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44"/>
  </p:notesMasterIdLst>
  <p:sldIdLst>
    <p:sldId id="258" r:id="rId2"/>
    <p:sldId id="266" r:id="rId3"/>
    <p:sldId id="299" r:id="rId4"/>
    <p:sldId id="278" r:id="rId5"/>
    <p:sldId id="282" r:id="rId6"/>
    <p:sldId id="283" r:id="rId7"/>
    <p:sldId id="281" r:id="rId8"/>
    <p:sldId id="280" r:id="rId9"/>
    <p:sldId id="284" r:id="rId10"/>
    <p:sldId id="285" r:id="rId11"/>
    <p:sldId id="286" r:id="rId12"/>
    <p:sldId id="305" r:id="rId13"/>
    <p:sldId id="291" r:id="rId14"/>
    <p:sldId id="298" r:id="rId15"/>
    <p:sldId id="307" r:id="rId16"/>
    <p:sldId id="292" r:id="rId17"/>
    <p:sldId id="301" r:id="rId18"/>
    <p:sldId id="302" r:id="rId19"/>
    <p:sldId id="309" r:id="rId20"/>
    <p:sldId id="304" r:id="rId21"/>
    <p:sldId id="324" r:id="rId22"/>
    <p:sldId id="300" r:id="rId23"/>
    <p:sldId id="274" r:id="rId24"/>
    <p:sldId id="267" r:id="rId25"/>
    <p:sldId id="308" r:id="rId26"/>
    <p:sldId id="287" r:id="rId27"/>
    <p:sldId id="318" r:id="rId28"/>
    <p:sldId id="319" r:id="rId29"/>
    <p:sldId id="317" r:id="rId30"/>
    <p:sldId id="322" r:id="rId31"/>
    <p:sldId id="320" r:id="rId32"/>
    <p:sldId id="321" r:id="rId33"/>
    <p:sldId id="325" r:id="rId34"/>
    <p:sldId id="323" r:id="rId35"/>
    <p:sldId id="288" r:id="rId36"/>
    <p:sldId id="289" r:id="rId37"/>
    <p:sldId id="327" r:id="rId38"/>
    <p:sldId id="272" r:id="rId39"/>
    <p:sldId id="290" r:id="rId40"/>
    <p:sldId id="257" r:id="rId41"/>
    <p:sldId id="277" r:id="rId42"/>
    <p:sldId id="328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D9C1"/>
    <a:srgbClr val="F1CAAA"/>
    <a:srgbClr val="FAB0B7"/>
    <a:srgbClr val="F3EAA2"/>
    <a:srgbClr val="FF7E79"/>
    <a:srgbClr val="B177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94"/>
    <p:restoredTop sz="94895"/>
  </p:normalViewPr>
  <p:slideViewPr>
    <p:cSldViewPr snapToGrid="0">
      <p:cViewPr>
        <p:scale>
          <a:sx n="106" d="100"/>
          <a:sy n="106" d="100"/>
        </p:scale>
        <p:origin x="808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30T12:55:40.8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12 24575,'96'2'0,"1"1"0,0-1 0,-1 0 0,-9 1 0,3-1 0,-12 0 0,-26-1 0,-26-1 0,-3-1 0,-4 0 0,6 0 0,-8 0 0,0 0 0,-1 0 0,0 0 0,-2 0 0,0 0 0,1 0 0,0-1 0,-1 0 0,-1 1 0,-1 0 0,-1 1 0,3-1 0,2 1 0,1 0 0,-1 0 0,-4 0 0,0 0 0,-2 0 0,0 0 0,-1 0 0,-1-1 0,2 0 0,0 0 0,-1-1 0,1 2 0,-1-1 0,1 0 0,0 1 0,0-1 0,0 1 0,-2-1 0,1 1 0,0-1 0,0 1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30T12:55:45.53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22 24575,'85'-8'0,"7"1"0,1 4 0,-5 1 0,-11 1 0,-18 1 0,-13 0 0,-10 0 0,-8 1 0,-2-1 0,0 1 0,-1 0 0,-1 0 0,-4 0 0,-3-1 0,0 1 0,1-1 0,0 0 0,-1 1 0,-3 0 0,-2 0 0,-1-1 0,0 0 0,0 1 0,1-1 0,2 0 0,3 0 0,2 0 0,-2 0 0,-4-1 0,-6 0 0,-1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3T18:27:26.7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3T18:27:27.54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3T18:29:16.02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3T18:29:17.30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3T18:29:19.31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29 24575,'46'-7'0,"-5"1"0,-9 1 0,-12 2 0,-8 1 0,-6-1 0,-2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3T18:29:21.31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187 2 24575,'-29'-1'0,"4"1"0,16 0 0,-2 2 0,-2-1 0,-1 0 0,-3 0 0,-1-1 0,0 0 0,-1 0 0,5 0 0,46 5 0,-13-3 0,33 3 0,-33-4 0,-9-1 0,-6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3T18:29:23.6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240 105 24575,'-57'0'0,"3"-1"0,12 0 0,7-1 0,11 0 0,9 1 0,7-1 0,3-2 0,10-12 0,1 2 0,12-8 0,-1 8 0,-2 1 0,-5 6 0,-5 2 0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E1FAF-ED5A-934F-8938-7C7F0FCC5C8E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8D6BC6-FFF9-BD4A-A6DC-D00E5D4A120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3382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D6BC6-FFF9-BD4A-A6DC-D00E5D4A120F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6085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4633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5666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0166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28000" y="1003462"/>
            <a:ext cx="9936000" cy="5334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127387" y="1650209"/>
            <a:ext cx="9936000" cy="533400"/>
          </a:xfrm>
        </p:spPr>
        <p:txBody>
          <a:bodyPr>
            <a:noAutofit/>
          </a:bodyPr>
          <a:lstStyle>
            <a:lvl1pPr marL="0" indent="0" algn="l">
              <a:lnSpc>
                <a:spcPts val="4200"/>
              </a:lnSpc>
              <a:buNone/>
              <a:defRPr sz="4000"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1128001" y="4078255"/>
            <a:ext cx="7128209" cy="6350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3980457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elddia me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6000" y="1004344"/>
            <a:ext cx="10800000" cy="5334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5"/>
          </p:nvPr>
        </p:nvSpPr>
        <p:spPr>
          <a:xfrm>
            <a:off x="695334" y="1652400"/>
            <a:ext cx="10801333" cy="4125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96000" y="6414409"/>
            <a:ext cx="1080000" cy="15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ts val="1200"/>
              </a:lnSpc>
              <a:defRPr sz="1000">
                <a:solidFill>
                  <a:schemeClr val="accent1"/>
                </a:solidFill>
              </a:defRPr>
            </a:lvl1pPr>
          </a:lstStyle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0626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50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3248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5487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9923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6778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8738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936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0865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CAE69-84C3-1A4A-A1F5-B374D67A4317}" type="datetimeFigureOut">
              <a:rPr lang="nl-NL" smtClean="0"/>
              <a:t>06-09-2024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174FB-D2E5-924E-BD5C-FF3CACDD78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678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customXml" Target="../ink/ink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ofieVG/FloReMi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urtonrj/CytoPy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qupath.github.io/" TargetMode="Externa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mouseland/cellpose" TargetMode="External"/><Relationship Id="rId2" Type="http://schemas.openxmlformats.org/officeDocument/2006/relationships/hyperlink" Target="https://github.com/vanvalenlab/intro-to-deepcell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patialdata.scverse.org/" TargetMode="External"/><Relationship Id="rId4" Type="http://schemas.openxmlformats.org/officeDocument/2006/relationships/hyperlink" Target="https://github.com/labsyspharm/mcmicro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4.xml"/><Relationship Id="rId5" Type="http://schemas.openxmlformats.org/officeDocument/2006/relationships/image" Target="../media/image24.png"/><Relationship Id="rId4" Type="http://schemas.openxmlformats.org/officeDocument/2006/relationships/customXml" Target="../ink/ink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customXml" Target="../ink/ink5.xml"/><Relationship Id="rId7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7.xml"/><Relationship Id="rId11" Type="http://schemas.openxmlformats.org/officeDocument/2006/relationships/image" Target="../media/image28.png"/><Relationship Id="rId5" Type="http://schemas.openxmlformats.org/officeDocument/2006/relationships/customXml" Target="../ink/ink6.xml"/><Relationship Id="rId10" Type="http://schemas.openxmlformats.org/officeDocument/2006/relationships/customXml" Target="../ink/ink9.xml"/><Relationship Id="rId4" Type="http://schemas.openxmlformats.org/officeDocument/2006/relationships/image" Target="../media/image24.png"/><Relationship Id="rId9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288917-383A-FAA2-FD70-871F2D720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000" y="1003461"/>
            <a:ext cx="9936000" cy="1776283"/>
          </a:xfrm>
        </p:spPr>
        <p:txBody>
          <a:bodyPr>
            <a:normAutofit/>
          </a:bodyPr>
          <a:lstStyle/>
          <a:p>
            <a:pPr algn="ctr"/>
            <a:r>
              <a:rPr lang="nl-NL" sz="4800" b="1" dirty="0">
                <a:solidFill>
                  <a:schemeClr val="accent2"/>
                </a:solidFill>
                <a:latin typeface="Space Mono" panose="02000509040000020004" pitchFamily="49" charset="77"/>
              </a:rPr>
              <a:t>EMPOWER 2024 </a:t>
            </a:r>
            <a:r>
              <a:rPr lang="nl-NL" sz="4800" b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webinar</a:t>
            </a:r>
            <a:endParaRPr lang="nl-NL" sz="4800" b="1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1770398-D677-4C7A-8E74-26C7D2787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000" y="2628899"/>
            <a:ext cx="9936000" cy="533400"/>
          </a:xfrm>
        </p:spPr>
        <p:txBody>
          <a:bodyPr/>
          <a:lstStyle/>
          <a:p>
            <a:pPr algn="ctr"/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Immunology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322A11F-894E-C213-24FC-17E55F6E46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8000" y="5219539"/>
            <a:ext cx="7128209" cy="635000"/>
          </a:xfrm>
        </p:spPr>
        <p:txBody>
          <a:bodyPr>
            <a:normAutofit fontScale="62500" lnSpcReduction="20000"/>
          </a:bodyPr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Erik Aarntzen, MD, PhD</a:t>
            </a:r>
          </a:p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erik.aarntzen@radboudumc.nl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3482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vuurwerk, Amber, licht, nacht&#10;&#10;Automatisch gegenereerde beschrijving">
            <a:extLst>
              <a:ext uri="{FF2B5EF4-FFF2-40B4-BE49-F238E27FC236}">
                <a16:creationId xmlns:a16="http://schemas.microsoft.com/office/drawing/2014/main" id="{F028C922-F856-22AE-1D63-2D336CAAB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070" y="0"/>
            <a:ext cx="6858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D90DFE1-2F0D-24EC-9665-090599BDB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8490" y="-70332"/>
            <a:ext cx="7442421" cy="1683085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Flow cytometry</a:t>
            </a:r>
          </a:p>
        </p:txBody>
      </p:sp>
      <p:sp>
        <p:nvSpPr>
          <p:cNvPr id="5" name="Ondertitel 4">
            <a:extLst>
              <a:ext uri="{FF2B5EF4-FFF2-40B4-BE49-F238E27FC236}">
                <a16:creationId xmlns:a16="http://schemas.microsoft.com/office/drawing/2014/main" id="{8C365D7A-B06E-61E2-3D1C-38762957D4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0930" y="2369586"/>
            <a:ext cx="6858000" cy="1167192"/>
          </a:xfrm>
        </p:spPr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high-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dimensional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characterization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of single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09567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11">
            <a:extLst>
              <a:ext uri="{FF2B5EF4-FFF2-40B4-BE49-F238E27FC236}">
                <a16:creationId xmlns:a16="http://schemas.microsoft.com/office/drawing/2014/main" id="{33BA66FE-0D52-3C41-F1F4-173075C3A0B7}"/>
              </a:ext>
            </a:extLst>
          </p:cNvPr>
          <p:cNvGrpSpPr>
            <a:grpSpLocks/>
          </p:cNvGrpSpPr>
          <p:nvPr/>
        </p:nvGrpSpPr>
        <p:grpSpPr bwMode="auto">
          <a:xfrm>
            <a:off x="674433" y="412466"/>
            <a:ext cx="1204336" cy="1813438"/>
            <a:chOff x="432" y="735"/>
            <a:chExt cx="2171" cy="3269"/>
          </a:xfrm>
        </p:grpSpPr>
        <p:grpSp>
          <p:nvGrpSpPr>
            <p:cNvPr id="5" name="Group 612">
              <a:extLst>
                <a:ext uri="{FF2B5EF4-FFF2-40B4-BE49-F238E27FC236}">
                  <a16:creationId xmlns:a16="http://schemas.microsoft.com/office/drawing/2014/main" id="{9C3D074C-7EE7-3AF9-A2E2-9D69CDB05F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2" y="735"/>
              <a:ext cx="2171" cy="3269"/>
              <a:chOff x="432" y="735"/>
              <a:chExt cx="2171" cy="3269"/>
            </a:xfrm>
          </p:grpSpPr>
          <p:sp>
            <p:nvSpPr>
              <p:cNvPr id="1054" name="Freeform 613">
                <a:extLst>
                  <a:ext uri="{FF2B5EF4-FFF2-40B4-BE49-F238E27FC236}">
                    <a16:creationId xmlns:a16="http://schemas.microsoft.com/office/drawing/2014/main" id="{DD808EC7-6EED-07E8-6348-946C895617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63"/>
                <a:ext cx="2162" cy="2842"/>
              </a:xfrm>
              <a:custGeom>
                <a:avLst/>
                <a:gdLst>
                  <a:gd name="T0" fmla="*/ 0 w 1365"/>
                  <a:gd name="T1" fmla="*/ 8 h 1799"/>
                  <a:gd name="T2" fmla="*/ 0 w 1365"/>
                  <a:gd name="T3" fmla="*/ 6951 h 1799"/>
                  <a:gd name="T4" fmla="*/ 1673 w 1365"/>
                  <a:gd name="T5" fmla="*/ 7011 h 1799"/>
                  <a:gd name="T6" fmla="*/ 3239 w 1365"/>
                  <a:gd name="T7" fmla="*/ 6983 h 1799"/>
                  <a:gd name="T8" fmla="*/ 4717 w 1365"/>
                  <a:gd name="T9" fmla="*/ 7065 h 1799"/>
                  <a:gd name="T10" fmla="*/ 5423 w 1365"/>
                  <a:gd name="T11" fmla="*/ 7011 h 1799"/>
                  <a:gd name="T12" fmla="*/ 5423 w 1365"/>
                  <a:gd name="T13" fmla="*/ 122 h 1799"/>
                  <a:gd name="T14" fmla="*/ 5152 w 1365"/>
                  <a:gd name="T15" fmla="*/ 134 h 1799"/>
                  <a:gd name="T16" fmla="*/ 4696 w 1365"/>
                  <a:gd name="T17" fmla="*/ 107 h 1799"/>
                  <a:gd name="T18" fmla="*/ 4438 w 1365"/>
                  <a:gd name="T19" fmla="*/ 103 h 1799"/>
                  <a:gd name="T20" fmla="*/ 3660 w 1365"/>
                  <a:gd name="T21" fmla="*/ 98 h 1799"/>
                  <a:gd name="T22" fmla="*/ 3480 w 1365"/>
                  <a:gd name="T23" fmla="*/ 82 h 1799"/>
                  <a:gd name="T24" fmla="*/ 3089 w 1365"/>
                  <a:gd name="T25" fmla="*/ 103 h 1799"/>
                  <a:gd name="T26" fmla="*/ 2729 w 1365"/>
                  <a:gd name="T27" fmla="*/ 111 h 1799"/>
                  <a:gd name="T28" fmla="*/ 2436 w 1365"/>
                  <a:gd name="T29" fmla="*/ 122 h 1799"/>
                  <a:gd name="T30" fmla="*/ 1633 w 1365"/>
                  <a:gd name="T31" fmla="*/ 169 h 1799"/>
                  <a:gd name="T32" fmla="*/ 1522 w 1365"/>
                  <a:gd name="T33" fmla="*/ 150 h 1799"/>
                  <a:gd name="T34" fmla="*/ 1197 w 1365"/>
                  <a:gd name="T35" fmla="*/ 98 h 1799"/>
                  <a:gd name="T36" fmla="*/ 760 w 1365"/>
                  <a:gd name="T37" fmla="*/ 55 h 1799"/>
                  <a:gd name="T38" fmla="*/ 558 w 1365"/>
                  <a:gd name="T39" fmla="*/ 14 h 1799"/>
                  <a:gd name="T40" fmla="*/ 0 w 1365"/>
                  <a:gd name="T41" fmla="*/ 0 h 1799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365" h="1799">
                    <a:moveTo>
                      <a:pt x="0" y="2"/>
                    </a:moveTo>
                    <a:cubicBezTo>
                      <a:pt x="0" y="1763"/>
                      <a:pt x="0" y="1763"/>
                      <a:pt x="0" y="1763"/>
                    </a:cubicBezTo>
                    <a:cubicBezTo>
                      <a:pt x="135" y="1763"/>
                      <a:pt x="257" y="1756"/>
                      <a:pt x="421" y="1778"/>
                    </a:cubicBezTo>
                    <a:cubicBezTo>
                      <a:pt x="586" y="1799"/>
                      <a:pt x="665" y="1792"/>
                      <a:pt x="815" y="1771"/>
                    </a:cubicBezTo>
                    <a:cubicBezTo>
                      <a:pt x="965" y="1749"/>
                      <a:pt x="1036" y="1785"/>
                      <a:pt x="1187" y="1792"/>
                    </a:cubicBezTo>
                    <a:cubicBezTo>
                      <a:pt x="1337" y="1799"/>
                      <a:pt x="1365" y="1778"/>
                      <a:pt x="1365" y="1778"/>
                    </a:cubicBezTo>
                    <a:cubicBezTo>
                      <a:pt x="1365" y="31"/>
                      <a:pt x="1365" y="31"/>
                      <a:pt x="1365" y="31"/>
                    </a:cubicBezTo>
                    <a:cubicBezTo>
                      <a:pt x="1297" y="34"/>
                      <a:pt x="1297" y="34"/>
                      <a:pt x="1297" y="34"/>
                    </a:cubicBezTo>
                    <a:cubicBezTo>
                      <a:pt x="1297" y="34"/>
                      <a:pt x="1193" y="25"/>
                      <a:pt x="1182" y="27"/>
                    </a:cubicBezTo>
                    <a:cubicBezTo>
                      <a:pt x="1171" y="29"/>
                      <a:pt x="1138" y="22"/>
                      <a:pt x="1117" y="26"/>
                    </a:cubicBezTo>
                    <a:cubicBezTo>
                      <a:pt x="1097" y="29"/>
                      <a:pt x="921" y="25"/>
                      <a:pt x="921" y="25"/>
                    </a:cubicBezTo>
                    <a:cubicBezTo>
                      <a:pt x="921" y="25"/>
                      <a:pt x="901" y="20"/>
                      <a:pt x="876" y="21"/>
                    </a:cubicBezTo>
                    <a:cubicBezTo>
                      <a:pt x="851" y="22"/>
                      <a:pt x="777" y="26"/>
                      <a:pt x="777" y="26"/>
                    </a:cubicBezTo>
                    <a:cubicBezTo>
                      <a:pt x="687" y="28"/>
                      <a:pt x="687" y="28"/>
                      <a:pt x="687" y="28"/>
                    </a:cubicBezTo>
                    <a:cubicBezTo>
                      <a:pt x="687" y="28"/>
                      <a:pt x="634" y="28"/>
                      <a:pt x="613" y="31"/>
                    </a:cubicBezTo>
                    <a:cubicBezTo>
                      <a:pt x="593" y="33"/>
                      <a:pt x="411" y="43"/>
                      <a:pt x="411" y="43"/>
                    </a:cubicBezTo>
                    <a:cubicBezTo>
                      <a:pt x="383" y="38"/>
                      <a:pt x="383" y="38"/>
                      <a:pt x="383" y="38"/>
                    </a:cubicBezTo>
                    <a:cubicBezTo>
                      <a:pt x="383" y="38"/>
                      <a:pt x="321" y="25"/>
                      <a:pt x="301" y="25"/>
                    </a:cubicBezTo>
                    <a:cubicBezTo>
                      <a:pt x="281" y="25"/>
                      <a:pt x="191" y="14"/>
                      <a:pt x="191" y="14"/>
                    </a:cubicBezTo>
                    <a:cubicBezTo>
                      <a:pt x="191" y="14"/>
                      <a:pt x="151" y="6"/>
                      <a:pt x="140" y="4"/>
                    </a:cubicBezTo>
                    <a:cubicBezTo>
                      <a:pt x="129" y="3"/>
                      <a:pt x="0" y="0"/>
                      <a:pt x="0" y="0"/>
                    </a:cubicBezTo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5" name="Freeform 614">
                <a:extLst>
                  <a:ext uri="{FF2B5EF4-FFF2-40B4-BE49-F238E27FC236}">
                    <a16:creationId xmlns:a16="http://schemas.microsoft.com/office/drawing/2014/main" id="{DFCD9413-F1B8-8B45-DC92-6258903264C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4" y="767"/>
                <a:ext cx="2162" cy="1009"/>
              </a:xfrm>
              <a:custGeom>
                <a:avLst/>
                <a:gdLst>
                  <a:gd name="T0" fmla="*/ 4696 w 1365"/>
                  <a:gd name="T1" fmla="*/ 98 h 639"/>
                  <a:gd name="T2" fmla="*/ 3480 w 1365"/>
                  <a:gd name="T3" fmla="*/ 74 h 639"/>
                  <a:gd name="T4" fmla="*/ 2449 w 1365"/>
                  <a:gd name="T5" fmla="*/ 122 h 639"/>
                  <a:gd name="T6" fmla="*/ 322 w 1365"/>
                  <a:gd name="T7" fmla="*/ 0 h 639"/>
                  <a:gd name="T8" fmla="*/ 838 w 1365"/>
                  <a:gd name="T9" fmla="*/ 210 h 639"/>
                  <a:gd name="T10" fmla="*/ 858 w 1365"/>
                  <a:gd name="T11" fmla="*/ 358 h 639"/>
                  <a:gd name="T12" fmla="*/ 55 w 1365"/>
                  <a:gd name="T13" fmla="*/ 543 h 639"/>
                  <a:gd name="T14" fmla="*/ 8 w 1365"/>
                  <a:gd name="T15" fmla="*/ 944 h 639"/>
                  <a:gd name="T16" fmla="*/ 81 w 1365"/>
                  <a:gd name="T17" fmla="*/ 1371 h 639"/>
                  <a:gd name="T18" fmla="*/ 0 w 1365"/>
                  <a:gd name="T19" fmla="*/ 1835 h 639"/>
                  <a:gd name="T20" fmla="*/ 450 w 1365"/>
                  <a:gd name="T21" fmla="*/ 1870 h 639"/>
                  <a:gd name="T22" fmla="*/ 0 w 1365"/>
                  <a:gd name="T23" fmla="*/ 2481 h 639"/>
                  <a:gd name="T24" fmla="*/ 512 w 1365"/>
                  <a:gd name="T25" fmla="*/ 1611 h 639"/>
                  <a:gd name="T26" fmla="*/ 1156 w 1365"/>
                  <a:gd name="T27" fmla="*/ 1761 h 639"/>
                  <a:gd name="T28" fmla="*/ 3974 w 1365"/>
                  <a:gd name="T29" fmla="*/ 1538 h 639"/>
                  <a:gd name="T30" fmla="*/ 5423 w 1365"/>
                  <a:gd name="T31" fmla="*/ 1847 h 639"/>
                  <a:gd name="T32" fmla="*/ 5423 w 1365"/>
                  <a:gd name="T33" fmla="*/ 1735 h 639"/>
                  <a:gd name="T34" fmla="*/ 3635 w 1365"/>
                  <a:gd name="T35" fmla="*/ 1266 h 639"/>
                  <a:gd name="T36" fmla="*/ 3510 w 1365"/>
                  <a:gd name="T37" fmla="*/ 921 h 639"/>
                  <a:gd name="T38" fmla="*/ 5320 w 1365"/>
                  <a:gd name="T39" fmla="*/ 850 h 639"/>
                  <a:gd name="T40" fmla="*/ 5423 w 1365"/>
                  <a:gd name="T41" fmla="*/ 633 h 639"/>
                  <a:gd name="T42" fmla="*/ 5206 w 1365"/>
                  <a:gd name="T43" fmla="*/ 362 h 639"/>
                  <a:gd name="T44" fmla="*/ 795 w 1365"/>
                  <a:gd name="T45" fmla="*/ 276 h 639"/>
                  <a:gd name="T46" fmla="*/ 3893 w 1365"/>
                  <a:gd name="T47" fmla="*/ 366 h 639"/>
                  <a:gd name="T48" fmla="*/ 3239 w 1365"/>
                  <a:gd name="T49" fmla="*/ 613 h 639"/>
                  <a:gd name="T50" fmla="*/ 4124 w 1365"/>
                  <a:gd name="T51" fmla="*/ 572 h 639"/>
                  <a:gd name="T52" fmla="*/ 2102 w 1365"/>
                  <a:gd name="T53" fmla="*/ 1361 h 639"/>
                  <a:gd name="T54" fmla="*/ 2469 w 1365"/>
                  <a:gd name="T55" fmla="*/ 1232 h 639"/>
                  <a:gd name="T56" fmla="*/ 2734 w 1365"/>
                  <a:gd name="T57" fmla="*/ 335 h 639"/>
                  <a:gd name="T58" fmla="*/ 2471 w 1365"/>
                  <a:gd name="T59" fmla="*/ 461 h 639"/>
                  <a:gd name="T60" fmla="*/ 2097 w 1365"/>
                  <a:gd name="T61" fmla="*/ 501 h 639"/>
                  <a:gd name="T62" fmla="*/ 1022 w 1365"/>
                  <a:gd name="T63" fmla="*/ 586 h 639"/>
                  <a:gd name="T64" fmla="*/ 2441 w 1365"/>
                  <a:gd name="T65" fmla="*/ 815 h 639"/>
                  <a:gd name="T66" fmla="*/ 2333 w 1365"/>
                  <a:gd name="T67" fmla="*/ 606 h 639"/>
                  <a:gd name="T68" fmla="*/ 4069 w 1365"/>
                  <a:gd name="T69" fmla="*/ 488 h 639"/>
                  <a:gd name="T70" fmla="*/ 3790 w 1365"/>
                  <a:gd name="T71" fmla="*/ 216 h 639"/>
                  <a:gd name="T72" fmla="*/ 3584 w 1365"/>
                  <a:gd name="T73" fmla="*/ 374 h 639"/>
                  <a:gd name="T74" fmla="*/ 2233 w 1365"/>
                  <a:gd name="T75" fmla="*/ 232 h 639"/>
                  <a:gd name="T76" fmla="*/ 722 w 1365"/>
                  <a:gd name="T77" fmla="*/ 74 h 639"/>
                  <a:gd name="T78" fmla="*/ 911 w 1365"/>
                  <a:gd name="T79" fmla="*/ 272 h 639"/>
                  <a:gd name="T80" fmla="*/ 911 w 1365"/>
                  <a:gd name="T81" fmla="*/ 456 h 639"/>
                  <a:gd name="T82" fmla="*/ 1104 w 1365"/>
                  <a:gd name="T83" fmla="*/ 482 h 639"/>
                  <a:gd name="T84" fmla="*/ 708 w 1365"/>
                  <a:gd name="T85" fmla="*/ 621 h 639"/>
                  <a:gd name="T86" fmla="*/ 1703 w 1365"/>
                  <a:gd name="T87" fmla="*/ 944 h 639"/>
                  <a:gd name="T88" fmla="*/ 1216 w 1365"/>
                  <a:gd name="T89" fmla="*/ 1217 h 639"/>
                  <a:gd name="T90" fmla="*/ 898 w 1365"/>
                  <a:gd name="T91" fmla="*/ 1217 h 639"/>
                  <a:gd name="T92" fmla="*/ 564 w 1365"/>
                  <a:gd name="T93" fmla="*/ 1314 h 639"/>
                  <a:gd name="T94" fmla="*/ 1422 w 1365"/>
                  <a:gd name="T95" fmla="*/ 1584 h 639"/>
                  <a:gd name="T96" fmla="*/ 2797 w 1365"/>
                  <a:gd name="T97" fmla="*/ 1596 h 639"/>
                  <a:gd name="T98" fmla="*/ 2536 w 1365"/>
                  <a:gd name="T99" fmla="*/ 1685 h 639"/>
                  <a:gd name="T100" fmla="*/ 4069 w 1365"/>
                  <a:gd name="T101" fmla="*/ 1244 h 639"/>
                  <a:gd name="T102" fmla="*/ 3348 w 1365"/>
                  <a:gd name="T103" fmla="*/ 1536 h 639"/>
                  <a:gd name="T104" fmla="*/ 2027 w 1365"/>
                  <a:gd name="T105" fmla="*/ 1429 h 639"/>
                  <a:gd name="T106" fmla="*/ 2849 w 1365"/>
                  <a:gd name="T107" fmla="*/ 1099 h 639"/>
                  <a:gd name="T108" fmla="*/ 2853 w 1365"/>
                  <a:gd name="T109" fmla="*/ 714 h 639"/>
                  <a:gd name="T110" fmla="*/ 4253 w 1365"/>
                  <a:gd name="T111" fmla="*/ 815 h 639"/>
                  <a:gd name="T112" fmla="*/ 4742 w 1365"/>
                  <a:gd name="T113" fmla="*/ 728 h 639"/>
                  <a:gd name="T114" fmla="*/ 4430 w 1365"/>
                  <a:gd name="T115" fmla="*/ 619 h 639"/>
                  <a:gd name="T116" fmla="*/ 4356 w 1365"/>
                  <a:gd name="T117" fmla="*/ 284 h 639"/>
                  <a:gd name="T118" fmla="*/ 4983 w 1365"/>
                  <a:gd name="T119" fmla="*/ 197 h 639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1365" h="639">
                    <a:moveTo>
                      <a:pt x="1308" y="54"/>
                    </a:moveTo>
                    <a:cubicBezTo>
                      <a:pt x="1318" y="53"/>
                      <a:pt x="1330" y="53"/>
                      <a:pt x="1341" y="54"/>
                    </a:cubicBezTo>
                    <a:cubicBezTo>
                      <a:pt x="1350" y="54"/>
                      <a:pt x="1359" y="55"/>
                      <a:pt x="1365" y="54"/>
                    </a:cubicBezTo>
                    <a:cubicBezTo>
                      <a:pt x="1365" y="43"/>
                      <a:pt x="1365" y="43"/>
                      <a:pt x="1365" y="43"/>
                    </a:cubicBezTo>
                    <a:cubicBezTo>
                      <a:pt x="1364" y="36"/>
                      <a:pt x="1364" y="36"/>
                      <a:pt x="1364" y="36"/>
                    </a:cubicBezTo>
                    <a:cubicBezTo>
                      <a:pt x="1359" y="37"/>
                      <a:pt x="1349" y="38"/>
                      <a:pt x="1331" y="35"/>
                    </a:cubicBezTo>
                    <a:cubicBezTo>
                      <a:pt x="1308" y="32"/>
                      <a:pt x="1280" y="34"/>
                      <a:pt x="1253" y="36"/>
                    </a:cubicBezTo>
                    <a:cubicBezTo>
                      <a:pt x="1233" y="37"/>
                      <a:pt x="1214" y="39"/>
                      <a:pt x="1198" y="38"/>
                    </a:cubicBezTo>
                    <a:cubicBezTo>
                      <a:pt x="1170" y="38"/>
                      <a:pt x="1170" y="38"/>
                      <a:pt x="1170" y="38"/>
                    </a:cubicBezTo>
                    <a:cubicBezTo>
                      <a:pt x="1164" y="38"/>
                      <a:pt x="1158" y="38"/>
                      <a:pt x="1153" y="37"/>
                    </a:cubicBezTo>
                    <a:cubicBezTo>
                      <a:pt x="1156" y="37"/>
                      <a:pt x="1159" y="36"/>
                      <a:pt x="1162" y="36"/>
                    </a:cubicBezTo>
                    <a:cubicBezTo>
                      <a:pt x="1173" y="34"/>
                      <a:pt x="1184" y="32"/>
                      <a:pt x="1196" y="28"/>
                    </a:cubicBezTo>
                    <a:cubicBezTo>
                      <a:pt x="1199" y="27"/>
                      <a:pt x="1203" y="26"/>
                      <a:pt x="1208" y="25"/>
                    </a:cubicBezTo>
                    <a:cubicBezTo>
                      <a:pt x="1195" y="25"/>
                      <a:pt x="1185" y="24"/>
                      <a:pt x="1182" y="25"/>
                    </a:cubicBezTo>
                    <a:cubicBezTo>
                      <a:pt x="1171" y="27"/>
                      <a:pt x="1138" y="20"/>
                      <a:pt x="1117" y="24"/>
                    </a:cubicBezTo>
                    <a:cubicBezTo>
                      <a:pt x="1112" y="25"/>
                      <a:pt x="1095" y="25"/>
                      <a:pt x="1073" y="25"/>
                    </a:cubicBezTo>
                    <a:cubicBezTo>
                      <a:pt x="1074" y="25"/>
                      <a:pt x="1074" y="25"/>
                      <a:pt x="1075" y="25"/>
                    </a:cubicBezTo>
                    <a:cubicBezTo>
                      <a:pt x="1088" y="27"/>
                      <a:pt x="1098" y="28"/>
                      <a:pt x="1106" y="29"/>
                    </a:cubicBezTo>
                    <a:cubicBezTo>
                      <a:pt x="1108" y="29"/>
                      <a:pt x="1109" y="29"/>
                      <a:pt x="1111" y="29"/>
                    </a:cubicBezTo>
                    <a:cubicBezTo>
                      <a:pt x="1091" y="35"/>
                      <a:pt x="1052" y="38"/>
                      <a:pt x="1029" y="40"/>
                    </a:cubicBezTo>
                    <a:cubicBezTo>
                      <a:pt x="1026" y="40"/>
                      <a:pt x="1026" y="40"/>
                      <a:pt x="1026" y="40"/>
                    </a:cubicBezTo>
                    <a:cubicBezTo>
                      <a:pt x="1012" y="41"/>
                      <a:pt x="995" y="40"/>
                      <a:pt x="976" y="39"/>
                    </a:cubicBezTo>
                    <a:cubicBezTo>
                      <a:pt x="940" y="38"/>
                      <a:pt x="940" y="38"/>
                      <a:pt x="940" y="38"/>
                    </a:cubicBezTo>
                    <a:cubicBezTo>
                      <a:pt x="919" y="37"/>
                      <a:pt x="904" y="36"/>
                      <a:pt x="895" y="35"/>
                    </a:cubicBezTo>
                    <a:cubicBezTo>
                      <a:pt x="900" y="33"/>
                      <a:pt x="905" y="32"/>
                      <a:pt x="910" y="29"/>
                    </a:cubicBezTo>
                    <a:cubicBezTo>
                      <a:pt x="916" y="26"/>
                      <a:pt x="929" y="25"/>
                      <a:pt x="946" y="23"/>
                    </a:cubicBezTo>
                    <a:cubicBezTo>
                      <a:pt x="931" y="23"/>
                      <a:pt x="921" y="23"/>
                      <a:pt x="921" y="23"/>
                    </a:cubicBezTo>
                    <a:cubicBezTo>
                      <a:pt x="921" y="23"/>
                      <a:pt x="901" y="18"/>
                      <a:pt x="876" y="19"/>
                    </a:cubicBezTo>
                    <a:cubicBezTo>
                      <a:pt x="859" y="20"/>
                      <a:pt x="822" y="22"/>
                      <a:pt x="799" y="23"/>
                    </a:cubicBezTo>
                    <a:cubicBezTo>
                      <a:pt x="825" y="23"/>
                      <a:pt x="851" y="24"/>
                      <a:pt x="868" y="25"/>
                    </a:cubicBezTo>
                    <a:cubicBezTo>
                      <a:pt x="867" y="25"/>
                      <a:pt x="866" y="26"/>
                      <a:pt x="866" y="26"/>
                    </a:cubicBezTo>
                    <a:cubicBezTo>
                      <a:pt x="860" y="30"/>
                      <a:pt x="852" y="30"/>
                      <a:pt x="840" y="30"/>
                    </a:cubicBezTo>
                    <a:cubicBezTo>
                      <a:pt x="831" y="30"/>
                      <a:pt x="820" y="30"/>
                      <a:pt x="807" y="32"/>
                    </a:cubicBezTo>
                    <a:cubicBezTo>
                      <a:pt x="776" y="36"/>
                      <a:pt x="728" y="40"/>
                      <a:pt x="694" y="40"/>
                    </a:cubicBezTo>
                    <a:cubicBezTo>
                      <a:pt x="681" y="40"/>
                      <a:pt x="669" y="40"/>
                      <a:pt x="659" y="39"/>
                    </a:cubicBezTo>
                    <a:cubicBezTo>
                      <a:pt x="684" y="33"/>
                      <a:pt x="721" y="27"/>
                      <a:pt x="751" y="25"/>
                    </a:cubicBezTo>
                    <a:cubicBezTo>
                      <a:pt x="687" y="26"/>
                      <a:pt x="687" y="26"/>
                      <a:pt x="687" y="26"/>
                    </a:cubicBezTo>
                    <a:cubicBezTo>
                      <a:pt x="687" y="26"/>
                      <a:pt x="634" y="26"/>
                      <a:pt x="613" y="29"/>
                    </a:cubicBezTo>
                    <a:cubicBezTo>
                      <a:pt x="605" y="30"/>
                      <a:pt x="569" y="32"/>
                      <a:pt x="529" y="34"/>
                    </a:cubicBezTo>
                    <a:cubicBezTo>
                      <a:pt x="535" y="34"/>
                      <a:pt x="542" y="34"/>
                      <a:pt x="548" y="33"/>
                    </a:cubicBezTo>
                    <a:cubicBezTo>
                      <a:pt x="578" y="32"/>
                      <a:pt x="578" y="32"/>
                      <a:pt x="578" y="32"/>
                    </a:cubicBezTo>
                    <a:cubicBezTo>
                      <a:pt x="590" y="32"/>
                      <a:pt x="604" y="32"/>
                      <a:pt x="616" y="31"/>
                    </a:cubicBezTo>
                    <a:cubicBezTo>
                      <a:pt x="616" y="32"/>
                      <a:pt x="615" y="32"/>
                      <a:pt x="615" y="32"/>
                    </a:cubicBezTo>
                    <a:cubicBezTo>
                      <a:pt x="611" y="34"/>
                      <a:pt x="607" y="36"/>
                      <a:pt x="603" y="37"/>
                    </a:cubicBezTo>
                    <a:cubicBezTo>
                      <a:pt x="596" y="38"/>
                      <a:pt x="587" y="39"/>
                      <a:pt x="577" y="39"/>
                    </a:cubicBezTo>
                    <a:cubicBezTo>
                      <a:pt x="565" y="39"/>
                      <a:pt x="552" y="39"/>
                      <a:pt x="537" y="41"/>
                    </a:cubicBezTo>
                    <a:cubicBezTo>
                      <a:pt x="514" y="44"/>
                      <a:pt x="470" y="48"/>
                      <a:pt x="433" y="45"/>
                    </a:cubicBezTo>
                    <a:cubicBezTo>
                      <a:pt x="427" y="44"/>
                      <a:pt x="420" y="43"/>
                      <a:pt x="413" y="42"/>
                    </a:cubicBezTo>
                    <a:cubicBezTo>
                      <a:pt x="420" y="42"/>
                      <a:pt x="428" y="41"/>
                      <a:pt x="435" y="40"/>
                    </a:cubicBezTo>
                    <a:cubicBezTo>
                      <a:pt x="441" y="40"/>
                      <a:pt x="450" y="39"/>
                      <a:pt x="460" y="38"/>
                    </a:cubicBezTo>
                    <a:cubicBezTo>
                      <a:pt x="432" y="39"/>
                      <a:pt x="411" y="41"/>
                      <a:pt x="411" y="41"/>
                    </a:cubicBezTo>
                    <a:cubicBezTo>
                      <a:pt x="383" y="36"/>
                      <a:pt x="383" y="36"/>
                      <a:pt x="383" y="36"/>
                    </a:cubicBezTo>
                    <a:cubicBezTo>
                      <a:pt x="383" y="36"/>
                      <a:pt x="321" y="23"/>
                      <a:pt x="301" y="23"/>
                    </a:cubicBezTo>
                    <a:cubicBezTo>
                      <a:pt x="281" y="23"/>
                      <a:pt x="191" y="12"/>
                      <a:pt x="191" y="12"/>
                    </a:cubicBezTo>
                    <a:cubicBezTo>
                      <a:pt x="191" y="12"/>
                      <a:pt x="151" y="4"/>
                      <a:pt x="140" y="2"/>
                    </a:cubicBezTo>
                    <a:cubicBezTo>
                      <a:pt x="136" y="2"/>
                      <a:pt x="109" y="1"/>
                      <a:pt x="81" y="0"/>
                    </a:cubicBezTo>
                    <a:cubicBezTo>
                      <a:pt x="84" y="0"/>
                      <a:pt x="86" y="1"/>
                      <a:pt x="89" y="1"/>
                    </a:cubicBezTo>
                    <a:cubicBezTo>
                      <a:pt x="83" y="1"/>
                      <a:pt x="77" y="1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48" y="3"/>
                      <a:pt x="22" y="5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4" y="22"/>
                      <a:pt x="28" y="23"/>
                      <a:pt x="44" y="23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110" y="20"/>
                      <a:pt x="125" y="19"/>
                      <a:pt x="142" y="25"/>
                    </a:cubicBezTo>
                    <a:cubicBezTo>
                      <a:pt x="167" y="34"/>
                      <a:pt x="182" y="40"/>
                      <a:pt x="212" y="47"/>
                    </a:cubicBezTo>
                    <a:cubicBezTo>
                      <a:pt x="219" y="49"/>
                      <a:pt x="226" y="50"/>
                      <a:pt x="233" y="51"/>
                    </a:cubicBezTo>
                    <a:cubicBezTo>
                      <a:pt x="225" y="52"/>
                      <a:pt x="217" y="52"/>
                      <a:pt x="211" y="53"/>
                    </a:cubicBezTo>
                    <a:cubicBezTo>
                      <a:pt x="191" y="57"/>
                      <a:pt x="140" y="58"/>
                      <a:pt x="101" y="53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52" y="47"/>
                      <a:pt x="29" y="44"/>
                      <a:pt x="0" y="44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21" y="61"/>
                      <a:pt x="43" y="63"/>
                      <a:pt x="69" y="67"/>
                    </a:cubicBezTo>
                    <a:cubicBezTo>
                      <a:pt x="97" y="72"/>
                      <a:pt x="129" y="75"/>
                      <a:pt x="159" y="77"/>
                    </a:cubicBezTo>
                    <a:cubicBezTo>
                      <a:pt x="176" y="78"/>
                      <a:pt x="187" y="81"/>
                      <a:pt x="198" y="84"/>
                    </a:cubicBezTo>
                    <a:cubicBezTo>
                      <a:pt x="205" y="85"/>
                      <a:pt x="212" y="87"/>
                      <a:pt x="220" y="89"/>
                    </a:cubicBezTo>
                    <a:cubicBezTo>
                      <a:pt x="220" y="89"/>
                      <a:pt x="224" y="89"/>
                      <a:pt x="227" y="89"/>
                    </a:cubicBezTo>
                    <a:cubicBezTo>
                      <a:pt x="224" y="90"/>
                      <a:pt x="216" y="91"/>
                      <a:pt x="216" y="91"/>
                    </a:cubicBezTo>
                    <a:cubicBezTo>
                      <a:pt x="206" y="93"/>
                      <a:pt x="194" y="96"/>
                      <a:pt x="188" y="96"/>
                    </a:cubicBezTo>
                    <a:cubicBezTo>
                      <a:pt x="173" y="98"/>
                      <a:pt x="164" y="98"/>
                      <a:pt x="150" y="97"/>
                    </a:cubicBezTo>
                    <a:cubicBezTo>
                      <a:pt x="125" y="96"/>
                      <a:pt x="125" y="96"/>
                      <a:pt x="125" y="96"/>
                    </a:cubicBezTo>
                    <a:cubicBezTo>
                      <a:pt x="91" y="94"/>
                      <a:pt x="91" y="94"/>
                      <a:pt x="91" y="94"/>
                    </a:cubicBezTo>
                    <a:cubicBezTo>
                      <a:pt x="65" y="93"/>
                      <a:pt x="32" y="91"/>
                      <a:pt x="0" y="92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22" y="108"/>
                      <a:pt x="69" y="108"/>
                      <a:pt x="88" y="111"/>
                    </a:cubicBezTo>
                    <a:cubicBezTo>
                      <a:pt x="116" y="114"/>
                      <a:pt x="116" y="114"/>
                      <a:pt x="116" y="114"/>
                    </a:cubicBezTo>
                    <a:cubicBezTo>
                      <a:pt x="136" y="115"/>
                      <a:pt x="160" y="117"/>
                      <a:pt x="174" y="121"/>
                    </a:cubicBezTo>
                    <a:cubicBezTo>
                      <a:pt x="222" y="132"/>
                      <a:pt x="235" y="139"/>
                      <a:pt x="239" y="141"/>
                    </a:cubicBezTo>
                    <a:cubicBezTo>
                      <a:pt x="235" y="143"/>
                      <a:pt x="221" y="143"/>
                      <a:pt x="213" y="142"/>
                    </a:cubicBezTo>
                    <a:cubicBezTo>
                      <a:pt x="169" y="140"/>
                      <a:pt x="135" y="137"/>
                      <a:pt x="118" y="133"/>
                    </a:cubicBezTo>
                    <a:cubicBezTo>
                      <a:pt x="96" y="129"/>
                      <a:pt x="52" y="134"/>
                      <a:pt x="14" y="138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1" y="159"/>
                      <a:pt x="1" y="159"/>
                      <a:pt x="1" y="159"/>
                    </a:cubicBezTo>
                    <a:cubicBezTo>
                      <a:pt x="37" y="153"/>
                      <a:pt x="73" y="150"/>
                      <a:pt x="85" y="152"/>
                    </a:cubicBezTo>
                    <a:cubicBezTo>
                      <a:pt x="75" y="164"/>
                      <a:pt x="33" y="191"/>
                      <a:pt x="0" y="209"/>
                    </a:cubicBezTo>
                    <a:cubicBezTo>
                      <a:pt x="0" y="217"/>
                      <a:pt x="0" y="217"/>
                      <a:pt x="0" y="217"/>
                    </a:cubicBezTo>
                    <a:cubicBezTo>
                      <a:pt x="3" y="223"/>
                      <a:pt x="3" y="223"/>
                      <a:pt x="3" y="223"/>
                    </a:cubicBezTo>
                    <a:cubicBezTo>
                      <a:pt x="11" y="219"/>
                      <a:pt x="36" y="205"/>
                      <a:pt x="60" y="190"/>
                    </a:cubicBezTo>
                    <a:cubicBezTo>
                      <a:pt x="60" y="190"/>
                      <a:pt x="59" y="191"/>
                      <a:pt x="59" y="191"/>
                    </a:cubicBezTo>
                    <a:cubicBezTo>
                      <a:pt x="59" y="193"/>
                      <a:pt x="60" y="195"/>
                      <a:pt x="60" y="197"/>
                    </a:cubicBezTo>
                    <a:cubicBezTo>
                      <a:pt x="64" y="207"/>
                      <a:pt x="79" y="212"/>
                      <a:pt x="99" y="216"/>
                    </a:cubicBezTo>
                    <a:cubicBezTo>
                      <a:pt x="73" y="213"/>
                      <a:pt x="33" y="213"/>
                      <a:pt x="0" y="226"/>
                    </a:cubicBezTo>
                    <a:cubicBezTo>
                      <a:pt x="0" y="233"/>
                      <a:pt x="0" y="233"/>
                      <a:pt x="0" y="233"/>
                    </a:cubicBezTo>
                    <a:cubicBezTo>
                      <a:pt x="2" y="240"/>
                      <a:pt x="2" y="240"/>
                      <a:pt x="2" y="240"/>
                    </a:cubicBezTo>
                    <a:cubicBezTo>
                      <a:pt x="35" y="227"/>
                      <a:pt x="76" y="227"/>
                      <a:pt x="100" y="231"/>
                    </a:cubicBezTo>
                    <a:cubicBezTo>
                      <a:pt x="125" y="235"/>
                      <a:pt x="176" y="239"/>
                      <a:pt x="216" y="243"/>
                    </a:cubicBezTo>
                    <a:cubicBezTo>
                      <a:pt x="255" y="246"/>
                      <a:pt x="255" y="246"/>
                      <a:pt x="255" y="246"/>
                    </a:cubicBezTo>
                    <a:cubicBezTo>
                      <a:pt x="269" y="248"/>
                      <a:pt x="302" y="251"/>
                      <a:pt x="310" y="256"/>
                    </a:cubicBezTo>
                    <a:cubicBezTo>
                      <a:pt x="299" y="264"/>
                      <a:pt x="251" y="283"/>
                      <a:pt x="207" y="291"/>
                    </a:cubicBezTo>
                    <a:cubicBezTo>
                      <a:pt x="182" y="297"/>
                      <a:pt x="182" y="297"/>
                      <a:pt x="182" y="297"/>
                    </a:cubicBezTo>
                    <a:cubicBezTo>
                      <a:pt x="134" y="308"/>
                      <a:pt x="54" y="326"/>
                      <a:pt x="2" y="305"/>
                    </a:cubicBezTo>
                    <a:cubicBezTo>
                      <a:pt x="0" y="312"/>
                      <a:pt x="0" y="312"/>
                      <a:pt x="0" y="312"/>
                    </a:cubicBezTo>
                    <a:cubicBezTo>
                      <a:pt x="0" y="319"/>
                      <a:pt x="0" y="319"/>
                      <a:pt x="0" y="319"/>
                    </a:cubicBezTo>
                    <a:cubicBezTo>
                      <a:pt x="18" y="326"/>
                      <a:pt x="40" y="329"/>
                      <a:pt x="63" y="329"/>
                    </a:cubicBezTo>
                    <a:cubicBezTo>
                      <a:pt x="49" y="330"/>
                      <a:pt x="36" y="333"/>
                      <a:pt x="25" y="337"/>
                    </a:cubicBezTo>
                    <a:cubicBezTo>
                      <a:pt x="24" y="338"/>
                      <a:pt x="24" y="338"/>
                      <a:pt x="24" y="338"/>
                    </a:cubicBezTo>
                    <a:cubicBezTo>
                      <a:pt x="22" y="340"/>
                      <a:pt x="22" y="340"/>
                      <a:pt x="22" y="340"/>
                    </a:cubicBezTo>
                    <a:cubicBezTo>
                      <a:pt x="21" y="342"/>
                      <a:pt x="20" y="345"/>
                      <a:pt x="20" y="348"/>
                    </a:cubicBezTo>
                    <a:cubicBezTo>
                      <a:pt x="22" y="357"/>
                      <a:pt x="33" y="366"/>
                      <a:pt x="58" y="383"/>
                    </a:cubicBezTo>
                    <a:cubicBezTo>
                      <a:pt x="59" y="384"/>
                      <a:pt x="60" y="384"/>
                      <a:pt x="62" y="385"/>
                    </a:cubicBezTo>
                    <a:cubicBezTo>
                      <a:pt x="41" y="376"/>
                      <a:pt x="20" y="368"/>
                      <a:pt x="1" y="364"/>
                    </a:cubicBezTo>
                    <a:cubicBezTo>
                      <a:pt x="0" y="371"/>
                      <a:pt x="0" y="371"/>
                      <a:pt x="0" y="371"/>
                    </a:cubicBezTo>
                    <a:cubicBezTo>
                      <a:pt x="0" y="378"/>
                      <a:pt x="0" y="378"/>
                      <a:pt x="0" y="378"/>
                    </a:cubicBezTo>
                    <a:cubicBezTo>
                      <a:pt x="18" y="382"/>
                      <a:pt x="41" y="392"/>
                      <a:pt x="62" y="401"/>
                    </a:cubicBezTo>
                    <a:cubicBezTo>
                      <a:pt x="86" y="411"/>
                      <a:pt x="108" y="420"/>
                      <a:pt x="127" y="423"/>
                    </a:cubicBezTo>
                    <a:cubicBezTo>
                      <a:pt x="144" y="426"/>
                      <a:pt x="144" y="426"/>
                      <a:pt x="144" y="426"/>
                    </a:cubicBezTo>
                    <a:cubicBezTo>
                      <a:pt x="160" y="428"/>
                      <a:pt x="182" y="432"/>
                      <a:pt x="185" y="436"/>
                    </a:cubicBezTo>
                    <a:cubicBezTo>
                      <a:pt x="181" y="438"/>
                      <a:pt x="165" y="439"/>
                      <a:pt x="154" y="439"/>
                    </a:cubicBezTo>
                    <a:cubicBezTo>
                      <a:pt x="143" y="439"/>
                      <a:pt x="131" y="440"/>
                      <a:pt x="119" y="441"/>
                    </a:cubicBezTo>
                    <a:cubicBezTo>
                      <a:pt x="111" y="443"/>
                      <a:pt x="100" y="445"/>
                      <a:pt x="87" y="447"/>
                    </a:cubicBezTo>
                    <a:cubicBezTo>
                      <a:pt x="60" y="453"/>
                      <a:pt x="25" y="460"/>
                      <a:pt x="0" y="459"/>
                    </a:cubicBezTo>
                    <a:cubicBezTo>
                      <a:pt x="0" y="466"/>
                      <a:pt x="0" y="466"/>
                      <a:pt x="0" y="466"/>
                    </a:cubicBezTo>
                    <a:cubicBezTo>
                      <a:pt x="0" y="474"/>
                      <a:pt x="0" y="474"/>
                      <a:pt x="0" y="474"/>
                    </a:cubicBezTo>
                    <a:cubicBezTo>
                      <a:pt x="27" y="474"/>
                      <a:pt x="62" y="467"/>
                      <a:pt x="90" y="461"/>
                    </a:cubicBezTo>
                    <a:cubicBezTo>
                      <a:pt x="102" y="459"/>
                      <a:pt x="113" y="457"/>
                      <a:pt x="121" y="455"/>
                    </a:cubicBezTo>
                    <a:cubicBezTo>
                      <a:pt x="128" y="455"/>
                      <a:pt x="136" y="454"/>
                      <a:pt x="143" y="454"/>
                    </a:cubicBezTo>
                    <a:cubicBezTo>
                      <a:pt x="139" y="454"/>
                      <a:pt x="135" y="455"/>
                      <a:pt x="131" y="456"/>
                    </a:cubicBezTo>
                    <a:cubicBezTo>
                      <a:pt x="119" y="458"/>
                      <a:pt x="113" y="460"/>
                      <a:pt x="108" y="461"/>
                    </a:cubicBezTo>
                    <a:cubicBezTo>
                      <a:pt x="100" y="464"/>
                      <a:pt x="94" y="466"/>
                      <a:pt x="69" y="469"/>
                    </a:cubicBezTo>
                    <a:cubicBezTo>
                      <a:pt x="40" y="472"/>
                      <a:pt x="32" y="473"/>
                      <a:pt x="15" y="477"/>
                    </a:cubicBezTo>
                    <a:cubicBezTo>
                      <a:pt x="0" y="479"/>
                      <a:pt x="0" y="479"/>
                      <a:pt x="0" y="479"/>
                    </a:cubicBezTo>
                    <a:cubicBezTo>
                      <a:pt x="0" y="487"/>
                      <a:pt x="0" y="487"/>
                      <a:pt x="0" y="487"/>
                    </a:cubicBezTo>
                    <a:cubicBezTo>
                      <a:pt x="1" y="494"/>
                      <a:pt x="1" y="494"/>
                      <a:pt x="1" y="494"/>
                    </a:cubicBezTo>
                    <a:cubicBezTo>
                      <a:pt x="18" y="491"/>
                      <a:pt x="18" y="491"/>
                      <a:pt x="18" y="491"/>
                    </a:cubicBezTo>
                    <a:cubicBezTo>
                      <a:pt x="34" y="488"/>
                      <a:pt x="42" y="486"/>
                      <a:pt x="70" y="483"/>
                    </a:cubicBezTo>
                    <a:cubicBezTo>
                      <a:pt x="97" y="480"/>
                      <a:pt x="104" y="478"/>
                      <a:pt x="113" y="475"/>
                    </a:cubicBezTo>
                    <a:cubicBezTo>
                      <a:pt x="118" y="473"/>
                      <a:pt x="123" y="472"/>
                      <a:pt x="133" y="470"/>
                    </a:cubicBezTo>
                    <a:cubicBezTo>
                      <a:pt x="153" y="466"/>
                      <a:pt x="167" y="466"/>
                      <a:pt x="185" y="467"/>
                    </a:cubicBezTo>
                    <a:cubicBezTo>
                      <a:pt x="206" y="467"/>
                      <a:pt x="206" y="467"/>
                      <a:pt x="206" y="467"/>
                    </a:cubicBezTo>
                    <a:cubicBezTo>
                      <a:pt x="236" y="467"/>
                      <a:pt x="279" y="482"/>
                      <a:pt x="286" y="492"/>
                    </a:cubicBezTo>
                    <a:cubicBezTo>
                      <a:pt x="291" y="499"/>
                      <a:pt x="272" y="518"/>
                      <a:pt x="259" y="531"/>
                    </a:cubicBezTo>
                    <a:cubicBezTo>
                      <a:pt x="254" y="536"/>
                      <a:pt x="254" y="536"/>
                      <a:pt x="254" y="536"/>
                    </a:cubicBezTo>
                    <a:cubicBezTo>
                      <a:pt x="240" y="551"/>
                      <a:pt x="223" y="557"/>
                      <a:pt x="205" y="563"/>
                    </a:cubicBezTo>
                    <a:cubicBezTo>
                      <a:pt x="192" y="568"/>
                      <a:pt x="192" y="568"/>
                      <a:pt x="192" y="568"/>
                    </a:cubicBezTo>
                    <a:cubicBezTo>
                      <a:pt x="185" y="570"/>
                      <a:pt x="177" y="574"/>
                      <a:pt x="167" y="579"/>
                    </a:cubicBezTo>
                    <a:cubicBezTo>
                      <a:pt x="142" y="590"/>
                      <a:pt x="108" y="605"/>
                      <a:pt x="86" y="608"/>
                    </a:cubicBezTo>
                    <a:cubicBezTo>
                      <a:pt x="78" y="608"/>
                      <a:pt x="70" y="611"/>
                      <a:pt x="62" y="613"/>
                    </a:cubicBezTo>
                    <a:cubicBezTo>
                      <a:pt x="43" y="619"/>
                      <a:pt x="23" y="624"/>
                      <a:pt x="2" y="616"/>
                    </a:cubicBezTo>
                    <a:cubicBezTo>
                      <a:pt x="0" y="622"/>
                      <a:pt x="0" y="622"/>
                      <a:pt x="0" y="622"/>
                    </a:cubicBezTo>
                    <a:cubicBezTo>
                      <a:pt x="0" y="630"/>
                      <a:pt x="0" y="630"/>
                      <a:pt x="0" y="630"/>
                    </a:cubicBezTo>
                    <a:cubicBezTo>
                      <a:pt x="24" y="639"/>
                      <a:pt x="47" y="632"/>
                      <a:pt x="66" y="627"/>
                    </a:cubicBezTo>
                    <a:cubicBezTo>
                      <a:pt x="74" y="625"/>
                      <a:pt x="81" y="623"/>
                      <a:pt x="88" y="622"/>
                    </a:cubicBezTo>
                    <a:cubicBezTo>
                      <a:pt x="112" y="619"/>
                      <a:pt x="145" y="604"/>
                      <a:pt x="173" y="592"/>
                    </a:cubicBezTo>
                    <a:cubicBezTo>
                      <a:pt x="182" y="587"/>
                      <a:pt x="191" y="583"/>
                      <a:pt x="197" y="581"/>
                    </a:cubicBezTo>
                    <a:cubicBezTo>
                      <a:pt x="209" y="577"/>
                      <a:pt x="209" y="577"/>
                      <a:pt x="209" y="577"/>
                    </a:cubicBezTo>
                    <a:cubicBezTo>
                      <a:pt x="228" y="570"/>
                      <a:pt x="247" y="563"/>
                      <a:pt x="264" y="546"/>
                    </a:cubicBezTo>
                    <a:cubicBezTo>
                      <a:pt x="269" y="541"/>
                      <a:pt x="269" y="541"/>
                      <a:pt x="269" y="541"/>
                    </a:cubicBezTo>
                    <a:cubicBezTo>
                      <a:pt x="288" y="522"/>
                      <a:pt x="310" y="501"/>
                      <a:pt x="298" y="484"/>
                    </a:cubicBezTo>
                    <a:cubicBezTo>
                      <a:pt x="286" y="467"/>
                      <a:pt x="237" y="453"/>
                      <a:pt x="206" y="453"/>
                    </a:cubicBezTo>
                    <a:cubicBezTo>
                      <a:pt x="185" y="453"/>
                      <a:pt x="185" y="453"/>
                      <a:pt x="185" y="453"/>
                    </a:cubicBezTo>
                    <a:cubicBezTo>
                      <a:pt x="181" y="452"/>
                      <a:pt x="178" y="452"/>
                      <a:pt x="175" y="452"/>
                    </a:cubicBezTo>
                    <a:cubicBezTo>
                      <a:pt x="189" y="451"/>
                      <a:pt x="199" y="448"/>
                      <a:pt x="200" y="437"/>
                    </a:cubicBezTo>
                    <a:cubicBezTo>
                      <a:pt x="201" y="420"/>
                      <a:pt x="179" y="417"/>
                      <a:pt x="146" y="412"/>
                    </a:cubicBezTo>
                    <a:cubicBezTo>
                      <a:pt x="129" y="409"/>
                      <a:pt x="129" y="409"/>
                      <a:pt x="129" y="409"/>
                    </a:cubicBezTo>
                    <a:cubicBezTo>
                      <a:pt x="119" y="407"/>
                      <a:pt x="107" y="404"/>
                      <a:pt x="95" y="399"/>
                    </a:cubicBezTo>
                    <a:cubicBezTo>
                      <a:pt x="127" y="409"/>
                      <a:pt x="168" y="416"/>
                      <a:pt x="191" y="414"/>
                    </a:cubicBezTo>
                    <a:cubicBezTo>
                      <a:pt x="222" y="412"/>
                      <a:pt x="242" y="404"/>
                      <a:pt x="264" y="395"/>
                    </a:cubicBezTo>
                    <a:cubicBezTo>
                      <a:pt x="276" y="390"/>
                      <a:pt x="276" y="390"/>
                      <a:pt x="276" y="390"/>
                    </a:cubicBezTo>
                    <a:cubicBezTo>
                      <a:pt x="294" y="382"/>
                      <a:pt x="328" y="382"/>
                      <a:pt x="356" y="381"/>
                    </a:cubicBezTo>
                    <a:cubicBezTo>
                      <a:pt x="383" y="380"/>
                      <a:pt x="383" y="380"/>
                      <a:pt x="383" y="380"/>
                    </a:cubicBezTo>
                    <a:cubicBezTo>
                      <a:pt x="384" y="380"/>
                      <a:pt x="386" y="380"/>
                      <a:pt x="387" y="380"/>
                    </a:cubicBezTo>
                    <a:cubicBezTo>
                      <a:pt x="377" y="382"/>
                      <a:pt x="366" y="385"/>
                      <a:pt x="355" y="388"/>
                    </a:cubicBezTo>
                    <a:cubicBezTo>
                      <a:pt x="339" y="392"/>
                      <a:pt x="339" y="392"/>
                      <a:pt x="339" y="392"/>
                    </a:cubicBezTo>
                    <a:cubicBezTo>
                      <a:pt x="257" y="411"/>
                      <a:pt x="227" y="421"/>
                      <a:pt x="228" y="436"/>
                    </a:cubicBezTo>
                    <a:cubicBezTo>
                      <a:pt x="228" y="437"/>
                      <a:pt x="228" y="437"/>
                      <a:pt x="228" y="437"/>
                    </a:cubicBezTo>
                    <a:cubicBezTo>
                      <a:pt x="229" y="438"/>
                      <a:pt x="229" y="438"/>
                      <a:pt x="229" y="438"/>
                    </a:cubicBezTo>
                    <a:cubicBezTo>
                      <a:pt x="231" y="448"/>
                      <a:pt x="240" y="447"/>
                      <a:pt x="256" y="447"/>
                    </a:cubicBezTo>
                    <a:cubicBezTo>
                      <a:pt x="264" y="447"/>
                      <a:pt x="275" y="447"/>
                      <a:pt x="291" y="447"/>
                    </a:cubicBezTo>
                    <a:cubicBezTo>
                      <a:pt x="337" y="449"/>
                      <a:pt x="386" y="454"/>
                      <a:pt x="425" y="461"/>
                    </a:cubicBezTo>
                    <a:cubicBezTo>
                      <a:pt x="437" y="463"/>
                      <a:pt x="437" y="463"/>
                      <a:pt x="437" y="463"/>
                    </a:cubicBezTo>
                    <a:cubicBezTo>
                      <a:pt x="478" y="470"/>
                      <a:pt x="535" y="480"/>
                      <a:pt x="577" y="460"/>
                    </a:cubicBezTo>
                    <a:cubicBezTo>
                      <a:pt x="609" y="445"/>
                      <a:pt x="620" y="438"/>
                      <a:pt x="624" y="430"/>
                    </a:cubicBezTo>
                    <a:cubicBezTo>
                      <a:pt x="625" y="455"/>
                      <a:pt x="652" y="456"/>
                      <a:pt x="685" y="458"/>
                    </a:cubicBezTo>
                    <a:cubicBezTo>
                      <a:pt x="712" y="460"/>
                      <a:pt x="712" y="460"/>
                      <a:pt x="712" y="460"/>
                    </a:cubicBezTo>
                    <a:cubicBezTo>
                      <a:pt x="731" y="462"/>
                      <a:pt x="758" y="466"/>
                      <a:pt x="786" y="470"/>
                    </a:cubicBezTo>
                    <a:cubicBezTo>
                      <a:pt x="833" y="478"/>
                      <a:pt x="881" y="485"/>
                      <a:pt x="908" y="484"/>
                    </a:cubicBezTo>
                    <a:cubicBezTo>
                      <a:pt x="949" y="482"/>
                      <a:pt x="961" y="467"/>
                      <a:pt x="975" y="449"/>
                    </a:cubicBezTo>
                    <a:cubicBezTo>
                      <a:pt x="980" y="443"/>
                      <a:pt x="980" y="443"/>
                      <a:pt x="980" y="443"/>
                    </a:cubicBezTo>
                    <a:cubicBezTo>
                      <a:pt x="991" y="431"/>
                      <a:pt x="997" y="428"/>
                      <a:pt x="1003" y="424"/>
                    </a:cubicBezTo>
                    <a:cubicBezTo>
                      <a:pt x="1007" y="423"/>
                      <a:pt x="1011" y="421"/>
                      <a:pt x="1016" y="418"/>
                    </a:cubicBezTo>
                    <a:cubicBezTo>
                      <a:pt x="1018" y="416"/>
                      <a:pt x="1024" y="412"/>
                      <a:pt x="1023" y="405"/>
                    </a:cubicBezTo>
                    <a:cubicBezTo>
                      <a:pt x="1021" y="397"/>
                      <a:pt x="1013" y="395"/>
                      <a:pt x="1000" y="391"/>
                    </a:cubicBezTo>
                    <a:cubicBezTo>
                      <a:pt x="986" y="386"/>
                      <a:pt x="986" y="386"/>
                      <a:pt x="986" y="386"/>
                    </a:cubicBezTo>
                    <a:cubicBezTo>
                      <a:pt x="980" y="384"/>
                      <a:pt x="973" y="382"/>
                      <a:pt x="964" y="380"/>
                    </a:cubicBezTo>
                    <a:cubicBezTo>
                      <a:pt x="970" y="381"/>
                      <a:pt x="970" y="381"/>
                      <a:pt x="970" y="381"/>
                    </a:cubicBezTo>
                    <a:cubicBezTo>
                      <a:pt x="1001" y="388"/>
                      <a:pt x="1001" y="388"/>
                      <a:pt x="1001" y="388"/>
                    </a:cubicBezTo>
                    <a:cubicBezTo>
                      <a:pt x="1041" y="397"/>
                      <a:pt x="1086" y="406"/>
                      <a:pt x="1117" y="407"/>
                    </a:cubicBezTo>
                    <a:cubicBezTo>
                      <a:pt x="1091" y="410"/>
                      <a:pt x="1091" y="410"/>
                      <a:pt x="1091" y="410"/>
                    </a:cubicBezTo>
                    <a:cubicBezTo>
                      <a:pt x="1017" y="419"/>
                      <a:pt x="990" y="427"/>
                      <a:pt x="987" y="442"/>
                    </a:cubicBezTo>
                    <a:cubicBezTo>
                      <a:pt x="987" y="442"/>
                      <a:pt x="987" y="442"/>
                      <a:pt x="987" y="442"/>
                    </a:cubicBezTo>
                    <a:cubicBezTo>
                      <a:pt x="987" y="443"/>
                      <a:pt x="987" y="443"/>
                      <a:pt x="987" y="443"/>
                    </a:cubicBezTo>
                    <a:cubicBezTo>
                      <a:pt x="986" y="463"/>
                      <a:pt x="1016" y="466"/>
                      <a:pt x="1054" y="470"/>
                    </a:cubicBezTo>
                    <a:cubicBezTo>
                      <a:pt x="1070" y="472"/>
                      <a:pt x="1087" y="474"/>
                      <a:pt x="1102" y="477"/>
                    </a:cubicBezTo>
                    <a:cubicBezTo>
                      <a:pt x="1150" y="487"/>
                      <a:pt x="1257" y="504"/>
                      <a:pt x="1283" y="502"/>
                    </a:cubicBezTo>
                    <a:cubicBezTo>
                      <a:pt x="1302" y="501"/>
                      <a:pt x="1346" y="493"/>
                      <a:pt x="1365" y="479"/>
                    </a:cubicBezTo>
                    <a:cubicBezTo>
                      <a:pt x="1365" y="469"/>
                      <a:pt x="1365" y="469"/>
                      <a:pt x="1365" y="469"/>
                    </a:cubicBezTo>
                    <a:cubicBezTo>
                      <a:pt x="1360" y="464"/>
                      <a:pt x="1360" y="464"/>
                      <a:pt x="1360" y="464"/>
                    </a:cubicBezTo>
                    <a:cubicBezTo>
                      <a:pt x="1359" y="465"/>
                      <a:pt x="1359" y="465"/>
                      <a:pt x="1359" y="465"/>
                    </a:cubicBezTo>
                    <a:cubicBezTo>
                      <a:pt x="1350" y="475"/>
                      <a:pt x="1310" y="486"/>
                      <a:pt x="1282" y="488"/>
                    </a:cubicBezTo>
                    <a:cubicBezTo>
                      <a:pt x="1259" y="489"/>
                      <a:pt x="1157" y="474"/>
                      <a:pt x="1105" y="463"/>
                    </a:cubicBezTo>
                    <a:cubicBezTo>
                      <a:pt x="1089" y="460"/>
                      <a:pt x="1072" y="458"/>
                      <a:pt x="1056" y="456"/>
                    </a:cubicBezTo>
                    <a:cubicBezTo>
                      <a:pt x="1039" y="454"/>
                      <a:pt x="1004" y="450"/>
                      <a:pt x="1002" y="444"/>
                    </a:cubicBezTo>
                    <a:cubicBezTo>
                      <a:pt x="1006" y="440"/>
                      <a:pt x="1023" y="433"/>
                      <a:pt x="1093" y="424"/>
                    </a:cubicBezTo>
                    <a:cubicBezTo>
                      <a:pt x="1120" y="421"/>
                      <a:pt x="1120" y="421"/>
                      <a:pt x="1120" y="421"/>
                    </a:cubicBezTo>
                    <a:cubicBezTo>
                      <a:pt x="1148" y="419"/>
                      <a:pt x="1180" y="416"/>
                      <a:pt x="1201" y="410"/>
                    </a:cubicBezTo>
                    <a:cubicBezTo>
                      <a:pt x="1229" y="402"/>
                      <a:pt x="1243" y="400"/>
                      <a:pt x="1269" y="409"/>
                    </a:cubicBezTo>
                    <a:cubicBezTo>
                      <a:pt x="1279" y="413"/>
                      <a:pt x="1290" y="418"/>
                      <a:pt x="1300" y="423"/>
                    </a:cubicBezTo>
                    <a:cubicBezTo>
                      <a:pt x="1318" y="431"/>
                      <a:pt x="1335" y="439"/>
                      <a:pt x="1351" y="443"/>
                    </a:cubicBezTo>
                    <a:cubicBezTo>
                      <a:pt x="1355" y="444"/>
                      <a:pt x="1359" y="445"/>
                      <a:pt x="1362" y="447"/>
                    </a:cubicBezTo>
                    <a:cubicBezTo>
                      <a:pt x="1365" y="441"/>
                      <a:pt x="1365" y="441"/>
                      <a:pt x="1365" y="441"/>
                    </a:cubicBezTo>
                    <a:cubicBezTo>
                      <a:pt x="1365" y="433"/>
                      <a:pt x="1365" y="433"/>
                      <a:pt x="1365" y="433"/>
                    </a:cubicBezTo>
                    <a:cubicBezTo>
                      <a:pt x="1362" y="431"/>
                      <a:pt x="1359" y="430"/>
                      <a:pt x="1355" y="429"/>
                    </a:cubicBezTo>
                    <a:cubicBezTo>
                      <a:pt x="1340" y="425"/>
                      <a:pt x="1323" y="418"/>
                      <a:pt x="1306" y="410"/>
                    </a:cubicBezTo>
                    <a:cubicBezTo>
                      <a:pt x="1296" y="405"/>
                      <a:pt x="1285" y="400"/>
                      <a:pt x="1274" y="396"/>
                    </a:cubicBezTo>
                    <a:cubicBezTo>
                      <a:pt x="1245" y="385"/>
                      <a:pt x="1227" y="387"/>
                      <a:pt x="1197" y="396"/>
                    </a:cubicBezTo>
                    <a:cubicBezTo>
                      <a:pt x="1185" y="399"/>
                      <a:pt x="1169" y="402"/>
                      <a:pt x="1151" y="404"/>
                    </a:cubicBezTo>
                    <a:cubicBezTo>
                      <a:pt x="1181" y="398"/>
                      <a:pt x="1234" y="386"/>
                      <a:pt x="1240" y="368"/>
                    </a:cubicBezTo>
                    <a:cubicBezTo>
                      <a:pt x="1245" y="355"/>
                      <a:pt x="1231" y="350"/>
                      <a:pt x="1214" y="344"/>
                    </a:cubicBezTo>
                    <a:cubicBezTo>
                      <a:pt x="1208" y="342"/>
                      <a:pt x="1208" y="342"/>
                      <a:pt x="1208" y="342"/>
                    </a:cubicBezTo>
                    <a:cubicBezTo>
                      <a:pt x="1179" y="330"/>
                      <a:pt x="1154" y="321"/>
                      <a:pt x="1135" y="312"/>
                    </a:cubicBezTo>
                    <a:cubicBezTo>
                      <a:pt x="1089" y="292"/>
                      <a:pt x="1060" y="293"/>
                      <a:pt x="1020" y="302"/>
                    </a:cubicBezTo>
                    <a:cubicBezTo>
                      <a:pt x="994" y="309"/>
                      <a:pt x="969" y="313"/>
                      <a:pt x="950" y="316"/>
                    </a:cubicBezTo>
                    <a:cubicBezTo>
                      <a:pt x="925" y="321"/>
                      <a:pt x="925" y="321"/>
                      <a:pt x="925" y="321"/>
                    </a:cubicBezTo>
                    <a:cubicBezTo>
                      <a:pt x="915" y="322"/>
                      <a:pt x="915" y="322"/>
                      <a:pt x="915" y="322"/>
                    </a:cubicBezTo>
                    <a:cubicBezTo>
                      <a:pt x="907" y="323"/>
                      <a:pt x="897" y="325"/>
                      <a:pt x="896" y="340"/>
                    </a:cubicBezTo>
                    <a:cubicBezTo>
                      <a:pt x="896" y="341"/>
                      <a:pt x="896" y="342"/>
                      <a:pt x="896" y="343"/>
                    </a:cubicBezTo>
                    <a:cubicBezTo>
                      <a:pt x="896" y="346"/>
                      <a:pt x="896" y="349"/>
                      <a:pt x="897" y="352"/>
                    </a:cubicBezTo>
                    <a:cubicBezTo>
                      <a:pt x="894" y="350"/>
                      <a:pt x="889" y="349"/>
                      <a:pt x="884" y="348"/>
                    </a:cubicBezTo>
                    <a:cubicBezTo>
                      <a:pt x="876" y="347"/>
                      <a:pt x="876" y="347"/>
                      <a:pt x="876" y="347"/>
                    </a:cubicBezTo>
                    <a:cubicBezTo>
                      <a:pt x="870" y="345"/>
                      <a:pt x="856" y="341"/>
                      <a:pt x="841" y="337"/>
                    </a:cubicBezTo>
                    <a:cubicBezTo>
                      <a:pt x="825" y="332"/>
                      <a:pt x="807" y="327"/>
                      <a:pt x="792" y="323"/>
                    </a:cubicBezTo>
                    <a:cubicBezTo>
                      <a:pt x="803" y="324"/>
                      <a:pt x="816" y="325"/>
                      <a:pt x="830" y="325"/>
                    </a:cubicBezTo>
                    <a:cubicBezTo>
                      <a:pt x="857" y="324"/>
                      <a:pt x="877" y="320"/>
                      <a:pt x="896" y="316"/>
                    </a:cubicBezTo>
                    <a:cubicBezTo>
                      <a:pt x="913" y="312"/>
                      <a:pt x="931" y="308"/>
                      <a:pt x="953" y="307"/>
                    </a:cubicBezTo>
                    <a:cubicBezTo>
                      <a:pt x="1029" y="302"/>
                      <a:pt x="1034" y="294"/>
                      <a:pt x="1036" y="290"/>
                    </a:cubicBezTo>
                    <a:cubicBezTo>
                      <a:pt x="1038" y="287"/>
                      <a:pt x="1038" y="284"/>
                      <a:pt x="1037" y="281"/>
                    </a:cubicBezTo>
                    <a:cubicBezTo>
                      <a:pt x="1033" y="270"/>
                      <a:pt x="1007" y="256"/>
                      <a:pt x="985" y="249"/>
                    </a:cubicBezTo>
                    <a:cubicBezTo>
                      <a:pt x="952" y="239"/>
                      <a:pt x="919" y="234"/>
                      <a:pt x="883" y="234"/>
                    </a:cubicBezTo>
                    <a:cubicBezTo>
                      <a:pt x="886" y="233"/>
                      <a:pt x="889" y="231"/>
                      <a:pt x="892" y="228"/>
                    </a:cubicBezTo>
                    <a:cubicBezTo>
                      <a:pt x="897" y="222"/>
                      <a:pt x="900" y="215"/>
                      <a:pt x="901" y="208"/>
                    </a:cubicBezTo>
                    <a:cubicBezTo>
                      <a:pt x="910" y="213"/>
                      <a:pt x="925" y="216"/>
                      <a:pt x="946" y="217"/>
                    </a:cubicBezTo>
                    <a:cubicBezTo>
                      <a:pt x="954" y="218"/>
                      <a:pt x="966" y="218"/>
                      <a:pt x="980" y="218"/>
                    </a:cubicBezTo>
                    <a:cubicBezTo>
                      <a:pt x="1006" y="218"/>
                      <a:pt x="1037" y="218"/>
                      <a:pt x="1069" y="221"/>
                    </a:cubicBezTo>
                    <a:cubicBezTo>
                      <a:pt x="1126" y="225"/>
                      <a:pt x="1160" y="226"/>
                      <a:pt x="1177" y="218"/>
                    </a:cubicBezTo>
                    <a:cubicBezTo>
                      <a:pt x="1184" y="215"/>
                      <a:pt x="1188" y="212"/>
                      <a:pt x="1191" y="209"/>
                    </a:cubicBezTo>
                    <a:cubicBezTo>
                      <a:pt x="1200" y="218"/>
                      <a:pt x="1217" y="222"/>
                      <a:pt x="1231" y="224"/>
                    </a:cubicBezTo>
                    <a:cubicBezTo>
                      <a:pt x="1253" y="227"/>
                      <a:pt x="1282" y="231"/>
                      <a:pt x="1315" y="230"/>
                    </a:cubicBezTo>
                    <a:cubicBezTo>
                      <a:pt x="1339" y="230"/>
                      <a:pt x="1339" y="230"/>
                      <a:pt x="1339" y="230"/>
                    </a:cubicBezTo>
                    <a:cubicBezTo>
                      <a:pt x="1350" y="230"/>
                      <a:pt x="1358" y="230"/>
                      <a:pt x="1365" y="228"/>
                    </a:cubicBezTo>
                    <a:cubicBezTo>
                      <a:pt x="1365" y="221"/>
                      <a:pt x="1365" y="221"/>
                      <a:pt x="1365" y="221"/>
                    </a:cubicBezTo>
                    <a:cubicBezTo>
                      <a:pt x="1363" y="214"/>
                      <a:pt x="1363" y="214"/>
                      <a:pt x="1363" y="214"/>
                    </a:cubicBezTo>
                    <a:cubicBezTo>
                      <a:pt x="1357" y="216"/>
                      <a:pt x="1350" y="216"/>
                      <a:pt x="1339" y="216"/>
                    </a:cubicBezTo>
                    <a:cubicBezTo>
                      <a:pt x="1314" y="216"/>
                      <a:pt x="1314" y="216"/>
                      <a:pt x="1314" y="216"/>
                    </a:cubicBezTo>
                    <a:cubicBezTo>
                      <a:pt x="1283" y="216"/>
                      <a:pt x="1256" y="213"/>
                      <a:pt x="1233" y="210"/>
                    </a:cubicBezTo>
                    <a:cubicBezTo>
                      <a:pt x="1213" y="207"/>
                      <a:pt x="1204" y="202"/>
                      <a:pt x="1201" y="198"/>
                    </a:cubicBezTo>
                    <a:cubicBezTo>
                      <a:pt x="1201" y="198"/>
                      <a:pt x="1201" y="198"/>
                      <a:pt x="1201" y="197"/>
                    </a:cubicBezTo>
                    <a:cubicBezTo>
                      <a:pt x="1203" y="195"/>
                      <a:pt x="1212" y="190"/>
                      <a:pt x="1233" y="188"/>
                    </a:cubicBezTo>
                    <a:cubicBezTo>
                      <a:pt x="1251" y="185"/>
                      <a:pt x="1251" y="185"/>
                      <a:pt x="1251" y="185"/>
                    </a:cubicBezTo>
                    <a:cubicBezTo>
                      <a:pt x="1269" y="183"/>
                      <a:pt x="1290" y="181"/>
                      <a:pt x="1303" y="178"/>
                    </a:cubicBezTo>
                    <a:cubicBezTo>
                      <a:pt x="1319" y="174"/>
                      <a:pt x="1335" y="175"/>
                      <a:pt x="1352" y="180"/>
                    </a:cubicBezTo>
                    <a:cubicBezTo>
                      <a:pt x="1355" y="181"/>
                      <a:pt x="1359" y="183"/>
                      <a:pt x="1362" y="185"/>
                    </a:cubicBezTo>
                    <a:cubicBezTo>
                      <a:pt x="1365" y="178"/>
                      <a:pt x="1365" y="178"/>
                      <a:pt x="1365" y="178"/>
                    </a:cubicBezTo>
                    <a:cubicBezTo>
                      <a:pt x="1365" y="170"/>
                      <a:pt x="1365" y="170"/>
                      <a:pt x="1365" y="170"/>
                    </a:cubicBezTo>
                    <a:cubicBezTo>
                      <a:pt x="1365" y="170"/>
                      <a:pt x="1365" y="170"/>
                      <a:pt x="1365" y="170"/>
                    </a:cubicBezTo>
                    <a:cubicBezTo>
                      <a:pt x="1365" y="169"/>
                      <a:pt x="1365" y="169"/>
                      <a:pt x="1365" y="169"/>
                    </a:cubicBezTo>
                    <a:cubicBezTo>
                      <a:pt x="1365" y="161"/>
                      <a:pt x="1365" y="161"/>
                      <a:pt x="1365" y="161"/>
                    </a:cubicBezTo>
                    <a:cubicBezTo>
                      <a:pt x="1357" y="159"/>
                      <a:pt x="1349" y="156"/>
                      <a:pt x="1345" y="153"/>
                    </a:cubicBezTo>
                    <a:cubicBezTo>
                      <a:pt x="1340" y="150"/>
                      <a:pt x="1338" y="147"/>
                      <a:pt x="1338" y="143"/>
                    </a:cubicBezTo>
                    <a:cubicBezTo>
                      <a:pt x="1338" y="142"/>
                      <a:pt x="1339" y="141"/>
                      <a:pt x="1339" y="140"/>
                    </a:cubicBezTo>
                    <a:cubicBezTo>
                      <a:pt x="1343" y="139"/>
                      <a:pt x="1354" y="141"/>
                      <a:pt x="1361" y="141"/>
                    </a:cubicBezTo>
                    <a:cubicBezTo>
                      <a:pt x="1365" y="142"/>
                      <a:pt x="1365" y="142"/>
                      <a:pt x="1365" y="142"/>
                    </a:cubicBezTo>
                    <a:cubicBezTo>
                      <a:pt x="1365" y="135"/>
                      <a:pt x="1365" y="135"/>
                      <a:pt x="1365" y="135"/>
                    </a:cubicBezTo>
                    <a:cubicBezTo>
                      <a:pt x="1365" y="125"/>
                      <a:pt x="1365" y="125"/>
                      <a:pt x="1365" y="125"/>
                    </a:cubicBezTo>
                    <a:cubicBezTo>
                      <a:pt x="1355" y="123"/>
                      <a:pt x="1343" y="121"/>
                      <a:pt x="1330" y="119"/>
                    </a:cubicBezTo>
                    <a:cubicBezTo>
                      <a:pt x="1311" y="116"/>
                      <a:pt x="1290" y="113"/>
                      <a:pt x="1272" y="111"/>
                    </a:cubicBezTo>
                    <a:cubicBezTo>
                      <a:pt x="1250" y="110"/>
                      <a:pt x="1250" y="110"/>
                      <a:pt x="1250" y="110"/>
                    </a:cubicBezTo>
                    <a:cubicBezTo>
                      <a:pt x="1234" y="110"/>
                      <a:pt x="1205" y="109"/>
                      <a:pt x="1201" y="104"/>
                    </a:cubicBezTo>
                    <a:cubicBezTo>
                      <a:pt x="1203" y="97"/>
                      <a:pt x="1207" y="96"/>
                      <a:pt x="1225" y="94"/>
                    </a:cubicBezTo>
                    <a:cubicBezTo>
                      <a:pt x="1237" y="94"/>
                      <a:pt x="1237" y="94"/>
                      <a:pt x="1237" y="94"/>
                    </a:cubicBezTo>
                    <a:cubicBezTo>
                      <a:pt x="1256" y="92"/>
                      <a:pt x="1283" y="89"/>
                      <a:pt x="1310" y="92"/>
                    </a:cubicBezTo>
                    <a:cubicBezTo>
                      <a:pt x="1336" y="94"/>
                      <a:pt x="1350" y="95"/>
                      <a:pt x="1365" y="95"/>
                    </a:cubicBezTo>
                    <a:cubicBezTo>
                      <a:pt x="1365" y="87"/>
                      <a:pt x="1365" y="87"/>
                      <a:pt x="1365" y="87"/>
                    </a:cubicBezTo>
                    <a:cubicBezTo>
                      <a:pt x="1365" y="87"/>
                      <a:pt x="1365" y="87"/>
                      <a:pt x="1365" y="87"/>
                    </a:cubicBezTo>
                    <a:cubicBezTo>
                      <a:pt x="1365" y="80"/>
                      <a:pt x="1365" y="80"/>
                      <a:pt x="1365" y="80"/>
                    </a:cubicBezTo>
                    <a:cubicBezTo>
                      <a:pt x="1365" y="80"/>
                      <a:pt x="1365" y="80"/>
                      <a:pt x="1365" y="80"/>
                    </a:cubicBezTo>
                    <a:cubicBezTo>
                      <a:pt x="1364" y="75"/>
                      <a:pt x="1364" y="75"/>
                      <a:pt x="1364" y="75"/>
                    </a:cubicBezTo>
                    <a:cubicBezTo>
                      <a:pt x="1336" y="78"/>
                      <a:pt x="1314" y="73"/>
                      <a:pt x="1294" y="67"/>
                    </a:cubicBezTo>
                    <a:cubicBezTo>
                      <a:pt x="1282" y="65"/>
                      <a:pt x="1282" y="65"/>
                      <a:pt x="1282" y="65"/>
                    </a:cubicBezTo>
                    <a:cubicBezTo>
                      <a:pt x="1272" y="62"/>
                      <a:pt x="1268" y="60"/>
                      <a:pt x="1266" y="59"/>
                    </a:cubicBezTo>
                    <a:cubicBezTo>
                      <a:pt x="1271" y="57"/>
                      <a:pt x="1289" y="55"/>
                      <a:pt x="1300" y="54"/>
                    </a:cubicBezTo>
                    <a:lnTo>
                      <a:pt x="1308" y="54"/>
                    </a:lnTo>
                    <a:close/>
                    <a:moveTo>
                      <a:pt x="199" y="69"/>
                    </a:moveTo>
                    <a:cubicBezTo>
                      <a:pt x="199" y="69"/>
                      <a:pt x="200" y="69"/>
                      <a:pt x="200" y="69"/>
                    </a:cubicBezTo>
                    <a:cubicBezTo>
                      <a:pt x="200" y="69"/>
                      <a:pt x="200" y="69"/>
                      <a:pt x="200" y="70"/>
                    </a:cubicBezTo>
                    <a:cubicBezTo>
                      <a:pt x="200" y="69"/>
                      <a:pt x="199" y="69"/>
                      <a:pt x="199" y="69"/>
                    </a:cubicBezTo>
                    <a:close/>
                    <a:moveTo>
                      <a:pt x="1126" y="39"/>
                    </a:moveTo>
                    <a:cubicBezTo>
                      <a:pt x="1126" y="39"/>
                      <a:pt x="1126" y="39"/>
                      <a:pt x="1126" y="39"/>
                    </a:cubicBezTo>
                    <a:cubicBezTo>
                      <a:pt x="1126" y="40"/>
                      <a:pt x="1126" y="40"/>
                      <a:pt x="1127" y="41"/>
                    </a:cubicBezTo>
                    <a:cubicBezTo>
                      <a:pt x="1125" y="41"/>
                      <a:pt x="1123" y="41"/>
                      <a:pt x="1122" y="41"/>
                    </a:cubicBezTo>
                    <a:cubicBezTo>
                      <a:pt x="1122" y="40"/>
                      <a:pt x="1122" y="40"/>
                      <a:pt x="1122" y="40"/>
                    </a:cubicBezTo>
                    <a:cubicBezTo>
                      <a:pt x="1123" y="40"/>
                      <a:pt x="1125" y="39"/>
                      <a:pt x="1126" y="39"/>
                    </a:cubicBezTo>
                    <a:close/>
                    <a:moveTo>
                      <a:pt x="1038" y="109"/>
                    </a:moveTo>
                    <a:cubicBezTo>
                      <a:pt x="1019" y="110"/>
                      <a:pt x="1002" y="111"/>
                      <a:pt x="990" y="111"/>
                    </a:cubicBezTo>
                    <a:cubicBezTo>
                      <a:pt x="964" y="110"/>
                      <a:pt x="947" y="103"/>
                      <a:pt x="946" y="99"/>
                    </a:cubicBezTo>
                    <a:cubicBezTo>
                      <a:pt x="946" y="99"/>
                      <a:pt x="946" y="99"/>
                      <a:pt x="946" y="99"/>
                    </a:cubicBezTo>
                    <a:cubicBezTo>
                      <a:pt x="948" y="98"/>
                      <a:pt x="951" y="98"/>
                      <a:pt x="954" y="98"/>
                    </a:cubicBezTo>
                    <a:cubicBezTo>
                      <a:pt x="965" y="96"/>
                      <a:pt x="965" y="96"/>
                      <a:pt x="965" y="96"/>
                    </a:cubicBezTo>
                    <a:cubicBezTo>
                      <a:pt x="980" y="93"/>
                      <a:pt x="980" y="93"/>
                      <a:pt x="980" y="93"/>
                    </a:cubicBezTo>
                    <a:cubicBezTo>
                      <a:pt x="999" y="89"/>
                      <a:pt x="1023" y="85"/>
                      <a:pt x="1048" y="86"/>
                    </a:cubicBezTo>
                    <a:cubicBezTo>
                      <a:pt x="1081" y="89"/>
                      <a:pt x="1113" y="95"/>
                      <a:pt x="1140" y="100"/>
                    </a:cubicBezTo>
                    <a:cubicBezTo>
                      <a:pt x="1154" y="103"/>
                      <a:pt x="1165" y="106"/>
                      <a:pt x="1172" y="109"/>
                    </a:cubicBezTo>
                    <a:cubicBezTo>
                      <a:pt x="1164" y="108"/>
                      <a:pt x="1155" y="108"/>
                      <a:pt x="1147" y="108"/>
                    </a:cubicBezTo>
                    <a:cubicBezTo>
                      <a:pt x="1131" y="107"/>
                      <a:pt x="1113" y="106"/>
                      <a:pt x="1096" y="106"/>
                    </a:cubicBezTo>
                    <a:cubicBezTo>
                      <a:pt x="1076" y="106"/>
                      <a:pt x="1056" y="108"/>
                      <a:pt x="1038" y="109"/>
                    </a:cubicBezTo>
                    <a:close/>
                    <a:moveTo>
                      <a:pt x="1051" y="153"/>
                    </a:moveTo>
                    <a:cubicBezTo>
                      <a:pt x="1051" y="153"/>
                      <a:pt x="1050" y="153"/>
                      <a:pt x="1049" y="153"/>
                    </a:cubicBezTo>
                    <a:cubicBezTo>
                      <a:pt x="1050" y="153"/>
                      <a:pt x="1050" y="152"/>
                      <a:pt x="1050" y="152"/>
                    </a:cubicBezTo>
                    <a:cubicBezTo>
                      <a:pt x="1050" y="153"/>
                      <a:pt x="1051" y="153"/>
                      <a:pt x="1051" y="153"/>
                    </a:cubicBezTo>
                    <a:close/>
                    <a:moveTo>
                      <a:pt x="815" y="152"/>
                    </a:moveTo>
                    <a:cubicBezTo>
                      <a:pt x="817" y="153"/>
                      <a:pt x="820" y="154"/>
                      <a:pt x="822" y="155"/>
                    </a:cubicBezTo>
                    <a:cubicBezTo>
                      <a:pt x="820" y="155"/>
                      <a:pt x="819" y="156"/>
                      <a:pt x="818" y="156"/>
                    </a:cubicBezTo>
                    <a:cubicBezTo>
                      <a:pt x="817" y="156"/>
                      <a:pt x="816" y="156"/>
                      <a:pt x="815" y="156"/>
                    </a:cubicBezTo>
                    <a:cubicBezTo>
                      <a:pt x="815" y="155"/>
                      <a:pt x="815" y="154"/>
                      <a:pt x="815" y="153"/>
                    </a:cubicBezTo>
                    <a:cubicBezTo>
                      <a:pt x="815" y="153"/>
                      <a:pt x="815" y="153"/>
                      <a:pt x="815" y="152"/>
                    </a:cubicBezTo>
                    <a:close/>
                    <a:moveTo>
                      <a:pt x="816" y="137"/>
                    </a:moveTo>
                    <a:cubicBezTo>
                      <a:pt x="797" y="130"/>
                      <a:pt x="797" y="130"/>
                      <a:pt x="797" y="130"/>
                    </a:cubicBezTo>
                    <a:cubicBezTo>
                      <a:pt x="791" y="128"/>
                      <a:pt x="788" y="127"/>
                      <a:pt x="783" y="124"/>
                    </a:cubicBezTo>
                    <a:cubicBezTo>
                      <a:pt x="781" y="123"/>
                      <a:pt x="780" y="123"/>
                      <a:pt x="779" y="122"/>
                    </a:cubicBezTo>
                    <a:cubicBezTo>
                      <a:pt x="780" y="122"/>
                      <a:pt x="780" y="122"/>
                      <a:pt x="780" y="122"/>
                    </a:cubicBezTo>
                    <a:cubicBezTo>
                      <a:pt x="785" y="121"/>
                      <a:pt x="799" y="123"/>
                      <a:pt x="808" y="123"/>
                    </a:cubicBezTo>
                    <a:cubicBezTo>
                      <a:pt x="818" y="124"/>
                      <a:pt x="828" y="125"/>
                      <a:pt x="835" y="125"/>
                    </a:cubicBezTo>
                    <a:cubicBezTo>
                      <a:pt x="858" y="126"/>
                      <a:pt x="858" y="126"/>
                      <a:pt x="858" y="126"/>
                    </a:cubicBezTo>
                    <a:cubicBezTo>
                      <a:pt x="874" y="127"/>
                      <a:pt x="890" y="127"/>
                      <a:pt x="902" y="126"/>
                    </a:cubicBezTo>
                    <a:cubicBezTo>
                      <a:pt x="922" y="124"/>
                      <a:pt x="943" y="123"/>
                      <a:pt x="964" y="126"/>
                    </a:cubicBezTo>
                    <a:cubicBezTo>
                      <a:pt x="987" y="130"/>
                      <a:pt x="1017" y="136"/>
                      <a:pt x="1031" y="141"/>
                    </a:cubicBezTo>
                    <a:cubicBezTo>
                      <a:pt x="1037" y="143"/>
                      <a:pt x="1038" y="144"/>
                      <a:pt x="1038" y="145"/>
                    </a:cubicBezTo>
                    <a:cubicBezTo>
                      <a:pt x="1036" y="147"/>
                      <a:pt x="1026" y="151"/>
                      <a:pt x="1019" y="153"/>
                    </a:cubicBezTo>
                    <a:cubicBezTo>
                      <a:pt x="1011" y="154"/>
                      <a:pt x="1011" y="154"/>
                      <a:pt x="1011" y="154"/>
                    </a:cubicBezTo>
                    <a:cubicBezTo>
                      <a:pt x="1000" y="156"/>
                      <a:pt x="986" y="159"/>
                      <a:pt x="969" y="160"/>
                    </a:cubicBezTo>
                    <a:cubicBezTo>
                      <a:pt x="943" y="161"/>
                      <a:pt x="926" y="161"/>
                      <a:pt x="904" y="159"/>
                    </a:cubicBezTo>
                    <a:cubicBezTo>
                      <a:pt x="880" y="158"/>
                      <a:pt x="880" y="158"/>
                      <a:pt x="880" y="158"/>
                    </a:cubicBezTo>
                    <a:cubicBezTo>
                      <a:pt x="856" y="157"/>
                      <a:pt x="847" y="152"/>
                      <a:pt x="835" y="146"/>
                    </a:cubicBezTo>
                    <a:cubicBezTo>
                      <a:pt x="830" y="143"/>
                      <a:pt x="824" y="140"/>
                      <a:pt x="816" y="137"/>
                    </a:cubicBezTo>
                    <a:close/>
                    <a:moveTo>
                      <a:pt x="710" y="291"/>
                    </a:moveTo>
                    <a:cubicBezTo>
                      <a:pt x="727" y="300"/>
                      <a:pt x="742" y="308"/>
                      <a:pt x="759" y="314"/>
                    </a:cubicBezTo>
                    <a:cubicBezTo>
                      <a:pt x="753" y="313"/>
                      <a:pt x="753" y="313"/>
                      <a:pt x="753" y="313"/>
                    </a:cubicBezTo>
                    <a:cubicBezTo>
                      <a:pt x="726" y="305"/>
                      <a:pt x="696" y="296"/>
                      <a:pt x="667" y="302"/>
                    </a:cubicBezTo>
                    <a:cubicBezTo>
                      <a:pt x="645" y="306"/>
                      <a:pt x="628" y="314"/>
                      <a:pt x="612" y="322"/>
                    </a:cubicBezTo>
                    <a:cubicBezTo>
                      <a:pt x="600" y="328"/>
                      <a:pt x="588" y="333"/>
                      <a:pt x="574" y="338"/>
                    </a:cubicBezTo>
                    <a:cubicBezTo>
                      <a:pt x="558" y="343"/>
                      <a:pt x="542" y="344"/>
                      <a:pt x="529" y="346"/>
                    </a:cubicBezTo>
                    <a:cubicBezTo>
                      <a:pt x="511" y="347"/>
                      <a:pt x="499" y="349"/>
                      <a:pt x="496" y="358"/>
                    </a:cubicBezTo>
                    <a:cubicBezTo>
                      <a:pt x="496" y="358"/>
                      <a:pt x="496" y="358"/>
                      <a:pt x="496" y="358"/>
                    </a:cubicBezTo>
                    <a:cubicBezTo>
                      <a:pt x="496" y="359"/>
                      <a:pt x="496" y="359"/>
                      <a:pt x="496" y="359"/>
                    </a:cubicBezTo>
                    <a:cubicBezTo>
                      <a:pt x="495" y="364"/>
                      <a:pt x="496" y="368"/>
                      <a:pt x="499" y="372"/>
                    </a:cubicBezTo>
                    <a:cubicBezTo>
                      <a:pt x="500" y="374"/>
                      <a:pt x="502" y="375"/>
                      <a:pt x="505" y="377"/>
                    </a:cubicBezTo>
                    <a:cubicBezTo>
                      <a:pt x="489" y="373"/>
                      <a:pt x="473" y="369"/>
                      <a:pt x="461" y="370"/>
                    </a:cubicBezTo>
                    <a:cubicBezTo>
                      <a:pt x="451" y="370"/>
                      <a:pt x="441" y="371"/>
                      <a:pt x="430" y="372"/>
                    </a:cubicBezTo>
                    <a:cubicBezTo>
                      <a:pt x="433" y="371"/>
                      <a:pt x="435" y="369"/>
                      <a:pt x="437" y="367"/>
                    </a:cubicBezTo>
                    <a:cubicBezTo>
                      <a:pt x="440" y="364"/>
                      <a:pt x="441" y="360"/>
                      <a:pt x="440" y="355"/>
                    </a:cubicBezTo>
                    <a:cubicBezTo>
                      <a:pt x="438" y="341"/>
                      <a:pt x="414" y="334"/>
                      <a:pt x="336" y="326"/>
                    </a:cubicBezTo>
                    <a:cubicBezTo>
                      <a:pt x="326" y="325"/>
                      <a:pt x="317" y="324"/>
                      <a:pt x="307" y="323"/>
                    </a:cubicBezTo>
                    <a:cubicBezTo>
                      <a:pt x="331" y="322"/>
                      <a:pt x="351" y="321"/>
                      <a:pt x="395" y="331"/>
                    </a:cubicBezTo>
                    <a:cubicBezTo>
                      <a:pt x="425" y="338"/>
                      <a:pt x="529" y="358"/>
                      <a:pt x="592" y="327"/>
                    </a:cubicBezTo>
                    <a:cubicBezTo>
                      <a:pt x="621" y="313"/>
                      <a:pt x="621" y="313"/>
                      <a:pt x="621" y="313"/>
                    </a:cubicBezTo>
                    <a:cubicBezTo>
                      <a:pt x="653" y="297"/>
                      <a:pt x="666" y="291"/>
                      <a:pt x="669" y="278"/>
                    </a:cubicBezTo>
                    <a:cubicBezTo>
                      <a:pt x="669" y="275"/>
                      <a:pt x="668" y="271"/>
                      <a:pt x="666" y="269"/>
                    </a:cubicBezTo>
                    <a:cubicBezTo>
                      <a:pt x="659" y="259"/>
                      <a:pt x="635" y="252"/>
                      <a:pt x="582" y="246"/>
                    </a:cubicBezTo>
                    <a:cubicBezTo>
                      <a:pt x="567" y="244"/>
                      <a:pt x="567" y="244"/>
                      <a:pt x="567" y="244"/>
                    </a:cubicBezTo>
                    <a:cubicBezTo>
                      <a:pt x="557" y="243"/>
                      <a:pt x="547" y="241"/>
                      <a:pt x="535" y="240"/>
                    </a:cubicBezTo>
                    <a:cubicBezTo>
                      <a:pt x="577" y="237"/>
                      <a:pt x="611" y="228"/>
                      <a:pt x="623" y="218"/>
                    </a:cubicBezTo>
                    <a:cubicBezTo>
                      <a:pt x="626" y="216"/>
                      <a:pt x="628" y="213"/>
                      <a:pt x="630" y="210"/>
                    </a:cubicBezTo>
                    <a:cubicBezTo>
                      <a:pt x="635" y="220"/>
                      <a:pt x="647" y="222"/>
                      <a:pt x="667" y="224"/>
                    </a:cubicBezTo>
                    <a:cubicBezTo>
                      <a:pt x="670" y="224"/>
                      <a:pt x="673" y="225"/>
                      <a:pt x="676" y="225"/>
                    </a:cubicBezTo>
                    <a:cubicBezTo>
                      <a:pt x="667" y="226"/>
                      <a:pt x="659" y="229"/>
                      <a:pt x="656" y="235"/>
                    </a:cubicBezTo>
                    <a:cubicBezTo>
                      <a:pt x="656" y="235"/>
                      <a:pt x="656" y="235"/>
                      <a:pt x="656" y="235"/>
                    </a:cubicBezTo>
                    <a:cubicBezTo>
                      <a:pt x="656" y="235"/>
                      <a:pt x="656" y="235"/>
                      <a:pt x="656" y="235"/>
                    </a:cubicBezTo>
                    <a:cubicBezTo>
                      <a:pt x="649" y="258"/>
                      <a:pt x="672" y="271"/>
                      <a:pt x="710" y="291"/>
                    </a:cubicBezTo>
                    <a:close/>
                    <a:moveTo>
                      <a:pt x="688" y="85"/>
                    </a:moveTo>
                    <a:cubicBezTo>
                      <a:pt x="688" y="85"/>
                      <a:pt x="688" y="85"/>
                      <a:pt x="688" y="85"/>
                    </a:cubicBezTo>
                    <a:cubicBezTo>
                      <a:pt x="688" y="86"/>
                      <a:pt x="688" y="87"/>
                      <a:pt x="688" y="88"/>
                    </a:cubicBezTo>
                    <a:cubicBezTo>
                      <a:pt x="685" y="87"/>
                      <a:pt x="682" y="87"/>
                      <a:pt x="679" y="87"/>
                    </a:cubicBezTo>
                    <a:cubicBezTo>
                      <a:pt x="682" y="86"/>
                      <a:pt x="685" y="85"/>
                      <a:pt x="688" y="85"/>
                    </a:cubicBezTo>
                    <a:cubicBezTo>
                      <a:pt x="688" y="85"/>
                      <a:pt x="688" y="85"/>
                      <a:pt x="688" y="85"/>
                    </a:cubicBezTo>
                    <a:cubicBezTo>
                      <a:pt x="688" y="85"/>
                      <a:pt x="688" y="85"/>
                      <a:pt x="688" y="85"/>
                    </a:cubicBezTo>
                    <a:close/>
                    <a:moveTo>
                      <a:pt x="687" y="102"/>
                    </a:moveTo>
                    <a:cubicBezTo>
                      <a:pt x="710" y="106"/>
                      <a:pt x="710" y="106"/>
                      <a:pt x="710" y="106"/>
                    </a:cubicBezTo>
                    <a:cubicBezTo>
                      <a:pt x="733" y="110"/>
                      <a:pt x="733" y="110"/>
                      <a:pt x="733" y="110"/>
                    </a:cubicBezTo>
                    <a:cubicBezTo>
                      <a:pt x="746" y="113"/>
                      <a:pt x="754" y="116"/>
                      <a:pt x="759" y="118"/>
                    </a:cubicBezTo>
                    <a:cubicBezTo>
                      <a:pt x="758" y="119"/>
                      <a:pt x="757" y="119"/>
                      <a:pt x="756" y="119"/>
                    </a:cubicBezTo>
                    <a:cubicBezTo>
                      <a:pt x="748" y="122"/>
                      <a:pt x="733" y="121"/>
                      <a:pt x="713" y="119"/>
                    </a:cubicBezTo>
                    <a:cubicBezTo>
                      <a:pt x="702" y="119"/>
                      <a:pt x="690" y="118"/>
                      <a:pt x="675" y="117"/>
                    </a:cubicBezTo>
                    <a:cubicBezTo>
                      <a:pt x="656" y="117"/>
                      <a:pt x="639" y="117"/>
                      <a:pt x="622" y="117"/>
                    </a:cubicBezTo>
                    <a:cubicBezTo>
                      <a:pt x="604" y="118"/>
                      <a:pt x="587" y="118"/>
                      <a:pt x="570" y="117"/>
                    </a:cubicBezTo>
                    <a:cubicBezTo>
                      <a:pt x="556" y="116"/>
                      <a:pt x="556" y="116"/>
                      <a:pt x="556" y="116"/>
                    </a:cubicBezTo>
                    <a:cubicBezTo>
                      <a:pt x="536" y="115"/>
                      <a:pt x="527" y="114"/>
                      <a:pt x="519" y="108"/>
                    </a:cubicBezTo>
                    <a:cubicBezTo>
                      <a:pt x="517" y="106"/>
                      <a:pt x="515" y="105"/>
                      <a:pt x="512" y="103"/>
                    </a:cubicBezTo>
                    <a:cubicBezTo>
                      <a:pt x="515" y="103"/>
                      <a:pt x="517" y="103"/>
                      <a:pt x="519" y="103"/>
                    </a:cubicBezTo>
                    <a:cubicBezTo>
                      <a:pt x="528" y="102"/>
                      <a:pt x="528" y="102"/>
                      <a:pt x="528" y="102"/>
                    </a:cubicBezTo>
                    <a:cubicBezTo>
                      <a:pt x="552" y="101"/>
                      <a:pt x="552" y="101"/>
                      <a:pt x="552" y="101"/>
                    </a:cubicBezTo>
                    <a:cubicBezTo>
                      <a:pt x="600" y="99"/>
                      <a:pt x="600" y="99"/>
                      <a:pt x="600" y="99"/>
                    </a:cubicBezTo>
                    <a:cubicBezTo>
                      <a:pt x="628" y="98"/>
                      <a:pt x="676" y="100"/>
                      <a:pt x="687" y="102"/>
                    </a:cubicBezTo>
                    <a:close/>
                    <a:moveTo>
                      <a:pt x="524" y="139"/>
                    </a:moveTo>
                    <a:cubicBezTo>
                      <a:pt x="521" y="138"/>
                      <a:pt x="518" y="136"/>
                      <a:pt x="515" y="135"/>
                    </a:cubicBezTo>
                    <a:cubicBezTo>
                      <a:pt x="517" y="134"/>
                      <a:pt x="518" y="133"/>
                      <a:pt x="520" y="130"/>
                    </a:cubicBezTo>
                    <a:cubicBezTo>
                      <a:pt x="521" y="129"/>
                      <a:pt x="521" y="127"/>
                      <a:pt x="521" y="125"/>
                    </a:cubicBezTo>
                    <a:cubicBezTo>
                      <a:pt x="523" y="126"/>
                      <a:pt x="526" y="127"/>
                      <a:pt x="528" y="127"/>
                    </a:cubicBezTo>
                    <a:cubicBezTo>
                      <a:pt x="525" y="129"/>
                      <a:pt x="524" y="132"/>
                      <a:pt x="523" y="135"/>
                    </a:cubicBezTo>
                    <a:cubicBezTo>
                      <a:pt x="523" y="135"/>
                      <a:pt x="523" y="135"/>
                      <a:pt x="523" y="135"/>
                    </a:cubicBezTo>
                    <a:cubicBezTo>
                      <a:pt x="523" y="136"/>
                      <a:pt x="523" y="138"/>
                      <a:pt x="524" y="139"/>
                    </a:cubicBezTo>
                    <a:close/>
                    <a:moveTo>
                      <a:pt x="528" y="157"/>
                    </a:moveTo>
                    <a:cubicBezTo>
                      <a:pt x="539" y="161"/>
                      <a:pt x="539" y="161"/>
                      <a:pt x="539" y="161"/>
                    </a:cubicBezTo>
                    <a:cubicBezTo>
                      <a:pt x="541" y="162"/>
                      <a:pt x="541" y="162"/>
                      <a:pt x="541" y="162"/>
                    </a:cubicBezTo>
                    <a:cubicBezTo>
                      <a:pt x="543" y="163"/>
                      <a:pt x="546" y="164"/>
                      <a:pt x="548" y="165"/>
                    </a:cubicBezTo>
                    <a:cubicBezTo>
                      <a:pt x="541" y="167"/>
                      <a:pt x="527" y="169"/>
                      <a:pt x="513" y="170"/>
                    </a:cubicBezTo>
                    <a:cubicBezTo>
                      <a:pt x="498" y="172"/>
                      <a:pt x="498" y="172"/>
                      <a:pt x="498" y="172"/>
                    </a:cubicBezTo>
                    <a:cubicBezTo>
                      <a:pt x="466" y="175"/>
                      <a:pt x="406" y="173"/>
                      <a:pt x="376" y="168"/>
                    </a:cubicBezTo>
                    <a:cubicBezTo>
                      <a:pt x="358" y="166"/>
                      <a:pt x="337" y="164"/>
                      <a:pt x="319" y="162"/>
                    </a:cubicBezTo>
                    <a:cubicBezTo>
                      <a:pt x="282" y="158"/>
                      <a:pt x="282" y="158"/>
                      <a:pt x="282" y="158"/>
                    </a:cubicBezTo>
                    <a:cubicBezTo>
                      <a:pt x="263" y="155"/>
                      <a:pt x="259" y="151"/>
                      <a:pt x="258" y="150"/>
                    </a:cubicBezTo>
                    <a:cubicBezTo>
                      <a:pt x="258" y="150"/>
                      <a:pt x="257" y="149"/>
                      <a:pt x="257" y="149"/>
                    </a:cubicBezTo>
                    <a:cubicBezTo>
                      <a:pt x="257" y="149"/>
                      <a:pt x="258" y="148"/>
                      <a:pt x="258" y="148"/>
                    </a:cubicBezTo>
                    <a:cubicBezTo>
                      <a:pt x="263" y="144"/>
                      <a:pt x="293" y="139"/>
                      <a:pt x="318" y="138"/>
                    </a:cubicBezTo>
                    <a:cubicBezTo>
                      <a:pt x="339" y="137"/>
                      <a:pt x="406" y="140"/>
                      <a:pt x="425" y="141"/>
                    </a:cubicBezTo>
                    <a:cubicBezTo>
                      <a:pt x="446" y="142"/>
                      <a:pt x="446" y="142"/>
                      <a:pt x="446" y="142"/>
                    </a:cubicBezTo>
                    <a:cubicBezTo>
                      <a:pt x="463" y="143"/>
                      <a:pt x="485" y="144"/>
                      <a:pt x="498" y="146"/>
                    </a:cubicBezTo>
                    <a:cubicBezTo>
                      <a:pt x="511" y="148"/>
                      <a:pt x="520" y="152"/>
                      <a:pt x="528" y="157"/>
                    </a:cubicBezTo>
                    <a:close/>
                    <a:moveTo>
                      <a:pt x="362" y="194"/>
                    </a:moveTo>
                    <a:cubicBezTo>
                      <a:pt x="362" y="191"/>
                      <a:pt x="363" y="190"/>
                      <a:pt x="365" y="188"/>
                    </a:cubicBezTo>
                    <a:cubicBezTo>
                      <a:pt x="370" y="185"/>
                      <a:pt x="380" y="185"/>
                      <a:pt x="391" y="187"/>
                    </a:cubicBezTo>
                    <a:cubicBezTo>
                      <a:pt x="410" y="191"/>
                      <a:pt x="465" y="194"/>
                      <a:pt x="490" y="191"/>
                    </a:cubicBezTo>
                    <a:cubicBezTo>
                      <a:pt x="583" y="180"/>
                      <a:pt x="583" y="180"/>
                      <a:pt x="583" y="180"/>
                    </a:cubicBezTo>
                    <a:cubicBezTo>
                      <a:pt x="611" y="177"/>
                      <a:pt x="617" y="181"/>
                      <a:pt x="622" y="187"/>
                    </a:cubicBezTo>
                    <a:cubicBezTo>
                      <a:pt x="623" y="188"/>
                      <a:pt x="624" y="190"/>
                      <a:pt x="624" y="192"/>
                    </a:cubicBezTo>
                    <a:cubicBezTo>
                      <a:pt x="623" y="197"/>
                      <a:pt x="620" y="202"/>
                      <a:pt x="614" y="207"/>
                    </a:cubicBezTo>
                    <a:cubicBezTo>
                      <a:pt x="605" y="215"/>
                      <a:pt x="572" y="224"/>
                      <a:pt x="521" y="227"/>
                    </a:cubicBezTo>
                    <a:cubicBezTo>
                      <a:pt x="470" y="229"/>
                      <a:pt x="426" y="218"/>
                      <a:pt x="398" y="211"/>
                    </a:cubicBezTo>
                    <a:cubicBezTo>
                      <a:pt x="369" y="203"/>
                      <a:pt x="362" y="200"/>
                      <a:pt x="362" y="194"/>
                    </a:cubicBezTo>
                    <a:cubicBezTo>
                      <a:pt x="362" y="194"/>
                      <a:pt x="362" y="194"/>
                      <a:pt x="362" y="194"/>
                    </a:cubicBezTo>
                    <a:close/>
                    <a:moveTo>
                      <a:pt x="564" y="163"/>
                    </a:moveTo>
                    <a:cubicBezTo>
                      <a:pt x="568" y="164"/>
                      <a:pt x="573" y="165"/>
                      <a:pt x="578" y="166"/>
                    </a:cubicBezTo>
                    <a:cubicBezTo>
                      <a:pt x="564" y="168"/>
                      <a:pt x="564" y="168"/>
                      <a:pt x="564" y="168"/>
                    </a:cubicBezTo>
                    <a:cubicBezTo>
                      <a:pt x="565" y="166"/>
                      <a:pt x="565" y="164"/>
                      <a:pt x="564" y="163"/>
                    </a:cubicBezTo>
                    <a:close/>
                    <a:moveTo>
                      <a:pt x="635" y="181"/>
                    </a:moveTo>
                    <a:cubicBezTo>
                      <a:pt x="635" y="180"/>
                      <a:pt x="635" y="179"/>
                      <a:pt x="634" y="179"/>
                    </a:cubicBezTo>
                    <a:cubicBezTo>
                      <a:pt x="635" y="179"/>
                      <a:pt x="636" y="179"/>
                      <a:pt x="637" y="179"/>
                    </a:cubicBezTo>
                    <a:cubicBezTo>
                      <a:pt x="637" y="180"/>
                      <a:pt x="636" y="180"/>
                      <a:pt x="635" y="181"/>
                    </a:cubicBezTo>
                    <a:close/>
                    <a:moveTo>
                      <a:pt x="597" y="156"/>
                    </a:moveTo>
                    <a:cubicBezTo>
                      <a:pt x="587" y="154"/>
                      <a:pt x="587" y="154"/>
                      <a:pt x="587" y="154"/>
                    </a:cubicBezTo>
                    <a:cubicBezTo>
                      <a:pt x="563" y="148"/>
                      <a:pt x="543" y="143"/>
                      <a:pt x="539" y="138"/>
                    </a:cubicBezTo>
                    <a:cubicBezTo>
                      <a:pt x="550" y="135"/>
                      <a:pt x="591" y="135"/>
                      <a:pt x="609" y="135"/>
                    </a:cubicBezTo>
                    <a:cubicBezTo>
                      <a:pt x="634" y="136"/>
                      <a:pt x="634" y="136"/>
                      <a:pt x="634" y="136"/>
                    </a:cubicBezTo>
                    <a:cubicBezTo>
                      <a:pt x="649" y="135"/>
                      <a:pt x="698" y="138"/>
                      <a:pt x="722" y="140"/>
                    </a:cubicBezTo>
                    <a:cubicBezTo>
                      <a:pt x="735" y="141"/>
                      <a:pt x="735" y="141"/>
                      <a:pt x="735" y="141"/>
                    </a:cubicBezTo>
                    <a:cubicBezTo>
                      <a:pt x="741" y="141"/>
                      <a:pt x="741" y="141"/>
                      <a:pt x="741" y="141"/>
                    </a:cubicBezTo>
                    <a:cubicBezTo>
                      <a:pt x="755" y="142"/>
                      <a:pt x="778" y="143"/>
                      <a:pt x="789" y="148"/>
                    </a:cubicBezTo>
                    <a:cubicBezTo>
                      <a:pt x="793" y="149"/>
                      <a:pt x="796" y="150"/>
                      <a:pt x="798" y="152"/>
                    </a:cubicBezTo>
                    <a:cubicBezTo>
                      <a:pt x="797" y="152"/>
                      <a:pt x="797" y="152"/>
                      <a:pt x="797" y="152"/>
                    </a:cubicBezTo>
                    <a:cubicBezTo>
                      <a:pt x="784" y="155"/>
                      <a:pt x="744" y="159"/>
                      <a:pt x="713" y="163"/>
                    </a:cubicBezTo>
                    <a:cubicBezTo>
                      <a:pt x="687" y="166"/>
                      <a:pt x="687" y="166"/>
                      <a:pt x="687" y="166"/>
                    </a:cubicBezTo>
                    <a:cubicBezTo>
                      <a:pt x="658" y="169"/>
                      <a:pt x="641" y="167"/>
                      <a:pt x="597" y="156"/>
                    </a:cubicBezTo>
                    <a:close/>
                    <a:moveTo>
                      <a:pt x="1035" y="127"/>
                    </a:moveTo>
                    <a:cubicBezTo>
                      <a:pt x="1032" y="126"/>
                      <a:pt x="1028" y="125"/>
                      <a:pt x="1024" y="124"/>
                    </a:cubicBezTo>
                    <a:cubicBezTo>
                      <a:pt x="1028" y="124"/>
                      <a:pt x="1033" y="123"/>
                      <a:pt x="1039" y="123"/>
                    </a:cubicBezTo>
                    <a:cubicBezTo>
                      <a:pt x="1040" y="123"/>
                      <a:pt x="1041" y="123"/>
                      <a:pt x="1043" y="123"/>
                    </a:cubicBezTo>
                    <a:cubicBezTo>
                      <a:pt x="1043" y="123"/>
                      <a:pt x="1042" y="123"/>
                      <a:pt x="1042" y="123"/>
                    </a:cubicBezTo>
                    <a:cubicBezTo>
                      <a:pt x="1042" y="125"/>
                      <a:pt x="1041" y="127"/>
                      <a:pt x="1041" y="130"/>
                    </a:cubicBezTo>
                    <a:cubicBezTo>
                      <a:pt x="1039" y="129"/>
                      <a:pt x="1037" y="128"/>
                      <a:pt x="1035" y="127"/>
                    </a:cubicBezTo>
                    <a:close/>
                    <a:moveTo>
                      <a:pt x="1004" y="55"/>
                    </a:moveTo>
                    <a:cubicBezTo>
                      <a:pt x="1003" y="55"/>
                      <a:pt x="1002" y="56"/>
                      <a:pt x="1001" y="57"/>
                    </a:cubicBezTo>
                    <a:cubicBezTo>
                      <a:pt x="1000" y="56"/>
                      <a:pt x="999" y="55"/>
                      <a:pt x="999" y="54"/>
                    </a:cubicBezTo>
                    <a:cubicBezTo>
                      <a:pt x="1000" y="54"/>
                      <a:pt x="1002" y="55"/>
                      <a:pt x="1004" y="55"/>
                    </a:cubicBezTo>
                    <a:close/>
                    <a:moveTo>
                      <a:pt x="777" y="57"/>
                    </a:moveTo>
                    <a:cubicBezTo>
                      <a:pt x="786" y="57"/>
                      <a:pt x="794" y="56"/>
                      <a:pt x="801" y="55"/>
                    </a:cubicBezTo>
                    <a:cubicBezTo>
                      <a:pt x="822" y="51"/>
                      <a:pt x="863" y="52"/>
                      <a:pt x="884" y="54"/>
                    </a:cubicBezTo>
                    <a:cubicBezTo>
                      <a:pt x="896" y="55"/>
                      <a:pt x="910" y="55"/>
                      <a:pt x="923" y="55"/>
                    </a:cubicBezTo>
                    <a:cubicBezTo>
                      <a:pt x="936" y="55"/>
                      <a:pt x="948" y="55"/>
                      <a:pt x="954" y="55"/>
                    </a:cubicBezTo>
                    <a:cubicBezTo>
                      <a:pt x="976" y="58"/>
                      <a:pt x="988" y="63"/>
                      <a:pt x="990" y="66"/>
                    </a:cubicBezTo>
                    <a:cubicBezTo>
                      <a:pt x="990" y="70"/>
                      <a:pt x="989" y="71"/>
                      <a:pt x="969" y="76"/>
                    </a:cubicBezTo>
                    <a:cubicBezTo>
                      <a:pt x="949" y="81"/>
                      <a:pt x="928" y="79"/>
                      <a:pt x="895" y="77"/>
                    </a:cubicBezTo>
                    <a:cubicBezTo>
                      <a:pt x="889" y="77"/>
                      <a:pt x="889" y="77"/>
                      <a:pt x="889" y="77"/>
                    </a:cubicBezTo>
                    <a:cubicBezTo>
                      <a:pt x="867" y="76"/>
                      <a:pt x="845" y="73"/>
                      <a:pt x="825" y="71"/>
                    </a:cubicBezTo>
                    <a:cubicBezTo>
                      <a:pt x="786" y="67"/>
                      <a:pt x="786" y="67"/>
                      <a:pt x="786" y="67"/>
                    </a:cubicBezTo>
                    <a:cubicBezTo>
                      <a:pt x="773" y="67"/>
                      <a:pt x="773" y="67"/>
                      <a:pt x="773" y="67"/>
                    </a:cubicBezTo>
                    <a:cubicBezTo>
                      <a:pt x="762" y="66"/>
                      <a:pt x="746" y="65"/>
                      <a:pt x="743" y="62"/>
                    </a:cubicBezTo>
                    <a:cubicBezTo>
                      <a:pt x="748" y="60"/>
                      <a:pt x="766" y="58"/>
                      <a:pt x="777" y="57"/>
                    </a:cubicBezTo>
                    <a:close/>
                    <a:moveTo>
                      <a:pt x="737" y="80"/>
                    </a:moveTo>
                    <a:cubicBezTo>
                      <a:pt x="745" y="80"/>
                      <a:pt x="761" y="82"/>
                      <a:pt x="775" y="84"/>
                    </a:cubicBezTo>
                    <a:cubicBezTo>
                      <a:pt x="785" y="85"/>
                      <a:pt x="795" y="86"/>
                      <a:pt x="801" y="86"/>
                    </a:cubicBezTo>
                    <a:cubicBezTo>
                      <a:pt x="816" y="87"/>
                      <a:pt x="876" y="92"/>
                      <a:pt x="893" y="94"/>
                    </a:cubicBezTo>
                    <a:cubicBezTo>
                      <a:pt x="902" y="95"/>
                      <a:pt x="902" y="95"/>
                      <a:pt x="902" y="95"/>
                    </a:cubicBezTo>
                    <a:cubicBezTo>
                      <a:pt x="909" y="95"/>
                      <a:pt x="923" y="97"/>
                      <a:pt x="926" y="99"/>
                    </a:cubicBezTo>
                    <a:cubicBezTo>
                      <a:pt x="925" y="101"/>
                      <a:pt x="925" y="102"/>
                      <a:pt x="925" y="103"/>
                    </a:cubicBezTo>
                    <a:cubicBezTo>
                      <a:pt x="924" y="104"/>
                      <a:pt x="920" y="105"/>
                      <a:pt x="915" y="106"/>
                    </a:cubicBezTo>
                    <a:cubicBezTo>
                      <a:pt x="913" y="106"/>
                      <a:pt x="913" y="106"/>
                      <a:pt x="913" y="106"/>
                    </a:cubicBezTo>
                    <a:cubicBezTo>
                      <a:pt x="902" y="109"/>
                      <a:pt x="879" y="108"/>
                      <a:pt x="856" y="107"/>
                    </a:cubicBezTo>
                    <a:cubicBezTo>
                      <a:pt x="842" y="107"/>
                      <a:pt x="828" y="106"/>
                      <a:pt x="815" y="106"/>
                    </a:cubicBezTo>
                    <a:cubicBezTo>
                      <a:pt x="790" y="106"/>
                      <a:pt x="770" y="101"/>
                      <a:pt x="752" y="97"/>
                    </a:cubicBezTo>
                    <a:cubicBezTo>
                      <a:pt x="743" y="95"/>
                      <a:pt x="735" y="93"/>
                      <a:pt x="726" y="92"/>
                    </a:cubicBezTo>
                    <a:cubicBezTo>
                      <a:pt x="721" y="91"/>
                      <a:pt x="708" y="89"/>
                      <a:pt x="703" y="87"/>
                    </a:cubicBezTo>
                    <a:cubicBezTo>
                      <a:pt x="705" y="85"/>
                      <a:pt x="713" y="82"/>
                      <a:pt x="736" y="80"/>
                    </a:cubicBezTo>
                    <a:lnTo>
                      <a:pt x="737" y="80"/>
                    </a:lnTo>
                    <a:close/>
                    <a:moveTo>
                      <a:pt x="477" y="79"/>
                    </a:moveTo>
                    <a:cubicBezTo>
                      <a:pt x="487" y="76"/>
                      <a:pt x="499" y="72"/>
                      <a:pt x="509" y="69"/>
                    </a:cubicBezTo>
                    <a:cubicBezTo>
                      <a:pt x="528" y="61"/>
                      <a:pt x="545" y="60"/>
                      <a:pt x="562" y="59"/>
                    </a:cubicBezTo>
                    <a:cubicBezTo>
                      <a:pt x="576" y="58"/>
                      <a:pt x="576" y="58"/>
                      <a:pt x="576" y="58"/>
                    </a:cubicBezTo>
                    <a:cubicBezTo>
                      <a:pt x="600" y="57"/>
                      <a:pt x="630" y="56"/>
                      <a:pt x="647" y="57"/>
                    </a:cubicBezTo>
                    <a:cubicBezTo>
                      <a:pt x="663" y="58"/>
                      <a:pt x="663" y="58"/>
                      <a:pt x="663" y="58"/>
                    </a:cubicBezTo>
                    <a:cubicBezTo>
                      <a:pt x="676" y="59"/>
                      <a:pt x="689" y="61"/>
                      <a:pt x="699" y="60"/>
                    </a:cubicBezTo>
                    <a:cubicBezTo>
                      <a:pt x="712" y="59"/>
                      <a:pt x="712" y="59"/>
                      <a:pt x="712" y="59"/>
                    </a:cubicBezTo>
                    <a:cubicBezTo>
                      <a:pt x="715" y="59"/>
                      <a:pt x="719" y="58"/>
                      <a:pt x="722" y="58"/>
                    </a:cubicBezTo>
                    <a:cubicBezTo>
                      <a:pt x="719" y="61"/>
                      <a:pt x="713" y="63"/>
                      <a:pt x="701" y="66"/>
                    </a:cubicBezTo>
                    <a:cubicBezTo>
                      <a:pt x="693" y="69"/>
                      <a:pt x="693" y="69"/>
                      <a:pt x="693" y="69"/>
                    </a:cubicBezTo>
                    <a:cubicBezTo>
                      <a:pt x="676" y="73"/>
                      <a:pt x="657" y="78"/>
                      <a:pt x="623" y="80"/>
                    </a:cubicBezTo>
                    <a:cubicBezTo>
                      <a:pt x="594" y="81"/>
                      <a:pt x="594" y="81"/>
                      <a:pt x="594" y="81"/>
                    </a:cubicBezTo>
                    <a:cubicBezTo>
                      <a:pt x="565" y="82"/>
                      <a:pt x="538" y="83"/>
                      <a:pt x="511" y="86"/>
                    </a:cubicBezTo>
                    <a:cubicBezTo>
                      <a:pt x="489" y="88"/>
                      <a:pt x="468" y="87"/>
                      <a:pt x="457" y="85"/>
                    </a:cubicBezTo>
                    <a:cubicBezTo>
                      <a:pt x="463" y="83"/>
                      <a:pt x="471" y="81"/>
                      <a:pt x="477" y="79"/>
                    </a:cubicBezTo>
                    <a:close/>
                    <a:moveTo>
                      <a:pt x="182" y="19"/>
                    </a:moveTo>
                    <a:cubicBezTo>
                      <a:pt x="191" y="19"/>
                      <a:pt x="201" y="19"/>
                      <a:pt x="210" y="19"/>
                    </a:cubicBezTo>
                    <a:cubicBezTo>
                      <a:pt x="236" y="18"/>
                      <a:pt x="236" y="18"/>
                      <a:pt x="236" y="18"/>
                    </a:cubicBezTo>
                    <a:cubicBezTo>
                      <a:pt x="256" y="18"/>
                      <a:pt x="295" y="26"/>
                      <a:pt x="322" y="31"/>
                    </a:cubicBezTo>
                    <a:cubicBezTo>
                      <a:pt x="344" y="36"/>
                      <a:pt x="344" y="36"/>
                      <a:pt x="344" y="36"/>
                    </a:cubicBezTo>
                    <a:cubicBezTo>
                      <a:pt x="351" y="37"/>
                      <a:pt x="358" y="38"/>
                      <a:pt x="363" y="40"/>
                    </a:cubicBezTo>
                    <a:cubicBezTo>
                      <a:pt x="362" y="40"/>
                      <a:pt x="362" y="40"/>
                      <a:pt x="361" y="40"/>
                    </a:cubicBezTo>
                    <a:cubicBezTo>
                      <a:pt x="339" y="39"/>
                      <a:pt x="339" y="39"/>
                      <a:pt x="339" y="39"/>
                    </a:cubicBezTo>
                    <a:cubicBezTo>
                      <a:pt x="323" y="38"/>
                      <a:pt x="323" y="38"/>
                      <a:pt x="323" y="38"/>
                    </a:cubicBezTo>
                    <a:cubicBezTo>
                      <a:pt x="307" y="38"/>
                      <a:pt x="296" y="38"/>
                      <a:pt x="264" y="35"/>
                    </a:cubicBezTo>
                    <a:cubicBezTo>
                      <a:pt x="222" y="30"/>
                      <a:pt x="203" y="26"/>
                      <a:pt x="182" y="19"/>
                    </a:cubicBezTo>
                    <a:close/>
                    <a:moveTo>
                      <a:pt x="215" y="70"/>
                    </a:moveTo>
                    <a:cubicBezTo>
                      <a:pt x="216" y="70"/>
                      <a:pt x="218" y="69"/>
                      <a:pt x="219" y="69"/>
                    </a:cubicBezTo>
                    <a:cubicBezTo>
                      <a:pt x="221" y="69"/>
                      <a:pt x="221" y="69"/>
                      <a:pt x="221" y="69"/>
                    </a:cubicBezTo>
                    <a:cubicBezTo>
                      <a:pt x="229" y="69"/>
                      <a:pt x="229" y="69"/>
                      <a:pt x="229" y="69"/>
                    </a:cubicBezTo>
                    <a:cubicBezTo>
                      <a:pt x="238" y="68"/>
                      <a:pt x="249" y="68"/>
                      <a:pt x="278" y="62"/>
                    </a:cubicBezTo>
                    <a:cubicBezTo>
                      <a:pt x="303" y="58"/>
                      <a:pt x="326" y="59"/>
                      <a:pt x="344" y="60"/>
                    </a:cubicBezTo>
                    <a:cubicBezTo>
                      <a:pt x="354" y="60"/>
                      <a:pt x="363" y="61"/>
                      <a:pt x="370" y="60"/>
                    </a:cubicBezTo>
                    <a:cubicBezTo>
                      <a:pt x="387" y="59"/>
                      <a:pt x="397" y="61"/>
                      <a:pt x="410" y="62"/>
                    </a:cubicBezTo>
                    <a:cubicBezTo>
                      <a:pt x="419" y="64"/>
                      <a:pt x="419" y="64"/>
                      <a:pt x="419" y="64"/>
                    </a:cubicBezTo>
                    <a:cubicBezTo>
                      <a:pt x="431" y="65"/>
                      <a:pt x="445" y="66"/>
                      <a:pt x="457" y="67"/>
                    </a:cubicBezTo>
                    <a:cubicBezTo>
                      <a:pt x="451" y="69"/>
                      <a:pt x="445" y="71"/>
                      <a:pt x="445" y="71"/>
                    </a:cubicBezTo>
                    <a:cubicBezTo>
                      <a:pt x="428" y="77"/>
                      <a:pt x="428" y="77"/>
                      <a:pt x="428" y="77"/>
                    </a:cubicBezTo>
                    <a:cubicBezTo>
                      <a:pt x="413" y="82"/>
                      <a:pt x="394" y="81"/>
                      <a:pt x="368" y="79"/>
                    </a:cubicBezTo>
                    <a:cubicBezTo>
                      <a:pt x="352" y="79"/>
                      <a:pt x="352" y="79"/>
                      <a:pt x="352" y="79"/>
                    </a:cubicBezTo>
                    <a:cubicBezTo>
                      <a:pt x="316" y="77"/>
                      <a:pt x="272" y="74"/>
                      <a:pt x="250" y="74"/>
                    </a:cubicBezTo>
                    <a:cubicBezTo>
                      <a:pt x="224" y="74"/>
                      <a:pt x="217" y="71"/>
                      <a:pt x="215" y="70"/>
                    </a:cubicBezTo>
                    <a:close/>
                    <a:moveTo>
                      <a:pt x="230" y="116"/>
                    </a:moveTo>
                    <a:cubicBezTo>
                      <a:pt x="229" y="116"/>
                      <a:pt x="229" y="116"/>
                      <a:pt x="229" y="116"/>
                    </a:cubicBezTo>
                    <a:cubicBezTo>
                      <a:pt x="221" y="114"/>
                      <a:pt x="221" y="114"/>
                      <a:pt x="221" y="114"/>
                    </a:cubicBezTo>
                    <a:cubicBezTo>
                      <a:pt x="218" y="113"/>
                      <a:pt x="214" y="112"/>
                      <a:pt x="211" y="111"/>
                    </a:cubicBezTo>
                    <a:cubicBezTo>
                      <a:pt x="222" y="109"/>
                      <a:pt x="237" y="106"/>
                      <a:pt x="248" y="104"/>
                    </a:cubicBezTo>
                    <a:cubicBezTo>
                      <a:pt x="261" y="102"/>
                      <a:pt x="271" y="100"/>
                      <a:pt x="277" y="99"/>
                    </a:cubicBezTo>
                    <a:cubicBezTo>
                      <a:pt x="287" y="96"/>
                      <a:pt x="317" y="97"/>
                      <a:pt x="344" y="97"/>
                    </a:cubicBezTo>
                    <a:cubicBezTo>
                      <a:pt x="371" y="97"/>
                      <a:pt x="371" y="97"/>
                      <a:pt x="371" y="97"/>
                    </a:cubicBezTo>
                    <a:cubicBezTo>
                      <a:pt x="405" y="97"/>
                      <a:pt x="451" y="103"/>
                      <a:pt x="472" y="106"/>
                    </a:cubicBezTo>
                    <a:cubicBezTo>
                      <a:pt x="490" y="110"/>
                      <a:pt x="504" y="119"/>
                      <a:pt x="507" y="124"/>
                    </a:cubicBezTo>
                    <a:cubicBezTo>
                      <a:pt x="505" y="125"/>
                      <a:pt x="500" y="125"/>
                      <a:pt x="489" y="124"/>
                    </a:cubicBezTo>
                    <a:cubicBezTo>
                      <a:pt x="472" y="124"/>
                      <a:pt x="472" y="124"/>
                      <a:pt x="472" y="124"/>
                    </a:cubicBezTo>
                    <a:cubicBezTo>
                      <a:pt x="441" y="123"/>
                      <a:pt x="441" y="123"/>
                      <a:pt x="441" y="123"/>
                    </a:cubicBezTo>
                    <a:cubicBezTo>
                      <a:pt x="422" y="122"/>
                      <a:pt x="400" y="121"/>
                      <a:pt x="368" y="121"/>
                    </a:cubicBezTo>
                    <a:cubicBezTo>
                      <a:pt x="328" y="121"/>
                      <a:pt x="328" y="121"/>
                      <a:pt x="328" y="121"/>
                    </a:cubicBezTo>
                    <a:cubicBezTo>
                      <a:pt x="306" y="121"/>
                      <a:pt x="294" y="121"/>
                      <a:pt x="278" y="122"/>
                    </a:cubicBezTo>
                    <a:cubicBezTo>
                      <a:pt x="257" y="124"/>
                      <a:pt x="247" y="121"/>
                      <a:pt x="230" y="116"/>
                    </a:cubicBezTo>
                    <a:close/>
                    <a:moveTo>
                      <a:pt x="113" y="147"/>
                    </a:moveTo>
                    <a:cubicBezTo>
                      <a:pt x="109" y="148"/>
                      <a:pt x="106" y="149"/>
                      <a:pt x="102" y="150"/>
                    </a:cubicBezTo>
                    <a:cubicBezTo>
                      <a:pt x="102" y="149"/>
                      <a:pt x="102" y="147"/>
                      <a:pt x="101" y="146"/>
                    </a:cubicBezTo>
                    <a:cubicBezTo>
                      <a:pt x="106" y="146"/>
                      <a:pt x="110" y="146"/>
                      <a:pt x="113" y="147"/>
                    </a:cubicBezTo>
                    <a:close/>
                    <a:moveTo>
                      <a:pt x="204" y="219"/>
                    </a:moveTo>
                    <a:cubicBezTo>
                      <a:pt x="170" y="214"/>
                      <a:pt x="170" y="214"/>
                      <a:pt x="170" y="214"/>
                    </a:cubicBezTo>
                    <a:cubicBezTo>
                      <a:pt x="149" y="211"/>
                      <a:pt x="128" y="209"/>
                      <a:pt x="111" y="205"/>
                    </a:cubicBezTo>
                    <a:cubicBezTo>
                      <a:pt x="98" y="201"/>
                      <a:pt x="75" y="196"/>
                      <a:pt x="74" y="192"/>
                    </a:cubicBezTo>
                    <a:cubicBezTo>
                      <a:pt x="74" y="191"/>
                      <a:pt x="74" y="190"/>
                      <a:pt x="75" y="188"/>
                    </a:cubicBezTo>
                    <a:cubicBezTo>
                      <a:pt x="76" y="188"/>
                      <a:pt x="76" y="188"/>
                      <a:pt x="76" y="188"/>
                    </a:cubicBezTo>
                    <a:cubicBezTo>
                      <a:pt x="76" y="188"/>
                      <a:pt x="76" y="188"/>
                      <a:pt x="76" y="188"/>
                    </a:cubicBezTo>
                    <a:cubicBezTo>
                      <a:pt x="85" y="173"/>
                      <a:pt x="104" y="162"/>
                      <a:pt x="125" y="159"/>
                    </a:cubicBezTo>
                    <a:cubicBezTo>
                      <a:pt x="144" y="157"/>
                      <a:pt x="160" y="157"/>
                      <a:pt x="178" y="158"/>
                    </a:cubicBezTo>
                    <a:cubicBezTo>
                      <a:pt x="197" y="159"/>
                      <a:pt x="197" y="159"/>
                      <a:pt x="197" y="159"/>
                    </a:cubicBezTo>
                    <a:cubicBezTo>
                      <a:pt x="215" y="160"/>
                      <a:pt x="222" y="162"/>
                      <a:pt x="233" y="166"/>
                    </a:cubicBezTo>
                    <a:cubicBezTo>
                      <a:pt x="248" y="170"/>
                      <a:pt x="248" y="170"/>
                      <a:pt x="248" y="170"/>
                    </a:cubicBezTo>
                    <a:cubicBezTo>
                      <a:pt x="265" y="175"/>
                      <a:pt x="277" y="176"/>
                      <a:pt x="294" y="178"/>
                    </a:cubicBezTo>
                    <a:cubicBezTo>
                      <a:pt x="314" y="181"/>
                      <a:pt x="314" y="181"/>
                      <a:pt x="314" y="181"/>
                    </a:cubicBezTo>
                    <a:cubicBezTo>
                      <a:pt x="344" y="185"/>
                      <a:pt x="343" y="187"/>
                      <a:pt x="342" y="193"/>
                    </a:cubicBezTo>
                    <a:cubicBezTo>
                      <a:pt x="342" y="200"/>
                      <a:pt x="338" y="205"/>
                      <a:pt x="303" y="211"/>
                    </a:cubicBezTo>
                    <a:cubicBezTo>
                      <a:pt x="274" y="216"/>
                      <a:pt x="230" y="223"/>
                      <a:pt x="204" y="219"/>
                    </a:cubicBezTo>
                    <a:close/>
                    <a:moveTo>
                      <a:pt x="257" y="232"/>
                    </a:moveTo>
                    <a:cubicBezTo>
                      <a:pt x="273" y="231"/>
                      <a:pt x="289" y="228"/>
                      <a:pt x="306" y="225"/>
                    </a:cubicBezTo>
                    <a:cubicBezTo>
                      <a:pt x="329" y="221"/>
                      <a:pt x="345" y="217"/>
                      <a:pt x="352" y="207"/>
                    </a:cubicBezTo>
                    <a:cubicBezTo>
                      <a:pt x="359" y="216"/>
                      <a:pt x="375" y="220"/>
                      <a:pt x="394" y="225"/>
                    </a:cubicBezTo>
                    <a:cubicBezTo>
                      <a:pt x="410" y="229"/>
                      <a:pt x="430" y="234"/>
                      <a:pt x="453" y="237"/>
                    </a:cubicBezTo>
                    <a:cubicBezTo>
                      <a:pt x="445" y="238"/>
                      <a:pt x="437" y="239"/>
                      <a:pt x="429" y="240"/>
                    </a:cubicBezTo>
                    <a:cubicBezTo>
                      <a:pt x="379" y="247"/>
                      <a:pt x="349" y="253"/>
                      <a:pt x="323" y="262"/>
                    </a:cubicBezTo>
                    <a:cubicBezTo>
                      <a:pt x="325" y="261"/>
                      <a:pt x="326" y="259"/>
                      <a:pt x="326" y="257"/>
                    </a:cubicBezTo>
                    <a:cubicBezTo>
                      <a:pt x="327" y="240"/>
                      <a:pt x="301" y="236"/>
                      <a:pt x="257" y="232"/>
                    </a:cubicBezTo>
                    <a:close/>
                    <a:moveTo>
                      <a:pt x="242" y="309"/>
                    </a:moveTo>
                    <a:cubicBezTo>
                      <a:pt x="244" y="308"/>
                      <a:pt x="244" y="308"/>
                      <a:pt x="244" y="308"/>
                    </a:cubicBezTo>
                    <a:cubicBezTo>
                      <a:pt x="256" y="304"/>
                      <a:pt x="283" y="296"/>
                      <a:pt x="312" y="282"/>
                    </a:cubicBezTo>
                    <a:cubicBezTo>
                      <a:pt x="341" y="269"/>
                      <a:pt x="371" y="262"/>
                      <a:pt x="431" y="254"/>
                    </a:cubicBezTo>
                    <a:cubicBezTo>
                      <a:pt x="481" y="247"/>
                      <a:pt x="530" y="253"/>
                      <a:pt x="565" y="258"/>
                    </a:cubicBezTo>
                    <a:cubicBezTo>
                      <a:pt x="581" y="260"/>
                      <a:pt x="581" y="260"/>
                      <a:pt x="581" y="260"/>
                    </a:cubicBezTo>
                    <a:cubicBezTo>
                      <a:pt x="637" y="267"/>
                      <a:pt x="651" y="273"/>
                      <a:pt x="654" y="276"/>
                    </a:cubicBezTo>
                    <a:cubicBezTo>
                      <a:pt x="652" y="282"/>
                      <a:pt x="638" y="288"/>
                      <a:pt x="615" y="300"/>
                    </a:cubicBezTo>
                    <a:cubicBezTo>
                      <a:pt x="585" y="314"/>
                      <a:pt x="585" y="314"/>
                      <a:pt x="585" y="314"/>
                    </a:cubicBezTo>
                    <a:cubicBezTo>
                      <a:pt x="527" y="343"/>
                      <a:pt x="427" y="324"/>
                      <a:pt x="398" y="317"/>
                    </a:cubicBezTo>
                    <a:cubicBezTo>
                      <a:pt x="352" y="307"/>
                      <a:pt x="332" y="308"/>
                      <a:pt x="306" y="309"/>
                    </a:cubicBezTo>
                    <a:cubicBezTo>
                      <a:pt x="286" y="310"/>
                      <a:pt x="286" y="310"/>
                      <a:pt x="286" y="310"/>
                    </a:cubicBezTo>
                    <a:cubicBezTo>
                      <a:pt x="285" y="310"/>
                      <a:pt x="285" y="310"/>
                      <a:pt x="285" y="310"/>
                    </a:cubicBezTo>
                    <a:cubicBezTo>
                      <a:pt x="266" y="310"/>
                      <a:pt x="248" y="311"/>
                      <a:pt x="242" y="309"/>
                    </a:cubicBezTo>
                    <a:cubicBezTo>
                      <a:pt x="242" y="309"/>
                      <a:pt x="242" y="309"/>
                      <a:pt x="242" y="309"/>
                    </a:cubicBezTo>
                    <a:close/>
                    <a:moveTo>
                      <a:pt x="240" y="306"/>
                    </a:moveTo>
                    <a:cubicBezTo>
                      <a:pt x="240" y="306"/>
                      <a:pt x="240" y="306"/>
                      <a:pt x="240" y="306"/>
                    </a:cubicBezTo>
                    <a:cubicBezTo>
                      <a:pt x="240" y="306"/>
                      <a:pt x="240" y="305"/>
                      <a:pt x="240" y="305"/>
                    </a:cubicBezTo>
                    <a:cubicBezTo>
                      <a:pt x="240" y="305"/>
                      <a:pt x="240" y="306"/>
                      <a:pt x="240" y="306"/>
                    </a:cubicBezTo>
                    <a:close/>
                    <a:moveTo>
                      <a:pt x="185" y="311"/>
                    </a:moveTo>
                    <a:cubicBezTo>
                      <a:pt x="210" y="305"/>
                      <a:pt x="210" y="305"/>
                      <a:pt x="210" y="305"/>
                    </a:cubicBezTo>
                    <a:cubicBezTo>
                      <a:pt x="213" y="305"/>
                      <a:pt x="219" y="303"/>
                      <a:pt x="227" y="301"/>
                    </a:cubicBezTo>
                    <a:cubicBezTo>
                      <a:pt x="226" y="303"/>
                      <a:pt x="225" y="305"/>
                      <a:pt x="226" y="307"/>
                    </a:cubicBezTo>
                    <a:cubicBezTo>
                      <a:pt x="226" y="308"/>
                      <a:pt x="226" y="308"/>
                      <a:pt x="226" y="308"/>
                    </a:cubicBezTo>
                    <a:cubicBezTo>
                      <a:pt x="226" y="309"/>
                      <a:pt x="226" y="309"/>
                      <a:pt x="226" y="309"/>
                    </a:cubicBezTo>
                    <a:cubicBezTo>
                      <a:pt x="226" y="312"/>
                      <a:pt x="227" y="315"/>
                      <a:pt x="228" y="317"/>
                    </a:cubicBezTo>
                    <a:cubicBezTo>
                      <a:pt x="212" y="315"/>
                      <a:pt x="212" y="315"/>
                      <a:pt x="212" y="315"/>
                    </a:cubicBezTo>
                    <a:cubicBezTo>
                      <a:pt x="192" y="314"/>
                      <a:pt x="178" y="314"/>
                      <a:pt x="167" y="315"/>
                    </a:cubicBezTo>
                    <a:cubicBezTo>
                      <a:pt x="173" y="313"/>
                      <a:pt x="180" y="312"/>
                      <a:pt x="185" y="311"/>
                    </a:cubicBezTo>
                    <a:close/>
                    <a:moveTo>
                      <a:pt x="382" y="366"/>
                    </a:moveTo>
                    <a:cubicBezTo>
                      <a:pt x="355" y="367"/>
                      <a:pt x="355" y="367"/>
                      <a:pt x="355" y="367"/>
                    </a:cubicBezTo>
                    <a:cubicBezTo>
                      <a:pt x="327" y="367"/>
                      <a:pt x="291" y="368"/>
                      <a:pt x="270" y="377"/>
                    </a:cubicBezTo>
                    <a:cubicBezTo>
                      <a:pt x="258" y="382"/>
                      <a:pt x="258" y="382"/>
                      <a:pt x="258" y="382"/>
                    </a:cubicBezTo>
                    <a:cubicBezTo>
                      <a:pt x="237" y="390"/>
                      <a:pt x="219" y="398"/>
                      <a:pt x="190" y="400"/>
                    </a:cubicBezTo>
                    <a:cubicBezTo>
                      <a:pt x="156" y="403"/>
                      <a:pt x="86" y="385"/>
                      <a:pt x="66" y="371"/>
                    </a:cubicBezTo>
                    <a:cubicBezTo>
                      <a:pt x="58" y="365"/>
                      <a:pt x="42" y="355"/>
                      <a:pt x="37" y="349"/>
                    </a:cubicBezTo>
                    <a:cubicBezTo>
                      <a:pt x="50" y="344"/>
                      <a:pt x="67" y="343"/>
                      <a:pt x="85" y="341"/>
                    </a:cubicBezTo>
                    <a:cubicBezTo>
                      <a:pt x="99" y="340"/>
                      <a:pt x="114" y="339"/>
                      <a:pt x="127" y="337"/>
                    </a:cubicBezTo>
                    <a:cubicBezTo>
                      <a:pt x="142" y="334"/>
                      <a:pt x="142" y="334"/>
                      <a:pt x="142" y="334"/>
                    </a:cubicBezTo>
                    <a:cubicBezTo>
                      <a:pt x="164" y="329"/>
                      <a:pt x="176" y="327"/>
                      <a:pt x="211" y="329"/>
                    </a:cubicBezTo>
                    <a:cubicBezTo>
                      <a:pt x="241" y="332"/>
                      <a:pt x="241" y="332"/>
                      <a:pt x="241" y="332"/>
                    </a:cubicBezTo>
                    <a:cubicBezTo>
                      <a:pt x="272" y="334"/>
                      <a:pt x="301" y="337"/>
                      <a:pt x="334" y="340"/>
                    </a:cubicBezTo>
                    <a:cubicBezTo>
                      <a:pt x="390" y="346"/>
                      <a:pt x="421" y="352"/>
                      <a:pt x="426" y="358"/>
                    </a:cubicBezTo>
                    <a:cubicBezTo>
                      <a:pt x="426" y="358"/>
                      <a:pt x="426" y="358"/>
                      <a:pt x="426" y="358"/>
                    </a:cubicBezTo>
                    <a:cubicBezTo>
                      <a:pt x="421" y="364"/>
                      <a:pt x="394" y="365"/>
                      <a:pt x="382" y="366"/>
                    </a:cubicBezTo>
                    <a:close/>
                    <a:moveTo>
                      <a:pt x="571" y="447"/>
                    </a:moveTo>
                    <a:cubicBezTo>
                      <a:pt x="533" y="465"/>
                      <a:pt x="481" y="456"/>
                      <a:pt x="439" y="449"/>
                    </a:cubicBezTo>
                    <a:cubicBezTo>
                      <a:pt x="427" y="447"/>
                      <a:pt x="427" y="447"/>
                      <a:pt x="427" y="447"/>
                    </a:cubicBezTo>
                    <a:cubicBezTo>
                      <a:pt x="388" y="440"/>
                      <a:pt x="338" y="435"/>
                      <a:pt x="291" y="433"/>
                    </a:cubicBezTo>
                    <a:cubicBezTo>
                      <a:pt x="275" y="433"/>
                      <a:pt x="264" y="433"/>
                      <a:pt x="255" y="433"/>
                    </a:cubicBezTo>
                    <a:cubicBezTo>
                      <a:pt x="253" y="433"/>
                      <a:pt x="250" y="433"/>
                      <a:pt x="248" y="433"/>
                    </a:cubicBezTo>
                    <a:cubicBezTo>
                      <a:pt x="266" y="424"/>
                      <a:pt x="318" y="411"/>
                      <a:pt x="342" y="405"/>
                    </a:cubicBezTo>
                    <a:cubicBezTo>
                      <a:pt x="358" y="402"/>
                      <a:pt x="358" y="402"/>
                      <a:pt x="358" y="402"/>
                    </a:cubicBezTo>
                    <a:cubicBezTo>
                      <a:pt x="403" y="391"/>
                      <a:pt x="431" y="385"/>
                      <a:pt x="461" y="384"/>
                    </a:cubicBezTo>
                    <a:cubicBezTo>
                      <a:pt x="480" y="384"/>
                      <a:pt x="508" y="392"/>
                      <a:pt x="530" y="399"/>
                    </a:cubicBezTo>
                    <a:cubicBezTo>
                      <a:pt x="544" y="404"/>
                      <a:pt x="557" y="408"/>
                      <a:pt x="566" y="409"/>
                    </a:cubicBezTo>
                    <a:cubicBezTo>
                      <a:pt x="586" y="412"/>
                      <a:pt x="606" y="419"/>
                      <a:pt x="611" y="423"/>
                    </a:cubicBezTo>
                    <a:cubicBezTo>
                      <a:pt x="610" y="426"/>
                      <a:pt x="604" y="432"/>
                      <a:pt x="571" y="447"/>
                    </a:cubicBezTo>
                    <a:close/>
                    <a:moveTo>
                      <a:pt x="626" y="418"/>
                    </a:moveTo>
                    <a:cubicBezTo>
                      <a:pt x="626" y="419"/>
                      <a:pt x="625" y="419"/>
                      <a:pt x="625" y="420"/>
                    </a:cubicBezTo>
                    <a:cubicBezTo>
                      <a:pt x="621" y="403"/>
                      <a:pt x="569" y="395"/>
                      <a:pt x="568" y="395"/>
                    </a:cubicBezTo>
                    <a:cubicBezTo>
                      <a:pt x="560" y="394"/>
                      <a:pt x="548" y="390"/>
                      <a:pt x="534" y="386"/>
                    </a:cubicBezTo>
                    <a:cubicBezTo>
                      <a:pt x="530" y="384"/>
                      <a:pt x="525" y="383"/>
                      <a:pt x="520" y="381"/>
                    </a:cubicBezTo>
                    <a:cubicBezTo>
                      <a:pt x="526" y="382"/>
                      <a:pt x="532" y="383"/>
                      <a:pt x="540" y="384"/>
                    </a:cubicBezTo>
                    <a:cubicBezTo>
                      <a:pt x="550" y="385"/>
                      <a:pt x="560" y="387"/>
                      <a:pt x="572" y="390"/>
                    </a:cubicBezTo>
                    <a:cubicBezTo>
                      <a:pt x="594" y="395"/>
                      <a:pt x="621" y="401"/>
                      <a:pt x="658" y="402"/>
                    </a:cubicBezTo>
                    <a:cubicBezTo>
                      <a:pt x="676" y="402"/>
                      <a:pt x="691" y="404"/>
                      <a:pt x="704" y="405"/>
                    </a:cubicBezTo>
                    <a:cubicBezTo>
                      <a:pt x="712" y="406"/>
                      <a:pt x="720" y="406"/>
                      <a:pt x="729" y="407"/>
                    </a:cubicBezTo>
                    <a:cubicBezTo>
                      <a:pt x="701" y="410"/>
                      <a:pt x="678" y="411"/>
                      <a:pt x="666" y="411"/>
                    </a:cubicBezTo>
                    <a:cubicBezTo>
                      <a:pt x="642" y="410"/>
                      <a:pt x="631" y="412"/>
                      <a:pt x="626" y="418"/>
                    </a:cubicBezTo>
                    <a:close/>
                    <a:moveTo>
                      <a:pt x="981" y="400"/>
                    </a:moveTo>
                    <a:cubicBezTo>
                      <a:pt x="996" y="404"/>
                      <a:pt x="996" y="404"/>
                      <a:pt x="996" y="404"/>
                    </a:cubicBezTo>
                    <a:cubicBezTo>
                      <a:pt x="999" y="405"/>
                      <a:pt x="1002" y="406"/>
                      <a:pt x="1005" y="407"/>
                    </a:cubicBezTo>
                    <a:cubicBezTo>
                      <a:pt x="1002" y="409"/>
                      <a:pt x="1000" y="410"/>
                      <a:pt x="997" y="412"/>
                    </a:cubicBezTo>
                    <a:cubicBezTo>
                      <a:pt x="990" y="415"/>
                      <a:pt x="982" y="419"/>
                      <a:pt x="969" y="434"/>
                    </a:cubicBezTo>
                    <a:cubicBezTo>
                      <a:pt x="964" y="440"/>
                      <a:pt x="964" y="440"/>
                      <a:pt x="964" y="440"/>
                    </a:cubicBezTo>
                    <a:cubicBezTo>
                      <a:pt x="951" y="457"/>
                      <a:pt x="942" y="468"/>
                      <a:pt x="907" y="470"/>
                    </a:cubicBezTo>
                    <a:cubicBezTo>
                      <a:pt x="882" y="471"/>
                      <a:pt x="832" y="463"/>
                      <a:pt x="788" y="456"/>
                    </a:cubicBezTo>
                    <a:cubicBezTo>
                      <a:pt x="760" y="452"/>
                      <a:pt x="733" y="447"/>
                      <a:pt x="714" y="446"/>
                    </a:cubicBezTo>
                    <a:cubicBezTo>
                      <a:pt x="686" y="444"/>
                      <a:pt x="686" y="444"/>
                      <a:pt x="686" y="444"/>
                    </a:cubicBezTo>
                    <a:cubicBezTo>
                      <a:pt x="651" y="442"/>
                      <a:pt x="638" y="440"/>
                      <a:pt x="638" y="428"/>
                    </a:cubicBezTo>
                    <a:cubicBezTo>
                      <a:pt x="638" y="428"/>
                      <a:pt x="638" y="427"/>
                      <a:pt x="638" y="427"/>
                    </a:cubicBezTo>
                    <a:cubicBezTo>
                      <a:pt x="638" y="427"/>
                      <a:pt x="638" y="427"/>
                      <a:pt x="638" y="427"/>
                    </a:cubicBezTo>
                    <a:cubicBezTo>
                      <a:pt x="640" y="426"/>
                      <a:pt x="646" y="424"/>
                      <a:pt x="665" y="425"/>
                    </a:cubicBezTo>
                    <a:cubicBezTo>
                      <a:pt x="690" y="426"/>
                      <a:pt x="743" y="420"/>
                      <a:pt x="785" y="413"/>
                    </a:cubicBezTo>
                    <a:cubicBezTo>
                      <a:pt x="807" y="410"/>
                      <a:pt x="807" y="410"/>
                      <a:pt x="807" y="410"/>
                    </a:cubicBezTo>
                    <a:cubicBezTo>
                      <a:pt x="840" y="405"/>
                      <a:pt x="863" y="402"/>
                      <a:pt x="891" y="393"/>
                    </a:cubicBezTo>
                    <a:cubicBezTo>
                      <a:pt x="924" y="382"/>
                      <a:pt x="962" y="393"/>
                      <a:pt x="981" y="400"/>
                    </a:cubicBezTo>
                    <a:close/>
                    <a:moveTo>
                      <a:pt x="910" y="341"/>
                    </a:moveTo>
                    <a:cubicBezTo>
                      <a:pt x="910" y="341"/>
                      <a:pt x="910" y="341"/>
                      <a:pt x="910" y="341"/>
                    </a:cubicBezTo>
                    <a:cubicBezTo>
                      <a:pt x="911" y="338"/>
                      <a:pt x="911" y="338"/>
                      <a:pt x="911" y="338"/>
                    </a:cubicBezTo>
                    <a:cubicBezTo>
                      <a:pt x="912" y="337"/>
                      <a:pt x="915" y="337"/>
                      <a:pt x="917" y="337"/>
                    </a:cubicBezTo>
                    <a:cubicBezTo>
                      <a:pt x="929" y="335"/>
                      <a:pt x="929" y="335"/>
                      <a:pt x="929" y="335"/>
                    </a:cubicBezTo>
                    <a:cubicBezTo>
                      <a:pt x="952" y="330"/>
                      <a:pt x="952" y="330"/>
                      <a:pt x="952" y="330"/>
                    </a:cubicBezTo>
                    <a:cubicBezTo>
                      <a:pt x="971" y="327"/>
                      <a:pt x="997" y="323"/>
                      <a:pt x="1024" y="316"/>
                    </a:cubicBezTo>
                    <a:cubicBezTo>
                      <a:pt x="1061" y="307"/>
                      <a:pt x="1087" y="306"/>
                      <a:pt x="1130" y="325"/>
                    </a:cubicBezTo>
                    <a:cubicBezTo>
                      <a:pt x="1149" y="334"/>
                      <a:pt x="1173" y="344"/>
                      <a:pt x="1203" y="355"/>
                    </a:cubicBezTo>
                    <a:cubicBezTo>
                      <a:pt x="1209" y="357"/>
                      <a:pt x="1209" y="357"/>
                      <a:pt x="1209" y="357"/>
                    </a:cubicBezTo>
                    <a:cubicBezTo>
                      <a:pt x="1215" y="359"/>
                      <a:pt x="1223" y="362"/>
                      <a:pt x="1226" y="364"/>
                    </a:cubicBezTo>
                    <a:cubicBezTo>
                      <a:pt x="1220" y="372"/>
                      <a:pt x="1184" y="384"/>
                      <a:pt x="1135" y="392"/>
                    </a:cubicBezTo>
                    <a:cubicBezTo>
                      <a:pt x="1107" y="397"/>
                      <a:pt x="1050" y="384"/>
                      <a:pt x="1004" y="374"/>
                    </a:cubicBezTo>
                    <a:cubicBezTo>
                      <a:pt x="973" y="367"/>
                      <a:pt x="973" y="367"/>
                      <a:pt x="973" y="367"/>
                    </a:cubicBezTo>
                    <a:cubicBezTo>
                      <a:pt x="963" y="365"/>
                      <a:pt x="963" y="365"/>
                      <a:pt x="963" y="365"/>
                    </a:cubicBezTo>
                    <a:cubicBezTo>
                      <a:pt x="919" y="356"/>
                      <a:pt x="909" y="353"/>
                      <a:pt x="910" y="341"/>
                    </a:cubicBezTo>
                    <a:close/>
                    <a:moveTo>
                      <a:pt x="903" y="368"/>
                    </a:moveTo>
                    <a:cubicBezTo>
                      <a:pt x="905" y="367"/>
                      <a:pt x="906" y="365"/>
                      <a:pt x="907" y="363"/>
                    </a:cubicBezTo>
                    <a:cubicBezTo>
                      <a:pt x="915" y="369"/>
                      <a:pt x="929" y="372"/>
                      <a:pt x="948" y="376"/>
                    </a:cubicBezTo>
                    <a:cubicBezTo>
                      <a:pt x="929" y="373"/>
                      <a:pt x="907" y="373"/>
                      <a:pt x="887" y="379"/>
                    </a:cubicBezTo>
                    <a:cubicBezTo>
                      <a:pt x="871" y="384"/>
                      <a:pt x="858" y="387"/>
                      <a:pt x="843" y="390"/>
                    </a:cubicBezTo>
                    <a:cubicBezTo>
                      <a:pt x="849" y="388"/>
                      <a:pt x="855" y="386"/>
                      <a:pt x="861" y="384"/>
                    </a:cubicBezTo>
                    <a:cubicBezTo>
                      <a:pt x="870" y="381"/>
                      <a:pt x="870" y="381"/>
                      <a:pt x="870" y="381"/>
                    </a:cubicBezTo>
                    <a:cubicBezTo>
                      <a:pt x="890" y="375"/>
                      <a:pt x="898" y="372"/>
                      <a:pt x="903" y="368"/>
                    </a:cubicBezTo>
                    <a:close/>
                    <a:moveTo>
                      <a:pt x="837" y="350"/>
                    </a:moveTo>
                    <a:cubicBezTo>
                      <a:pt x="852" y="355"/>
                      <a:pt x="866" y="359"/>
                      <a:pt x="873" y="361"/>
                    </a:cubicBezTo>
                    <a:cubicBezTo>
                      <a:pt x="873" y="361"/>
                      <a:pt x="881" y="362"/>
                      <a:pt x="882" y="362"/>
                    </a:cubicBezTo>
                    <a:cubicBezTo>
                      <a:pt x="877" y="364"/>
                      <a:pt x="872" y="366"/>
                      <a:pt x="866" y="368"/>
                    </a:cubicBezTo>
                    <a:cubicBezTo>
                      <a:pt x="857" y="370"/>
                      <a:pt x="857" y="370"/>
                      <a:pt x="857" y="370"/>
                    </a:cubicBezTo>
                    <a:cubicBezTo>
                      <a:pt x="837" y="377"/>
                      <a:pt x="826" y="380"/>
                      <a:pt x="782" y="389"/>
                    </a:cubicBezTo>
                    <a:cubicBezTo>
                      <a:pt x="751" y="394"/>
                      <a:pt x="732" y="393"/>
                      <a:pt x="705" y="391"/>
                    </a:cubicBezTo>
                    <a:cubicBezTo>
                      <a:pt x="692" y="389"/>
                      <a:pt x="677" y="388"/>
                      <a:pt x="659" y="388"/>
                    </a:cubicBezTo>
                    <a:cubicBezTo>
                      <a:pt x="622" y="386"/>
                      <a:pt x="597" y="381"/>
                      <a:pt x="575" y="376"/>
                    </a:cubicBezTo>
                    <a:cubicBezTo>
                      <a:pt x="563" y="373"/>
                      <a:pt x="553" y="371"/>
                      <a:pt x="542" y="370"/>
                    </a:cubicBezTo>
                    <a:cubicBezTo>
                      <a:pt x="529" y="368"/>
                      <a:pt x="512" y="366"/>
                      <a:pt x="510" y="363"/>
                    </a:cubicBezTo>
                    <a:cubicBezTo>
                      <a:pt x="510" y="363"/>
                      <a:pt x="510" y="363"/>
                      <a:pt x="510" y="363"/>
                    </a:cubicBezTo>
                    <a:cubicBezTo>
                      <a:pt x="513" y="362"/>
                      <a:pt x="522" y="361"/>
                      <a:pt x="530" y="360"/>
                    </a:cubicBezTo>
                    <a:cubicBezTo>
                      <a:pt x="544" y="359"/>
                      <a:pt x="561" y="357"/>
                      <a:pt x="578" y="352"/>
                    </a:cubicBezTo>
                    <a:cubicBezTo>
                      <a:pt x="593" y="347"/>
                      <a:pt x="606" y="341"/>
                      <a:pt x="618" y="335"/>
                    </a:cubicBezTo>
                    <a:cubicBezTo>
                      <a:pt x="634" y="327"/>
                      <a:pt x="650" y="320"/>
                      <a:pt x="670" y="316"/>
                    </a:cubicBezTo>
                    <a:cubicBezTo>
                      <a:pt x="695" y="311"/>
                      <a:pt x="724" y="319"/>
                      <a:pt x="749" y="326"/>
                    </a:cubicBezTo>
                    <a:cubicBezTo>
                      <a:pt x="774" y="333"/>
                      <a:pt x="774" y="333"/>
                      <a:pt x="774" y="333"/>
                    </a:cubicBezTo>
                    <a:cubicBezTo>
                      <a:pt x="792" y="337"/>
                      <a:pt x="816" y="344"/>
                      <a:pt x="837" y="350"/>
                    </a:cubicBezTo>
                    <a:close/>
                    <a:moveTo>
                      <a:pt x="980" y="263"/>
                    </a:moveTo>
                    <a:cubicBezTo>
                      <a:pt x="1001" y="269"/>
                      <a:pt x="1015" y="278"/>
                      <a:pt x="1021" y="283"/>
                    </a:cubicBezTo>
                    <a:cubicBezTo>
                      <a:pt x="1015" y="286"/>
                      <a:pt x="997" y="290"/>
                      <a:pt x="952" y="292"/>
                    </a:cubicBezTo>
                    <a:cubicBezTo>
                      <a:pt x="929" y="294"/>
                      <a:pt x="911" y="298"/>
                      <a:pt x="893" y="302"/>
                    </a:cubicBezTo>
                    <a:cubicBezTo>
                      <a:pt x="874" y="306"/>
                      <a:pt x="855" y="310"/>
                      <a:pt x="830" y="311"/>
                    </a:cubicBezTo>
                    <a:cubicBezTo>
                      <a:pt x="782" y="312"/>
                      <a:pt x="752" y="298"/>
                      <a:pt x="717" y="279"/>
                    </a:cubicBezTo>
                    <a:cubicBezTo>
                      <a:pt x="686" y="262"/>
                      <a:pt x="669" y="252"/>
                      <a:pt x="669" y="242"/>
                    </a:cubicBezTo>
                    <a:cubicBezTo>
                      <a:pt x="669" y="242"/>
                      <a:pt x="669" y="241"/>
                      <a:pt x="669" y="241"/>
                    </a:cubicBezTo>
                    <a:cubicBezTo>
                      <a:pt x="676" y="238"/>
                      <a:pt x="706" y="238"/>
                      <a:pt x="734" y="246"/>
                    </a:cubicBezTo>
                    <a:cubicBezTo>
                      <a:pt x="764" y="254"/>
                      <a:pt x="808" y="252"/>
                      <a:pt x="860" y="249"/>
                    </a:cubicBezTo>
                    <a:cubicBezTo>
                      <a:pt x="864" y="249"/>
                      <a:pt x="864" y="249"/>
                      <a:pt x="864" y="249"/>
                    </a:cubicBezTo>
                    <a:cubicBezTo>
                      <a:pt x="906" y="247"/>
                      <a:pt x="944" y="251"/>
                      <a:pt x="980" y="263"/>
                    </a:cubicBezTo>
                    <a:close/>
                    <a:moveTo>
                      <a:pt x="881" y="218"/>
                    </a:moveTo>
                    <a:cubicBezTo>
                      <a:pt x="872" y="228"/>
                      <a:pt x="836" y="226"/>
                      <a:pt x="797" y="225"/>
                    </a:cubicBezTo>
                    <a:cubicBezTo>
                      <a:pt x="776" y="224"/>
                      <a:pt x="776" y="224"/>
                      <a:pt x="776" y="224"/>
                    </a:cubicBezTo>
                    <a:cubicBezTo>
                      <a:pt x="743" y="222"/>
                      <a:pt x="721" y="218"/>
                      <a:pt x="701" y="215"/>
                    </a:cubicBezTo>
                    <a:cubicBezTo>
                      <a:pt x="689" y="213"/>
                      <a:pt x="679" y="211"/>
                      <a:pt x="668" y="210"/>
                    </a:cubicBezTo>
                    <a:cubicBezTo>
                      <a:pt x="642" y="208"/>
                      <a:pt x="642" y="206"/>
                      <a:pt x="642" y="197"/>
                    </a:cubicBezTo>
                    <a:cubicBezTo>
                      <a:pt x="642" y="192"/>
                      <a:pt x="644" y="190"/>
                      <a:pt x="663" y="187"/>
                    </a:cubicBezTo>
                    <a:cubicBezTo>
                      <a:pt x="676" y="185"/>
                      <a:pt x="694" y="183"/>
                      <a:pt x="718" y="181"/>
                    </a:cubicBezTo>
                    <a:cubicBezTo>
                      <a:pt x="740" y="179"/>
                      <a:pt x="740" y="179"/>
                      <a:pt x="740" y="179"/>
                    </a:cubicBezTo>
                    <a:cubicBezTo>
                      <a:pt x="761" y="177"/>
                      <a:pt x="761" y="177"/>
                      <a:pt x="761" y="177"/>
                    </a:cubicBezTo>
                    <a:cubicBezTo>
                      <a:pt x="782" y="175"/>
                      <a:pt x="796" y="173"/>
                      <a:pt x="820" y="170"/>
                    </a:cubicBezTo>
                    <a:cubicBezTo>
                      <a:pt x="845" y="166"/>
                      <a:pt x="863" y="176"/>
                      <a:pt x="875" y="183"/>
                    </a:cubicBezTo>
                    <a:cubicBezTo>
                      <a:pt x="878" y="185"/>
                      <a:pt x="878" y="185"/>
                      <a:pt x="878" y="185"/>
                    </a:cubicBezTo>
                    <a:cubicBezTo>
                      <a:pt x="882" y="187"/>
                      <a:pt x="885" y="193"/>
                      <a:pt x="886" y="199"/>
                    </a:cubicBezTo>
                    <a:cubicBezTo>
                      <a:pt x="888" y="206"/>
                      <a:pt x="886" y="213"/>
                      <a:pt x="881" y="218"/>
                    </a:cubicBezTo>
                    <a:close/>
                    <a:moveTo>
                      <a:pt x="893" y="179"/>
                    </a:moveTo>
                    <a:cubicBezTo>
                      <a:pt x="891" y="177"/>
                      <a:pt x="888" y="175"/>
                      <a:pt x="886" y="173"/>
                    </a:cubicBezTo>
                    <a:cubicBezTo>
                      <a:pt x="904" y="174"/>
                      <a:pt x="904" y="174"/>
                      <a:pt x="904" y="174"/>
                    </a:cubicBezTo>
                    <a:cubicBezTo>
                      <a:pt x="904" y="174"/>
                      <a:pt x="904" y="174"/>
                      <a:pt x="904" y="174"/>
                    </a:cubicBezTo>
                    <a:cubicBezTo>
                      <a:pt x="899" y="175"/>
                      <a:pt x="896" y="177"/>
                      <a:pt x="893" y="179"/>
                    </a:cubicBezTo>
                    <a:close/>
                    <a:moveTo>
                      <a:pt x="1171" y="206"/>
                    </a:moveTo>
                    <a:cubicBezTo>
                      <a:pt x="1155" y="213"/>
                      <a:pt x="1113" y="210"/>
                      <a:pt x="1070" y="207"/>
                    </a:cubicBezTo>
                    <a:cubicBezTo>
                      <a:pt x="1038" y="204"/>
                      <a:pt x="1006" y="204"/>
                      <a:pt x="980" y="204"/>
                    </a:cubicBezTo>
                    <a:cubicBezTo>
                      <a:pt x="966" y="204"/>
                      <a:pt x="955" y="204"/>
                      <a:pt x="947" y="203"/>
                    </a:cubicBezTo>
                    <a:cubicBezTo>
                      <a:pt x="920" y="201"/>
                      <a:pt x="907" y="196"/>
                      <a:pt x="903" y="192"/>
                    </a:cubicBezTo>
                    <a:cubicBezTo>
                      <a:pt x="903" y="191"/>
                      <a:pt x="902" y="191"/>
                      <a:pt x="902" y="190"/>
                    </a:cubicBezTo>
                    <a:cubicBezTo>
                      <a:pt x="908" y="184"/>
                      <a:pt x="951" y="180"/>
                      <a:pt x="966" y="178"/>
                    </a:cubicBezTo>
                    <a:cubicBezTo>
                      <a:pt x="967" y="178"/>
                      <a:pt x="967" y="178"/>
                      <a:pt x="967" y="178"/>
                    </a:cubicBezTo>
                    <a:cubicBezTo>
                      <a:pt x="995" y="175"/>
                      <a:pt x="1034" y="170"/>
                      <a:pt x="1045" y="168"/>
                    </a:cubicBezTo>
                    <a:cubicBezTo>
                      <a:pt x="1053" y="166"/>
                      <a:pt x="1103" y="173"/>
                      <a:pt x="1142" y="180"/>
                    </a:cubicBezTo>
                    <a:cubicBezTo>
                      <a:pt x="1171" y="185"/>
                      <a:pt x="1181" y="193"/>
                      <a:pt x="1183" y="196"/>
                    </a:cubicBezTo>
                    <a:cubicBezTo>
                      <a:pt x="1183" y="198"/>
                      <a:pt x="1181" y="200"/>
                      <a:pt x="1171" y="206"/>
                    </a:cubicBezTo>
                    <a:close/>
                    <a:moveTo>
                      <a:pt x="1193" y="185"/>
                    </a:moveTo>
                    <a:cubicBezTo>
                      <a:pt x="1193" y="185"/>
                      <a:pt x="1193" y="185"/>
                      <a:pt x="1193" y="185"/>
                    </a:cubicBezTo>
                    <a:cubicBezTo>
                      <a:pt x="1193" y="185"/>
                      <a:pt x="1193" y="185"/>
                      <a:pt x="1194" y="185"/>
                    </a:cubicBezTo>
                    <a:cubicBezTo>
                      <a:pt x="1193" y="185"/>
                      <a:pt x="1193" y="185"/>
                      <a:pt x="1193" y="185"/>
                    </a:cubicBezTo>
                    <a:close/>
                    <a:moveTo>
                      <a:pt x="1327" y="155"/>
                    </a:moveTo>
                    <a:cubicBezTo>
                      <a:pt x="1329" y="158"/>
                      <a:pt x="1331" y="160"/>
                      <a:pt x="1333" y="162"/>
                    </a:cubicBezTo>
                    <a:cubicBezTo>
                      <a:pt x="1329" y="162"/>
                      <a:pt x="1324" y="161"/>
                      <a:pt x="1320" y="162"/>
                    </a:cubicBezTo>
                    <a:cubicBezTo>
                      <a:pt x="1323" y="159"/>
                      <a:pt x="1325" y="157"/>
                      <a:pt x="1327" y="155"/>
                    </a:cubicBezTo>
                    <a:close/>
                    <a:moveTo>
                      <a:pt x="1211" y="128"/>
                    </a:moveTo>
                    <a:cubicBezTo>
                      <a:pt x="1242" y="129"/>
                      <a:pt x="1242" y="129"/>
                      <a:pt x="1242" y="129"/>
                    </a:cubicBezTo>
                    <a:cubicBezTo>
                      <a:pt x="1284" y="130"/>
                      <a:pt x="1284" y="130"/>
                      <a:pt x="1284" y="130"/>
                    </a:cubicBezTo>
                    <a:cubicBezTo>
                      <a:pt x="1305" y="131"/>
                      <a:pt x="1317" y="136"/>
                      <a:pt x="1317" y="140"/>
                    </a:cubicBezTo>
                    <a:cubicBezTo>
                      <a:pt x="1317" y="147"/>
                      <a:pt x="1317" y="148"/>
                      <a:pt x="1299" y="156"/>
                    </a:cubicBezTo>
                    <a:cubicBezTo>
                      <a:pt x="1285" y="163"/>
                      <a:pt x="1267" y="165"/>
                      <a:pt x="1245" y="168"/>
                    </a:cubicBezTo>
                    <a:cubicBezTo>
                      <a:pt x="1226" y="170"/>
                      <a:pt x="1226" y="170"/>
                      <a:pt x="1226" y="170"/>
                    </a:cubicBezTo>
                    <a:cubicBezTo>
                      <a:pt x="1205" y="173"/>
                      <a:pt x="1196" y="171"/>
                      <a:pt x="1176" y="167"/>
                    </a:cubicBezTo>
                    <a:cubicBezTo>
                      <a:pt x="1158" y="163"/>
                      <a:pt x="1158" y="163"/>
                      <a:pt x="1158" y="163"/>
                    </a:cubicBezTo>
                    <a:cubicBezTo>
                      <a:pt x="1143" y="161"/>
                      <a:pt x="1128" y="159"/>
                      <a:pt x="1115" y="157"/>
                    </a:cubicBezTo>
                    <a:cubicBezTo>
                      <a:pt x="1098" y="155"/>
                      <a:pt x="1084" y="153"/>
                      <a:pt x="1073" y="150"/>
                    </a:cubicBezTo>
                    <a:cubicBezTo>
                      <a:pt x="1062" y="147"/>
                      <a:pt x="1058" y="139"/>
                      <a:pt x="1057" y="136"/>
                    </a:cubicBezTo>
                    <a:cubicBezTo>
                      <a:pt x="1056" y="134"/>
                      <a:pt x="1055" y="132"/>
                      <a:pt x="1055" y="131"/>
                    </a:cubicBezTo>
                    <a:cubicBezTo>
                      <a:pt x="1055" y="130"/>
                      <a:pt x="1055" y="130"/>
                      <a:pt x="1055" y="130"/>
                    </a:cubicBezTo>
                    <a:cubicBezTo>
                      <a:pt x="1064" y="125"/>
                      <a:pt x="1108" y="127"/>
                      <a:pt x="1129" y="127"/>
                    </a:cubicBezTo>
                    <a:cubicBezTo>
                      <a:pt x="1154" y="128"/>
                      <a:pt x="1154" y="128"/>
                      <a:pt x="1154" y="128"/>
                    </a:cubicBezTo>
                    <a:lnTo>
                      <a:pt x="1211" y="128"/>
                    </a:lnTo>
                    <a:close/>
                    <a:moveTo>
                      <a:pt x="1176" y="95"/>
                    </a:moveTo>
                    <a:cubicBezTo>
                      <a:pt x="1180" y="95"/>
                      <a:pt x="1185" y="94"/>
                      <a:pt x="1190" y="94"/>
                    </a:cubicBezTo>
                    <a:cubicBezTo>
                      <a:pt x="1189" y="96"/>
                      <a:pt x="1188" y="98"/>
                      <a:pt x="1188" y="100"/>
                    </a:cubicBezTo>
                    <a:cubicBezTo>
                      <a:pt x="1184" y="98"/>
                      <a:pt x="1180" y="96"/>
                      <a:pt x="1176" y="95"/>
                    </a:cubicBezTo>
                    <a:close/>
                    <a:moveTo>
                      <a:pt x="1247" y="66"/>
                    </a:moveTo>
                    <a:cubicBezTo>
                      <a:pt x="1244" y="72"/>
                      <a:pt x="1218" y="81"/>
                      <a:pt x="1158" y="80"/>
                    </a:cubicBezTo>
                    <a:cubicBezTo>
                      <a:pt x="1132" y="80"/>
                      <a:pt x="1114" y="76"/>
                      <a:pt x="1096" y="72"/>
                    </a:cubicBezTo>
                    <a:cubicBezTo>
                      <a:pt x="1084" y="69"/>
                      <a:pt x="1073" y="67"/>
                      <a:pt x="1060" y="66"/>
                    </a:cubicBezTo>
                    <a:cubicBezTo>
                      <a:pt x="1048" y="65"/>
                      <a:pt x="1036" y="65"/>
                      <a:pt x="1026" y="65"/>
                    </a:cubicBezTo>
                    <a:cubicBezTo>
                      <a:pt x="1023" y="65"/>
                      <a:pt x="1019" y="65"/>
                      <a:pt x="1016" y="65"/>
                    </a:cubicBezTo>
                    <a:cubicBezTo>
                      <a:pt x="1021" y="64"/>
                      <a:pt x="1026" y="63"/>
                      <a:pt x="1032" y="61"/>
                    </a:cubicBezTo>
                    <a:cubicBezTo>
                      <a:pt x="1042" y="59"/>
                      <a:pt x="1042" y="59"/>
                      <a:pt x="1042" y="59"/>
                    </a:cubicBezTo>
                    <a:cubicBezTo>
                      <a:pt x="1064" y="53"/>
                      <a:pt x="1089" y="54"/>
                      <a:pt x="1112" y="55"/>
                    </a:cubicBezTo>
                    <a:cubicBezTo>
                      <a:pt x="1121" y="55"/>
                      <a:pt x="1121" y="55"/>
                      <a:pt x="1121" y="55"/>
                    </a:cubicBezTo>
                    <a:cubicBezTo>
                      <a:pt x="1147" y="55"/>
                      <a:pt x="1214" y="61"/>
                      <a:pt x="1231" y="63"/>
                    </a:cubicBezTo>
                    <a:cubicBezTo>
                      <a:pt x="1238" y="64"/>
                      <a:pt x="1238" y="64"/>
                      <a:pt x="1238" y="64"/>
                    </a:cubicBezTo>
                    <a:cubicBezTo>
                      <a:pt x="1241" y="64"/>
                      <a:pt x="1245" y="64"/>
                      <a:pt x="1248" y="65"/>
                    </a:cubicBezTo>
                    <a:cubicBezTo>
                      <a:pt x="1248" y="65"/>
                      <a:pt x="1247" y="66"/>
                      <a:pt x="1247" y="66"/>
                    </a:cubicBezTo>
                    <a:close/>
                    <a:moveTo>
                      <a:pt x="1253" y="52"/>
                    </a:moveTo>
                    <a:cubicBezTo>
                      <a:pt x="1252" y="51"/>
                      <a:pt x="1251" y="51"/>
                      <a:pt x="1249" y="51"/>
                    </a:cubicBezTo>
                    <a:cubicBezTo>
                      <a:pt x="1251" y="51"/>
                      <a:pt x="1252" y="50"/>
                      <a:pt x="1254" y="50"/>
                    </a:cubicBezTo>
                    <a:cubicBezTo>
                      <a:pt x="1254" y="50"/>
                      <a:pt x="1254" y="50"/>
                      <a:pt x="1254" y="50"/>
                    </a:cubicBezTo>
                    <a:cubicBezTo>
                      <a:pt x="1254" y="51"/>
                      <a:pt x="1254" y="51"/>
                      <a:pt x="1253" y="52"/>
                    </a:cubicBezTo>
                    <a:close/>
                    <a:moveTo>
                      <a:pt x="1272" y="77"/>
                    </a:moveTo>
                    <a:cubicBezTo>
                      <a:pt x="1267" y="77"/>
                      <a:pt x="1262" y="77"/>
                      <a:pt x="1256" y="77"/>
                    </a:cubicBezTo>
                    <a:cubicBezTo>
                      <a:pt x="1258" y="76"/>
                      <a:pt x="1259" y="75"/>
                      <a:pt x="1260" y="73"/>
                    </a:cubicBezTo>
                    <a:cubicBezTo>
                      <a:pt x="1260" y="73"/>
                      <a:pt x="1260" y="72"/>
                      <a:pt x="1260" y="72"/>
                    </a:cubicBezTo>
                    <a:cubicBezTo>
                      <a:pt x="1263" y="74"/>
                      <a:pt x="1267" y="75"/>
                      <a:pt x="1272" y="7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6" name="Freeform 615">
                <a:extLst>
                  <a:ext uri="{FF2B5EF4-FFF2-40B4-BE49-F238E27FC236}">
                    <a16:creationId xmlns:a16="http://schemas.microsoft.com/office/drawing/2014/main" id="{CC227471-7B79-1DC7-11F7-03BC430507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2" y="2520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  <a:gd name="T6" fmla="*/ 0 w 1"/>
                  <a:gd name="T7" fmla="*/ 0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7" name="Freeform 616">
                <a:extLst>
                  <a:ext uri="{FF2B5EF4-FFF2-40B4-BE49-F238E27FC236}">
                    <a16:creationId xmlns:a16="http://schemas.microsoft.com/office/drawing/2014/main" id="{68ACA908-6617-FF26-EDB1-BD72076A0A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7" y="2250"/>
                <a:ext cx="489" cy="466"/>
              </a:xfrm>
              <a:custGeom>
                <a:avLst/>
                <a:gdLst>
                  <a:gd name="T0" fmla="*/ 386 w 309"/>
                  <a:gd name="T1" fmla="*/ 68 h 295"/>
                  <a:gd name="T2" fmla="*/ 381 w 309"/>
                  <a:gd name="T3" fmla="*/ 68 h 295"/>
                  <a:gd name="T4" fmla="*/ 250 w 309"/>
                  <a:gd name="T5" fmla="*/ 220 h 295"/>
                  <a:gd name="T6" fmla="*/ 142 w 309"/>
                  <a:gd name="T7" fmla="*/ 379 h 295"/>
                  <a:gd name="T8" fmla="*/ 111 w 309"/>
                  <a:gd name="T9" fmla="*/ 701 h 295"/>
                  <a:gd name="T10" fmla="*/ 177 w 309"/>
                  <a:gd name="T11" fmla="*/ 848 h 295"/>
                  <a:gd name="T12" fmla="*/ 353 w 309"/>
                  <a:gd name="T13" fmla="*/ 1101 h 295"/>
                  <a:gd name="T14" fmla="*/ 373 w 309"/>
                  <a:gd name="T15" fmla="*/ 1103 h 295"/>
                  <a:gd name="T16" fmla="*/ 783 w 309"/>
                  <a:gd name="T17" fmla="*/ 1084 h 295"/>
                  <a:gd name="T18" fmla="*/ 1106 w 309"/>
                  <a:gd name="T19" fmla="*/ 733 h 295"/>
                  <a:gd name="T20" fmla="*/ 1002 w 309"/>
                  <a:gd name="T21" fmla="*/ 190 h 295"/>
                  <a:gd name="T22" fmla="*/ 386 w 309"/>
                  <a:gd name="T23" fmla="*/ 68 h 29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09" h="295">
                    <a:moveTo>
                      <a:pt x="97" y="17"/>
                    </a:moveTo>
                    <a:cubicBezTo>
                      <a:pt x="96" y="17"/>
                      <a:pt x="96" y="17"/>
                      <a:pt x="96" y="17"/>
                    </a:cubicBezTo>
                    <a:cubicBezTo>
                      <a:pt x="83" y="23"/>
                      <a:pt x="73" y="38"/>
                      <a:pt x="63" y="56"/>
                    </a:cubicBezTo>
                    <a:cubicBezTo>
                      <a:pt x="56" y="69"/>
                      <a:pt x="47" y="83"/>
                      <a:pt x="36" y="96"/>
                    </a:cubicBezTo>
                    <a:cubicBezTo>
                      <a:pt x="0" y="138"/>
                      <a:pt x="15" y="165"/>
                      <a:pt x="28" y="178"/>
                    </a:cubicBezTo>
                    <a:cubicBezTo>
                      <a:pt x="33" y="183"/>
                      <a:pt x="39" y="199"/>
                      <a:pt x="45" y="215"/>
                    </a:cubicBezTo>
                    <a:cubicBezTo>
                      <a:pt x="57" y="245"/>
                      <a:pt x="70" y="276"/>
                      <a:pt x="89" y="279"/>
                    </a:cubicBezTo>
                    <a:cubicBezTo>
                      <a:pt x="94" y="280"/>
                      <a:pt x="94" y="280"/>
                      <a:pt x="94" y="280"/>
                    </a:cubicBezTo>
                    <a:cubicBezTo>
                      <a:pt x="123" y="286"/>
                      <a:pt x="172" y="295"/>
                      <a:pt x="198" y="275"/>
                    </a:cubicBezTo>
                    <a:cubicBezTo>
                      <a:pt x="223" y="256"/>
                      <a:pt x="248" y="229"/>
                      <a:pt x="279" y="186"/>
                    </a:cubicBezTo>
                    <a:cubicBezTo>
                      <a:pt x="309" y="144"/>
                      <a:pt x="288" y="84"/>
                      <a:pt x="253" y="48"/>
                    </a:cubicBezTo>
                    <a:cubicBezTo>
                      <a:pt x="221" y="14"/>
                      <a:pt x="147" y="0"/>
                      <a:pt x="97" y="1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8" name="Freeform 617">
                <a:extLst>
                  <a:ext uri="{FF2B5EF4-FFF2-40B4-BE49-F238E27FC236}">
                    <a16:creationId xmlns:a16="http://schemas.microsoft.com/office/drawing/2014/main" id="{5A9F97F9-B0DC-1C79-18CF-EEBEF40054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2274"/>
                <a:ext cx="422" cy="418"/>
              </a:xfrm>
              <a:custGeom>
                <a:avLst/>
                <a:gdLst>
                  <a:gd name="T0" fmla="*/ 858 w 266"/>
                  <a:gd name="T1" fmla="*/ 169 h 265"/>
                  <a:gd name="T2" fmla="*/ 953 w 266"/>
                  <a:gd name="T3" fmla="*/ 639 h 265"/>
                  <a:gd name="T4" fmla="*/ 647 w 266"/>
                  <a:gd name="T5" fmla="*/ 978 h 265"/>
                  <a:gd name="T6" fmla="*/ 274 w 266"/>
                  <a:gd name="T7" fmla="*/ 986 h 265"/>
                  <a:gd name="T8" fmla="*/ 252 w 266"/>
                  <a:gd name="T9" fmla="*/ 980 h 265"/>
                  <a:gd name="T10" fmla="*/ 124 w 266"/>
                  <a:gd name="T11" fmla="*/ 762 h 265"/>
                  <a:gd name="T12" fmla="*/ 40 w 266"/>
                  <a:gd name="T13" fmla="*/ 599 h 265"/>
                  <a:gd name="T14" fmla="*/ 0 w 266"/>
                  <a:gd name="T15" fmla="*/ 509 h 265"/>
                  <a:gd name="T16" fmla="*/ 73 w 266"/>
                  <a:gd name="T17" fmla="*/ 358 h 265"/>
                  <a:gd name="T18" fmla="*/ 189 w 266"/>
                  <a:gd name="T19" fmla="*/ 189 h 265"/>
                  <a:gd name="T20" fmla="*/ 295 w 266"/>
                  <a:gd name="T21" fmla="*/ 60 h 265"/>
                  <a:gd name="T22" fmla="*/ 858 w 266"/>
                  <a:gd name="T23" fmla="*/ 169 h 26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66" h="265">
                    <a:moveTo>
                      <a:pt x="215" y="43"/>
                    </a:moveTo>
                    <a:cubicBezTo>
                      <a:pt x="241" y="70"/>
                      <a:pt x="266" y="125"/>
                      <a:pt x="239" y="163"/>
                    </a:cubicBezTo>
                    <a:cubicBezTo>
                      <a:pt x="209" y="204"/>
                      <a:pt x="185" y="231"/>
                      <a:pt x="162" y="249"/>
                    </a:cubicBezTo>
                    <a:cubicBezTo>
                      <a:pt x="140" y="265"/>
                      <a:pt x="94" y="256"/>
                      <a:pt x="69" y="251"/>
                    </a:cubicBezTo>
                    <a:cubicBezTo>
                      <a:pt x="63" y="250"/>
                      <a:pt x="63" y="250"/>
                      <a:pt x="63" y="250"/>
                    </a:cubicBezTo>
                    <a:cubicBezTo>
                      <a:pt x="52" y="248"/>
                      <a:pt x="39" y="216"/>
                      <a:pt x="31" y="194"/>
                    </a:cubicBezTo>
                    <a:cubicBezTo>
                      <a:pt x="23" y="176"/>
                      <a:pt x="17" y="160"/>
                      <a:pt x="10" y="153"/>
                    </a:cubicBezTo>
                    <a:cubicBezTo>
                      <a:pt x="3" y="146"/>
                      <a:pt x="0" y="138"/>
                      <a:pt x="0" y="130"/>
                    </a:cubicBezTo>
                    <a:cubicBezTo>
                      <a:pt x="0" y="118"/>
                      <a:pt x="6" y="105"/>
                      <a:pt x="18" y="91"/>
                    </a:cubicBezTo>
                    <a:cubicBezTo>
                      <a:pt x="31" y="76"/>
                      <a:pt x="40" y="61"/>
                      <a:pt x="47" y="48"/>
                    </a:cubicBezTo>
                    <a:cubicBezTo>
                      <a:pt x="56" y="33"/>
                      <a:pt x="64" y="19"/>
                      <a:pt x="74" y="15"/>
                    </a:cubicBezTo>
                    <a:cubicBezTo>
                      <a:pt x="119" y="0"/>
                      <a:pt x="186" y="13"/>
                      <a:pt x="215" y="4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9" name="Freeform 618">
                <a:extLst>
                  <a:ext uri="{FF2B5EF4-FFF2-40B4-BE49-F238E27FC236}">
                    <a16:creationId xmlns:a16="http://schemas.microsoft.com/office/drawing/2014/main" id="{911CCAA8-2F69-0C3D-C0CC-DDCBC1E0CE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9" y="2876"/>
                <a:ext cx="2" cy="1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8 w 1"/>
                  <a:gd name="T5" fmla="*/ 0 h 1"/>
                  <a:gd name="T6" fmla="*/ 0 w 1"/>
                  <a:gd name="T7" fmla="*/ 0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0" name="Freeform 619">
                <a:extLst>
                  <a:ext uri="{FF2B5EF4-FFF2-40B4-BE49-F238E27FC236}">
                    <a16:creationId xmlns:a16="http://schemas.microsoft.com/office/drawing/2014/main" id="{92B9AC19-04FD-9644-49F3-8B524AFC4D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" y="2493"/>
                <a:ext cx="377" cy="537"/>
              </a:xfrm>
              <a:custGeom>
                <a:avLst/>
                <a:gdLst>
                  <a:gd name="T0" fmla="*/ 417 w 238"/>
                  <a:gd name="T1" fmla="*/ 276 h 340"/>
                  <a:gd name="T2" fmla="*/ 353 w 238"/>
                  <a:gd name="T3" fmla="*/ 347 h 340"/>
                  <a:gd name="T4" fmla="*/ 25 w 238"/>
                  <a:gd name="T5" fmla="*/ 862 h 340"/>
                  <a:gd name="T6" fmla="*/ 253 w 238"/>
                  <a:gd name="T7" fmla="*/ 1107 h 340"/>
                  <a:gd name="T8" fmla="*/ 387 w 238"/>
                  <a:gd name="T9" fmla="*/ 1183 h 340"/>
                  <a:gd name="T10" fmla="*/ 903 w 238"/>
                  <a:gd name="T11" fmla="*/ 1273 h 340"/>
                  <a:gd name="T12" fmla="*/ 946 w 238"/>
                  <a:gd name="T13" fmla="*/ 1148 h 340"/>
                  <a:gd name="T14" fmla="*/ 911 w 238"/>
                  <a:gd name="T15" fmla="*/ 973 h 340"/>
                  <a:gd name="T16" fmla="*/ 884 w 238"/>
                  <a:gd name="T17" fmla="*/ 821 h 340"/>
                  <a:gd name="T18" fmla="*/ 919 w 238"/>
                  <a:gd name="T19" fmla="*/ 539 h 340"/>
                  <a:gd name="T20" fmla="*/ 941 w 238"/>
                  <a:gd name="T21" fmla="*/ 324 h 340"/>
                  <a:gd name="T22" fmla="*/ 795 w 238"/>
                  <a:gd name="T23" fmla="*/ 68 h 340"/>
                  <a:gd name="T24" fmla="*/ 417 w 238"/>
                  <a:gd name="T25" fmla="*/ 276 h 34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38" h="340">
                    <a:moveTo>
                      <a:pt x="105" y="70"/>
                    </a:moveTo>
                    <a:cubicBezTo>
                      <a:pt x="89" y="88"/>
                      <a:pt x="89" y="88"/>
                      <a:pt x="89" y="88"/>
                    </a:cubicBezTo>
                    <a:cubicBezTo>
                      <a:pt x="58" y="122"/>
                      <a:pt x="13" y="190"/>
                      <a:pt x="6" y="219"/>
                    </a:cubicBezTo>
                    <a:cubicBezTo>
                      <a:pt x="0" y="245"/>
                      <a:pt x="27" y="260"/>
                      <a:pt x="64" y="281"/>
                    </a:cubicBezTo>
                    <a:cubicBezTo>
                      <a:pt x="97" y="300"/>
                      <a:pt x="97" y="300"/>
                      <a:pt x="97" y="300"/>
                    </a:cubicBezTo>
                    <a:cubicBezTo>
                      <a:pt x="154" y="335"/>
                      <a:pt x="211" y="340"/>
                      <a:pt x="227" y="323"/>
                    </a:cubicBezTo>
                    <a:cubicBezTo>
                      <a:pt x="235" y="314"/>
                      <a:pt x="238" y="303"/>
                      <a:pt x="238" y="291"/>
                    </a:cubicBezTo>
                    <a:cubicBezTo>
                      <a:pt x="238" y="277"/>
                      <a:pt x="234" y="262"/>
                      <a:pt x="229" y="247"/>
                    </a:cubicBezTo>
                    <a:cubicBezTo>
                      <a:pt x="224" y="232"/>
                      <a:pt x="222" y="221"/>
                      <a:pt x="222" y="208"/>
                    </a:cubicBezTo>
                    <a:cubicBezTo>
                      <a:pt x="222" y="192"/>
                      <a:pt x="225" y="173"/>
                      <a:pt x="231" y="137"/>
                    </a:cubicBezTo>
                    <a:cubicBezTo>
                      <a:pt x="235" y="116"/>
                      <a:pt x="237" y="98"/>
                      <a:pt x="237" y="82"/>
                    </a:cubicBezTo>
                    <a:cubicBezTo>
                      <a:pt x="237" y="49"/>
                      <a:pt x="228" y="27"/>
                      <a:pt x="200" y="17"/>
                    </a:cubicBezTo>
                    <a:cubicBezTo>
                      <a:pt x="164" y="0"/>
                      <a:pt x="133" y="37"/>
                      <a:pt x="105" y="7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1" name="Freeform 620">
                <a:extLst>
                  <a:ext uri="{FF2B5EF4-FFF2-40B4-BE49-F238E27FC236}">
                    <a16:creationId xmlns:a16="http://schemas.microsoft.com/office/drawing/2014/main" id="{6DE0B982-2C9B-38D1-537C-018C3B04E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" y="2522"/>
                <a:ext cx="339" cy="482"/>
              </a:xfrm>
              <a:custGeom>
                <a:avLst/>
                <a:gdLst>
                  <a:gd name="T0" fmla="*/ 708 w 214"/>
                  <a:gd name="T1" fmla="*/ 47 h 305"/>
                  <a:gd name="T2" fmla="*/ 708 w 214"/>
                  <a:gd name="T3" fmla="*/ 47 h 305"/>
                  <a:gd name="T4" fmla="*/ 795 w 214"/>
                  <a:gd name="T5" fmla="*/ 457 h 305"/>
                  <a:gd name="T6" fmla="*/ 790 w 214"/>
                  <a:gd name="T7" fmla="*/ 920 h 305"/>
                  <a:gd name="T8" fmla="*/ 790 w 214"/>
                  <a:gd name="T9" fmla="*/ 1163 h 305"/>
                  <a:gd name="T10" fmla="*/ 349 w 214"/>
                  <a:gd name="T11" fmla="*/ 1067 h 305"/>
                  <a:gd name="T12" fmla="*/ 215 w 214"/>
                  <a:gd name="T13" fmla="*/ 986 h 305"/>
                  <a:gd name="T14" fmla="*/ 13 w 214"/>
                  <a:gd name="T15" fmla="*/ 804 h 305"/>
                  <a:gd name="T16" fmla="*/ 329 w 214"/>
                  <a:gd name="T17" fmla="*/ 314 h 305"/>
                  <a:gd name="T18" fmla="*/ 394 w 214"/>
                  <a:gd name="T19" fmla="*/ 240 h 305"/>
                  <a:gd name="T20" fmla="*/ 708 w 214"/>
                  <a:gd name="T21" fmla="*/ 47 h 3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4" h="305">
                    <a:moveTo>
                      <a:pt x="178" y="12"/>
                    </a:moveTo>
                    <a:cubicBezTo>
                      <a:pt x="178" y="12"/>
                      <a:pt x="178" y="12"/>
                      <a:pt x="178" y="12"/>
                    </a:cubicBezTo>
                    <a:cubicBezTo>
                      <a:pt x="202" y="21"/>
                      <a:pt x="214" y="41"/>
                      <a:pt x="200" y="116"/>
                    </a:cubicBezTo>
                    <a:cubicBezTo>
                      <a:pt x="188" y="185"/>
                      <a:pt x="187" y="198"/>
                      <a:pt x="199" y="233"/>
                    </a:cubicBezTo>
                    <a:cubicBezTo>
                      <a:pt x="209" y="266"/>
                      <a:pt x="210" y="284"/>
                      <a:pt x="199" y="295"/>
                    </a:cubicBezTo>
                    <a:cubicBezTo>
                      <a:pt x="190" y="305"/>
                      <a:pt x="141" y="303"/>
                      <a:pt x="88" y="270"/>
                    </a:cubicBezTo>
                    <a:cubicBezTo>
                      <a:pt x="54" y="250"/>
                      <a:pt x="54" y="250"/>
                      <a:pt x="54" y="250"/>
                    </a:cubicBezTo>
                    <a:cubicBezTo>
                      <a:pt x="17" y="230"/>
                      <a:pt x="0" y="219"/>
                      <a:pt x="3" y="204"/>
                    </a:cubicBezTo>
                    <a:cubicBezTo>
                      <a:pt x="9" y="180"/>
                      <a:pt x="51" y="114"/>
                      <a:pt x="83" y="80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125" y="31"/>
                      <a:pt x="151" y="0"/>
                      <a:pt x="178" y="12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2" name="Freeform 621">
                <a:extLst>
                  <a:ext uri="{FF2B5EF4-FFF2-40B4-BE49-F238E27FC236}">
                    <a16:creationId xmlns:a16="http://schemas.microsoft.com/office/drawing/2014/main" id="{0C9B02AE-C897-3766-131A-FE5766FB1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2141"/>
                <a:ext cx="580" cy="401"/>
              </a:xfrm>
              <a:custGeom>
                <a:avLst/>
                <a:gdLst>
                  <a:gd name="T0" fmla="*/ 601 w 366"/>
                  <a:gd name="T1" fmla="*/ 892 h 254"/>
                  <a:gd name="T2" fmla="*/ 843 w 366"/>
                  <a:gd name="T3" fmla="*/ 995 h 254"/>
                  <a:gd name="T4" fmla="*/ 1279 w 366"/>
                  <a:gd name="T5" fmla="*/ 788 h 254"/>
                  <a:gd name="T6" fmla="*/ 1298 w 366"/>
                  <a:gd name="T7" fmla="*/ 767 h 254"/>
                  <a:gd name="T8" fmla="*/ 1382 w 366"/>
                  <a:gd name="T9" fmla="*/ 453 h 254"/>
                  <a:gd name="T10" fmla="*/ 1002 w 366"/>
                  <a:gd name="T11" fmla="*/ 82 h 254"/>
                  <a:gd name="T12" fmla="*/ 669 w 366"/>
                  <a:gd name="T13" fmla="*/ 21 h 254"/>
                  <a:gd name="T14" fmla="*/ 502 w 366"/>
                  <a:gd name="T15" fmla="*/ 122 h 254"/>
                  <a:gd name="T16" fmla="*/ 292 w 366"/>
                  <a:gd name="T17" fmla="*/ 257 h 254"/>
                  <a:gd name="T18" fmla="*/ 0 w 366"/>
                  <a:gd name="T19" fmla="*/ 551 h 254"/>
                  <a:gd name="T20" fmla="*/ 0 w 366"/>
                  <a:gd name="T21" fmla="*/ 551 h 254"/>
                  <a:gd name="T22" fmla="*/ 203 w 366"/>
                  <a:gd name="T23" fmla="*/ 715 h 254"/>
                  <a:gd name="T24" fmla="*/ 396 w 366"/>
                  <a:gd name="T25" fmla="*/ 780 h 254"/>
                  <a:gd name="T26" fmla="*/ 601 w 366"/>
                  <a:gd name="T27" fmla="*/ 892 h 25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66" h="254">
                    <a:moveTo>
                      <a:pt x="151" y="227"/>
                    </a:moveTo>
                    <a:cubicBezTo>
                      <a:pt x="173" y="241"/>
                      <a:pt x="189" y="251"/>
                      <a:pt x="212" y="253"/>
                    </a:cubicBezTo>
                    <a:cubicBezTo>
                      <a:pt x="241" y="254"/>
                      <a:pt x="280" y="250"/>
                      <a:pt x="321" y="200"/>
                    </a:cubicBezTo>
                    <a:cubicBezTo>
                      <a:pt x="326" y="195"/>
                      <a:pt x="326" y="195"/>
                      <a:pt x="326" y="195"/>
                    </a:cubicBezTo>
                    <a:cubicBezTo>
                      <a:pt x="358" y="157"/>
                      <a:pt x="366" y="146"/>
                      <a:pt x="347" y="115"/>
                    </a:cubicBezTo>
                    <a:cubicBezTo>
                      <a:pt x="327" y="81"/>
                      <a:pt x="297" y="41"/>
                      <a:pt x="252" y="21"/>
                    </a:cubicBezTo>
                    <a:cubicBezTo>
                      <a:pt x="205" y="0"/>
                      <a:pt x="193" y="0"/>
                      <a:pt x="168" y="5"/>
                    </a:cubicBezTo>
                    <a:cubicBezTo>
                      <a:pt x="156" y="8"/>
                      <a:pt x="142" y="19"/>
                      <a:pt x="126" y="31"/>
                    </a:cubicBezTo>
                    <a:cubicBezTo>
                      <a:pt x="110" y="43"/>
                      <a:pt x="92" y="57"/>
                      <a:pt x="73" y="65"/>
                    </a:cubicBezTo>
                    <a:cubicBezTo>
                      <a:pt x="28" y="83"/>
                      <a:pt x="1" y="110"/>
                      <a:pt x="0" y="14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69"/>
                      <a:pt x="24" y="175"/>
                      <a:pt x="51" y="182"/>
                    </a:cubicBezTo>
                    <a:cubicBezTo>
                      <a:pt x="66" y="186"/>
                      <a:pt x="82" y="190"/>
                      <a:pt x="100" y="198"/>
                    </a:cubicBezTo>
                    <a:cubicBezTo>
                      <a:pt x="121" y="208"/>
                      <a:pt x="137" y="218"/>
                      <a:pt x="151" y="22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3" name="Freeform 622">
                <a:extLst>
                  <a:ext uri="{FF2B5EF4-FFF2-40B4-BE49-F238E27FC236}">
                    <a16:creationId xmlns:a16="http://schemas.microsoft.com/office/drawing/2014/main" id="{254CF58C-EBE3-ABB9-6CD2-32D1C6FF23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" y="2162"/>
                <a:ext cx="529" cy="358"/>
              </a:xfrm>
              <a:custGeom>
                <a:avLst/>
                <a:gdLst>
                  <a:gd name="T0" fmla="*/ 0 w 334"/>
                  <a:gd name="T1" fmla="*/ 503 h 227"/>
                  <a:gd name="T2" fmla="*/ 250 w 334"/>
                  <a:gd name="T3" fmla="*/ 255 h 227"/>
                  <a:gd name="T4" fmla="*/ 477 w 334"/>
                  <a:gd name="T5" fmla="*/ 115 h 227"/>
                  <a:gd name="T6" fmla="*/ 619 w 334"/>
                  <a:gd name="T7" fmla="*/ 22 h 227"/>
                  <a:gd name="T8" fmla="*/ 919 w 334"/>
                  <a:gd name="T9" fmla="*/ 82 h 227"/>
                  <a:gd name="T10" fmla="*/ 1272 w 334"/>
                  <a:gd name="T11" fmla="*/ 427 h 227"/>
                  <a:gd name="T12" fmla="*/ 1191 w 334"/>
                  <a:gd name="T13" fmla="*/ 680 h 227"/>
                  <a:gd name="T14" fmla="*/ 1172 w 334"/>
                  <a:gd name="T15" fmla="*/ 699 h 227"/>
                  <a:gd name="T16" fmla="*/ 782 w 334"/>
                  <a:gd name="T17" fmla="*/ 883 h 227"/>
                  <a:gd name="T18" fmla="*/ 572 w 334"/>
                  <a:gd name="T19" fmla="*/ 793 h 227"/>
                  <a:gd name="T20" fmla="*/ 361 w 334"/>
                  <a:gd name="T21" fmla="*/ 673 h 227"/>
                  <a:gd name="T22" fmla="*/ 158 w 334"/>
                  <a:gd name="T23" fmla="*/ 607 h 227"/>
                  <a:gd name="T24" fmla="*/ 0 w 334"/>
                  <a:gd name="T25" fmla="*/ 503 h 22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34" h="227">
                    <a:moveTo>
                      <a:pt x="0" y="128"/>
                    </a:moveTo>
                    <a:cubicBezTo>
                      <a:pt x="0" y="104"/>
                      <a:pt x="24" y="81"/>
                      <a:pt x="63" y="65"/>
                    </a:cubicBezTo>
                    <a:cubicBezTo>
                      <a:pt x="84" y="56"/>
                      <a:pt x="103" y="42"/>
                      <a:pt x="120" y="29"/>
                    </a:cubicBezTo>
                    <a:cubicBezTo>
                      <a:pt x="134" y="18"/>
                      <a:pt x="147" y="8"/>
                      <a:pt x="156" y="6"/>
                    </a:cubicBezTo>
                    <a:cubicBezTo>
                      <a:pt x="176" y="2"/>
                      <a:pt x="185" y="0"/>
                      <a:pt x="231" y="21"/>
                    </a:cubicBezTo>
                    <a:cubicBezTo>
                      <a:pt x="273" y="39"/>
                      <a:pt x="301" y="78"/>
                      <a:pt x="320" y="109"/>
                    </a:cubicBezTo>
                    <a:cubicBezTo>
                      <a:pt x="334" y="132"/>
                      <a:pt x="332" y="134"/>
                      <a:pt x="300" y="173"/>
                    </a:cubicBezTo>
                    <a:cubicBezTo>
                      <a:pt x="295" y="178"/>
                      <a:pt x="295" y="178"/>
                      <a:pt x="295" y="178"/>
                    </a:cubicBezTo>
                    <a:cubicBezTo>
                      <a:pt x="259" y="222"/>
                      <a:pt x="225" y="227"/>
                      <a:pt x="197" y="225"/>
                    </a:cubicBezTo>
                    <a:cubicBezTo>
                      <a:pt x="179" y="224"/>
                      <a:pt x="164" y="215"/>
                      <a:pt x="144" y="202"/>
                    </a:cubicBezTo>
                    <a:cubicBezTo>
                      <a:pt x="129" y="193"/>
                      <a:pt x="113" y="182"/>
                      <a:pt x="91" y="172"/>
                    </a:cubicBezTo>
                    <a:cubicBezTo>
                      <a:pt x="72" y="164"/>
                      <a:pt x="54" y="159"/>
                      <a:pt x="40" y="155"/>
                    </a:cubicBezTo>
                    <a:cubicBezTo>
                      <a:pt x="11" y="148"/>
                      <a:pt x="0" y="144"/>
                      <a:pt x="0" y="128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4" name="Freeform 623">
                <a:extLst>
                  <a:ext uri="{FF2B5EF4-FFF2-40B4-BE49-F238E27FC236}">
                    <a16:creationId xmlns:a16="http://schemas.microsoft.com/office/drawing/2014/main" id="{FD1C0A9A-1BA0-2EAE-C829-A4FBE88DC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" y="2427"/>
                <a:ext cx="504" cy="442"/>
              </a:xfrm>
              <a:custGeom>
                <a:avLst/>
                <a:gdLst>
                  <a:gd name="T0" fmla="*/ 21 w 318"/>
                  <a:gd name="T1" fmla="*/ 835 h 280"/>
                  <a:gd name="T2" fmla="*/ 387 w 318"/>
                  <a:gd name="T3" fmla="*/ 1069 h 280"/>
                  <a:gd name="T4" fmla="*/ 721 w 318"/>
                  <a:gd name="T5" fmla="*/ 1012 h 280"/>
                  <a:gd name="T6" fmla="*/ 824 w 318"/>
                  <a:gd name="T7" fmla="*/ 862 h 280"/>
                  <a:gd name="T8" fmla="*/ 992 w 318"/>
                  <a:gd name="T9" fmla="*/ 598 h 280"/>
                  <a:gd name="T10" fmla="*/ 1151 w 318"/>
                  <a:gd name="T11" fmla="*/ 98 h 280"/>
                  <a:gd name="T12" fmla="*/ 761 w 318"/>
                  <a:gd name="T13" fmla="*/ 22 h 280"/>
                  <a:gd name="T14" fmla="*/ 605 w 318"/>
                  <a:gd name="T15" fmla="*/ 21 h 280"/>
                  <a:gd name="T16" fmla="*/ 171 w 318"/>
                  <a:gd name="T17" fmla="*/ 68 h 280"/>
                  <a:gd name="T18" fmla="*/ 55 w 318"/>
                  <a:gd name="T19" fmla="*/ 327 h 280"/>
                  <a:gd name="T20" fmla="*/ 35 w 318"/>
                  <a:gd name="T21" fmla="*/ 529 h 280"/>
                  <a:gd name="T22" fmla="*/ 21 w 318"/>
                  <a:gd name="T23" fmla="*/ 835 h 28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18" h="280">
                    <a:moveTo>
                      <a:pt x="5" y="212"/>
                    </a:moveTo>
                    <a:cubicBezTo>
                      <a:pt x="15" y="251"/>
                      <a:pt x="68" y="265"/>
                      <a:pt x="97" y="272"/>
                    </a:cubicBezTo>
                    <a:cubicBezTo>
                      <a:pt x="128" y="280"/>
                      <a:pt x="164" y="273"/>
                      <a:pt x="181" y="257"/>
                    </a:cubicBezTo>
                    <a:cubicBezTo>
                      <a:pt x="189" y="250"/>
                      <a:pt x="197" y="236"/>
                      <a:pt x="207" y="219"/>
                    </a:cubicBezTo>
                    <a:cubicBezTo>
                      <a:pt x="217" y="199"/>
                      <a:pt x="231" y="175"/>
                      <a:pt x="249" y="152"/>
                    </a:cubicBezTo>
                    <a:cubicBezTo>
                      <a:pt x="266" y="130"/>
                      <a:pt x="318" y="56"/>
                      <a:pt x="289" y="25"/>
                    </a:cubicBezTo>
                    <a:cubicBezTo>
                      <a:pt x="273" y="7"/>
                      <a:pt x="232" y="7"/>
                      <a:pt x="191" y="6"/>
                    </a:cubicBezTo>
                    <a:cubicBezTo>
                      <a:pt x="177" y="6"/>
                      <a:pt x="163" y="6"/>
                      <a:pt x="152" y="5"/>
                    </a:cubicBezTo>
                    <a:cubicBezTo>
                      <a:pt x="121" y="2"/>
                      <a:pt x="66" y="0"/>
                      <a:pt x="43" y="17"/>
                    </a:cubicBezTo>
                    <a:cubicBezTo>
                      <a:pt x="22" y="33"/>
                      <a:pt x="12" y="47"/>
                      <a:pt x="14" y="83"/>
                    </a:cubicBezTo>
                    <a:cubicBezTo>
                      <a:pt x="15" y="97"/>
                      <a:pt x="12" y="115"/>
                      <a:pt x="9" y="134"/>
                    </a:cubicBezTo>
                    <a:cubicBezTo>
                      <a:pt x="5" y="161"/>
                      <a:pt x="0" y="190"/>
                      <a:pt x="5" y="212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5" name="Freeform 624">
                <a:extLst>
                  <a:ext uri="{FF2B5EF4-FFF2-40B4-BE49-F238E27FC236}">
                    <a16:creationId xmlns:a16="http://schemas.microsoft.com/office/drawing/2014/main" id="{1757BEE9-9B71-5935-DC0D-96AAF1A99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" y="2451"/>
                <a:ext cx="438" cy="395"/>
              </a:xfrm>
              <a:custGeom>
                <a:avLst/>
                <a:gdLst>
                  <a:gd name="T0" fmla="*/ 33 w 277"/>
                  <a:gd name="T1" fmla="*/ 477 h 250"/>
                  <a:gd name="T2" fmla="*/ 55 w 277"/>
                  <a:gd name="T3" fmla="*/ 264 h 250"/>
                  <a:gd name="T4" fmla="*/ 147 w 277"/>
                  <a:gd name="T5" fmla="*/ 55 h 250"/>
                  <a:gd name="T6" fmla="*/ 538 w 277"/>
                  <a:gd name="T7" fmla="*/ 14 h 250"/>
                  <a:gd name="T8" fmla="*/ 696 w 277"/>
                  <a:gd name="T9" fmla="*/ 21 h 250"/>
                  <a:gd name="T10" fmla="*/ 1042 w 277"/>
                  <a:gd name="T11" fmla="*/ 74 h 250"/>
                  <a:gd name="T12" fmla="*/ 882 w 277"/>
                  <a:gd name="T13" fmla="*/ 504 h 250"/>
                  <a:gd name="T14" fmla="*/ 707 w 277"/>
                  <a:gd name="T15" fmla="*/ 776 h 250"/>
                  <a:gd name="T16" fmla="*/ 618 w 277"/>
                  <a:gd name="T17" fmla="*/ 916 h 250"/>
                  <a:gd name="T18" fmla="*/ 340 w 277"/>
                  <a:gd name="T19" fmla="*/ 959 h 250"/>
                  <a:gd name="T20" fmla="*/ 14 w 277"/>
                  <a:gd name="T21" fmla="*/ 762 h 250"/>
                  <a:gd name="T22" fmla="*/ 33 w 277"/>
                  <a:gd name="T23" fmla="*/ 477 h 25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7" h="250">
                    <a:moveTo>
                      <a:pt x="8" y="121"/>
                    </a:moveTo>
                    <a:cubicBezTo>
                      <a:pt x="11" y="101"/>
                      <a:pt x="14" y="82"/>
                      <a:pt x="14" y="67"/>
                    </a:cubicBezTo>
                    <a:cubicBezTo>
                      <a:pt x="12" y="35"/>
                      <a:pt x="21" y="25"/>
                      <a:pt x="37" y="14"/>
                    </a:cubicBezTo>
                    <a:cubicBezTo>
                      <a:pt x="50" y="3"/>
                      <a:pt x="87" y="0"/>
                      <a:pt x="136" y="4"/>
                    </a:cubicBezTo>
                    <a:cubicBezTo>
                      <a:pt x="147" y="5"/>
                      <a:pt x="161" y="5"/>
                      <a:pt x="176" y="5"/>
                    </a:cubicBezTo>
                    <a:cubicBezTo>
                      <a:pt x="210" y="6"/>
                      <a:pt x="252" y="6"/>
                      <a:pt x="264" y="19"/>
                    </a:cubicBezTo>
                    <a:cubicBezTo>
                      <a:pt x="277" y="34"/>
                      <a:pt x="260" y="79"/>
                      <a:pt x="223" y="128"/>
                    </a:cubicBezTo>
                    <a:cubicBezTo>
                      <a:pt x="204" y="152"/>
                      <a:pt x="190" y="177"/>
                      <a:pt x="179" y="197"/>
                    </a:cubicBezTo>
                    <a:cubicBezTo>
                      <a:pt x="170" y="213"/>
                      <a:pt x="162" y="226"/>
                      <a:pt x="156" y="232"/>
                    </a:cubicBezTo>
                    <a:cubicBezTo>
                      <a:pt x="144" y="243"/>
                      <a:pt x="115" y="250"/>
                      <a:pt x="86" y="243"/>
                    </a:cubicBezTo>
                    <a:cubicBezTo>
                      <a:pt x="60" y="237"/>
                      <a:pt x="12" y="225"/>
                      <a:pt x="4" y="193"/>
                    </a:cubicBezTo>
                    <a:cubicBezTo>
                      <a:pt x="0" y="174"/>
                      <a:pt x="4" y="147"/>
                      <a:pt x="8" y="12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6" name="Freeform 625">
                <a:extLst>
                  <a:ext uri="{FF2B5EF4-FFF2-40B4-BE49-F238E27FC236}">
                    <a16:creationId xmlns:a16="http://schemas.microsoft.com/office/drawing/2014/main" id="{8DA24546-DCB5-B345-B1E0-947292BE0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0" y="2531"/>
                <a:ext cx="2" cy="2"/>
              </a:xfrm>
              <a:custGeom>
                <a:avLst/>
                <a:gdLst>
                  <a:gd name="T0" fmla="*/ 0 w 1"/>
                  <a:gd name="T1" fmla="*/ 8 h 1"/>
                  <a:gd name="T2" fmla="*/ 0 w 1"/>
                  <a:gd name="T3" fmla="*/ 0 h 1"/>
                  <a:gd name="T4" fmla="*/ 8 w 1"/>
                  <a:gd name="T5" fmla="*/ 0 h 1"/>
                  <a:gd name="T6" fmla="*/ 0 w 1"/>
                  <a:gd name="T7" fmla="*/ 8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7" name="Freeform 626">
                <a:extLst>
                  <a:ext uri="{FF2B5EF4-FFF2-40B4-BE49-F238E27FC236}">
                    <a16:creationId xmlns:a16="http://schemas.microsoft.com/office/drawing/2014/main" id="{86612693-62FB-95C8-1626-3DF646766A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9" y="1124"/>
                <a:ext cx="537" cy="316"/>
              </a:xfrm>
              <a:custGeom>
                <a:avLst/>
                <a:gdLst>
                  <a:gd name="T0" fmla="*/ 306 w 339"/>
                  <a:gd name="T1" fmla="*/ 13 h 200"/>
                  <a:gd name="T2" fmla="*/ 21 w 339"/>
                  <a:gd name="T3" fmla="*/ 87 h 200"/>
                  <a:gd name="T4" fmla="*/ 299 w 339"/>
                  <a:gd name="T5" fmla="*/ 264 h 200"/>
                  <a:gd name="T6" fmla="*/ 564 w 339"/>
                  <a:gd name="T7" fmla="*/ 341 h 200"/>
                  <a:gd name="T8" fmla="*/ 931 w 339"/>
                  <a:gd name="T9" fmla="*/ 442 h 200"/>
                  <a:gd name="T10" fmla="*/ 966 w 339"/>
                  <a:gd name="T11" fmla="*/ 442 h 200"/>
                  <a:gd name="T12" fmla="*/ 1006 w 339"/>
                  <a:gd name="T13" fmla="*/ 447 h 200"/>
                  <a:gd name="T14" fmla="*/ 988 w 339"/>
                  <a:gd name="T15" fmla="*/ 447 h 200"/>
                  <a:gd name="T16" fmla="*/ 878 w 339"/>
                  <a:gd name="T17" fmla="*/ 544 h 200"/>
                  <a:gd name="T18" fmla="*/ 878 w 339"/>
                  <a:gd name="T19" fmla="*/ 550 h 200"/>
                  <a:gd name="T20" fmla="*/ 1342 w 339"/>
                  <a:gd name="T21" fmla="*/ 788 h 200"/>
                  <a:gd name="T22" fmla="*/ 1348 w 339"/>
                  <a:gd name="T23" fmla="*/ 762 h 200"/>
                  <a:gd name="T24" fmla="*/ 1348 w 339"/>
                  <a:gd name="T25" fmla="*/ 728 h 200"/>
                  <a:gd name="T26" fmla="*/ 933 w 339"/>
                  <a:gd name="T27" fmla="*/ 544 h 200"/>
                  <a:gd name="T28" fmla="*/ 933 w 339"/>
                  <a:gd name="T29" fmla="*/ 539 h 200"/>
                  <a:gd name="T30" fmla="*/ 993 w 339"/>
                  <a:gd name="T31" fmla="*/ 504 h 200"/>
                  <a:gd name="T32" fmla="*/ 1348 w 339"/>
                  <a:gd name="T33" fmla="*/ 438 h 200"/>
                  <a:gd name="T34" fmla="*/ 1348 w 339"/>
                  <a:gd name="T35" fmla="*/ 382 h 200"/>
                  <a:gd name="T36" fmla="*/ 1340 w 339"/>
                  <a:gd name="T37" fmla="*/ 354 h 200"/>
                  <a:gd name="T38" fmla="*/ 971 w 339"/>
                  <a:gd name="T39" fmla="*/ 387 h 200"/>
                  <a:gd name="T40" fmla="*/ 933 w 339"/>
                  <a:gd name="T41" fmla="*/ 382 h 200"/>
                  <a:gd name="T42" fmla="*/ 585 w 339"/>
                  <a:gd name="T43" fmla="*/ 292 h 200"/>
                  <a:gd name="T44" fmla="*/ 310 w 339"/>
                  <a:gd name="T45" fmla="*/ 210 h 200"/>
                  <a:gd name="T46" fmla="*/ 76 w 339"/>
                  <a:gd name="T47" fmla="*/ 103 h 200"/>
                  <a:gd name="T48" fmla="*/ 76 w 339"/>
                  <a:gd name="T49" fmla="*/ 103 h 200"/>
                  <a:gd name="T50" fmla="*/ 740 w 339"/>
                  <a:gd name="T51" fmla="*/ 60 h 200"/>
                  <a:gd name="T52" fmla="*/ 1342 w 339"/>
                  <a:gd name="T53" fmla="*/ 117 h 200"/>
                  <a:gd name="T54" fmla="*/ 1348 w 339"/>
                  <a:gd name="T55" fmla="*/ 90 h 200"/>
                  <a:gd name="T56" fmla="*/ 1348 w 339"/>
                  <a:gd name="T57" fmla="*/ 63 h 200"/>
                  <a:gd name="T58" fmla="*/ 743 w 339"/>
                  <a:gd name="T59" fmla="*/ 5 h 200"/>
                  <a:gd name="T60" fmla="*/ 306 w 339"/>
                  <a:gd name="T61" fmla="*/ 13 h 200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339" h="200">
                    <a:moveTo>
                      <a:pt x="77" y="3"/>
                    </a:moveTo>
                    <a:cubicBezTo>
                      <a:pt x="14" y="7"/>
                      <a:pt x="7" y="14"/>
                      <a:pt x="5" y="22"/>
                    </a:cubicBezTo>
                    <a:cubicBezTo>
                      <a:pt x="0" y="44"/>
                      <a:pt x="23" y="54"/>
                      <a:pt x="75" y="67"/>
                    </a:cubicBezTo>
                    <a:cubicBezTo>
                      <a:pt x="95" y="72"/>
                      <a:pt x="119" y="80"/>
                      <a:pt x="142" y="87"/>
                    </a:cubicBezTo>
                    <a:cubicBezTo>
                      <a:pt x="180" y="99"/>
                      <a:pt x="216" y="110"/>
                      <a:pt x="234" y="112"/>
                    </a:cubicBezTo>
                    <a:cubicBezTo>
                      <a:pt x="243" y="112"/>
                      <a:pt x="243" y="112"/>
                      <a:pt x="243" y="112"/>
                    </a:cubicBezTo>
                    <a:cubicBezTo>
                      <a:pt x="247" y="112"/>
                      <a:pt x="250" y="113"/>
                      <a:pt x="253" y="113"/>
                    </a:cubicBezTo>
                    <a:cubicBezTo>
                      <a:pt x="252" y="113"/>
                      <a:pt x="250" y="113"/>
                      <a:pt x="249" y="113"/>
                    </a:cubicBezTo>
                    <a:cubicBezTo>
                      <a:pt x="225" y="116"/>
                      <a:pt x="221" y="123"/>
                      <a:pt x="221" y="138"/>
                    </a:cubicBezTo>
                    <a:cubicBezTo>
                      <a:pt x="221" y="139"/>
                      <a:pt x="221" y="139"/>
                      <a:pt x="221" y="139"/>
                    </a:cubicBezTo>
                    <a:cubicBezTo>
                      <a:pt x="221" y="157"/>
                      <a:pt x="288" y="189"/>
                      <a:pt x="338" y="200"/>
                    </a:cubicBezTo>
                    <a:cubicBezTo>
                      <a:pt x="339" y="193"/>
                      <a:pt x="339" y="193"/>
                      <a:pt x="339" y="193"/>
                    </a:cubicBezTo>
                    <a:cubicBezTo>
                      <a:pt x="339" y="185"/>
                      <a:pt x="339" y="185"/>
                      <a:pt x="339" y="185"/>
                    </a:cubicBezTo>
                    <a:cubicBezTo>
                      <a:pt x="285" y="174"/>
                      <a:pt x="240" y="146"/>
                      <a:pt x="235" y="138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0"/>
                      <a:pt x="236" y="129"/>
                      <a:pt x="250" y="128"/>
                    </a:cubicBezTo>
                    <a:cubicBezTo>
                      <a:pt x="269" y="125"/>
                      <a:pt x="315" y="118"/>
                      <a:pt x="339" y="111"/>
                    </a:cubicBezTo>
                    <a:cubicBezTo>
                      <a:pt x="339" y="97"/>
                      <a:pt x="339" y="97"/>
                      <a:pt x="339" y="97"/>
                    </a:cubicBezTo>
                    <a:cubicBezTo>
                      <a:pt x="337" y="90"/>
                      <a:pt x="337" y="90"/>
                      <a:pt x="337" y="90"/>
                    </a:cubicBezTo>
                    <a:cubicBezTo>
                      <a:pt x="302" y="102"/>
                      <a:pt x="270" y="100"/>
                      <a:pt x="244" y="98"/>
                    </a:cubicBezTo>
                    <a:cubicBezTo>
                      <a:pt x="235" y="97"/>
                      <a:pt x="235" y="97"/>
                      <a:pt x="235" y="97"/>
                    </a:cubicBezTo>
                    <a:cubicBezTo>
                      <a:pt x="218" y="96"/>
                      <a:pt x="182" y="85"/>
                      <a:pt x="147" y="74"/>
                    </a:cubicBezTo>
                    <a:cubicBezTo>
                      <a:pt x="123" y="66"/>
                      <a:pt x="99" y="59"/>
                      <a:pt x="78" y="53"/>
                    </a:cubicBezTo>
                    <a:cubicBezTo>
                      <a:pt x="36" y="42"/>
                      <a:pt x="19" y="34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29" y="18"/>
                      <a:pt x="108" y="13"/>
                      <a:pt x="186" y="15"/>
                    </a:cubicBezTo>
                    <a:cubicBezTo>
                      <a:pt x="235" y="17"/>
                      <a:pt x="309" y="26"/>
                      <a:pt x="338" y="30"/>
                    </a:cubicBezTo>
                    <a:cubicBezTo>
                      <a:pt x="339" y="23"/>
                      <a:pt x="339" y="23"/>
                      <a:pt x="339" y="23"/>
                    </a:cubicBezTo>
                    <a:cubicBezTo>
                      <a:pt x="339" y="16"/>
                      <a:pt x="339" y="16"/>
                      <a:pt x="339" y="16"/>
                    </a:cubicBezTo>
                    <a:cubicBezTo>
                      <a:pt x="309" y="12"/>
                      <a:pt x="235" y="3"/>
                      <a:pt x="187" y="1"/>
                    </a:cubicBezTo>
                    <a:cubicBezTo>
                      <a:pt x="158" y="0"/>
                      <a:pt x="115" y="0"/>
                      <a:pt x="77" y="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8" name="Freeform 627">
                <a:extLst>
                  <a:ext uri="{FF2B5EF4-FFF2-40B4-BE49-F238E27FC236}">
                    <a16:creationId xmlns:a16="http://schemas.microsoft.com/office/drawing/2014/main" id="{ACB79CF2-1A87-2A5D-0980-2E4180C69C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5" y="961"/>
                <a:ext cx="1" cy="2"/>
              </a:xfrm>
              <a:custGeom>
                <a:avLst/>
                <a:gdLst>
                  <a:gd name="T0" fmla="*/ 0 w 1"/>
                  <a:gd name="T1" fmla="*/ 8 h 1"/>
                  <a:gd name="T2" fmla="*/ 0 w 1"/>
                  <a:gd name="T3" fmla="*/ 0 h 1"/>
                  <a:gd name="T4" fmla="*/ 0 w 1"/>
                  <a:gd name="T5" fmla="*/ 0 h 1"/>
                  <a:gd name="T6" fmla="*/ 0 w 1"/>
                  <a:gd name="T7" fmla="*/ 8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9" name="Freeform 628">
                <a:extLst>
                  <a:ext uri="{FF2B5EF4-FFF2-40B4-BE49-F238E27FC236}">
                    <a16:creationId xmlns:a16="http://schemas.microsoft.com/office/drawing/2014/main" id="{110FD02E-069E-380A-A58C-3FB94429AE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7" y="1980"/>
                <a:ext cx="109" cy="395"/>
              </a:xfrm>
              <a:custGeom>
                <a:avLst/>
                <a:gdLst>
                  <a:gd name="T0" fmla="*/ 177 w 69"/>
                  <a:gd name="T1" fmla="*/ 82 h 250"/>
                  <a:gd name="T2" fmla="*/ 5 w 69"/>
                  <a:gd name="T3" fmla="*/ 371 h 250"/>
                  <a:gd name="T4" fmla="*/ 5 w 69"/>
                  <a:gd name="T5" fmla="*/ 442 h 250"/>
                  <a:gd name="T6" fmla="*/ 103 w 69"/>
                  <a:gd name="T7" fmla="*/ 860 h 250"/>
                  <a:gd name="T8" fmla="*/ 257 w 69"/>
                  <a:gd name="T9" fmla="*/ 986 h 250"/>
                  <a:gd name="T10" fmla="*/ 272 w 69"/>
                  <a:gd name="T11" fmla="*/ 964 h 250"/>
                  <a:gd name="T12" fmla="*/ 272 w 69"/>
                  <a:gd name="T13" fmla="*/ 926 h 250"/>
                  <a:gd name="T14" fmla="*/ 142 w 69"/>
                  <a:gd name="T15" fmla="*/ 822 h 250"/>
                  <a:gd name="T16" fmla="*/ 60 w 69"/>
                  <a:gd name="T17" fmla="*/ 442 h 250"/>
                  <a:gd name="T18" fmla="*/ 60 w 69"/>
                  <a:gd name="T19" fmla="*/ 371 h 250"/>
                  <a:gd name="T20" fmla="*/ 220 w 69"/>
                  <a:gd name="T21" fmla="*/ 122 h 250"/>
                  <a:gd name="T22" fmla="*/ 272 w 69"/>
                  <a:gd name="T23" fmla="*/ 63 h 250"/>
                  <a:gd name="T24" fmla="*/ 272 w 69"/>
                  <a:gd name="T25" fmla="*/ 21 h 250"/>
                  <a:gd name="T26" fmla="*/ 253 w 69"/>
                  <a:gd name="T27" fmla="*/ 0 h 250"/>
                  <a:gd name="T28" fmla="*/ 177 w 69"/>
                  <a:gd name="T29" fmla="*/ 82 h 25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69" h="250">
                    <a:moveTo>
                      <a:pt x="45" y="21"/>
                    </a:moveTo>
                    <a:cubicBezTo>
                      <a:pt x="23" y="45"/>
                      <a:pt x="0" y="70"/>
                      <a:pt x="1" y="94"/>
                    </a:cubicBezTo>
                    <a:cubicBezTo>
                      <a:pt x="1" y="112"/>
                      <a:pt x="1" y="112"/>
                      <a:pt x="1" y="112"/>
                    </a:cubicBezTo>
                    <a:cubicBezTo>
                      <a:pt x="1" y="147"/>
                      <a:pt x="1" y="195"/>
                      <a:pt x="26" y="218"/>
                    </a:cubicBezTo>
                    <a:cubicBezTo>
                      <a:pt x="39" y="231"/>
                      <a:pt x="52" y="241"/>
                      <a:pt x="65" y="250"/>
                    </a:cubicBezTo>
                    <a:cubicBezTo>
                      <a:pt x="69" y="244"/>
                      <a:pt x="69" y="244"/>
                      <a:pt x="69" y="244"/>
                    </a:cubicBezTo>
                    <a:cubicBezTo>
                      <a:pt x="69" y="235"/>
                      <a:pt x="69" y="235"/>
                      <a:pt x="69" y="235"/>
                    </a:cubicBezTo>
                    <a:cubicBezTo>
                      <a:pt x="58" y="227"/>
                      <a:pt x="47" y="218"/>
                      <a:pt x="36" y="208"/>
                    </a:cubicBezTo>
                    <a:cubicBezTo>
                      <a:pt x="15" y="189"/>
                      <a:pt x="15" y="143"/>
                      <a:pt x="15" y="112"/>
                    </a:cubicBezTo>
                    <a:cubicBezTo>
                      <a:pt x="15" y="94"/>
                      <a:pt x="15" y="94"/>
                      <a:pt x="15" y="94"/>
                    </a:cubicBezTo>
                    <a:cubicBezTo>
                      <a:pt x="14" y="75"/>
                      <a:pt x="36" y="52"/>
                      <a:pt x="56" y="31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5"/>
                      <a:pt x="69" y="5"/>
                      <a:pt x="69" y="5"/>
                    </a:cubicBezTo>
                    <a:cubicBezTo>
                      <a:pt x="64" y="0"/>
                      <a:pt x="64" y="0"/>
                      <a:pt x="64" y="0"/>
                    </a:cubicBezTo>
                    <a:lnTo>
                      <a:pt x="45" y="2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0" name="Freeform 629">
                <a:extLst>
                  <a:ext uri="{FF2B5EF4-FFF2-40B4-BE49-F238E27FC236}">
                    <a16:creationId xmlns:a16="http://schemas.microsoft.com/office/drawing/2014/main" id="{D5167F99-EB21-1388-70D8-53F0868226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0" y="1768"/>
                <a:ext cx="3" cy="3"/>
              </a:xfrm>
              <a:custGeom>
                <a:avLst/>
                <a:gdLst>
                  <a:gd name="T0" fmla="*/ 8 w 2"/>
                  <a:gd name="T1" fmla="*/ 0 h 2"/>
                  <a:gd name="T2" fmla="*/ 0 w 2"/>
                  <a:gd name="T3" fmla="*/ 8 h 2"/>
                  <a:gd name="T4" fmla="*/ 8 w 2"/>
                  <a:gd name="T5" fmla="*/ 0 h 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1" name="Freeform 630">
                <a:extLst>
                  <a:ext uri="{FF2B5EF4-FFF2-40B4-BE49-F238E27FC236}">
                    <a16:creationId xmlns:a16="http://schemas.microsoft.com/office/drawing/2014/main" id="{3B8BF6A5-DB07-365F-A333-79C2BE2E6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0" y="1994"/>
                <a:ext cx="556" cy="404"/>
              </a:xfrm>
              <a:custGeom>
                <a:avLst/>
                <a:gdLst>
                  <a:gd name="T0" fmla="*/ 605 w 351"/>
                  <a:gd name="T1" fmla="*/ 82 h 256"/>
                  <a:gd name="T2" fmla="*/ 756 w 351"/>
                  <a:gd name="T3" fmla="*/ 27 h 256"/>
                  <a:gd name="T4" fmla="*/ 1212 w 351"/>
                  <a:gd name="T5" fmla="*/ 87 h 256"/>
                  <a:gd name="T6" fmla="*/ 1388 w 351"/>
                  <a:gd name="T7" fmla="*/ 374 h 256"/>
                  <a:gd name="T8" fmla="*/ 1375 w 351"/>
                  <a:gd name="T9" fmla="*/ 469 h 256"/>
                  <a:gd name="T10" fmla="*/ 1335 w 351"/>
                  <a:gd name="T11" fmla="*/ 516 h 256"/>
                  <a:gd name="T12" fmla="*/ 1142 w 351"/>
                  <a:gd name="T13" fmla="*/ 814 h 256"/>
                  <a:gd name="T14" fmla="*/ 884 w 351"/>
                  <a:gd name="T15" fmla="*/ 1001 h 256"/>
                  <a:gd name="T16" fmla="*/ 756 w 351"/>
                  <a:gd name="T17" fmla="*/ 892 h 256"/>
                  <a:gd name="T18" fmla="*/ 687 w 351"/>
                  <a:gd name="T19" fmla="*/ 776 h 256"/>
                  <a:gd name="T20" fmla="*/ 184 w 351"/>
                  <a:gd name="T21" fmla="*/ 380 h 256"/>
                  <a:gd name="T22" fmla="*/ 0 w 351"/>
                  <a:gd name="T23" fmla="*/ 264 h 256"/>
                  <a:gd name="T24" fmla="*/ 8 w 351"/>
                  <a:gd name="T25" fmla="*/ 237 h 256"/>
                  <a:gd name="T26" fmla="*/ 155 w 351"/>
                  <a:gd name="T27" fmla="*/ 193 h 256"/>
                  <a:gd name="T28" fmla="*/ 299 w 351"/>
                  <a:gd name="T29" fmla="*/ 177 h 256"/>
                  <a:gd name="T30" fmla="*/ 605 w 351"/>
                  <a:gd name="T31" fmla="*/ 82 h 25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51" h="256">
                    <a:moveTo>
                      <a:pt x="152" y="21"/>
                    </a:moveTo>
                    <a:cubicBezTo>
                      <a:pt x="166" y="15"/>
                      <a:pt x="179" y="10"/>
                      <a:pt x="190" y="7"/>
                    </a:cubicBezTo>
                    <a:cubicBezTo>
                      <a:pt x="217" y="0"/>
                      <a:pt x="274" y="1"/>
                      <a:pt x="305" y="22"/>
                    </a:cubicBezTo>
                    <a:cubicBezTo>
                      <a:pt x="325" y="36"/>
                      <a:pt x="345" y="68"/>
                      <a:pt x="349" y="95"/>
                    </a:cubicBezTo>
                    <a:cubicBezTo>
                      <a:pt x="351" y="106"/>
                      <a:pt x="349" y="115"/>
                      <a:pt x="346" y="119"/>
                    </a:cubicBezTo>
                    <a:cubicBezTo>
                      <a:pt x="336" y="131"/>
                      <a:pt x="336" y="131"/>
                      <a:pt x="336" y="131"/>
                    </a:cubicBezTo>
                    <a:cubicBezTo>
                      <a:pt x="320" y="151"/>
                      <a:pt x="300" y="175"/>
                      <a:pt x="287" y="207"/>
                    </a:cubicBezTo>
                    <a:cubicBezTo>
                      <a:pt x="273" y="244"/>
                      <a:pt x="244" y="254"/>
                      <a:pt x="222" y="255"/>
                    </a:cubicBezTo>
                    <a:cubicBezTo>
                      <a:pt x="206" y="256"/>
                      <a:pt x="204" y="252"/>
                      <a:pt x="190" y="227"/>
                    </a:cubicBezTo>
                    <a:cubicBezTo>
                      <a:pt x="186" y="219"/>
                      <a:pt x="180" y="209"/>
                      <a:pt x="173" y="198"/>
                    </a:cubicBezTo>
                    <a:cubicBezTo>
                      <a:pt x="140" y="143"/>
                      <a:pt x="79" y="111"/>
                      <a:pt x="46" y="97"/>
                    </a:cubicBezTo>
                    <a:cubicBezTo>
                      <a:pt x="9" y="82"/>
                      <a:pt x="0" y="76"/>
                      <a:pt x="0" y="67"/>
                    </a:cubicBezTo>
                    <a:cubicBezTo>
                      <a:pt x="0" y="65"/>
                      <a:pt x="1" y="62"/>
                      <a:pt x="2" y="60"/>
                    </a:cubicBezTo>
                    <a:cubicBezTo>
                      <a:pt x="4" y="53"/>
                      <a:pt x="20" y="51"/>
                      <a:pt x="39" y="49"/>
                    </a:cubicBezTo>
                    <a:cubicBezTo>
                      <a:pt x="50" y="48"/>
                      <a:pt x="62" y="47"/>
                      <a:pt x="75" y="45"/>
                    </a:cubicBezTo>
                    <a:cubicBezTo>
                      <a:pt x="102" y="40"/>
                      <a:pt x="129" y="30"/>
                      <a:pt x="152" y="2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2" name="Freeform 631">
                <a:extLst>
                  <a:ext uri="{FF2B5EF4-FFF2-40B4-BE49-F238E27FC236}">
                    <a16:creationId xmlns:a16="http://schemas.microsoft.com/office/drawing/2014/main" id="{2EA1ADF3-6E80-35FC-DD12-515C7B547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1" y="1511"/>
                <a:ext cx="486" cy="229"/>
              </a:xfrm>
              <a:custGeom>
                <a:avLst/>
                <a:gdLst>
                  <a:gd name="T0" fmla="*/ 47 w 307"/>
                  <a:gd name="T1" fmla="*/ 294 h 145"/>
                  <a:gd name="T2" fmla="*/ 0 w 307"/>
                  <a:gd name="T3" fmla="*/ 193 h 145"/>
                  <a:gd name="T4" fmla="*/ 43 w 307"/>
                  <a:gd name="T5" fmla="*/ 90 h 145"/>
                  <a:gd name="T6" fmla="*/ 43 w 307"/>
                  <a:gd name="T7" fmla="*/ 90 h 145"/>
                  <a:gd name="T8" fmla="*/ 586 w 307"/>
                  <a:gd name="T9" fmla="*/ 69 h 145"/>
                  <a:gd name="T10" fmla="*/ 605 w 307"/>
                  <a:gd name="T11" fmla="*/ 69 h 145"/>
                  <a:gd name="T12" fmla="*/ 885 w 307"/>
                  <a:gd name="T13" fmla="*/ 103 h 145"/>
                  <a:gd name="T14" fmla="*/ 1151 w 307"/>
                  <a:gd name="T15" fmla="*/ 134 h 145"/>
                  <a:gd name="T16" fmla="*/ 1211 w 307"/>
                  <a:gd name="T17" fmla="*/ 164 h 145"/>
                  <a:gd name="T18" fmla="*/ 1143 w 307"/>
                  <a:gd name="T19" fmla="*/ 272 h 145"/>
                  <a:gd name="T20" fmla="*/ 940 w 307"/>
                  <a:gd name="T21" fmla="*/ 382 h 145"/>
                  <a:gd name="T22" fmla="*/ 749 w 307"/>
                  <a:gd name="T23" fmla="*/ 456 h 145"/>
                  <a:gd name="T24" fmla="*/ 719 w 307"/>
                  <a:gd name="T25" fmla="*/ 469 h 145"/>
                  <a:gd name="T26" fmla="*/ 401 w 307"/>
                  <a:gd name="T27" fmla="*/ 559 h 145"/>
                  <a:gd name="T28" fmla="*/ 47 w 307"/>
                  <a:gd name="T29" fmla="*/ 294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07" h="145">
                    <a:moveTo>
                      <a:pt x="12" y="75"/>
                    </a:moveTo>
                    <a:cubicBezTo>
                      <a:pt x="3" y="64"/>
                      <a:pt x="0" y="56"/>
                      <a:pt x="0" y="49"/>
                    </a:cubicBezTo>
                    <a:cubicBezTo>
                      <a:pt x="0" y="41"/>
                      <a:pt x="4" y="3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28" y="0"/>
                      <a:pt x="100" y="11"/>
                      <a:pt x="148" y="18"/>
                    </a:cubicBezTo>
                    <a:cubicBezTo>
                      <a:pt x="152" y="18"/>
                      <a:pt x="152" y="18"/>
                      <a:pt x="152" y="18"/>
                    </a:cubicBezTo>
                    <a:cubicBezTo>
                      <a:pt x="177" y="22"/>
                      <a:pt x="201" y="24"/>
                      <a:pt x="223" y="26"/>
                    </a:cubicBezTo>
                    <a:cubicBezTo>
                      <a:pt x="250" y="28"/>
                      <a:pt x="274" y="30"/>
                      <a:pt x="290" y="34"/>
                    </a:cubicBezTo>
                    <a:cubicBezTo>
                      <a:pt x="302" y="38"/>
                      <a:pt x="304" y="41"/>
                      <a:pt x="305" y="42"/>
                    </a:cubicBezTo>
                    <a:cubicBezTo>
                      <a:pt x="307" y="48"/>
                      <a:pt x="293" y="64"/>
                      <a:pt x="288" y="69"/>
                    </a:cubicBezTo>
                    <a:cubicBezTo>
                      <a:pt x="276" y="83"/>
                      <a:pt x="260" y="89"/>
                      <a:pt x="237" y="97"/>
                    </a:cubicBezTo>
                    <a:cubicBezTo>
                      <a:pt x="223" y="101"/>
                      <a:pt x="207" y="107"/>
                      <a:pt x="189" y="116"/>
                    </a:cubicBezTo>
                    <a:cubicBezTo>
                      <a:pt x="181" y="119"/>
                      <a:pt x="181" y="119"/>
                      <a:pt x="181" y="119"/>
                    </a:cubicBezTo>
                    <a:cubicBezTo>
                      <a:pt x="137" y="140"/>
                      <a:pt x="125" y="145"/>
                      <a:pt x="101" y="142"/>
                    </a:cubicBezTo>
                    <a:cubicBezTo>
                      <a:pt x="77" y="139"/>
                      <a:pt x="35" y="104"/>
                      <a:pt x="12" y="75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3" name="Freeform 632">
                <a:extLst>
                  <a:ext uri="{FF2B5EF4-FFF2-40B4-BE49-F238E27FC236}">
                    <a16:creationId xmlns:a16="http://schemas.microsoft.com/office/drawing/2014/main" id="{DDE4E926-43C1-3C9F-4EFF-D56A148B6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" y="1661"/>
                <a:ext cx="323" cy="308"/>
              </a:xfrm>
              <a:custGeom>
                <a:avLst/>
                <a:gdLst>
                  <a:gd name="T0" fmla="*/ 328 w 204"/>
                  <a:gd name="T1" fmla="*/ 43 h 195"/>
                  <a:gd name="T2" fmla="*/ 549 w 204"/>
                  <a:gd name="T3" fmla="*/ 117 h 195"/>
                  <a:gd name="T4" fmla="*/ 567 w 204"/>
                  <a:gd name="T5" fmla="*/ 137 h 195"/>
                  <a:gd name="T6" fmla="*/ 652 w 204"/>
                  <a:gd name="T7" fmla="*/ 205 h 195"/>
                  <a:gd name="T8" fmla="*/ 795 w 204"/>
                  <a:gd name="T9" fmla="*/ 374 h 195"/>
                  <a:gd name="T10" fmla="*/ 803 w 204"/>
                  <a:gd name="T11" fmla="*/ 461 h 195"/>
                  <a:gd name="T12" fmla="*/ 714 w 204"/>
                  <a:gd name="T13" fmla="*/ 531 h 195"/>
                  <a:gd name="T14" fmla="*/ 695 w 204"/>
                  <a:gd name="T15" fmla="*/ 548 h 195"/>
                  <a:gd name="T16" fmla="*/ 557 w 204"/>
                  <a:gd name="T17" fmla="*/ 638 h 195"/>
                  <a:gd name="T18" fmla="*/ 448 w 204"/>
                  <a:gd name="T19" fmla="*/ 714 h 195"/>
                  <a:gd name="T20" fmla="*/ 124 w 204"/>
                  <a:gd name="T21" fmla="*/ 706 h 195"/>
                  <a:gd name="T22" fmla="*/ 0 w 204"/>
                  <a:gd name="T23" fmla="*/ 559 h 195"/>
                  <a:gd name="T24" fmla="*/ 21 w 204"/>
                  <a:gd name="T25" fmla="*/ 430 h 195"/>
                  <a:gd name="T26" fmla="*/ 35 w 204"/>
                  <a:gd name="T27" fmla="*/ 305 h 195"/>
                  <a:gd name="T28" fmla="*/ 35 w 204"/>
                  <a:gd name="T29" fmla="*/ 284 h 195"/>
                  <a:gd name="T30" fmla="*/ 63 w 204"/>
                  <a:gd name="T31" fmla="*/ 210 h 195"/>
                  <a:gd name="T32" fmla="*/ 328 w 204"/>
                  <a:gd name="T33" fmla="*/ 43 h 19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04" h="195">
                    <a:moveTo>
                      <a:pt x="83" y="11"/>
                    </a:moveTo>
                    <a:cubicBezTo>
                      <a:pt x="108" y="0"/>
                      <a:pt x="120" y="12"/>
                      <a:pt x="138" y="30"/>
                    </a:cubicBezTo>
                    <a:cubicBezTo>
                      <a:pt x="143" y="35"/>
                      <a:pt x="143" y="35"/>
                      <a:pt x="143" y="35"/>
                    </a:cubicBezTo>
                    <a:cubicBezTo>
                      <a:pt x="150" y="41"/>
                      <a:pt x="157" y="47"/>
                      <a:pt x="164" y="52"/>
                    </a:cubicBezTo>
                    <a:cubicBezTo>
                      <a:pt x="180" y="65"/>
                      <a:pt x="195" y="76"/>
                      <a:pt x="200" y="95"/>
                    </a:cubicBezTo>
                    <a:cubicBezTo>
                      <a:pt x="203" y="107"/>
                      <a:pt x="204" y="114"/>
                      <a:pt x="202" y="117"/>
                    </a:cubicBezTo>
                    <a:cubicBezTo>
                      <a:pt x="200" y="122"/>
                      <a:pt x="192" y="127"/>
                      <a:pt x="180" y="135"/>
                    </a:cubicBezTo>
                    <a:cubicBezTo>
                      <a:pt x="175" y="139"/>
                      <a:pt x="175" y="139"/>
                      <a:pt x="175" y="139"/>
                    </a:cubicBezTo>
                    <a:cubicBezTo>
                      <a:pt x="158" y="151"/>
                      <a:pt x="149" y="157"/>
                      <a:pt x="140" y="162"/>
                    </a:cubicBezTo>
                    <a:cubicBezTo>
                      <a:pt x="132" y="167"/>
                      <a:pt x="125" y="172"/>
                      <a:pt x="113" y="181"/>
                    </a:cubicBezTo>
                    <a:cubicBezTo>
                      <a:pt x="93" y="195"/>
                      <a:pt x="74" y="194"/>
                      <a:pt x="31" y="179"/>
                    </a:cubicBezTo>
                    <a:cubicBezTo>
                      <a:pt x="8" y="170"/>
                      <a:pt x="0" y="159"/>
                      <a:pt x="0" y="142"/>
                    </a:cubicBezTo>
                    <a:cubicBezTo>
                      <a:pt x="0" y="133"/>
                      <a:pt x="2" y="122"/>
                      <a:pt x="5" y="109"/>
                    </a:cubicBezTo>
                    <a:cubicBezTo>
                      <a:pt x="9" y="95"/>
                      <a:pt x="9" y="84"/>
                      <a:pt x="9" y="77"/>
                    </a:cubicBezTo>
                    <a:cubicBezTo>
                      <a:pt x="9" y="76"/>
                      <a:pt x="9" y="73"/>
                      <a:pt x="9" y="72"/>
                    </a:cubicBezTo>
                    <a:cubicBezTo>
                      <a:pt x="9" y="63"/>
                      <a:pt x="10" y="60"/>
                      <a:pt x="16" y="53"/>
                    </a:cubicBezTo>
                    <a:cubicBezTo>
                      <a:pt x="39" y="35"/>
                      <a:pt x="62" y="21"/>
                      <a:pt x="83" y="1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4" name="Freeform 633">
                <a:extLst>
                  <a:ext uri="{FF2B5EF4-FFF2-40B4-BE49-F238E27FC236}">
                    <a16:creationId xmlns:a16="http://schemas.microsoft.com/office/drawing/2014/main" id="{23817248-DC34-1FAE-789A-788C8174A8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74"/>
                <a:ext cx="1527" cy="958"/>
              </a:xfrm>
              <a:custGeom>
                <a:avLst/>
                <a:gdLst>
                  <a:gd name="T0" fmla="*/ 817 w 964"/>
                  <a:gd name="T1" fmla="*/ 2387 h 606"/>
                  <a:gd name="T2" fmla="*/ 1074 w 964"/>
                  <a:gd name="T3" fmla="*/ 2374 h 606"/>
                  <a:gd name="T4" fmla="*/ 1204 w 964"/>
                  <a:gd name="T5" fmla="*/ 2156 h 606"/>
                  <a:gd name="T6" fmla="*/ 1370 w 964"/>
                  <a:gd name="T7" fmla="*/ 1850 h 606"/>
                  <a:gd name="T8" fmla="*/ 1715 w 964"/>
                  <a:gd name="T9" fmla="*/ 1750 h 606"/>
                  <a:gd name="T10" fmla="*/ 2218 w 964"/>
                  <a:gd name="T11" fmla="*/ 1442 h 606"/>
                  <a:gd name="T12" fmla="*/ 2233 w 964"/>
                  <a:gd name="T13" fmla="*/ 1442 h 606"/>
                  <a:gd name="T14" fmla="*/ 2281 w 964"/>
                  <a:gd name="T15" fmla="*/ 1739 h 606"/>
                  <a:gd name="T16" fmla="*/ 3008 w 964"/>
                  <a:gd name="T17" fmla="*/ 2362 h 606"/>
                  <a:gd name="T18" fmla="*/ 3540 w 964"/>
                  <a:gd name="T19" fmla="*/ 1804 h 606"/>
                  <a:gd name="T20" fmla="*/ 2861 w 964"/>
                  <a:gd name="T21" fmla="*/ 1273 h 606"/>
                  <a:gd name="T22" fmla="*/ 2634 w 964"/>
                  <a:gd name="T23" fmla="*/ 1339 h 606"/>
                  <a:gd name="T24" fmla="*/ 3013 w 964"/>
                  <a:gd name="T25" fmla="*/ 1127 h 606"/>
                  <a:gd name="T26" fmla="*/ 3212 w 964"/>
                  <a:gd name="T27" fmla="*/ 825 h 606"/>
                  <a:gd name="T28" fmla="*/ 3171 w 964"/>
                  <a:gd name="T29" fmla="*/ 715 h 606"/>
                  <a:gd name="T30" fmla="*/ 2989 w 964"/>
                  <a:gd name="T31" fmla="*/ 939 h 606"/>
                  <a:gd name="T32" fmla="*/ 2755 w 964"/>
                  <a:gd name="T33" fmla="*/ 1107 h 606"/>
                  <a:gd name="T34" fmla="*/ 2938 w 964"/>
                  <a:gd name="T35" fmla="*/ 830 h 606"/>
                  <a:gd name="T36" fmla="*/ 3295 w 964"/>
                  <a:gd name="T37" fmla="*/ 612 h 606"/>
                  <a:gd name="T38" fmla="*/ 3741 w 964"/>
                  <a:gd name="T39" fmla="*/ 403 h 606"/>
                  <a:gd name="T40" fmla="*/ 3442 w 964"/>
                  <a:gd name="T41" fmla="*/ 138 h 606"/>
                  <a:gd name="T42" fmla="*/ 2552 w 964"/>
                  <a:gd name="T43" fmla="*/ 145 h 606"/>
                  <a:gd name="T44" fmla="*/ 2557 w 964"/>
                  <a:gd name="T45" fmla="*/ 422 h 606"/>
                  <a:gd name="T46" fmla="*/ 2233 w 964"/>
                  <a:gd name="T47" fmla="*/ 550 h 606"/>
                  <a:gd name="T48" fmla="*/ 2221 w 964"/>
                  <a:gd name="T49" fmla="*/ 503 h 606"/>
                  <a:gd name="T50" fmla="*/ 2273 w 964"/>
                  <a:gd name="T51" fmla="*/ 87 h 606"/>
                  <a:gd name="T52" fmla="*/ 1830 w 964"/>
                  <a:gd name="T53" fmla="*/ 87 h 606"/>
                  <a:gd name="T54" fmla="*/ 1275 w 964"/>
                  <a:gd name="T55" fmla="*/ 348 h 606"/>
                  <a:gd name="T56" fmla="*/ 1633 w 964"/>
                  <a:gd name="T57" fmla="*/ 558 h 606"/>
                  <a:gd name="T58" fmla="*/ 1887 w 964"/>
                  <a:gd name="T59" fmla="*/ 809 h 606"/>
                  <a:gd name="T60" fmla="*/ 1598 w 964"/>
                  <a:gd name="T61" fmla="*/ 956 h 606"/>
                  <a:gd name="T62" fmla="*/ 1315 w 964"/>
                  <a:gd name="T63" fmla="*/ 917 h 606"/>
                  <a:gd name="T64" fmla="*/ 1837 w 964"/>
                  <a:gd name="T65" fmla="*/ 830 h 606"/>
                  <a:gd name="T66" fmla="*/ 1185 w 964"/>
                  <a:gd name="T67" fmla="*/ 383 h 606"/>
                  <a:gd name="T68" fmla="*/ 722 w 964"/>
                  <a:gd name="T69" fmla="*/ 580 h 606"/>
                  <a:gd name="T70" fmla="*/ 817 w 964"/>
                  <a:gd name="T71" fmla="*/ 986 h 606"/>
                  <a:gd name="T72" fmla="*/ 1179 w 964"/>
                  <a:gd name="T73" fmla="*/ 980 h 606"/>
                  <a:gd name="T74" fmla="*/ 1034 w 964"/>
                  <a:gd name="T75" fmla="*/ 1067 h 606"/>
                  <a:gd name="T76" fmla="*/ 588 w 964"/>
                  <a:gd name="T77" fmla="*/ 1040 h 606"/>
                  <a:gd name="T78" fmla="*/ 713 w 964"/>
                  <a:gd name="T79" fmla="*/ 1213 h 606"/>
                  <a:gd name="T80" fmla="*/ 524 w 964"/>
                  <a:gd name="T81" fmla="*/ 1127 h 606"/>
                  <a:gd name="T82" fmla="*/ 0 w 964"/>
                  <a:gd name="T83" fmla="*/ 809 h 606"/>
                  <a:gd name="T84" fmla="*/ 469 w 964"/>
                  <a:gd name="T85" fmla="*/ 1122 h 606"/>
                  <a:gd name="T86" fmla="*/ 0 w 964"/>
                  <a:gd name="T87" fmla="*/ 1707 h 606"/>
                  <a:gd name="T88" fmla="*/ 382 w 964"/>
                  <a:gd name="T89" fmla="*/ 1415 h 606"/>
                  <a:gd name="T90" fmla="*/ 529 w 964"/>
                  <a:gd name="T91" fmla="*/ 1442 h 606"/>
                  <a:gd name="T92" fmla="*/ 1109 w 964"/>
                  <a:gd name="T93" fmla="*/ 1911 h 606"/>
                  <a:gd name="T94" fmla="*/ 675 w 964"/>
                  <a:gd name="T95" fmla="*/ 1407 h 606"/>
                  <a:gd name="T96" fmla="*/ 464 w 964"/>
                  <a:gd name="T97" fmla="*/ 1497 h 606"/>
                  <a:gd name="T98" fmla="*/ 0 w 964"/>
                  <a:gd name="T99" fmla="*/ 2031 h 60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0" t="0" r="r" b="b"/>
                <a:pathLst>
                  <a:path w="964" h="606">
                    <a:moveTo>
                      <a:pt x="16" y="591"/>
                    </a:moveTo>
                    <a:cubicBezTo>
                      <a:pt x="33" y="606"/>
                      <a:pt x="101" y="606"/>
                      <a:pt x="175" y="604"/>
                    </a:cubicBezTo>
                    <a:cubicBezTo>
                      <a:pt x="189" y="604"/>
                      <a:pt x="200" y="604"/>
                      <a:pt x="206" y="604"/>
                    </a:cubicBezTo>
                    <a:cubicBezTo>
                      <a:pt x="211" y="604"/>
                      <a:pt x="211" y="604"/>
                      <a:pt x="211" y="604"/>
                    </a:cubicBezTo>
                    <a:cubicBezTo>
                      <a:pt x="230" y="605"/>
                      <a:pt x="251" y="606"/>
                      <a:pt x="265" y="584"/>
                    </a:cubicBezTo>
                    <a:cubicBezTo>
                      <a:pt x="263" y="592"/>
                      <a:pt x="264" y="597"/>
                      <a:pt x="270" y="601"/>
                    </a:cubicBezTo>
                    <a:cubicBezTo>
                      <a:pt x="273" y="603"/>
                      <a:pt x="277" y="603"/>
                      <a:pt x="280" y="601"/>
                    </a:cubicBezTo>
                    <a:cubicBezTo>
                      <a:pt x="290" y="596"/>
                      <a:pt x="298" y="568"/>
                      <a:pt x="299" y="561"/>
                    </a:cubicBezTo>
                    <a:cubicBezTo>
                      <a:pt x="299" y="558"/>
                      <a:pt x="301" y="552"/>
                      <a:pt x="303" y="546"/>
                    </a:cubicBezTo>
                    <a:cubicBezTo>
                      <a:pt x="308" y="531"/>
                      <a:pt x="314" y="510"/>
                      <a:pt x="312" y="494"/>
                    </a:cubicBezTo>
                    <a:cubicBezTo>
                      <a:pt x="311" y="485"/>
                      <a:pt x="313" y="477"/>
                      <a:pt x="318" y="473"/>
                    </a:cubicBezTo>
                    <a:cubicBezTo>
                      <a:pt x="323" y="467"/>
                      <a:pt x="333" y="466"/>
                      <a:pt x="345" y="468"/>
                    </a:cubicBezTo>
                    <a:cubicBezTo>
                      <a:pt x="352" y="469"/>
                      <a:pt x="352" y="469"/>
                      <a:pt x="352" y="469"/>
                    </a:cubicBezTo>
                    <a:cubicBezTo>
                      <a:pt x="371" y="472"/>
                      <a:pt x="387" y="475"/>
                      <a:pt x="408" y="458"/>
                    </a:cubicBezTo>
                    <a:cubicBezTo>
                      <a:pt x="418" y="451"/>
                      <a:pt x="425" y="447"/>
                      <a:pt x="432" y="443"/>
                    </a:cubicBezTo>
                    <a:cubicBezTo>
                      <a:pt x="441" y="439"/>
                      <a:pt x="449" y="435"/>
                      <a:pt x="459" y="426"/>
                    </a:cubicBezTo>
                    <a:cubicBezTo>
                      <a:pt x="463" y="422"/>
                      <a:pt x="467" y="416"/>
                      <a:pt x="471" y="409"/>
                    </a:cubicBezTo>
                    <a:cubicBezTo>
                      <a:pt x="486" y="387"/>
                      <a:pt x="507" y="356"/>
                      <a:pt x="558" y="365"/>
                    </a:cubicBezTo>
                    <a:cubicBezTo>
                      <a:pt x="558" y="365"/>
                      <a:pt x="558" y="365"/>
                      <a:pt x="558" y="365"/>
                    </a:cubicBezTo>
                    <a:cubicBezTo>
                      <a:pt x="559" y="365"/>
                      <a:pt x="559" y="365"/>
                      <a:pt x="559" y="365"/>
                    </a:cubicBezTo>
                    <a:cubicBezTo>
                      <a:pt x="559" y="365"/>
                      <a:pt x="561" y="365"/>
                      <a:pt x="562" y="365"/>
                    </a:cubicBezTo>
                    <a:cubicBezTo>
                      <a:pt x="541" y="367"/>
                      <a:pt x="526" y="370"/>
                      <a:pt x="522" y="384"/>
                    </a:cubicBezTo>
                    <a:cubicBezTo>
                      <a:pt x="522" y="385"/>
                      <a:pt x="522" y="385"/>
                      <a:pt x="522" y="385"/>
                    </a:cubicBezTo>
                    <a:cubicBezTo>
                      <a:pt x="514" y="413"/>
                      <a:pt x="533" y="422"/>
                      <a:pt x="574" y="440"/>
                    </a:cubicBezTo>
                    <a:cubicBezTo>
                      <a:pt x="606" y="453"/>
                      <a:pt x="664" y="483"/>
                      <a:pt x="695" y="534"/>
                    </a:cubicBezTo>
                    <a:cubicBezTo>
                      <a:pt x="702" y="545"/>
                      <a:pt x="707" y="555"/>
                      <a:pt x="711" y="563"/>
                    </a:cubicBezTo>
                    <a:cubicBezTo>
                      <a:pt x="725" y="588"/>
                      <a:pt x="732" y="600"/>
                      <a:pt x="757" y="598"/>
                    </a:cubicBezTo>
                    <a:cubicBezTo>
                      <a:pt x="779" y="597"/>
                      <a:pt x="817" y="588"/>
                      <a:pt x="835" y="541"/>
                    </a:cubicBezTo>
                    <a:cubicBezTo>
                      <a:pt x="846" y="511"/>
                      <a:pt x="865" y="488"/>
                      <a:pt x="881" y="469"/>
                    </a:cubicBezTo>
                    <a:cubicBezTo>
                      <a:pt x="891" y="457"/>
                      <a:pt x="891" y="457"/>
                      <a:pt x="891" y="457"/>
                    </a:cubicBezTo>
                    <a:cubicBezTo>
                      <a:pt x="897" y="449"/>
                      <a:pt x="899" y="437"/>
                      <a:pt x="897" y="422"/>
                    </a:cubicBezTo>
                    <a:cubicBezTo>
                      <a:pt x="893" y="395"/>
                      <a:pt x="873" y="357"/>
                      <a:pt x="847" y="339"/>
                    </a:cubicBezTo>
                    <a:cubicBezTo>
                      <a:pt x="812" y="315"/>
                      <a:pt x="750" y="314"/>
                      <a:pt x="720" y="322"/>
                    </a:cubicBezTo>
                    <a:cubicBezTo>
                      <a:pt x="708" y="326"/>
                      <a:pt x="695" y="331"/>
                      <a:pt x="681" y="336"/>
                    </a:cubicBezTo>
                    <a:cubicBezTo>
                      <a:pt x="672" y="340"/>
                      <a:pt x="663" y="344"/>
                      <a:pt x="653" y="347"/>
                    </a:cubicBezTo>
                    <a:cubicBezTo>
                      <a:pt x="657" y="344"/>
                      <a:pt x="660" y="342"/>
                      <a:pt x="663" y="339"/>
                    </a:cubicBezTo>
                    <a:cubicBezTo>
                      <a:pt x="669" y="334"/>
                      <a:pt x="675" y="330"/>
                      <a:pt x="686" y="325"/>
                    </a:cubicBezTo>
                    <a:cubicBezTo>
                      <a:pt x="694" y="322"/>
                      <a:pt x="694" y="322"/>
                      <a:pt x="694" y="322"/>
                    </a:cubicBezTo>
                    <a:cubicBezTo>
                      <a:pt x="717" y="313"/>
                      <a:pt x="738" y="305"/>
                      <a:pt x="758" y="285"/>
                    </a:cubicBezTo>
                    <a:cubicBezTo>
                      <a:pt x="771" y="273"/>
                      <a:pt x="773" y="262"/>
                      <a:pt x="775" y="253"/>
                    </a:cubicBezTo>
                    <a:cubicBezTo>
                      <a:pt x="776" y="246"/>
                      <a:pt x="777" y="239"/>
                      <a:pt x="784" y="231"/>
                    </a:cubicBezTo>
                    <a:cubicBezTo>
                      <a:pt x="791" y="222"/>
                      <a:pt x="799" y="216"/>
                      <a:pt x="808" y="209"/>
                    </a:cubicBezTo>
                    <a:cubicBezTo>
                      <a:pt x="820" y="200"/>
                      <a:pt x="831" y="192"/>
                      <a:pt x="833" y="180"/>
                    </a:cubicBezTo>
                    <a:cubicBezTo>
                      <a:pt x="835" y="172"/>
                      <a:pt x="833" y="167"/>
                      <a:pt x="829" y="164"/>
                    </a:cubicBezTo>
                    <a:cubicBezTo>
                      <a:pt x="826" y="163"/>
                      <a:pt x="819" y="159"/>
                      <a:pt x="798" y="181"/>
                    </a:cubicBezTo>
                    <a:cubicBezTo>
                      <a:pt x="794" y="185"/>
                      <a:pt x="790" y="189"/>
                      <a:pt x="785" y="193"/>
                    </a:cubicBezTo>
                    <a:cubicBezTo>
                      <a:pt x="776" y="201"/>
                      <a:pt x="765" y="211"/>
                      <a:pt x="758" y="222"/>
                    </a:cubicBezTo>
                    <a:cubicBezTo>
                      <a:pt x="755" y="228"/>
                      <a:pt x="754" y="233"/>
                      <a:pt x="752" y="238"/>
                    </a:cubicBezTo>
                    <a:cubicBezTo>
                      <a:pt x="749" y="248"/>
                      <a:pt x="746" y="256"/>
                      <a:pt x="731" y="265"/>
                    </a:cubicBezTo>
                    <a:cubicBezTo>
                      <a:pt x="721" y="271"/>
                      <a:pt x="710" y="274"/>
                      <a:pt x="699" y="278"/>
                    </a:cubicBezTo>
                    <a:cubicBezTo>
                      <a:pt x="697" y="279"/>
                      <a:pt x="695" y="279"/>
                      <a:pt x="693" y="280"/>
                    </a:cubicBezTo>
                    <a:cubicBezTo>
                      <a:pt x="697" y="277"/>
                      <a:pt x="703" y="273"/>
                      <a:pt x="709" y="269"/>
                    </a:cubicBezTo>
                    <a:cubicBezTo>
                      <a:pt x="714" y="265"/>
                      <a:pt x="714" y="265"/>
                      <a:pt x="714" y="265"/>
                    </a:cubicBezTo>
                    <a:cubicBezTo>
                      <a:pt x="744" y="244"/>
                      <a:pt x="747" y="241"/>
                      <a:pt x="739" y="210"/>
                    </a:cubicBezTo>
                    <a:cubicBezTo>
                      <a:pt x="734" y="188"/>
                      <a:pt x="719" y="175"/>
                      <a:pt x="703" y="163"/>
                    </a:cubicBezTo>
                    <a:cubicBezTo>
                      <a:pt x="717" y="171"/>
                      <a:pt x="730" y="178"/>
                      <a:pt x="741" y="179"/>
                    </a:cubicBezTo>
                    <a:cubicBezTo>
                      <a:pt x="770" y="183"/>
                      <a:pt x="785" y="176"/>
                      <a:pt x="829" y="155"/>
                    </a:cubicBezTo>
                    <a:cubicBezTo>
                      <a:pt x="837" y="152"/>
                      <a:pt x="837" y="152"/>
                      <a:pt x="837" y="152"/>
                    </a:cubicBezTo>
                    <a:cubicBezTo>
                      <a:pt x="855" y="143"/>
                      <a:pt x="870" y="138"/>
                      <a:pt x="884" y="133"/>
                    </a:cubicBezTo>
                    <a:cubicBezTo>
                      <a:pt x="907" y="125"/>
                      <a:pt x="926" y="118"/>
                      <a:pt x="941" y="102"/>
                    </a:cubicBezTo>
                    <a:cubicBezTo>
                      <a:pt x="956" y="85"/>
                      <a:pt x="964" y="73"/>
                      <a:pt x="960" y="61"/>
                    </a:cubicBezTo>
                    <a:cubicBezTo>
                      <a:pt x="957" y="50"/>
                      <a:pt x="945" y="46"/>
                      <a:pt x="935" y="44"/>
                    </a:cubicBezTo>
                    <a:cubicBezTo>
                      <a:pt x="918" y="39"/>
                      <a:pt x="894" y="37"/>
                      <a:pt x="866" y="35"/>
                    </a:cubicBezTo>
                    <a:cubicBezTo>
                      <a:pt x="844" y="33"/>
                      <a:pt x="820" y="31"/>
                      <a:pt x="796" y="27"/>
                    </a:cubicBezTo>
                    <a:cubicBezTo>
                      <a:pt x="792" y="27"/>
                      <a:pt x="792" y="27"/>
                      <a:pt x="792" y="27"/>
                    </a:cubicBezTo>
                    <a:cubicBezTo>
                      <a:pt x="735" y="18"/>
                      <a:pt x="664" y="8"/>
                      <a:pt x="642" y="37"/>
                    </a:cubicBezTo>
                    <a:cubicBezTo>
                      <a:pt x="642" y="38"/>
                      <a:pt x="642" y="38"/>
                      <a:pt x="642" y="38"/>
                    </a:cubicBezTo>
                    <a:cubicBezTo>
                      <a:pt x="641" y="38"/>
                      <a:pt x="641" y="38"/>
                      <a:pt x="641" y="38"/>
                    </a:cubicBezTo>
                    <a:cubicBezTo>
                      <a:pt x="628" y="59"/>
                      <a:pt x="618" y="74"/>
                      <a:pt x="643" y="107"/>
                    </a:cubicBezTo>
                    <a:cubicBezTo>
                      <a:pt x="646" y="111"/>
                      <a:pt x="650" y="116"/>
                      <a:pt x="655" y="121"/>
                    </a:cubicBezTo>
                    <a:cubicBezTo>
                      <a:pt x="641" y="111"/>
                      <a:pt x="626" y="106"/>
                      <a:pt x="604" y="116"/>
                    </a:cubicBezTo>
                    <a:cubicBezTo>
                      <a:pt x="590" y="123"/>
                      <a:pt x="576" y="130"/>
                      <a:pt x="562" y="139"/>
                    </a:cubicBezTo>
                    <a:cubicBezTo>
                      <a:pt x="562" y="136"/>
                      <a:pt x="560" y="133"/>
                      <a:pt x="557" y="132"/>
                    </a:cubicBezTo>
                    <a:cubicBezTo>
                      <a:pt x="554" y="131"/>
                      <a:pt x="551" y="132"/>
                      <a:pt x="548" y="132"/>
                    </a:cubicBezTo>
                    <a:cubicBezTo>
                      <a:pt x="551" y="130"/>
                      <a:pt x="555" y="128"/>
                      <a:pt x="559" y="127"/>
                    </a:cubicBezTo>
                    <a:cubicBezTo>
                      <a:pt x="584" y="115"/>
                      <a:pt x="632" y="75"/>
                      <a:pt x="631" y="42"/>
                    </a:cubicBezTo>
                    <a:cubicBezTo>
                      <a:pt x="630" y="32"/>
                      <a:pt x="627" y="24"/>
                      <a:pt x="621" y="20"/>
                    </a:cubicBezTo>
                    <a:cubicBezTo>
                      <a:pt x="610" y="12"/>
                      <a:pt x="592" y="17"/>
                      <a:pt x="572" y="22"/>
                    </a:cubicBezTo>
                    <a:cubicBezTo>
                      <a:pt x="567" y="24"/>
                      <a:pt x="567" y="24"/>
                      <a:pt x="567" y="24"/>
                    </a:cubicBezTo>
                    <a:cubicBezTo>
                      <a:pt x="536" y="33"/>
                      <a:pt x="500" y="30"/>
                      <a:pt x="476" y="26"/>
                    </a:cubicBezTo>
                    <a:cubicBezTo>
                      <a:pt x="460" y="22"/>
                      <a:pt x="460" y="22"/>
                      <a:pt x="460" y="22"/>
                    </a:cubicBezTo>
                    <a:cubicBezTo>
                      <a:pt x="419" y="14"/>
                      <a:pt x="350" y="0"/>
                      <a:pt x="328" y="31"/>
                    </a:cubicBezTo>
                    <a:cubicBezTo>
                      <a:pt x="312" y="49"/>
                      <a:pt x="306" y="62"/>
                      <a:pt x="308" y="72"/>
                    </a:cubicBezTo>
                    <a:cubicBezTo>
                      <a:pt x="309" y="79"/>
                      <a:pt x="313" y="84"/>
                      <a:pt x="321" y="88"/>
                    </a:cubicBezTo>
                    <a:cubicBezTo>
                      <a:pt x="322" y="89"/>
                      <a:pt x="322" y="89"/>
                      <a:pt x="322" y="89"/>
                    </a:cubicBezTo>
                    <a:cubicBezTo>
                      <a:pt x="339" y="98"/>
                      <a:pt x="376" y="117"/>
                      <a:pt x="404" y="136"/>
                    </a:cubicBezTo>
                    <a:cubicBezTo>
                      <a:pt x="411" y="141"/>
                      <a:pt x="411" y="141"/>
                      <a:pt x="411" y="141"/>
                    </a:cubicBezTo>
                    <a:cubicBezTo>
                      <a:pt x="439" y="160"/>
                      <a:pt x="466" y="177"/>
                      <a:pt x="495" y="166"/>
                    </a:cubicBezTo>
                    <a:cubicBezTo>
                      <a:pt x="496" y="166"/>
                      <a:pt x="498" y="165"/>
                      <a:pt x="500" y="164"/>
                    </a:cubicBezTo>
                    <a:cubicBezTo>
                      <a:pt x="490" y="174"/>
                      <a:pt x="483" y="185"/>
                      <a:pt x="475" y="205"/>
                    </a:cubicBezTo>
                    <a:cubicBezTo>
                      <a:pt x="472" y="213"/>
                      <a:pt x="472" y="213"/>
                      <a:pt x="472" y="213"/>
                    </a:cubicBezTo>
                    <a:cubicBezTo>
                      <a:pt x="462" y="237"/>
                      <a:pt x="456" y="251"/>
                      <a:pt x="433" y="252"/>
                    </a:cubicBezTo>
                    <a:cubicBezTo>
                      <a:pt x="419" y="253"/>
                      <a:pt x="411" y="248"/>
                      <a:pt x="402" y="242"/>
                    </a:cubicBezTo>
                    <a:cubicBezTo>
                      <a:pt x="394" y="236"/>
                      <a:pt x="384" y="230"/>
                      <a:pt x="369" y="232"/>
                    </a:cubicBezTo>
                    <a:cubicBezTo>
                      <a:pt x="361" y="233"/>
                      <a:pt x="355" y="232"/>
                      <a:pt x="348" y="232"/>
                    </a:cubicBezTo>
                    <a:cubicBezTo>
                      <a:pt x="343" y="232"/>
                      <a:pt x="337" y="231"/>
                      <a:pt x="331" y="232"/>
                    </a:cubicBezTo>
                    <a:cubicBezTo>
                      <a:pt x="334" y="231"/>
                      <a:pt x="336" y="230"/>
                      <a:pt x="339" y="229"/>
                    </a:cubicBezTo>
                    <a:cubicBezTo>
                      <a:pt x="357" y="224"/>
                      <a:pt x="380" y="225"/>
                      <a:pt x="401" y="226"/>
                    </a:cubicBezTo>
                    <a:cubicBezTo>
                      <a:pt x="433" y="227"/>
                      <a:pt x="459" y="228"/>
                      <a:pt x="462" y="210"/>
                    </a:cubicBezTo>
                    <a:cubicBezTo>
                      <a:pt x="467" y="187"/>
                      <a:pt x="456" y="179"/>
                      <a:pt x="422" y="154"/>
                    </a:cubicBezTo>
                    <a:cubicBezTo>
                      <a:pt x="403" y="140"/>
                      <a:pt x="403" y="140"/>
                      <a:pt x="403" y="140"/>
                    </a:cubicBezTo>
                    <a:cubicBezTo>
                      <a:pt x="358" y="107"/>
                      <a:pt x="327" y="94"/>
                      <a:pt x="298" y="97"/>
                    </a:cubicBezTo>
                    <a:cubicBezTo>
                      <a:pt x="298" y="97"/>
                      <a:pt x="298" y="97"/>
                      <a:pt x="298" y="97"/>
                    </a:cubicBezTo>
                    <a:cubicBezTo>
                      <a:pt x="286" y="99"/>
                      <a:pt x="267" y="108"/>
                      <a:pt x="244" y="119"/>
                    </a:cubicBezTo>
                    <a:cubicBezTo>
                      <a:pt x="225" y="128"/>
                      <a:pt x="203" y="139"/>
                      <a:pt x="182" y="147"/>
                    </a:cubicBezTo>
                    <a:cubicBezTo>
                      <a:pt x="160" y="154"/>
                      <a:pt x="160" y="154"/>
                      <a:pt x="160" y="154"/>
                    </a:cubicBezTo>
                    <a:cubicBezTo>
                      <a:pt x="121" y="167"/>
                      <a:pt x="91" y="177"/>
                      <a:pt x="92" y="199"/>
                    </a:cubicBezTo>
                    <a:cubicBezTo>
                      <a:pt x="93" y="221"/>
                      <a:pt x="136" y="233"/>
                      <a:pt x="206" y="250"/>
                    </a:cubicBezTo>
                    <a:cubicBezTo>
                      <a:pt x="221" y="254"/>
                      <a:pt x="221" y="254"/>
                      <a:pt x="221" y="254"/>
                    </a:cubicBezTo>
                    <a:cubicBezTo>
                      <a:pt x="258" y="263"/>
                      <a:pt x="279" y="255"/>
                      <a:pt x="301" y="245"/>
                    </a:cubicBezTo>
                    <a:cubicBezTo>
                      <a:pt x="300" y="246"/>
                      <a:pt x="298" y="247"/>
                      <a:pt x="297" y="248"/>
                    </a:cubicBezTo>
                    <a:cubicBezTo>
                      <a:pt x="295" y="249"/>
                      <a:pt x="295" y="249"/>
                      <a:pt x="295" y="249"/>
                    </a:cubicBezTo>
                    <a:cubicBezTo>
                      <a:pt x="276" y="266"/>
                      <a:pt x="276" y="266"/>
                      <a:pt x="269" y="268"/>
                    </a:cubicBezTo>
                    <a:cubicBezTo>
                      <a:pt x="260" y="270"/>
                      <a:pt x="260" y="270"/>
                      <a:pt x="260" y="270"/>
                    </a:cubicBezTo>
                    <a:cubicBezTo>
                      <a:pt x="251" y="272"/>
                      <a:pt x="251" y="272"/>
                      <a:pt x="251" y="272"/>
                    </a:cubicBezTo>
                    <a:cubicBezTo>
                      <a:pt x="235" y="276"/>
                      <a:pt x="216" y="280"/>
                      <a:pt x="207" y="275"/>
                    </a:cubicBezTo>
                    <a:cubicBezTo>
                      <a:pt x="207" y="275"/>
                      <a:pt x="161" y="248"/>
                      <a:pt x="148" y="263"/>
                    </a:cubicBezTo>
                    <a:cubicBezTo>
                      <a:pt x="145" y="266"/>
                      <a:pt x="144" y="270"/>
                      <a:pt x="145" y="274"/>
                    </a:cubicBezTo>
                    <a:cubicBezTo>
                      <a:pt x="147" y="286"/>
                      <a:pt x="165" y="298"/>
                      <a:pt x="175" y="303"/>
                    </a:cubicBezTo>
                    <a:cubicBezTo>
                      <a:pt x="178" y="305"/>
                      <a:pt x="179" y="306"/>
                      <a:pt x="179" y="307"/>
                    </a:cubicBezTo>
                    <a:cubicBezTo>
                      <a:pt x="179" y="308"/>
                      <a:pt x="174" y="313"/>
                      <a:pt x="165" y="315"/>
                    </a:cubicBezTo>
                    <a:cubicBezTo>
                      <a:pt x="159" y="317"/>
                      <a:pt x="126" y="328"/>
                      <a:pt x="108" y="343"/>
                    </a:cubicBezTo>
                    <a:cubicBezTo>
                      <a:pt x="123" y="322"/>
                      <a:pt x="132" y="302"/>
                      <a:pt x="132" y="285"/>
                    </a:cubicBezTo>
                    <a:cubicBezTo>
                      <a:pt x="133" y="272"/>
                      <a:pt x="129" y="261"/>
                      <a:pt x="120" y="252"/>
                    </a:cubicBezTo>
                    <a:cubicBezTo>
                      <a:pt x="97" y="229"/>
                      <a:pt x="57" y="211"/>
                      <a:pt x="1" y="198"/>
                    </a:cubicBezTo>
                    <a:cubicBezTo>
                      <a:pt x="0" y="205"/>
                      <a:pt x="0" y="205"/>
                      <a:pt x="0" y="205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52" y="225"/>
                      <a:pt x="89" y="241"/>
                      <a:pt x="110" y="262"/>
                    </a:cubicBezTo>
                    <a:cubicBezTo>
                      <a:pt x="116" y="268"/>
                      <a:pt x="118" y="275"/>
                      <a:pt x="118" y="284"/>
                    </a:cubicBezTo>
                    <a:cubicBezTo>
                      <a:pt x="117" y="308"/>
                      <a:pt x="96" y="341"/>
                      <a:pt x="62" y="371"/>
                    </a:cubicBezTo>
                    <a:cubicBezTo>
                      <a:pt x="45" y="387"/>
                      <a:pt x="24" y="404"/>
                      <a:pt x="0" y="423"/>
                    </a:cubicBezTo>
                    <a:cubicBezTo>
                      <a:pt x="0" y="432"/>
                      <a:pt x="0" y="432"/>
                      <a:pt x="0" y="432"/>
                    </a:cubicBezTo>
                    <a:cubicBezTo>
                      <a:pt x="4" y="438"/>
                      <a:pt x="4" y="438"/>
                      <a:pt x="4" y="438"/>
                    </a:cubicBezTo>
                    <a:cubicBezTo>
                      <a:pt x="30" y="417"/>
                      <a:pt x="53" y="398"/>
                      <a:pt x="71" y="382"/>
                    </a:cubicBezTo>
                    <a:cubicBezTo>
                      <a:pt x="80" y="374"/>
                      <a:pt x="89" y="366"/>
                      <a:pt x="96" y="358"/>
                    </a:cubicBezTo>
                    <a:cubicBezTo>
                      <a:pt x="96" y="358"/>
                      <a:pt x="95" y="359"/>
                      <a:pt x="95" y="359"/>
                    </a:cubicBezTo>
                    <a:cubicBezTo>
                      <a:pt x="94" y="366"/>
                      <a:pt x="97" y="370"/>
                      <a:pt x="99" y="372"/>
                    </a:cubicBezTo>
                    <a:cubicBezTo>
                      <a:pt x="105" y="377"/>
                      <a:pt x="115" y="373"/>
                      <a:pt x="133" y="365"/>
                    </a:cubicBezTo>
                    <a:cubicBezTo>
                      <a:pt x="154" y="356"/>
                      <a:pt x="154" y="356"/>
                      <a:pt x="154" y="356"/>
                    </a:cubicBezTo>
                    <a:cubicBezTo>
                      <a:pt x="182" y="344"/>
                      <a:pt x="195" y="356"/>
                      <a:pt x="231" y="396"/>
                    </a:cubicBezTo>
                    <a:cubicBezTo>
                      <a:pt x="266" y="434"/>
                      <a:pt x="274" y="454"/>
                      <a:pt x="279" y="484"/>
                    </a:cubicBezTo>
                    <a:cubicBezTo>
                      <a:pt x="282" y="498"/>
                      <a:pt x="282" y="509"/>
                      <a:pt x="281" y="519"/>
                    </a:cubicBezTo>
                    <a:cubicBezTo>
                      <a:pt x="283" y="494"/>
                      <a:pt x="279" y="472"/>
                      <a:pt x="263" y="447"/>
                    </a:cubicBezTo>
                    <a:cubicBezTo>
                      <a:pt x="234" y="402"/>
                      <a:pt x="200" y="354"/>
                      <a:pt x="170" y="356"/>
                    </a:cubicBezTo>
                    <a:cubicBezTo>
                      <a:pt x="170" y="356"/>
                      <a:pt x="170" y="356"/>
                      <a:pt x="170" y="356"/>
                    </a:cubicBezTo>
                    <a:cubicBezTo>
                      <a:pt x="169" y="356"/>
                      <a:pt x="169" y="356"/>
                      <a:pt x="169" y="356"/>
                    </a:cubicBezTo>
                    <a:cubicBezTo>
                      <a:pt x="156" y="358"/>
                      <a:pt x="138" y="368"/>
                      <a:pt x="117" y="379"/>
                    </a:cubicBezTo>
                    <a:cubicBezTo>
                      <a:pt x="107" y="385"/>
                      <a:pt x="96" y="391"/>
                      <a:pt x="86" y="396"/>
                    </a:cubicBezTo>
                    <a:cubicBezTo>
                      <a:pt x="55" y="411"/>
                      <a:pt x="29" y="427"/>
                      <a:pt x="10" y="478"/>
                    </a:cubicBezTo>
                    <a:cubicBezTo>
                      <a:pt x="5" y="491"/>
                      <a:pt x="2" y="503"/>
                      <a:pt x="0" y="514"/>
                    </a:cubicBezTo>
                    <a:cubicBezTo>
                      <a:pt x="0" y="561"/>
                      <a:pt x="0" y="561"/>
                      <a:pt x="0" y="561"/>
                    </a:cubicBezTo>
                    <a:cubicBezTo>
                      <a:pt x="2" y="573"/>
                      <a:pt x="8" y="584"/>
                      <a:pt x="16" y="59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5" name="Freeform 634">
                <a:extLst>
                  <a:ext uri="{FF2B5EF4-FFF2-40B4-BE49-F238E27FC236}">
                    <a16:creationId xmlns:a16="http://schemas.microsoft.com/office/drawing/2014/main" id="{EBEA1054-9F44-4C01-2297-2EC9DE6574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" y="1759"/>
                <a:ext cx="206" cy="241"/>
              </a:xfrm>
              <a:custGeom>
                <a:avLst/>
                <a:gdLst>
                  <a:gd name="T0" fmla="*/ 35 w 130"/>
                  <a:gd name="T1" fmla="*/ 156 h 153"/>
                  <a:gd name="T2" fmla="*/ 81 w 130"/>
                  <a:gd name="T3" fmla="*/ 0 h 153"/>
                  <a:gd name="T4" fmla="*/ 76 w 130"/>
                  <a:gd name="T5" fmla="*/ 47 h 153"/>
                  <a:gd name="T6" fmla="*/ 60 w 130"/>
                  <a:gd name="T7" fmla="*/ 172 h 153"/>
                  <a:gd name="T8" fmla="*/ 198 w 130"/>
                  <a:gd name="T9" fmla="*/ 509 h 153"/>
                  <a:gd name="T10" fmla="*/ 517 w 130"/>
                  <a:gd name="T11" fmla="*/ 543 h 153"/>
                  <a:gd name="T12" fmla="*/ 426 w 130"/>
                  <a:gd name="T13" fmla="*/ 586 h 153"/>
                  <a:gd name="T14" fmla="*/ 151 w 130"/>
                  <a:gd name="T15" fmla="*/ 517 h 153"/>
                  <a:gd name="T16" fmla="*/ 128 w 130"/>
                  <a:gd name="T17" fmla="*/ 504 h 153"/>
                  <a:gd name="T18" fmla="*/ 5 w 130"/>
                  <a:gd name="T19" fmla="*/ 392 h 153"/>
                  <a:gd name="T20" fmla="*/ 21 w 130"/>
                  <a:gd name="T21" fmla="*/ 298 h 153"/>
                  <a:gd name="T22" fmla="*/ 35 w 130"/>
                  <a:gd name="T23" fmla="*/ 156 h 15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30" h="153">
                    <a:moveTo>
                      <a:pt x="9" y="40"/>
                    </a:moveTo>
                    <a:cubicBezTo>
                      <a:pt x="4" y="24"/>
                      <a:pt x="12" y="9"/>
                      <a:pt x="20" y="0"/>
                    </a:cubicBezTo>
                    <a:cubicBezTo>
                      <a:pt x="19" y="4"/>
                      <a:pt x="19" y="8"/>
                      <a:pt x="19" y="12"/>
                    </a:cubicBezTo>
                    <a:cubicBezTo>
                      <a:pt x="19" y="20"/>
                      <a:pt x="19" y="29"/>
                      <a:pt x="15" y="44"/>
                    </a:cubicBezTo>
                    <a:cubicBezTo>
                      <a:pt x="6" y="81"/>
                      <a:pt x="3" y="113"/>
                      <a:pt x="50" y="130"/>
                    </a:cubicBezTo>
                    <a:cubicBezTo>
                      <a:pt x="84" y="142"/>
                      <a:pt x="108" y="148"/>
                      <a:pt x="130" y="139"/>
                    </a:cubicBezTo>
                    <a:cubicBezTo>
                      <a:pt x="122" y="145"/>
                      <a:pt x="115" y="149"/>
                      <a:pt x="107" y="150"/>
                    </a:cubicBezTo>
                    <a:cubicBezTo>
                      <a:pt x="93" y="153"/>
                      <a:pt x="58" y="142"/>
                      <a:pt x="38" y="132"/>
                    </a:cubicBezTo>
                    <a:cubicBezTo>
                      <a:pt x="32" y="129"/>
                      <a:pt x="32" y="129"/>
                      <a:pt x="32" y="129"/>
                    </a:cubicBezTo>
                    <a:cubicBezTo>
                      <a:pt x="13" y="121"/>
                      <a:pt x="1" y="114"/>
                      <a:pt x="1" y="100"/>
                    </a:cubicBezTo>
                    <a:cubicBezTo>
                      <a:pt x="0" y="91"/>
                      <a:pt x="3" y="84"/>
                      <a:pt x="5" y="76"/>
                    </a:cubicBezTo>
                    <a:cubicBezTo>
                      <a:pt x="9" y="65"/>
                      <a:pt x="13" y="54"/>
                      <a:pt x="9" y="40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6" name="Freeform 635">
                <a:extLst>
                  <a:ext uri="{FF2B5EF4-FFF2-40B4-BE49-F238E27FC236}">
                    <a16:creationId xmlns:a16="http://schemas.microsoft.com/office/drawing/2014/main" id="{6EEF93D8-7C5A-110D-32B1-B17AB4EAF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" y="1500"/>
                <a:ext cx="469" cy="229"/>
              </a:xfrm>
              <a:custGeom>
                <a:avLst/>
                <a:gdLst>
                  <a:gd name="T0" fmla="*/ 673 w 296"/>
                  <a:gd name="T1" fmla="*/ 539 h 145"/>
                  <a:gd name="T2" fmla="*/ 390 w 296"/>
                  <a:gd name="T3" fmla="*/ 444 h 145"/>
                  <a:gd name="T4" fmla="*/ 361 w 296"/>
                  <a:gd name="T5" fmla="*/ 426 h 145"/>
                  <a:gd name="T6" fmla="*/ 27 w 296"/>
                  <a:gd name="T7" fmla="*/ 237 h 145"/>
                  <a:gd name="T8" fmla="*/ 25 w 296"/>
                  <a:gd name="T9" fmla="*/ 232 h 145"/>
                  <a:gd name="T10" fmla="*/ 5 w 296"/>
                  <a:gd name="T11" fmla="*/ 212 h 145"/>
                  <a:gd name="T12" fmla="*/ 73 w 296"/>
                  <a:gd name="T13" fmla="*/ 95 h 145"/>
                  <a:gd name="T14" fmla="*/ 76 w 296"/>
                  <a:gd name="T15" fmla="*/ 95 h 145"/>
                  <a:gd name="T16" fmla="*/ 76 w 296"/>
                  <a:gd name="T17" fmla="*/ 90 h 145"/>
                  <a:gd name="T18" fmla="*/ 540 w 296"/>
                  <a:gd name="T19" fmla="*/ 81 h 145"/>
                  <a:gd name="T20" fmla="*/ 607 w 296"/>
                  <a:gd name="T21" fmla="*/ 95 h 145"/>
                  <a:gd name="T22" fmla="*/ 993 w 296"/>
                  <a:gd name="T23" fmla="*/ 87 h 145"/>
                  <a:gd name="T24" fmla="*/ 1014 w 296"/>
                  <a:gd name="T25" fmla="*/ 81 h 145"/>
                  <a:gd name="T26" fmla="*/ 1163 w 296"/>
                  <a:gd name="T27" fmla="*/ 62 h 145"/>
                  <a:gd name="T28" fmla="*/ 1173 w 296"/>
                  <a:gd name="T29" fmla="*/ 107 h 145"/>
                  <a:gd name="T30" fmla="*/ 924 w 296"/>
                  <a:gd name="T31" fmla="*/ 387 h 145"/>
                  <a:gd name="T32" fmla="*/ 803 w 296"/>
                  <a:gd name="T33" fmla="*/ 461 h 145"/>
                  <a:gd name="T34" fmla="*/ 673 w 296"/>
                  <a:gd name="T35" fmla="*/ 539 h 14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96" h="145">
                    <a:moveTo>
                      <a:pt x="169" y="137"/>
                    </a:moveTo>
                    <a:cubicBezTo>
                      <a:pt x="146" y="145"/>
                      <a:pt x="124" y="130"/>
                      <a:pt x="98" y="113"/>
                    </a:cubicBezTo>
                    <a:cubicBezTo>
                      <a:pt x="91" y="108"/>
                      <a:pt x="91" y="108"/>
                      <a:pt x="91" y="108"/>
                    </a:cubicBezTo>
                    <a:cubicBezTo>
                      <a:pt x="62" y="89"/>
                      <a:pt x="25" y="69"/>
                      <a:pt x="7" y="60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2" y="57"/>
                      <a:pt x="1" y="55"/>
                      <a:pt x="1" y="54"/>
                    </a:cubicBezTo>
                    <a:cubicBezTo>
                      <a:pt x="0" y="48"/>
                      <a:pt x="6" y="38"/>
                      <a:pt x="18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35" y="0"/>
                      <a:pt x="103" y="14"/>
                      <a:pt x="136" y="20"/>
                    </a:cubicBezTo>
                    <a:cubicBezTo>
                      <a:pt x="153" y="24"/>
                      <a:pt x="153" y="24"/>
                      <a:pt x="153" y="24"/>
                    </a:cubicBezTo>
                    <a:cubicBezTo>
                      <a:pt x="178" y="28"/>
                      <a:pt x="216" y="31"/>
                      <a:pt x="250" y="22"/>
                    </a:cubicBezTo>
                    <a:cubicBezTo>
                      <a:pt x="255" y="20"/>
                      <a:pt x="255" y="20"/>
                      <a:pt x="255" y="20"/>
                    </a:cubicBezTo>
                    <a:cubicBezTo>
                      <a:pt x="270" y="16"/>
                      <a:pt x="286" y="11"/>
                      <a:pt x="292" y="16"/>
                    </a:cubicBezTo>
                    <a:cubicBezTo>
                      <a:pt x="294" y="17"/>
                      <a:pt x="295" y="21"/>
                      <a:pt x="295" y="27"/>
                    </a:cubicBezTo>
                    <a:cubicBezTo>
                      <a:pt x="296" y="50"/>
                      <a:pt x="257" y="86"/>
                      <a:pt x="232" y="98"/>
                    </a:cubicBezTo>
                    <a:cubicBezTo>
                      <a:pt x="219" y="103"/>
                      <a:pt x="210" y="110"/>
                      <a:pt x="202" y="117"/>
                    </a:cubicBezTo>
                    <a:cubicBezTo>
                      <a:pt x="192" y="124"/>
                      <a:pt x="183" y="131"/>
                      <a:pt x="169" y="13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7" name="Freeform 636">
                <a:extLst>
                  <a:ext uri="{FF2B5EF4-FFF2-40B4-BE49-F238E27FC236}">
                    <a16:creationId xmlns:a16="http://schemas.microsoft.com/office/drawing/2014/main" id="{15D35891-AB6A-775E-6AC2-14CBE5BEFA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" y="1647"/>
                <a:ext cx="546" cy="221"/>
              </a:xfrm>
              <a:custGeom>
                <a:avLst/>
                <a:gdLst>
                  <a:gd name="T0" fmla="*/ 769 w 345"/>
                  <a:gd name="T1" fmla="*/ 470 h 140"/>
                  <a:gd name="T2" fmla="*/ 472 w 345"/>
                  <a:gd name="T3" fmla="*/ 516 h 140"/>
                  <a:gd name="T4" fmla="*/ 413 w 345"/>
                  <a:gd name="T5" fmla="*/ 499 h 140"/>
                  <a:gd name="T6" fmla="*/ 0 w 345"/>
                  <a:gd name="T7" fmla="*/ 354 h 140"/>
                  <a:gd name="T8" fmla="*/ 0 w 345"/>
                  <a:gd name="T9" fmla="*/ 349 h 140"/>
                  <a:gd name="T10" fmla="*/ 233 w 345"/>
                  <a:gd name="T11" fmla="*/ 232 h 140"/>
                  <a:gd name="T12" fmla="*/ 321 w 345"/>
                  <a:gd name="T13" fmla="*/ 202 h 140"/>
                  <a:gd name="T14" fmla="*/ 573 w 345"/>
                  <a:gd name="T15" fmla="*/ 90 h 140"/>
                  <a:gd name="T16" fmla="*/ 769 w 345"/>
                  <a:gd name="T17" fmla="*/ 8 h 140"/>
                  <a:gd name="T18" fmla="*/ 1144 w 345"/>
                  <a:gd name="T19" fmla="*/ 169 h 140"/>
                  <a:gd name="T20" fmla="*/ 1217 w 345"/>
                  <a:gd name="T21" fmla="*/ 224 h 140"/>
                  <a:gd name="T22" fmla="*/ 1355 w 345"/>
                  <a:gd name="T23" fmla="*/ 387 h 140"/>
                  <a:gd name="T24" fmla="*/ 1173 w 345"/>
                  <a:gd name="T25" fmla="*/ 406 h 140"/>
                  <a:gd name="T26" fmla="*/ 912 w 345"/>
                  <a:gd name="T27" fmla="*/ 417 h 140"/>
                  <a:gd name="T28" fmla="*/ 769 w 345"/>
                  <a:gd name="T29" fmla="*/ 470 h 14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45" h="140">
                    <a:moveTo>
                      <a:pt x="194" y="120"/>
                    </a:moveTo>
                    <a:cubicBezTo>
                      <a:pt x="172" y="131"/>
                      <a:pt x="153" y="140"/>
                      <a:pt x="119" y="131"/>
                    </a:cubicBezTo>
                    <a:cubicBezTo>
                      <a:pt x="104" y="127"/>
                      <a:pt x="104" y="127"/>
                      <a:pt x="104" y="127"/>
                    </a:cubicBezTo>
                    <a:cubicBezTo>
                      <a:pt x="70" y="119"/>
                      <a:pt x="1" y="102"/>
                      <a:pt x="0" y="90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78"/>
                      <a:pt x="30" y="68"/>
                      <a:pt x="59" y="59"/>
                    </a:cubicBezTo>
                    <a:cubicBezTo>
                      <a:pt x="81" y="51"/>
                      <a:pt x="81" y="51"/>
                      <a:pt x="81" y="51"/>
                    </a:cubicBezTo>
                    <a:cubicBezTo>
                      <a:pt x="103" y="43"/>
                      <a:pt x="125" y="32"/>
                      <a:pt x="145" y="23"/>
                    </a:cubicBezTo>
                    <a:cubicBezTo>
                      <a:pt x="165" y="13"/>
                      <a:pt x="184" y="3"/>
                      <a:pt x="194" y="2"/>
                    </a:cubicBezTo>
                    <a:cubicBezTo>
                      <a:pt x="211" y="0"/>
                      <a:pt x="236" y="3"/>
                      <a:pt x="289" y="43"/>
                    </a:cubicBezTo>
                    <a:cubicBezTo>
                      <a:pt x="307" y="57"/>
                      <a:pt x="307" y="57"/>
                      <a:pt x="307" y="57"/>
                    </a:cubicBezTo>
                    <a:cubicBezTo>
                      <a:pt x="341" y="81"/>
                      <a:pt x="345" y="85"/>
                      <a:pt x="342" y="98"/>
                    </a:cubicBezTo>
                    <a:cubicBezTo>
                      <a:pt x="341" y="104"/>
                      <a:pt x="313" y="103"/>
                      <a:pt x="296" y="103"/>
                    </a:cubicBezTo>
                    <a:cubicBezTo>
                      <a:pt x="274" y="102"/>
                      <a:pt x="249" y="101"/>
                      <a:pt x="230" y="106"/>
                    </a:cubicBezTo>
                    <a:cubicBezTo>
                      <a:pt x="216" y="110"/>
                      <a:pt x="205" y="115"/>
                      <a:pt x="194" y="12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8" name="Freeform 637">
                <a:extLst>
                  <a:ext uri="{FF2B5EF4-FFF2-40B4-BE49-F238E27FC236}">
                    <a16:creationId xmlns:a16="http://schemas.microsoft.com/office/drawing/2014/main" id="{E1B0CCC9-C64A-4454-389E-32C70863F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" y="1763"/>
                <a:ext cx="1025" cy="547"/>
              </a:xfrm>
              <a:custGeom>
                <a:avLst/>
                <a:gdLst>
                  <a:gd name="T0" fmla="*/ 516 w 647"/>
                  <a:gd name="T1" fmla="*/ 802 h 346"/>
                  <a:gd name="T2" fmla="*/ 147 w 647"/>
                  <a:gd name="T3" fmla="*/ 628 h 346"/>
                  <a:gd name="T4" fmla="*/ 60 w 647"/>
                  <a:gd name="T5" fmla="*/ 667 h 346"/>
                  <a:gd name="T6" fmla="*/ 0 w 647"/>
                  <a:gd name="T7" fmla="*/ 692 h 346"/>
                  <a:gd name="T8" fmla="*/ 227 w 647"/>
                  <a:gd name="T9" fmla="*/ 577 h 346"/>
                  <a:gd name="T10" fmla="*/ 322 w 647"/>
                  <a:gd name="T11" fmla="*/ 495 h 346"/>
                  <a:gd name="T12" fmla="*/ 322 w 647"/>
                  <a:gd name="T13" fmla="*/ 490 h 346"/>
                  <a:gd name="T14" fmla="*/ 279 w 647"/>
                  <a:gd name="T15" fmla="*/ 427 h 346"/>
                  <a:gd name="T16" fmla="*/ 190 w 647"/>
                  <a:gd name="T17" fmla="*/ 354 h 346"/>
                  <a:gd name="T18" fmla="*/ 349 w 647"/>
                  <a:gd name="T19" fmla="*/ 409 h 346"/>
                  <a:gd name="T20" fmla="*/ 564 w 647"/>
                  <a:gd name="T21" fmla="*/ 408 h 346"/>
                  <a:gd name="T22" fmla="*/ 600 w 647"/>
                  <a:gd name="T23" fmla="*/ 400 h 346"/>
                  <a:gd name="T24" fmla="*/ 632 w 647"/>
                  <a:gd name="T25" fmla="*/ 392 h 346"/>
                  <a:gd name="T26" fmla="*/ 768 w 647"/>
                  <a:gd name="T27" fmla="*/ 305 h 346"/>
                  <a:gd name="T28" fmla="*/ 770 w 647"/>
                  <a:gd name="T29" fmla="*/ 300 h 346"/>
                  <a:gd name="T30" fmla="*/ 933 w 647"/>
                  <a:gd name="T31" fmla="*/ 250 h 346"/>
                  <a:gd name="T32" fmla="*/ 1030 w 647"/>
                  <a:gd name="T33" fmla="*/ 250 h 346"/>
                  <a:gd name="T34" fmla="*/ 1122 w 647"/>
                  <a:gd name="T35" fmla="*/ 280 h 346"/>
                  <a:gd name="T36" fmla="*/ 1277 w 647"/>
                  <a:gd name="T37" fmla="*/ 332 h 346"/>
                  <a:gd name="T38" fmla="*/ 1483 w 647"/>
                  <a:gd name="T39" fmla="*/ 138 h 346"/>
                  <a:gd name="T40" fmla="*/ 1496 w 647"/>
                  <a:gd name="T41" fmla="*/ 108 h 346"/>
                  <a:gd name="T42" fmla="*/ 1551 w 647"/>
                  <a:gd name="T43" fmla="*/ 0 h 346"/>
                  <a:gd name="T44" fmla="*/ 1524 w 647"/>
                  <a:gd name="T45" fmla="*/ 108 h 346"/>
                  <a:gd name="T46" fmla="*/ 1530 w 647"/>
                  <a:gd name="T47" fmla="*/ 163 h 346"/>
                  <a:gd name="T48" fmla="*/ 1537 w 647"/>
                  <a:gd name="T49" fmla="*/ 198 h 346"/>
                  <a:gd name="T50" fmla="*/ 1518 w 647"/>
                  <a:gd name="T51" fmla="*/ 272 h 346"/>
                  <a:gd name="T52" fmla="*/ 1496 w 647"/>
                  <a:gd name="T53" fmla="*/ 375 h 346"/>
                  <a:gd name="T54" fmla="*/ 1499 w 647"/>
                  <a:gd name="T55" fmla="*/ 383 h 346"/>
                  <a:gd name="T56" fmla="*/ 1654 w 647"/>
                  <a:gd name="T57" fmla="*/ 550 h 346"/>
                  <a:gd name="T58" fmla="*/ 1679 w 647"/>
                  <a:gd name="T59" fmla="*/ 560 h 346"/>
                  <a:gd name="T60" fmla="*/ 1988 w 647"/>
                  <a:gd name="T61" fmla="*/ 637 h 346"/>
                  <a:gd name="T62" fmla="*/ 2183 w 647"/>
                  <a:gd name="T63" fmla="*/ 515 h 346"/>
                  <a:gd name="T64" fmla="*/ 2194 w 647"/>
                  <a:gd name="T65" fmla="*/ 504 h 346"/>
                  <a:gd name="T66" fmla="*/ 2349 w 647"/>
                  <a:gd name="T67" fmla="*/ 430 h 346"/>
                  <a:gd name="T68" fmla="*/ 2490 w 647"/>
                  <a:gd name="T69" fmla="*/ 373 h 346"/>
                  <a:gd name="T70" fmla="*/ 2573 w 647"/>
                  <a:gd name="T71" fmla="*/ 297 h 346"/>
                  <a:gd name="T72" fmla="*/ 2530 w 647"/>
                  <a:gd name="T73" fmla="*/ 362 h 346"/>
                  <a:gd name="T74" fmla="*/ 2291 w 647"/>
                  <a:gd name="T75" fmla="*/ 498 h 346"/>
                  <a:gd name="T76" fmla="*/ 2261 w 647"/>
                  <a:gd name="T77" fmla="*/ 511 h 346"/>
                  <a:gd name="T78" fmla="*/ 2156 w 647"/>
                  <a:gd name="T79" fmla="*/ 572 h 346"/>
                  <a:gd name="T80" fmla="*/ 2020 w 647"/>
                  <a:gd name="T81" fmla="*/ 647 h 346"/>
                  <a:gd name="T82" fmla="*/ 1782 w 647"/>
                  <a:gd name="T83" fmla="*/ 666 h 346"/>
                  <a:gd name="T84" fmla="*/ 1380 w 647"/>
                  <a:gd name="T85" fmla="*/ 862 h 346"/>
                  <a:gd name="T86" fmla="*/ 1340 w 647"/>
                  <a:gd name="T87" fmla="*/ 917 h 346"/>
                  <a:gd name="T88" fmla="*/ 1247 w 647"/>
                  <a:gd name="T89" fmla="*/ 975 h 346"/>
                  <a:gd name="T90" fmla="*/ 1142 w 647"/>
                  <a:gd name="T91" fmla="*/ 1042 h 346"/>
                  <a:gd name="T92" fmla="*/ 966 w 647"/>
                  <a:gd name="T93" fmla="*/ 1075 h 346"/>
                  <a:gd name="T94" fmla="*/ 939 w 647"/>
                  <a:gd name="T95" fmla="*/ 1070 h 346"/>
                  <a:gd name="T96" fmla="*/ 781 w 647"/>
                  <a:gd name="T97" fmla="*/ 1102 h 346"/>
                  <a:gd name="T98" fmla="*/ 740 w 647"/>
                  <a:gd name="T99" fmla="*/ 1209 h 346"/>
                  <a:gd name="T100" fmla="*/ 740 w 647"/>
                  <a:gd name="T101" fmla="*/ 1238 h 346"/>
                  <a:gd name="T102" fmla="*/ 740 w 647"/>
                  <a:gd name="T103" fmla="*/ 1252 h 346"/>
                  <a:gd name="T104" fmla="*/ 721 w 647"/>
                  <a:gd name="T105" fmla="*/ 1368 h 346"/>
                  <a:gd name="T106" fmla="*/ 730 w 647"/>
                  <a:gd name="T107" fmla="*/ 1273 h 346"/>
                  <a:gd name="T108" fmla="*/ 722 w 647"/>
                  <a:gd name="T109" fmla="*/ 1183 h 346"/>
                  <a:gd name="T110" fmla="*/ 516 w 647"/>
                  <a:gd name="T111" fmla="*/ 802 h 34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647" h="346">
                    <a:moveTo>
                      <a:pt x="130" y="203"/>
                    </a:moveTo>
                    <a:cubicBezTo>
                      <a:pt x="96" y="166"/>
                      <a:pt x="76" y="144"/>
                      <a:pt x="37" y="159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0" y="171"/>
                      <a:pt x="4" y="174"/>
                      <a:pt x="0" y="175"/>
                    </a:cubicBezTo>
                    <a:cubicBezTo>
                      <a:pt x="8" y="166"/>
                      <a:pt x="38" y="151"/>
                      <a:pt x="57" y="146"/>
                    </a:cubicBezTo>
                    <a:cubicBezTo>
                      <a:pt x="71" y="142"/>
                      <a:pt x="80" y="134"/>
                      <a:pt x="81" y="125"/>
                    </a:cubicBezTo>
                    <a:cubicBezTo>
                      <a:pt x="81" y="125"/>
                      <a:pt x="81" y="124"/>
                      <a:pt x="81" y="124"/>
                    </a:cubicBezTo>
                    <a:cubicBezTo>
                      <a:pt x="81" y="119"/>
                      <a:pt x="79" y="113"/>
                      <a:pt x="70" y="108"/>
                    </a:cubicBezTo>
                    <a:cubicBezTo>
                      <a:pt x="59" y="102"/>
                      <a:pt x="50" y="94"/>
                      <a:pt x="48" y="90"/>
                    </a:cubicBezTo>
                    <a:cubicBezTo>
                      <a:pt x="54" y="89"/>
                      <a:pt x="74" y="96"/>
                      <a:pt x="88" y="104"/>
                    </a:cubicBezTo>
                    <a:cubicBezTo>
                      <a:pt x="102" y="113"/>
                      <a:pt x="123" y="107"/>
                      <a:pt x="142" y="103"/>
                    </a:cubicBezTo>
                    <a:cubicBezTo>
                      <a:pt x="151" y="101"/>
                      <a:pt x="151" y="101"/>
                      <a:pt x="151" y="101"/>
                    </a:cubicBezTo>
                    <a:cubicBezTo>
                      <a:pt x="159" y="99"/>
                      <a:pt x="159" y="99"/>
                      <a:pt x="159" y="99"/>
                    </a:cubicBezTo>
                    <a:cubicBezTo>
                      <a:pt x="171" y="97"/>
                      <a:pt x="172" y="96"/>
                      <a:pt x="193" y="77"/>
                    </a:cubicBezTo>
                    <a:cubicBezTo>
                      <a:pt x="194" y="76"/>
                      <a:pt x="194" y="76"/>
                      <a:pt x="194" y="76"/>
                    </a:cubicBezTo>
                    <a:cubicBezTo>
                      <a:pt x="211" y="61"/>
                      <a:pt x="221" y="62"/>
                      <a:pt x="235" y="63"/>
                    </a:cubicBezTo>
                    <a:cubicBezTo>
                      <a:pt x="242" y="64"/>
                      <a:pt x="250" y="64"/>
                      <a:pt x="259" y="63"/>
                    </a:cubicBezTo>
                    <a:cubicBezTo>
                      <a:pt x="269" y="62"/>
                      <a:pt x="274" y="66"/>
                      <a:pt x="282" y="71"/>
                    </a:cubicBezTo>
                    <a:cubicBezTo>
                      <a:pt x="291" y="77"/>
                      <a:pt x="303" y="85"/>
                      <a:pt x="321" y="84"/>
                    </a:cubicBezTo>
                    <a:cubicBezTo>
                      <a:pt x="355" y="82"/>
                      <a:pt x="364" y="57"/>
                      <a:pt x="373" y="35"/>
                    </a:cubicBezTo>
                    <a:cubicBezTo>
                      <a:pt x="376" y="27"/>
                      <a:pt x="376" y="27"/>
                      <a:pt x="376" y="27"/>
                    </a:cubicBezTo>
                    <a:cubicBezTo>
                      <a:pt x="381" y="15"/>
                      <a:pt x="385" y="7"/>
                      <a:pt x="390" y="0"/>
                    </a:cubicBezTo>
                    <a:cubicBezTo>
                      <a:pt x="386" y="8"/>
                      <a:pt x="383" y="17"/>
                      <a:pt x="383" y="27"/>
                    </a:cubicBezTo>
                    <a:cubicBezTo>
                      <a:pt x="383" y="32"/>
                      <a:pt x="383" y="36"/>
                      <a:pt x="385" y="41"/>
                    </a:cubicBezTo>
                    <a:cubicBezTo>
                      <a:pt x="386" y="44"/>
                      <a:pt x="386" y="47"/>
                      <a:pt x="386" y="50"/>
                    </a:cubicBezTo>
                    <a:cubicBezTo>
                      <a:pt x="386" y="56"/>
                      <a:pt x="384" y="62"/>
                      <a:pt x="382" y="69"/>
                    </a:cubicBezTo>
                    <a:cubicBezTo>
                      <a:pt x="379" y="76"/>
                      <a:pt x="376" y="85"/>
                      <a:pt x="376" y="95"/>
                    </a:cubicBezTo>
                    <a:cubicBezTo>
                      <a:pt x="376" y="96"/>
                      <a:pt x="376" y="97"/>
                      <a:pt x="377" y="97"/>
                    </a:cubicBezTo>
                    <a:cubicBezTo>
                      <a:pt x="377" y="122"/>
                      <a:pt x="398" y="131"/>
                      <a:pt x="416" y="139"/>
                    </a:cubicBezTo>
                    <a:cubicBezTo>
                      <a:pt x="422" y="142"/>
                      <a:pt x="422" y="142"/>
                      <a:pt x="422" y="142"/>
                    </a:cubicBezTo>
                    <a:cubicBezTo>
                      <a:pt x="436" y="149"/>
                      <a:pt x="478" y="166"/>
                      <a:pt x="500" y="161"/>
                    </a:cubicBezTo>
                    <a:cubicBezTo>
                      <a:pt x="517" y="158"/>
                      <a:pt x="530" y="147"/>
                      <a:pt x="549" y="130"/>
                    </a:cubicBezTo>
                    <a:cubicBezTo>
                      <a:pt x="552" y="128"/>
                      <a:pt x="552" y="128"/>
                      <a:pt x="552" y="128"/>
                    </a:cubicBezTo>
                    <a:cubicBezTo>
                      <a:pt x="563" y="118"/>
                      <a:pt x="577" y="114"/>
                      <a:pt x="591" y="109"/>
                    </a:cubicBezTo>
                    <a:cubicBezTo>
                      <a:pt x="603" y="105"/>
                      <a:pt x="615" y="101"/>
                      <a:pt x="626" y="94"/>
                    </a:cubicBezTo>
                    <a:cubicBezTo>
                      <a:pt x="637" y="88"/>
                      <a:pt x="643" y="81"/>
                      <a:pt x="647" y="75"/>
                    </a:cubicBezTo>
                    <a:cubicBezTo>
                      <a:pt x="646" y="80"/>
                      <a:pt x="643" y="85"/>
                      <a:pt x="636" y="92"/>
                    </a:cubicBezTo>
                    <a:cubicBezTo>
                      <a:pt x="618" y="110"/>
                      <a:pt x="600" y="117"/>
                      <a:pt x="576" y="126"/>
                    </a:cubicBezTo>
                    <a:cubicBezTo>
                      <a:pt x="569" y="129"/>
                      <a:pt x="569" y="129"/>
                      <a:pt x="569" y="129"/>
                    </a:cubicBezTo>
                    <a:cubicBezTo>
                      <a:pt x="556" y="134"/>
                      <a:pt x="549" y="140"/>
                      <a:pt x="542" y="145"/>
                    </a:cubicBezTo>
                    <a:cubicBezTo>
                      <a:pt x="534" y="152"/>
                      <a:pt x="527" y="158"/>
                      <a:pt x="508" y="164"/>
                    </a:cubicBezTo>
                    <a:cubicBezTo>
                      <a:pt x="488" y="170"/>
                      <a:pt x="464" y="169"/>
                      <a:pt x="448" y="168"/>
                    </a:cubicBezTo>
                    <a:cubicBezTo>
                      <a:pt x="388" y="158"/>
                      <a:pt x="363" y="195"/>
                      <a:pt x="347" y="218"/>
                    </a:cubicBezTo>
                    <a:cubicBezTo>
                      <a:pt x="343" y="224"/>
                      <a:pt x="340" y="229"/>
                      <a:pt x="337" y="232"/>
                    </a:cubicBezTo>
                    <a:cubicBezTo>
                      <a:pt x="329" y="240"/>
                      <a:pt x="322" y="243"/>
                      <a:pt x="314" y="247"/>
                    </a:cubicBezTo>
                    <a:cubicBezTo>
                      <a:pt x="306" y="251"/>
                      <a:pt x="298" y="256"/>
                      <a:pt x="287" y="264"/>
                    </a:cubicBezTo>
                    <a:cubicBezTo>
                      <a:pt x="271" y="277"/>
                      <a:pt x="260" y="275"/>
                      <a:pt x="243" y="272"/>
                    </a:cubicBezTo>
                    <a:cubicBezTo>
                      <a:pt x="236" y="271"/>
                      <a:pt x="236" y="271"/>
                      <a:pt x="236" y="271"/>
                    </a:cubicBezTo>
                    <a:cubicBezTo>
                      <a:pt x="214" y="267"/>
                      <a:pt x="202" y="273"/>
                      <a:pt x="196" y="279"/>
                    </a:cubicBezTo>
                    <a:cubicBezTo>
                      <a:pt x="189" y="286"/>
                      <a:pt x="186" y="295"/>
                      <a:pt x="186" y="306"/>
                    </a:cubicBezTo>
                    <a:cubicBezTo>
                      <a:pt x="186" y="308"/>
                      <a:pt x="186" y="310"/>
                      <a:pt x="186" y="313"/>
                    </a:cubicBezTo>
                    <a:cubicBezTo>
                      <a:pt x="186" y="314"/>
                      <a:pt x="186" y="316"/>
                      <a:pt x="186" y="317"/>
                    </a:cubicBezTo>
                    <a:cubicBezTo>
                      <a:pt x="186" y="326"/>
                      <a:pt x="184" y="336"/>
                      <a:pt x="181" y="346"/>
                    </a:cubicBezTo>
                    <a:cubicBezTo>
                      <a:pt x="183" y="338"/>
                      <a:pt x="184" y="331"/>
                      <a:pt x="184" y="322"/>
                    </a:cubicBezTo>
                    <a:cubicBezTo>
                      <a:pt x="184" y="315"/>
                      <a:pt x="183" y="308"/>
                      <a:pt x="182" y="299"/>
                    </a:cubicBezTo>
                    <a:cubicBezTo>
                      <a:pt x="176" y="267"/>
                      <a:pt x="167" y="244"/>
                      <a:pt x="130" y="20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9" name="Freeform 638">
                <a:extLst>
                  <a:ext uri="{FF2B5EF4-FFF2-40B4-BE49-F238E27FC236}">
                    <a16:creationId xmlns:a16="http://schemas.microsoft.com/office/drawing/2014/main" id="{1D7B7D62-2921-2D24-56C4-DB1C42D27E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" y="2057"/>
                <a:ext cx="415" cy="354"/>
              </a:xfrm>
              <a:custGeom>
                <a:avLst/>
                <a:gdLst>
                  <a:gd name="T0" fmla="*/ 48 w 262"/>
                  <a:gd name="T1" fmla="*/ 449 h 224"/>
                  <a:gd name="T2" fmla="*/ 322 w 262"/>
                  <a:gd name="T3" fmla="*/ 158 h 224"/>
                  <a:gd name="T4" fmla="*/ 450 w 262"/>
                  <a:gd name="T5" fmla="*/ 90 h 224"/>
                  <a:gd name="T6" fmla="*/ 635 w 262"/>
                  <a:gd name="T7" fmla="*/ 5 h 224"/>
                  <a:gd name="T8" fmla="*/ 954 w 262"/>
                  <a:gd name="T9" fmla="*/ 340 h 224"/>
                  <a:gd name="T10" fmla="*/ 988 w 262"/>
                  <a:gd name="T11" fmla="*/ 741 h 224"/>
                  <a:gd name="T12" fmla="*/ 798 w 262"/>
                  <a:gd name="T13" fmla="*/ 872 h 224"/>
                  <a:gd name="T14" fmla="*/ 775 w 262"/>
                  <a:gd name="T15" fmla="*/ 869 h 224"/>
                  <a:gd name="T16" fmla="*/ 653 w 262"/>
                  <a:gd name="T17" fmla="*/ 872 h 224"/>
                  <a:gd name="T18" fmla="*/ 60 w 262"/>
                  <a:gd name="T19" fmla="*/ 836 h 224"/>
                  <a:gd name="T20" fmla="*/ 0 w 262"/>
                  <a:gd name="T21" fmla="*/ 675 h 224"/>
                  <a:gd name="T22" fmla="*/ 48 w 262"/>
                  <a:gd name="T23" fmla="*/ 449 h 2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62" h="224">
                    <a:moveTo>
                      <a:pt x="12" y="114"/>
                    </a:moveTo>
                    <a:cubicBezTo>
                      <a:pt x="30" y="68"/>
                      <a:pt x="52" y="54"/>
                      <a:pt x="81" y="40"/>
                    </a:cubicBezTo>
                    <a:cubicBezTo>
                      <a:pt x="92" y="35"/>
                      <a:pt x="103" y="29"/>
                      <a:pt x="113" y="23"/>
                    </a:cubicBezTo>
                    <a:cubicBezTo>
                      <a:pt x="132" y="13"/>
                      <a:pt x="149" y="3"/>
                      <a:pt x="160" y="1"/>
                    </a:cubicBezTo>
                    <a:cubicBezTo>
                      <a:pt x="185" y="0"/>
                      <a:pt x="223" y="60"/>
                      <a:pt x="240" y="86"/>
                    </a:cubicBezTo>
                    <a:cubicBezTo>
                      <a:pt x="262" y="119"/>
                      <a:pt x="258" y="144"/>
                      <a:pt x="249" y="188"/>
                    </a:cubicBezTo>
                    <a:cubicBezTo>
                      <a:pt x="242" y="222"/>
                      <a:pt x="225" y="222"/>
                      <a:pt x="201" y="221"/>
                    </a:cubicBezTo>
                    <a:cubicBezTo>
                      <a:pt x="195" y="220"/>
                      <a:pt x="195" y="220"/>
                      <a:pt x="195" y="220"/>
                    </a:cubicBezTo>
                    <a:cubicBezTo>
                      <a:pt x="189" y="220"/>
                      <a:pt x="178" y="221"/>
                      <a:pt x="164" y="221"/>
                    </a:cubicBezTo>
                    <a:cubicBezTo>
                      <a:pt x="123" y="222"/>
                      <a:pt x="29" y="224"/>
                      <a:pt x="15" y="212"/>
                    </a:cubicBezTo>
                    <a:cubicBezTo>
                      <a:pt x="5" y="203"/>
                      <a:pt x="0" y="189"/>
                      <a:pt x="0" y="171"/>
                    </a:cubicBezTo>
                    <a:cubicBezTo>
                      <a:pt x="0" y="154"/>
                      <a:pt x="4" y="135"/>
                      <a:pt x="12" y="11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0" name="Freeform 639">
                <a:extLst>
                  <a:ext uri="{FF2B5EF4-FFF2-40B4-BE49-F238E27FC236}">
                    <a16:creationId xmlns:a16="http://schemas.microsoft.com/office/drawing/2014/main" id="{64961308-B242-D2B0-76E8-5859C1848D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" y="1509"/>
                <a:ext cx="607" cy="270"/>
              </a:xfrm>
              <a:custGeom>
                <a:avLst/>
                <a:gdLst>
                  <a:gd name="T0" fmla="*/ 151 w 383"/>
                  <a:gd name="T1" fmla="*/ 298 h 171"/>
                  <a:gd name="T2" fmla="*/ 322 w 383"/>
                  <a:gd name="T3" fmla="*/ 406 h 171"/>
                  <a:gd name="T4" fmla="*/ 753 w 383"/>
                  <a:gd name="T5" fmla="*/ 633 h 171"/>
                  <a:gd name="T6" fmla="*/ 1159 w 383"/>
                  <a:gd name="T7" fmla="*/ 572 h 171"/>
                  <a:gd name="T8" fmla="*/ 1178 w 383"/>
                  <a:gd name="T9" fmla="*/ 564 h 171"/>
                  <a:gd name="T10" fmla="*/ 1266 w 383"/>
                  <a:gd name="T11" fmla="*/ 524 h 171"/>
                  <a:gd name="T12" fmla="*/ 1509 w 383"/>
                  <a:gd name="T13" fmla="*/ 332 h 171"/>
                  <a:gd name="T14" fmla="*/ 1509 w 383"/>
                  <a:gd name="T15" fmla="*/ 257 h 171"/>
                  <a:gd name="T16" fmla="*/ 1211 w 383"/>
                  <a:gd name="T17" fmla="*/ 155 h 171"/>
                  <a:gd name="T18" fmla="*/ 1040 w 383"/>
                  <a:gd name="T19" fmla="*/ 122 h 171"/>
                  <a:gd name="T20" fmla="*/ 648 w 383"/>
                  <a:gd name="T21" fmla="*/ 60 h 171"/>
                  <a:gd name="T22" fmla="*/ 437 w 383"/>
                  <a:gd name="T23" fmla="*/ 27 h 171"/>
                  <a:gd name="T24" fmla="*/ 43 w 383"/>
                  <a:gd name="T25" fmla="*/ 47 h 171"/>
                  <a:gd name="T26" fmla="*/ 21 w 383"/>
                  <a:gd name="T27" fmla="*/ 90 h 171"/>
                  <a:gd name="T28" fmla="*/ 16 w 383"/>
                  <a:gd name="T29" fmla="*/ 117 h 171"/>
                  <a:gd name="T30" fmla="*/ 151 w 383"/>
                  <a:gd name="T31" fmla="*/ 298 h 171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83" h="171">
                    <a:moveTo>
                      <a:pt x="38" y="76"/>
                    </a:moveTo>
                    <a:cubicBezTo>
                      <a:pt x="50" y="83"/>
                      <a:pt x="65" y="93"/>
                      <a:pt x="81" y="103"/>
                    </a:cubicBezTo>
                    <a:cubicBezTo>
                      <a:pt x="115" y="127"/>
                      <a:pt x="154" y="153"/>
                      <a:pt x="189" y="161"/>
                    </a:cubicBezTo>
                    <a:cubicBezTo>
                      <a:pt x="238" y="171"/>
                      <a:pt x="254" y="164"/>
                      <a:pt x="291" y="145"/>
                    </a:cubicBezTo>
                    <a:cubicBezTo>
                      <a:pt x="296" y="143"/>
                      <a:pt x="296" y="143"/>
                      <a:pt x="296" y="143"/>
                    </a:cubicBezTo>
                    <a:cubicBezTo>
                      <a:pt x="318" y="133"/>
                      <a:pt x="318" y="133"/>
                      <a:pt x="318" y="133"/>
                    </a:cubicBezTo>
                    <a:cubicBezTo>
                      <a:pt x="347" y="120"/>
                      <a:pt x="368" y="110"/>
                      <a:pt x="379" y="84"/>
                    </a:cubicBezTo>
                    <a:cubicBezTo>
                      <a:pt x="383" y="76"/>
                      <a:pt x="381" y="69"/>
                      <a:pt x="379" y="65"/>
                    </a:cubicBezTo>
                    <a:cubicBezTo>
                      <a:pt x="370" y="50"/>
                      <a:pt x="341" y="45"/>
                      <a:pt x="304" y="39"/>
                    </a:cubicBezTo>
                    <a:cubicBezTo>
                      <a:pt x="290" y="37"/>
                      <a:pt x="275" y="34"/>
                      <a:pt x="261" y="31"/>
                    </a:cubicBezTo>
                    <a:cubicBezTo>
                      <a:pt x="226" y="23"/>
                      <a:pt x="194" y="19"/>
                      <a:pt x="163" y="15"/>
                    </a:cubicBezTo>
                    <a:cubicBezTo>
                      <a:pt x="145" y="12"/>
                      <a:pt x="127" y="10"/>
                      <a:pt x="110" y="7"/>
                    </a:cubicBezTo>
                    <a:cubicBezTo>
                      <a:pt x="74" y="1"/>
                      <a:pt x="27" y="0"/>
                      <a:pt x="11" y="12"/>
                    </a:cubicBezTo>
                    <a:cubicBezTo>
                      <a:pt x="7" y="16"/>
                      <a:pt x="6" y="20"/>
                      <a:pt x="5" y="23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0" y="50"/>
                      <a:pt x="3" y="57"/>
                      <a:pt x="38" y="7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1" name="Freeform 640">
                <a:extLst>
                  <a:ext uri="{FF2B5EF4-FFF2-40B4-BE49-F238E27FC236}">
                    <a16:creationId xmlns:a16="http://schemas.microsoft.com/office/drawing/2014/main" id="{6CB20B4B-1171-B49D-DEDE-30B2ED602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1" y="1530"/>
                <a:ext cx="554" cy="226"/>
              </a:xfrm>
              <a:custGeom>
                <a:avLst/>
                <a:gdLst>
                  <a:gd name="T0" fmla="*/ 5 w 350"/>
                  <a:gd name="T1" fmla="*/ 81 h 143"/>
                  <a:gd name="T2" fmla="*/ 8 w 350"/>
                  <a:gd name="T3" fmla="*/ 47 h 143"/>
                  <a:gd name="T4" fmla="*/ 8 w 350"/>
                  <a:gd name="T5" fmla="*/ 43 h 143"/>
                  <a:gd name="T6" fmla="*/ 361 w 350"/>
                  <a:gd name="T7" fmla="*/ 33 h 143"/>
                  <a:gd name="T8" fmla="*/ 571 w 350"/>
                  <a:gd name="T9" fmla="*/ 63 h 143"/>
                  <a:gd name="T10" fmla="*/ 954 w 350"/>
                  <a:gd name="T11" fmla="*/ 128 h 143"/>
                  <a:gd name="T12" fmla="*/ 1127 w 350"/>
                  <a:gd name="T13" fmla="*/ 158 h 143"/>
                  <a:gd name="T14" fmla="*/ 1383 w 350"/>
                  <a:gd name="T15" fmla="*/ 232 h 143"/>
                  <a:gd name="T16" fmla="*/ 1383 w 350"/>
                  <a:gd name="T17" fmla="*/ 258 h 143"/>
                  <a:gd name="T18" fmla="*/ 1170 w 350"/>
                  <a:gd name="T19" fmla="*/ 422 h 143"/>
                  <a:gd name="T20" fmla="*/ 1083 w 350"/>
                  <a:gd name="T21" fmla="*/ 461 h 143"/>
                  <a:gd name="T22" fmla="*/ 1062 w 350"/>
                  <a:gd name="T23" fmla="*/ 474 h 143"/>
                  <a:gd name="T24" fmla="*/ 693 w 350"/>
                  <a:gd name="T25" fmla="*/ 529 h 143"/>
                  <a:gd name="T26" fmla="*/ 285 w 350"/>
                  <a:gd name="T27" fmla="*/ 313 h 143"/>
                  <a:gd name="T28" fmla="*/ 108 w 350"/>
                  <a:gd name="T29" fmla="*/ 198 h 143"/>
                  <a:gd name="T30" fmla="*/ 0 w 350"/>
                  <a:gd name="T31" fmla="*/ 107 h 143"/>
                  <a:gd name="T32" fmla="*/ 5 w 350"/>
                  <a:gd name="T33" fmla="*/ 81 h 14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50" h="143">
                    <a:moveTo>
                      <a:pt x="1" y="20"/>
                    </a:move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1"/>
                    </a:cubicBezTo>
                    <a:cubicBezTo>
                      <a:pt x="5" y="5"/>
                      <a:pt x="41" y="0"/>
                      <a:pt x="91" y="8"/>
                    </a:cubicBezTo>
                    <a:cubicBezTo>
                      <a:pt x="108" y="11"/>
                      <a:pt x="126" y="14"/>
                      <a:pt x="144" y="16"/>
                    </a:cubicBezTo>
                    <a:cubicBezTo>
                      <a:pt x="175" y="20"/>
                      <a:pt x="206" y="25"/>
                      <a:pt x="241" y="32"/>
                    </a:cubicBezTo>
                    <a:cubicBezTo>
                      <a:pt x="255" y="35"/>
                      <a:pt x="270" y="38"/>
                      <a:pt x="284" y="40"/>
                    </a:cubicBezTo>
                    <a:cubicBezTo>
                      <a:pt x="312" y="45"/>
                      <a:pt x="344" y="50"/>
                      <a:pt x="349" y="59"/>
                    </a:cubicBezTo>
                    <a:cubicBezTo>
                      <a:pt x="350" y="60"/>
                      <a:pt x="350" y="62"/>
                      <a:pt x="349" y="65"/>
                    </a:cubicBezTo>
                    <a:cubicBezTo>
                      <a:pt x="340" y="86"/>
                      <a:pt x="322" y="95"/>
                      <a:pt x="295" y="107"/>
                    </a:cubicBezTo>
                    <a:cubicBezTo>
                      <a:pt x="273" y="117"/>
                      <a:pt x="273" y="117"/>
                      <a:pt x="273" y="117"/>
                    </a:cubicBezTo>
                    <a:cubicBezTo>
                      <a:pt x="268" y="120"/>
                      <a:pt x="268" y="120"/>
                      <a:pt x="268" y="120"/>
                    </a:cubicBezTo>
                    <a:cubicBezTo>
                      <a:pt x="232" y="137"/>
                      <a:pt x="219" y="143"/>
                      <a:pt x="175" y="134"/>
                    </a:cubicBezTo>
                    <a:cubicBezTo>
                      <a:pt x="143" y="127"/>
                      <a:pt x="105" y="101"/>
                      <a:pt x="72" y="79"/>
                    </a:cubicBezTo>
                    <a:cubicBezTo>
                      <a:pt x="56" y="68"/>
                      <a:pt x="40" y="57"/>
                      <a:pt x="27" y="50"/>
                    </a:cubicBezTo>
                    <a:cubicBezTo>
                      <a:pt x="5" y="38"/>
                      <a:pt x="0" y="34"/>
                      <a:pt x="0" y="27"/>
                    </a:cubicBezTo>
                    <a:cubicBezTo>
                      <a:pt x="0" y="25"/>
                      <a:pt x="0" y="22"/>
                      <a:pt x="1" y="2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2" name="Freeform 641">
                <a:extLst>
                  <a:ext uri="{FF2B5EF4-FFF2-40B4-BE49-F238E27FC236}">
                    <a16:creationId xmlns:a16="http://schemas.microsoft.com/office/drawing/2014/main" id="{096E7F10-1B73-64B3-1601-D8E2B4F991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6" y="1874"/>
                <a:ext cx="2" cy="2"/>
              </a:xfrm>
              <a:custGeom>
                <a:avLst/>
                <a:gdLst>
                  <a:gd name="T0" fmla="*/ 8 w 1"/>
                  <a:gd name="T1" fmla="*/ 8 h 1"/>
                  <a:gd name="T2" fmla="*/ 0 w 1"/>
                  <a:gd name="T3" fmla="*/ 0 h 1"/>
                  <a:gd name="T4" fmla="*/ 0 w 1"/>
                  <a:gd name="T5" fmla="*/ 0 h 1"/>
                  <a:gd name="T6" fmla="*/ 8 w 1"/>
                  <a:gd name="T7" fmla="*/ 8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3" name="Freeform 642">
                <a:extLst>
                  <a:ext uri="{FF2B5EF4-FFF2-40B4-BE49-F238E27FC236}">
                    <a16:creationId xmlns:a16="http://schemas.microsoft.com/office/drawing/2014/main" id="{512F07CF-30B8-497D-4AC3-457E892E4B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765"/>
                <a:ext cx="2162" cy="1820"/>
              </a:xfrm>
              <a:custGeom>
                <a:avLst/>
                <a:gdLst>
                  <a:gd name="T0" fmla="*/ 4783 w 1365"/>
                  <a:gd name="T1" fmla="*/ 2248 h 1152"/>
                  <a:gd name="T2" fmla="*/ 4923 w 1365"/>
                  <a:gd name="T3" fmla="*/ 2781 h 1152"/>
                  <a:gd name="T4" fmla="*/ 4674 w 1365"/>
                  <a:gd name="T5" fmla="*/ 1825 h 1152"/>
                  <a:gd name="T6" fmla="*/ 4742 w 1365"/>
                  <a:gd name="T7" fmla="*/ 1593 h 1152"/>
                  <a:gd name="T8" fmla="*/ 5133 w 1365"/>
                  <a:gd name="T9" fmla="*/ 822 h 1152"/>
                  <a:gd name="T10" fmla="*/ 4259 w 1365"/>
                  <a:gd name="T11" fmla="*/ 360 h 1152"/>
                  <a:gd name="T12" fmla="*/ 4614 w 1365"/>
                  <a:gd name="T13" fmla="*/ 804 h 1152"/>
                  <a:gd name="T14" fmla="*/ 3347 w 1365"/>
                  <a:gd name="T15" fmla="*/ 427 h 1152"/>
                  <a:gd name="T16" fmla="*/ 4048 w 1365"/>
                  <a:gd name="T17" fmla="*/ 1128 h 1152"/>
                  <a:gd name="T18" fmla="*/ 4615 w 1365"/>
                  <a:gd name="T19" fmla="*/ 1627 h 1152"/>
                  <a:gd name="T20" fmla="*/ 4215 w 1365"/>
                  <a:gd name="T21" fmla="*/ 1585 h 1152"/>
                  <a:gd name="T22" fmla="*/ 4029 w 1365"/>
                  <a:gd name="T23" fmla="*/ 2201 h 1152"/>
                  <a:gd name="T24" fmla="*/ 4601 w 1365"/>
                  <a:gd name="T25" fmla="*/ 3095 h 1152"/>
                  <a:gd name="T26" fmla="*/ 3928 w 1365"/>
                  <a:gd name="T27" fmla="*/ 2449 h 1152"/>
                  <a:gd name="T28" fmla="*/ 3844 w 1365"/>
                  <a:gd name="T29" fmla="*/ 2359 h 1152"/>
                  <a:gd name="T30" fmla="*/ 3728 w 1365"/>
                  <a:gd name="T31" fmla="*/ 2689 h 1152"/>
                  <a:gd name="T32" fmla="*/ 4006 w 1365"/>
                  <a:gd name="T33" fmla="*/ 2741 h 1152"/>
                  <a:gd name="T34" fmla="*/ 3600 w 1365"/>
                  <a:gd name="T35" fmla="*/ 2991 h 1152"/>
                  <a:gd name="T36" fmla="*/ 3648 w 1365"/>
                  <a:gd name="T37" fmla="*/ 2586 h 1152"/>
                  <a:gd name="T38" fmla="*/ 3098 w 1365"/>
                  <a:gd name="T39" fmla="*/ 2106 h 1152"/>
                  <a:gd name="T40" fmla="*/ 2797 w 1365"/>
                  <a:gd name="T41" fmla="*/ 2626 h 1152"/>
                  <a:gd name="T42" fmla="*/ 2777 w 1365"/>
                  <a:gd name="T43" fmla="*/ 2046 h 1152"/>
                  <a:gd name="T44" fmla="*/ 3198 w 1365"/>
                  <a:gd name="T45" fmla="*/ 2117 h 1152"/>
                  <a:gd name="T46" fmla="*/ 2710 w 1365"/>
                  <a:gd name="T47" fmla="*/ 1809 h 1152"/>
                  <a:gd name="T48" fmla="*/ 2591 w 1365"/>
                  <a:gd name="T49" fmla="*/ 1768 h 1152"/>
                  <a:gd name="T50" fmla="*/ 2496 w 1365"/>
                  <a:gd name="T51" fmla="*/ 2910 h 1152"/>
                  <a:gd name="T52" fmla="*/ 2130 w 1365"/>
                  <a:gd name="T53" fmla="*/ 2149 h 1152"/>
                  <a:gd name="T54" fmla="*/ 2002 w 1365"/>
                  <a:gd name="T55" fmla="*/ 3040 h 1152"/>
                  <a:gd name="T56" fmla="*/ 2067 w 1365"/>
                  <a:gd name="T57" fmla="*/ 3100 h 1152"/>
                  <a:gd name="T58" fmla="*/ 1804 w 1365"/>
                  <a:gd name="T59" fmla="*/ 2367 h 1152"/>
                  <a:gd name="T60" fmla="*/ 2479 w 1365"/>
                  <a:gd name="T61" fmla="*/ 1957 h 1152"/>
                  <a:gd name="T62" fmla="*/ 2396 w 1365"/>
                  <a:gd name="T63" fmla="*/ 1893 h 1152"/>
                  <a:gd name="T64" fmla="*/ 1620 w 1365"/>
                  <a:gd name="T65" fmla="*/ 1755 h 1152"/>
                  <a:gd name="T66" fmla="*/ 1736 w 1365"/>
                  <a:gd name="T67" fmla="*/ 1992 h 1152"/>
                  <a:gd name="T68" fmla="*/ 1668 w 1365"/>
                  <a:gd name="T69" fmla="*/ 2653 h 1152"/>
                  <a:gd name="T70" fmla="*/ 1299 w 1365"/>
                  <a:gd name="T71" fmla="*/ 3108 h 1152"/>
                  <a:gd name="T72" fmla="*/ 25 w 1365"/>
                  <a:gd name="T73" fmla="*/ 2736 h 1152"/>
                  <a:gd name="T74" fmla="*/ 382 w 1365"/>
                  <a:gd name="T75" fmla="*/ 2902 h 1152"/>
                  <a:gd name="T76" fmla="*/ 558 w 1365"/>
                  <a:gd name="T77" fmla="*/ 2950 h 1152"/>
                  <a:gd name="T78" fmla="*/ 985 w 1365"/>
                  <a:gd name="T79" fmla="*/ 3128 h 1152"/>
                  <a:gd name="T80" fmla="*/ 1703 w 1365"/>
                  <a:gd name="T81" fmla="*/ 3371 h 1152"/>
                  <a:gd name="T82" fmla="*/ 1625 w 1365"/>
                  <a:gd name="T83" fmla="*/ 3365 h 1152"/>
                  <a:gd name="T84" fmla="*/ 938 w 1365"/>
                  <a:gd name="T85" fmla="*/ 3182 h 1152"/>
                  <a:gd name="T86" fmla="*/ 361 w 1365"/>
                  <a:gd name="T87" fmla="*/ 3692 h 1152"/>
                  <a:gd name="T88" fmla="*/ 5 w 1365"/>
                  <a:gd name="T89" fmla="*/ 3000 h 1152"/>
                  <a:gd name="T90" fmla="*/ 0 w 1365"/>
                  <a:gd name="T91" fmla="*/ 4351 h 1152"/>
                  <a:gd name="T92" fmla="*/ 722 w 1365"/>
                  <a:gd name="T93" fmla="*/ 4386 h 1152"/>
                  <a:gd name="T94" fmla="*/ 1094 w 1365"/>
                  <a:gd name="T95" fmla="*/ 4106 h 1152"/>
                  <a:gd name="T96" fmla="*/ 1769 w 1365"/>
                  <a:gd name="T97" fmla="*/ 4136 h 1152"/>
                  <a:gd name="T98" fmla="*/ 2697 w 1365"/>
                  <a:gd name="T99" fmla="*/ 4338 h 1152"/>
                  <a:gd name="T100" fmla="*/ 3768 w 1365"/>
                  <a:gd name="T101" fmla="*/ 4398 h 1152"/>
                  <a:gd name="T102" fmla="*/ 5022 w 1365"/>
                  <a:gd name="T103" fmla="*/ 4507 h 1152"/>
                  <a:gd name="T104" fmla="*/ 5122 w 1365"/>
                  <a:gd name="T105" fmla="*/ 2848 h 1152"/>
                  <a:gd name="T106" fmla="*/ 5423 w 1365"/>
                  <a:gd name="T107" fmla="*/ 3354 h 1152"/>
                  <a:gd name="T108" fmla="*/ 5423 w 1365"/>
                  <a:gd name="T109" fmla="*/ 2670 h 1152"/>
                  <a:gd name="T110" fmla="*/ 5371 w 1365"/>
                  <a:gd name="T111" fmla="*/ 2480 h 1152"/>
                  <a:gd name="T112" fmla="*/ 4799 w 1365"/>
                  <a:gd name="T113" fmla="*/ 2041 h 1152"/>
                  <a:gd name="T114" fmla="*/ 5423 w 1365"/>
                  <a:gd name="T115" fmla="*/ 1600 h 115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0" t="0" r="r" b="b"/>
                <a:pathLst>
                  <a:path w="1365" h="1152">
                    <a:moveTo>
                      <a:pt x="1287" y="374"/>
                    </a:moveTo>
                    <a:cubicBezTo>
                      <a:pt x="1287" y="374"/>
                      <a:pt x="1287" y="374"/>
                      <a:pt x="1287" y="374"/>
                    </a:cubicBezTo>
                    <a:cubicBezTo>
                      <a:pt x="1286" y="375"/>
                      <a:pt x="1286" y="375"/>
                      <a:pt x="1286" y="375"/>
                    </a:cubicBezTo>
                    <a:cubicBezTo>
                      <a:pt x="1259" y="384"/>
                      <a:pt x="1215" y="418"/>
                      <a:pt x="1193" y="445"/>
                    </a:cubicBezTo>
                    <a:cubicBezTo>
                      <a:pt x="1173" y="469"/>
                      <a:pt x="1178" y="482"/>
                      <a:pt x="1189" y="507"/>
                    </a:cubicBezTo>
                    <a:cubicBezTo>
                      <a:pt x="1195" y="523"/>
                      <a:pt x="1195" y="523"/>
                      <a:pt x="1195" y="523"/>
                    </a:cubicBezTo>
                    <a:cubicBezTo>
                      <a:pt x="1200" y="537"/>
                      <a:pt x="1202" y="553"/>
                      <a:pt x="1204" y="570"/>
                    </a:cubicBezTo>
                    <a:cubicBezTo>
                      <a:pt x="1207" y="598"/>
                      <a:pt x="1210" y="627"/>
                      <a:pt x="1232" y="637"/>
                    </a:cubicBezTo>
                    <a:cubicBezTo>
                      <a:pt x="1261" y="651"/>
                      <a:pt x="1283" y="653"/>
                      <a:pt x="1319" y="646"/>
                    </a:cubicBezTo>
                    <a:cubicBezTo>
                      <a:pt x="1322" y="645"/>
                      <a:pt x="1325" y="644"/>
                      <a:pt x="1328" y="643"/>
                    </a:cubicBezTo>
                    <a:cubicBezTo>
                      <a:pt x="1325" y="649"/>
                      <a:pt x="1316" y="655"/>
                      <a:pt x="1305" y="659"/>
                    </a:cubicBezTo>
                    <a:cubicBezTo>
                      <a:pt x="1302" y="660"/>
                      <a:pt x="1302" y="660"/>
                      <a:pt x="1302" y="660"/>
                    </a:cubicBezTo>
                    <a:cubicBezTo>
                      <a:pt x="1295" y="662"/>
                      <a:pt x="1295" y="662"/>
                      <a:pt x="1295" y="662"/>
                    </a:cubicBezTo>
                    <a:cubicBezTo>
                      <a:pt x="1279" y="667"/>
                      <a:pt x="1251" y="675"/>
                      <a:pt x="1239" y="705"/>
                    </a:cubicBezTo>
                    <a:cubicBezTo>
                      <a:pt x="1236" y="710"/>
                      <a:pt x="1233" y="712"/>
                      <a:pt x="1229" y="712"/>
                    </a:cubicBezTo>
                    <a:cubicBezTo>
                      <a:pt x="1226" y="711"/>
                      <a:pt x="1223" y="707"/>
                      <a:pt x="1221" y="700"/>
                    </a:cubicBezTo>
                    <a:cubicBezTo>
                      <a:pt x="1219" y="688"/>
                      <a:pt x="1202" y="587"/>
                      <a:pt x="1200" y="567"/>
                    </a:cubicBezTo>
                    <a:cubicBezTo>
                      <a:pt x="1197" y="546"/>
                      <a:pt x="1189" y="527"/>
                      <a:pt x="1184" y="515"/>
                    </a:cubicBezTo>
                    <a:cubicBezTo>
                      <a:pt x="1182" y="510"/>
                      <a:pt x="1182" y="510"/>
                      <a:pt x="1182" y="510"/>
                    </a:cubicBezTo>
                    <a:cubicBezTo>
                      <a:pt x="1181" y="509"/>
                      <a:pt x="1171" y="486"/>
                      <a:pt x="1176" y="466"/>
                    </a:cubicBezTo>
                    <a:cubicBezTo>
                      <a:pt x="1176" y="466"/>
                      <a:pt x="1176" y="463"/>
                      <a:pt x="1176" y="463"/>
                    </a:cubicBezTo>
                    <a:cubicBezTo>
                      <a:pt x="1179" y="450"/>
                      <a:pt x="1182" y="436"/>
                      <a:pt x="1191" y="430"/>
                    </a:cubicBezTo>
                    <a:cubicBezTo>
                      <a:pt x="1192" y="429"/>
                      <a:pt x="1192" y="429"/>
                      <a:pt x="1192" y="429"/>
                    </a:cubicBezTo>
                    <a:cubicBezTo>
                      <a:pt x="1195" y="427"/>
                      <a:pt x="1198" y="425"/>
                      <a:pt x="1199" y="421"/>
                    </a:cubicBezTo>
                    <a:cubicBezTo>
                      <a:pt x="1200" y="417"/>
                      <a:pt x="1198" y="413"/>
                      <a:pt x="1197" y="412"/>
                    </a:cubicBezTo>
                    <a:cubicBezTo>
                      <a:pt x="1195" y="408"/>
                      <a:pt x="1191" y="407"/>
                      <a:pt x="1189" y="406"/>
                    </a:cubicBezTo>
                    <a:cubicBezTo>
                      <a:pt x="1188" y="406"/>
                      <a:pt x="1188" y="406"/>
                      <a:pt x="1187" y="406"/>
                    </a:cubicBezTo>
                    <a:cubicBezTo>
                      <a:pt x="1189" y="406"/>
                      <a:pt x="1191" y="405"/>
                      <a:pt x="1193" y="404"/>
                    </a:cubicBezTo>
                    <a:cubicBezTo>
                      <a:pt x="1221" y="398"/>
                      <a:pt x="1252" y="391"/>
                      <a:pt x="1273" y="371"/>
                    </a:cubicBezTo>
                    <a:cubicBezTo>
                      <a:pt x="1304" y="342"/>
                      <a:pt x="1302" y="313"/>
                      <a:pt x="1296" y="285"/>
                    </a:cubicBezTo>
                    <a:cubicBezTo>
                      <a:pt x="1296" y="282"/>
                      <a:pt x="1296" y="282"/>
                      <a:pt x="1296" y="282"/>
                    </a:cubicBezTo>
                    <a:cubicBezTo>
                      <a:pt x="1291" y="255"/>
                      <a:pt x="1286" y="228"/>
                      <a:pt x="1253" y="216"/>
                    </a:cubicBezTo>
                    <a:cubicBezTo>
                      <a:pt x="1245" y="213"/>
                      <a:pt x="1237" y="211"/>
                      <a:pt x="1229" y="208"/>
                    </a:cubicBezTo>
                    <a:cubicBezTo>
                      <a:pt x="1242" y="210"/>
                      <a:pt x="1242" y="210"/>
                      <a:pt x="1242" y="210"/>
                    </a:cubicBezTo>
                    <a:cubicBezTo>
                      <a:pt x="1266" y="212"/>
                      <a:pt x="1275" y="213"/>
                      <a:pt x="1292" y="208"/>
                    </a:cubicBezTo>
                    <a:cubicBezTo>
                      <a:pt x="1318" y="199"/>
                      <a:pt x="1350" y="106"/>
                      <a:pt x="1356" y="88"/>
                    </a:cubicBezTo>
                    <a:cubicBezTo>
                      <a:pt x="1362" y="71"/>
                      <a:pt x="1356" y="49"/>
                      <a:pt x="1342" y="31"/>
                    </a:cubicBezTo>
                    <a:cubicBezTo>
                      <a:pt x="1326" y="11"/>
                      <a:pt x="1302" y="0"/>
                      <a:pt x="1280" y="2"/>
                    </a:cubicBezTo>
                    <a:cubicBezTo>
                      <a:pt x="1263" y="4"/>
                      <a:pt x="1240" y="5"/>
                      <a:pt x="1218" y="5"/>
                    </a:cubicBezTo>
                    <a:cubicBezTo>
                      <a:pt x="1173" y="6"/>
                      <a:pt x="1145" y="7"/>
                      <a:pt x="1135" y="13"/>
                    </a:cubicBezTo>
                    <a:cubicBezTo>
                      <a:pt x="1109" y="29"/>
                      <a:pt x="1091" y="45"/>
                      <a:pt x="1081" y="61"/>
                    </a:cubicBezTo>
                    <a:cubicBezTo>
                      <a:pt x="1075" y="70"/>
                      <a:pt x="1072" y="80"/>
                      <a:pt x="1072" y="91"/>
                    </a:cubicBezTo>
                    <a:cubicBezTo>
                      <a:pt x="1072" y="102"/>
                      <a:pt x="1075" y="114"/>
                      <a:pt x="1081" y="127"/>
                    </a:cubicBezTo>
                    <a:cubicBezTo>
                      <a:pt x="1091" y="148"/>
                      <a:pt x="1100" y="153"/>
                      <a:pt x="1120" y="163"/>
                    </a:cubicBezTo>
                    <a:cubicBezTo>
                      <a:pt x="1139" y="173"/>
                      <a:pt x="1139" y="173"/>
                      <a:pt x="1139" y="173"/>
                    </a:cubicBezTo>
                    <a:cubicBezTo>
                      <a:pt x="1151" y="179"/>
                      <a:pt x="1156" y="184"/>
                      <a:pt x="1161" y="189"/>
                    </a:cubicBezTo>
                    <a:cubicBezTo>
                      <a:pt x="1168" y="195"/>
                      <a:pt x="1173" y="199"/>
                      <a:pt x="1183" y="202"/>
                    </a:cubicBezTo>
                    <a:cubicBezTo>
                      <a:pt x="1176" y="203"/>
                      <a:pt x="1169" y="203"/>
                      <a:pt x="1161" y="204"/>
                    </a:cubicBezTo>
                    <a:cubicBezTo>
                      <a:pt x="1161" y="204"/>
                      <a:pt x="1161" y="204"/>
                      <a:pt x="1161" y="204"/>
                    </a:cubicBezTo>
                    <a:cubicBezTo>
                      <a:pt x="1161" y="205"/>
                      <a:pt x="1161" y="205"/>
                      <a:pt x="1161" y="205"/>
                    </a:cubicBezTo>
                    <a:cubicBezTo>
                      <a:pt x="1149" y="207"/>
                      <a:pt x="1128" y="217"/>
                      <a:pt x="1106" y="229"/>
                    </a:cubicBezTo>
                    <a:cubicBezTo>
                      <a:pt x="1112" y="224"/>
                      <a:pt x="1116" y="218"/>
                      <a:pt x="1118" y="209"/>
                    </a:cubicBezTo>
                    <a:cubicBezTo>
                      <a:pt x="1125" y="180"/>
                      <a:pt x="1087" y="140"/>
                      <a:pt x="1061" y="121"/>
                    </a:cubicBezTo>
                    <a:cubicBezTo>
                      <a:pt x="1030" y="98"/>
                      <a:pt x="997" y="96"/>
                      <a:pt x="946" y="96"/>
                    </a:cubicBezTo>
                    <a:cubicBezTo>
                      <a:pt x="930" y="96"/>
                      <a:pt x="915" y="94"/>
                      <a:pt x="901" y="93"/>
                    </a:cubicBezTo>
                    <a:cubicBezTo>
                      <a:pt x="872" y="90"/>
                      <a:pt x="847" y="87"/>
                      <a:pt x="842" y="108"/>
                    </a:cubicBezTo>
                    <a:cubicBezTo>
                      <a:pt x="842" y="107"/>
                      <a:pt x="842" y="107"/>
                      <a:pt x="842" y="107"/>
                    </a:cubicBezTo>
                    <a:cubicBezTo>
                      <a:pt x="832" y="134"/>
                      <a:pt x="834" y="144"/>
                      <a:pt x="871" y="174"/>
                    </a:cubicBezTo>
                    <a:cubicBezTo>
                      <a:pt x="892" y="192"/>
                      <a:pt x="894" y="200"/>
                      <a:pt x="899" y="216"/>
                    </a:cubicBezTo>
                    <a:cubicBezTo>
                      <a:pt x="901" y="226"/>
                      <a:pt x="904" y="237"/>
                      <a:pt x="912" y="254"/>
                    </a:cubicBezTo>
                    <a:cubicBezTo>
                      <a:pt x="919" y="269"/>
                      <a:pt x="921" y="280"/>
                      <a:pt x="922" y="290"/>
                    </a:cubicBezTo>
                    <a:cubicBezTo>
                      <a:pt x="926" y="310"/>
                      <a:pt x="931" y="319"/>
                      <a:pt x="962" y="314"/>
                    </a:cubicBezTo>
                    <a:cubicBezTo>
                      <a:pt x="991" y="310"/>
                      <a:pt x="1002" y="300"/>
                      <a:pt x="1019" y="286"/>
                    </a:cubicBezTo>
                    <a:cubicBezTo>
                      <a:pt x="1027" y="279"/>
                      <a:pt x="1036" y="271"/>
                      <a:pt x="1050" y="261"/>
                    </a:cubicBezTo>
                    <a:cubicBezTo>
                      <a:pt x="1066" y="250"/>
                      <a:pt x="1079" y="244"/>
                      <a:pt x="1088" y="239"/>
                    </a:cubicBezTo>
                    <a:cubicBezTo>
                      <a:pt x="1089" y="239"/>
                      <a:pt x="1089" y="239"/>
                      <a:pt x="1090" y="238"/>
                    </a:cubicBezTo>
                    <a:cubicBezTo>
                      <a:pt x="1062" y="256"/>
                      <a:pt x="1036" y="276"/>
                      <a:pt x="1032" y="292"/>
                    </a:cubicBezTo>
                    <a:cubicBezTo>
                      <a:pt x="1026" y="317"/>
                      <a:pt x="1045" y="336"/>
                      <a:pt x="1065" y="355"/>
                    </a:cubicBezTo>
                    <a:cubicBezTo>
                      <a:pt x="1074" y="364"/>
                      <a:pt x="1084" y="373"/>
                      <a:pt x="1092" y="384"/>
                    </a:cubicBezTo>
                    <a:cubicBezTo>
                      <a:pt x="1118" y="418"/>
                      <a:pt x="1129" y="426"/>
                      <a:pt x="1162" y="413"/>
                    </a:cubicBezTo>
                    <a:cubicBezTo>
                      <a:pt x="1167" y="411"/>
                      <a:pt x="1173" y="410"/>
                      <a:pt x="1179" y="408"/>
                    </a:cubicBezTo>
                    <a:cubicBezTo>
                      <a:pt x="1178" y="408"/>
                      <a:pt x="1177" y="409"/>
                      <a:pt x="1177" y="409"/>
                    </a:cubicBezTo>
                    <a:cubicBezTo>
                      <a:pt x="1154" y="424"/>
                      <a:pt x="1147" y="445"/>
                      <a:pt x="1144" y="461"/>
                    </a:cubicBezTo>
                    <a:cubicBezTo>
                      <a:pt x="1141" y="459"/>
                      <a:pt x="1135" y="453"/>
                      <a:pt x="1135" y="453"/>
                    </a:cubicBezTo>
                    <a:cubicBezTo>
                      <a:pt x="1116" y="435"/>
                      <a:pt x="1095" y="416"/>
                      <a:pt x="1086" y="393"/>
                    </a:cubicBezTo>
                    <a:cubicBezTo>
                      <a:pt x="1082" y="382"/>
                      <a:pt x="1073" y="380"/>
                      <a:pt x="1067" y="383"/>
                    </a:cubicBezTo>
                    <a:cubicBezTo>
                      <a:pt x="1064" y="384"/>
                      <a:pt x="1055" y="389"/>
                      <a:pt x="1061" y="402"/>
                    </a:cubicBezTo>
                    <a:cubicBezTo>
                      <a:pt x="1076" y="440"/>
                      <a:pt x="1106" y="470"/>
                      <a:pt x="1132" y="495"/>
                    </a:cubicBezTo>
                    <a:cubicBezTo>
                      <a:pt x="1151" y="513"/>
                      <a:pt x="1162" y="552"/>
                      <a:pt x="1163" y="580"/>
                    </a:cubicBezTo>
                    <a:cubicBezTo>
                      <a:pt x="1163" y="582"/>
                      <a:pt x="1164" y="584"/>
                      <a:pt x="1164" y="586"/>
                    </a:cubicBezTo>
                    <a:cubicBezTo>
                      <a:pt x="1163" y="583"/>
                      <a:pt x="1163" y="581"/>
                      <a:pt x="1163" y="579"/>
                    </a:cubicBezTo>
                    <a:cubicBezTo>
                      <a:pt x="1157" y="544"/>
                      <a:pt x="1128" y="500"/>
                      <a:pt x="1102" y="487"/>
                    </a:cubicBezTo>
                    <a:cubicBezTo>
                      <a:pt x="1091" y="481"/>
                      <a:pt x="1082" y="483"/>
                      <a:pt x="1077" y="485"/>
                    </a:cubicBezTo>
                    <a:cubicBezTo>
                      <a:pt x="1047" y="499"/>
                      <a:pt x="1026" y="536"/>
                      <a:pt x="1014" y="558"/>
                    </a:cubicBezTo>
                    <a:cubicBezTo>
                      <a:pt x="1011" y="563"/>
                      <a:pt x="1011" y="563"/>
                      <a:pt x="1011" y="563"/>
                    </a:cubicBezTo>
                    <a:cubicBezTo>
                      <a:pt x="1005" y="575"/>
                      <a:pt x="999" y="594"/>
                      <a:pt x="999" y="612"/>
                    </a:cubicBezTo>
                    <a:cubicBezTo>
                      <a:pt x="999" y="627"/>
                      <a:pt x="1003" y="641"/>
                      <a:pt x="1015" y="649"/>
                    </a:cubicBezTo>
                    <a:cubicBezTo>
                      <a:pt x="1036" y="663"/>
                      <a:pt x="1071" y="699"/>
                      <a:pt x="1088" y="718"/>
                    </a:cubicBezTo>
                    <a:cubicBezTo>
                      <a:pt x="1097" y="728"/>
                      <a:pt x="1107" y="741"/>
                      <a:pt x="1116" y="753"/>
                    </a:cubicBezTo>
                    <a:cubicBezTo>
                      <a:pt x="1125" y="764"/>
                      <a:pt x="1132" y="774"/>
                      <a:pt x="1137" y="779"/>
                    </a:cubicBezTo>
                    <a:cubicBezTo>
                      <a:pt x="1143" y="785"/>
                      <a:pt x="1150" y="787"/>
                      <a:pt x="1158" y="785"/>
                    </a:cubicBezTo>
                    <a:cubicBezTo>
                      <a:pt x="1167" y="784"/>
                      <a:pt x="1175" y="778"/>
                      <a:pt x="1180" y="770"/>
                    </a:cubicBezTo>
                    <a:cubicBezTo>
                      <a:pt x="1176" y="780"/>
                      <a:pt x="1169" y="786"/>
                      <a:pt x="1159" y="789"/>
                    </a:cubicBezTo>
                    <a:cubicBezTo>
                      <a:pt x="1134" y="795"/>
                      <a:pt x="1083" y="741"/>
                      <a:pt x="1066" y="705"/>
                    </a:cubicBezTo>
                    <a:cubicBezTo>
                      <a:pt x="1056" y="686"/>
                      <a:pt x="1040" y="676"/>
                      <a:pt x="1025" y="667"/>
                    </a:cubicBezTo>
                    <a:cubicBezTo>
                      <a:pt x="1025" y="667"/>
                      <a:pt x="1015" y="662"/>
                      <a:pt x="1015" y="662"/>
                    </a:cubicBezTo>
                    <a:cubicBezTo>
                      <a:pt x="1006" y="657"/>
                      <a:pt x="996" y="652"/>
                      <a:pt x="993" y="646"/>
                    </a:cubicBezTo>
                    <a:cubicBezTo>
                      <a:pt x="989" y="639"/>
                      <a:pt x="987" y="630"/>
                      <a:pt x="989" y="621"/>
                    </a:cubicBezTo>
                    <a:cubicBezTo>
                      <a:pt x="990" y="613"/>
                      <a:pt x="990" y="601"/>
                      <a:pt x="990" y="594"/>
                    </a:cubicBezTo>
                    <a:cubicBezTo>
                      <a:pt x="990" y="594"/>
                      <a:pt x="990" y="594"/>
                      <a:pt x="990" y="594"/>
                    </a:cubicBezTo>
                    <a:cubicBezTo>
                      <a:pt x="990" y="594"/>
                      <a:pt x="990" y="594"/>
                      <a:pt x="990" y="594"/>
                    </a:cubicBezTo>
                    <a:cubicBezTo>
                      <a:pt x="989" y="588"/>
                      <a:pt x="986" y="584"/>
                      <a:pt x="982" y="582"/>
                    </a:cubicBezTo>
                    <a:cubicBezTo>
                      <a:pt x="979" y="581"/>
                      <a:pt x="975" y="581"/>
                      <a:pt x="972" y="584"/>
                    </a:cubicBezTo>
                    <a:cubicBezTo>
                      <a:pt x="968" y="586"/>
                      <a:pt x="967" y="590"/>
                      <a:pt x="967" y="595"/>
                    </a:cubicBezTo>
                    <a:cubicBezTo>
                      <a:pt x="967" y="596"/>
                      <a:pt x="967" y="597"/>
                      <a:pt x="967" y="598"/>
                    </a:cubicBezTo>
                    <a:cubicBezTo>
                      <a:pt x="967" y="599"/>
                      <a:pt x="967" y="599"/>
                      <a:pt x="967" y="600"/>
                    </a:cubicBezTo>
                    <a:cubicBezTo>
                      <a:pt x="967" y="603"/>
                      <a:pt x="966" y="606"/>
                      <a:pt x="966" y="610"/>
                    </a:cubicBezTo>
                    <a:cubicBezTo>
                      <a:pt x="965" y="614"/>
                      <a:pt x="965" y="614"/>
                      <a:pt x="965" y="614"/>
                    </a:cubicBezTo>
                    <a:cubicBezTo>
                      <a:pt x="964" y="620"/>
                      <a:pt x="963" y="628"/>
                      <a:pt x="963" y="635"/>
                    </a:cubicBezTo>
                    <a:cubicBezTo>
                      <a:pt x="963" y="644"/>
                      <a:pt x="965" y="653"/>
                      <a:pt x="970" y="661"/>
                    </a:cubicBezTo>
                    <a:cubicBezTo>
                      <a:pt x="970" y="661"/>
                      <a:pt x="971" y="662"/>
                      <a:pt x="971" y="663"/>
                    </a:cubicBezTo>
                    <a:cubicBezTo>
                      <a:pt x="958" y="667"/>
                      <a:pt x="947" y="675"/>
                      <a:pt x="938" y="682"/>
                    </a:cubicBezTo>
                    <a:cubicBezTo>
                      <a:pt x="934" y="685"/>
                      <a:pt x="930" y="688"/>
                      <a:pt x="926" y="691"/>
                    </a:cubicBezTo>
                    <a:cubicBezTo>
                      <a:pt x="920" y="695"/>
                      <a:pt x="918" y="699"/>
                      <a:pt x="918" y="703"/>
                    </a:cubicBezTo>
                    <a:cubicBezTo>
                      <a:pt x="918" y="706"/>
                      <a:pt x="919" y="709"/>
                      <a:pt x="920" y="710"/>
                    </a:cubicBezTo>
                    <a:cubicBezTo>
                      <a:pt x="920" y="710"/>
                      <a:pt x="926" y="715"/>
                      <a:pt x="926" y="715"/>
                    </a:cubicBezTo>
                    <a:cubicBezTo>
                      <a:pt x="935" y="716"/>
                      <a:pt x="952" y="703"/>
                      <a:pt x="956" y="700"/>
                    </a:cubicBezTo>
                    <a:cubicBezTo>
                      <a:pt x="978" y="684"/>
                      <a:pt x="1000" y="688"/>
                      <a:pt x="1008" y="695"/>
                    </a:cubicBezTo>
                    <a:cubicBezTo>
                      <a:pt x="1008" y="695"/>
                      <a:pt x="1008" y="695"/>
                      <a:pt x="1008" y="695"/>
                    </a:cubicBezTo>
                    <a:cubicBezTo>
                      <a:pt x="1009" y="695"/>
                      <a:pt x="1009" y="695"/>
                      <a:pt x="1009" y="695"/>
                    </a:cubicBezTo>
                    <a:cubicBezTo>
                      <a:pt x="1021" y="703"/>
                      <a:pt x="1032" y="709"/>
                      <a:pt x="1038" y="720"/>
                    </a:cubicBezTo>
                    <a:cubicBezTo>
                      <a:pt x="1040" y="724"/>
                      <a:pt x="1042" y="730"/>
                      <a:pt x="1044" y="735"/>
                    </a:cubicBezTo>
                    <a:cubicBezTo>
                      <a:pt x="1046" y="741"/>
                      <a:pt x="1048" y="748"/>
                      <a:pt x="1051" y="754"/>
                    </a:cubicBezTo>
                    <a:cubicBezTo>
                      <a:pt x="1050" y="753"/>
                      <a:pt x="1049" y="751"/>
                      <a:pt x="1048" y="750"/>
                    </a:cubicBezTo>
                    <a:cubicBezTo>
                      <a:pt x="1021" y="713"/>
                      <a:pt x="1003" y="698"/>
                      <a:pt x="988" y="703"/>
                    </a:cubicBezTo>
                    <a:cubicBezTo>
                      <a:pt x="954" y="710"/>
                      <a:pt x="919" y="739"/>
                      <a:pt x="906" y="758"/>
                    </a:cubicBezTo>
                    <a:cubicBezTo>
                      <a:pt x="901" y="764"/>
                      <a:pt x="897" y="772"/>
                      <a:pt x="895" y="782"/>
                    </a:cubicBezTo>
                    <a:cubicBezTo>
                      <a:pt x="894" y="773"/>
                      <a:pt x="893" y="761"/>
                      <a:pt x="885" y="750"/>
                    </a:cubicBezTo>
                    <a:cubicBezTo>
                      <a:pt x="884" y="750"/>
                      <a:pt x="884" y="750"/>
                      <a:pt x="884" y="750"/>
                    </a:cubicBezTo>
                    <a:cubicBezTo>
                      <a:pt x="884" y="750"/>
                      <a:pt x="884" y="750"/>
                      <a:pt x="884" y="750"/>
                    </a:cubicBezTo>
                    <a:cubicBezTo>
                      <a:pt x="883" y="748"/>
                      <a:pt x="879" y="745"/>
                      <a:pt x="886" y="737"/>
                    </a:cubicBezTo>
                    <a:cubicBezTo>
                      <a:pt x="899" y="723"/>
                      <a:pt x="908" y="709"/>
                      <a:pt x="914" y="693"/>
                    </a:cubicBezTo>
                    <a:cubicBezTo>
                      <a:pt x="919" y="680"/>
                      <a:pt x="920" y="668"/>
                      <a:pt x="918" y="656"/>
                    </a:cubicBezTo>
                    <a:cubicBezTo>
                      <a:pt x="915" y="639"/>
                      <a:pt x="903" y="626"/>
                      <a:pt x="894" y="617"/>
                    </a:cubicBezTo>
                    <a:cubicBezTo>
                      <a:pt x="892" y="615"/>
                      <a:pt x="888" y="613"/>
                      <a:pt x="885" y="614"/>
                    </a:cubicBezTo>
                    <a:cubicBezTo>
                      <a:pt x="881" y="614"/>
                      <a:pt x="878" y="615"/>
                      <a:pt x="875" y="618"/>
                    </a:cubicBezTo>
                    <a:cubicBezTo>
                      <a:pt x="874" y="619"/>
                      <a:pt x="872" y="621"/>
                      <a:pt x="872" y="624"/>
                    </a:cubicBezTo>
                    <a:cubicBezTo>
                      <a:pt x="864" y="609"/>
                      <a:pt x="853" y="594"/>
                      <a:pt x="843" y="580"/>
                    </a:cubicBezTo>
                    <a:cubicBezTo>
                      <a:pt x="835" y="569"/>
                      <a:pt x="835" y="569"/>
                      <a:pt x="835" y="569"/>
                    </a:cubicBezTo>
                    <a:cubicBezTo>
                      <a:pt x="822" y="551"/>
                      <a:pt x="801" y="538"/>
                      <a:pt x="780" y="534"/>
                    </a:cubicBezTo>
                    <a:cubicBezTo>
                      <a:pt x="765" y="532"/>
                      <a:pt x="752" y="535"/>
                      <a:pt x="743" y="542"/>
                    </a:cubicBezTo>
                    <a:cubicBezTo>
                      <a:pt x="743" y="542"/>
                      <a:pt x="743" y="542"/>
                      <a:pt x="743" y="542"/>
                    </a:cubicBezTo>
                    <a:cubicBezTo>
                      <a:pt x="730" y="553"/>
                      <a:pt x="726" y="578"/>
                      <a:pt x="721" y="608"/>
                    </a:cubicBezTo>
                    <a:cubicBezTo>
                      <a:pt x="717" y="632"/>
                      <a:pt x="713" y="658"/>
                      <a:pt x="704" y="677"/>
                    </a:cubicBezTo>
                    <a:cubicBezTo>
                      <a:pt x="695" y="695"/>
                      <a:pt x="695" y="695"/>
                      <a:pt x="695" y="695"/>
                    </a:cubicBezTo>
                    <a:cubicBezTo>
                      <a:pt x="691" y="702"/>
                      <a:pt x="688" y="708"/>
                      <a:pt x="685" y="715"/>
                    </a:cubicBezTo>
                    <a:cubicBezTo>
                      <a:pt x="692" y="700"/>
                      <a:pt x="699" y="683"/>
                      <a:pt x="704" y="666"/>
                    </a:cubicBezTo>
                    <a:cubicBezTo>
                      <a:pt x="711" y="644"/>
                      <a:pt x="715" y="627"/>
                      <a:pt x="715" y="611"/>
                    </a:cubicBezTo>
                    <a:cubicBezTo>
                      <a:pt x="715" y="591"/>
                      <a:pt x="709" y="572"/>
                      <a:pt x="699" y="544"/>
                    </a:cubicBezTo>
                    <a:cubicBezTo>
                      <a:pt x="699" y="544"/>
                      <a:pt x="699" y="544"/>
                      <a:pt x="699" y="544"/>
                    </a:cubicBezTo>
                    <a:cubicBezTo>
                      <a:pt x="699" y="543"/>
                      <a:pt x="699" y="543"/>
                      <a:pt x="699" y="543"/>
                    </a:cubicBezTo>
                    <a:cubicBezTo>
                      <a:pt x="699" y="543"/>
                      <a:pt x="696" y="538"/>
                      <a:pt x="696" y="531"/>
                    </a:cubicBezTo>
                    <a:cubicBezTo>
                      <a:pt x="696" y="528"/>
                      <a:pt x="697" y="524"/>
                      <a:pt x="699" y="520"/>
                    </a:cubicBezTo>
                    <a:cubicBezTo>
                      <a:pt x="699" y="519"/>
                      <a:pt x="699" y="519"/>
                      <a:pt x="699" y="519"/>
                    </a:cubicBezTo>
                    <a:cubicBezTo>
                      <a:pt x="700" y="518"/>
                      <a:pt x="700" y="518"/>
                      <a:pt x="700" y="518"/>
                    </a:cubicBezTo>
                    <a:cubicBezTo>
                      <a:pt x="702" y="509"/>
                      <a:pt x="706" y="506"/>
                      <a:pt x="707" y="506"/>
                    </a:cubicBezTo>
                    <a:cubicBezTo>
                      <a:pt x="713" y="503"/>
                      <a:pt x="727" y="508"/>
                      <a:pt x="734" y="510"/>
                    </a:cubicBezTo>
                    <a:cubicBezTo>
                      <a:pt x="750" y="516"/>
                      <a:pt x="750" y="516"/>
                      <a:pt x="750" y="516"/>
                    </a:cubicBezTo>
                    <a:cubicBezTo>
                      <a:pt x="751" y="516"/>
                      <a:pt x="762" y="519"/>
                      <a:pt x="762" y="519"/>
                    </a:cubicBezTo>
                    <a:cubicBezTo>
                      <a:pt x="773" y="522"/>
                      <a:pt x="782" y="524"/>
                      <a:pt x="788" y="532"/>
                    </a:cubicBezTo>
                    <a:cubicBezTo>
                      <a:pt x="792" y="538"/>
                      <a:pt x="799" y="540"/>
                      <a:pt x="805" y="537"/>
                    </a:cubicBezTo>
                    <a:cubicBezTo>
                      <a:pt x="812" y="534"/>
                      <a:pt x="815" y="526"/>
                      <a:pt x="811" y="519"/>
                    </a:cubicBezTo>
                    <a:cubicBezTo>
                      <a:pt x="803" y="503"/>
                      <a:pt x="779" y="491"/>
                      <a:pt x="760" y="485"/>
                    </a:cubicBezTo>
                    <a:cubicBezTo>
                      <a:pt x="745" y="480"/>
                      <a:pt x="745" y="480"/>
                      <a:pt x="745" y="480"/>
                    </a:cubicBezTo>
                    <a:cubicBezTo>
                      <a:pt x="729" y="474"/>
                      <a:pt x="710" y="468"/>
                      <a:pt x="693" y="477"/>
                    </a:cubicBezTo>
                    <a:cubicBezTo>
                      <a:pt x="688" y="479"/>
                      <a:pt x="684" y="483"/>
                      <a:pt x="680" y="487"/>
                    </a:cubicBezTo>
                    <a:cubicBezTo>
                      <a:pt x="679" y="483"/>
                      <a:pt x="679" y="479"/>
                      <a:pt x="679" y="476"/>
                    </a:cubicBezTo>
                    <a:cubicBezTo>
                      <a:pt x="679" y="470"/>
                      <a:pt x="680" y="465"/>
                      <a:pt x="682" y="459"/>
                    </a:cubicBezTo>
                    <a:cubicBezTo>
                      <a:pt x="687" y="445"/>
                      <a:pt x="689" y="428"/>
                      <a:pt x="689" y="412"/>
                    </a:cubicBezTo>
                    <a:cubicBezTo>
                      <a:pt x="689" y="390"/>
                      <a:pt x="685" y="369"/>
                      <a:pt x="681" y="356"/>
                    </a:cubicBezTo>
                    <a:cubicBezTo>
                      <a:pt x="680" y="352"/>
                      <a:pt x="678" y="350"/>
                      <a:pt x="675" y="348"/>
                    </a:cubicBezTo>
                    <a:cubicBezTo>
                      <a:pt x="671" y="346"/>
                      <a:pt x="668" y="346"/>
                      <a:pt x="664" y="347"/>
                    </a:cubicBezTo>
                    <a:cubicBezTo>
                      <a:pt x="661" y="348"/>
                      <a:pt x="658" y="351"/>
                      <a:pt x="657" y="354"/>
                    </a:cubicBezTo>
                    <a:cubicBezTo>
                      <a:pt x="655" y="357"/>
                      <a:pt x="655" y="361"/>
                      <a:pt x="656" y="364"/>
                    </a:cubicBezTo>
                    <a:cubicBezTo>
                      <a:pt x="662" y="384"/>
                      <a:pt x="660" y="425"/>
                      <a:pt x="652" y="448"/>
                    </a:cubicBezTo>
                    <a:cubicBezTo>
                      <a:pt x="640" y="478"/>
                      <a:pt x="649" y="502"/>
                      <a:pt x="663" y="540"/>
                    </a:cubicBezTo>
                    <a:cubicBezTo>
                      <a:pt x="669" y="555"/>
                      <a:pt x="669" y="555"/>
                      <a:pt x="669" y="555"/>
                    </a:cubicBezTo>
                    <a:cubicBezTo>
                      <a:pt x="683" y="592"/>
                      <a:pt x="680" y="601"/>
                      <a:pt x="669" y="632"/>
                    </a:cubicBezTo>
                    <a:cubicBezTo>
                      <a:pt x="664" y="647"/>
                      <a:pt x="664" y="647"/>
                      <a:pt x="664" y="647"/>
                    </a:cubicBezTo>
                    <a:cubicBezTo>
                      <a:pt x="662" y="655"/>
                      <a:pt x="660" y="663"/>
                      <a:pt x="659" y="672"/>
                    </a:cubicBezTo>
                    <a:cubicBezTo>
                      <a:pt x="656" y="686"/>
                      <a:pt x="653" y="700"/>
                      <a:pt x="647" y="711"/>
                    </a:cubicBezTo>
                    <a:cubicBezTo>
                      <a:pt x="642" y="720"/>
                      <a:pt x="635" y="729"/>
                      <a:pt x="628" y="738"/>
                    </a:cubicBezTo>
                    <a:cubicBezTo>
                      <a:pt x="627" y="739"/>
                      <a:pt x="626" y="741"/>
                      <a:pt x="625" y="742"/>
                    </a:cubicBezTo>
                    <a:cubicBezTo>
                      <a:pt x="633" y="730"/>
                      <a:pt x="639" y="714"/>
                      <a:pt x="647" y="696"/>
                    </a:cubicBezTo>
                    <a:cubicBezTo>
                      <a:pt x="669" y="638"/>
                      <a:pt x="674" y="597"/>
                      <a:pt x="662" y="567"/>
                    </a:cubicBezTo>
                    <a:cubicBezTo>
                      <a:pt x="661" y="565"/>
                      <a:pt x="661" y="565"/>
                      <a:pt x="661" y="565"/>
                    </a:cubicBezTo>
                    <a:cubicBezTo>
                      <a:pt x="649" y="533"/>
                      <a:pt x="640" y="510"/>
                      <a:pt x="609" y="518"/>
                    </a:cubicBezTo>
                    <a:cubicBezTo>
                      <a:pt x="596" y="521"/>
                      <a:pt x="585" y="526"/>
                      <a:pt x="574" y="531"/>
                    </a:cubicBezTo>
                    <a:cubicBezTo>
                      <a:pt x="561" y="537"/>
                      <a:pt x="549" y="543"/>
                      <a:pt x="536" y="545"/>
                    </a:cubicBezTo>
                    <a:cubicBezTo>
                      <a:pt x="533" y="546"/>
                      <a:pt x="533" y="546"/>
                      <a:pt x="533" y="546"/>
                    </a:cubicBezTo>
                    <a:cubicBezTo>
                      <a:pt x="508" y="550"/>
                      <a:pt x="495" y="552"/>
                      <a:pt x="481" y="561"/>
                    </a:cubicBezTo>
                    <a:cubicBezTo>
                      <a:pt x="481" y="561"/>
                      <a:pt x="481" y="561"/>
                      <a:pt x="481" y="561"/>
                    </a:cubicBezTo>
                    <a:cubicBezTo>
                      <a:pt x="481" y="562"/>
                      <a:pt x="481" y="562"/>
                      <a:pt x="481" y="562"/>
                    </a:cubicBezTo>
                    <a:cubicBezTo>
                      <a:pt x="457" y="582"/>
                      <a:pt x="453" y="604"/>
                      <a:pt x="464" y="653"/>
                    </a:cubicBezTo>
                    <a:cubicBezTo>
                      <a:pt x="468" y="666"/>
                      <a:pt x="470" y="681"/>
                      <a:pt x="472" y="696"/>
                    </a:cubicBezTo>
                    <a:cubicBezTo>
                      <a:pt x="478" y="734"/>
                      <a:pt x="483" y="767"/>
                      <a:pt x="504" y="771"/>
                    </a:cubicBezTo>
                    <a:cubicBezTo>
                      <a:pt x="513" y="773"/>
                      <a:pt x="513" y="773"/>
                      <a:pt x="513" y="773"/>
                    </a:cubicBezTo>
                    <a:cubicBezTo>
                      <a:pt x="532" y="777"/>
                      <a:pt x="548" y="781"/>
                      <a:pt x="579" y="774"/>
                    </a:cubicBezTo>
                    <a:cubicBezTo>
                      <a:pt x="597" y="770"/>
                      <a:pt x="609" y="762"/>
                      <a:pt x="619" y="751"/>
                    </a:cubicBezTo>
                    <a:cubicBezTo>
                      <a:pt x="616" y="755"/>
                      <a:pt x="613" y="759"/>
                      <a:pt x="610" y="764"/>
                    </a:cubicBezTo>
                    <a:cubicBezTo>
                      <a:pt x="607" y="768"/>
                      <a:pt x="593" y="778"/>
                      <a:pt x="589" y="779"/>
                    </a:cubicBezTo>
                    <a:cubicBezTo>
                      <a:pt x="579" y="781"/>
                      <a:pt x="567" y="782"/>
                      <a:pt x="554" y="783"/>
                    </a:cubicBezTo>
                    <a:cubicBezTo>
                      <a:pt x="543" y="784"/>
                      <a:pt x="531" y="785"/>
                      <a:pt x="520" y="786"/>
                    </a:cubicBezTo>
                    <a:cubicBezTo>
                      <a:pt x="501" y="789"/>
                      <a:pt x="498" y="784"/>
                      <a:pt x="490" y="772"/>
                    </a:cubicBezTo>
                    <a:cubicBezTo>
                      <a:pt x="485" y="762"/>
                      <a:pt x="485" y="762"/>
                      <a:pt x="485" y="762"/>
                    </a:cubicBezTo>
                    <a:cubicBezTo>
                      <a:pt x="479" y="755"/>
                      <a:pt x="473" y="733"/>
                      <a:pt x="468" y="716"/>
                    </a:cubicBezTo>
                    <a:cubicBezTo>
                      <a:pt x="465" y="703"/>
                      <a:pt x="461" y="690"/>
                      <a:pt x="458" y="682"/>
                    </a:cubicBezTo>
                    <a:cubicBezTo>
                      <a:pt x="455" y="676"/>
                      <a:pt x="453" y="670"/>
                      <a:pt x="451" y="664"/>
                    </a:cubicBezTo>
                    <a:cubicBezTo>
                      <a:pt x="449" y="657"/>
                      <a:pt x="449" y="650"/>
                      <a:pt x="449" y="643"/>
                    </a:cubicBezTo>
                    <a:cubicBezTo>
                      <a:pt x="449" y="629"/>
                      <a:pt x="451" y="615"/>
                      <a:pt x="454" y="600"/>
                    </a:cubicBezTo>
                    <a:cubicBezTo>
                      <a:pt x="456" y="593"/>
                      <a:pt x="456" y="593"/>
                      <a:pt x="456" y="593"/>
                    </a:cubicBezTo>
                    <a:cubicBezTo>
                      <a:pt x="461" y="571"/>
                      <a:pt x="461" y="571"/>
                      <a:pt x="461" y="571"/>
                    </a:cubicBezTo>
                    <a:cubicBezTo>
                      <a:pt x="461" y="571"/>
                      <a:pt x="465" y="556"/>
                      <a:pt x="466" y="551"/>
                    </a:cubicBezTo>
                    <a:cubicBezTo>
                      <a:pt x="472" y="540"/>
                      <a:pt x="485" y="527"/>
                      <a:pt x="499" y="525"/>
                    </a:cubicBezTo>
                    <a:cubicBezTo>
                      <a:pt x="508" y="523"/>
                      <a:pt x="518" y="524"/>
                      <a:pt x="529" y="525"/>
                    </a:cubicBezTo>
                    <a:cubicBezTo>
                      <a:pt x="540" y="526"/>
                      <a:pt x="552" y="528"/>
                      <a:pt x="564" y="526"/>
                    </a:cubicBezTo>
                    <a:cubicBezTo>
                      <a:pt x="584" y="523"/>
                      <a:pt x="614" y="510"/>
                      <a:pt x="624" y="496"/>
                    </a:cubicBezTo>
                    <a:cubicBezTo>
                      <a:pt x="628" y="491"/>
                      <a:pt x="628" y="491"/>
                      <a:pt x="628" y="491"/>
                    </a:cubicBezTo>
                    <a:cubicBezTo>
                      <a:pt x="631" y="487"/>
                      <a:pt x="634" y="483"/>
                      <a:pt x="636" y="481"/>
                    </a:cubicBezTo>
                    <a:cubicBezTo>
                      <a:pt x="643" y="478"/>
                      <a:pt x="646" y="470"/>
                      <a:pt x="642" y="463"/>
                    </a:cubicBezTo>
                    <a:cubicBezTo>
                      <a:pt x="640" y="460"/>
                      <a:pt x="638" y="458"/>
                      <a:pt x="634" y="457"/>
                    </a:cubicBezTo>
                    <a:cubicBezTo>
                      <a:pt x="631" y="455"/>
                      <a:pt x="627" y="456"/>
                      <a:pt x="624" y="458"/>
                    </a:cubicBezTo>
                    <a:cubicBezTo>
                      <a:pt x="616" y="462"/>
                      <a:pt x="610" y="469"/>
                      <a:pt x="606" y="475"/>
                    </a:cubicBezTo>
                    <a:cubicBezTo>
                      <a:pt x="603" y="480"/>
                      <a:pt x="603" y="480"/>
                      <a:pt x="603" y="480"/>
                    </a:cubicBezTo>
                    <a:cubicBezTo>
                      <a:pt x="599" y="484"/>
                      <a:pt x="579" y="491"/>
                      <a:pt x="560" y="494"/>
                    </a:cubicBezTo>
                    <a:cubicBezTo>
                      <a:pt x="551" y="495"/>
                      <a:pt x="542" y="494"/>
                      <a:pt x="532" y="493"/>
                    </a:cubicBezTo>
                    <a:cubicBezTo>
                      <a:pt x="520" y="492"/>
                      <a:pt x="507" y="491"/>
                      <a:pt x="494" y="493"/>
                    </a:cubicBezTo>
                    <a:cubicBezTo>
                      <a:pt x="486" y="494"/>
                      <a:pt x="478" y="498"/>
                      <a:pt x="470" y="502"/>
                    </a:cubicBezTo>
                    <a:cubicBezTo>
                      <a:pt x="470" y="502"/>
                      <a:pt x="470" y="502"/>
                      <a:pt x="469" y="503"/>
                    </a:cubicBezTo>
                    <a:cubicBezTo>
                      <a:pt x="469" y="502"/>
                      <a:pt x="469" y="501"/>
                      <a:pt x="469" y="500"/>
                    </a:cubicBezTo>
                    <a:cubicBezTo>
                      <a:pt x="463" y="465"/>
                      <a:pt x="432" y="454"/>
                      <a:pt x="408" y="445"/>
                    </a:cubicBezTo>
                    <a:cubicBezTo>
                      <a:pt x="395" y="440"/>
                      <a:pt x="395" y="440"/>
                      <a:pt x="395" y="440"/>
                    </a:cubicBezTo>
                    <a:cubicBezTo>
                      <a:pt x="388" y="438"/>
                      <a:pt x="381" y="436"/>
                      <a:pt x="379" y="434"/>
                    </a:cubicBezTo>
                    <a:cubicBezTo>
                      <a:pt x="376" y="432"/>
                      <a:pt x="372" y="432"/>
                      <a:pt x="369" y="432"/>
                    </a:cubicBezTo>
                    <a:cubicBezTo>
                      <a:pt x="365" y="433"/>
                      <a:pt x="362" y="435"/>
                      <a:pt x="360" y="438"/>
                    </a:cubicBezTo>
                    <a:cubicBezTo>
                      <a:pt x="356" y="444"/>
                      <a:pt x="357" y="452"/>
                      <a:pt x="364" y="456"/>
                    </a:cubicBezTo>
                    <a:cubicBezTo>
                      <a:pt x="369" y="460"/>
                      <a:pt x="384" y="470"/>
                      <a:pt x="397" y="475"/>
                    </a:cubicBezTo>
                    <a:cubicBezTo>
                      <a:pt x="420" y="483"/>
                      <a:pt x="434" y="489"/>
                      <a:pt x="437" y="505"/>
                    </a:cubicBezTo>
                    <a:cubicBezTo>
                      <a:pt x="439" y="515"/>
                      <a:pt x="438" y="526"/>
                      <a:pt x="435" y="540"/>
                    </a:cubicBezTo>
                    <a:cubicBezTo>
                      <a:pt x="435" y="542"/>
                      <a:pt x="434" y="544"/>
                      <a:pt x="434" y="546"/>
                    </a:cubicBezTo>
                    <a:cubicBezTo>
                      <a:pt x="430" y="563"/>
                      <a:pt x="430" y="563"/>
                      <a:pt x="430" y="563"/>
                    </a:cubicBezTo>
                    <a:cubicBezTo>
                      <a:pt x="425" y="586"/>
                      <a:pt x="425" y="586"/>
                      <a:pt x="425" y="586"/>
                    </a:cubicBezTo>
                    <a:cubicBezTo>
                      <a:pt x="423" y="594"/>
                      <a:pt x="423" y="594"/>
                      <a:pt x="423" y="594"/>
                    </a:cubicBezTo>
                    <a:cubicBezTo>
                      <a:pt x="420" y="610"/>
                      <a:pt x="416" y="626"/>
                      <a:pt x="416" y="643"/>
                    </a:cubicBezTo>
                    <a:cubicBezTo>
                      <a:pt x="416" y="653"/>
                      <a:pt x="417" y="663"/>
                      <a:pt x="420" y="673"/>
                    </a:cubicBezTo>
                    <a:cubicBezTo>
                      <a:pt x="422" y="680"/>
                      <a:pt x="425" y="687"/>
                      <a:pt x="428" y="694"/>
                    </a:cubicBezTo>
                    <a:cubicBezTo>
                      <a:pt x="430" y="701"/>
                      <a:pt x="435" y="720"/>
                      <a:pt x="435" y="743"/>
                    </a:cubicBezTo>
                    <a:cubicBezTo>
                      <a:pt x="435" y="752"/>
                      <a:pt x="434" y="762"/>
                      <a:pt x="433" y="771"/>
                    </a:cubicBezTo>
                    <a:cubicBezTo>
                      <a:pt x="426" y="793"/>
                      <a:pt x="414" y="794"/>
                      <a:pt x="396" y="795"/>
                    </a:cubicBezTo>
                    <a:cubicBezTo>
                      <a:pt x="396" y="795"/>
                      <a:pt x="386" y="795"/>
                      <a:pt x="385" y="795"/>
                    </a:cubicBezTo>
                    <a:cubicBezTo>
                      <a:pt x="384" y="795"/>
                      <a:pt x="368" y="794"/>
                      <a:pt x="368" y="794"/>
                    </a:cubicBezTo>
                    <a:cubicBezTo>
                      <a:pt x="353" y="793"/>
                      <a:pt x="338" y="793"/>
                      <a:pt x="327" y="788"/>
                    </a:cubicBezTo>
                    <a:cubicBezTo>
                      <a:pt x="310" y="783"/>
                      <a:pt x="289" y="774"/>
                      <a:pt x="272" y="762"/>
                    </a:cubicBezTo>
                    <a:cubicBezTo>
                      <a:pt x="269" y="760"/>
                      <a:pt x="269" y="760"/>
                      <a:pt x="269" y="760"/>
                    </a:cubicBezTo>
                    <a:cubicBezTo>
                      <a:pt x="253" y="749"/>
                      <a:pt x="239" y="739"/>
                      <a:pt x="219" y="733"/>
                    </a:cubicBezTo>
                    <a:cubicBezTo>
                      <a:pt x="204" y="727"/>
                      <a:pt x="188" y="724"/>
                      <a:pt x="173" y="722"/>
                    </a:cubicBezTo>
                    <a:cubicBezTo>
                      <a:pt x="152" y="718"/>
                      <a:pt x="132" y="714"/>
                      <a:pt x="114" y="704"/>
                    </a:cubicBezTo>
                    <a:cubicBezTo>
                      <a:pt x="76" y="683"/>
                      <a:pt x="44" y="688"/>
                      <a:pt x="17" y="692"/>
                    </a:cubicBezTo>
                    <a:cubicBezTo>
                      <a:pt x="6" y="694"/>
                      <a:pt x="6" y="694"/>
                      <a:pt x="6" y="694"/>
                    </a:cubicBezTo>
                    <a:cubicBezTo>
                      <a:pt x="3" y="694"/>
                      <a:pt x="1" y="695"/>
                      <a:pt x="0" y="697"/>
                    </a:cubicBezTo>
                    <a:cubicBezTo>
                      <a:pt x="0" y="718"/>
                      <a:pt x="0" y="718"/>
                      <a:pt x="0" y="718"/>
                    </a:cubicBezTo>
                    <a:cubicBezTo>
                      <a:pt x="0" y="718"/>
                      <a:pt x="0" y="718"/>
                      <a:pt x="0" y="718"/>
                    </a:cubicBezTo>
                    <a:cubicBezTo>
                      <a:pt x="3" y="720"/>
                      <a:pt x="6" y="721"/>
                      <a:pt x="10" y="720"/>
                    </a:cubicBezTo>
                    <a:cubicBezTo>
                      <a:pt x="20" y="719"/>
                      <a:pt x="20" y="719"/>
                      <a:pt x="20" y="719"/>
                    </a:cubicBezTo>
                    <a:cubicBezTo>
                      <a:pt x="46" y="715"/>
                      <a:pt x="68" y="718"/>
                      <a:pt x="93" y="730"/>
                    </a:cubicBezTo>
                    <a:cubicBezTo>
                      <a:pt x="95" y="731"/>
                      <a:pt x="96" y="733"/>
                      <a:pt x="96" y="736"/>
                    </a:cubicBezTo>
                    <a:cubicBezTo>
                      <a:pt x="96" y="741"/>
                      <a:pt x="94" y="747"/>
                      <a:pt x="93" y="751"/>
                    </a:cubicBezTo>
                    <a:cubicBezTo>
                      <a:pt x="92" y="755"/>
                      <a:pt x="92" y="757"/>
                      <a:pt x="92" y="760"/>
                    </a:cubicBezTo>
                    <a:cubicBezTo>
                      <a:pt x="92" y="760"/>
                      <a:pt x="92" y="760"/>
                      <a:pt x="92" y="760"/>
                    </a:cubicBezTo>
                    <a:cubicBezTo>
                      <a:pt x="92" y="763"/>
                      <a:pt x="93" y="766"/>
                      <a:pt x="96" y="768"/>
                    </a:cubicBezTo>
                    <a:cubicBezTo>
                      <a:pt x="98" y="770"/>
                      <a:pt x="101" y="771"/>
                      <a:pt x="104" y="771"/>
                    </a:cubicBezTo>
                    <a:cubicBezTo>
                      <a:pt x="113" y="771"/>
                      <a:pt x="123" y="750"/>
                      <a:pt x="125" y="745"/>
                    </a:cubicBezTo>
                    <a:cubicBezTo>
                      <a:pt x="127" y="745"/>
                      <a:pt x="130" y="745"/>
                      <a:pt x="140" y="748"/>
                    </a:cubicBezTo>
                    <a:cubicBezTo>
                      <a:pt x="143" y="748"/>
                      <a:pt x="143" y="748"/>
                      <a:pt x="143" y="748"/>
                    </a:cubicBezTo>
                    <a:cubicBezTo>
                      <a:pt x="167" y="753"/>
                      <a:pt x="167" y="753"/>
                      <a:pt x="167" y="753"/>
                    </a:cubicBezTo>
                    <a:cubicBezTo>
                      <a:pt x="177" y="755"/>
                      <a:pt x="183" y="757"/>
                      <a:pt x="191" y="760"/>
                    </a:cubicBezTo>
                    <a:cubicBezTo>
                      <a:pt x="202" y="765"/>
                      <a:pt x="202" y="765"/>
                      <a:pt x="202" y="765"/>
                    </a:cubicBezTo>
                    <a:cubicBezTo>
                      <a:pt x="215" y="769"/>
                      <a:pt x="226" y="777"/>
                      <a:pt x="237" y="785"/>
                    </a:cubicBezTo>
                    <a:cubicBezTo>
                      <a:pt x="245" y="791"/>
                      <a:pt x="245" y="791"/>
                      <a:pt x="245" y="791"/>
                    </a:cubicBezTo>
                    <a:cubicBezTo>
                      <a:pt x="248" y="793"/>
                      <a:pt x="248" y="793"/>
                      <a:pt x="248" y="793"/>
                    </a:cubicBezTo>
                    <a:cubicBezTo>
                      <a:pt x="248" y="793"/>
                      <a:pt x="266" y="806"/>
                      <a:pt x="266" y="806"/>
                    </a:cubicBezTo>
                    <a:cubicBezTo>
                      <a:pt x="280" y="817"/>
                      <a:pt x="296" y="829"/>
                      <a:pt x="309" y="833"/>
                    </a:cubicBezTo>
                    <a:cubicBezTo>
                      <a:pt x="310" y="834"/>
                      <a:pt x="310" y="834"/>
                      <a:pt x="310" y="834"/>
                    </a:cubicBezTo>
                    <a:cubicBezTo>
                      <a:pt x="310" y="834"/>
                      <a:pt x="310" y="834"/>
                      <a:pt x="310" y="834"/>
                    </a:cubicBezTo>
                    <a:cubicBezTo>
                      <a:pt x="321" y="837"/>
                      <a:pt x="333" y="838"/>
                      <a:pt x="347" y="839"/>
                    </a:cubicBezTo>
                    <a:cubicBezTo>
                      <a:pt x="357" y="839"/>
                      <a:pt x="368" y="840"/>
                      <a:pt x="380" y="842"/>
                    </a:cubicBezTo>
                    <a:cubicBezTo>
                      <a:pt x="398" y="844"/>
                      <a:pt x="414" y="848"/>
                      <a:pt x="429" y="855"/>
                    </a:cubicBezTo>
                    <a:cubicBezTo>
                      <a:pt x="443" y="862"/>
                      <a:pt x="457" y="874"/>
                      <a:pt x="457" y="912"/>
                    </a:cubicBezTo>
                    <a:cubicBezTo>
                      <a:pt x="457" y="914"/>
                      <a:pt x="457" y="915"/>
                      <a:pt x="457" y="917"/>
                    </a:cubicBezTo>
                    <a:cubicBezTo>
                      <a:pt x="457" y="939"/>
                      <a:pt x="454" y="965"/>
                      <a:pt x="451" y="991"/>
                    </a:cubicBezTo>
                    <a:cubicBezTo>
                      <a:pt x="450" y="999"/>
                      <a:pt x="449" y="1006"/>
                      <a:pt x="448" y="1014"/>
                    </a:cubicBezTo>
                    <a:cubicBezTo>
                      <a:pt x="450" y="995"/>
                      <a:pt x="452" y="975"/>
                      <a:pt x="453" y="956"/>
                    </a:cubicBezTo>
                    <a:cubicBezTo>
                      <a:pt x="456" y="925"/>
                      <a:pt x="456" y="925"/>
                      <a:pt x="456" y="925"/>
                    </a:cubicBezTo>
                    <a:cubicBezTo>
                      <a:pt x="460" y="876"/>
                      <a:pt x="432" y="861"/>
                      <a:pt x="409" y="853"/>
                    </a:cubicBezTo>
                    <a:cubicBezTo>
                      <a:pt x="384" y="845"/>
                      <a:pt x="359" y="841"/>
                      <a:pt x="322" y="840"/>
                    </a:cubicBezTo>
                    <a:cubicBezTo>
                      <a:pt x="321" y="840"/>
                      <a:pt x="321" y="840"/>
                      <a:pt x="321" y="840"/>
                    </a:cubicBezTo>
                    <a:cubicBezTo>
                      <a:pt x="321" y="840"/>
                      <a:pt x="321" y="840"/>
                      <a:pt x="321" y="840"/>
                    </a:cubicBezTo>
                    <a:cubicBezTo>
                      <a:pt x="318" y="840"/>
                      <a:pt x="318" y="840"/>
                      <a:pt x="318" y="840"/>
                    </a:cubicBezTo>
                    <a:cubicBezTo>
                      <a:pt x="301" y="841"/>
                      <a:pt x="288" y="842"/>
                      <a:pt x="280" y="858"/>
                    </a:cubicBezTo>
                    <a:cubicBezTo>
                      <a:pt x="281" y="852"/>
                      <a:pt x="280" y="847"/>
                      <a:pt x="278" y="842"/>
                    </a:cubicBezTo>
                    <a:cubicBezTo>
                      <a:pt x="272" y="827"/>
                      <a:pt x="255" y="818"/>
                      <a:pt x="236" y="807"/>
                    </a:cubicBezTo>
                    <a:cubicBezTo>
                      <a:pt x="229" y="803"/>
                      <a:pt x="222" y="799"/>
                      <a:pt x="214" y="794"/>
                    </a:cubicBezTo>
                    <a:cubicBezTo>
                      <a:pt x="207" y="790"/>
                      <a:pt x="207" y="790"/>
                      <a:pt x="207" y="790"/>
                    </a:cubicBezTo>
                    <a:cubicBezTo>
                      <a:pt x="185" y="776"/>
                      <a:pt x="171" y="766"/>
                      <a:pt x="133" y="773"/>
                    </a:cubicBezTo>
                    <a:cubicBezTo>
                      <a:pt x="133" y="773"/>
                      <a:pt x="133" y="773"/>
                      <a:pt x="133" y="773"/>
                    </a:cubicBezTo>
                    <a:cubicBezTo>
                      <a:pt x="133" y="773"/>
                      <a:pt x="133" y="773"/>
                      <a:pt x="133" y="773"/>
                    </a:cubicBezTo>
                    <a:cubicBezTo>
                      <a:pt x="98" y="782"/>
                      <a:pt x="96" y="841"/>
                      <a:pt x="94" y="892"/>
                    </a:cubicBezTo>
                    <a:cubicBezTo>
                      <a:pt x="93" y="908"/>
                      <a:pt x="93" y="923"/>
                      <a:pt x="91" y="936"/>
                    </a:cubicBezTo>
                    <a:cubicBezTo>
                      <a:pt x="90" y="944"/>
                      <a:pt x="90" y="954"/>
                      <a:pt x="89" y="965"/>
                    </a:cubicBezTo>
                    <a:cubicBezTo>
                      <a:pt x="89" y="955"/>
                      <a:pt x="89" y="945"/>
                      <a:pt x="89" y="935"/>
                    </a:cubicBezTo>
                    <a:cubicBezTo>
                      <a:pt x="88" y="902"/>
                      <a:pt x="87" y="868"/>
                      <a:pt x="91" y="836"/>
                    </a:cubicBezTo>
                    <a:cubicBezTo>
                      <a:pt x="97" y="785"/>
                      <a:pt x="91" y="772"/>
                      <a:pt x="70" y="758"/>
                    </a:cubicBezTo>
                    <a:cubicBezTo>
                      <a:pt x="52" y="745"/>
                      <a:pt x="33" y="743"/>
                      <a:pt x="0" y="747"/>
                    </a:cubicBezTo>
                    <a:cubicBezTo>
                      <a:pt x="0" y="754"/>
                      <a:pt x="0" y="754"/>
                      <a:pt x="0" y="754"/>
                    </a:cubicBezTo>
                    <a:cubicBezTo>
                      <a:pt x="1" y="761"/>
                      <a:pt x="1" y="761"/>
                      <a:pt x="1" y="761"/>
                    </a:cubicBezTo>
                    <a:cubicBezTo>
                      <a:pt x="35" y="757"/>
                      <a:pt x="49" y="761"/>
                      <a:pt x="62" y="770"/>
                    </a:cubicBezTo>
                    <a:cubicBezTo>
                      <a:pt x="77" y="779"/>
                      <a:pt x="83" y="785"/>
                      <a:pt x="77" y="834"/>
                    </a:cubicBezTo>
                    <a:cubicBezTo>
                      <a:pt x="73" y="867"/>
                      <a:pt x="74" y="903"/>
                      <a:pt x="74" y="935"/>
                    </a:cubicBezTo>
                    <a:cubicBezTo>
                      <a:pt x="75" y="953"/>
                      <a:pt x="75" y="969"/>
                      <a:pt x="75" y="984"/>
                    </a:cubicBezTo>
                    <a:cubicBezTo>
                      <a:pt x="73" y="1027"/>
                      <a:pt x="76" y="1065"/>
                      <a:pt x="78" y="1086"/>
                    </a:cubicBezTo>
                    <a:cubicBezTo>
                      <a:pt x="78" y="1088"/>
                      <a:pt x="78" y="1089"/>
                      <a:pt x="76" y="1092"/>
                    </a:cubicBezTo>
                    <a:cubicBezTo>
                      <a:pt x="68" y="1100"/>
                      <a:pt x="42" y="1107"/>
                      <a:pt x="0" y="1103"/>
                    </a:cubicBezTo>
                    <a:cubicBezTo>
                      <a:pt x="0" y="1111"/>
                      <a:pt x="0" y="1111"/>
                      <a:pt x="0" y="1111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41" y="1121"/>
                      <a:pt x="74" y="1115"/>
                      <a:pt x="86" y="1102"/>
                    </a:cubicBezTo>
                    <a:cubicBezTo>
                      <a:pt x="91" y="1097"/>
                      <a:pt x="93" y="1091"/>
                      <a:pt x="92" y="1085"/>
                    </a:cubicBezTo>
                    <a:cubicBezTo>
                      <a:pt x="91" y="1068"/>
                      <a:pt x="89" y="1039"/>
                      <a:pt x="89" y="1006"/>
                    </a:cubicBezTo>
                    <a:cubicBezTo>
                      <a:pt x="89" y="1043"/>
                      <a:pt x="93" y="1079"/>
                      <a:pt x="98" y="1094"/>
                    </a:cubicBezTo>
                    <a:cubicBezTo>
                      <a:pt x="106" y="1117"/>
                      <a:pt x="148" y="1114"/>
                      <a:pt x="182" y="1112"/>
                    </a:cubicBezTo>
                    <a:cubicBezTo>
                      <a:pt x="192" y="1112"/>
                      <a:pt x="202" y="1111"/>
                      <a:pt x="208" y="1112"/>
                    </a:cubicBezTo>
                    <a:cubicBezTo>
                      <a:pt x="228" y="1113"/>
                      <a:pt x="249" y="1113"/>
                      <a:pt x="260" y="1102"/>
                    </a:cubicBezTo>
                    <a:cubicBezTo>
                      <a:pt x="265" y="1097"/>
                      <a:pt x="267" y="1091"/>
                      <a:pt x="267" y="1084"/>
                    </a:cubicBezTo>
                    <a:cubicBezTo>
                      <a:pt x="265" y="1065"/>
                      <a:pt x="265" y="998"/>
                      <a:pt x="269" y="942"/>
                    </a:cubicBezTo>
                    <a:cubicBezTo>
                      <a:pt x="270" y="929"/>
                      <a:pt x="271" y="918"/>
                      <a:pt x="273" y="909"/>
                    </a:cubicBezTo>
                    <a:cubicBezTo>
                      <a:pt x="272" y="942"/>
                      <a:pt x="273" y="987"/>
                      <a:pt x="274" y="1022"/>
                    </a:cubicBezTo>
                    <a:cubicBezTo>
                      <a:pt x="275" y="1041"/>
                      <a:pt x="275" y="1041"/>
                      <a:pt x="275" y="1041"/>
                    </a:cubicBezTo>
                    <a:cubicBezTo>
                      <a:pt x="275" y="1050"/>
                      <a:pt x="275" y="1057"/>
                      <a:pt x="275" y="1064"/>
                    </a:cubicBezTo>
                    <a:cubicBezTo>
                      <a:pt x="274" y="1090"/>
                      <a:pt x="273" y="1113"/>
                      <a:pt x="307" y="1117"/>
                    </a:cubicBezTo>
                    <a:cubicBezTo>
                      <a:pt x="342" y="1122"/>
                      <a:pt x="398" y="1123"/>
                      <a:pt x="414" y="1120"/>
                    </a:cubicBezTo>
                    <a:cubicBezTo>
                      <a:pt x="433" y="1117"/>
                      <a:pt x="436" y="1096"/>
                      <a:pt x="443" y="1059"/>
                    </a:cubicBezTo>
                    <a:cubicBezTo>
                      <a:pt x="443" y="1058"/>
                      <a:pt x="443" y="1058"/>
                      <a:pt x="443" y="1058"/>
                    </a:cubicBezTo>
                    <a:cubicBezTo>
                      <a:pt x="445" y="1046"/>
                      <a:pt x="446" y="1032"/>
                      <a:pt x="448" y="1017"/>
                    </a:cubicBezTo>
                    <a:cubicBezTo>
                      <a:pt x="447" y="1029"/>
                      <a:pt x="446" y="1039"/>
                      <a:pt x="445" y="1049"/>
                    </a:cubicBezTo>
                    <a:cubicBezTo>
                      <a:pt x="444" y="1067"/>
                      <a:pt x="444" y="1067"/>
                      <a:pt x="444" y="1067"/>
                    </a:cubicBezTo>
                    <a:cubicBezTo>
                      <a:pt x="443" y="1075"/>
                      <a:pt x="443" y="1083"/>
                      <a:pt x="443" y="1090"/>
                    </a:cubicBezTo>
                    <a:cubicBezTo>
                      <a:pt x="443" y="1107"/>
                      <a:pt x="447" y="1120"/>
                      <a:pt x="465" y="1129"/>
                    </a:cubicBezTo>
                    <a:cubicBezTo>
                      <a:pt x="494" y="1143"/>
                      <a:pt x="524" y="1147"/>
                      <a:pt x="585" y="1142"/>
                    </a:cubicBezTo>
                    <a:cubicBezTo>
                      <a:pt x="612" y="1140"/>
                      <a:pt x="612" y="1140"/>
                      <a:pt x="612" y="1140"/>
                    </a:cubicBezTo>
                    <a:cubicBezTo>
                      <a:pt x="650" y="1138"/>
                      <a:pt x="657" y="1137"/>
                      <a:pt x="669" y="1121"/>
                    </a:cubicBezTo>
                    <a:cubicBezTo>
                      <a:pt x="673" y="1116"/>
                      <a:pt x="676" y="1109"/>
                      <a:pt x="679" y="1100"/>
                    </a:cubicBezTo>
                    <a:cubicBezTo>
                      <a:pt x="677" y="1114"/>
                      <a:pt x="678" y="1124"/>
                      <a:pt x="685" y="1130"/>
                    </a:cubicBezTo>
                    <a:cubicBezTo>
                      <a:pt x="690" y="1136"/>
                      <a:pt x="699" y="1138"/>
                      <a:pt x="711" y="1135"/>
                    </a:cubicBezTo>
                    <a:cubicBezTo>
                      <a:pt x="729" y="1130"/>
                      <a:pt x="752" y="1128"/>
                      <a:pt x="777" y="1126"/>
                    </a:cubicBezTo>
                    <a:cubicBezTo>
                      <a:pt x="796" y="1124"/>
                      <a:pt x="817" y="1122"/>
                      <a:pt x="835" y="1119"/>
                    </a:cubicBezTo>
                    <a:cubicBezTo>
                      <a:pt x="877" y="1111"/>
                      <a:pt x="882" y="1104"/>
                      <a:pt x="888" y="1074"/>
                    </a:cubicBezTo>
                    <a:cubicBezTo>
                      <a:pt x="889" y="1094"/>
                      <a:pt x="894" y="1109"/>
                      <a:pt x="910" y="1111"/>
                    </a:cubicBezTo>
                    <a:cubicBezTo>
                      <a:pt x="923" y="1114"/>
                      <a:pt x="935" y="1114"/>
                      <a:pt x="948" y="1115"/>
                    </a:cubicBezTo>
                    <a:cubicBezTo>
                      <a:pt x="963" y="1116"/>
                      <a:pt x="981" y="1117"/>
                      <a:pt x="1003" y="1121"/>
                    </a:cubicBezTo>
                    <a:cubicBezTo>
                      <a:pt x="1050" y="1129"/>
                      <a:pt x="1073" y="1110"/>
                      <a:pt x="1078" y="1089"/>
                    </a:cubicBezTo>
                    <a:cubicBezTo>
                      <a:pt x="1078" y="1088"/>
                      <a:pt x="1079" y="1085"/>
                      <a:pt x="1079" y="1083"/>
                    </a:cubicBezTo>
                    <a:cubicBezTo>
                      <a:pt x="1079" y="1087"/>
                      <a:pt x="1079" y="1092"/>
                      <a:pt x="1079" y="1096"/>
                    </a:cubicBezTo>
                    <a:cubicBezTo>
                      <a:pt x="1080" y="1108"/>
                      <a:pt x="1084" y="1117"/>
                      <a:pt x="1093" y="1125"/>
                    </a:cubicBezTo>
                    <a:cubicBezTo>
                      <a:pt x="1123" y="1152"/>
                      <a:pt x="1201" y="1146"/>
                      <a:pt x="1227" y="1144"/>
                    </a:cubicBezTo>
                    <a:cubicBezTo>
                      <a:pt x="1238" y="1143"/>
                      <a:pt x="1251" y="1143"/>
                      <a:pt x="1264" y="1143"/>
                    </a:cubicBezTo>
                    <a:cubicBezTo>
                      <a:pt x="1303" y="1143"/>
                      <a:pt x="1341" y="1142"/>
                      <a:pt x="1347" y="1119"/>
                    </a:cubicBezTo>
                    <a:cubicBezTo>
                      <a:pt x="1355" y="1091"/>
                      <a:pt x="1360" y="1034"/>
                      <a:pt x="1360" y="969"/>
                    </a:cubicBezTo>
                    <a:cubicBezTo>
                      <a:pt x="1360" y="900"/>
                      <a:pt x="1351" y="881"/>
                      <a:pt x="1336" y="854"/>
                    </a:cubicBezTo>
                    <a:cubicBezTo>
                      <a:pt x="1329" y="842"/>
                      <a:pt x="1320" y="830"/>
                      <a:pt x="1311" y="818"/>
                    </a:cubicBezTo>
                    <a:cubicBezTo>
                      <a:pt x="1301" y="804"/>
                      <a:pt x="1291" y="791"/>
                      <a:pt x="1287" y="782"/>
                    </a:cubicBezTo>
                    <a:cubicBezTo>
                      <a:pt x="1280" y="765"/>
                      <a:pt x="1283" y="733"/>
                      <a:pt x="1289" y="722"/>
                    </a:cubicBezTo>
                    <a:cubicBezTo>
                      <a:pt x="1289" y="722"/>
                      <a:pt x="1289" y="722"/>
                      <a:pt x="1289" y="722"/>
                    </a:cubicBezTo>
                    <a:cubicBezTo>
                      <a:pt x="1289" y="721"/>
                      <a:pt x="1289" y="721"/>
                      <a:pt x="1289" y="721"/>
                    </a:cubicBezTo>
                    <a:cubicBezTo>
                      <a:pt x="1299" y="695"/>
                      <a:pt x="1318" y="688"/>
                      <a:pt x="1327" y="684"/>
                    </a:cubicBezTo>
                    <a:cubicBezTo>
                      <a:pt x="1330" y="683"/>
                      <a:pt x="1330" y="683"/>
                      <a:pt x="1330" y="683"/>
                    </a:cubicBezTo>
                    <a:cubicBezTo>
                      <a:pt x="1314" y="694"/>
                      <a:pt x="1299" y="708"/>
                      <a:pt x="1295" y="725"/>
                    </a:cubicBezTo>
                    <a:cubicBezTo>
                      <a:pt x="1295" y="725"/>
                      <a:pt x="1294" y="732"/>
                      <a:pt x="1294" y="732"/>
                    </a:cubicBezTo>
                    <a:cubicBezTo>
                      <a:pt x="1288" y="758"/>
                      <a:pt x="1286" y="772"/>
                      <a:pt x="1307" y="802"/>
                    </a:cubicBezTo>
                    <a:cubicBezTo>
                      <a:pt x="1317" y="816"/>
                      <a:pt x="1343" y="849"/>
                      <a:pt x="1365" y="851"/>
                    </a:cubicBezTo>
                    <a:cubicBezTo>
                      <a:pt x="1365" y="844"/>
                      <a:pt x="1365" y="844"/>
                      <a:pt x="1365" y="844"/>
                    </a:cubicBezTo>
                    <a:cubicBezTo>
                      <a:pt x="1365" y="837"/>
                      <a:pt x="1365" y="837"/>
                      <a:pt x="1365" y="837"/>
                    </a:cubicBezTo>
                    <a:cubicBezTo>
                      <a:pt x="1357" y="835"/>
                      <a:pt x="1340" y="824"/>
                      <a:pt x="1319" y="794"/>
                    </a:cubicBezTo>
                    <a:cubicBezTo>
                      <a:pt x="1301" y="769"/>
                      <a:pt x="1303" y="759"/>
                      <a:pt x="1308" y="735"/>
                    </a:cubicBezTo>
                    <a:cubicBezTo>
                      <a:pt x="1309" y="728"/>
                      <a:pt x="1309" y="728"/>
                      <a:pt x="1309" y="728"/>
                    </a:cubicBezTo>
                    <a:cubicBezTo>
                      <a:pt x="1313" y="709"/>
                      <a:pt x="1338" y="694"/>
                      <a:pt x="1359" y="681"/>
                    </a:cubicBezTo>
                    <a:cubicBezTo>
                      <a:pt x="1365" y="677"/>
                      <a:pt x="1365" y="677"/>
                      <a:pt x="1365" y="677"/>
                    </a:cubicBezTo>
                    <a:cubicBezTo>
                      <a:pt x="1365" y="669"/>
                      <a:pt x="1365" y="669"/>
                      <a:pt x="1365" y="669"/>
                    </a:cubicBezTo>
                    <a:cubicBezTo>
                      <a:pt x="1362" y="663"/>
                      <a:pt x="1362" y="663"/>
                      <a:pt x="1362" y="663"/>
                    </a:cubicBezTo>
                    <a:cubicBezTo>
                      <a:pt x="1351" y="669"/>
                      <a:pt x="1351" y="669"/>
                      <a:pt x="1351" y="669"/>
                    </a:cubicBezTo>
                    <a:cubicBezTo>
                      <a:pt x="1347" y="671"/>
                      <a:pt x="1343" y="674"/>
                      <a:pt x="1339" y="677"/>
                    </a:cubicBezTo>
                    <a:cubicBezTo>
                      <a:pt x="1350" y="668"/>
                      <a:pt x="1357" y="657"/>
                      <a:pt x="1359" y="645"/>
                    </a:cubicBezTo>
                    <a:cubicBezTo>
                      <a:pt x="1360" y="639"/>
                      <a:pt x="1358" y="635"/>
                      <a:pt x="1357" y="633"/>
                    </a:cubicBezTo>
                    <a:cubicBezTo>
                      <a:pt x="1356" y="631"/>
                      <a:pt x="1354" y="630"/>
                      <a:pt x="1352" y="629"/>
                    </a:cubicBezTo>
                    <a:cubicBezTo>
                      <a:pt x="1357" y="624"/>
                      <a:pt x="1361" y="619"/>
                      <a:pt x="1365" y="613"/>
                    </a:cubicBezTo>
                    <a:cubicBezTo>
                      <a:pt x="1365" y="599"/>
                      <a:pt x="1365" y="599"/>
                      <a:pt x="1365" y="599"/>
                    </a:cubicBezTo>
                    <a:cubicBezTo>
                      <a:pt x="1359" y="596"/>
                      <a:pt x="1359" y="596"/>
                      <a:pt x="1359" y="596"/>
                    </a:cubicBezTo>
                    <a:cubicBezTo>
                      <a:pt x="1347" y="617"/>
                      <a:pt x="1334" y="628"/>
                      <a:pt x="1317" y="632"/>
                    </a:cubicBezTo>
                    <a:cubicBezTo>
                      <a:pt x="1283" y="638"/>
                      <a:pt x="1265" y="636"/>
                      <a:pt x="1238" y="624"/>
                    </a:cubicBezTo>
                    <a:cubicBezTo>
                      <a:pt x="1223" y="618"/>
                      <a:pt x="1221" y="593"/>
                      <a:pt x="1218" y="568"/>
                    </a:cubicBezTo>
                    <a:cubicBezTo>
                      <a:pt x="1216" y="551"/>
                      <a:pt x="1214" y="533"/>
                      <a:pt x="1208" y="518"/>
                    </a:cubicBezTo>
                    <a:cubicBezTo>
                      <a:pt x="1202" y="502"/>
                      <a:pt x="1202" y="502"/>
                      <a:pt x="1202" y="502"/>
                    </a:cubicBezTo>
                    <a:cubicBezTo>
                      <a:pt x="1197" y="489"/>
                      <a:pt x="1194" y="482"/>
                      <a:pt x="1194" y="475"/>
                    </a:cubicBezTo>
                    <a:cubicBezTo>
                      <a:pt x="1194" y="468"/>
                      <a:pt x="1197" y="462"/>
                      <a:pt x="1204" y="454"/>
                    </a:cubicBezTo>
                    <a:cubicBezTo>
                      <a:pt x="1224" y="429"/>
                      <a:pt x="1266" y="397"/>
                      <a:pt x="1290" y="388"/>
                    </a:cubicBezTo>
                    <a:cubicBezTo>
                      <a:pt x="1323" y="382"/>
                      <a:pt x="1354" y="415"/>
                      <a:pt x="1360" y="421"/>
                    </a:cubicBezTo>
                    <a:cubicBezTo>
                      <a:pt x="1365" y="416"/>
                      <a:pt x="1365" y="416"/>
                      <a:pt x="1365" y="416"/>
                    </a:cubicBezTo>
                    <a:cubicBezTo>
                      <a:pt x="1365" y="406"/>
                      <a:pt x="1365" y="406"/>
                      <a:pt x="1365" y="406"/>
                    </a:cubicBezTo>
                    <a:cubicBezTo>
                      <a:pt x="1352" y="392"/>
                      <a:pt x="1321" y="367"/>
                      <a:pt x="1287" y="37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4" name="Freeform 643">
                <a:extLst>
                  <a:ext uri="{FF2B5EF4-FFF2-40B4-BE49-F238E27FC236}">
                    <a16:creationId xmlns:a16="http://schemas.microsoft.com/office/drawing/2014/main" id="{A22DD044-9DD4-EEC0-0C20-E1BE57DDB2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9" y="1789"/>
                <a:ext cx="419" cy="289"/>
              </a:xfrm>
              <a:custGeom>
                <a:avLst/>
                <a:gdLst>
                  <a:gd name="T0" fmla="*/ 352 w 264"/>
                  <a:gd name="T1" fmla="*/ 641 h 183"/>
                  <a:gd name="T2" fmla="*/ 252 w 264"/>
                  <a:gd name="T3" fmla="*/ 576 h 183"/>
                  <a:gd name="T4" fmla="*/ 171 w 264"/>
                  <a:gd name="T5" fmla="*/ 531 h 183"/>
                  <a:gd name="T6" fmla="*/ 43 w 264"/>
                  <a:gd name="T7" fmla="*/ 417 h 183"/>
                  <a:gd name="T8" fmla="*/ 40 w 264"/>
                  <a:gd name="T9" fmla="*/ 212 h 183"/>
                  <a:gd name="T10" fmla="*/ 240 w 264"/>
                  <a:gd name="T11" fmla="*/ 39 h 183"/>
                  <a:gd name="T12" fmla="*/ 240 w 264"/>
                  <a:gd name="T13" fmla="*/ 39 h 183"/>
                  <a:gd name="T14" fmla="*/ 540 w 264"/>
                  <a:gd name="T15" fmla="*/ 14 h 183"/>
                  <a:gd name="T16" fmla="*/ 790 w 264"/>
                  <a:gd name="T17" fmla="*/ 8 h 183"/>
                  <a:gd name="T18" fmla="*/ 992 w 264"/>
                  <a:gd name="T19" fmla="*/ 98 h 183"/>
                  <a:gd name="T20" fmla="*/ 1040 w 264"/>
                  <a:gd name="T21" fmla="*/ 267 h 183"/>
                  <a:gd name="T22" fmla="*/ 816 w 264"/>
                  <a:gd name="T23" fmla="*/ 706 h 183"/>
                  <a:gd name="T24" fmla="*/ 640 w 264"/>
                  <a:gd name="T25" fmla="*/ 709 h 183"/>
                  <a:gd name="T26" fmla="*/ 519 w 264"/>
                  <a:gd name="T27" fmla="*/ 701 h 183"/>
                  <a:gd name="T28" fmla="*/ 352 w 264"/>
                  <a:gd name="T29" fmla="*/ 641 h 18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64" h="183">
                    <a:moveTo>
                      <a:pt x="88" y="163"/>
                    </a:moveTo>
                    <a:cubicBezTo>
                      <a:pt x="83" y="159"/>
                      <a:pt x="76" y="153"/>
                      <a:pt x="63" y="146"/>
                    </a:cubicBezTo>
                    <a:cubicBezTo>
                      <a:pt x="43" y="135"/>
                      <a:pt x="43" y="135"/>
                      <a:pt x="43" y="135"/>
                    </a:cubicBezTo>
                    <a:cubicBezTo>
                      <a:pt x="25" y="126"/>
                      <a:pt x="19" y="123"/>
                      <a:pt x="11" y="106"/>
                    </a:cubicBezTo>
                    <a:cubicBezTo>
                      <a:pt x="1" y="84"/>
                      <a:pt x="0" y="68"/>
                      <a:pt x="10" y="54"/>
                    </a:cubicBezTo>
                    <a:cubicBezTo>
                      <a:pt x="19" y="39"/>
                      <a:pt x="35" y="25"/>
                      <a:pt x="60" y="10"/>
                    </a:cubicBezTo>
                    <a:cubicBezTo>
                      <a:pt x="60" y="10"/>
                      <a:pt x="60" y="10"/>
                      <a:pt x="60" y="10"/>
                    </a:cubicBezTo>
                    <a:cubicBezTo>
                      <a:pt x="67" y="6"/>
                      <a:pt x="107" y="5"/>
                      <a:pt x="135" y="4"/>
                    </a:cubicBezTo>
                    <a:cubicBezTo>
                      <a:pt x="158" y="4"/>
                      <a:pt x="181" y="3"/>
                      <a:pt x="198" y="2"/>
                    </a:cubicBezTo>
                    <a:cubicBezTo>
                      <a:pt x="216" y="0"/>
                      <a:pt x="235" y="8"/>
                      <a:pt x="248" y="25"/>
                    </a:cubicBezTo>
                    <a:cubicBezTo>
                      <a:pt x="259" y="39"/>
                      <a:pt x="264" y="56"/>
                      <a:pt x="260" y="68"/>
                    </a:cubicBezTo>
                    <a:cubicBezTo>
                      <a:pt x="240" y="126"/>
                      <a:pt x="216" y="175"/>
                      <a:pt x="204" y="179"/>
                    </a:cubicBezTo>
                    <a:cubicBezTo>
                      <a:pt x="191" y="183"/>
                      <a:pt x="183" y="182"/>
                      <a:pt x="160" y="180"/>
                    </a:cubicBezTo>
                    <a:cubicBezTo>
                      <a:pt x="130" y="178"/>
                      <a:pt x="130" y="178"/>
                      <a:pt x="130" y="178"/>
                    </a:cubicBezTo>
                    <a:cubicBezTo>
                      <a:pt x="101" y="176"/>
                      <a:pt x="97" y="171"/>
                      <a:pt x="88" y="16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5" name="Freeform 644">
                <a:extLst>
                  <a:ext uri="{FF2B5EF4-FFF2-40B4-BE49-F238E27FC236}">
                    <a16:creationId xmlns:a16="http://schemas.microsoft.com/office/drawing/2014/main" id="{A842D7A5-991E-A2CD-B0C2-B9963EF8D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6" y="1928"/>
                <a:ext cx="415" cy="316"/>
              </a:xfrm>
              <a:custGeom>
                <a:avLst/>
                <a:gdLst>
                  <a:gd name="T0" fmla="*/ 933 w 262"/>
                  <a:gd name="T1" fmla="*/ 485 h 200"/>
                  <a:gd name="T2" fmla="*/ 775 w 262"/>
                  <a:gd name="T3" fmla="*/ 577 h 200"/>
                  <a:gd name="T4" fmla="*/ 645 w 262"/>
                  <a:gd name="T5" fmla="*/ 679 h 200"/>
                  <a:gd name="T6" fmla="*/ 444 w 262"/>
                  <a:gd name="T7" fmla="*/ 776 h 200"/>
                  <a:gd name="T8" fmla="*/ 353 w 262"/>
                  <a:gd name="T9" fmla="*/ 727 h 200"/>
                  <a:gd name="T10" fmla="*/ 310 w 262"/>
                  <a:gd name="T11" fmla="*/ 572 h 200"/>
                  <a:gd name="T12" fmla="*/ 263 w 262"/>
                  <a:gd name="T13" fmla="*/ 430 h 200"/>
                  <a:gd name="T14" fmla="*/ 130 w 262"/>
                  <a:gd name="T15" fmla="*/ 237 h 200"/>
                  <a:gd name="T16" fmla="*/ 33 w 262"/>
                  <a:gd name="T17" fmla="*/ 35 h 200"/>
                  <a:gd name="T18" fmla="*/ 35 w 262"/>
                  <a:gd name="T19" fmla="*/ 35 h 200"/>
                  <a:gd name="T20" fmla="*/ 35 w 262"/>
                  <a:gd name="T21" fmla="*/ 33 h 200"/>
                  <a:gd name="T22" fmla="*/ 206 w 262"/>
                  <a:gd name="T23" fmla="*/ 14 h 200"/>
                  <a:gd name="T24" fmla="*/ 394 w 262"/>
                  <a:gd name="T25" fmla="*/ 27 h 200"/>
                  <a:gd name="T26" fmla="*/ 817 w 262"/>
                  <a:gd name="T27" fmla="*/ 115 h 200"/>
                  <a:gd name="T28" fmla="*/ 1026 w 262"/>
                  <a:gd name="T29" fmla="*/ 401 h 200"/>
                  <a:gd name="T30" fmla="*/ 933 w 262"/>
                  <a:gd name="T31" fmla="*/ 485 h 20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62" h="200">
                    <a:moveTo>
                      <a:pt x="235" y="123"/>
                    </a:moveTo>
                    <a:cubicBezTo>
                      <a:pt x="225" y="128"/>
                      <a:pt x="212" y="135"/>
                      <a:pt x="195" y="146"/>
                    </a:cubicBezTo>
                    <a:cubicBezTo>
                      <a:pt x="180" y="157"/>
                      <a:pt x="170" y="165"/>
                      <a:pt x="162" y="172"/>
                    </a:cubicBezTo>
                    <a:cubicBezTo>
                      <a:pt x="147" y="186"/>
                      <a:pt x="138" y="193"/>
                      <a:pt x="112" y="197"/>
                    </a:cubicBezTo>
                    <a:cubicBezTo>
                      <a:pt x="92" y="200"/>
                      <a:pt x="92" y="199"/>
                      <a:pt x="89" y="184"/>
                    </a:cubicBezTo>
                    <a:cubicBezTo>
                      <a:pt x="88" y="175"/>
                      <a:pt x="86" y="162"/>
                      <a:pt x="78" y="145"/>
                    </a:cubicBezTo>
                    <a:cubicBezTo>
                      <a:pt x="71" y="129"/>
                      <a:pt x="68" y="119"/>
                      <a:pt x="66" y="109"/>
                    </a:cubicBezTo>
                    <a:cubicBezTo>
                      <a:pt x="61" y="92"/>
                      <a:pt x="58" y="80"/>
                      <a:pt x="33" y="60"/>
                    </a:cubicBezTo>
                    <a:cubicBezTo>
                      <a:pt x="0" y="33"/>
                      <a:pt x="1" y="2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0"/>
                      <a:pt x="27" y="1"/>
                      <a:pt x="52" y="4"/>
                    </a:cubicBezTo>
                    <a:cubicBezTo>
                      <a:pt x="66" y="6"/>
                      <a:pt x="82" y="7"/>
                      <a:pt x="99" y="7"/>
                    </a:cubicBezTo>
                    <a:cubicBezTo>
                      <a:pt x="147" y="7"/>
                      <a:pt x="178" y="9"/>
                      <a:pt x="206" y="29"/>
                    </a:cubicBezTo>
                    <a:cubicBezTo>
                      <a:pt x="234" y="50"/>
                      <a:pt x="262" y="84"/>
                      <a:pt x="258" y="102"/>
                    </a:cubicBezTo>
                    <a:cubicBezTo>
                      <a:pt x="255" y="112"/>
                      <a:pt x="251" y="115"/>
                      <a:pt x="235" y="12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6" name="Freeform 645">
                <a:extLst>
                  <a:ext uri="{FF2B5EF4-FFF2-40B4-BE49-F238E27FC236}">
                    <a16:creationId xmlns:a16="http://schemas.microsoft.com/office/drawing/2014/main" id="{086C4475-7414-6D6B-CA6E-94D01EEA66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" y="2103"/>
                <a:ext cx="387" cy="308"/>
              </a:xfrm>
              <a:custGeom>
                <a:avLst/>
                <a:gdLst>
                  <a:gd name="T0" fmla="*/ 447 w 244"/>
                  <a:gd name="T1" fmla="*/ 733 h 195"/>
                  <a:gd name="T2" fmla="*/ 232 w 244"/>
                  <a:gd name="T3" fmla="*/ 633 h 195"/>
                  <a:gd name="T4" fmla="*/ 121 w 244"/>
                  <a:gd name="T5" fmla="*/ 516 h 195"/>
                  <a:gd name="T6" fmla="*/ 0 w 244"/>
                  <a:gd name="T7" fmla="*/ 341 h 195"/>
                  <a:gd name="T8" fmla="*/ 5 w 244"/>
                  <a:gd name="T9" fmla="*/ 319 h 195"/>
                  <a:gd name="T10" fmla="*/ 476 w 244"/>
                  <a:gd name="T11" fmla="*/ 21 h 195"/>
                  <a:gd name="T12" fmla="*/ 815 w 244"/>
                  <a:gd name="T13" fmla="*/ 62 h 195"/>
                  <a:gd name="T14" fmla="*/ 945 w 244"/>
                  <a:gd name="T15" fmla="*/ 280 h 195"/>
                  <a:gd name="T16" fmla="*/ 945 w 244"/>
                  <a:gd name="T17" fmla="*/ 292 h 195"/>
                  <a:gd name="T18" fmla="*/ 871 w 244"/>
                  <a:gd name="T19" fmla="*/ 578 h 195"/>
                  <a:gd name="T20" fmla="*/ 579 w 244"/>
                  <a:gd name="T21" fmla="*/ 698 h 195"/>
                  <a:gd name="T22" fmla="*/ 447 w 244"/>
                  <a:gd name="T23" fmla="*/ 733 h 19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44" h="195">
                    <a:moveTo>
                      <a:pt x="112" y="186"/>
                    </a:moveTo>
                    <a:cubicBezTo>
                      <a:pt x="88" y="195"/>
                      <a:pt x="83" y="194"/>
                      <a:pt x="58" y="161"/>
                    </a:cubicBezTo>
                    <a:cubicBezTo>
                      <a:pt x="49" y="150"/>
                      <a:pt x="40" y="140"/>
                      <a:pt x="30" y="131"/>
                    </a:cubicBezTo>
                    <a:cubicBezTo>
                      <a:pt x="12" y="113"/>
                      <a:pt x="0" y="101"/>
                      <a:pt x="0" y="87"/>
                    </a:cubicBezTo>
                    <a:cubicBezTo>
                      <a:pt x="0" y="85"/>
                      <a:pt x="1" y="83"/>
                      <a:pt x="1" y="81"/>
                    </a:cubicBezTo>
                    <a:cubicBezTo>
                      <a:pt x="6" y="60"/>
                      <a:pt x="87" y="12"/>
                      <a:pt x="119" y="5"/>
                    </a:cubicBezTo>
                    <a:cubicBezTo>
                      <a:pt x="150" y="0"/>
                      <a:pt x="174" y="5"/>
                      <a:pt x="204" y="16"/>
                    </a:cubicBezTo>
                    <a:cubicBezTo>
                      <a:pt x="228" y="25"/>
                      <a:pt x="232" y="44"/>
                      <a:pt x="237" y="71"/>
                    </a:cubicBezTo>
                    <a:cubicBezTo>
                      <a:pt x="237" y="74"/>
                      <a:pt x="237" y="74"/>
                      <a:pt x="237" y="74"/>
                    </a:cubicBezTo>
                    <a:cubicBezTo>
                      <a:pt x="242" y="99"/>
                      <a:pt x="244" y="123"/>
                      <a:pt x="218" y="147"/>
                    </a:cubicBezTo>
                    <a:cubicBezTo>
                      <a:pt x="200" y="163"/>
                      <a:pt x="171" y="170"/>
                      <a:pt x="145" y="177"/>
                    </a:cubicBezTo>
                    <a:cubicBezTo>
                      <a:pt x="133" y="179"/>
                      <a:pt x="122" y="182"/>
                      <a:pt x="112" y="18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7" name="Freeform 646">
                <a:extLst>
                  <a:ext uri="{FF2B5EF4-FFF2-40B4-BE49-F238E27FC236}">
                    <a16:creationId xmlns:a16="http://schemas.microsoft.com/office/drawing/2014/main" id="{A8815FC2-2546-4098-4C52-767982E56C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" y="2999"/>
                <a:ext cx="261" cy="507"/>
              </a:xfrm>
              <a:custGeom>
                <a:avLst/>
                <a:gdLst>
                  <a:gd name="T0" fmla="*/ 633 w 165"/>
                  <a:gd name="T1" fmla="*/ 401 h 321"/>
                  <a:gd name="T2" fmla="*/ 601 w 165"/>
                  <a:gd name="T3" fmla="*/ 632 h 321"/>
                  <a:gd name="T4" fmla="*/ 590 w 165"/>
                  <a:gd name="T5" fmla="*/ 1197 h 321"/>
                  <a:gd name="T6" fmla="*/ 584 w 165"/>
                  <a:gd name="T7" fmla="*/ 1226 h 321"/>
                  <a:gd name="T8" fmla="*/ 421 w 165"/>
                  <a:gd name="T9" fmla="*/ 1245 h 321"/>
                  <a:gd name="T10" fmla="*/ 308 w 165"/>
                  <a:gd name="T11" fmla="*/ 1249 h 321"/>
                  <a:gd name="T12" fmla="*/ 35 w 165"/>
                  <a:gd name="T13" fmla="*/ 1218 h 321"/>
                  <a:gd name="T14" fmla="*/ 0 w 165"/>
                  <a:gd name="T15" fmla="*/ 831 h 321"/>
                  <a:gd name="T16" fmla="*/ 13 w 165"/>
                  <a:gd name="T17" fmla="*/ 614 h 321"/>
                  <a:gd name="T18" fmla="*/ 21 w 165"/>
                  <a:gd name="T19" fmla="*/ 442 h 321"/>
                  <a:gd name="T20" fmla="*/ 130 w 165"/>
                  <a:gd name="T21" fmla="*/ 22 h 321"/>
                  <a:gd name="T22" fmla="*/ 380 w 165"/>
                  <a:gd name="T23" fmla="*/ 82 h 321"/>
                  <a:gd name="T24" fmla="*/ 413 w 165"/>
                  <a:gd name="T25" fmla="*/ 103 h 321"/>
                  <a:gd name="T26" fmla="*/ 498 w 165"/>
                  <a:gd name="T27" fmla="*/ 155 h 321"/>
                  <a:gd name="T28" fmla="*/ 641 w 165"/>
                  <a:gd name="T29" fmla="*/ 259 h 321"/>
                  <a:gd name="T30" fmla="*/ 633 w 165"/>
                  <a:gd name="T31" fmla="*/ 401 h 321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65" h="321">
                    <a:moveTo>
                      <a:pt x="160" y="102"/>
                    </a:moveTo>
                    <a:cubicBezTo>
                      <a:pt x="157" y="116"/>
                      <a:pt x="153" y="135"/>
                      <a:pt x="152" y="160"/>
                    </a:cubicBezTo>
                    <a:cubicBezTo>
                      <a:pt x="148" y="216"/>
                      <a:pt x="148" y="284"/>
                      <a:pt x="149" y="304"/>
                    </a:cubicBezTo>
                    <a:cubicBezTo>
                      <a:pt x="150" y="308"/>
                      <a:pt x="148" y="310"/>
                      <a:pt x="147" y="311"/>
                    </a:cubicBezTo>
                    <a:cubicBezTo>
                      <a:pt x="139" y="318"/>
                      <a:pt x="114" y="317"/>
                      <a:pt x="106" y="316"/>
                    </a:cubicBezTo>
                    <a:cubicBezTo>
                      <a:pt x="99" y="316"/>
                      <a:pt x="89" y="316"/>
                      <a:pt x="78" y="317"/>
                    </a:cubicBezTo>
                    <a:cubicBezTo>
                      <a:pt x="56" y="318"/>
                      <a:pt x="13" y="321"/>
                      <a:pt x="9" y="309"/>
                    </a:cubicBezTo>
                    <a:cubicBezTo>
                      <a:pt x="4" y="294"/>
                      <a:pt x="0" y="252"/>
                      <a:pt x="0" y="211"/>
                    </a:cubicBezTo>
                    <a:cubicBezTo>
                      <a:pt x="0" y="192"/>
                      <a:pt x="1" y="173"/>
                      <a:pt x="3" y="156"/>
                    </a:cubicBezTo>
                    <a:cubicBezTo>
                      <a:pt x="4" y="144"/>
                      <a:pt x="5" y="128"/>
                      <a:pt x="5" y="112"/>
                    </a:cubicBezTo>
                    <a:cubicBezTo>
                      <a:pt x="7" y="67"/>
                      <a:pt x="9" y="12"/>
                      <a:pt x="33" y="6"/>
                    </a:cubicBezTo>
                    <a:cubicBezTo>
                      <a:pt x="65" y="0"/>
                      <a:pt x="75" y="7"/>
                      <a:pt x="96" y="21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11" y="30"/>
                      <a:pt x="119" y="35"/>
                      <a:pt x="126" y="39"/>
                    </a:cubicBezTo>
                    <a:cubicBezTo>
                      <a:pt x="143" y="48"/>
                      <a:pt x="158" y="56"/>
                      <a:pt x="162" y="66"/>
                    </a:cubicBezTo>
                    <a:cubicBezTo>
                      <a:pt x="165" y="74"/>
                      <a:pt x="163" y="85"/>
                      <a:pt x="160" y="102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8" name="Freeform 647">
                <a:extLst>
                  <a:ext uri="{FF2B5EF4-FFF2-40B4-BE49-F238E27FC236}">
                    <a16:creationId xmlns:a16="http://schemas.microsoft.com/office/drawing/2014/main" id="{7951E8F6-74BE-0329-ADC1-BA3D16FD46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" y="3114"/>
                <a:ext cx="246" cy="403"/>
              </a:xfrm>
              <a:custGeom>
                <a:avLst/>
                <a:gdLst>
                  <a:gd name="T0" fmla="*/ 619 w 155"/>
                  <a:gd name="T1" fmla="*/ 277 h 255"/>
                  <a:gd name="T2" fmla="*/ 606 w 155"/>
                  <a:gd name="T3" fmla="*/ 400 h 255"/>
                  <a:gd name="T4" fmla="*/ 567 w 155"/>
                  <a:gd name="T5" fmla="*/ 797 h 255"/>
                  <a:gd name="T6" fmla="*/ 567 w 155"/>
                  <a:gd name="T7" fmla="*/ 797 h 255"/>
                  <a:gd name="T8" fmla="*/ 497 w 155"/>
                  <a:gd name="T9" fmla="*/ 994 h 255"/>
                  <a:gd name="T10" fmla="*/ 89 w 155"/>
                  <a:gd name="T11" fmla="*/ 985 h 255"/>
                  <a:gd name="T12" fmla="*/ 8 w 155"/>
                  <a:gd name="T13" fmla="*/ 879 h 255"/>
                  <a:gd name="T14" fmla="*/ 8 w 155"/>
                  <a:gd name="T15" fmla="*/ 831 h 255"/>
                  <a:gd name="T16" fmla="*/ 8 w 155"/>
                  <a:gd name="T17" fmla="*/ 766 h 255"/>
                  <a:gd name="T18" fmla="*/ 8 w 155"/>
                  <a:gd name="T19" fmla="*/ 740 h 255"/>
                  <a:gd name="T20" fmla="*/ 8 w 155"/>
                  <a:gd name="T21" fmla="*/ 659 h 255"/>
                  <a:gd name="T22" fmla="*/ 0 w 155"/>
                  <a:gd name="T23" fmla="*/ 313 h 255"/>
                  <a:gd name="T24" fmla="*/ 5 w 155"/>
                  <a:gd name="T25" fmla="*/ 134 h 255"/>
                  <a:gd name="T26" fmla="*/ 129 w 155"/>
                  <a:gd name="T27" fmla="*/ 0 h 255"/>
                  <a:gd name="T28" fmla="*/ 136 w 155"/>
                  <a:gd name="T29" fmla="*/ 0 h 255"/>
                  <a:gd name="T30" fmla="*/ 471 w 155"/>
                  <a:gd name="T31" fmla="*/ 52 h 255"/>
                  <a:gd name="T32" fmla="*/ 619 w 155"/>
                  <a:gd name="T33" fmla="*/ 240 h 255"/>
                  <a:gd name="T34" fmla="*/ 619 w 155"/>
                  <a:gd name="T35" fmla="*/ 277 h 25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55" h="255">
                    <a:moveTo>
                      <a:pt x="155" y="70"/>
                    </a:moveTo>
                    <a:cubicBezTo>
                      <a:pt x="152" y="101"/>
                      <a:pt x="152" y="101"/>
                      <a:pt x="152" y="101"/>
                    </a:cubicBezTo>
                    <a:cubicBezTo>
                      <a:pt x="149" y="135"/>
                      <a:pt x="146" y="175"/>
                      <a:pt x="142" y="202"/>
                    </a:cubicBezTo>
                    <a:cubicBezTo>
                      <a:pt x="142" y="202"/>
                      <a:pt x="142" y="202"/>
                      <a:pt x="142" y="202"/>
                    </a:cubicBezTo>
                    <a:cubicBezTo>
                      <a:pt x="136" y="235"/>
                      <a:pt x="133" y="251"/>
                      <a:pt x="124" y="252"/>
                    </a:cubicBezTo>
                    <a:cubicBezTo>
                      <a:pt x="111" y="255"/>
                      <a:pt x="58" y="254"/>
                      <a:pt x="22" y="249"/>
                    </a:cubicBezTo>
                    <a:cubicBezTo>
                      <a:pt x="5" y="247"/>
                      <a:pt x="2" y="241"/>
                      <a:pt x="2" y="223"/>
                    </a:cubicBezTo>
                    <a:cubicBezTo>
                      <a:pt x="2" y="219"/>
                      <a:pt x="2" y="215"/>
                      <a:pt x="2" y="211"/>
                    </a:cubicBezTo>
                    <a:cubicBezTo>
                      <a:pt x="2" y="206"/>
                      <a:pt x="2" y="200"/>
                      <a:pt x="2" y="194"/>
                    </a:cubicBezTo>
                    <a:cubicBezTo>
                      <a:pt x="2" y="192"/>
                      <a:pt x="2" y="189"/>
                      <a:pt x="2" y="18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1" y="142"/>
                      <a:pt x="0" y="108"/>
                      <a:pt x="0" y="79"/>
                    </a:cubicBezTo>
                    <a:cubicBezTo>
                      <a:pt x="0" y="62"/>
                      <a:pt x="0" y="46"/>
                      <a:pt x="1" y="34"/>
                    </a:cubicBezTo>
                    <a:cubicBezTo>
                      <a:pt x="4" y="2"/>
                      <a:pt x="11" y="1"/>
                      <a:pt x="32" y="0"/>
                    </a:cubicBezTo>
                    <a:cubicBezTo>
                      <a:pt x="32" y="0"/>
                      <a:pt x="34" y="0"/>
                      <a:pt x="34" y="0"/>
                    </a:cubicBezTo>
                    <a:cubicBezTo>
                      <a:pt x="70" y="1"/>
                      <a:pt x="94" y="5"/>
                      <a:pt x="118" y="13"/>
                    </a:cubicBezTo>
                    <a:cubicBezTo>
                      <a:pt x="137" y="19"/>
                      <a:pt x="155" y="30"/>
                      <a:pt x="155" y="61"/>
                    </a:cubicBezTo>
                    <a:cubicBezTo>
                      <a:pt x="155" y="64"/>
                      <a:pt x="155" y="67"/>
                      <a:pt x="155" y="7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9" name="Freeform 648">
                <a:extLst>
                  <a:ext uri="{FF2B5EF4-FFF2-40B4-BE49-F238E27FC236}">
                    <a16:creationId xmlns:a16="http://schemas.microsoft.com/office/drawing/2014/main" id="{C22A6003-529A-2924-9F3E-56173345A8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4" y="2786"/>
                <a:ext cx="183" cy="230"/>
              </a:xfrm>
              <a:custGeom>
                <a:avLst/>
                <a:gdLst>
                  <a:gd name="T0" fmla="*/ 423 w 116"/>
                  <a:gd name="T1" fmla="*/ 156 h 146"/>
                  <a:gd name="T2" fmla="*/ 443 w 116"/>
                  <a:gd name="T3" fmla="*/ 61 h 146"/>
                  <a:gd name="T4" fmla="*/ 434 w 116"/>
                  <a:gd name="T5" fmla="*/ 0 h 146"/>
                  <a:gd name="T6" fmla="*/ 451 w 116"/>
                  <a:gd name="T7" fmla="*/ 50 h 146"/>
                  <a:gd name="T8" fmla="*/ 456 w 116"/>
                  <a:gd name="T9" fmla="*/ 82 h 146"/>
                  <a:gd name="T10" fmla="*/ 435 w 116"/>
                  <a:gd name="T11" fmla="*/ 164 h 146"/>
                  <a:gd name="T12" fmla="*/ 341 w 116"/>
                  <a:gd name="T13" fmla="*/ 318 h 146"/>
                  <a:gd name="T14" fmla="*/ 311 w 116"/>
                  <a:gd name="T15" fmla="*/ 388 h 146"/>
                  <a:gd name="T16" fmla="*/ 333 w 116"/>
                  <a:gd name="T17" fmla="*/ 447 h 146"/>
                  <a:gd name="T18" fmla="*/ 331 w 116"/>
                  <a:gd name="T19" fmla="*/ 441 h 146"/>
                  <a:gd name="T20" fmla="*/ 358 w 116"/>
                  <a:gd name="T21" fmla="*/ 517 h 146"/>
                  <a:gd name="T22" fmla="*/ 292 w 116"/>
                  <a:gd name="T23" fmla="*/ 427 h 146"/>
                  <a:gd name="T24" fmla="*/ 185 w 116"/>
                  <a:gd name="T25" fmla="*/ 447 h 146"/>
                  <a:gd name="T26" fmla="*/ 142 w 116"/>
                  <a:gd name="T27" fmla="*/ 474 h 146"/>
                  <a:gd name="T28" fmla="*/ 0 w 116"/>
                  <a:gd name="T29" fmla="*/ 570 h 146"/>
                  <a:gd name="T30" fmla="*/ 14 w 116"/>
                  <a:gd name="T31" fmla="*/ 558 h 146"/>
                  <a:gd name="T32" fmla="*/ 134 w 116"/>
                  <a:gd name="T33" fmla="*/ 462 h 146"/>
                  <a:gd name="T34" fmla="*/ 177 w 116"/>
                  <a:gd name="T35" fmla="*/ 435 h 146"/>
                  <a:gd name="T36" fmla="*/ 423 w 116"/>
                  <a:gd name="T37" fmla="*/ 156 h 14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16" h="146">
                    <a:moveTo>
                      <a:pt x="108" y="40"/>
                    </a:moveTo>
                    <a:cubicBezTo>
                      <a:pt x="111" y="31"/>
                      <a:pt x="113" y="23"/>
                      <a:pt x="113" y="16"/>
                    </a:cubicBezTo>
                    <a:cubicBezTo>
                      <a:pt x="113" y="10"/>
                      <a:pt x="112" y="5"/>
                      <a:pt x="110" y="0"/>
                    </a:cubicBezTo>
                    <a:cubicBezTo>
                      <a:pt x="112" y="4"/>
                      <a:pt x="114" y="8"/>
                      <a:pt x="115" y="13"/>
                    </a:cubicBezTo>
                    <a:cubicBezTo>
                      <a:pt x="115" y="16"/>
                      <a:pt x="116" y="18"/>
                      <a:pt x="116" y="21"/>
                    </a:cubicBezTo>
                    <a:cubicBezTo>
                      <a:pt x="116" y="27"/>
                      <a:pt x="114" y="34"/>
                      <a:pt x="111" y="42"/>
                    </a:cubicBezTo>
                    <a:cubicBezTo>
                      <a:pt x="106" y="56"/>
                      <a:pt x="98" y="69"/>
                      <a:pt x="87" y="81"/>
                    </a:cubicBezTo>
                    <a:cubicBezTo>
                      <a:pt x="81" y="87"/>
                      <a:pt x="79" y="94"/>
                      <a:pt x="79" y="99"/>
                    </a:cubicBezTo>
                    <a:cubicBezTo>
                      <a:pt x="79" y="105"/>
                      <a:pt x="81" y="109"/>
                      <a:pt x="85" y="114"/>
                    </a:cubicBezTo>
                    <a:cubicBezTo>
                      <a:pt x="84" y="113"/>
                      <a:pt x="84" y="113"/>
                      <a:pt x="84" y="113"/>
                    </a:cubicBezTo>
                    <a:cubicBezTo>
                      <a:pt x="89" y="119"/>
                      <a:pt x="90" y="125"/>
                      <a:pt x="91" y="132"/>
                    </a:cubicBezTo>
                    <a:cubicBezTo>
                      <a:pt x="88" y="121"/>
                      <a:pt x="82" y="113"/>
                      <a:pt x="74" y="109"/>
                    </a:cubicBezTo>
                    <a:cubicBezTo>
                      <a:pt x="65" y="104"/>
                      <a:pt x="52" y="111"/>
                      <a:pt x="47" y="114"/>
                    </a:cubicBezTo>
                    <a:cubicBezTo>
                      <a:pt x="36" y="121"/>
                      <a:pt x="36" y="121"/>
                      <a:pt x="36" y="121"/>
                    </a:cubicBezTo>
                    <a:cubicBezTo>
                      <a:pt x="24" y="129"/>
                      <a:pt x="13" y="136"/>
                      <a:pt x="0" y="146"/>
                    </a:cubicBezTo>
                    <a:cubicBezTo>
                      <a:pt x="2" y="145"/>
                      <a:pt x="3" y="144"/>
                      <a:pt x="4" y="143"/>
                    </a:cubicBezTo>
                    <a:cubicBezTo>
                      <a:pt x="15" y="133"/>
                      <a:pt x="25" y="124"/>
                      <a:pt x="34" y="118"/>
                    </a:cubicBezTo>
                    <a:cubicBezTo>
                      <a:pt x="45" y="111"/>
                      <a:pt x="45" y="111"/>
                      <a:pt x="45" y="111"/>
                    </a:cubicBezTo>
                    <a:cubicBezTo>
                      <a:pt x="79" y="89"/>
                      <a:pt x="98" y="68"/>
                      <a:pt x="108" y="4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0" name="Freeform 649">
                <a:extLst>
                  <a:ext uri="{FF2B5EF4-FFF2-40B4-BE49-F238E27FC236}">
                    <a16:creationId xmlns:a16="http://schemas.microsoft.com/office/drawing/2014/main" id="{ED840762-530B-1166-8B78-93E8DCCBB7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3" y="2778"/>
                <a:ext cx="242" cy="271"/>
              </a:xfrm>
              <a:custGeom>
                <a:avLst/>
                <a:gdLst>
                  <a:gd name="T0" fmla="*/ 577 w 153"/>
                  <a:gd name="T1" fmla="*/ 95 h 172"/>
                  <a:gd name="T2" fmla="*/ 563 w 153"/>
                  <a:gd name="T3" fmla="*/ 0 h 172"/>
                  <a:gd name="T4" fmla="*/ 577 w 153"/>
                  <a:gd name="T5" fmla="*/ 156 h 172"/>
                  <a:gd name="T6" fmla="*/ 348 w 153"/>
                  <a:gd name="T7" fmla="*/ 407 h 172"/>
                  <a:gd name="T8" fmla="*/ 305 w 153"/>
                  <a:gd name="T9" fmla="*/ 435 h 172"/>
                  <a:gd name="T10" fmla="*/ 182 w 153"/>
                  <a:gd name="T11" fmla="*/ 536 h 172"/>
                  <a:gd name="T12" fmla="*/ 0 w 153"/>
                  <a:gd name="T13" fmla="*/ 673 h 172"/>
                  <a:gd name="T14" fmla="*/ 123 w 153"/>
                  <a:gd name="T15" fmla="*/ 570 h 172"/>
                  <a:gd name="T16" fmla="*/ 280 w 153"/>
                  <a:gd name="T17" fmla="*/ 435 h 172"/>
                  <a:gd name="T18" fmla="*/ 577 w 153"/>
                  <a:gd name="T19" fmla="*/ 95 h 1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3" h="172">
                    <a:moveTo>
                      <a:pt x="146" y="24"/>
                    </a:moveTo>
                    <a:cubicBezTo>
                      <a:pt x="147" y="16"/>
                      <a:pt x="145" y="9"/>
                      <a:pt x="142" y="0"/>
                    </a:cubicBezTo>
                    <a:cubicBezTo>
                      <a:pt x="150" y="10"/>
                      <a:pt x="153" y="21"/>
                      <a:pt x="146" y="40"/>
                    </a:cubicBezTo>
                    <a:cubicBezTo>
                      <a:pt x="136" y="65"/>
                      <a:pt x="119" y="84"/>
                      <a:pt x="88" y="104"/>
                    </a:cubicBezTo>
                    <a:cubicBezTo>
                      <a:pt x="77" y="111"/>
                      <a:pt x="77" y="111"/>
                      <a:pt x="77" y="111"/>
                    </a:cubicBezTo>
                    <a:cubicBezTo>
                      <a:pt x="68" y="118"/>
                      <a:pt x="57" y="127"/>
                      <a:pt x="46" y="137"/>
                    </a:cubicBezTo>
                    <a:cubicBezTo>
                      <a:pt x="32" y="149"/>
                      <a:pt x="15" y="163"/>
                      <a:pt x="0" y="172"/>
                    </a:cubicBezTo>
                    <a:cubicBezTo>
                      <a:pt x="9" y="166"/>
                      <a:pt x="19" y="157"/>
                      <a:pt x="31" y="146"/>
                    </a:cubicBezTo>
                    <a:cubicBezTo>
                      <a:pt x="43" y="136"/>
                      <a:pt x="56" y="124"/>
                      <a:pt x="71" y="111"/>
                    </a:cubicBezTo>
                    <a:cubicBezTo>
                      <a:pt x="122" y="70"/>
                      <a:pt x="143" y="51"/>
                      <a:pt x="146" y="24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1" name="Freeform 650">
                <a:extLst>
                  <a:ext uri="{FF2B5EF4-FFF2-40B4-BE49-F238E27FC236}">
                    <a16:creationId xmlns:a16="http://schemas.microsoft.com/office/drawing/2014/main" id="{451235EB-A5A6-50D4-8432-96FF52C23F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2" y="2629"/>
                <a:ext cx="313" cy="414"/>
              </a:xfrm>
              <a:custGeom>
                <a:avLst/>
                <a:gdLst>
                  <a:gd name="T0" fmla="*/ 134 w 198"/>
                  <a:gd name="T1" fmla="*/ 607 h 262"/>
                  <a:gd name="T2" fmla="*/ 164 w 198"/>
                  <a:gd name="T3" fmla="*/ 539 h 262"/>
                  <a:gd name="T4" fmla="*/ 240 w 198"/>
                  <a:gd name="T5" fmla="*/ 250 h 262"/>
                  <a:gd name="T6" fmla="*/ 307 w 198"/>
                  <a:gd name="T7" fmla="*/ 22 h 262"/>
                  <a:gd name="T8" fmla="*/ 409 w 198"/>
                  <a:gd name="T9" fmla="*/ 8 h 262"/>
                  <a:gd name="T10" fmla="*/ 590 w 198"/>
                  <a:gd name="T11" fmla="*/ 117 h 262"/>
                  <a:gd name="T12" fmla="*/ 620 w 198"/>
                  <a:gd name="T13" fmla="*/ 163 h 262"/>
                  <a:gd name="T14" fmla="*/ 770 w 198"/>
                  <a:gd name="T15" fmla="*/ 457 h 262"/>
                  <a:gd name="T16" fmla="*/ 498 w 198"/>
                  <a:gd name="T17" fmla="*/ 766 h 262"/>
                  <a:gd name="T18" fmla="*/ 340 w 198"/>
                  <a:gd name="T19" fmla="*/ 904 h 262"/>
                  <a:gd name="T20" fmla="*/ 163 w 198"/>
                  <a:gd name="T21" fmla="*/ 1029 h 262"/>
                  <a:gd name="T22" fmla="*/ 0 w 198"/>
                  <a:gd name="T23" fmla="*/ 918 h 262"/>
                  <a:gd name="T24" fmla="*/ 0 w 198"/>
                  <a:gd name="T25" fmla="*/ 916 h 262"/>
                  <a:gd name="T26" fmla="*/ 134 w 198"/>
                  <a:gd name="T27" fmla="*/ 607 h 26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8" h="262">
                    <a:moveTo>
                      <a:pt x="34" y="154"/>
                    </a:moveTo>
                    <a:cubicBezTo>
                      <a:pt x="42" y="137"/>
                      <a:pt x="42" y="137"/>
                      <a:pt x="42" y="137"/>
                    </a:cubicBezTo>
                    <a:cubicBezTo>
                      <a:pt x="53" y="116"/>
                      <a:pt x="57" y="88"/>
                      <a:pt x="61" y="63"/>
                    </a:cubicBezTo>
                    <a:cubicBezTo>
                      <a:pt x="65" y="39"/>
                      <a:pt x="69" y="14"/>
                      <a:pt x="78" y="6"/>
                    </a:cubicBezTo>
                    <a:cubicBezTo>
                      <a:pt x="84" y="2"/>
                      <a:pt x="93" y="0"/>
                      <a:pt x="104" y="2"/>
                    </a:cubicBezTo>
                    <a:cubicBezTo>
                      <a:pt x="121" y="4"/>
                      <a:pt x="138" y="15"/>
                      <a:pt x="149" y="30"/>
                    </a:cubicBezTo>
                    <a:cubicBezTo>
                      <a:pt x="157" y="41"/>
                      <a:pt x="157" y="41"/>
                      <a:pt x="157" y="41"/>
                    </a:cubicBezTo>
                    <a:cubicBezTo>
                      <a:pt x="175" y="66"/>
                      <a:pt x="198" y="97"/>
                      <a:pt x="195" y="116"/>
                    </a:cubicBezTo>
                    <a:cubicBezTo>
                      <a:pt x="193" y="138"/>
                      <a:pt x="174" y="156"/>
                      <a:pt x="126" y="194"/>
                    </a:cubicBezTo>
                    <a:cubicBezTo>
                      <a:pt x="110" y="207"/>
                      <a:pt x="97" y="219"/>
                      <a:pt x="86" y="229"/>
                    </a:cubicBezTo>
                    <a:cubicBezTo>
                      <a:pt x="66" y="247"/>
                      <a:pt x="49" y="262"/>
                      <a:pt x="41" y="261"/>
                    </a:cubicBezTo>
                    <a:cubicBezTo>
                      <a:pt x="24" y="258"/>
                      <a:pt x="0" y="243"/>
                      <a:pt x="0" y="233"/>
                    </a:cubicBezTo>
                    <a:cubicBezTo>
                      <a:pt x="0" y="233"/>
                      <a:pt x="0" y="232"/>
                      <a:pt x="0" y="232"/>
                    </a:cubicBezTo>
                    <a:cubicBezTo>
                      <a:pt x="0" y="220"/>
                      <a:pt x="17" y="188"/>
                      <a:pt x="34" y="15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2" name="Freeform 651">
                <a:extLst>
                  <a:ext uri="{FF2B5EF4-FFF2-40B4-BE49-F238E27FC236}">
                    <a16:creationId xmlns:a16="http://schemas.microsoft.com/office/drawing/2014/main" id="{79D43777-D843-DDCE-44A6-8D0BEC0B3E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0" y="3026"/>
                <a:ext cx="78" cy="39"/>
              </a:xfrm>
              <a:custGeom>
                <a:avLst/>
                <a:gdLst>
                  <a:gd name="T0" fmla="*/ 183 w 49"/>
                  <a:gd name="T1" fmla="*/ 90 h 25"/>
                  <a:gd name="T2" fmla="*/ 197 w 49"/>
                  <a:gd name="T3" fmla="*/ 90 h 25"/>
                  <a:gd name="T4" fmla="*/ 162 w 49"/>
                  <a:gd name="T5" fmla="*/ 95 h 25"/>
                  <a:gd name="T6" fmla="*/ 0 w 49"/>
                  <a:gd name="T7" fmla="*/ 0 h 25"/>
                  <a:gd name="T8" fmla="*/ 183 w 49"/>
                  <a:gd name="T9" fmla="*/ 90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9" h="25">
                    <a:moveTo>
                      <a:pt x="45" y="24"/>
                    </a:moveTo>
                    <a:cubicBezTo>
                      <a:pt x="47" y="24"/>
                      <a:pt x="48" y="24"/>
                      <a:pt x="49" y="24"/>
                    </a:cubicBezTo>
                    <a:cubicBezTo>
                      <a:pt x="46" y="25"/>
                      <a:pt x="43" y="25"/>
                      <a:pt x="40" y="25"/>
                    </a:cubicBezTo>
                    <a:cubicBezTo>
                      <a:pt x="38" y="25"/>
                      <a:pt x="9" y="19"/>
                      <a:pt x="0" y="0"/>
                    </a:cubicBezTo>
                    <a:cubicBezTo>
                      <a:pt x="12" y="13"/>
                      <a:pt x="33" y="22"/>
                      <a:pt x="45" y="2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3" name="Freeform 652">
                <a:extLst>
                  <a:ext uri="{FF2B5EF4-FFF2-40B4-BE49-F238E27FC236}">
                    <a16:creationId xmlns:a16="http://schemas.microsoft.com/office/drawing/2014/main" id="{4A39CAF5-9866-346A-DE49-8DA0B9746E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2904"/>
                <a:ext cx="25" cy="55"/>
              </a:xfrm>
              <a:custGeom>
                <a:avLst/>
                <a:gdLst>
                  <a:gd name="T0" fmla="*/ 0 w 16"/>
                  <a:gd name="T1" fmla="*/ 135 h 35"/>
                  <a:gd name="T2" fmla="*/ 39 w 16"/>
                  <a:gd name="T3" fmla="*/ 39 h 35"/>
                  <a:gd name="T4" fmla="*/ 61 w 16"/>
                  <a:gd name="T5" fmla="*/ 0 h 35"/>
                  <a:gd name="T6" fmla="*/ 0 w 16"/>
                  <a:gd name="T7" fmla="*/ 135 h 3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0" y="35"/>
                    </a:moveTo>
                    <a:cubicBezTo>
                      <a:pt x="2" y="27"/>
                      <a:pt x="5" y="19"/>
                      <a:pt x="10" y="10"/>
                    </a:cubicBezTo>
                    <a:cubicBezTo>
                      <a:pt x="12" y="6"/>
                      <a:pt x="14" y="3"/>
                      <a:pt x="16" y="0"/>
                    </a:cubicBezTo>
                    <a:cubicBezTo>
                      <a:pt x="9" y="13"/>
                      <a:pt x="4" y="25"/>
                      <a:pt x="0" y="35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4" name="Freeform 653">
                <a:extLst>
                  <a:ext uri="{FF2B5EF4-FFF2-40B4-BE49-F238E27FC236}">
                    <a16:creationId xmlns:a16="http://schemas.microsoft.com/office/drawing/2014/main" id="{BDC651BB-6C37-F387-31AA-08394B1A0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" y="2598"/>
                <a:ext cx="295" cy="377"/>
              </a:xfrm>
              <a:custGeom>
                <a:avLst/>
                <a:gdLst>
                  <a:gd name="T0" fmla="*/ 411 w 186"/>
                  <a:gd name="T1" fmla="*/ 915 h 239"/>
                  <a:gd name="T2" fmla="*/ 171 w 186"/>
                  <a:gd name="T3" fmla="*/ 910 h 239"/>
                  <a:gd name="T4" fmla="*/ 136 w 186"/>
                  <a:gd name="T5" fmla="*/ 904 h 239"/>
                  <a:gd name="T6" fmla="*/ 52 w 186"/>
                  <a:gd name="T7" fmla="*/ 651 h 239"/>
                  <a:gd name="T8" fmla="*/ 21 w 186"/>
                  <a:gd name="T9" fmla="*/ 478 h 239"/>
                  <a:gd name="T10" fmla="*/ 0 w 186"/>
                  <a:gd name="T11" fmla="*/ 327 h 239"/>
                  <a:gd name="T12" fmla="*/ 63 w 186"/>
                  <a:gd name="T13" fmla="*/ 181 h 239"/>
                  <a:gd name="T14" fmla="*/ 246 w 186"/>
                  <a:gd name="T15" fmla="*/ 129 h 239"/>
                  <a:gd name="T16" fmla="*/ 259 w 186"/>
                  <a:gd name="T17" fmla="*/ 125 h 239"/>
                  <a:gd name="T18" fmla="*/ 428 w 186"/>
                  <a:gd name="T19" fmla="*/ 68 h 239"/>
                  <a:gd name="T20" fmla="*/ 554 w 186"/>
                  <a:gd name="T21" fmla="*/ 21 h 239"/>
                  <a:gd name="T22" fmla="*/ 699 w 186"/>
                  <a:gd name="T23" fmla="*/ 169 h 239"/>
                  <a:gd name="T24" fmla="*/ 703 w 186"/>
                  <a:gd name="T25" fmla="*/ 181 h 239"/>
                  <a:gd name="T26" fmla="*/ 639 w 186"/>
                  <a:gd name="T27" fmla="*/ 645 h 239"/>
                  <a:gd name="T28" fmla="*/ 411 w 186"/>
                  <a:gd name="T29" fmla="*/ 915 h 23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86" h="239">
                    <a:moveTo>
                      <a:pt x="103" y="233"/>
                    </a:moveTo>
                    <a:cubicBezTo>
                      <a:pt x="75" y="239"/>
                      <a:pt x="61" y="236"/>
                      <a:pt x="43" y="232"/>
                    </a:cubicBezTo>
                    <a:cubicBezTo>
                      <a:pt x="34" y="230"/>
                      <a:pt x="34" y="230"/>
                      <a:pt x="34" y="230"/>
                    </a:cubicBezTo>
                    <a:cubicBezTo>
                      <a:pt x="22" y="228"/>
                      <a:pt x="18" y="195"/>
                      <a:pt x="13" y="166"/>
                    </a:cubicBezTo>
                    <a:cubicBezTo>
                      <a:pt x="11" y="152"/>
                      <a:pt x="9" y="137"/>
                      <a:pt x="5" y="122"/>
                    </a:cubicBezTo>
                    <a:cubicBezTo>
                      <a:pt x="2" y="106"/>
                      <a:pt x="0" y="93"/>
                      <a:pt x="0" y="83"/>
                    </a:cubicBezTo>
                    <a:cubicBezTo>
                      <a:pt x="0" y="65"/>
                      <a:pt x="6" y="55"/>
                      <a:pt x="16" y="46"/>
                    </a:cubicBezTo>
                    <a:cubicBezTo>
                      <a:pt x="28" y="39"/>
                      <a:pt x="39" y="37"/>
                      <a:pt x="62" y="33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80" y="30"/>
                      <a:pt x="94" y="23"/>
                      <a:pt x="107" y="17"/>
                    </a:cubicBezTo>
                    <a:cubicBezTo>
                      <a:pt x="118" y="12"/>
                      <a:pt x="128" y="8"/>
                      <a:pt x="139" y="5"/>
                    </a:cubicBezTo>
                    <a:cubicBezTo>
                      <a:pt x="157" y="0"/>
                      <a:pt x="162" y="10"/>
                      <a:pt x="175" y="43"/>
                    </a:cubicBezTo>
                    <a:cubicBezTo>
                      <a:pt x="176" y="46"/>
                      <a:pt x="176" y="46"/>
                      <a:pt x="176" y="46"/>
                    </a:cubicBezTo>
                    <a:cubicBezTo>
                      <a:pt x="186" y="72"/>
                      <a:pt x="181" y="110"/>
                      <a:pt x="160" y="164"/>
                    </a:cubicBezTo>
                    <a:cubicBezTo>
                      <a:pt x="143" y="208"/>
                      <a:pt x="133" y="226"/>
                      <a:pt x="103" y="23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5" name="Freeform 654">
                <a:extLst>
                  <a:ext uri="{FF2B5EF4-FFF2-40B4-BE49-F238E27FC236}">
                    <a16:creationId xmlns:a16="http://schemas.microsoft.com/office/drawing/2014/main" id="{7829E98A-7CE4-880F-6E14-6148D81388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" y="2386"/>
                <a:ext cx="1164" cy="1169"/>
              </a:xfrm>
              <a:custGeom>
                <a:avLst/>
                <a:gdLst>
                  <a:gd name="T0" fmla="*/ 2244 w 735"/>
                  <a:gd name="T1" fmla="*/ 2889 h 740"/>
                  <a:gd name="T2" fmla="*/ 1633 w 735"/>
                  <a:gd name="T3" fmla="*/ 2747 h 740"/>
                  <a:gd name="T4" fmla="*/ 1666 w 735"/>
                  <a:gd name="T5" fmla="*/ 2366 h 740"/>
                  <a:gd name="T6" fmla="*/ 1546 w 735"/>
                  <a:gd name="T7" fmla="*/ 1769 h 740"/>
                  <a:gd name="T8" fmla="*/ 1335 w 735"/>
                  <a:gd name="T9" fmla="*/ 1712 h 740"/>
                  <a:gd name="T10" fmla="*/ 906 w 735"/>
                  <a:gd name="T11" fmla="*/ 1580 h 740"/>
                  <a:gd name="T12" fmla="*/ 795 w 735"/>
                  <a:gd name="T13" fmla="*/ 1502 h 740"/>
                  <a:gd name="T14" fmla="*/ 491 w 735"/>
                  <a:gd name="T15" fmla="*/ 1365 h 740"/>
                  <a:gd name="T16" fmla="*/ 263 w 735"/>
                  <a:gd name="T17" fmla="*/ 1365 h 740"/>
                  <a:gd name="T18" fmla="*/ 215 w 735"/>
                  <a:gd name="T19" fmla="*/ 1278 h 740"/>
                  <a:gd name="T20" fmla="*/ 0 w 735"/>
                  <a:gd name="T21" fmla="*/ 1223 h 740"/>
                  <a:gd name="T22" fmla="*/ 671 w 735"/>
                  <a:gd name="T23" fmla="*/ 1392 h 740"/>
                  <a:gd name="T24" fmla="*/ 1096 w 735"/>
                  <a:gd name="T25" fmla="*/ 1613 h 740"/>
                  <a:gd name="T26" fmla="*/ 1346 w 735"/>
                  <a:gd name="T27" fmla="*/ 1644 h 740"/>
                  <a:gd name="T28" fmla="*/ 1587 w 735"/>
                  <a:gd name="T29" fmla="*/ 1505 h 740"/>
                  <a:gd name="T30" fmla="*/ 1569 w 735"/>
                  <a:gd name="T31" fmla="*/ 1167 h 740"/>
                  <a:gd name="T32" fmla="*/ 1557 w 735"/>
                  <a:gd name="T33" fmla="*/ 774 h 740"/>
                  <a:gd name="T34" fmla="*/ 1598 w 735"/>
                  <a:gd name="T35" fmla="*/ 611 h 740"/>
                  <a:gd name="T36" fmla="*/ 1598 w 735"/>
                  <a:gd name="T37" fmla="*/ 603 h 740"/>
                  <a:gd name="T38" fmla="*/ 1612 w 735"/>
                  <a:gd name="T39" fmla="*/ 490 h 740"/>
                  <a:gd name="T40" fmla="*/ 1332 w 735"/>
                  <a:gd name="T41" fmla="*/ 229 h 740"/>
                  <a:gd name="T42" fmla="*/ 1625 w 735"/>
                  <a:gd name="T43" fmla="*/ 430 h 740"/>
                  <a:gd name="T44" fmla="*/ 1788 w 735"/>
                  <a:gd name="T45" fmla="*/ 449 h 740"/>
                  <a:gd name="T46" fmla="*/ 2190 w 735"/>
                  <a:gd name="T47" fmla="*/ 417 h 740"/>
                  <a:gd name="T48" fmla="*/ 1791 w 735"/>
                  <a:gd name="T49" fmla="*/ 464 h 740"/>
                  <a:gd name="T50" fmla="*/ 1593 w 735"/>
                  <a:gd name="T51" fmla="*/ 686 h 740"/>
                  <a:gd name="T52" fmla="*/ 1557 w 735"/>
                  <a:gd name="T53" fmla="*/ 1084 h 740"/>
                  <a:gd name="T54" fmla="*/ 1585 w 735"/>
                  <a:gd name="T55" fmla="*/ 1163 h 740"/>
                  <a:gd name="T56" fmla="*/ 1715 w 735"/>
                  <a:gd name="T57" fmla="*/ 1523 h 740"/>
                  <a:gd name="T58" fmla="*/ 2170 w 735"/>
                  <a:gd name="T59" fmla="*/ 1577 h 740"/>
                  <a:gd name="T60" fmla="*/ 2436 w 735"/>
                  <a:gd name="T61" fmla="*/ 1280 h 740"/>
                  <a:gd name="T62" fmla="*/ 2531 w 735"/>
                  <a:gd name="T63" fmla="*/ 960 h 740"/>
                  <a:gd name="T64" fmla="*/ 2505 w 735"/>
                  <a:gd name="T65" fmla="*/ 559 h 740"/>
                  <a:gd name="T66" fmla="*/ 2496 w 735"/>
                  <a:gd name="T67" fmla="*/ 13 h 740"/>
                  <a:gd name="T68" fmla="*/ 2471 w 735"/>
                  <a:gd name="T69" fmla="*/ 245 h 740"/>
                  <a:gd name="T70" fmla="*/ 2505 w 735"/>
                  <a:gd name="T71" fmla="*/ 524 h 740"/>
                  <a:gd name="T72" fmla="*/ 2756 w 735"/>
                  <a:gd name="T73" fmla="*/ 400 h 740"/>
                  <a:gd name="T74" fmla="*/ 2857 w 735"/>
                  <a:gd name="T75" fmla="*/ 442 h 740"/>
                  <a:gd name="T76" fmla="*/ 2600 w 735"/>
                  <a:gd name="T77" fmla="*/ 395 h 740"/>
                  <a:gd name="T78" fmla="*/ 2543 w 735"/>
                  <a:gd name="T79" fmla="*/ 615 h 740"/>
                  <a:gd name="T80" fmla="*/ 2455 w 735"/>
                  <a:gd name="T81" fmla="*/ 1305 h 740"/>
                  <a:gd name="T82" fmla="*/ 2410 w 735"/>
                  <a:gd name="T83" fmla="*/ 1610 h 740"/>
                  <a:gd name="T84" fmla="*/ 2824 w 735"/>
                  <a:gd name="T85" fmla="*/ 1675 h 740"/>
                  <a:gd name="T86" fmla="*/ 2676 w 735"/>
                  <a:gd name="T87" fmla="*/ 1807 h 740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735" h="740">
                    <a:moveTo>
                      <a:pt x="637" y="606"/>
                    </a:moveTo>
                    <a:cubicBezTo>
                      <a:pt x="628" y="683"/>
                      <a:pt x="618" y="710"/>
                      <a:pt x="612" y="719"/>
                    </a:cubicBezTo>
                    <a:cubicBezTo>
                      <a:pt x="604" y="730"/>
                      <a:pt x="603" y="730"/>
                      <a:pt x="565" y="733"/>
                    </a:cubicBezTo>
                    <a:cubicBezTo>
                      <a:pt x="538" y="735"/>
                      <a:pt x="538" y="735"/>
                      <a:pt x="538" y="735"/>
                    </a:cubicBezTo>
                    <a:cubicBezTo>
                      <a:pt x="472" y="740"/>
                      <a:pt x="449" y="735"/>
                      <a:pt x="425" y="723"/>
                    </a:cubicBezTo>
                    <a:cubicBezTo>
                      <a:pt x="414" y="717"/>
                      <a:pt x="411" y="711"/>
                      <a:pt x="411" y="697"/>
                    </a:cubicBezTo>
                    <a:cubicBezTo>
                      <a:pt x="411" y="691"/>
                      <a:pt x="411" y="684"/>
                      <a:pt x="412" y="676"/>
                    </a:cubicBezTo>
                    <a:cubicBezTo>
                      <a:pt x="414" y="657"/>
                      <a:pt x="414" y="657"/>
                      <a:pt x="414" y="657"/>
                    </a:cubicBezTo>
                    <a:cubicBezTo>
                      <a:pt x="415" y="640"/>
                      <a:pt x="417" y="620"/>
                      <a:pt x="419" y="600"/>
                    </a:cubicBezTo>
                    <a:cubicBezTo>
                      <a:pt x="422" y="574"/>
                      <a:pt x="425" y="547"/>
                      <a:pt x="426" y="525"/>
                    </a:cubicBezTo>
                    <a:cubicBezTo>
                      <a:pt x="426" y="523"/>
                      <a:pt x="426" y="521"/>
                      <a:pt x="426" y="519"/>
                    </a:cubicBezTo>
                    <a:cubicBezTo>
                      <a:pt x="426" y="483"/>
                      <a:pt x="414" y="461"/>
                      <a:pt x="389" y="449"/>
                    </a:cubicBezTo>
                    <a:cubicBezTo>
                      <a:pt x="389" y="449"/>
                      <a:pt x="389" y="449"/>
                      <a:pt x="389" y="449"/>
                    </a:cubicBezTo>
                    <a:cubicBezTo>
                      <a:pt x="389" y="449"/>
                      <a:pt x="389" y="449"/>
                      <a:pt x="389" y="449"/>
                    </a:cubicBezTo>
                    <a:cubicBezTo>
                      <a:pt x="372" y="442"/>
                      <a:pt x="355" y="437"/>
                      <a:pt x="336" y="434"/>
                    </a:cubicBezTo>
                    <a:cubicBezTo>
                      <a:pt x="324" y="433"/>
                      <a:pt x="312" y="432"/>
                      <a:pt x="302" y="431"/>
                    </a:cubicBezTo>
                    <a:cubicBezTo>
                      <a:pt x="289" y="430"/>
                      <a:pt x="277" y="430"/>
                      <a:pt x="268" y="427"/>
                    </a:cubicBezTo>
                    <a:cubicBezTo>
                      <a:pt x="256" y="423"/>
                      <a:pt x="242" y="412"/>
                      <a:pt x="228" y="401"/>
                    </a:cubicBezTo>
                    <a:cubicBezTo>
                      <a:pt x="211" y="388"/>
                      <a:pt x="211" y="388"/>
                      <a:pt x="211" y="388"/>
                    </a:cubicBezTo>
                    <a:cubicBezTo>
                      <a:pt x="207" y="386"/>
                      <a:pt x="207" y="386"/>
                      <a:pt x="207" y="386"/>
                    </a:cubicBezTo>
                    <a:cubicBezTo>
                      <a:pt x="200" y="381"/>
                      <a:pt x="200" y="381"/>
                      <a:pt x="200" y="381"/>
                    </a:cubicBezTo>
                    <a:cubicBezTo>
                      <a:pt x="188" y="372"/>
                      <a:pt x="175" y="363"/>
                      <a:pt x="161" y="358"/>
                    </a:cubicBezTo>
                    <a:cubicBezTo>
                      <a:pt x="150" y="354"/>
                      <a:pt x="150" y="354"/>
                      <a:pt x="150" y="354"/>
                    </a:cubicBezTo>
                    <a:cubicBezTo>
                      <a:pt x="142" y="351"/>
                      <a:pt x="134" y="348"/>
                      <a:pt x="124" y="346"/>
                    </a:cubicBezTo>
                    <a:cubicBezTo>
                      <a:pt x="124" y="346"/>
                      <a:pt x="100" y="341"/>
                      <a:pt x="100" y="341"/>
                    </a:cubicBezTo>
                    <a:cubicBezTo>
                      <a:pt x="98" y="341"/>
                      <a:pt x="98" y="341"/>
                      <a:pt x="98" y="341"/>
                    </a:cubicBezTo>
                    <a:cubicBezTo>
                      <a:pt x="89" y="338"/>
                      <a:pt x="71" y="333"/>
                      <a:pt x="66" y="346"/>
                    </a:cubicBezTo>
                    <a:cubicBezTo>
                      <a:pt x="66" y="347"/>
                      <a:pt x="64" y="350"/>
                      <a:pt x="63" y="352"/>
                    </a:cubicBezTo>
                    <a:cubicBezTo>
                      <a:pt x="64" y="349"/>
                      <a:pt x="64" y="346"/>
                      <a:pt x="64" y="344"/>
                    </a:cubicBezTo>
                    <a:cubicBezTo>
                      <a:pt x="64" y="336"/>
                      <a:pt x="62" y="328"/>
                      <a:pt x="54" y="324"/>
                    </a:cubicBezTo>
                    <a:cubicBezTo>
                      <a:pt x="54" y="324"/>
                      <a:pt x="54" y="324"/>
                      <a:pt x="54" y="324"/>
                    </a:cubicBezTo>
                    <a:cubicBezTo>
                      <a:pt x="54" y="324"/>
                      <a:pt x="54" y="324"/>
                      <a:pt x="54" y="324"/>
                    </a:cubicBezTo>
                    <a:cubicBezTo>
                      <a:pt x="35" y="315"/>
                      <a:pt x="18" y="311"/>
                      <a:pt x="0" y="310"/>
                    </a:cubicBezTo>
                    <a:cubicBezTo>
                      <a:pt x="19" y="309"/>
                      <a:pt x="39" y="311"/>
                      <a:pt x="61" y="324"/>
                    </a:cubicBezTo>
                    <a:cubicBezTo>
                      <a:pt x="81" y="335"/>
                      <a:pt x="102" y="339"/>
                      <a:pt x="125" y="343"/>
                    </a:cubicBezTo>
                    <a:cubicBezTo>
                      <a:pt x="139" y="345"/>
                      <a:pt x="154" y="348"/>
                      <a:pt x="169" y="353"/>
                    </a:cubicBezTo>
                    <a:cubicBezTo>
                      <a:pt x="186" y="359"/>
                      <a:pt x="200" y="369"/>
                      <a:pt x="215" y="379"/>
                    </a:cubicBezTo>
                    <a:cubicBezTo>
                      <a:pt x="218" y="381"/>
                      <a:pt x="218" y="381"/>
                      <a:pt x="218" y="381"/>
                    </a:cubicBezTo>
                    <a:cubicBezTo>
                      <a:pt x="236" y="394"/>
                      <a:pt x="258" y="403"/>
                      <a:pt x="276" y="409"/>
                    </a:cubicBezTo>
                    <a:cubicBezTo>
                      <a:pt x="289" y="414"/>
                      <a:pt x="306" y="415"/>
                      <a:pt x="321" y="415"/>
                    </a:cubicBezTo>
                    <a:cubicBezTo>
                      <a:pt x="321" y="415"/>
                      <a:pt x="339" y="416"/>
                      <a:pt x="339" y="416"/>
                    </a:cubicBezTo>
                    <a:cubicBezTo>
                      <a:pt x="339" y="417"/>
                      <a:pt x="339" y="417"/>
                      <a:pt x="339" y="417"/>
                    </a:cubicBezTo>
                    <a:cubicBezTo>
                      <a:pt x="340" y="416"/>
                      <a:pt x="340" y="416"/>
                      <a:pt x="340" y="416"/>
                    </a:cubicBezTo>
                    <a:cubicBezTo>
                      <a:pt x="350" y="416"/>
                      <a:pt x="350" y="416"/>
                      <a:pt x="350" y="416"/>
                    </a:cubicBezTo>
                    <a:cubicBezTo>
                      <a:pt x="369" y="415"/>
                      <a:pt x="391" y="414"/>
                      <a:pt x="400" y="382"/>
                    </a:cubicBezTo>
                    <a:cubicBezTo>
                      <a:pt x="400" y="382"/>
                      <a:pt x="400" y="382"/>
                      <a:pt x="400" y="382"/>
                    </a:cubicBezTo>
                    <a:cubicBezTo>
                      <a:pt x="401" y="381"/>
                      <a:pt x="401" y="381"/>
                      <a:pt x="401" y="381"/>
                    </a:cubicBezTo>
                    <a:cubicBezTo>
                      <a:pt x="408" y="344"/>
                      <a:pt x="400" y="309"/>
                      <a:pt x="395" y="296"/>
                    </a:cubicBezTo>
                    <a:cubicBezTo>
                      <a:pt x="393" y="289"/>
                      <a:pt x="390" y="283"/>
                      <a:pt x="388" y="276"/>
                    </a:cubicBezTo>
                    <a:cubicBezTo>
                      <a:pt x="381" y="251"/>
                      <a:pt x="386" y="227"/>
                      <a:pt x="391" y="204"/>
                    </a:cubicBezTo>
                    <a:cubicBezTo>
                      <a:pt x="392" y="196"/>
                      <a:pt x="392" y="196"/>
                      <a:pt x="392" y="196"/>
                    </a:cubicBezTo>
                    <a:cubicBezTo>
                      <a:pt x="398" y="174"/>
                      <a:pt x="398" y="174"/>
                      <a:pt x="398" y="174"/>
                    </a:cubicBezTo>
                    <a:cubicBezTo>
                      <a:pt x="398" y="174"/>
                      <a:pt x="402" y="156"/>
                      <a:pt x="402" y="156"/>
                    </a:cubicBezTo>
                    <a:cubicBezTo>
                      <a:pt x="402" y="155"/>
                      <a:pt x="402" y="155"/>
                      <a:pt x="402" y="155"/>
                    </a:cubicBezTo>
                    <a:cubicBezTo>
                      <a:pt x="402" y="154"/>
                      <a:pt x="402" y="154"/>
                      <a:pt x="402" y="154"/>
                    </a:cubicBezTo>
                    <a:cubicBezTo>
                      <a:pt x="402" y="154"/>
                      <a:pt x="402" y="154"/>
                      <a:pt x="402" y="154"/>
                    </a:cubicBezTo>
                    <a:cubicBezTo>
                      <a:pt x="402" y="153"/>
                      <a:pt x="402" y="153"/>
                      <a:pt x="402" y="153"/>
                    </a:cubicBezTo>
                    <a:cubicBezTo>
                      <a:pt x="403" y="152"/>
                      <a:pt x="403" y="152"/>
                      <a:pt x="403" y="152"/>
                    </a:cubicBezTo>
                    <a:cubicBezTo>
                      <a:pt x="403" y="151"/>
                      <a:pt x="403" y="151"/>
                      <a:pt x="403" y="151"/>
                    </a:cubicBezTo>
                    <a:cubicBezTo>
                      <a:pt x="405" y="141"/>
                      <a:pt x="406" y="132"/>
                      <a:pt x="406" y="124"/>
                    </a:cubicBezTo>
                    <a:cubicBezTo>
                      <a:pt x="406" y="119"/>
                      <a:pt x="406" y="114"/>
                      <a:pt x="405" y="110"/>
                    </a:cubicBezTo>
                    <a:cubicBezTo>
                      <a:pt x="401" y="85"/>
                      <a:pt x="379" y="77"/>
                      <a:pt x="356" y="68"/>
                    </a:cubicBezTo>
                    <a:cubicBezTo>
                      <a:pt x="349" y="66"/>
                      <a:pt x="341" y="62"/>
                      <a:pt x="335" y="58"/>
                    </a:cubicBezTo>
                    <a:cubicBezTo>
                      <a:pt x="338" y="59"/>
                      <a:pt x="341" y="60"/>
                      <a:pt x="344" y="61"/>
                    </a:cubicBezTo>
                    <a:cubicBezTo>
                      <a:pt x="357" y="65"/>
                      <a:pt x="357" y="65"/>
                      <a:pt x="357" y="65"/>
                    </a:cubicBezTo>
                    <a:cubicBezTo>
                      <a:pt x="380" y="74"/>
                      <a:pt x="404" y="82"/>
                      <a:pt x="409" y="109"/>
                    </a:cubicBezTo>
                    <a:cubicBezTo>
                      <a:pt x="409" y="112"/>
                      <a:pt x="411" y="121"/>
                      <a:pt x="418" y="124"/>
                    </a:cubicBezTo>
                    <a:cubicBezTo>
                      <a:pt x="423" y="126"/>
                      <a:pt x="429" y="123"/>
                      <a:pt x="431" y="122"/>
                    </a:cubicBezTo>
                    <a:cubicBezTo>
                      <a:pt x="438" y="118"/>
                      <a:pt x="444" y="115"/>
                      <a:pt x="450" y="114"/>
                    </a:cubicBezTo>
                    <a:cubicBezTo>
                      <a:pt x="462" y="112"/>
                      <a:pt x="473" y="113"/>
                      <a:pt x="484" y="114"/>
                    </a:cubicBezTo>
                    <a:cubicBezTo>
                      <a:pt x="495" y="116"/>
                      <a:pt x="505" y="117"/>
                      <a:pt x="516" y="115"/>
                    </a:cubicBezTo>
                    <a:cubicBezTo>
                      <a:pt x="517" y="115"/>
                      <a:pt x="536" y="112"/>
                      <a:pt x="551" y="106"/>
                    </a:cubicBezTo>
                    <a:cubicBezTo>
                      <a:pt x="540" y="112"/>
                      <a:pt x="527" y="117"/>
                      <a:pt x="516" y="119"/>
                    </a:cubicBezTo>
                    <a:cubicBezTo>
                      <a:pt x="506" y="120"/>
                      <a:pt x="495" y="119"/>
                      <a:pt x="484" y="118"/>
                    </a:cubicBezTo>
                    <a:cubicBezTo>
                      <a:pt x="473" y="117"/>
                      <a:pt x="462" y="116"/>
                      <a:pt x="451" y="118"/>
                    </a:cubicBezTo>
                    <a:cubicBezTo>
                      <a:pt x="432" y="121"/>
                      <a:pt x="415" y="137"/>
                      <a:pt x="407" y="152"/>
                    </a:cubicBezTo>
                    <a:cubicBezTo>
                      <a:pt x="406" y="153"/>
                      <a:pt x="406" y="153"/>
                      <a:pt x="406" y="153"/>
                    </a:cubicBezTo>
                    <a:cubicBezTo>
                      <a:pt x="401" y="174"/>
                      <a:pt x="401" y="174"/>
                      <a:pt x="401" y="174"/>
                    </a:cubicBezTo>
                    <a:cubicBezTo>
                      <a:pt x="396" y="196"/>
                      <a:pt x="396" y="196"/>
                      <a:pt x="396" y="196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89" y="228"/>
                      <a:pt x="385" y="251"/>
                      <a:pt x="392" y="275"/>
                    </a:cubicBezTo>
                    <a:cubicBezTo>
                      <a:pt x="393" y="282"/>
                      <a:pt x="396" y="288"/>
                      <a:pt x="398" y="295"/>
                    </a:cubicBezTo>
                    <a:cubicBezTo>
                      <a:pt x="398" y="295"/>
                      <a:pt x="398" y="295"/>
                      <a:pt x="398" y="295"/>
                    </a:cubicBezTo>
                    <a:cubicBezTo>
                      <a:pt x="399" y="295"/>
                      <a:pt x="399" y="295"/>
                      <a:pt x="399" y="295"/>
                    </a:cubicBezTo>
                    <a:cubicBezTo>
                      <a:pt x="402" y="302"/>
                      <a:pt x="405" y="314"/>
                      <a:pt x="408" y="327"/>
                    </a:cubicBezTo>
                    <a:cubicBezTo>
                      <a:pt x="414" y="347"/>
                      <a:pt x="420" y="368"/>
                      <a:pt x="427" y="378"/>
                    </a:cubicBezTo>
                    <a:cubicBezTo>
                      <a:pt x="427" y="377"/>
                      <a:pt x="432" y="386"/>
                      <a:pt x="432" y="386"/>
                    </a:cubicBezTo>
                    <a:cubicBezTo>
                      <a:pt x="440" y="399"/>
                      <a:pt x="447" y="412"/>
                      <a:pt x="477" y="407"/>
                    </a:cubicBezTo>
                    <a:cubicBezTo>
                      <a:pt x="487" y="406"/>
                      <a:pt x="498" y="405"/>
                      <a:pt x="509" y="404"/>
                    </a:cubicBezTo>
                    <a:cubicBezTo>
                      <a:pt x="523" y="403"/>
                      <a:pt x="535" y="402"/>
                      <a:pt x="546" y="400"/>
                    </a:cubicBezTo>
                    <a:cubicBezTo>
                      <a:pt x="554" y="398"/>
                      <a:pt x="572" y="385"/>
                      <a:pt x="576" y="378"/>
                    </a:cubicBezTo>
                    <a:cubicBezTo>
                      <a:pt x="581" y="370"/>
                      <a:pt x="588" y="362"/>
                      <a:pt x="594" y="353"/>
                    </a:cubicBezTo>
                    <a:cubicBezTo>
                      <a:pt x="601" y="344"/>
                      <a:pt x="608" y="335"/>
                      <a:pt x="613" y="325"/>
                    </a:cubicBezTo>
                    <a:cubicBezTo>
                      <a:pt x="621" y="312"/>
                      <a:pt x="624" y="297"/>
                      <a:pt x="627" y="282"/>
                    </a:cubicBezTo>
                    <a:cubicBezTo>
                      <a:pt x="628" y="273"/>
                      <a:pt x="630" y="265"/>
                      <a:pt x="632" y="259"/>
                    </a:cubicBezTo>
                    <a:cubicBezTo>
                      <a:pt x="637" y="244"/>
                      <a:pt x="637" y="244"/>
                      <a:pt x="637" y="244"/>
                    </a:cubicBezTo>
                    <a:cubicBezTo>
                      <a:pt x="643" y="226"/>
                      <a:pt x="647" y="215"/>
                      <a:pt x="647" y="202"/>
                    </a:cubicBezTo>
                    <a:cubicBezTo>
                      <a:pt x="647" y="190"/>
                      <a:pt x="644" y="177"/>
                      <a:pt x="636" y="157"/>
                    </a:cubicBezTo>
                    <a:cubicBezTo>
                      <a:pt x="631" y="142"/>
                      <a:pt x="631" y="142"/>
                      <a:pt x="631" y="142"/>
                    </a:cubicBezTo>
                    <a:cubicBezTo>
                      <a:pt x="621" y="116"/>
                      <a:pt x="615" y="99"/>
                      <a:pt x="615" y="83"/>
                    </a:cubicBezTo>
                    <a:cubicBezTo>
                      <a:pt x="615" y="75"/>
                      <a:pt x="616" y="68"/>
                      <a:pt x="619" y="60"/>
                    </a:cubicBezTo>
                    <a:cubicBezTo>
                      <a:pt x="625" y="45"/>
                      <a:pt x="628" y="23"/>
                      <a:pt x="628" y="3"/>
                    </a:cubicBezTo>
                    <a:cubicBezTo>
                      <a:pt x="628" y="2"/>
                      <a:pt x="628" y="1"/>
                      <a:pt x="628" y="0"/>
                    </a:cubicBezTo>
                    <a:cubicBezTo>
                      <a:pt x="628" y="6"/>
                      <a:pt x="629" y="13"/>
                      <a:pt x="629" y="19"/>
                    </a:cubicBezTo>
                    <a:cubicBezTo>
                      <a:pt x="629" y="34"/>
                      <a:pt x="627" y="49"/>
                      <a:pt x="622" y="62"/>
                    </a:cubicBezTo>
                    <a:cubicBezTo>
                      <a:pt x="620" y="69"/>
                      <a:pt x="618" y="76"/>
                      <a:pt x="618" y="83"/>
                    </a:cubicBezTo>
                    <a:cubicBezTo>
                      <a:pt x="618" y="93"/>
                      <a:pt x="621" y="103"/>
                      <a:pt x="625" y="115"/>
                    </a:cubicBezTo>
                    <a:cubicBezTo>
                      <a:pt x="631" y="133"/>
                      <a:pt x="631" y="133"/>
                      <a:pt x="631" y="133"/>
                    </a:cubicBezTo>
                    <a:cubicBezTo>
                      <a:pt x="638" y="115"/>
                      <a:pt x="638" y="115"/>
                      <a:pt x="638" y="115"/>
                    </a:cubicBezTo>
                    <a:cubicBezTo>
                      <a:pt x="642" y="106"/>
                      <a:pt x="647" y="100"/>
                      <a:pt x="653" y="97"/>
                    </a:cubicBezTo>
                    <a:cubicBezTo>
                      <a:pt x="665" y="91"/>
                      <a:pt x="680" y="95"/>
                      <a:pt x="694" y="101"/>
                    </a:cubicBezTo>
                    <a:cubicBezTo>
                      <a:pt x="710" y="106"/>
                      <a:pt x="710" y="106"/>
                      <a:pt x="710" y="106"/>
                    </a:cubicBezTo>
                    <a:cubicBezTo>
                      <a:pt x="719" y="109"/>
                      <a:pt x="728" y="113"/>
                      <a:pt x="735" y="117"/>
                    </a:cubicBezTo>
                    <a:cubicBezTo>
                      <a:pt x="730" y="115"/>
                      <a:pt x="725" y="114"/>
                      <a:pt x="719" y="112"/>
                    </a:cubicBezTo>
                    <a:cubicBezTo>
                      <a:pt x="709" y="109"/>
                      <a:pt x="709" y="109"/>
                      <a:pt x="709" y="109"/>
                    </a:cubicBezTo>
                    <a:cubicBezTo>
                      <a:pt x="692" y="104"/>
                      <a:pt x="692" y="104"/>
                      <a:pt x="692" y="104"/>
                    </a:cubicBezTo>
                    <a:cubicBezTo>
                      <a:pt x="679" y="99"/>
                      <a:pt x="666" y="95"/>
                      <a:pt x="655" y="100"/>
                    </a:cubicBezTo>
                    <a:cubicBezTo>
                      <a:pt x="648" y="103"/>
                      <a:pt x="643" y="110"/>
                      <a:pt x="640" y="121"/>
                    </a:cubicBezTo>
                    <a:cubicBezTo>
                      <a:pt x="637" y="127"/>
                      <a:pt x="636" y="133"/>
                      <a:pt x="636" y="138"/>
                    </a:cubicBezTo>
                    <a:cubicBezTo>
                      <a:pt x="636" y="148"/>
                      <a:pt x="639" y="154"/>
                      <a:pt x="640" y="156"/>
                    </a:cubicBezTo>
                    <a:cubicBezTo>
                      <a:pt x="649" y="182"/>
                      <a:pt x="654" y="200"/>
                      <a:pt x="654" y="218"/>
                    </a:cubicBezTo>
                    <a:cubicBezTo>
                      <a:pt x="654" y="232"/>
                      <a:pt x="651" y="248"/>
                      <a:pt x="644" y="269"/>
                    </a:cubicBezTo>
                    <a:cubicBezTo>
                      <a:pt x="637" y="291"/>
                      <a:pt x="628" y="313"/>
                      <a:pt x="618" y="331"/>
                    </a:cubicBezTo>
                    <a:cubicBezTo>
                      <a:pt x="608" y="349"/>
                      <a:pt x="603" y="365"/>
                      <a:pt x="603" y="381"/>
                    </a:cubicBezTo>
                    <a:cubicBezTo>
                      <a:pt x="603" y="389"/>
                      <a:pt x="604" y="398"/>
                      <a:pt x="607" y="408"/>
                    </a:cubicBezTo>
                    <a:cubicBezTo>
                      <a:pt x="607" y="408"/>
                      <a:pt x="607" y="408"/>
                      <a:pt x="607" y="408"/>
                    </a:cubicBezTo>
                    <a:cubicBezTo>
                      <a:pt x="607" y="408"/>
                      <a:pt x="607" y="408"/>
                      <a:pt x="607" y="408"/>
                    </a:cubicBezTo>
                    <a:cubicBezTo>
                      <a:pt x="618" y="438"/>
                      <a:pt x="659" y="444"/>
                      <a:pt x="660" y="444"/>
                    </a:cubicBezTo>
                    <a:cubicBezTo>
                      <a:pt x="676" y="445"/>
                      <a:pt x="694" y="437"/>
                      <a:pt x="711" y="425"/>
                    </a:cubicBezTo>
                    <a:cubicBezTo>
                      <a:pt x="701" y="433"/>
                      <a:pt x="689" y="444"/>
                      <a:pt x="675" y="457"/>
                    </a:cubicBezTo>
                    <a:cubicBezTo>
                      <a:pt x="675" y="458"/>
                      <a:pt x="675" y="458"/>
                      <a:pt x="675" y="458"/>
                    </a:cubicBezTo>
                    <a:cubicBezTo>
                      <a:pt x="674" y="458"/>
                      <a:pt x="674" y="458"/>
                      <a:pt x="674" y="458"/>
                    </a:cubicBezTo>
                    <a:cubicBezTo>
                      <a:pt x="642" y="499"/>
                      <a:pt x="641" y="534"/>
                      <a:pt x="639" y="571"/>
                    </a:cubicBezTo>
                    <a:cubicBezTo>
                      <a:pt x="638" y="582"/>
                      <a:pt x="638" y="594"/>
                      <a:pt x="637" y="60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6" name="Freeform 655">
                <a:extLst>
                  <a:ext uri="{FF2B5EF4-FFF2-40B4-BE49-F238E27FC236}">
                    <a16:creationId xmlns:a16="http://schemas.microsoft.com/office/drawing/2014/main" id="{F62FED87-43E5-AD7E-F20F-AADC157B2E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8" y="3184"/>
                <a:ext cx="31" cy="230"/>
              </a:xfrm>
              <a:custGeom>
                <a:avLst/>
                <a:gdLst>
                  <a:gd name="T0" fmla="*/ 26 w 19"/>
                  <a:gd name="T1" fmla="*/ 400 h 146"/>
                  <a:gd name="T2" fmla="*/ 34 w 19"/>
                  <a:gd name="T3" fmla="*/ 263 h 146"/>
                  <a:gd name="T4" fmla="*/ 83 w 19"/>
                  <a:gd name="T5" fmla="*/ 0 h 146"/>
                  <a:gd name="T6" fmla="*/ 62 w 19"/>
                  <a:gd name="T7" fmla="*/ 117 h 146"/>
                  <a:gd name="T8" fmla="*/ 47 w 19"/>
                  <a:gd name="T9" fmla="*/ 243 h 146"/>
                  <a:gd name="T10" fmla="*/ 0 w 19"/>
                  <a:gd name="T11" fmla="*/ 570 h 146"/>
                  <a:gd name="T12" fmla="*/ 26 w 19"/>
                  <a:gd name="T13" fmla="*/ 400 h 14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9" h="146">
                    <a:moveTo>
                      <a:pt x="6" y="102"/>
                    </a:moveTo>
                    <a:cubicBezTo>
                      <a:pt x="7" y="90"/>
                      <a:pt x="8" y="78"/>
                      <a:pt x="8" y="67"/>
                    </a:cubicBezTo>
                    <a:cubicBezTo>
                      <a:pt x="9" y="44"/>
                      <a:pt x="10" y="22"/>
                      <a:pt x="19" y="0"/>
                    </a:cubicBezTo>
                    <a:cubicBezTo>
                      <a:pt x="16" y="9"/>
                      <a:pt x="15" y="18"/>
                      <a:pt x="14" y="30"/>
                    </a:cubicBezTo>
                    <a:cubicBezTo>
                      <a:pt x="11" y="62"/>
                      <a:pt x="11" y="62"/>
                      <a:pt x="11" y="62"/>
                    </a:cubicBezTo>
                    <a:cubicBezTo>
                      <a:pt x="9" y="92"/>
                      <a:pt x="7" y="114"/>
                      <a:pt x="0" y="146"/>
                    </a:cubicBezTo>
                    <a:cubicBezTo>
                      <a:pt x="2" y="133"/>
                      <a:pt x="4" y="119"/>
                      <a:pt x="6" y="102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7" name="Freeform 656">
                <a:extLst>
                  <a:ext uri="{FF2B5EF4-FFF2-40B4-BE49-F238E27FC236}">
                    <a16:creationId xmlns:a16="http://schemas.microsoft.com/office/drawing/2014/main" id="{438EDBDF-3D6D-4657-2DD4-D738371DA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0" y="3027"/>
                <a:ext cx="299" cy="510"/>
              </a:xfrm>
              <a:custGeom>
                <a:avLst/>
                <a:gdLst>
                  <a:gd name="T0" fmla="*/ 740 w 189"/>
                  <a:gd name="T1" fmla="*/ 572 h 323"/>
                  <a:gd name="T2" fmla="*/ 736 w 189"/>
                  <a:gd name="T3" fmla="*/ 802 h 323"/>
                  <a:gd name="T4" fmla="*/ 721 w 189"/>
                  <a:gd name="T5" fmla="*/ 1069 h 323"/>
                  <a:gd name="T6" fmla="*/ 558 w 189"/>
                  <a:gd name="T7" fmla="*/ 1205 h 323"/>
                  <a:gd name="T8" fmla="*/ 327 w 189"/>
                  <a:gd name="T9" fmla="*/ 1228 h 323"/>
                  <a:gd name="T10" fmla="*/ 63 w 189"/>
                  <a:gd name="T11" fmla="*/ 1266 h 323"/>
                  <a:gd name="T12" fmla="*/ 13 w 189"/>
                  <a:gd name="T13" fmla="*/ 1265 h 323"/>
                  <a:gd name="T14" fmla="*/ 0 w 189"/>
                  <a:gd name="T15" fmla="*/ 1228 h 323"/>
                  <a:gd name="T16" fmla="*/ 40 w 189"/>
                  <a:gd name="T17" fmla="*/ 1028 h 323"/>
                  <a:gd name="T18" fmla="*/ 95 w 189"/>
                  <a:gd name="T19" fmla="*/ 638 h 323"/>
                  <a:gd name="T20" fmla="*/ 108 w 189"/>
                  <a:gd name="T21" fmla="*/ 516 h 323"/>
                  <a:gd name="T22" fmla="*/ 278 w 189"/>
                  <a:gd name="T23" fmla="*/ 210 h 323"/>
                  <a:gd name="T24" fmla="*/ 297 w 189"/>
                  <a:gd name="T25" fmla="*/ 193 h 323"/>
                  <a:gd name="T26" fmla="*/ 313 w 189"/>
                  <a:gd name="T27" fmla="*/ 177 h 323"/>
                  <a:gd name="T28" fmla="*/ 601 w 189"/>
                  <a:gd name="T29" fmla="*/ 0 h 323"/>
                  <a:gd name="T30" fmla="*/ 685 w 189"/>
                  <a:gd name="T31" fmla="*/ 87 h 323"/>
                  <a:gd name="T32" fmla="*/ 740 w 189"/>
                  <a:gd name="T33" fmla="*/ 572 h 32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89" h="323">
                    <a:moveTo>
                      <a:pt x="187" y="145"/>
                    </a:moveTo>
                    <a:cubicBezTo>
                      <a:pt x="186" y="204"/>
                      <a:pt x="186" y="204"/>
                      <a:pt x="186" y="204"/>
                    </a:cubicBezTo>
                    <a:cubicBezTo>
                      <a:pt x="185" y="234"/>
                      <a:pt x="185" y="256"/>
                      <a:pt x="182" y="272"/>
                    </a:cubicBezTo>
                    <a:cubicBezTo>
                      <a:pt x="178" y="296"/>
                      <a:pt x="177" y="299"/>
                      <a:pt x="141" y="306"/>
                    </a:cubicBezTo>
                    <a:cubicBezTo>
                      <a:pt x="123" y="309"/>
                      <a:pt x="103" y="311"/>
                      <a:pt x="83" y="312"/>
                    </a:cubicBezTo>
                    <a:cubicBezTo>
                      <a:pt x="58" y="315"/>
                      <a:pt x="35" y="317"/>
                      <a:pt x="16" y="322"/>
                    </a:cubicBezTo>
                    <a:cubicBezTo>
                      <a:pt x="9" y="323"/>
                      <a:pt x="5" y="323"/>
                      <a:pt x="3" y="321"/>
                    </a:cubicBezTo>
                    <a:cubicBezTo>
                      <a:pt x="1" y="320"/>
                      <a:pt x="0" y="316"/>
                      <a:pt x="0" y="312"/>
                    </a:cubicBezTo>
                    <a:cubicBezTo>
                      <a:pt x="0" y="299"/>
                      <a:pt x="6" y="278"/>
                      <a:pt x="10" y="261"/>
                    </a:cubicBezTo>
                    <a:cubicBezTo>
                      <a:pt x="20" y="221"/>
                      <a:pt x="22" y="196"/>
                      <a:pt x="24" y="162"/>
                    </a:cubicBezTo>
                    <a:cubicBezTo>
                      <a:pt x="27" y="131"/>
                      <a:pt x="27" y="131"/>
                      <a:pt x="27" y="131"/>
                    </a:cubicBezTo>
                    <a:cubicBezTo>
                      <a:pt x="31" y="84"/>
                      <a:pt x="42" y="76"/>
                      <a:pt x="70" y="53"/>
                    </a:cubicBezTo>
                    <a:cubicBezTo>
                      <a:pt x="75" y="49"/>
                      <a:pt x="75" y="49"/>
                      <a:pt x="75" y="49"/>
                    </a:cubicBezTo>
                    <a:cubicBezTo>
                      <a:pt x="79" y="45"/>
                      <a:pt x="79" y="45"/>
                      <a:pt x="79" y="45"/>
                    </a:cubicBezTo>
                    <a:cubicBezTo>
                      <a:pt x="108" y="22"/>
                      <a:pt x="130" y="3"/>
                      <a:pt x="152" y="0"/>
                    </a:cubicBezTo>
                    <a:cubicBezTo>
                      <a:pt x="159" y="0"/>
                      <a:pt x="164" y="6"/>
                      <a:pt x="173" y="22"/>
                    </a:cubicBezTo>
                    <a:cubicBezTo>
                      <a:pt x="184" y="43"/>
                      <a:pt x="189" y="88"/>
                      <a:pt x="187" y="145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8" name="Freeform 657">
                <a:extLst>
                  <a:ext uri="{FF2B5EF4-FFF2-40B4-BE49-F238E27FC236}">
                    <a16:creationId xmlns:a16="http://schemas.microsoft.com/office/drawing/2014/main" id="{C2118661-D76C-4B42-025E-1896BCEA61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2977"/>
                <a:ext cx="225" cy="131"/>
              </a:xfrm>
              <a:custGeom>
                <a:avLst/>
                <a:gdLst>
                  <a:gd name="T0" fmla="*/ 558 w 142"/>
                  <a:gd name="T1" fmla="*/ 327 h 83"/>
                  <a:gd name="T2" fmla="*/ 510 w 142"/>
                  <a:gd name="T3" fmla="*/ 185 h 83"/>
                  <a:gd name="T4" fmla="*/ 374 w 142"/>
                  <a:gd name="T5" fmla="*/ 69 h 83"/>
                  <a:gd name="T6" fmla="*/ 369 w 142"/>
                  <a:gd name="T7" fmla="*/ 69 h 83"/>
                  <a:gd name="T8" fmla="*/ 52 w 142"/>
                  <a:gd name="T9" fmla="*/ 259 h 83"/>
                  <a:gd name="T10" fmla="*/ 35 w 142"/>
                  <a:gd name="T11" fmla="*/ 275 h 83"/>
                  <a:gd name="T12" fmla="*/ 16 w 142"/>
                  <a:gd name="T13" fmla="*/ 292 h 83"/>
                  <a:gd name="T14" fmla="*/ 0 w 142"/>
                  <a:gd name="T15" fmla="*/ 305 h 83"/>
                  <a:gd name="T16" fmla="*/ 334 w 142"/>
                  <a:gd name="T17" fmla="*/ 47 h 83"/>
                  <a:gd name="T18" fmla="*/ 379 w 142"/>
                  <a:gd name="T19" fmla="*/ 21 h 83"/>
                  <a:gd name="T20" fmla="*/ 429 w 142"/>
                  <a:gd name="T21" fmla="*/ 5 h 83"/>
                  <a:gd name="T22" fmla="*/ 474 w 142"/>
                  <a:gd name="T23" fmla="*/ 95 h 83"/>
                  <a:gd name="T24" fmla="*/ 493 w 142"/>
                  <a:gd name="T25" fmla="*/ 129 h 83"/>
                  <a:gd name="T26" fmla="*/ 532 w 142"/>
                  <a:gd name="T27" fmla="*/ 142 h 83"/>
                  <a:gd name="T28" fmla="*/ 566 w 142"/>
                  <a:gd name="T29" fmla="*/ 126 h 83"/>
                  <a:gd name="T30" fmla="*/ 553 w 142"/>
                  <a:gd name="T31" fmla="*/ 284 h 83"/>
                  <a:gd name="T32" fmla="*/ 558 w 142"/>
                  <a:gd name="T33" fmla="*/ 327 h 8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2" h="83">
                    <a:moveTo>
                      <a:pt x="140" y="83"/>
                    </a:moveTo>
                    <a:cubicBezTo>
                      <a:pt x="137" y="68"/>
                      <a:pt x="133" y="56"/>
                      <a:pt x="128" y="47"/>
                    </a:cubicBezTo>
                    <a:cubicBezTo>
                      <a:pt x="121" y="32"/>
                      <a:pt x="111" y="16"/>
                      <a:pt x="94" y="18"/>
                    </a:cubicBezTo>
                    <a:cubicBezTo>
                      <a:pt x="93" y="18"/>
                      <a:pt x="93" y="18"/>
                      <a:pt x="93" y="18"/>
                    </a:cubicBezTo>
                    <a:cubicBezTo>
                      <a:pt x="68" y="22"/>
                      <a:pt x="44" y="41"/>
                      <a:pt x="13" y="66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2" y="75"/>
                      <a:pt x="1" y="76"/>
                      <a:pt x="0" y="77"/>
                    </a:cubicBezTo>
                    <a:cubicBezTo>
                      <a:pt x="39" y="41"/>
                      <a:pt x="60" y="28"/>
                      <a:pt x="84" y="12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101" y="1"/>
                      <a:pt x="106" y="0"/>
                      <a:pt x="108" y="1"/>
                    </a:cubicBezTo>
                    <a:cubicBezTo>
                      <a:pt x="112" y="3"/>
                      <a:pt x="118" y="12"/>
                      <a:pt x="119" y="24"/>
                    </a:cubicBezTo>
                    <a:cubicBezTo>
                      <a:pt x="119" y="28"/>
                      <a:pt x="121" y="31"/>
                      <a:pt x="124" y="33"/>
                    </a:cubicBezTo>
                    <a:cubicBezTo>
                      <a:pt x="127" y="35"/>
                      <a:pt x="130" y="37"/>
                      <a:pt x="134" y="36"/>
                    </a:cubicBezTo>
                    <a:cubicBezTo>
                      <a:pt x="137" y="36"/>
                      <a:pt x="140" y="35"/>
                      <a:pt x="142" y="32"/>
                    </a:cubicBezTo>
                    <a:cubicBezTo>
                      <a:pt x="140" y="44"/>
                      <a:pt x="139" y="57"/>
                      <a:pt x="139" y="72"/>
                    </a:cubicBezTo>
                    <a:cubicBezTo>
                      <a:pt x="139" y="76"/>
                      <a:pt x="140" y="79"/>
                      <a:pt x="140" y="83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9" name="Freeform 658">
                <a:extLst>
                  <a:ext uri="{FF2B5EF4-FFF2-40B4-BE49-F238E27FC236}">
                    <a16:creationId xmlns:a16="http://schemas.microsoft.com/office/drawing/2014/main" id="{64DDBD41-8275-46F0-C589-031DC8A029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6" y="2549"/>
                <a:ext cx="264" cy="436"/>
              </a:xfrm>
              <a:custGeom>
                <a:avLst/>
                <a:gdLst>
                  <a:gd name="T0" fmla="*/ 647 w 167"/>
                  <a:gd name="T1" fmla="*/ 1041 h 276"/>
                  <a:gd name="T2" fmla="*/ 598 w 167"/>
                  <a:gd name="T3" fmla="*/ 1084 h 276"/>
                  <a:gd name="T4" fmla="*/ 564 w 167"/>
                  <a:gd name="T5" fmla="*/ 1076 h 276"/>
                  <a:gd name="T6" fmla="*/ 482 w 167"/>
                  <a:gd name="T7" fmla="*/ 978 h 276"/>
                  <a:gd name="T8" fmla="*/ 373 w 167"/>
                  <a:gd name="T9" fmla="*/ 839 h 276"/>
                  <a:gd name="T10" fmla="*/ 70 w 167"/>
                  <a:gd name="T11" fmla="*/ 556 h 276"/>
                  <a:gd name="T12" fmla="*/ 74 w 167"/>
                  <a:gd name="T13" fmla="*/ 292 h 276"/>
                  <a:gd name="T14" fmla="*/ 87 w 167"/>
                  <a:gd name="T15" fmla="*/ 272 h 276"/>
                  <a:gd name="T16" fmla="*/ 307 w 167"/>
                  <a:gd name="T17" fmla="*/ 8 h 276"/>
                  <a:gd name="T18" fmla="*/ 313 w 167"/>
                  <a:gd name="T19" fmla="*/ 8 h 276"/>
                  <a:gd name="T20" fmla="*/ 313 w 167"/>
                  <a:gd name="T21" fmla="*/ 8 h 276"/>
                  <a:gd name="T22" fmla="*/ 360 w 167"/>
                  <a:gd name="T23" fmla="*/ 14 h 276"/>
                  <a:gd name="T24" fmla="*/ 569 w 167"/>
                  <a:gd name="T25" fmla="*/ 335 h 276"/>
                  <a:gd name="T26" fmla="*/ 599 w 167"/>
                  <a:gd name="T27" fmla="*/ 671 h 276"/>
                  <a:gd name="T28" fmla="*/ 607 w 167"/>
                  <a:gd name="T29" fmla="*/ 761 h 276"/>
                  <a:gd name="T30" fmla="*/ 632 w 167"/>
                  <a:gd name="T31" fmla="*/ 891 h 276"/>
                  <a:gd name="T32" fmla="*/ 647 w 167"/>
                  <a:gd name="T33" fmla="*/ 1041 h 27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67" h="276">
                    <a:moveTo>
                      <a:pt x="164" y="264"/>
                    </a:moveTo>
                    <a:cubicBezTo>
                      <a:pt x="162" y="269"/>
                      <a:pt x="156" y="274"/>
                      <a:pt x="151" y="275"/>
                    </a:cubicBezTo>
                    <a:cubicBezTo>
                      <a:pt x="148" y="276"/>
                      <a:pt x="145" y="276"/>
                      <a:pt x="143" y="273"/>
                    </a:cubicBezTo>
                    <a:cubicBezTo>
                      <a:pt x="138" y="269"/>
                      <a:pt x="130" y="259"/>
                      <a:pt x="122" y="248"/>
                    </a:cubicBezTo>
                    <a:cubicBezTo>
                      <a:pt x="113" y="236"/>
                      <a:pt x="103" y="223"/>
                      <a:pt x="94" y="213"/>
                    </a:cubicBezTo>
                    <a:cubicBezTo>
                      <a:pt x="76" y="193"/>
                      <a:pt x="40" y="156"/>
                      <a:pt x="18" y="141"/>
                    </a:cubicBezTo>
                    <a:cubicBezTo>
                      <a:pt x="0" y="130"/>
                      <a:pt x="9" y="91"/>
                      <a:pt x="19" y="74"/>
                    </a:cubicBezTo>
                    <a:cubicBezTo>
                      <a:pt x="22" y="69"/>
                      <a:pt x="22" y="69"/>
                      <a:pt x="22" y="69"/>
                    </a:cubicBezTo>
                    <a:cubicBezTo>
                      <a:pt x="32" y="50"/>
                      <a:pt x="52" y="13"/>
                      <a:pt x="78" y="2"/>
                    </a:cubicBezTo>
                    <a:cubicBezTo>
                      <a:pt x="79" y="2"/>
                      <a:pt x="79" y="2"/>
                      <a:pt x="79" y="2"/>
                    </a:cubicBezTo>
                    <a:cubicBezTo>
                      <a:pt x="79" y="2"/>
                      <a:pt x="79" y="2"/>
                      <a:pt x="79" y="2"/>
                    </a:cubicBezTo>
                    <a:cubicBezTo>
                      <a:pt x="82" y="0"/>
                      <a:pt x="87" y="2"/>
                      <a:pt x="91" y="4"/>
                    </a:cubicBezTo>
                    <a:cubicBezTo>
                      <a:pt x="110" y="14"/>
                      <a:pt x="138" y="52"/>
                      <a:pt x="144" y="85"/>
                    </a:cubicBezTo>
                    <a:cubicBezTo>
                      <a:pt x="149" y="117"/>
                      <a:pt x="151" y="146"/>
                      <a:pt x="152" y="170"/>
                    </a:cubicBezTo>
                    <a:cubicBezTo>
                      <a:pt x="154" y="193"/>
                      <a:pt x="154" y="193"/>
                      <a:pt x="154" y="193"/>
                    </a:cubicBezTo>
                    <a:cubicBezTo>
                      <a:pt x="155" y="204"/>
                      <a:pt x="158" y="215"/>
                      <a:pt x="160" y="226"/>
                    </a:cubicBezTo>
                    <a:cubicBezTo>
                      <a:pt x="163" y="240"/>
                      <a:pt x="167" y="257"/>
                      <a:pt x="164" y="26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0" name="Freeform 659">
                <a:extLst>
                  <a:ext uri="{FF2B5EF4-FFF2-40B4-BE49-F238E27FC236}">
                    <a16:creationId xmlns:a16="http://schemas.microsoft.com/office/drawing/2014/main" id="{9AC28C1C-2A61-54D2-76AE-B8F6746B0F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2" y="2849"/>
                <a:ext cx="6" cy="34"/>
              </a:xfrm>
              <a:custGeom>
                <a:avLst/>
                <a:gdLst>
                  <a:gd name="T0" fmla="*/ 0 w 4"/>
                  <a:gd name="T1" fmla="*/ 8 h 22"/>
                  <a:gd name="T2" fmla="*/ 0 w 4"/>
                  <a:gd name="T3" fmla="*/ 0 h 22"/>
                  <a:gd name="T4" fmla="*/ 8 w 4"/>
                  <a:gd name="T5" fmla="*/ 45 h 22"/>
                  <a:gd name="T6" fmla="*/ 14 w 4"/>
                  <a:gd name="T7" fmla="*/ 82 h 22"/>
                  <a:gd name="T8" fmla="*/ 0 w 4"/>
                  <a:gd name="T9" fmla="*/ 8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" h="22">
                    <a:moveTo>
                      <a:pt x="0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4"/>
                      <a:pt x="2" y="8"/>
                      <a:pt x="2" y="1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2" y="15"/>
                      <a:pt x="1" y="8"/>
                      <a:pt x="0" y="2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1" name="Freeform 660">
                <a:extLst>
                  <a:ext uri="{FF2B5EF4-FFF2-40B4-BE49-F238E27FC236}">
                    <a16:creationId xmlns:a16="http://schemas.microsoft.com/office/drawing/2014/main" id="{D56209FB-928C-6349-6C8E-CF99556E1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8" y="2896"/>
                <a:ext cx="301" cy="626"/>
              </a:xfrm>
              <a:custGeom>
                <a:avLst/>
                <a:gdLst>
                  <a:gd name="T0" fmla="*/ 700 w 190"/>
                  <a:gd name="T1" fmla="*/ 933 h 396"/>
                  <a:gd name="T2" fmla="*/ 673 w 190"/>
                  <a:gd name="T3" fmla="*/ 1265 h 396"/>
                  <a:gd name="T4" fmla="*/ 654 w 190"/>
                  <a:gd name="T5" fmla="*/ 1462 h 396"/>
                  <a:gd name="T6" fmla="*/ 426 w 190"/>
                  <a:gd name="T7" fmla="*/ 1544 h 396"/>
                  <a:gd name="T8" fmla="*/ 198 w 190"/>
                  <a:gd name="T9" fmla="*/ 1522 h 396"/>
                  <a:gd name="T10" fmla="*/ 55 w 190"/>
                  <a:gd name="T11" fmla="*/ 1505 h 396"/>
                  <a:gd name="T12" fmla="*/ 21 w 190"/>
                  <a:gd name="T13" fmla="*/ 1244 h 396"/>
                  <a:gd name="T14" fmla="*/ 27 w 190"/>
                  <a:gd name="T15" fmla="*/ 1075 h 396"/>
                  <a:gd name="T16" fmla="*/ 21 w 190"/>
                  <a:gd name="T17" fmla="*/ 637 h 396"/>
                  <a:gd name="T18" fmla="*/ 16 w 190"/>
                  <a:gd name="T19" fmla="*/ 542 h 396"/>
                  <a:gd name="T20" fmla="*/ 73 w 190"/>
                  <a:gd name="T21" fmla="*/ 202 h 396"/>
                  <a:gd name="T22" fmla="*/ 366 w 190"/>
                  <a:gd name="T23" fmla="*/ 5 h 396"/>
                  <a:gd name="T24" fmla="*/ 369 w 190"/>
                  <a:gd name="T25" fmla="*/ 5 h 396"/>
                  <a:gd name="T26" fmla="*/ 369 w 190"/>
                  <a:gd name="T27" fmla="*/ 5 h 396"/>
                  <a:gd name="T28" fmla="*/ 550 w 190"/>
                  <a:gd name="T29" fmla="*/ 164 h 396"/>
                  <a:gd name="T30" fmla="*/ 735 w 190"/>
                  <a:gd name="T31" fmla="*/ 517 h 396"/>
                  <a:gd name="T32" fmla="*/ 727 w 190"/>
                  <a:gd name="T33" fmla="*/ 760 h 396"/>
                  <a:gd name="T34" fmla="*/ 700 w 190"/>
                  <a:gd name="T35" fmla="*/ 933 h 39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90" h="396">
                    <a:moveTo>
                      <a:pt x="176" y="236"/>
                    </a:moveTo>
                    <a:cubicBezTo>
                      <a:pt x="172" y="265"/>
                      <a:pt x="170" y="296"/>
                      <a:pt x="169" y="320"/>
                    </a:cubicBezTo>
                    <a:cubicBezTo>
                      <a:pt x="168" y="342"/>
                      <a:pt x="167" y="361"/>
                      <a:pt x="165" y="370"/>
                    </a:cubicBezTo>
                    <a:cubicBezTo>
                      <a:pt x="160" y="388"/>
                      <a:pt x="138" y="396"/>
                      <a:pt x="107" y="391"/>
                    </a:cubicBezTo>
                    <a:cubicBezTo>
                      <a:pt x="84" y="387"/>
                      <a:pt x="66" y="386"/>
                      <a:pt x="50" y="385"/>
                    </a:cubicBezTo>
                    <a:cubicBezTo>
                      <a:pt x="37" y="384"/>
                      <a:pt x="25" y="383"/>
                      <a:pt x="14" y="381"/>
                    </a:cubicBezTo>
                    <a:cubicBezTo>
                      <a:pt x="0" y="379"/>
                      <a:pt x="2" y="347"/>
                      <a:pt x="5" y="315"/>
                    </a:cubicBezTo>
                    <a:cubicBezTo>
                      <a:pt x="6" y="301"/>
                      <a:pt x="7" y="286"/>
                      <a:pt x="7" y="272"/>
                    </a:cubicBezTo>
                    <a:cubicBezTo>
                      <a:pt x="7" y="231"/>
                      <a:pt x="6" y="196"/>
                      <a:pt x="5" y="161"/>
                    </a:cubicBezTo>
                    <a:cubicBezTo>
                      <a:pt x="4" y="137"/>
                      <a:pt x="4" y="137"/>
                      <a:pt x="4" y="137"/>
                    </a:cubicBezTo>
                    <a:cubicBezTo>
                      <a:pt x="3" y="93"/>
                      <a:pt x="7" y="65"/>
                      <a:pt x="18" y="51"/>
                    </a:cubicBezTo>
                    <a:cubicBezTo>
                      <a:pt x="30" y="34"/>
                      <a:pt x="62" y="7"/>
                      <a:pt x="92" y="1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6" y="0"/>
                      <a:pt x="107" y="0"/>
                      <a:pt x="138" y="42"/>
                    </a:cubicBezTo>
                    <a:cubicBezTo>
                      <a:pt x="163" y="77"/>
                      <a:pt x="179" y="100"/>
                      <a:pt x="185" y="131"/>
                    </a:cubicBezTo>
                    <a:cubicBezTo>
                      <a:pt x="190" y="153"/>
                      <a:pt x="187" y="167"/>
                      <a:pt x="183" y="192"/>
                    </a:cubicBezTo>
                    <a:cubicBezTo>
                      <a:pt x="181" y="203"/>
                      <a:pt x="178" y="218"/>
                      <a:pt x="176" y="23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2" name="Freeform 661">
                <a:extLst>
                  <a:ext uri="{FF2B5EF4-FFF2-40B4-BE49-F238E27FC236}">
                    <a16:creationId xmlns:a16="http://schemas.microsoft.com/office/drawing/2014/main" id="{C0241854-0417-5146-B0BE-B82FEC73C6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1" y="3165"/>
                <a:ext cx="25" cy="192"/>
              </a:xfrm>
              <a:custGeom>
                <a:avLst/>
                <a:gdLst>
                  <a:gd name="T0" fmla="*/ 0 w 16"/>
                  <a:gd name="T1" fmla="*/ 475 h 122"/>
                  <a:gd name="T2" fmla="*/ 20 w 16"/>
                  <a:gd name="T3" fmla="*/ 264 h 122"/>
                  <a:gd name="T4" fmla="*/ 47 w 16"/>
                  <a:gd name="T5" fmla="*/ 94 h 122"/>
                  <a:gd name="T6" fmla="*/ 61 w 16"/>
                  <a:gd name="T7" fmla="*/ 0 h 122"/>
                  <a:gd name="T8" fmla="*/ 39 w 16"/>
                  <a:gd name="T9" fmla="*/ 242 h 122"/>
                  <a:gd name="T10" fmla="*/ 0 w 16"/>
                  <a:gd name="T11" fmla="*/ 475 h 12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6" h="122">
                    <a:moveTo>
                      <a:pt x="0" y="122"/>
                    </a:moveTo>
                    <a:cubicBezTo>
                      <a:pt x="1" y="105"/>
                      <a:pt x="3" y="86"/>
                      <a:pt x="5" y="68"/>
                    </a:cubicBezTo>
                    <a:cubicBezTo>
                      <a:pt x="7" y="50"/>
                      <a:pt x="10" y="36"/>
                      <a:pt x="12" y="24"/>
                    </a:cubicBezTo>
                    <a:cubicBezTo>
                      <a:pt x="13" y="15"/>
                      <a:pt x="15" y="8"/>
                      <a:pt x="16" y="0"/>
                    </a:cubicBezTo>
                    <a:cubicBezTo>
                      <a:pt x="16" y="19"/>
                      <a:pt x="14" y="41"/>
                      <a:pt x="10" y="62"/>
                    </a:cubicBezTo>
                    <a:cubicBezTo>
                      <a:pt x="6" y="81"/>
                      <a:pt x="3" y="101"/>
                      <a:pt x="0" y="122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3" name="Freeform 662">
                <a:extLst>
                  <a:ext uri="{FF2B5EF4-FFF2-40B4-BE49-F238E27FC236}">
                    <a16:creationId xmlns:a16="http://schemas.microsoft.com/office/drawing/2014/main" id="{4651508C-5A88-20A1-EA63-0EFE1AFEC5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1" y="3056"/>
                <a:ext cx="7" cy="22"/>
              </a:xfrm>
              <a:custGeom>
                <a:avLst/>
                <a:gdLst>
                  <a:gd name="T0" fmla="*/ 0 w 5"/>
                  <a:gd name="T1" fmla="*/ 0 h 14"/>
                  <a:gd name="T2" fmla="*/ 11 w 5"/>
                  <a:gd name="T3" fmla="*/ 49 h 14"/>
                  <a:gd name="T4" fmla="*/ 14 w 5"/>
                  <a:gd name="T5" fmla="*/ 55 h 14"/>
                  <a:gd name="T6" fmla="*/ 0 w 5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" h="14">
                    <a:moveTo>
                      <a:pt x="0" y="0"/>
                    </a:moveTo>
                    <a:cubicBezTo>
                      <a:pt x="2" y="4"/>
                      <a:pt x="3" y="8"/>
                      <a:pt x="4" y="13"/>
                    </a:cubicBezTo>
                    <a:cubicBezTo>
                      <a:pt x="5" y="13"/>
                      <a:pt x="5" y="13"/>
                      <a:pt x="5" y="14"/>
                    </a:cubicBezTo>
                    <a:cubicBezTo>
                      <a:pt x="3" y="9"/>
                      <a:pt x="1" y="4"/>
                      <a:pt x="0" y="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4" name="Freeform 663">
                <a:extLst>
                  <a:ext uri="{FF2B5EF4-FFF2-40B4-BE49-F238E27FC236}">
                    <a16:creationId xmlns:a16="http://schemas.microsoft.com/office/drawing/2014/main" id="{694461C7-F8C8-4F65-194B-45C7230FF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5" y="2443"/>
                <a:ext cx="581" cy="1115"/>
              </a:xfrm>
              <a:custGeom>
                <a:avLst/>
                <a:gdLst>
                  <a:gd name="T0" fmla="*/ 1449 w 367"/>
                  <a:gd name="T1" fmla="*/ 839 h 706"/>
                  <a:gd name="T2" fmla="*/ 1452 w 367"/>
                  <a:gd name="T3" fmla="*/ 839 h 706"/>
                  <a:gd name="T4" fmla="*/ 1368 w 367"/>
                  <a:gd name="T5" fmla="*/ 951 h 706"/>
                  <a:gd name="T6" fmla="*/ 1178 w 367"/>
                  <a:gd name="T7" fmla="*/ 1129 h 706"/>
                  <a:gd name="T8" fmla="*/ 1151 w 367"/>
                  <a:gd name="T9" fmla="*/ 1287 h 706"/>
                  <a:gd name="T10" fmla="*/ 1271 w 367"/>
                  <a:gd name="T11" fmla="*/ 1564 h 706"/>
                  <a:gd name="T12" fmla="*/ 1456 w 367"/>
                  <a:gd name="T13" fmla="*/ 2127 h 706"/>
                  <a:gd name="T14" fmla="*/ 1130 w 367"/>
                  <a:gd name="T15" fmla="*/ 2754 h 706"/>
                  <a:gd name="T16" fmla="*/ 489 w 367"/>
                  <a:gd name="T17" fmla="*/ 2699 h 706"/>
                  <a:gd name="T18" fmla="*/ 511 w 367"/>
                  <a:gd name="T19" fmla="*/ 2055 h 706"/>
                  <a:gd name="T20" fmla="*/ 429 w 367"/>
                  <a:gd name="T21" fmla="*/ 1402 h 706"/>
                  <a:gd name="T22" fmla="*/ 348 w 367"/>
                  <a:gd name="T23" fmla="*/ 1278 h 706"/>
                  <a:gd name="T24" fmla="*/ 309 w 367"/>
                  <a:gd name="T25" fmla="*/ 1189 h 706"/>
                  <a:gd name="T26" fmla="*/ 147 w 367"/>
                  <a:gd name="T27" fmla="*/ 1000 h 706"/>
                  <a:gd name="T28" fmla="*/ 0 w 367"/>
                  <a:gd name="T29" fmla="*/ 973 h 706"/>
                  <a:gd name="T30" fmla="*/ 33 w 367"/>
                  <a:gd name="T31" fmla="*/ 946 h 706"/>
                  <a:gd name="T32" fmla="*/ 27 w 367"/>
                  <a:gd name="T33" fmla="*/ 910 h 706"/>
                  <a:gd name="T34" fmla="*/ 155 w 367"/>
                  <a:gd name="T35" fmla="*/ 987 h 706"/>
                  <a:gd name="T36" fmla="*/ 730 w 367"/>
                  <a:gd name="T37" fmla="*/ 1474 h 706"/>
                  <a:gd name="T38" fmla="*/ 850 w 367"/>
                  <a:gd name="T39" fmla="*/ 1136 h 706"/>
                  <a:gd name="T40" fmla="*/ 833 w 367"/>
                  <a:gd name="T41" fmla="*/ 1052 h 706"/>
                  <a:gd name="T42" fmla="*/ 804 w 367"/>
                  <a:gd name="T43" fmla="*/ 818 h 706"/>
                  <a:gd name="T44" fmla="*/ 646 w 367"/>
                  <a:gd name="T45" fmla="*/ 220 h 706"/>
                  <a:gd name="T46" fmla="*/ 584 w 367"/>
                  <a:gd name="T47" fmla="*/ 137 h 706"/>
                  <a:gd name="T48" fmla="*/ 674 w 367"/>
                  <a:gd name="T49" fmla="*/ 185 h 706"/>
                  <a:gd name="T50" fmla="*/ 749 w 367"/>
                  <a:gd name="T51" fmla="*/ 33 h 706"/>
                  <a:gd name="T52" fmla="*/ 727 w 367"/>
                  <a:gd name="T53" fmla="*/ 134 h 706"/>
                  <a:gd name="T54" fmla="*/ 749 w 367"/>
                  <a:gd name="T55" fmla="*/ 341 h 706"/>
                  <a:gd name="T56" fmla="*/ 817 w 367"/>
                  <a:gd name="T57" fmla="*/ 548 h 706"/>
                  <a:gd name="T58" fmla="*/ 906 w 367"/>
                  <a:gd name="T59" fmla="*/ 1076 h 706"/>
                  <a:gd name="T60" fmla="*/ 1080 w 367"/>
                  <a:gd name="T61" fmla="*/ 1115 h 706"/>
                  <a:gd name="T62" fmla="*/ 1083 w 367"/>
                  <a:gd name="T63" fmla="*/ 1110 h 706"/>
                  <a:gd name="T64" fmla="*/ 1301 w 367"/>
                  <a:gd name="T65" fmla="*/ 960 h 706"/>
                  <a:gd name="T66" fmla="*/ 1444 w 367"/>
                  <a:gd name="T67" fmla="*/ 843 h 70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367" h="706">
                    <a:moveTo>
                      <a:pt x="364" y="214"/>
                    </a:moveTo>
                    <a:cubicBezTo>
                      <a:pt x="364" y="213"/>
                      <a:pt x="365" y="213"/>
                      <a:pt x="365" y="213"/>
                    </a:cubicBezTo>
                    <a:cubicBezTo>
                      <a:pt x="365" y="213"/>
                      <a:pt x="366" y="212"/>
                      <a:pt x="366" y="212"/>
                    </a:cubicBezTo>
                    <a:cubicBezTo>
                      <a:pt x="366" y="212"/>
                      <a:pt x="366" y="212"/>
                      <a:pt x="366" y="213"/>
                    </a:cubicBezTo>
                    <a:cubicBezTo>
                      <a:pt x="366" y="213"/>
                      <a:pt x="366" y="213"/>
                      <a:pt x="366" y="214"/>
                    </a:cubicBezTo>
                    <a:cubicBezTo>
                      <a:pt x="364" y="227"/>
                      <a:pt x="352" y="237"/>
                      <a:pt x="345" y="241"/>
                    </a:cubicBezTo>
                    <a:cubicBezTo>
                      <a:pt x="345" y="241"/>
                      <a:pt x="342" y="242"/>
                      <a:pt x="342" y="242"/>
                    </a:cubicBezTo>
                    <a:cubicBezTo>
                      <a:pt x="333" y="246"/>
                      <a:pt x="310" y="255"/>
                      <a:pt x="297" y="287"/>
                    </a:cubicBezTo>
                    <a:cubicBezTo>
                      <a:pt x="297" y="287"/>
                      <a:pt x="297" y="287"/>
                      <a:pt x="297" y="287"/>
                    </a:cubicBezTo>
                    <a:cubicBezTo>
                      <a:pt x="293" y="295"/>
                      <a:pt x="290" y="311"/>
                      <a:pt x="290" y="327"/>
                    </a:cubicBezTo>
                    <a:cubicBezTo>
                      <a:pt x="290" y="338"/>
                      <a:pt x="291" y="350"/>
                      <a:pt x="295" y="358"/>
                    </a:cubicBezTo>
                    <a:cubicBezTo>
                      <a:pt x="300" y="369"/>
                      <a:pt x="310" y="383"/>
                      <a:pt x="320" y="397"/>
                    </a:cubicBezTo>
                    <a:cubicBezTo>
                      <a:pt x="329" y="409"/>
                      <a:pt x="338" y="421"/>
                      <a:pt x="344" y="432"/>
                    </a:cubicBezTo>
                    <a:cubicBezTo>
                      <a:pt x="358" y="456"/>
                      <a:pt x="367" y="471"/>
                      <a:pt x="367" y="540"/>
                    </a:cubicBezTo>
                    <a:cubicBezTo>
                      <a:pt x="367" y="603"/>
                      <a:pt x="362" y="660"/>
                      <a:pt x="354" y="686"/>
                    </a:cubicBezTo>
                    <a:cubicBezTo>
                      <a:pt x="351" y="699"/>
                      <a:pt x="314" y="699"/>
                      <a:pt x="285" y="699"/>
                    </a:cubicBezTo>
                    <a:cubicBezTo>
                      <a:pt x="272" y="699"/>
                      <a:pt x="258" y="700"/>
                      <a:pt x="246" y="700"/>
                    </a:cubicBezTo>
                    <a:cubicBezTo>
                      <a:pt x="182" y="706"/>
                      <a:pt x="140" y="701"/>
                      <a:pt x="123" y="685"/>
                    </a:cubicBezTo>
                    <a:cubicBezTo>
                      <a:pt x="118" y="680"/>
                      <a:pt x="115" y="674"/>
                      <a:pt x="115" y="667"/>
                    </a:cubicBezTo>
                    <a:cubicBezTo>
                      <a:pt x="114" y="622"/>
                      <a:pt x="118" y="580"/>
                      <a:pt x="129" y="522"/>
                    </a:cubicBezTo>
                    <a:cubicBezTo>
                      <a:pt x="138" y="472"/>
                      <a:pt x="136" y="423"/>
                      <a:pt x="129" y="397"/>
                    </a:cubicBezTo>
                    <a:cubicBezTo>
                      <a:pt x="126" y="382"/>
                      <a:pt x="117" y="369"/>
                      <a:pt x="108" y="356"/>
                    </a:cubicBezTo>
                    <a:cubicBezTo>
                      <a:pt x="101" y="346"/>
                      <a:pt x="95" y="337"/>
                      <a:pt x="88" y="325"/>
                    </a:cubicBezTo>
                    <a:cubicBezTo>
                      <a:pt x="88" y="324"/>
                      <a:pt x="88" y="324"/>
                      <a:pt x="88" y="324"/>
                    </a:cubicBezTo>
                    <a:cubicBezTo>
                      <a:pt x="88" y="324"/>
                      <a:pt x="88" y="324"/>
                      <a:pt x="88" y="324"/>
                    </a:cubicBezTo>
                    <a:cubicBezTo>
                      <a:pt x="83" y="317"/>
                      <a:pt x="81" y="310"/>
                      <a:pt x="78" y="302"/>
                    </a:cubicBezTo>
                    <a:cubicBezTo>
                      <a:pt x="76" y="296"/>
                      <a:pt x="74" y="290"/>
                      <a:pt x="72" y="284"/>
                    </a:cubicBezTo>
                    <a:cubicBezTo>
                      <a:pt x="64" y="270"/>
                      <a:pt x="50" y="262"/>
                      <a:pt x="37" y="254"/>
                    </a:cubicBezTo>
                    <a:cubicBezTo>
                      <a:pt x="38" y="254"/>
                      <a:pt x="38" y="254"/>
                      <a:pt x="38" y="254"/>
                    </a:cubicBezTo>
                    <a:cubicBezTo>
                      <a:pt x="29" y="248"/>
                      <a:pt x="15" y="244"/>
                      <a:pt x="0" y="247"/>
                    </a:cubicBezTo>
                    <a:cubicBezTo>
                      <a:pt x="0" y="247"/>
                      <a:pt x="0" y="247"/>
                      <a:pt x="0" y="247"/>
                    </a:cubicBezTo>
                    <a:cubicBezTo>
                      <a:pt x="5" y="245"/>
                      <a:pt x="7" y="242"/>
                      <a:pt x="8" y="240"/>
                    </a:cubicBezTo>
                    <a:cubicBezTo>
                      <a:pt x="8" y="239"/>
                      <a:pt x="8" y="238"/>
                      <a:pt x="8" y="237"/>
                    </a:cubicBezTo>
                    <a:cubicBezTo>
                      <a:pt x="8" y="235"/>
                      <a:pt x="8" y="233"/>
                      <a:pt x="7" y="231"/>
                    </a:cubicBezTo>
                    <a:cubicBezTo>
                      <a:pt x="13" y="237"/>
                      <a:pt x="21" y="241"/>
                      <a:pt x="29" y="245"/>
                    </a:cubicBezTo>
                    <a:cubicBezTo>
                      <a:pt x="39" y="251"/>
                      <a:pt x="39" y="251"/>
                      <a:pt x="39" y="251"/>
                    </a:cubicBezTo>
                    <a:cubicBezTo>
                      <a:pt x="53" y="259"/>
                      <a:pt x="67" y="267"/>
                      <a:pt x="75" y="282"/>
                    </a:cubicBezTo>
                    <a:cubicBezTo>
                      <a:pt x="90" y="314"/>
                      <a:pt x="145" y="383"/>
                      <a:pt x="184" y="374"/>
                    </a:cubicBezTo>
                    <a:cubicBezTo>
                      <a:pt x="201" y="369"/>
                      <a:pt x="218" y="356"/>
                      <a:pt x="218" y="321"/>
                    </a:cubicBezTo>
                    <a:cubicBezTo>
                      <a:pt x="218" y="312"/>
                      <a:pt x="217" y="301"/>
                      <a:pt x="214" y="288"/>
                    </a:cubicBezTo>
                    <a:cubicBezTo>
                      <a:pt x="213" y="286"/>
                      <a:pt x="213" y="286"/>
                      <a:pt x="213" y="286"/>
                    </a:cubicBezTo>
                    <a:cubicBezTo>
                      <a:pt x="210" y="267"/>
                      <a:pt x="210" y="267"/>
                      <a:pt x="210" y="267"/>
                    </a:cubicBezTo>
                    <a:cubicBezTo>
                      <a:pt x="209" y="256"/>
                      <a:pt x="207" y="245"/>
                      <a:pt x="206" y="234"/>
                    </a:cubicBezTo>
                    <a:cubicBezTo>
                      <a:pt x="203" y="208"/>
                      <a:pt x="203" y="208"/>
                      <a:pt x="203" y="208"/>
                    </a:cubicBezTo>
                    <a:cubicBezTo>
                      <a:pt x="202" y="189"/>
                      <a:pt x="200" y="170"/>
                      <a:pt x="199" y="151"/>
                    </a:cubicBezTo>
                    <a:cubicBezTo>
                      <a:pt x="197" y="120"/>
                      <a:pt x="186" y="78"/>
                      <a:pt x="163" y="56"/>
                    </a:cubicBezTo>
                    <a:cubicBezTo>
                      <a:pt x="146" y="39"/>
                      <a:pt x="127" y="21"/>
                      <a:pt x="113" y="0"/>
                    </a:cubicBezTo>
                    <a:cubicBezTo>
                      <a:pt x="123" y="13"/>
                      <a:pt x="135" y="24"/>
                      <a:pt x="147" y="35"/>
                    </a:cubicBezTo>
                    <a:cubicBezTo>
                      <a:pt x="157" y="45"/>
                      <a:pt x="157" y="45"/>
                      <a:pt x="157" y="45"/>
                    </a:cubicBezTo>
                    <a:cubicBezTo>
                      <a:pt x="160" y="48"/>
                      <a:pt x="165" y="49"/>
                      <a:pt x="170" y="47"/>
                    </a:cubicBezTo>
                    <a:cubicBezTo>
                      <a:pt x="175" y="46"/>
                      <a:pt x="178" y="42"/>
                      <a:pt x="178" y="38"/>
                    </a:cubicBezTo>
                    <a:cubicBezTo>
                      <a:pt x="180" y="26"/>
                      <a:pt x="184" y="16"/>
                      <a:pt x="189" y="8"/>
                    </a:cubicBezTo>
                    <a:cubicBezTo>
                      <a:pt x="186" y="16"/>
                      <a:pt x="185" y="24"/>
                      <a:pt x="183" y="31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2" y="39"/>
                      <a:pt x="181" y="44"/>
                      <a:pt x="181" y="48"/>
                    </a:cubicBezTo>
                    <a:cubicBezTo>
                      <a:pt x="181" y="67"/>
                      <a:pt x="188" y="85"/>
                      <a:pt x="189" y="87"/>
                    </a:cubicBezTo>
                    <a:cubicBezTo>
                      <a:pt x="189" y="87"/>
                      <a:pt x="192" y="92"/>
                      <a:pt x="192" y="92"/>
                    </a:cubicBezTo>
                    <a:cubicBezTo>
                      <a:pt x="197" y="103"/>
                      <a:pt x="204" y="120"/>
                      <a:pt x="206" y="139"/>
                    </a:cubicBezTo>
                    <a:cubicBezTo>
                      <a:pt x="209" y="160"/>
                      <a:pt x="226" y="261"/>
                      <a:pt x="228" y="273"/>
                    </a:cubicBezTo>
                    <a:cubicBezTo>
                      <a:pt x="228" y="273"/>
                      <a:pt x="228" y="273"/>
                      <a:pt x="228" y="273"/>
                    </a:cubicBezTo>
                    <a:cubicBezTo>
                      <a:pt x="232" y="292"/>
                      <a:pt x="243" y="296"/>
                      <a:pt x="248" y="297"/>
                    </a:cubicBezTo>
                    <a:cubicBezTo>
                      <a:pt x="257" y="299"/>
                      <a:pt x="267" y="293"/>
                      <a:pt x="272" y="283"/>
                    </a:cubicBezTo>
                    <a:cubicBezTo>
                      <a:pt x="273" y="283"/>
                      <a:pt x="273" y="283"/>
                      <a:pt x="273" y="283"/>
                    </a:cubicBezTo>
                    <a:cubicBezTo>
                      <a:pt x="273" y="282"/>
                      <a:pt x="273" y="282"/>
                      <a:pt x="273" y="282"/>
                    </a:cubicBezTo>
                    <a:cubicBezTo>
                      <a:pt x="282" y="258"/>
                      <a:pt x="304" y="252"/>
                      <a:pt x="320" y="247"/>
                    </a:cubicBezTo>
                    <a:cubicBezTo>
                      <a:pt x="328" y="244"/>
                      <a:pt x="328" y="244"/>
                      <a:pt x="328" y="244"/>
                    </a:cubicBezTo>
                    <a:cubicBezTo>
                      <a:pt x="331" y="244"/>
                      <a:pt x="331" y="244"/>
                      <a:pt x="331" y="244"/>
                    </a:cubicBezTo>
                    <a:cubicBezTo>
                      <a:pt x="345" y="238"/>
                      <a:pt x="362" y="228"/>
                      <a:pt x="364" y="21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5" name="Freeform 664">
                <a:extLst>
                  <a:ext uri="{FF2B5EF4-FFF2-40B4-BE49-F238E27FC236}">
                    <a16:creationId xmlns:a16="http://schemas.microsoft.com/office/drawing/2014/main" id="{74E725BA-E0DF-9E15-587A-0215883D3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1620"/>
                <a:ext cx="496" cy="295"/>
              </a:xfrm>
              <a:custGeom>
                <a:avLst/>
                <a:gdLst>
                  <a:gd name="T0" fmla="*/ 409 w 313"/>
                  <a:gd name="T1" fmla="*/ 172 h 187"/>
                  <a:gd name="T2" fmla="*/ 176 w 313"/>
                  <a:gd name="T3" fmla="*/ 380 h 187"/>
                  <a:gd name="T4" fmla="*/ 82 w 313"/>
                  <a:gd name="T5" fmla="*/ 469 h 187"/>
                  <a:gd name="T6" fmla="*/ 0 w 313"/>
                  <a:gd name="T7" fmla="*/ 599 h 187"/>
                  <a:gd name="T8" fmla="*/ 5 w 313"/>
                  <a:gd name="T9" fmla="*/ 633 h 187"/>
                  <a:gd name="T10" fmla="*/ 263 w 313"/>
                  <a:gd name="T11" fmla="*/ 719 h 187"/>
                  <a:gd name="T12" fmla="*/ 387 w 313"/>
                  <a:gd name="T13" fmla="*/ 719 h 187"/>
                  <a:gd name="T14" fmla="*/ 498 w 313"/>
                  <a:gd name="T15" fmla="*/ 721 h 187"/>
                  <a:gd name="T16" fmla="*/ 838 w 313"/>
                  <a:gd name="T17" fmla="*/ 715 h 187"/>
                  <a:gd name="T18" fmla="*/ 1225 w 313"/>
                  <a:gd name="T19" fmla="*/ 451 h 187"/>
                  <a:gd name="T20" fmla="*/ 1241 w 313"/>
                  <a:gd name="T21" fmla="*/ 375 h 187"/>
                  <a:gd name="T22" fmla="*/ 899 w 313"/>
                  <a:gd name="T23" fmla="*/ 117 h 187"/>
                  <a:gd name="T24" fmla="*/ 422 w 313"/>
                  <a:gd name="T25" fmla="*/ 164 h 187"/>
                  <a:gd name="T26" fmla="*/ 409 w 313"/>
                  <a:gd name="T27" fmla="*/ 172 h 18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13" h="187">
                    <a:moveTo>
                      <a:pt x="103" y="44"/>
                    </a:moveTo>
                    <a:cubicBezTo>
                      <a:pt x="83" y="57"/>
                      <a:pt x="62" y="79"/>
                      <a:pt x="44" y="97"/>
                    </a:cubicBezTo>
                    <a:cubicBezTo>
                      <a:pt x="35" y="106"/>
                      <a:pt x="27" y="114"/>
                      <a:pt x="21" y="119"/>
                    </a:cubicBezTo>
                    <a:cubicBezTo>
                      <a:pt x="5" y="133"/>
                      <a:pt x="0" y="145"/>
                      <a:pt x="0" y="153"/>
                    </a:cubicBezTo>
                    <a:cubicBezTo>
                      <a:pt x="0" y="156"/>
                      <a:pt x="0" y="159"/>
                      <a:pt x="1" y="161"/>
                    </a:cubicBezTo>
                    <a:cubicBezTo>
                      <a:pt x="10" y="183"/>
                      <a:pt x="33" y="183"/>
                      <a:pt x="66" y="183"/>
                    </a:cubicBezTo>
                    <a:cubicBezTo>
                      <a:pt x="97" y="183"/>
                      <a:pt x="97" y="183"/>
                      <a:pt x="97" y="183"/>
                    </a:cubicBezTo>
                    <a:cubicBezTo>
                      <a:pt x="125" y="184"/>
                      <a:pt x="125" y="184"/>
                      <a:pt x="125" y="184"/>
                    </a:cubicBezTo>
                    <a:cubicBezTo>
                      <a:pt x="161" y="186"/>
                      <a:pt x="189" y="187"/>
                      <a:pt x="211" y="182"/>
                    </a:cubicBezTo>
                    <a:cubicBezTo>
                      <a:pt x="239" y="175"/>
                      <a:pt x="292" y="137"/>
                      <a:pt x="308" y="115"/>
                    </a:cubicBezTo>
                    <a:cubicBezTo>
                      <a:pt x="312" y="109"/>
                      <a:pt x="313" y="102"/>
                      <a:pt x="312" y="96"/>
                    </a:cubicBezTo>
                    <a:cubicBezTo>
                      <a:pt x="307" y="75"/>
                      <a:pt x="275" y="55"/>
                      <a:pt x="226" y="30"/>
                    </a:cubicBezTo>
                    <a:cubicBezTo>
                      <a:pt x="168" y="0"/>
                      <a:pt x="135" y="22"/>
                      <a:pt x="106" y="42"/>
                    </a:cubicBezTo>
                    <a:lnTo>
                      <a:pt x="103" y="44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6" name="Freeform 665">
                <a:extLst>
                  <a:ext uri="{FF2B5EF4-FFF2-40B4-BE49-F238E27FC236}">
                    <a16:creationId xmlns:a16="http://schemas.microsoft.com/office/drawing/2014/main" id="{A885675C-727C-547B-A78C-888E5C5C26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5" y="1647"/>
                <a:ext cx="453" cy="246"/>
              </a:xfrm>
              <a:custGeom>
                <a:avLst/>
                <a:gdLst>
                  <a:gd name="T0" fmla="*/ 401 w 286"/>
                  <a:gd name="T1" fmla="*/ 144 h 156"/>
                  <a:gd name="T2" fmla="*/ 817 w 286"/>
                  <a:gd name="T3" fmla="*/ 103 h 156"/>
                  <a:gd name="T4" fmla="*/ 1131 w 286"/>
                  <a:gd name="T5" fmla="*/ 320 h 156"/>
                  <a:gd name="T6" fmla="*/ 1125 w 286"/>
                  <a:gd name="T7" fmla="*/ 349 h 156"/>
                  <a:gd name="T8" fmla="*/ 770 w 286"/>
                  <a:gd name="T9" fmla="*/ 591 h 156"/>
                  <a:gd name="T10" fmla="*/ 450 w 286"/>
                  <a:gd name="T11" fmla="*/ 599 h 156"/>
                  <a:gd name="T12" fmla="*/ 339 w 286"/>
                  <a:gd name="T13" fmla="*/ 596 h 156"/>
                  <a:gd name="T14" fmla="*/ 211 w 286"/>
                  <a:gd name="T15" fmla="*/ 591 h 156"/>
                  <a:gd name="T16" fmla="*/ 8 w 286"/>
                  <a:gd name="T17" fmla="*/ 544 h 156"/>
                  <a:gd name="T18" fmla="*/ 8 w 286"/>
                  <a:gd name="T19" fmla="*/ 544 h 156"/>
                  <a:gd name="T20" fmla="*/ 73 w 286"/>
                  <a:gd name="T21" fmla="*/ 443 h 156"/>
                  <a:gd name="T22" fmla="*/ 163 w 286"/>
                  <a:gd name="T23" fmla="*/ 353 h 156"/>
                  <a:gd name="T24" fmla="*/ 390 w 286"/>
                  <a:gd name="T25" fmla="*/ 155 h 156"/>
                  <a:gd name="T26" fmla="*/ 401 w 286"/>
                  <a:gd name="T27" fmla="*/ 144 h 15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86" h="156">
                    <a:moveTo>
                      <a:pt x="101" y="37"/>
                    </a:moveTo>
                    <a:cubicBezTo>
                      <a:pt x="129" y="18"/>
                      <a:pt x="156" y="0"/>
                      <a:pt x="206" y="26"/>
                    </a:cubicBezTo>
                    <a:cubicBezTo>
                      <a:pt x="229" y="37"/>
                      <a:pt x="281" y="64"/>
                      <a:pt x="285" y="82"/>
                    </a:cubicBezTo>
                    <a:cubicBezTo>
                      <a:pt x="286" y="85"/>
                      <a:pt x="285" y="87"/>
                      <a:pt x="283" y="89"/>
                    </a:cubicBezTo>
                    <a:cubicBezTo>
                      <a:pt x="269" y="108"/>
                      <a:pt x="219" y="145"/>
                      <a:pt x="194" y="151"/>
                    </a:cubicBezTo>
                    <a:cubicBezTo>
                      <a:pt x="175" y="156"/>
                      <a:pt x="148" y="154"/>
                      <a:pt x="113" y="153"/>
                    </a:cubicBezTo>
                    <a:cubicBezTo>
                      <a:pt x="85" y="152"/>
                      <a:pt x="85" y="152"/>
                      <a:pt x="85" y="152"/>
                    </a:cubicBezTo>
                    <a:cubicBezTo>
                      <a:pt x="53" y="151"/>
                      <a:pt x="53" y="151"/>
                      <a:pt x="53" y="151"/>
                    </a:cubicBezTo>
                    <a:cubicBezTo>
                      <a:pt x="22" y="151"/>
                      <a:pt x="6" y="151"/>
                      <a:pt x="2" y="139"/>
                    </a:cubicBezTo>
                    <a:cubicBezTo>
                      <a:pt x="2" y="139"/>
                      <a:pt x="2" y="139"/>
                      <a:pt x="2" y="139"/>
                    </a:cubicBezTo>
                    <a:cubicBezTo>
                      <a:pt x="0" y="134"/>
                      <a:pt x="3" y="126"/>
                      <a:pt x="18" y="113"/>
                    </a:cubicBezTo>
                    <a:cubicBezTo>
                      <a:pt x="24" y="108"/>
                      <a:pt x="32" y="100"/>
                      <a:pt x="41" y="90"/>
                    </a:cubicBezTo>
                    <a:cubicBezTo>
                      <a:pt x="58" y="73"/>
                      <a:pt x="80" y="51"/>
                      <a:pt x="98" y="39"/>
                    </a:cubicBezTo>
                    <a:lnTo>
                      <a:pt x="101" y="37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7" name="Freeform 666">
                <a:extLst>
                  <a:ext uri="{FF2B5EF4-FFF2-40B4-BE49-F238E27FC236}">
                    <a16:creationId xmlns:a16="http://schemas.microsoft.com/office/drawing/2014/main" id="{7D31909B-B3E3-F216-D3E8-15FFC0C5AC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" y="2383"/>
                <a:ext cx="122" cy="79"/>
              </a:xfrm>
              <a:custGeom>
                <a:avLst/>
                <a:gdLst>
                  <a:gd name="T0" fmla="*/ 0 w 77"/>
                  <a:gd name="T1" fmla="*/ 0 h 50"/>
                  <a:gd name="T2" fmla="*/ 177 w 77"/>
                  <a:gd name="T3" fmla="*/ 128 h 50"/>
                  <a:gd name="T4" fmla="*/ 306 w 77"/>
                  <a:gd name="T5" fmla="*/ 90 h 50"/>
                  <a:gd name="T6" fmla="*/ 52 w 77"/>
                  <a:gd name="T7" fmla="*/ 130 h 50"/>
                  <a:gd name="T8" fmla="*/ 0 w 77"/>
                  <a:gd name="T9" fmla="*/ 0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50">
                    <a:moveTo>
                      <a:pt x="0" y="0"/>
                    </a:moveTo>
                    <a:cubicBezTo>
                      <a:pt x="10" y="29"/>
                      <a:pt x="27" y="35"/>
                      <a:pt x="45" y="32"/>
                    </a:cubicBezTo>
                    <a:cubicBezTo>
                      <a:pt x="63" y="28"/>
                      <a:pt x="77" y="23"/>
                      <a:pt x="77" y="23"/>
                    </a:cubicBezTo>
                    <a:cubicBezTo>
                      <a:pt x="51" y="44"/>
                      <a:pt x="25" y="50"/>
                      <a:pt x="13" y="33"/>
                    </a:cubicBezTo>
                    <a:cubicBezTo>
                      <a:pt x="1" y="1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8" name="Freeform 667">
                <a:extLst>
                  <a:ext uri="{FF2B5EF4-FFF2-40B4-BE49-F238E27FC236}">
                    <a16:creationId xmlns:a16="http://schemas.microsoft.com/office/drawing/2014/main" id="{CBF35122-AAE1-A710-A99B-B9382016C3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1" y="2234"/>
                <a:ext cx="68" cy="59"/>
              </a:xfrm>
              <a:custGeom>
                <a:avLst/>
                <a:gdLst>
                  <a:gd name="T0" fmla="*/ 0 w 43"/>
                  <a:gd name="T1" fmla="*/ 73 h 37"/>
                  <a:gd name="T2" fmla="*/ 150 w 43"/>
                  <a:gd name="T3" fmla="*/ 16 h 37"/>
                  <a:gd name="T4" fmla="*/ 150 w 43"/>
                  <a:gd name="T5" fmla="*/ 150 h 37"/>
                  <a:gd name="T6" fmla="*/ 70 w 43"/>
                  <a:gd name="T7" fmla="*/ 85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3" h="37">
                    <a:moveTo>
                      <a:pt x="0" y="18"/>
                    </a:moveTo>
                    <a:cubicBezTo>
                      <a:pt x="10" y="21"/>
                      <a:pt x="31" y="0"/>
                      <a:pt x="38" y="4"/>
                    </a:cubicBezTo>
                    <a:cubicBezTo>
                      <a:pt x="43" y="7"/>
                      <a:pt x="38" y="31"/>
                      <a:pt x="38" y="37"/>
                    </a:cubicBezTo>
                    <a:cubicBezTo>
                      <a:pt x="36" y="27"/>
                      <a:pt x="26" y="23"/>
                      <a:pt x="18" y="2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9" name="Freeform 668">
                <a:extLst>
                  <a:ext uri="{FF2B5EF4-FFF2-40B4-BE49-F238E27FC236}">
                    <a16:creationId xmlns:a16="http://schemas.microsoft.com/office/drawing/2014/main" id="{BE201799-D28B-2C42-B7D3-EEF799147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0" y="1874"/>
                <a:ext cx="45" cy="62"/>
              </a:xfrm>
              <a:custGeom>
                <a:avLst/>
                <a:gdLst>
                  <a:gd name="T0" fmla="*/ 116 w 28"/>
                  <a:gd name="T1" fmla="*/ 0 h 39"/>
                  <a:gd name="T2" fmla="*/ 0 w 28"/>
                  <a:gd name="T3" fmla="*/ 95 h 39"/>
                  <a:gd name="T4" fmla="*/ 116 w 28"/>
                  <a:gd name="T5" fmla="*/ 157 h 39"/>
                  <a:gd name="T6" fmla="*/ 116 w 28"/>
                  <a:gd name="T7" fmla="*/ 52 h 3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39">
                    <a:moveTo>
                      <a:pt x="28" y="0"/>
                    </a:moveTo>
                    <a:cubicBezTo>
                      <a:pt x="28" y="13"/>
                      <a:pt x="6" y="15"/>
                      <a:pt x="0" y="24"/>
                    </a:cubicBezTo>
                    <a:cubicBezTo>
                      <a:pt x="5" y="31"/>
                      <a:pt x="20" y="34"/>
                      <a:pt x="28" y="39"/>
                    </a:cubicBezTo>
                    <a:cubicBezTo>
                      <a:pt x="26" y="30"/>
                      <a:pt x="16" y="21"/>
                      <a:pt x="28" y="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0" name="Freeform 669">
                <a:extLst>
                  <a:ext uri="{FF2B5EF4-FFF2-40B4-BE49-F238E27FC236}">
                    <a16:creationId xmlns:a16="http://schemas.microsoft.com/office/drawing/2014/main" id="{617E5935-FE2F-1968-0656-DE4F745A6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1" y="1691"/>
                <a:ext cx="78" cy="76"/>
              </a:xfrm>
              <a:custGeom>
                <a:avLst/>
                <a:gdLst>
                  <a:gd name="T0" fmla="*/ 185 w 49"/>
                  <a:gd name="T1" fmla="*/ 0 h 48"/>
                  <a:gd name="T2" fmla="*/ 13 w 49"/>
                  <a:gd name="T3" fmla="*/ 138 h 48"/>
                  <a:gd name="T4" fmla="*/ 129 w 49"/>
                  <a:gd name="T5" fmla="*/ 155 h 48"/>
                  <a:gd name="T6" fmla="*/ 197 w 49"/>
                  <a:gd name="T7" fmla="*/ 190 h 48"/>
                  <a:gd name="T8" fmla="*/ 121 w 49"/>
                  <a:gd name="T9" fmla="*/ 120 h 48"/>
                  <a:gd name="T10" fmla="*/ 185 w 49"/>
                  <a:gd name="T11" fmla="*/ 5 h 4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9" h="48">
                    <a:moveTo>
                      <a:pt x="46" y="0"/>
                    </a:moveTo>
                    <a:cubicBezTo>
                      <a:pt x="38" y="9"/>
                      <a:pt x="0" y="22"/>
                      <a:pt x="3" y="35"/>
                    </a:cubicBezTo>
                    <a:cubicBezTo>
                      <a:pt x="13" y="37"/>
                      <a:pt x="22" y="35"/>
                      <a:pt x="32" y="39"/>
                    </a:cubicBezTo>
                    <a:cubicBezTo>
                      <a:pt x="38" y="41"/>
                      <a:pt x="44" y="45"/>
                      <a:pt x="49" y="48"/>
                    </a:cubicBezTo>
                    <a:cubicBezTo>
                      <a:pt x="44" y="44"/>
                      <a:pt x="32" y="37"/>
                      <a:pt x="30" y="30"/>
                    </a:cubicBezTo>
                    <a:cubicBezTo>
                      <a:pt x="27" y="20"/>
                      <a:pt x="40" y="9"/>
                      <a:pt x="46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1" name="Freeform 670">
                <a:extLst>
                  <a:ext uri="{FF2B5EF4-FFF2-40B4-BE49-F238E27FC236}">
                    <a16:creationId xmlns:a16="http://schemas.microsoft.com/office/drawing/2014/main" id="{79CB9040-AA79-868E-4F84-BAF1F997AD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4" y="1895"/>
                <a:ext cx="67" cy="74"/>
              </a:xfrm>
              <a:custGeom>
                <a:avLst/>
                <a:gdLst>
                  <a:gd name="T0" fmla="*/ 77 w 42"/>
                  <a:gd name="T1" fmla="*/ 0 h 47"/>
                  <a:gd name="T2" fmla="*/ 0 w 42"/>
                  <a:gd name="T3" fmla="*/ 143 h 47"/>
                  <a:gd name="T4" fmla="*/ 137 w 42"/>
                  <a:gd name="T5" fmla="*/ 151 h 47"/>
                  <a:gd name="T6" fmla="*/ 171 w 42"/>
                  <a:gd name="T7" fmla="*/ 49 h 47"/>
                  <a:gd name="T8" fmla="*/ 104 w 42"/>
                  <a:gd name="T9" fmla="*/ 27 h 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2" h="47">
                    <a:moveTo>
                      <a:pt x="19" y="0"/>
                    </a:moveTo>
                    <a:cubicBezTo>
                      <a:pt x="20" y="14"/>
                      <a:pt x="12" y="29"/>
                      <a:pt x="0" y="37"/>
                    </a:cubicBezTo>
                    <a:cubicBezTo>
                      <a:pt x="5" y="47"/>
                      <a:pt x="24" y="34"/>
                      <a:pt x="34" y="39"/>
                    </a:cubicBezTo>
                    <a:cubicBezTo>
                      <a:pt x="25" y="29"/>
                      <a:pt x="32" y="18"/>
                      <a:pt x="42" y="13"/>
                    </a:cubicBezTo>
                    <a:cubicBezTo>
                      <a:pt x="37" y="10"/>
                      <a:pt x="30" y="11"/>
                      <a:pt x="26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2" name="Freeform 671">
                <a:extLst>
                  <a:ext uri="{FF2B5EF4-FFF2-40B4-BE49-F238E27FC236}">
                    <a16:creationId xmlns:a16="http://schemas.microsoft.com/office/drawing/2014/main" id="{9A36438E-1F4E-7CC3-EB09-62E23E46A4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6" y="2746"/>
                <a:ext cx="51" cy="62"/>
              </a:xfrm>
              <a:custGeom>
                <a:avLst/>
                <a:gdLst>
                  <a:gd name="T0" fmla="*/ 0 w 32"/>
                  <a:gd name="T1" fmla="*/ 5 h 39"/>
                  <a:gd name="T2" fmla="*/ 73 w 32"/>
                  <a:gd name="T3" fmla="*/ 157 h 39"/>
                  <a:gd name="T4" fmla="*/ 129 w 32"/>
                  <a:gd name="T5" fmla="*/ 116 h 39"/>
                  <a:gd name="T6" fmla="*/ 29 w 32"/>
                  <a:gd name="T7" fmla="*/ 0 h 3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2" h="39">
                    <a:moveTo>
                      <a:pt x="0" y="1"/>
                    </a:moveTo>
                    <a:cubicBezTo>
                      <a:pt x="12" y="8"/>
                      <a:pt x="14" y="27"/>
                      <a:pt x="18" y="39"/>
                    </a:cubicBezTo>
                    <a:cubicBezTo>
                      <a:pt x="24" y="37"/>
                      <a:pt x="27" y="32"/>
                      <a:pt x="32" y="29"/>
                    </a:cubicBezTo>
                    <a:cubicBezTo>
                      <a:pt x="17" y="24"/>
                      <a:pt x="20" y="4"/>
                      <a:pt x="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3" name="Freeform 672">
                <a:extLst>
                  <a:ext uri="{FF2B5EF4-FFF2-40B4-BE49-F238E27FC236}">
                    <a16:creationId xmlns:a16="http://schemas.microsoft.com/office/drawing/2014/main" id="{AF0F2C0B-1913-525A-ED07-F9711FF524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5" y="2906"/>
                <a:ext cx="37" cy="47"/>
              </a:xfrm>
              <a:custGeom>
                <a:avLst/>
                <a:gdLst>
                  <a:gd name="T0" fmla="*/ 82 w 23"/>
                  <a:gd name="T1" fmla="*/ 0 h 30"/>
                  <a:gd name="T2" fmla="*/ 21 w 23"/>
                  <a:gd name="T3" fmla="*/ 116 h 30"/>
                  <a:gd name="T4" fmla="*/ 97 w 23"/>
                  <a:gd name="T5" fmla="*/ 27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30">
                    <a:moveTo>
                      <a:pt x="20" y="0"/>
                    </a:moveTo>
                    <a:cubicBezTo>
                      <a:pt x="18" y="10"/>
                      <a:pt x="0" y="18"/>
                      <a:pt x="5" y="30"/>
                    </a:cubicBezTo>
                    <a:cubicBezTo>
                      <a:pt x="13" y="24"/>
                      <a:pt x="14" y="11"/>
                      <a:pt x="23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4" name="Freeform 673">
                <a:extLst>
                  <a:ext uri="{FF2B5EF4-FFF2-40B4-BE49-F238E27FC236}">
                    <a16:creationId xmlns:a16="http://schemas.microsoft.com/office/drawing/2014/main" id="{FBCD4C30-BD06-301C-D5DB-F09C080301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9" y="2471"/>
                <a:ext cx="25" cy="48"/>
              </a:xfrm>
              <a:custGeom>
                <a:avLst/>
                <a:gdLst>
                  <a:gd name="T0" fmla="*/ 13 w 16"/>
                  <a:gd name="T1" fmla="*/ 0 h 30"/>
                  <a:gd name="T2" fmla="*/ 0 w 16"/>
                  <a:gd name="T3" fmla="*/ 123 h 30"/>
                  <a:gd name="T4" fmla="*/ 61 w 16"/>
                  <a:gd name="T5" fmla="*/ 77 h 30"/>
                  <a:gd name="T6" fmla="*/ 42 w 16"/>
                  <a:gd name="T7" fmla="*/ 42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30">
                    <a:moveTo>
                      <a:pt x="3" y="0"/>
                    </a:moveTo>
                    <a:cubicBezTo>
                      <a:pt x="6" y="9"/>
                      <a:pt x="5" y="21"/>
                      <a:pt x="0" y="30"/>
                    </a:cubicBezTo>
                    <a:cubicBezTo>
                      <a:pt x="4" y="25"/>
                      <a:pt x="8" y="18"/>
                      <a:pt x="16" y="19"/>
                    </a:cubicBezTo>
                    <a:cubicBezTo>
                      <a:pt x="11" y="18"/>
                      <a:pt x="11" y="15"/>
                      <a:pt x="11" y="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5" name="Freeform 674">
                <a:extLst>
                  <a:ext uri="{FF2B5EF4-FFF2-40B4-BE49-F238E27FC236}">
                    <a16:creationId xmlns:a16="http://schemas.microsoft.com/office/drawing/2014/main" id="{6E1045C6-B122-CFE4-B21A-FFF06ACC80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6" y="2433"/>
                <a:ext cx="29" cy="27"/>
              </a:xfrm>
              <a:custGeom>
                <a:avLst/>
                <a:gdLst>
                  <a:gd name="T0" fmla="*/ 0 w 18"/>
                  <a:gd name="T1" fmla="*/ 0 h 17"/>
                  <a:gd name="T2" fmla="*/ 76 w 18"/>
                  <a:gd name="T3" fmla="*/ 16 h 17"/>
                  <a:gd name="T4" fmla="*/ 55 w 18"/>
                  <a:gd name="T5" fmla="*/ 68 h 17"/>
                  <a:gd name="T6" fmla="*/ 39 w 18"/>
                  <a:gd name="T7" fmla="*/ 48 h 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17">
                    <a:moveTo>
                      <a:pt x="0" y="0"/>
                    </a:moveTo>
                    <a:cubicBezTo>
                      <a:pt x="5" y="5"/>
                      <a:pt x="12" y="8"/>
                      <a:pt x="18" y="4"/>
                    </a:cubicBezTo>
                    <a:cubicBezTo>
                      <a:pt x="15" y="7"/>
                      <a:pt x="13" y="13"/>
                      <a:pt x="13" y="17"/>
                    </a:cubicBezTo>
                    <a:cubicBezTo>
                      <a:pt x="12" y="15"/>
                      <a:pt x="10" y="14"/>
                      <a:pt x="9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6" name="Freeform 675">
                <a:extLst>
                  <a:ext uri="{FF2B5EF4-FFF2-40B4-BE49-F238E27FC236}">
                    <a16:creationId xmlns:a16="http://schemas.microsoft.com/office/drawing/2014/main" id="{49537B83-D55D-253D-0540-370D8FFF0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2792"/>
                <a:ext cx="45" cy="58"/>
              </a:xfrm>
              <a:custGeom>
                <a:avLst/>
                <a:gdLst>
                  <a:gd name="T0" fmla="*/ 0 w 28"/>
                  <a:gd name="T1" fmla="*/ 0 h 37"/>
                  <a:gd name="T2" fmla="*/ 37 w 28"/>
                  <a:gd name="T3" fmla="*/ 138 h 37"/>
                  <a:gd name="T4" fmla="*/ 68 w 28"/>
                  <a:gd name="T5" fmla="*/ 103 h 37"/>
                  <a:gd name="T6" fmla="*/ 116 w 28"/>
                  <a:gd name="T7" fmla="*/ 77 h 37"/>
                  <a:gd name="T8" fmla="*/ 37 w 28"/>
                  <a:gd name="T9" fmla="*/ 39 h 3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8" h="37">
                    <a:moveTo>
                      <a:pt x="0" y="0"/>
                    </a:moveTo>
                    <a:cubicBezTo>
                      <a:pt x="4" y="7"/>
                      <a:pt x="0" y="34"/>
                      <a:pt x="9" y="36"/>
                    </a:cubicBezTo>
                    <a:cubicBezTo>
                      <a:pt x="16" y="37"/>
                      <a:pt x="13" y="30"/>
                      <a:pt x="16" y="27"/>
                    </a:cubicBezTo>
                    <a:cubicBezTo>
                      <a:pt x="20" y="23"/>
                      <a:pt x="24" y="21"/>
                      <a:pt x="28" y="20"/>
                    </a:cubicBezTo>
                    <a:cubicBezTo>
                      <a:pt x="20" y="23"/>
                      <a:pt x="14" y="17"/>
                      <a:pt x="9" y="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7" name="Freeform 676">
                <a:extLst>
                  <a:ext uri="{FF2B5EF4-FFF2-40B4-BE49-F238E27FC236}">
                    <a16:creationId xmlns:a16="http://schemas.microsoft.com/office/drawing/2014/main" id="{D8D2177D-4318-1CF7-12AC-C4E42EE5CD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2" y="2307"/>
                <a:ext cx="29" cy="28"/>
              </a:xfrm>
              <a:custGeom>
                <a:avLst/>
                <a:gdLst>
                  <a:gd name="T0" fmla="*/ 34 w 18"/>
                  <a:gd name="T1" fmla="*/ 0 h 18"/>
                  <a:gd name="T2" fmla="*/ 0 w 18"/>
                  <a:gd name="T3" fmla="*/ 68 h 18"/>
                  <a:gd name="T4" fmla="*/ 76 w 18"/>
                  <a:gd name="T5" fmla="*/ 62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18">
                    <a:moveTo>
                      <a:pt x="8" y="0"/>
                    </a:moveTo>
                    <a:cubicBezTo>
                      <a:pt x="8" y="7"/>
                      <a:pt x="3" y="12"/>
                      <a:pt x="0" y="18"/>
                    </a:cubicBezTo>
                    <a:cubicBezTo>
                      <a:pt x="6" y="16"/>
                      <a:pt x="12" y="13"/>
                      <a:pt x="18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8" name="Freeform 677">
                <a:extLst>
                  <a:ext uri="{FF2B5EF4-FFF2-40B4-BE49-F238E27FC236}">
                    <a16:creationId xmlns:a16="http://schemas.microsoft.com/office/drawing/2014/main" id="{079A0983-C533-1A39-3FE0-E5DFD16F5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2" y="2109"/>
                <a:ext cx="19" cy="19"/>
              </a:xfrm>
              <a:custGeom>
                <a:avLst/>
                <a:gdLst>
                  <a:gd name="T0" fmla="*/ 0 w 12"/>
                  <a:gd name="T1" fmla="*/ 0 h 12"/>
                  <a:gd name="T2" fmla="*/ 40 w 12"/>
                  <a:gd name="T3" fmla="*/ 48 h 12"/>
                  <a:gd name="T4" fmla="*/ 43 w 12"/>
                  <a:gd name="T5" fmla="*/ 13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2" h="12">
                    <a:moveTo>
                      <a:pt x="0" y="0"/>
                    </a:moveTo>
                    <a:cubicBezTo>
                      <a:pt x="4" y="3"/>
                      <a:pt x="8" y="7"/>
                      <a:pt x="10" y="12"/>
                    </a:cubicBezTo>
                    <a:cubicBezTo>
                      <a:pt x="11" y="10"/>
                      <a:pt x="12" y="5"/>
                      <a:pt x="11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9" name="Freeform 678">
                <a:extLst>
                  <a:ext uri="{FF2B5EF4-FFF2-40B4-BE49-F238E27FC236}">
                    <a16:creationId xmlns:a16="http://schemas.microsoft.com/office/drawing/2014/main" id="{65BF2A78-E885-8882-F83A-2F7C9D4AA7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" y="2438"/>
                <a:ext cx="49" cy="90"/>
              </a:xfrm>
              <a:custGeom>
                <a:avLst/>
                <a:gdLst>
                  <a:gd name="T0" fmla="*/ 0 w 31"/>
                  <a:gd name="T1" fmla="*/ 27 h 57"/>
                  <a:gd name="T2" fmla="*/ 33 w 31"/>
                  <a:gd name="T3" fmla="*/ 224 h 57"/>
                  <a:gd name="T4" fmla="*/ 122 w 31"/>
                  <a:gd name="T5" fmla="*/ 137 h 57"/>
                  <a:gd name="T6" fmla="*/ 111 w 31"/>
                  <a:gd name="T7" fmla="*/ 14 h 57"/>
                  <a:gd name="T8" fmla="*/ 21 w 31"/>
                  <a:gd name="T9" fmla="*/ 0 h 5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1" h="57">
                    <a:moveTo>
                      <a:pt x="0" y="7"/>
                    </a:moveTo>
                    <a:cubicBezTo>
                      <a:pt x="11" y="24"/>
                      <a:pt x="16" y="38"/>
                      <a:pt x="8" y="57"/>
                    </a:cubicBezTo>
                    <a:cubicBezTo>
                      <a:pt x="18" y="51"/>
                      <a:pt x="19" y="39"/>
                      <a:pt x="31" y="35"/>
                    </a:cubicBezTo>
                    <a:cubicBezTo>
                      <a:pt x="22" y="25"/>
                      <a:pt x="20" y="16"/>
                      <a:pt x="28" y="4"/>
                    </a:cubicBezTo>
                    <a:cubicBezTo>
                      <a:pt x="20" y="6"/>
                      <a:pt x="10" y="8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0" name="Freeform 679">
                <a:extLst>
                  <a:ext uri="{FF2B5EF4-FFF2-40B4-BE49-F238E27FC236}">
                    <a16:creationId xmlns:a16="http://schemas.microsoft.com/office/drawing/2014/main" id="{04CD4FB5-7816-1E7B-978A-9CE70E9DD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7" y="2245"/>
                <a:ext cx="41" cy="43"/>
              </a:xfrm>
              <a:custGeom>
                <a:avLst/>
                <a:gdLst>
                  <a:gd name="T0" fmla="*/ 0 w 26"/>
                  <a:gd name="T1" fmla="*/ 0 h 27"/>
                  <a:gd name="T2" fmla="*/ 62 w 26"/>
                  <a:gd name="T3" fmla="*/ 108 h 27"/>
                  <a:gd name="T4" fmla="*/ 98 w 26"/>
                  <a:gd name="T5" fmla="*/ 76 h 27"/>
                  <a:gd name="T6" fmla="*/ 55 w 26"/>
                  <a:gd name="T7" fmla="*/ 29 h 2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6" h="27">
                    <a:moveTo>
                      <a:pt x="0" y="0"/>
                    </a:moveTo>
                    <a:cubicBezTo>
                      <a:pt x="9" y="7"/>
                      <a:pt x="14" y="16"/>
                      <a:pt x="16" y="27"/>
                    </a:cubicBezTo>
                    <a:cubicBezTo>
                      <a:pt x="18" y="26"/>
                      <a:pt x="26" y="18"/>
                      <a:pt x="25" y="19"/>
                    </a:cubicBezTo>
                    <a:cubicBezTo>
                      <a:pt x="21" y="16"/>
                      <a:pt x="18" y="11"/>
                      <a:pt x="14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1" name="Freeform 680">
                <a:extLst>
                  <a:ext uri="{FF2B5EF4-FFF2-40B4-BE49-F238E27FC236}">
                    <a16:creationId xmlns:a16="http://schemas.microsoft.com/office/drawing/2014/main" id="{359A48B2-DC75-D3C7-A174-1FC3BA311A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" y="2860"/>
                <a:ext cx="51" cy="25"/>
              </a:xfrm>
              <a:custGeom>
                <a:avLst/>
                <a:gdLst>
                  <a:gd name="T0" fmla="*/ 0 w 32"/>
                  <a:gd name="T1" fmla="*/ 47 h 16"/>
                  <a:gd name="T2" fmla="*/ 129 w 32"/>
                  <a:gd name="T3" fmla="*/ 61 h 16"/>
                  <a:gd name="T4" fmla="*/ 115 w 32"/>
                  <a:gd name="T5" fmla="*/ 0 h 16"/>
                  <a:gd name="T6" fmla="*/ 41 w 32"/>
                  <a:gd name="T7" fmla="*/ 31 h 1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2" h="16">
                    <a:moveTo>
                      <a:pt x="0" y="12"/>
                    </a:moveTo>
                    <a:cubicBezTo>
                      <a:pt x="11" y="11"/>
                      <a:pt x="21" y="15"/>
                      <a:pt x="32" y="16"/>
                    </a:cubicBezTo>
                    <a:cubicBezTo>
                      <a:pt x="30" y="11"/>
                      <a:pt x="29" y="3"/>
                      <a:pt x="28" y="0"/>
                    </a:cubicBezTo>
                    <a:cubicBezTo>
                      <a:pt x="25" y="7"/>
                      <a:pt x="18" y="10"/>
                      <a:pt x="10" y="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2" name="Freeform 681">
                <a:extLst>
                  <a:ext uri="{FF2B5EF4-FFF2-40B4-BE49-F238E27FC236}">
                    <a16:creationId xmlns:a16="http://schemas.microsoft.com/office/drawing/2014/main" id="{E7BC1CEA-FD9E-249D-6DAA-DCE1B05A7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" y="2438"/>
                <a:ext cx="25" cy="46"/>
              </a:xfrm>
              <a:custGeom>
                <a:avLst/>
                <a:gdLst>
                  <a:gd name="T0" fmla="*/ 14 w 16"/>
                  <a:gd name="T1" fmla="*/ 0 h 29"/>
                  <a:gd name="T2" fmla="*/ 61 w 16"/>
                  <a:gd name="T3" fmla="*/ 33 h 29"/>
                  <a:gd name="T4" fmla="*/ 0 w 16"/>
                  <a:gd name="T5" fmla="*/ 116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29">
                    <a:moveTo>
                      <a:pt x="4" y="0"/>
                    </a:moveTo>
                    <a:cubicBezTo>
                      <a:pt x="9" y="1"/>
                      <a:pt x="13" y="4"/>
                      <a:pt x="16" y="8"/>
                    </a:cubicBezTo>
                    <a:cubicBezTo>
                      <a:pt x="8" y="12"/>
                      <a:pt x="1" y="21"/>
                      <a:pt x="0" y="2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3" name="Freeform 682">
                <a:extLst>
                  <a:ext uri="{FF2B5EF4-FFF2-40B4-BE49-F238E27FC236}">
                    <a16:creationId xmlns:a16="http://schemas.microsoft.com/office/drawing/2014/main" id="{8933D5AD-DE90-4A79-C11A-D425447D6B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1496"/>
                <a:ext cx="54" cy="24"/>
              </a:xfrm>
              <a:custGeom>
                <a:avLst/>
                <a:gdLst>
                  <a:gd name="T0" fmla="*/ 0 w 34"/>
                  <a:gd name="T1" fmla="*/ 0 h 15"/>
                  <a:gd name="T2" fmla="*/ 83 w 34"/>
                  <a:gd name="T3" fmla="*/ 61 h 15"/>
                  <a:gd name="T4" fmla="*/ 137 w 34"/>
                  <a:gd name="T5" fmla="*/ 8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4" h="15">
                    <a:moveTo>
                      <a:pt x="0" y="0"/>
                    </a:moveTo>
                    <a:cubicBezTo>
                      <a:pt x="9" y="3"/>
                      <a:pt x="18" y="6"/>
                      <a:pt x="21" y="15"/>
                    </a:cubicBezTo>
                    <a:cubicBezTo>
                      <a:pt x="24" y="10"/>
                      <a:pt x="29" y="5"/>
                      <a:pt x="34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4" name="Freeform 683">
                <a:extLst>
                  <a:ext uri="{FF2B5EF4-FFF2-40B4-BE49-F238E27FC236}">
                    <a16:creationId xmlns:a16="http://schemas.microsoft.com/office/drawing/2014/main" id="{377C2FB7-1810-D886-42AC-B83AC7B619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1617"/>
                <a:ext cx="37" cy="25"/>
              </a:xfrm>
              <a:custGeom>
                <a:avLst/>
                <a:gdLst>
                  <a:gd name="T0" fmla="*/ 76 w 23"/>
                  <a:gd name="T1" fmla="*/ 0 h 16"/>
                  <a:gd name="T2" fmla="*/ 0 w 23"/>
                  <a:gd name="T3" fmla="*/ 61 h 16"/>
                  <a:gd name="T4" fmla="*/ 97 w 23"/>
                  <a:gd name="T5" fmla="*/ 42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6">
                    <a:moveTo>
                      <a:pt x="18" y="0"/>
                    </a:moveTo>
                    <a:cubicBezTo>
                      <a:pt x="11" y="5"/>
                      <a:pt x="4" y="9"/>
                      <a:pt x="0" y="16"/>
                    </a:cubicBezTo>
                    <a:cubicBezTo>
                      <a:pt x="7" y="13"/>
                      <a:pt x="17" y="7"/>
                      <a:pt x="23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5" name="Freeform 684">
                <a:extLst>
                  <a:ext uri="{FF2B5EF4-FFF2-40B4-BE49-F238E27FC236}">
                    <a16:creationId xmlns:a16="http://schemas.microsoft.com/office/drawing/2014/main" id="{FDCD11BC-C110-3478-99F8-67DA70877D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3" y="1604"/>
                <a:ext cx="40" cy="27"/>
              </a:xfrm>
              <a:custGeom>
                <a:avLst/>
                <a:gdLst>
                  <a:gd name="T0" fmla="*/ 21 w 25"/>
                  <a:gd name="T1" fmla="*/ 0 h 17"/>
                  <a:gd name="T2" fmla="*/ 0 w 25"/>
                  <a:gd name="T3" fmla="*/ 60 h 17"/>
                  <a:gd name="T4" fmla="*/ 102 w 25"/>
                  <a:gd name="T5" fmla="*/ 68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7">
                    <a:moveTo>
                      <a:pt x="5" y="0"/>
                    </a:moveTo>
                    <a:cubicBezTo>
                      <a:pt x="2" y="5"/>
                      <a:pt x="3" y="10"/>
                      <a:pt x="0" y="15"/>
                    </a:cubicBezTo>
                    <a:cubicBezTo>
                      <a:pt x="8" y="15"/>
                      <a:pt x="17" y="15"/>
                      <a:pt x="25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6" name="Freeform 685">
                <a:extLst>
                  <a:ext uri="{FF2B5EF4-FFF2-40B4-BE49-F238E27FC236}">
                    <a16:creationId xmlns:a16="http://schemas.microsoft.com/office/drawing/2014/main" id="{FAE48ABC-07A6-37E4-A0EF-303442C238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3" y="2054"/>
                <a:ext cx="38" cy="33"/>
              </a:xfrm>
              <a:custGeom>
                <a:avLst/>
                <a:gdLst>
                  <a:gd name="T0" fmla="*/ 0 w 24"/>
                  <a:gd name="T1" fmla="*/ 0 h 21"/>
                  <a:gd name="T2" fmla="*/ 33 w 24"/>
                  <a:gd name="T3" fmla="*/ 82 h 21"/>
                  <a:gd name="T4" fmla="*/ 95 w 24"/>
                  <a:gd name="T5" fmla="*/ 49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4" h="21">
                    <a:moveTo>
                      <a:pt x="0" y="0"/>
                    </a:moveTo>
                    <a:cubicBezTo>
                      <a:pt x="7" y="6"/>
                      <a:pt x="10" y="13"/>
                      <a:pt x="8" y="21"/>
                    </a:cubicBezTo>
                    <a:cubicBezTo>
                      <a:pt x="13" y="17"/>
                      <a:pt x="18" y="15"/>
                      <a:pt x="24" y="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7" name="Freeform 686">
                <a:extLst>
                  <a:ext uri="{FF2B5EF4-FFF2-40B4-BE49-F238E27FC236}">
                    <a16:creationId xmlns:a16="http://schemas.microsoft.com/office/drawing/2014/main" id="{3E9B97A4-F49C-0F6C-CCD6-A9A26C1DAE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3" y="2215"/>
                <a:ext cx="46" cy="41"/>
              </a:xfrm>
              <a:custGeom>
                <a:avLst/>
                <a:gdLst>
                  <a:gd name="T0" fmla="*/ 60 w 29"/>
                  <a:gd name="T1" fmla="*/ 0 h 26"/>
                  <a:gd name="T2" fmla="*/ 0 w 29"/>
                  <a:gd name="T3" fmla="*/ 103 h 26"/>
                  <a:gd name="T4" fmla="*/ 116 w 29"/>
                  <a:gd name="T5" fmla="*/ 69 h 26"/>
                  <a:gd name="T6" fmla="*/ 103 w 29"/>
                  <a:gd name="T7" fmla="*/ 52 h 2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9" h="26">
                    <a:moveTo>
                      <a:pt x="15" y="0"/>
                    </a:moveTo>
                    <a:cubicBezTo>
                      <a:pt x="13" y="11"/>
                      <a:pt x="2" y="16"/>
                      <a:pt x="0" y="26"/>
                    </a:cubicBezTo>
                    <a:cubicBezTo>
                      <a:pt x="9" y="22"/>
                      <a:pt x="19" y="15"/>
                      <a:pt x="29" y="18"/>
                    </a:cubicBezTo>
                    <a:cubicBezTo>
                      <a:pt x="27" y="17"/>
                      <a:pt x="27" y="15"/>
                      <a:pt x="26" y="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8" name="Freeform 687">
                <a:extLst>
                  <a:ext uri="{FF2B5EF4-FFF2-40B4-BE49-F238E27FC236}">
                    <a16:creationId xmlns:a16="http://schemas.microsoft.com/office/drawing/2014/main" id="{C10A81B9-1FDA-59BB-11E9-41611DB130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" y="1132"/>
                <a:ext cx="51" cy="25"/>
              </a:xfrm>
              <a:custGeom>
                <a:avLst/>
                <a:gdLst>
                  <a:gd name="T0" fmla="*/ 0 w 32"/>
                  <a:gd name="T1" fmla="*/ 34 h 16"/>
                  <a:gd name="T2" fmla="*/ 115 w 32"/>
                  <a:gd name="T3" fmla="*/ 61 h 16"/>
                  <a:gd name="T4" fmla="*/ 129 w 32"/>
                  <a:gd name="T5" fmla="*/ 0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" h="16">
                    <a:moveTo>
                      <a:pt x="0" y="9"/>
                    </a:moveTo>
                    <a:cubicBezTo>
                      <a:pt x="10" y="8"/>
                      <a:pt x="21" y="9"/>
                      <a:pt x="28" y="16"/>
                    </a:cubicBezTo>
                    <a:cubicBezTo>
                      <a:pt x="29" y="10"/>
                      <a:pt x="31" y="4"/>
                      <a:pt x="3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9" name="Freeform 688">
                <a:extLst>
                  <a:ext uri="{FF2B5EF4-FFF2-40B4-BE49-F238E27FC236}">
                    <a16:creationId xmlns:a16="http://schemas.microsoft.com/office/drawing/2014/main" id="{CC8335E4-DCEC-94B1-9911-341B4C1E4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3" y="1128"/>
                <a:ext cx="45" cy="32"/>
              </a:xfrm>
              <a:custGeom>
                <a:avLst/>
                <a:gdLst>
                  <a:gd name="T0" fmla="*/ 0 w 28"/>
                  <a:gd name="T1" fmla="*/ 0 h 20"/>
                  <a:gd name="T2" fmla="*/ 116 w 28"/>
                  <a:gd name="T3" fmla="*/ 8 h 20"/>
                  <a:gd name="T4" fmla="*/ 63 w 28"/>
                  <a:gd name="T5" fmla="*/ 82 h 20"/>
                  <a:gd name="T6" fmla="*/ 0 w 28"/>
                  <a:gd name="T7" fmla="*/ 21 h 2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20">
                    <a:moveTo>
                      <a:pt x="0" y="0"/>
                    </a:moveTo>
                    <a:cubicBezTo>
                      <a:pt x="9" y="2"/>
                      <a:pt x="19" y="1"/>
                      <a:pt x="28" y="2"/>
                    </a:cubicBezTo>
                    <a:cubicBezTo>
                      <a:pt x="19" y="3"/>
                      <a:pt x="12" y="9"/>
                      <a:pt x="15" y="20"/>
                    </a:cubicBezTo>
                    <a:cubicBezTo>
                      <a:pt x="11" y="13"/>
                      <a:pt x="7" y="8"/>
                      <a:pt x="0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0" name="Freeform 689">
                <a:extLst>
                  <a:ext uri="{FF2B5EF4-FFF2-40B4-BE49-F238E27FC236}">
                    <a16:creationId xmlns:a16="http://schemas.microsoft.com/office/drawing/2014/main" id="{B86F81E3-3B45-EC99-0336-BE6439F57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9" y="1490"/>
                <a:ext cx="46" cy="25"/>
              </a:xfrm>
              <a:custGeom>
                <a:avLst/>
                <a:gdLst>
                  <a:gd name="T0" fmla="*/ 56 w 29"/>
                  <a:gd name="T1" fmla="*/ 0 h 16"/>
                  <a:gd name="T2" fmla="*/ 0 w 29"/>
                  <a:gd name="T3" fmla="*/ 61 h 16"/>
                  <a:gd name="T4" fmla="*/ 116 w 29"/>
                  <a:gd name="T5" fmla="*/ 14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6">
                    <a:moveTo>
                      <a:pt x="14" y="0"/>
                    </a:moveTo>
                    <a:cubicBezTo>
                      <a:pt x="8" y="5"/>
                      <a:pt x="2" y="10"/>
                      <a:pt x="0" y="16"/>
                    </a:cubicBezTo>
                    <a:cubicBezTo>
                      <a:pt x="8" y="10"/>
                      <a:pt x="17" y="3"/>
                      <a:pt x="29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1" name="Freeform 690">
                <a:extLst>
                  <a:ext uri="{FF2B5EF4-FFF2-40B4-BE49-F238E27FC236}">
                    <a16:creationId xmlns:a16="http://schemas.microsoft.com/office/drawing/2014/main" id="{EDA43DBB-60CC-6862-E784-BC0D0B92AA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7" y="1403"/>
                <a:ext cx="32" cy="14"/>
              </a:xfrm>
              <a:custGeom>
                <a:avLst/>
                <a:gdLst>
                  <a:gd name="T0" fmla="*/ 13 w 20"/>
                  <a:gd name="T1" fmla="*/ 0 h 9"/>
                  <a:gd name="T2" fmla="*/ 0 w 20"/>
                  <a:gd name="T3" fmla="*/ 34 h 9"/>
                  <a:gd name="T4" fmla="*/ 82 w 20"/>
                  <a:gd name="T5" fmla="*/ 19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9">
                    <a:moveTo>
                      <a:pt x="3" y="0"/>
                    </a:moveTo>
                    <a:cubicBezTo>
                      <a:pt x="2" y="3"/>
                      <a:pt x="1" y="6"/>
                      <a:pt x="0" y="9"/>
                    </a:cubicBezTo>
                    <a:cubicBezTo>
                      <a:pt x="6" y="7"/>
                      <a:pt x="13" y="5"/>
                      <a:pt x="20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2" name="Freeform 691">
                <a:extLst>
                  <a:ext uri="{FF2B5EF4-FFF2-40B4-BE49-F238E27FC236}">
                    <a16:creationId xmlns:a16="http://schemas.microsoft.com/office/drawing/2014/main" id="{287A019C-4A5F-9EC9-C67A-73ECCFA33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" y="1487"/>
                <a:ext cx="44" cy="24"/>
              </a:xfrm>
              <a:custGeom>
                <a:avLst/>
                <a:gdLst>
                  <a:gd name="T0" fmla="*/ 0 w 28"/>
                  <a:gd name="T1" fmla="*/ 0 h 15"/>
                  <a:gd name="T2" fmla="*/ 47 w 28"/>
                  <a:gd name="T3" fmla="*/ 61 h 15"/>
                  <a:gd name="T4" fmla="*/ 108 w 28"/>
                  <a:gd name="T5" fmla="*/ 26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5">
                    <a:moveTo>
                      <a:pt x="0" y="0"/>
                    </a:moveTo>
                    <a:cubicBezTo>
                      <a:pt x="9" y="1"/>
                      <a:pt x="12" y="7"/>
                      <a:pt x="12" y="15"/>
                    </a:cubicBezTo>
                    <a:cubicBezTo>
                      <a:pt x="17" y="11"/>
                      <a:pt x="22" y="8"/>
                      <a:pt x="28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3" name="Freeform 692">
                <a:extLst>
                  <a:ext uri="{FF2B5EF4-FFF2-40B4-BE49-F238E27FC236}">
                    <a16:creationId xmlns:a16="http://schemas.microsoft.com/office/drawing/2014/main" id="{96048C05-8252-9CC3-C487-1EFA49C98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" y="1315"/>
                <a:ext cx="57" cy="20"/>
              </a:xfrm>
              <a:custGeom>
                <a:avLst/>
                <a:gdLst>
                  <a:gd name="T0" fmla="*/ 0 w 36"/>
                  <a:gd name="T1" fmla="*/ 0 h 13"/>
                  <a:gd name="T2" fmla="*/ 8 w 36"/>
                  <a:gd name="T3" fmla="*/ 43 h 13"/>
                  <a:gd name="T4" fmla="*/ 128 w 36"/>
                  <a:gd name="T5" fmla="*/ 48 h 13"/>
                  <a:gd name="T6" fmla="*/ 143 w 36"/>
                  <a:gd name="T7" fmla="*/ 14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6" h="13">
                    <a:moveTo>
                      <a:pt x="0" y="0"/>
                    </a:moveTo>
                    <a:cubicBezTo>
                      <a:pt x="1" y="7"/>
                      <a:pt x="7" y="6"/>
                      <a:pt x="2" y="12"/>
                    </a:cubicBezTo>
                    <a:cubicBezTo>
                      <a:pt x="11" y="8"/>
                      <a:pt x="23" y="8"/>
                      <a:pt x="32" y="13"/>
                    </a:cubicBezTo>
                    <a:cubicBezTo>
                      <a:pt x="31" y="7"/>
                      <a:pt x="35" y="7"/>
                      <a:pt x="36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4" name="Freeform 693">
                <a:extLst>
                  <a:ext uri="{FF2B5EF4-FFF2-40B4-BE49-F238E27FC236}">
                    <a16:creationId xmlns:a16="http://schemas.microsoft.com/office/drawing/2014/main" id="{2EF4D173-56C5-17CA-3E1A-518CDCFF2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" y="1119"/>
                <a:ext cx="56" cy="28"/>
              </a:xfrm>
              <a:custGeom>
                <a:avLst/>
                <a:gdLst>
                  <a:gd name="T0" fmla="*/ 0 w 35"/>
                  <a:gd name="T1" fmla="*/ 34 h 18"/>
                  <a:gd name="T2" fmla="*/ 74 w 35"/>
                  <a:gd name="T3" fmla="*/ 68 h 18"/>
                  <a:gd name="T4" fmla="*/ 144 w 35"/>
                  <a:gd name="T5" fmla="*/ 0 h 18"/>
                  <a:gd name="T6" fmla="*/ 54 w 35"/>
                  <a:gd name="T7" fmla="*/ 30 h 1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18">
                    <a:moveTo>
                      <a:pt x="0" y="9"/>
                    </a:moveTo>
                    <a:cubicBezTo>
                      <a:pt x="8" y="9"/>
                      <a:pt x="14" y="12"/>
                      <a:pt x="18" y="18"/>
                    </a:cubicBezTo>
                    <a:cubicBezTo>
                      <a:pt x="17" y="8"/>
                      <a:pt x="27" y="3"/>
                      <a:pt x="35" y="0"/>
                    </a:cubicBezTo>
                    <a:cubicBezTo>
                      <a:pt x="28" y="1"/>
                      <a:pt x="20" y="5"/>
                      <a:pt x="13" y="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5" name="Freeform 694">
                <a:extLst>
                  <a:ext uri="{FF2B5EF4-FFF2-40B4-BE49-F238E27FC236}">
                    <a16:creationId xmlns:a16="http://schemas.microsoft.com/office/drawing/2014/main" id="{0B07E24E-3E95-7B7D-DB0C-B0C29726C2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" y="1429"/>
                <a:ext cx="27" cy="25"/>
              </a:xfrm>
              <a:custGeom>
                <a:avLst/>
                <a:gdLst>
                  <a:gd name="T0" fmla="*/ 0 w 17"/>
                  <a:gd name="T1" fmla="*/ 14 h 16"/>
                  <a:gd name="T2" fmla="*/ 16 w 17"/>
                  <a:gd name="T3" fmla="*/ 61 h 16"/>
                  <a:gd name="T4" fmla="*/ 68 w 17"/>
                  <a:gd name="T5" fmla="*/ 0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16">
                    <a:moveTo>
                      <a:pt x="0" y="4"/>
                    </a:moveTo>
                    <a:cubicBezTo>
                      <a:pt x="1" y="8"/>
                      <a:pt x="4" y="11"/>
                      <a:pt x="4" y="16"/>
                    </a:cubicBezTo>
                    <a:cubicBezTo>
                      <a:pt x="6" y="9"/>
                      <a:pt x="10" y="3"/>
                      <a:pt x="1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6" name="Freeform 695">
                <a:extLst>
                  <a:ext uri="{FF2B5EF4-FFF2-40B4-BE49-F238E27FC236}">
                    <a16:creationId xmlns:a16="http://schemas.microsoft.com/office/drawing/2014/main" id="{3B9503F3-CECE-E65D-6EB8-66C25D3DB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282"/>
                <a:ext cx="36" cy="17"/>
              </a:xfrm>
              <a:custGeom>
                <a:avLst/>
                <a:gdLst>
                  <a:gd name="T0" fmla="*/ 0 w 23"/>
                  <a:gd name="T1" fmla="*/ 19 h 11"/>
                  <a:gd name="T2" fmla="*/ 56 w 23"/>
                  <a:gd name="T3" fmla="*/ 40 h 11"/>
                  <a:gd name="T4" fmla="*/ 88 w 23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0" y="5"/>
                    </a:moveTo>
                    <a:cubicBezTo>
                      <a:pt x="5" y="7"/>
                      <a:pt x="10" y="8"/>
                      <a:pt x="15" y="11"/>
                    </a:cubicBezTo>
                    <a:cubicBezTo>
                      <a:pt x="15" y="4"/>
                      <a:pt x="20" y="4"/>
                      <a:pt x="2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7" name="Freeform 696">
                <a:extLst>
                  <a:ext uri="{FF2B5EF4-FFF2-40B4-BE49-F238E27FC236}">
                    <a16:creationId xmlns:a16="http://schemas.microsoft.com/office/drawing/2014/main" id="{95792072-9370-F180-71F1-B8C05FCF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1" y="2582"/>
                <a:ext cx="39" cy="58"/>
              </a:xfrm>
              <a:custGeom>
                <a:avLst/>
                <a:gdLst>
                  <a:gd name="T0" fmla="*/ 83 w 25"/>
                  <a:gd name="T1" fmla="*/ 13 h 37"/>
                  <a:gd name="T2" fmla="*/ 8 w 25"/>
                  <a:gd name="T3" fmla="*/ 49 h 37"/>
                  <a:gd name="T4" fmla="*/ 61 w 25"/>
                  <a:gd name="T5" fmla="*/ 143 h 37"/>
                  <a:gd name="T6" fmla="*/ 95 w 25"/>
                  <a:gd name="T7" fmla="*/ 27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5" h="37">
                    <a:moveTo>
                      <a:pt x="22" y="3"/>
                    </a:moveTo>
                    <a:cubicBezTo>
                      <a:pt x="12" y="0"/>
                      <a:pt x="3" y="1"/>
                      <a:pt x="2" y="13"/>
                    </a:cubicBezTo>
                    <a:cubicBezTo>
                      <a:pt x="0" y="25"/>
                      <a:pt x="11" y="28"/>
                      <a:pt x="16" y="37"/>
                    </a:cubicBezTo>
                    <a:cubicBezTo>
                      <a:pt x="13" y="26"/>
                      <a:pt x="13" y="12"/>
                      <a:pt x="25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8" name="Freeform 697">
                <a:extLst>
                  <a:ext uri="{FF2B5EF4-FFF2-40B4-BE49-F238E27FC236}">
                    <a16:creationId xmlns:a16="http://schemas.microsoft.com/office/drawing/2014/main" id="{10271445-450B-1FB0-D8B4-78352ADAFC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" y="1940"/>
                <a:ext cx="29" cy="26"/>
              </a:xfrm>
              <a:custGeom>
                <a:avLst/>
                <a:gdLst>
                  <a:gd name="T0" fmla="*/ 21 w 18"/>
                  <a:gd name="T1" fmla="*/ 0 h 16"/>
                  <a:gd name="T2" fmla="*/ 0 w 18"/>
                  <a:gd name="T3" fmla="*/ 68 h 16"/>
                  <a:gd name="T4" fmla="*/ 76 w 18"/>
                  <a:gd name="T5" fmla="*/ 47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16">
                    <a:moveTo>
                      <a:pt x="5" y="0"/>
                    </a:moveTo>
                    <a:cubicBezTo>
                      <a:pt x="3" y="5"/>
                      <a:pt x="2" y="11"/>
                      <a:pt x="0" y="16"/>
                    </a:cubicBezTo>
                    <a:cubicBezTo>
                      <a:pt x="5" y="12"/>
                      <a:pt x="11" y="10"/>
                      <a:pt x="18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9" name="Freeform 698">
                <a:extLst>
                  <a:ext uri="{FF2B5EF4-FFF2-40B4-BE49-F238E27FC236}">
                    <a16:creationId xmlns:a16="http://schemas.microsoft.com/office/drawing/2014/main" id="{8CD2922E-5CBC-1664-2758-C282633F9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86"/>
                <a:ext cx="161" cy="123"/>
              </a:xfrm>
              <a:custGeom>
                <a:avLst/>
                <a:gdLst>
                  <a:gd name="T0" fmla="*/ 0 w 102"/>
                  <a:gd name="T1" fmla="*/ 47 h 78"/>
                  <a:gd name="T2" fmla="*/ 0 w 102"/>
                  <a:gd name="T3" fmla="*/ 306 h 78"/>
                  <a:gd name="T4" fmla="*/ 369 w 102"/>
                  <a:gd name="T5" fmla="*/ 35 h 78"/>
                  <a:gd name="T6" fmla="*/ 0 w 102"/>
                  <a:gd name="T7" fmla="*/ 47 h 7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2" h="78">
                    <a:moveTo>
                      <a:pt x="0" y="12"/>
                    </a:moveTo>
                    <a:cubicBezTo>
                      <a:pt x="0" y="78"/>
                      <a:pt x="0" y="78"/>
                      <a:pt x="0" y="78"/>
                    </a:cubicBezTo>
                    <a:cubicBezTo>
                      <a:pt x="37" y="59"/>
                      <a:pt x="102" y="17"/>
                      <a:pt x="94" y="9"/>
                    </a:cubicBezTo>
                    <a:cubicBezTo>
                      <a:pt x="86" y="0"/>
                      <a:pt x="25" y="8"/>
                      <a:pt x="0" y="12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0" name="Freeform 699">
                <a:extLst>
                  <a:ext uri="{FF2B5EF4-FFF2-40B4-BE49-F238E27FC236}">
                    <a16:creationId xmlns:a16="http://schemas.microsoft.com/office/drawing/2014/main" id="{C43656D3-EE3F-2AAA-9D9C-D5E8988F9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010"/>
                <a:ext cx="120" cy="87"/>
              </a:xfrm>
              <a:custGeom>
                <a:avLst/>
                <a:gdLst>
                  <a:gd name="T0" fmla="*/ 0 w 76"/>
                  <a:gd name="T1" fmla="*/ 130 h 55"/>
                  <a:gd name="T2" fmla="*/ 0 w 76"/>
                  <a:gd name="T3" fmla="*/ 218 h 55"/>
                  <a:gd name="T4" fmla="*/ 172 w 76"/>
                  <a:gd name="T5" fmla="*/ 108 h 55"/>
                  <a:gd name="T6" fmla="*/ 298 w 76"/>
                  <a:gd name="T7" fmla="*/ 0 h 55"/>
                  <a:gd name="T8" fmla="*/ 103 w 76"/>
                  <a:gd name="T9" fmla="*/ 111 h 55"/>
                  <a:gd name="T10" fmla="*/ 0 w 76"/>
                  <a:gd name="T11" fmla="*/ 130 h 5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6" h="55">
                    <a:moveTo>
                      <a:pt x="0" y="33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16" y="50"/>
                      <a:pt x="31" y="38"/>
                      <a:pt x="44" y="27"/>
                    </a:cubicBezTo>
                    <a:cubicBezTo>
                      <a:pt x="55" y="18"/>
                      <a:pt x="67" y="11"/>
                      <a:pt x="76" y="0"/>
                    </a:cubicBezTo>
                    <a:cubicBezTo>
                      <a:pt x="59" y="13"/>
                      <a:pt x="46" y="21"/>
                      <a:pt x="26" y="28"/>
                    </a:cubicBezTo>
                    <a:cubicBezTo>
                      <a:pt x="18" y="31"/>
                      <a:pt x="9" y="32"/>
                      <a:pt x="0" y="33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1" name="Freeform 700">
                <a:extLst>
                  <a:ext uri="{FF2B5EF4-FFF2-40B4-BE49-F238E27FC236}">
                    <a16:creationId xmlns:a16="http://schemas.microsoft.com/office/drawing/2014/main" id="{5186532A-413D-F002-89E3-0254CAE52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86"/>
                <a:ext cx="161" cy="123"/>
              </a:xfrm>
              <a:custGeom>
                <a:avLst/>
                <a:gdLst>
                  <a:gd name="T0" fmla="*/ 0 w 102"/>
                  <a:gd name="T1" fmla="*/ 306 h 78"/>
                  <a:gd name="T2" fmla="*/ 369 w 102"/>
                  <a:gd name="T3" fmla="*/ 35 h 78"/>
                  <a:gd name="T4" fmla="*/ 0 w 102"/>
                  <a:gd name="T5" fmla="*/ 47 h 7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02" h="78">
                    <a:moveTo>
                      <a:pt x="0" y="78"/>
                    </a:moveTo>
                    <a:cubicBezTo>
                      <a:pt x="37" y="59"/>
                      <a:pt x="102" y="17"/>
                      <a:pt x="94" y="9"/>
                    </a:cubicBezTo>
                    <a:cubicBezTo>
                      <a:pt x="86" y="0"/>
                      <a:pt x="25" y="8"/>
                      <a:pt x="0" y="12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2" name="Freeform 701">
                <a:extLst>
                  <a:ext uri="{FF2B5EF4-FFF2-40B4-BE49-F238E27FC236}">
                    <a16:creationId xmlns:a16="http://schemas.microsoft.com/office/drawing/2014/main" id="{78C85069-E458-ED64-359A-EF8C63380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" y="1002"/>
                <a:ext cx="464" cy="128"/>
              </a:xfrm>
              <a:custGeom>
                <a:avLst/>
                <a:gdLst>
                  <a:gd name="T0" fmla="*/ 48 w 293"/>
                  <a:gd name="T1" fmla="*/ 137 h 81"/>
                  <a:gd name="T2" fmla="*/ 263 w 293"/>
                  <a:gd name="T3" fmla="*/ 13 h 81"/>
                  <a:gd name="T4" fmla="*/ 551 w 293"/>
                  <a:gd name="T5" fmla="*/ 13 h 81"/>
                  <a:gd name="T6" fmla="*/ 762 w 293"/>
                  <a:gd name="T7" fmla="*/ 55 h 81"/>
                  <a:gd name="T8" fmla="*/ 1021 w 293"/>
                  <a:gd name="T9" fmla="*/ 100 h 81"/>
                  <a:gd name="T10" fmla="*/ 1159 w 293"/>
                  <a:gd name="T11" fmla="*/ 177 h 81"/>
                  <a:gd name="T12" fmla="*/ 979 w 293"/>
                  <a:gd name="T13" fmla="*/ 272 h 81"/>
                  <a:gd name="T14" fmla="*/ 576 w 293"/>
                  <a:gd name="T15" fmla="*/ 305 h 81"/>
                  <a:gd name="T16" fmla="*/ 203 w 293"/>
                  <a:gd name="T17" fmla="*/ 250 h 81"/>
                  <a:gd name="T18" fmla="*/ 48 w 293"/>
                  <a:gd name="T19" fmla="*/ 137 h 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3" h="81">
                    <a:moveTo>
                      <a:pt x="12" y="35"/>
                    </a:moveTo>
                    <a:cubicBezTo>
                      <a:pt x="21" y="20"/>
                      <a:pt x="40" y="7"/>
                      <a:pt x="66" y="3"/>
                    </a:cubicBezTo>
                    <a:cubicBezTo>
                      <a:pt x="92" y="0"/>
                      <a:pt x="113" y="2"/>
                      <a:pt x="139" y="3"/>
                    </a:cubicBezTo>
                    <a:cubicBezTo>
                      <a:pt x="165" y="4"/>
                      <a:pt x="170" y="8"/>
                      <a:pt x="192" y="14"/>
                    </a:cubicBezTo>
                    <a:cubicBezTo>
                      <a:pt x="214" y="20"/>
                      <a:pt x="227" y="21"/>
                      <a:pt x="257" y="25"/>
                    </a:cubicBezTo>
                    <a:cubicBezTo>
                      <a:pt x="287" y="29"/>
                      <a:pt x="293" y="31"/>
                      <a:pt x="292" y="45"/>
                    </a:cubicBezTo>
                    <a:cubicBezTo>
                      <a:pt x="290" y="58"/>
                      <a:pt x="279" y="64"/>
                      <a:pt x="246" y="69"/>
                    </a:cubicBezTo>
                    <a:cubicBezTo>
                      <a:pt x="214" y="75"/>
                      <a:pt x="171" y="81"/>
                      <a:pt x="145" y="77"/>
                    </a:cubicBezTo>
                    <a:cubicBezTo>
                      <a:pt x="119" y="72"/>
                      <a:pt x="80" y="69"/>
                      <a:pt x="51" y="63"/>
                    </a:cubicBezTo>
                    <a:cubicBezTo>
                      <a:pt x="22" y="56"/>
                      <a:pt x="0" y="50"/>
                      <a:pt x="12" y="35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3" name="Freeform 702">
                <a:extLst>
                  <a:ext uri="{FF2B5EF4-FFF2-40B4-BE49-F238E27FC236}">
                    <a16:creationId xmlns:a16="http://schemas.microsoft.com/office/drawing/2014/main" id="{1F84BB47-C72F-CD4F-043F-E5D5DC9965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" y="1013"/>
                <a:ext cx="373" cy="77"/>
              </a:xfrm>
              <a:custGeom>
                <a:avLst/>
                <a:gdLst>
                  <a:gd name="T0" fmla="*/ 5 w 236"/>
                  <a:gd name="T1" fmla="*/ 129 h 49"/>
                  <a:gd name="T2" fmla="*/ 155 w 236"/>
                  <a:gd name="T3" fmla="*/ 27 h 49"/>
                  <a:gd name="T4" fmla="*/ 390 w 236"/>
                  <a:gd name="T5" fmla="*/ 13 h 49"/>
                  <a:gd name="T6" fmla="*/ 572 w 236"/>
                  <a:gd name="T7" fmla="*/ 22 h 49"/>
                  <a:gd name="T8" fmla="*/ 933 w 236"/>
                  <a:gd name="T9" fmla="*/ 104 h 49"/>
                  <a:gd name="T10" fmla="*/ 604 w 236"/>
                  <a:gd name="T11" fmla="*/ 77 h 49"/>
                  <a:gd name="T12" fmla="*/ 229 w 236"/>
                  <a:gd name="T13" fmla="*/ 61 h 49"/>
                  <a:gd name="T14" fmla="*/ 155 w 236"/>
                  <a:gd name="T15" fmla="*/ 108 h 49"/>
                  <a:gd name="T16" fmla="*/ 142 w 236"/>
                  <a:gd name="T17" fmla="*/ 143 h 49"/>
                  <a:gd name="T18" fmla="*/ 138 w 236"/>
                  <a:gd name="T19" fmla="*/ 168 h 49"/>
                  <a:gd name="T20" fmla="*/ 0 w 236"/>
                  <a:gd name="T21" fmla="*/ 141 h 4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36" h="49">
                    <a:moveTo>
                      <a:pt x="1" y="33"/>
                    </a:moveTo>
                    <a:cubicBezTo>
                      <a:pt x="7" y="20"/>
                      <a:pt x="26" y="10"/>
                      <a:pt x="39" y="7"/>
                    </a:cubicBezTo>
                    <a:cubicBezTo>
                      <a:pt x="57" y="2"/>
                      <a:pt x="80" y="1"/>
                      <a:pt x="99" y="3"/>
                    </a:cubicBezTo>
                    <a:cubicBezTo>
                      <a:pt x="114" y="4"/>
                      <a:pt x="131" y="0"/>
                      <a:pt x="145" y="6"/>
                    </a:cubicBezTo>
                    <a:cubicBezTo>
                      <a:pt x="173" y="17"/>
                      <a:pt x="206" y="25"/>
                      <a:pt x="236" y="27"/>
                    </a:cubicBezTo>
                    <a:cubicBezTo>
                      <a:pt x="209" y="27"/>
                      <a:pt x="180" y="28"/>
                      <a:pt x="153" y="20"/>
                    </a:cubicBezTo>
                    <a:cubicBezTo>
                      <a:pt x="122" y="11"/>
                      <a:pt x="90" y="7"/>
                      <a:pt x="58" y="16"/>
                    </a:cubicBezTo>
                    <a:cubicBezTo>
                      <a:pt x="50" y="18"/>
                      <a:pt x="44" y="20"/>
                      <a:pt x="39" y="28"/>
                    </a:cubicBezTo>
                    <a:cubicBezTo>
                      <a:pt x="37" y="31"/>
                      <a:pt x="36" y="33"/>
                      <a:pt x="36" y="37"/>
                    </a:cubicBezTo>
                    <a:cubicBezTo>
                      <a:pt x="35" y="40"/>
                      <a:pt x="37" y="41"/>
                      <a:pt x="35" y="43"/>
                    </a:cubicBezTo>
                    <a:cubicBezTo>
                      <a:pt x="29" y="49"/>
                      <a:pt x="5" y="42"/>
                      <a:pt x="0" y="36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4" name="Freeform 703">
                <a:extLst>
                  <a:ext uri="{FF2B5EF4-FFF2-40B4-BE49-F238E27FC236}">
                    <a16:creationId xmlns:a16="http://schemas.microsoft.com/office/drawing/2014/main" id="{7087844C-014C-FA72-C478-A306EE3E04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" y="1064"/>
                <a:ext cx="320" cy="58"/>
              </a:xfrm>
              <a:custGeom>
                <a:avLst/>
                <a:gdLst>
                  <a:gd name="T0" fmla="*/ 0 w 202"/>
                  <a:gd name="T1" fmla="*/ 69 h 37"/>
                  <a:gd name="T2" fmla="*/ 502 w 202"/>
                  <a:gd name="T3" fmla="*/ 111 h 37"/>
                  <a:gd name="T4" fmla="*/ 778 w 202"/>
                  <a:gd name="T5" fmla="*/ 0 h 37"/>
                  <a:gd name="T6" fmla="*/ 607 w 202"/>
                  <a:gd name="T7" fmla="*/ 60 h 37"/>
                  <a:gd name="T8" fmla="*/ 369 w 202"/>
                  <a:gd name="T9" fmla="*/ 39 h 37"/>
                  <a:gd name="T10" fmla="*/ 246 w 202"/>
                  <a:gd name="T11" fmla="*/ 39 h 37"/>
                  <a:gd name="T12" fmla="*/ 0 w 202"/>
                  <a:gd name="T13" fmla="*/ 61 h 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02" h="37">
                    <a:moveTo>
                      <a:pt x="0" y="18"/>
                    </a:moveTo>
                    <a:cubicBezTo>
                      <a:pt x="41" y="28"/>
                      <a:pt x="84" y="37"/>
                      <a:pt x="126" y="29"/>
                    </a:cubicBezTo>
                    <a:cubicBezTo>
                      <a:pt x="139" y="27"/>
                      <a:pt x="202" y="22"/>
                      <a:pt x="196" y="0"/>
                    </a:cubicBezTo>
                    <a:cubicBezTo>
                      <a:pt x="188" y="12"/>
                      <a:pt x="167" y="13"/>
                      <a:pt x="153" y="15"/>
                    </a:cubicBezTo>
                    <a:cubicBezTo>
                      <a:pt x="129" y="19"/>
                      <a:pt x="115" y="19"/>
                      <a:pt x="93" y="10"/>
                    </a:cubicBezTo>
                    <a:cubicBezTo>
                      <a:pt x="79" y="5"/>
                      <a:pt x="75" y="7"/>
                      <a:pt x="62" y="10"/>
                    </a:cubicBezTo>
                    <a:cubicBezTo>
                      <a:pt x="48" y="14"/>
                      <a:pt x="14" y="19"/>
                      <a:pt x="0" y="16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5" name="Freeform 704">
                <a:extLst>
                  <a:ext uri="{FF2B5EF4-FFF2-40B4-BE49-F238E27FC236}">
                    <a16:creationId xmlns:a16="http://schemas.microsoft.com/office/drawing/2014/main" id="{A4B38E3F-4699-F0B0-9412-97325B47AE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" y="1018"/>
                <a:ext cx="90" cy="52"/>
              </a:xfrm>
              <a:custGeom>
                <a:avLst/>
                <a:gdLst>
                  <a:gd name="T0" fmla="*/ 0 w 57"/>
                  <a:gd name="T1" fmla="*/ 113 h 33"/>
                  <a:gd name="T2" fmla="*/ 224 w 57"/>
                  <a:gd name="T3" fmla="*/ 14 h 33"/>
                  <a:gd name="T4" fmla="*/ 55 w 57"/>
                  <a:gd name="T5" fmla="*/ 74 h 33"/>
                  <a:gd name="T6" fmla="*/ 5 w 57"/>
                  <a:gd name="T7" fmla="*/ 117 h 3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7" h="33">
                    <a:moveTo>
                      <a:pt x="0" y="29"/>
                    </a:moveTo>
                    <a:cubicBezTo>
                      <a:pt x="1" y="11"/>
                      <a:pt x="44" y="0"/>
                      <a:pt x="57" y="4"/>
                    </a:cubicBezTo>
                    <a:cubicBezTo>
                      <a:pt x="44" y="8"/>
                      <a:pt x="23" y="7"/>
                      <a:pt x="14" y="19"/>
                    </a:cubicBezTo>
                    <a:cubicBezTo>
                      <a:pt x="8" y="28"/>
                      <a:pt x="15" y="33"/>
                      <a:pt x="1" y="3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6" name="Freeform 705">
                <a:extLst>
                  <a:ext uri="{FF2B5EF4-FFF2-40B4-BE49-F238E27FC236}">
                    <a16:creationId xmlns:a16="http://schemas.microsoft.com/office/drawing/2014/main" id="{BE78DB9D-4926-6173-FAA6-6FA44CFDF8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" y="1019"/>
                <a:ext cx="12" cy="8"/>
              </a:xfrm>
              <a:custGeom>
                <a:avLst/>
                <a:gdLst>
                  <a:gd name="T0" fmla="*/ 0 w 8"/>
                  <a:gd name="T1" fmla="*/ 5 h 5"/>
                  <a:gd name="T2" fmla="*/ 27 w 8"/>
                  <a:gd name="T3" fmla="*/ 16 h 5"/>
                  <a:gd name="T4" fmla="*/ 12 w 8"/>
                  <a:gd name="T5" fmla="*/ 8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2" y="4"/>
                      <a:pt x="4" y="5"/>
                      <a:pt x="8" y="4"/>
                    </a:cubicBezTo>
                    <a:cubicBezTo>
                      <a:pt x="7" y="0"/>
                      <a:pt x="6" y="2"/>
                      <a:pt x="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7" name="Oval 706">
                <a:extLst>
                  <a:ext uri="{FF2B5EF4-FFF2-40B4-BE49-F238E27FC236}">
                    <a16:creationId xmlns:a16="http://schemas.microsoft.com/office/drawing/2014/main" id="{6504E288-5126-05F4-0308-93DCB1877D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" y="1054"/>
                <a:ext cx="65" cy="35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8" name="Oval 707">
                <a:extLst>
                  <a:ext uri="{FF2B5EF4-FFF2-40B4-BE49-F238E27FC236}">
                    <a16:creationId xmlns:a16="http://schemas.microsoft.com/office/drawing/2014/main" id="{FB68664C-AA28-A4F1-18DB-10B801F152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" y="1046"/>
                <a:ext cx="65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9" name="Oval 708">
                <a:extLst>
                  <a:ext uri="{FF2B5EF4-FFF2-40B4-BE49-F238E27FC236}">
                    <a16:creationId xmlns:a16="http://schemas.microsoft.com/office/drawing/2014/main" id="{314E19D6-A31A-FD46-FB85-356AB9279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" y="1051"/>
                <a:ext cx="65" cy="3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0" name="Freeform 709">
                <a:extLst>
                  <a:ext uri="{FF2B5EF4-FFF2-40B4-BE49-F238E27FC236}">
                    <a16:creationId xmlns:a16="http://schemas.microsoft.com/office/drawing/2014/main" id="{74849F6A-5C51-B771-111F-EE6AA64127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" y="1059"/>
                <a:ext cx="49" cy="25"/>
              </a:xfrm>
              <a:custGeom>
                <a:avLst/>
                <a:gdLst>
                  <a:gd name="T0" fmla="*/ 0 w 31"/>
                  <a:gd name="T1" fmla="*/ 34 h 16"/>
                  <a:gd name="T2" fmla="*/ 0 w 31"/>
                  <a:gd name="T3" fmla="*/ 42 h 16"/>
                  <a:gd name="T4" fmla="*/ 60 w 31"/>
                  <a:gd name="T5" fmla="*/ 61 h 16"/>
                  <a:gd name="T6" fmla="*/ 122 w 31"/>
                  <a:gd name="T7" fmla="*/ 22 h 16"/>
                  <a:gd name="T8" fmla="*/ 122 w 31"/>
                  <a:gd name="T9" fmla="*/ 14 h 16"/>
                  <a:gd name="T10" fmla="*/ 68 w 31"/>
                  <a:gd name="T11" fmla="*/ 0 h 16"/>
                  <a:gd name="T12" fmla="*/ 0 w 31"/>
                  <a:gd name="T13" fmla="*/ 34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9"/>
                    </a:moveTo>
                    <a:cubicBezTo>
                      <a:pt x="0" y="10"/>
                      <a:pt x="0" y="11"/>
                      <a:pt x="0" y="11"/>
                    </a:cubicBezTo>
                    <a:cubicBezTo>
                      <a:pt x="3" y="14"/>
                      <a:pt x="9" y="16"/>
                      <a:pt x="15" y="16"/>
                    </a:cubicBezTo>
                    <a:cubicBezTo>
                      <a:pt x="24" y="16"/>
                      <a:pt x="31" y="11"/>
                      <a:pt x="31" y="6"/>
                    </a:cubicBezTo>
                    <a:cubicBezTo>
                      <a:pt x="31" y="6"/>
                      <a:pt x="31" y="5"/>
                      <a:pt x="31" y="4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8" y="0"/>
                      <a:pt x="0" y="4"/>
                      <a:pt x="0" y="9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1" name="Oval 710">
                <a:extLst>
                  <a:ext uri="{FF2B5EF4-FFF2-40B4-BE49-F238E27FC236}">
                    <a16:creationId xmlns:a16="http://schemas.microsoft.com/office/drawing/2014/main" id="{F39DAC9A-3CFA-3236-BCC2-E40CD8B42D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" y="1057"/>
                <a:ext cx="7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2" name="Oval 711">
                <a:extLst>
                  <a:ext uri="{FF2B5EF4-FFF2-40B4-BE49-F238E27FC236}">
                    <a16:creationId xmlns:a16="http://schemas.microsoft.com/office/drawing/2014/main" id="{DCEC887B-5C88-53EA-440B-0DA3E30B46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" y="1057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3" name="Freeform 712">
                <a:extLst>
                  <a:ext uri="{FF2B5EF4-FFF2-40B4-BE49-F238E27FC236}">
                    <a16:creationId xmlns:a16="http://schemas.microsoft.com/office/drawing/2014/main" id="{FAE8C3DC-7E64-CCD3-F3C1-4D6567ECC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" y="1070"/>
                <a:ext cx="37" cy="16"/>
              </a:xfrm>
              <a:custGeom>
                <a:avLst/>
                <a:gdLst>
                  <a:gd name="T0" fmla="*/ 97 w 23"/>
                  <a:gd name="T1" fmla="*/ 0 h 10"/>
                  <a:gd name="T2" fmla="*/ 0 w 23"/>
                  <a:gd name="T3" fmla="*/ 34 h 10"/>
                  <a:gd name="T4" fmla="*/ 97 w 23"/>
                  <a:gd name="T5" fmla="*/ 0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20" y="9"/>
                      <a:pt x="8" y="10"/>
                      <a:pt x="0" y="8"/>
                    </a:cubicBezTo>
                    <a:cubicBezTo>
                      <a:pt x="6" y="7"/>
                      <a:pt x="17" y="6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4" name="Freeform 713">
                <a:extLst>
                  <a:ext uri="{FF2B5EF4-FFF2-40B4-BE49-F238E27FC236}">
                    <a16:creationId xmlns:a16="http://schemas.microsoft.com/office/drawing/2014/main" id="{3D0A05AF-6C81-6F81-EF54-2F4EF2DD4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" y="1002"/>
                <a:ext cx="464" cy="128"/>
              </a:xfrm>
              <a:custGeom>
                <a:avLst/>
                <a:gdLst>
                  <a:gd name="T0" fmla="*/ 48 w 293"/>
                  <a:gd name="T1" fmla="*/ 137 h 81"/>
                  <a:gd name="T2" fmla="*/ 263 w 293"/>
                  <a:gd name="T3" fmla="*/ 13 h 81"/>
                  <a:gd name="T4" fmla="*/ 551 w 293"/>
                  <a:gd name="T5" fmla="*/ 13 h 81"/>
                  <a:gd name="T6" fmla="*/ 762 w 293"/>
                  <a:gd name="T7" fmla="*/ 55 h 81"/>
                  <a:gd name="T8" fmla="*/ 1021 w 293"/>
                  <a:gd name="T9" fmla="*/ 100 h 81"/>
                  <a:gd name="T10" fmla="*/ 1159 w 293"/>
                  <a:gd name="T11" fmla="*/ 177 h 81"/>
                  <a:gd name="T12" fmla="*/ 979 w 293"/>
                  <a:gd name="T13" fmla="*/ 272 h 81"/>
                  <a:gd name="T14" fmla="*/ 576 w 293"/>
                  <a:gd name="T15" fmla="*/ 305 h 81"/>
                  <a:gd name="T16" fmla="*/ 203 w 293"/>
                  <a:gd name="T17" fmla="*/ 250 h 81"/>
                  <a:gd name="T18" fmla="*/ 48 w 293"/>
                  <a:gd name="T19" fmla="*/ 137 h 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3" h="81">
                    <a:moveTo>
                      <a:pt x="12" y="35"/>
                    </a:moveTo>
                    <a:cubicBezTo>
                      <a:pt x="21" y="20"/>
                      <a:pt x="40" y="7"/>
                      <a:pt x="66" y="3"/>
                    </a:cubicBezTo>
                    <a:cubicBezTo>
                      <a:pt x="92" y="0"/>
                      <a:pt x="113" y="2"/>
                      <a:pt x="139" y="3"/>
                    </a:cubicBezTo>
                    <a:cubicBezTo>
                      <a:pt x="165" y="4"/>
                      <a:pt x="170" y="8"/>
                      <a:pt x="192" y="14"/>
                    </a:cubicBezTo>
                    <a:cubicBezTo>
                      <a:pt x="214" y="20"/>
                      <a:pt x="227" y="21"/>
                      <a:pt x="257" y="25"/>
                    </a:cubicBezTo>
                    <a:cubicBezTo>
                      <a:pt x="287" y="29"/>
                      <a:pt x="293" y="31"/>
                      <a:pt x="292" y="45"/>
                    </a:cubicBezTo>
                    <a:cubicBezTo>
                      <a:pt x="290" y="58"/>
                      <a:pt x="279" y="64"/>
                      <a:pt x="246" y="69"/>
                    </a:cubicBezTo>
                    <a:cubicBezTo>
                      <a:pt x="214" y="75"/>
                      <a:pt x="171" y="81"/>
                      <a:pt x="145" y="77"/>
                    </a:cubicBezTo>
                    <a:cubicBezTo>
                      <a:pt x="119" y="72"/>
                      <a:pt x="80" y="69"/>
                      <a:pt x="51" y="63"/>
                    </a:cubicBezTo>
                    <a:cubicBezTo>
                      <a:pt x="22" y="56"/>
                      <a:pt x="0" y="50"/>
                      <a:pt x="12" y="3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5" name="Freeform 714">
                <a:extLst>
                  <a:ext uri="{FF2B5EF4-FFF2-40B4-BE49-F238E27FC236}">
                    <a16:creationId xmlns:a16="http://schemas.microsoft.com/office/drawing/2014/main" id="{78C70D9D-82B3-F7A7-1033-E3DBABEB25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1030"/>
                <a:ext cx="275" cy="92"/>
              </a:xfrm>
              <a:custGeom>
                <a:avLst/>
                <a:gdLst>
                  <a:gd name="T0" fmla="*/ 688 w 174"/>
                  <a:gd name="T1" fmla="*/ 43 h 58"/>
                  <a:gd name="T2" fmla="*/ 645 w 174"/>
                  <a:gd name="T3" fmla="*/ 27 h 58"/>
                  <a:gd name="T4" fmla="*/ 438 w 174"/>
                  <a:gd name="T5" fmla="*/ 16 h 58"/>
                  <a:gd name="T6" fmla="*/ 163 w 174"/>
                  <a:gd name="T7" fmla="*/ 56 h 58"/>
                  <a:gd name="T8" fmla="*/ 13 w 174"/>
                  <a:gd name="T9" fmla="*/ 111 h 58"/>
                  <a:gd name="T10" fmla="*/ 163 w 174"/>
                  <a:gd name="T11" fmla="*/ 198 h 58"/>
                  <a:gd name="T12" fmla="*/ 485 w 174"/>
                  <a:gd name="T13" fmla="*/ 224 h 58"/>
                  <a:gd name="T14" fmla="*/ 688 w 174"/>
                  <a:gd name="T15" fmla="*/ 216 h 58"/>
                  <a:gd name="T16" fmla="*/ 688 w 174"/>
                  <a:gd name="T17" fmla="*/ 43 h 5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58">
                    <a:moveTo>
                      <a:pt x="174" y="11"/>
                    </a:moveTo>
                    <a:cubicBezTo>
                      <a:pt x="171" y="10"/>
                      <a:pt x="167" y="8"/>
                      <a:pt x="163" y="7"/>
                    </a:cubicBezTo>
                    <a:cubicBezTo>
                      <a:pt x="147" y="2"/>
                      <a:pt x="129" y="0"/>
                      <a:pt x="111" y="4"/>
                    </a:cubicBezTo>
                    <a:cubicBezTo>
                      <a:pt x="93" y="8"/>
                      <a:pt x="61" y="11"/>
                      <a:pt x="41" y="14"/>
                    </a:cubicBezTo>
                    <a:cubicBezTo>
                      <a:pt x="21" y="16"/>
                      <a:pt x="5" y="22"/>
                      <a:pt x="3" y="28"/>
                    </a:cubicBezTo>
                    <a:cubicBezTo>
                      <a:pt x="0" y="38"/>
                      <a:pt x="16" y="47"/>
                      <a:pt x="41" y="50"/>
                    </a:cubicBezTo>
                    <a:cubicBezTo>
                      <a:pt x="67" y="54"/>
                      <a:pt x="93" y="57"/>
                      <a:pt x="123" y="56"/>
                    </a:cubicBezTo>
                    <a:cubicBezTo>
                      <a:pt x="149" y="55"/>
                      <a:pt x="163" y="58"/>
                      <a:pt x="174" y="54"/>
                    </a:cubicBezTo>
                    <a:lnTo>
                      <a:pt x="174" y="11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6" name="Freeform 715">
                <a:extLst>
                  <a:ext uri="{FF2B5EF4-FFF2-40B4-BE49-F238E27FC236}">
                    <a16:creationId xmlns:a16="http://schemas.microsoft.com/office/drawing/2014/main" id="{BE579FC8-4660-B2B0-9F42-A5345AF2AB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4" y="1043"/>
                <a:ext cx="198" cy="57"/>
              </a:xfrm>
              <a:custGeom>
                <a:avLst/>
                <a:gdLst>
                  <a:gd name="T0" fmla="*/ 43 w 125"/>
                  <a:gd name="T1" fmla="*/ 111 h 36"/>
                  <a:gd name="T2" fmla="*/ 81 w 125"/>
                  <a:gd name="T3" fmla="*/ 55 h 36"/>
                  <a:gd name="T4" fmla="*/ 185 w 125"/>
                  <a:gd name="T5" fmla="*/ 40 h 36"/>
                  <a:gd name="T6" fmla="*/ 497 w 125"/>
                  <a:gd name="T7" fmla="*/ 0 h 36"/>
                  <a:gd name="T8" fmla="*/ 361 w 125"/>
                  <a:gd name="T9" fmla="*/ 48 h 36"/>
                  <a:gd name="T10" fmla="*/ 176 w 125"/>
                  <a:gd name="T11" fmla="*/ 73 h 36"/>
                  <a:gd name="T12" fmla="*/ 143 w 125"/>
                  <a:gd name="T13" fmla="*/ 90 h 36"/>
                  <a:gd name="T14" fmla="*/ 136 w 125"/>
                  <a:gd name="T15" fmla="*/ 128 h 36"/>
                  <a:gd name="T16" fmla="*/ 81 w 125"/>
                  <a:gd name="T17" fmla="*/ 124 h 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5" h="36">
                    <a:moveTo>
                      <a:pt x="11" y="28"/>
                    </a:moveTo>
                    <a:cubicBezTo>
                      <a:pt x="0" y="25"/>
                      <a:pt x="17" y="15"/>
                      <a:pt x="20" y="14"/>
                    </a:cubicBezTo>
                    <a:cubicBezTo>
                      <a:pt x="28" y="11"/>
                      <a:pt x="38" y="11"/>
                      <a:pt x="47" y="10"/>
                    </a:cubicBezTo>
                    <a:cubicBezTo>
                      <a:pt x="72" y="8"/>
                      <a:pt x="101" y="9"/>
                      <a:pt x="125" y="0"/>
                    </a:cubicBezTo>
                    <a:cubicBezTo>
                      <a:pt x="114" y="4"/>
                      <a:pt x="103" y="9"/>
                      <a:pt x="91" y="12"/>
                    </a:cubicBezTo>
                    <a:cubicBezTo>
                      <a:pt x="76" y="14"/>
                      <a:pt x="59" y="13"/>
                      <a:pt x="44" y="18"/>
                    </a:cubicBezTo>
                    <a:cubicBezTo>
                      <a:pt x="41" y="19"/>
                      <a:pt x="38" y="20"/>
                      <a:pt x="36" y="23"/>
                    </a:cubicBezTo>
                    <a:cubicBezTo>
                      <a:pt x="35" y="26"/>
                      <a:pt x="36" y="30"/>
                      <a:pt x="34" y="32"/>
                    </a:cubicBezTo>
                    <a:cubicBezTo>
                      <a:pt x="31" y="36"/>
                      <a:pt x="24" y="34"/>
                      <a:pt x="20" y="31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7" name="Freeform 716">
                <a:extLst>
                  <a:ext uri="{FF2B5EF4-FFF2-40B4-BE49-F238E27FC236}">
                    <a16:creationId xmlns:a16="http://schemas.microsoft.com/office/drawing/2014/main" id="{8773F92D-B3AF-90FB-0E1F-F53E39D569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55" y="1072"/>
                <a:ext cx="141" cy="37"/>
              </a:xfrm>
              <a:custGeom>
                <a:avLst/>
                <a:gdLst>
                  <a:gd name="T0" fmla="*/ 40 w 89"/>
                  <a:gd name="T1" fmla="*/ 80 h 24"/>
                  <a:gd name="T2" fmla="*/ 55 w 89"/>
                  <a:gd name="T3" fmla="*/ 76 h 24"/>
                  <a:gd name="T4" fmla="*/ 0 w 89"/>
                  <a:gd name="T5" fmla="*/ 76 h 24"/>
                  <a:gd name="T6" fmla="*/ 40 w 89"/>
                  <a:gd name="T7" fmla="*/ 80 h 24"/>
                  <a:gd name="T8" fmla="*/ 253 w 89"/>
                  <a:gd name="T9" fmla="*/ 8 h 24"/>
                  <a:gd name="T10" fmla="*/ 155 w 89"/>
                  <a:gd name="T11" fmla="*/ 40 h 24"/>
                  <a:gd name="T12" fmla="*/ 124 w 89"/>
                  <a:gd name="T13" fmla="*/ 62 h 24"/>
                  <a:gd name="T14" fmla="*/ 55 w 89"/>
                  <a:gd name="T15" fmla="*/ 76 h 24"/>
                  <a:gd name="T16" fmla="*/ 353 w 89"/>
                  <a:gd name="T17" fmla="*/ 83 h 24"/>
                  <a:gd name="T18" fmla="*/ 353 w 89"/>
                  <a:gd name="T19" fmla="*/ 0 h 24"/>
                  <a:gd name="T20" fmla="*/ 253 w 89"/>
                  <a:gd name="T21" fmla="*/ 8 h 2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9" h="24">
                    <a:moveTo>
                      <a:pt x="10" y="22"/>
                    </a:moveTo>
                    <a:cubicBezTo>
                      <a:pt x="11" y="22"/>
                      <a:pt x="13" y="22"/>
                      <a:pt x="14" y="21"/>
                    </a:cubicBezTo>
                    <a:cubicBezTo>
                      <a:pt x="9" y="21"/>
                      <a:pt x="5" y="21"/>
                      <a:pt x="0" y="21"/>
                    </a:cubicBezTo>
                    <a:lnTo>
                      <a:pt x="10" y="22"/>
                    </a:lnTo>
                    <a:close/>
                    <a:moveTo>
                      <a:pt x="64" y="2"/>
                    </a:moveTo>
                    <a:cubicBezTo>
                      <a:pt x="70" y="13"/>
                      <a:pt x="44" y="9"/>
                      <a:pt x="39" y="11"/>
                    </a:cubicBezTo>
                    <a:cubicBezTo>
                      <a:pt x="36" y="13"/>
                      <a:pt x="34" y="16"/>
                      <a:pt x="31" y="17"/>
                    </a:cubicBezTo>
                    <a:cubicBezTo>
                      <a:pt x="27" y="20"/>
                      <a:pt x="20" y="21"/>
                      <a:pt x="14" y="21"/>
                    </a:cubicBezTo>
                    <a:cubicBezTo>
                      <a:pt x="39" y="22"/>
                      <a:pt x="65" y="24"/>
                      <a:pt x="89" y="23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1" y="1"/>
                      <a:pt x="74" y="3"/>
                      <a:pt x="64" y="2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8" name="Freeform 717">
                <a:extLst>
                  <a:ext uri="{FF2B5EF4-FFF2-40B4-BE49-F238E27FC236}">
                    <a16:creationId xmlns:a16="http://schemas.microsoft.com/office/drawing/2014/main" id="{16A50F97-8102-1889-BD08-7102D781F1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6" y="1065"/>
                <a:ext cx="43" cy="19"/>
              </a:xfrm>
              <a:custGeom>
                <a:avLst/>
                <a:gdLst>
                  <a:gd name="T0" fmla="*/ 94 w 27"/>
                  <a:gd name="T1" fmla="*/ 0 h 12"/>
                  <a:gd name="T2" fmla="*/ 35 w 27"/>
                  <a:gd name="T3" fmla="*/ 43 h 12"/>
                  <a:gd name="T4" fmla="*/ 108 w 27"/>
                  <a:gd name="T5" fmla="*/ 8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" h="12">
                    <a:moveTo>
                      <a:pt x="23" y="0"/>
                    </a:moveTo>
                    <a:cubicBezTo>
                      <a:pt x="19" y="0"/>
                      <a:pt x="0" y="7"/>
                      <a:pt x="9" y="11"/>
                    </a:cubicBezTo>
                    <a:cubicBezTo>
                      <a:pt x="13" y="12"/>
                      <a:pt x="22" y="3"/>
                      <a:pt x="27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9" name="Freeform 718">
                <a:extLst>
                  <a:ext uri="{FF2B5EF4-FFF2-40B4-BE49-F238E27FC236}">
                    <a16:creationId xmlns:a16="http://schemas.microsoft.com/office/drawing/2014/main" id="{923C3FE9-F807-FD57-9272-D2529C938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5" y="1062"/>
                <a:ext cx="10" cy="6"/>
              </a:xfrm>
              <a:custGeom>
                <a:avLst/>
                <a:gdLst>
                  <a:gd name="T0" fmla="*/ 0 w 6"/>
                  <a:gd name="T1" fmla="*/ 5 h 4"/>
                  <a:gd name="T2" fmla="*/ 0 w 6"/>
                  <a:gd name="T3" fmla="*/ 14 h 4"/>
                  <a:gd name="T4" fmla="*/ 28 w 6"/>
                  <a:gd name="T5" fmla="*/ 0 h 4"/>
                  <a:gd name="T6" fmla="*/ 8 w 6"/>
                  <a:gd name="T7" fmla="*/ 0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1"/>
                    </a:moveTo>
                    <a:cubicBezTo>
                      <a:pt x="0" y="2"/>
                      <a:pt x="0" y="3"/>
                      <a:pt x="0" y="4"/>
                    </a:cubicBezTo>
                    <a:cubicBezTo>
                      <a:pt x="3" y="4"/>
                      <a:pt x="4" y="3"/>
                      <a:pt x="6" y="0"/>
                    </a:cubicBezTo>
                    <a:cubicBezTo>
                      <a:pt x="5" y="0"/>
                      <a:pt x="3" y="0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0" name="Oval 719">
                <a:extLst>
                  <a:ext uri="{FF2B5EF4-FFF2-40B4-BE49-F238E27FC236}">
                    <a16:creationId xmlns:a16="http://schemas.microsoft.com/office/drawing/2014/main" id="{A6682FC5-0A25-C7B5-6C47-B1BAF79D38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5" y="1062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1" name="Oval 720">
                <a:extLst>
                  <a:ext uri="{FF2B5EF4-FFF2-40B4-BE49-F238E27FC236}">
                    <a16:creationId xmlns:a16="http://schemas.microsoft.com/office/drawing/2014/main" id="{0E3928C2-209A-CFA0-BA97-5229B63220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7" y="1054"/>
                <a:ext cx="65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2" name="Oval 721">
                <a:extLst>
                  <a:ext uri="{FF2B5EF4-FFF2-40B4-BE49-F238E27FC236}">
                    <a16:creationId xmlns:a16="http://schemas.microsoft.com/office/drawing/2014/main" id="{2546742A-A772-B577-727E-E1383DAA9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2" y="1059"/>
                <a:ext cx="65" cy="3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3" name="Freeform 722">
                <a:extLst>
                  <a:ext uri="{FF2B5EF4-FFF2-40B4-BE49-F238E27FC236}">
                    <a16:creationId xmlns:a16="http://schemas.microsoft.com/office/drawing/2014/main" id="{A0C2E636-84FE-F032-3B54-CDD1200ECD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1067"/>
                <a:ext cx="49" cy="25"/>
              </a:xfrm>
              <a:custGeom>
                <a:avLst/>
                <a:gdLst>
                  <a:gd name="T0" fmla="*/ 0 w 31"/>
                  <a:gd name="T1" fmla="*/ 39 h 16"/>
                  <a:gd name="T2" fmla="*/ 0 w 31"/>
                  <a:gd name="T3" fmla="*/ 47 h 16"/>
                  <a:gd name="T4" fmla="*/ 55 w 31"/>
                  <a:gd name="T5" fmla="*/ 61 h 16"/>
                  <a:gd name="T6" fmla="*/ 122 w 31"/>
                  <a:gd name="T7" fmla="*/ 27 h 16"/>
                  <a:gd name="T8" fmla="*/ 122 w 31"/>
                  <a:gd name="T9" fmla="*/ 20 h 16"/>
                  <a:gd name="T10" fmla="*/ 68 w 31"/>
                  <a:gd name="T11" fmla="*/ 0 h 16"/>
                  <a:gd name="T12" fmla="*/ 0 w 31"/>
                  <a:gd name="T13" fmla="*/ 39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9" y="16"/>
                      <a:pt x="14" y="16"/>
                    </a:cubicBezTo>
                    <a:cubicBezTo>
                      <a:pt x="24" y="16"/>
                      <a:pt x="31" y="12"/>
                      <a:pt x="31" y="7"/>
                    </a:cubicBezTo>
                    <a:cubicBezTo>
                      <a:pt x="31" y="6"/>
                      <a:pt x="31" y="5"/>
                      <a:pt x="31" y="5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8" y="0"/>
                      <a:pt x="0" y="5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4" name="Oval 723">
                <a:extLst>
                  <a:ext uri="{FF2B5EF4-FFF2-40B4-BE49-F238E27FC236}">
                    <a16:creationId xmlns:a16="http://schemas.microsoft.com/office/drawing/2014/main" id="{92F3B087-7FB4-57FB-8E44-449A830A00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0" y="1067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5" name="Oval 724">
                <a:extLst>
                  <a:ext uri="{FF2B5EF4-FFF2-40B4-BE49-F238E27FC236}">
                    <a16:creationId xmlns:a16="http://schemas.microsoft.com/office/drawing/2014/main" id="{E121E9F4-33B3-EFF8-4E07-2FF53C9698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9" y="1067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6" name="Freeform 725">
                <a:extLst>
                  <a:ext uri="{FF2B5EF4-FFF2-40B4-BE49-F238E27FC236}">
                    <a16:creationId xmlns:a16="http://schemas.microsoft.com/office/drawing/2014/main" id="{B6F8B048-7A57-71A2-8370-DDECAD15D5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4" y="1078"/>
                <a:ext cx="37" cy="17"/>
              </a:xfrm>
              <a:custGeom>
                <a:avLst/>
                <a:gdLst>
                  <a:gd name="T0" fmla="*/ 97 w 23"/>
                  <a:gd name="T1" fmla="*/ 0 h 11"/>
                  <a:gd name="T2" fmla="*/ 0 w 23"/>
                  <a:gd name="T3" fmla="*/ 29 h 11"/>
                  <a:gd name="T4" fmla="*/ 97 w 23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23" y="0"/>
                    </a:moveTo>
                    <a:cubicBezTo>
                      <a:pt x="20" y="9"/>
                      <a:pt x="8" y="11"/>
                      <a:pt x="0" y="8"/>
                    </a:cubicBezTo>
                    <a:cubicBezTo>
                      <a:pt x="6" y="8"/>
                      <a:pt x="17" y="7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7" name="Freeform 726">
                <a:extLst>
                  <a:ext uri="{FF2B5EF4-FFF2-40B4-BE49-F238E27FC236}">
                    <a16:creationId xmlns:a16="http://schemas.microsoft.com/office/drawing/2014/main" id="{68C1B8BE-478C-57FD-9CDF-4C8B765275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1030"/>
                <a:ext cx="275" cy="92"/>
              </a:xfrm>
              <a:custGeom>
                <a:avLst/>
                <a:gdLst>
                  <a:gd name="T0" fmla="*/ 688 w 174"/>
                  <a:gd name="T1" fmla="*/ 43 h 58"/>
                  <a:gd name="T2" fmla="*/ 645 w 174"/>
                  <a:gd name="T3" fmla="*/ 27 h 58"/>
                  <a:gd name="T4" fmla="*/ 438 w 174"/>
                  <a:gd name="T5" fmla="*/ 16 h 58"/>
                  <a:gd name="T6" fmla="*/ 163 w 174"/>
                  <a:gd name="T7" fmla="*/ 56 h 58"/>
                  <a:gd name="T8" fmla="*/ 13 w 174"/>
                  <a:gd name="T9" fmla="*/ 111 h 58"/>
                  <a:gd name="T10" fmla="*/ 163 w 174"/>
                  <a:gd name="T11" fmla="*/ 198 h 58"/>
                  <a:gd name="T12" fmla="*/ 485 w 174"/>
                  <a:gd name="T13" fmla="*/ 224 h 58"/>
                  <a:gd name="T14" fmla="*/ 688 w 174"/>
                  <a:gd name="T15" fmla="*/ 216 h 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74" h="58">
                    <a:moveTo>
                      <a:pt x="174" y="11"/>
                    </a:moveTo>
                    <a:cubicBezTo>
                      <a:pt x="171" y="10"/>
                      <a:pt x="167" y="8"/>
                      <a:pt x="163" y="7"/>
                    </a:cubicBezTo>
                    <a:cubicBezTo>
                      <a:pt x="147" y="2"/>
                      <a:pt x="129" y="0"/>
                      <a:pt x="111" y="4"/>
                    </a:cubicBezTo>
                    <a:cubicBezTo>
                      <a:pt x="93" y="8"/>
                      <a:pt x="61" y="11"/>
                      <a:pt x="41" y="14"/>
                    </a:cubicBezTo>
                    <a:cubicBezTo>
                      <a:pt x="21" y="16"/>
                      <a:pt x="5" y="22"/>
                      <a:pt x="3" y="28"/>
                    </a:cubicBezTo>
                    <a:cubicBezTo>
                      <a:pt x="0" y="38"/>
                      <a:pt x="16" y="47"/>
                      <a:pt x="41" y="50"/>
                    </a:cubicBezTo>
                    <a:cubicBezTo>
                      <a:pt x="67" y="54"/>
                      <a:pt x="93" y="57"/>
                      <a:pt x="123" y="56"/>
                    </a:cubicBezTo>
                    <a:cubicBezTo>
                      <a:pt x="149" y="55"/>
                      <a:pt x="163" y="58"/>
                      <a:pt x="174" y="54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8" name="Freeform 727">
                <a:extLst>
                  <a:ext uri="{FF2B5EF4-FFF2-40B4-BE49-F238E27FC236}">
                    <a16:creationId xmlns:a16="http://schemas.microsoft.com/office/drawing/2014/main" id="{16A62FC5-C36B-2C68-E602-0DD61B372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1016"/>
                <a:ext cx="471" cy="98"/>
              </a:xfrm>
              <a:custGeom>
                <a:avLst/>
                <a:gdLst>
                  <a:gd name="T0" fmla="*/ 5 w 297"/>
                  <a:gd name="T1" fmla="*/ 122 h 62"/>
                  <a:gd name="T2" fmla="*/ 206 w 297"/>
                  <a:gd name="T3" fmla="*/ 205 h 62"/>
                  <a:gd name="T4" fmla="*/ 701 w 297"/>
                  <a:gd name="T5" fmla="*/ 223 h 62"/>
                  <a:gd name="T6" fmla="*/ 1116 w 297"/>
                  <a:gd name="T7" fmla="*/ 212 h 62"/>
                  <a:gd name="T8" fmla="*/ 1185 w 297"/>
                  <a:gd name="T9" fmla="*/ 145 h 62"/>
                  <a:gd name="T10" fmla="*/ 993 w 297"/>
                  <a:gd name="T11" fmla="*/ 60 h 62"/>
                  <a:gd name="T12" fmla="*/ 598 w 297"/>
                  <a:gd name="T13" fmla="*/ 13 h 62"/>
                  <a:gd name="T14" fmla="*/ 287 w 297"/>
                  <a:gd name="T15" fmla="*/ 52 h 62"/>
                  <a:gd name="T16" fmla="*/ 5 w 297"/>
                  <a:gd name="T17" fmla="*/ 122 h 6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7" h="62">
                    <a:moveTo>
                      <a:pt x="1" y="31"/>
                    </a:moveTo>
                    <a:cubicBezTo>
                      <a:pt x="0" y="46"/>
                      <a:pt x="30" y="51"/>
                      <a:pt x="52" y="52"/>
                    </a:cubicBezTo>
                    <a:cubicBezTo>
                      <a:pt x="75" y="54"/>
                      <a:pt x="125" y="52"/>
                      <a:pt x="176" y="56"/>
                    </a:cubicBezTo>
                    <a:cubicBezTo>
                      <a:pt x="226" y="60"/>
                      <a:pt x="264" y="62"/>
                      <a:pt x="280" y="54"/>
                    </a:cubicBezTo>
                    <a:cubicBezTo>
                      <a:pt x="296" y="46"/>
                      <a:pt x="297" y="41"/>
                      <a:pt x="297" y="37"/>
                    </a:cubicBezTo>
                    <a:cubicBezTo>
                      <a:pt x="297" y="32"/>
                      <a:pt x="283" y="21"/>
                      <a:pt x="249" y="15"/>
                    </a:cubicBezTo>
                    <a:cubicBezTo>
                      <a:pt x="216" y="9"/>
                      <a:pt x="160" y="0"/>
                      <a:pt x="150" y="3"/>
                    </a:cubicBezTo>
                    <a:cubicBezTo>
                      <a:pt x="139" y="5"/>
                      <a:pt x="100" y="10"/>
                      <a:pt x="72" y="13"/>
                    </a:cubicBezTo>
                    <a:cubicBezTo>
                      <a:pt x="45" y="16"/>
                      <a:pt x="2" y="20"/>
                      <a:pt x="1" y="31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9" name="Freeform 728">
                <a:extLst>
                  <a:ext uri="{FF2B5EF4-FFF2-40B4-BE49-F238E27FC236}">
                    <a16:creationId xmlns:a16="http://schemas.microsoft.com/office/drawing/2014/main" id="{3D5D8B04-6BBA-6B67-E87D-B4B700E457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0" y="1030"/>
                <a:ext cx="269" cy="57"/>
              </a:xfrm>
              <a:custGeom>
                <a:avLst/>
                <a:gdLst>
                  <a:gd name="T0" fmla="*/ 14 w 170"/>
                  <a:gd name="T1" fmla="*/ 100 h 36"/>
                  <a:gd name="T2" fmla="*/ 171 w 170"/>
                  <a:gd name="T3" fmla="*/ 60 h 36"/>
                  <a:gd name="T4" fmla="*/ 345 w 170"/>
                  <a:gd name="T5" fmla="*/ 40 h 36"/>
                  <a:gd name="T6" fmla="*/ 495 w 170"/>
                  <a:gd name="T7" fmla="*/ 16 h 36"/>
                  <a:gd name="T8" fmla="*/ 566 w 170"/>
                  <a:gd name="T9" fmla="*/ 5 h 36"/>
                  <a:gd name="T10" fmla="*/ 674 w 170"/>
                  <a:gd name="T11" fmla="*/ 16 h 36"/>
                  <a:gd name="T12" fmla="*/ 503 w 170"/>
                  <a:gd name="T13" fmla="*/ 25 h 36"/>
                  <a:gd name="T14" fmla="*/ 297 w 170"/>
                  <a:gd name="T15" fmla="*/ 76 h 36"/>
                  <a:gd name="T16" fmla="*/ 111 w 170"/>
                  <a:gd name="T17" fmla="*/ 108 h 36"/>
                  <a:gd name="T18" fmla="*/ 43 w 170"/>
                  <a:gd name="T19" fmla="*/ 111 h 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70" h="36">
                    <a:moveTo>
                      <a:pt x="4" y="25"/>
                    </a:moveTo>
                    <a:cubicBezTo>
                      <a:pt x="0" y="17"/>
                      <a:pt x="38" y="15"/>
                      <a:pt x="43" y="15"/>
                    </a:cubicBezTo>
                    <a:cubicBezTo>
                      <a:pt x="57" y="13"/>
                      <a:pt x="72" y="11"/>
                      <a:pt x="87" y="10"/>
                    </a:cubicBezTo>
                    <a:cubicBezTo>
                      <a:pt x="99" y="9"/>
                      <a:pt x="112" y="7"/>
                      <a:pt x="125" y="4"/>
                    </a:cubicBezTo>
                    <a:cubicBezTo>
                      <a:pt x="131" y="3"/>
                      <a:pt x="137" y="2"/>
                      <a:pt x="143" y="1"/>
                    </a:cubicBezTo>
                    <a:cubicBezTo>
                      <a:pt x="153" y="0"/>
                      <a:pt x="161" y="3"/>
                      <a:pt x="170" y="4"/>
                    </a:cubicBezTo>
                    <a:cubicBezTo>
                      <a:pt x="156" y="0"/>
                      <a:pt x="141" y="4"/>
                      <a:pt x="127" y="6"/>
                    </a:cubicBezTo>
                    <a:cubicBezTo>
                      <a:pt x="110" y="9"/>
                      <a:pt x="93" y="15"/>
                      <a:pt x="75" y="19"/>
                    </a:cubicBezTo>
                    <a:cubicBezTo>
                      <a:pt x="60" y="23"/>
                      <a:pt x="41" y="19"/>
                      <a:pt x="28" y="27"/>
                    </a:cubicBezTo>
                    <a:cubicBezTo>
                      <a:pt x="23" y="29"/>
                      <a:pt x="15" y="36"/>
                      <a:pt x="11" y="28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0" name="Freeform 729">
                <a:extLst>
                  <a:ext uri="{FF2B5EF4-FFF2-40B4-BE49-F238E27FC236}">
                    <a16:creationId xmlns:a16="http://schemas.microsoft.com/office/drawing/2014/main" id="{D8F8DB1C-143C-C842-6270-9B7B60B2E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8" y="1057"/>
                <a:ext cx="212" cy="49"/>
              </a:xfrm>
              <a:custGeom>
                <a:avLst/>
                <a:gdLst>
                  <a:gd name="T0" fmla="*/ 0 w 134"/>
                  <a:gd name="T1" fmla="*/ 81 h 31"/>
                  <a:gd name="T2" fmla="*/ 429 w 134"/>
                  <a:gd name="T3" fmla="*/ 103 h 31"/>
                  <a:gd name="T4" fmla="*/ 516 w 134"/>
                  <a:gd name="T5" fmla="*/ 63 h 31"/>
                  <a:gd name="T6" fmla="*/ 413 w 134"/>
                  <a:gd name="T7" fmla="*/ 0 h 31"/>
                  <a:gd name="T8" fmla="*/ 321 w 134"/>
                  <a:gd name="T9" fmla="*/ 74 h 3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4" h="31">
                    <a:moveTo>
                      <a:pt x="0" y="20"/>
                    </a:moveTo>
                    <a:cubicBezTo>
                      <a:pt x="35" y="21"/>
                      <a:pt x="72" y="31"/>
                      <a:pt x="108" y="26"/>
                    </a:cubicBezTo>
                    <a:cubicBezTo>
                      <a:pt x="114" y="26"/>
                      <a:pt x="128" y="23"/>
                      <a:pt x="130" y="16"/>
                    </a:cubicBezTo>
                    <a:cubicBezTo>
                      <a:pt x="134" y="3"/>
                      <a:pt x="112" y="1"/>
                      <a:pt x="104" y="0"/>
                    </a:cubicBezTo>
                    <a:cubicBezTo>
                      <a:pt x="126" y="15"/>
                      <a:pt x="85" y="16"/>
                      <a:pt x="81" y="19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1" name="Freeform 730">
                <a:extLst>
                  <a:ext uri="{FF2B5EF4-FFF2-40B4-BE49-F238E27FC236}">
                    <a16:creationId xmlns:a16="http://schemas.microsoft.com/office/drawing/2014/main" id="{0C1E0C34-C878-2ED2-EB35-BF68E03291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" y="1051"/>
                <a:ext cx="73" cy="13"/>
              </a:xfrm>
              <a:custGeom>
                <a:avLst/>
                <a:gdLst>
                  <a:gd name="T0" fmla="*/ 0 w 46"/>
                  <a:gd name="T1" fmla="*/ 29 h 8"/>
                  <a:gd name="T2" fmla="*/ 184 w 46"/>
                  <a:gd name="T3" fmla="*/ 0 h 8"/>
                  <a:gd name="T4" fmla="*/ 108 w 46"/>
                  <a:gd name="T5" fmla="*/ 26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8">
                    <a:moveTo>
                      <a:pt x="0" y="7"/>
                    </a:moveTo>
                    <a:cubicBezTo>
                      <a:pt x="13" y="0"/>
                      <a:pt x="32" y="2"/>
                      <a:pt x="46" y="0"/>
                    </a:cubicBezTo>
                    <a:cubicBezTo>
                      <a:pt x="42" y="5"/>
                      <a:pt x="33" y="8"/>
                      <a:pt x="27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2" name="Oval 731">
                <a:extLst>
                  <a:ext uri="{FF2B5EF4-FFF2-40B4-BE49-F238E27FC236}">
                    <a16:creationId xmlns:a16="http://schemas.microsoft.com/office/drawing/2014/main" id="{1CBEDB88-FABE-2716-F41F-C336165945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7" y="1048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3" name="Oval 732">
                <a:extLst>
                  <a:ext uri="{FF2B5EF4-FFF2-40B4-BE49-F238E27FC236}">
                    <a16:creationId xmlns:a16="http://schemas.microsoft.com/office/drawing/2014/main" id="{90008B48-0393-330A-CE18-36C9A3CAAF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1" y="1040"/>
                <a:ext cx="65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4" name="Oval 733">
                <a:extLst>
                  <a:ext uri="{FF2B5EF4-FFF2-40B4-BE49-F238E27FC236}">
                    <a16:creationId xmlns:a16="http://schemas.microsoft.com/office/drawing/2014/main" id="{E9B84F36-148D-3804-C270-9C42902CD2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1045"/>
                <a:ext cx="65" cy="3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5" name="Freeform 734">
                <a:extLst>
                  <a:ext uri="{FF2B5EF4-FFF2-40B4-BE49-F238E27FC236}">
                    <a16:creationId xmlns:a16="http://schemas.microsoft.com/office/drawing/2014/main" id="{131849EB-CB64-CCAB-D5B9-02C52705F4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5" y="1053"/>
                <a:ext cx="49" cy="25"/>
              </a:xfrm>
              <a:custGeom>
                <a:avLst/>
                <a:gdLst>
                  <a:gd name="T0" fmla="*/ 0 w 31"/>
                  <a:gd name="T1" fmla="*/ 39 h 16"/>
                  <a:gd name="T2" fmla="*/ 0 w 31"/>
                  <a:gd name="T3" fmla="*/ 47 h 16"/>
                  <a:gd name="T4" fmla="*/ 55 w 31"/>
                  <a:gd name="T5" fmla="*/ 61 h 16"/>
                  <a:gd name="T6" fmla="*/ 122 w 31"/>
                  <a:gd name="T7" fmla="*/ 27 h 16"/>
                  <a:gd name="T8" fmla="*/ 117 w 31"/>
                  <a:gd name="T9" fmla="*/ 20 h 16"/>
                  <a:gd name="T10" fmla="*/ 63 w 31"/>
                  <a:gd name="T11" fmla="*/ 0 h 16"/>
                  <a:gd name="T12" fmla="*/ 0 w 31"/>
                  <a:gd name="T13" fmla="*/ 39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8" y="16"/>
                      <a:pt x="14" y="16"/>
                    </a:cubicBezTo>
                    <a:cubicBezTo>
                      <a:pt x="23" y="16"/>
                      <a:pt x="31" y="12"/>
                      <a:pt x="31" y="7"/>
                    </a:cubicBezTo>
                    <a:cubicBezTo>
                      <a:pt x="31" y="6"/>
                      <a:pt x="31" y="5"/>
                      <a:pt x="30" y="5"/>
                    </a:cubicBezTo>
                    <a:cubicBezTo>
                      <a:pt x="27" y="2"/>
                      <a:pt x="22" y="0"/>
                      <a:pt x="16" y="0"/>
                    </a:cubicBezTo>
                    <a:cubicBezTo>
                      <a:pt x="7" y="0"/>
                      <a:pt x="0" y="5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6" name="Oval 735">
                <a:extLst>
                  <a:ext uri="{FF2B5EF4-FFF2-40B4-BE49-F238E27FC236}">
                    <a16:creationId xmlns:a16="http://schemas.microsoft.com/office/drawing/2014/main" id="{3CEDA22F-0F8B-F3D6-21F3-F2A66732B6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1" y="1053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7" name="Oval 736">
                <a:extLst>
                  <a:ext uri="{FF2B5EF4-FFF2-40B4-BE49-F238E27FC236}">
                    <a16:creationId xmlns:a16="http://schemas.microsoft.com/office/drawing/2014/main" id="{3D294A63-21A0-94C6-58FF-D628EEB33A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" y="105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8" name="Freeform 737">
                <a:extLst>
                  <a:ext uri="{FF2B5EF4-FFF2-40B4-BE49-F238E27FC236}">
                    <a16:creationId xmlns:a16="http://schemas.microsoft.com/office/drawing/2014/main" id="{55167DB3-71E6-9117-70D2-DE8559AC1A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8" y="1065"/>
                <a:ext cx="36" cy="16"/>
              </a:xfrm>
              <a:custGeom>
                <a:avLst/>
                <a:gdLst>
                  <a:gd name="T0" fmla="*/ 88 w 23"/>
                  <a:gd name="T1" fmla="*/ 0 h 10"/>
                  <a:gd name="T2" fmla="*/ 0 w 23"/>
                  <a:gd name="T3" fmla="*/ 29 h 10"/>
                  <a:gd name="T4" fmla="*/ 88 w 23"/>
                  <a:gd name="T5" fmla="*/ 0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19" y="8"/>
                      <a:pt x="8" y="10"/>
                      <a:pt x="0" y="7"/>
                    </a:cubicBezTo>
                    <a:cubicBezTo>
                      <a:pt x="6" y="7"/>
                      <a:pt x="17" y="6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9" name="Freeform 738">
                <a:extLst>
                  <a:ext uri="{FF2B5EF4-FFF2-40B4-BE49-F238E27FC236}">
                    <a16:creationId xmlns:a16="http://schemas.microsoft.com/office/drawing/2014/main" id="{12B0BB86-944C-5335-A51F-420274F45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1016"/>
                <a:ext cx="471" cy="98"/>
              </a:xfrm>
              <a:custGeom>
                <a:avLst/>
                <a:gdLst>
                  <a:gd name="T0" fmla="*/ 5 w 297"/>
                  <a:gd name="T1" fmla="*/ 122 h 62"/>
                  <a:gd name="T2" fmla="*/ 206 w 297"/>
                  <a:gd name="T3" fmla="*/ 205 h 62"/>
                  <a:gd name="T4" fmla="*/ 701 w 297"/>
                  <a:gd name="T5" fmla="*/ 223 h 62"/>
                  <a:gd name="T6" fmla="*/ 1116 w 297"/>
                  <a:gd name="T7" fmla="*/ 212 h 62"/>
                  <a:gd name="T8" fmla="*/ 1185 w 297"/>
                  <a:gd name="T9" fmla="*/ 145 h 62"/>
                  <a:gd name="T10" fmla="*/ 993 w 297"/>
                  <a:gd name="T11" fmla="*/ 60 h 62"/>
                  <a:gd name="T12" fmla="*/ 598 w 297"/>
                  <a:gd name="T13" fmla="*/ 13 h 62"/>
                  <a:gd name="T14" fmla="*/ 287 w 297"/>
                  <a:gd name="T15" fmla="*/ 52 h 62"/>
                  <a:gd name="T16" fmla="*/ 5 w 297"/>
                  <a:gd name="T17" fmla="*/ 122 h 6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7" h="62">
                    <a:moveTo>
                      <a:pt x="1" y="31"/>
                    </a:moveTo>
                    <a:cubicBezTo>
                      <a:pt x="0" y="46"/>
                      <a:pt x="30" y="51"/>
                      <a:pt x="52" y="52"/>
                    </a:cubicBezTo>
                    <a:cubicBezTo>
                      <a:pt x="75" y="54"/>
                      <a:pt x="125" y="52"/>
                      <a:pt x="176" y="56"/>
                    </a:cubicBezTo>
                    <a:cubicBezTo>
                      <a:pt x="226" y="60"/>
                      <a:pt x="264" y="62"/>
                      <a:pt x="280" y="54"/>
                    </a:cubicBezTo>
                    <a:cubicBezTo>
                      <a:pt x="296" y="46"/>
                      <a:pt x="297" y="41"/>
                      <a:pt x="297" y="37"/>
                    </a:cubicBezTo>
                    <a:cubicBezTo>
                      <a:pt x="297" y="32"/>
                      <a:pt x="283" y="21"/>
                      <a:pt x="249" y="15"/>
                    </a:cubicBezTo>
                    <a:cubicBezTo>
                      <a:pt x="216" y="9"/>
                      <a:pt x="160" y="0"/>
                      <a:pt x="150" y="3"/>
                    </a:cubicBezTo>
                    <a:cubicBezTo>
                      <a:pt x="139" y="5"/>
                      <a:pt x="100" y="10"/>
                      <a:pt x="72" y="13"/>
                    </a:cubicBezTo>
                    <a:cubicBezTo>
                      <a:pt x="45" y="16"/>
                      <a:pt x="2" y="20"/>
                      <a:pt x="1" y="3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0" name="Freeform 739">
                <a:extLst>
                  <a:ext uri="{FF2B5EF4-FFF2-40B4-BE49-F238E27FC236}">
                    <a16:creationId xmlns:a16="http://schemas.microsoft.com/office/drawing/2014/main" id="{FB75A81B-6CF0-CBFF-B95B-04A520837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0" y="1016"/>
                <a:ext cx="418" cy="125"/>
              </a:xfrm>
              <a:custGeom>
                <a:avLst/>
                <a:gdLst>
                  <a:gd name="T0" fmla="*/ 0 w 264"/>
                  <a:gd name="T1" fmla="*/ 155 h 79"/>
                  <a:gd name="T2" fmla="*/ 130 w 264"/>
                  <a:gd name="T3" fmla="*/ 233 h 79"/>
                  <a:gd name="T4" fmla="*/ 557 w 264"/>
                  <a:gd name="T5" fmla="*/ 291 h 79"/>
                  <a:gd name="T6" fmla="*/ 996 w 264"/>
                  <a:gd name="T7" fmla="*/ 258 h 79"/>
                  <a:gd name="T8" fmla="*/ 980 w 264"/>
                  <a:gd name="T9" fmla="*/ 82 h 79"/>
                  <a:gd name="T10" fmla="*/ 730 w 264"/>
                  <a:gd name="T11" fmla="*/ 21 h 79"/>
                  <a:gd name="T12" fmla="*/ 413 w 264"/>
                  <a:gd name="T13" fmla="*/ 55 h 79"/>
                  <a:gd name="T14" fmla="*/ 103 w 264"/>
                  <a:gd name="T15" fmla="*/ 87 h 79"/>
                  <a:gd name="T16" fmla="*/ 0 w 264"/>
                  <a:gd name="T17" fmla="*/ 155 h 7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4" h="79">
                    <a:moveTo>
                      <a:pt x="0" y="39"/>
                    </a:moveTo>
                    <a:cubicBezTo>
                      <a:pt x="0" y="54"/>
                      <a:pt x="5" y="57"/>
                      <a:pt x="33" y="59"/>
                    </a:cubicBezTo>
                    <a:cubicBezTo>
                      <a:pt x="60" y="61"/>
                      <a:pt x="86" y="71"/>
                      <a:pt x="140" y="73"/>
                    </a:cubicBezTo>
                    <a:cubicBezTo>
                      <a:pt x="195" y="75"/>
                      <a:pt x="238" y="79"/>
                      <a:pt x="251" y="65"/>
                    </a:cubicBezTo>
                    <a:cubicBezTo>
                      <a:pt x="264" y="51"/>
                      <a:pt x="259" y="28"/>
                      <a:pt x="247" y="21"/>
                    </a:cubicBezTo>
                    <a:cubicBezTo>
                      <a:pt x="235" y="14"/>
                      <a:pt x="215" y="0"/>
                      <a:pt x="184" y="5"/>
                    </a:cubicBezTo>
                    <a:cubicBezTo>
                      <a:pt x="153" y="9"/>
                      <a:pt x="140" y="10"/>
                      <a:pt x="104" y="14"/>
                    </a:cubicBezTo>
                    <a:cubicBezTo>
                      <a:pt x="70" y="17"/>
                      <a:pt x="43" y="20"/>
                      <a:pt x="26" y="22"/>
                    </a:cubicBezTo>
                    <a:cubicBezTo>
                      <a:pt x="9" y="25"/>
                      <a:pt x="0" y="27"/>
                      <a:pt x="0" y="39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1" name="Freeform 740">
                <a:extLst>
                  <a:ext uri="{FF2B5EF4-FFF2-40B4-BE49-F238E27FC236}">
                    <a16:creationId xmlns:a16="http://schemas.microsoft.com/office/drawing/2014/main" id="{5455E3CD-217D-A10F-B52E-A047F26CA5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1019"/>
                <a:ext cx="347" cy="70"/>
              </a:xfrm>
              <a:custGeom>
                <a:avLst/>
                <a:gdLst>
                  <a:gd name="T0" fmla="*/ 33 w 219"/>
                  <a:gd name="T1" fmla="*/ 177 h 44"/>
                  <a:gd name="T2" fmla="*/ 163 w 219"/>
                  <a:gd name="T3" fmla="*/ 102 h 44"/>
                  <a:gd name="T4" fmla="*/ 390 w 219"/>
                  <a:gd name="T5" fmla="*/ 76 h 44"/>
                  <a:gd name="T6" fmla="*/ 653 w 219"/>
                  <a:gd name="T7" fmla="*/ 48 h 44"/>
                  <a:gd name="T8" fmla="*/ 871 w 219"/>
                  <a:gd name="T9" fmla="*/ 73 h 44"/>
                  <a:gd name="T10" fmla="*/ 776 w 219"/>
                  <a:gd name="T11" fmla="*/ 60 h 44"/>
                  <a:gd name="T12" fmla="*/ 673 w 219"/>
                  <a:gd name="T13" fmla="*/ 84 h 44"/>
                  <a:gd name="T14" fmla="*/ 580 w 219"/>
                  <a:gd name="T15" fmla="*/ 76 h 44"/>
                  <a:gd name="T16" fmla="*/ 464 w 219"/>
                  <a:gd name="T17" fmla="*/ 94 h 44"/>
                  <a:gd name="T18" fmla="*/ 339 w 219"/>
                  <a:gd name="T19" fmla="*/ 137 h 44"/>
                  <a:gd name="T20" fmla="*/ 215 w 219"/>
                  <a:gd name="T21" fmla="*/ 129 h 44"/>
                  <a:gd name="T22" fmla="*/ 43 w 219"/>
                  <a:gd name="T23" fmla="*/ 172 h 4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9" h="44">
                    <a:moveTo>
                      <a:pt x="8" y="44"/>
                    </a:moveTo>
                    <a:cubicBezTo>
                      <a:pt x="0" y="23"/>
                      <a:pt x="28" y="26"/>
                      <a:pt x="41" y="25"/>
                    </a:cubicBezTo>
                    <a:cubicBezTo>
                      <a:pt x="60" y="24"/>
                      <a:pt x="79" y="22"/>
                      <a:pt x="98" y="19"/>
                    </a:cubicBezTo>
                    <a:cubicBezTo>
                      <a:pt x="120" y="17"/>
                      <a:pt x="142" y="13"/>
                      <a:pt x="164" y="12"/>
                    </a:cubicBezTo>
                    <a:cubicBezTo>
                      <a:pt x="180" y="11"/>
                      <a:pt x="209" y="0"/>
                      <a:pt x="219" y="18"/>
                    </a:cubicBezTo>
                    <a:cubicBezTo>
                      <a:pt x="211" y="17"/>
                      <a:pt x="204" y="15"/>
                      <a:pt x="195" y="15"/>
                    </a:cubicBezTo>
                    <a:cubicBezTo>
                      <a:pt x="186" y="15"/>
                      <a:pt x="178" y="20"/>
                      <a:pt x="169" y="21"/>
                    </a:cubicBezTo>
                    <a:cubicBezTo>
                      <a:pt x="162" y="22"/>
                      <a:pt x="153" y="19"/>
                      <a:pt x="146" y="19"/>
                    </a:cubicBezTo>
                    <a:cubicBezTo>
                      <a:pt x="136" y="19"/>
                      <a:pt x="127" y="20"/>
                      <a:pt x="117" y="23"/>
                    </a:cubicBezTo>
                    <a:cubicBezTo>
                      <a:pt x="107" y="27"/>
                      <a:pt x="97" y="32"/>
                      <a:pt x="85" y="34"/>
                    </a:cubicBezTo>
                    <a:cubicBezTo>
                      <a:pt x="75" y="36"/>
                      <a:pt x="64" y="32"/>
                      <a:pt x="54" y="32"/>
                    </a:cubicBezTo>
                    <a:cubicBezTo>
                      <a:pt x="40" y="32"/>
                      <a:pt x="15" y="27"/>
                      <a:pt x="11" y="43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2" name="Freeform 741">
                <a:extLst>
                  <a:ext uri="{FF2B5EF4-FFF2-40B4-BE49-F238E27FC236}">
                    <a16:creationId xmlns:a16="http://schemas.microsoft.com/office/drawing/2014/main" id="{A6898E74-B950-38C7-63D4-41C5EA18E5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7" y="1060"/>
                <a:ext cx="197" cy="59"/>
              </a:xfrm>
              <a:custGeom>
                <a:avLst/>
                <a:gdLst>
                  <a:gd name="T0" fmla="*/ 0 w 124"/>
                  <a:gd name="T1" fmla="*/ 145 h 37"/>
                  <a:gd name="T2" fmla="*/ 365 w 124"/>
                  <a:gd name="T3" fmla="*/ 145 h 37"/>
                  <a:gd name="T4" fmla="*/ 470 w 124"/>
                  <a:gd name="T5" fmla="*/ 104 h 37"/>
                  <a:gd name="T6" fmla="*/ 415 w 124"/>
                  <a:gd name="T7" fmla="*/ 0 h 37"/>
                  <a:gd name="T8" fmla="*/ 408 w 124"/>
                  <a:gd name="T9" fmla="*/ 94 h 37"/>
                  <a:gd name="T10" fmla="*/ 308 w 124"/>
                  <a:gd name="T11" fmla="*/ 129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24" h="37">
                    <a:moveTo>
                      <a:pt x="0" y="36"/>
                    </a:moveTo>
                    <a:cubicBezTo>
                      <a:pt x="30" y="36"/>
                      <a:pt x="61" y="37"/>
                      <a:pt x="91" y="36"/>
                    </a:cubicBezTo>
                    <a:cubicBezTo>
                      <a:pt x="99" y="35"/>
                      <a:pt x="111" y="35"/>
                      <a:pt x="117" y="26"/>
                    </a:cubicBezTo>
                    <a:cubicBezTo>
                      <a:pt x="124" y="15"/>
                      <a:pt x="108" y="7"/>
                      <a:pt x="103" y="0"/>
                    </a:cubicBezTo>
                    <a:cubicBezTo>
                      <a:pt x="106" y="7"/>
                      <a:pt x="107" y="16"/>
                      <a:pt x="102" y="23"/>
                    </a:cubicBezTo>
                    <a:cubicBezTo>
                      <a:pt x="96" y="31"/>
                      <a:pt x="86" y="29"/>
                      <a:pt x="77" y="32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3" name="Freeform 742">
                <a:extLst>
                  <a:ext uri="{FF2B5EF4-FFF2-40B4-BE49-F238E27FC236}">
                    <a16:creationId xmlns:a16="http://schemas.microsoft.com/office/drawing/2014/main" id="{0D2AAE66-EE1A-4BD9-5AF9-89B161A9D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7" y="1056"/>
                <a:ext cx="37" cy="16"/>
              </a:xfrm>
              <a:custGeom>
                <a:avLst/>
                <a:gdLst>
                  <a:gd name="T0" fmla="*/ 8 w 23"/>
                  <a:gd name="T1" fmla="*/ 29 h 10"/>
                  <a:gd name="T2" fmla="*/ 88 w 23"/>
                  <a:gd name="T3" fmla="*/ 5 h 10"/>
                  <a:gd name="T4" fmla="*/ 0 w 23"/>
                  <a:gd name="T5" fmla="*/ 16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" y="7"/>
                    </a:moveTo>
                    <a:cubicBezTo>
                      <a:pt x="7" y="7"/>
                      <a:pt x="23" y="10"/>
                      <a:pt x="21" y="1"/>
                    </a:cubicBezTo>
                    <a:cubicBezTo>
                      <a:pt x="15" y="1"/>
                      <a:pt x="4" y="0"/>
                      <a:pt x="0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4" name="Freeform 743">
                <a:extLst>
                  <a:ext uri="{FF2B5EF4-FFF2-40B4-BE49-F238E27FC236}">
                    <a16:creationId xmlns:a16="http://schemas.microsoft.com/office/drawing/2014/main" id="{32936ACD-45F5-25E7-2568-8200004D2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0" y="1053"/>
                <a:ext cx="10" cy="7"/>
              </a:xfrm>
              <a:custGeom>
                <a:avLst/>
                <a:gdLst>
                  <a:gd name="T0" fmla="*/ 0 w 6"/>
                  <a:gd name="T1" fmla="*/ 1 h 5"/>
                  <a:gd name="T2" fmla="*/ 28 w 6"/>
                  <a:gd name="T3" fmla="*/ 8 h 5"/>
                  <a:gd name="T4" fmla="*/ 22 w 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1" y="4"/>
                      <a:pt x="3" y="5"/>
                      <a:pt x="6" y="3"/>
                    </a:cubicBezTo>
                    <a:cubicBezTo>
                      <a:pt x="6" y="1"/>
                      <a:pt x="6" y="1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5" name="Oval 744">
                <a:extLst>
                  <a:ext uri="{FF2B5EF4-FFF2-40B4-BE49-F238E27FC236}">
                    <a16:creationId xmlns:a16="http://schemas.microsoft.com/office/drawing/2014/main" id="{D724D341-E1BE-A895-A759-E6D07CA615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9" y="1064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6" name="Oval 745">
                <a:extLst>
                  <a:ext uri="{FF2B5EF4-FFF2-40B4-BE49-F238E27FC236}">
                    <a16:creationId xmlns:a16="http://schemas.microsoft.com/office/drawing/2014/main" id="{D7EA9A29-3F14-E8A9-38F4-60F1700E47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1" y="1056"/>
                <a:ext cx="65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7" name="Oval 746">
                <a:extLst>
                  <a:ext uri="{FF2B5EF4-FFF2-40B4-BE49-F238E27FC236}">
                    <a16:creationId xmlns:a16="http://schemas.microsoft.com/office/drawing/2014/main" id="{4199BAD1-33C3-AE8A-295D-6848440D26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6" y="1060"/>
                <a:ext cx="65" cy="3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8" name="Freeform 747">
                <a:extLst>
                  <a:ext uri="{FF2B5EF4-FFF2-40B4-BE49-F238E27FC236}">
                    <a16:creationId xmlns:a16="http://schemas.microsoft.com/office/drawing/2014/main" id="{D6C2C221-CD35-AB18-13C6-E65514FE5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" y="1068"/>
                <a:ext cx="49" cy="26"/>
              </a:xfrm>
              <a:custGeom>
                <a:avLst/>
                <a:gdLst>
                  <a:gd name="T0" fmla="*/ 0 w 31"/>
                  <a:gd name="T1" fmla="*/ 42 h 16"/>
                  <a:gd name="T2" fmla="*/ 0 w 31"/>
                  <a:gd name="T3" fmla="*/ 54 h 16"/>
                  <a:gd name="T4" fmla="*/ 55 w 31"/>
                  <a:gd name="T5" fmla="*/ 68 h 16"/>
                  <a:gd name="T6" fmla="*/ 122 w 31"/>
                  <a:gd name="T7" fmla="*/ 26 h 16"/>
                  <a:gd name="T8" fmla="*/ 122 w 31"/>
                  <a:gd name="T9" fmla="*/ 18 h 16"/>
                  <a:gd name="T10" fmla="*/ 68 w 31"/>
                  <a:gd name="T11" fmla="*/ 0 h 16"/>
                  <a:gd name="T12" fmla="*/ 0 w 31"/>
                  <a:gd name="T13" fmla="*/ 42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9" y="16"/>
                      <a:pt x="14" y="16"/>
                    </a:cubicBezTo>
                    <a:cubicBezTo>
                      <a:pt x="24" y="16"/>
                      <a:pt x="31" y="12"/>
                      <a:pt x="31" y="6"/>
                    </a:cubicBezTo>
                    <a:cubicBezTo>
                      <a:pt x="31" y="6"/>
                      <a:pt x="31" y="5"/>
                      <a:pt x="31" y="4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7" y="0"/>
                      <a:pt x="0" y="4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9" name="Oval 748">
                <a:extLst>
                  <a:ext uri="{FF2B5EF4-FFF2-40B4-BE49-F238E27FC236}">
                    <a16:creationId xmlns:a16="http://schemas.microsoft.com/office/drawing/2014/main" id="{6AFAAD69-00D4-51EE-3C17-772550AAC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3" y="1068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0" name="Oval 749">
                <a:extLst>
                  <a:ext uri="{FF2B5EF4-FFF2-40B4-BE49-F238E27FC236}">
                    <a16:creationId xmlns:a16="http://schemas.microsoft.com/office/drawing/2014/main" id="{D3B16A25-A29C-B6A1-77DA-C70FB205F1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3" y="1068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1" name="Freeform 750">
                <a:extLst>
                  <a:ext uri="{FF2B5EF4-FFF2-40B4-BE49-F238E27FC236}">
                    <a16:creationId xmlns:a16="http://schemas.microsoft.com/office/drawing/2014/main" id="{26E65A14-3442-C138-3E81-854D3FD1B9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8" y="1079"/>
                <a:ext cx="36" cy="16"/>
              </a:xfrm>
              <a:custGeom>
                <a:avLst/>
                <a:gdLst>
                  <a:gd name="T0" fmla="*/ 88 w 23"/>
                  <a:gd name="T1" fmla="*/ 0 h 10"/>
                  <a:gd name="T2" fmla="*/ 0 w 23"/>
                  <a:gd name="T3" fmla="*/ 34 h 10"/>
                  <a:gd name="T4" fmla="*/ 88 w 23"/>
                  <a:gd name="T5" fmla="*/ 0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20" y="9"/>
                      <a:pt x="8" y="10"/>
                      <a:pt x="0" y="8"/>
                    </a:cubicBezTo>
                    <a:cubicBezTo>
                      <a:pt x="6" y="8"/>
                      <a:pt x="17" y="6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2" name="Freeform 751">
                <a:extLst>
                  <a:ext uri="{FF2B5EF4-FFF2-40B4-BE49-F238E27FC236}">
                    <a16:creationId xmlns:a16="http://schemas.microsoft.com/office/drawing/2014/main" id="{F2A1B53E-6576-F33E-616F-9C42823023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0" y="1016"/>
                <a:ext cx="418" cy="125"/>
              </a:xfrm>
              <a:custGeom>
                <a:avLst/>
                <a:gdLst>
                  <a:gd name="T0" fmla="*/ 0 w 264"/>
                  <a:gd name="T1" fmla="*/ 155 h 79"/>
                  <a:gd name="T2" fmla="*/ 130 w 264"/>
                  <a:gd name="T3" fmla="*/ 233 h 79"/>
                  <a:gd name="T4" fmla="*/ 557 w 264"/>
                  <a:gd name="T5" fmla="*/ 291 h 79"/>
                  <a:gd name="T6" fmla="*/ 996 w 264"/>
                  <a:gd name="T7" fmla="*/ 258 h 79"/>
                  <a:gd name="T8" fmla="*/ 980 w 264"/>
                  <a:gd name="T9" fmla="*/ 82 h 79"/>
                  <a:gd name="T10" fmla="*/ 730 w 264"/>
                  <a:gd name="T11" fmla="*/ 21 h 79"/>
                  <a:gd name="T12" fmla="*/ 413 w 264"/>
                  <a:gd name="T13" fmla="*/ 55 h 79"/>
                  <a:gd name="T14" fmla="*/ 103 w 264"/>
                  <a:gd name="T15" fmla="*/ 87 h 79"/>
                  <a:gd name="T16" fmla="*/ 0 w 264"/>
                  <a:gd name="T17" fmla="*/ 155 h 7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4" h="79">
                    <a:moveTo>
                      <a:pt x="0" y="39"/>
                    </a:moveTo>
                    <a:cubicBezTo>
                      <a:pt x="0" y="54"/>
                      <a:pt x="5" y="57"/>
                      <a:pt x="33" y="59"/>
                    </a:cubicBezTo>
                    <a:cubicBezTo>
                      <a:pt x="60" y="61"/>
                      <a:pt x="86" y="71"/>
                      <a:pt x="140" y="73"/>
                    </a:cubicBezTo>
                    <a:cubicBezTo>
                      <a:pt x="195" y="75"/>
                      <a:pt x="238" y="79"/>
                      <a:pt x="251" y="65"/>
                    </a:cubicBezTo>
                    <a:cubicBezTo>
                      <a:pt x="264" y="51"/>
                      <a:pt x="259" y="28"/>
                      <a:pt x="247" y="21"/>
                    </a:cubicBezTo>
                    <a:cubicBezTo>
                      <a:pt x="235" y="14"/>
                      <a:pt x="215" y="0"/>
                      <a:pt x="184" y="5"/>
                    </a:cubicBezTo>
                    <a:cubicBezTo>
                      <a:pt x="153" y="9"/>
                      <a:pt x="140" y="10"/>
                      <a:pt x="104" y="14"/>
                    </a:cubicBezTo>
                    <a:cubicBezTo>
                      <a:pt x="70" y="17"/>
                      <a:pt x="43" y="20"/>
                      <a:pt x="26" y="22"/>
                    </a:cubicBezTo>
                    <a:cubicBezTo>
                      <a:pt x="9" y="25"/>
                      <a:pt x="0" y="27"/>
                      <a:pt x="0" y="39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3" name="Freeform 752">
                <a:extLst>
                  <a:ext uri="{FF2B5EF4-FFF2-40B4-BE49-F238E27FC236}">
                    <a16:creationId xmlns:a16="http://schemas.microsoft.com/office/drawing/2014/main" id="{9007D2E0-A97B-4215-222D-8B5D260D80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" y="1035"/>
                <a:ext cx="447" cy="106"/>
              </a:xfrm>
              <a:custGeom>
                <a:avLst/>
                <a:gdLst>
                  <a:gd name="T0" fmla="*/ 8 w 282"/>
                  <a:gd name="T1" fmla="*/ 87 h 67"/>
                  <a:gd name="T2" fmla="*/ 171 w 282"/>
                  <a:gd name="T3" fmla="*/ 190 h 67"/>
                  <a:gd name="T4" fmla="*/ 669 w 282"/>
                  <a:gd name="T5" fmla="*/ 253 h 67"/>
                  <a:gd name="T6" fmla="*/ 1060 w 282"/>
                  <a:gd name="T7" fmla="*/ 165 h 67"/>
                  <a:gd name="T8" fmla="*/ 1095 w 282"/>
                  <a:gd name="T9" fmla="*/ 47 h 67"/>
                  <a:gd name="T10" fmla="*/ 911 w 282"/>
                  <a:gd name="T11" fmla="*/ 13 h 67"/>
                  <a:gd name="T12" fmla="*/ 542 w 282"/>
                  <a:gd name="T13" fmla="*/ 55 h 67"/>
                  <a:gd name="T14" fmla="*/ 159 w 282"/>
                  <a:gd name="T15" fmla="*/ 40 h 67"/>
                  <a:gd name="T16" fmla="*/ 8 w 282"/>
                  <a:gd name="T17" fmla="*/ 87 h 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2" h="67">
                    <a:moveTo>
                      <a:pt x="2" y="22"/>
                    </a:moveTo>
                    <a:cubicBezTo>
                      <a:pt x="0" y="36"/>
                      <a:pt x="14" y="40"/>
                      <a:pt x="43" y="48"/>
                    </a:cubicBezTo>
                    <a:cubicBezTo>
                      <a:pt x="73" y="55"/>
                      <a:pt x="116" y="67"/>
                      <a:pt x="168" y="64"/>
                    </a:cubicBezTo>
                    <a:cubicBezTo>
                      <a:pt x="220" y="61"/>
                      <a:pt x="255" y="51"/>
                      <a:pt x="266" y="42"/>
                    </a:cubicBezTo>
                    <a:cubicBezTo>
                      <a:pt x="276" y="33"/>
                      <a:pt x="282" y="21"/>
                      <a:pt x="275" y="12"/>
                    </a:cubicBezTo>
                    <a:cubicBezTo>
                      <a:pt x="267" y="4"/>
                      <a:pt x="259" y="0"/>
                      <a:pt x="229" y="3"/>
                    </a:cubicBezTo>
                    <a:cubicBezTo>
                      <a:pt x="199" y="7"/>
                      <a:pt x="161" y="11"/>
                      <a:pt x="136" y="14"/>
                    </a:cubicBezTo>
                    <a:cubicBezTo>
                      <a:pt x="111" y="17"/>
                      <a:pt x="57" y="14"/>
                      <a:pt x="40" y="10"/>
                    </a:cubicBezTo>
                    <a:cubicBezTo>
                      <a:pt x="22" y="7"/>
                      <a:pt x="5" y="8"/>
                      <a:pt x="2" y="22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4" name="Freeform 753">
                <a:extLst>
                  <a:ext uri="{FF2B5EF4-FFF2-40B4-BE49-F238E27FC236}">
                    <a16:creationId xmlns:a16="http://schemas.microsoft.com/office/drawing/2014/main" id="{4A419355-F3AE-07E7-A719-A082C6C7C3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" y="1056"/>
                <a:ext cx="303" cy="39"/>
              </a:xfrm>
              <a:custGeom>
                <a:avLst/>
                <a:gdLst>
                  <a:gd name="T0" fmla="*/ 13 w 191"/>
                  <a:gd name="T1" fmla="*/ 53 h 25"/>
                  <a:gd name="T2" fmla="*/ 48 w 191"/>
                  <a:gd name="T3" fmla="*/ 5 h 25"/>
                  <a:gd name="T4" fmla="*/ 136 w 191"/>
                  <a:gd name="T5" fmla="*/ 14 h 25"/>
                  <a:gd name="T6" fmla="*/ 327 w 191"/>
                  <a:gd name="T7" fmla="*/ 30 h 25"/>
                  <a:gd name="T8" fmla="*/ 519 w 191"/>
                  <a:gd name="T9" fmla="*/ 22 h 25"/>
                  <a:gd name="T10" fmla="*/ 642 w 191"/>
                  <a:gd name="T11" fmla="*/ 19 h 25"/>
                  <a:gd name="T12" fmla="*/ 763 w 191"/>
                  <a:gd name="T13" fmla="*/ 0 h 25"/>
                  <a:gd name="T14" fmla="*/ 503 w 191"/>
                  <a:gd name="T15" fmla="*/ 42 h 25"/>
                  <a:gd name="T16" fmla="*/ 252 w 191"/>
                  <a:gd name="T17" fmla="*/ 66 h 25"/>
                  <a:gd name="T18" fmla="*/ 90 w 191"/>
                  <a:gd name="T19" fmla="*/ 66 h 25"/>
                  <a:gd name="T20" fmla="*/ 13 w 191"/>
                  <a:gd name="T21" fmla="*/ 53 h 2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91" h="25">
                    <a:moveTo>
                      <a:pt x="3" y="14"/>
                    </a:moveTo>
                    <a:cubicBezTo>
                      <a:pt x="0" y="8"/>
                      <a:pt x="8" y="2"/>
                      <a:pt x="12" y="1"/>
                    </a:cubicBezTo>
                    <a:cubicBezTo>
                      <a:pt x="19" y="0"/>
                      <a:pt x="28" y="2"/>
                      <a:pt x="34" y="4"/>
                    </a:cubicBezTo>
                    <a:cubicBezTo>
                      <a:pt x="49" y="7"/>
                      <a:pt x="66" y="8"/>
                      <a:pt x="82" y="8"/>
                    </a:cubicBezTo>
                    <a:cubicBezTo>
                      <a:pt x="98" y="7"/>
                      <a:pt x="114" y="7"/>
                      <a:pt x="130" y="6"/>
                    </a:cubicBezTo>
                    <a:cubicBezTo>
                      <a:pt x="140" y="5"/>
                      <a:pt x="151" y="5"/>
                      <a:pt x="161" y="5"/>
                    </a:cubicBezTo>
                    <a:cubicBezTo>
                      <a:pt x="171" y="4"/>
                      <a:pt x="181" y="0"/>
                      <a:pt x="191" y="0"/>
                    </a:cubicBezTo>
                    <a:cubicBezTo>
                      <a:pt x="171" y="10"/>
                      <a:pt x="147" y="11"/>
                      <a:pt x="126" y="11"/>
                    </a:cubicBezTo>
                    <a:cubicBezTo>
                      <a:pt x="105" y="11"/>
                      <a:pt x="84" y="17"/>
                      <a:pt x="63" y="17"/>
                    </a:cubicBezTo>
                    <a:cubicBezTo>
                      <a:pt x="51" y="16"/>
                      <a:pt x="34" y="11"/>
                      <a:pt x="23" y="17"/>
                    </a:cubicBezTo>
                    <a:cubicBezTo>
                      <a:pt x="19" y="19"/>
                      <a:pt x="4" y="25"/>
                      <a:pt x="3" y="14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5" name="Freeform 754">
                <a:extLst>
                  <a:ext uri="{FF2B5EF4-FFF2-40B4-BE49-F238E27FC236}">
                    <a16:creationId xmlns:a16="http://schemas.microsoft.com/office/drawing/2014/main" id="{5F5EBA9E-F7CD-7BE6-DB45-4777A2D9B1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" y="1056"/>
                <a:ext cx="150" cy="64"/>
              </a:xfrm>
              <a:custGeom>
                <a:avLst/>
                <a:gdLst>
                  <a:gd name="T0" fmla="*/ 0 w 95"/>
                  <a:gd name="T1" fmla="*/ 156 h 41"/>
                  <a:gd name="T2" fmla="*/ 292 w 95"/>
                  <a:gd name="T3" fmla="*/ 103 h 41"/>
                  <a:gd name="T4" fmla="*/ 362 w 95"/>
                  <a:gd name="T5" fmla="*/ 30 h 41"/>
                  <a:gd name="T6" fmla="*/ 276 w 95"/>
                  <a:gd name="T7" fmla="*/ 5 h 41"/>
                  <a:gd name="T8" fmla="*/ 229 w 95"/>
                  <a:gd name="T9" fmla="*/ 83 h 4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5" h="41">
                    <a:moveTo>
                      <a:pt x="0" y="41"/>
                    </a:moveTo>
                    <a:cubicBezTo>
                      <a:pt x="25" y="38"/>
                      <a:pt x="51" y="36"/>
                      <a:pt x="74" y="27"/>
                    </a:cubicBezTo>
                    <a:cubicBezTo>
                      <a:pt x="81" y="24"/>
                      <a:pt x="95" y="18"/>
                      <a:pt x="92" y="8"/>
                    </a:cubicBezTo>
                    <a:cubicBezTo>
                      <a:pt x="90" y="0"/>
                      <a:pt x="77" y="1"/>
                      <a:pt x="70" y="1"/>
                    </a:cubicBezTo>
                    <a:cubicBezTo>
                      <a:pt x="81" y="9"/>
                      <a:pt x="65" y="19"/>
                      <a:pt x="58" y="22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6" name="Freeform 755">
                <a:extLst>
                  <a:ext uri="{FF2B5EF4-FFF2-40B4-BE49-F238E27FC236}">
                    <a16:creationId xmlns:a16="http://schemas.microsoft.com/office/drawing/2014/main" id="{BB1158E6-0CB5-E677-CFF0-03CF52C37D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2" y="1045"/>
                <a:ext cx="41" cy="33"/>
              </a:xfrm>
              <a:custGeom>
                <a:avLst/>
                <a:gdLst>
                  <a:gd name="T0" fmla="*/ 8 w 26"/>
                  <a:gd name="T1" fmla="*/ 82 h 21"/>
                  <a:gd name="T2" fmla="*/ 103 w 26"/>
                  <a:gd name="T3" fmla="*/ 55 h 21"/>
                  <a:gd name="T4" fmla="*/ 13 w 26"/>
                  <a:gd name="T5" fmla="*/ 74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6" h="21">
                    <a:moveTo>
                      <a:pt x="2" y="21"/>
                    </a:moveTo>
                    <a:cubicBezTo>
                      <a:pt x="0" y="0"/>
                      <a:pt x="19" y="17"/>
                      <a:pt x="26" y="14"/>
                    </a:cubicBezTo>
                    <a:cubicBezTo>
                      <a:pt x="19" y="11"/>
                      <a:pt x="9" y="15"/>
                      <a:pt x="3" y="1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7" name="Oval 756">
                <a:extLst>
                  <a:ext uri="{FF2B5EF4-FFF2-40B4-BE49-F238E27FC236}">
                    <a16:creationId xmlns:a16="http://schemas.microsoft.com/office/drawing/2014/main" id="{DCF98C91-EBC5-B0F1-8D21-B41196E41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0" y="1089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8" name="Oval 757">
                <a:extLst>
                  <a:ext uri="{FF2B5EF4-FFF2-40B4-BE49-F238E27FC236}">
                    <a16:creationId xmlns:a16="http://schemas.microsoft.com/office/drawing/2014/main" id="{52EA50F5-F7B3-5C35-57E1-C0E899FAC7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3" y="1081"/>
                <a:ext cx="6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9" name="Oval 758">
                <a:extLst>
                  <a:ext uri="{FF2B5EF4-FFF2-40B4-BE49-F238E27FC236}">
                    <a16:creationId xmlns:a16="http://schemas.microsoft.com/office/drawing/2014/main" id="{3D5D5B6B-B316-8098-129F-B9D28B4A3E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7" y="1086"/>
                <a:ext cx="65" cy="3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0" name="Freeform 759">
                <a:extLst>
                  <a:ext uri="{FF2B5EF4-FFF2-40B4-BE49-F238E27FC236}">
                    <a16:creationId xmlns:a16="http://schemas.microsoft.com/office/drawing/2014/main" id="{3D551618-786A-9C1D-AB23-3FADBE477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7" y="1094"/>
                <a:ext cx="49" cy="25"/>
              </a:xfrm>
              <a:custGeom>
                <a:avLst/>
                <a:gdLst>
                  <a:gd name="T0" fmla="*/ 0 w 31"/>
                  <a:gd name="T1" fmla="*/ 39 h 16"/>
                  <a:gd name="T2" fmla="*/ 0 w 31"/>
                  <a:gd name="T3" fmla="*/ 47 h 16"/>
                  <a:gd name="T4" fmla="*/ 55 w 31"/>
                  <a:gd name="T5" fmla="*/ 61 h 16"/>
                  <a:gd name="T6" fmla="*/ 122 w 31"/>
                  <a:gd name="T7" fmla="*/ 27 h 16"/>
                  <a:gd name="T8" fmla="*/ 122 w 31"/>
                  <a:gd name="T9" fmla="*/ 20 h 16"/>
                  <a:gd name="T10" fmla="*/ 68 w 31"/>
                  <a:gd name="T11" fmla="*/ 0 h 16"/>
                  <a:gd name="T12" fmla="*/ 0 w 31"/>
                  <a:gd name="T13" fmla="*/ 39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8" y="16"/>
                      <a:pt x="14" y="16"/>
                    </a:cubicBezTo>
                    <a:cubicBezTo>
                      <a:pt x="24" y="16"/>
                      <a:pt x="31" y="12"/>
                      <a:pt x="31" y="7"/>
                    </a:cubicBezTo>
                    <a:cubicBezTo>
                      <a:pt x="31" y="6"/>
                      <a:pt x="31" y="5"/>
                      <a:pt x="31" y="5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7" y="0"/>
                      <a:pt x="0" y="4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1" name="Oval 760">
                <a:extLst>
                  <a:ext uri="{FF2B5EF4-FFF2-40B4-BE49-F238E27FC236}">
                    <a16:creationId xmlns:a16="http://schemas.microsoft.com/office/drawing/2014/main" id="{53C94276-C31E-3C80-2BC6-6B51162B44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" y="1094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2" name="Oval 761">
                <a:extLst>
                  <a:ext uri="{FF2B5EF4-FFF2-40B4-BE49-F238E27FC236}">
                    <a16:creationId xmlns:a16="http://schemas.microsoft.com/office/drawing/2014/main" id="{8EA2706A-C2CF-6A44-5596-B041FB5AE4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" y="1094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3" name="Freeform 762">
                <a:extLst>
                  <a:ext uri="{FF2B5EF4-FFF2-40B4-BE49-F238E27FC236}">
                    <a16:creationId xmlns:a16="http://schemas.microsoft.com/office/drawing/2014/main" id="{6C71DFB5-71BE-0CD5-5FFE-5E29B585B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" y="1105"/>
                <a:ext cx="37" cy="17"/>
              </a:xfrm>
              <a:custGeom>
                <a:avLst/>
                <a:gdLst>
                  <a:gd name="T0" fmla="*/ 97 w 23"/>
                  <a:gd name="T1" fmla="*/ 0 h 11"/>
                  <a:gd name="T2" fmla="*/ 0 w 23"/>
                  <a:gd name="T3" fmla="*/ 29 h 11"/>
                  <a:gd name="T4" fmla="*/ 97 w 23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23" y="0"/>
                    </a:moveTo>
                    <a:cubicBezTo>
                      <a:pt x="19" y="9"/>
                      <a:pt x="8" y="11"/>
                      <a:pt x="0" y="8"/>
                    </a:cubicBezTo>
                    <a:cubicBezTo>
                      <a:pt x="6" y="8"/>
                      <a:pt x="17" y="7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4" name="Freeform 763">
                <a:extLst>
                  <a:ext uri="{FF2B5EF4-FFF2-40B4-BE49-F238E27FC236}">
                    <a16:creationId xmlns:a16="http://schemas.microsoft.com/office/drawing/2014/main" id="{6B4781C6-0A0E-BDD2-C46A-6EE82196D5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" y="1035"/>
                <a:ext cx="447" cy="106"/>
              </a:xfrm>
              <a:custGeom>
                <a:avLst/>
                <a:gdLst>
                  <a:gd name="T0" fmla="*/ 8 w 282"/>
                  <a:gd name="T1" fmla="*/ 87 h 67"/>
                  <a:gd name="T2" fmla="*/ 171 w 282"/>
                  <a:gd name="T3" fmla="*/ 190 h 67"/>
                  <a:gd name="T4" fmla="*/ 669 w 282"/>
                  <a:gd name="T5" fmla="*/ 253 h 67"/>
                  <a:gd name="T6" fmla="*/ 1060 w 282"/>
                  <a:gd name="T7" fmla="*/ 165 h 67"/>
                  <a:gd name="T8" fmla="*/ 1095 w 282"/>
                  <a:gd name="T9" fmla="*/ 47 h 67"/>
                  <a:gd name="T10" fmla="*/ 911 w 282"/>
                  <a:gd name="T11" fmla="*/ 13 h 67"/>
                  <a:gd name="T12" fmla="*/ 542 w 282"/>
                  <a:gd name="T13" fmla="*/ 55 h 67"/>
                  <a:gd name="T14" fmla="*/ 159 w 282"/>
                  <a:gd name="T15" fmla="*/ 40 h 67"/>
                  <a:gd name="T16" fmla="*/ 8 w 282"/>
                  <a:gd name="T17" fmla="*/ 87 h 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2" h="67">
                    <a:moveTo>
                      <a:pt x="2" y="22"/>
                    </a:moveTo>
                    <a:cubicBezTo>
                      <a:pt x="0" y="36"/>
                      <a:pt x="14" y="40"/>
                      <a:pt x="43" y="48"/>
                    </a:cubicBezTo>
                    <a:cubicBezTo>
                      <a:pt x="73" y="55"/>
                      <a:pt x="116" y="67"/>
                      <a:pt x="168" y="64"/>
                    </a:cubicBezTo>
                    <a:cubicBezTo>
                      <a:pt x="220" y="61"/>
                      <a:pt x="255" y="51"/>
                      <a:pt x="266" y="42"/>
                    </a:cubicBezTo>
                    <a:cubicBezTo>
                      <a:pt x="276" y="33"/>
                      <a:pt x="282" y="21"/>
                      <a:pt x="275" y="12"/>
                    </a:cubicBezTo>
                    <a:cubicBezTo>
                      <a:pt x="267" y="4"/>
                      <a:pt x="259" y="0"/>
                      <a:pt x="229" y="3"/>
                    </a:cubicBezTo>
                    <a:cubicBezTo>
                      <a:pt x="199" y="7"/>
                      <a:pt x="161" y="11"/>
                      <a:pt x="136" y="14"/>
                    </a:cubicBezTo>
                    <a:cubicBezTo>
                      <a:pt x="111" y="17"/>
                      <a:pt x="57" y="14"/>
                      <a:pt x="40" y="10"/>
                    </a:cubicBezTo>
                    <a:cubicBezTo>
                      <a:pt x="22" y="7"/>
                      <a:pt x="5" y="8"/>
                      <a:pt x="2" y="2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5" name="Freeform 764">
                <a:extLst>
                  <a:ext uri="{FF2B5EF4-FFF2-40B4-BE49-F238E27FC236}">
                    <a16:creationId xmlns:a16="http://schemas.microsoft.com/office/drawing/2014/main" id="{325B0981-BE76-F2E8-DBB2-5C6440C59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" y="1144"/>
                <a:ext cx="688" cy="168"/>
              </a:xfrm>
              <a:custGeom>
                <a:avLst/>
                <a:gdLst>
                  <a:gd name="T0" fmla="*/ 13 w 434"/>
                  <a:gd name="T1" fmla="*/ 279 h 106"/>
                  <a:gd name="T2" fmla="*/ 224 w 434"/>
                  <a:gd name="T3" fmla="*/ 312 h 106"/>
                  <a:gd name="T4" fmla="*/ 666 w 434"/>
                  <a:gd name="T5" fmla="*/ 339 h 106"/>
                  <a:gd name="T6" fmla="*/ 1430 w 434"/>
                  <a:gd name="T7" fmla="*/ 322 h 106"/>
                  <a:gd name="T8" fmla="*/ 1717 w 434"/>
                  <a:gd name="T9" fmla="*/ 151 h 106"/>
                  <a:gd name="T10" fmla="*/ 1397 w 434"/>
                  <a:gd name="T11" fmla="*/ 55 h 106"/>
                  <a:gd name="T12" fmla="*/ 797 w 434"/>
                  <a:gd name="T13" fmla="*/ 33 h 106"/>
                  <a:gd name="T14" fmla="*/ 314 w 434"/>
                  <a:gd name="T15" fmla="*/ 149 h 106"/>
                  <a:gd name="T16" fmla="*/ 40 w 434"/>
                  <a:gd name="T17" fmla="*/ 250 h 106"/>
                  <a:gd name="T18" fmla="*/ 13 w 434"/>
                  <a:gd name="T19" fmla="*/ 279 h 10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4" h="106">
                    <a:moveTo>
                      <a:pt x="3" y="70"/>
                    </a:moveTo>
                    <a:cubicBezTo>
                      <a:pt x="4" y="79"/>
                      <a:pt x="19" y="79"/>
                      <a:pt x="56" y="78"/>
                    </a:cubicBezTo>
                    <a:cubicBezTo>
                      <a:pt x="93" y="77"/>
                      <a:pt x="109" y="72"/>
                      <a:pt x="167" y="85"/>
                    </a:cubicBezTo>
                    <a:cubicBezTo>
                      <a:pt x="225" y="98"/>
                      <a:pt x="308" y="106"/>
                      <a:pt x="359" y="81"/>
                    </a:cubicBezTo>
                    <a:cubicBezTo>
                      <a:pt x="410" y="56"/>
                      <a:pt x="429" y="50"/>
                      <a:pt x="431" y="38"/>
                    </a:cubicBezTo>
                    <a:cubicBezTo>
                      <a:pt x="434" y="26"/>
                      <a:pt x="388" y="19"/>
                      <a:pt x="351" y="14"/>
                    </a:cubicBezTo>
                    <a:cubicBezTo>
                      <a:pt x="315" y="10"/>
                      <a:pt x="259" y="0"/>
                      <a:pt x="200" y="8"/>
                    </a:cubicBezTo>
                    <a:cubicBezTo>
                      <a:pt x="142" y="16"/>
                      <a:pt x="110" y="23"/>
                      <a:pt x="79" y="37"/>
                    </a:cubicBezTo>
                    <a:cubicBezTo>
                      <a:pt x="49" y="51"/>
                      <a:pt x="20" y="60"/>
                      <a:pt x="10" y="63"/>
                    </a:cubicBezTo>
                    <a:cubicBezTo>
                      <a:pt x="0" y="66"/>
                      <a:pt x="3" y="65"/>
                      <a:pt x="3" y="7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6" name="Freeform 765">
                <a:extLst>
                  <a:ext uri="{FF2B5EF4-FFF2-40B4-BE49-F238E27FC236}">
                    <a16:creationId xmlns:a16="http://schemas.microsoft.com/office/drawing/2014/main" id="{1F7F4A2C-E752-F691-237B-9B908CA904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" y="1158"/>
                <a:ext cx="520" cy="94"/>
              </a:xfrm>
              <a:custGeom>
                <a:avLst/>
                <a:gdLst>
                  <a:gd name="T0" fmla="*/ 8 w 328"/>
                  <a:gd name="T1" fmla="*/ 231 h 59"/>
                  <a:gd name="T2" fmla="*/ 301 w 328"/>
                  <a:gd name="T3" fmla="*/ 115 h 59"/>
                  <a:gd name="T4" fmla="*/ 686 w 328"/>
                  <a:gd name="T5" fmla="*/ 29 h 59"/>
                  <a:gd name="T6" fmla="*/ 924 w 328"/>
                  <a:gd name="T7" fmla="*/ 16 h 59"/>
                  <a:gd name="T8" fmla="*/ 1306 w 328"/>
                  <a:gd name="T9" fmla="*/ 64 h 59"/>
                  <a:gd name="T10" fmla="*/ 897 w 328"/>
                  <a:gd name="T11" fmla="*/ 73 h 59"/>
                  <a:gd name="T12" fmla="*/ 705 w 328"/>
                  <a:gd name="T13" fmla="*/ 145 h 59"/>
                  <a:gd name="T14" fmla="*/ 495 w 328"/>
                  <a:gd name="T15" fmla="*/ 145 h 59"/>
                  <a:gd name="T16" fmla="*/ 335 w 328"/>
                  <a:gd name="T17" fmla="*/ 175 h 59"/>
                  <a:gd name="T18" fmla="*/ 216 w 328"/>
                  <a:gd name="T19" fmla="*/ 193 h 59"/>
                  <a:gd name="T20" fmla="*/ 0 w 328"/>
                  <a:gd name="T21" fmla="*/ 239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28" h="59">
                    <a:moveTo>
                      <a:pt x="2" y="57"/>
                    </a:moveTo>
                    <a:cubicBezTo>
                      <a:pt x="26" y="47"/>
                      <a:pt x="51" y="37"/>
                      <a:pt x="76" y="28"/>
                    </a:cubicBezTo>
                    <a:cubicBezTo>
                      <a:pt x="108" y="17"/>
                      <a:pt x="139" y="12"/>
                      <a:pt x="172" y="7"/>
                    </a:cubicBezTo>
                    <a:cubicBezTo>
                      <a:pt x="192" y="4"/>
                      <a:pt x="212" y="0"/>
                      <a:pt x="232" y="4"/>
                    </a:cubicBezTo>
                    <a:cubicBezTo>
                      <a:pt x="264" y="10"/>
                      <a:pt x="299" y="4"/>
                      <a:pt x="328" y="16"/>
                    </a:cubicBezTo>
                    <a:cubicBezTo>
                      <a:pt x="294" y="11"/>
                      <a:pt x="259" y="10"/>
                      <a:pt x="225" y="18"/>
                    </a:cubicBezTo>
                    <a:cubicBezTo>
                      <a:pt x="208" y="23"/>
                      <a:pt x="193" y="33"/>
                      <a:pt x="177" y="36"/>
                    </a:cubicBezTo>
                    <a:cubicBezTo>
                      <a:pt x="159" y="39"/>
                      <a:pt x="141" y="35"/>
                      <a:pt x="124" y="36"/>
                    </a:cubicBezTo>
                    <a:cubicBezTo>
                      <a:pt x="110" y="37"/>
                      <a:pt x="97" y="40"/>
                      <a:pt x="84" y="43"/>
                    </a:cubicBezTo>
                    <a:cubicBezTo>
                      <a:pt x="74" y="46"/>
                      <a:pt x="64" y="46"/>
                      <a:pt x="54" y="48"/>
                    </a:cubicBezTo>
                    <a:cubicBezTo>
                      <a:pt x="37" y="51"/>
                      <a:pt x="16" y="52"/>
                      <a:pt x="0" y="59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7" name="Freeform 766">
                <a:extLst>
                  <a:ext uri="{FF2B5EF4-FFF2-40B4-BE49-F238E27FC236}">
                    <a16:creationId xmlns:a16="http://schemas.microsoft.com/office/drawing/2014/main" id="{3B103812-A37E-2682-7BD5-6EB9B23F85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" y="1204"/>
                <a:ext cx="496" cy="89"/>
              </a:xfrm>
              <a:custGeom>
                <a:avLst/>
                <a:gdLst>
                  <a:gd name="T0" fmla="*/ 103 w 313"/>
                  <a:gd name="T1" fmla="*/ 121 h 56"/>
                  <a:gd name="T2" fmla="*/ 811 w 313"/>
                  <a:gd name="T3" fmla="*/ 189 h 56"/>
                  <a:gd name="T4" fmla="*/ 1062 w 313"/>
                  <a:gd name="T5" fmla="*/ 108 h 56"/>
                  <a:gd name="T6" fmla="*/ 1182 w 313"/>
                  <a:gd name="T7" fmla="*/ 48 h 56"/>
                  <a:gd name="T8" fmla="*/ 1246 w 313"/>
                  <a:gd name="T9" fmla="*/ 0 h 56"/>
                  <a:gd name="T10" fmla="*/ 1062 w 313"/>
                  <a:gd name="T11" fmla="*/ 68 h 56"/>
                  <a:gd name="T12" fmla="*/ 944 w 313"/>
                  <a:gd name="T13" fmla="*/ 73 h 56"/>
                  <a:gd name="T14" fmla="*/ 884 w 313"/>
                  <a:gd name="T15" fmla="*/ 64 h 56"/>
                  <a:gd name="T16" fmla="*/ 802 w 313"/>
                  <a:gd name="T17" fmla="*/ 76 h 56"/>
                  <a:gd name="T18" fmla="*/ 713 w 313"/>
                  <a:gd name="T19" fmla="*/ 76 h 56"/>
                  <a:gd name="T20" fmla="*/ 498 w 313"/>
                  <a:gd name="T21" fmla="*/ 116 h 56"/>
                  <a:gd name="T22" fmla="*/ 0 w 313"/>
                  <a:gd name="T23" fmla="*/ 114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13" h="56">
                    <a:moveTo>
                      <a:pt x="26" y="30"/>
                    </a:moveTo>
                    <a:cubicBezTo>
                      <a:pt x="85" y="31"/>
                      <a:pt x="143" y="56"/>
                      <a:pt x="204" y="47"/>
                    </a:cubicBezTo>
                    <a:cubicBezTo>
                      <a:pt x="226" y="44"/>
                      <a:pt x="246" y="37"/>
                      <a:pt x="267" y="27"/>
                    </a:cubicBezTo>
                    <a:cubicBezTo>
                      <a:pt x="277" y="22"/>
                      <a:pt x="287" y="16"/>
                      <a:pt x="297" y="12"/>
                    </a:cubicBezTo>
                    <a:cubicBezTo>
                      <a:pt x="305" y="9"/>
                      <a:pt x="309" y="7"/>
                      <a:pt x="313" y="0"/>
                    </a:cubicBezTo>
                    <a:cubicBezTo>
                      <a:pt x="297" y="7"/>
                      <a:pt x="285" y="15"/>
                      <a:pt x="267" y="17"/>
                    </a:cubicBezTo>
                    <a:cubicBezTo>
                      <a:pt x="257" y="18"/>
                      <a:pt x="247" y="19"/>
                      <a:pt x="237" y="18"/>
                    </a:cubicBezTo>
                    <a:cubicBezTo>
                      <a:pt x="232" y="17"/>
                      <a:pt x="227" y="15"/>
                      <a:pt x="222" y="16"/>
                    </a:cubicBezTo>
                    <a:cubicBezTo>
                      <a:pt x="214" y="17"/>
                      <a:pt x="210" y="20"/>
                      <a:pt x="201" y="19"/>
                    </a:cubicBezTo>
                    <a:cubicBezTo>
                      <a:pt x="194" y="19"/>
                      <a:pt x="185" y="17"/>
                      <a:pt x="179" y="19"/>
                    </a:cubicBezTo>
                    <a:cubicBezTo>
                      <a:pt x="188" y="41"/>
                      <a:pt x="136" y="31"/>
                      <a:pt x="125" y="29"/>
                    </a:cubicBezTo>
                    <a:cubicBezTo>
                      <a:pt x="84" y="22"/>
                      <a:pt x="40" y="18"/>
                      <a:pt x="0" y="28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8" name="Freeform 767">
                <a:extLst>
                  <a:ext uri="{FF2B5EF4-FFF2-40B4-BE49-F238E27FC236}">
                    <a16:creationId xmlns:a16="http://schemas.microsoft.com/office/drawing/2014/main" id="{31D15E18-1105-D42B-0AB4-BDF835E978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" y="1176"/>
                <a:ext cx="126" cy="19"/>
              </a:xfrm>
              <a:custGeom>
                <a:avLst/>
                <a:gdLst>
                  <a:gd name="T0" fmla="*/ 0 w 80"/>
                  <a:gd name="T1" fmla="*/ 48 h 12"/>
                  <a:gd name="T2" fmla="*/ 312 w 80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0" h="12">
                    <a:moveTo>
                      <a:pt x="0" y="12"/>
                    </a:moveTo>
                    <a:cubicBezTo>
                      <a:pt x="23" y="0"/>
                      <a:pt x="55" y="1"/>
                      <a:pt x="8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9" name="Oval 768">
                <a:extLst>
                  <a:ext uri="{FF2B5EF4-FFF2-40B4-BE49-F238E27FC236}">
                    <a16:creationId xmlns:a16="http://schemas.microsoft.com/office/drawing/2014/main" id="{A867BC66-F49D-A99F-07F6-6D87878C79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" y="1209"/>
                <a:ext cx="82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0" name="Oval 769">
                <a:extLst>
                  <a:ext uri="{FF2B5EF4-FFF2-40B4-BE49-F238E27FC236}">
                    <a16:creationId xmlns:a16="http://schemas.microsoft.com/office/drawing/2014/main" id="{95E49740-EDB7-90D6-7612-08181F0A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" y="1198"/>
                <a:ext cx="83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1" name="Oval 770">
                <a:extLst>
                  <a:ext uri="{FF2B5EF4-FFF2-40B4-BE49-F238E27FC236}">
                    <a16:creationId xmlns:a16="http://schemas.microsoft.com/office/drawing/2014/main" id="{4638C16F-898E-8647-DEEC-DEDA3D043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4" y="1204"/>
                <a:ext cx="81" cy="44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2" name="Freeform 771">
                <a:extLst>
                  <a:ext uri="{FF2B5EF4-FFF2-40B4-BE49-F238E27FC236}">
                    <a16:creationId xmlns:a16="http://schemas.microsoft.com/office/drawing/2014/main" id="{4DC819B9-3413-949B-D657-D8CCDCBA1C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" y="1215"/>
                <a:ext cx="63" cy="30"/>
              </a:xfrm>
              <a:custGeom>
                <a:avLst/>
                <a:gdLst>
                  <a:gd name="T0" fmla="*/ 0 w 40"/>
                  <a:gd name="T1" fmla="*/ 43 h 19"/>
                  <a:gd name="T2" fmla="*/ 5 w 40"/>
                  <a:gd name="T3" fmla="*/ 55 h 19"/>
                  <a:gd name="T4" fmla="*/ 74 w 40"/>
                  <a:gd name="T5" fmla="*/ 74 h 19"/>
                  <a:gd name="T6" fmla="*/ 156 w 40"/>
                  <a:gd name="T7" fmla="*/ 27 h 19"/>
                  <a:gd name="T8" fmla="*/ 156 w 40"/>
                  <a:gd name="T9" fmla="*/ 21 h 19"/>
                  <a:gd name="T10" fmla="*/ 87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1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1" y="19"/>
                      <a:pt x="40" y="14"/>
                      <a:pt x="40" y="7"/>
                    </a:cubicBezTo>
                    <a:cubicBezTo>
                      <a:pt x="40" y="7"/>
                      <a:pt x="40" y="6"/>
                      <a:pt x="40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3" name="Oval 772">
                <a:extLst>
                  <a:ext uri="{FF2B5EF4-FFF2-40B4-BE49-F238E27FC236}">
                    <a16:creationId xmlns:a16="http://schemas.microsoft.com/office/drawing/2014/main" id="{DA371BD4-6F9A-0A12-261E-15A9BFEA98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6" y="1214"/>
                <a:ext cx="8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4" name="Oval 773">
                <a:extLst>
                  <a:ext uri="{FF2B5EF4-FFF2-40B4-BE49-F238E27FC236}">
                    <a16:creationId xmlns:a16="http://schemas.microsoft.com/office/drawing/2014/main" id="{501D2791-F13D-5BD4-5AB8-3552DC5238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" y="1214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5" name="Freeform 774">
                <a:extLst>
                  <a:ext uri="{FF2B5EF4-FFF2-40B4-BE49-F238E27FC236}">
                    <a16:creationId xmlns:a16="http://schemas.microsoft.com/office/drawing/2014/main" id="{C00EC5C8-FF1C-74C4-2C3B-C1409BFCBC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1229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6" name="Freeform 775">
                <a:extLst>
                  <a:ext uri="{FF2B5EF4-FFF2-40B4-BE49-F238E27FC236}">
                    <a16:creationId xmlns:a16="http://schemas.microsoft.com/office/drawing/2014/main" id="{16895B3B-324D-6AAE-99C1-159B77BF7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" y="1144"/>
                <a:ext cx="688" cy="168"/>
              </a:xfrm>
              <a:custGeom>
                <a:avLst/>
                <a:gdLst>
                  <a:gd name="T0" fmla="*/ 13 w 434"/>
                  <a:gd name="T1" fmla="*/ 279 h 106"/>
                  <a:gd name="T2" fmla="*/ 224 w 434"/>
                  <a:gd name="T3" fmla="*/ 312 h 106"/>
                  <a:gd name="T4" fmla="*/ 666 w 434"/>
                  <a:gd name="T5" fmla="*/ 339 h 106"/>
                  <a:gd name="T6" fmla="*/ 1430 w 434"/>
                  <a:gd name="T7" fmla="*/ 322 h 106"/>
                  <a:gd name="T8" fmla="*/ 1717 w 434"/>
                  <a:gd name="T9" fmla="*/ 151 h 106"/>
                  <a:gd name="T10" fmla="*/ 1397 w 434"/>
                  <a:gd name="T11" fmla="*/ 55 h 106"/>
                  <a:gd name="T12" fmla="*/ 797 w 434"/>
                  <a:gd name="T13" fmla="*/ 33 h 106"/>
                  <a:gd name="T14" fmla="*/ 314 w 434"/>
                  <a:gd name="T15" fmla="*/ 149 h 106"/>
                  <a:gd name="T16" fmla="*/ 40 w 434"/>
                  <a:gd name="T17" fmla="*/ 250 h 106"/>
                  <a:gd name="T18" fmla="*/ 13 w 434"/>
                  <a:gd name="T19" fmla="*/ 279 h 10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4" h="106">
                    <a:moveTo>
                      <a:pt x="3" y="70"/>
                    </a:moveTo>
                    <a:cubicBezTo>
                      <a:pt x="4" y="79"/>
                      <a:pt x="19" y="79"/>
                      <a:pt x="56" y="78"/>
                    </a:cubicBezTo>
                    <a:cubicBezTo>
                      <a:pt x="93" y="77"/>
                      <a:pt x="109" y="72"/>
                      <a:pt x="167" y="85"/>
                    </a:cubicBezTo>
                    <a:cubicBezTo>
                      <a:pt x="225" y="98"/>
                      <a:pt x="308" y="106"/>
                      <a:pt x="359" y="81"/>
                    </a:cubicBezTo>
                    <a:cubicBezTo>
                      <a:pt x="410" y="56"/>
                      <a:pt x="429" y="50"/>
                      <a:pt x="431" y="38"/>
                    </a:cubicBezTo>
                    <a:cubicBezTo>
                      <a:pt x="434" y="26"/>
                      <a:pt x="388" y="19"/>
                      <a:pt x="351" y="14"/>
                    </a:cubicBezTo>
                    <a:cubicBezTo>
                      <a:pt x="315" y="10"/>
                      <a:pt x="259" y="0"/>
                      <a:pt x="200" y="8"/>
                    </a:cubicBezTo>
                    <a:cubicBezTo>
                      <a:pt x="142" y="16"/>
                      <a:pt x="110" y="23"/>
                      <a:pt x="79" y="37"/>
                    </a:cubicBezTo>
                    <a:cubicBezTo>
                      <a:pt x="49" y="51"/>
                      <a:pt x="20" y="60"/>
                      <a:pt x="10" y="63"/>
                    </a:cubicBezTo>
                    <a:cubicBezTo>
                      <a:pt x="0" y="66"/>
                      <a:pt x="3" y="65"/>
                      <a:pt x="3" y="7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7" name="Freeform 776">
                <a:extLst>
                  <a:ext uri="{FF2B5EF4-FFF2-40B4-BE49-F238E27FC236}">
                    <a16:creationId xmlns:a16="http://schemas.microsoft.com/office/drawing/2014/main" id="{B91FFC93-89DE-31BF-B17C-E40E0080C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6" y="1128"/>
                <a:ext cx="594" cy="143"/>
              </a:xfrm>
              <a:custGeom>
                <a:avLst/>
                <a:gdLst>
                  <a:gd name="T0" fmla="*/ 21 w 375"/>
                  <a:gd name="T1" fmla="*/ 33 h 90"/>
                  <a:gd name="T2" fmla="*/ 219 w 375"/>
                  <a:gd name="T3" fmla="*/ 224 h 90"/>
                  <a:gd name="T4" fmla="*/ 683 w 375"/>
                  <a:gd name="T5" fmla="*/ 356 h 90"/>
                  <a:gd name="T6" fmla="*/ 1172 w 375"/>
                  <a:gd name="T7" fmla="*/ 286 h 90"/>
                  <a:gd name="T8" fmla="*/ 1478 w 375"/>
                  <a:gd name="T9" fmla="*/ 230 h 90"/>
                  <a:gd name="T10" fmla="*/ 1288 w 375"/>
                  <a:gd name="T11" fmla="*/ 108 h 90"/>
                  <a:gd name="T12" fmla="*/ 817 w 375"/>
                  <a:gd name="T13" fmla="*/ 52 h 90"/>
                  <a:gd name="T14" fmla="*/ 310 w 375"/>
                  <a:gd name="T15" fmla="*/ 40 h 90"/>
                  <a:gd name="T16" fmla="*/ 21 w 375"/>
                  <a:gd name="T17" fmla="*/ 33 h 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75" h="90">
                    <a:moveTo>
                      <a:pt x="5" y="8"/>
                    </a:moveTo>
                    <a:cubicBezTo>
                      <a:pt x="0" y="25"/>
                      <a:pt x="19" y="36"/>
                      <a:pt x="55" y="56"/>
                    </a:cubicBezTo>
                    <a:cubicBezTo>
                      <a:pt x="92" y="75"/>
                      <a:pt x="123" y="90"/>
                      <a:pt x="172" y="89"/>
                    </a:cubicBezTo>
                    <a:cubicBezTo>
                      <a:pt x="221" y="88"/>
                      <a:pt x="246" y="74"/>
                      <a:pt x="295" y="71"/>
                    </a:cubicBezTo>
                    <a:cubicBezTo>
                      <a:pt x="344" y="67"/>
                      <a:pt x="369" y="63"/>
                      <a:pt x="372" y="57"/>
                    </a:cubicBezTo>
                    <a:cubicBezTo>
                      <a:pt x="375" y="52"/>
                      <a:pt x="353" y="36"/>
                      <a:pt x="324" y="27"/>
                    </a:cubicBezTo>
                    <a:cubicBezTo>
                      <a:pt x="296" y="18"/>
                      <a:pt x="258" y="10"/>
                      <a:pt x="206" y="13"/>
                    </a:cubicBezTo>
                    <a:cubicBezTo>
                      <a:pt x="153" y="16"/>
                      <a:pt x="107" y="18"/>
                      <a:pt x="78" y="10"/>
                    </a:cubicBezTo>
                    <a:cubicBezTo>
                      <a:pt x="48" y="2"/>
                      <a:pt x="9" y="0"/>
                      <a:pt x="5" y="8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8" name="Freeform 777">
                <a:extLst>
                  <a:ext uri="{FF2B5EF4-FFF2-40B4-BE49-F238E27FC236}">
                    <a16:creationId xmlns:a16="http://schemas.microsoft.com/office/drawing/2014/main" id="{E1EE1A47-5720-60F9-09B1-DE94B64F10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5" y="1139"/>
                <a:ext cx="482" cy="57"/>
              </a:xfrm>
              <a:custGeom>
                <a:avLst/>
                <a:gdLst>
                  <a:gd name="T0" fmla="*/ 5 w 304"/>
                  <a:gd name="T1" fmla="*/ 48 h 36"/>
                  <a:gd name="T2" fmla="*/ 21 w 304"/>
                  <a:gd name="T3" fmla="*/ 8 h 36"/>
                  <a:gd name="T4" fmla="*/ 82 w 304"/>
                  <a:gd name="T5" fmla="*/ 8 h 36"/>
                  <a:gd name="T6" fmla="*/ 216 w 304"/>
                  <a:gd name="T7" fmla="*/ 40 h 36"/>
                  <a:gd name="T8" fmla="*/ 434 w 304"/>
                  <a:gd name="T9" fmla="*/ 68 h 36"/>
                  <a:gd name="T10" fmla="*/ 748 w 304"/>
                  <a:gd name="T11" fmla="*/ 60 h 36"/>
                  <a:gd name="T12" fmla="*/ 932 w 304"/>
                  <a:gd name="T13" fmla="*/ 48 h 36"/>
                  <a:gd name="T14" fmla="*/ 1081 w 304"/>
                  <a:gd name="T15" fmla="*/ 60 h 36"/>
                  <a:gd name="T16" fmla="*/ 1211 w 304"/>
                  <a:gd name="T17" fmla="*/ 95 h 36"/>
                  <a:gd name="T18" fmla="*/ 782 w 304"/>
                  <a:gd name="T19" fmla="*/ 87 h 36"/>
                  <a:gd name="T20" fmla="*/ 442 w 304"/>
                  <a:gd name="T21" fmla="*/ 95 h 36"/>
                  <a:gd name="T22" fmla="*/ 347 w 304"/>
                  <a:gd name="T23" fmla="*/ 136 h 36"/>
                  <a:gd name="T24" fmla="*/ 168 w 304"/>
                  <a:gd name="T25" fmla="*/ 100 h 36"/>
                  <a:gd name="T26" fmla="*/ 8 w 304"/>
                  <a:gd name="T27" fmla="*/ 60 h 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04" h="36">
                    <a:moveTo>
                      <a:pt x="1" y="12"/>
                    </a:moveTo>
                    <a:cubicBezTo>
                      <a:pt x="1" y="7"/>
                      <a:pt x="0" y="5"/>
                      <a:pt x="5" y="2"/>
                    </a:cubicBezTo>
                    <a:cubicBezTo>
                      <a:pt x="9" y="0"/>
                      <a:pt x="17" y="1"/>
                      <a:pt x="21" y="2"/>
                    </a:cubicBezTo>
                    <a:cubicBezTo>
                      <a:pt x="32" y="3"/>
                      <a:pt x="44" y="7"/>
                      <a:pt x="54" y="10"/>
                    </a:cubicBezTo>
                    <a:cubicBezTo>
                      <a:pt x="72" y="14"/>
                      <a:pt x="90" y="16"/>
                      <a:pt x="109" y="17"/>
                    </a:cubicBezTo>
                    <a:cubicBezTo>
                      <a:pt x="135" y="18"/>
                      <a:pt x="161" y="15"/>
                      <a:pt x="188" y="15"/>
                    </a:cubicBezTo>
                    <a:cubicBezTo>
                      <a:pt x="203" y="15"/>
                      <a:pt x="218" y="13"/>
                      <a:pt x="234" y="12"/>
                    </a:cubicBezTo>
                    <a:cubicBezTo>
                      <a:pt x="246" y="11"/>
                      <a:pt x="259" y="12"/>
                      <a:pt x="271" y="15"/>
                    </a:cubicBezTo>
                    <a:cubicBezTo>
                      <a:pt x="282" y="17"/>
                      <a:pt x="295" y="19"/>
                      <a:pt x="304" y="24"/>
                    </a:cubicBezTo>
                    <a:cubicBezTo>
                      <a:pt x="270" y="13"/>
                      <a:pt x="231" y="16"/>
                      <a:pt x="196" y="22"/>
                    </a:cubicBezTo>
                    <a:cubicBezTo>
                      <a:pt x="169" y="27"/>
                      <a:pt x="139" y="18"/>
                      <a:pt x="111" y="24"/>
                    </a:cubicBezTo>
                    <a:cubicBezTo>
                      <a:pt x="103" y="26"/>
                      <a:pt x="96" y="33"/>
                      <a:pt x="87" y="34"/>
                    </a:cubicBezTo>
                    <a:cubicBezTo>
                      <a:pt x="73" y="36"/>
                      <a:pt x="56" y="29"/>
                      <a:pt x="42" y="25"/>
                    </a:cubicBezTo>
                    <a:cubicBezTo>
                      <a:pt x="38" y="24"/>
                      <a:pt x="2" y="6"/>
                      <a:pt x="2" y="15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9" name="Freeform 778">
                <a:extLst>
                  <a:ext uri="{FF2B5EF4-FFF2-40B4-BE49-F238E27FC236}">
                    <a16:creationId xmlns:a16="http://schemas.microsoft.com/office/drawing/2014/main" id="{F6E79D18-0A48-A2DE-2FE2-E3E3DDEC4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7" y="1187"/>
                <a:ext cx="406" cy="76"/>
              </a:xfrm>
              <a:custGeom>
                <a:avLst/>
                <a:gdLst>
                  <a:gd name="T0" fmla="*/ 5 w 256"/>
                  <a:gd name="T1" fmla="*/ 124 h 48"/>
                  <a:gd name="T2" fmla="*/ 458 w 256"/>
                  <a:gd name="T3" fmla="*/ 143 h 48"/>
                  <a:gd name="T4" fmla="*/ 906 w 256"/>
                  <a:gd name="T5" fmla="*/ 90 h 48"/>
                  <a:gd name="T6" fmla="*/ 948 w 256"/>
                  <a:gd name="T7" fmla="*/ 43 h 48"/>
                  <a:gd name="T8" fmla="*/ 817 w 256"/>
                  <a:gd name="T9" fmla="*/ 5 h 48"/>
                  <a:gd name="T10" fmla="*/ 742 w 256"/>
                  <a:gd name="T11" fmla="*/ 27 h 48"/>
                  <a:gd name="T12" fmla="*/ 550 w 256"/>
                  <a:gd name="T13" fmla="*/ 73 h 48"/>
                  <a:gd name="T14" fmla="*/ 295 w 256"/>
                  <a:gd name="T15" fmla="*/ 35 h 48"/>
                  <a:gd name="T16" fmla="*/ 168 w 256"/>
                  <a:gd name="T17" fmla="*/ 90 h 48"/>
                  <a:gd name="T18" fmla="*/ 0 w 256"/>
                  <a:gd name="T19" fmla="*/ 120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56" h="48">
                    <a:moveTo>
                      <a:pt x="1" y="31"/>
                    </a:moveTo>
                    <a:cubicBezTo>
                      <a:pt x="37" y="48"/>
                      <a:pt x="78" y="44"/>
                      <a:pt x="115" y="36"/>
                    </a:cubicBezTo>
                    <a:cubicBezTo>
                      <a:pt x="152" y="27"/>
                      <a:pt x="189" y="23"/>
                      <a:pt x="227" y="23"/>
                    </a:cubicBezTo>
                    <a:cubicBezTo>
                      <a:pt x="242" y="23"/>
                      <a:pt x="256" y="22"/>
                      <a:pt x="238" y="11"/>
                    </a:cubicBezTo>
                    <a:cubicBezTo>
                      <a:pt x="229" y="5"/>
                      <a:pt x="215" y="0"/>
                      <a:pt x="205" y="1"/>
                    </a:cubicBezTo>
                    <a:cubicBezTo>
                      <a:pt x="197" y="1"/>
                      <a:pt x="194" y="4"/>
                      <a:pt x="186" y="7"/>
                    </a:cubicBezTo>
                    <a:cubicBezTo>
                      <a:pt x="170" y="13"/>
                      <a:pt x="155" y="16"/>
                      <a:pt x="138" y="18"/>
                    </a:cubicBezTo>
                    <a:cubicBezTo>
                      <a:pt x="118" y="21"/>
                      <a:pt x="92" y="20"/>
                      <a:pt x="74" y="9"/>
                    </a:cubicBezTo>
                    <a:cubicBezTo>
                      <a:pt x="70" y="23"/>
                      <a:pt x="55" y="30"/>
                      <a:pt x="42" y="23"/>
                    </a:cubicBezTo>
                    <a:cubicBezTo>
                      <a:pt x="38" y="36"/>
                      <a:pt x="9" y="31"/>
                      <a:pt x="0" y="30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0" name="Freeform 779">
                <a:extLst>
                  <a:ext uri="{FF2B5EF4-FFF2-40B4-BE49-F238E27FC236}">
                    <a16:creationId xmlns:a16="http://schemas.microsoft.com/office/drawing/2014/main" id="{9BDC3A62-262E-91B9-31F8-F698719CC3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1155"/>
                <a:ext cx="90" cy="33"/>
              </a:xfrm>
              <a:custGeom>
                <a:avLst/>
                <a:gdLst>
                  <a:gd name="T0" fmla="*/ 5 w 57"/>
                  <a:gd name="T1" fmla="*/ 5 h 21"/>
                  <a:gd name="T2" fmla="*/ 224 w 57"/>
                  <a:gd name="T3" fmla="*/ 42 h 21"/>
                  <a:gd name="T4" fmla="*/ 0 w 57"/>
                  <a:gd name="T5" fmla="*/ 0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" h="21">
                    <a:moveTo>
                      <a:pt x="1" y="1"/>
                    </a:moveTo>
                    <a:cubicBezTo>
                      <a:pt x="14" y="7"/>
                      <a:pt x="45" y="21"/>
                      <a:pt x="57" y="11"/>
                    </a:cubicBezTo>
                    <a:cubicBezTo>
                      <a:pt x="38" y="10"/>
                      <a:pt x="19" y="4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1" name="Oval 780">
                <a:extLst>
                  <a:ext uri="{FF2B5EF4-FFF2-40B4-BE49-F238E27FC236}">
                    <a16:creationId xmlns:a16="http://schemas.microsoft.com/office/drawing/2014/main" id="{1E74FA05-7A76-84E9-5027-7A15AAF69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3" y="1192"/>
                <a:ext cx="83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2" name="Oval 781">
                <a:extLst>
                  <a:ext uri="{FF2B5EF4-FFF2-40B4-BE49-F238E27FC236}">
                    <a16:creationId xmlns:a16="http://schemas.microsoft.com/office/drawing/2014/main" id="{DE5B31F9-199E-B76D-1B60-97D98CE6FB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4" y="1182"/>
                <a:ext cx="82" cy="4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3" name="Oval 782">
                <a:extLst>
                  <a:ext uri="{FF2B5EF4-FFF2-40B4-BE49-F238E27FC236}">
                    <a16:creationId xmlns:a16="http://schemas.microsoft.com/office/drawing/2014/main" id="{648CBD3A-93FE-FCB1-028F-79732082EE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8" y="1187"/>
                <a:ext cx="83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4" name="Freeform 783">
                <a:extLst>
                  <a:ext uri="{FF2B5EF4-FFF2-40B4-BE49-F238E27FC236}">
                    <a16:creationId xmlns:a16="http://schemas.microsoft.com/office/drawing/2014/main" id="{D28818F1-4180-D844-0D3C-DC99D3073C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1198"/>
                <a:ext cx="63" cy="31"/>
              </a:xfrm>
              <a:custGeom>
                <a:avLst/>
                <a:gdLst>
                  <a:gd name="T0" fmla="*/ 0 w 40"/>
                  <a:gd name="T1" fmla="*/ 45 h 20"/>
                  <a:gd name="T2" fmla="*/ 5 w 40"/>
                  <a:gd name="T3" fmla="*/ 53 h 20"/>
                  <a:gd name="T4" fmla="*/ 74 w 40"/>
                  <a:gd name="T5" fmla="*/ 74 h 20"/>
                  <a:gd name="T6" fmla="*/ 156 w 40"/>
                  <a:gd name="T7" fmla="*/ 29 h 20"/>
                  <a:gd name="T8" fmla="*/ 151 w 40"/>
                  <a:gd name="T9" fmla="*/ 19 h 20"/>
                  <a:gd name="T10" fmla="*/ 87 w 40"/>
                  <a:gd name="T11" fmla="*/ 0 h 20"/>
                  <a:gd name="T12" fmla="*/ 0 w 40"/>
                  <a:gd name="T13" fmla="*/ 45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0">
                    <a:moveTo>
                      <a:pt x="0" y="12"/>
                    </a:moveTo>
                    <a:cubicBezTo>
                      <a:pt x="0" y="13"/>
                      <a:pt x="1" y="13"/>
                      <a:pt x="1" y="14"/>
                    </a:cubicBezTo>
                    <a:cubicBezTo>
                      <a:pt x="5" y="17"/>
                      <a:pt x="11" y="20"/>
                      <a:pt x="19" y="20"/>
                    </a:cubicBezTo>
                    <a:cubicBezTo>
                      <a:pt x="30" y="20"/>
                      <a:pt x="40" y="14"/>
                      <a:pt x="40" y="8"/>
                    </a:cubicBezTo>
                    <a:cubicBezTo>
                      <a:pt x="40" y="7"/>
                      <a:pt x="40" y="6"/>
                      <a:pt x="39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5" name="Oval 784">
                <a:extLst>
                  <a:ext uri="{FF2B5EF4-FFF2-40B4-BE49-F238E27FC236}">
                    <a16:creationId xmlns:a16="http://schemas.microsoft.com/office/drawing/2014/main" id="{327DFDBA-1937-F824-B05D-C0888CA5F8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1" y="1196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6" name="Oval 785">
                <a:extLst>
                  <a:ext uri="{FF2B5EF4-FFF2-40B4-BE49-F238E27FC236}">
                    <a16:creationId xmlns:a16="http://schemas.microsoft.com/office/drawing/2014/main" id="{91C5D29C-7601-C26C-4573-523A7E77EF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3" y="1196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7" name="Freeform 786">
                <a:extLst>
                  <a:ext uri="{FF2B5EF4-FFF2-40B4-BE49-F238E27FC236}">
                    <a16:creationId xmlns:a16="http://schemas.microsoft.com/office/drawing/2014/main" id="{87FE4FBD-2204-0F9C-8197-9570B84A8B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9" y="1212"/>
                <a:ext cx="45" cy="21"/>
              </a:xfrm>
              <a:custGeom>
                <a:avLst/>
                <a:gdLst>
                  <a:gd name="T0" fmla="*/ 109 w 29"/>
                  <a:gd name="T1" fmla="*/ 0 h 13"/>
                  <a:gd name="T2" fmla="*/ 0 w 29"/>
                  <a:gd name="T3" fmla="*/ 39 h 13"/>
                  <a:gd name="T4" fmla="*/ 109 w 29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cubicBezTo>
                      <a:pt x="24" y="11"/>
                      <a:pt x="10" y="13"/>
                      <a:pt x="0" y="9"/>
                    </a:cubicBezTo>
                    <a:cubicBezTo>
                      <a:pt x="7" y="9"/>
                      <a:pt x="21" y="8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8" name="Freeform 787">
                <a:extLst>
                  <a:ext uri="{FF2B5EF4-FFF2-40B4-BE49-F238E27FC236}">
                    <a16:creationId xmlns:a16="http://schemas.microsoft.com/office/drawing/2014/main" id="{F6B0E1A7-353C-BC9B-1CDF-9D71A4A640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6" y="1128"/>
                <a:ext cx="594" cy="143"/>
              </a:xfrm>
              <a:custGeom>
                <a:avLst/>
                <a:gdLst>
                  <a:gd name="T0" fmla="*/ 21 w 375"/>
                  <a:gd name="T1" fmla="*/ 33 h 90"/>
                  <a:gd name="T2" fmla="*/ 219 w 375"/>
                  <a:gd name="T3" fmla="*/ 224 h 90"/>
                  <a:gd name="T4" fmla="*/ 683 w 375"/>
                  <a:gd name="T5" fmla="*/ 356 h 90"/>
                  <a:gd name="T6" fmla="*/ 1172 w 375"/>
                  <a:gd name="T7" fmla="*/ 286 h 90"/>
                  <a:gd name="T8" fmla="*/ 1478 w 375"/>
                  <a:gd name="T9" fmla="*/ 230 h 90"/>
                  <a:gd name="T10" fmla="*/ 1288 w 375"/>
                  <a:gd name="T11" fmla="*/ 108 h 90"/>
                  <a:gd name="T12" fmla="*/ 817 w 375"/>
                  <a:gd name="T13" fmla="*/ 52 h 90"/>
                  <a:gd name="T14" fmla="*/ 310 w 375"/>
                  <a:gd name="T15" fmla="*/ 40 h 90"/>
                  <a:gd name="T16" fmla="*/ 21 w 375"/>
                  <a:gd name="T17" fmla="*/ 33 h 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75" h="90">
                    <a:moveTo>
                      <a:pt x="5" y="8"/>
                    </a:moveTo>
                    <a:cubicBezTo>
                      <a:pt x="0" y="25"/>
                      <a:pt x="19" y="36"/>
                      <a:pt x="55" y="56"/>
                    </a:cubicBezTo>
                    <a:cubicBezTo>
                      <a:pt x="92" y="75"/>
                      <a:pt x="123" y="90"/>
                      <a:pt x="172" y="89"/>
                    </a:cubicBezTo>
                    <a:cubicBezTo>
                      <a:pt x="221" y="88"/>
                      <a:pt x="246" y="74"/>
                      <a:pt x="295" y="71"/>
                    </a:cubicBezTo>
                    <a:cubicBezTo>
                      <a:pt x="344" y="67"/>
                      <a:pt x="369" y="63"/>
                      <a:pt x="372" y="57"/>
                    </a:cubicBezTo>
                    <a:cubicBezTo>
                      <a:pt x="375" y="52"/>
                      <a:pt x="353" y="36"/>
                      <a:pt x="324" y="27"/>
                    </a:cubicBezTo>
                    <a:cubicBezTo>
                      <a:pt x="296" y="18"/>
                      <a:pt x="258" y="10"/>
                      <a:pt x="206" y="13"/>
                    </a:cubicBezTo>
                    <a:cubicBezTo>
                      <a:pt x="153" y="16"/>
                      <a:pt x="107" y="18"/>
                      <a:pt x="78" y="10"/>
                    </a:cubicBezTo>
                    <a:cubicBezTo>
                      <a:pt x="48" y="2"/>
                      <a:pt x="9" y="0"/>
                      <a:pt x="5" y="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9" name="Freeform 788">
                <a:extLst>
                  <a:ext uri="{FF2B5EF4-FFF2-40B4-BE49-F238E27FC236}">
                    <a16:creationId xmlns:a16="http://schemas.microsoft.com/office/drawing/2014/main" id="{92410043-F86D-B961-91DC-C0CD30524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3" y="1135"/>
                <a:ext cx="523" cy="164"/>
              </a:xfrm>
              <a:custGeom>
                <a:avLst/>
                <a:gdLst>
                  <a:gd name="T0" fmla="*/ 1314 w 330"/>
                  <a:gd name="T1" fmla="*/ 62 h 104"/>
                  <a:gd name="T2" fmla="*/ 708 w 330"/>
                  <a:gd name="T3" fmla="*/ 5 h 104"/>
                  <a:gd name="T4" fmla="*/ 13 w 330"/>
                  <a:gd name="T5" fmla="*/ 68 h 104"/>
                  <a:gd name="T6" fmla="*/ 271 w 330"/>
                  <a:gd name="T7" fmla="*/ 208 h 104"/>
                  <a:gd name="T8" fmla="*/ 899 w 330"/>
                  <a:gd name="T9" fmla="*/ 380 h 104"/>
                  <a:gd name="T10" fmla="*/ 1314 w 330"/>
                  <a:gd name="T11" fmla="*/ 353 h 104"/>
                  <a:gd name="T12" fmla="*/ 1314 w 330"/>
                  <a:gd name="T13" fmla="*/ 62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30" h="104">
                    <a:moveTo>
                      <a:pt x="330" y="16"/>
                    </a:moveTo>
                    <a:cubicBezTo>
                      <a:pt x="299" y="12"/>
                      <a:pt x="226" y="3"/>
                      <a:pt x="178" y="1"/>
                    </a:cubicBezTo>
                    <a:cubicBezTo>
                      <a:pt x="115" y="0"/>
                      <a:pt x="6" y="2"/>
                      <a:pt x="3" y="17"/>
                    </a:cubicBezTo>
                    <a:cubicBezTo>
                      <a:pt x="0" y="30"/>
                      <a:pt x="14" y="39"/>
                      <a:pt x="68" y="53"/>
                    </a:cubicBezTo>
                    <a:cubicBezTo>
                      <a:pt x="121" y="67"/>
                      <a:pt x="197" y="96"/>
                      <a:pt x="226" y="97"/>
                    </a:cubicBezTo>
                    <a:cubicBezTo>
                      <a:pt x="253" y="99"/>
                      <a:pt x="289" y="104"/>
                      <a:pt x="330" y="90"/>
                    </a:cubicBezTo>
                    <a:lnTo>
                      <a:pt x="330" y="16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0" name="Freeform 789">
                <a:extLst>
                  <a:ext uri="{FF2B5EF4-FFF2-40B4-BE49-F238E27FC236}">
                    <a16:creationId xmlns:a16="http://schemas.microsoft.com/office/drawing/2014/main" id="{174DF5FA-7EF6-4A6A-AF6B-D3C45FE056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6" y="1146"/>
                <a:ext cx="455" cy="49"/>
              </a:xfrm>
              <a:custGeom>
                <a:avLst/>
                <a:gdLst>
                  <a:gd name="T0" fmla="*/ 27 w 287"/>
                  <a:gd name="T1" fmla="*/ 60 h 31"/>
                  <a:gd name="T2" fmla="*/ 108 w 287"/>
                  <a:gd name="T3" fmla="*/ 27 h 31"/>
                  <a:gd name="T4" fmla="*/ 239 w 287"/>
                  <a:gd name="T5" fmla="*/ 14 h 31"/>
                  <a:gd name="T6" fmla="*/ 495 w 287"/>
                  <a:gd name="T7" fmla="*/ 5 h 31"/>
                  <a:gd name="T8" fmla="*/ 761 w 287"/>
                  <a:gd name="T9" fmla="*/ 13 h 31"/>
                  <a:gd name="T10" fmla="*/ 1143 w 287"/>
                  <a:gd name="T11" fmla="*/ 52 h 31"/>
                  <a:gd name="T12" fmla="*/ 709 w 287"/>
                  <a:gd name="T13" fmla="*/ 43 h 31"/>
                  <a:gd name="T14" fmla="*/ 498 w 287"/>
                  <a:gd name="T15" fmla="*/ 52 h 31"/>
                  <a:gd name="T16" fmla="*/ 314 w 287"/>
                  <a:gd name="T17" fmla="*/ 63 h 31"/>
                  <a:gd name="T18" fmla="*/ 216 w 287"/>
                  <a:gd name="T19" fmla="*/ 100 h 31"/>
                  <a:gd name="T20" fmla="*/ 151 w 287"/>
                  <a:gd name="T21" fmla="*/ 122 h 31"/>
                  <a:gd name="T22" fmla="*/ 33 w 287"/>
                  <a:gd name="T23" fmla="*/ 68 h 3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7" h="31">
                    <a:moveTo>
                      <a:pt x="7" y="15"/>
                    </a:moveTo>
                    <a:cubicBezTo>
                      <a:pt x="0" y="9"/>
                      <a:pt x="24" y="7"/>
                      <a:pt x="27" y="7"/>
                    </a:cubicBezTo>
                    <a:cubicBezTo>
                      <a:pt x="38" y="5"/>
                      <a:pt x="48" y="4"/>
                      <a:pt x="60" y="4"/>
                    </a:cubicBezTo>
                    <a:cubicBezTo>
                      <a:pt x="81" y="4"/>
                      <a:pt x="103" y="3"/>
                      <a:pt x="124" y="1"/>
                    </a:cubicBezTo>
                    <a:cubicBezTo>
                      <a:pt x="146" y="0"/>
                      <a:pt x="169" y="2"/>
                      <a:pt x="191" y="3"/>
                    </a:cubicBezTo>
                    <a:cubicBezTo>
                      <a:pt x="222" y="4"/>
                      <a:pt x="257" y="4"/>
                      <a:pt x="287" y="13"/>
                    </a:cubicBezTo>
                    <a:cubicBezTo>
                      <a:pt x="251" y="8"/>
                      <a:pt x="214" y="9"/>
                      <a:pt x="178" y="11"/>
                    </a:cubicBezTo>
                    <a:cubicBezTo>
                      <a:pt x="160" y="12"/>
                      <a:pt x="142" y="14"/>
                      <a:pt x="125" y="13"/>
                    </a:cubicBezTo>
                    <a:cubicBezTo>
                      <a:pt x="109" y="12"/>
                      <a:pt x="94" y="12"/>
                      <a:pt x="79" y="16"/>
                    </a:cubicBezTo>
                    <a:cubicBezTo>
                      <a:pt x="71" y="18"/>
                      <a:pt x="61" y="21"/>
                      <a:pt x="54" y="25"/>
                    </a:cubicBezTo>
                    <a:cubicBezTo>
                      <a:pt x="48" y="29"/>
                      <a:pt x="45" y="31"/>
                      <a:pt x="38" y="31"/>
                    </a:cubicBezTo>
                    <a:cubicBezTo>
                      <a:pt x="26" y="30"/>
                      <a:pt x="17" y="24"/>
                      <a:pt x="8" y="17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1" name="Freeform 790">
                <a:extLst>
                  <a:ext uri="{FF2B5EF4-FFF2-40B4-BE49-F238E27FC236}">
                    <a16:creationId xmlns:a16="http://schemas.microsoft.com/office/drawing/2014/main" id="{572D70CE-BF8D-08E3-F51B-D87187BBFA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30" y="1209"/>
                <a:ext cx="366" cy="68"/>
              </a:xfrm>
              <a:custGeom>
                <a:avLst/>
                <a:gdLst>
                  <a:gd name="T0" fmla="*/ 81 w 231"/>
                  <a:gd name="T1" fmla="*/ 52 h 43"/>
                  <a:gd name="T2" fmla="*/ 100 w 231"/>
                  <a:gd name="T3" fmla="*/ 55 h 43"/>
                  <a:gd name="T4" fmla="*/ 0 w 231"/>
                  <a:gd name="T5" fmla="*/ 27 h 43"/>
                  <a:gd name="T6" fmla="*/ 81 w 231"/>
                  <a:gd name="T7" fmla="*/ 52 h 43"/>
                  <a:gd name="T8" fmla="*/ 919 w 231"/>
                  <a:gd name="T9" fmla="*/ 5 h 43"/>
                  <a:gd name="T10" fmla="*/ 656 w 231"/>
                  <a:gd name="T11" fmla="*/ 90 h 43"/>
                  <a:gd name="T12" fmla="*/ 524 w 231"/>
                  <a:gd name="T13" fmla="*/ 47 h 43"/>
                  <a:gd name="T14" fmla="*/ 429 w 231"/>
                  <a:gd name="T15" fmla="*/ 47 h 43"/>
                  <a:gd name="T16" fmla="*/ 331 w 231"/>
                  <a:gd name="T17" fmla="*/ 22 h 43"/>
                  <a:gd name="T18" fmla="*/ 287 w 231"/>
                  <a:gd name="T19" fmla="*/ 70 h 43"/>
                  <a:gd name="T20" fmla="*/ 206 w 231"/>
                  <a:gd name="T21" fmla="*/ 63 h 43"/>
                  <a:gd name="T22" fmla="*/ 100 w 231"/>
                  <a:gd name="T23" fmla="*/ 55 h 43"/>
                  <a:gd name="T24" fmla="*/ 482 w 231"/>
                  <a:gd name="T25" fmla="*/ 163 h 43"/>
                  <a:gd name="T26" fmla="*/ 713 w 231"/>
                  <a:gd name="T27" fmla="*/ 158 h 43"/>
                  <a:gd name="T28" fmla="*/ 919 w 231"/>
                  <a:gd name="T29" fmla="*/ 134 h 43"/>
                  <a:gd name="T30" fmla="*/ 919 w 231"/>
                  <a:gd name="T31" fmla="*/ 0 h 43"/>
                  <a:gd name="T32" fmla="*/ 919 w 231"/>
                  <a:gd name="T33" fmla="*/ 5 h 4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31" h="43">
                    <a:moveTo>
                      <a:pt x="20" y="13"/>
                    </a:moveTo>
                    <a:cubicBezTo>
                      <a:pt x="21" y="13"/>
                      <a:pt x="23" y="14"/>
                      <a:pt x="25" y="14"/>
                    </a:cubicBezTo>
                    <a:cubicBezTo>
                      <a:pt x="17" y="11"/>
                      <a:pt x="8" y="9"/>
                      <a:pt x="0" y="7"/>
                    </a:cubicBezTo>
                    <a:lnTo>
                      <a:pt x="20" y="13"/>
                    </a:lnTo>
                    <a:close/>
                    <a:moveTo>
                      <a:pt x="231" y="1"/>
                    </a:moveTo>
                    <a:cubicBezTo>
                      <a:pt x="212" y="14"/>
                      <a:pt x="188" y="21"/>
                      <a:pt x="165" y="23"/>
                    </a:cubicBezTo>
                    <a:cubicBezTo>
                      <a:pt x="152" y="24"/>
                      <a:pt x="143" y="19"/>
                      <a:pt x="132" y="12"/>
                    </a:cubicBezTo>
                    <a:cubicBezTo>
                      <a:pt x="120" y="4"/>
                      <a:pt x="122" y="12"/>
                      <a:pt x="108" y="12"/>
                    </a:cubicBezTo>
                    <a:cubicBezTo>
                      <a:pt x="102" y="12"/>
                      <a:pt x="88" y="4"/>
                      <a:pt x="83" y="6"/>
                    </a:cubicBezTo>
                    <a:cubicBezTo>
                      <a:pt x="78" y="8"/>
                      <a:pt x="80" y="15"/>
                      <a:pt x="72" y="18"/>
                    </a:cubicBezTo>
                    <a:cubicBezTo>
                      <a:pt x="66" y="20"/>
                      <a:pt x="59" y="17"/>
                      <a:pt x="52" y="16"/>
                    </a:cubicBezTo>
                    <a:cubicBezTo>
                      <a:pt x="43" y="15"/>
                      <a:pt x="34" y="16"/>
                      <a:pt x="25" y="14"/>
                    </a:cubicBezTo>
                    <a:cubicBezTo>
                      <a:pt x="57" y="25"/>
                      <a:pt x="87" y="37"/>
                      <a:pt x="121" y="41"/>
                    </a:cubicBezTo>
                    <a:cubicBezTo>
                      <a:pt x="140" y="43"/>
                      <a:pt x="159" y="43"/>
                      <a:pt x="179" y="40"/>
                    </a:cubicBezTo>
                    <a:cubicBezTo>
                      <a:pt x="189" y="39"/>
                      <a:pt x="213" y="39"/>
                      <a:pt x="231" y="34"/>
                    </a:cubicBezTo>
                    <a:cubicBezTo>
                      <a:pt x="231" y="0"/>
                      <a:pt x="231" y="0"/>
                      <a:pt x="231" y="0"/>
                    </a:cubicBezTo>
                    <a:cubicBezTo>
                      <a:pt x="231" y="0"/>
                      <a:pt x="231" y="0"/>
                      <a:pt x="231" y="1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2" name="Freeform 791">
                <a:extLst>
                  <a:ext uri="{FF2B5EF4-FFF2-40B4-BE49-F238E27FC236}">
                    <a16:creationId xmlns:a16="http://schemas.microsoft.com/office/drawing/2014/main" id="{AD198C45-1DE9-CD26-D88A-9FEC4F7314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0" y="1150"/>
                <a:ext cx="89" cy="34"/>
              </a:xfrm>
              <a:custGeom>
                <a:avLst/>
                <a:gdLst>
                  <a:gd name="T0" fmla="*/ 27 w 56"/>
                  <a:gd name="T1" fmla="*/ 84 h 21"/>
                  <a:gd name="T2" fmla="*/ 0 w 56"/>
                  <a:gd name="T3" fmla="*/ 68 h 21"/>
                  <a:gd name="T4" fmla="*/ 224 w 56"/>
                  <a:gd name="T5" fmla="*/ 21 h 21"/>
                  <a:gd name="T6" fmla="*/ 16 w 56"/>
                  <a:gd name="T7" fmla="*/ 89 h 2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6" h="21">
                    <a:moveTo>
                      <a:pt x="7" y="20"/>
                    </a:moveTo>
                    <a:cubicBezTo>
                      <a:pt x="4" y="19"/>
                      <a:pt x="3" y="17"/>
                      <a:pt x="0" y="16"/>
                    </a:cubicBezTo>
                    <a:cubicBezTo>
                      <a:pt x="3" y="0"/>
                      <a:pt x="45" y="8"/>
                      <a:pt x="56" y="5"/>
                    </a:cubicBezTo>
                    <a:cubicBezTo>
                      <a:pt x="37" y="10"/>
                      <a:pt x="20" y="9"/>
                      <a:pt x="4" y="2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3" name="Oval 792">
                <a:extLst>
                  <a:ext uri="{FF2B5EF4-FFF2-40B4-BE49-F238E27FC236}">
                    <a16:creationId xmlns:a16="http://schemas.microsoft.com/office/drawing/2014/main" id="{2DCBBD4F-4378-32B7-A14A-E40ABAB913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9" y="1192"/>
                <a:ext cx="87" cy="49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4" name="Oval 793">
                <a:extLst>
                  <a:ext uri="{FF2B5EF4-FFF2-40B4-BE49-F238E27FC236}">
                    <a16:creationId xmlns:a16="http://schemas.microsoft.com/office/drawing/2014/main" id="{DAA748EB-0E25-A31E-F0B7-F701FB3C43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7" y="1181"/>
                <a:ext cx="89" cy="4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5" name="Oval 794">
                <a:extLst>
                  <a:ext uri="{FF2B5EF4-FFF2-40B4-BE49-F238E27FC236}">
                    <a16:creationId xmlns:a16="http://schemas.microsoft.com/office/drawing/2014/main" id="{3ACCC4CC-A06C-250B-3282-7431CC9353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4" y="1187"/>
                <a:ext cx="87" cy="49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6" name="Freeform 795">
                <a:extLst>
                  <a:ext uri="{FF2B5EF4-FFF2-40B4-BE49-F238E27FC236}">
                    <a16:creationId xmlns:a16="http://schemas.microsoft.com/office/drawing/2014/main" id="{1A970779-1F7A-0F10-4DFC-34BC141323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6" y="1198"/>
                <a:ext cx="69" cy="33"/>
              </a:xfrm>
              <a:custGeom>
                <a:avLst/>
                <a:gdLst>
                  <a:gd name="T0" fmla="*/ 0 w 43"/>
                  <a:gd name="T1" fmla="*/ 49 h 21"/>
                  <a:gd name="T2" fmla="*/ 5 w 43"/>
                  <a:gd name="T3" fmla="*/ 61 h 21"/>
                  <a:gd name="T4" fmla="*/ 82 w 43"/>
                  <a:gd name="T5" fmla="*/ 82 h 21"/>
                  <a:gd name="T6" fmla="*/ 178 w 43"/>
                  <a:gd name="T7" fmla="*/ 35 h 21"/>
                  <a:gd name="T8" fmla="*/ 173 w 43"/>
                  <a:gd name="T9" fmla="*/ 22 h 21"/>
                  <a:gd name="T10" fmla="*/ 95 w 43"/>
                  <a:gd name="T11" fmla="*/ 0 h 21"/>
                  <a:gd name="T12" fmla="*/ 0 w 43"/>
                  <a:gd name="T13" fmla="*/ 49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3" h="21">
                    <a:moveTo>
                      <a:pt x="0" y="13"/>
                    </a:moveTo>
                    <a:cubicBezTo>
                      <a:pt x="0" y="14"/>
                      <a:pt x="0" y="15"/>
                      <a:pt x="1" y="16"/>
                    </a:cubicBezTo>
                    <a:cubicBezTo>
                      <a:pt x="5" y="19"/>
                      <a:pt x="12" y="21"/>
                      <a:pt x="20" y="21"/>
                    </a:cubicBezTo>
                    <a:cubicBezTo>
                      <a:pt x="32" y="21"/>
                      <a:pt x="43" y="16"/>
                      <a:pt x="43" y="9"/>
                    </a:cubicBezTo>
                    <a:cubicBezTo>
                      <a:pt x="43" y="8"/>
                      <a:pt x="42" y="7"/>
                      <a:pt x="42" y="6"/>
                    </a:cubicBezTo>
                    <a:cubicBezTo>
                      <a:pt x="38" y="3"/>
                      <a:pt x="31" y="0"/>
                      <a:pt x="23" y="0"/>
                    </a:cubicBezTo>
                    <a:cubicBezTo>
                      <a:pt x="10" y="0"/>
                      <a:pt x="0" y="6"/>
                      <a:pt x="0" y="13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7" name="Oval 796">
                <a:extLst>
                  <a:ext uri="{FF2B5EF4-FFF2-40B4-BE49-F238E27FC236}">
                    <a16:creationId xmlns:a16="http://schemas.microsoft.com/office/drawing/2014/main" id="{9BCC68BB-69BE-202A-CD2E-295E62BA6B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6" y="1198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8" name="Oval 797">
                <a:extLst>
                  <a:ext uri="{FF2B5EF4-FFF2-40B4-BE49-F238E27FC236}">
                    <a16:creationId xmlns:a16="http://schemas.microsoft.com/office/drawing/2014/main" id="{15678F4B-C66A-263C-1E3F-F69CB248E6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0" y="119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9" name="Freeform 798">
                <a:extLst>
                  <a:ext uri="{FF2B5EF4-FFF2-40B4-BE49-F238E27FC236}">
                    <a16:creationId xmlns:a16="http://schemas.microsoft.com/office/drawing/2014/main" id="{CCE35141-BA35-3FDB-C28B-8C33B798FB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4" y="1214"/>
                <a:ext cx="49" cy="22"/>
              </a:xfrm>
              <a:custGeom>
                <a:avLst/>
                <a:gdLst>
                  <a:gd name="T0" fmla="*/ 122 w 31"/>
                  <a:gd name="T1" fmla="*/ 0 h 14"/>
                  <a:gd name="T2" fmla="*/ 0 w 31"/>
                  <a:gd name="T3" fmla="*/ 39 h 14"/>
                  <a:gd name="T4" fmla="*/ 122 w 31"/>
                  <a:gd name="T5" fmla="*/ 0 h 1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1" h="14">
                    <a:moveTo>
                      <a:pt x="31" y="0"/>
                    </a:moveTo>
                    <a:cubicBezTo>
                      <a:pt x="26" y="12"/>
                      <a:pt x="11" y="14"/>
                      <a:pt x="0" y="10"/>
                    </a:cubicBezTo>
                    <a:cubicBezTo>
                      <a:pt x="8" y="10"/>
                      <a:pt x="23" y="8"/>
                      <a:pt x="31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0" name="Freeform 799">
                <a:extLst>
                  <a:ext uri="{FF2B5EF4-FFF2-40B4-BE49-F238E27FC236}">
                    <a16:creationId xmlns:a16="http://schemas.microsoft.com/office/drawing/2014/main" id="{B6334EC6-3190-8E34-C467-5A36D094CA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3" y="1135"/>
                <a:ext cx="523" cy="164"/>
              </a:xfrm>
              <a:custGeom>
                <a:avLst/>
                <a:gdLst>
                  <a:gd name="T0" fmla="*/ 1314 w 330"/>
                  <a:gd name="T1" fmla="*/ 62 h 104"/>
                  <a:gd name="T2" fmla="*/ 708 w 330"/>
                  <a:gd name="T3" fmla="*/ 5 h 104"/>
                  <a:gd name="T4" fmla="*/ 13 w 330"/>
                  <a:gd name="T5" fmla="*/ 68 h 104"/>
                  <a:gd name="T6" fmla="*/ 271 w 330"/>
                  <a:gd name="T7" fmla="*/ 208 h 104"/>
                  <a:gd name="T8" fmla="*/ 899 w 330"/>
                  <a:gd name="T9" fmla="*/ 380 h 104"/>
                  <a:gd name="T10" fmla="*/ 1314 w 330"/>
                  <a:gd name="T11" fmla="*/ 353 h 1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30" h="104">
                    <a:moveTo>
                      <a:pt x="330" y="16"/>
                    </a:moveTo>
                    <a:cubicBezTo>
                      <a:pt x="299" y="12"/>
                      <a:pt x="226" y="3"/>
                      <a:pt x="178" y="1"/>
                    </a:cubicBezTo>
                    <a:cubicBezTo>
                      <a:pt x="115" y="0"/>
                      <a:pt x="6" y="2"/>
                      <a:pt x="3" y="17"/>
                    </a:cubicBezTo>
                    <a:cubicBezTo>
                      <a:pt x="0" y="30"/>
                      <a:pt x="14" y="39"/>
                      <a:pt x="68" y="53"/>
                    </a:cubicBezTo>
                    <a:cubicBezTo>
                      <a:pt x="121" y="67"/>
                      <a:pt x="197" y="96"/>
                      <a:pt x="226" y="97"/>
                    </a:cubicBezTo>
                    <a:cubicBezTo>
                      <a:pt x="253" y="99"/>
                      <a:pt x="289" y="104"/>
                      <a:pt x="330" y="9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1" name="Freeform 800">
                <a:extLst>
                  <a:ext uri="{FF2B5EF4-FFF2-40B4-BE49-F238E27FC236}">
                    <a16:creationId xmlns:a16="http://schemas.microsoft.com/office/drawing/2014/main" id="{F699D718-C72E-3849-C700-240CD10186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1" y="1241"/>
                <a:ext cx="531" cy="165"/>
              </a:xfrm>
              <a:custGeom>
                <a:avLst/>
                <a:gdLst>
                  <a:gd name="T0" fmla="*/ 8 w 335"/>
                  <a:gd name="T1" fmla="*/ 159 h 105"/>
                  <a:gd name="T2" fmla="*/ 279 w 335"/>
                  <a:gd name="T3" fmla="*/ 286 h 105"/>
                  <a:gd name="T4" fmla="*/ 935 w 335"/>
                  <a:gd name="T5" fmla="*/ 385 h 105"/>
                  <a:gd name="T6" fmla="*/ 1327 w 335"/>
                  <a:gd name="T7" fmla="*/ 251 h 105"/>
                  <a:gd name="T8" fmla="*/ 1214 w 335"/>
                  <a:gd name="T9" fmla="*/ 185 h 105"/>
                  <a:gd name="T10" fmla="*/ 924 w 335"/>
                  <a:gd name="T11" fmla="*/ 74 h 105"/>
                  <a:gd name="T12" fmla="*/ 482 w 335"/>
                  <a:gd name="T13" fmla="*/ 35 h 105"/>
                  <a:gd name="T14" fmla="*/ 103 w 335"/>
                  <a:gd name="T15" fmla="*/ 108 h 105"/>
                  <a:gd name="T16" fmla="*/ 8 w 335"/>
                  <a:gd name="T17" fmla="*/ 159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35" h="105">
                    <a:moveTo>
                      <a:pt x="2" y="41"/>
                    </a:moveTo>
                    <a:cubicBezTo>
                      <a:pt x="0" y="61"/>
                      <a:pt x="21" y="63"/>
                      <a:pt x="70" y="74"/>
                    </a:cubicBezTo>
                    <a:cubicBezTo>
                      <a:pt x="120" y="84"/>
                      <a:pt x="199" y="105"/>
                      <a:pt x="235" y="99"/>
                    </a:cubicBezTo>
                    <a:cubicBezTo>
                      <a:pt x="271" y="93"/>
                      <a:pt x="327" y="80"/>
                      <a:pt x="333" y="65"/>
                    </a:cubicBezTo>
                    <a:cubicBezTo>
                      <a:pt x="335" y="59"/>
                      <a:pt x="322" y="55"/>
                      <a:pt x="305" y="48"/>
                    </a:cubicBezTo>
                    <a:cubicBezTo>
                      <a:pt x="284" y="40"/>
                      <a:pt x="255" y="29"/>
                      <a:pt x="232" y="19"/>
                    </a:cubicBezTo>
                    <a:cubicBezTo>
                      <a:pt x="188" y="0"/>
                      <a:pt x="162" y="0"/>
                      <a:pt x="121" y="9"/>
                    </a:cubicBezTo>
                    <a:cubicBezTo>
                      <a:pt x="80" y="19"/>
                      <a:pt x="42" y="24"/>
                      <a:pt x="26" y="28"/>
                    </a:cubicBezTo>
                    <a:cubicBezTo>
                      <a:pt x="10" y="31"/>
                      <a:pt x="3" y="28"/>
                      <a:pt x="2" y="41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2" name="Freeform 801">
                <a:extLst>
                  <a:ext uri="{FF2B5EF4-FFF2-40B4-BE49-F238E27FC236}">
                    <a16:creationId xmlns:a16="http://schemas.microsoft.com/office/drawing/2014/main" id="{5B7721E8-CB87-DCC8-1278-CCCCD1F7B8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253"/>
                <a:ext cx="339" cy="65"/>
              </a:xfrm>
              <a:custGeom>
                <a:avLst/>
                <a:gdLst>
                  <a:gd name="T0" fmla="*/ 16 w 214"/>
                  <a:gd name="T1" fmla="*/ 138 h 41"/>
                  <a:gd name="T2" fmla="*/ 196 w 214"/>
                  <a:gd name="T3" fmla="*/ 90 h 41"/>
                  <a:gd name="T4" fmla="*/ 421 w 214"/>
                  <a:gd name="T5" fmla="*/ 40 h 41"/>
                  <a:gd name="T6" fmla="*/ 592 w 214"/>
                  <a:gd name="T7" fmla="*/ 13 h 41"/>
                  <a:gd name="T8" fmla="*/ 692 w 214"/>
                  <a:gd name="T9" fmla="*/ 8 h 41"/>
                  <a:gd name="T10" fmla="*/ 775 w 214"/>
                  <a:gd name="T11" fmla="*/ 43 h 41"/>
                  <a:gd name="T12" fmla="*/ 851 w 214"/>
                  <a:gd name="T13" fmla="*/ 73 h 41"/>
                  <a:gd name="T14" fmla="*/ 667 w 214"/>
                  <a:gd name="T15" fmla="*/ 35 h 41"/>
                  <a:gd name="T16" fmla="*/ 461 w 214"/>
                  <a:gd name="T17" fmla="*/ 108 h 41"/>
                  <a:gd name="T18" fmla="*/ 334 w 214"/>
                  <a:gd name="T19" fmla="*/ 143 h 41"/>
                  <a:gd name="T20" fmla="*/ 171 w 214"/>
                  <a:gd name="T21" fmla="*/ 138 h 41"/>
                  <a:gd name="T22" fmla="*/ 25 w 214"/>
                  <a:gd name="T23" fmla="*/ 163 h 4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4" h="41">
                    <a:moveTo>
                      <a:pt x="4" y="35"/>
                    </a:moveTo>
                    <a:cubicBezTo>
                      <a:pt x="0" y="25"/>
                      <a:pt x="42" y="24"/>
                      <a:pt x="49" y="23"/>
                    </a:cubicBezTo>
                    <a:cubicBezTo>
                      <a:pt x="68" y="20"/>
                      <a:pt x="86" y="13"/>
                      <a:pt x="106" y="10"/>
                    </a:cubicBezTo>
                    <a:cubicBezTo>
                      <a:pt x="120" y="8"/>
                      <a:pt x="134" y="5"/>
                      <a:pt x="149" y="3"/>
                    </a:cubicBezTo>
                    <a:cubicBezTo>
                      <a:pt x="157" y="2"/>
                      <a:pt x="166" y="0"/>
                      <a:pt x="174" y="2"/>
                    </a:cubicBezTo>
                    <a:cubicBezTo>
                      <a:pt x="181" y="4"/>
                      <a:pt x="188" y="9"/>
                      <a:pt x="195" y="11"/>
                    </a:cubicBezTo>
                    <a:cubicBezTo>
                      <a:pt x="201" y="12"/>
                      <a:pt x="208" y="14"/>
                      <a:pt x="214" y="18"/>
                    </a:cubicBezTo>
                    <a:cubicBezTo>
                      <a:pt x="200" y="12"/>
                      <a:pt x="183" y="8"/>
                      <a:pt x="168" y="9"/>
                    </a:cubicBezTo>
                    <a:cubicBezTo>
                      <a:pt x="150" y="10"/>
                      <a:pt x="134" y="21"/>
                      <a:pt x="116" y="27"/>
                    </a:cubicBezTo>
                    <a:cubicBezTo>
                      <a:pt x="105" y="31"/>
                      <a:pt x="96" y="35"/>
                      <a:pt x="84" y="36"/>
                    </a:cubicBezTo>
                    <a:cubicBezTo>
                      <a:pt x="70" y="38"/>
                      <a:pt x="57" y="36"/>
                      <a:pt x="43" y="35"/>
                    </a:cubicBezTo>
                    <a:cubicBezTo>
                      <a:pt x="38" y="35"/>
                      <a:pt x="6" y="31"/>
                      <a:pt x="6" y="41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3" name="Freeform 802">
                <a:extLst>
                  <a:ext uri="{FF2B5EF4-FFF2-40B4-BE49-F238E27FC236}">
                    <a16:creationId xmlns:a16="http://schemas.microsoft.com/office/drawing/2014/main" id="{55D1A9BB-6157-84AA-CECD-27856C5BAB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" y="1316"/>
                <a:ext cx="400" cy="71"/>
              </a:xfrm>
              <a:custGeom>
                <a:avLst/>
                <a:gdLst>
                  <a:gd name="T0" fmla="*/ 0 w 253"/>
                  <a:gd name="T1" fmla="*/ 52 h 45"/>
                  <a:gd name="T2" fmla="*/ 193 w 253"/>
                  <a:gd name="T3" fmla="*/ 82 h 45"/>
                  <a:gd name="T4" fmla="*/ 367 w 253"/>
                  <a:gd name="T5" fmla="*/ 129 h 45"/>
                  <a:gd name="T6" fmla="*/ 713 w 253"/>
                  <a:gd name="T7" fmla="*/ 164 h 45"/>
                  <a:gd name="T8" fmla="*/ 964 w 253"/>
                  <a:gd name="T9" fmla="*/ 87 h 45"/>
                  <a:gd name="T10" fmla="*/ 968 w 253"/>
                  <a:gd name="T11" fmla="*/ 47 h 45"/>
                  <a:gd name="T12" fmla="*/ 862 w 253"/>
                  <a:gd name="T13" fmla="*/ 0 h 45"/>
                  <a:gd name="T14" fmla="*/ 857 w 253"/>
                  <a:gd name="T15" fmla="*/ 68 h 45"/>
                  <a:gd name="T16" fmla="*/ 730 w 253"/>
                  <a:gd name="T17" fmla="*/ 109 h 45"/>
                  <a:gd name="T18" fmla="*/ 569 w 253"/>
                  <a:gd name="T19" fmla="*/ 0 h 45"/>
                  <a:gd name="T20" fmla="*/ 408 w 253"/>
                  <a:gd name="T21" fmla="*/ 13 h 45"/>
                  <a:gd name="T22" fmla="*/ 375 w 253"/>
                  <a:gd name="T23" fmla="*/ 69 h 45"/>
                  <a:gd name="T24" fmla="*/ 305 w 253"/>
                  <a:gd name="T25" fmla="*/ 68 h 45"/>
                  <a:gd name="T26" fmla="*/ 122 w 253"/>
                  <a:gd name="T27" fmla="*/ 55 h 4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53" h="45">
                    <a:moveTo>
                      <a:pt x="0" y="13"/>
                    </a:moveTo>
                    <a:cubicBezTo>
                      <a:pt x="16" y="16"/>
                      <a:pt x="33" y="17"/>
                      <a:pt x="49" y="21"/>
                    </a:cubicBezTo>
                    <a:cubicBezTo>
                      <a:pt x="64" y="24"/>
                      <a:pt x="78" y="29"/>
                      <a:pt x="93" y="33"/>
                    </a:cubicBezTo>
                    <a:cubicBezTo>
                      <a:pt x="121" y="39"/>
                      <a:pt x="151" y="45"/>
                      <a:pt x="180" y="42"/>
                    </a:cubicBezTo>
                    <a:cubicBezTo>
                      <a:pt x="202" y="39"/>
                      <a:pt x="225" y="33"/>
                      <a:pt x="244" y="22"/>
                    </a:cubicBezTo>
                    <a:cubicBezTo>
                      <a:pt x="253" y="18"/>
                      <a:pt x="253" y="17"/>
                      <a:pt x="245" y="12"/>
                    </a:cubicBezTo>
                    <a:cubicBezTo>
                      <a:pt x="237" y="6"/>
                      <a:pt x="227" y="4"/>
                      <a:pt x="218" y="0"/>
                    </a:cubicBezTo>
                    <a:cubicBezTo>
                      <a:pt x="220" y="7"/>
                      <a:pt x="222" y="11"/>
                      <a:pt x="217" y="17"/>
                    </a:cubicBezTo>
                    <a:cubicBezTo>
                      <a:pt x="210" y="26"/>
                      <a:pt x="195" y="30"/>
                      <a:pt x="185" y="28"/>
                    </a:cubicBezTo>
                    <a:cubicBezTo>
                      <a:pt x="165" y="25"/>
                      <a:pt x="152" y="17"/>
                      <a:pt x="144" y="0"/>
                    </a:cubicBezTo>
                    <a:cubicBezTo>
                      <a:pt x="136" y="11"/>
                      <a:pt x="114" y="8"/>
                      <a:pt x="103" y="3"/>
                    </a:cubicBezTo>
                    <a:cubicBezTo>
                      <a:pt x="100" y="11"/>
                      <a:pt x="106" y="16"/>
                      <a:pt x="95" y="18"/>
                    </a:cubicBezTo>
                    <a:cubicBezTo>
                      <a:pt x="90" y="19"/>
                      <a:pt x="82" y="17"/>
                      <a:pt x="77" y="17"/>
                    </a:cubicBezTo>
                    <a:cubicBezTo>
                      <a:pt x="62" y="15"/>
                      <a:pt x="46" y="16"/>
                      <a:pt x="31" y="14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4" name="Freeform 803">
                <a:extLst>
                  <a:ext uri="{FF2B5EF4-FFF2-40B4-BE49-F238E27FC236}">
                    <a16:creationId xmlns:a16="http://schemas.microsoft.com/office/drawing/2014/main" id="{85795807-5987-64C4-6DA5-2CCB7A2FAA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" y="1282"/>
                <a:ext cx="95" cy="20"/>
              </a:xfrm>
              <a:custGeom>
                <a:avLst/>
                <a:gdLst>
                  <a:gd name="T0" fmla="*/ 16 w 60"/>
                  <a:gd name="T1" fmla="*/ 34 h 13"/>
                  <a:gd name="T2" fmla="*/ 238 w 60"/>
                  <a:gd name="T3" fmla="*/ 0 h 13"/>
                  <a:gd name="T4" fmla="*/ 0 w 60"/>
                  <a:gd name="T5" fmla="*/ 43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0" h="13">
                    <a:moveTo>
                      <a:pt x="4" y="9"/>
                    </a:moveTo>
                    <a:cubicBezTo>
                      <a:pt x="25" y="13"/>
                      <a:pt x="41" y="3"/>
                      <a:pt x="60" y="0"/>
                    </a:cubicBezTo>
                    <a:cubicBezTo>
                      <a:pt x="39" y="0"/>
                      <a:pt x="18" y="1"/>
                      <a:pt x="0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5" name="Oval 804">
                <a:extLst>
                  <a:ext uri="{FF2B5EF4-FFF2-40B4-BE49-F238E27FC236}">
                    <a16:creationId xmlns:a16="http://schemas.microsoft.com/office/drawing/2014/main" id="{046514DF-6D32-D7BC-A799-B82A308F40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9" y="1302"/>
                <a:ext cx="83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6" name="Oval 805">
                <a:extLst>
                  <a:ext uri="{FF2B5EF4-FFF2-40B4-BE49-F238E27FC236}">
                    <a16:creationId xmlns:a16="http://schemas.microsoft.com/office/drawing/2014/main" id="{77C964EC-21B4-C354-BB21-9C2F7871E0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0" y="1291"/>
                <a:ext cx="82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7" name="Oval 806">
                <a:extLst>
                  <a:ext uri="{FF2B5EF4-FFF2-40B4-BE49-F238E27FC236}">
                    <a16:creationId xmlns:a16="http://schemas.microsoft.com/office/drawing/2014/main" id="{AE1B0294-7761-321E-E528-3207FAE37B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5" y="1297"/>
                <a:ext cx="82" cy="4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8" name="Freeform 807">
                <a:extLst>
                  <a:ext uri="{FF2B5EF4-FFF2-40B4-BE49-F238E27FC236}">
                    <a16:creationId xmlns:a16="http://schemas.microsoft.com/office/drawing/2014/main" id="{7995541D-C26C-8765-7F62-A1C9ED4C20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7" y="1308"/>
                <a:ext cx="64" cy="30"/>
              </a:xfrm>
              <a:custGeom>
                <a:avLst/>
                <a:gdLst>
                  <a:gd name="T0" fmla="*/ 0 w 40"/>
                  <a:gd name="T1" fmla="*/ 43 h 19"/>
                  <a:gd name="T2" fmla="*/ 5 w 40"/>
                  <a:gd name="T3" fmla="*/ 55 h 19"/>
                  <a:gd name="T4" fmla="*/ 77 w 40"/>
                  <a:gd name="T5" fmla="*/ 74 h 19"/>
                  <a:gd name="T6" fmla="*/ 163 w 40"/>
                  <a:gd name="T7" fmla="*/ 27 h 19"/>
                  <a:gd name="T8" fmla="*/ 163 w 40"/>
                  <a:gd name="T9" fmla="*/ 21 h 19"/>
                  <a:gd name="T10" fmla="*/ 90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1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0" y="19"/>
                      <a:pt x="40" y="14"/>
                      <a:pt x="40" y="7"/>
                    </a:cubicBezTo>
                    <a:cubicBezTo>
                      <a:pt x="40" y="7"/>
                      <a:pt x="40" y="6"/>
                      <a:pt x="40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9" name="Oval 808">
                <a:extLst>
                  <a:ext uri="{FF2B5EF4-FFF2-40B4-BE49-F238E27FC236}">
                    <a16:creationId xmlns:a16="http://schemas.microsoft.com/office/drawing/2014/main" id="{ABC358E9-A6C1-3D05-E682-5C2EECEB0F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7" y="130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0" name="Oval 809">
                <a:extLst>
                  <a:ext uri="{FF2B5EF4-FFF2-40B4-BE49-F238E27FC236}">
                    <a16:creationId xmlns:a16="http://schemas.microsoft.com/office/drawing/2014/main" id="{EB39F6D1-0ADD-6856-DFAB-E38D54955E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1" y="1307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1" name="Freeform 810">
                <a:extLst>
                  <a:ext uri="{FF2B5EF4-FFF2-40B4-BE49-F238E27FC236}">
                    <a16:creationId xmlns:a16="http://schemas.microsoft.com/office/drawing/2014/main" id="{A081CA84-B562-D710-7FB4-626C127210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5" y="1323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2" name="Freeform 811">
                <a:extLst>
                  <a:ext uri="{FF2B5EF4-FFF2-40B4-BE49-F238E27FC236}">
                    <a16:creationId xmlns:a16="http://schemas.microsoft.com/office/drawing/2014/main" id="{35057765-2456-D08F-758F-91E03F11B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1" y="1241"/>
                <a:ext cx="531" cy="165"/>
              </a:xfrm>
              <a:custGeom>
                <a:avLst/>
                <a:gdLst>
                  <a:gd name="T0" fmla="*/ 8 w 335"/>
                  <a:gd name="T1" fmla="*/ 159 h 105"/>
                  <a:gd name="T2" fmla="*/ 279 w 335"/>
                  <a:gd name="T3" fmla="*/ 286 h 105"/>
                  <a:gd name="T4" fmla="*/ 935 w 335"/>
                  <a:gd name="T5" fmla="*/ 385 h 105"/>
                  <a:gd name="T6" fmla="*/ 1327 w 335"/>
                  <a:gd name="T7" fmla="*/ 251 h 105"/>
                  <a:gd name="T8" fmla="*/ 1214 w 335"/>
                  <a:gd name="T9" fmla="*/ 185 h 105"/>
                  <a:gd name="T10" fmla="*/ 924 w 335"/>
                  <a:gd name="T11" fmla="*/ 74 h 105"/>
                  <a:gd name="T12" fmla="*/ 482 w 335"/>
                  <a:gd name="T13" fmla="*/ 35 h 105"/>
                  <a:gd name="T14" fmla="*/ 103 w 335"/>
                  <a:gd name="T15" fmla="*/ 108 h 105"/>
                  <a:gd name="T16" fmla="*/ 8 w 335"/>
                  <a:gd name="T17" fmla="*/ 159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35" h="105">
                    <a:moveTo>
                      <a:pt x="2" y="41"/>
                    </a:moveTo>
                    <a:cubicBezTo>
                      <a:pt x="0" y="61"/>
                      <a:pt x="21" y="63"/>
                      <a:pt x="70" y="74"/>
                    </a:cubicBezTo>
                    <a:cubicBezTo>
                      <a:pt x="120" y="84"/>
                      <a:pt x="199" y="105"/>
                      <a:pt x="235" y="99"/>
                    </a:cubicBezTo>
                    <a:cubicBezTo>
                      <a:pt x="271" y="93"/>
                      <a:pt x="327" y="80"/>
                      <a:pt x="333" y="65"/>
                    </a:cubicBezTo>
                    <a:cubicBezTo>
                      <a:pt x="335" y="59"/>
                      <a:pt x="322" y="55"/>
                      <a:pt x="305" y="48"/>
                    </a:cubicBezTo>
                    <a:cubicBezTo>
                      <a:pt x="284" y="40"/>
                      <a:pt x="255" y="29"/>
                      <a:pt x="232" y="19"/>
                    </a:cubicBezTo>
                    <a:cubicBezTo>
                      <a:pt x="188" y="0"/>
                      <a:pt x="162" y="0"/>
                      <a:pt x="121" y="9"/>
                    </a:cubicBezTo>
                    <a:cubicBezTo>
                      <a:pt x="80" y="19"/>
                      <a:pt x="42" y="24"/>
                      <a:pt x="26" y="28"/>
                    </a:cubicBezTo>
                    <a:cubicBezTo>
                      <a:pt x="10" y="31"/>
                      <a:pt x="3" y="28"/>
                      <a:pt x="2" y="4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3" name="Freeform 812">
                <a:extLst>
                  <a:ext uri="{FF2B5EF4-FFF2-40B4-BE49-F238E27FC236}">
                    <a16:creationId xmlns:a16="http://schemas.microsoft.com/office/drawing/2014/main" id="{E8A2A623-1F70-53A6-E6F4-2536722944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9" y="1286"/>
                <a:ext cx="177" cy="143"/>
              </a:xfrm>
              <a:custGeom>
                <a:avLst/>
                <a:gdLst>
                  <a:gd name="T0" fmla="*/ 443 w 112"/>
                  <a:gd name="T1" fmla="*/ 0 h 90"/>
                  <a:gd name="T2" fmla="*/ 90 w 112"/>
                  <a:gd name="T3" fmla="*/ 68 h 90"/>
                  <a:gd name="T4" fmla="*/ 5 w 112"/>
                  <a:gd name="T5" fmla="*/ 145 h 90"/>
                  <a:gd name="T6" fmla="*/ 443 w 112"/>
                  <a:gd name="T7" fmla="*/ 361 h 90"/>
                  <a:gd name="T8" fmla="*/ 443 w 112"/>
                  <a:gd name="T9" fmla="*/ 0 h 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2" h="90">
                    <a:moveTo>
                      <a:pt x="112" y="0"/>
                    </a:moveTo>
                    <a:cubicBezTo>
                      <a:pt x="90" y="7"/>
                      <a:pt x="44" y="15"/>
                      <a:pt x="23" y="17"/>
                    </a:cubicBezTo>
                    <a:cubicBezTo>
                      <a:pt x="0" y="20"/>
                      <a:pt x="1" y="25"/>
                      <a:pt x="1" y="36"/>
                    </a:cubicBezTo>
                    <a:cubicBezTo>
                      <a:pt x="1" y="46"/>
                      <a:pt x="55" y="78"/>
                      <a:pt x="112" y="90"/>
                    </a:cubicBez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4" name="Freeform 813">
                <a:extLst>
                  <a:ext uri="{FF2B5EF4-FFF2-40B4-BE49-F238E27FC236}">
                    <a16:creationId xmlns:a16="http://schemas.microsoft.com/office/drawing/2014/main" id="{30580926-83DE-97B0-7F2F-9B6C50C22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3" y="1296"/>
                <a:ext cx="162" cy="52"/>
              </a:xfrm>
              <a:custGeom>
                <a:avLst/>
                <a:gdLst>
                  <a:gd name="T0" fmla="*/ 408 w 102"/>
                  <a:gd name="T1" fmla="*/ 0 h 33"/>
                  <a:gd name="T2" fmla="*/ 137 w 102"/>
                  <a:gd name="T3" fmla="*/ 55 h 33"/>
                  <a:gd name="T4" fmla="*/ 27 w 102"/>
                  <a:gd name="T5" fmla="*/ 79 h 33"/>
                  <a:gd name="T6" fmla="*/ 5 w 102"/>
                  <a:gd name="T7" fmla="*/ 95 h 33"/>
                  <a:gd name="T8" fmla="*/ 35 w 102"/>
                  <a:gd name="T9" fmla="*/ 129 h 33"/>
                  <a:gd name="T10" fmla="*/ 60 w 102"/>
                  <a:gd name="T11" fmla="*/ 96 h 33"/>
                  <a:gd name="T12" fmla="*/ 219 w 102"/>
                  <a:gd name="T13" fmla="*/ 95 h 33"/>
                  <a:gd name="T14" fmla="*/ 346 w 102"/>
                  <a:gd name="T15" fmla="*/ 74 h 33"/>
                  <a:gd name="T16" fmla="*/ 408 w 102"/>
                  <a:gd name="T17" fmla="*/ 69 h 3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2" h="33">
                    <a:moveTo>
                      <a:pt x="102" y="0"/>
                    </a:moveTo>
                    <a:cubicBezTo>
                      <a:pt x="83" y="8"/>
                      <a:pt x="54" y="11"/>
                      <a:pt x="34" y="14"/>
                    </a:cubicBezTo>
                    <a:cubicBezTo>
                      <a:pt x="25" y="16"/>
                      <a:pt x="15" y="16"/>
                      <a:pt x="7" y="20"/>
                    </a:cubicBezTo>
                    <a:cubicBezTo>
                      <a:pt x="4" y="21"/>
                      <a:pt x="1" y="21"/>
                      <a:pt x="1" y="24"/>
                    </a:cubicBezTo>
                    <a:cubicBezTo>
                      <a:pt x="0" y="30"/>
                      <a:pt x="6" y="31"/>
                      <a:pt x="9" y="33"/>
                    </a:cubicBezTo>
                    <a:cubicBezTo>
                      <a:pt x="4" y="27"/>
                      <a:pt x="10" y="26"/>
                      <a:pt x="15" y="25"/>
                    </a:cubicBezTo>
                    <a:cubicBezTo>
                      <a:pt x="28" y="23"/>
                      <a:pt x="42" y="25"/>
                      <a:pt x="55" y="24"/>
                    </a:cubicBezTo>
                    <a:cubicBezTo>
                      <a:pt x="65" y="23"/>
                      <a:pt x="75" y="20"/>
                      <a:pt x="86" y="19"/>
                    </a:cubicBezTo>
                    <a:cubicBezTo>
                      <a:pt x="90" y="19"/>
                      <a:pt x="98" y="20"/>
                      <a:pt x="102" y="18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5" name="Freeform 814">
                <a:extLst>
                  <a:ext uri="{FF2B5EF4-FFF2-40B4-BE49-F238E27FC236}">
                    <a16:creationId xmlns:a16="http://schemas.microsoft.com/office/drawing/2014/main" id="{27E75123-5F35-20DB-F2AC-8B6D738CC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2" y="1369"/>
                <a:ext cx="104" cy="42"/>
              </a:xfrm>
              <a:custGeom>
                <a:avLst/>
                <a:gdLst>
                  <a:gd name="T0" fmla="*/ 258 w 66"/>
                  <a:gd name="T1" fmla="*/ 0 h 27"/>
                  <a:gd name="T2" fmla="*/ 178 w 66"/>
                  <a:gd name="T3" fmla="*/ 26 h 27"/>
                  <a:gd name="T4" fmla="*/ 0 w 66"/>
                  <a:gd name="T5" fmla="*/ 12 h 27"/>
                  <a:gd name="T6" fmla="*/ 0 w 66"/>
                  <a:gd name="T7" fmla="*/ 22 h 27"/>
                  <a:gd name="T8" fmla="*/ 189 w 66"/>
                  <a:gd name="T9" fmla="*/ 95 h 27"/>
                  <a:gd name="T10" fmla="*/ 258 w 66"/>
                  <a:gd name="T11" fmla="*/ 101 h 27"/>
                  <a:gd name="T12" fmla="*/ 258 w 66"/>
                  <a:gd name="T13" fmla="*/ 0 h 2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6" h="27">
                    <a:moveTo>
                      <a:pt x="66" y="0"/>
                    </a:moveTo>
                    <a:cubicBezTo>
                      <a:pt x="59" y="3"/>
                      <a:pt x="52" y="6"/>
                      <a:pt x="46" y="7"/>
                    </a:cubicBezTo>
                    <a:cubicBezTo>
                      <a:pt x="31" y="8"/>
                      <a:pt x="15" y="6"/>
                      <a:pt x="0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5" y="13"/>
                      <a:pt x="32" y="20"/>
                      <a:pt x="48" y="25"/>
                    </a:cubicBezTo>
                    <a:cubicBezTo>
                      <a:pt x="55" y="26"/>
                      <a:pt x="61" y="27"/>
                      <a:pt x="66" y="27"/>
                    </a:cubicBez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6" name="Freeform 815">
                <a:extLst>
                  <a:ext uri="{FF2B5EF4-FFF2-40B4-BE49-F238E27FC236}">
                    <a16:creationId xmlns:a16="http://schemas.microsoft.com/office/drawing/2014/main" id="{8C3C6116-9244-66F4-1723-F73D3FF6FC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6" y="1316"/>
                <a:ext cx="70" cy="13"/>
              </a:xfrm>
              <a:custGeom>
                <a:avLst/>
                <a:gdLst>
                  <a:gd name="T0" fmla="*/ 0 w 44"/>
                  <a:gd name="T1" fmla="*/ 29 h 8"/>
                  <a:gd name="T2" fmla="*/ 177 w 44"/>
                  <a:gd name="T3" fmla="*/ 0 h 8"/>
                  <a:gd name="T4" fmla="*/ 121 w 44"/>
                  <a:gd name="T5" fmla="*/ 5 h 8"/>
                  <a:gd name="T6" fmla="*/ 16 w 44"/>
                  <a:gd name="T7" fmla="*/ 26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4" h="8">
                    <a:moveTo>
                      <a:pt x="0" y="7"/>
                    </a:moveTo>
                    <a:cubicBezTo>
                      <a:pt x="15" y="8"/>
                      <a:pt x="30" y="5"/>
                      <a:pt x="44" y="0"/>
                    </a:cubicBezTo>
                    <a:cubicBezTo>
                      <a:pt x="39" y="2"/>
                      <a:pt x="35" y="1"/>
                      <a:pt x="30" y="1"/>
                    </a:cubicBezTo>
                    <a:cubicBezTo>
                      <a:pt x="21" y="2"/>
                      <a:pt x="13" y="4"/>
                      <a:pt x="4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7" name="Freeform 816">
                <a:extLst>
                  <a:ext uri="{FF2B5EF4-FFF2-40B4-BE49-F238E27FC236}">
                    <a16:creationId xmlns:a16="http://schemas.microsoft.com/office/drawing/2014/main" id="{1CA4DB13-6F32-65BF-DF7E-BCDA249BF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9" y="1286"/>
                <a:ext cx="177" cy="143"/>
              </a:xfrm>
              <a:custGeom>
                <a:avLst/>
                <a:gdLst>
                  <a:gd name="T0" fmla="*/ 443 w 112"/>
                  <a:gd name="T1" fmla="*/ 0 h 90"/>
                  <a:gd name="T2" fmla="*/ 90 w 112"/>
                  <a:gd name="T3" fmla="*/ 68 h 90"/>
                  <a:gd name="T4" fmla="*/ 5 w 112"/>
                  <a:gd name="T5" fmla="*/ 145 h 90"/>
                  <a:gd name="T6" fmla="*/ 443 w 112"/>
                  <a:gd name="T7" fmla="*/ 361 h 9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2" h="90">
                    <a:moveTo>
                      <a:pt x="112" y="0"/>
                    </a:moveTo>
                    <a:cubicBezTo>
                      <a:pt x="90" y="7"/>
                      <a:pt x="44" y="15"/>
                      <a:pt x="23" y="17"/>
                    </a:cubicBezTo>
                    <a:cubicBezTo>
                      <a:pt x="0" y="20"/>
                      <a:pt x="1" y="25"/>
                      <a:pt x="1" y="36"/>
                    </a:cubicBezTo>
                    <a:cubicBezTo>
                      <a:pt x="1" y="46"/>
                      <a:pt x="55" y="78"/>
                      <a:pt x="112" y="9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8" name="Freeform 817">
                <a:extLst>
                  <a:ext uri="{FF2B5EF4-FFF2-40B4-BE49-F238E27FC236}">
                    <a16:creationId xmlns:a16="http://schemas.microsoft.com/office/drawing/2014/main" id="{E58060B7-18B7-0783-59EA-403DFA9BBA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113"/>
                <a:ext cx="507" cy="188"/>
              </a:xfrm>
              <a:custGeom>
                <a:avLst/>
                <a:gdLst>
                  <a:gd name="T0" fmla="*/ 1014 w 320"/>
                  <a:gd name="T1" fmla="*/ 81 h 119"/>
                  <a:gd name="T2" fmla="*/ 402 w 320"/>
                  <a:gd name="T3" fmla="*/ 21 h 119"/>
                  <a:gd name="T4" fmla="*/ 0 w 320"/>
                  <a:gd name="T5" fmla="*/ 55 h 119"/>
                  <a:gd name="T6" fmla="*/ 0 w 320"/>
                  <a:gd name="T7" fmla="*/ 367 h 119"/>
                  <a:gd name="T8" fmla="*/ 830 w 320"/>
                  <a:gd name="T9" fmla="*/ 311 h 119"/>
                  <a:gd name="T10" fmla="*/ 1268 w 320"/>
                  <a:gd name="T11" fmla="*/ 145 h 119"/>
                  <a:gd name="T12" fmla="*/ 1014 w 320"/>
                  <a:gd name="T13" fmla="*/ 81 h 1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20" h="119">
                    <a:moveTo>
                      <a:pt x="255" y="20"/>
                    </a:moveTo>
                    <a:cubicBezTo>
                      <a:pt x="218" y="17"/>
                      <a:pt x="135" y="10"/>
                      <a:pt x="101" y="5"/>
                    </a:cubicBezTo>
                    <a:cubicBezTo>
                      <a:pt x="72" y="0"/>
                      <a:pt x="31" y="2"/>
                      <a:pt x="0" y="14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63" y="119"/>
                      <a:pt x="166" y="87"/>
                      <a:pt x="209" y="79"/>
                    </a:cubicBezTo>
                    <a:cubicBezTo>
                      <a:pt x="255" y="70"/>
                      <a:pt x="318" y="47"/>
                      <a:pt x="319" y="37"/>
                    </a:cubicBezTo>
                    <a:cubicBezTo>
                      <a:pt x="320" y="27"/>
                      <a:pt x="293" y="24"/>
                      <a:pt x="255" y="2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9" name="Freeform 818">
                <a:extLst>
                  <a:ext uri="{FF2B5EF4-FFF2-40B4-BE49-F238E27FC236}">
                    <a16:creationId xmlns:a16="http://schemas.microsoft.com/office/drawing/2014/main" id="{67223198-9EF9-725F-CEA0-69774BFAA8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125"/>
                <a:ext cx="426" cy="70"/>
              </a:xfrm>
              <a:custGeom>
                <a:avLst/>
                <a:gdLst>
                  <a:gd name="T0" fmla="*/ 1069 w 269"/>
                  <a:gd name="T1" fmla="*/ 89 h 44"/>
                  <a:gd name="T2" fmla="*/ 898 w 269"/>
                  <a:gd name="T3" fmla="*/ 73 h 44"/>
                  <a:gd name="T4" fmla="*/ 708 w 269"/>
                  <a:gd name="T5" fmla="*/ 53 h 44"/>
                  <a:gd name="T6" fmla="*/ 386 w 269"/>
                  <a:gd name="T7" fmla="*/ 21 h 44"/>
                  <a:gd name="T8" fmla="*/ 0 w 269"/>
                  <a:gd name="T9" fmla="*/ 53 h 44"/>
                  <a:gd name="T10" fmla="*/ 0 w 269"/>
                  <a:gd name="T11" fmla="*/ 177 h 44"/>
                  <a:gd name="T12" fmla="*/ 33 w 269"/>
                  <a:gd name="T13" fmla="*/ 137 h 44"/>
                  <a:gd name="T14" fmla="*/ 280 w 269"/>
                  <a:gd name="T15" fmla="*/ 64 h 44"/>
                  <a:gd name="T16" fmla="*/ 702 w 269"/>
                  <a:gd name="T17" fmla="*/ 84 h 44"/>
                  <a:gd name="T18" fmla="*/ 1069 w 269"/>
                  <a:gd name="T19" fmla="*/ 89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69" h="44">
                    <a:moveTo>
                      <a:pt x="269" y="22"/>
                    </a:moveTo>
                    <a:cubicBezTo>
                      <a:pt x="255" y="19"/>
                      <a:pt x="240" y="19"/>
                      <a:pt x="226" y="18"/>
                    </a:cubicBezTo>
                    <a:cubicBezTo>
                      <a:pt x="210" y="17"/>
                      <a:pt x="194" y="15"/>
                      <a:pt x="178" y="13"/>
                    </a:cubicBezTo>
                    <a:cubicBezTo>
                      <a:pt x="151" y="10"/>
                      <a:pt x="124" y="9"/>
                      <a:pt x="97" y="5"/>
                    </a:cubicBezTo>
                    <a:cubicBezTo>
                      <a:pt x="66" y="0"/>
                      <a:pt x="29" y="3"/>
                      <a:pt x="0" y="1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2" y="41"/>
                      <a:pt x="5" y="37"/>
                      <a:pt x="8" y="34"/>
                    </a:cubicBezTo>
                    <a:cubicBezTo>
                      <a:pt x="25" y="17"/>
                      <a:pt x="48" y="16"/>
                      <a:pt x="71" y="16"/>
                    </a:cubicBezTo>
                    <a:cubicBezTo>
                      <a:pt x="106" y="16"/>
                      <a:pt x="141" y="19"/>
                      <a:pt x="177" y="21"/>
                    </a:cubicBezTo>
                    <a:cubicBezTo>
                      <a:pt x="207" y="22"/>
                      <a:pt x="239" y="17"/>
                      <a:pt x="269" y="22"/>
                    </a:cubicBezTo>
                    <a:close/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0" name="Freeform 819">
                <a:extLst>
                  <a:ext uri="{FF2B5EF4-FFF2-40B4-BE49-F238E27FC236}">
                    <a16:creationId xmlns:a16="http://schemas.microsoft.com/office/drawing/2014/main" id="{4F4D9827-5565-E2EB-AB0C-1393B34F4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" y="1177"/>
                <a:ext cx="440" cy="86"/>
              </a:xfrm>
              <a:custGeom>
                <a:avLst/>
                <a:gdLst>
                  <a:gd name="T0" fmla="*/ 13 w 278"/>
                  <a:gd name="T1" fmla="*/ 185 h 54"/>
                  <a:gd name="T2" fmla="*/ 258 w 278"/>
                  <a:gd name="T3" fmla="*/ 210 h 54"/>
                  <a:gd name="T4" fmla="*/ 483 w 278"/>
                  <a:gd name="T5" fmla="*/ 170 h 54"/>
                  <a:gd name="T6" fmla="*/ 1102 w 278"/>
                  <a:gd name="T7" fmla="*/ 0 h 54"/>
                  <a:gd name="T8" fmla="*/ 927 w 278"/>
                  <a:gd name="T9" fmla="*/ 53 h 54"/>
                  <a:gd name="T10" fmla="*/ 709 w 278"/>
                  <a:gd name="T11" fmla="*/ 94 h 54"/>
                  <a:gd name="T12" fmla="*/ 416 w 278"/>
                  <a:gd name="T13" fmla="*/ 129 h 54"/>
                  <a:gd name="T14" fmla="*/ 266 w 278"/>
                  <a:gd name="T15" fmla="*/ 102 h 54"/>
                  <a:gd name="T16" fmla="*/ 185 w 278"/>
                  <a:gd name="T17" fmla="*/ 142 h 54"/>
                  <a:gd name="T18" fmla="*/ 0 w 278"/>
                  <a:gd name="T19" fmla="*/ 177 h 5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8" h="54">
                    <a:moveTo>
                      <a:pt x="3" y="46"/>
                    </a:moveTo>
                    <a:cubicBezTo>
                      <a:pt x="20" y="54"/>
                      <a:pt x="46" y="52"/>
                      <a:pt x="65" y="52"/>
                    </a:cubicBezTo>
                    <a:cubicBezTo>
                      <a:pt x="84" y="51"/>
                      <a:pt x="103" y="47"/>
                      <a:pt x="122" y="42"/>
                    </a:cubicBezTo>
                    <a:cubicBezTo>
                      <a:pt x="173" y="31"/>
                      <a:pt x="233" y="29"/>
                      <a:pt x="278" y="0"/>
                    </a:cubicBezTo>
                    <a:cubicBezTo>
                      <a:pt x="265" y="8"/>
                      <a:pt x="248" y="10"/>
                      <a:pt x="234" y="13"/>
                    </a:cubicBezTo>
                    <a:cubicBezTo>
                      <a:pt x="215" y="17"/>
                      <a:pt x="197" y="21"/>
                      <a:pt x="179" y="23"/>
                    </a:cubicBezTo>
                    <a:cubicBezTo>
                      <a:pt x="155" y="26"/>
                      <a:pt x="129" y="32"/>
                      <a:pt x="105" y="32"/>
                    </a:cubicBezTo>
                    <a:cubicBezTo>
                      <a:pt x="91" y="32"/>
                      <a:pt x="81" y="24"/>
                      <a:pt x="67" y="25"/>
                    </a:cubicBezTo>
                    <a:cubicBezTo>
                      <a:pt x="57" y="25"/>
                      <a:pt x="55" y="29"/>
                      <a:pt x="47" y="35"/>
                    </a:cubicBezTo>
                    <a:cubicBezTo>
                      <a:pt x="33" y="43"/>
                      <a:pt x="15" y="40"/>
                      <a:pt x="0" y="44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1" name="Freeform 820">
                <a:extLst>
                  <a:ext uri="{FF2B5EF4-FFF2-40B4-BE49-F238E27FC236}">
                    <a16:creationId xmlns:a16="http://schemas.microsoft.com/office/drawing/2014/main" id="{13F6154C-7DD2-820D-0C71-9BFE3DA212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" y="1135"/>
                <a:ext cx="92" cy="33"/>
              </a:xfrm>
              <a:custGeom>
                <a:avLst/>
                <a:gdLst>
                  <a:gd name="T0" fmla="*/ 0 w 58"/>
                  <a:gd name="T1" fmla="*/ 82 h 21"/>
                  <a:gd name="T2" fmla="*/ 232 w 58"/>
                  <a:gd name="T3" fmla="*/ 27 h 21"/>
                  <a:gd name="T4" fmla="*/ 0 w 58"/>
                  <a:gd name="T5" fmla="*/ 77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8" h="21">
                    <a:moveTo>
                      <a:pt x="0" y="21"/>
                    </a:moveTo>
                    <a:cubicBezTo>
                      <a:pt x="18" y="10"/>
                      <a:pt x="38" y="8"/>
                      <a:pt x="58" y="7"/>
                    </a:cubicBezTo>
                    <a:cubicBezTo>
                      <a:pt x="48" y="4"/>
                      <a:pt x="0" y="0"/>
                      <a:pt x="0" y="2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2" name="Freeform 821">
                <a:extLst>
                  <a:ext uri="{FF2B5EF4-FFF2-40B4-BE49-F238E27FC236}">
                    <a16:creationId xmlns:a16="http://schemas.microsoft.com/office/drawing/2014/main" id="{9AA941C4-EF1C-D88A-EB7A-5A2CACA4B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" y="1136"/>
                <a:ext cx="14" cy="10"/>
              </a:xfrm>
              <a:custGeom>
                <a:avLst/>
                <a:gdLst>
                  <a:gd name="T0" fmla="*/ 5 w 9"/>
                  <a:gd name="T1" fmla="*/ 13 h 6"/>
                  <a:gd name="T2" fmla="*/ 8 w 9"/>
                  <a:gd name="T3" fmla="*/ 28 h 6"/>
                  <a:gd name="T4" fmla="*/ 34 w 9"/>
                  <a:gd name="T5" fmla="*/ 5 h 6"/>
                  <a:gd name="T6" fmla="*/ 19 w 9"/>
                  <a:gd name="T7" fmla="*/ 5 h 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9" h="6">
                    <a:moveTo>
                      <a:pt x="1" y="3"/>
                    </a:moveTo>
                    <a:cubicBezTo>
                      <a:pt x="0" y="4"/>
                      <a:pt x="0" y="5"/>
                      <a:pt x="2" y="6"/>
                    </a:cubicBezTo>
                    <a:cubicBezTo>
                      <a:pt x="5" y="6"/>
                      <a:pt x="8" y="4"/>
                      <a:pt x="9" y="1"/>
                    </a:cubicBezTo>
                    <a:cubicBezTo>
                      <a:pt x="7" y="1"/>
                      <a:pt x="6" y="0"/>
                      <a:pt x="5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3" name="Oval 822">
                <a:extLst>
                  <a:ext uri="{FF2B5EF4-FFF2-40B4-BE49-F238E27FC236}">
                    <a16:creationId xmlns:a16="http://schemas.microsoft.com/office/drawing/2014/main" id="{1427BF09-5223-456C-AAAB-E37C73647A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" y="1182"/>
                <a:ext cx="83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4" name="Oval 823">
                <a:extLst>
                  <a:ext uri="{FF2B5EF4-FFF2-40B4-BE49-F238E27FC236}">
                    <a16:creationId xmlns:a16="http://schemas.microsoft.com/office/drawing/2014/main" id="{DC763008-4D71-C8C7-CC6C-4486E56E8F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" y="1171"/>
                <a:ext cx="82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5" name="Oval 824">
                <a:extLst>
                  <a:ext uri="{FF2B5EF4-FFF2-40B4-BE49-F238E27FC236}">
                    <a16:creationId xmlns:a16="http://schemas.microsoft.com/office/drawing/2014/main" id="{D3CD5133-3450-8522-2127-A9FA567814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" y="1177"/>
                <a:ext cx="82" cy="4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6" name="Freeform 825">
                <a:extLst>
                  <a:ext uri="{FF2B5EF4-FFF2-40B4-BE49-F238E27FC236}">
                    <a16:creationId xmlns:a16="http://schemas.microsoft.com/office/drawing/2014/main" id="{FBA038A6-210D-929A-8EEB-E5D1AAAA4B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" y="1188"/>
                <a:ext cx="64" cy="30"/>
              </a:xfrm>
              <a:custGeom>
                <a:avLst/>
                <a:gdLst>
                  <a:gd name="T0" fmla="*/ 0 w 40"/>
                  <a:gd name="T1" fmla="*/ 43 h 19"/>
                  <a:gd name="T2" fmla="*/ 5 w 40"/>
                  <a:gd name="T3" fmla="*/ 55 h 19"/>
                  <a:gd name="T4" fmla="*/ 77 w 40"/>
                  <a:gd name="T5" fmla="*/ 74 h 19"/>
                  <a:gd name="T6" fmla="*/ 163 w 40"/>
                  <a:gd name="T7" fmla="*/ 33 h 19"/>
                  <a:gd name="T8" fmla="*/ 158 w 40"/>
                  <a:gd name="T9" fmla="*/ 21 h 19"/>
                  <a:gd name="T10" fmla="*/ 86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0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0" y="19"/>
                      <a:pt x="40" y="14"/>
                      <a:pt x="40" y="8"/>
                    </a:cubicBezTo>
                    <a:cubicBezTo>
                      <a:pt x="40" y="7"/>
                      <a:pt x="40" y="6"/>
                      <a:pt x="39" y="5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7" name="Oval 826">
                <a:extLst>
                  <a:ext uri="{FF2B5EF4-FFF2-40B4-BE49-F238E27FC236}">
                    <a16:creationId xmlns:a16="http://schemas.microsoft.com/office/drawing/2014/main" id="{68D53F76-14E6-0BAF-6553-465F07A905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6" y="118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8" name="Oval 827">
                <a:extLst>
                  <a:ext uri="{FF2B5EF4-FFF2-40B4-BE49-F238E27FC236}">
                    <a16:creationId xmlns:a16="http://schemas.microsoft.com/office/drawing/2014/main" id="{A3043E8A-8CC5-609C-5CAC-C363E42A53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1187"/>
                <a:ext cx="8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9" name="Freeform 828">
                <a:extLst>
                  <a:ext uri="{FF2B5EF4-FFF2-40B4-BE49-F238E27FC236}">
                    <a16:creationId xmlns:a16="http://schemas.microsoft.com/office/drawing/2014/main" id="{EA86CC23-8B68-F697-929B-AF894162B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" y="1203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0" name="Freeform 829">
                <a:extLst>
                  <a:ext uri="{FF2B5EF4-FFF2-40B4-BE49-F238E27FC236}">
                    <a16:creationId xmlns:a16="http://schemas.microsoft.com/office/drawing/2014/main" id="{6875CC42-357D-D338-BA7C-1FD617D67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113"/>
                <a:ext cx="507" cy="188"/>
              </a:xfrm>
              <a:custGeom>
                <a:avLst/>
                <a:gdLst>
                  <a:gd name="T0" fmla="*/ 0 w 320"/>
                  <a:gd name="T1" fmla="*/ 367 h 119"/>
                  <a:gd name="T2" fmla="*/ 830 w 320"/>
                  <a:gd name="T3" fmla="*/ 311 h 119"/>
                  <a:gd name="T4" fmla="*/ 1268 w 320"/>
                  <a:gd name="T5" fmla="*/ 145 h 119"/>
                  <a:gd name="T6" fmla="*/ 1014 w 320"/>
                  <a:gd name="T7" fmla="*/ 81 h 119"/>
                  <a:gd name="T8" fmla="*/ 402 w 320"/>
                  <a:gd name="T9" fmla="*/ 21 h 119"/>
                  <a:gd name="T10" fmla="*/ 0 w 320"/>
                  <a:gd name="T11" fmla="*/ 55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20" h="119">
                    <a:moveTo>
                      <a:pt x="0" y="93"/>
                    </a:moveTo>
                    <a:cubicBezTo>
                      <a:pt x="63" y="119"/>
                      <a:pt x="166" y="87"/>
                      <a:pt x="209" y="79"/>
                    </a:cubicBezTo>
                    <a:cubicBezTo>
                      <a:pt x="255" y="70"/>
                      <a:pt x="318" y="47"/>
                      <a:pt x="319" y="37"/>
                    </a:cubicBezTo>
                    <a:cubicBezTo>
                      <a:pt x="320" y="27"/>
                      <a:pt x="293" y="24"/>
                      <a:pt x="255" y="20"/>
                    </a:cubicBezTo>
                    <a:cubicBezTo>
                      <a:pt x="218" y="17"/>
                      <a:pt x="135" y="10"/>
                      <a:pt x="101" y="5"/>
                    </a:cubicBezTo>
                    <a:cubicBezTo>
                      <a:pt x="72" y="0"/>
                      <a:pt x="31" y="2"/>
                      <a:pt x="0" y="14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1" name="Freeform 830">
                <a:extLst>
                  <a:ext uri="{FF2B5EF4-FFF2-40B4-BE49-F238E27FC236}">
                    <a16:creationId xmlns:a16="http://schemas.microsoft.com/office/drawing/2014/main" id="{E44BDB28-14C9-A2A6-B389-54F91EA606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" y="1271"/>
                <a:ext cx="651" cy="143"/>
              </a:xfrm>
              <a:custGeom>
                <a:avLst/>
                <a:gdLst>
                  <a:gd name="T0" fmla="*/ 16 w 411"/>
                  <a:gd name="T1" fmla="*/ 96 h 91"/>
                  <a:gd name="T2" fmla="*/ 407 w 411"/>
                  <a:gd name="T3" fmla="*/ 42 h 91"/>
                  <a:gd name="T4" fmla="*/ 743 w 411"/>
                  <a:gd name="T5" fmla="*/ 13 h 91"/>
                  <a:gd name="T6" fmla="*/ 1237 w 411"/>
                  <a:gd name="T7" fmla="*/ 55 h 91"/>
                  <a:gd name="T8" fmla="*/ 1625 w 411"/>
                  <a:gd name="T9" fmla="*/ 143 h 91"/>
                  <a:gd name="T10" fmla="*/ 1422 w 411"/>
                  <a:gd name="T11" fmla="*/ 211 h 91"/>
                  <a:gd name="T12" fmla="*/ 988 w 411"/>
                  <a:gd name="T13" fmla="*/ 250 h 91"/>
                  <a:gd name="T14" fmla="*/ 665 w 411"/>
                  <a:gd name="T15" fmla="*/ 341 h 91"/>
                  <a:gd name="T16" fmla="*/ 150 w 411"/>
                  <a:gd name="T17" fmla="*/ 225 h 91"/>
                  <a:gd name="T18" fmla="*/ 16 w 411"/>
                  <a:gd name="T19" fmla="*/ 96 h 9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11" h="91">
                    <a:moveTo>
                      <a:pt x="4" y="25"/>
                    </a:moveTo>
                    <a:cubicBezTo>
                      <a:pt x="29" y="14"/>
                      <a:pt x="69" y="17"/>
                      <a:pt x="102" y="11"/>
                    </a:cubicBezTo>
                    <a:cubicBezTo>
                      <a:pt x="135" y="4"/>
                      <a:pt x="145" y="0"/>
                      <a:pt x="187" y="3"/>
                    </a:cubicBezTo>
                    <a:cubicBezTo>
                      <a:pt x="230" y="7"/>
                      <a:pt x="267" y="10"/>
                      <a:pt x="311" y="14"/>
                    </a:cubicBezTo>
                    <a:cubicBezTo>
                      <a:pt x="355" y="19"/>
                      <a:pt x="407" y="25"/>
                      <a:pt x="409" y="37"/>
                    </a:cubicBezTo>
                    <a:cubicBezTo>
                      <a:pt x="411" y="50"/>
                      <a:pt x="387" y="53"/>
                      <a:pt x="358" y="54"/>
                    </a:cubicBezTo>
                    <a:cubicBezTo>
                      <a:pt x="330" y="56"/>
                      <a:pt x="276" y="53"/>
                      <a:pt x="249" y="64"/>
                    </a:cubicBezTo>
                    <a:cubicBezTo>
                      <a:pt x="222" y="75"/>
                      <a:pt x="202" y="86"/>
                      <a:pt x="167" y="88"/>
                    </a:cubicBezTo>
                    <a:cubicBezTo>
                      <a:pt x="132" y="91"/>
                      <a:pt x="60" y="73"/>
                      <a:pt x="38" y="58"/>
                    </a:cubicBezTo>
                    <a:cubicBezTo>
                      <a:pt x="16" y="43"/>
                      <a:pt x="0" y="31"/>
                      <a:pt x="4" y="25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2" name="Freeform 831">
                <a:extLst>
                  <a:ext uri="{FF2B5EF4-FFF2-40B4-BE49-F238E27FC236}">
                    <a16:creationId xmlns:a16="http://schemas.microsoft.com/office/drawing/2014/main" id="{4DE5BABE-36BA-71CC-9D3D-06D744B04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1285"/>
                <a:ext cx="462" cy="68"/>
              </a:xfrm>
              <a:custGeom>
                <a:avLst/>
                <a:gdLst>
                  <a:gd name="T0" fmla="*/ 13 w 292"/>
                  <a:gd name="T1" fmla="*/ 82 h 43"/>
                  <a:gd name="T2" fmla="*/ 271 w 292"/>
                  <a:gd name="T3" fmla="*/ 52 h 43"/>
                  <a:gd name="T4" fmla="*/ 483 w 292"/>
                  <a:gd name="T5" fmla="*/ 13 h 43"/>
                  <a:gd name="T6" fmla="*/ 721 w 292"/>
                  <a:gd name="T7" fmla="*/ 13 h 43"/>
                  <a:gd name="T8" fmla="*/ 924 w 292"/>
                  <a:gd name="T9" fmla="*/ 35 h 43"/>
                  <a:gd name="T10" fmla="*/ 1157 w 292"/>
                  <a:gd name="T11" fmla="*/ 60 h 43"/>
                  <a:gd name="T12" fmla="*/ 831 w 292"/>
                  <a:gd name="T13" fmla="*/ 47 h 43"/>
                  <a:gd name="T14" fmla="*/ 451 w 292"/>
                  <a:gd name="T15" fmla="*/ 55 h 43"/>
                  <a:gd name="T16" fmla="*/ 297 w 292"/>
                  <a:gd name="T17" fmla="*/ 117 h 43"/>
                  <a:gd name="T18" fmla="*/ 198 w 292"/>
                  <a:gd name="T19" fmla="*/ 163 h 43"/>
                  <a:gd name="T20" fmla="*/ 0 w 292"/>
                  <a:gd name="T21" fmla="*/ 95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92" h="43">
                    <a:moveTo>
                      <a:pt x="3" y="21"/>
                    </a:moveTo>
                    <a:cubicBezTo>
                      <a:pt x="23" y="13"/>
                      <a:pt x="47" y="16"/>
                      <a:pt x="68" y="13"/>
                    </a:cubicBezTo>
                    <a:cubicBezTo>
                      <a:pt x="86" y="10"/>
                      <a:pt x="104" y="6"/>
                      <a:pt x="122" y="3"/>
                    </a:cubicBezTo>
                    <a:cubicBezTo>
                      <a:pt x="141" y="0"/>
                      <a:pt x="162" y="2"/>
                      <a:pt x="182" y="3"/>
                    </a:cubicBezTo>
                    <a:cubicBezTo>
                      <a:pt x="199" y="5"/>
                      <a:pt x="216" y="7"/>
                      <a:pt x="233" y="9"/>
                    </a:cubicBezTo>
                    <a:cubicBezTo>
                      <a:pt x="253" y="11"/>
                      <a:pt x="273" y="12"/>
                      <a:pt x="292" y="15"/>
                    </a:cubicBezTo>
                    <a:cubicBezTo>
                      <a:pt x="265" y="15"/>
                      <a:pt x="237" y="14"/>
                      <a:pt x="210" y="12"/>
                    </a:cubicBezTo>
                    <a:cubicBezTo>
                      <a:pt x="180" y="9"/>
                      <a:pt x="144" y="7"/>
                      <a:pt x="114" y="14"/>
                    </a:cubicBezTo>
                    <a:cubicBezTo>
                      <a:pt x="101" y="17"/>
                      <a:pt x="87" y="22"/>
                      <a:pt x="75" y="30"/>
                    </a:cubicBezTo>
                    <a:cubicBezTo>
                      <a:pt x="67" y="35"/>
                      <a:pt x="60" y="39"/>
                      <a:pt x="50" y="41"/>
                    </a:cubicBezTo>
                    <a:cubicBezTo>
                      <a:pt x="35" y="43"/>
                      <a:pt x="10" y="34"/>
                      <a:pt x="0" y="24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3" name="Freeform 832">
                <a:extLst>
                  <a:ext uri="{FF2B5EF4-FFF2-40B4-BE49-F238E27FC236}">
                    <a16:creationId xmlns:a16="http://schemas.microsoft.com/office/drawing/2014/main" id="{00412D0B-941B-9D05-C91E-FABC30DF5A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" y="1326"/>
                <a:ext cx="450" cy="84"/>
              </a:xfrm>
              <a:custGeom>
                <a:avLst/>
                <a:gdLst>
                  <a:gd name="T0" fmla="*/ 147 w 284"/>
                  <a:gd name="T1" fmla="*/ 179 h 53"/>
                  <a:gd name="T2" fmla="*/ 456 w 284"/>
                  <a:gd name="T3" fmla="*/ 116 h 53"/>
                  <a:gd name="T4" fmla="*/ 721 w 284"/>
                  <a:gd name="T5" fmla="*/ 55 h 53"/>
                  <a:gd name="T6" fmla="*/ 1130 w 284"/>
                  <a:gd name="T7" fmla="*/ 5 h 53"/>
                  <a:gd name="T8" fmla="*/ 871 w 284"/>
                  <a:gd name="T9" fmla="*/ 21 h 53"/>
                  <a:gd name="T10" fmla="*/ 572 w 284"/>
                  <a:gd name="T11" fmla="*/ 25 h 53"/>
                  <a:gd name="T12" fmla="*/ 429 w 284"/>
                  <a:gd name="T13" fmla="*/ 52 h 53"/>
                  <a:gd name="T14" fmla="*/ 306 w 284"/>
                  <a:gd name="T15" fmla="*/ 27 h 53"/>
                  <a:gd name="T16" fmla="*/ 254 w 284"/>
                  <a:gd name="T17" fmla="*/ 52 h 53"/>
                  <a:gd name="T18" fmla="*/ 171 w 284"/>
                  <a:gd name="T19" fmla="*/ 73 h 53"/>
                  <a:gd name="T20" fmla="*/ 179 w 284"/>
                  <a:gd name="T21" fmla="*/ 155 h 53"/>
                  <a:gd name="T22" fmla="*/ 0 w 284"/>
                  <a:gd name="T23" fmla="*/ 149 h 5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4" h="53">
                    <a:moveTo>
                      <a:pt x="37" y="45"/>
                    </a:moveTo>
                    <a:cubicBezTo>
                      <a:pt x="62" y="53"/>
                      <a:pt x="93" y="38"/>
                      <a:pt x="115" y="29"/>
                    </a:cubicBezTo>
                    <a:cubicBezTo>
                      <a:pt x="138" y="20"/>
                      <a:pt x="157" y="14"/>
                      <a:pt x="181" y="14"/>
                    </a:cubicBezTo>
                    <a:cubicBezTo>
                      <a:pt x="200" y="14"/>
                      <a:pt x="284" y="23"/>
                      <a:pt x="284" y="1"/>
                    </a:cubicBezTo>
                    <a:cubicBezTo>
                      <a:pt x="264" y="10"/>
                      <a:pt x="240" y="7"/>
                      <a:pt x="219" y="5"/>
                    </a:cubicBezTo>
                    <a:cubicBezTo>
                      <a:pt x="193" y="3"/>
                      <a:pt x="169" y="0"/>
                      <a:pt x="144" y="6"/>
                    </a:cubicBezTo>
                    <a:cubicBezTo>
                      <a:pt x="132" y="9"/>
                      <a:pt x="120" y="13"/>
                      <a:pt x="108" y="13"/>
                    </a:cubicBezTo>
                    <a:cubicBezTo>
                      <a:pt x="97" y="13"/>
                      <a:pt x="87" y="6"/>
                      <a:pt x="77" y="7"/>
                    </a:cubicBezTo>
                    <a:cubicBezTo>
                      <a:pt x="71" y="7"/>
                      <a:pt x="69" y="11"/>
                      <a:pt x="64" y="13"/>
                    </a:cubicBezTo>
                    <a:cubicBezTo>
                      <a:pt x="58" y="16"/>
                      <a:pt x="49" y="15"/>
                      <a:pt x="43" y="18"/>
                    </a:cubicBezTo>
                    <a:cubicBezTo>
                      <a:pt x="51" y="24"/>
                      <a:pt x="56" y="33"/>
                      <a:pt x="45" y="39"/>
                    </a:cubicBezTo>
                    <a:cubicBezTo>
                      <a:pt x="34" y="44"/>
                      <a:pt x="11" y="40"/>
                      <a:pt x="0" y="37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4" name="Freeform 833">
                <a:extLst>
                  <a:ext uri="{FF2B5EF4-FFF2-40B4-BE49-F238E27FC236}">
                    <a16:creationId xmlns:a16="http://schemas.microsoft.com/office/drawing/2014/main" id="{F3A9FB48-AA61-1D35-6889-8841BA13E9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" y="1312"/>
                <a:ext cx="89" cy="34"/>
              </a:xfrm>
              <a:custGeom>
                <a:avLst/>
                <a:gdLst>
                  <a:gd name="T0" fmla="*/ 0 w 56"/>
                  <a:gd name="T1" fmla="*/ 45 h 22"/>
                  <a:gd name="T2" fmla="*/ 224 w 56"/>
                  <a:gd name="T3" fmla="*/ 0 h 22"/>
                  <a:gd name="T4" fmla="*/ 121 w 56"/>
                  <a:gd name="T5" fmla="*/ 14 h 22"/>
                  <a:gd name="T6" fmla="*/ 16 w 56"/>
                  <a:gd name="T7" fmla="*/ 45 h 2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6" h="22">
                    <a:moveTo>
                      <a:pt x="0" y="12"/>
                    </a:moveTo>
                    <a:cubicBezTo>
                      <a:pt x="20" y="22"/>
                      <a:pt x="36" y="4"/>
                      <a:pt x="56" y="0"/>
                    </a:cubicBezTo>
                    <a:cubicBezTo>
                      <a:pt x="47" y="0"/>
                      <a:pt x="39" y="1"/>
                      <a:pt x="30" y="4"/>
                    </a:cubicBezTo>
                    <a:cubicBezTo>
                      <a:pt x="22" y="7"/>
                      <a:pt x="13" y="13"/>
                      <a:pt x="4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5" name="Oval 834">
                <a:extLst>
                  <a:ext uri="{FF2B5EF4-FFF2-40B4-BE49-F238E27FC236}">
                    <a16:creationId xmlns:a16="http://schemas.microsoft.com/office/drawing/2014/main" id="{D1C8B58B-D389-5DEC-46F6-8AACAD145E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" y="1320"/>
                <a:ext cx="82" cy="45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6" name="Oval 835">
                <a:extLst>
                  <a:ext uri="{FF2B5EF4-FFF2-40B4-BE49-F238E27FC236}">
                    <a16:creationId xmlns:a16="http://schemas.microsoft.com/office/drawing/2014/main" id="{FDC82726-09A2-4CC7-3116-3F2ACCAFAA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" y="1310"/>
                <a:ext cx="83" cy="4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7" name="Oval 836">
                <a:extLst>
                  <a:ext uri="{FF2B5EF4-FFF2-40B4-BE49-F238E27FC236}">
                    <a16:creationId xmlns:a16="http://schemas.microsoft.com/office/drawing/2014/main" id="{B2194116-C711-5C94-7C6E-8BD9DA7C64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" y="1315"/>
                <a:ext cx="82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8" name="Freeform 837">
                <a:extLst>
                  <a:ext uri="{FF2B5EF4-FFF2-40B4-BE49-F238E27FC236}">
                    <a16:creationId xmlns:a16="http://schemas.microsoft.com/office/drawing/2014/main" id="{DDA2CC57-A4F3-7D53-481C-8C3099D0EE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5" y="1326"/>
                <a:ext cx="63" cy="31"/>
              </a:xfrm>
              <a:custGeom>
                <a:avLst/>
                <a:gdLst>
                  <a:gd name="T0" fmla="*/ 0 w 40"/>
                  <a:gd name="T1" fmla="*/ 45 h 20"/>
                  <a:gd name="T2" fmla="*/ 5 w 40"/>
                  <a:gd name="T3" fmla="*/ 56 h 20"/>
                  <a:gd name="T4" fmla="*/ 69 w 40"/>
                  <a:gd name="T5" fmla="*/ 74 h 20"/>
                  <a:gd name="T6" fmla="*/ 156 w 40"/>
                  <a:gd name="T7" fmla="*/ 29 h 20"/>
                  <a:gd name="T8" fmla="*/ 151 w 40"/>
                  <a:gd name="T9" fmla="*/ 22 h 20"/>
                  <a:gd name="T10" fmla="*/ 82 w 40"/>
                  <a:gd name="T11" fmla="*/ 0 h 20"/>
                  <a:gd name="T12" fmla="*/ 0 w 40"/>
                  <a:gd name="T13" fmla="*/ 45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0">
                    <a:moveTo>
                      <a:pt x="0" y="12"/>
                    </a:moveTo>
                    <a:cubicBezTo>
                      <a:pt x="0" y="13"/>
                      <a:pt x="0" y="14"/>
                      <a:pt x="1" y="15"/>
                    </a:cubicBezTo>
                    <a:cubicBezTo>
                      <a:pt x="4" y="18"/>
                      <a:pt x="11" y="20"/>
                      <a:pt x="18" y="20"/>
                    </a:cubicBezTo>
                    <a:cubicBezTo>
                      <a:pt x="30" y="20"/>
                      <a:pt x="40" y="15"/>
                      <a:pt x="40" y="8"/>
                    </a:cubicBezTo>
                    <a:cubicBezTo>
                      <a:pt x="40" y="7"/>
                      <a:pt x="40" y="6"/>
                      <a:pt x="39" y="6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10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9" name="Oval 838">
                <a:extLst>
                  <a:ext uri="{FF2B5EF4-FFF2-40B4-BE49-F238E27FC236}">
                    <a16:creationId xmlns:a16="http://schemas.microsoft.com/office/drawing/2014/main" id="{8F6A1E10-4607-AA90-0D19-FE43F8F088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" y="1326"/>
                <a:ext cx="10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0" name="Oval 839">
                <a:extLst>
                  <a:ext uri="{FF2B5EF4-FFF2-40B4-BE49-F238E27FC236}">
                    <a16:creationId xmlns:a16="http://schemas.microsoft.com/office/drawing/2014/main" id="{DA55BE62-269E-F7C0-D21B-B698488155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" y="1324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1" name="Freeform 840">
                <a:extLst>
                  <a:ext uri="{FF2B5EF4-FFF2-40B4-BE49-F238E27FC236}">
                    <a16:creationId xmlns:a16="http://schemas.microsoft.com/office/drawing/2014/main" id="{61B2FFD3-E025-2E22-022C-44C35A6198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" y="1340"/>
                <a:ext cx="44" cy="21"/>
              </a:xfrm>
              <a:custGeom>
                <a:avLst/>
                <a:gdLst>
                  <a:gd name="T0" fmla="*/ 108 w 28"/>
                  <a:gd name="T1" fmla="*/ 0 h 13"/>
                  <a:gd name="T2" fmla="*/ 0 w 28"/>
                  <a:gd name="T3" fmla="*/ 42 h 13"/>
                  <a:gd name="T4" fmla="*/ 108 w 28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3">
                    <a:moveTo>
                      <a:pt x="28" y="0"/>
                    </a:moveTo>
                    <a:cubicBezTo>
                      <a:pt x="24" y="11"/>
                      <a:pt x="10" y="13"/>
                      <a:pt x="0" y="10"/>
                    </a:cubicBezTo>
                    <a:cubicBezTo>
                      <a:pt x="7" y="9"/>
                      <a:pt x="21" y="8"/>
                      <a:pt x="28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2" name="Freeform 841">
                <a:extLst>
                  <a:ext uri="{FF2B5EF4-FFF2-40B4-BE49-F238E27FC236}">
                    <a16:creationId xmlns:a16="http://schemas.microsoft.com/office/drawing/2014/main" id="{9C160F37-E904-3A8C-8B6A-4BE289673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" y="1271"/>
                <a:ext cx="651" cy="143"/>
              </a:xfrm>
              <a:custGeom>
                <a:avLst/>
                <a:gdLst>
                  <a:gd name="T0" fmla="*/ 16 w 411"/>
                  <a:gd name="T1" fmla="*/ 96 h 91"/>
                  <a:gd name="T2" fmla="*/ 407 w 411"/>
                  <a:gd name="T3" fmla="*/ 42 h 91"/>
                  <a:gd name="T4" fmla="*/ 743 w 411"/>
                  <a:gd name="T5" fmla="*/ 13 h 91"/>
                  <a:gd name="T6" fmla="*/ 1237 w 411"/>
                  <a:gd name="T7" fmla="*/ 55 h 91"/>
                  <a:gd name="T8" fmla="*/ 1625 w 411"/>
                  <a:gd name="T9" fmla="*/ 143 h 91"/>
                  <a:gd name="T10" fmla="*/ 1422 w 411"/>
                  <a:gd name="T11" fmla="*/ 211 h 91"/>
                  <a:gd name="T12" fmla="*/ 988 w 411"/>
                  <a:gd name="T13" fmla="*/ 250 h 91"/>
                  <a:gd name="T14" fmla="*/ 665 w 411"/>
                  <a:gd name="T15" fmla="*/ 341 h 91"/>
                  <a:gd name="T16" fmla="*/ 150 w 411"/>
                  <a:gd name="T17" fmla="*/ 225 h 91"/>
                  <a:gd name="T18" fmla="*/ 16 w 411"/>
                  <a:gd name="T19" fmla="*/ 96 h 9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11" h="91">
                    <a:moveTo>
                      <a:pt x="4" y="25"/>
                    </a:moveTo>
                    <a:cubicBezTo>
                      <a:pt x="29" y="14"/>
                      <a:pt x="69" y="17"/>
                      <a:pt x="102" y="11"/>
                    </a:cubicBezTo>
                    <a:cubicBezTo>
                      <a:pt x="135" y="4"/>
                      <a:pt x="145" y="0"/>
                      <a:pt x="187" y="3"/>
                    </a:cubicBezTo>
                    <a:cubicBezTo>
                      <a:pt x="230" y="7"/>
                      <a:pt x="267" y="10"/>
                      <a:pt x="311" y="14"/>
                    </a:cubicBezTo>
                    <a:cubicBezTo>
                      <a:pt x="355" y="19"/>
                      <a:pt x="407" y="25"/>
                      <a:pt x="409" y="37"/>
                    </a:cubicBezTo>
                    <a:cubicBezTo>
                      <a:pt x="411" y="50"/>
                      <a:pt x="387" y="53"/>
                      <a:pt x="358" y="54"/>
                    </a:cubicBezTo>
                    <a:cubicBezTo>
                      <a:pt x="330" y="56"/>
                      <a:pt x="276" y="53"/>
                      <a:pt x="249" y="64"/>
                    </a:cubicBezTo>
                    <a:cubicBezTo>
                      <a:pt x="222" y="75"/>
                      <a:pt x="202" y="86"/>
                      <a:pt x="167" y="88"/>
                    </a:cubicBezTo>
                    <a:cubicBezTo>
                      <a:pt x="132" y="91"/>
                      <a:pt x="60" y="73"/>
                      <a:pt x="38" y="58"/>
                    </a:cubicBezTo>
                    <a:cubicBezTo>
                      <a:pt x="16" y="43"/>
                      <a:pt x="0" y="31"/>
                      <a:pt x="4" y="2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3" name="Freeform 842">
                <a:extLst>
                  <a:ext uri="{FF2B5EF4-FFF2-40B4-BE49-F238E27FC236}">
                    <a16:creationId xmlns:a16="http://schemas.microsoft.com/office/drawing/2014/main" id="{D07A6609-4CD7-1650-E1AC-857313EDD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353"/>
                <a:ext cx="307" cy="153"/>
              </a:xfrm>
              <a:custGeom>
                <a:avLst/>
                <a:gdLst>
                  <a:gd name="T0" fmla="*/ 508 w 194"/>
                  <a:gd name="T1" fmla="*/ 177 h 97"/>
                  <a:gd name="T2" fmla="*/ 0 w 194"/>
                  <a:gd name="T3" fmla="*/ 0 h 97"/>
                  <a:gd name="T4" fmla="*/ 0 w 194"/>
                  <a:gd name="T5" fmla="*/ 374 h 97"/>
                  <a:gd name="T6" fmla="*/ 476 w 194"/>
                  <a:gd name="T7" fmla="*/ 301 h 97"/>
                  <a:gd name="T8" fmla="*/ 764 w 194"/>
                  <a:gd name="T9" fmla="*/ 259 h 97"/>
                  <a:gd name="T10" fmla="*/ 508 w 194"/>
                  <a:gd name="T11" fmla="*/ 177 h 9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94" h="97">
                    <a:moveTo>
                      <a:pt x="128" y="45"/>
                    </a:moveTo>
                    <a:cubicBezTo>
                      <a:pt x="92" y="39"/>
                      <a:pt x="40" y="8"/>
                      <a:pt x="0" y="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38" y="97"/>
                      <a:pt x="93" y="81"/>
                      <a:pt x="120" y="77"/>
                    </a:cubicBezTo>
                    <a:cubicBezTo>
                      <a:pt x="152" y="73"/>
                      <a:pt x="192" y="78"/>
                      <a:pt x="193" y="66"/>
                    </a:cubicBezTo>
                    <a:cubicBezTo>
                      <a:pt x="194" y="53"/>
                      <a:pt x="167" y="51"/>
                      <a:pt x="128" y="45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4" name="Freeform 843">
                <a:extLst>
                  <a:ext uri="{FF2B5EF4-FFF2-40B4-BE49-F238E27FC236}">
                    <a16:creationId xmlns:a16="http://schemas.microsoft.com/office/drawing/2014/main" id="{DDE61708-2227-B076-B8E7-7D3F2C49B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44"/>
                <a:ext cx="225" cy="48"/>
              </a:xfrm>
              <a:custGeom>
                <a:avLst/>
                <a:gdLst>
                  <a:gd name="T0" fmla="*/ 299 w 142"/>
                  <a:gd name="T1" fmla="*/ 8 h 30"/>
                  <a:gd name="T2" fmla="*/ 108 w 142"/>
                  <a:gd name="T3" fmla="*/ 21 h 30"/>
                  <a:gd name="T4" fmla="*/ 0 w 142"/>
                  <a:gd name="T5" fmla="*/ 0 h 30"/>
                  <a:gd name="T6" fmla="*/ 0 w 142"/>
                  <a:gd name="T7" fmla="*/ 123 h 30"/>
                  <a:gd name="T8" fmla="*/ 301 w 142"/>
                  <a:gd name="T9" fmla="*/ 67 h 30"/>
                  <a:gd name="T10" fmla="*/ 456 w 142"/>
                  <a:gd name="T11" fmla="*/ 29 h 30"/>
                  <a:gd name="T12" fmla="*/ 566 w 142"/>
                  <a:gd name="T13" fmla="*/ 13 h 30"/>
                  <a:gd name="T14" fmla="*/ 299 w 142"/>
                  <a:gd name="T15" fmla="*/ 8 h 3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2" h="30">
                    <a:moveTo>
                      <a:pt x="75" y="2"/>
                    </a:moveTo>
                    <a:cubicBezTo>
                      <a:pt x="59" y="3"/>
                      <a:pt x="43" y="6"/>
                      <a:pt x="27" y="5"/>
                    </a:cubicBezTo>
                    <a:cubicBezTo>
                      <a:pt x="18" y="5"/>
                      <a:pt x="9" y="2"/>
                      <a:pt x="0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26" y="30"/>
                      <a:pt x="51" y="22"/>
                      <a:pt x="76" y="16"/>
                    </a:cubicBezTo>
                    <a:cubicBezTo>
                      <a:pt x="89" y="13"/>
                      <a:pt x="102" y="9"/>
                      <a:pt x="115" y="7"/>
                    </a:cubicBezTo>
                    <a:cubicBezTo>
                      <a:pt x="123" y="6"/>
                      <a:pt x="135" y="6"/>
                      <a:pt x="142" y="3"/>
                    </a:cubicBezTo>
                    <a:cubicBezTo>
                      <a:pt x="120" y="7"/>
                      <a:pt x="97" y="2"/>
                      <a:pt x="75" y="2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5" name="Freeform 844">
                <a:extLst>
                  <a:ext uri="{FF2B5EF4-FFF2-40B4-BE49-F238E27FC236}">
                    <a16:creationId xmlns:a16="http://schemas.microsoft.com/office/drawing/2014/main" id="{045F2D09-595D-3540-0669-C99D504B5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353"/>
                <a:ext cx="307" cy="153"/>
              </a:xfrm>
              <a:custGeom>
                <a:avLst/>
                <a:gdLst>
                  <a:gd name="T0" fmla="*/ 0 w 194"/>
                  <a:gd name="T1" fmla="*/ 374 h 97"/>
                  <a:gd name="T2" fmla="*/ 476 w 194"/>
                  <a:gd name="T3" fmla="*/ 301 h 97"/>
                  <a:gd name="T4" fmla="*/ 764 w 194"/>
                  <a:gd name="T5" fmla="*/ 259 h 97"/>
                  <a:gd name="T6" fmla="*/ 508 w 194"/>
                  <a:gd name="T7" fmla="*/ 177 h 97"/>
                  <a:gd name="T8" fmla="*/ 0 w 194"/>
                  <a:gd name="T9" fmla="*/ 0 h 9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94" h="97">
                    <a:moveTo>
                      <a:pt x="0" y="95"/>
                    </a:moveTo>
                    <a:cubicBezTo>
                      <a:pt x="38" y="97"/>
                      <a:pt x="93" y="81"/>
                      <a:pt x="120" y="77"/>
                    </a:cubicBezTo>
                    <a:cubicBezTo>
                      <a:pt x="152" y="73"/>
                      <a:pt x="192" y="78"/>
                      <a:pt x="193" y="66"/>
                    </a:cubicBezTo>
                    <a:cubicBezTo>
                      <a:pt x="194" y="53"/>
                      <a:pt x="167" y="51"/>
                      <a:pt x="128" y="45"/>
                    </a:cubicBezTo>
                    <a:cubicBezTo>
                      <a:pt x="92" y="39"/>
                      <a:pt x="40" y="8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6" name="Freeform 845">
                <a:extLst>
                  <a:ext uri="{FF2B5EF4-FFF2-40B4-BE49-F238E27FC236}">
                    <a16:creationId xmlns:a16="http://schemas.microsoft.com/office/drawing/2014/main" id="{F115B8CA-7F49-374D-CBD0-73C5307DCF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89"/>
                <a:ext cx="478" cy="282"/>
              </a:xfrm>
              <a:custGeom>
                <a:avLst/>
                <a:gdLst>
                  <a:gd name="T0" fmla="*/ 817 w 302"/>
                  <a:gd name="T1" fmla="*/ 13 h 179"/>
                  <a:gd name="T2" fmla="*/ 524 w 302"/>
                  <a:gd name="T3" fmla="*/ 22 h 179"/>
                  <a:gd name="T4" fmla="*/ 274 w 302"/>
                  <a:gd name="T5" fmla="*/ 74 h 179"/>
                  <a:gd name="T6" fmla="*/ 0 w 302"/>
                  <a:gd name="T7" fmla="*/ 117 h 179"/>
                  <a:gd name="T8" fmla="*/ 0 w 302"/>
                  <a:gd name="T9" fmla="*/ 646 h 179"/>
                  <a:gd name="T10" fmla="*/ 345 w 302"/>
                  <a:gd name="T11" fmla="*/ 618 h 179"/>
                  <a:gd name="T12" fmla="*/ 769 w 302"/>
                  <a:gd name="T13" fmla="*/ 457 h 179"/>
                  <a:gd name="T14" fmla="*/ 1027 w 302"/>
                  <a:gd name="T15" fmla="*/ 328 h 179"/>
                  <a:gd name="T16" fmla="*/ 1157 w 302"/>
                  <a:gd name="T17" fmla="*/ 121 h 179"/>
                  <a:gd name="T18" fmla="*/ 817 w 302"/>
                  <a:gd name="T19" fmla="*/ 13 h 17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02" h="179">
                    <a:moveTo>
                      <a:pt x="206" y="3"/>
                    </a:moveTo>
                    <a:cubicBezTo>
                      <a:pt x="177" y="3"/>
                      <a:pt x="160" y="0"/>
                      <a:pt x="132" y="6"/>
                    </a:cubicBezTo>
                    <a:cubicBezTo>
                      <a:pt x="104" y="11"/>
                      <a:pt x="111" y="15"/>
                      <a:pt x="69" y="19"/>
                    </a:cubicBezTo>
                    <a:cubicBezTo>
                      <a:pt x="33" y="23"/>
                      <a:pt x="31" y="24"/>
                      <a:pt x="0" y="30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32" y="179"/>
                      <a:pt x="63" y="160"/>
                      <a:pt x="87" y="158"/>
                    </a:cubicBezTo>
                    <a:cubicBezTo>
                      <a:pt x="118" y="154"/>
                      <a:pt x="171" y="126"/>
                      <a:pt x="194" y="117"/>
                    </a:cubicBezTo>
                    <a:cubicBezTo>
                      <a:pt x="218" y="108"/>
                      <a:pt x="240" y="103"/>
                      <a:pt x="259" y="84"/>
                    </a:cubicBezTo>
                    <a:cubicBezTo>
                      <a:pt x="278" y="66"/>
                      <a:pt x="302" y="44"/>
                      <a:pt x="292" y="31"/>
                    </a:cubicBezTo>
                    <a:cubicBezTo>
                      <a:pt x="282" y="17"/>
                      <a:pt x="236" y="3"/>
                      <a:pt x="206" y="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7" name="Freeform 846">
                <a:extLst>
                  <a:ext uri="{FF2B5EF4-FFF2-40B4-BE49-F238E27FC236}">
                    <a16:creationId xmlns:a16="http://schemas.microsoft.com/office/drawing/2014/main" id="{300D3F63-4570-B6E8-FC3F-6CD8B6B236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522"/>
                <a:ext cx="447" cy="218"/>
              </a:xfrm>
              <a:custGeom>
                <a:avLst/>
                <a:gdLst>
                  <a:gd name="T0" fmla="*/ 877 w 282"/>
                  <a:gd name="T1" fmla="*/ 292 h 138"/>
                  <a:gd name="T2" fmla="*/ 1087 w 282"/>
                  <a:gd name="T3" fmla="*/ 117 h 138"/>
                  <a:gd name="T4" fmla="*/ 961 w 282"/>
                  <a:gd name="T5" fmla="*/ 0 h 138"/>
                  <a:gd name="T6" fmla="*/ 880 w 282"/>
                  <a:gd name="T7" fmla="*/ 169 h 138"/>
                  <a:gd name="T8" fmla="*/ 735 w 282"/>
                  <a:gd name="T9" fmla="*/ 202 h 138"/>
                  <a:gd name="T10" fmla="*/ 591 w 282"/>
                  <a:gd name="T11" fmla="*/ 257 h 138"/>
                  <a:gd name="T12" fmla="*/ 495 w 282"/>
                  <a:gd name="T13" fmla="*/ 267 h 138"/>
                  <a:gd name="T14" fmla="*/ 403 w 282"/>
                  <a:gd name="T15" fmla="*/ 224 h 138"/>
                  <a:gd name="T16" fmla="*/ 327 w 282"/>
                  <a:gd name="T17" fmla="*/ 272 h 138"/>
                  <a:gd name="T18" fmla="*/ 254 w 282"/>
                  <a:gd name="T19" fmla="*/ 276 h 138"/>
                  <a:gd name="T20" fmla="*/ 0 w 282"/>
                  <a:gd name="T21" fmla="*/ 436 h 138"/>
                  <a:gd name="T22" fmla="*/ 0 w 282"/>
                  <a:gd name="T23" fmla="*/ 521 h 138"/>
                  <a:gd name="T24" fmla="*/ 168 w 282"/>
                  <a:gd name="T25" fmla="*/ 531 h 138"/>
                  <a:gd name="T26" fmla="*/ 382 w 282"/>
                  <a:gd name="T27" fmla="*/ 457 h 138"/>
                  <a:gd name="T28" fmla="*/ 877 w 282"/>
                  <a:gd name="T29" fmla="*/ 292 h 13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82" h="138">
                    <a:moveTo>
                      <a:pt x="220" y="74"/>
                    </a:moveTo>
                    <a:cubicBezTo>
                      <a:pt x="239" y="64"/>
                      <a:pt x="263" y="51"/>
                      <a:pt x="273" y="30"/>
                    </a:cubicBezTo>
                    <a:cubicBezTo>
                      <a:pt x="282" y="8"/>
                      <a:pt x="258" y="2"/>
                      <a:pt x="241" y="0"/>
                    </a:cubicBezTo>
                    <a:cubicBezTo>
                      <a:pt x="271" y="14"/>
                      <a:pt x="239" y="36"/>
                      <a:pt x="221" y="43"/>
                    </a:cubicBezTo>
                    <a:cubicBezTo>
                      <a:pt x="210" y="48"/>
                      <a:pt x="198" y="48"/>
                      <a:pt x="185" y="51"/>
                    </a:cubicBezTo>
                    <a:cubicBezTo>
                      <a:pt x="173" y="55"/>
                      <a:pt x="161" y="61"/>
                      <a:pt x="148" y="65"/>
                    </a:cubicBezTo>
                    <a:cubicBezTo>
                      <a:pt x="141" y="67"/>
                      <a:pt x="131" y="69"/>
                      <a:pt x="124" y="68"/>
                    </a:cubicBezTo>
                    <a:cubicBezTo>
                      <a:pt x="117" y="67"/>
                      <a:pt x="106" y="57"/>
                      <a:pt x="101" y="57"/>
                    </a:cubicBezTo>
                    <a:cubicBezTo>
                      <a:pt x="97" y="57"/>
                      <a:pt x="88" y="68"/>
                      <a:pt x="82" y="69"/>
                    </a:cubicBezTo>
                    <a:cubicBezTo>
                      <a:pt x="76" y="71"/>
                      <a:pt x="70" y="70"/>
                      <a:pt x="64" y="70"/>
                    </a:cubicBezTo>
                    <a:cubicBezTo>
                      <a:pt x="76" y="110"/>
                      <a:pt x="35" y="113"/>
                      <a:pt x="0" y="111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14" y="133"/>
                      <a:pt x="28" y="138"/>
                      <a:pt x="42" y="135"/>
                    </a:cubicBezTo>
                    <a:cubicBezTo>
                      <a:pt x="61" y="131"/>
                      <a:pt x="78" y="121"/>
                      <a:pt x="96" y="116"/>
                    </a:cubicBezTo>
                    <a:cubicBezTo>
                      <a:pt x="138" y="104"/>
                      <a:pt x="180" y="94"/>
                      <a:pt x="220" y="74"/>
                    </a:cubicBez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8" name="Freeform 847">
                <a:extLst>
                  <a:ext uri="{FF2B5EF4-FFF2-40B4-BE49-F238E27FC236}">
                    <a16:creationId xmlns:a16="http://schemas.microsoft.com/office/drawing/2014/main" id="{F0D609CB-06BF-7E1C-A5FA-AD9269C50D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519"/>
                <a:ext cx="199" cy="116"/>
              </a:xfrm>
              <a:custGeom>
                <a:avLst/>
                <a:gdLst>
                  <a:gd name="T0" fmla="*/ 0 w 126"/>
                  <a:gd name="T1" fmla="*/ 100 h 74"/>
                  <a:gd name="T2" fmla="*/ 0 w 126"/>
                  <a:gd name="T3" fmla="*/ 285 h 74"/>
                  <a:gd name="T4" fmla="*/ 68 w 126"/>
                  <a:gd name="T5" fmla="*/ 251 h 74"/>
                  <a:gd name="T6" fmla="*/ 158 w 126"/>
                  <a:gd name="T7" fmla="*/ 135 h 74"/>
                  <a:gd name="T8" fmla="*/ 496 w 126"/>
                  <a:gd name="T9" fmla="*/ 31 h 74"/>
                  <a:gd name="T10" fmla="*/ 0 w 126"/>
                  <a:gd name="T11" fmla="*/ 100 h 7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26" h="74">
                    <a:moveTo>
                      <a:pt x="0" y="26"/>
                    </a:moveTo>
                    <a:cubicBezTo>
                      <a:pt x="0" y="74"/>
                      <a:pt x="0" y="74"/>
                      <a:pt x="0" y="74"/>
                    </a:cubicBezTo>
                    <a:cubicBezTo>
                      <a:pt x="6" y="72"/>
                      <a:pt x="12" y="69"/>
                      <a:pt x="17" y="65"/>
                    </a:cubicBezTo>
                    <a:cubicBezTo>
                      <a:pt x="29" y="57"/>
                      <a:pt x="32" y="46"/>
                      <a:pt x="40" y="35"/>
                    </a:cubicBezTo>
                    <a:cubicBezTo>
                      <a:pt x="58" y="13"/>
                      <a:pt x="100" y="10"/>
                      <a:pt x="126" y="8"/>
                    </a:cubicBezTo>
                    <a:cubicBezTo>
                      <a:pt x="83" y="0"/>
                      <a:pt x="42" y="24"/>
                      <a:pt x="0" y="26"/>
                    </a:cubicBezTo>
                    <a:close/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9" name="Oval 848">
                <a:extLst>
                  <a:ext uri="{FF2B5EF4-FFF2-40B4-BE49-F238E27FC236}">
                    <a16:creationId xmlns:a16="http://schemas.microsoft.com/office/drawing/2014/main" id="{D55FC6D3-7C26-9BFF-6E16-5861300561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2" y="1591"/>
                <a:ext cx="79" cy="63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0" name="Oval 849">
                <a:extLst>
                  <a:ext uri="{FF2B5EF4-FFF2-40B4-BE49-F238E27FC236}">
                    <a16:creationId xmlns:a16="http://schemas.microsoft.com/office/drawing/2014/main" id="{812CF307-1C4E-C992-0A92-87F5C7A808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" y="1577"/>
                <a:ext cx="79" cy="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1" name="Oval 850">
                <a:extLst>
                  <a:ext uri="{FF2B5EF4-FFF2-40B4-BE49-F238E27FC236}">
                    <a16:creationId xmlns:a16="http://schemas.microsoft.com/office/drawing/2014/main" id="{A8CB89B6-0FE3-87E1-D75A-7938C18DFD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" y="1585"/>
                <a:ext cx="79" cy="63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2" name="Freeform 851">
                <a:extLst>
                  <a:ext uri="{FF2B5EF4-FFF2-40B4-BE49-F238E27FC236}">
                    <a16:creationId xmlns:a16="http://schemas.microsoft.com/office/drawing/2014/main" id="{80C3AE89-8741-06F8-F856-36AA8B0D5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" y="1601"/>
                <a:ext cx="60" cy="42"/>
              </a:xfrm>
              <a:custGeom>
                <a:avLst/>
                <a:gdLst>
                  <a:gd name="T0" fmla="*/ 0 w 38"/>
                  <a:gd name="T1" fmla="*/ 61 h 27"/>
                  <a:gd name="T2" fmla="*/ 5 w 38"/>
                  <a:gd name="T3" fmla="*/ 75 h 27"/>
                  <a:gd name="T4" fmla="*/ 69 w 38"/>
                  <a:gd name="T5" fmla="*/ 101 h 27"/>
                  <a:gd name="T6" fmla="*/ 150 w 38"/>
                  <a:gd name="T7" fmla="*/ 40 h 27"/>
                  <a:gd name="T8" fmla="*/ 150 w 38"/>
                  <a:gd name="T9" fmla="*/ 26 h 27"/>
                  <a:gd name="T10" fmla="*/ 82 w 38"/>
                  <a:gd name="T11" fmla="*/ 0 h 27"/>
                  <a:gd name="T12" fmla="*/ 0 w 38"/>
                  <a:gd name="T13" fmla="*/ 61 h 2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8" h="27">
                    <a:moveTo>
                      <a:pt x="0" y="16"/>
                    </a:moveTo>
                    <a:cubicBezTo>
                      <a:pt x="0" y="18"/>
                      <a:pt x="0" y="19"/>
                      <a:pt x="1" y="20"/>
                    </a:cubicBezTo>
                    <a:cubicBezTo>
                      <a:pt x="4" y="24"/>
                      <a:pt x="11" y="27"/>
                      <a:pt x="18" y="27"/>
                    </a:cubicBezTo>
                    <a:cubicBezTo>
                      <a:pt x="29" y="27"/>
                      <a:pt x="38" y="20"/>
                      <a:pt x="38" y="11"/>
                    </a:cubicBezTo>
                    <a:cubicBezTo>
                      <a:pt x="38" y="9"/>
                      <a:pt x="38" y="8"/>
                      <a:pt x="38" y="7"/>
                    </a:cubicBezTo>
                    <a:cubicBezTo>
                      <a:pt x="34" y="3"/>
                      <a:pt x="28" y="0"/>
                      <a:pt x="21" y="0"/>
                    </a:cubicBezTo>
                    <a:cubicBezTo>
                      <a:pt x="9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3" name="Oval 852">
                <a:extLst>
                  <a:ext uri="{FF2B5EF4-FFF2-40B4-BE49-F238E27FC236}">
                    <a16:creationId xmlns:a16="http://schemas.microsoft.com/office/drawing/2014/main" id="{02889817-2E05-C605-A198-B2558431F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" y="1599"/>
                <a:ext cx="17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4" name="Oval 853">
                <a:extLst>
                  <a:ext uri="{FF2B5EF4-FFF2-40B4-BE49-F238E27FC236}">
                    <a16:creationId xmlns:a16="http://schemas.microsoft.com/office/drawing/2014/main" id="{E8F76CD0-F882-E235-CC07-392295423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" y="1598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5" name="Freeform 854">
                <a:extLst>
                  <a:ext uri="{FF2B5EF4-FFF2-40B4-BE49-F238E27FC236}">
                    <a16:creationId xmlns:a16="http://schemas.microsoft.com/office/drawing/2014/main" id="{5094BCDA-39EC-4E42-6D20-002E7BE1F8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" y="1620"/>
                <a:ext cx="44" cy="28"/>
              </a:xfrm>
              <a:custGeom>
                <a:avLst/>
                <a:gdLst>
                  <a:gd name="T0" fmla="*/ 108 w 28"/>
                  <a:gd name="T1" fmla="*/ 0 h 18"/>
                  <a:gd name="T2" fmla="*/ 0 w 28"/>
                  <a:gd name="T3" fmla="*/ 53 h 18"/>
                  <a:gd name="T4" fmla="*/ 108 w 28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8">
                    <a:moveTo>
                      <a:pt x="28" y="0"/>
                    </a:moveTo>
                    <a:cubicBezTo>
                      <a:pt x="24" y="16"/>
                      <a:pt x="10" y="18"/>
                      <a:pt x="0" y="14"/>
                    </a:cubicBezTo>
                    <a:cubicBezTo>
                      <a:pt x="7" y="13"/>
                      <a:pt x="21" y="11"/>
                      <a:pt x="2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6" name="Freeform 855">
                <a:extLst>
                  <a:ext uri="{FF2B5EF4-FFF2-40B4-BE49-F238E27FC236}">
                    <a16:creationId xmlns:a16="http://schemas.microsoft.com/office/drawing/2014/main" id="{317C24C6-7D16-8957-1195-B1484F093C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89"/>
                <a:ext cx="478" cy="282"/>
              </a:xfrm>
              <a:custGeom>
                <a:avLst/>
                <a:gdLst>
                  <a:gd name="T0" fmla="*/ 0 w 302"/>
                  <a:gd name="T1" fmla="*/ 646 h 179"/>
                  <a:gd name="T2" fmla="*/ 345 w 302"/>
                  <a:gd name="T3" fmla="*/ 618 h 179"/>
                  <a:gd name="T4" fmla="*/ 769 w 302"/>
                  <a:gd name="T5" fmla="*/ 457 h 179"/>
                  <a:gd name="T6" fmla="*/ 1027 w 302"/>
                  <a:gd name="T7" fmla="*/ 328 h 179"/>
                  <a:gd name="T8" fmla="*/ 1157 w 302"/>
                  <a:gd name="T9" fmla="*/ 121 h 179"/>
                  <a:gd name="T10" fmla="*/ 817 w 302"/>
                  <a:gd name="T11" fmla="*/ 13 h 179"/>
                  <a:gd name="T12" fmla="*/ 524 w 302"/>
                  <a:gd name="T13" fmla="*/ 22 h 179"/>
                  <a:gd name="T14" fmla="*/ 274 w 302"/>
                  <a:gd name="T15" fmla="*/ 74 h 179"/>
                  <a:gd name="T16" fmla="*/ 0 w 302"/>
                  <a:gd name="T17" fmla="*/ 117 h 17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02" h="179">
                    <a:moveTo>
                      <a:pt x="0" y="165"/>
                    </a:moveTo>
                    <a:cubicBezTo>
                      <a:pt x="32" y="179"/>
                      <a:pt x="63" y="160"/>
                      <a:pt x="87" y="158"/>
                    </a:cubicBezTo>
                    <a:cubicBezTo>
                      <a:pt x="118" y="154"/>
                      <a:pt x="171" y="126"/>
                      <a:pt x="194" y="117"/>
                    </a:cubicBezTo>
                    <a:cubicBezTo>
                      <a:pt x="218" y="108"/>
                      <a:pt x="240" y="103"/>
                      <a:pt x="259" y="84"/>
                    </a:cubicBezTo>
                    <a:cubicBezTo>
                      <a:pt x="278" y="66"/>
                      <a:pt x="302" y="44"/>
                      <a:pt x="292" y="31"/>
                    </a:cubicBezTo>
                    <a:cubicBezTo>
                      <a:pt x="282" y="17"/>
                      <a:pt x="236" y="3"/>
                      <a:pt x="206" y="3"/>
                    </a:cubicBezTo>
                    <a:cubicBezTo>
                      <a:pt x="177" y="3"/>
                      <a:pt x="160" y="0"/>
                      <a:pt x="132" y="6"/>
                    </a:cubicBezTo>
                    <a:cubicBezTo>
                      <a:pt x="104" y="11"/>
                      <a:pt x="111" y="15"/>
                      <a:pt x="69" y="19"/>
                    </a:cubicBezTo>
                    <a:cubicBezTo>
                      <a:pt x="33" y="23"/>
                      <a:pt x="31" y="24"/>
                      <a:pt x="0" y="3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7" name="Freeform 856">
                <a:extLst>
                  <a:ext uri="{FF2B5EF4-FFF2-40B4-BE49-F238E27FC236}">
                    <a16:creationId xmlns:a16="http://schemas.microsoft.com/office/drawing/2014/main" id="{976B76B7-CBC1-E145-F19A-79A44C1A92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798"/>
                <a:ext cx="225" cy="359"/>
              </a:xfrm>
              <a:custGeom>
                <a:avLst/>
                <a:gdLst>
                  <a:gd name="T0" fmla="*/ 0 w 142"/>
                  <a:gd name="T1" fmla="*/ 0 h 227"/>
                  <a:gd name="T2" fmla="*/ 0 w 142"/>
                  <a:gd name="T3" fmla="*/ 898 h 227"/>
                  <a:gd name="T4" fmla="*/ 266 w 142"/>
                  <a:gd name="T5" fmla="*/ 680 h 227"/>
                  <a:gd name="T6" fmla="*/ 456 w 142"/>
                  <a:gd name="T7" fmla="*/ 206 h 227"/>
                  <a:gd name="T8" fmla="*/ 0 w 142"/>
                  <a:gd name="T9" fmla="*/ 0 h 2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2" h="227">
                    <a:moveTo>
                      <a:pt x="0" y="0"/>
                    </a:moveTo>
                    <a:cubicBezTo>
                      <a:pt x="0" y="227"/>
                      <a:pt x="0" y="227"/>
                      <a:pt x="0" y="227"/>
                    </a:cubicBezTo>
                    <a:cubicBezTo>
                      <a:pt x="20" y="211"/>
                      <a:pt x="45" y="191"/>
                      <a:pt x="67" y="172"/>
                    </a:cubicBezTo>
                    <a:cubicBezTo>
                      <a:pt x="113" y="131"/>
                      <a:pt x="142" y="79"/>
                      <a:pt x="115" y="52"/>
                    </a:cubicBezTo>
                    <a:cubicBezTo>
                      <a:pt x="90" y="27"/>
                      <a:pt x="46" y="11"/>
                      <a:pt x="0" y="0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8" name="Freeform 857">
                <a:extLst>
                  <a:ext uri="{FF2B5EF4-FFF2-40B4-BE49-F238E27FC236}">
                    <a16:creationId xmlns:a16="http://schemas.microsoft.com/office/drawing/2014/main" id="{76DC0FC2-1CA8-D2C0-14FB-6ABE52947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891"/>
                <a:ext cx="195" cy="244"/>
              </a:xfrm>
              <a:custGeom>
                <a:avLst/>
                <a:gdLst>
                  <a:gd name="T0" fmla="*/ 0 w 123"/>
                  <a:gd name="T1" fmla="*/ 613 h 154"/>
                  <a:gd name="T2" fmla="*/ 347 w 123"/>
                  <a:gd name="T3" fmla="*/ 299 h 154"/>
                  <a:gd name="T4" fmla="*/ 400 w 123"/>
                  <a:gd name="T5" fmla="*/ 0 h 154"/>
                  <a:gd name="T6" fmla="*/ 252 w 123"/>
                  <a:gd name="T7" fmla="*/ 206 h 154"/>
                  <a:gd name="T8" fmla="*/ 63 w 123"/>
                  <a:gd name="T9" fmla="*/ 293 h 154"/>
                  <a:gd name="T10" fmla="*/ 0 w 123"/>
                  <a:gd name="T11" fmla="*/ 299 h 154"/>
                  <a:gd name="T12" fmla="*/ 0 w 123"/>
                  <a:gd name="T13" fmla="*/ 613 h 1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23" h="154">
                    <a:moveTo>
                      <a:pt x="0" y="154"/>
                    </a:moveTo>
                    <a:cubicBezTo>
                      <a:pt x="33" y="133"/>
                      <a:pt x="64" y="106"/>
                      <a:pt x="87" y="75"/>
                    </a:cubicBezTo>
                    <a:cubicBezTo>
                      <a:pt x="100" y="56"/>
                      <a:pt x="123" y="21"/>
                      <a:pt x="100" y="0"/>
                    </a:cubicBezTo>
                    <a:cubicBezTo>
                      <a:pt x="98" y="28"/>
                      <a:pt x="89" y="39"/>
                      <a:pt x="63" y="52"/>
                    </a:cubicBezTo>
                    <a:cubicBezTo>
                      <a:pt x="48" y="60"/>
                      <a:pt x="33" y="69"/>
                      <a:pt x="16" y="74"/>
                    </a:cubicBezTo>
                    <a:cubicBezTo>
                      <a:pt x="11" y="75"/>
                      <a:pt x="5" y="75"/>
                      <a:pt x="0" y="75"/>
                    </a:cubicBezTo>
                    <a:lnTo>
                      <a:pt x="0" y="154"/>
                    </a:ln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9" name="Freeform 858">
                <a:extLst>
                  <a:ext uri="{FF2B5EF4-FFF2-40B4-BE49-F238E27FC236}">
                    <a16:creationId xmlns:a16="http://schemas.microsoft.com/office/drawing/2014/main" id="{6970B0F4-0467-B45E-DCE8-7B8266C05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798"/>
                <a:ext cx="225" cy="359"/>
              </a:xfrm>
              <a:custGeom>
                <a:avLst/>
                <a:gdLst>
                  <a:gd name="T0" fmla="*/ 0 w 142"/>
                  <a:gd name="T1" fmla="*/ 898 h 227"/>
                  <a:gd name="T2" fmla="*/ 266 w 142"/>
                  <a:gd name="T3" fmla="*/ 680 h 227"/>
                  <a:gd name="T4" fmla="*/ 456 w 142"/>
                  <a:gd name="T5" fmla="*/ 206 h 227"/>
                  <a:gd name="T6" fmla="*/ 0 w 142"/>
                  <a:gd name="T7" fmla="*/ 0 h 22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2" h="227">
                    <a:moveTo>
                      <a:pt x="0" y="227"/>
                    </a:moveTo>
                    <a:cubicBezTo>
                      <a:pt x="20" y="211"/>
                      <a:pt x="45" y="191"/>
                      <a:pt x="67" y="172"/>
                    </a:cubicBezTo>
                    <a:cubicBezTo>
                      <a:pt x="113" y="131"/>
                      <a:pt x="142" y="79"/>
                      <a:pt x="115" y="52"/>
                    </a:cubicBezTo>
                    <a:cubicBezTo>
                      <a:pt x="90" y="27"/>
                      <a:pt x="46" y="11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0" name="Freeform 859">
                <a:extLst>
                  <a:ext uri="{FF2B5EF4-FFF2-40B4-BE49-F238E27FC236}">
                    <a16:creationId xmlns:a16="http://schemas.microsoft.com/office/drawing/2014/main" id="{E0A0FBB1-B61F-4CD7-8272-C241316D05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" y="2046"/>
                <a:ext cx="445" cy="384"/>
              </a:xfrm>
              <a:custGeom>
                <a:avLst/>
                <a:gdLst>
                  <a:gd name="T0" fmla="*/ 679 w 281"/>
                  <a:gd name="T1" fmla="*/ 5 h 243"/>
                  <a:gd name="T2" fmla="*/ 1026 w 281"/>
                  <a:gd name="T3" fmla="*/ 352 h 243"/>
                  <a:gd name="T4" fmla="*/ 1063 w 281"/>
                  <a:gd name="T5" fmla="*/ 774 h 243"/>
                  <a:gd name="T6" fmla="*/ 822 w 281"/>
                  <a:gd name="T7" fmla="*/ 926 h 243"/>
                  <a:gd name="T8" fmla="*/ 87 w 281"/>
                  <a:gd name="T9" fmla="*/ 883 h 243"/>
                  <a:gd name="T10" fmla="*/ 73 w 281"/>
                  <a:gd name="T11" fmla="*/ 465 h 243"/>
                  <a:gd name="T12" fmla="*/ 358 w 281"/>
                  <a:gd name="T13" fmla="*/ 163 h 243"/>
                  <a:gd name="T14" fmla="*/ 679 w 281"/>
                  <a:gd name="T15" fmla="*/ 5 h 2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1" h="243">
                    <a:moveTo>
                      <a:pt x="171" y="1"/>
                    </a:moveTo>
                    <a:cubicBezTo>
                      <a:pt x="199" y="0"/>
                      <a:pt x="235" y="53"/>
                      <a:pt x="258" y="89"/>
                    </a:cubicBezTo>
                    <a:cubicBezTo>
                      <a:pt x="281" y="125"/>
                      <a:pt x="277" y="152"/>
                      <a:pt x="268" y="196"/>
                    </a:cubicBezTo>
                    <a:cubicBezTo>
                      <a:pt x="259" y="240"/>
                      <a:pt x="233" y="235"/>
                      <a:pt x="207" y="235"/>
                    </a:cubicBezTo>
                    <a:cubicBezTo>
                      <a:pt x="181" y="234"/>
                      <a:pt x="43" y="243"/>
                      <a:pt x="22" y="224"/>
                    </a:cubicBezTo>
                    <a:cubicBezTo>
                      <a:pt x="1" y="205"/>
                      <a:pt x="0" y="166"/>
                      <a:pt x="18" y="118"/>
                    </a:cubicBezTo>
                    <a:cubicBezTo>
                      <a:pt x="35" y="71"/>
                      <a:pt x="59" y="56"/>
                      <a:pt x="90" y="41"/>
                    </a:cubicBezTo>
                    <a:cubicBezTo>
                      <a:pt x="121" y="25"/>
                      <a:pt x="153" y="4"/>
                      <a:pt x="171" y="1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1" name="Freeform 860">
                <a:extLst>
                  <a:ext uri="{FF2B5EF4-FFF2-40B4-BE49-F238E27FC236}">
                    <a16:creationId xmlns:a16="http://schemas.microsoft.com/office/drawing/2014/main" id="{AFCC122B-1AF8-3A45-3E21-8F5D0C4A47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" y="2128"/>
                <a:ext cx="394" cy="282"/>
              </a:xfrm>
              <a:custGeom>
                <a:avLst/>
                <a:gdLst>
                  <a:gd name="T0" fmla="*/ 0 w 249"/>
                  <a:gd name="T1" fmla="*/ 497 h 178"/>
                  <a:gd name="T2" fmla="*/ 321 w 249"/>
                  <a:gd name="T3" fmla="*/ 695 h 178"/>
                  <a:gd name="T4" fmla="*/ 619 w 249"/>
                  <a:gd name="T5" fmla="*/ 683 h 178"/>
                  <a:gd name="T6" fmla="*/ 812 w 249"/>
                  <a:gd name="T7" fmla="*/ 692 h 178"/>
                  <a:gd name="T8" fmla="*/ 979 w 249"/>
                  <a:gd name="T9" fmla="*/ 374 h 178"/>
                  <a:gd name="T10" fmla="*/ 796 w 249"/>
                  <a:gd name="T11" fmla="*/ 0 h 178"/>
                  <a:gd name="T12" fmla="*/ 856 w 249"/>
                  <a:gd name="T13" fmla="*/ 322 h 178"/>
                  <a:gd name="T14" fmla="*/ 650 w 249"/>
                  <a:gd name="T15" fmla="*/ 334 h 178"/>
                  <a:gd name="T16" fmla="*/ 503 w 249"/>
                  <a:gd name="T17" fmla="*/ 401 h 178"/>
                  <a:gd name="T18" fmla="*/ 318 w 249"/>
                  <a:gd name="T19" fmla="*/ 600 h 178"/>
                  <a:gd name="T20" fmla="*/ 21 w 249"/>
                  <a:gd name="T21" fmla="*/ 516 h 17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49" h="178">
                    <a:moveTo>
                      <a:pt x="0" y="125"/>
                    </a:moveTo>
                    <a:cubicBezTo>
                      <a:pt x="0" y="169"/>
                      <a:pt x="44" y="178"/>
                      <a:pt x="81" y="175"/>
                    </a:cubicBezTo>
                    <a:cubicBezTo>
                      <a:pt x="106" y="173"/>
                      <a:pt x="131" y="171"/>
                      <a:pt x="156" y="172"/>
                    </a:cubicBezTo>
                    <a:cubicBezTo>
                      <a:pt x="172" y="173"/>
                      <a:pt x="189" y="176"/>
                      <a:pt x="205" y="174"/>
                    </a:cubicBezTo>
                    <a:cubicBezTo>
                      <a:pt x="240" y="167"/>
                      <a:pt x="245" y="124"/>
                      <a:pt x="247" y="94"/>
                    </a:cubicBezTo>
                    <a:cubicBezTo>
                      <a:pt x="249" y="58"/>
                      <a:pt x="223" y="26"/>
                      <a:pt x="201" y="0"/>
                    </a:cubicBezTo>
                    <a:cubicBezTo>
                      <a:pt x="209" y="22"/>
                      <a:pt x="231" y="57"/>
                      <a:pt x="216" y="81"/>
                    </a:cubicBezTo>
                    <a:cubicBezTo>
                      <a:pt x="203" y="99"/>
                      <a:pt x="180" y="83"/>
                      <a:pt x="164" y="84"/>
                    </a:cubicBezTo>
                    <a:cubicBezTo>
                      <a:pt x="164" y="107"/>
                      <a:pt x="144" y="118"/>
                      <a:pt x="127" y="101"/>
                    </a:cubicBezTo>
                    <a:cubicBezTo>
                      <a:pt x="134" y="128"/>
                      <a:pt x="102" y="145"/>
                      <a:pt x="80" y="151"/>
                    </a:cubicBezTo>
                    <a:cubicBezTo>
                      <a:pt x="50" y="160"/>
                      <a:pt x="26" y="151"/>
                      <a:pt x="5" y="13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2" name="Freeform 861">
                <a:extLst>
                  <a:ext uri="{FF2B5EF4-FFF2-40B4-BE49-F238E27FC236}">
                    <a16:creationId xmlns:a16="http://schemas.microsoft.com/office/drawing/2014/main" id="{40A53957-75F7-02C8-99D6-6C1244F2B0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" y="2054"/>
                <a:ext cx="272" cy="237"/>
              </a:xfrm>
              <a:custGeom>
                <a:avLst/>
                <a:gdLst>
                  <a:gd name="T0" fmla="*/ 0 w 172"/>
                  <a:gd name="T1" fmla="*/ 591 h 150"/>
                  <a:gd name="T2" fmla="*/ 253 w 172"/>
                  <a:gd name="T3" fmla="*/ 210 h 150"/>
                  <a:gd name="T4" fmla="*/ 680 w 172"/>
                  <a:gd name="T5" fmla="*/ 134 h 150"/>
                  <a:gd name="T6" fmla="*/ 503 w 172"/>
                  <a:gd name="T7" fmla="*/ 164 h 150"/>
                  <a:gd name="T8" fmla="*/ 348 w 172"/>
                  <a:gd name="T9" fmla="*/ 379 h 150"/>
                  <a:gd name="T10" fmla="*/ 134 w 172"/>
                  <a:gd name="T11" fmla="*/ 438 h 150"/>
                  <a:gd name="T12" fmla="*/ 70 w 172"/>
                  <a:gd name="T13" fmla="*/ 490 h 1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72" h="150">
                    <a:moveTo>
                      <a:pt x="0" y="150"/>
                    </a:moveTo>
                    <a:cubicBezTo>
                      <a:pt x="14" y="110"/>
                      <a:pt x="25" y="76"/>
                      <a:pt x="64" y="53"/>
                    </a:cubicBezTo>
                    <a:cubicBezTo>
                      <a:pt x="95" y="35"/>
                      <a:pt x="142" y="0"/>
                      <a:pt x="172" y="34"/>
                    </a:cubicBezTo>
                    <a:cubicBezTo>
                      <a:pt x="159" y="24"/>
                      <a:pt x="138" y="33"/>
                      <a:pt x="127" y="42"/>
                    </a:cubicBezTo>
                    <a:cubicBezTo>
                      <a:pt x="110" y="56"/>
                      <a:pt x="106" y="81"/>
                      <a:pt x="88" y="96"/>
                    </a:cubicBezTo>
                    <a:cubicBezTo>
                      <a:pt x="72" y="109"/>
                      <a:pt x="51" y="101"/>
                      <a:pt x="34" y="111"/>
                    </a:cubicBezTo>
                    <a:cubicBezTo>
                      <a:pt x="28" y="115"/>
                      <a:pt x="24" y="121"/>
                      <a:pt x="18" y="12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3" name="Freeform 862">
                <a:extLst>
                  <a:ext uri="{FF2B5EF4-FFF2-40B4-BE49-F238E27FC236}">
                    <a16:creationId xmlns:a16="http://schemas.microsoft.com/office/drawing/2014/main" id="{BC52EFA4-16E3-7658-B4A6-559AC3BF70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" y="2146"/>
                <a:ext cx="61" cy="47"/>
              </a:xfrm>
              <a:custGeom>
                <a:avLst/>
                <a:gdLst>
                  <a:gd name="T0" fmla="*/ 0 w 39"/>
                  <a:gd name="T1" fmla="*/ 116 h 30"/>
                  <a:gd name="T2" fmla="*/ 66 w 39"/>
                  <a:gd name="T3" fmla="*/ 27 h 30"/>
                  <a:gd name="T4" fmla="*/ 149 w 39"/>
                  <a:gd name="T5" fmla="*/ 0 h 30"/>
                  <a:gd name="T6" fmla="*/ 27 w 39"/>
                  <a:gd name="T7" fmla="*/ 100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9" h="30">
                    <a:moveTo>
                      <a:pt x="0" y="30"/>
                    </a:moveTo>
                    <a:cubicBezTo>
                      <a:pt x="4" y="22"/>
                      <a:pt x="9" y="12"/>
                      <a:pt x="17" y="7"/>
                    </a:cubicBezTo>
                    <a:cubicBezTo>
                      <a:pt x="24" y="3"/>
                      <a:pt x="34" y="5"/>
                      <a:pt x="39" y="0"/>
                    </a:cubicBezTo>
                    <a:cubicBezTo>
                      <a:pt x="30" y="5"/>
                      <a:pt x="15" y="28"/>
                      <a:pt x="7" y="2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4" name="Freeform 863">
                <a:extLst>
                  <a:ext uri="{FF2B5EF4-FFF2-40B4-BE49-F238E27FC236}">
                    <a16:creationId xmlns:a16="http://schemas.microsoft.com/office/drawing/2014/main" id="{17D6939A-7D74-58B4-A3F4-6EFB1AE65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" y="2162"/>
                <a:ext cx="9" cy="12"/>
              </a:xfrm>
              <a:custGeom>
                <a:avLst/>
                <a:gdLst>
                  <a:gd name="T0" fmla="*/ 14 w 6"/>
                  <a:gd name="T1" fmla="*/ 8 h 8"/>
                  <a:gd name="T2" fmla="*/ 0 w 6"/>
                  <a:gd name="T3" fmla="*/ 27 h 8"/>
                  <a:gd name="T4" fmla="*/ 21 w 6"/>
                  <a:gd name="T5" fmla="*/ 8 h 8"/>
                  <a:gd name="T6" fmla="*/ 8 w 6"/>
                  <a:gd name="T7" fmla="*/ 8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4" y="2"/>
                    </a:moveTo>
                    <a:cubicBezTo>
                      <a:pt x="2" y="5"/>
                      <a:pt x="0" y="6"/>
                      <a:pt x="0" y="8"/>
                    </a:cubicBezTo>
                    <a:cubicBezTo>
                      <a:pt x="3" y="7"/>
                      <a:pt x="4" y="5"/>
                      <a:pt x="6" y="2"/>
                    </a:cubicBezTo>
                    <a:cubicBezTo>
                      <a:pt x="4" y="0"/>
                      <a:pt x="4" y="2"/>
                      <a:pt x="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5" name="Oval 864">
                <a:extLst>
                  <a:ext uri="{FF2B5EF4-FFF2-40B4-BE49-F238E27FC236}">
                    <a16:creationId xmlns:a16="http://schemas.microsoft.com/office/drawing/2014/main" id="{07BA8273-4C9B-C280-7775-C1EA3FD1DB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1" y="2226"/>
                <a:ext cx="93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6" name="Oval 865">
                <a:extLst>
                  <a:ext uri="{FF2B5EF4-FFF2-40B4-BE49-F238E27FC236}">
                    <a16:creationId xmlns:a16="http://schemas.microsoft.com/office/drawing/2014/main" id="{548774FA-86F2-7580-AB9C-DBDBB9467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" y="2206"/>
                <a:ext cx="93" cy="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7" name="Oval 866">
                <a:extLst>
                  <a:ext uri="{FF2B5EF4-FFF2-40B4-BE49-F238E27FC236}">
                    <a16:creationId xmlns:a16="http://schemas.microsoft.com/office/drawing/2014/main" id="{A936204F-7434-6A64-2AE5-6777363E3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" y="2217"/>
                <a:ext cx="94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8" name="Freeform 867">
                <a:extLst>
                  <a:ext uri="{FF2B5EF4-FFF2-40B4-BE49-F238E27FC236}">
                    <a16:creationId xmlns:a16="http://schemas.microsoft.com/office/drawing/2014/main" id="{16B51EFD-6FD7-1326-8D2A-47586D416D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" y="2237"/>
                <a:ext cx="72" cy="62"/>
              </a:xfrm>
              <a:custGeom>
                <a:avLst/>
                <a:gdLst>
                  <a:gd name="T0" fmla="*/ 0 w 45"/>
                  <a:gd name="T1" fmla="*/ 94 h 39"/>
                  <a:gd name="T2" fmla="*/ 0 w 45"/>
                  <a:gd name="T3" fmla="*/ 114 h 39"/>
                  <a:gd name="T4" fmla="*/ 86 w 45"/>
                  <a:gd name="T5" fmla="*/ 157 h 39"/>
                  <a:gd name="T6" fmla="*/ 184 w 45"/>
                  <a:gd name="T7" fmla="*/ 64 h 39"/>
                  <a:gd name="T8" fmla="*/ 179 w 45"/>
                  <a:gd name="T9" fmla="*/ 43 h 39"/>
                  <a:gd name="T10" fmla="*/ 98 w 45"/>
                  <a:gd name="T11" fmla="*/ 0 h 39"/>
                  <a:gd name="T12" fmla="*/ 0 w 45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5"/>
                      <a:pt x="33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9" name="Oval 868">
                <a:extLst>
                  <a:ext uri="{FF2B5EF4-FFF2-40B4-BE49-F238E27FC236}">
                    <a16:creationId xmlns:a16="http://schemas.microsoft.com/office/drawing/2014/main" id="{2E6106EA-35DB-ED7E-822C-D4EC7B66B0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" y="2237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0" name="Oval 869">
                <a:extLst>
                  <a:ext uri="{FF2B5EF4-FFF2-40B4-BE49-F238E27FC236}">
                    <a16:creationId xmlns:a16="http://schemas.microsoft.com/office/drawing/2014/main" id="{69FD0004-4046-BE78-1607-4A53D75AA4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" y="2234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1" name="Freeform 870">
                <a:extLst>
                  <a:ext uri="{FF2B5EF4-FFF2-40B4-BE49-F238E27FC236}">
                    <a16:creationId xmlns:a16="http://schemas.microsoft.com/office/drawing/2014/main" id="{BA4F47D4-D7DF-9341-BE65-B020FE2E9D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" y="2266"/>
                <a:ext cx="53" cy="39"/>
              </a:xfrm>
              <a:custGeom>
                <a:avLst/>
                <a:gdLst>
                  <a:gd name="T0" fmla="*/ 137 w 33"/>
                  <a:gd name="T1" fmla="*/ 0 h 25"/>
                  <a:gd name="T2" fmla="*/ 0 w 33"/>
                  <a:gd name="T3" fmla="*/ 69 h 25"/>
                  <a:gd name="T4" fmla="*/ 137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2" name="Freeform 871">
                <a:extLst>
                  <a:ext uri="{FF2B5EF4-FFF2-40B4-BE49-F238E27FC236}">
                    <a16:creationId xmlns:a16="http://schemas.microsoft.com/office/drawing/2014/main" id="{40DAF9C2-2D0C-E742-B3D0-7A3043C83D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" y="2046"/>
                <a:ext cx="445" cy="384"/>
              </a:xfrm>
              <a:custGeom>
                <a:avLst/>
                <a:gdLst>
                  <a:gd name="T0" fmla="*/ 679 w 281"/>
                  <a:gd name="T1" fmla="*/ 5 h 243"/>
                  <a:gd name="T2" fmla="*/ 1026 w 281"/>
                  <a:gd name="T3" fmla="*/ 352 h 243"/>
                  <a:gd name="T4" fmla="*/ 1063 w 281"/>
                  <a:gd name="T5" fmla="*/ 774 h 243"/>
                  <a:gd name="T6" fmla="*/ 822 w 281"/>
                  <a:gd name="T7" fmla="*/ 926 h 243"/>
                  <a:gd name="T8" fmla="*/ 87 w 281"/>
                  <a:gd name="T9" fmla="*/ 883 h 243"/>
                  <a:gd name="T10" fmla="*/ 73 w 281"/>
                  <a:gd name="T11" fmla="*/ 465 h 243"/>
                  <a:gd name="T12" fmla="*/ 358 w 281"/>
                  <a:gd name="T13" fmla="*/ 163 h 243"/>
                  <a:gd name="T14" fmla="*/ 679 w 281"/>
                  <a:gd name="T15" fmla="*/ 5 h 2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1" h="243">
                    <a:moveTo>
                      <a:pt x="171" y="1"/>
                    </a:moveTo>
                    <a:cubicBezTo>
                      <a:pt x="199" y="0"/>
                      <a:pt x="235" y="53"/>
                      <a:pt x="258" y="89"/>
                    </a:cubicBezTo>
                    <a:cubicBezTo>
                      <a:pt x="281" y="125"/>
                      <a:pt x="277" y="152"/>
                      <a:pt x="268" y="196"/>
                    </a:cubicBezTo>
                    <a:cubicBezTo>
                      <a:pt x="259" y="240"/>
                      <a:pt x="233" y="235"/>
                      <a:pt x="207" y="235"/>
                    </a:cubicBezTo>
                    <a:cubicBezTo>
                      <a:pt x="181" y="234"/>
                      <a:pt x="43" y="243"/>
                      <a:pt x="22" y="224"/>
                    </a:cubicBezTo>
                    <a:cubicBezTo>
                      <a:pt x="1" y="205"/>
                      <a:pt x="0" y="166"/>
                      <a:pt x="18" y="118"/>
                    </a:cubicBezTo>
                    <a:cubicBezTo>
                      <a:pt x="35" y="71"/>
                      <a:pt x="59" y="56"/>
                      <a:pt x="90" y="41"/>
                    </a:cubicBezTo>
                    <a:cubicBezTo>
                      <a:pt x="121" y="25"/>
                      <a:pt x="153" y="4"/>
                      <a:pt x="171" y="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3" name="Freeform 872">
                <a:extLst>
                  <a:ext uri="{FF2B5EF4-FFF2-40B4-BE49-F238E27FC236}">
                    <a16:creationId xmlns:a16="http://schemas.microsoft.com/office/drawing/2014/main" id="{C3D91F9F-04ED-F5EE-A4B0-912FF070CC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" y="1684"/>
                <a:ext cx="1157" cy="735"/>
              </a:xfrm>
              <a:custGeom>
                <a:avLst/>
                <a:gdLst>
                  <a:gd name="T0" fmla="*/ 211 w 730"/>
                  <a:gd name="T1" fmla="*/ 533 h 465"/>
                  <a:gd name="T2" fmla="*/ 312 w 730"/>
                  <a:gd name="T3" fmla="*/ 646 h 465"/>
                  <a:gd name="T4" fmla="*/ 266 w 730"/>
                  <a:gd name="T5" fmla="*/ 748 h 465"/>
                  <a:gd name="T6" fmla="*/ 8 w 730"/>
                  <a:gd name="T7" fmla="*/ 899 h 465"/>
                  <a:gd name="T8" fmla="*/ 206 w 730"/>
                  <a:gd name="T9" fmla="*/ 852 h 465"/>
                  <a:gd name="T10" fmla="*/ 542 w 730"/>
                  <a:gd name="T11" fmla="*/ 1020 h 465"/>
                  <a:gd name="T12" fmla="*/ 743 w 730"/>
                  <a:gd name="T13" fmla="*/ 1381 h 465"/>
                  <a:gd name="T14" fmla="*/ 713 w 730"/>
                  <a:gd name="T15" fmla="*/ 1674 h 465"/>
                  <a:gd name="T16" fmla="*/ 693 w 730"/>
                  <a:gd name="T17" fmla="*/ 1824 h 465"/>
                  <a:gd name="T18" fmla="*/ 764 w 730"/>
                  <a:gd name="T19" fmla="*/ 1687 h 465"/>
                  <a:gd name="T20" fmla="*/ 816 w 730"/>
                  <a:gd name="T21" fmla="*/ 1429 h 465"/>
                  <a:gd name="T22" fmla="*/ 979 w 730"/>
                  <a:gd name="T23" fmla="*/ 1295 h 465"/>
                  <a:gd name="T24" fmla="*/ 1211 w 730"/>
                  <a:gd name="T25" fmla="*/ 1265 h 465"/>
                  <a:gd name="T26" fmla="*/ 1409 w 730"/>
                  <a:gd name="T27" fmla="*/ 1136 h 465"/>
                  <a:gd name="T28" fmla="*/ 1826 w 730"/>
                  <a:gd name="T29" fmla="*/ 890 h 465"/>
                  <a:gd name="T30" fmla="*/ 2083 w 730"/>
                  <a:gd name="T31" fmla="*/ 869 h 465"/>
                  <a:gd name="T32" fmla="*/ 2320 w 730"/>
                  <a:gd name="T33" fmla="*/ 735 h 465"/>
                  <a:gd name="T34" fmla="*/ 2599 w 730"/>
                  <a:gd name="T35" fmla="*/ 580 h 465"/>
                  <a:gd name="T36" fmla="*/ 2701 w 730"/>
                  <a:gd name="T37" fmla="*/ 373 h 465"/>
                  <a:gd name="T38" fmla="*/ 2891 w 730"/>
                  <a:gd name="T39" fmla="*/ 177 h 465"/>
                  <a:gd name="T40" fmla="*/ 2799 w 730"/>
                  <a:gd name="T41" fmla="*/ 210 h 465"/>
                  <a:gd name="T42" fmla="*/ 2648 w 730"/>
                  <a:gd name="T43" fmla="*/ 367 h 465"/>
                  <a:gd name="T44" fmla="*/ 2525 w 730"/>
                  <a:gd name="T45" fmla="*/ 545 h 465"/>
                  <a:gd name="T46" fmla="*/ 2225 w 730"/>
                  <a:gd name="T47" fmla="*/ 680 h 465"/>
                  <a:gd name="T48" fmla="*/ 2030 w 730"/>
                  <a:gd name="T49" fmla="*/ 805 h 465"/>
                  <a:gd name="T50" fmla="*/ 1740 w 730"/>
                  <a:gd name="T51" fmla="*/ 735 h 465"/>
                  <a:gd name="T52" fmla="*/ 1577 w 730"/>
                  <a:gd name="T53" fmla="*/ 580 h 465"/>
                  <a:gd name="T54" fmla="*/ 1607 w 730"/>
                  <a:gd name="T55" fmla="*/ 352 h 465"/>
                  <a:gd name="T56" fmla="*/ 1683 w 730"/>
                  <a:gd name="T57" fmla="*/ 134 h 465"/>
                  <a:gd name="T58" fmla="*/ 1816 w 730"/>
                  <a:gd name="T59" fmla="*/ 33 h 465"/>
                  <a:gd name="T60" fmla="*/ 1640 w 730"/>
                  <a:gd name="T61" fmla="*/ 115 h 465"/>
                  <a:gd name="T62" fmla="*/ 1517 w 730"/>
                  <a:gd name="T63" fmla="*/ 297 h 465"/>
                  <a:gd name="T64" fmla="*/ 1327 w 730"/>
                  <a:gd name="T65" fmla="*/ 503 h 465"/>
                  <a:gd name="T66" fmla="*/ 1075 w 730"/>
                  <a:gd name="T67" fmla="*/ 420 h 465"/>
                  <a:gd name="T68" fmla="*/ 804 w 730"/>
                  <a:gd name="T69" fmla="*/ 474 h 465"/>
                  <a:gd name="T70" fmla="*/ 640 w 730"/>
                  <a:gd name="T71" fmla="*/ 569 h 465"/>
                  <a:gd name="T72" fmla="*/ 409 w 730"/>
                  <a:gd name="T73" fmla="*/ 585 h 465"/>
                  <a:gd name="T74" fmla="*/ 211 w 730"/>
                  <a:gd name="T75" fmla="*/ 533 h 465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730" h="465">
                    <a:moveTo>
                      <a:pt x="53" y="135"/>
                    </a:moveTo>
                    <a:cubicBezTo>
                      <a:pt x="47" y="142"/>
                      <a:pt x="64" y="157"/>
                      <a:pt x="78" y="164"/>
                    </a:cubicBezTo>
                    <a:cubicBezTo>
                      <a:pt x="94" y="172"/>
                      <a:pt x="84" y="185"/>
                      <a:pt x="67" y="189"/>
                    </a:cubicBezTo>
                    <a:cubicBezTo>
                      <a:pt x="50" y="194"/>
                      <a:pt x="5" y="213"/>
                      <a:pt x="2" y="228"/>
                    </a:cubicBezTo>
                    <a:cubicBezTo>
                      <a:pt x="0" y="242"/>
                      <a:pt x="18" y="229"/>
                      <a:pt x="52" y="216"/>
                    </a:cubicBezTo>
                    <a:cubicBezTo>
                      <a:pt x="85" y="203"/>
                      <a:pt x="101" y="219"/>
                      <a:pt x="136" y="258"/>
                    </a:cubicBezTo>
                    <a:cubicBezTo>
                      <a:pt x="172" y="297"/>
                      <a:pt x="181" y="319"/>
                      <a:pt x="187" y="350"/>
                    </a:cubicBezTo>
                    <a:cubicBezTo>
                      <a:pt x="192" y="381"/>
                      <a:pt x="186" y="398"/>
                      <a:pt x="179" y="424"/>
                    </a:cubicBezTo>
                    <a:cubicBezTo>
                      <a:pt x="173" y="450"/>
                      <a:pt x="168" y="458"/>
                      <a:pt x="174" y="462"/>
                    </a:cubicBezTo>
                    <a:cubicBezTo>
                      <a:pt x="180" y="465"/>
                      <a:pt x="190" y="439"/>
                      <a:pt x="192" y="427"/>
                    </a:cubicBezTo>
                    <a:cubicBezTo>
                      <a:pt x="194" y="415"/>
                      <a:pt x="208" y="383"/>
                      <a:pt x="205" y="362"/>
                    </a:cubicBezTo>
                    <a:cubicBezTo>
                      <a:pt x="203" y="340"/>
                      <a:pt x="214" y="322"/>
                      <a:pt x="246" y="328"/>
                    </a:cubicBezTo>
                    <a:cubicBezTo>
                      <a:pt x="268" y="331"/>
                      <a:pt x="282" y="337"/>
                      <a:pt x="304" y="320"/>
                    </a:cubicBezTo>
                    <a:cubicBezTo>
                      <a:pt x="325" y="303"/>
                      <a:pt x="337" y="304"/>
                      <a:pt x="354" y="288"/>
                    </a:cubicBezTo>
                    <a:cubicBezTo>
                      <a:pt x="371" y="271"/>
                      <a:pt x="389" y="212"/>
                      <a:pt x="459" y="225"/>
                    </a:cubicBezTo>
                    <a:cubicBezTo>
                      <a:pt x="480" y="226"/>
                      <a:pt x="503" y="226"/>
                      <a:pt x="523" y="220"/>
                    </a:cubicBezTo>
                    <a:cubicBezTo>
                      <a:pt x="557" y="210"/>
                      <a:pt x="557" y="196"/>
                      <a:pt x="583" y="186"/>
                    </a:cubicBezTo>
                    <a:cubicBezTo>
                      <a:pt x="610" y="175"/>
                      <a:pt x="632" y="168"/>
                      <a:pt x="653" y="147"/>
                    </a:cubicBezTo>
                    <a:cubicBezTo>
                      <a:pt x="675" y="127"/>
                      <a:pt x="661" y="115"/>
                      <a:pt x="678" y="94"/>
                    </a:cubicBezTo>
                    <a:cubicBezTo>
                      <a:pt x="695" y="72"/>
                      <a:pt x="723" y="62"/>
                      <a:pt x="726" y="45"/>
                    </a:cubicBezTo>
                    <a:cubicBezTo>
                      <a:pt x="730" y="28"/>
                      <a:pt x="714" y="42"/>
                      <a:pt x="703" y="53"/>
                    </a:cubicBezTo>
                    <a:cubicBezTo>
                      <a:pt x="692" y="65"/>
                      <a:pt x="674" y="77"/>
                      <a:pt x="665" y="93"/>
                    </a:cubicBezTo>
                    <a:cubicBezTo>
                      <a:pt x="656" y="109"/>
                      <a:pt x="659" y="124"/>
                      <a:pt x="634" y="138"/>
                    </a:cubicBezTo>
                    <a:cubicBezTo>
                      <a:pt x="609" y="153"/>
                      <a:pt x="580" y="154"/>
                      <a:pt x="559" y="172"/>
                    </a:cubicBezTo>
                    <a:cubicBezTo>
                      <a:pt x="539" y="190"/>
                      <a:pt x="527" y="201"/>
                      <a:pt x="510" y="204"/>
                    </a:cubicBezTo>
                    <a:cubicBezTo>
                      <a:pt x="493" y="208"/>
                      <a:pt x="456" y="195"/>
                      <a:pt x="437" y="186"/>
                    </a:cubicBezTo>
                    <a:cubicBezTo>
                      <a:pt x="418" y="177"/>
                      <a:pt x="397" y="170"/>
                      <a:pt x="396" y="147"/>
                    </a:cubicBezTo>
                    <a:cubicBezTo>
                      <a:pt x="395" y="125"/>
                      <a:pt x="410" y="111"/>
                      <a:pt x="404" y="89"/>
                    </a:cubicBezTo>
                    <a:cubicBezTo>
                      <a:pt x="397" y="68"/>
                      <a:pt x="410" y="47"/>
                      <a:pt x="423" y="34"/>
                    </a:cubicBezTo>
                    <a:cubicBezTo>
                      <a:pt x="437" y="20"/>
                      <a:pt x="456" y="16"/>
                      <a:pt x="456" y="8"/>
                    </a:cubicBezTo>
                    <a:cubicBezTo>
                      <a:pt x="455" y="0"/>
                      <a:pt x="424" y="18"/>
                      <a:pt x="412" y="29"/>
                    </a:cubicBezTo>
                    <a:cubicBezTo>
                      <a:pt x="399" y="41"/>
                      <a:pt x="391" y="51"/>
                      <a:pt x="381" y="75"/>
                    </a:cubicBezTo>
                    <a:cubicBezTo>
                      <a:pt x="372" y="99"/>
                      <a:pt x="365" y="125"/>
                      <a:pt x="333" y="127"/>
                    </a:cubicBezTo>
                    <a:cubicBezTo>
                      <a:pt x="301" y="128"/>
                      <a:pt x="296" y="102"/>
                      <a:pt x="270" y="106"/>
                    </a:cubicBezTo>
                    <a:cubicBezTo>
                      <a:pt x="244" y="110"/>
                      <a:pt x="229" y="96"/>
                      <a:pt x="202" y="120"/>
                    </a:cubicBezTo>
                    <a:cubicBezTo>
                      <a:pt x="175" y="144"/>
                      <a:pt x="181" y="139"/>
                      <a:pt x="161" y="144"/>
                    </a:cubicBezTo>
                    <a:cubicBezTo>
                      <a:pt x="142" y="148"/>
                      <a:pt x="117" y="156"/>
                      <a:pt x="103" y="148"/>
                    </a:cubicBezTo>
                    <a:cubicBezTo>
                      <a:pt x="90" y="140"/>
                      <a:pt x="60" y="128"/>
                      <a:pt x="53" y="135"/>
                    </a:cubicBezTo>
                    <a:close/>
                  </a:path>
                </a:pathLst>
              </a:custGeom>
              <a:solidFill>
                <a:srgbClr val="2E89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4" name="Freeform 873">
                <a:extLst>
                  <a:ext uri="{FF2B5EF4-FFF2-40B4-BE49-F238E27FC236}">
                    <a16:creationId xmlns:a16="http://schemas.microsoft.com/office/drawing/2014/main" id="{C29C65FB-1736-C351-1999-C666741E0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" y="1926"/>
                <a:ext cx="106" cy="133"/>
              </a:xfrm>
              <a:custGeom>
                <a:avLst/>
                <a:gdLst>
                  <a:gd name="T0" fmla="*/ 27 w 67"/>
                  <a:gd name="T1" fmla="*/ 0 h 84"/>
                  <a:gd name="T2" fmla="*/ 134 w 67"/>
                  <a:gd name="T3" fmla="*/ 155 h 84"/>
                  <a:gd name="T4" fmla="*/ 190 w 67"/>
                  <a:gd name="T5" fmla="*/ 211 h 84"/>
                  <a:gd name="T6" fmla="*/ 0 w 67"/>
                  <a:gd name="T7" fmla="*/ 334 h 8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7" h="84">
                    <a:moveTo>
                      <a:pt x="7" y="0"/>
                    </a:moveTo>
                    <a:cubicBezTo>
                      <a:pt x="27" y="2"/>
                      <a:pt x="39" y="19"/>
                      <a:pt x="34" y="39"/>
                    </a:cubicBezTo>
                    <a:cubicBezTo>
                      <a:pt x="32" y="50"/>
                      <a:pt x="36" y="57"/>
                      <a:pt x="48" y="53"/>
                    </a:cubicBezTo>
                    <a:cubicBezTo>
                      <a:pt x="67" y="47"/>
                      <a:pt x="14" y="83"/>
                      <a:pt x="0" y="84"/>
                    </a:cubicBezTo>
                  </a:path>
                </a:pathLst>
              </a:custGeom>
              <a:solidFill>
                <a:srgbClr val="007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5" name="Freeform 874">
                <a:extLst>
                  <a:ext uri="{FF2B5EF4-FFF2-40B4-BE49-F238E27FC236}">
                    <a16:creationId xmlns:a16="http://schemas.microsoft.com/office/drawing/2014/main" id="{B81A93A6-3D0D-EC33-F887-BA5C7252B4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" y="1835"/>
                <a:ext cx="430" cy="393"/>
              </a:xfrm>
              <a:custGeom>
                <a:avLst/>
                <a:gdLst>
                  <a:gd name="T0" fmla="*/ 60 w 272"/>
                  <a:gd name="T1" fmla="*/ 979 h 249"/>
                  <a:gd name="T2" fmla="*/ 367 w 272"/>
                  <a:gd name="T3" fmla="*/ 882 h 249"/>
                  <a:gd name="T4" fmla="*/ 538 w 272"/>
                  <a:gd name="T5" fmla="*/ 794 h 249"/>
                  <a:gd name="T6" fmla="*/ 675 w 272"/>
                  <a:gd name="T7" fmla="*/ 680 h 249"/>
                  <a:gd name="T8" fmla="*/ 930 w 272"/>
                  <a:gd name="T9" fmla="*/ 488 h 249"/>
                  <a:gd name="T10" fmla="*/ 1040 w 272"/>
                  <a:gd name="T11" fmla="*/ 417 h 249"/>
                  <a:gd name="T12" fmla="*/ 952 w 272"/>
                  <a:gd name="T13" fmla="*/ 380 h 249"/>
                  <a:gd name="T14" fmla="*/ 882 w 272"/>
                  <a:gd name="T15" fmla="*/ 331 h 249"/>
                  <a:gd name="T16" fmla="*/ 814 w 272"/>
                  <a:gd name="T17" fmla="*/ 189 h 249"/>
                  <a:gd name="T18" fmla="*/ 830 w 272"/>
                  <a:gd name="T19" fmla="*/ 95 h 249"/>
                  <a:gd name="T20" fmla="*/ 822 w 272"/>
                  <a:gd name="T21" fmla="*/ 0 h 249"/>
                  <a:gd name="T22" fmla="*/ 754 w 272"/>
                  <a:gd name="T23" fmla="*/ 172 h 249"/>
                  <a:gd name="T24" fmla="*/ 702 w 272"/>
                  <a:gd name="T25" fmla="*/ 298 h 249"/>
                  <a:gd name="T26" fmla="*/ 511 w 272"/>
                  <a:gd name="T27" fmla="*/ 461 h 249"/>
                  <a:gd name="T28" fmla="*/ 409 w 272"/>
                  <a:gd name="T29" fmla="*/ 436 h 249"/>
                  <a:gd name="T30" fmla="*/ 313 w 272"/>
                  <a:gd name="T31" fmla="*/ 578 h 249"/>
                  <a:gd name="T32" fmla="*/ 138 w 272"/>
                  <a:gd name="T33" fmla="*/ 701 h 249"/>
                  <a:gd name="T34" fmla="*/ 68 w 272"/>
                  <a:gd name="T35" fmla="*/ 706 h 249"/>
                  <a:gd name="T36" fmla="*/ 60 w 272"/>
                  <a:gd name="T37" fmla="*/ 835 h 249"/>
                  <a:gd name="T38" fmla="*/ 0 w 272"/>
                  <a:gd name="T39" fmla="*/ 814 h 249"/>
                  <a:gd name="T40" fmla="*/ 52 w 272"/>
                  <a:gd name="T41" fmla="*/ 947 h 249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72" h="249">
                    <a:moveTo>
                      <a:pt x="15" y="249"/>
                    </a:moveTo>
                    <a:cubicBezTo>
                      <a:pt x="22" y="206"/>
                      <a:pt x="66" y="229"/>
                      <a:pt x="93" y="224"/>
                    </a:cubicBezTo>
                    <a:cubicBezTo>
                      <a:pt x="111" y="221"/>
                      <a:pt x="121" y="209"/>
                      <a:pt x="136" y="202"/>
                    </a:cubicBezTo>
                    <a:cubicBezTo>
                      <a:pt x="152" y="195"/>
                      <a:pt x="161" y="186"/>
                      <a:pt x="171" y="173"/>
                    </a:cubicBezTo>
                    <a:cubicBezTo>
                      <a:pt x="187" y="153"/>
                      <a:pt x="210" y="131"/>
                      <a:pt x="235" y="124"/>
                    </a:cubicBezTo>
                    <a:cubicBezTo>
                      <a:pt x="242" y="122"/>
                      <a:pt x="272" y="119"/>
                      <a:pt x="263" y="106"/>
                    </a:cubicBezTo>
                    <a:cubicBezTo>
                      <a:pt x="260" y="101"/>
                      <a:pt x="246" y="100"/>
                      <a:pt x="241" y="97"/>
                    </a:cubicBezTo>
                    <a:cubicBezTo>
                      <a:pt x="234" y="93"/>
                      <a:pt x="229" y="88"/>
                      <a:pt x="223" y="84"/>
                    </a:cubicBezTo>
                    <a:cubicBezTo>
                      <a:pt x="210" y="74"/>
                      <a:pt x="204" y="65"/>
                      <a:pt x="206" y="48"/>
                    </a:cubicBezTo>
                    <a:cubicBezTo>
                      <a:pt x="206" y="39"/>
                      <a:pt x="210" y="32"/>
                      <a:pt x="210" y="24"/>
                    </a:cubicBezTo>
                    <a:cubicBezTo>
                      <a:pt x="210" y="18"/>
                      <a:pt x="212" y="4"/>
                      <a:pt x="208" y="0"/>
                    </a:cubicBezTo>
                    <a:cubicBezTo>
                      <a:pt x="206" y="17"/>
                      <a:pt x="202" y="31"/>
                      <a:pt x="191" y="44"/>
                    </a:cubicBezTo>
                    <a:cubicBezTo>
                      <a:pt x="181" y="56"/>
                      <a:pt x="179" y="59"/>
                      <a:pt x="178" y="76"/>
                    </a:cubicBezTo>
                    <a:cubicBezTo>
                      <a:pt x="176" y="102"/>
                      <a:pt x="154" y="118"/>
                      <a:pt x="129" y="117"/>
                    </a:cubicBezTo>
                    <a:cubicBezTo>
                      <a:pt x="120" y="117"/>
                      <a:pt x="113" y="110"/>
                      <a:pt x="104" y="111"/>
                    </a:cubicBezTo>
                    <a:cubicBezTo>
                      <a:pt x="91" y="113"/>
                      <a:pt x="86" y="137"/>
                      <a:pt x="79" y="147"/>
                    </a:cubicBezTo>
                    <a:cubicBezTo>
                      <a:pt x="68" y="164"/>
                      <a:pt x="56" y="179"/>
                      <a:pt x="35" y="178"/>
                    </a:cubicBezTo>
                    <a:cubicBezTo>
                      <a:pt x="29" y="178"/>
                      <a:pt x="23" y="176"/>
                      <a:pt x="17" y="179"/>
                    </a:cubicBezTo>
                    <a:cubicBezTo>
                      <a:pt x="19" y="191"/>
                      <a:pt x="29" y="202"/>
                      <a:pt x="15" y="212"/>
                    </a:cubicBezTo>
                    <a:cubicBezTo>
                      <a:pt x="11" y="209"/>
                      <a:pt x="5" y="207"/>
                      <a:pt x="0" y="207"/>
                    </a:cubicBezTo>
                    <a:cubicBezTo>
                      <a:pt x="3" y="218"/>
                      <a:pt x="9" y="230"/>
                      <a:pt x="13" y="241"/>
                    </a:cubicBezTo>
                  </a:path>
                </a:pathLst>
              </a:custGeom>
              <a:solidFill>
                <a:srgbClr val="007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6" name="Freeform 875">
                <a:extLst>
                  <a:ext uri="{FF2B5EF4-FFF2-40B4-BE49-F238E27FC236}">
                    <a16:creationId xmlns:a16="http://schemas.microsoft.com/office/drawing/2014/main" id="{4CCF4970-8136-630B-0178-020B1629F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" y="1962"/>
                <a:ext cx="135" cy="170"/>
              </a:xfrm>
              <a:custGeom>
                <a:avLst/>
                <a:gdLst>
                  <a:gd name="T0" fmla="*/ 0 w 85"/>
                  <a:gd name="T1" fmla="*/ 429 h 107"/>
                  <a:gd name="T2" fmla="*/ 334 w 85"/>
                  <a:gd name="T3" fmla="*/ 273 h 107"/>
                  <a:gd name="T4" fmla="*/ 308 w 85"/>
                  <a:gd name="T5" fmla="*/ 124 h 107"/>
                  <a:gd name="T6" fmla="*/ 273 w 85"/>
                  <a:gd name="T7" fmla="*/ 0 h 10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5" h="107">
                    <a:moveTo>
                      <a:pt x="0" y="107"/>
                    </a:moveTo>
                    <a:cubicBezTo>
                      <a:pt x="25" y="97"/>
                      <a:pt x="78" y="102"/>
                      <a:pt x="83" y="68"/>
                    </a:cubicBezTo>
                    <a:cubicBezTo>
                      <a:pt x="85" y="54"/>
                      <a:pt x="78" y="44"/>
                      <a:pt x="77" y="31"/>
                    </a:cubicBezTo>
                    <a:cubicBezTo>
                      <a:pt x="76" y="21"/>
                      <a:pt x="83" y="2"/>
                      <a:pt x="68" y="0"/>
                    </a:cubicBezTo>
                  </a:path>
                </a:pathLst>
              </a:custGeom>
              <a:solidFill>
                <a:srgbClr val="0061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7" name="Freeform 876">
                <a:extLst>
                  <a:ext uri="{FF2B5EF4-FFF2-40B4-BE49-F238E27FC236}">
                    <a16:creationId xmlns:a16="http://schemas.microsoft.com/office/drawing/2014/main" id="{F5963DF5-476F-AC80-4091-5FFBF8A37C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" y="1907"/>
                <a:ext cx="214" cy="247"/>
              </a:xfrm>
              <a:custGeom>
                <a:avLst/>
                <a:gdLst>
                  <a:gd name="T0" fmla="*/ 219 w 135"/>
                  <a:gd name="T1" fmla="*/ 48 h 156"/>
                  <a:gd name="T2" fmla="*/ 16 w 135"/>
                  <a:gd name="T3" fmla="*/ 250 h 156"/>
                  <a:gd name="T4" fmla="*/ 48 w 135"/>
                  <a:gd name="T5" fmla="*/ 416 h 156"/>
                  <a:gd name="T6" fmla="*/ 300 w 135"/>
                  <a:gd name="T7" fmla="*/ 529 h 156"/>
                  <a:gd name="T8" fmla="*/ 450 w 135"/>
                  <a:gd name="T9" fmla="*/ 314 h 156"/>
                  <a:gd name="T10" fmla="*/ 518 w 135"/>
                  <a:gd name="T11" fmla="*/ 130 h 156"/>
                  <a:gd name="T12" fmla="*/ 219 w 135"/>
                  <a:gd name="T13" fmla="*/ 48 h 1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56">
                    <a:moveTo>
                      <a:pt x="55" y="12"/>
                    </a:moveTo>
                    <a:cubicBezTo>
                      <a:pt x="13" y="27"/>
                      <a:pt x="0" y="38"/>
                      <a:pt x="4" y="63"/>
                    </a:cubicBezTo>
                    <a:cubicBezTo>
                      <a:pt x="9" y="88"/>
                      <a:pt x="18" y="84"/>
                      <a:pt x="12" y="105"/>
                    </a:cubicBezTo>
                    <a:cubicBezTo>
                      <a:pt x="7" y="127"/>
                      <a:pt x="15" y="156"/>
                      <a:pt x="75" y="133"/>
                    </a:cubicBezTo>
                    <a:cubicBezTo>
                      <a:pt x="135" y="110"/>
                      <a:pt x="124" y="96"/>
                      <a:pt x="113" y="79"/>
                    </a:cubicBezTo>
                    <a:cubicBezTo>
                      <a:pt x="103" y="62"/>
                      <a:pt x="134" y="61"/>
                      <a:pt x="130" y="33"/>
                    </a:cubicBezTo>
                    <a:cubicBezTo>
                      <a:pt x="125" y="5"/>
                      <a:pt x="84" y="0"/>
                      <a:pt x="55" y="12"/>
                    </a:cubicBezTo>
                    <a:close/>
                  </a:path>
                </a:pathLst>
              </a:custGeom>
              <a:solidFill>
                <a:srgbClr val="685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8" name="Freeform 877">
                <a:extLst>
                  <a:ext uri="{FF2B5EF4-FFF2-40B4-BE49-F238E27FC236}">
                    <a16:creationId xmlns:a16="http://schemas.microsoft.com/office/drawing/2014/main" id="{178D165D-E221-6F57-A84C-3FA6365669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1932"/>
                <a:ext cx="170" cy="177"/>
              </a:xfrm>
              <a:custGeom>
                <a:avLst/>
                <a:gdLst>
                  <a:gd name="T0" fmla="*/ 25 w 107"/>
                  <a:gd name="T1" fmla="*/ 300 h 112"/>
                  <a:gd name="T2" fmla="*/ 95 w 107"/>
                  <a:gd name="T3" fmla="*/ 443 h 112"/>
                  <a:gd name="T4" fmla="*/ 334 w 107"/>
                  <a:gd name="T5" fmla="*/ 362 h 112"/>
                  <a:gd name="T6" fmla="*/ 356 w 107"/>
                  <a:gd name="T7" fmla="*/ 185 h 112"/>
                  <a:gd name="T8" fmla="*/ 402 w 107"/>
                  <a:gd name="T9" fmla="*/ 87 h 112"/>
                  <a:gd name="T10" fmla="*/ 334 w 107"/>
                  <a:gd name="T11" fmla="*/ 0 h 112"/>
                  <a:gd name="T12" fmla="*/ 253 w 107"/>
                  <a:gd name="T13" fmla="*/ 163 h 112"/>
                  <a:gd name="T14" fmla="*/ 253 w 107"/>
                  <a:gd name="T15" fmla="*/ 259 h 112"/>
                  <a:gd name="T16" fmla="*/ 151 w 107"/>
                  <a:gd name="T17" fmla="*/ 319 h 1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12">
                    <a:moveTo>
                      <a:pt x="6" y="76"/>
                    </a:moveTo>
                    <a:cubicBezTo>
                      <a:pt x="2" y="94"/>
                      <a:pt x="0" y="111"/>
                      <a:pt x="24" y="112"/>
                    </a:cubicBezTo>
                    <a:cubicBezTo>
                      <a:pt x="41" y="112"/>
                      <a:pt x="69" y="103"/>
                      <a:pt x="83" y="92"/>
                    </a:cubicBezTo>
                    <a:cubicBezTo>
                      <a:pt x="101" y="78"/>
                      <a:pt x="81" y="65"/>
                      <a:pt x="89" y="47"/>
                    </a:cubicBezTo>
                    <a:cubicBezTo>
                      <a:pt x="93" y="38"/>
                      <a:pt x="101" y="33"/>
                      <a:pt x="100" y="22"/>
                    </a:cubicBezTo>
                    <a:cubicBezTo>
                      <a:pt x="100" y="12"/>
                      <a:pt x="94" y="1"/>
                      <a:pt x="83" y="0"/>
                    </a:cubicBezTo>
                    <a:cubicBezTo>
                      <a:pt x="107" y="20"/>
                      <a:pt x="66" y="29"/>
                      <a:pt x="63" y="41"/>
                    </a:cubicBezTo>
                    <a:cubicBezTo>
                      <a:pt x="60" y="50"/>
                      <a:pt x="70" y="56"/>
                      <a:pt x="63" y="66"/>
                    </a:cubicBezTo>
                    <a:cubicBezTo>
                      <a:pt x="58" y="75"/>
                      <a:pt x="47" y="78"/>
                      <a:pt x="38" y="81"/>
                    </a:cubicBezTo>
                  </a:path>
                </a:pathLst>
              </a:custGeom>
              <a:solidFill>
                <a:srgbClr val="4C36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9" name="Freeform 878">
                <a:extLst>
                  <a:ext uri="{FF2B5EF4-FFF2-40B4-BE49-F238E27FC236}">
                    <a16:creationId xmlns:a16="http://schemas.microsoft.com/office/drawing/2014/main" id="{9B74A8AE-E206-811D-543D-98CA95780A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" y="1937"/>
                <a:ext cx="105" cy="100"/>
              </a:xfrm>
              <a:custGeom>
                <a:avLst/>
                <a:gdLst>
                  <a:gd name="T0" fmla="*/ 48 w 66"/>
                  <a:gd name="T1" fmla="*/ 252 h 63"/>
                  <a:gd name="T2" fmla="*/ 40 w 66"/>
                  <a:gd name="T3" fmla="*/ 89 h 63"/>
                  <a:gd name="T4" fmla="*/ 266 w 66"/>
                  <a:gd name="T5" fmla="*/ 0 h 63"/>
                  <a:gd name="T6" fmla="*/ 158 w 66"/>
                  <a:gd name="T7" fmla="*/ 89 h 63"/>
                  <a:gd name="T8" fmla="*/ 145 w 66"/>
                  <a:gd name="T9" fmla="*/ 189 h 63"/>
                  <a:gd name="T10" fmla="*/ 68 w 66"/>
                  <a:gd name="T11" fmla="*/ 252 h 6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6" h="63">
                    <a:moveTo>
                      <a:pt x="12" y="63"/>
                    </a:moveTo>
                    <a:cubicBezTo>
                      <a:pt x="6" y="51"/>
                      <a:pt x="0" y="32"/>
                      <a:pt x="10" y="22"/>
                    </a:cubicBezTo>
                    <a:cubicBezTo>
                      <a:pt x="24" y="8"/>
                      <a:pt x="47" y="1"/>
                      <a:pt x="66" y="0"/>
                    </a:cubicBezTo>
                    <a:cubicBezTo>
                      <a:pt x="57" y="6"/>
                      <a:pt x="43" y="11"/>
                      <a:pt x="39" y="22"/>
                    </a:cubicBezTo>
                    <a:cubicBezTo>
                      <a:pt x="36" y="30"/>
                      <a:pt x="40" y="40"/>
                      <a:pt x="36" y="47"/>
                    </a:cubicBezTo>
                    <a:cubicBezTo>
                      <a:pt x="32" y="54"/>
                      <a:pt x="21" y="56"/>
                      <a:pt x="17" y="63"/>
                    </a:cubicBezTo>
                  </a:path>
                </a:pathLst>
              </a:custGeom>
              <a:solidFill>
                <a:srgbClr val="907C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0" name="Freeform 879">
                <a:extLst>
                  <a:ext uri="{FF2B5EF4-FFF2-40B4-BE49-F238E27FC236}">
                    <a16:creationId xmlns:a16="http://schemas.microsoft.com/office/drawing/2014/main" id="{0B144329-63F7-885F-2D57-C9716B6C7A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" y="1972"/>
                <a:ext cx="22" cy="32"/>
              </a:xfrm>
              <a:custGeom>
                <a:avLst/>
                <a:gdLst>
                  <a:gd name="T0" fmla="*/ 39 w 14"/>
                  <a:gd name="T1" fmla="*/ 0 h 20"/>
                  <a:gd name="T2" fmla="*/ 20 w 14"/>
                  <a:gd name="T3" fmla="*/ 82 h 20"/>
                  <a:gd name="T4" fmla="*/ 55 w 14"/>
                  <a:gd name="T5" fmla="*/ 13 h 20"/>
                  <a:gd name="T6" fmla="*/ 49 w 14"/>
                  <a:gd name="T7" fmla="*/ 8 h 2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20">
                    <a:moveTo>
                      <a:pt x="10" y="0"/>
                    </a:moveTo>
                    <a:cubicBezTo>
                      <a:pt x="5" y="3"/>
                      <a:pt x="0" y="17"/>
                      <a:pt x="5" y="20"/>
                    </a:cubicBezTo>
                    <a:cubicBezTo>
                      <a:pt x="6" y="12"/>
                      <a:pt x="7" y="8"/>
                      <a:pt x="14" y="3"/>
                    </a:cubicBezTo>
                    <a:cubicBezTo>
                      <a:pt x="14" y="3"/>
                      <a:pt x="13" y="2"/>
                      <a:pt x="1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1" name="Freeform 880">
                <a:extLst>
                  <a:ext uri="{FF2B5EF4-FFF2-40B4-BE49-F238E27FC236}">
                    <a16:creationId xmlns:a16="http://schemas.microsoft.com/office/drawing/2014/main" id="{28D33018-523D-E3F6-96D8-88A84C2F48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" y="1969"/>
                <a:ext cx="4" cy="6"/>
              </a:xfrm>
              <a:custGeom>
                <a:avLst/>
                <a:gdLst>
                  <a:gd name="T0" fmla="*/ 5 w 3"/>
                  <a:gd name="T1" fmla="*/ 0 h 4"/>
                  <a:gd name="T2" fmla="*/ 1 w 3"/>
                  <a:gd name="T3" fmla="*/ 14 h 4"/>
                  <a:gd name="T4" fmla="*/ 7 w 3"/>
                  <a:gd name="T5" fmla="*/ 5 h 4"/>
                  <a:gd name="T6" fmla="*/ 5 w 3"/>
                  <a:gd name="T7" fmla="*/ 5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0"/>
                    </a:moveTo>
                    <a:cubicBezTo>
                      <a:pt x="1" y="1"/>
                      <a:pt x="0" y="2"/>
                      <a:pt x="1" y="4"/>
                    </a:cubicBezTo>
                    <a:cubicBezTo>
                      <a:pt x="3" y="3"/>
                      <a:pt x="3" y="3"/>
                      <a:pt x="3" y="1"/>
                    </a:cubicBezTo>
                    <a:cubicBezTo>
                      <a:pt x="3" y="0"/>
                      <a:pt x="2" y="0"/>
                      <a:pt x="2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2" name="Freeform 881">
                <a:extLst>
                  <a:ext uri="{FF2B5EF4-FFF2-40B4-BE49-F238E27FC236}">
                    <a16:creationId xmlns:a16="http://schemas.microsoft.com/office/drawing/2014/main" id="{6A020141-5357-3CBC-2985-5C6278B026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" y="1866"/>
                <a:ext cx="229" cy="228"/>
              </a:xfrm>
              <a:custGeom>
                <a:avLst/>
                <a:gdLst>
                  <a:gd name="T0" fmla="*/ 64 w 144"/>
                  <a:gd name="T1" fmla="*/ 184 h 144"/>
                  <a:gd name="T2" fmla="*/ 231 w 144"/>
                  <a:gd name="T3" fmla="*/ 163 h 144"/>
                  <a:gd name="T4" fmla="*/ 348 w 144"/>
                  <a:gd name="T5" fmla="*/ 130 h 144"/>
                  <a:gd name="T6" fmla="*/ 447 w 144"/>
                  <a:gd name="T7" fmla="*/ 48 h 144"/>
                  <a:gd name="T8" fmla="*/ 579 w 144"/>
                  <a:gd name="T9" fmla="*/ 21 h 144"/>
                  <a:gd name="T10" fmla="*/ 245 w 144"/>
                  <a:gd name="T11" fmla="*/ 244 h 144"/>
                  <a:gd name="T12" fmla="*/ 192 w 144"/>
                  <a:gd name="T13" fmla="*/ 394 h 144"/>
                  <a:gd name="T14" fmla="*/ 240 w 144"/>
                  <a:gd name="T15" fmla="*/ 572 h 144"/>
                  <a:gd name="T16" fmla="*/ 121 w 144"/>
                  <a:gd name="T17" fmla="*/ 448 h 144"/>
                  <a:gd name="T18" fmla="*/ 25 w 144"/>
                  <a:gd name="T19" fmla="*/ 369 h 144"/>
                  <a:gd name="T20" fmla="*/ 48 w 144"/>
                  <a:gd name="T21" fmla="*/ 326 h 144"/>
                  <a:gd name="T22" fmla="*/ 33 w 144"/>
                  <a:gd name="T23" fmla="*/ 280 h 144"/>
                  <a:gd name="T24" fmla="*/ 33 w 144"/>
                  <a:gd name="T25" fmla="*/ 198 h 14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44" h="144">
                    <a:moveTo>
                      <a:pt x="16" y="46"/>
                    </a:moveTo>
                    <a:cubicBezTo>
                      <a:pt x="30" y="46"/>
                      <a:pt x="44" y="43"/>
                      <a:pt x="57" y="41"/>
                    </a:cubicBezTo>
                    <a:cubicBezTo>
                      <a:pt x="68" y="40"/>
                      <a:pt x="78" y="38"/>
                      <a:pt x="87" y="33"/>
                    </a:cubicBezTo>
                    <a:cubicBezTo>
                      <a:pt x="96" y="28"/>
                      <a:pt x="102" y="18"/>
                      <a:pt x="111" y="12"/>
                    </a:cubicBezTo>
                    <a:cubicBezTo>
                      <a:pt x="119" y="8"/>
                      <a:pt x="135" y="0"/>
                      <a:pt x="144" y="5"/>
                    </a:cubicBezTo>
                    <a:cubicBezTo>
                      <a:pt x="113" y="19"/>
                      <a:pt x="82" y="33"/>
                      <a:pt x="61" y="61"/>
                    </a:cubicBezTo>
                    <a:cubicBezTo>
                      <a:pt x="52" y="73"/>
                      <a:pt x="47" y="83"/>
                      <a:pt x="48" y="99"/>
                    </a:cubicBezTo>
                    <a:cubicBezTo>
                      <a:pt x="50" y="115"/>
                      <a:pt x="58" y="129"/>
                      <a:pt x="60" y="144"/>
                    </a:cubicBezTo>
                    <a:cubicBezTo>
                      <a:pt x="49" y="134"/>
                      <a:pt x="40" y="123"/>
                      <a:pt x="30" y="113"/>
                    </a:cubicBezTo>
                    <a:cubicBezTo>
                      <a:pt x="23" y="108"/>
                      <a:pt x="8" y="102"/>
                      <a:pt x="6" y="93"/>
                    </a:cubicBezTo>
                    <a:cubicBezTo>
                      <a:pt x="6" y="88"/>
                      <a:pt x="11" y="86"/>
                      <a:pt x="12" y="82"/>
                    </a:cubicBezTo>
                    <a:cubicBezTo>
                      <a:pt x="12" y="77"/>
                      <a:pt x="10" y="74"/>
                      <a:pt x="8" y="71"/>
                    </a:cubicBezTo>
                    <a:cubicBezTo>
                      <a:pt x="6" y="66"/>
                      <a:pt x="0" y="53"/>
                      <a:pt x="8" y="50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3" name="Freeform 882">
                <a:extLst>
                  <a:ext uri="{FF2B5EF4-FFF2-40B4-BE49-F238E27FC236}">
                    <a16:creationId xmlns:a16="http://schemas.microsoft.com/office/drawing/2014/main" id="{B0893846-8E9E-56FB-B83B-F7D1764D8D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" y="1860"/>
                <a:ext cx="220" cy="114"/>
              </a:xfrm>
              <a:custGeom>
                <a:avLst/>
                <a:gdLst>
                  <a:gd name="T0" fmla="*/ 285 w 139"/>
                  <a:gd name="T1" fmla="*/ 55 h 72"/>
                  <a:gd name="T2" fmla="*/ 443 w 139"/>
                  <a:gd name="T3" fmla="*/ 21 h 72"/>
                  <a:gd name="T4" fmla="*/ 551 w 139"/>
                  <a:gd name="T5" fmla="*/ 27 h 72"/>
                  <a:gd name="T6" fmla="*/ 489 w 139"/>
                  <a:gd name="T7" fmla="*/ 33 h 72"/>
                  <a:gd name="T8" fmla="*/ 393 w 139"/>
                  <a:gd name="T9" fmla="*/ 63 h 72"/>
                  <a:gd name="T10" fmla="*/ 266 w 139"/>
                  <a:gd name="T11" fmla="*/ 108 h 72"/>
                  <a:gd name="T12" fmla="*/ 138 w 139"/>
                  <a:gd name="T13" fmla="*/ 198 h 72"/>
                  <a:gd name="T14" fmla="*/ 8 w 139"/>
                  <a:gd name="T15" fmla="*/ 287 h 72"/>
                  <a:gd name="T16" fmla="*/ 0 w 139"/>
                  <a:gd name="T17" fmla="*/ 231 h 7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9" h="72">
                    <a:moveTo>
                      <a:pt x="72" y="14"/>
                    </a:moveTo>
                    <a:cubicBezTo>
                      <a:pt x="86" y="1"/>
                      <a:pt x="95" y="3"/>
                      <a:pt x="112" y="5"/>
                    </a:cubicBezTo>
                    <a:cubicBezTo>
                      <a:pt x="119" y="6"/>
                      <a:pt x="136" y="0"/>
                      <a:pt x="139" y="7"/>
                    </a:cubicBezTo>
                    <a:cubicBezTo>
                      <a:pt x="134" y="11"/>
                      <a:pt x="128" y="8"/>
                      <a:pt x="123" y="8"/>
                    </a:cubicBezTo>
                    <a:cubicBezTo>
                      <a:pt x="114" y="8"/>
                      <a:pt x="107" y="11"/>
                      <a:pt x="99" y="16"/>
                    </a:cubicBezTo>
                    <a:cubicBezTo>
                      <a:pt x="90" y="22"/>
                      <a:pt x="77" y="21"/>
                      <a:pt x="67" y="27"/>
                    </a:cubicBezTo>
                    <a:cubicBezTo>
                      <a:pt x="55" y="35"/>
                      <a:pt x="49" y="45"/>
                      <a:pt x="35" y="50"/>
                    </a:cubicBezTo>
                    <a:cubicBezTo>
                      <a:pt x="22" y="56"/>
                      <a:pt x="12" y="62"/>
                      <a:pt x="2" y="72"/>
                    </a:cubicBezTo>
                    <a:cubicBezTo>
                      <a:pt x="0" y="58"/>
                      <a:pt x="0" y="58"/>
                      <a:pt x="0" y="58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4" name="Freeform 883">
                <a:extLst>
                  <a:ext uri="{FF2B5EF4-FFF2-40B4-BE49-F238E27FC236}">
                    <a16:creationId xmlns:a16="http://schemas.microsoft.com/office/drawing/2014/main" id="{8FFA1869-477C-DD0D-D05A-48B8DCA88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4" y="1844"/>
                <a:ext cx="117" cy="100"/>
              </a:xfrm>
              <a:custGeom>
                <a:avLst/>
                <a:gdLst>
                  <a:gd name="T0" fmla="*/ 68 w 74"/>
                  <a:gd name="T1" fmla="*/ 132 h 63"/>
                  <a:gd name="T2" fmla="*/ 293 w 74"/>
                  <a:gd name="T3" fmla="*/ 0 h 63"/>
                  <a:gd name="T4" fmla="*/ 237 w 74"/>
                  <a:gd name="T5" fmla="*/ 108 h 63"/>
                  <a:gd name="T6" fmla="*/ 193 w 74"/>
                  <a:gd name="T7" fmla="*/ 143 h 63"/>
                  <a:gd name="T8" fmla="*/ 155 w 74"/>
                  <a:gd name="T9" fmla="*/ 210 h 63"/>
                  <a:gd name="T10" fmla="*/ 81 w 74"/>
                  <a:gd name="T11" fmla="*/ 179 h 63"/>
                  <a:gd name="T12" fmla="*/ 0 w 74"/>
                  <a:gd name="T13" fmla="*/ 111 h 6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74" h="63">
                    <a:moveTo>
                      <a:pt x="17" y="33"/>
                    </a:moveTo>
                    <a:cubicBezTo>
                      <a:pt x="42" y="41"/>
                      <a:pt x="63" y="20"/>
                      <a:pt x="74" y="0"/>
                    </a:cubicBezTo>
                    <a:cubicBezTo>
                      <a:pt x="70" y="10"/>
                      <a:pt x="68" y="20"/>
                      <a:pt x="60" y="27"/>
                    </a:cubicBezTo>
                    <a:cubicBezTo>
                      <a:pt x="57" y="31"/>
                      <a:pt x="52" y="33"/>
                      <a:pt x="49" y="36"/>
                    </a:cubicBezTo>
                    <a:cubicBezTo>
                      <a:pt x="44" y="41"/>
                      <a:pt x="43" y="48"/>
                      <a:pt x="39" y="52"/>
                    </a:cubicBezTo>
                    <a:cubicBezTo>
                      <a:pt x="29" y="63"/>
                      <a:pt x="26" y="52"/>
                      <a:pt x="20" y="45"/>
                    </a:cubicBezTo>
                    <a:cubicBezTo>
                      <a:pt x="14" y="39"/>
                      <a:pt x="6" y="35"/>
                      <a:pt x="0" y="28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5" name="Freeform 884">
                <a:extLst>
                  <a:ext uri="{FF2B5EF4-FFF2-40B4-BE49-F238E27FC236}">
                    <a16:creationId xmlns:a16="http://schemas.microsoft.com/office/drawing/2014/main" id="{CBFA7DB9-18F4-F0DC-FD99-E42BA4EC32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" y="1955"/>
                <a:ext cx="86" cy="150"/>
              </a:xfrm>
              <a:custGeom>
                <a:avLst/>
                <a:gdLst>
                  <a:gd name="T0" fmla="*/ 134 w 54"/>
                  <a:gd name="T1" fmla="*/ 0 h 95"/>
                  <a:gd name="T2" fmla="*/ 25 w 54"/>
                  <a:gd name="T3" fmla="*/ 95 h 95"/>
                  <a:gd name="T4" fmla="*/ 56 w 54"/>
                  <a:gd name="T5" fmla="*/ 229 h 95"/>
                  <a:gd name="T6" fmla="*/ 64 w 54"/>
                  <a:gd name="T7" fmla="*/ 279 h 95"/>
                  <a:gd name="T8" fmla="*/ 102 w 54"/>
                  <a:gd name="T9" fmla="*/ 322 h 95"/>
                  <a:gd name="T10" fmla="*/ 142 w 54"/>
                  <a:gd name="T11" fmla="*/ 374 h 95"/>
                  <a:gd name="T12" fmla="*/ 162 w 54"/>
                  <a:gd name="T13" fmla="*/ 219 h 9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33" y="0"/>
                    </a:moveTo>
                    <a:cubicBezTo>
                      <a:pt x="24" y="6"/>
                      <a:pt x="11" y="14"/>
                      <a:pt x="6" y="24"/>
                    </a:cubicBezTo>
                    <a:cubicBezTo>
                      <a:pt x="0" y="36"/>
                      <a:pt x="10" y="47"/>
                      <a:pt x="14" y="58"/>
                    </a:cubicBezTo>
                    <a:cubicBezTo>
                      <a:pt x="15" y="62"/>
                      <a:pt x="15" y="68"/>
                      <a:pt x="16" y="71"/>
                    </a:cubicBezTo>
                    <a:cubicBezTo>
                      <a:pt x="19" y="75"/>
                      <a:pt x="23" y="77"/>
                      <a:pt x="25" y="82"/>
                    </a:cubicBezTo>
                    <a:cubicBezTo>
                      <a:pt x="27" y="88"/>
                      <a:pt x="26" y="95"/>
                      <a:pt x="35" y="95"/>
                    </a:cubicBezTo>
                    <a:cubicBezTo>
                      <a:pt x="54" y="95"/>
                      <a:pt x="43" y="65"/>
                      <a:pt x="40" y="56"/>
                    </a:cubicBezTo>
                  </a:path>
                </a:pathLst>
              </a:custGeom>
              <a:solidFill>
                <a:srgbClr val="2E89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6" name="Freeform 885">
                <a:extLst>
                  <a:ext uri="{FF2B5EF4-FFF2-40B4-BE49-F238E27FC236}">
                    <a16:creationId xmlns:a16="http://schemas.microsoft.com/office/drawing/2014/main" id="{056EB560-AF56-3F0C-FC2C-C9DDAFD74D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" y="2051"/>
                <a:ext cx="258" cy="134"/>
              </a:xfrm>
              <a:custGeom>
                <a:avLst/>
                <a:gdLst>
                  <a:gd name="T0" fmla="*/ 0 w 163"/>
                  <a:gd name="T1" fmla="*/ 326 h 85"/>
                  <a:gd name="T2" fmla="*/ 147 w 163"/>
                  <a:gd name="T3" fmla="*/ 326 h 85"/>
                  <a:gd name="T4" fmla="*/ 298 w 163"/>
                  <a:gd name="T5" fmla="*/ 293 h 85"/>
                  <a:gd name="T6" fmla="*/ 483 w 163"/>
                  <a:gd name="T7" fmla="*/ 184 h 85"/>
                  <a:gd name="T8" fmla="*/ 567 w 163"/>
                  <a:gd name="T9" fmla="*/ 82 h 85"/>
                  <a:gd name="T10" fmla="*/ 646 w 163"/>
                  <a:gd name="T11" fmla="*/ 8 h 85"/>
                  <a:gd name="T12" fmla="*/ 546 w 163"/>
                  <a:gd name="T13" fmla="*/ 90 h 85"/>
                  <a:gd name="T14" fmla="*/ 408 w 163"/>
                  <a:gd name="T15" fmla="*/ 151 h 85"/>
                  <a:gd name="T16" fmla="*/ 298 w 163"/>
                  <a:gd name="T17" fmla="*/ 211 h 85"/>
                  <a:gd name="T18" fmla="*/ 82 w 163"/>
                  <a:gd name="T19" fmla="*/ 290 h 8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63" h="85">
                    <a:moveTo>
                      <a:pt x="0" y="83"/>
                    </a:moveTo>
                    <a:cubicBezTo>
                      <a:pt x="12" y="77"/>
                      <a:pt x="24" y="81"/>
                      <a:pt x="37" y="83"/>
                    </a:cubicBezTo>
                    <a:cubicBezTo>
                      <a:pt x="50" y="85"/>
                      <a:pt x="63" y="83"/>
                      <a:pt x="75" y="75"/>
                    </a:cubicBezTo>
                    <a:cubicBezTo>
                      <a:pt x="91" y="64"/>
                      <a:pt x="109" y="63"/>
                      <a:pt x="122" y="47"/>
                    </a:cubicBezTo>
                    <a:cubicBezTo>
                      <a:pt x="129" y="38"/>
                      <a:pt x="135" y="29"/>
                      <a:pt x="143" y="21"/>
                    </a:cubicBezTo>
                    <a:cubicBezTo>
                      <a:pt x="149" y="14"/>
                      <a:pt x="158" y="9"/>
                      <a:pt x="163" y="2"/>
                    </a:cubicBezTo>
                    <a:cubicBezTo>
                      <a:pt x="155" y="0"/>
                      <a:pt x="144" y="18"/>
                      <a:pt x="138" y="23"/>
                    </a:cubicBezTo>
                    <a:cubicBezTo>
                      <a:pt x="126" y="31"/>
                      <a:pt x="117" y="36"/>
                      <a:pt x="103" y="39"/>
                    </a:cubicBezTo>
                    <a:cubicBezTo>
                      <a:pt x="90" y="41"/>
                      <a:pt x="85" y="45"/>
                      <a:pt x="75" y="54"/>
                    </a:cubicBezTo>
                    <a:cubicBezTo>
                      <a:pt x="61" y="65"/>
                      <a:pt x="38" y="68"/>
                      <a:pt x="21" y="74"/>
                    </a:cubicBezTo>
                  </a:path>
                </a:pathLst>
              </a:custGeom>
              <a:solidFill>
                <a:srgbClr val="0061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7" name="Freeform 886">
                <a:extLst>
                  <a:ext uri="{FF2B5EF4-FFF2-40B4-BE49-F238E27FC236}">
                    <a16:creationId xmlns:a16="http://schemas.microsoft.com/office/drawing/2014/main" id="{60A1A569-E14B-0D1A-99C6-B2CD01F9AB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" y="1948"/>
                <a:ext cx="55" cy="67"/>
              </a:xfrm>
              <a:custGeom>
                <a:avLst/>
                <a:gdLst>
                  <a:gd name="T0" fmla="*/ 39 w 35"/>
                  <a:gd name="T1" fmla="*/ 29 h 42"/>
                  <a:gd name="T2" fmla="*/ 39 w 35"/>
                  <a:gd name="T3" fmla="*/ 171 h 42"/>
                  <a:gd name="T4" fmla="*/ 61 w 35"/>
                  <a:gd name="T5" fmla="*/ 73 h 42"/>
                  <a:gd name="T6" fmla="*/ 135 w 35"/>
                  <a:gd name="T7" fmla="*/ 21 h 42"/>
                  <a:gd name="T8" fmla="*/ 55 w 35"/>
                  <a:gd name="T9" fmla="*/ 13 h 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" h="42">
                    <a:moveTo>
                      <a:pt x="10" y="7"/>
                    </a:moveTo>
                    <a:cubicBezTo>
                      <a:pt x="3" y="18"/>
                      <a:pt x="0" y="33"/>
                      <a:pt x="10" y="42"/>
                    </a:cubicBezTo>
                    <a:cubicBezTo>
                      <a:pt x="15" y="35"/>
                      <a:pt x="10" y="25"/>
                      <a:pt x="16" y="18"/>
                    </a:cubicBezTo>
                    <a:cubicBezTo>
                      <a:pt x="19" y="12"/>
                      <a:pt x="30" y="10"/>
                      <a:pt x="35" y="5"/>
                    </a:cubicBezTo>
                    <a:cubicBezTo>
                      <a:pt x="30" y="0"/>
                      <a:pt x="22" y="0"/>
                      <a:pt x="14" y="3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8" name="Freeform 887">
                <a:extLst>
                  <a:ext uri="{FF2B5EF4-FFF2-40B4-BE49-F238E27FC236}">
                    <a16:creationId xmlns:a16="http://schemas.microsoft.com/office/drawing/2014/main" id="{36382853-E172-7063-C227-FE75D50612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" y="1942"/>
                <a:ext cx="13" cy="9"/>
              </a:xfrm>
              <a:custGeom>
                <a:avLst/>
                <a:gdLst>
                  <a:gd name="T0" fmla="*/ 5 w 8"/>
                  <a:gd name="T1" fmla="*/ 0 h 6"/>
                  <a:gd name="T2" fmla="*/ 34 w 8"/>
                  <a:gd name="T3" fmla="*/ 12 h 6"/>
                  <a:gd name="T4" fmla="*/ 13 w 8"/>
                  <a:gd name="T5" fmla="*/ 5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1" y="0"/>
                    </a:moveTo>
                    <a:cubicBezTo>
                      <a:pt x="0" y="6"/>
                      <a:pt x="4" y="5"/>
                      <a:pt x="8" y="3"/>
                    </a:cubicBezTo>
                    <a:cubicBezTo>
                      <a:pt x="7" y="0"/>
                      <a:pt x="5" y="1"/>
                      <a:pt x="3" y="1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9" name="Freeform 888">
                <a:extLst>
                  <a:ext uri="{FF2B5EF4-FFF2-40B4-BE49-F238E27FC236}">
                    <a16:creationId xmlns:a16="http://schemas.microsoft.com/office/drawing/2014/main" id="{7B460D9A-EF40-E47C-5D70-11C3D9D948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2" y="1906"/>
                <a:ext cx="25" cy="20"/>
              </a:xfrm>
              <a:custGeom>
                <a:avLst/>
                <a:gdLst>
                  <a:gd name="T0" fmla="*/ 0 w 16"/>
                  <a:gd name="T1" fmla="*/ 5 h 13"/>
                  <a:gd name="T2" fmla="*/ 61 w 16"/>
                  <a:gd name="T3" fmla="*/ 0 h 13"/>
                  <a:gd name="T4" fmla="*/ 39 w 16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13">
                    <a:moveTo>
                      <a:pt x="0" y="1"/>
                    </a:moveTo>
                    <a:cubicBezTo>
                      <a:pt x="3" y="13"/>
                      <a:pt x="12" y="9"/>
                      <a:pt x="16" y="0"/>
                    </a:cubicBezTo>
                    <a:cubicBezTo>
                      <a:pt x="14" y="0"/>
                      <a:pt x="11" y="0"/>
                      <a:pt x="10" y="0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0" name="Freeform 889">
                <a:extLst>
                  <a:ext uri="{FF2B5EF4-FFF2-40B4-BE49-F238E27FC236}">
                    <a16:creationId xmlns:a16="http://schemas.microsoft.com/office/drawing/2014/main" id="{0723B683-0BDB-42B1-A0B4-126EE418EF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" y="1684"/>
                <a:ext cx="1157" cy="735"/>
              </a:xfrm>
              <a:custGeom>
                <a:avLst/>
                <a:gdLst>
                  <a:gd name="T0" fmla="*/ 211 w 730"/>
                  <a:gd name="T1" fmla="*/ 533 h 465"/>
                  <a:gd name="T2" fmla="*/ 312 w 730"/>
                  <a:gd name="T3" fmla="*/ 646 h 465"/>
                  <a:gd name="T4" fmla="*/ 266 w 730"/>
                  <a:gd name="T5" fmla="*/ 748 h 465"/>
                  <a:gd name="T6" fmla="*/ 8 w 730"/>
                  <a:gd name="T7" fmla="*/ 899 h 465"/>
                  <a:gd name="T8" fmla="*/ 206 w 730"/>
                  <a:gd name="T9" fmla="*/ 852 h 465"/>
                  <a:gd name="T10" fmla="*/ 542 w 730"/>
                  <a:gd name="T11" fmla="*/ 1020 h 465"/>
                  <a:gd name="T12" fmla="*/ 743 w 730"/>
                  <a:gd name="T13" fmla="*/ 1381 h 465"/>
                  <a:gd name="T14" fmla="*/ 713 w 730"/>
                  <a:gd name="T15" fmla="*/ 1674 h 465"/>
                  <a:gd name="T16" fmla="*/ 693 w 730"/>
                  <a:gd name="T17" fmla="*/ 1824 h 465"/>
                  <a:gd name="T18" fmla="*/ 764 w 730"/>
                  <a:gd name="T19" fmla="*/ 1687 h 465"/>
                  <a:gd name="T20" fmla="*/ 816 w 730"/>
                  <a:gd name="T21" fmla="*/ 1429 h 465"/>
                  <a:gd name="T22" fmla="*/ 979 w 730"/>
                  <a:gd name="T23" fmla="*/ 1295 h 465"/>
                  <a:gd name="T24" fmla="*/ 1211 w 730"/>
                  <a:gd name="T25" fmla="*/ 1265 h 465"/>
                  <a:gd name="T26" fmla="*/ 1409 w 730"/>
                  <a:gd name="T27" fmla="*/ 1136 h 465"/>
                  <a:gd name="T28" fmla="*/ 1826 w 730"/>
                  <a:gd name="T29" fmla="*/ 890 h 465"/>
                  <a:gd name="T30" fmla="*/ 2083 w 730"/>
                  <a:gd name="T31" fmla="*/ 869 h 465"/>
                  <a:gd name="T32" fmla="*/ 2320 w 730"/>
                  <a:gd name="T33" fmla="*/ 735 h 465"/>
                  <a:gd name="T34" fmla="*/ 2599 w 730"/>
                  <a:gd name="T35" fmla="*/ 580 h 465"/>
                  <a:gd name="T36" fmla="*/ 2701 w 730"/>
                  <a:gd name="T37" fmla="*/ 373 h 465"/>
                  <a:gd name="T38" fmla="*/ 2891 w 730"/>
                  <a:gd name="T39" fmla="*/ 177 h 465"/>
                  <a:gd name="T40" fmla="*/ 2799 w 730"/>
                  <a:gd name="T41" fmla="*/ 210 h 465"/>
                  <a:gd name="T42" fmla="*/ 2648 w 730"/>
                  <a:gd name="T43" fmla="*/ 367 h 465"/>
                  <a:gd name="T44" fmla="*/ 2525 w 730"/>
                  <a:gd name="T45" fmla="*/ 545 h 465"/>
                  <a:gd name="T46" fmla="*/ 2225 w 730"/>
                  <a:gd name="T47" fmla="*/ 680 h 465"/>
                  <a:gd name="T48" fmla="*/ 2030 w 730"/>
                  <a:gd name="T49" fmla="*/ 805 h 465"/>
                  <a:gd name="T50" fmla="*/ 1740 w 730"/>
                  <a:gd name="T51" fmla="*/ 735 h 465"/>
                  <a:gd name="T52" fmla="*/ 1577 w 730"/>
                  <a:gd name="T53" fmla="*/ 580 h 465"/>
                  <a:gd name="T54" fmla="*/ 1607 w 730"/>
                  <a:gd name="T55" fmla="*/ 352 h 465"/>
                  <a:gd name="T56" fmla="*/ 1683 w 730"/>
                  <a:gd name="T57" fmla="*/ 134 h 465"/>
                  <a:gd name="T58" fmla="*/ 1816 w 730"/>
                  <a:gd name="T59" fmla="*/ 33 h 465"/>
                  <a:gd name="T60" fmla="*/ 1640 w 730"/>
                  <a:gd name="T61" fmla="*/ 115 h 465"/>
                  <a:gd name="T62" fmla="*/ 1517 w 730"/>
                  <a:gd name="T63" fmla="*/ 297 h 465"/>
                  <a:gd name="T64" fmla="*/ 1327 w 730"/>
                  <a:gd name="T65" fmla="*/ 503 h 465"/>
                  <a:gd name="T66" fmla="*/ 1075 w 730"/>
                  <a:gd name="T67" fmla="*/ 420 h 465"/>
                  <a:gd name="T68" fmla="*/ 804 w 730"/>
                  <a:gd name="T69" fmla="*/ 474 h 465"/>
                  <a:gd name="T70" fmla="*/ 640 w 730"/>
                  <a:gd name="T71" fmla="*/ 569 h 465"/>
                  <a:gd name="T72" fmla="*/ 409 w 730"/>
                  <a:gd name="T73" fmla="*/ 585 h 465"/>
                  <a:gd name="T74" fmla="*/ 211 w 730"/>
                  <a:gd name="T75" fmla="*/ 533 h 465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730" h="465">
                    <a:moveTo>
                      <a:pt x="53" y="135"/>
                    </a:moveTo>
                    <a:cubicBezTo>
                      <a:pt x="47" y="142"/>
                      <a:pt x="64" y="157"/>
                      <a:pt x="78" y="164"/>
                    </a:cubicBezTo>
                    <a:cubicBezTo>
                      <a:pt x="94" y="172"/>
                      <a:pt x="84" y="185"/>
                      <a:pt x="67" y="189"/>
                    </a:cubicBezTo>
                    <a:cubicBezTo>
                      <a:pt x="50" y="194"/>
                      <a:pt x="5" y="213"/>
                      <a:pt x="2" y="228"/>
                    </a:cubicBezTo>
                    <a:cubicBezTo>
                      <a:pt x="0" y="242"/>
                      <a:pt x="18" y="229"/>
                      <a:pt x="52" y="216"/>
                    </a:cubicBezTo>
                    <a:cubicBezTo>
                      <a:pt x="85" y="203"/>
                      <a:pt x="101" y="219"/>
                      <a:pt x="136" y="258"/>
                    </a:cubicBezTo>
                    <a:cubicBezTo>
                      <a:pt x="172" y="297"/>
                      <a:pt x="181" y="319"/>
                      <a:pt x="187" y="350"/>
                    </a:cubicBezTo>
                    <a:cubicBezTo>
                      <a:pt x="192" y="381"/>
                      <a:pt x="186" y="398"/>
                      <a:pt x="179" y="424"/>
                    </a:cubicBezTo>
                    <a:cubicBezTo>
                      <a:pt x="173" y="450"/>
                      <a:pt x="168" y="458"/>
                      <a:pt x="174" y="462"/>
                    </a:cubicBezTo>
                    <a:cubicBezTo>
                      <a:pt x="180" y="465"/>
                      <a:pt x="190" y="439"/>
                      <a:pt x="192" y="427"/>
                    </a:cubicBezTo>
                    <a:cubicBezTo>
                      <a:pt x="194" y="415"/>
                      <a:pt x="208" y="383"/>
                      <a:pt x="205" y="362"/>
                    </a:cubicBezTo>
                    <a:cubicBezTo>
                      <a:pt x="203" y="340"/>
                      <a:pt x="214" y="322"/>
                      <a:pt x="246" y="328"/>
                    </a:cubicBezTo>
                    <a:cubicBezTo>
                      <a:pt x="268" y="331"/>
                      <a:pt x="282" y="337"/>
                      <a:pt x="304" y="320"/>
                    </a:cubicBezTo>
                    <a:cubicBezTo>
                      <a:pt x="325" y="303"/>
                      <a:pt x="337" y="304"/>
                      <a:pt x="354" y="288"/>
                    </a:cubicBezTo>
                    <a:cubicBezTo>
                      <a:pt x="371" y="271"/>
                      <a:pt x="389" y="212"/>
                      <a:pt x="459" y="225"/>
                    </a:cubicBezTo>
                    <a:cubicBezTo>
                      <a:pt x="480" y="226"/>
                      <a:pt x="503" y="226"/>
                      <a:pt x="523" y="220"/>
                    </a:cubicBezTo>
                    <a:cubicBezTo>
                      <a:pt x="557" y="210"/>
                      <a:pt x="557" y="196"/>
                      <a:pt x="583" y="186"/>
                    </a:cubicBezTo>
                    <a:cubicBezTo>
                      <a:pt x="610" y="175"/>
                      <a:pt x="632" y="168"/>
                      <a:pt x="653" y="147"/>
                    </a:cubicBezTo>
                    <a:cubicBezTo>
                      <a:pt x="675" y="127"/>
                      <a:pt x="661" y="115"/>
                      <a:pt x="678" y="94"/>
                    </a:cubicBezTo>
                    <a:cubicBezTo>
                      <a:pt x="695" y="72"/>
                      <a:pt x="723" y="62"/>
                      <a:pt x="726" y="45"/>
                    </a:cubicBezTo>
                    <a:cubicBezTo>
                      <a:pt x="730" y="28"/>
                      <a:pt x="714" y="42"/>
                      <a:pt x="703" y="53"/>
                    </a:cubicBezTo>
                    <a:cubicBezTo>
                      <a:pt x="692" y="65"/>
                      <a:pt x="674" y="77"/>
                      <a:pt x="665" y="93"/>
                    </a:cubicBezTo>
                    <a:cubicBezTo>
                      <a:pt x="656" y="109"/>
                      <a:pt x="659" y="124"/>
                      <a:pt x="634" y="138"/>
                    </a:cubicBezTo>
                    <a:cubicBezTo>
                      <a:pt x="609" y="153"/>
                      <a:pt x="580" y="154"/>
                      <a:pt x="559" y="172"/>
                    </a:cubicBezTo>
                    <a:cubicBezTo>
                      <a:pt x="539" y="190"/>
                      <a:pt x="527" y="201"/>
                      <a:pt x="510" y="204"/>
                    </a:cubicBezTo>
                    <a:cubicBezTo>
                      <a:pt x="493" y="208"/>
                      <a:pt x="456" y="195"/>
                      <a:pt x="437" y="186"/>
                    </a:cubicBezTo>
                    <a:cubicBezTo>
                      <a:pt x="418" y="177"/>
                      <a:pt x="397" y="170"/>
                      <a:pt x="396" y="147"/>
                    </a:cubicBezTo>
                    <a:cubicBezTo>
                      <a:pt x="395" y="125"/>
                      <a:pt x="410" y="111"/>
                      <a:pt x="404" y="89"/>
                    </a:cubicBezTo>
                    <a:cubicBezTo>
                      <a:pt x="397" y="68"/>
                      <a:pt x="410" y="47"/>
                      <a:pt x="423" y="34"/>
                    </a:cubicBezTo>
                    <a:cubicBezTo>
                      <a:pt x="437" y="20"/>
                      <a:pt x="456" y="16"/>
                      <a:pt x="456" y="8"/>
                    </a:cubicBezTo>
                    <a:cubicBezTo>
                      <a:pt x="455" y="0"/>
                      <a:pt x="424" y="18"/>
                      <a:pt x="412" y="29"/>
                    </a:cubicBezTo>
                    <a:cubicBezTo>
                      <a:pt x="399" y="41"/>
                      <a:pt x="391" y="51"/>
                      <a:pt x="381" y="75"/>
                    </a:cubicBezTo>
                    <a:cubicBezTo>
                      <a:pt x="372" y="99"/>
                      <a:pt x="365" y="125"/>
                      <a:pt x="333" y="127"/>
                    </a:cubicBezTo>
                    <a:cubicBezTo>
                      <a:pt x="301" y="128"/>
                      <a:pt x="296" y="102"/>
                      <a:pt x="270" y="106"/>
                    </a:cubicBezTo>
                    <a:cubicBezTo>
                      <a:pt x="244" y="110"/>
                      <a:pt x="229" y="96"/>
                      <a:pt x="202" y="120"/>
                    </a:cubicBezTo>
                    <a:cubicBezTo>
                      <a:pt x="175" y="144"/>
                      <a:pt x="181" y="139"/>
                      <a:pt x="161" y="144"/>
                    </a:cubicBezTo>
                    <a:cubicBezTo>
                      <a:pt x="142" y="148"/>
                      <a:pt x="117" y="156"/>
                      <a:pt x="103" y="148"/>
                    </a:cubicBezTo>
                    <a:cubicBezTo>
                      <a:pt x="90" y="140"/>
                      <a:pt x="60" y="128"/>
                      <a:pt x="53" y="13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1" name="Freeform 890">
                <a:extLst>
                  <a:ext uri="{FF2B5EF4-FFF2-40B4-BE49-F238E27FC236}">
                    <a16:creationId xmlns:a16="http://schemas.microsoft.com/office/drawing/2014/main" id="{ED28E706-3632-F48E-D9DA-3FF6035C8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" y="1907"/>
                <a:ext cx="214" cy="247"/>
              </a:xfrm>
              <a:custGeom>
                <a:avLst/>
                <a:gdLst>
                  <a:gd name="T0" fmla="*/ 219 w 135"/>
                  <a:gd name="T1" fmla="*/ 48 h 156"/>
                  <a:gd name="T2" fmla="*/ 16 w 135"/>
                  <a:gd name="T3" fmla="*/ 250 h 156"/>
                  <a:gd name="T4" fmla="*/ 48 w 135"/>
                  <a:gd name="T5" fmla="*/ 416 h 156"/>
                  <a:gd name="T6" fmla="*/ 300 w 135"/>
                  <a:gd name="T7" fmla="*/ 529 h 156"/>
                  <a:gd name="T8" fmla="*/ 450 w 135"/>
                  <a:gd name="T9" fmla="*/ 314 h 156"/>
                  <a:gd name="T10" fmla="*/ 518 w 135"/>
                  <a:gd name="T11" fmla="*/ 130 h 156"/>
                  <a:gd name="T12" fmla="*/ 219 w 135"/>
                  <a:gd name="T13" fmla="*/ 48 h 1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56">
                    <a:moveTo>
                      <a:pt x="55" y="12"/>
                    </a:moveTo>
                    <a:cubicBezTo>
                      <a:pt x="13" y="27"/>
                      <a:pt x="0" y="38"/>
                      <a:pt x="4" y="63"/>
                    </a:cubicBezTo>
                    <a:cubicBezTo>
                      <a:pt x="9" y="88"/>
                      <a:pt x="18" y="84"/>
                      <a:pt x="12" y="105"/>
                    </a:cubicBezTo>
                    <a:cubicBezTo>
                      <a:pt x="7" y="127"/>
                      <a:pt x="15" y="156"/>
                      <a:pt x="75" y="133"/>
                    </a:cubicBezTo>
                    <a:cubicBezTo>
                      <a:pt x="135" y="110"/>
                      <a:pt x="124" y="96"/>
                      <a:pt x="113" y="79"/>
                    </a:cubicBezTo>
                    <a:cubicBezTo>
                      <a:pt x="103" y="62"/>
                      <a:pt x="134" y="61"/>
                      <a:pt x="130" y="33"/>
                    </a:cubicBezTo>
                    <a:cubicBezTo>
                      <a:pt x="125" y="5"/>
                      <a:pt x="84" y="0"/>
                      <a:pt x="55" y="12"/>
                    </a:cubicBezTo>
                    <a:close/>
                  </a:path>
                </a:pathLst>
              </a:custGeom>
              <a:noFill/>
              <a:ln w="4763" cap="flat">
                <a:solidFill>
                  <a:srgbClr val="DDD7EA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2" name="Freeform 891">
                <a:extLst>
                  <a:ext uri="{FF2B5EF4-FFF2-40B4-BE49-F238E27FC236}">
                    <a16:creationId xmlns:a16="http://schemas.microsoft.com/office/drawing/2014/main" id="{D4B597A4-07E6-0733-81CC-F3ABC3380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1647"/>
                <a:ext cx="359" cy="334"/>
              </a:xfrm>
              <a:custGeom>
                <a:avLst/>
                <a:gdLst>
                  <a:gd name="T0" fmla="*/ 100 w 227"/>
                  <a:gd name="T1" fmla="*/ 224 h 212"/>
                  <a:gd name="T2" fmla="*/ 43 w 227"/>
                  <a:gd name="T3" fmla="*/ 457 h 212"/>
                  <a:gd name="T4" fmla="*/ 164 w 227"/>
                  <a:gd name="T5" fmla="*/ 759 h 212"/>
                  <a:gd name="T6" fmla="*/ 516 w 227"/>
                  <a:gd name="T7" fmla="*/ 763 h 212"/>
                  <a:gd name="T8" fmla="*/ 761 w 227"/>
                  <a:gd name="T9" fmla="*/ 603 h 212"/>
                  <a:gd name="T10" fmla="*/ 865 w 227"/>
                  <a:gd name="T11" fmla="*/ 400 h 212"/>
                  <a:gd name="T12" fmla="*/ 637 w 227"/>
                  <a:gd name="T13" fmla="*/ 151 h 212"/>
                  <a:gd name="T14" fmla="*/ 367 w 227"/>
                  <a:gd name="T15" fmla="*/ 55 h 212"/>
                  <a:gd name="T16" fmla="*/ 100 w 227"/>
                  <a:gd name="T17" fmla="*/ 224 h 2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27" h="212">
                    <a:moveTo>
                      <a:pt x="25" y="57"/>
                    </a:moveTo>
                    <a:cubicBezTo>
                      <a:pt x="8" y="73"/>
                      <a:pt x="20" y="80"/>
                      <a:pt x="11" y="117"/>
                    </a:cubicBezTo>
                    <a:cubicBezTo>
                      <a:pt x="2" y="153"/>
                      <a:pt x="0" y="179"/>
                      <a:pt x="42" y="194"/>
                    </a:cubicBezTo>
                    <a:cubicBezTo>
                      <a:pt x="84" y="210"/>
                      <a:pt x="107" y="212"/>
                      <a:pt x="130" y="195"/>
                    </a:cubicBezTo>
                    <a:cubicBezTo>
                      <a:pt x="153" y="178"/>
                      <a:pt x="159" y="177"/>
                      <a:pt x="192" y="154"/>
                    </a:cubicBezTo>
                    <a:cubicBezTo>
                      <a:pt x="225" y="131"/>
                      <a:pt x="227" y="132"/>
                      <a:pt x="219" y="102"/>
                    </a:cubicBezTo>
                    <a:cubicBezTo>
                      <a:pt x="212" y="73"/>
                      <a:pt x="183" y="59"/>
                      <a:pt x="161" y="39"/>
                    </a:cubicBezTo>
                    <a:cubicBezTo>
                      <a:pt x="140" y="18"/>
                      <a:pt x="125" y="0"/>
                      <a:pt x="93" y="14"/>
                    </a:cubicBezTo>
                    <a:cubicBezTo>
                      <a:pt x="62" y="28"/>
                      <a:pt x="37" y="47"/>
                      <a:pt x="25" y="5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3" name="Freeform 892">
                <a:extLst>
                  <a:ext uri="{FF2B5EF4-FFF2-40B4-BE49-F238E27FC236}">
                    <a16:creationId xmlns:a16="http://schemas.microsoft.com/office/drawing/2014/main" id="{D2AEA86D-6F9D-0991-C30E-6CB0CAE57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" y="1719"/>
                <a:ext cx="316" cy="253"/>
              </a:xfrm>
              <a:custGeom>
                <a:avLst/>
                <a:gdLst>
                  <a:gd name="T0" fmla="*/ 21 w 200"/>
                  <a:gd name="T1" fmla="*/ 375 h 160"/>
                  <a:gd name="T2" fmla="*/ 74 w 200"/>
                  <a:gd name="T3" fmla="*/ 530 h 160"/>
                  <a:gd name="T4" fmla="*/ 258 w 200"/>
                  <a:gd name="T5" fmla="*/ 610 h 160"/>
                  <a:gd name="T6" fmla="*/ 572 w 200"/>
                  <a:gd name="T7" fmla="*/ 457 h 160"/>
                  <a:gd name="T8" fmla="*/ 776 w 200"/>
                  <a:gd name="T9" fmla="*/ 240 h 160"/>
                  <a:gd name="T10" fmla="*/ 694 w 200"/>
                  <a:gd name="T11" fmla="*/ 117 h 160"/>
                  <a:gd name="T12" fmla="*/ 615 w 200"/>
                  <a:gd name="T13" fmla="*/ 74 h 160"/>
                  <a:gd name="T14" fmla="*/ 550 w 200"/>
                  <a:gd name="T15" fmla="*/ 0 h 160"/>
                  <a:gd name="T16" fmla="*/ 564 w 200"/>
                  <a:gd name="T17" fmla="*/ 259 h 160"/>
                  <a:gd name="T18" fmla="*/ 455 w 200"/>
                  <a:gd name="T19" fmla="*/ 266 h 160"/>
                  <a:gd name="T20" fmla="*/ 354 w 200"/>
                  <a:gd name="T21" fmla="*/ 300 h 160"/>
                  <a:gd name="T22" fmla="*/ 277 w 200"/>
                  <a:gd name="T23" fmla="*/ 319 h 160"/>
                  <a:gd name="T24" fmla="*/ 258 w 200"/>
                  <a:gd name="T25" fmla="*/ 421 h 160"/>
                  <a:gd name="T26" fmla="*/ 33 w 200"/>
                  <a:gd name="T27" fmla="*/ 375 h 16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00" h="160">
                    <a:moveTo>
                      <a:pt x="5" y="95"/>
                    </a:moveTo>
                    <a:cubicBezTo>
                      <a:pt x="7" y="113"/>
                      <a:pt x="0" y="123"/>
                      <a:pt x="19" y="134"/>
                    </a:cubicBezTo>
                    <a:cubicBezTo>
                      <a:pt x="32" y="141"/>
                      <a:pt x="50" y="150"/>
                      <a:pt x="65" y="154"/>
                    </a:cubicBezTo>
                    <a:cubicBezTo>
                      <a:pt x="95" y="160"/>
                      <a:pt x="121" y="131"/>
                      <a:pt x="145" y="116"/>
                    </a:cubicBezTo>
                    <a:cubicBezTo>
                      <a:pt x="162" y="105"/>
                      <a:pt x="200" y="85"/>
                      <a:pt x="197" y="61"/>
                    </a:cubicBezTo>
                    <a:cubicBezTo>
                      <a:pt x="196" y="49"/>
                      <a:pt x="186" y="37"/>
                      <a:pt x="176" y="30"/>
                    </a:cubicBezTo>
                    <a:cubicBezTo>
                      <a:pt x="170" y="26"/>
                      <a:pt x="162" y="24"/>
                      <a:pt x="156" y="19"/>
                    </a:cubicBezTo>
                    <a:cubicBezTo>
                      <a:pt x="149" y="14"/>
                      <a:pt x="146" y="5"/>
                      <a:pt x="139" y="0"/>
                    </a:cubicBezTo>
                    <a:cubicBezTo>
                      <a:pt x="157" y="19"/>
                      <a:pt x="176" y="52"/>
                      <a:pt x="143" y="66"/>
                    </a:cubicBezTo>
                    <a:cubicBezTo>
                      <a:pt x="132" y="70"/>
                      <a:pt x="125" y="66"/>
                      <a:pt x="115" y="67"/>
                    </a:cubicBezTo>
                    <a:cubicBezTo>
                      <a:pt x="106" y="68"/>
                      <a:pt x="100" y="74"/>
                      <a:pt x="90" y="76"/>
                    </a:cubicBezTo>
                    <a:cubicBezTo>
                      <a:pt x="85" y="78"/>
                      <a:pt x="73" y="76"/>
                      <a:pt x="70" y="81"/>
                    </a:cubicBezTo>
                    <a:cubicBezTo>
                      <a:pt x="66" y="88"/>
                      <a:pt x="72" y="97"/>
                      <a:pt x="65" y="106"/>
                    </a:cubicBezTo>
                    <a:cubicBezTo>
                      <a:pt x="49" y="128"/>
                      <a:pt x="16" y="118"/>
                      <a:pt x="8" y="95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4" name="Freeform 893">
                <a:extLst>
                  <a:ext uri="{FF2B5EF4-FFF2-40B4-BE49-F238E27FC236}">
                    <a16:creationId xmlns:a16="http://schemas.microsoft.com/office/drawing/2014/main" id="{8715B5C3-3792-1BF2-F244-A5A1E33047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1" y="1662"/>
                <a:ext cx="162" cy="171"/>
              </a:xfrm>
              <a:custGeom>
                <a:avLst/>
                <a:gdLst>
                  <a:gd name="T0" fmla="*/ 27 w 102"/>
                  <a:gd name="T1" fmla="*/ 429 h 108"/>
                  <a:gd name="T2" fmla="*/ 89 w 102"/>
                  <a:gd name="T3" fmla="*/ 184 h 108"/>
                  <a:gd name="T4" fmla="*/ 408 w 102"/>
                  <a:gd name="T5" fmla="*/ 73 h 108"/>
                  <a:gd name="T6" fmla="*/ 219 w 102"/>
                  <a:gd name="T7" fmla="*/ 203 h 108"/>
                  <a:gd name="T8" fmla="*/ 81 w 102"/>
                  <a:gd name="T9" fmla="*/ 306 h 10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2" h="108">
                    <a:moveTo>
                      <a:pt x="7" y="108"/>
                    </a:moveTo>
                    <a:cubicBezTo>
                      <a:pt x="14" y="85"/>
                      <a:pt x="0" y="63"/>
                      <a:pt x="22" y="46"/>
                    </a:cubicBezTo>
                    <a:cubicBezTo>
                      <a:pt x="35" y="35"/>
                      <a:pt x="87" y="0"/>
                      <a:pt x="102" y="18"/>
                    </a:cubicBezTo>
                    <a:cubicBezTo>
                      <a:pt x="79" y="18"/>
                      <a:pt x="64" y="32"/>
                      <a:pt x="55" y="51"/>
                    </a:cubicBezTo>
                    <a:cubicBezTo>
                      <a:pt x="46" y="71"/>
                      <a:pt x="37" y="66"/>
                      <a:pt x="20" y="7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5" name="Freeform 894">
                <a:extLst>
                  <a:ext uri="{FF2B5EF4-FFF2-40B4-BE49-F238E27FC236}">
                    <a16:creationId xmlns:a16="http://schemas.microsoft.com/office/drawing/2014/main" id="{A7E444E3-77A0-3529-315D-8E10F95C7A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5" y="1727"/>
                <a:ext cx="42" cy="38"/>
              </a:xfrm>
              <a:custGeom>
                <a:avLst/>
                <a:gdLst>
                  <a:gd name="T0" fmla="*/ 0 w 27"/>
                  <a:gd name="T1" fmla="*/ 95 h 24"/>
                  <a:gd name="T2" fmla="*/ 101 w 27"/>
                  <a:gd name="T3" fmla="*/ 0 h 24"/>
                  <a:gd name="T4" fmla="*/ 19 w 27"/>
                  <a:gd name="T5" fmla="*/ 63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" h="24">
                    <a:moveTo>
                      <a:pt x="0" y="24"/>
                    </a:moveTo>
                    <a:cubicBezTo>
                      <a:pt x="4" y="4"/>
                      <a:pt x="15" y="9"/>
                      <a:pt x="27" y="0"/>
                    </a:cubicBezTo>
                    <a:cubicBezTo>
                      <a:pt x="14" y="0"/>
                      <a:pt x="18" y="19"/>
                      <a:pt x="5" y="1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6" name="Freeform 895">
                <a:extLst>
                  <a:ext uri="{FF2B5EF4-FFF2-40B4-BE49-F238E27FC236}">
                    <a16:creationId xmlns:a16="http://schemas.microsoft.com/office/drawing/2014/main" id="{965D5BF3-EFB5-E76F-5D24-45F80D02DC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4" y="1708"/>
                <a:ext cx="8" cy="11"/>
              </a:xfrm>
              <a:custGeom>
                <a:avLst/>
                <a:gdLst>
                  <a:gd name="T0" fmla="*/ 8 w 5"/>
                  <a:gd name="T1" fmla="*/ 5 h 7"/>
                  <a:gd name="T2" fmla="*/ 5 w 5"/>
                  <a:gd name="T3" fmla="*/ 27 h 7"/>
                  <a:gd name="T4" fmla="*/ 21 w 5"/>
                  <a:gd name="T5" fmla="*/ 8 h 7"/>
                  <a:gd name="T6" fmla="*/ 0 w 5"/>
                  <a:gd name="T7" fmla="*/ 20 h 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" h="7">
                    <a:moveTo>
                      <a:pt x="2" y="1"/>
                    </a:moveTo>
                    <a:cubicBezTo>
                      <a:pt x="1" y="3"/>
                      <a:pt x="1" y="5"/>
                      <a:pt x="1" y="7"/>
                    </a:cubicBezTo>
                    <a:cubicBezTo>
                      <a:pt x="5" y="5"/>
                      <a:pt x="4" y="6"/>
                      <a:pt x="5" y="2"/>
                    </a:cubicBezTo>
                    <a:cubicBezTo>
                      <a:pt x="0" y="0"/>
                      <a:pt x="2" y="3"/>
                      <a:pt x="0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7" name="Oval 896">
                <a:extLst>
                  <a:ext uri="{FF2B5EF4-FFF2-40B4-BE49-F238E27FC236}">
                    <a16:creationId xmlns:a16="http://schemas.microsoft.com/office/drawing/2014/main" id="{6269C5D7-5013-E54E-F8E0-D6A211684F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3" y="1793"/>
                <a:ext cx="93" cy="8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8" name="Oval 897">
                <a:extLst>
                  <a:ext uri="{FF2B5EF4-FFF2-40B4-BE49-F238E27FC236}">
                    <a16:creationId xmlns:a16="http://schemas.microsoft.com/office/drawing/2014/main" id="{4F4274D5-1C91-9C3B-C33A-1AA24AC2C4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" y="1774"/>
                <a:ext cx="93" cy="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9" name="Oval 898">
                <a:extLst>
                  <a:ext uri="{FF2B5EF4-FFF2-40B4-BE49-F238E27FC236}">
                    <a16:creationId xmlns:a16="http://schemas.microsoft.com/office/drawing/2014/main" id="{E36854B0-8E3A-157F-8B30-F3535DC4C6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6" y="1786"/>
                <a:ext cx="95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0" name="Freeform 899">
                <a:extLst>
                  <a:ext uri="{FF2B5EF4-FFF2-40B4-BE49-F238E27FC236}">
                    <a16:creationId xmlns:a16="http://schemas.microsoft.com/office/drawing/2014/main" id="{DEE68108-794E-22E5-5395-CF164F5EBF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" y="1806"/>
                <a:ext cx="73" cy="62"/>
              </a:xfrm>
              <a:custGeom>
                <a:avLst/>
                <a:gdLst>
                  <a:gd name="T0" fmla="*/ 0 w 46"/>
                  <a:gd name="T1" fmla="*/ 94 h 39"/>
                  <a:gd name="T2" fmla="*/ 5 w 46"/>
                  <a:gd name="T3" fmla="*/ 114 h 39"/>
                  <a:gd name="T4" fmla="*/ 83 w 46"/>
                  <a:gd name="T5" fmla="*/ 157 h 39"/>
                  <a:gd name="T6" fmla="*/ 184 w 46"/>
                  <a:gd name="T7" fmla="*/ 64 h 39"/>
                  <a:gd name="T8" fmla="*/ 179 w 46"/>
                  <a:gd name="T9" fmla="*/ 43 h 39"/>
                  <a:gd name="T10" fmla="*/ 100 w 46"/>
                  <a:gd name="T11" fmla="*/ 0 h 39"/>
                  <a:gd name="T12" fmla="*/ 0 w 46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9">
                    <a:moveTo>
                      <a:pt x="0" y="23"/>
                    </a:moveTo>
                    <a:cubicBezTo>
                      <a:pt x="0" y="25"/>
                      <a:pt x="1" y="27"/>
                      <a:pt x="1" y="28"/>
                    </a:cubicBezTo>
                    <a:cubicBezTo>
                      <a:pt x="5" y="34"/>
                      <a:pt x="13" y="39"/>
                      <a:pt x="21" y="39"/>
                    </a:cubicBezTo>
                    <a:cubicBezTo>
                      <a:pt x="35" y="39"/>
                      <a:pt x="46" y="28"/>
                      <a:pt x="46" y="16"/>
                    </a:cubicBezTo>
                    <a:cubicBezTo>
                      <a:pt x="46" y="14"/>
                      <a:pt x="45" y="12"/>
                      <a:pt x="45" y="11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1" name="Oval 900">
                <a:extLst>
                  <a:ext uri="{FF2B5EF4-FFF2-40B4-BE49-F238E27FC236}">
                    <a16:creationId xmlns:a16="http://schemas.microsoft.com/office/drawing/2014/main" id="{44C2BE0D-F46A-F253-5137-1ABEF55DE1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4" y="1806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2" name="Oval 901">
                <a:extLst>
                  <a:ext uri="{FF2B5EF4-FFF2-40B4-BE49-F238E27FC236}">
                    <a16:creationId xmlns:a16="http://schemas.microsoft.com/office/drawing/2014/main" id="{70A8615A-ECA1-E7F7-F00B-C9171A55B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6" y="1803"/>
                <a:ext cx="13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3" name="Freeform 902">
                <a:extLst>
                  <a:ext uri="{FF2B5EF4-FFF2-40B4-BE49-F238E27FC236}">
                    <a16:creationId xmlns:a16="http://schemas.microsoft.com/office/drawing/2014/main" id="{B1194993-3A06-98BA-F8BA-A148C7496C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" y="1835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69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2" y="25"/>
                      <a:pt x="0" y="18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4" name="Freeform 903">
                <a:extLst>
                  <a:ext uri="{FF2B5EF4-FFF2-40B4-BE49-F238E27FC236}">
                    <a16:creationId xmlns:a16="http://schemas.microsoft.com/office/drawing/2014/main" id="{6E8EDCB5-D823-CD43-9237-02991F04DF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1647"/>
                <a:ext cx="359" cy="334"/>
              </a:xfrm>
              <a:custGeom>
                <a:avLst/>
                <a:gdLst>
                  <a:gd name="T0" fmla="*/ 100 w 227"/>
                  <a:gd name="T1" fmla="*/ 224 h 212"/>
                  <a:gd name="T2" fmla="*/ 43 w 227"/>
                  <a:gd name="T3" fmla="*/ 457 h 212"/>
                  <a:gd name="T4" fmla="*/ 164 w 227"/>
                  <a:gd name="T5" fmla="*/ 759 h 212"/>
                  <a:gd name="T6" fmla="*/ 516 w 227"/>
                  <a:gd name="T7" fmla="*/ 763 h 212"/>
                  <a:gd name="T8" fmla="*/ 761 w 227"/>
                  <a:gd name="T9" fmla="*/ 603 h 212"/>
                  <a:gd name="T10" fmla="*/ 865 w 227"/>
                  <a:gd name="T11" fmla="*/ 400 h 212"/>
                  <a:gd name="T12" fmla="*/ 637 w 227"/>
                  <a:gd name="T13" fmla="*/ 151 h 212"/>
                  <a:gd name="T14" fmla="*/ 367 w 227"/>
                  <a:gd name="T15" fmla="*/ 55 h 212"/>
                  <a:gd name="T16" fmla="*/ 100 w 227"/>
                  <a:gd name="T17" fmla="*/ 224 h 2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27" h="212">
                    <a:moveTo>
                      <a:pt x="25" y="57"/>
                    </a:moveTo>
                    <a:cubicBezTo>
                      <a:pt x="8" y="73"/>
                      <a:pt x="20" y="80"/>
                      <a:pt x="11" y="117"/>
                    </a:cubicBezTo>
                    <a:cubicBezTo>
                      <a:pt x="2" y="153"/>
                      <a:pt x="0" y="179"/>
                      <a:pt x="42" y="194"/>
                    </a:cubicBezTo>
                    <a:cubicBezTo>
                      <a:pt x="84" y="210"/>
                      <a:pt x="107" y="212"/>
                      <a:pt x="130" y="195"/>
                    </a:cubicBezTo>
                    <a:cubicBezTo>
                      <a:pt x="153" y="178"/>
                      <a:pt x="159" y="177"/>
                      <a:pt x="192" y="154"/>
                    </a:cubicBezTo>
                    <a:cubicBezTo>
                      <a:pt x="225" y="131"/>
                      <a:pt x="227" y="132"/>
                      <a:pt x="219" y="102"/>
                    </a:cubicBezTo>
                    <a:cubicBezTo>
                      <a:pt x="212" y="73"/>
                      <a:pt x="183" y="59"/>
                      <a:pt x="161" y="39"/>
                    </a:cubicBezTo>
                    <a:cubicBezTo>
                      <a:pt x="140" y="18"/>
                      <a:pt x="125" y="0"/>
                      <a:pt x="93" y="14"/>
                    </a:cubicBezTo>
                    <a:cubicBezTo>
                      <a:pt x="62" y="28"/>
                      <a:pt x="37" y="47"/>
                      <a:pt x="25" y="5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5" name="Freeform 904">
                <a:extLst>
                  <a:ext uri="{FF2B5EF4-FFF2-40B4-BE49-F238E27FC236}">
                    <a16:creationId xmlns:a16="http://schemas.microsoft.com/office/drawing/2014/main" id="{8A2B1542-1FC3-B422-191B-76C9E56B6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1498"/>
                <a:ext cx="536" cy="254"/>
              </a:xfrm>
              <a:custGeom>
                <a:avLst/>
                <a:gdLst>
                  <a:gd name="T0" fmla="*/ 89 w 338"/>
                  <a:gd name="T1" fmla="*/ 107 h 161"/>
                  <a:gd name="T2" fmla="*/ 90 w 338"/>
                  <a:gd name="T3" fmla="*/ 341 h 161"/>
                  <a:gd name="T4" fmla="*/ 463 w 338"/>
                  <a:gd name="T5" fmla="*/ 617 h 161"/>
                  <a:gd name="T6" fmla="*/ 829 w 338"/>
                  <a:gd name="T7" fmla="*/ 510 h 161"/>
                  <a:gd name="T8" fmla="*/ 1232 w 338"/>
                  <a:gd name="T9" fmla="*/ 322 h 161"/>
                  <a:gd name="T10" fmla="*/ 1227 w 338"/>
                  <a:gd name="T11" fmla="*/ 137 h 161"/>
                  <a:gd name="T12" fmla="*/ 674 w 338"/>
                  <a:gd name="T13" fmla="*/ 74 h 161"/>
                  <a:gd name="T14" fmla="*/ 89 w 338"/>
                  <a:gd name="T15" fmla="*/ 107 h 1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38" h="161">
                    <a:moveTo>
                      <a:pt x="22" y="27"/>
                    </a:moveTo>
                    <a:cubicBezTo>
                      <a:pt x="8" y="47"/>
                      <a:pt x="0" y="59"/>
                      <a:pt x="23" y="87"/>
                    </a:cubicBezTo>
                    <a:cubicBezTo>
                      <a:pt x="45" y="116"/>
                      <a:pt x="89" y="153"/>
                      <a:pt x="116" y="157"/>
                    </a:cubicBezTo>
                    <a:cubicBezTo>
                      <a:pt x="144" y="161"/>
                      <a:pt x="157" y="153"/>
                      <a:pt x="208" y="130"/>
                    </a:cubicBezTo>
                    <a:cubicBezTo>
                      <a:pt x="258" y="107"/>
                      <a:pt x="288" y="106"/>
                      <a:pt x="309" y="82"/>
                    </a:cubicBezTo>
                    <a:cubicBezTo>
                      <a:pt x="331" y="58"/>
                      <a:pt x="338" y="43"/>
                      <a:pt x="308" y="35"/>
                    </a:cubicBezTo>
                    <a:cubicBezTo>
                      <a:pt x="277" y="27"/>
                      <a:pt x="224" y="27"/>
                      <a:pt x="169" y="19"/>
                    </a:cubicBezTo>
                    <a:cubicBezTo>
                      <a:pt x="115" y="11"/>
                      <a:pt x="41" y="0"/>
                      <a:pt x="22" y="2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6" name="Freeform 905">
                <a:extLst>
                  <a:ext uri="{FF2B5EF4-FFF2-40B4-BE49-F238E27FC236}">
                    <a16:creationId xmlns:a16="http://schemas.microsoft.com/office/drawing/2014/main" id="{EB54FCE2-42E7-267E-4D05-C4C7307E5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1571"/>
                <a:ext cx="447" cy="175"/>
              </a:xfrm>
              <a:custGeom>
                <a:avLst/>
                <a:gdLst>
                  <a:gd name="T0" fmla="*/ 16 w 282"/>
                  <a:gd name="T1" fmla="*/ 142 h 111"/>
                  <a:gd name="T2" fmla="*/ 171 w 282"/>
                  <a:gd name="T3" fmla="*/ 279 h 111"/>
                  <a:gd name="T4" fmla="*/ 301 w 282"/>
                  <a:gd name="T5" fmla="*/ 372 h 111"/>
                  <a:gd name="T6" fmla="*/ 686 w 282"/>
                  <a:gd name="T7" fmla="*/ 293 h 111"/>
                  <a:gd name="T8" fmla="*/ 961 w 282"/>
                  <a:gd name="T9" fmla="*/ 181 h 111"/>
                  <a:gd name="T10" fmla="*/ 1081 w 282"/>
                  <a:gd name="T11" fmla="*/ 109 h 111"/>
                  <a:gd name="T12" fmla="*/ 1081 w 282"/>
                  <a:gd name="T13" fmla="*/ 0 h 111"/>
                  <a:gd name="T14" fmla="*/ 821 w 282"/>
                  <a:gd name="T15" fmla="*/ 129 h 111"/>
                  <a:gd name="T16" fmla="*/ 506 w 282"/>
                  <a:gd name="T17" fmla="*/ 137 h 111"/>
                  <a:gd name="T18" fmla="*/ 382 w 282"/>
                  <a:gd name="T19" fmla="*/ 189 h 111"/>
                  <a:gd name="T20" fmla="*/ 231 w 282"/>
                  <a:gd name="T21" fmla="*/ 225 h 111"/>
                  <a:gd name="T22" fmla="*/ 0 w 282"/>
                  <a:gd name="T23" fmla="*/ 107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2" h="111">
                    <a:moveTo>
                      <a:pt x="4" y="36"/>
                    </a:moveTo>
                    <a:cubicBezTo>
                      <a:pt x="12" y="51"/>
                      <a:pt x="29" y="61"/>
                      <a:pt x="43" y="71"/>
                    </a:cubicBezTo>
                    <a:cubicBezTo>
                      <a:pt x="54" y="79"/>
                      <a:pt x="64" y="89"/>
                      <a:pt x="76" y="95"/>
                    </a:cubicBezTo>
                    <a:cubicBezTo>
                      <a:pt x="103" y="111"/>
                      <a:pt x="147" y="87"/>
                      <a:pt x="172" y="75"/>
                    </a:cubicBezTo>
                    <a:cubicBezTo>
                      <a:pt x="194" y="64"/>
                      <a:pt x="218" y="56"/>
                      <a:pt x="241" y="46"/>
                    </a:cubicBezTo>
                    <a:cubicBezTo>
                      <a:pt x="252" y="42"/>
                      <a:pt x="263" y="37"/>
                      <a:pt x="271" y="28"/>
                    </a:cubicBezTo>
                    <a:cubicBezTo>
                      <a:pt x="275" y="21"/>
                      <a:pt x="282" y="3"/>
                      <a:pt x="271" y="0"/>
                    </a:cubicBezTo>
                    <a:cubicBezTo>
                      <a:pt x="270" y="28"/>
                      <a:pt x="227" y="30"/>
                      <a:pt x="206" y="33"/>
                    </a:cubicBezTo>
                    <a:cubicBezTo>
                      <a:pt x="180" y="36"/>
                      <a:pt x="153" y="34"/>
                      <a:pt x="127" y="35"/>
                    </a:cubicBezTo>
                    <a:cubicBezTo>
                      <a:pt x="130" y="49"/>
                      <a:pt x="103" y="59"/>
                      <a:pt x="96" y="48"/>
                    </a:cubicBezTo>
                    <a:cubicBezTo>
                      <a:pt x="97" y="75"/>
                      <a:pt x="75" y="70"/>
                      <a:pt x="58" y="58"/>
                    </a:cubicBezTo>
                    <a:cubicBezTo>
                      <a:pt x="39" y="46"/>
                      <a:pt x="11" y="48"/>
                      <a:pt x="0" y="27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7" name="Freeform 906">
                <a:extLst>
                  <a:ext uri="{FF2B5EF4-FFF2-40B4-BE49-F238E27FC236}">
                    <a16:creationId xmlns:a16="http://schemas.microsoft.com/office/drawing/2014/main" id="{43E9BFCA-0D60-727F-10F4-388B76F5A0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2" y="1531"/>
                <a:ext cx="276" cy="59"/>
              </a:xfrm>
              <a:custGeom>
                <a:avLst/>
                <a:gdLst>
                  <a:gd name="T0" fmla="*/ 40 w 174"/>
                  <a:gd name="T1" fmla="*/ 137 h 37"/>
                  <a:gd name="T2" fmla="*/ 240 w 174"/>
                  <a:gd name="T3" fmla="*/ 0 h 37"/>
                  <a:gd name="T4" fmla="*/ 695 w 174"/>
                  <a:gd name="T5" fmla="*/ 48 h 37"/>
                  <a:gd name="T6" fmla="*/ 308 w 174"/>
                  <a:gd name="T7" fmla="*/ 94 h 37"/>
                  <a:gd name="T8" fmla="*/ 184 w 174"/>
                  <a:gd name="T9" fmla="*/ 142 h 37"/>
                  <a:gd name="T10" fmla="*/ 56 w 174"/>
                  <a:gd name="T11" fmla="*/ 110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4" h="37">
                    <a:moveTo>
                      <a:pt x="10" y="34"/>
                    </a:moveTo>
                    <a:cubicBezTo>
                      <a:pt x="0" y="8"/>
                      <a:pt x="43" y="0"/>
                      <a:pt x="60" y="0"/>
                    </a:cubicBezTo>
                    <a:cubicBezTo>
                      <a:pt x="97" y="0"/>
                      <a:pt x="135" y="12"/>
                      <a:pt x="174" y="12"/>
                    </a:cubicBezTo>
                    <a:cubicBezTo>
                      <a:pt x="144" y="20"/>
                      <a:pt x="106" y="8"/>
                      <a:pt x="77" y="23"/>
                    </a:cubicBezTo>
                    <a:cubicBezTo>
                      <a:pt x="66" y="29"/>
                      <a:pt x="60" y="37"/>
                      <a:pt x="46" y="35"/>
                    </a:cubicBezTo>
                    <a:cubicBezTo>
                      <a:pt x="35" y="34"/>
                      <a:pt x="25" y="28"/>
                      <a:pt x="14" y="2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8" name="Freeform 907">
                <a:extLst>
                  <a:ext uri="{FF2B5EF4-FFF2-40B4-BE49-F238E27FC236}">
                    <a16:creationId xmlns:a16="http://schemas.microsoft.com/office/drawing/2014/main" id="{E89AED5A-1E09-9376-FA46-3C4B744CED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4" y="1533"/>
                <a:ext cx="57" cy="25"/>
              </a:xfrm>
              <a:custGeom>
                <a:avLst/>
                <a:gdLst>
                  <a:gd name="T0" fmla="*/ 0 w 36"/>
                  <a:gd name="T1" fmla="*/ 48 h 16"/>
                  <a:gd name="T2" fmla="*/ 143 w 36"/>
                  <a:gd name="T3" fmla="*/ 27 h 16"/>
                  <a:gd name="T4" fmla="*/ 33 w 36"/>
                  <a:gd name="T5" fmla="*/ 42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6" h="16">
                    <a:moveTo>
                      <a:pt x="0" y="13"/>
                    </a:moveTo>
                    <a:cubicBezTo>
                      <a:pt x="10" y="3"/>
                      <a:pt x="23" y="0"/>
                      <a:pt x="36" y="7"/>
                    </a:cubicBezTo>
                    <a:cubicBezTo>
                      <a:pt x="27" y="6"/>
                      <a:pt x="12" y="16"/>
                      <a:pt x="8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9" name="Freeform 908">
                <a:extLst>
                  <a:ext uri="{FF2B5EF4-FFF2-40B4-BE49-F238E27FC236}">
                    <a16:creationId xmlns:a16="http://schemas.microsoft.com/office/drawing/2014/main" id="{62E5A881-7DBE-DC49-524E-386CA84EC4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6" y="1542"/>
                <a:ext cx="12" cy="13"/>
              </a:xfrm>
              <a:custGeom>
                <a:avLst/>
                <a:gdLst>
                  <a:gd name="T0" fmla="*/ 0 w 7"/>
                  <a:gd name="T1" fmla="*/ 0 h 8"/>
                  <a:gd name="T2" fmla="*/ 36 w 7"/>
                  <a:gd name="T3" fmla="*/ 18 h 8"/>
                  <a:gd name="T4" fmla="*/ 9 w 7"/>
                  <a:gd name="T5" fmla="*/ 8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" h="8">
                    <a:moveTo>
                      <a:pt x="0" y="0"/>
                    </a:moveTo>
                    <a:cubicBezTo>
                      <a:pt x="0" y="6"/>
                      <a:pt x="3" y="8"/>
                      <a:pt x="7" y="4"/>
                    </a:cubicBezTo>
                    <a:cubicBezTo>
                      <a:pt x="5" y="0"/>
                      <a:pt x="4" y="2"/>
                      <a:pt x="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0" name="Oval 909">
                <a:extLst>
                  <a:ext uri="{FF2B5EF4-FFF2-40B4-BE49-F238E27FC236}">
                    <a16:creationId xmlns:a16="http://schemas.microsoft.com/office/drawing/2014/main" id="{035C963D-5DC4-52C0-1641-8FBBDD2BCD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1609"/>
                <a:ext cx="82" cy="63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1" name="Oval 910">
                <a:extLst>
                  <a:ext uri="{FF2B5EF4-FFF2-40B4-BE49-F238E27FC236}">
                    <a16:creationId xmlns:a16="http://schemas.microsoft.com/office/drawing/2014/main" id="{BD7353B4-CFF1-7D2C-86F7-DF7A6C7CC2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" y="1596"/>
                <a:ext cx="81" cy="6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2" name="Oval 911">
                <a:extLst>
                  <a:ext uri="{FF2B5EF4-FFF2-40B4-BE49-F238E27FC236}">
                    <a16:creationId xmlns:a16="http://schemas.microsoft.com/office/drawing/2014/main" id="{5104A26C-6250-F88D-8575-3B2626D998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7" y="1604"/>
                <a:ext cx="83" cy="6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3" name="Freeform 912">
                <a:extLst>
                  <a:ext uri="{FF2B5EF4-FFF2-40B4-BE49-F238E27FC236}">
                    <a16:creationId xmlns:a16="http://schemas.microsoft.com/office/drawing/2014/main" id="{CF30C218-71F1-D369-4B37-9502E443A3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1618"/>
                <a:ext cx="63" cy="43"/>
              </a:xfrm>
              <a:custGeom>
                <a:avLst/>
                <a:gdLst>
                  <a:gd name="T0" fmla="*/ 0 w 40"/>
                  <a:gd name="T1" fmla="*/ 64 h 27"/>
                  <a:gd name="T2" fmla="*/ 5 w 40"/>
                  <a:gd name="T3" fmla="*/ 81 h 27"/>
                  <a:gd name="T4" fmla="*/ 69 w 40"/>
                  <a:gd name="T5" fmla="*/ 108 h 27"/>
                  <a:gd name="T6" fmla="*/ 156 w 40"/>
                  <a:gd name="T7" fmla="*/ 46 h 27"/>
                  <a:gd name="T8" fmla="*/ 151 w 40"/>
                  <a:gd name="T9" fmla="*/ 29 h 27"/>
                  <a:gd name="T10" fmla="*/ 82 w 40"/>
                  <a:gd name="T11" fmla="*/ 0 h 27"/>
                  <a:gd name="T12" fmla="*/ 0 w 40"/>
                  <a:gd name="T13" fmla="*/ 64 h 2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7">
                    <a:moveTo>
                      <a:pt x="0" y="16"/>
                    </a:moveTo>
                    <a:cubicBezTo>
                      <a:pt x="0" y="17"/>
                      <a:pt x="0" y="19"/>
                      <a:pt x="1" y="20"/>
                    </a:cubicBezTo>
                    <a:cubicBezTo>
                      <a:pt x="4" y="24"/>
                      <a:pt x="11" y="27"/>
                      <a:pt x="18" y="27"/>
                    </a:cubicBezTo>
                    <a:cubicBezTo>
                      <a:pt x="30" y="27"/>
                      <a:pt x="40" y="20"/>
                      <a:pt x="40" y="11"/>
                    </a:cubicBezTo>
                    <a:cubicBezTo>
                      <a:pt x="40" y="10"/>
                      <a:pt x="39" y="9"/>
                      <a:pt x="39" y="7"/>
                    </a:cubicBezTo>
                    <a:cubicBezTo>
                      <a:pt x="35" y="3"/>
                      <a:pt x="29" y="0"/>
                      <a:pt x="21" y="0"/>
                    </a:cubicBezTo>
                    <a:cubicBezTo>
                      <a:pt x="10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4" name="Oval 913">
                <a:extLst>
                  <a:ext uri="{FF2B5EF4-FFF2-40B4-BE49-F238E27FC236}">
                    <a16:creationId xmlns:a16="http://schemas.microsoft.com/office/drawing/2014/main" id="{AFB59A38-A087-22DE-1ECA-BB9E4F9051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1" y="1618"/>
                <a:ext cx="18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5" name="Oval 914">
                <a:extLst>
                  <a:ext uri="{FF2B5EF4-FFF2-40B4-BE49-F238E27FC236}">
                    <a16:creationId xmlns:a16="http://schemas.microsoft.com/office/drawing/2014/main" id="{D824D20E-2693-0E0C-8110-6C5C7A8EE1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2" y="1615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6" name="Freeform 915">
                <a:extLst>
                  <a:ext uri="{FF2B5EF4-FFF2-40B4-BE49-F238E27FC236}">
                    <a16:creationId xmlns:a16="http://schemas.microsoft.com/office/drawing/2014/main" id="{48126B06-4B5C-69D1-262F-1988F5232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7" y="1639"/>
                <a:ext cx="45" cy="26"/>
              </a:xfrm>
              <a:custGeom>
                <a:avLst/>
                <a:gdLst>
                  <a:gd name="T0" fmla="*/ 116 w 28"/>
                  <a:gd name="T1" fmla="*/ 0 h 17"/>
                  <a:gd name="T2" fmla="*/ 0 w 28"/>
                  <a:gd name="T3" fmla="*/ 47 h 17"/>
                  <a:gd name="T4" fmla="*/ 116 w 28"/>
                  <a:gd name="T5" fmla="*/ 0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7">
                    <a:moveTo>
                      <a:pt x="28" y="0"/>
                    </a:moveTo>
                    <a:cubicBezTo>
                      <a:pt x="24" y="15"/>
                      <a:pt x="10" y="17"/>
                      <a:pt x="0" y="13"/>
                    </a:cubicBezTo>
                    <a:cubicBezTo>
                      <a:pt x="7" y="12"/>
                      <a:pt x="21" y="10"/>
                      <a:pt x="2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7" name="Freeform 916">
                <a:extLst>
                  <a:ext uri="{FF2B5EF4-FFF2-40B4-BE49-F238E27FC236}">
                    <a16:creationId xmlns:a16="http://schemas.microsoft.com/office/drawing/2014/main" id="{0FCCEAA8-888E-36B3-11DF-9B5193FD33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1498"/>
                <a:ext cx="536" cy="254"/>
              </a:xfrm>
              <a:custGeom>
                <a:avLst/>
                <a:gdLst>
                  <a:gd name="T0" fmla="*/ 89 w 338"/>
                  <a:gd name="T1" fmla="*/ 107 h 161"/>
                  <a:gd name="T2" fmla="*/ 90 w 338"/>
                  <a:gd name="T3" fmla="*/ 341 h 161"/>
                  <a:gd name="T4" fmla="*/ 463 w 338"/>
                  <a:gd name="T5" fmla="*/ 617 h 161"/>
                  <a:gd name="T6" fmla="*/ 829 w 338"/>
                  <a:gd name="T7" fmla="*/ 510 h 161"/>
                  <a:gd name="T8" fmla="*/ 1232 w 338"/>
                  <a:gd name="T9" fmla="*/ 322 h 161"/>
                  <a:gd name="T10" fmla="*/ 1227 w 338"/>
                  <a:gd name="T11" fmla="*/ 137 h 161"/>
                  <a:gd name="T12" fmla="*/ 674 w 338"/>
                  <a:gd name="T13" fmla="*/ 74 h 161"/>
                  <a:gd name="T14" fmla="*/ 89 w 338"/>
                  <a:gd name="T15" fmla="*/ 107 h 1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38" h="161">
                    <a:moveTo>
                      <a:pt x="22" y="27"/>
                    </a:moveTo>
                    <a:cubicBezTo>
                      <a:pt x="8" y="47"/>
                      <a:pt x="0" y="59"/>
                      <a:pt x="23" y="87"/>
                    </a:cubicBezTo>
                    <a:cubicBezTo>
                      <a:pt x="45" y="116"/>
                      <a:pt x="89" y="153"/>
                      <a:pt x="116" y="157"/>
                    </a:cubicBezTo>
                    <a:cubicBezTo>
                      <a:pt x="144" y="161"/>
                      <a:pt x="157" y="153"/>
                      <a:pt x="208" y="130"/>
                    </a:cubicBezTo>
                    <a:cubicBezTo>
                      <a:pt x="258" y="107"/>
                      <a:pt x="288" y="106"/>
                      <a:pt x="309" y="82"/>
                    </a:cubicBezTo>
                    <a:cubicBezTo>
                      <a:pt x="331" y="58"/>
                      <a:pt x="338" y="43"/>
                      <a:pt x="308" y="35"/>
                    </a:cubicBezTo>
                    <a:cubicBezTo>
                      <a:pt x="277" y="27"/>
                      <a:pt x="224" y="27"/>
                      <a:pt x="169" y="19"/>
                    </a:cubicBezTo>
                    <a:cubicBezTo>
                      <a:pt x="115" y="11"/>
                      <a:pt x="41" y="0"/>
                      <a:pt x="22" y="2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8" name="Freeform 917">
                <a:extLst>
                  <a:ext uri="{FF2B5EF4-FFF2-40B4-BE49-F238E27FC236}">
                    <a16:creationId xmlns:a16="http://schemas.microsoft.com/office/drawing/2014/main" id="{24A2FCBD-DCD1-1AA4-6F3B-1BC83543AC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" y="1359"/>
                <a:ext cx="626" cy="164"/>
              </a:xfrm>
              <a:custGeom>
                <a:avLst/>
                <a:gdLst>
                  <a:gd name="T0" fmla="*/ 8 w 395"/>
                  <a:gd name="T1" fmla="*/ 203 h 104"/>
                  <a:gd name="T2" fmla="*/ 334 w 395"/>
                  <a:gd name="T3" fmla="*/ 306 h 104"/>
                  <a:gd name="T4" fmla="*/ 1109 w 395"/>
                  <a:gd name="T5" fmla="*/ 401 h 104"/>
                  <a:gd name="T6" fmla="*/ 1376 w 395"/>
                  <a:gd name="T7" fmla="*/ 251 h 104"/>
                  <a:gd name="T8" fmla="*/ 1520 w 395"/>
                  <a:gd name="T9" fmla="*/ 144 h 104"/>
                  <a:gd name="T10" fmla="*/ 1414 w 395"/>
                  <a:gd name="T11" fmla="*/ 69 h 104"/>
                  <a:gd name="T12" fmla="*/ 1035 w 395"/>
                  <a:gd name="T13" fmla="*/ 43 h 104"/>
                  <a:gd name="T14" fmla="*/ 613 w 395"/>
                  <a:gd name="T15" fmla="*/ 121 h 104"/>
                  <a:gd name="T16" fmla="*/ 149 w 395"/>
                  <a:gd name="T17" fmla="*/ 169 h 104"/>
                  <a:gd name="T18" fmla="*/ 8 w 395"/>
                  <a:gd name="T19" fmla="*/ 203 h 10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95" h="104">
                    <a:moveTo>
                      <a:pt x="2" y="52"/>
                    </a:moveTo>
                    <a:cubicBezTo>
                      <a:pt x="1" y="78"/>
                      <a:pt x="35" y="73"/>
                      <a:pt x="84" y="78"/>
                    </a:cubicBezTo>
                    <a:cubicBezTo>
                      <a:pt x="133" y="82"/>
                      <a:pt x="237" y="104"/>
                      <a:pt x="279" y="102"/>
                    </a:cubicBezTo>
                    <a:cubicBezTo>
                      <a:pt x="321" y="100"/>
                      <a:pt x="329" y="84"/>
                      <a:pt x="346" y="64"/>
                    </a:cubicBezTo>
                    <a:cubicBezTo>
                      <a:pt x="363" y="43"/>
                      <a:pt x="370" y="46"/>
                      <a:pt x="382" y="37"/>
                    </a:cubicBezTo>
                    <a:cubicBezTo>
                      <a:pt x="395" y="28"/>
                      <a:pt x="377" y="26"/>
                      <a:pt x="355" y="18"/>
                    </a:cubicBezTo>
                    <a:cubicBezTo>
                      <a:pt x="332" y="10"/>
                      <a:pt x="294" y="0"/>
                      <a:pt x="260" y="11"/>
                    </a:cubicBezTo>
                    <a:cubicBezTo>
                      <a:pt x="226" y="22"/>
                      <a:pt x="200" y="24"/>
                      <a:pt x="154" y="31"/>
                    </a:cubicBezTo>
                    <a:cubicBezTo>
                      <a:pt x="109" y="39"/>
                      <a:pt x="59" y="44"/>
                      <a:pt x="37" y="43"/>
                    </a:cubicBezTo>
                    <a:cubicBezTo>
                      <a:pt x="14" y="42"/>
                      <a:pt x="0" y="44"/>
                      <a:pt x="2" y="52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9" name="Freeform 918">
                <a:extLst>
                  <a:ext uri="{FF2B5EF4-FFF2-40B4-BE49-F238E27FC236}">
                    <a16:creationId xmlns:a16="http://schemas.microsoft.com/office/drawing/2014/main" id="{2FBF082B-E73D-D572-5C5E-BF80F958B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1375"/>
                <a:ext cx="480" cy="76"/>
              </a:xfrm>
              <a:custGeom>
                <a:avLst/>
                <a:gdLst>
                  <a:gd name="T0" fmla="*/ 21 w 303"/>
                  <a:gd name="T1" fmla="*/ 184 h 48"/>
                  <a:gd name="T2" fmla="*/ 250 w 303"/>
                  <a:gd name="T3" fmla="*/ 155 h 48"/>
                  <a:gd name="T4" fmla="*/ 572 w 303"/>
                  <a:gd name="T5" fmla="*/ 111 h 48"/>
                  <a:gd name="T6" fmla="*/ 884 w 303"/>
                  <a:gd name="T7" fmla="*/ 68 h 48"/>
                  <a:gd name="T8" fmla="*/ 1019 w 303"/>
                  <a:gd name="T9" fmla="*/ 35 h 48"/>
                  <a:gd name="T10" fmla="*/ 1204 w 303"/>
                  <a:gd name="T11" fmla="*/ 33 h 48"/>
                  <a:gd name="T12" fmla="*/ 1117 w 303"/>
                  <a:gd name="T13" fmla="*/ 35 h 48"/>
                  <a:gd name="T14" fmla="*/ 1047 w 303"/>
                  <a:gd name="T15" fmla="*/ 76 h 48"/>
                  <a:gd name="T16" fmla="*/ 962 w 303"/>
                  <a:gd name="T17" fmla="*/ 90 h 48"/>
                  <a:gd name="T18" fmla="*/ 816 w 303"/>
                  <a:gd name="T19" fmla="*/ 116 h 48"/>
                  <a:gd name="T20" fmla="*/ 559 w 303"/>
                  <a:gd name="T21" fmla="*/ 184 h 48"/>
                  <a:gd name="T22" fmla="*/ 407 w 303"/>
                  <a:gd name="T23" fmla="*/ 171 h 48"/>
                  <a:gd name="T24" fmla="*/ 68 w 303"/>
                  <a:gd name="T25" fmla="*/ 168 h 4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03" h="48">
                    <a:moveTo>
                      <a:pt x="5" y="46"/>
                    </a:moveTo>
                    <a:cubicBezTo>
                      <a:pt x="0" y="36"/>
                      <a:pt x="57" y="40"/>
                      <a:pt x="63" y="39"/>
                    </a:cubicBezTo>
                    <a:cubicBezTo>
                      <a:pt x="91" y="37"/>
                      <a:pt x="117" y="33"/>
                      <a:pt x="144" y="28"/>
                    </a:cubicBezTo>
                    <a:cubicBezTo>
                      <a:pt x="170" y="24"/>
                      <a:pt x="196" y="21"/>
                      <a:pt x="222" y="17"/>
                    </a:cubicBezTo>
                    <a:cubicBezTo>
                      <a:pt x="234" y="15"/>
                      <a:pt x="245" y="13"/>
                      <a:pt x="256" y="9"/>
                    </a:cubicBezTo>
                    <a:cubicBezTo>
                      <a:pt x="272" y="4"/>
                      <a:pt x="288" y="0"/>
                      <a:pt x="303" y="8"/>
                    </a:cubicBezTo>
                    <a:cubicBezTo>
                      <a:pt x="296" y="6"/>
                      <a:pt x="288" y="8"/>
                      <a:pt x="281" y="9"/>
                    </a:cubicBezTo>
                    <a:cubicBezTo>
                      <a:pt x="273" y="11"/>
                      <a:pt x="270" y="15"/>
                      <a:pt x="263" y="19"/>
                    </a:cubicBezTo>
                    <a:cubicBezTo>
                      <a:pt x="257" y="22"/>
                      <a:pt x="249" y="22"/>
                      <a:pt x="242" y="23"/>
                    </a:cubicBezTo>
                    <a:cubicBezTo>
                      <a:pt x="230" y="24"/>
                      <a:pt x="217" y="25"/>
                      <a:pt x="205" y="29"/>
                    </a:cubicBezTo>
                    <a:cubicBezTo>
                      <a:pt x="184" y="34"/>
                      <a:pt x="163" y="48"/>
                      <a:pt x="141" y="46"/>
                    </a:cubicBezTo>
                    <a:cubicBezTo>
                      <a:pt x="128" y="45"/>
                      <a:pt x="115" y="43"/>
                      <a:pt x="102" y="43"/>
                    </a:cubicBezTo>
                    <a:cubicBezTo>
                      <a:pt x="91" y="43"/>
                      <a:pt x="28" y="41"/>
                      <a:pt x="17" y="42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0" name="Freeform 919">
                <a:extLst>
                  <a:ext uri="{FF2B5EF4-FFF2-40B4-BE49-F238E27FC236}">
                    <a16:creationId xmlns:a16="http://schemas.microsoft.com/office/drawing/2014/main" id="{A6D77372-9CE6-6866-474A-C52B36237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7" y="1399"/>
                <a:ext cx="415" cy="109"/>
              </a:xfrm>
              <a:custGeom>
                <a:avLst/>
                <a:gdLst>
                  <a:gd name="T0" fmla="*/ 95 w 262"/>
                  <a:gd name="T1" fmla="*/ 190 h 69"/>
                  <a:gd name="T2" fmla="*/ 347 w 262"/>
                  <a:gd name="T3" fmla="*/ 240 h 69"/>
                  <a:gd name="T4" fmla="*/ 570 w 262"/>
                  <a:gd name="T5" fmla="*/ 264 h 69"/>
                  <a:gd name="T6" fmla="*/ 808 w 262"/>
                  <a:gd name="T7" fmla="*/ 245 h 69"/>
                  <a:gd name="T8" fmla="*/ 885 w 262"/>
                  <a:gd name="T9" fmla="*/ 193 h 69"/>
                  <a:gd name="T10" fmla="*/ 938 w 262"/>
                  <a:gd name="T11" fmla="*/ 115 h 69"/>
                  <a:gd name="T12" fmla="*/ 1017 w 262"/>
                  <a:gd name="T13" fmla="*/ 55 h 69"/>
                  <a:gd name="T14" fmla="*/ 941 w 262"/>
                  <a:gd name="T15" fmla="*/ 0 h 69"/>
                  <a:gd name="T16" fmla="*/ 830 w 262"/>
                  <a:gd name="T17" fmla="*/ 107 h 69"/>
                  <a:gd name="T18" fmla="*/ 756 w 262"/>
                  <a:gd name="T19" fmla="*/ 155 h 69"/>
                  <a:gd name="T20" fmla="*/ 661 w 262"/>
                  <a:gd name="T21" fmla="*/ 128 h 69"/>
                  <a:gd name="T22" fmla="*/ 524 w 262"/>
                  <a:gd name="T23" fmla="*/ 164 h 69"/>
                  <a:gd name="T24" fmla="*/ 516 w 262"/>
                  <a:gd name="T25" fmla="*/ 216 h 69"/>
                  <a:gd name="T26" fmla="*/ 366 w 262"/>
                  <a:gd name="T27" fmla="*/ 205 h 69"/>
                  <a:gd name="T28" fmla="*/ 0 w 262"/>
                  <a:gd name="T29" fmla="*/ 190 h 6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62" h="69">
                    <a:moveTo>
                      <a:pt x="24" y="48"/>
                    </a:moveTo>
                    <a:cubicBezTo>
                      <a:pt x="43" y="55"/>
                      <a:pt x="66" y="57"/>
                      <a:pt x="87" y="61"/>
                    </a:cubicBezTo>
                    <a:cubicBezTo>
                      <a:pt x="106" y="64"/>
                      <a:pt x="124" y="66"/>
                      <a:pt x="143" y="67"/>
                    </a:cubicBezTo>
                    <a:cubicBezTo>
                      <a:pt x="162" y="68"/>
                      <a:pt x="184" y="69"/>
                      <a:pt x="203" y="62"/>
                    </a:cubicBezTo>
                    <a:cubicBezTo>
                      <a:pt x="210" y="59"/>
                      <a:pt x="217" y="55"/>
                      <a:pt x="223" y="49"/>
                    </a:cubicBezTo>
                    <a:cubicBezTo>
                      <a:pt x="228" y="43"/>
                      <a:pt x="231" y="35"/>
                      <a:pt x="236" y="29"/>
                    </a:cubicBezTo>
                    <a:cubicBezTo>
                      <a:pt x="242" y="23"/>
                      <a:pt x="252" y="22"/>
                      <a:pt x="256" y="14"/>
                    </a:cubicBezTo>
                    <a:cubicBezTo>
                      <a:pt x="262" y="4"/>
                      <a:pt x="247" y="0"/>
                      <a:pt x="237" y="0"/>
                    </a:cubicBezTo>
                    <a:cubicBezTo>
                      <a:pt x="237" y="16"/>
                      <a:pt x="216" y="16"/>
                      <a:pt x="209" y="27"/>
                    </a:cubicBezTo>
                    <a:cubicBezTo>
                      <a:pt x="203" y="36"/>
                      <a:pt x="203" y="41"/>
                      <a:pt x="190" y="39"/>
                    </a:cubicBezTo>
                    <a:cubicBezTo>
                      <a:pt x="182" y="38"/>
                      <a:pt x="174" y="34"/>
                      <a:pt x="166" y="32"/>
                    </a:cubicBezTo>
                    <a:cubicBezTo>
                      <a:pt x="161" y="47"/>
                      <a:pt x="144" y="45"/>
                      <a:pt x="132" y="42"/>
                    </a:cubicBezTo>
                    <a:cubicBezTo>
                      <a:pt x="130" y="48"/>
                      <a:pt x="138" y="49"/>
                      <a:pt x="130" y="55"/>
                    </a:cubicBezTo>
                    <a:cubicBezTo>
                      <a:pt x="121" y="60"/>
                      <a:pt x="100" y="54"/>
                      <a:pt x="92" y="52"/>
                    </a:cubicBezTo>
                    <a:cubicBezTo>
                      <a:pt x="60" y="43"/>
                      <a:pt x="33" y="41"/>
                      <a:pt x="0" y="48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1" name="Freeform 920">
                <a:extLst>
                  <a:ext uri="{FF2B5EF4-FFF2-40B4-BE49-F238E27FC236}">
                    <a16:creationId xmlns:a16="http://schemas.microsoft.com/office/drawing/2014/main" id="{B8F79AB4-6E74-121A-E49E-586004145A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1416"/>
                <a:ext cx="98" cy="25"/>
              </a:xfrm>
              <a:custGeom>
                <a:avLst/>
                <a:gdLst>
                  <a:gd name="T0" fmla="*/ 0 w 62"/>
                  <a:gd name="T1" fmla="*/ 42 h 16"/>
                  <a:gd name="T2" fmla="*/ 245 w 62"/>
                  <a:gd name="T3" fmla="*/ 0 h 1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2" h="16">
                    <a:moveTo>
                      <a:pt x="0" y="11"/>
                    </a:moveTo>
                    <a:cubicBezTo>
                      <a:pt x="16" y="16"/>
                      <a:pt x="51" y="11"/>
                      <a:pt x="6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2" name="Oval 921">
                <a:extLst>
                  <a:ext uri="{FF2B5EF4-FFF2-40B4-BE49-F238E27FC236}">
                    <a16:creationId xmlns:a16="http://schemas.microsoft.com/office/drawing/2014/main" id="{0C82BE4C-9D9E-2BD3-C7BA-A7BFA3B2AF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3" y="1435"/>
                <a:ext cx="82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3" name="Oval 922">
                <a:extLst>
                  <a:ext uri="{FF2B5EF4-FFF2-40B4-BE49-F238E27FC236}">
                    <a16:creationId xmlns:a16="http://schemas.microsoft.com/office/drawing/2014/main" id="{D099C098-9383-A0E1-3ED9-0D7E4469AC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4" y="1424"/>
                <a:ext cx="80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4" name="Oval 923">
                <a:extLst>
                  <a:ext uri="{FF2B5EF4-FFF2-40B4-BE49-F238E27FC236}">
                    <a16:creationId xmlns:a16="http://schemas.microsoft.com/office/drawing/2014/main" id="{8B2ABA51-EBD9-42EE-B20D-FF086D770F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8" y="1430"/>
                <a:ext cx="83" cy="44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5" name="Freeform 924">
                <a:extLst>
                  <a:ext uri="{FF2B5EF4-FFF2-40B4-BE49-F238E27FC236}">
                    <a16:creationId xmlns:a16="http://schemas.microsoft.com/office/drawing/2014/main" id="{DC54EA9D-1C51-1755-38DE-BF5B75945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1" y="1441"/>
                <a:ext cx="63" cy="30"/>
              </a:xfrm>
              <a:custGeom>
                <a:avLst/>
                <a:gdLst>
                  <a:gd name="T0" fmla="*/ 0 w 40"/>
                  <a:gd name="T1" fmla="*/ 43 h 19"/>
                  <a:gd name="T2" fmla="*/ 0 w 40"/>
                  <a:gd name="T3" fmla="*/ 55 h 19"/>
                  <a:gd name="T4" fmla="*/ 69 w 40"/>
                  <a:gd name="T5" fmla="*/ 74 h 19"/>
                  <a:gd name="T6" fmla="*/ 156 w 40"/>
                  <a:gd name="T7" fmla="*/ 33 h 19"/>
                  <a:gd name="T8" fmla="*/ 151 w 40"/>
                  <a:gd name="T9" fmla="*/ 21 h 19"/>
                  <a:gd name="T10" fmla="*/ 82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0" y="13"/>
                      <a:pt x="0" y="14"/>
                    </a:cubicBezTo>
                    <a:cubicBezTo>
                      <a:pt x="4" y="17"/>
                      <a:pt x="11" y="19"/>
                      <a:pt x="18" y="19"/>
                    </a:cubicBezTo>
                    <a:cubicBezTo>
                      <a:pt x="30" y="19"/>
                      <a:pt x="40" y="14"/>
                      <a:pt x="40" y="8"/>
                    </a:cubicBezTo>
                    <a:cubicBezTo>
                      <a:pt x="40" y="7"/>
                      <a:pt x="39" y="6"/>
                      <a:pt x="39" y="5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9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6" name="Oval 925">
                <a:extLst>
                  <a:ext uri="{FF2B5EF4-FFF2-40B4-BE49-F238E27FC236}">
                    <a16:creationId xmlns:a16="http://schemas.microsoft.com/office/drawing/2014/main" id="{18E44D96-DA81-E3DB-7A9F-1C5096EDE2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144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7" name="Oval 926">
                <a:extLst>
                  <a:ext uri="{FF2B5EF4-FFF2-40B4-BE49-F238E27FC236}">
                    <a16:creationId xmlns:a16="http://schemas.microsoft.com/office/drawing/2014/main" id="{08C95676-F57F-F53C-26FE-C82EE28B70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3" y="1440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8" name="Freeform 927">
                <a:extLst>
                  <a:ext uri="{FF2B5EF4-FFF2-40B4-BE49-F238E27FC236}">
                    <a16:creationId xmlns:a16="http://schemas.microsoft.com/office/drawing/2014/main" id="{2AF677F9-BE66-2FF0-0112-784815E0A4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" y="1455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5" y="11"/>
                      <a:pt x="10" y="12"/>
                      <a:pt x="0" y="9"/>
                    </a:cubicBezTo>
                    <a:cubicBezTo>
                      <a:pt x="8" y="9"/>
                      <a:pt x="22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9" name="Freeform 928">
                <a:extLst>
                  <a:ext uri="{FF2B5EF4-FFF2-40B4-BE49-F238E27FC236}">
                    <a16:creationId xmlns:a16="http://schemas.microsoft.com/office/drawing/2014/main" id="{E425B391-05BB-9E4C-91DB-82109C34E9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" y="1359"/>
                <a:ext cx="626" cy="164"/>
              </a:xfrm>
              <a:custGeom>
                <a:avLst/>
                <a:gdLst>
                  <a:gd name="T0" fmla="*/ 8 w 395"/>
                  <a:gd name="T1" fmla="*/ 203 h 104"/>
                  <a:gd name="T2" fmla="*/ 334 w 395"/>
                  <a:gd name="T3" fmla="*/ 306 h 104"/>
                  <a:gd name="T4" fmla="*/ 1109 w 395"/>
                  <a:gd name="T5" fmla="*/ 401 h 104"/>
                  <a:gd name="T6" fmla="*/ 1376 w 395"/>
                  <a:gd name="T7" fmla="*/ 251 h 104"/>
                  <a:gd name="T8" fmla="*/ 1520 w 395"/>
                  <a:gd name="T9" fmla="*/ 144 h 104"/>
                  <a:gd name="T10" fmla="*/ 1414 w 395"/>
                  <a:gd name="T11" fmla="*/ 69 h 104"/>
                  <a:gd name="T12" fmla="*/ 1035 w 395"/>
                  <a:gd name="T13" fmla="*/ 43 h 104"/>
                  <a:gd name="T14" fmla="*/ 613 w 395"/>
                  <a:gd name="T15" fmla="*/ 121 h 104"/>
                  <a:gd name="T16" fmla="*/ 149 w 395"/>
                  <a:gd name="T17" fmla="*/ 169 h 104"/>
                  <a:gd name="T18" fmla="*/ 8 w 395"/>
                  <a:gd name="T19" fmla="*/ 203 h 10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95" h="104">
                    <a:moveTo>
                      <a:pt x="2" y="52"/>
                    </a:moveTo>
                    <a:cubicBezTo>
                      <a:pt x="1" y="78"/>
                      <a:pt x="35" y="73"/>
                      <a:pt x="84" y="78"/>
                    </a:cubicBezTo>
                    <a:cubicBezTo>
                      <a:pt x="133" y="82"/>
                      <a:pt x="237" y="104"/>
                      <a:pt x="279" y="102"/>
                    </a:cubicBezTo>
                    <a:cubicBezTo>
                      <a:pt x="321" y="100"/>
                      <a:pt x="329" y="84"/>
                      <a:pt x="346" y="64"/>
                    </a:cubicBezTo>
                    <a:cubicBezTo>
                      <a:pt x="363" y="43"/>
                      <a:pt x="370" y="46"/>
                      <a:pt x="382" y="37"/>
                    </a:cubicBezTo>
                    <a:cubicBezTo>
                      <a:pt x="395" y="28"/>
                      <a:pt x="377" y="26"/>
                      <a:pt x="355" y="18"/>
                    </a:cubicBezTo>
                    <a:cubicBezTo>
                      <a:pt x="332" y="10"/>
                      <a:pt x="294" y="0"/>
                      <a:pt x="260" y="11"/>
                    </a:cubicBezTo>
                    <a:cubicBezTo>
                      <a:pt x="226" y="22"/>
                      <a:pt x="200" y="24"/>
                      <a:pt x="154" y="31"/>
                    </a:cubicBezTo>
                    <a:cubicBezTo>
                      <a:pt x="109" y="39"/>
                      <a:pt x="59" y="44"/>
                      <a:pt x="37" y="43"/>
                    </a:cubicBezTo>
                    <a:cubicBezTo>
                      <a:pt x="14" y="42"/>
                      <a:pt x="0" y="44"/>
                      <a:pt x="2" y="5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0" name="Freeform 929">
                <a:extLst>
                  <a:ext uri="{FF2B5EF4-FFF2-40B4-BE49-F238E27FC236}">
                    <a16:creationId xmlns:a16="http://schemas.microsoft.com/office/drawing/2014/main" id="{8E876967-296F-4AEA-AE68-B259C2934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1244"/>
                <a:ext cx="637" cy="162"/>
              </a:xfrm>
              <a:custGeom>
                <a:avLst/>
                <a:gdLst>
                  <a:gd name="T0" fmla="*/ 8 w 402"/>
                  <a:gd name="T1" fmla="*/ 225 h 103"/>
                  <a:gd name="T2" fmla="*/ 158 w 402"/>
                  <a:gd name="T3" fmla="*/ 293 h 103"/>
                  <a:gd name="T4" fmla="*/ 626 w 402"/>
                  <a:gd name="T5" fmla="*/ 362 h 103"/>
                  <a:gd name="T6" fmla="*/ 1122 w 402"/>
                  <a:gd name="T7" fmla="*/ 366 h 103"/>
                  <a:gd name="T8" fmla="*/ 1442 w 402"/>
                  <a:gd name="T9" fmla="*/ 286 h 103"/>
                  <a:gd name="T10" fmla="*/ 1585 w 402"/>
                  <a:gd name="T11" fmla="*/ 237 h 103"/>
                  <a:gd name="T12" fmla="*/ 1490 w 402"/>
                  <a:gd name="T13" fmla="*/ 203 h 103"/>
                  <a:gd name="T14" fmla="*/ 1090 w 402"/>
                  <a:gd name="T15" fmla="*/ 94 h 103"/>
                  <a:gd name="T16" fmla="*/ 666 w 402"/>
                  <a:gd name="T17" fmla="*/ 27 h 103"/>
                  <a:gd name="T18" fmla="*/ 299 w 402"/>
                  <a:gd name="T19" fmla="*/ 168 h 103"/>
                  <a:gd name="T20" fmla="*/ 8 w 402"/>
                  <a:gd name="T21" fmla="*/ 225 h 10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02" h="103">
                    <a:moveTo>
                      <a:pt x="2" y="58"/>
                    </a:moveTo>
                    <a:cubicBezTo>
                      <a:pt x="0" y="70"/>
                      <a:pt x="11" y="71"/>
                      <a:pt x="40" y="75"/>
                    </a:cubicBezTo>
                    <a:cubicBezTo>
                      <a:pt x="70" y="78"/>
                      <a:pt x="101" y="91"/>
                      <a:pt x="157" y="93"/>
                    </a:cubicBezTo>
                    <a:cubicBezTo>
                      <a:pt x="214" y="95"/>
                      <a:pt x="235" y="103"/>
                      <a:pt x="282" y="94"/>
                    </a:cubicBezTo>
                    <a:cubicBezTo>
                      <a:pt x="330" y="85"/>
                      <a:pt x="340" y="81"/>
                      <a:pt x="362" y="74"/>
                    </a:cubicBezTo>
                    <a:cubicBezTo>
                      <a:pt x="384" y="67"/>
                      <a:pt x="393" y="64"/>
                      <a:pt x="398" y="61"/>
                    </a:cubicBezTo>
                    <a:cubicBezTo>
                      <a:pt x="402" y="57"/>
                      <a:pt x="390" y="55"/>
                      <a:pt x="374" y="52"/>
                    </a:cubicBezTo>
                    <a:cubicBezTo>
                      <a:pt x="358" y="48"/>
                      <a:pt x="306" y="31"/>
                      <a:pt x="274" y="24"/>
                    </a:cubicBezTo>
                    <a:cubicBezTo>
                      <a:pt x="243" y="17"/>
                      <a:pt x="203" y="0"/>
                      <a:pt x="167" y="7"/>
                    </a:cubicBezTo>
                    <a:cubicBezTo>
                      <a:pt x="131" y="14"/>
                      <a:pt x="109" y="32"/>
                      <a:pt x="75" y="43"/>
                    </a:cubicBezTo>
                    <a:cubicBezTo>
                      <a:pt x="41" y="53"/>
                      <a:pt x="5" y="49"/>
                      <a:pt x="2" y="58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1" name="Freeform 930">
                <a:extLst>
                  <a:ext uri="{FF2B5EF4-FFF2-40B4-BE49-F238E27FC236}">
                    <a16:creationId xmlns:a16="http://schemas.microsoft.com/office/drawing/2014/main" id="{DA7A9734-CBA6-A70D-258B-6F4084DB77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0" y="1217"/>
                <a:ext cx="298" cy="142"/>
              </a:xfrm>
              <a:custGeom>
                <a:avLst/>
                <a:gdLst>
                  <a:gd name="T0" fmla="*/ 0 w 188"/>
                  <a:gd name="T1" fmla="*/ 298 h 90"/>
                  <a:gd name="T2" fmla="*/ 748 w 188"/>
                  <a:gd name="T3" fmla="*/ 172 h 90"/>
                  <a:gd name="T4" fmla="*/ 506 w 188"/>
                  <a:gd name="T5" fmla="*/ 164 h 90"/>
                  <a:gd name="T6" fmla="*/ 382 w 188"/>
                  <a:gd name="T7" fmla="*/ 292 h 90"/>
                  <a:gd name="T8" fmla="*/ 55 w 188"/>
                  <a:gd name="T9" fmla="*/ 306 h 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88" h="90">
                    <a:moveTo>
                      <a:pt x="0" y="76"/>
                    </a:moveTo>
                    <a:cubicBezTo>
                      <a:pt x="70" y="78"/>
                      <a:pt x="118" y="0"/>
                      <a:pt x="188" y="44"/>
                    </a:cubicBezTo>
                    <a:cubicBezTo>
                      <a:pt x="173" y="32"/>
                      <a:pt x="144" y="34"/>
                      <a:pt x="127" y="42"/>
                    </a:cubicBezTo>
                    <a:cubicBezTo>
                      <a:pt x="112" y="50"/>
                      <a:pt x="108" y="64"/>
                      <a:pt x="96" y="74"/>
                    </a:cubicBezTo>
                    <a:cubicBezTo>
                      <a:pt x="76" y="90"/>
                      <a:pt x="36" y="79"/>
                      <a:pt x="14" y="78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2" name="Freeform 931">
                <a:extLst>
                  <a:ext uri="{FF2B5EF4-FFF2-40B4-BE49-F238E27FC236}">
                    <a16:creationId xmlns:a16="http://schemas.microsoft.com/office/drawing/2014/main" id="{A382C62F-DEB4-C59D-E4C9-927A996159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5" y="1313"/>
                <a:ext cx="402" cy="70"/>
              </a:xfrm>
              <a:custGeom>
                <a:avLst/>
                <a:gdLst>
                  <a:gd name="T0" fmla="*/ 0 w 254"/>
                  <a:gd name="T1" fmla="*/ 145 h 44"/>
                  <a:gd name="T2" fmla="*/ 318 w 254"/>
                  <a:gd name="T3" fmla="*/ 164 h 44"/>
                  <a:gd name="T4" fmla="*/ 639 w 254"/>
                  <a:gd name="T5" fmla="*/ 164 h 44"/>
                  <a:gd name="T6" fmla="*/ 937 w 254"/>
                  <a:gd name="T7" fmla="*/ 103 h 44"/>
                  <a:gd name="T8" fmla="*/ 984 w 254"/>
                  <a:gd name="T9" fmla="*/ 64 h 44"/>
                  <a:gd name="T10" fmla="*/ 872 w 254"/>
                  <a:gd name="T11" fmla="*/ 25 h 44"/>
                  <a:gd name="T12" fmla="*/ 782 w 254"/>
                  <a:gd name="T13" fmla="*/ 84 h 44"/>
                  <a:gd name="T14" fmla="*/ 551 w 254"/>
                  <a:gd name="T15" fmla="*/ 73 h 44"/>
                  <a:gd name="T16" fmla="*/ 386 w 254"/>
                  <a:gd name="T17" fmla="*/ 5 h 44"/>
                  <a:gd name="T18" fmla="*/ 293 w 254"/>
                  <a:gd name="T19" fmla="*/ 21 h 44"/>
                  <a:gd name="T20" fmla="*/ 253 w 254"/>
                  <a:gd name="T21" fmla="*/ 53 h 44"/>
                  <a:gd name="T22" fmla="*/ 261 w 254"/>
                  <a:gd name="T23" fmla="*/ 84 h 44"/>
                  <a:gd name="T24" fmla="*/ 231 w 254"/>
                  <a:gd name="T25" fmla="*/ 108 h 44"/>
                  <a:gd name="T26" fmla="*/ 8 w 254"/>
                  <a:gd name="T27" fmla="*/ 137 h 4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54" h="44">
                    <a:moveTo>
                      <a:pt x="0" y="36"/>
                    </a:moveTo>
                    <a:cubicBezTo>
                      <a:pt x="27" y="39"/>
                      <a:pt x="53" y="40"/>
                      <a:pt x="80" y="41"/>
                    </a:cubicBezTo>
                    <a:cubicBezTo>
                      <a:pt x="107" y="42"/>
                      <a:pt x="134" y="44"/>
                      <a:pt x="161" y="41"/>
                    </a:cubicBezTo>
                    <a:cubicBezTo>
                      <a:pt x="187" y="39"/>
                      <a:pt x="211" y="33"/>
                      <a:pt x="236" y="26"/>
                    </a:cubicBezTo>
                    <a:cubicBezTo>
                      <a:pt x="242" y="24"/>
                      <a:pt x="254" y="23"/>
                      <a:pt x="248" y="16"/>
                    </a:cubicBezTo>
                    <a:cubicBezTo>
                      <a:pt x="244" y="10"/>
                      <a:pt x="227" y="8"/>
                      <a:pt x="220" y="6"/>
                    </a:cubicBezTo>
                    <a:cubicBezTo>
                      <a:pt x="220" y="15"/>
                      <a:pt x="204" y="19"/>
                      <a:pt x="197" y="21"/>
                    </a:cubicBezTo>
                    <a:cubicBezTo>
                      <a:pt x="178" y="26"/>
                      <a:pt x="158" y="25"/>
                      <a:pt x="139" y="18"/>
                    </a:cubicBezTo>
                    <a:cubicBezTo>
                      <a:pt x="125" y="13"/>
                      <a:pt x="111" y="3"/>
                      <a:pt x="97" y="1"/>
                    </a:cubicBezTo>
                    <a:cubicBezTo>
                      <a:pt x="89" y="0"/>
                      <a:pt x="82" y="3"/>
                      <a:pt x="74" y="5"/>
                    </a:cubicBezTo>
                    <a:cubicBezTo>
                      <a:pt x="65" y="7"/>
                      <a:pt x="65" y="5"/>
                      <a:pt x="64" y="13"/>
                    </a:cubicBezTo>
                    <a:cubicBezTo>
                      <a:pt x="64" y="16"/>
                      <a:pt x="67" y="18"/>
                      <a:pt x="66" y="21"/>
                    </a:cubicBezTo>
                    <a:cubicBezTo>
                      <a:pt x="65" y="25"/>
                      <a:pt x="61" y="26"/>
                      <a:pt x="58" y="27"/>
                    </a:cubicBezTo>
                    <a:cubicBezTo>
                      <a:pt x="43" y="35"/>
                      <a:pt x="19" y="37"/>
                      <a:pt x="2" y="34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3" name="Freeform 932">
                <a:extLst>
                  <a:ext uri="{FF2B5EF4-FFF2-40B4-BE49-F238E27FC236}">
                    <a16:creationId xmlns:a16="http://schemas.microsoft.com/office/drawing/2014/main" id="{753312A2-0F2F-EA88-49F3-2037E6B6B8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1294"/>
                <a:ext cx="72" cy="41"/>
              </a:xfrm>
              <a:custGeom>
                <a:avLst/>
                <a:gdLst>
                  <a:gd name="T0" fmla="*/ 0 w 45"/>
                  <a:gd name="T1" fmla="*/ 82 h 26"/>
                  <a:gd name="T2" fmla="*/ 184 w 45"/>
                  <a:gd name="T3" fmla="*/ 0 h 26"/>
                  <a:gd name="T4" fmla="*/ 46 w 45"/>
                  <a:gd name="T5" fmla="*/ 55 h 2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0" y="21"/>
                    </a:moveTo>
                    <a:cubicBezTo>
                      <a:pt x="16" y="26"/>
                      <a:pt x="35" y="10"/>
                      <a:pt x="45" y="0"/>
                    </a:cubicBezTo>
                    <a:cubicBezTo>
                      <a:pt x="35" y="6"/>
                      <a:pt x="22" y="9"/>
                      <a:pt x="11" y="1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4" name="Oval 933">
                <a:extLst>
                  <a:ext uri="{FF2B5EF4-FFF2-40B4-BE49-F238E27FC236}">
                    <a16:creationId xmlns:a16="http://schemas.microsoft.com/office/drawing/2014/main" id="{DF319925-3F50-D1E6-F72C-31A7B13C37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" y="1307"/>
                <a:ext cx="83" cy="4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5" name="Oval 934">
                <a:extLst>
                  <a:ext uri="{FF2B5EF4-FFF2-40B4-BE49-F238E27FC236}">
                    <a16:creationId xmlns:a16="http://schemas.microsoft.com/office/drawing/2014/main" id="{99EE4820-1DEE-8FB9-CB32-BE3AE87DA8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0" y="1297"/>
                <a:ext cx="82" cy="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6" name="Oval 935">
                <a:extLst>
                  <a:ext uri="{FF2B5EF4-FFF2-40B4-BE49-F238E27FC236}">
                    <a16:creationId xmlns:a16="http://schemas.microsoft.com/office/drawing/2014/main" id="{20D96CDC-6991-1926-9B26-3FF97EF08F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5" y="1302"/>
                <a:ext cx="82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7" name="Freeform 936">
                <a:extLst>
                  <a:ext uri="{FF2B5EF4-FFF2-40B4-BE49-F238E27FC236}">
                    <a16:creationId xmlns:a16="http://schemas.microsoft.com/office/drawing/2014/main" id="{C335B6D1-DD29-6206-B1D7-0FA808EBA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7" y="1313"/>
                <a:ext cx="64" cy="32"/>
              </a:xfrm>
              <a:custGeom>
                <a:avLst/>
                <a:gdLst>
                  <a:gd name="T0" fmla="*/ 0 w 40"/>
                  <a:gd name="T1" fmla="*/ 48 h 20"/>
                  <a:gd name="T2" fmla="*/ 5 w 40"/>
                  <a:gd name="T3" fmla="*/ 61 h 20"/>
                  <a:gd name="T4" fmla="*/ 74 w 40"/>
                  <a:gd name="T5" fmla="*/ 82 h 20"/>
                  <a:gd name="T6" fmla="*/ 163 w 40"/>
                  <a:gd name="T7" fmla="*/ 34 h 20"/>
                  <a:gd name="T8" fmla="*/ 158 w 40"/>
                  <a:gd name="T9" fmla="*/ 21 h 20"/>
                  <a:gd name="T10" fmla="*/ 86 w 40"/>
                  <a:gd name="T11" fmla="*/ 0 h 20"/>
                  <a:gd name="T12" fmla="*/ 0 w 40"/>
                  <a:gd name="T13" fmla="*/ 4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0">
                    <a:moveTo>
                      <a:pt x="0" y="12"/>
                    </a:moveTo>
                    <a:cubicBezTo>
                      <a:pt x="0" y="13"/>
                      <a:pt x="0" y="14"/>
                      <a:pt x="1" y="15"/>
                    </a:cubicBezTo>
                    <a:cubicBezTo>
                      <a:pt x="4" y="18"/>
                      <a:pt x="11" y="20"/>
                      <a:pt x="18" y="20"/>
                    </a:cubicBezTo>
                    <a:cubicBezTo>
                      <a:pt x="30" y="20"/>
                      <a:pt x="40" y="15"/>
                      <a:pt x="40" y="8"/>
                    </a:cubicBezTo>
                    <a:cubicBezTo>
                      <a:pt x="40" y="7"/>
                      <a:pt x="40" y="6"/>
                      <a:pt x="39" y="5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10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8" name="Oval 937">
                <a:extLst>
                  <a:ext uri="{FF2B5EF4-FFF2-40B4-BE49-F238E27FC236}">
                    <a16:creationId xmlns:a16="http://schemas.microsoft.com/office/drawing/2014/main" id="{3EBE5F64-AAA4-3BE7-39C3-7E47900169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7" y="1313"/>
                <a:ext cx="9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9" name="Oval 938">
                <a:extLst>
                  <a:ext uri="{FF2B5EF4-FFF2-40B4-BE49-F238E27FC236}">
                    <a16:creationId xmlns:a16="http://schemas.microsoft.com/office/drawing/2014/main" id="{558A119D-E32B-0612-E6D6-81F6AE6391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0" y="1312"/>
                <a:ext cx="7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0" name="Freeform 939">
                <a:extLst>
                  <a:ext uri="{FF2B5EF4-FFF2-40B4-BE49-F238E27FC236}">
                    <a16:creationId xmlns:a16="http://schemas.microsoft.com/office/drawing/2014/main" id="{8A07A7DF-921B-C148-987C-64A80F7F2C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5" y="1327"/>
                <a:ext cx="46" cy="21"/>
              </a:xfrm>
              <a:custGeom>
                <a:avLst/>
                <a:gdLst>
                  <a:gd name="T0" fmla="*/ 116 w 29"/>
                  <a:gd name="T1" fmla="*/ 0 h 13"/>
                  <a:gd name="T2" fmla="*/ 0 w 29"/>
                  <a:gd name="T3" fmla="*/ 42 h 13"/>
                  <a:gd name="T4" fmla="*/ 116 w 29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cubicBezTo>
                      <a:pt x="24" y="11"/>
                      <a:pt x="10" y="13"/>
                      <a:pt x="0" y="10"/>
                    </a:cubicBezTo>
                    <a:cubicBezTo>
                      <a:pt x="7" y="9"/>
                      <a:pt x="21" y="8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1" name="Freeform 940">
                <a:extLst>
                  <a:ext uri="{FF2B5EF4-FFF2-40B4-BE49-F238E27FC236}">
                    <a16:creationId xmlns:a16="http://schemas.microsoft.com/office/drawing/2014/main" id="{57D39F13-8EB8-D9D5-EE00-FE26D2DBD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1244"/>
                <a:ext cx="637" cy="162"/>
              </a:xfrm>
              <a:custGeom>
                <a:avLst/>
                <a:gdLst>
                  <a:gd name="T0" fmla="*/ 8 w 402"/>
                  <a:gd name="T1" fmla="*/ 225 h 103"/>
                  <a:gd name="T2" fmla="*/ 158 w 402"/>
                  <a:gd name="T3" fmla="*/ 293 h 103"/>
                  <a:gd name="T4" fmla="*/ 626 w 402"/>
                  <a:gd name="T5" fmla="*/ 362 h 103"/>
                  <a:gd name="T6" fmla="*/ 1122 w 402"/>
                  <a:gd name="T7" fmla="*/ 366 h 103"/>
                  <a:gd name="T8" fmla="*/ 1442 w 402"/>
                  <a:gd name="T9" fmla="*/ 286 h 103"/>
                  <a:gd name="T10" fmla="*/ 1585 w 402"/>
                  <a:gd name="T11" fmla="*/ 237 h 103"/>
                  <a:gd name="T12" fmla="*/ 1490 w 402"/>
                  <a:gd name="T13" fmla="*/ 203 h 103"/>
                  <a:gd name="T14" fmla="*/ 1090 w 402"/>
                  <a:gd name="T15" fmla="*/ 94 h 103"/>
                  <a:gd name="T16" fmla="*/ 666 w 402"/>
                  <a:gd name="T17" fmla="*/ 27 h 103"/>
                  <a:gd name="T18" fmla="*/ 299 w 402"/>
                  <a:gd name="T19" fmla="*/ 168 h 103"/>
                  <a:gd name="T20" fmla="*/ 8 w 402"/>
                  <a:gd name="T21" fmla="*/ 225 h 10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02" h="103">
                    <a:moveTo>
                      <a:pt x="2" y="58"/>
                    </a:moveTo>
                    <a:cubicBezTo>
                      <a:pt x="0" y="70"/>
                      <a:pt x="11" y="71"/>
                      <a:pt x="40" y="75"/>
                    </a:cubicBezTo>
                    <a:cubicBezTo>
                      <a:pt x="70" y="78"/>
                      <a:pt x="101" y="91"/>
                      <a:pt x="157" y="93"/>
                    </a:cubicBezTo>
                    <a:cubicBezTo>
                      <a:pt x="214" y="95"/>
                      <a:pt x="235" y="103"/>
                      <a:pt x="282" y="94"/>
                    </a:cubicBezTo>
                    <a:cubicBezTo>
                      <a:pt x="330" y="85"/>
                      <a:pt x="340" y="81"/>
                      <a:pt x="362" y="74"/>
                    </a:cubicBezTo>
                    <a:cubicBezTo>
                      <a:pt x="384" y="67"/>
                      <a:pt x="393" y="64"/>
                      <a:pt x="398" y="61"/>
                    </a:cubicBezTo>
                    <a:cubicBezTo>
                      <a:pt x="402" y="57"/>
                      <a:pt x="390" y="55"/>
                      <a:pt x="374" y="52"/>
                    </a:cubicBezTo>
                    <a:cubicBezTo>
                      <a:pt x="358" y="48"/>
                      <a:pt x="306" y="31"/>
                      <a:pt x="274" y="24"/>
                    </a:cubicBezTo>
                    <a:cubicBezTo>
                      <a:pt x="243" y="17"/>
                      <a:pt x="203" y="0"/>
                      <a:pt x="167" y="7"/>
                    </a:cubicBezTo>
                    <a:cubicBezTo>
                      <a:pt x="131" y="14"/>
                      <a:pt x="109" y="32"/>
                      <a:pt x="75" y="43"/>
                    </a:cubicBezTo>
                    <a:cubicBezTo>
                      <a:pt x="41" y="53"/>
                      <a:pt x="5" y="49"/>
                      <a:pt x="2" y="5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2" name="Freeform 941">
                <a:extLst>
                  <a:ext uri="{FF2B5EF4-FFF2-40B4-BE49-F238E27FC236}">
                    <a16:creationId xmlns:a16="http://schemas.microsoft.com/office/drawing/2014/main" id="{FDD2F041-0269-8C07-F113-7806F5FBA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" y="1361"/>
                <a:ext cx="607" cy="154"/>
              </a:xfrm>
              <a:custGeom>
                <a:avLst/>
                <a:gdLst>
                  <a:gd name="T0" fmla="*/ 5 w 383"/>
                  <a:gd name="T1" fmla="*/ 233 h 98"/>
                  <a:gd name="T2" fmla="*/ 223 w 383"/>
                  <a:gd name="T3" fmla="*/ 250 h 98"/>
                  <a:gd name="T4" fmla="*/ 761 w 383"/>
                  <a:gd name="T5" fmla="*/ 303 h 98"/>
                  <a:gd name="T6" fmla="*/ 1349 w 383"/>
                  <a:gd name="T7" fmla="*/ 303 h 98"/>
                  <a:gd name="T8" fmla="*/ 1525 w 383"/>
                  <a:gd name="T9" fmla="*/ 178 h 98"/>
                  <a:gd name="T10" fmla="*/ 1322 w 383"/>
                  <a:gd name="T11" fmla="*/ 101 h 98"/>
                  <a:gd name="T12" fmla="*/ 899 w 383"/>
                  <a:gd name="T13" fmla="*/ 5 h 98"/>
                  <a:gd name="T14" fmla="*/ 482 w 383"/>
                  <a:gd name="T15" fmla="*/ 74 h 98"/>
                  <a:gd name="T16" fmla="*/ 5 w 383"/>
                  <a:gd name="T17" fmla="*/ 233 h 9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3" h="98">
                    <a:moveTo>
                      <a:pt x="1" y="60"/>
                    </a:moveTo>
                    <a:cubicBezTo>
                      <a:pt x="2" y="67"/>
                      <a:pt x="14" y="63"/>
                      <a:pt x="56" y="64"/>
                    </a:cubicBezTo>
                    <a:cubicBezTo>
                      <a:pt x="98" y="66"/>
                      <a:pt x="148" y="71"/>
                      <a:pt x="191" y="78"/>
                    </a:cubicBezTo>
                    <a:cubicBezTo>
                      <a:pt x="234" y="85"/>
                      <a:pt x="296" y="98"/>
                      <a:pt x="339" y="78"/>
                    </a:cubicBezTo>
                    <a:cubicBezTo>
                      <a:pt x="383" y="57"/>
                      <a:pt x="383" y="52"/>
                      <a:pt x="383" y="46"/>
                    </a:cubicBezTo>
                    <a:cubicBezTo>
                      <a:pt x="383" y="39"/>
                      <a:pt x="355" y="29"/>
                      <a:pt x="332" y="26"/>
                    </a:cubicBezTo>
                    <a:cubicBezTo>
                      <a:pt x="309" y="22"/>
                      <a:pt x="257" y="0"/>
                      <a:pt x="226" y="1"/>
                    </a:cubicBezTo>
                    <a:cubicBezTo>
                      <a:pt x="195" y="2"/>
                      <a:pt x="165" y="8"/>
                      <a:pt x="121" y="19"/>
                    </a:cubicBezTo>
                    <a:cubicBezTo>
                      <a:pt x="77" y="29"/>
                      <a:pt x="0" y="46"/>
                      <a:pt x="1" y="6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3" name="Freeform 942">
                <a:extLst>
                  <a:ext uri="{FF2B5EF4-FFF2-40B4-BE49-F238E27FC236}">
                    <a16:creationId xmlns:a16="http://schemas.microsoft.com/office/drawing/2014/main" id="{26C5BF72-4C14-53A1-DF33-3B2BAE60BC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" y="1369"/>
                <a:ext cx="456" cy="77"/>
              </a:xfrm>
              <a:custGeom>
                <a:avLst/>
                <a:gdLst>
                  <a:gd name="T0" fmla="*/ 0 w 288"/>
                  <a:gd name="T1" fmla="*/ 190 h 49"/>
                  <a:gd name="T2" fmla="*/ 274 w 288"/>
                  <a:gd name="T3" fmla="*/ 113 h 49"/>
                  <a:gd name="T4" fmla="*/ 485 w 288"/>
                  <a:gd name="T5" fmla="*/ 60 h 49"/>
                  <a:gd name="T6" fmla="*/ 719 w 288"/>
                  <a:gd name="T7" fmla="*/ 20 h 49"/>
                  <a:gd name="T8" fmla="*/ 1020 w 288"/>
                  <a:gd name="T9" fmla="*/ 49 h 49"/>
                  <a:gd name="T10" fmla="*/ 1143 w 288"/>
                  <a:gd name="T11" fmla="*/ 90 h 49"/>
                  <a:gd name="T12" fmla="*/ 872 w 288"/>
                  <a:gd name="T13" fmla="*/ 49 h 49"/>
                  <a:gd name="T14" fmla="*/ 599 w 288"/>
                  <a:gd name="T15" fmla="*/ 113 h 49"/>
                  <a:gd name="T16" fmla="*/ 437 w 288"/>
                  <a:gd name="T17" fmla="*/ 148 h 49"/>
                  <a:gd name="T18" fmla="*/ 291 w 288"/>
                  <a:gd name="T19" fmla="*/ 143 h 49"/>
                  <a:gd name="T20" fmla="*/ 190 w 288"/>
                  <a:gd name="T21" fmla="*/ 159 h 49"/>
                  <a:gd name="T22" fmla="*/ 138 w 288"/>
                  <a:gd name="T23" fmla="*/ 163 h 4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8" h="49">
                    <a:moveTo>
                      <a:pt x="0" y="49"/>
                    </a:moveTo>
                    <a:cubicBezTo>
                      <a:pt x="23" y="43"/>
                      <a:pt x="45" y="35"/>
                      <a:pt x="69" y="29"/>
                    </a:cubicBezTo>
                    <a:cubicBezTo>
                      <a:pt x="86" y="25"/>
                      <a:pt x="104" y="20"/>
                      <a:pt x="122" y="15"/>
                    </a:cubicBezTo>
                    <a:cubicBezTo>
                      <a:pt x="141" y="11"/>
                      <a:pt x="161" y="9"/>
                      <a:pt x="181" y="5"/>
                    </a:cubicBezTo>
                    <a:cubicBezTo>
                      <a:pt x="208" y="0"/>
                      <a:pt x="230" y="4"/>
                      <a:pt x="257" y="13"/>
                    </a:cubicBezTo>
                    <a:cubicBezTo>
                      <a:pt x="267" y="16"/>
                      <a:pt x="277" y="19"/>
                      <a:pt x="288" y="23"/>
                    </a:cubicBezTo>
                    <a:cubicBezTo>
                      <a:pt x="266" y="19"/>
                      <a:pt x="242" y="15"/>
                      <a:pt x="220" y="13"/>
                    </a:cubicBezTo>
                    <a:cubicBezTo>
                      <a:pt x="194" y="11"/>
                      <a:pt x="174" y="18"/>
                      <a:pt x="151" y="29"/>
                    </a:cubicBezTo>
                    <a:cubicBezTo>
                      <a:pt x="138" y="35"/>
                      <a:pt x="123" y="38"/>
                      <a:pt x="110" y="38"/>
                    </a:cubicBezTo>
                    <a:cubicBezTo>
                      <a:pt x="97" y="38"/>
                      <a:pt x="86" y="35"/>
                      <a:pt x="73" y="37"/>
                    </a:cubicBezTo>
                    <a:cubicBezTo>
                      <a:pt x="65" y="39"/>
                      <a:pt x="57" y="40"/>
                      <a:pt x="48" y="41"/>
                    </a:cubicBezTo>
                    <a:cubicBezTo>
                      <a:pt x="44" y="41"/>
                      <a:pt x="39" y="41"/>
                      <a:pt x="35" y="42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4" name="Freeform 943">
                <a:extLst>
                  <a:ext uri="{FF2B5EF4-FFF2-40B4-BE49-F238E27FC236}">
                    <a16:creationId xmlns:a16="http://schemas.microsoft.com/office/drawing/2014/main" id="{35455EA8-95DB-3976-C796-9C46E898EA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" y="1417"/>
                <a:ext cx="305" cy="73"/>
              </a:xfrm>
              <a:custGeom>
                <a:avLst/>
                <a:gdLst>
                  <a:gd name="T0" fmla="*/ 0 w 193"/>
                  <a:gd name="T1" fmla="*/ 124 h 46"/>
                  <a:gd name="T2" fmla="*/ 137 w 193"/>
                  <a:gd name="T3" fmla="*/ 151 h 46"/>
                  <a:gd name="T4" fmla="*/ 265 w 193"/>
                  <a:gd name="T5" fmla="*/ 168 h 46"/>
                  <a:gd name="T6" fmla="*/ 495 w 193"/>
                  <a:gd name="T7" fmla="*/ 176 h 46"/>
                  <a:gd name="T8" fmla="*/ 694 w 193"/>
                  <a:gd name="T9" fmla="*/ 108 h 46"/>
                  <a:gd name="T10" fmla="*/ 754 w 193"/>
                  <a:gd name="T11" fmla="*/ 43 h 46"/>
                  <a:gd name="T12" fmla="*/ 619 w 193"/>
                  <a:gd name="T13" fmla="*/ 0 h 46"/>
                  <a:gd name="T14" fmla="*/ 360 w 193"/>
                  <a:gd name="T15" fmla="*/ 143 h 46"/>
                  <a:gd name="T16" fmla="*/ 212 w 193"/>
                  <a:gd name="T17" fmla="*/ 141 h 46"/>
                  <a:gd name="T18" fmla="*/ 82 w 193"/>
                  <a:gd name="T19" fmla="*/ 124 h 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93" h="46">
                    <a:moveTo>
                      <a:pt x="0" y="31"/>
                    </a:moveTo>
                    <a:cubicBezTo>
                      <a:pt x="12" y="31"/>
                      <a:pt x="24" y="36"/>
                      <a:pt x="35" y="38"/>
                    </a:cubicBezTo>
                    <a:cubicBezTo>
                      <a:pt x="45" y="40"/>
                      <a:pt x="57" y="41"/>
                      <a:pt x="67" y="42"/>
                    </a:cubicBezTo>
                    <a:cubicBezTo>
                      <a:pt x="86" y="44"/>
                      <a:pt x="106" y="46"/>
                      <a:pt x="125" y="44"/>
                    </a:cubicBezTo>
                    <a:cubicBezTo>
                      <a:pt x="144" y="43"/>
                      <a:pt x="160" y="35"/>
                      <a:pt x="176" y="27"/>
                    </a:cubicBezTo>
                    <a:cubicBezTo>
                      <a:pt x="181" y="24"/>
                      <a:pt x="193" y="19"/>
                      <a:pt x="191" y="11"/>
                    </a:cubicBezTo>
                    <a:cubicBezTo>
                      <a:pt x="189" y="3"/>
                      <a:pt x="165" y="0"/>
                      <a:pt x="157" y="0"/>
                    </a:cubicBezTo>
                    <a:cubicBezTo>
                      <a:pt x="160" y="27"/>
                      <a:pt x="111" y="36"/>
                      <a:pt x="91" y="36"/>
                    </a:cubicBezTo>
                    <a:cubicBezTo>
                      <a:pt x="79" y="35"/>
                      <a:pt x="67" y="35"/>
                      <a:pt x="54" y="35"/>
                    </a:cubicBezTo>
                    <a:cubicBezTo>
                      <a:pt x="43" y="34"/>
                      <a:pt x="32" y="31"/>
                      <a:pt x="21" y="31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5" name="Freeform 944">
                <a:extLst>
                  <a:ext uri="{FF2B5EF4-FFF2-40B4-BE49-F238E27FC236}">
                    <a16:creationId xmlns:a16="http://schemas.microsoft.com/office/drawing/2014/main" id="{6FF4700F-4B47-164E-0418-804E012508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" y="1395"/>
                <a:ext cx="95" cy="22"/>
              </a:xfrm>
              <a:custGeom>
                <a:avLst/>
                <a:gdLst>
                  <a:gd name="T0" fmla="*/ 0 w 60"/>
                  <a:gd name="T1" fmla="*/ 47 h 14"/>
                  <a:gd name="T2" fmla="*/ 108 w 60"/>
                  <a:gd name="T3" fmla="*/ 47 h 14"/>
                  <a:gd name="T4" fmla="*/ 238 w 60"/>
                  <a:gd name="T5" fmla="*/ 0 h 14"/>
                  <a:gd name="T6" fmla="*/ 25 w 60"/>
                  <a:gd name="T7" fmla="*/ 55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0" h="14">
                    <a:moveTo>
                      <a:pt x="0" y="12"/>
                    </a:moveTo>
                    <a:cubicBezTo>
                      <a:pt x="10" y="12"/>
                      <a:pt x="18" y="14"/>
                      <a:pt x="27" y="12"/>
                    </a:cubicBezTo>
                    <a:cubicBezTo>
                      <a:pt x="39" y="9"/>
                      <a:pt x="48" y="3"/>
                      <a:pt x="60" y="0"/>
                    </a:cubicBezTo>
                    <a:cubicBezTo>
                      <a:pt x="41" y="2"/>
                      <a:pt x="24" y="8"/>
                      <a:pt x="6" y="1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6" name="Oval 945">
                <a:extLst>
                  <a:ext uri="{FF2B5EF4-FFF2-40B4-BE49-F238E27FC236}">
                    <a16:creationId xmlns:a16="http://schemas.microsoft.com/office/drawing/2014/main" id="{1B57E776-2629-0F53-5887-DCBB773651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5" y="1416"/>
                <a:ext cx="82" cy="4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7" name="Oval 946">
                <a:extLst>
                  <a:ext uri="{FF2B5EF4-FFF2-40B4-BE49-F238E27FC236}">
                    <a16:creationId xmlns:a16="http://schemas.microsoft.com/office/drawing/2014/main" id="{92563AD8-E0DD-6039-AF23-EFD47F8385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1406"/>
                <a:ext cx="83" cy="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8" name="Oval 947">
                <a:extLst>
                  <a:ext uri="{FF2B5EF4-FFF2-40B4-BE49-F238E27FC236}">
                    <a16:creationId xmlns:a16="http://schemas.microsoft.com/office/drawing/2014/main" id="{375E3E59-54AB-0B9D-8534-9C6B386111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2" y="1411"/>
                <a:ext cx="82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9" name="Freeform 948">
                <a:extLst>
                  <a:ext uri="{FF2B5EF4-FFF2-40B4-BE49-F238E27FC236}">
                    <a16:creationId xmlns:a16="http://schemas.microsoft.com/office/drawing/2014/main" id="{5D6341D8-6B7F-E6C8-398C-88F5363259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4" y="1422"/>
                <a:ext cx="62" cy="32"/>
              </a:xfrm>
              <a:custGeom>
                <a:avLst/>
                <a:gdLst>
                  <a:gd name="T0" fmla="*/ 0 w 39"/>
                  <a:gd name="T1" fmla="*/ 48 h 20"/>
                  <a:gd name="T2" fmla="*/ 0 w 39"/>
                  <a:gd name="T3" fmla="*/ 56 h 20"/>
                  <a:gd name="T4" fmla="*/ 73 w 39"/>
                  <a:gd name="T5" fmla="*/ 82 h 20"/>
                  <a:gd name="T6" fmla="*/ 157 w 39"/>
                  <a:gd name="T7" fmla="*/ 34 h 20"/>
                  <a:gd name="T8" fmla="*/ 157 w 39"/>
                  <a:gd name="T9" fmla="*/ 21 h 20"/>
                  <a:gd name="T10" fmla="*/ 83 w 39"/>
                  <a:gd name="T11" fmla="*/ 0 h 20"/>
                  <a:gd name="T12" fmla="*/ 0 w 39"/>
                  <a:gd name="T13" fmla="*/ 4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9" h="20">
                    <a:moveTo>
                      <a:pt x="0" y="12"/>
                    </a:moveTo>
                    <a:cubicBezTo>
                      <a:pt x="0" y="13"/>
                      <a:pt x="0" y="14"/>
                      <a:pt x="0" y="14"/>
                    </a:cubicBezTo>
                    <a:cubicBezTo>
                      <a:pt x="4" y="18"/>
                      <a:pt x="11" y="20"/>
                      <a:pt x="18" y="20"/>
                    </a:cubicBezTo>
                    <a:cubicBezTo>
                      <a:pt x="30" y="20"/>
                      <a:pt x="39" y="14"/>
                      <a:pt x="39" y="8"/>
                    </a:cubicBezTo>
                    <a:cubicBezTo>
                      <a:pt x="39" y="7"/>
                      <a:pt x="39" y="6"/>
                      <a:pt x="39" y="5"/>
                    </a:cubicBezTo>
                    <a:cubicBezTo>
                      <a:pt x="35" y="2"/>
                      <a:pt x="28" y="0"/>
                      <a:pt x="21" y="0"/>
                    </a:cubicBezTo>
                    <a:cubicBezTo>
                      <a:pt x="9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0" name="Oval 949">
                <a:extLst>
                  <a:ext uri="{FF2B5EF4-FFF2-40B4-BE49-F238E27FC236}">
                    <a16:creationId xmlns:a16="http://schemas.microsoft.com/office/drawing/2014/main" id="{480B9370-E03A-91FF-8551-3F036EF716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4" y="142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1" name="Oval 950">
                <a:extLst>
                  <a:ext uri="{FF2B5EF4-FFF2-40B4-BE49-F238E27FC236}">
                    <a16:creationId xmlns:a16="http://schemas.microsoft.com/office/drawing/2014/main" id="{DA47F619-94E6-622C-CB65-89E4913D0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7" y="1421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2" name="Freeform 951">
                <a:extLst>
                  <a:ext uri="{FF2B5EF4-FFF2-40B4-BE49-F238E27FC236}">
                    <a16:creationId xmlns:a16="http://schemas.microsoft.com/office/drawing/2014/main" id="{9F281A28-7A5A-D9E8-FE30-900A550300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0" y="1436"/>
                <a:ext cx="46" cy="21"/>
              </a:xfrm>
              <a:custGeom>
                <a:avLst/>
                <a:gdLst>
                  <a:gd name="T0" fmla="*/ 116 w 29"/>
                  <a:gd name="T1" fmla="*/ 0 h 13"/>
                  <a:gd name="T2" fmla="*/ 0 w 29"/>
                  <a:gd name="T3" fmla="*/ 42 h 13"/>
                  <a:gd name="T4" fmla="*/ 116 w 29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cubicBezTo>
                      <a:pt x="24" y="11"/>
                      <a:pt x="10" y="13"/>
                      <a:pt x="0" y="10"/>
                    </a:cubicBezTo>
                    <a:cubicBezTo>
                      <a:pt x="7" y="9"/>
                      <a:pt x="21" y="8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3" name="Freeform 952">
                <a:extLst>
                  <a:ext uri="{FF2B5EF4-FFF2-40B4-BE49-F238E27FC236}">
                    <a16:creationId xmlns:a16="http://schemas.microsoft.com/office/drawing/2014/main" id="{970B9847-5F3B-F7EA-7628-2A3A935EF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" y="1361"/>
                <a:ext cx="607" cy="154"/>
              </a:xfrm>
              <a:custGeom>
                <a:avLst/>
                <a:gdLst>
                  <a:gd name="T0" fmla="*/ 5 w 383"/>
                  <a:gd name="T1" fmla="*/ 233 h 98"/>
                  <a:gd name="T2" fmla="*/ 223 w 383"/>
                  <a:gd name="T3" fmla="*/ 250 h 98"/>
                  <a:gd name="T4" fmla="*/ 761 w 383"/>
                  <a:gd name="T5" fmla="*/ 303 h 98"/>
                  <a:gd name="T6" fmla="*/ 1349 w 383"/>
                  <a:gd name="T7" fmla="*/ 303 h 98"/>
                  <a:gd name="T8" fmla="*/ 1525 w 383"/>
                  <a:gd name="T9" fmla="*/ 178 h 98"/>
                  <a:gd name="T10" fmla="*/ 1322 w 383"/>
                  <a:gd name="T11" fmla="*/ 101 h 98"/>
                  <a:gd name="T12" fmla="*/ 899 w 383"/>
                  <a:gd name="T13" fmla="*/ 5 h 98"/>
                  <a:gd name="T14" fmla="*/ 482 w 383"/>
                  <a:gd name="T15" fmla="*/ 74 h 98"/>
                  <a:gd name="T16" fmla="*/ 5 w 383"/>
                  <a:gd name="T17" fmla="*/ 233 h 9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3" h="98">
                    <a:moveTo>
                      <a:pt x="1" y="60"/>
                    </a:moveTo>
                    <a:cubicBezTo>
                      <a:pt x="2" y="67"/>
                      <a:pt x="14" y="63"/>
                      <a:pt x="56" y="64"/>
                    </a:cubicBezTo>
                    <a:cubicBezTo>
                      <a:pt x="98" y="66"/>
                      <a:pt x="148" y="71"/>
                      <a:pt x="191" y="78"/>
                    </a:cubicBezTo>
                    <a:cubicBezTo>
                      <a:pt x="234" y="85"/>
                      <a:pt x="296" y="98"/>
                      <a:pt x="339" y="78"/>
                    </a:cubicBezTo>
                    <a:cubicBezTo>
                      <a:pt x="383" y="57"/>
                      <a:pt x="383" y="52"/>
                      <a:pt x="383" y="46"/>
                    </a:cubicBezTo>
                    <a:cubicBezTo>
                      <a:pt x="383" y="39"/>
                      <a:pt x="355" y="29"/>
                      <a:pt x="332" y="26"/>
                    </a:cubicBezTo>
                    <a:cubicBezTo>
                      <a:pt x="309" y="22"/>
                      <a:pt x="257" y="0"/>
                      <a:pt x="226" y="1"/>
                    </a:cubicBezTo>
                    <a:cubicBezTo>
                      <a:pt x="195" y="2"/>
                      <a:pt x="165" y="8"/>
                      <a:pt x="121" y="19"/>
                    </a:cubicBezTo>
                    <a:cubicBezTo>
                      <a:pt x="77" y="29"/>
                      <a:pt x="0" y="46"/>
                      <a:pt x="1" y="6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4" name="Freeform 953">
                <a:extLst>
                  <a:ext uri="{FF2B5EF4-FFF2-40B4-BE49-F238E27FC236}">
                    <a16:creationId xmlns:a16="http://schemas.microsoft.com/office/drawing/2014/main" id="{217673B2-8247-06C1-36CB-0FB1A61B9A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1479"/>
                <a:ext cx="502" cy="264"/>
              </a:xfrm>
              <a:custGeom>
                <a:avLst/>
                <a:gdLst>
                  <a:gd name="T0" fmla="*/ 108 w 317"/>
                  <a:gd name="T1" fmla="*/ 128 h 167"/>
                  <a:gd name="T2" fmla="*/ 68 w 317"/>
                  <a:gd name="T3" fmla="*/ 313 h 167"/>
                  <a:gd name="T4" fmla="*/ 401 w 317"/>
                  <a:gd name="T5" fmla="*/ 503 h 167"/>
                  <a:gd name="T6" fmla="*/ 735 w 317"/>
                  <a:gd name="T7" fmla="*/ 620 h 167"/>
                  <a:gd name="T8" fmla="*/ 988 w 317"/>
                  <a:gd name="T9" fmla="*/ 462 h 167"/>
                  <a:gd name="T10" fmla="*/ 1254 w 317"/>
                  <a:gd name="T11" fmla="*/ 155 h 167"/>
                  <a:gd name="T12" fmla="*/ 1040 w 317"/>
                  <a:gd name="T13" fmla="*/ 111 h 167"/>
                  <a:gd name="T14" fmla="*/ 667 w 317"/>
                  <a:gd name="T15" fmla="*/ 117 h 167"/>
                  <a:gd name="T16" fmla="*/ 108 w 317"/>
                  <a:gd name="T17" fmla="*/ 128 h 1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17" h="167">
                    <a:moveTo>
                      <a:pt x="27" y="32"/>
                    </a:moveTo>
                    <a:cubicBezTo>
                      <a:pt x="8" y="54"/>
                      <a:pt x="0" y="70"/>
                      <a:pt x="17" y="79"/>
                    </a:cubicBezTo>
                    <a:cubicBezTo>
                      <a:pt x="34" y="88"/>
                      <a:pt x="72" y="107"/>
                      <a:pt x="101" y="127"/>
                    </a:cubicBezTo>
                    <a:cubicBezTo>
                      <a:pt x="131" y="147"/>
                      <a:pt x="157" y="167"/>
                      <a:pt x="185" y="157"/>
                    </a:cubicBezTo>
                    <a:cubicBezTo>
                      <a:pt x="213" y="146"/>
                      <a:pt x="224" y="129"/>
                      <a:pt x="249" y="117"/>
                    </a:cubicBezTo>
                    <a:cubicBezTo>
                      <a:pt x="274" y="106"/>
                      <a:pt x="317" y="68"/>
                      <a:pt x="316" y="39"/>
                    </a:cubicBezTo>
                    <a:cubicBezTo>
                      <a:pt x="316" y="11"/>
                      <a:pt x="291" y="20"/>
                      <a:pt x="262" y="28"/>
                    </a:cubicBezTo>
                    <a:cubicBezTo>
                      <a:pt x="233" y="36"/>
                      <a:pt x="199" y="35"/>
                      <a:pt x="168" y="30"/>
                    </a:cubicBezTo>
                    <a:cubicBezTo>
                      <a:pt x="137" y="24"/>
                      <a:pt x="48" y="0"/>
                      <a:pt x="27" y="32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5" name="Freeform 954">
                <a:extLst>
                  <a:ext uri="{FF2B5EF4-FFF2-40B4-BE49-F238E27FC236}">
                    <a16:creationId xmlns:a16="http://schemas.microsoft.com/office/drawing/2014/main" id="{73F6F013-46DD-1225-3336-1AD7262AB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" y="1514"/>
                <a:ext cx="442" cy="210"/>
              </a:xfrm>
              <a:custGeom>
                <a:avLst/>
                <a:gdLst>
                  <a:gd name="T0" fmla="*/ 0 w 279"/>
                  <a:gd name="T1" fmla="*/ 219 h 133"/>
                  <a:gd name="T2" fmla="*/ 407 w 279"/>
                  <a:gd name="T3" fmla="*/ 461 h 133"/>
                  <a:gd name="T4" fmla="*/ 708 w 279"/>
                  <a:gd name="T5" fmla="*/ 388 h 133"/>
                  <a:gd name="T6" fmla="*/ 946 w 279"/>
                  <a:gd name="T7" fmla="*/ 232 h 133"/>
                  <a:gd name="T8" fmla="*/ 946 w 279"/>
                  <a:gd name="T9" fmla="*/ 52 h 133"/>
                  <a:gd name="T10" fmla="*/ 855 w 279"/>
                  <a:gd name="T11" fmla="*/ 202 h 133"/>
                  <a:gd name="T12" fmla="*/ 600 w 279"/>
                  <a:gd name="T13" fmla="*/ 245 h 133"/>
                  <a:gd name="T14" fmla="*/ 444 w 279"/>
                  <a:gd name="T15" fmla="*/ 292 h 133"/>
                  <a:gd name="T16" fmla="*/ 306 w 279"/>
                  <a:gd name="T17" fmla="*/ 335 h 133"/>
                  <a:gd name="T18" fmla="*/ 0 w 279"/>
                  <a:gd name="T19" fmla="*/ 212 h 13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9" h="133">
                    <a:moveTo>
                      <a:pt x="0" y="56"/>
                    </a:moveTo>
                    <a:cubicBezTo>
                      <a:pt x="36" y="69"/>
                      <a:pt x="68" y="99"/>
                      <a:pt x="102" y="117"/>
                    </a:cubicBezTo>
                    <a:cubicBezTo>
                      <a:pt x="131" y="133"/>
                      <a:pt x="154" y="114"/>
                      <a:pt x="178" y="99"/>
                    </a:cubicBezTo>
                    <a:cubicBezTo>
                      <a:pt x="200" y="86"/>
                      <a:pt x="221" y="79"/>
                      <a:pt x="238" y="59"/>
                    </a:cubicBezTo>
                    <a:cubicBezTo>
                      <a:pt x="252" y="44"/>
                      <a:pt x="279" y="0"/>
                      <a:pt x="238" y="13"/>
                    </a:cubicBezTo>
                    <a:cubicBezTo>
                      <a:pt x="253" y="20"/>
                      <a:pt x="223" y="46"/>
                      <a:pt x="215" y="51"/>
                    </a:cubicBezTo>
                    <a:cubicBezTo>
                      <a:pt x="198" y="62"/>
                      <a:pt x="171" y="63"/>
                      <a:pt x="151" y="62"/>
                    </a:cubicBezTo>
                    <a:cubicBezTo>
                      <a:pt x="161" y="86"/>
                      <a:pt x="121" y="75"/>
                      <a:pt x="112" y="74"/>
                    </a:cubicBezTo>
                    <a:cubicBezTo>
                      <a:pt x="111" y="97"/>
                      <a:pt x="95" y="93"/>
                      <a:pt x="77" y="85"/>
                    </a:cubicBezTo>
                    <a:cubicBezTo>
                      <a:pt x="57" y="76"/>
                      <a:pt x="22" y="56"/>
                      <a:pt x="0" y="54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6" name="Freeform 955">
                <a:extLst>
                  <a:ext uri="{FF2B5EF4-FFF2-40B4-BE49-F238E27FC236}">
                    <a16:creationId xmlns:a16="http://schemas.microsoft.com/office/drawing/2014/main" id="{C30C671D-390F-234C-E8D9-92D8A7AA3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" y="1517"/>
                <a:ext cx="257" cy="55"/>
              </a:xfrm>
              <a:custGeom>
                <a:avLst/>
                <a:gdLst>
                  <a:gd name="T0" fmla="*/ 0 w 162"/>
                  <a:gd name="T1" fmla="*/ 135 h 35"/>
                  <a:gd name="T2" fmla="*/ 197 w 162"/>
                  <a:gd name="T3" fmla="*/ 0 h 35"/>
                  <a:gd name="T4" fmla="*/ 647 w 162"/>
                  <a:gd name="T5" fmla="*/ 60 h 35"/>
                  <a:gd name="T6" fmla="*/ 447 w 162"/>
                  <a:gd name="T7" fmla="*/ 66 h 35"/>
                  <a:gd name="T8" fmla="*/ 279 w 162"/>
                  <a:gd name="T9" fmla="*/ 86 h 35"/>
                  <a:gd name="T10" fmla="*/ 143 w 162"/>
                  <a:gd name="T11" fmla="*/ 121 h 35"/>
                  <a:gd name="T12" fmla="*/ 40 w 162"/>
                  <a:gd name="T13" fmla="*/ 108 h 3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62" h="35">
                    <a:moveTo>
                      <a:pt x="0" y="35"/>
                    </a:moveTo>
                    <a:cubicBezTo>
                      <a:pt x="1" y="11"/>
                      <a:pt x="29" y="0"/>
                      <a:pt x="49" y="0"/>
                    </a:cubicBezTo>
                    <a:cubicBezTo>
                      <a:pt x="86" y="0"/>
                      <a:pt x="123" y="16"/>
                      <a:pt x="162" y="15"/>
                    </a:cubicBezTo>
                    <a:cubicBezTo>
                      <a:pt x="145" y="14"/>
                      <a:pt x="128" y="17"/>
                      <a:pt x="112" y="17"/>
                    </a:cubicBezTo>
                    <a:cubicBezTo>
                      <a:pt x="97" y="17"/>
                      <a:pt x="83" y="15"/>
                      <a:pt x="70" y="22"/>
                    </a:cubicBezTo>
                    <a:cubicBezTo>
                      <a:pt x="58" y="28"/>
                      <a:pt x="50" y="35"/>
                      <a:pt x="36" y="31"/>
                    </a:cubicBezTo>
                    <a:cubicBezTo>
                      <a:pt x="26" y="29"/>
                      <a:pt x="20" y="22"/>
                      <a:pt x="10" y="28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7" name="Freeform 956">
                <a:extLst>
                  <a:ext uri="{FF2B5EF4-FFF2-40B4-BE49-F238E27FC236}">
                    <a16:creationId xmlns:a16="http://schemas.microsoft.com/office/drawing/2014/main" id="{E02F0854-9A6E-3EA0-B40B-F994171750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" y="1519"/>
                <a:ext cx="33" cy="20"/>
              </a:xfrm>
              <a:custGeom>
                <a:avLst/>
                <a:gdLst>
                  <a:gd name="T0" fmla="*/ 0 w 21"/>
                  <a:gd name="T1" fmla="*/ 48 h 13"/>
                  <a:gd name="T2" fmla="*/ 82 w 21"/>
                  <a:gd name="T3" fmla="*/ 26 h 13"/>
                  <a:gd name="T4" fmla="*/ 69 w 21"/>
                  <a:gd name="T5" fmla="*/ 43 h 13"/>
                  <a:gd name="T6" fmla="*/ 35 w 21"/>
                  <a:gd name="T7" fmla="*/ 34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" h="13">
                    <a:moveTo>
                      <a:pt x="0" y="13"/>
                    </a:moveTo>
                    <a:cubicBezTo>
                      <a:pt x="3" y="3"/>
                      <a:pt x="13" y="0"/>
                      <a:pt x="21" y="7"/>
                    </a:cubicBezTo>
                    <a:cubicBezTo>
                      <a:pt x="21" y="8"/>
                      <a:pt x="19" y="11"/>
                      <a:pt x="18" y="12"/>
                    </a:cubicBezTo>
                    <a:cubicBezTo>
                      <a:pt x="13" y="12"/>
                      <a:pt x="10" y="10"/>
                      <a:pt x="9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8" name="Freeform 957">
                <a:extLst>
                  <a:ext uri="{FF2B5EF4-FFF2-40B4-BE49-F238E27FC236}">
                    <a16:creationId xmlns:a16="http://schemas.microsoft.com/office/drawing/2014/main" id="{0585A4EF-67C8-4D2C-BB30-5AAB40F090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7" y="1525"/>
                <a:ext cx="13" cy="11"/>
              </a:xfrm>
              <a:custGeom>
                <a:avLst/>
                <a:gdLst>
                  <a:gd name="T0" fmla="*/ 18 w 8"/>
                  <a:gd name="T1" fmla="*/ 0 h 7"/>
                  <a:gd name="T2" fmla="*/ 8 w 8"/>
                  <a:gd name="T3" fmla="*/ 27 h 7"/>
                  <a:gd name="T4" fmla="*/ 34 w 8"/>
                  <a:gd name="T5" fmla="*/ 14 h 7"/>
                  <a:gd name="T6" fmla="*/ 18 w 8"/>
                  <a:gd name="T7" fmla="*/ 0 h 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4" y="0"/>
                    </a:moveTo>
                    <a:cubicBezTo>
                      <a:pt x="2" y="3"/>
                      <a:pt x="0" y="4"/>
                      <a:pt x="2" y="7"/>
                    </a:cubicBezTo>
                    <a:cubicBezTo>
                      <a:pt x="5" y="7"/>
                      <a:pt x="7" y="6"/>
                      <a:pt x="8" y="4"/>
                    </a:cubicBezTo>
                    <a:cubicBezTo>
                      <a:pt x="8" y="1"/>
                      <a:pt x="6" y="1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9" name="Freeform 958">
                <a:extLst>
                  <a:ext uri="{FF2B5EF4-FFF2-40B4-BE49-F238E27FC236}">
                    <a16:creationId xmlns:a16="http://schemas.microsoft.com/office/drawing/2014/main" id="{D22A015F-F732-C015-1045-ECFABCA40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" y="1541"/>
                <a:ext cx="11" cy="8"/>
              </a:xfrm>
              <a:custGeom>
                <a:avLst/>
                <a:gdLst>
                  <a:gd name="T0" fmla="*/ 14 w 7"/>
                  <a:gd name="T1" fmla="*/ 0 h 5"/>
                  <a:gd name="T2" fmla="*/ 0 w 7"/>
                  <a:gd name="T3" fmla="*/ 8 h 5"/>
                  <a:gd name="T4" fmla="*/ 27 w 7"/>
                  <a:gd name="T5" fmla="*/ 21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5"/>
                      <a:pt x="4" y="5"/>
                      <a:pt x="7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0" name="Oval 959">
                <a:extLst>
                  <a:ext uri="{FF2B5EF4-FFF2-40B4-BE49-F238E27FC236}">
                    <a16:creationId xmlns:a16="http://schemas.microsoft.com/office/drawing/2014/main" id="{DE28A7CD-2E7A-B46B-7C52-5B218D2B9A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1" y="1594"/>
                <a:ext cx="84" cy="6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1" name="Oval 960">
                <a:extLst>
                  <a:ext uri="{FF2B5EF4-FFF2-40B4-BE49-F238E27FC236}">
                    <a16:creationId xmlns:a16="http://schemas.microsoft.com/office/drawing/2014/main" id="{F29BAAB1-4579-013B-12A0-7FE45DC8CB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" y="1580"/>
                <a:ext cx="84" cy="6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2" name="Oval 961">
                <a:extLst>
                  <a:ext uri="{FF2B5EF4-FFF2-40B4-BE49-F238E27FC236}">
                    <a16:creationId xmlns:a16="http://schemas.microsoft.com/office/drawing/2014/main" id="{DC19C587-731F-F34D-9F93-7E1987C559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" y="1588"/>
                <a:ext cx="84" cy="6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3" name="Freeform 962">
                <a:extLst>
                  <a:ext uri="{FF2B5EF4-FFF2-40B4-BE49-F238E27FC236}">
                    <a16:creationId xmlns:a16="http://schemas.microsoft.com/office/drawing/2014/main" id="{28723008-5338-5AAA-0366-D7DC6A9C66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" y="1604"/>
                <a:ext cx="65" cy="44"/>
              </a:xfrm>
              <a:custGeom>
                <a:avLst/>
                <a:gdLst>
                  <a:gd name="T0" fmla="*/ 0 w 41"/>
                  <a:gd name="T1" fmla="*/ 66 h 28"/>
                  <a:gd name="T2" fmla="*/ 5 w 41"/>
                  <a:gd name="T3" fmla="*/ 77 h 28"/>
                  <a:gd name="T4" fmla="*/ 76 w 41"/>
                  <a:gd name="T5" fmla="*/ 108 h 28"/>
                  <a:gd name="T6" fmla="*/ 163 w 41"/>
                  <a:gd name="T7" fmla="*/ 42 h 28"/>
                  <a:gd name="T8" fmla="*/ 159 w 41"/>
                  <a:gd name="T9" fmla="*/ 27 h 28"/>
                  <a:gd name="T10" fmla="*/ 87 w 41"/>
                  <a:gd name="T11" fmla="*/ 0 h 28"/>
                  <a:gd name="T12" fmla="*/ 0 w 41"/>
                  <a:gd name="T13" fmla="*/ 66 h 2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" h="28">
                    <a:moveTo>
                      <a:pt x="0" y="17"/>
                    </a:moveTo>
                    <a:cubicBezTo>
                      <a:pt x="0" y="18"/>
                      <a:pt x="0" y="19"/>
                      <a:pt x="1" y="20"/>
                    </a:cubicBezTo>
                    <a:cubicBezTo>
                      <a:pt x="5" y="25"/>
                      <a:pt x="11" y="28"/>
                      <a:pt x="19" y="28"/>
                    </a:cubicBezTo>
                    <a:cubicBezTo>
                      <a:pt x="31" y="28"/>
                      <a:pt x="41" y="20"/>
                      <a:pt x="41" y="11"/>
                    </a:cubicBezTo>
                    <a:cubicBezTo>
                      <a:pt x="41" y="10"/>
                      <a:pt x="41" y="9"/>
                      <a:pt x="40" y="7"/>
                    </a:cubicBezTo>
                    <a:cubicBezTo>
                      <a:pt x="36" y="3"/>
                      <a:pt x="30" y="0"/>
                      <a:pt x="22" y="0"/>
                    </a:cubicBezTo>
                    <a:cubicBezTo>
                      <a:pt x="10" y="0"/>
                      <a:pt x="0" y="7"/>
                      <a:pt x="0" y="17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4" name="Oval 963">
                <a:extLst>
                  <a:ext uri="{FF2B5EF4-FFF2-40B4-BE49-F238E27FC236}">
                    <a16:creationId xmlns:a16="http://schemas.microsoft.com/office/drawing/2014/main" id="{B42DC1D4-B8C2-1818-8796-25AFE4C6BB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2" y="1602"/>
                <a:ext cx="17" cy="1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5" name="Oval 964">
                <a:extLst>
                  <a:ext uri="{FF2B5EF4-FFF2-40B4-BE49-F238E27FC236}">
                    <a16:creationId xmlns:a16="http://schemas.microsoft.com/office/drawing/2014/main" id="{FFEC5E34-C67C-ADB5-8A17-2303DCD579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" y="1601"/>
                <a:ext cx="13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6" name="Freeform 965">
                <a:extLst>
                  <a:ext uri="{FF2B5EF4-FFF2-40B4-BE49-F238E27FC236}">
                    <a16:creationId xmlns:a16="http://schemas.microsoft.com/office/drawing/2014/main" id="{3817E577-57F1-CE98-016D-86D7284AD5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" y="1624"/>
                <a:ext cx="48" cy="29"/>
              </a:xfrm>
              <a:custGeom>
                <a:avLst/>
                <a:gdLst>
                  <a:gd name="T0" fmla="*/ 123 w 30"/>
                  <a:gd name="T1" fmla="*/ 0 h 18"/>
                  <a:gd name="T2" fmla="*/ 0 w 30"/>
                  <a:gd name="T3" fmla="*/ 55 h 18"/>
                  <a:gd name="T4" fmla="*/ 123 w 30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0" h="18">
                    <a:moveTo>
                      <a:pt x="30" y="0"/>
                    </a:moveTo>
                    <a:cubicBezTo>
                      <a:pt x="25" y="16"/>
                      <a:pt x="10" y="18"/>
                      <a:pt x="0" y="13"/>
                    </a:cubicBezTo>
                    <a:cubicBezTo>
                      <a:pt x="8" y="13"/>
                      <a:pt x="22" y="11"/>
                      <a:pt x="30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7" name="Freeform 966">
                <a:extLst>
                  <a:ext uri="{FF2B5EF4-FFF2-40B4-BE49-F238E27FC236}">
                    <a16:creationId xmlns:a16="http://schemas.microsoft.com/office/drawing/2014/main" id="{44B2DD23-D107-196A-0F4D-13826F9E7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1479"/>
                <a:ext cx="502" cy="264"/>
              </a:xfrm>
              <a:custGeom>
                <a:avLst/>
                <a:gdLst>
                  <a:gd name="T0" fmla="*/ 108 w 317"/>
                  <a:gd name="T1" fmla="*/ 128 h 167"/>
                  <a:gd name="T2" fmla="*/ 68 w 317"/>
                  <a:gd name="T3" fmla="*/ 313 h 167"/>
                  <a:gd name="T4" fmla="*/ 401 w 317"/>
                  <a:gd name="T5" fmla="*/ 503 h 167"/>
                  <a:gd name="T6" fmla="*/ 735 w 317"/>
                  <a:gd name="T7" fmla="*/ 620 h 167"/>
                  <a:gd name="T8" fmla="*/ 988 w 317"/>
                  <a:gd name="T9" fmla="*/ 462 h 167"/>
                  <a:gd name="T10" fmla="*/ 1254 w 317"/>
                  <a:gd name="T11" fmla="*/ 155 h 167"/>
                  <a:gd name="T12" fmla="*/ 1040 w 317"/>
                  <a:gd name="T13" fmla="*/ 111 h 167"/>
                  <a:gd name="T14" fmla="*/ 667 w 317"/>
                  <a:gd name="T15" fmla="*/ 117 h 167"/>
                  <a:gd name="T16" fmla="*/ 108 w 317"/>
                  <a:gd name="T17" fmla="*/ 128 h 1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17" h="167">
                    <a:moveTo>
                      <a:pt x="27" y="32"/>
                    </a:moveTo>
                    <a:cubicBezTo>
                      <a:pt x="8" y="54"/>
                      <a:pt x="0" y="70"/>
                      <a:pt x="17" y="79"/>
                    </a:cubicBezTo>
                    <a:cubicBezTo>
                      <a:pt x="34" y="88"/>
                      <a:pt x="72" y="107"/>
                      <a:pt x="101" y="127"/>
                    </a:cubicBezTo>
                    <a:cubicBezTo>
                      <a:pt x="131" y="147"/>
                      <a:pt x="157" y="167"/>
                      <a:pt x="185" y="157"/>
                    </a:cubicBezTo>
                    <a:cubicBezTo>
                      <a:pt x="213" y="146"/>
                      <a:pt x="224" y="129"/>
                      <a:pt x="249" y="117"/>
                    </a:cubicBezTo>
                    <a:cubicBezTo>
                      <a:pt x="274" y="106"/>
                      <a:pt x="317" y="68"/>
                      <a:pt x="316" y="39"/>
                    </a:cubicBezTo>
                    <a:cubicBezTo>
                      <a:pt x="316" y="11"/>
                      <a:pt x="291" y="20"/>
                      <a:pt x="262" y="28"/>
                    </a:cubicBezTo>
                    <a:cubicBezTo>
                      <a:pt x="233" y="36"/>
                      <a:pt x="199" y="35"/>
                      <a:pt x="168" y="30"/>
                    </a:cubicBezTo>
                    <a:cubicBezTo>
                      <a:pt x="137" y="24"/>
                      <a:pt x="48" y="0"/>
                      <a:pt x="27" y="3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8" name="Freeform 967">
                <a:extLst>
                  <a:ext uri="{FF2B5EF4-FFF2-40B4-BE49-F238E27FC236}">
                    <a16:creationId xmlns:a16="http://schemas.microsoft.com/office/drawing/2014/main" id="{8CE4301A-358F-5451-5571-1CDF7E6BE5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" y="1634"/>
                <a:ext cx="574" cy="253"/>
              </a:xfrm>
              <a:custGeom>
                <a:avLst/>
                <a:gdLst>
                  <a:gd name="T0" fmla="*/ 802 w 362"/>
                  <a:gd name="T1" fmla="*/ 13 h 160"/>
                  <a:gd name="T2" fmla="*/ 1199 w 362"/>
                  <a:gd name="T3" fmla="*/ 177 h 160"/>
                  <a:gd name="T4" fmla="*/ 1422 w 362"/>
                  <a:gd name="T5" fmla="*/ 427 h 160"/>
                  <a:gd name="T6" fmla="*/ 953 w 362"/>
                  <a:gd name="T7" fmla="*/ 478 h 160"/>
                  <a:gd name="T8" fmla="*/ 498 w 362"/>
                  <a:gd name="T9" fmla="*/ 577 h 160"/>
                  <a:gd name="T10" fmla="*/ 5 w 362"/>
                  <a:gd name="T11" fmla="*/ 387 h 160"/>
                  <a:gd name="T12" fmla="*/ 347 w 362"/>
                  <a:gd name="T13" fmla="*/ 206 h 160"/>
                  <a:gd name="T14" fmla="*/ 802 w 362"/>
                  <a:gd name="T15" fmla="*/ 13 h 1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62" h="160">
                    <a:moveTo>
                      <a:pt x="201" y="3"/>
                    </a:moveTo>
                    <a:cubicBezTo>
                      <a:pt x="224" y="0"/>
                      <a:pt x="252" y="8"/>
                      <a:pt x="301" y="45"/>
                    </a:cubicBezTo>
                    <a:cubicBezTo>
                      <a:pt x="350" y="82"/>
                      <a:pt x="362" y="86"/>
                      <a:pt x="357" y="108"/>
                    </a:cubicBezTo>
                    <a:cubicBezTo>
                      <a:pt x="353" y="129"/>
                      <a:pt x="281" y="109"/>
                      <a:pt x="239" y="121"/>
                    </a:cubicBezTo>
                    <a:cubicBezTo>
                      <a:pt x="197" y="133"/>
                      <a:pt x="179" y="160"/>
                      <a:pt x="125" y="146"/>
                    </a:cubicBezTo>
                    <a:cubicBezTo>
                      <a:pt x="71" y="133"/>
                      <a:pt x="2" y="117"/>
                      <a:pt x="1" y="98"/>
                    </a:cubicBezTo>
                    <a:cubicBezTo>
                      <a:pt x="0" y="78"/>
                      <a:pt x="41" y="68"/>
                      <a:pt x="87" y="52"/>
                    </a:cubicBezTo>
                    <a:cubicBezTo>
                      <a:pt x="132" y="36"/>
                      <a:pt x="180" y="6"/>
                      <a:pt x="201" y="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9" name="Freeform 968">
                <a:extLst>
                  <a:ext uri="{FF2B5EF4-FFF2-40B4-BE49-F238E27FC236}">
                    <a16:creationId xmlns:a16="http://schemas.microsoft.com/office/drawing/2014/main" id="{3B215F8F-2145-EEE7-B575-ED7C045174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" y="1729"/>
                <a:ext cx="523" cy="126"/>
              </a:xfrm>
              <a:custGeom>
                <a:avLst/>
                <a:gdLst>
                  <a:gd name="T0" fmla="*/ 0 w 330"/>
                  <a:gd name="T1" fmla="*/ 178 h 80"/>
                  <a:gd name="T2" fmla="*/ 128 w 330"/>
                  <a:gd name="T3" fmla="*/ 230 h 80"/>
                  <a:gd name="T4" fmla="*/ 254 w 330"/>
                  <a:gd name="T5" fmla="*/ 272 h 80"/>
                  <a:gd name="T6" fmla="*/ 469 w 330"/>
                  <a:gd name="T7" fmla="*/ 301 h 80"/>
                  <a:gd name="T8" fmla="*/ 669 w 330"/>
                  <a:gd name="T9" fmla="*/ 254 h 80"/>
                  <a:gd name="T10" fmla="*/ 832 w 330"/>
                  <a:gd name="T11" fmla="*/ 195 h 80"/>
                  <a:gd name="T12" fmla="*/ 1163 w 330"/>
                  <a:gd name="T13" fmla="*/ 184 h 80"/>
                  <a:gd name="T14" fmla="*/ 1075 w 330"/>
                  <a:gd name="T15" fmla="*/ 0 h 80"/>
                  <a:gd name="T16" fmla="*/ 1095 w 330"/>
                  <a:gd name="T17" fmla="*/ 69 h 80"/>
                  <a:gd name="T18" fmla="*/ 965 w 330"/>
                  <a:gd name="T19" fmla="*/ 87 h 80"/>
                  <a:gd name="T20" fmla="*/ 701 w 330"/>
                  <a:gd name="T21" fmla="*/ 14 h 80"/>
                  <a:gd name="T22" fmla="*/ 550 w 330"/>
                  <a:gd name="T23" fmla="*/ 74 h 80"/>
                  <a:gd name="T24" fmla="*/ 578 w 330"/>
                  <a:gd name="T25" fmla="*/ 151 h 80"/>
                  <a:gd name="T26" fmla="*/ 442 w 330"/>
                  <a:gd name="T27" fmla="*/ 246 h 80"/>
                  <a:gd name="T28" fmla="*/ 219 w 330"/>
                  <a:gd name="T29" fmla="*/ 198 h 80"/>
                  <a:gd name="T30" fmla="*/ 25 w 330"/>
                  <a:gd name="T31" fmla="*/ 176 h 8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30" h="80">
                    <a:moveTo>
                      <a:pt x="0" y="46"/>
                    </a:moveTo>
                    <a:cubicBezTo>
                      <a:pt x="7" y="52"/>
                      <a:pt x="23" y="56"/>
                      <a:pt x="32" y="59"/>
                    </a:cubicBezTo>
                    <a:cubicBezTo>
                      <a:pt x="42" y="63"/>
                      <a:pt x="53" y="67"/>
                      <a:pt x="64" y="70"/>
                    </a:cubicBezTo>
                    <a:cubicBezTo>
                      <a:pt x="83" y="75"/>
                      <a:pt x="99" y="80"/>
                      <a:pt x="118" y="77"/>
                    </a:cubicBezTo>
                    <a:cubicBezTo>
                      <a:pt x="136" y="75"/>
                      <a:pt x="151" y="72"/>
                      <a:pt x="168" y="65"/>
                    </a:cubicBezTo>
                    <a:cubicBezTo>
                      <a:pt x="182" y="59"/>
                      <a:pt x="195" y="53"/>
                      <a:pt x="209" y="50"/>
                    </a:cubicBezTo>
                    <a:cubicBezTo>
                      <a:pt x="237" y="46"/>
                      <a:pt x="265" y="52"/>
                      <a:pt x="292" y="47"/>
                    </a:cubicBezTo>
                    <a:cubicBezTo>
                      <a:pt x="330" y="41"/>
                      <a:pt x="284" y="9"/>
                      <a:pt x="270" y="0"/>
                    </a:cubicBezTo>
                    <a:cubicBezTo>
                      <a:pt x="276" y="4"/>
                      <a:pt x="279" y="12"/>
                      <a:pt x="275" y="18"/>
                    </a:cubicBezTo>
                    <a:cubicBezTo>
                      <a:pt x="269" y="27"/>
                      <a:pt x="251" y="23"/>
                      <a:pt x="242" y="22"/>
                    </a:cubicBezTo>
                    <a:cubicBezTo>
                      <a:pt x="220" y="18"/>
                      <a:pt x="198" y="10"/>
                      <a:pt x="176" y="4"/>
                    </a:cubicBezTo>
                    <a:cubicBezTo>
                      <a:pt x="176" y="25"/>
                      <a:pt x="155" y="25"/>
                      <a:pt x="138" y="19"/>
                    </a:cubicBezTo>
                    <a:cubicBezTo>
                      <a:pt x="138" y="27"/>
                      <a:pt x="146" y="31"/>
                      <a:pt x="145" y="39"/>
                    </a:cubicBezTo>
                    <a:cubicBezTo>
                      <a:pt x="144" y="52"/>
                      <a:pt x="122" y="61"/>
                      <a:pt x="111" y="63"/>
                    </a:cubicBezTo>
                    <a:cubicBezTo>
                      <a:pt x="91" y="66"/>
                      <a:pt x="73" y="56"/>
                      <a:pt x="55" y="51"/>
                    </a:cubicBezTo>
                    <a:cubicBezTo>
                      <a:pt x="41" y="47"/>
                      <a:pt x="17" y="53"/>
                      <a:pt x="6" y="45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0" name="Freeform 969">
                <a:extLst>
                  <a:ext uri="{FF2B5EF4-FFF2-40B4-BE49-F238E27FC236}">
                    <a16:creationId xmlns:a16="http://schemas.microsoft.com/office/drawing/2014/main" id="{9AE899C5-1FE9-6925-40F1-C1C4861A46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" y="1659"/>
                <a:ext cx="279" cy="134"/>
              </a:xfrm>
              <a:custGeom>
                <a:avLst/>
                <a:gdLst>
                  <a:gd name="T0" fmla="*/ 63 w 176"/>
                  <a:gd name="T1" fmla="*/ 333 h 85"/>
                  <a:gd name="T2" fmla="*/ 90 w 176"/>
                  <a:gd name="T3" fmla="*/ 266 h 85"/>
                  <a:gd name="T4" fmla="*/ 339 w 176"/>
                  <a:gd name="T5" fmla="*/ 191 h 85"/>
                  <a:gd name="T6" fmla="*/ 701 w 176"/>
                  <a:gd name="T7" fmla="*/ 0 h 85"/>
                  <a:gd name="T8" fmla="*/ 455 w 176"/>
                  <a:gd name="T9" fmla="*/ 224 h 85"/>
                  <a:gd name="T10" fmla="*/ 73 w 176"/>
                  <a:gd name="T11" fmla="*/ 301 h 8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6" h="85">
                    <a:moveTo>
                      <a:pt x="16" y="85"/>
                    </a:moveTo>
                    <a:cubicBezTo>
                      <a:pt x="0" y="83"/>
                      <a:pt x="18" y="70"/>
                      <a:pt x="23" y="68"/>
                    </a:cubicBezTo>
                    <a:cubicBezTo>
                      <a:pt x="42" y="59"/>
                      <a:pt x="64" y="55"/>
                      <a:pt x="85" y="49"/>
                    </a:cubicBezTo>
                    <a:cubicBezTo>
                      <a:pt x="117" y="38"/>
                      <a:pt x="147" y="18"/>
                      <a:pt x="176" y="0"/>
                    </a:cubicBezTo>
                    <a:cubicBezTo>
                      <a:pt x="153" y="17"/>
                      <a:pt x="137" y="40"/>
                      <a:pt x="114" y="57"/>
                    </a:cubicBezTo>
                    <a:cubicBezTo>
                      <a:pt x="93" y="73"/>
                      <a:pt x="43" y="77"/>
                      <a:pt x="18" y="7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1" name="Freeform 970">
                <a:extLst>
                  <a:ext uri="{FF2B5EF4-FFF2-40B4-BE49-F238E27FC236}">
                    <a16:creationId xmlns:a16="http://schemas.microsoft.com/office/drawing/2014/main" id="{11B4E36B-8422-EC97-A4A5-CEDC86A39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" y="1733"/>
                <a:ext cx="33" cy="23"/>
              </a:xfrm>
              <a:custGeom>
                <a:avLst/>
                <a:gdLst>
                  <a:gd name="T0" fmla="*/ 0 w 21"/>
                  <a:gd name="T1" fmla="*/ 43 h 14"/>
                  <a:gd name="T2" fmla="*/ 82 w 21"/>
                  <a:gd name="T3" fmla="*/ 8 h 14"/>
                  <a:gd name="T4" fmla="*/ 27 w 21"/>
                  <a:gd name="T5" fmla="*/ 13 h 1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" h="14">
                    <a:moveTo>
                      <a:pt x="0" y="10"/>
                    </a:moveTo>
                    <a:cubicBezTo>
                      <a:pt x="7" y="14"/>
                      <a:pt x="17" y="8"/>
                      <a:pt x="21" y="2"/>
                    </a:cubicBezTo>
                    <a:cubicBezTo>
                      <a:pt x="16" y="0"/>
                      <a:pt x="12" y="2"/>
                      <a:pt x="7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2" name="Freeform 971">
                <a:extLst>
                  <a:ext uri="{FF2B5EF4-FFF2-40B4-BE49-F238E27FC236}">
                    <a16:creationId xmlns:a16="http://schemas.microsoft.com/office/drawing/2014/main" id="{8C85D71A-739C-8A14-7BE2-DBC78914C9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" y="1730"/>
                <a:ext cx="10" cy="11"/>
              </a:xfrm>
              <a:custGeom>
                <a:avLst/>
                <a:gdLst>
                  <a:gd name="T0" fmla="*/ 5 w 6"/>
                  <a:gd name="T1" fmla="*/ 0 h 7"/>
                  <a:gd name="T2" fmla="*/ 0 w 6"/>
                  <a:gd name="T3" fmla="*/ 22 h 7"/>
                  <a:gd name="T4" fmla="*/ 28 w 6"/>
                  <a:gd name="T5" fmla="*/ 13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1" y="0"/>
                    </a:moveTo>
                    <a:cubicBezTo>
                      <a:pt x="1" y="2"/>
                      <a:pt x="0" y="4"/>
                      <a:pt x="0" y="6"/>
                    </a:cubicBezTo>
                    <a:cubicBezTo>
                      <a:pt x="6" y="7"/>
                      <a:pt x="5" y="5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3" name="Oval 972">
                <a:extLst>
                  <a:ext uri="{FF2B5EF4-FFF2-40B4-BE49-F238E27FC236}">
                    <a16:creationId xmlns:a16="http://schemas.microsoft.com/office/drawing/2014/main" id="{F044D053-BC23-2D94-7416-2562FB09B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3" y="1722"/>
                <a:ext cx="84" cy="6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4" name="Oval 973">
                <a:extLst>
                  <a:ext uri="{FF2B5EF4-FFF2-40B4-BE49-F238E27FC236}">
                    <a16:creationId xmlns:a16="http://schemas.microsoft.com/office/drawing/2014/main" id="{3E297B79-5C1F-5E45-FFD6-4E7A48E154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2" y="1708"/>
                <a:ext cx="84" cy="6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5" name="Oval 974">
                <a:extLst>
                  <a:ext uri="{FF2B5EF4-FFF2-40B4-BE49-F238E27FC236}">
                    <a16:creationId xmlns:a16="http://schemas.microsoft.com/office/drawing/2014/main" id="{224A4A87-E28E-8410-E2A6-2C73F02477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" y="1716"/>
                <a:ext cx="84" cy="6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6" name="Freeform 975">
                <a:extLst>
                  <a:ext uri="{FF2B5EF4-FFF2-40B4-BE49-F238E27FC236}">
                    <a16:creationId xmlns:a16="http://schemas.microsoft.com/office/drawing/2014/main" id="{733B58CF-2448-AAA7-44FC-052C19D46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" y="1732"/>
                <a:ext cx="63" cy="44"/>
              </a:xfrm>
              <a:custGeom>
                <a:avLst/>
                <a:gdLst>
                  <a:gd name="T0" fmla="*/ 0 w 40"/>
                  <a:gd name="T1" fmla="*/ 66 h 28"/>
                  <a:gd name="T2" fmla="*/ 5 w 40"/>
                  <a:gd name="T3" fmla="*/ 82 h 28"/>
                  <a:gd name="T4" fmla="*/ 74 w 40"/>
                  <a:gd name="T5" fmla="*/ 108 h 28"/>
                  <a:gd name="T6" fmla="*/ 156 w 40"/>
                  <a:gd name="T7" fmla="*/ 42 h 28"/>
                  <a:gd name="T8" fmla="*/ 156 w 40"/>
                  <a:gd name="T9" fmla="*/ 27 h 28"/>
                  <a:gd name="T10" fmla="*/ 87 w 40"/>
                  <a:gd name="T11" fmla="*/ 0 h 28"/>
                  <a:gd name="T12" fmla="*/ 0 w 40"/>
                  <a:gd name="T13" fmla="*/ 66 h 2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8">
                    <a:moveTo>
                      <a:pt x="0" y="17"/>
                    </a:moveTo>
                    <a:cubicBezTo>
                      <a:pt x="0" y="18"/>
                      <a:pt x="0" y="19"/>
                      <a:pt x="1" y="21"/>
                    </a:cubicBezTo>
                    <a:cubicBezTo>
                      <a:pt x="4" y="25"/>
                      <a:pt x="11" y="28"/>
                      <a:pt x="19" y="28"/>
                    </a:cubicBezTo>
                    <a:cubicBezTo>
                      <a:pt x="31" y="28"/>
                      <a:pt x="40" y="21"/>
                      <a:pt x="40" y="11"/>
                    </a:cubicBezTo>
                    <a:cubicBezTo>
                      <a:pt x="40" y="10"/>
                      <a:pt x="40" y="9"/>
                      <a:pt x="40" y="7"/>
                    </a:cubicBezTo>
                    <a:cubicBezTo>
                      <a:pt x="36" y="3"/>
                      <a:pt x="29" y="0"/>
                      <a:pt x="22" y="0"/>
                    </a:cubicBezTo>
                    <a:cubicBezTo>
                      <a:pt x="10" y="0"/>
                      <a:pt x="0" y="7"/>
                      <a:pt x="0" y="17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7" name="Oval 976">
                <a:extLst>
                  <a:ext uri="{FF2B5EF4-FFF2-40B4-BE49-F238E27FC236}">
                    <a16:creationId xmlns:a16="http://schemas.microsoft.com/office/drawing/2014/main" id="{1FBCD3E4-58E6-4DAF-3EFE-3A5C675670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3" y="1730"/>
                <a:ext cx="17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8" name="Oval 977">
                <a:extLst>
                  <a:ext uri="{FF2B5EF4-FFF2-40B4-BE49-F238E27FC236}">
                    <a16:creationId xmlns:a16="http://schemas.microsoft.com/office/drawing/2014/main" id="{20FE1C61-519B-EB4F-4F11-B7C66AD01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3" y="1729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9" name="Freeform 978">
                <a:extLst>
                  <a:ext uri="{FF2B5EF4-FFF2-40B4-BE49-F238E27FC236}">
                    <a16:creationId xmlns:a16="http://schemas.microsoft.com/office/drawing/2014/main" id="{4E4DBBAC-9DD1-95A8-1E29-95FE488C66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" y="1752"/>
                <a:ext cx="46" cy="29"/>
              </a:xfrm>
              <a:custGeom>
                <a:avLst/>
                <a:gdLst>
                  <a:gd name="T0" fmla="*/ 116 w 29"/>
                  <a:gd name="T1" fmla="*/ 0 h 18"/>
                  <a:gd name="T2" fmla="*/ 0 w 29"/>
                  <a:gd name="T3" fmla="*/ 60 h 18"/>
                  <a:gd name="T4" fmla="*/ 116 w 29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8">
                    <a:moveTo>
                      <a:pt x="29" y="0"/>
                    </a:moveTo>
                    <a:cubicBezTo>
                      <a:pt x="25" y="16"/>
                      <a:pt x="10" y="18"/>
                      <a:pt x="0" y="14"/>
                    </a:cubicBezTo>
                    <a:cubicBezTo>
                      <a:pt x="7" y="13"/>
                      <a:pt x="21" y="11"/>
                      <a:pt x="29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0" name="Freeform 979">
                <a:extLst>
                  <a:ext uri="{FF2B5EF4-FFF2-40B4-BE49-F238E27FC236}">
                    <a16:creationId xmlns:a16="http://schemas.microsoft.com/office/drawing/2014/main" id="{3577D1D6-2EE9-091B-1FC9-2C46160789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" y="1634"/>
                <a:ext cx="574" cy="253"/>
              </a:xfrm>
              <a:custGeom>
                <a:avLst/>
                <a:gdLst>
                  <a:gd name="T0" fmla="*/ 802 w 362"/>
                  <a:gd name="T1" fmla="*/ 13 h 160"/>
                  <a:gd name="T2" fmla="*/ 1199 w 362"/>
                  <a:gd name="T3" fmla="*/ 177 h 160"/>
                  <a:gd name="T4" fmla="*/ 1422 w 362"/>
                  <a:gd name="T5" fmla="*/ 427 h 160"/>
                  <a:gd name="T6" fmla="*/ 953 w 362"/>
                  <a:gd name="T7" fmla="*/ 478 h 160"/>
                  <a:gd name="T8" fmla="*/ 498 w 362"/>
                  <a:gd name="T9" fmla="*/ 577 h 160"/>
                  <a:gd name="T10" fmla="*/ 5 w 362"/>
                  <a:gd name="T11" fmla="*/ 387 h 160"/>
                  <a:gd name="T12" fmla="*/ 347 w 362"/>
                  <a:gd name="T13" fmla="*/ 206 h 160"/>
                  <a:gd name="T14" fmla="*/ 802 w 362"/>
                  <a:gd name="T15" fmla="*/ 13 h 1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62" h="160">
                    <a:moveTo>
                      <a:pt x="201" y="3"/>
                    </a:moveTo>
                    <a:cubicBezTo>
                      <a:pt x="224" y="0"/>
                      <a:pt x="252" y="8"/>
                      <a:pt x="301" y="45"/>
                    </a:cubicBezTo>
                    <a:cubicBezTo>
                      <a:pt x="350" y="82"/>
                      <a:pt x="362" y="86"/>
                      <a:pt x="357" y="108"/>
                    </a:cubicBezTo>
                    <a:cubicBezTo>
                      <a:pt x="353" y="129"/>
                      <a:pt x="281" y="109"/>
                      <a:pt x="239" y="121"/>
                    </a:cubicBezTo>
                    <a:cubicBezTo>
                      <a:pt x="197" y="133"/>
                      <a:pt x="179" y="160"/>
                      <a:pt x="125" y="146"/>
                    </a:cubicBezTo>
                    <a:cubicBezTo>
                      <a:pt x="71" y="133"/>
                      <a:pt x="2" y="117"/>
                      <a:pt x="1" y="98"/>
                    </a:cubicBezTo>
                    <a:cubicBezTo>
                      <a:pt x="0" y="78"/>
                      <a:pt x="41" y="68"/>
                      <a:pt x="87" y="52"/>
                    </a:cubicBezTo>
                    <a:cubicBezTo>
                      <a:pt x="132" y="36"/>
                      <a:pt x="180" y="6"/>
                      <a:pt x="201" y="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1" name="Freeform 980">
                <a:extLst>
                  <a:ext uri="{FF2B5EF4-FFF2-40B4-BE49-F238E27FC236}">
                    <a16:creationId xmlns:a16="http://schemas.microsoft.com/office/drawing/2014/main" id="{578E13EA-E729-99C0-25C5-C31E281F62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1" y="1981"/>
                <a:ext cx="602" cy="430"/>
              </a:xfrm>
              <a:custGeom>
                <a:avLst/>
                <a:gdLst>
                  <a:gd name="T0" fmla="*/ 27 w 380"/>
                  <a:gd name="T1" fmla="*/ 259 h 272"/>
                  <a:gd name="T2" fmla="*/ 219 w 380"/>
                  <a:gd name="T3" fmla="*/ 443 h 272"/>
                  <a:gd name="T4" fmla="*/ 713 w 380"/>
                  <a:gd name="T5" fmla="*/ 825 h 272"/>
                  <a:gd name="T6" fmla="*/ 933 w 380"/>
                  <a:gd name="T7" fmla="*/ 1067 h 272"/>
                  <a:gd name="T8" fmla="*/ 1217 w 380"/>
                  <a:gd name="T9" fmla="*/ 857 h 272"/>
                  <a:gd name="T10" fmla="*/ 1443 w 380"/>
                  <a:gd name="T11" fmla="*/ 522 h 272"/>
                  <a:gd name="T12" fmla="*/ 1277 w 380"/>
                  <a:gd name="T13" fmla="*/ 95 h 272"/>
                  <a:gd name="T14" fmla="*/ 795 w 380"/>
                  <a:gd name="T15" fmla="*/ 33 h 272"/>
                  <a:gd name="T16" fmla="*/ 341 w 380"/>
                  <a:gd name="T17" fmla="*/ 182 h 272"/>
                  <a:gd name="T18" fmla="*/ 27 w 380"/>
                  <a:gd name="T19" fmla="*/ 259 h 2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80" h="272">
                    <a:moveTo>
                      <a:pt x="7" y="66"/>
                    </a:moveTo>
                    <a:cubicBezTo>
                      <a:pt x="0" y="87"/>
                      <a:pt x="12" y="94"/>
                      <a:pt x="55" y="112"/>
                    </a:cubicBezTo>
                    <a:cubicBezTo>
                      <a:pt x="98" y="130"/>
                      <a:pt x="151" y="162"/>
                      <a:pt x="179" y="209"/>
                    </a:cubicBezTo>
                    <a:cubicBezTo>
                      <a:pt x="208" y="257"/>
                      <a:pt x="207" y="272"/>
                      <a:pt x="235" y="270"/>
                    </a:cubicBezTo>
                    <a:cubicBezTo>
                      <a:pt x="262" y="268"/>
                      <a:pt x="292" y="255"/>
                      <a:pt x="306" y="217"/>
                    </a:cubicBezTo>
                    <a:cubicBezTo>
                      <a:pt x="320" y="180"/>
                      <a:pt x="346" y="153"/>
                      <a:pt x="363" y="132"/>
                    </a:cubicBezTo>
                    <a:cubicBezTo>
                      <a:pt x="380" y="110"/>
                      <a:pt x="354" y="47"/>
                      <a:pt x="321" y="24"/>
                    </a:cubicBezTo>
                    <a:cubicBezTo>
                      <a:pt x="288" y="2"/>
                      <a:pt x="229" y="0"/>
                      <a:pt x="200" y="8"/>
                    </a:cubicBezTo>
                    <a:cubicBezTo>
                      <a:pt x="170" y="16"/>
                      <a:pt x="128" y="39"/>
                      <a:pt x="86" y="46"/>
                    </a:cubicBezTo>
                    <a:cubicBezTo>
                      <a:pt x="44" y="53"/>
                      <a:pt x="12" y="49"/>
                      <a:pt x="7" y="6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2" name="Freeform 981">
                <a:extLst>
                  <a:ext uri="{FF2B5EF4-FFF2-40B4-BE49-F238E27FC236}">
                    <a16:creationId xmlns:a16="http://schemas.microsoft.com/office/drawing/2014/main" id="{AC7E2A11-2470-D140-05CA-ACBED76B2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" y="2048"/>
                <a:ext cx="485" cy="377"/>
              </a:xfrm>
              <a:custGeom>
                <a:avLst/>
                <a:gdLst>
                  <a:gd name="T0" fmla="*/ 5 w 306"/>
                  <a:gd name="T1" fmla="*/ 237 h 239"/>
                  <a:gd name="T2" fmla="*/ 319 w 306"/>
                  <a:gd name="T3" fmla="*/ 375 h 239"/>
                  <a:gd name="T4" fmla="*/ 558 w 306"/>
                  <a:gd name="T5" fmla="*/ 612 h 239"/>
                  <a:gd name="T6" fmla="*/ 872 w 306"/>
                  <a:gd name="T7" fmla="*/ 784 h 239"/>
                  <a:gd name="T8" fmla="*/ 975 w 306"/>
                  <a:gd name="T9" fmla="*/ 598 h 239"/>
                  <a:gd name="T10" fmla="*/ 1083 w 306"/>
                  <a:gd name="T11" fmla="*/ 427 h 239"/>
                  <a:gd name="T12" fmla="*/ 1060 w 306"/>
                  <a:gd name="T13" fmla="*/ 0 h 239"/>
                  <a:gd name="T14" fmla="*/ 1032 w 306"/>
                  <a:gd name="T15" fmla="*/ 311 h 239"/>
                  <a:gd name="T16" fmla="*/ 802 w 306"/>
                  <a:gd name="T17" fmla="*/ 301 h 239"/>
                  <a:gd name="T18" fmla="*/ 764 w 306"/>
                  <a:gd name="T19" fmla="*/ 409 h 239"/>
                  <a:gd name="T20" fmla="*/ 626 w 306"/>
                  <a:gd name="T21" fmla="*/ 374 h 239"/>
                  <a:gd name="T22" fmla="*/ 605 w 306"/>
                  <a:gd name="T23" fmla="*/ 470 h 239"/>
                  <a:gd name="T24" fmla="*/ 426 w 306"/>
                  <a:gd name="T25" fmla="*/ 404 h 239"/>
                  <a:gd name="T26" fmla="*/ 185 w 306"/>
                  <a:gd name="T27" fmla="*/ 271 h 239"/>
                  <a:gd name="T28" fmla="*/ 0 w 306"/>
                  <a:gd name="T29" fmla="*/ 232 h 23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06" h="239">
                    <a:moveTo>
                      <a:pt x="1" y="60"/>
                    </a:moveTo>
                    <a:cubicBezTo>
                      <a:pt x="26" y="73"/>
                      <a:pt x="55" y="80"/>
                      <a:pt x="80" y="96"/>
                    </a:cubicBezTo>
                    <a:cubicBezTo>
                      <a:pt x="103" y="110"/>
                      <a:pt x="126" y="132"/>
                      <a:pt x="140" y="156"/>
                    </a:cubicBezTo>
                    <a:cubicBezTo>
                      <a:pt x="159" y="188"/>
                      <a:pt x="176" y="239"/>
                      <a:pt x="219" y="200"/>
                    </a:cubicBezTo>
                    <a:cubicBezTo>
                      <a:pt x="233" y="187"/>
                      <a:pt x="240" y="171"/>
                      <a:pt x="245" y="152"/>
                    </a:cubicBezTo>
                    <a:cubicBezTo>
                      <a:pt x="250" y="134"/>
                      <a:pt x="261" y="124"/>
                      <a:pt x="272" y="109"/>
                    </a:cubicBezTo>
                    <a:cubicBezTo>
                      <a:pt x="297" y="76"/>
                      <a:pt x="306" y="28"/>
                      <a:pt x="266" y="0"/>
                    </a:cubicBezTo>
                    <a:cubicBezTo>
                      <a:pt x="278" y="29"/>
                      <a:pt x="282" y="54"/>
                      <a:pt x="259" y="79"/>
                    </a:cubicBezTo>
                    <a:cubicBezTo>
                      <a:pt x="244" y="97"/>
                      <a:pt x="219" y="83"/>
                      <a:pt x="201" y="77"/>
                    </a:cubicBezTo>
                    <a:cubicBezTo>
                      <a:pt x="200" y="89"/>
                      <a:pt x="204" y="98"/>
                      <a:pt x="192" y="104"/>
                    </a:cubicBezTo>
                    <a:cubicBezTo>
                      <a:pt x="182" y="109"/>
                      <a:pt x="162" y="106"/>
                      <a:pt x="157" y="95"/>
                    </a:cubicBezTo>
                    <a:cubicBezTo>
                      <a:pt x="158" y="103"/>
                      <a:pt x="163" y="115"/>
                      <a:pt x="152" y="120"/>
                    </a:cubicBezTo>
                    <a:cubicBezTo>
                      <a:pt x="142" y="124"/>
                      <a:pt x="115" y="109"/>
                      <a:pt x="107" y="103"/>
                    </a:cubicBezTo>
                    <a:cubicBezTo>
                      <a:pt x="86" y="86"/>
                      <a:pt x="73" y="78"/>
                      <a:pt x="47" y="69"/>
                    </a:cubicBezTo>
                    <a:cubicBezTo>
                      <a:pt x="38" y="65"/>
                      <a:pt x="6" y="67"/>
                      <a:pt x="0" y="59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3" name="Freeform 982">
                <a:extLst>
                  <a:ext uri="{FF2B5EF4-FFF2-40B4-BE49-F238E27FC236}">
                    <a16:creationId xmlns:a16="http://schemas.microsoft.com/office/drawing/2014/main" id="{44A2B56B-EF15-95DA-28AA-6CDE35C49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" y="2010"/>
                <a:ext cx="418" cy="103"/>
              </a:xfrm>
              <a:custGeom>
                <a:avLst/>
                <a:gdLst>
                  <a:gd name="T0" fmla="*/ 40 w 264"/>
                  <a:gd name="T1" fmla="*/ 254 h 65"/>
                  <a:gd name="T2" fmla="*/ 219 w 264"/>
                  <a:gd name="T3" fmla="*/ 151 h 65"/>
                  <a:gd name="T4" fmla="*/ 454 w 264"/>
                  <a:gd name="T5" fmla="*/ 116 h 65"/>
                  <a:gd name="T6" fmla="*/ 735 w 264"/>
                  <a:gd name="T7" fmla="*/ 13 h 65"/>
                  <a:gd name="T8" fmla="*/ 1048 w 264"/>
                  <a:gd name="T9" fmla="*/ 60 h 65"/>
                  <a:gd name="T10" fmla="*/ 774 w 264"/>
                  <a:gd name="T11" fmla="*/ 116 h 65"/>
                  <a:gd name="T12" fmla="*/ 477 w 264"/>
                  <a:gd name="T13" fmla="*/ 258 h 65"/>
                  <a:gd name="T14" fmla="*/ 120 w 264"/>
                  <a:gd name="T15" fmla="*/ 184 h 6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65">
                    <a:moveTo>
                      <a:pt x="10" y="64"/>
                    </a:moveTo>
                    <a:cubicBezTo>
                      <a:pt x="0" y="45"/>
                      <a:pt x="45" y="39"/>
                      <a:pt x="55" y="38"/>
                    </a:cubicBezTo>
                    <a:cubicBezTo>
                      <a:pt x="76" y="36"/>
                      <a:pt x="94" y="37"/>
                      <a:pt x="114" y="29"/>
                    </a:cubicBezTo>
                    <a:cubicBezTo>
                      <a:pt x="137" y="20"/>
                      <a:pt x="160" y="6"/>
                      <a:pt x="185" y="3"/>
                    </a:cubicBezTo>
                    <a:cubicBezTo>
                      <a:pt x="209" y="0"/>
                      <a:pt x="244" y="0"/>
                      <a:pt x="264" y="15"/>
                    </a:cubicBezTo>
                    <a:cubicBezTo>
                      <a:pt x="240" y="2"/>
                      <a:pt x="212" y="13"/>
                      <a:pt x="195" y="29"/>
                    </a:cubicBezTo>
                    <a:cubicBezTo>
                      <a:pt x="177" y="46"/>
                      <a:pt x="146" y="65"/>
                      <a:pt x="120" y="65"/>
                    </a:cubicBezTo>
                    <a:cubicBezTo>
                      <a:pt x="90" y="64"/>
                      <a:pt x="60" y="49"/>
                      <a:pt x="30" y="46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4" name="Freeform 983">
                <a:extLst>
                  <a:ext uri="{FF2B5EF4-FFF2-40B4-BE49-F238E27FC236}">
                    <a16:creationId xmlns:a16="http://schemas.microsoft.com/office/drawing/2014/main" id="{9BF7A6AA-5A83-1030-68DA-7D31503F63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7" y="2045"/>
                <a:ext cx="75" cy="36"/>
              </a:xfrm>
              <a:custGeom>
                <a:avLst/>
                <a:gdLst>
                  <a:gd name="T0" fmla="*/ 35 w 47"/>
                  <a:gd name="T1" fmla="*/ 61 h 23"/>
                  <a:gd name="T2" fmla="*/ 191 w 47"/>
                  <a:gd name="T3" fmla="*/ 0 h 23"/>
                  <a:gd name="T4" fmla="*/ 124 w 47"/>
                  <a:gd name="T5" fmla="*/ 74 h 23"/>
                  <a:gd name="T6" fmla="*/ 0 w 47"/>
                  <a:gd name="T7" fmla="*/ 77 h 2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7" h="23">
                    <a:moveTo>
                      <a:pt x="9" y="16"/>
                    </a:moveTo>
                    <a:cubicBezTo>
                      <a:pt x="22" y="9"/>
                      <a:pt x="35" y="7"/>
                      <a:pt x="47" y="0"/>
                    </a:cubicBezTo>
                    <a:cubicBezTo>
                      <a:pt x="42" y="6"/>
                      <a:pt x="38" y="16"/>
                      <a:pt x="31" y="19"/>
                    </a:cubicBezTo>
                    <a:cubicBezTo>
                      <a:pt x="21" y="23"/>
                      <a:pt x="10" y="15"/>
                      <a:pt x="0" y="2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5" name="Freeform 984">
                <a:extLst>
                  <a:ext uri="{FF2B5EF4-FFF2-40B4-BE49-F238E27FC236}">
                    <a16:creationId xmlns:a16="http://schemas.microsoft.com/office/drawing/2014/main" id="{D8A225A6-E695-1FA5-570F-F6A9D3BE5C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2041"/>
                <a:ext cx="17" cy="13"/>
              </a:xfrm>
              <a:custGeom>
                <a:avLst/>
                <a:gdLst>
                  <a:gd name="T0" fmla="*/ 14 w 11"/>
                  <a:gd name="T1" fmla="*/ 0 h 8"/>
                  <a:gd name="T2" fmla="*/ 0 w 11"/>
                  <a:gd name="T3" fmla="*/ 34 h 8"/>
                  <a:gd name="T4" fmla="*/ 40 w 11"/>
                  <a:gd name="T5" fmla="*/ 18 h 8"/>
                  <a:gd name="T6" fmla="*/ 29 w 11"/>
                  <a:gd name="T7" fmla="*/ 0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" h="8">
                    <a:moveTo>
                      <a:pt x="4" y="0"/>
                    </a:moveTo>
                    <a:cubicBezTo>
                      <a:pt x="2" y="2"/>
                      <a:pt x="1" y="5"/>
                      <a:pt x="0" y="8"/>
                    </a:cubicBezTo>
                    <a:cubicBezTo>
                      <a:pt x="4" y="8"/>
                      <a:pt x="8" y="6"/>
                      <a:pt x="11" y="4"/>
                    </a:cubicBezTo>
                    <a:cubicBezTo>
                      <a:pt x="10" y="3"/>
                      <a:pt x="9" y="1"/>
                      <a:pt x="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6" name="Freeform 985">
                <a:extLst>
                  <a:ext uri="{FF2B5EF4-FFF2-40B4-BE49-F238E27FC236}">
                    <a16:creationId xmlns:a16="http://schemas.microsoft.com/office/drawing/2014/main" id="{40A77704-E45D-489F-B50D-CF27FD439C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4" y="2068"/>
                <a:ext cx="13" cy="11"/>
              </a:xfrm>
              <a:custGeom>
                <a:avLst/>
                <a:gdLst>
                  <a:gd name="T0" fmla="*/ 26 w 8"/>
                  <a:gd name="T1" fmla="*/ 0 h 7"/>
                  <a:gd name="T2" fmla="*/ 0 w 8"/>
                  <a:gd name="T3" fmla="*/ 27 h 7"/>
                  <a:gd name="T4" fmla="*/ 34 w 8"/>
                  <a:gd name="T5" fmla="*/ 5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6" y="0"/>
                    </a:moveTo>
                    <a:cubicBezTo>
                      <a:pt x="3" y="1"/>
                      <a:pt x="1" y="3"/>
                      <a:pt x="0" y="7"/>
                    </a:cubicBezTo>
                    <a:cubicBezTo>
                      <a:pt x="4" y="6"/>
                      <a:pt x="6" y="4"/>
                      <a:pt x="8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7" name="Oval 986">
                <a:extLst>
                  <a:ext uri="{FF2B5EF4-FFF2-40B4-BE49-F238E27FC236}">
                    <a16:creationId xmlns:a16="http://schemas.microsoft.com/office/drawing/2014/main" id="{C4A528C1-D030-33EC-40CE-9625A055ED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5" y="2146"/>
                <a:ext cx="93" cy="88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8" name="Oval 987">
                <a:extLst>
                  <a:ext uri="{FF2B5EF4-FFF2-40B4-BE49-F238E27FC236}">
                    <a16:creationId xmlns:a16="http://schemas.microsoft.com/office/drawing/2014/main" id="{A8B4EA5D-C1C9-C9FB-71C3-2601E748B7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2127"/>
                <a:ext cx="93" cy="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9" name="Oval 988">
                <a:extLst>
                  <a:ext uri="{FF2B5EF4-FFF2-40B4-BE49-F238E27FC236}">
                    <a16:creationId xmlns:a16="http://schemas.microsoft.com/office/drawing/2014/main" id="{4CA04A1E-213E-F073-1310-4CF412B08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0" y="2138"/>
                <a:ext cx="94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0" name="Freeform 989">
                <a:extLst>
                  <a:ext uri="{FF2B5EF4-FFF2-40B4-BE49-F238E27FC236}">
                    <a16:creationId xmlns:a16="http://schemas.microsoft.com/office/drawing/2014/main" id="{64310CFC-CF8D-72A6-B1A3-D8A571A0B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4" y="2158"/>
                <a:ext cx="72" cy="62"/>
              </a:xfrm>
              <a:custGeom>
                <a:avLst/>
                <a:gdLst>
                  <a:gd name="T0" fmla="*/ 0 w 45"/>
                  <a:gd name="T1" fmla="*/ 94 h 39"/>
                  <a:gd name="T2" fmla="*/ 0 w 45"/>
                  <a:gd name="T3" fmla="*/ 114 h 39"/>
                  <a:gd name="T4" fmla="*/ 86 w 45"/>
                  <a:gd name="T5" fmla="*/ 157 h 39"/>
                  <a:gd name="T6" fmla="*/ 184 w 45"/>
                  <a:gd name="T7" fmla="*/ 64 h 39"/>
                  <a:gd name="T8" fmla="*/ 179 w 45"/>
                  <a:gd name="T9" fmla="*/ 43 h 39"/>
                  <a:gd name="T10" fmla="*/ 98 w 45"/>
                  <a:gd name="T11" fmla="*/ 0 h 39"/>
                  <a:gd name="T12" fmla="*/ 0 w 45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4"/>
                      <a:pt x="32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1" name="Oval 990">
                <a:extLst>
                  <a:ext uri="{FF2B5EF4-FFF2-40B4-BE49-F238E27FC236}">
                    <a16:creationId xmlns:a16="http://schemas.microsoft.com/office/drawing/2014/main" id="{468A5CD5-9746-56A3-8047-EE090E7380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6" y="2158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2" name="Oval 991">
                <a:extLst>
                  <a:ext uri="{FF2B5EF4-FFF2-40B4-BE49-F238E27FC236}">
                    <a16:creationId xmlns:a16="http://schemas.microsoft.com/office/drawing/2014/main" id="{5854C884-A3D4-F725-80B5-D0E3C4C19E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8" y="2155"/>
                <a:ext cx="15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3" name="Freeform 992">
                <a:extLst>
                  <a:ext uri="{FF2B5EF4-FFF2-40B4-BE49-F238E27FC236}">
                    <a16:creationId xmlns:a16="http://schemas.microsoft.com/office/drawing/2014/main" id="{4B2DA571-0710-84A1-56C5-61022B2576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4" y="2187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69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7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4" name="Freeform 993">
                <a:extLst>
                  <a:ext uri="{FF2B5EF4-FFF2-40B4-BE49-F238E27FC236}">
                    <a16:creationId xmlns:a16="http://schemas.microsoft.com/office/drawing/2014/main" id="{5B0C191F-C941-96E9-A277-6BAFF5456A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1" y="1981"/>
                <a:ext cx="602" cy="430"/>
              </a:xfrm>
              <a:custGeom>
                <a:avLst/>
                <a:gdLst>
                  <a:gd name="T0" fmla="*/ 27 w 380"/>
                  <a:gd name="T1" fmla="*/ 259 h 272"/>
                  <a:gd name="T2" fmla="*/ 219 w 380"/>
                  <a:gd name="T3" fmla="*/ 443 h 272"/>
                  <a:gd name="T4" fmla="*/ 713 w 380"/>
                  <a:gd name="T5" fmla="*/ 825 h 272"/>
                  <a:gd name="T6" fmla="*/ 933 w 380"/>
                  <a:gd name="T7" fmla="*/ 1067 h 272"/>
                  <a:gd name="T8" fmla="*/ 1217 w 380"/>
                  <a:gd name="T9" fmla="*/ 857 h 272"/>
                  <a:gd name="T10" fmla="*/ 1443 w 380"/>
                  <a:gd name="T11" fmla="*/ 522 h 272"/>
                  <a:gd name="T12" fmla="*/ 1277 w 380"/>
                  <a:gd name="T13" fmla="*/ 95 h 272"/>
                  <a:gd name="T14" fmla="*/ 795 w 380"/>
                  <a:gd name="T15" fmla="*/ 33 h 272"/>
                  <a:gd name="T16" fmla="*/ 341 w 380"/>
                  <a:gd name="T17" fmla="*/ 182 h 272"/>
                  <a:gd name="T18" fmla="*/ 27 w 380"/>
                  <a:gd name="T19" fmla="*/ 259 h 2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80" h="272">
                    <a:moveTo>
                      <a:pt x="7" y="66"/>
                    </a:moveTo>
                    <a:cubicBezTo>
                      <a:pt x="0" y="87"/>
                      <a:pt x="12" y="94"/>
                      <a:pt x="55" y="112"/>
                    </a:cubicBezTo>
                    <a:cubicBezTo>
                      <a:pt x="98" y="130"/>
                      <a:pt x="151" y="162"/>
                      <a:pt x="179" y="209"/>
                    </a:cubicBezTo>
                    <a:cubicBezTo>
                      <a:pt x="208" y="257"/>
                      <a:pt x="207" y="272"/>
                      <a:pt x="235" y="270"/>
                    </a:cubicBezTo>
                    <a:cubicBezTo>
                      <a:pt x="262" y="268"/>
                      <a:pt x="292" y="255"/>
                      <a:pt x="306" y="217"/>
                    </a:cubicBezTo>
                    <a:cubicBezTo>
                      <a:pt x="320" y="180"/>
                      <a:pt x="346" y="153"/>
                      <a:pt x="363" y="132"/>
                    </a:cubicBezTo>
                    <a:cubicBezTo>
                      <a:pt x="380" y="110"/>
                      <a:pt x="354" y="47"/>
                      <a:pt x="321" y="24"/>
                    </a:cubicBezTo>
                    <a:cubicBezTo>
                      <a:pt x="288" y="2"/>
                      <a:pt x="229" y="0"/>
                      <a:pt x="200" y="8"/>
                    </a:cubicBezTo>
                    <a:cubicBezTo>
                      <a:pt x="170" y="16"/>
                      <a:pt x="128" y="39"/>
                      <a:pt x="86" y="46"/>
                    </a:cubicBezTo>
                    <a:cubicBezTo>
                      <a:pt x="44" y="53"/>
                      <a:pt x="12" y="49"/>
                      <a:pt x="7" y="6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5" name="Freeform 994">
                <a:extLst>
                  <a:ext uri="{FF2B5EF4-FFF2-40B4-BE49-F238E27FC236}">
                    <a16:creationId xmlns:a16="http://schemas.microsoft.com/office/drawing/2014/main" id="{789AA77B-28D6-C2F4-401C-3B58C2AA66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4" y="1902"/>
                <a:ext cx="439" cy="357"/>
              </a:xfrm>
              <a:custGeom>
                <a:avLst/>
                <a:gdLst>
                  <a:gd name="T0" fmla="*/ 35 w 277"/>
                  <a:gd name="T1" fmla="*/ 90 h 226"/>
                  <a:gd name="T2" fmla="*/ 143 w 277"/>
                  <a:gd name="T3" fmla="*/ 324 h 226"/>
                  <a:gd name="T4" fmla="*/ 312 w 277"/>
                  <a:gd name="T5" fmla="*/ 646 h 226"/>
                  <a:gd name="T6" fmla="*/ 477 w 277"/>
                  <a:gd name="T7" fmla="*/ 869 h 226"/>
                  <a:gd name="T8" fmla="*/ 819 w 277"/>
                  <a:gd name="T9" fmla="*/ 662 h 226"/>
                  <a:gd name="T10" fmla="*/ 1082 w 277"/>
                  <a:gd name="T11" fmla="*/ 474 h 226"/>
                  <a:gd name="T12" fmla="*/ 864 w 277"/>
                  <a:gd name="T13" fmla="*/ 158 h 226"/>
                  <a:gd name="T14" fmla="*/ 422 w 277"/>
                  <a:gd name="T15" fmla="*/ 62 h 226"/>
                  <a:gd name="T16" fmla="*/ 35 w 277"/>
                  <a:gd name="T17" fmla="*/ 90 h 2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226">
                    <a:moveTo>
                      <a:pt x="9" y="23"/>
                    </a:moveTo>
                    <a:cubicBezTo>
                      <a:pt x="1" y="45"/>
                      <a:pt x="0" y="52"/>
                      <a:pt x="36" y="82"/>
                    </a:cubicBezTo>
                    <a:cubicBezTo>
                      <a:pt x="71" y="111"/>
                      <a:pt x="58" y="119"/>
                      <a:pt x="78" y="164"/>
                    </a:cubicBezTo>
                    <a:cubicBezTo>
                      <a:pt x="99" y="209"/>
                      <a:pt x="78" y="226"/>
                      <a:pt x="120" y="220"/>
                    </a:cubicBezTo>
                    <a:cubicBezTo>
                      <a:pt x="162" y="214"/>
                      <a:pt x="163" y="198"/>
                      <a:pt x="206" y="168"/>
                    </a:cubicBezTo>
                    <a:cubicBezTo>
                      <a:pt x="249" y="139"/>
                      <a:pt x="266" y="142"/>
                      <a:pt x="272" y="120"/>
                    </a:cubicBezTo>
                    <a:cubicBezTo>
                      <a:pt x="277" y="98"/>
                      <a:pt x="247" y="61"/>
                      <a:pt x="217" y="40"/>
                    </a:cubicBezTo>
                    <a:cubicBezTo>
                      <a:pt x="188" y="18"/>
                      <a:pt x="156" y="16"/>
                      <a:pt x="106" y="16"/>
                    </a:cubicBezTo>
                    <a:cubicBezTo>
                      <a:pt x="56" y="16"/>
                      <a:pt x="14" y="0"/>
                      <a:pt x="9" y="2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6" name="Freeform 995">
                <a:extLst>
                  <a:ext uri="{FF2B5EF4-FFF2-40B4-BE49-F238E27FC236}">
                    <a16:creationId xmlns:a16="http://schemas.microsoft.com/office/drawing/2014/main" id="{452522CA-C0B0-B86B-ACB4-DA563EEC0D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7" y="1964"/>
                <a:ext cx="306" cy="280"/>
              </a:xfrm>
              <a:custGeom>
                <a:avLst/>
                <a:gdLst>
                  <a:gd name="T0" fmla="*/ 63 w 193"/>
                  <a:gd name="T1" fmla="*/ 413 h 177"/>
                  <a:gd name="T2" fmla="*/ 116 w 193"/>
                  <a:gd name="T3" fmla="*/ 551 h 177"/>
                  <a:gd name="T4" fmla="*/ 163 w 193"/>
                  <a:gd name="T5" fmla="*/ 680 h 177"/>
                  <a:gd name="T6" fmla="*/ 355 w 193"/>
                  <a:gd name="T7" fmla="*/ 614 h 177"/>
                  <a:gd name="T8" fmla="*/ 518 w 193"/>
                  <a:gd name="T9" fmla="*/ 470 h 177"/>
                  <a:gd name="T10" fmla="*/ 761 w 193"/>
                  <a:gd name="T11" fmla="*/ 272 h 177"/>
                  <a:gd name="T12" fmla="*/ 525 w 193"/>
                  <a:gd name="T13" fmla="*/ 0 h 177"/>
                  <a:gd name="T14" fmla="*/ 631 w 193"/>
                  <a:gd name="T15" fmla="*/ 155 h 177"/>
                  <a:gd name="T16" fmla="*/ 477 w 193"/>
                  <a:gd name="T17" fmla="*/ 280 h 177"/>
                  <a:gd name="T18" fmla="*/ 369 w 193"/>
                  <a:gd name="T19" fmla="*/ 258 h 177"/>
                  <a:gd name="T20" fmla="*/ 331 w 193"/>
                  <a:gd name="T21" fmla="*/ 266 h 177"/>
                  <a:gd name="T22" fmla="*/ 292 w 193"/>
                  <a:gd name="T23" fmla="*/ 305 h 177"/>
                  <a:gd name="T24" fmla="*/ 216 w 193"/>
                  <a:gd name="T25" fmla="*/ 326 h 177"/>
                  <a:gd name="T26" fmla="*/ 322 w 193"/>
                  <a:gd name="T27" fmla="*/ 429 h 177"/>
                  <a:gd name="T28" fmla="*/ 171 w 193"/>
                  <a:gd name="T29" fmla="*/ 524 h 177"/>
                  <a:gd name="T30" fmla="*/ 76 w 193"/>
                  <a:gd name="T31" fmla="*/ 340 h 177"/>
                  <a:gd name="T32" fmla="*/ 0 w 193"/>
                  <a:gd name="T33" fmla="*/ 261 h 17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93" h="177">
                    <a:moveTo>
                      <a:pt x="16" y="104"/>
                    </a:moveTo>
                    <a:cubicBezTo>
                      <a:pt x="19" y="116"/>
                      <a:pt x="27" y="127"/>
                      <a:pt x="29" y="139"/>
                    </a:cubicBezTo>
                    <a:cubicBezTo>
                      <a:pt x="31" y="149"/>
                      <a:pt x="31" y="168"/>
                      <a:pt x="41" y="172"/>
                    </a:cubicBezTo>
                    <a:cubicBezTo>
                      <a:pt x="53" y="177"/>
                      <a:pt x="79" y="161"/>
                      <a:pt x="89" y="155"/>
                    </a:cubicBezTo>
                    <a:cubicBezTo>
                      <a:pt x="104" y="145"/>
                      <a:pt x="116" y="131"/>
                      <a:pt x="130" y="119"/>
                    </a:cubicBezTo>
                    <a:cubicBezTo>
                      <a:pt x="151" y="102"/>
                      <a:pt x="193" y="101"/>
                      <a:pt x="191" y="69"/>
                    </a:cubicBezTo>
                    <a:cubicBezTo>
                      <a:pt x="189" y="39"/>
                      <a:pt x="156" y="14"/>
                      <a:pt x="132" y="0"/>
                    </a:cubicBezTo>
                    <a:cubicBezTo>
                      <a:pt x="142" y="10"/>
                      <a:pt x="155" y="24"/>
                      <a:pt x="158" y="39"/>
                    </a:cubicBezTo>
                    <a:cubicBezTo>
                      <a:pt x="162" y="65"/>
                      <a:pt x="141" y="72"/>
                      <a:pt x="120" y="71"/>
                    </a:cubicBezTo>
                    <a:cubicBezTo>
                      <a:pt x="110" y="71"/>
                      <a:pt x="102" y="68"/>
                      <a:pt x="93" y="65"/>
                    </a:cubicBezTo>
                    <a:cubicBezTo>
                      <a:pt x="83" y="63"/>
                      <a:pt x="88" y="63"/>
                      <a:pt x="83" y="67"/>
                    </a:cubicBezTo>
                    <a:cubicBezTo>
                      <a:pt x="81" y="68"/>
                      <a:pt x="80" y="74"/>
                      <a:pt x="73" y="77"/>
                    </a:cubicBezTo>
                    <a:cubicBezTo>
                      <a:pt x="67" y="79"/>
                      <a:pt x="60" y="80"/>
                      <a:pt x="54" y="82"/>
                    </a:cubicBezTo>
                    <a:cubicBezTo>
                      <a:pt x="54" y="90"/>
                      <a:pt x="78" y="96"/>
                      <a:pt x="81" y="108"/>
                    </a:cubicBezTo>
                    <a:cubicBezTo>
                      <a:pt x="88" y="132"/>
                      <a:pt x="62" y="148"/>
                      <a:pt x="43" y="132"/>
                    </a:cubicBezTo>
                    <a:cubicBezTo>
                      <a:pt x="31" y="122"/>
                      <a:pt x="27" y="100"/>
                      <a:pt x="19" y="86"/>
                    </a:cubicBezTo>
                    <a:cubicBezTo>
                      <a:pt x="14" y="76"/>
                      <a:pt x="4" y="74"/>
                      <a:pt x="0" y="6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7" name="Freeform 996">
                <a:extLst>
                  <a:ext uri="{FF2B5EF4-FFF2-40B4-BE49-F238E27FC236}">
                    <a16:creationId xmlns:a16="http://schemas.microsoft.com/office/drawing/2014/main" id="{3EF8821F-2AE4-1886-BCC4-C17A7E579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6" y="1932"/>
                <a:ext cx="223" cy="91"/>
              </a:xfrm>
              <a:custGeom>
                <a:avLst/>
                <a:gdLst>
                  <a:gd name="T0" fmla="*/ 60 w 141"/>
                  <a:gd name="T1" fmla="*/ 125 h 57"/>
                  <a:gd name="T2" fmla="*/ 176 w 141"/>
                  <a:gd name="T3" fmla="*/ 5 h 57"/>
                  <a:gd name="T4" fmla="*/ 326 w 141"/>
                  <a:gd name="T5" fmla="*/ 29 h 57"/>
                  <a:gd name="T6" fmla="*/ 558 w 141"/>
                  <a:gd name="T7" fmla="*/ 42 h 57"/>
                  <a:gd name="T8" fmla="*/ 206 w 141"/>
                  <a:gd name="T9" fmla="*/ 102 h 57"/>
                  <a:gd name="T10" fmla="*/ 70 w 141"/>
                  <a:gd name="T11" fmla="*/ 136 h 5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41" h="57">
                    <a:moveTo>
                      <a:pt x="15" y="31"/>
                    </a:moveTo>
                    <a:cubicBezTo>
                      <a:pt x="0" y="5"/>
                      <a:pt x="22" y="0"/>
                      <a:pt x="44" y="1"/>
                    </a:cubicBezTo>
                    <a:cubicBezTo>
                      <a:pt x="57" y="2"/>
                      <a:pt x="69" y="7"/>
                      <a:pt x="82" y="7"/>
                    </a:cubicBezTo>
                    <a:cubicBezTo>
                      <a:pt x="101" y="7"/>
                      <a:pt x="124" y="5"/>
                      <a:pt x="141" y="10"/>
                    </a:cubicBezTo>
                    <a:cubicBezTo>
                      <a:pt x="111" y="13"/>
                      <a:pt x="78" y="7"/>
                      <a:pt x="52" y="25"/>
                    </a:cubicBezTo>
                    <a:cubicBezTo>
                      <a:pt x="43" y="32"/>
                      <a:pt x="27" y="57"/>
                      <a:pt x="18" y="33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8" name="Freeform 997">
                <a:extLst>
                  <a:ext uri="{FF2B5EF4-FFF2-40B4-BE49-F238E27FC236}">
                    <a16:creationId xmlns:a16="http://schemas.microsoft.com/office/drawing/2014/main" id="{951E87C0-8BCF-5660-6F58-E91524C06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1942"/>
                <a:ext cx="35" cy="24"/>
              </a:xfrm>
              <a:custGeom>
                <a:avLst/>
                <a:gdLst>
                  <a:gd name="T0" fmla="*/ 46 w 22"/>
                  <a:gd name="T1" fmla="*/ 0 h 15"/>
                  <a:gd name="T2" fmla="*/ 40 w 22"/>
                  <a:gd name="T3" fmla="*/ 56 h 15"/>
                  <a:gd name="T4" fmla="*/ 89 w 22"/>
                  <a:gd name="T5" fmla="*/ 8 h 15"/>
                  <a:gd name="T6" fmla="*/ 73 w 22"/>
                  <a:gd name="T7" fmla="*/ 5 h 1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2" h="15">
                    <a:moveTo>
                      <a:pt x="11" y="0"/>
                    </a:moveTo>
                    <a:cubicBezTo>
                      <a:pt x="4" y="2"/>
                      <a:pt x="0" y="15"/>
                      <a:pt x="10" y="14"/>
                    </a:cubicBezTo>
                    <a:cubicBezTo>
                      <a:pt x="12" y="14"/>
                      <a:pt x="16" y="3"/>
                      <a:pt x="22" y="2"/>
                    </a:cubicBezTo>
                    <a:cubicBezTo>
                      <a:pt x="20" y="1"/>
                      <a:pt x="19" y="1"/>
                      <a:pt x="18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9" name="Freeform 998">
                <a:extLst>
                  <a:ext uri="{FF2B5EF4-FFF2-40B4-BE49-F238E27FC236}">
                    <a16:creationId xmlns:a16="http://schemas.microsoft.com/office/drawing/2014/main" id="{ECE3A156-091C-4557-31E2-D56EE1E5F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" y="1944"/>
                <a:ext cx="12" cy="9"/>
              </a:xfrm>
              <a:custGeom>
                <a:avLst/>
                <a:gdLst>
                  <a:gd name="T0" fmla="*/ 8 w 8"/>
                  <a:gd name="T1" fmla="*/ 0 h 6"/>
                  <a:gd name="T2" fmla="*/ 5 w 8"/>
                  <a:gd name="T3" fmla="*/ 21 h 6"/>
                  <a:gd name="T4" fmla="*/ 26 w 8"/>
                  <a:gd name="T5" fmla="*/ 5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2" y="0"/>
                    </a:moveTo>
                    <a:cubicBezTo>
                      <a:pt x="0" y="2"/>
                      <a:pt x="0" y="4"/>
                      <a:pt x="1" y="6"/>
                    </a:cubicBezTo>
                    <a:cubicBezTo>
                      <a:pt x="7" y="6"/>
                      <a:pt x="8" y="4"/>
                      <a:pt x="7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0" name="Oval 999">
                <a:extLst>
                  <a:ext uri="{FF2B5EF4-FFF2-40B4-BE49-F238E27FC236}">
                    <a16:creationId xmlns:a16="http://schemas.microsoft.com/office/drawing/2014/main" id="{0BB7458F-F63F-116B-7CDC-0B648E6534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0" y="2029"/>
                <a:ext cx="94" cy="88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1" name="Oval 1000">
                <a:extLst>
                  <a:ext uri="{FF2B5EF4-FFF2-40B4-BE49-F238E27FC236}">
                    <a16:creationId xmlns:a16="http://schemas.microsoft.com/office/drawing/2014/main" id="{81FE7EF8-2744-57BC-2EAE-9F37E38FC7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9" y="2010"/>
                <a:ext cx="94" cy="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2" name="Oval 1001">
                <a:extLst>
                  <a:ext uri="{FF2B5EF4-FFF2-40B4-BE49-F238E27FC236}">
                    <a16:creationId xmlns:a16="http://schemas.microsoft.com/office/drawing/2014/main" id="{12B41EF9-830B-C350-9AB7-4F74489EFD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" y="2021"/>
                <a:ext cx="93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3" name="Freeform 1002">
                <a:extLst>
                  <a:ext uri="{FF2B5EF4-FFF2-40B4-BE49-F238E27FC236}">
                    <a16:creationId xmlns:a16="http://schemas.microsoft.com/office/drawing/2014/main" id="{085CCB1C-772D-E20A-09F9-234B534A92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0" y="2041"/>
                <a:ext cx="71" cy="62"/>
              </a:xfrm>
              <a:custGeom>
                <a:avLst/>
                <a:gdLst>
                  <a:gd name="T0" fmla="*/ 0 w 45"/>
                  <a:gd name="T1" fmla="*/ 94 h 39"/>
                  <a:gd name="T2" fmla="*/ 0 w 45"/>
                  <a:gd name="T3" fmla="*/ 114 h 39"/>
                  <a:gd name="T4" fmla="*/ 82 w 45"/>
                  <a:gd name="T5" fmla="*/ 157 h 39"/>
                  <a:gd name="T6" fmla="*/ 177 w 45"/>
                  <a:gd name="T7" fmla="*/ 64 h 39"/>
                  <a:gd name="T8" fmla="*/ 172 w 45"/>
                  <a:gd name="T9" fmla="*/ 43 h 39"/>
                  <a:gd name="T10" fmla="*/ 95 w 45"/>
                  <a:gd name="T11" fmla="*/ 0 h 39"/>
                  <a:gd name="T12" fmla="*/ 0 w 45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4"/>
                      <a:pt x="33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4" name="Oval 1003">
                <a:extLst>
                  <a:ext uri="{FF2B5EF4-FFF2-40B4-BE49-F238E27FC236}">
                    <a16:creationId xmlns:a16="http://schemas.microsoft.com/office/drawing/2014/main" id="{06D8212A-506C-61D0-FF24-76A1804933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1" y="2041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5" name="Oval 1004">
                <a:extLst>
                  <a:ext uri="{FF2B5EF4-FFF2-40B4-BE49-F238E27FC236}">
                    <a16:creationId xmlns:a16="http://schemas.microsoft.com/office/drawing/2014/main" id="{5A90DDA0-D872-F621-BF34-DA6E541E39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4" y="2038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6" name="Freeform 1005">
                <a:extLst>
                  <a:ext uri="{FF2B5EF4-FFF2-40B4-BE49-F238E27FC236}">
                    <a16:creationId xmlns:a16="http://schemas.microsoft.com/office/drawing/2014/main" id="{089356B9-B30E-27A2-7C0D-60E9D59315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9" y="2070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69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7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7" name="Freeform 1006">
                <a:extLst>
                  <a:ext uri="{FF2B5EF4-FFF2-40B4-BE49-F238E27FC236}">
                    <a16:creationId xmlns:a16="http://schemas.microsoft.com/office/drawing/2014/main" id="{66213322-4799-B584-ECB2-22B4ABBC1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4" y="1902"/>
                <a:ext cx="439" cy="357"/>
              </a:xfrm>
              <a:custGeom>
                <a:avLst/>
                <a:gdLst>
                  <a:gd name="T0" fmla="*/ 35 w 277"/>
                  <a:gd name="T1" fmla="*/ 90 h 226"/>
                  <a:gd name="T2" fmla="*/ 143 w 277"/>
                  <a:gd name="T3" fmla="*/ 324 h 226"/>
                  <a:gd name="T4" fmla="*/ 312 w 277"/>
                  <a:gd name="T5" fmla="*/ 646 h 226"/>
                  <a:gd name="T6" fmla="*/ 477 w 277"/>
                  <a:gd name="T7" fmla="*/ 869 h 226"/>
                  <a:gd name="T8" fmla="*/ 819 w 277"/>
                  <a:gd name="T9" fmla="*/ 662 h 226"/>
                  <a:gd name="T10" fmla="*/ 1082 w 277"/>
                  <a:gd name="T11" fmla="*/ 474 h 226"/>
                  <a:gd name="T12" fmla="*/ 864 w 277"/>
                  <a:gd name="T13" fmla="*/ 158 h 226"/>
                  <a:gd name="T14" fmla="*/ 422 w 277"/>
                  <a:gd name="T15" fmla="*/ 62 h 226"/>
                  <a:gd name="T16" fmla="*/ 35 w 277"/>
                  <a:gd name="T17" fmla="*/ 90 h 2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226">
                    <a:moveTo>
                      <a:pt x="9" y="23"/>
                    </a:moveTo>
                    <a:cubicBezTo>
                      <a:pt x="1" y="45"/>
                      <a:pt x="0" y="52"/>
                      <a:pt x="36" y="82"/>
                    </a:cubicBezTo>
                    <a:cubicBezTo>
                      <a:pt x="71" y="111"/>
                      <a:pt x="58" y="119"/>
                      <a:pt x="78" y="164"/>
                    </a:cubicBezTo>
                    <a:cubicBezTo>
                      <a:pt x="99" y="209"/>
                      <a:pt x="78" y="226"/>
                      <a:pt x="120" y="220"/>
                    </a:cubicBezTo>
                    <a:cubicBezTo>
                      <a:pt x="162" y="214"/>
                      <a:pt x="163" y="198"/>
                      <a:pt x="206" y="168"/>
                    </a:cubicBezTo>
                    <a:cubicBezTo>
                      <a:pt x="249" y="139"/>
                      <a:pt x="266" y="142"/>
                      <a:pt x="272" y="120"/>
                    </a:cubicBezTo>
                    <a:cubicBezTo>
                      <a:pt x="277" y="98"/>
                      <a:pt x="247" y="61"/>
                      <a:pt x="217" y="40"/>
                    </a:cubicBezTo>
                    <a:cubicBezTo>
                      <a:pt x="188" y="18"/>
                      <a:pt x="156" y="16"/>
                      <a:pt x="106" y="16"/>
                    </a:cubicBezTo>
                    <a:cubicBezTo>
                      <a:pt x="56" y="16"/>
                      <a:pt x="14" y="0"/>
                      <a:pt x="9" y="2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8" name="Freeform 1007">
                <a:extLst>
                  <a:ext uri="{FF2B5EF4-FFF2-40B4-BE49-F238E27FC236}">
                    <a16:creationId xmlns:a16="http://schemas.microsoft.com/office/drawing/2014/main" id="{C62A2132-8A43-06C3-AF11-D434C59C74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1632"/>
                <a:ext cx="496" cy="274"/>
              </a:xfrm>
              <a:custGeom>
                <a:avLst/>
                <a:gdLst>
                  <a:gd name="T0" fmla="*/ 16 w 313"/>
                  <a:gd name="T1" fmla="*/ 600 h 173"/>
                  <a:gd name="T2" fmla="*/ 369 w 313"/>
                  <a:gd name="T3" fmla="*/ 667 h 173"/>
                  <a:gd name="T4" fmla="*/ 816 w 313"/>
                  <a:gd name="T5" fmla="*/ 662 h 173"/>
                  <a:gd name="T6" fmla="*/ 1185 w 313"/>
                  <a:gd name="T7" fmla="*/ 407 h 173"/>
                  <a:gd name="T8" fmla="*/ 872 w 313"/>
                  <a:gd name="T9" fmla="*/ 111 h 173"/>
                  <a:gd name="T10" fmla="*/ 409 w 313"/>
                  <a:gd name="T11" fmla="*/ 168 h 173"/>
                  <a:gd name="T12" fmla="*/ 87 w 313"/>
                  <a:gd name="T13" fmla="*/ 464 h 173"/>
                  <a:gd name="T14" fmla="*/ 16 w 313"/>
                  <a:gd name="T15" fmla="*/ 600 h 17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13" h="173">
                    <a:moveTo>
                      <a:pt x="4" y="151"/>
                    </a:moveTo>
                    <a:cubicBezTo>
                      <a:pt x="13" y="173"/>
                      <a:pt x="44" y="166"/>
                      <a:pt x="93" y="168"/>
                    </a:cubicBezTo>
                    <a:cubicBezTo>
                      <a:pt x="143" y="169"/>
                      <a:pt x="179" y="173"/>
                      <a:pt x="205" y="167"/>
                    </a:cubicBezTo>
                    <a:cubicBezTo>
                      <a:pt x="231" y="161"/>
                      <a:pt x="283" y="123"/>
                      <a:pt x="298" y="102"/>
                    </a:cubicBezTo>
                    <a:cubicBezTo>
                      <a:pt x="313" y="82"/>
                      <a:pt x="274" y="57"/>
                      <a:pt x="219" y="28"/>
                    </a:cubicBezTo>
                    <a:cubicBezTo>
                      <a:pt x="163" y="0"/>
                      <a:pt x="133" y="22"/>
                      <a:pt x="103" y="42"/>
                    </a:cubicBezTo>
                    <a:cubicBezTo>
                      <a:pt x="74" y="61"/>
                      <a:pt x="39" y="102"/>
                      <a:pt x="22" y="117"/>
                    </a:cubicBezTo>
                    <a:cubicBezTo>
                      <a:pt x="5" y="131"/>
                      <a:pt x="0" y="143"/>
                      <a:pt x="4" y="151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9" name="Freeform 1008">
                <a:extLst>
                  <a:ext uri="{FF2B5EF4-FFF2-40B4-BE49-F238E27FC236}">
                    <a16:creationId xmlns:a16="http://schemas.microsoft.com/office/drawing/2014/main" id="{5D444562-19CE-C038-27E2-6840DF047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9" y="1737"/>
                <a:ext cx="435" cy="154"/>
              </a:xfrm>
              <a:custGeom>
                <a:avLst/>
                <a:gdLst>
                  <a:gd name="T0" fmla="*/ 40 w 275"/>
                  <a:gd name="T1" fmla="*/ 267 h 98"/>
                  <a:gd name="T2" fmla="*/ 60 w 275"/>
                  <a:gd name="T3" fmla="*/ 341 h 98"/>
                  <a:gd name="T4" fmla="*/ 301 w 275"/>
                  <a:gd name="T5" fmla="*/ 346 h 98"/>
                  <a:gd name="T6" fmla="*/ 732 w 275"/>
                  <a:gd name="T7" fmla="*/ 358 h 98"/>
                  <a:gd name="T8" fmla="*/ 1008 w 275"/>
                  <a:gd name="T9" fmla="*/ 203 h 98"/>
                  <a:gd name="T10" fmla="*/ 1084 w 275"/>
                  <a:gd name="T11" fmla="*/ 94 h 98"/>
                  <a:gd name="T12" fmla="*/ 973 w 275"/>
                  <a:gd name="T13" fmla="*/ 0 h 98"/>
                  <a:gd name="T14" fmla="*/ 924 w 275"/>
                  <a:gd name="T15" fmla="*/ 148 h 98"/>
                  <a:gd name="T16" fmla="*/ 658 w 275"/>
                  <a:gd name="T17" fmla="*/ 148 h 98"/>
                  <a:gd name="T18" fmla="*/ 478 w 275"/>
                  <a:gd name="T19" fmla="*/ 190 h 98"/>
                  <a:gd name="T20" fmla="*/ 285 w 275"/>
                  <a:gd name="T21" fmla="*/ 291 h 98"/>
                  <a:gd name="T22" fmla="*/ 90 w 275"/>
                  <a:gd name="T23" fmla="*/ 239 h 9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5" h="98">
                    <a:moveTo>
                      <a:pt x="10" y="69"/>
                    </a:moveTo>
                    <a:cubicBezTo>
                      <a:pt x="2" y="79"/>
                      <a:pt x="0" y="85"/>
                      <a:pt x="15" y="88"/>
                    </a:cubicBezTo>
                    <a:cubicBezTo>
                      <a:pt x="34" y="92"/>
                      <a:pt x="57" y="89"/>
                      <a:pt x="76" y="89"/>
                    </a:cubicBezTo>
                    <a:cubicBezTo>
                      <a:pt x="112" y="89"/>
                      <a:pt x="150" y="98"/>
                      <a:pt x="185" y="92"/>
                    </a:cubicBezTo>
                    <a:cubicBezTo>
                      <a:pt x="210" y="87"/>
                      <a:pt x="237" y="69"/>
                      <a:pt x="255" y="52"/>
                    </a:cubicBezTo>
                    <a:cubicBezTo>
                      <a:pt x="262" y="46"/>
                      <a:pt x="275" y="34"/>
                      <a:pt x="274" y="24"/>
                    </a:cubicBezTo>
                    <a:cubicBezTo>
                      <a:pt x="273" y="11"/>
                      <a:pt x="255" y="6"/>
                      <a:pt x="246" y="0"/>
                    </a:cubicBezTo>
                    <a:cubicBezTo>
                      <a:pt x="258" y="17"/>
                      <a:pt x="251" y="30"/>
                      <a:pt x="233" y="38"/>
                    </a:cubicBezTo>
                    <a:cubicBezTo>
                      <a:pt x="210" y="49"/>
                      <a:pt x="188" y="46"/>
                      <a:pt x="166" y="38"/>
                    </a:cubicBezTo>
                    <a:cubicBezTo>
                      <a:pt x="155" y="50"/>
                      <a:pt x="135" y="51"/>
                      <a:pt x="121" y="49"/>
                    </a:cubicBezTo>
                    <a:cubicBezTo>
                      <a:pt x="120" y="73"/>
                      <a:pt x="93" y="74"/>
                      <a:pt x="72" y="75"/>
                    </a:cubicBezTo>
                    <a:cubicBezTo>
                      <a:pt x="56" y="76"/>
                      <a:pt x="27" y="83"/>
                      <a:pt x="23" y="62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0" name="Freeform 1009">
                <a:extLst>
                  <a:ext uri="{FF2B5EF4-FFF2-40B4-BE49-F238E27FC236}">
                    <a16:creationId xmlns:a16="http://schemas.microsoft.com/office/drawing/2014/main" id="{D2E83DCC-BA06-7DBF-AE72-A16735D6B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" y="1669"/>
                <a:ext cx="286" cy="147"/>
              </a:xfrm>
              <a:custGeom>
                <a:avLst/>
                <a:gdLst>
                  <a:gd name="T0" fmla="*/ 0 w 181"/>
                  <a:gd name="T1" fmla="*/ 367 h 93"/>
                  <a:gd name="T2" fmla="*/ 297 w 181"/>
                  <a:gd name="T3" fmla="*/ 103 h 93"/>
                  <a:gd name="T4" fmla="*/ 442 w 181"/>
                  <a:gd name="T5" fmla="*/ 33 h 93"/>
                  <a:gd name="T6" fmla="*/ 714 w 181"/>
                  <a:gd name="T7" fmla="*/ 107 h 93"/>
                  <a:gd name="T8" fmla="*/ 360 w 181"/>
                  <a:gd name="T9" fmla="*/ 163 h 93"/>
                  <a:gd name="T10" fmla="*/ 264 w 181"/>
                  <a:gd name="T11" fmla="*/ 300 h 93"/>
                  <a:gd name="T12" fmla="*/ 100 w 181"/>
                  <a:gd name="T13" fmla="*/ 332 h 9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1" h="93">
                    <a:moveTo>
                      <a:pt x="0" y="93"/>
                    </a:moveTo>
                    <a:cubicBezTo>
                      <a:pt x="25" y="69"/>
                      <a:pt x="47" y="44"/>
                      <a:pt x="75" y="26"/>
                    </a:cubicBezTo>
                    <a:cubicBezTo>
                      <a:pt x="87" y="19"/>
                      <a:pt x="99" y="11"/>
                      <a:pt x="112" y="8"/>
                    </a:cubicBezTo>
                    <a:cubicBezTo>
                      <a:pt x="142" y="0"/>
                      <a:pt x="156" y="16"/>
                      <a:pt x="181" y="27"/>
                    </a:cubicBezTo>
                    <a:cubicBezTo>
                      <a:pt x="150" y="13"/>
                      <a:pt x="116" y="20"/>
                      <a:pt x="91" y="41"/>
                    </a:cubicBezTo>
                    <a:cubicBezTo>
                      <a:pt x="79" y="51"/>
                      <a:pt x="77" y="65"/>
                      <a:pt x="67" y="76"/>
                    </a:cubicBezTo>
                    <a:cubicBezTo>
                      <a:pt x="54" y="90"/>
                      <a:pt x="41" y="79"/>
                      <a:pt x="25" y="8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1" name="Freeform 1010">
                <a:extLst>
                  <a:ext uri="{FF2B5EF4-FFF2-40B4-BE49-F238E27FC236}">
                    <a16:creationId xmlns:a16="http://schemas.microsoft.com/office/drawing/2014/main" id="{93DED765-5D59-EC99-52BA-E58FE3BD25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3" y="1711"/>
                <a:ext cx="55" cy="49"/>
              </a:xfrm>
              <a:custGeom>
                <a:avLst/>
                <a:gdLst>
                  <a:gd name="T0" fmla="*/ 135 w 35"/>
                  <a:gd name="T1" fmla="*/ 0 h 31"/>
                  <a:gd name="T2" fmla="*/ 0 w 35"/>
                  <a:gd name="T3" fmla="*/ 117 h 31"/>
                  <a:gd name="T4" fmla="*/ 86 w 35"/>
                  <a:gd name="T5" fmla="*/ 107 h 31"/>
                  <a:gd name="T6" fmla="*/ 121 w 35"/>
                  <a:gd name="T7" fmla="*/ 35 h 3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31">
                    <a:moveTo>
                      <a:pt x="35" y="0"/>
                    </a:moveTo>
                    <a:cubicBezTo>
                      <a:pt x="26" y="11"/>
                      <a:pt x="6" y="18"/>
                      <a:pt x="0" y="30"/>
                    </a:cubicBezTo>
                    <a:cubicBezTo>
                      <a:pt x="3" y="31"/>
                      <a:pt x="20" y="28"/>
                      <a:pt x="22" y="27"/>
                    </a:cubicBezTo>
                    <a:cubicBezTo>
                      <a:pt x="29" y="22"/>
                      <a:pt x="22" y="11"/>
                      <a:pt x="3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2" name="Freeform 1011">
                <a:extLst>
                  <a:ext uri="{FF2B5EF4-FFF2-40B4-BE49-F238E27FC236}">
                    <a16:creationId xmlns:a16="http://schemas.microsoft.com/office/drawing/2014/main" id="{A717D629-ACA8-F87C-6B65-64164F46C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4" y="1702"/>
                <a:ext cx="23" cy="19"/>
              </a:xfrm>
              <a:custGeom>
                <a:avLst/>
                <a:gdLst>
                  <a:gd name="T0" fmla="*/ 26 w 14"/>
                  <a:gd name="T1" fmla="*/ 13 h 12"/>
                  <a:gd name="T2" fmla="*/ 5 w 14"/>
                  <a:gd name="T3" fmla="*/ 43 h 12"/>
                  <a:gd name="T4" fmla="*/ 49 w 14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4" h="12">
                    <a:moveTo>
                      <a:pt x="6" y="3"/>
                    </a:moveTo>
                    <a:cubicBezTo>
                      <a:pt x="2" y="5"/>
                      <a:pt x="0" y="7"/>
                      <a:pt x="1" y="11"/>
                    </a:cubicBezTo>
                    <a:cubicBezTo>
                      <a:pt x="7" y="12"/>
                      <a:pt x="14" y="6"/>
                      <a:pt x="1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3" name="Oval 1012">
                <a:extLst>
                  <a:ext uri="{FF2B5EF4-FFF2-40B4-BE49-F238E27FC236}">
                    <a16:creationId xmlns:a16="http://schemas.microsoft.com/office/drawing/2014/main" id="{B22085AB-8A03-AF6C-026E-645FDA493D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3" y="1768"/>
                <a:ext cx="94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4" name="Oval 1013">
                <a:extLst>
                  <a:ext uri="{FF2B5EF4-FFF2-40B4-BE49-F238E27FC236}">
                    <a16:creationId xmlns:a16="http://schemas.microsoft.com/office/drawing/2014/main" id="{5F7F075D-B054-2F6F-C482-86A99B2B21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2" y="1749"/>
                <a:ext cx="94" cy="8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5" name="Oval 1014">
                <a:extLst>
                  <a:ext uri="{FF2B5EF4-FFF2-40B4-BE49-F238E27FC236}">
                    <a16:creationId xmlns:a16="http://schemas.microsoft.com/office/drawing/2014/main" id="{BFC823F6-6799-87CC-C85D-9A14E9AFB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9" y="1759"/>
                <a:ext cx="93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6" name="Freeform 1015">
                <a:extLst>
                  <a:ext uri="{FF2B5EF4-FFF2-40B4-BE49-F238E27FC236}">
                    <a16:creationId xmlns:a16="http://schemas.microsoft.com/office/drawing/2014/main" id="{451535E8-2D2B-EC53-49E9-01508B7975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3" y="1781"/>
                <a:ext cx="71" cy="60"/>
              </a:xfrm>
              <a:custGeom>
                <a:avLst/>
                <a:gdLst>
                  <a:gd name="T0" fmla="*/ 0 w 45"/>
                  <a:gd name="T1" fmla="*/ 87 h 38"/>
                  <a:gd name="T2" fmla="*/ 5 w 45"/>
                  <a:gd name="T3" fmla="*/ 107 h 38"/>
                  <a:gd name="T4" fmla="*/ 82 w 45"/>
                  <a:gd name="T5" fmla="*/ 150 h 38"/>
                  <a:gd name="T6" fmla="*/ 177 w 45"/>
                  <a:gd name="T7" fmla="*/ 60 h 38"/>
                  <a:gd name="T8" fmla="*/ 177 w 45"/>
                  <a:gd name="T9" fmla="*/ 39 h 38"/>
                  <a:gd name="T10" fmla="*/ 95 w 45"/>
                  <a:gd name="T11" fmla="*/ 0 h 38"/>
                  <a:gd name="T12" fmla="*/ 0 w 45"/>
                  <a:gd name="T13" fmla="*/ 87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8">
                    <a:moveTo>
                      <a:pt x="0" y="22"/>
                    </a:moveTo>
                    <a:cubicBezTo>
                      <a:pt x="0" y="24"/>
                      <a:pt x="0" y="26"/>
                      <a:pt x="1" y="27"/>
                    </a:cubicBezTo>
                    <a:cubicBezTo>
                      <a:pt x="5" y="34"/>
                      <a:pt x="12" y="38"/>
                      <a:pt x="21" y="38"/>
                    </a:cubicBezTo>
                    <a:cubicBezTo>
                      <a:pt x="34" y="38"/>
                      <a:pt x="45" y="28"/>
                      <a:pt x="45" y="15"/>
                    </a:cubicBezTo>
                    <a:cubicBezTo>
                      <a:pt x="45" y="13"/>
                      <a:pt x="45" y="12"/>
                      <a:pt x="45" y="10"/>
                    </a:cubicBezTo>
                    <a:cubicBezTo>
                      <a:pt x="40" y="4"/>
                      <a:pt x="33" y="0"/>
                      <a:pt x="24" y="0"/>
                    </a:cubicBezTo>
                    <a:cubicBezTo>
                      <a:pt x="11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7" name="Oval 1016">
                <a:extLst>
                  <a:ext uri="{FF2B5EF4-FFF2-40B4-BE49-F238E27FC236}">
                    <a16:creationId xmlns:a16="http://schemas.microsoft.com/office/drawing/2014/main" id="{19D5876F-7BB5-8775-5D9D-8F6C84501B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4" y="1779"/>
                <a:ext cx="21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8" name="Oval 1017">
                <a:extLst>
                  <a:ext uri="{FF2B5EF4-FFF2-40B4-BE49-F238E27FC236}">
                    <a16:creationId xmlns:a16="http://schemas.microsoft.com/office/drawing/2014/main" id="{AA0BAF2D-27C9-425F-9DE2-15F5D00072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7" y="1776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9" name="Freeform 1018">
                <a:extLst>
                  <a:ext uri="{FF2B5EF4-FFF2-40B4-BE49-F238E27FC236}">
                    <a16:creationId xmlns:a16="http://schemas.microsoft.com/office/drawing/2014/main" id="{E89C2956-A3FB-5091-0ECF-0A9591899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2" y="1808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73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1" y="25"/>
                      <a:pt x="0" y="19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0" name="Freeform 1019">
                <a:extLst>
                  <a:ext uri="{FF2B5EF4-FFF2-40B4-BE49-F238E27FC236}">
                    <a16:creationId xmlns:a16="http://schemas.microsoft.com/office/drawing/2014/main" id="{2677B6EF-55BC-3453-EC9B-96714D14D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1632"/>
                <a:ext cx="496" cy="274"/>
              </a:xfrm>
              <a:custGeom>
                <a:avLst/>
                <a:gdLst>
                  <a:gd name="T0" fmla="*/ 16 w 313"/>
                  <a:gd name="T1" fmla="*/ 600 h 173"/>
                  <a:gd name="T2" fmla="*/ 369 w 313"/>
                  <a:gd name="T3" fmla="*/ 667 h 173"/>
                  <a:gd name="T4" fmla="*/ 816 w 313"/>
                  <a:gd name="T5" fmla="*/ 662 h 173"/>
                  <a:gd name="T6" fmla="*/ 1185 w 313"/>
                  <a:gd name="T7" fmla="*/ 407 h 173"/>
                  <a:gd name="T8" fmla="*/ 872 w 313"/>
                  <a:gd name="T9" fmla="*/ 111 h 173"/>
                  <a:gd name="T10" fmla="*/ 409 w 313"/>
                  <a:gd name="T11" fmla="*/ 168 h 173"/>
                  <a:gd name="T12" fmla="*/ 87 w 313"/>
                  <a:gd name="T13" fmla="*/ 464 h 173"/>
                  <a:gd name="T14" fmla="*/ 16 w 313"/>
                  <a:gd name="T15" fmla="*/ 600 h 17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13" h="173">
                    <a:moveTo>
                      <a:pt x="4" y="151"/>
                    </a:moveTo>
                    <a:cubicBezTo>
                      <a:pt x="13" y="173"/>
                      <a:pt x="44" y="166"/>
                      <a:pt x="93" y="168"/>
                    </a:cubicBezTo>
                    <a:cubicBezTo>
                      <a:pt x="143" y="169"/>
                      <a:pt x="179" y="173"/>
                      <a:pt x="205" y="167"/>
                    </a:cubicBezTo>
                    <a:cubicBezTo>
                      <a:pt x="231" y="161"/>
                      <a:pt x="283" y="123"/>
                      <a:pt x="298" y="102"/>
                    </a:cubicBezTo>
                    <a:cubicBezTo>
                      <a:pt x="313" y="82"/>
                      <a:pt x="274" y="57"/>
                      <a:pt x="219" y="28"/>
                    </a:cubicBezTo>
                    <a:cubicBezTo>
                      <a:pt x="163" y="0"/>
                      <a:pt x="133" y="22"/>
                      <a:pt x="103" y="42"/>
                    </a:cubicBezTo>
                    <a:cubicBezTo>
                      <a:pt x="74" y="61"/>
                      <a:pt x="39" y="102"/>
                      <a:pt x="22" y="117"/>
                    </a:cubicBezTo>
                    <a:cubicBezTo>
                      <a:pt x="5" y="131"/>
                      <a:pt x="0" y="143"/>
                      <a:pt x="4" y="15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1" name="Freeform 1020">
                <a:extLst>
                  <a:ext uri="{FF2B5EF4-FFF2-40B4-BE49-F238E27FC236}">
                    <a16:creationId xmlns:a16="http://schemas.microsoft.com/office/drawing/2014/main" id="{8CD8261E-98F8-1173-70AE-5FFDED8221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" y="1773"/>
                <a:ext cx="450" cy="319"/>
              </a:xfrm>
              <a:custGeom>
                <a:avLst/>
                <a:gdLst>
                  <a:gd name="T0" fmla="*/ 250 w 284"/>
                  <a:gd name="T1" fmla="*/ 55 h 202"/>
                  <a:gd name="T2" fmla="*/ 43 w 284"/>
                  <a:gd name="T3" fmla="*/ 237 h 202"/>
                  <a:gd name="T4" fmla="*/ 43 w 284"/>
                  <a:gd name="T5" fmla="*/ 469 h 202"/>
                  <a:gd name="T6" fmla="*/ 266 w 284"/>
                  <a:gd name="T7" fmla="*/ 638 h 202"/>
                  <a:gd name="T8" fmla="*/ 545 w 284"/>
                  <a:gd name="T9" fmla="*/ 767 h 202"/>
                  <a:gd name="T10" fmla="*/ 849 w 284"/>
                  <a:gd name="T11" fmla="*/ 774 h 202"/>
                  <a:gd name="T12" fmla="*/ 1087 w 284"/>
                  <a:gd name="T13" fmla="*/ 314 h 202"/>
                  <a:gd name="T14" fmla="*/ 811 w 284"/>
                  <a:gd name="T15" fmla="*/ 14 h 202"/>
                  <a:gd name="T16" fmla="*/ 250 w 284"/>
                  <a:gd name="T17" fmla="*/ 55 h 20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4" h="202">
                    <a:moveTo>
                      <a:pt x="63" y="14"/>
                    </a:moveTo>
                    <a:cubicBezTo>
                      <a:pt x="36" y="30"/>
                      <a:pt x="20" y="45"/>
                      <a:pt x="11" y="60"/>
                    </a:cubicBezTo>
                    <a:cubicBezTo>
                      <a:pt x="1" y="75"/>
                      <a:pt x="0" y="94"/>
                      <a:pt x="11" y="119"/>
                    </a:cubicBezTo>
                    <a:cubicBezTo>
                      <a:pt x="23" y="144"/>
                      <a:pt x="33" y="143"/>
                      <a:pt x="67" y="162"/>
                    </a:cubicBezTo>
                    <a:cubicBezTo>
                      <a:pt x="101" y="181"/>
                      <a:pt x="88" y="191"/>
                      <a:pt x="137" y="195"/>
                    </a:cubicBezTo>
                    <a:cubicBezTo>
                      <a:pt x="185" y="198"/>
                      <a:pt x="194" y="202"/>
                      <a:pt x="213" y="196"/>
                    </a:cubicBezTo>
                    <a:cubicBezTo>
                      <a:pt x="233" y="189"/>
                      <a:pt x="263" y="113"/>
                      <a:pt x="273" y="80"/>
                    </a:cubicBezTo>
                    <a:cubicBezTo>
                      <a:pt x="284" y="48"/>
                      <a:pt x="247" y="0"/>
                      <a:pt x="204" y="4"/>
                    </a:cubicBezTo>
                    <a:cubicBezTo>
                      <a:pt x="162" y="9"/>
                      <a:pt x="78" y="5"/>
                      <a:pt x="63" y="14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2" name="Freeform 1021">
                <a:extLst>
                  <a:ext uri="{FF2B5EF4-FFF2-40B4-BE49-F238E27FC236}">
                    <a16:creationId xmlns:a16="http://schemas.microsoft.com/office/drawing/2014/main" id="{C1D15338-CE5D-A0E8-8808-076AE99828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2" y="1789"/>
                <a:ext cx="355" cy="276"/>
              </a:xfrm>
              <a:custGeom>
                <a:avLst/>
                <a:gdLst>
                  <a:gd name="T0" fmla="*/ 0 w 224"/>
                  <a:gd name="T1" fmla="*/ 468 h 175"/>
                  <a:gd name="T2" fmla="*/ 293 w 224"/>
                  <a:gd name="T3" fmla="*/ 626 h 175"/>
                  <a:gd name="T4" fmla="*/ 533 w 224"/>
                  <a:gd name="T5" fmla="*/ 667 h 175"/>
                  <a:gd name="T6" fmla="*/ 696 w 224"/>
                  <a:gd name="T7" fmla="*/ 651 h 175"/>
                  <a:gd name="T8" fmla="*/ 811 w 224"/>
                  <a:gd name="T9" fmla="*/ 456 h 175"/>
                  <a:gd name="T10" fmla="*/ 892 w 224"/>
                  <a:gd name="T11" fmla="*/ 216 h 175"/>
                  <a:gd name="T12" fmla="*/ 578 w 224"/>
                  <a:gd name="T13" fmla="*/ 33 h 175"/>
                  <a:gd name="T14" fmla="*/ 729 w 224"/>
                  <a:gd name="T15" fmla="*/ 267 h 175"/>
                  <a:gd name="T16" fmla="*/ 506 w 224"/>
                  <a:gd name="T17" fmla="*/ 358 h 175"/>
                  <a:gd name="T18" fmla="*/ 374 w 224"/>
                  <a:gd name="T19" fmla="*/ 431 h 175"/>
                  <a:gd name="T20" fmla="*/ 403 w 224"/>
                  <a:gd name="T21" fmla="*/ 533 h 175"/>
                  <a:gd name="T22" fmla="*/ 246 w 224"/>
                  <a:gd name="T23" fmla="*/ 533 h 175"/>
                  <a:gd name="T24" fmla="*/ 111 w 224"/>
                  <a:gd name="T25" fmla="*/ 495 h 175"/>
                  <a:gd name="T26" fmla="*/ 27 w 224"/>
                  <a:gd name="T27" fmla="*/ 475 h 17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24" h="175">
                    <a:moveTo>
                      <a:pt x="0" y="119"/>
                    </a:moveTo>
                    <a:cubicBezTo>
                      <a:pt x="28" y="126"/>
                      <a:pt x="49" y="150"/>
                      <a:pt x="74" y="160"/>
                    </a:cubicBezTo>
                    <a:cubicBezTo>
                      <a:pt x="93" y="168"/>
                      <a:pt x="114" y="168"/>
                      <a:pt x="134" y="170"/>
                    </a:cubicBezTo>
                    <a:cubicBezTo>
                      <a:pt x="149" y="172"/>
                      <a:pt x="162" y="175"/>
                      <a:pt x="175" y="166"/>
                    </a:cubicBezTo>
                    <a:cubicBezTo>
                      <a:pt x="191" y="154"/>
                      <a:pt x="198" y="134"/>
                      <a:pt x="204" y="116"/>
                    </a:cubicBezTo>
                    <a:cubicBezTo>
                      <a:pt x="211" y="95"/>
                      <a:pt x="224" y="78"/>
                      <a:pt x="224" y="55"/>
                    </a:cubicBezTo>
                    <a:cubicBezTo>
                      <a:pt x="224" y="15"/>
                      <a:pt x="179" y="0"/>
                      <a:pt x="145" y="8"/>
                    </a:cubicBezTo>
                    <a:cubicBezTo>
                      <a:pt x="175" y="16"/>
                      <a:pt x="200" y="34"/>
                      <a:pt x="183" y="68"/>
                    </a:cubicBezTo>
                    <a:cubicBezTo>
                      <a:pt x="174" y="85"/>
                      <a:pt x="146" y="99"/>
                      <a:pt x="127" y="91"/>
                    </a:cubicBezTo>
                    <a:cubicBezTo>
                      <a:pt x="137" y="107"/>
                      <a:pt x="102" y="106"/>
                      <a:pt x="94" y="110"/>
                    </a:cubicBezTo>
                    <a:cubicBezTo>
                      <a:pt x="102" y="116"/>
                      <a:pt x="109" y="127"/>
                      <a:pt x="101" y="136"/>
                    </a:cubicBezTo>
                    <a:cubicBezTo>
                      <a:pt x="92" y="145"/>
                      <a:pt x="72" y="139"/>
                      <a:pt x="62" y="136"/>
                    </a:cubicBezTo>
                    <a:cubicBezTo>
                      <a:pt x="51" y="133"/>
                      <a:pt x="40" y="128"/>
                      <a:pt x="28" y="126"/>
                    </a:cubicBezTo>
                    <a:cubicBezTo>
                      <a:pt x="21" y="125"/>
                      <a:pt x="12" y="127"/>
                      <a:pt x="7" y="12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3" name="Freeform 1022">
                <a:extLst>
                  <a:ext uri="{FF2B5EF4-FFF2-40B4-BE49-F238E27FC236}">
                    <a16:creationId xmlns:a16="http://schemas.microsoft.com/office/drawing/2014/main" id="{5A697E75-5638-99EC-F710-336FDE03F7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7" y="1790"/>
                <a:ext cx="228" cy="144"/>
              </a:xfrm>
              <a:custGeom>
                <a:avLst/>
                <a:gdLst>
                  <a:gd name="T0" fmla="*/ 0 w 144"/>
                  <a:gd name="T1" fmla="*/ 361 h 91"/>
                  <a:gd name="T2" fmla="*/ 40 w 144"/>
                  <a:gd name="T3" fmla="*/ 203 h 91"/>
                  <a:gd name="T4" fmla="*/ 136 w 144"/>
                  <a:gd name="T5" fmla="*/ 100 h 91"/>
                  <a:gd name="T6" fmla="*/ 572 w 144"/>
                  <a:gd name="T7" fmla="*/ 35 h 91"/>
                  <a:gd name="T8" fmla="*/ 369 w 144"/>
                  <a:gd name="T9" fmla="*/ 82 h 91"/>
                  <a:gd name="T10" fmla="*/ 233 w 144"/>
                  <a:gd name="T11" fmla="*/ 198 h 91"/>
                  <a:gd name="T12" fmla="*/ 100 w 144"/>
                  <a:gd name="T13" fmla="*/ 237 h 91"/>
                  <a:gd name="T14" fmla="*/ 35 w 144"/>
                  <a:gd name="T15" fmla="*/ 271 h 9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4" h="91">
                    <a:moveTo>
                      <a:pt x="0" y="91"/>
                    </a:moveTo>
                    <a:cubicBezTo>
                      <a:pt x="0" y="74"/>
                      <a:pt x="0" y="65"/>
                      <a:pt x="10" y="51"/>
                    </a:cubicBezTo>
                    <a:cubicBezTo>
                      <a:pt x="17" y="42"/>
                      <a:pt x="26" y="33"/>
                      <a:pt x="34" y="25"/>
                    </a:cubicBezTo>
                    <a:cubicBezTo>
                      <a:pt x="60" y="0"/>
                      <a:pt x="110" y="9"/>
                      <a:pt x="144" y="9"/>
                    </a:cubicBezTo>
                    <a:cubicBezTo>
                      <a:pt x="126" y="9"/>
                      <a:pt x="108" y="13"/>
                      <a:pt x="93" y="21"/>
                    </a:cubicBezTo>
                    <a:cubicBezTo>
                      <a:pt x="78" y="28"/>
                      <a:pt x="72" y="43"/>
                      <a:pt x="59" y="50"/>
                    </a:cubicBezTo>
                    <a:cubicBezTo>
                      <a:pt x="49" y="55"/>
                      <a:pt x="36" y="54"/>
                      <a:pt x="25" y="60"/>
                    </a:cubicBezTo>
                    <a:cubicBezTo>
                      <a:pt x="19" y="63"/>
                      <a:pt x="15" y="66"/>
                      <a:pt x="9" y="68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4" name="Freeform 1023">
                <a:extLst>
                  <a:ext uri="{FF2B5EF4-FFF2-40B4-BE49-F238E27FC236}">
                    <a16:creationId xmlns:a16="http://schemas.microsoft.com/office/drawing/2014/main" id="{CD73EF52-37E3-9558-5217-5A9B30B88C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5" y="1825"/>
                <a:ext cx="43" cy="22"/>
              </a:xfrm>
              <a:custGeom>
                <a:avLst/>
                <a:gdLst>
                  <a:gd name="T0" fmla="*/ 56 w 27"/>
                  <a:gd name="T1" fmla="*/ 5 h 14"/>
                  <a:gd name="T2" fmla="*/ 0 w 27"/>
                  <a:gd name="T3" fmla="*/ 55 h 14"/>
                  <a:gd name="T4" fmla="*/ 76 w 27"/>
                  <a:gd name="T5" fmla="*/ 0 h 1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" h="14">
                    <a:moveTo>
                      <a:pt x="14" y="1"/>
                    </a:moveTo>
                    <a:cubicBezTo>
                      <a:pt x="8" y="4"/>
                      <a:pt x="1" y="8"/>
                      <a:pt x="0" y="14"/>
                    </a:cubicBezTo>
                    <a:cubicBezTo>
                      <a:pt x="6" y="13"/>
                      <a:pt x="27" y="7"/>
                      <a:pt x="1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5" name="Freeform 1024">
                <a:extLst>
                  <a:ext uri="{FF2B5EF4-FFF2-40B4-BE49-F238E27FC236}">
                    <a16:creationId xmlns:a16="http://schemas.microsoft.com/office/drawing/2014/main" id="{A990E159-276B-6A30-05FF-E7E04C5747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0" y="1816"/>
                <a:ext cx="13" cy="11"/>
              </a:xfrm>
              <a:custGeom>
                <a:avLst/>
                <a:gdLst>
                  <a:gd name="T0" fmla="*/ 21 w 8"/>
                  <a:gd name="T1" fmla="*/ 0 h 7"/>
                  <a:gd name="T2" fmla="*/ 0 w 8"/>
                  <a:gd name="T3" fmla="*/ 22 h 7"/>
                  <a:gd name="T4" fmla="*/ 29 w 8"/>
                  <a:gd name="T5" fmla="*/ 20 h 7"/>
                  <a:gd name="T6" fmla="*/ 26 w 8"/>
                  <a:gd name="T7" fmla="*/ 8 h 7"/>
                  <a:gd name="T8" fmla="*/ 13 w 8"/>
                  <a:gd name="T9" fmla="*/ 8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5" y="0"/>
                    </a:moveTo>
                    <a:cubicBezTo>
                      <a:pt x="3" y="1"/>
                      <a:pt x="1" y="3"/>
                      <a:pt x="0" y="6"/>
                    </a:cubicBezTo>
                    <a:cubicBezTo>
                      <a:pt x="4" y="7"/>
                      <a:pt x="4" y="6"/>
                      <a:pt x="7" y="5"/>
                    </a:cubicBezTo>
                    <a:cubicBezTo>
                      <a:pt x="8" y="4"/>
                      <a:pt x="7" y="3"/>
                      <a:pt x="6" y="2"/>
                    </a:cubicBezTo>
                    <a:cubicBezTo>
                      <a:pt x="5" y="1"/>
                      <a:pt x="4" y="1"/>
                      <a:pt x="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6" name="Freeform 1025">
                <a:extLst>
                  <a:ext uri="{FF2B5EF4-FFF2-40B4-BE49-F238E27FC236}">
                    <a16:creationId xmlns:a16="http://schemas.microsoft.com/office/drawing/2014/main" id="{080DF5F5-CFEC-279A-14F3-BDF4143792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2" y="1849"/>
                <a:ext cx="10" cy="8"/>
              </a:xfrm>
              <a:custGeom>
                <a:avLst/>
                <a:gdLst>
                  <a:gd name="T0" fmla="*/ 20 w 6"/>
                  <a:gd name="T1" fmla="*/ 21 h 5"/>
                  <a:gd name="T2" fmla="*/ 28 w 6"/>
                  <a:gd name="T3" fmla="*/ 5 h 5"/>
                  <a:gd name="T4" fmla="*/ 0 w 6"/>
                  <a:gd name="T5" fmla="*/ 5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6" y="4"/>
                      <a:pt x="6" y="3"/>
                      <a:pt x="6" y="1"/>
                    </a:cubicBezTo>
                    <a:cubicBezTo>
                      <a:pt x="4" y="0"/>
                      <a:pt x="2" y="1"/>
                      <a:pt x="0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7" name="Oval 1026">
                <a:extLst>
                  <a:ext uri="{FF2B5EF4-FFF2-40B4-BE49-F238E27FC236}">
                    <a16:creationId xmlns:a16="http://schemas.microsoft.com/office/drawing/2014/main" id="{B086D8C6-98CA-20EF-865D-6A91A80D9F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1898"/>
                <a:ext cx="94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8" name="Oval 1027">
                <a:extLst>
                  <a:ext uri="{FF2B5EF4-FFF2-40B4-BE49-F238E27FC236}">
                    <a16:creationId xmlns:a16="http://schemas.microsoft.com/office/drawing/2014/main" id="{EFC523F8-D420-8017-748F-CCA4F0BAC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2" y="1877"/>
                <a:ext cx="94" cy="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9" name="Oval 1028">
                <a:extLst>
                  <a:ext uri="{FF2B5EF4-FFF2-40B4-BE49-F238E27FC236}">
                    <a16:creationId xmlns:a16="http://schemas.microsoft.com/office/drawing/2014/main" id="{F3138D9E-E7FF-F2D1-0F82-C3E69B3348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7" y="1888"/>
                <a:ext cx="95" cy="89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0" name="Freeform 1029">
                <a:extLst>
                  <a:ext uri="{FF2B5EF4-FFF2-40B4-BE49-F238E27FC236}">
                    <a16:creationId xmlns:a16="http://schemas.microsoft.com/office/drawing/2014/main" id="{2B38F498-DB26-E9C5-D7F4-435379F19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1" y="1910"/>
                <a:ext cx="73" cy="60"/>
              </a:xfrm>
              <a:custGeom>
                <a:avLst/>
                <a:gdLst>
                  <a:gd name="T0" fmla="*/ 0 w 46"/>
                  <a:gd name="T1" fmla="*/ 87 h 38"/>
                  <a:gd name="T2" fmla="*/ 5 w 46"/>
                  <a:gd name="T3" fmla="*/ 107 h 38"/>
                  <a:gd name="T4" fmla="*/ 83 w 46"/>
                  <a:gd name="T5" fmla="*/ 150 h 38"/>
                  <a:gd name="T6" fmla="*/ 184 w 46"/>
                  <a:gd name="T7" fmla="*/ 60 h 38"/>
                  <a:gd name="T8" fmla="*/ 179 w 46"/>
                  <a:gd name="T9" fmla="*/ 39 h 38"/>
                  <a:gd name="T10" fmla="*/ 100 w 46"/>
                  <a:gd name="T11" fmla="*/ 0 h 38"/>
                  <a:gd name="T12" fmla="*/ 0 w 46"/>
                  <a:gd name="T13" fmla="*/ 87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8">
                    <a:moveTo>
                      <a:pt x="0" y="22"/>
                    </a:moveTo>
                    <a:cubicBezTo>
                      <a:pt x="0" y="24"/>
                      <a:pt x="1" y="26"/>
                      <a:pt x="1" y="27"/>
                    </a:cubicBezTo>
                    <a:cubicBezTo>
                      <a:pt x="5" y="34"/>
                      <a:pt x="13" y="38"/>
                      <a:pt x="21" y="38"/>
                    </a:cubicBezTo>
                    <a:cubicBezTo>
                      <a:pt x="35" y="38"/>
                      <a:pt x="46" y="27"/>
                      <a:pt x="46" y="15"/>
                    </a:cubicBezTo>
                    <a:cubicBezTo>
                      <a:pt x="46" y="13"/>
                      <a:pt x="45" y="11"/>
                      <a:pt x="45" y="10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1" name="Oval 1030">
                <a:extLst>
                  <a:ext uri="{FF2B5EF4-FFF2-40B4-BE49-F238E27FC236}">
                    <a16:creationId xmlns:a16="http://schemas.microsoft.com/office/drawing/2014/main" id="{CF39F098-8D40-738D-E9D6-10A89687A1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4" y="1909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2" name="Oval 1031">
                <a:extLst>
                  <a:ext uri="{FF2B5EF4-FFF2-40B4-BE49-F238E27FC236}">
                    <a16:creationId xmlns:a16="http://schemas.microsoft.com/office/drawing/2014/main" id="{6027826D-8D62-5747-7D0B-54F7457F2E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" y="1906"/>
                <a:ext cx="13" cy="1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3" name="Freeform 1032">
                <a:extLst>
                  <a:ext uri="{FF2B5EF4-FFF2-40B4-BE49-F238E27FC236}">
                    <a16:creationId xmlns:a16="http://schemas.microsoft.com/office/drawing/2014/main" id="{1E410E30-55BD-8A33-465E-EEAFAF54A8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0" y="1937"/>
                <a:ext cx="52" cy="40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77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2" y="25"/>
                      <a:pt x="0" y="19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4" name="Freeform 1033">
                <a:extLst>
                  <a:ext uri="{FF2B5EF4-FFF2-40B4-BE49-F238E27FC236}">
                    <a16:creationId xmlns:a16="http://schemas.microsoft.com/office/drawing/2014/main" id="{5D8CB47E-ED50-9DFA-BEAC-1B4247FA1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" y="1773"/>
                <a:ext cx="450" cy="319"/>
              </a:xfrm>
              <a:custGeom>
                <a:avLst/>
                <a:gdLst>
                  <a:gd name="T0" fmla="*/ 250 w 284"/>
                  <a:gd name="T1" fmla="*/ 55 h 202"/>
                  <a:gd name="T2" fmla="*/ 43 w 284"/>
                  <a:gd name="T3" fmla="*/ 237 h 202"/>
                  <a:gd name="T4" fmla="*/ 43 w 284"/>
                  <a:gd name="T5" fmla="*/ 469 h 202"/>
                  <a:gd name="T6" fmla="*/ 266 w 284"/>
                  <a:gd name="T7" fmla="*/ 638 h 202"/>
                  <a:gd name="T8" fmla="*/ 545 w 284"/>
                  <a:gd name="T9" fmla="*/ 767 h 202"/>
                  <a:gd name="T10" fmla="*/ 849 w 284"/>
                  <a:gd name="T11" fmla="*/ 774 h 202"/>
                  <a:gd name="T12" fmla="*/ 1087 w 284"/>
                  <a:gd name="T13" fmla="*/ 314 h 202"/>
                  <a:gd name="T14" fmla="*/ 811 w 284"/>
                  <a:gd name="T15" fmla="*/ 14 h 202"/>
                  <a:gd name="T16" fmla="*/ 250 w 284"/>
                  <a:gd name="T17" fmla="*/ 55 h 20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4" h="202">
                    <a:moveTo>
                      <a:pt x="63" y="14"/>
                    </a:moveTo>
                    <a:cubicBezTo>
                      <a:pt x="36" y="30"/>
                      <a:pt x="20" y="45"/>
                      <a:pt x="11" y="60"/>
                    </a:cubicBezTo>
                    <a:cubicBezTo>
                      <a:pt x="1" y="75"/>
                      <a:pt x="0" y="94"/>
                      <a:pt x="11" y="119"/>
                    </a:cubicBezTo>
                    <a:cubicBezTo>
                      <a:pt x="23" y="144"/>
                      <a:pt x="33" y="143"/>
                      <a:pt x="67" y="162"/>
                    </a:cubicBezTo>
                    <a:cubicBezTo>
                      <a:pt x="101" y="181"/>
                      <a:pt x="88" y="191"/>
                      <a:pt x="137" y="195"/>
                    </a:cubicBezTo>
                    <a:cubicBezTo>
                      <a:pt x="185" y="198"/>
                      <a:pt x="194" y="202"/>
                      <a:pt x="213" y="196"/>
                    </a:cubicBezTo>
                    <a:cubicBezTo>
                      <a:pt x="233" y="189"/>
                      <a:pt x="263" y="113"/>
                      <a:pt x="273" y="80"/>
                    </a:cubicBezTo>
                    <a:cubicBezTo>
                      <a:pt x="284" y="48"/>
                      <a:pt x="247" y="0"/>
                      <a:pt x="204" y="4"/>
                    </a:cubicBezTo>
                    <a:cubicBezTo>
                      <a:pt x="162" y="9"/>
                      <a:pt x="78" y="5"/>
                      <a:pt x="63" y="1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5" name="Freeform 1034">
                <a:extLst>
                  <a:ext uri="{FF2B5EF4-FFF2-40B4-BE49-F238E27FC236}">
                    <a16:creationId xmlns:a16="http://schemas.microsoft.com/office/drawing/2014/main" id="{2692FA21-F12D-4818-A89B-3A446E73B6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1519"/>
                <a:ext cx="607" cy="249"/>
              </a:xfrm>
              <a:custGeom>
                <a:avLst/>
                <a:gdLst>
                  <a:gd name="T0" fmla="*/ 40 w 383"/>
                  <a:gd name="T1" fmla="*/ 69 h 158"/>
                  <a:gd name="T2" fmla="*/ 155 w 383"/>
                  <a:gd name="T3" fmla="*/ 251 h 158"/>
                  <a:gd name="T4" fmla="*/ 748 w 383"/>
                  <a:gd name="T5" fmla="*/ 578 h 158"/>
                  <a:gd name="T6" fmla="*/ 1159 w 383"/>
                  <a:gd name="T7" fmla="*/ 512 h 158"/>
                  <a:gd name="T8" fmla="*/ 1477 w 383"/>
                  <a:gd name="T9" fmla="*/ 293 h 158"/>
                  <a:gd name="T10" fmla="*/ 1027 w 383"/>
                  <a:gd name="T11" fmla="*/ 125 h 158"/>
                  <a:gd name="T12" fmla="*/ 426 w 383"/>
                  <a:gd name="T13" fmla="*/ 32 h 158"/>
                  <a:gd name="T14" fmla="*/ 40 w 383"/>
                  <a:gd name="T15" fmla="*/ 69 h 1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83" h="158">
                    <a:moveTo>
                      <a:pt x="10" y="18"/>
                    </a:moveTo>
                    <a:cubicBezTo>
                      <a:pt x="7" y="39"/>
                      <a:pt x="0" y="42"/>
                      <a:pt x="39" y="64"/>
                    </a:cubicBezTo>
                    <a:cubicBezTo>
                      <a:pt x="78" y="85"/>
                      <a:pt x="139" y="137"/>
                      <a:pt x="188" y="148"/>
                    </a:cubicBezTo>
                    <a:cubicBezTo>
                      <a:pt x="237" y="158"/>
                      <a:pt x="251" y="150"/>
                      <a:pt x="291" y="131"/>
                    </a:cubicBezTo>
                    <a:cubicBezTo>
                      <a:pt x="331" y="111"/>
                      <a:pt x="358" y="105"/>
                      <a:pt x="371" y="75"/>
                    </a:cubicBezTo>
                    <a:cubicBezTo>
                      <a:pt x="383" y="46"/>
                      <a:pt x="314" y="45"/>
                      <a:pt x="258" y="32"/>
                    </a:cubicBezTo>
                    <a:cubicBezTo>
                      <a:pt x="202" y="20"/>
                      <a:pt x="153" y="16"/>
                      <a:pt x="107" y="8"/>
                    </a:cubicBezTo>
                    <a:cubicBezTo>
                      <a:pt x="60" y="0"/>
                      <a:pt x="11" y="3"/>
                      <a:pt x="10" y="18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6" name="Freeform 1035">
                <a:extLst>
                  <a:ext uri="{FF2B5EF4-FFF2-40B4-BE49-F238E27FC236}">
                    <a16:creationId xmlns:a16="http://schemas.microsoft.com/office/drawing/2014/main" id="{DD12D534-27F1-BB1C-BAED-CBB7BEA442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8" y="1582"/>
                <a:ext cx="518" cy="164"/>
              </a:xfrm>
              <a:custGeom>
                <a:avLst/>
                <a:gdLst>
                  <a:gd name="T0" fmla="*/ 13 w 327"/>
                  <a:gd name="T1" fmla="*/ 14 h 104"/>
                  <a:gd name="T2" fmla="*/ 185 w 327"/>
                  <a:gd name="T3" fmla="*/ 125 h 104"/>
                  <a:gd name="T4" fmla="*/ 401 w 327"/>
                  <a:gd name="T5" fmla="*/ 263 h 104"/>
                  <a:gd name="T6" fmla="*/ 760 w 327"/>
                  <a:gd name="T7" fmla="*/ 393 h 104"/>
                  <a:gd name="T8" fmla="*/ 1069 w 327"/>
                  <a:gd name="T9" fmla="*/ 284 h 104"/>
                  <a:gd name="T10" fmla="*/ 1217 w 327"/>
                  <a:gd name="T11" fmla="*/ 227 h 104"/>
                  <a:gd name="T12" fmla="*/ 1301 w 327"/>
                  <a:gd name="T13" fmla="*/ 107 h 104"/>
                  <a:gd name="T14" fmla="*/ 966 w 327"/>
                  <a:gd name="T15" fmla="*/ 251 h 104"/>
                  <a:gd name="T16" fmla="*/ 751 w 327"/>
                  <a:gd name="T17" fmla="*/ 197 h 104"/>
                  <a:gd name="T18" fmla="*/ 675 w 327"/>
                  <a:gd name="T19" fmla="*/ 125 h 104"/>
                  <a:gd name="T20" fmla="*/ 553 w 327"/>
                  <a:gd name="T21" fmla="*/ 162 h 104"/>
                  <a:gd name="T22" fmla="*/ 299 w 327"/>
                  <a:gd name="T23" fmla="*/ 109 h 104"/>
                  <a:gd name="T24" fmla="*/ 108 w 327"/>
                  <a:gd name="T25" fmla="*/ 39 h 104"/>
                  <a:gd name="T26" fmla="*/ 0 w 327"/>
                  <a:gd name="T27" fmla="*/ 0 h 1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27" h="104">
                    <a:moveTo>
                      <a:pt x="3" y="4"/>
                    </a:moveTo>
                    <a:cubicBezTo>
                      <a:pt x="15" y="15"/>
                      <a:pt x="33" y="22"/>
                      <a:pt x="47" y="32"/>
                    </a:cubicBezTo>
                    <a:cubicBezTo>
                      <a:pt x="64" y="44"/>
                      <a:pt x="82" y="57"/>
                      <a:pt x="101" y="67"/>
                    </a:cubicBezTo>
                    <a:cubicBezTo>
                      <a:pt x="129" y="82"/>
                      <a:pt x="159" y="95"/>
                      <a:pt x="191" y="100"/>
                    </a:cubicBezTo>
                    <a:cubicBezTo>
                      <a:pt x="220" y="104"/>
                      <a:pt x="244" y="83"/>
                      <a:pt x="269" y="72"/>
                    </a:cubicBezTo>
                    <a:cubicBezTo>
                      <a:pt x="281" y="67"/>
                      <a:pt x="294" y="64"/>
                      <a:pt x="306" y="58"/>
                    </a:cubicBezTo>
                    <a:cubicBezTo>
                      <a:pt x="322" y="51"/>
                      <a:pt x="324" y="42"/>
                      <a:pt x="327" y="27"/>
                    </a:cubicBezTo>
                    <a:cubicBezTo>
                      <a:pt x="311" y="53"/>
                      <a:pt x="271" y="66"/>
                      <a:pt x="243" y="64"/>
                    </a:cubicBezTo>
                    <a:cubicBezTo>
                      <a:pt x="227" y="64"/>
                      <a:pt x="194" y="65"/>
                      <a:pt x="189" y="50"/>
                    </a:cubicBezTo>
                    <a:cubicBezTo>
                      <a:pt x="186" y="41"/>
                      <a:pt x="180" y="32"/>
                      <a:pt x="170" y="32"/>
                    </a:cubicBezTo>
                    <a:cubicBezTo>
                      <a:pt x="167" y="48"/>
                      <a:pt x="150" y="45"/>
                      <a:pt x="139" y="41"/>
                    </a:cubicBezTo>
                    <a:cubicBezTo>
                      <a:pt x="148" y="72"/>
                      <a:pt x="81" y="32"/>
                      <a:pt x="75" y="28"/>
                    </a:cubicBezTo>
                    <a:cubicBezTo>
                      <a:pt x="60" y="20"/>
                      <a:pt x="43" y="17"/>
                      <a:pt x="27" y="10"/>
                    </a:cubicBezTo>
                    <a:cubicBezTo>
                      <a:pt x="18" y="5"/>
                      <a:pt x="10" y="2"/>
                      <a:pt x="0" y="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7" name="Freeform 1036">
                <a:extLst>
                  <a:ext uri="{FF2B5EF4-FFF2-40B4-BE49-F238E27FC236}">
                    <a16:creationId xmlns:a16="http://schemas.microsoft.com/office/drawing/2014/main" id="{36C93EF8-ECE7-977F-689B-938328B984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9" y="1526"/>
                <a:ext cx="396" cy="68"/>
              </a:xfrm>
              <a:custGeom>
                <a:avLst/>
                <a:gdLst>
                  <a:gd name="T0" fmla="*/ 0 w 250"/>
                  <a:gd name="T1" fmla="*/ 68 h 43"/>
                  <a:gd name="T2" fmla="*/ 211 w 250"/>
                  <a:gd name="T3" fmla="*/ 33 h 43"/>
                  <a:gd name="T4" fmla="*/ 469 w 250"/>
                  <a:gd name="T5" fmla="*/ 70 h 43"/>
                  <a:gd name="T6" fmla="*/ 993 w 250"/>
                  <a:gd name="T7" fmla="*/ 163 h 43"/>
                  <a:gd name="T8" fmla="*/ 461 w 250"/>
                  <a:gd name="T9" fmla="*/ 128 h 43"/>
                  <a:gd name="T10" fmla="*/ 390 w 250"/>
                  <a:gd name="T11" fmla="*/ 155 h 43"/>
                  <a:gd name="T12" fmla="*/ 250 w 250"/>
                  <a:gd name="T13" fmla="*/ 147 h 43"/>
                  <a:gd name="T14" fmla="*/ 5 w 250"/>
                  <a:gd name="T15" fmla="*/ 82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0" h="43">
                    <a:moveTo>
                      <a:pt x="0" y="17"/>
                    </a:moveTo>
                    <a:cubicBezTo>
                      <a:pt x="11" y="0"/>
                      <a:pt x="37" y="7"/>
                      <a:pt x="53" y="8"/>
                    </a:cubicBezTo>
                    <a:cubicBezTo>
                      <a:pt x="75" y="11"/>
                      <a:pt x="97" y="15"/>
                      <a:pt x="118" y="18"/>
                    </a:cubicBezTo>
                    <a:cubicBezTo>
                      <a:pt x="162" y="25"/>
                      <a:pt x="208" y="29"/>
                      <a:pt x="250" y="41"/>
                    </a:cubicBezTo>
                    <a:cubicBezTo>
                      <a:pt x="206" y="43"/>
                      <a:pt x="161" y="25"/>
                      <a:pt x="116" y="32"/>
                    </a:cubicBezTo>
                    <a:cubicBezTo>
                      <a:pt x="110" y="33"/>
                      <a:pt x="105" y="37"/>
                      <a:pt x="98" y="39"/>
                    </a:cubicBezTo>
                    <a:cubicBezTo>
                      <a:pt x="88" y="42"/>
                      <a:pt x="74" y="40"/>
                      <a:pt x="63" y="37"/>
                    </a:cubicBezTo>
                    <a:cubicBezTo>
                      <a:pt x="42" y="32"/>
                      <a:pt x="22" y="20"/>
                      <a:pt x="1" y="21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8" name="Freeform 1037">
                <a:extLst>
                  <a:ext uri="{FF2B5EF4-FFF2-40B4-BE49-F238E27FC236}">
                    <a16:creationId xmlns:a16="http://schemas.microsoft.com/office/drawing/2014/main" id="{34A73485-DDB7-CEA2-9E5F-31BC776E18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1" y="1542"/>
                <a:ext cx="58" cy="26"/>
              </a:xfrm>
              <a:custGeom>
                <a:avLst/>
                <a:gdLst>
                  <a:gd name="T0" fmla="*/ 0 w 37"/>
                  <a:gd name="T1" fmla="*/ 18 h 16"/>
                  <a:gd name="T2" fmla="*/ 143 w 37"/>
                  <a:gd name="T3" fmla="*/ 68 h 16"/>
                  <a:gd name="T4" fmla="*/ 47 w 37"/>
                  <a:gd name="T5" fmla="*/ 8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7" h="16">
                    <a:moveTo>
                      <a:pt x="0" y="4"/>
                    </a:moveTo>
                    <a:cubicBezTo>
                      <a:pt x="16" y="2"/>
                      <a:pt x="29" y="0"/>
                      <a:pt x="37" y="16"/>
                    </a:cubicBezTo>
                    <a:cubicBezTo>
                      <a:pt x="31" y="7"/>
                      <a:pt x="17" y="12"/>
                      <a:pt x="1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9" name="Freeform 1038">
                <a:extLst>
                  <a:ext uri="{FF2B5EF4-FFF2-40B4-BE49-F238E27FC236}">
                    <a16:creationId xmlns:a16="http://schemas.microsoft.com/office/drawing/2014/main" id="{FBF5823B-940A-A934-53B4-EB2E0F2D8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0" y="1553"/>
                <a:ext cx="23" cy="16"/>
              </a:xfrm>
              <a:custGeom>
                <a:avLst/>
                <a:gdLst>
                  <a:gd name="T0" fmla="*/ 20 w 14"/>
                  <a:gd name="T1" fmla="*/ 0 h 10"/>
                  <a:gd name="T2" fmla="*/ 8 w 14"/>
                  <a:gd name="T3" fmla="*/ 34 h 10"/>
                  <a:gd name="T4" fmla="*/ 62 w 14"/>
                  <a:gd name="T5" fmla="*/ 29 h 10"/>
                  <a:gd name="T6" fmla="*/ 35 w 14"/>
                  <a:gd name="T7" fmla="*/ 13 h 1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10">
                    <a:moveTo>
                      <a:pt x="4" y="0"/>
                    </a:moveTo>
                    <a:cubicBezTo>
                      <a:pt x="2" y="3"/>
                      <a:pt x="0" y="5"/>
                      <a:pt x="2" y="8"/>
                    </a:cubicBezTo>
                    <a:cubicBezTo>
                      <a:pt x="6" y="10"/>
                      <a:pt x="10" y="9"/>
                      <a:pt x="14" y="7"/>
                    </a:cubicBezTo>
                    <a:cubicBezTo>
                      <a:pt x="13" y="6"/>
                      <a:pt x="10" y="4"/>
                      <a:pt x="8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0" name="Oval 1039">
                <a:extLst>
                  <a:ext uri="{FF2B5EF4-FFF2-40B4-BE49-F238E27FC236}">
                    <a16:creationId xmlns:a16="http://schemas.microsoft.com/office/drawing/2014/main" id="{C03D3914-2E76-E83C-36B8-AD7D9C0E41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" y="1613"/>
                <a:ext cx="73" cy="5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1" name="Oval 1040">
                <a:extLst>
                  <a:ext uri="{FF2B5EF4-FFF2-40B4-BE49-F238E27FC236}">
                    <a16:creationId xmlns:a16="http://schemas.microsoft.com/office/drawing/2014/main" id="{D6B711ED-131E-CDA8-4C6B-0876641298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8" y="1601"/>
                <a:ext cx="71" cy="5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2" name="Oval 1041">
                <a:extLst>
                  <a:ext uri="{FF2B5EF4-FFF2-40B4-BE49-F238E27FC236}">
                    <a16:creationId xmlns:a16="http://schemas.microsoft.com/office/drawing/2014/main" id="{5FFCCE27-C484-4693-5EB8-B6103CC6E9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3" y="1609"/>
                <a:ext cx="71" cy="5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3" name="Freeform 1042">
                <a:extLst>
                  <a:ext uri="{FF2B5EF4-FFF2-40B4-BE49-F238E27FC236}">
                    <a16:creationId xmlns:a16="http://schemas.microsoft.com/office/drawing/2014/main" id="{E4BCB8B7-982E-80B0-2EAA-C45E383887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" y="1623"/>
                <a:ext cx="55" cy="39"/>
              </a:xfrm>
              <a:custGeom>
                <a:avLst/>
                <a:gdLst>
                  <a:gd name="T0" fmla="*/ 0 w 35"/>
                  <a:gd name="T1" fmla="*/ 56 h 25"/>
                  <a:gd name="T2" fmla="*/ 0 w 35"/>
                  <a:gd name="T3" fmla="*/ 69 h 25"/>
                  <a:gd name="T4" fmla="*/ 61 w 35"/>
                  <a:gd name="T5" fmla="*/ 95 h 25"/>
                  <a:gd name="T6" fmla="*/ 135 w 35"/>
                  <a:gd name="T7" fmla="*/ 39 h 25"/>
                  <a:gd name="T8" fmla="*/ 130 w 35"/>
                  <a:gd name="T9" fmla="*/ 27 h 25"/>
                  <a:gd name="T10" fmla="*/ 74 w 35"/>
                  <a:gd name="T11" fmla="*/ 0 h 25"/>
                  <a:gd name="T12" fmla="*/ 0 w 35"/>
                  <a:gd name="T13" fmla="*/ 56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" h="25">
                    <a:moveTo>
                      <a:pt x="0" y="15"/>
                    </a:moveTo>
                    <a:cubicBezTo>
                      <a:pt x="0" y="16"/>
                      <a:pt x="0" y="17"/>
                      <a:pt x="0" y="18"/>
                    </a:cubicBezTo>
                    <a:cubicBezTo>
                      <a:pt x="4" y="22"/>
                      <a:pt x="9" y="25"/>
                      <a:pt x="16" y="25"/>
                    </a:cubicBezTo>
                    <a:cubicBezTo>
                      <a:pt x="26" y="25"/>
                      <a:pt x="35" y="18"/>
                      <a:pt x="35" y="10"/>
                    </a:cubicBezTo>
                    <a:cubicBezTo>
                      <a:pt x="35" y="9"/>
                      <a:pt x="35" y="8"/>
                      <a:pt x="34" y="7"/>
                    </a:cubicBezTo>
                    <a:cubicBezTo>
                      <a:pt x="31" y="2"/>
                      <a:pt x="25" y="0"/>
                      <a:pt x="19" y="0"/>
                    </a:cubicBezTo>
                    <a:cubicBezTo>
                      <a:pt x="8" y="0"/>
                      <a:pt x="0" y="6"/>
                      <a:pt x="0" y="15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4" name="Oval 1043">
                <a:extLst>
                  <a:ext uri="{FF2B5EF4-FFF2-40B4-BE49-F238E27FC236}">
                    <a16:creationId xmlns:a16="http://schemas.microsoft.com/office/drawing/2014/main" id="{B9790A1F-661F-1748-8638-6F3EC3E945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6" y="1621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5" name="Oval 1044">
                <a:extLst>
                  <a:ext uri="{FF2B5EF4-FFF2-40B4-BE49-F238E27FC236}">
                    <a16:creationId xmlns:a16="http://schemas.microsoft.com/office/drawing/2014/main" id="{B4B26782-392C-018B-1C31-12C5326CE8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3" y="1620"/>
                <a:ext cx="10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6" name="Freeform 1045">
                <a:extLst>
                  <a:ext uri="{FF2B5EF4-FFF2-40B4-BE49-F238E27FC236}">
                    <a16:creationId xmlns:a16="http://schemas.microsoft.com/office/drawing/2014/main" id="{7FA5521D-6700-E49C-54F7-C7C9D6E479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8" y="1640"/>
                <a:ext cx="40" cy="27"/>
              </a:xfrm>
              <a:custGeom>
                <a:avLst/>
                <a:gdLst>
                  <a:gd name="T0" fmla="*/ 102 w 25"/>
                  <a:gd name="T1" fmla="*/ 0 h 17"/>
                  <a:gd name="T2" fmla="*/ 0 w 25"/>
                  <a:gd name="T3" fmla="*/ 52 h 17"/>
                  <a:gd name="T4" fmla="*/ 102 w 25"/>
                  <a:gd name="T5" fmla="*/ 0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7">
                    <a:moveTo>
                      <a:pt x="25" y="0"/>
                    </a:moveTo>
                    <a:cubicBezTo>
                      <a:pt x="21" y="14"/>
                      <a:pt x="9" y="17"/>
                      <a:pt x="0" y="13"/>
                    </a:cubicBezTo>
                    <a:cubicBezTo>
                      <a:pt x="7" y="12"/>
                      <a:pt x="19" y="10"/>
                      <a:pt x="25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7" name="Freeform 1046">
                <a:extLst>
                  <a:ext uri="{FF2B5EF4-FFF2-40B4-BE49-F238E27FC236}">
                    <a16:creationId xmlns:a16="http://schemas.microsoft.com/office/drawing/2014/main" id="{BAB7B3DE-D0EF-B730-2134-0DBF1E015E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1519"/>
                <a:ext cx="607" cy="249"/>
              </a:xfrm>
              <a:custGeom>
                <a:avLst/>
                <a:gdLst>
                  <a:gd name="T0" fmla="*/ 40 w 383"/>
                  <a:gd name="T1" fmla="*/ 69 h 158"/>
                  <a:gd name="T2" fmla="*/ 155 w 383"/>
                  <a:gd name="T3" fmla="*/ 251 h 158"/>
                  <a:gd name="T4" fmla="*/ 748 w 383"/>
                  <a:gd name="T5" fmla="*/ 578 h 158"/>
                  <a:gd name="T6" fmla="*/ 1159 w 383"/>
                  <a:gd name="T7" fmla="*/ 512 h 158"/>
                  <a:gd name="T8" fmla="*/ 1477 w 383"/>
                  <a:gd name="T9" fmla="*/ 293 h 158"/>
                  <a:gd name="T10" fmla="*/ 1027 w 383"/>
                  <a:gd name="T11" fmla="*/ 125 h 158"/>
                  <a:gd name="T12" fmla="*/ 426 w 383"/>
                  <a:gd name="T13" fmla="*/ 32 h 158"/>
                  <a:gd name="T14" fmla="*/ 40 w 383"/>
                  <a:gd name="T15" fmla="*/ 69 h 1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83" h="158">
                    <a:moveTo>
                      <a:pt x="10" y="18"/>
                    </a:moveTo>
                    <a:cubicBezTo>
                      <a:pt x="7" y="39"/>
                      <a:pt x="0" y="42"/>
                      <a:pt x="39" y="64"/>
                    </a:cubicBezTo>
                    <a:cubicBezTo>
                      <a:pt x="78" y="85"/>
                      <a:pt x="139" y="137"/>
                      <a:pt x="188" y="148"/>
                    </a:cubicBezTo>
                    <a:cubicBezTo>
                      <a:pt x="237" y="158"/>
                      <a:pt x="251" y="150"/>
                      <a:pt x="291" y="131"/>
                    </a:cubicBezTo>
                    <a:cubicBezTo>
                      <a:pt x="331" y="111"/>
                      <a:pt x="358" y="105"/>
                      <a:pt x="371" y="75"/>
                    </a:cubicBezTo>
                    <a:cubicBezTo>
                      <a:pt x="383" y="46"/>
                      <a:pt x="314" y="45"/>
                      <a:pt x="258" y="32"/>
                    </a:cubicBezTo>
                    <a:cubicBezTo>
                      <a:pt x="202" y="20"/>
                      <a:pt x="153" y="16"/>
                      <a:pt x="107" y="8"/>
                    </a:cubicBezTo>
                    <a:cubicBezTo>
                      <a:pt x="60" y="0"/>
                      <a:pt x="11" y="3"/>
                      <a:pt x="10" y="1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8" name="Freeform 1047">
                <a:extLst>
                  <a:ext uri="{FF2B5EF4-FFF2-40B4-BE49-F238E27FC236}">
                    <a16:creationId xmlns:a16="http://schemas.microsoft.com/office/drawing/2014/main" id="{8DED68EB-765E-5D26-3366-46E634947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8" y="1386"/>
                <a:ext cx="588" cy="166"/>
              </a:xfrm>
              <a:custGeom>
                <a:avLst/>
                <a:gdLst>
                  <a:gd name="T0" fmla="*/ 1477 w 371"/>
                  <a:gd name="T1" fmla="*/ 193 h 105"/>
                  <a:gd name="T2" fmla="*/ 1430 w 371"/>
                  <a:gd name="T3" fmla="*/ 175 h 105"/>
                  <a:gd name="T4" fmla="*/ 1108 w 371"/>
                  <a:gd name="T5" fmla="*/ 43 h 105"/>
                  <a:gd name="T6" fmla="*/ 816 w 371"/>
                  <a:gd name="T7" fmla="*/ 43 h 105"/>
                  <a:gd name="T8" fmla="*/ 390 w 371"/>
                  <a:gd name="T9" fmla="*/ 100 h 105"/>
                  <a:gd name="T10" fmla="*/ 0 w 371"/>
                  <a:gd name="T11" fmla="*/ 202 h 105"/>
                  <a:gd name="T12" fmla="*/ 434 w 371"/>
                  <a:gd name="T13" fmla="*/ 307 h 105"/>
                  <a:gd name="T14" fmla="*/ 1146 w 371"/>
                  <a:gd name="T15" fmla="*/ 408 h 105"/>
                  <a:gd name="T16" fmla="*/ 1472 w 371"/>
                  <a:gd name="T17" fmla="*/ 307 h 105"/>
                  <a:gd name="T18" fmla="*/ 1477 w 371"/>
                  <a:gd name="T19" fmla="*/ 305 h 105"/>
                  <a:gd name="T20" fmla="*/ 1477 w 371"/>
                  <a:gd name="T21" fmla="*/ 193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71" h="105">
                    <a:moveTo>
                      <a:pt x="371" y="49"/>
                    </a:moveTo>
                    <a:cubicBezTo>
                      <a:pt x="368" y="47"/>
                      <a:pt x="364" y="45"/>
                      <a:pt x="359" y="44"/>
                    </a:cubicBezTo>
                    <a:cubicBezTo>
                      <a:pt x="334" y="38"/>
                      <a:pt x="305" y="22"/>
                      <a:pt x="278" y="11"/>
                    </a:cubicBezTo>
                    <a:cubicBezTo>
                      <a:pt x="250" y="0"/>
                      <a:pt x="234" y="3"/>
                      <a:pt x="205" y="11"/>
                    </a:cubicBezTo>
                    <a:cubicBezTo>
                      <a:pt x="177" y="19"/>
                      <a:pt x="127" y="22"/>
                      <a:pt x="98" y="25"/>
                    </a:cubicBezTo>
                    <a:cubicBezTo>
                      <a:pt x="68" y="29"/>
                      <a:pt x="3" y="37"/>
                      <a:pt x="0" y="51"/>
                    </a:cubicBezTo>
                    <a:cubicBezTo>
                      <a:pt x="0" y="71"/>
                      <a:pt x="62" y="68"/>
                      <a:pt x="109" y="78"/>
                    </a:cubicBezTo>
                    <a:cubicBezTo>
                      <a:pt x="157" y="88"/>
                      <a:pt x="263" y="105"/>
                      <a:pt x="288" y="103"/>
                    </a:cubicBezTo>
                    <a:cubicBezTo>
                      <a:pt x="313" y="101"/>
                      <a:pt x="358" y="91"/>
                      <a:pt x="370" y="78"/>
                    </a:cubicBezTo>
                    <a:cubicBezTo>
                      <a:pt x="371" y="78"/>
                      <a:pt x="371" y="77"/>
                      <a:pt x="371" y="77"/>
                    </a:cubicBezTo>
                    <a:lnTo>
                      <a:pt x="371" y="49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9" name="Freeform 1048">
                <a:extLst>
                  <a:ext uri="{FF2B5EF4-FFF2-40B4-BE49-F238E27FC236}">
                    <a16:creationId xmlns:a16="http://schemas.microsoft.com/office/drawing/2014/main" id="{26AA68C2-13B1-16EB-7162-B3E7A2AC7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1400"/>
                <a:ext cx="388" cy="66"/>
              </a:xfrm>
              <a:custGeom>
                <a:avLst/>
                <a:gdLst>
                  <a:gd name="T0" fmla="*/ 0 w 245"/>
                  <a:gd name="T1" fmla="*/ 163 h 42"/>
                  <a:gd name="T2" fmla="*/ 211 w 245"/>
                  <a:gd name="T3" fmla="*/ 113 h 42"/>
                  <a:gd name="T4" fmla="*/ 489 w 245"/>
                  <a:gd name="T5" fmla="*/ 74 h 42"/>
                  <a:gd name="T6" fmla="*/ 692 w 245"/>
                  <a:gd name="T7" fmla="*/ 60 h 42"/>
                  <a:gd name="T8" fmla="*/ 825 w 245"/>
                  <a:gd name="T9" fmla="*/ 31 h 42"/>
                  <a:gd name="T10" fmla="*/ 972 w 245"/>
                  <a:gd name="T11" fmla="*/ 31 h 42"/>
                  <a:gd name="T12" fmla="*/ 782 w 245"/>
                  <a:gd name="T13" fmla="*/ 86 h 42"/>
                  <a:gd name="T14" fmla="*/ 611 w 245"/>
                  <a:gd name="T15" fmla="*/ 143 h 42"/>
                  <a:gd name="T16" fmla="*/ 469 w 245"/>
                  <a:gd name="T17" fmla="*/ 129 h 42"/>
                  <a:gd name="T18" fmla="*/ 358 w 245"/>
                  <a:gd name="T19" fmla="*/ 129 h 42"/>
                  <a:gd name="T20" fmla="*/ 68 w 245"/>
                  <a:gd name="T21" fmla="*/ 135 h 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45" h="42">
                    <a:moveTo>
                      <a:pt x="0" y="42"/>
                    </a:moveTo>
                    <a:cubicBezTo>
                      <a:pt x="14" y="31"/>
                      <a:pt x="35" y="30"/>
                      <a:pt x="53" y="29"/>
                    </a:cubicBezTo>
                    <a:cubicBezTo>
                      <a:pt x="76" y="28"/>
                      <a:pt x="99" y="23"/>
                      <a:pt x="123" y="19"/>
                    </a:cubicBezTo>
                    <a:cubicBezTo>
                      <a:pt x="140" y="16"/>
                      <a:pt x="157" y="17"/>
                      <a:pt x="174" y="15"/>
                    </a:cubicBezTo>
                    <a:cubicBezTo>
                      <a:pt x="186" y="14"/>
                      <a:pt x="197" y="11"/>
                      <a:pt x="208" y="8"/>
                    </a:cubicBezTo>
                    <a:cubicBezTo>
                      <a:pt x="218" y="6"/>
                      <a:pt x="235" y="0"/>
                      <a:pt x="245" y="8"/>
                    </a:cubicBezTo>
                    <a:cubicBezTo>
                      <a:pt x="227" y="9"/>
                      <a:pt x="212" y="11"/>
                      <a:pt x="197" y="22"/>
                    </a:cubicBezTo>
                    <a:cubicBezTo>
                      <a:pt x="185" y="31"/>
                      <a:pt x="170" y="35"/>
                      <a:pt x="154" y="37"/>
                    </a:cubicBezTo>
                    <a:cubicBezTo>
                      <a:pt x="142" y="38"/>
                      <a:pt x="130" y="34"/>
                      <a:pt x="118" y="33"/>
                    </a:cubicBezTo>
                    <a:cubicBezTo>
                      <a:pt x="108" y="32"/>
                      <a:pt x="100" y="34"/>
                      <a:pt x="90" y="33"/>
                    </a:cubicBezTo>
                    <a:cubicBezTo>
                      <a:pt x="77" y="32"/>
                      <a:pt x="29" y="34"/>
                      <a:pt x="17" y="35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0" name="Freeform 1049">
                <a:extLst>
                  <a:ext uri="{FF2B5EF4-FFF2-40B4-BE49-F238E27FC236}">
                    <a16:creationId xmlns:a16="http://schemas.microsoft.com/office/drawing/2014/main" id="{4EC45045-0372-1C38-10E9-6911C24C82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9" y="1460"/>
                <a:ext cx="398" cy="73"/>
              </a:xfrm>
              <a:custGeom>
                <a:avLst/>
                <a:gdLst>
                  <a:gd name="T0" fmla="*/ 0 w 251"/>
                  <a:gd name="T1" fmla="*/ 95 h 46"/>
                  <a:gd name="T2" fmla="*/ 189 w 251"/>
                  <a:gd name="T3" fmla="*/ 129 h 46"/>
                  <a:gd name="T4" fmla="*/ 355 w 251"/>
                  <a:gd name="T5" fmla="*/ 151 h 46"/>
                  <a:gd name="T6" fmla="*/ 674 w 251"/>
                  <a:gd name="T7" fmla="*/ 179 h 46"/>
                  <a:gd name="T8" fmla="*/ 928 w 251"/>
                  <a:gd name="T9" fmla="*/ 132 h 46"/>
                  <a:gd name="T10" fmla="*/ 974 w 251"/>
                  <a:gd name="T11" fmla="*/ 56 h 46"/>
                  <a:gd name="T12" fmla="*/ 845 w 251"/>
                  <a:gd name="T13" fmla="*/ 0 h 46"/>
                  <a:gd name="T14" fmla="*/ 585 w 251"/>
                  <a:gd name="T15" fmla="*/ 73 h 46"/>
                  <a:gd name="T16" fmla="*/ 506 w 251"/>
                  <a:gd name="T17" fmla="*/ 33 h 46"/>
                  <a:gd name="T18" fmla="*/ 482 w 251"/>
                  <a:gd name="T19" fmla="*/ 43 h 46"/>
                  <a:gd name="T20" fmla="*/ 403 w 251"/>
                  <a:gd name="T21" fmla="*/ 35 h 46"/>
                  <a:gd name="T22" fmla="*/ 25 w 251"/>
                  <a:gd name="T23" fmla="*/ 94 h 4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51" h="46">
                    <a:moveTo>
                      <a:pt x="0" y="24"/>
                    </a:moveTo>
                    <a:cubicBezTo>
                      <a:pt x="15" y="23"/>
                      <a:pt x="32" y="29"/>
                      <a:pt x="47" y="32"/>
                    </a:cubicBezTo>
                    <a:cubicBezTo>
                      <a:pt x="61" y="34"/>
                      <a:pt x="75" y="36"/>
                      <a:pt x="89" y="38"/>
                    </a:cubicBezTo>
                    <a:cubicBezTo>
                      <a:pt x="115" y="42"/>
                      <a:pt x="143" y="46"/>
                      <a:pt x="169" y="45"/>
                    </a:cubicBezTo>
                    <a:cubicBezTo>
                      <a:pt x="190" y="44"/>
                      <a:pt x="213" y="41"/>
                      <a:pt x="233" y="33"/>
                    </a:cubicBezTo>
                    <a:cubicBezTo>
                      <a:pt x="241" y="30"/>
                      <a:pt x="251" y="23"/>
                      <a:pt x="244" y="14"/>
                    </a:cubicBezTo>
                    <a:cubicBezTo>
                      <a:pt x="239" y="6"/>
                      <a:pt x="221" y="1"/>
                      <a:pt x="212" y="0"/>
                    </a:cubicBezTo>
                    <a:cubicBezTo>
                      <a:pt x="237" y="23"/>
                      <a:pt x="159" y="26"/>
                      <a:pt x="147" y="18"/>
                    </a:cubicBezTo>
                    <a:cubicBezTo>
                      <a:pt x="141" y="15"/>
                      <a:pt x="132" y="9"/>
                      <a:pt x="127" y="8"/>
                    </a:cubicBezTo>
                    <a:cubicBezTo>
                      <a:pt x="124" y="7"/>
                      <a:pt x="123" y="11"/>
                      <a:pt x="121" y="11"/>
                    </a:cubicBezTo>
                    <a:cubicBezTo>
                      <a:pt x="114" y="12"/>
                      <a:pt x="107" y="11"/>
                      <a:pt x="101" y="9"/>
                    </a:cubicBezTo>
                    <a:cubicBezTo>
                      <a:pt x="104" y="35"/>
                      <a:pt x="22" y="22"/>
                      <a:pt x="6" y="23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1" name="Freeform 1050">
                <a:extLst>
                  <a:ext uri="{FF2B5EF4-FFF2-40B4-BE49-F238E27FC236}">
                    <a16:creationId xmlns:a16="http://schemas.microsoft.com/office/drawing/2014/main" id="{DA33ED5C-15B1-3481-15F8-A03018A01B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9" y="1435"/>
                <a:ext cx="87" cy="16"/>
              </a:xfrm>
              <a:custGeom>
                <a:avLst/>
                <a:gdLst>
                  <a:gd name="T0" fmla="*/ 0 w 55"/>
                  <a:gd name="T1" fmla="*/ 29 h 10"/>
                  <a:gd name="T2" fmla="*/ 218 w 55"/>
                  <a:gd name="T3" fmla="*/ 0 h 10"/>
                  <a:gd name="T4" fmla="*/ 33 w 55"/>
                  <a:gd name="T5" fmla="*/ 29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5" h="10">
                    <a:moveTo>
                      <a:pt x="0" y="7"/>
                    </a:moveTo>
                    <a:cubicBezTo>
                      <a:pt x="19" y="10"/>
                      <a:pt x="38" y="10"/>
                      <a:pt x="55" y="0"/>
                    </a:cubicBezTo>
                    <a:cubicBezTo>
                      <a:pt x="43" y="7"/>
                      <a:pt x="22" y="3"/>
                      <a:pt x="8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2" name="Oval 1051">
                <a:extLst>
                  <a:ext uri="{FF2B5EF4-FFF2-40B4-BE49-F238E27FC236}">
                    <a16:creationId xmlns:a16="http://schemas.microsoft.com/office/drawing/2014/main" id="{5266A0DE-DB4F-AB0F-F5FC-984CBBAC3F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3" y="1449"/>
                <a:ext cx="82" cy="4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3" name="Oval 1052">
                <a:extLst>
                  <a:ext uri="{FF2B5EF4-FFF2-40B4-BE49-F238E27FC236}">
                    <a16:creationId xmlns:a16="http://schemas.microsoft.com/office/drawing/2014/main" id="{FDEB9447-A6FB-CEBA-67DA-92372F2AED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1440"/>
                <a:ext cx="83" cy="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4" name="Oval 1053">
                <a:extLst>
                  <a:ext uri="{FF2B5EF4-FFF2-40B4-BE49-F238E27FC236}">
                    <a16:creationId xmlns:a16="http://schemas.microsoft.com/office/drawing/2014/main" id="{BA16B798-8891-DC73-152E-F0B536597A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0" y="1446"/>
                <a:ext cx="82" cy="44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5" name="Freeform 1054">
                <a:extLst>
                  <a:ext uri="{FF2B5EF4-FFF2-40B4-BE49-F238E27FC236}">
                    <a16:creationId xmlns:a16="http://schemas.microsoft.com/office/drawing/2014/main" id="{CBAF7C89-A4C7-1BF6-3DD4-5CD4814FE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2" y="1455"/>
                <a:ext cx="62" cy="32"/>
              </a:xfrm>
              <a:custGeom>
                <a:avLst/>
                <a:gdLst>
                  <a:gd name="T0" fmla="*/ 0 w 39"/>
                  <a:gd name="T1" fmla="*/ 48 h 20"/>
                  <a:gd name="T2" fmla="*/ 0 w 39"/>
                  <a:gd name="T3" fmla="*/ 61 h 20"/>
                  <a:gd name="T4" fmla="*/ 73 w 39"/>
                  <a:gd name="T5" fmla="*/ 82 h 20"/>
                  <a:gd name="T6" fmla="*/ 157 w 39"/>
                  <a:gd name="T7" fmla="*/ 34 h 20"/>
                  <a:gd name="T8" fmla="*/ 157 w 39"/>
                  <a:gd name="T9" fmla="*/ 26 h 20"/>
                  <a:gd name="T10" fmla="*/ 83 w 39"/>
                  <a:gd name="T11" fmla="*/ 0 h 20"/>
                  <a:gd name="T12" fmla="*/ 0 w 39"/>
                  <a:gd name="T13" fmla="*/ 4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9" h="20">
                    <a:moveTo>
                      <a:pt x="0" y="12"/>
                    </a:moveTo>
                    <a:cubicBezTo>
                      <a:pt x="0" y="13"/>
                      <a:pt x="0" y="14"/>
                      <a:pt x="0" y="15"/>
                    </a:cubicBezTo>
                    <a:cubicBezTo>
                      <a:pt x="4" y="18"/>
                      <a:pt x="10" y="20"/>
                      <a:pt x="18" y="20"/>
                    </a:cubicBezTo>
                    <a:cubicBezTo>
                      <a:pt x="30" y="20"/>
                      <a:pt x="39" y="15"/>
                      <a:pt x="39" y="8"/>
                    </a:cubicBezTo>
                    <a:cubicBezTo>
                      <a:pt x="39" y="7"/>
                      <a:pt x="39" y="7"/>
                      <a:pt x="39" y="6"/>
                    </a:cubicBezTo>
                    <a:cubicBezTo>
                      <a:pt x="35" y="3"/>
                      <a:pt x="28" y="0"/>
                      <a:pt x="21" y="0"/>
                    </a:cubicBezTo>
                    <a:cubicBezTo>
                      <a:pt x="9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6" name="Oval 1055">
                <a:extLst>
                  <a:ext uri="{FF2B5EF4-FFF2-40B4-BE49-F238E27FC236}">
                    <a16:creationId xmlns:a16="http://schemas.microsoft.com/office/drawing/2014/main" id="{8A45C61A-B7B4-1662-DBF2-0741975F1A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2" y="1455"/>
                <a:ext cx="8" cy="1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7" name="Oval 1056">
                <a:extLst>
                  <a:ext uri="{FF2B5EF4-FFF2-40B4-BE49-F238E27FC236}">
                    <a16:creationId xmlns:a16="http://schemas.microsoft.com/office/drawing/2014/main" id="{F4BEA2B8-C11A-F089-EEC4-83EDB6AFC8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455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8" name="Freeform 1057">
                <a:extLst>
                  <a:ext uri="{FF2B5EF4-FFF2-40B4-BE49-F238E27FC236}">
                    <a16:creationId xmlns:a16="http://schemas.microsoft.com/office/drawing/2014/main" id="{BA263B52-C7C1-D80E-1A8E-AC07F0113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8" y="1471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0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9" name="Freeform 1058">
                <a:extLst>
                  <a:ext uri="{FF2B5EF4-FFF2-40B4-BE49-F238E27FC236}">
                    <a16:creationId xmlns:a16="http://schemas.microsoft.com/office/drawing/2014/main" id="{B9E053DA-A768-B4D9-E500-955CE8B68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8" y="1386"/>
                <a:ext cx="588" cy="166"/>
              </a:xfrm>
              <a:custGeom>
                <a:avLst/>
                <a:gdLst>
                  <a:gd name="T0" fmla="*/ 1477 w 371"/>
                  <a:gd name="T1" fmla="*/ 193 h 105"/>
                  <a:gd name="T2" fmla="*/ 1430 w 371"/>
                  <a:gd name="T3" fmla="*/ 175 h 105"/>
                  <a:gd name="T4" fmla="*/ 1108 w 371"/>
                  <a:gd name="T5" fmla="*/ 43 h 105"/>
                  <a:gd name="T6" fmla="*/ 816 w 371"/>
                  <a:gd name="T7" fmla="*/ 43 h 105"/>
                  <a:gd name="T8" fmla="*/ 390 w 371"/>
                  <a:gd name="T9" fmla="*/ 100 h 105"/>
                  <a:gd name="T10" fmla="*/ 0 w 371"/>
                  <a:gd name="T11" fmla="*/ 202 h 105"/>
                  <a:gd name="T12" fmla="*/ 434 w 371"/>
                  <a:gd name="T13" fmla="*/ 307 h 105"/>
                  <a:gd name="T14" fmla="*/ 1146 w 371"/>
                  <a:gd name="T15" fmla="*/ 408 h 105"/>
                  <a:gd name="T16" fmla="*/ 1472 w 371"/>
                  <a:gd name="T17" fmla="*/ 307 h 105"/>
                  <a:gd name="T18" fmla="*/ 1477 w 371"/>
                  <a:gd name="T19" fmla="*/ 305 h 10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71" h="105">
                    <a:moveTo>
                      <a:pt x="371" y="49"/>
                    </a:moveTo>
                    <a:cubicBezTo>
                      <a:pt x="368" y="47"/>
                      <a:pt x="364" y="45"/>
                      <a:pt x="359" y="44"/>
                    </a:cubicBezTo>
                    <a:cubicBezTo>
                      <a:pt x="334" y="38"/>
                      <a:pt x="305" y="22"/>
                      <a:pt x="278" y="11"/>
                    </a:cubicBezTo>
                    <a:cubicBezTo>
                      <a:pt x="250" y="0"/>
                      <a:pt x="234" y="3"/>
                      <a:pt x="205" y="11"/>
                    </a:cubicBezTo>
                    <a:cubicBezTo>
                      <a:pt x="177" y="19"/>
                      <a:pt x="127" y="22"/>
                      <a:pt x="98" y="25"/>
                    </a:cubicBezTo>
                    <a:cubicBezTo>
                      <a:pt x="68" y="29"/>
                      <a:pt x="3" y="37"/>
                      <a:pt x="0" y="51"/>
                    </a:cubicBezTo>
                    <a:cubicBezTo>
                      <a:pt x="0" y="71"/>
                      <a:pt x="62" y="68"/>
                      <a:pt x="109" y="78"/>
                    </a:cubicBezTo>
                    <a:cubicBezTo>
                      <a:pt x="157" y="88"/>
                      <a:pt x="263" y="105"/>
                      <a:pt x="288" y="103"/>
                    </a:cubicBezTo>
                    <a:cubicBezTo>
                      <a:pt x="313" y="101"/>
                      <a:pt x="358" y="91"/>
                      <a:pt x="370" y="78"/>
                    </a:cubicBezTo>
                    <a:cubicBezTo>
                      <a:pt x="371" y="78"/>
                      <a:pt x="371" y="77"/>
                      <a:pt x="371" y="77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0" name="Freeform 1059">
                <a:extLst>
                  <a:ext uri="{FF2B5EF4-FFF2-40B4-BE49-F238E27FC236}">
                    <a16:creationId xmlns:a16="http://schemas.microsoft.com/office/drawing/2014/main" id="{C5DD3EA8-5D6A-AA43-728C-3F3A527E7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9" y="2090"/>
                <a:ext cx="418" cy="334"/>
              </a:xfrm>
              <a:custGeom>
                <a:avLst/>
                <a:gdLst>
                  <a:gd name="T0" fmla="*/ 516 w 264"/>
                  <a:gd name="T1" fmla="*/ 21 h 211"/>
                  <a:gd name="T2" fmla="*/ 869 w 264"/>
                  <a:gd name="T3" fmla="*/ 68 h 211"/>
                  <a:gd name="T4" fmla="*/ 1020 w 264"/>
                  <a:gd name="T5" fmla="*/ 321 h 211"/>
                  <a:gd name="T6" fmla="*/ 937 w 264"/>
                  <a:gd name="T7" fmla="*/ 633 h 211"/>
                  <a:gd name="T8" fmla="*/ 508 w 264"/>
                  <a:gd name="T9" fmla="*/ 795 h 211"/>
                  <a:gd name="T10" fmla="*/ 258 w 264"/>
                  <a:gd name="T11" fmla="*/ 689 h 211"/>
                  <a:gd name="T12" fmla="*/ 27 w 264"/>
                  <a:gd name="T13" fmla="*/ 348 h 211"/>
                  <a:gd name="T14" fmla="*/ 516 w 264"/>
                  <a:gd name="T15" fmla="*/ 21 h 2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211">
                    <a:moveTo>
                      <a:pt x="130" y="5"/>
                    </a:moveTo>
                    <a:cubicBezTo>
                      <a:pt x="164" y="0"/>
                      <a:pt x="189" y="6"/>
                      <a:pt x="219" y="17"/>
                    </a:cubicBezTo>
                    <a:cubicBezTo>
                      <a:pt x="248" y="28"/>
                      <a:pt x="252" y="52"/>
                      <a:pt x="257" y="81"/>
                    </a:cubicBezTo>
                    <a:cubicBezTo>
                      <a:pt x="263" y="109"/>
                      <a:pt x="264" y="134"/>
                      <a:pt x="236" y="160"/>
                    </a:cubicBezTo>
                    <a:cubicBezTo>
                      <a:pt x="208" y="186"/>
                      <a:pt x="156" y="190"/>
                      <a:pt x="128" y="200"/>
                    </a:cubicBezTo>
                    <a:cubicBezTo>
                      <a:pt x="99" y="211"/>
                      <a:pt x="91" y="207"/>
                      <a:pt x="65" y="174"/>
                    </a:cubicBezTo>
                    <a:cubicBezTo>
                      <a:pt x="39" y="140"/>
                      <a:pt x="0" y="119"/>
                      <a:pt x="7" y="88"/>
                    </a:cubicBezTo>
                    <a:cubicBezTo>
                      <a:pt x="13" y="62"/>
                      <a:pt x="99" y="13"/>
                      <a:pt x="130" y="5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1" name="Freeform 1060">
                <a:extLst>
                  <a:ext uri="{FF2B5EF4-FFF2-40B4-BE49-F238E27FC236}">
                    <a16:creationId xmlns:a16="http://schemas.microsoft.com/office/drawing/2014/main" id="{60227E8A-06C6-1702-2BA8-201B300F1C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9" y="2166"/>
                <a:ext cx="342" cy="236"/>
              </a:xfrm>
              <a:custGeom>
                <a:avLst/>
                <a:gdLst>
                  <a:gd name="T0" fmla="*/ 52 w 216"/>
                  <a:gd name="T1" fmla="*/ 382 h 149"/>
                  <a:gd name="T2" fmla="*/ 231 w 216"/>
                  <a:gd name="T3" fmla="*/ 567 h 149"/>
                  <a:gd name="T4" fmla="*/ 407 w 216"/>
                  <a:gd name="T5" fmla="*/ 550 h 149"/>
                  <a:gd name="T6" fmla="*/ 632 w 216"/>
                  <a:gd name="T7" fmla="*/ 485 h 149"/>
                  <a:gd name="T8" fmla="*/ 834 w 216"/>
                  <a:gd name="T9" fmla="*/ 293 h 149"/>
                  <a:gd name="T10" fmla="*/ 798 w 216"/>
                  <a:gd name="T11" fmla="*/ 0 h 149"/>
                  <a:gd name="T12" fmla="*/ 774 w 216"/>
                  <a:gd name="T13" fmla="*/ 163 h 149"/>
                  <a:gd name="T14" fmla="*/ 632 w 216"/>
                  <a:gd name="T15" fmla="*/ 219 h 149"/>
                  <a:gd name="T16" fmla="*/ 424 w 216"/>
                  <a:gd name="T17" fmla="*/ 280 h 149"/>
                  <a:gd name="T18" fmla="*/ 244 w 216"/>
                  <a:gd name="T19" fmla="*/ 455 h 149"/>
                  <a:gd name="T20" fmla="*/ 120 w 216"/>
                  <a:gd name="T21" fmla="*/ 366 h 149"/>
                  <a:gd name="T22" fmla="*/ 0 w 216"/>
                  <a:gd name="T23" fmla="*/ 287 h 14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6" h="149">
                    <a:moveTo>
                      <a:pt x="13" y="96"/>
                    </a:moveTo>
                    <a:cubicBezTo>
                      <a:pt x="30" y="102"/>
                      <a:pt x="44" y="138"/>
                      <a:pt x="58" y="143"/>
                    </a:cubicBezTo>
                    <a:cubicBezTo>
                      <a:pt x="73" y="149"/>
                      <a:pt x="88" y="142"/>
                      <a:pt x="102" y="138"/>
                    </a:cubicBezTo>
                    <a:cubicBezTo>
                      <a:pt x="121" y="133"/>
                      <a:pt x="140" y="129"/>
                      <a:pt x="159" y="122"/>
                    </a:cubicBezTo>
                    <a:cubicBezTo>
                      <a:pt x="180" y="114"/>
                      <a:pt x="205" y="99"/>
                      <a:pt x="210" y="74"/>
                    </a:cubicBezTo>
                    <a:cubicBezTo>
                      <a:pt x="212" y="63"/>
                      <a:pt x="216" y="1"/>
                      <a:pt x="201" y="0"/>
                    </a:cubicBezTo>
                    <a:cubicBezTo>
                      <a:pt x="196" y="12"/>
                      <a:pt x="203" y="27"/>
                      <a:pt x="195" y="41"/>
                    </a:cubicBezTo>
                    <a:cubicBezTo>
                      <a:pt x="187" y="57"/>
                      <a:pt x="175" y="58"/>
                      <a:pt x="159" y="55"/>
                    </a:cubicBezTo>
                    <a:cubicBezTo>
                      <a:pt x="141" y="52"/>
                      <a:pt x="121" y="56"/>
                      <a:pt x="107" y="71"/>
                    </a:cubicBezTo>
                    <a:cubicBezTo>
                      <a:pt x="92" y="87"/>
                      <a:pt x="95" y="123"/>
                      <a:pt x="61" y="114"/>
                    </a:cubicBezTo>
                    <a:cubicBezTo>
                      <a:pt x="48" y="111"/>
                      <a:pt x="40" y="99"/>
                      <a:pt x="30" y="92"/>
                    </a:cubicBezTo>
                    <a:cubicBezTo>
                      <a:pt x="21" y="87"/>
                      <a:pt x="2" y="84"/>
                      <a:pt x="0" y="72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2" name="Freeform 1061">
                <a:extLst>
                  <a:ext uri="{FF2B5EF4-FFF2-40B4-BE49-F238E27FC236}">
                    <a16:creationId xmlns:a16="http://schemas.microsoft.com/office/drawing/2014/main" id="{C08D907C-F429-5630-44AB-765814F5B2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3" y="2106"/>
                <a:ext cx="352" cy="174"/>
              </a:xfrm>
              <a:custGeom>
                <a:avLst/>
                <a:gdLst>
                  <a:gd name="T0" fmla="*/ 885 w 222"/>
                  <a:gd name="T1" fmla="*/ 47 h 110"/>
                  <a:gd name="T2" fmla="*/ 618 w 222"/>
                  <a:gd name="T3" fmla="*/ 13 h 110"/>
                  <a:gd name="T4" fmla="*/ 339 w 222"/>
                  <a:gd name="T5" fmla="*/ 134 h 110"/>
                  <a:gd name="T6" fmla="*/ 197 w 222"/>
                  <a:gd name="T7" fmla="*/ 435 h 110"/>
                  <a:gd name="T8" fmla="*/ 263 w 222"/>
                  <a:gd name="T9" fmla="*/ 340 h 110"/>
                  <a:gd name="T10" fmla="*/ 403 w 222"/>
                  <a:gd name="T11" fmla="*/ 177 h 110"/>
                  <a:gd name="T12" fmla="*/ 585 w 222"/>
                  <a:gd name="T13" fmla="*/ 70 h 110"/>
                  <a:gd name="T14" fmla="*/ 747 w 222"/>
                  <a:gd name="T15" fmla="*/ 33 h 1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22" h="110">
                    <a:moveTo>
                      <a:pt x="222" y="12"/>
                    </a:moveTo>
                    <a:cubicBezTo>
                      <a:pt x="199" y="10"/>
                      <a:pt x="179" y="0"/>
                      <a:pt x="155" y="3"/>
                    </a:cubicBezTo>
                    <a:cubicBezTo>
                      <a:pt x="130" y="5"/>
                      <a:pt x="106" y="21"/>
                      <a:pt x="85" y="34"/>
                    </a:cubicBezTo>
                    <a:cubicBezTo>
                      <a:pt x="59" y="49"/>
                      <a:pt x="0" y="83"/>
                      <a:pt x="49" y="110"/>
                    </a:cubicBezTo>
                    <a:cubicBezTo>
                      <a:pt x="44" y="92"/>
                      <a:pt x="47" y="86"/>
                      <a:pt x="66" y="86"/>
                    </a:cubicBezTo>
                    <a:cubicBezTo>
                      <a:pt x="94" y="85"/>
                      <a:pt x="88" y="66"/>
                      <a:pt x="101" y="45"/>
                    </a:cubicBezTo>
                    <a:cubicBezTo>
                      <a:pt x="112" y="29"/>
                      <a:pt x="129" y="23"/>
                      <a:pt x="147" y="18"/>
                    </a:cubicBezTo>
                    <a:cubicBezTo>
                      <a:pt x="159" y="14"/>
                      <a:pt x="175" y="7"/>
                      <a:pt x="187" y="8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3" name="Freeform 1062">
                <a:extLst>
                  <a:ext uri="{FF2B5EF4-FFF2-40B4-BE49-F238E27FC236}">
                    <a16:creationId xmlns:a16="http://schemas.microsoft.com/office/drawing/2014/main" id="{BBE31C87-9BAB-B65F-8648-F0FF9534F1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4" y="2174"/>
                <a:ext cx="61" cy="37"/>
              </a:xfrm>
              <a:custGeom>
                <a:avLst/>
                <a:gdLst>
                  <a:gd name="T0" fmla="*/ 135 w 39"/>
                  <a:gd name="T1" fmla="*/ 0 h 23"/>
                  <a:gd name="T2" fmla="*/ 0 w 39"/>
                  <a:gd name="T3" fmla="*/ 82 h 23"/>
                  <a:gd name="T4" fmla="*/ 108 w 39"/>
                  <a:gd name="T5" fmla="*/ 80 h 23"/>
                  <a:gd name="T6" fmla="*/ 149 w 39"/>
                  <a:gd name="T7" fmla="*/ 13 h 2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9" h="23">
                    <a:moveTo>
                      <a:pt x="35" y="0"/>
                    </a:moveTo>
                    <a:cubicBezTo>
                      <a:pt x="26" y="2"/>
                      <a:pt x="3" y="12"/>
                      <a:pt x="0" y="20"/>
                    </a:cubicBezTo>
                    <a:cubicBezTo>
                      <a:pt x="8" y="23"/>
                      <a:pt x="18" y="15"/>
                      <a:pt x="28" y="19"/>
                    </a:cubicBezTo>
                    <a:cubicBezTo>
                      <a:pt x="30" y="12"/>
                      <a:pt x="28" y="4"/>
                      <a:pt x="39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4" name="Oval 1063">
                <a:extLst>
                  <a:ext uri="{FF2B5EF4-FFF2-40B4-BE49-F238E27FC236}">
                    <a16:creationId xmlns:a16="http://schemas.microsoft.com/office/drawing/2014/main" id="{9C0CD505-BB3F-BACB-17E2-70CAE037CA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2196"/>
                <a:ext cx="94" cy="8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5" name="Oval 1064">
                <a:extLst>
                  <a:ext uri="{FF2B5EF4-FFF2-40B4-BE49-F238E27FC236}">
                    <a16:creationId xmlns:a16="http://schemas.microsoft.com/office/drawing/2014/main" id="{D7544295-CB90-370B-AB54-A16ED4F1B5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" y="2177"/>
                <a:ext cx="94" cy="8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6" name="Oval 1065">
                <a:extLst>
                  <a:ext uri="{FF2B5EF4-FFF2-40B4-BE49-F238E27FC236}">
                    <a16:creationId xmlns:a16="http://schemas.microsoft.com/office/drawing/2014/main" id="{D50D052A-7877-CA7C-8945-48810E3CD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2188"/>
                <a:ext cx="94" cy="87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7" name="Freeform 1066">
                <a:extLst>
                  <a:ext uri="{FF2B5EF4-FFF2-40B4-BE49-F238E27FC236}">
                    <a16:creationId xmlns:a16="http://schemas.microsoft.com/office/drawing/2014/main" id="{4113D4E0-0971-6EB0-4C4C-768A28E88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2209"/>
                <a:ext cx="71" cy="60"/>
              </a:xfrm>
              <a:custGeom>
                <a:avLst/>
                <a:gdLst>
                  <a:gd name="T0" fmla="*/ 0 w 45"/>
                  <a:gd name="T1" fmla="*/ 90 h 38"/>
                  <a:gd name="T2" fmla="*/ 5 w 45"/>
                  <a:gd name="T3" fmla="*/ 109 h 38"/>
                  <a:gd name="T4" fmla="*/ 82 w 45"/>
                  <a:gd name="T5" fmla="*/ 150 h 38"/>
                  <a:gd name="T6" fmla="*/ 177 w 45"/>
                  <a:gd name="T7" fmla="*/ 60 h 38"/>
                  <a:gd name="T8" fmla="*/ 177 w 45"/>
                  <a:gd name="T9" fmla="*/ 39 h 38"/>
                  <a:gd name="T10" fmla="*/ 95 w 45"/>
                  <a:gd name="T11" fmla="*/ 0 h 38"/>
                  <a:gd name="T12" fmla="*/ 0 w 45"/>
                  <a:gd name="T13" fmla="*/ 90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8">
                    <a:moveTo>
                      <a:pt x="0" y="23"/>
                    </a:moveTo>
                    <a:cubicBezTo>
                      <a:pt x="0" y="25"/>
                      <a:pt x="0" y="26"/>
                      <a:pt x="1" y="28"/>
                    </a:cubicBezTo>
                    <a:cubicBezTo>
                      <a:pt x="5" y="34"/>
                      <a:pt x="12" y="38"/>
                      <a:pt x="21" y="38"/>
                    </a:cubicBezTo>
                    <a:cubicBezTo>
                      <a:pt x="34" y="38"/>
                      <a:pt x="45" y="28"/>
                      <a:pt x="45" y="15"/>
                    </a:cubicBezTo>
                    <a:cubicBezTo>
                      <a:pt x="45" y="14"/>
                      <a:pt x="45" y="12"/>
                      <a:pt x="45" y="10"/>
                    </a:cubicBezTo>
                    <a:cubicBezTo>
                      <a:pt x="40" y="4"/>
                      <a:pt x="33" y="0"/>
                      <a:pt x="24" y="0"/>
                    </a:cubicBezTo>
                    <a:cubicBezTo>
                      <a:pt x="11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8" name="Oval 1067">
                <a:extLst>
                  <a:ext uri="{FF2B5EF4-FFF2-40B4-BE49-F238E27FC236}">
                    <a16:creationId xmlns:a16="http://schemas.microsoft.com/office/drawing/2014/main" id="{5CDE046B-0734-09B0-34AB-948194D87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" y="2207"/>
                <a:ext cx="19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9" name="Oval 1068">
                <a:extLst>
                  <a:ext uri="{FF2B5EF4-FFF2-40B4-BE49-F238E27FC236}">
                    <a16:creationId xmlns:a16="http://schemas.microsoft.com/office/drawing/2014/main" id="{39DCF2DF-7AED-7A14-D7C3-725E092586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2204"/>
                <a:ext cx="15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0" name="Freeform 1069">
                <a:extLst>
                  <a:ext uri="{FF2B5EF4-FFF2-40B4-BE49-F238E27FC236}">
                    <a16:creationId xmlns:a16="http://schemas.microsoft.com/office/drawing/2014/main" id="{62C7C649-EEDD-6B51-09D8-419047D2FE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6" y="2237"/>
                <a:ext cx="52" cy="38"/>
              </a:xfrm>
              <a:custGeom>
                <a:avLst/>
                <a:gdLst>
                  <a:gd name="T0" fmla="*/ 129 w 33"/>
                  <a:gd name="T1" fmla="*/ 0 h 24"/>
                  <a:gd name="T2" fmla="*/ 0 w 33"/>
                  <a:gd name="T3" fmla="*/ 73 h 24"/>
                  <a:gd name="T4" fmla="*/ 129 w 33"/>
                  <a:gd name="T5" fmla="*/ 0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4">
                    <a:moveTo>
                      <a:pt x="33" y="0"/>
                    </a:moveTo>
                    <a:cubicBezTo>
                      <a:pt x="28" y="21"/>
                      <a:pt x="12" y="24"/>
                      <a:pt x="0" y="18"/>
                    </a:cubicBezTo>
                    <a:cubicBezTo>
                      <a:pt x="8" y="17"/>
                      <a:pt x="24" y="14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1" name="Freeform 1070">
                <a:extLst>
                  <a:ext uri="{FF2B5EF4-FFF2-40B4-BE49-F238E27FC236}">
                    <a16:creationId xmlns:a16="http://schemas.microsoft.com/office/drawing/2014/main" id="{C509E3B2-5BBA-512C-C8FC-7F4E7B01DC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9" y="2090"/>
                <a:ext cx="418" cy="334"/>
              </a:xfrm>
              <a:custGeom>
                <a:avLst/>
                <a:gdLst>
                  <a:gd name="T0" fmla="*/ 516 w 264"/>
                  <a:gd name="T1" fmla="*/ 21 h 211"/>
                  <a:gd name="T2" fmla="*/ 869 w 264"/>
                  <a:gd name="T3" fmla="*/ 68 h 211"/>
                  <a:gd name="T4" fmla="*/ 1020 w 264"/>
                  <a:gd name="T5" fmla="*/ 321 h 211"/>
                  <a:gd name="T6" fmla="*/ 937 w 264"/>
                  <a:gd name="T7" fmla="*/ 633 h 211"/>
                  <a:gd name="T8" fmla="*/ 508 w 264"/>
                  <a:gd name="T9" fmla="*/ 795 h 211"/>
                  <a:gd name="T10" fmla="*/ 258 w 264"/>
                  <a:gd name="T11" fmla="*/ 689 h 211"/>
                  <a:gd name="T12" fmla="*/ 27 w 264"/>
                  <a:gd name="T13" fmla="*/ 348 h 211"/>
                  <a:gd name="T14" fmla="*/ 516 w 264"/>
                  <a:gd name="T15" fmla="*/ 21 h 2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211">
                    <a:moveTo>
                      <a:pt x="130" y="5"/>
                    </a:moveTo>
                    <a:cubicBezTo>
                      <a:pt x="164" y="0"/>
                      <a:pt x="189" y="6"/>
                      <a:pt x="219" y="17"/>
                    </a:cubicBezTo>
                    <a:cubicBezTo>
                      <a:pt x="248" y="28"/>
                      <a:pt x="252" y="52"/>
                      <a:pt x="257" y="81"/>
                    </a:cubicBezTo>
                    <a:cubicBezTo>
                      <a:pt x="263" y="109"/>
                      <a:pt x="264" y="134"/>
                      <a:pt x="236" y="160"/>
                    </a:cubicBezTo>
                    <a:cubicBezTo>
                      <a:pt x="208" y="186"/>
                      <a:pt x="156" y="190"/>
                      <a:pt x="128" y="200"/>
                    </a:cubicBezTo>
                    <a:cubicBezTo>
                      <a:pt x="99" y="211"/>
                      <a:pt x="91" y="207"/>
                      <a:pt x="65" y="174"/>
                    </a:cubicBezTo>
                    <a:cubicBezTo>
                      <a:pt x="39" y="140"/>
                      <a:pt x="0" y="119"/>
                      <a:pt x="7" y="88"/>
                    </a:cubicBezTo>
                    <a:cubicBezTo>
                      <a:pt x="13" y="62"/>
                      <a:pt x="99" y="13"/>
                      <a:pt x="130" y="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2" name="Freeform 1071">
                <a:extLst>
                  <a:ext uri="{FF2B5EF4-FFF2-40B4-BE49-F238E27FC236}">
                    <a16:creationId xmlns:a16="http://schemas.microsoft.com/office/drawing/2014/main" id="{EC60F155-BA97-F069-CFAA-A3A55A9658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2357"/>
                <a:ext cx="296" cy="427"/>
              </a:xfrm>
              <a:custGeom>
                <a:avLst/>
                <a:gdLst>
                  <a:gd name="T0" fmla="*/ 742 w 187"/>
                  <a:gd name="T1" fmla="*/ 163 h 270"/>
                  <a:gd name="T2" fmla="*/ 442 w 187"/>
                  <a:gd name="T3" fmla="*/ 22 h 270"/>
                  <a:gd name="T4" fmla="*/ 81 w 187"/>
                  <a:gd name="T5" fmla="*/ 293 h 270"/>
                  <a:gd name="T6" fmla="*/ 95 w 187"/>
                  <a:gd name="T7" fmla="*/ 577 h 270"/>
                  <a:gd name="T8" fmla="*/ 225 w 187"/>
                  <a:gd name="T9" fmla="*/ 1014 h 270"/>
                  <a:gd name="T10" fmla="*/ 556 w 187"/>
                  <a:gd name="T11" fmla="*/ 1045 h 270"/>
                  <a:gd name="T12" fmla="*/ 742 w 187"/>
                  <a:gd name="T13" fmla="*/ 886 h 270"/>
                  <a:gd name="T14" fmla="*/ 742 w 187"/>
                  <a:gd name="T15" fmla="*/ 163 h 27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87" h="270">
                    <a:moveTo>
                      <a:pt x="187" y="41"/>
                    </a:moveTo>
                    <a:cubicBezTo>
                      <a:pt x="174" y="26"/>
                      <a:pt x="143" y="0"/>
                      <a:pt x="111" y="6"/>
                    </a:cubicBezTo>
                    <a:cubicBezTo>
                      <a:pt x="84" y="16"/>
                      <a:pt x="41" y="49"/>
                      <a:pt x="20" y="74"/>
                    </a:cubicBezTo>
                    <a:cubicBezTo>
                      <a:pt x="0" y="99"/>
                      <a:pt x="10" y="108"/>
                      <a:pt x="24" y="146"/>
                    </a:cubicBezTo>
                    <a:cubicBezTo>
                      <a:pt x="38" y="183"/>
                      <a:pt x="27" y="242"/>
                      <a:pt x="57" y="256"/>
                    </a:cubicBezTo>
                    <a:cubicBezTo>
                      <a:pt x="86" y="269"/>
                      <a:pt x="107" y="270"/>
                      <a:pt x="140" y="264"/>
                    </a:cubicBezTo>
                    <a:cubicBezTo>
                      <a:pt x="161" y="260"/>
                      <a:pt x="176" y="245"/>
                      <a:pt x="187" y="224"/>
                    </a:cubicBezTo>
                    <a:lnTo>
                      <a:pt x="187" y="41"/>
                    </a:ln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3" name="Freeform 1072">
                <a:extLst>
                  <a:ext uri="{FF2B5EF4-FFF2-40B4-BE49-F238E27FC236}">
                    <a16:creationId xmlns:a16="http://schemas.microsoft.com/office/drawing/2014/main" id="{96514E9C-607C-2D8A-8E5F-FDC1677A8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3" y="2575"/>
                <a:ext cx="240" cy="188"/>
              </a:xfrm>
              <a:custGeom>
                <a:avLst/>
                <a:gdLst>
                  <a:gd name="T0" fmla="*/ 0 w 151"/>
                  <a:gd name="T1" fmla="*/ 145 h 119"/>
                  <a:gd name="T2" fmla="*/ 73 w 151"/>
                  <a:gd name="T3" fmla="*/ 414 h 119"/>
                  <a:gd name="T4" fmla="*/ 219 w 151"/>
                  <a:gd name="T5" fmla="*/ 457 h 119"/>
                  <a:gd name="T6" fmla="*/ 407 w 151"/>
                  <a:gd name="T7" fmla="*/ 457 h 119"/>
                  <a:gd name="T8" fmla="*/ 563 w 151"/>
                  <a:gd name="T9" fmla="*/ 0 h 119"/>
                  <a:gd name="T10" fmla="*/ 513 w 151"/>
                  <a:gd name="T11" fmla="*/ 220 h 119"/>
                  <a:gd name="T12" fmla="*/ 342 w 151"/>
                  <a:gd name="T13" fmla="*/ 294 h 119"/>
                  <a:gd name="T14" fmla="*/ 253 w 151"/>
                  <a:gd name="T15" fmla="*/ 335 h 119"/>
                  <a:gd name="T16" fmla="*/ 116 w 151"/>
                  <a:gd name="T17" fmla="*/ 306 h 119"/>
                  <a:gd name="T18" fmla="*/ 27 w 151"/>
                  <a:gd name="T19" fmla="*/ 182 h 11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1" h="119">
                    <a:moveTo>
                      <a:pt x="0" y="37"/>
                    </a:moveTo>
                    <a:cubicBezTo>
                      <a:pt x="1" y="54"/>
                      <a:pt x="3" y="95"/>
                      <a:pt x="18" y="105"/>
                    </a:cubicBezTo>
                    <a:cubicBezTo>
                      <a:pt x="26" y="111"/>
                      <a:pt x="46" y="114"/>
                      <a:pt x="55" y="116"/>
                    </a:cubicBezTo>
                    <a:cubicBezTo>
                      <a:pt x="68" y="118"/>
                      <a:pt x="88" y="119"/>
                      <a:pt x="101" y="116"/>
                    </a:cubicBezTo>
                    <a:cubicBezTo>
                      <a:pt x="151" y="104"/>
                      <a:pt x="143" y="38"/>
                      <a:pt x="140" y="0"/>
                    </a:cubicBezTo>
                    <a:cubicBezTo>
                      <a:pt x="136" y="17"/>
                      <a:pt x="140" y="42"/>
                      <a:pt x="128" y="56"/>
                    </a:cubicBezTo>
                    <a:cubicBezTo>
                      <a:pt x="119" y="68"/>
                      <a:pt x="98" y="69"/>
                      <a:pt x="85" y="75"/>
                    </a:cubicBezTo>
                    <a:cubicBezTo>
                      <a:pt x="77" y="80"/>
                      <a:pt x="74" y="85"/>
                      <a:pt x="63" y="85"/>
                    </a:cubicBezTo>
                    <a:cubicBezTo>
                      <a:pt x="51" y="84"/>
                      <a:pt x="37" y="86"/>
                      <a:pt x="29" y="78"/>
                    </a:cubicBezTo>
                    <a:cubicBezTo>
                      <a:pt x="20" y="68"/>
                      <a:pt x="13" y="57"/>
                      <a:pt x="7" y="4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4" name="Freeform 1073">
                <a:extLst>
                  <a:ext uri="{FF2B5EF4-FFF2-40B4-BE49-F238E27FC236}">
                    <a16:creationId xmlns:a16="http://schemas.microsoft.com/office/drawing/2014/main" id="{A8FCFAE0-6A46-EC5F-4D64-B1E9ED71B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8" y="2380"/>
                <a:ext cx="235" cy="219"/>
              </a:xfrm>
              <a:custGeom>
                <a:avLst/>
                <a:gdLst>
                  <a:gd name="T0" fmla="*/ 592 w 148"/>
                  <a:gd name="T1" fmla="*/ 87 h 139"/>
                  <a:gd name="T2" fmla="*/ 383 w 148"/>
                  <a:gd name="T3" fmla="*/ 20 h 139"/>
                  <a:gd name="T4" fmla="*/ 156 w 148"/>
                  <a:gd name="T5" fmla="*/ 164 h 139"/>
                  <a:gd name="T6" fmla="*/ 25 w 148"/>
                  <a:gd name="T7" fmla="*/ 306 h 139"/>
                  <a:gd name="T8" fmla="*/ 81 w 148"/>
                  <a:gd name="T9" fmla="*/ 544 h 139"/>
                  <a:gd name="T10" fmla="*/ 132 w 148"/>
                  <a:gd name="T11" fmla="*/ 375 h 139"/>
                  <a:gd name="T12" fmla="*/ 218 w 148"/>
                  <a:gd name="T13" fmla="*/ 348 h 139"/>
                  <a:gd name="T14" fmla="*/ 278 w 148"/>
                  <a:gd name="T15" fmla="*/ 263 h 139"/>
                  <a:gd name="T16" fmla="*/ 519 w 148"/>
                  <a:gd name="T17" fmla="*/ 68 h 1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48" h="139">
                    <a:moveTo>
                      <a:pt x="148" y="22"/>
                    </a:moveTo>
                    <a:cubicBezTo>
                      <a:pt x="130" y="15"/>
                      <a:pt x="116" y="0"/>
                      <a:pt x="96" y="5"/>
                    </a:cubicBezTo>
                    <a:cubicBezTo>
                      <a:pt x="75" y="10"/>
                      <a:pt x="55" y="28"/>
                      <a:pt x="39" y="42"/>
                    </a:cubicBezTo>
                    <a:cubicBezTo>
                      <a:pt x="29" y="52"/>
                      <a:pt x="11" y="64"/>
                      <a:pt x="6" y="78"/>
                    </a:cubicBezTo>
                    <a:cubicBezTo>
                      <a:pt x="0" y="98"/>
                      <a:pt x="19" y="120"/>
                      <a:pt x="20" y="139"/>
                    </a:cubicBezTo>
                    <a:cubicBezTo>
                      <a:pt x="19" y="128"/>
                      <a:pt x="23" y="103"/>
                      <a:pt x="33" y="96"/>
                    </a:cubicBezTo>
                    <a:cubicBezTo>
                      <a:pt x="40" y="91"/>
                      <a:pt x="48" y="93"/>
                      <a:pt x="54" y="89"/>
                    </a:cubicBezTo>
                    <a:cubicBezTo>
                      <a:pt x="60" y="84"/>
                      <a:pt x="64" y="73"/>
                      <a:pt x="69" y="67"/>
                    </a:cubicBezTo>
                    <a:cubicBezTo>
                      <a:pt x="78" y="54"/>
                      <a:pt x="105" y="0"/>
                      <a:pt x="130" y="1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5" name="Freeform 1074">
                <a:extLst>
                  <a:ext uri="{FF2B5EF4-FFF2-40B4-BE49-F238E27FC236}">
                    <a16:creationId xmlns:a16="http://schemas.microsoft.com/office/drawing/2014/main" id="{60C7E080-321B-B9BF-9F65-B65D36C16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5" y="2432"/>
                <a:ext cx="83" cy="74"/>
              </a:xfrm>
              <a:custGeom>
                <a:avLst/>
                <a:gdLst>
                  <a:gd name="T0" fmla="*/ 187 w 52"/>
                  <a:gd name="T1" fmla="*/ 0 h 47"/>
                  <a:gd name="T2" fmla="*/ 56 w 52"/>
                  <a:gd name="T3" fmla="*/ 102 h 47"/>
                  <a:gd name="T4" fmla="*/ 34 w 52"/>
                  <a:gd name="T5" fmla="*/ 184 h 47"/>
                  <a:gd name="T6" fmla="*/ 129 w 52"/>
                  <a:gd name="T7" fmla="*/ 109 h 47"/>
                  <a:gd name="T8" fmla="*/ 179 w 52"/>
                  <a:gd name="T9" fmla="*/ 68 h 47"/>
                  <a:gd name="T10" fmla="*/ 211 w 52"/>
                  <a:gd name="T11" fmla="*/ 5 h 4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2" h="47">
                    <a:moveTo>
                      <a:pt x="46" y="0"/>
                    </a:moveTo>
                    <a:cubicBezTo>
                      <a:pt x="34" y="4"/>
                      <a:pt x="24" y="17"/>
                      <a:pt x="14" y="26"/>
                    </a:cubicBezTo>
                    <a:cubicBezTo>
                      <a:pt x="5" y="33"/>
                      <a:pt x="0" y="36"/>
                      <a:pt x="8" y="47"/>
                    </a:cubicBezTo>
                    <a:cubicBezTo>
                      <a:pt x="11" y="31"/>
                      <a:pt x="19" y="33"/>
                      <a:pt x="32" y="28"/>
                    </a:cubicBezTo>
                    <a:cubicBezTo>
                      <a:pt x="41" y="25"/>
                      <a:pt x="40" y="27"/>
                      <a:pt x="44" y="17"/>
                    </a:cubicBezTo>
                    <a:cubicBezTo>
                      <a:pt x="47" y="10"/>
                      <a:pt x="42" y="5"/>
                      <a:pt x="52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6" name="Freeform 1075">
                <a:extLst>
                  <a:ext uri="{FF2B5EF4-FFF2-40B4-BE49-F238E27FC236}">
                    <a16:creationId xmlns:a16="http://schemas.microsoft.com/office/drawing/2014/main" id="{1BC58BAA-3A42-6712-D896-1B2437845C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2" y="2410"/>
                <a:ext cx="14" cy="12"/>
              </a:xfrm>
              <a:custGeom>
                <a:avLst/>
                <a:gdLst>
                  <a:gd name="T0" fmla="*/ 26 w 9"/>
                  <a:gd name="T1" fmla="*/ 12 h 8"/>
                  <a:gd name="T2" fmla="*/ 0 w 9"/>
                  <a:gd name="T3" fmla="*/ 27 h 8"/>
                  <a:gd name="T4" fmla="*/ 26 w 9"/>
                  <a:gd name="T5" fmla="*/ 0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7" y="3"/>
                    </a:moveTo>
                    <a:cubicBezTo>
                      <a:pt x="3" y="4"/>
                      <a:pt x="1" y="4"/>
                      <a:pt x="0" y="8"/>
                    </a:cubicBezTo>
                    <a:cubicBezTo>
                      <a:pt x="5" y="8"/>
                      <a:pt x="9" y="4"/>
                      <a:pt x="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7" name="Oval 1076">
                <a:extLst>
                  <a:ext uri="{FF2B5EF4-FFF2-40B4-BE49-F238E27FC236}">
                    <a16:creationId xmlns:a16="http://schemas.microsoft.com/office/drawing/2014/main" id="{6094C466-C42D-935A-BCD4-8AD3858DE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3" y="2533"/>
                <a:ext cx="107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8" name="Oval 1077">
                <a:extLst>
                  <a:ext uri="{FF2B5EF4-FFF2-40B4-BE49-F238E27FC236}">
                    <a16:creationId xmlns:a16="http://schemas.microsoft.com/office/drawing/2014/main" id="{D020F3FF-7690-5B67-080C-B9D7A7FFEC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0" y="2511"/>
                <a:ext cx="106" cy="10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9" name="Oval 1078">
                <a:extLst>
                  <a:ext uri="{FF2B5EF4-FFF2-40B4-BE49-F238E27FC236}">
                    <a16:creationId xmlns:a16="http://schemas.microsoft.com/office/drawing/2014/main" id="{ABC74D3F-BCB3-4307-32F3-4AB4F14D79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6" y="2523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0" name="Freeform 1079">
                <a:extLst>
                  <a:ext uri="{FF2B5EF4-FFF2-40B4-BE49-F238E27FC236}">
                    <a16:creationId xmlns:a16="http://schemas.microsoft.com/office/drawing/2014/main" id="{BC868C36-AE46-2DD9-B9EA-68306F810C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2" y="2547"/>
                <a:ext cx="82" cy="70"/>
              </a:xfrm>
              <a:custGeom>
                <a:avLst/>
                <a:gdLst>
                  <a:gd name="T0" fmla="*/ 0 w 52"/>
                  <a:gd name="T1" fmla="*/ 103 h 44"/>
                  <a:gd name="T2" fmla="*/ 5 w 52"/>
                  <a:gd name="T3" fmla="*/ 129 h 44"/>
                  <a:gd name="T4" fmla="*/ 95 w 52"/>
                  <a:gd name="T5" fmla="*/ 177 h 44"/>
                  <a:gd name="T6" fmla="*/ 203 w 52"/>
                  <a:gd name="T7" fmla="*/ 73 h 44"/>
                  <a:gd name="T8" fmla="*/ 203 w 52"/>
                  <a:gd name="T9" fmla="*/ 48 h 44"/>
                  <a:gd name="T10" fmla="*/ 109 w 52"/>
                  <a:gd name="T11" fmla="*/ 0 h 44"/>
                  <a:gd name="T12" fmla="*/ 0 w 52"/>
                  <a:gd name="T13" fmla="*/ 103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1" y="30"/>
                      <a:pt x="1" y="32"/>
                    </a:cubicBezTo>
                    <a:cubicBezTo>
                      <a:pt x="6" y="39"/>
                      <a:pt x="15" y="44"/>
                      <a:pt x="24" y="44"/>
                    </a:cubicBezTo>
                    <a:cubicBezTo>
                      <a:pt x="40" y="44"/>
                      <a:pt x="52" y="32"/>
                      <a:pt x="52" y="18"/>
                    </a:cubicBezTo>
                    <a:cubicBezTo>
                      <a:pt x="52" y="16"/>
                      <a:pt x="52" y="14"/>
                      <a:pt x="52" y="12"/>
                    </a:cubicBezTo>
                    <a:cubicBezTo>
                      <a:pt x="47" y="5"/>
                      <a:pt x="38" y="0"/>
                      <a:pt x="28" y="0"/>
                    </a:cubicBezTo>
                    <a:cubicBezTo>
                      <a:pt x="13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1" name="Oval 1080">
                <a:extLst>
                  <a:ext uri="{FF2B5EF4-FFF2-40B4-BE49-F238E27FC236}">
                    <a16:creationId xmlns:a16="http://schemas.microsoft.com/office/drawing/2014/main" id="{D268CE53-F649-2ECB-5E56-6A69A597B7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5" y="2545"/>
                <a:ext cx="22" cy="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2" name="Oval 1081">
                <a:extLst>
                  <a:ext uri="{FF2B5EF4-FFF2-40B4-BE49-F238E27FC236}">
                    <a16:creationId xmlns:a16="http://schemas.microsoft.com/office/drawing/2014/main" id="{8F0173B7-2664-3129-EACA-E5680BE86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" y="2542"/>
                <a:ext cx="15" cy="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3" name="Freeform 1082">
                <a:extLst>
                  <a:ext uri="{FF2B5EF4-FFF2-40B4-BE49-F238E27FC236}">
                    <a16:creationId xmlns:a16="http://schemas.microsoft.com/office/drawing/2014/main" id="{CF5502DB-17BC-AD93-83AD-D271EECFA0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4" y="2579"/>
                <a:ext cx="60" cy="45"/>
              </a:xfrm>
              <a:custGeom>
                <a:avLst/>
                <a:gdLst>
                  <a:gd name="T0" fmla="*/ 150 w 38"/>
                  <a:gd name="T1" fmla="*/ 0 h 29"/>
                  <a:gd name="T2" fmla="*/ 0 w 38"/>
                  <a:gd name="T3" fmla="*/ 82 h 29"/>
                  <a:gd name="T4" fmla="*/ 150 w 38"/>
                  <a:gd name="T5" fmla="*/ 0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38" y="0"/>
                    </a:moveTo>
                    <a:cubicBezTo>
                      <a:pt x="32" y="25"/>
                      <a:pt x="13" y="29"/>
                      <a:pt x="0" y="22"/>
                    </a:cubicBezTo>
                    <a:cubicBezTo>
                      <a:pt x="10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4" name="Freeform 1083">
                <a:extLst>
                  <a:ext uri="{FF2B5EF4-FFF2-40B4-BE49-F238E27FC236}">
                    <a16:creationId xmlns:a16="http://schemas.microsoft.com/office/drawing/2014/main" id="{0E5D92F1-7CDD-9B14-B48E-03ED78251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2357"/>
                <a:ext cx="296" cy="427"/>
              </a:xfrm>
              <a:custGeom>
                <a:avLst/>
                <a:gdLst>
                  <a:gd name="T0" fmla="*/ 742 w 187"/>
                  <a:gd name="T1" fmla="*/ 163 h 270"/>
                  <a:gd name="T2" fmla="*/ 442 w 187"/>
                  <a:gd name="T3" fmla="*/ 22 h 270"/>
                  <a:gd name="T4" fmla="*/ 81 w 187"/>
                  <a:gd name="T5" fmla="*/ 293 h 270"/>
                  <a:gd name="T6" fmla="*/ 95 w 187"/>
                  <a:gd name="T7" fmla="*/ 577 h 270"/>
                  <a:gd name="T8" fmla="*/ 225 w 187"/>
                  <a:gd name="T9" fmla="*/ 1014 h 270"/>
                  <a:gd name="T10" fmla="*/ 556 w 187"/>
                  <a:gd name="T11" fmla="*/ 1045 h 270"/>
                  <a:gd name="T12" fmla="*/ 742 w 187"/>
                  <a:gd name="T13" fmla="*/ 886 h 2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7" h="270">
                    <a:moveTo>
                      <a:pt x="187" y="41"/>
                    </a:moveTo>
                    <a:cubicBezTo>
                      <a:pt x="174" y="26"/>
                      <a:pt x="143" y="0"/>
                      <a:pt x="111" y="6"/>
                    </a:cubicBezTo>
                    <a:cubicBezTo>
                      <a:pt x="84" y="16"/>
                      <a:pt x="41" y="49"/>
                      <a:pt x="20" y="74"/>
                    </a:cubicBezTo>
                    <a:cubicBezTo>
                      <a:pt x="0" y="99"/>
                      <a:pt x="10" y="108"/>
                      <a:pt x="24" y="146"/>
                    </a:cubicBezTo>
                    <a:cubicBezTo>
                      <a:pt x="38" y="183"/>
                      <a:pt x="27" y="242"/>
                      <a:pt x="57" y="256"/>
                    </a:cubicBezTo>
                    <a:cubicBezTo>
                      <a:pt x="86" y="269"/>
                      <a:pt x="107" y="270"/>
                      <a:pt x="140" y="264"/>
                    </a:cubicBezTo>
                    <a:cubicBezTo>
                      <a:pt x="161" y="260"/>
                      <a:pt x="176" y="245"/>
                      <a:pt x="187" y="224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5" name="Freeform 1084">
                <a:extLst>
                  <a:ext uri="{FF2B5EF4-FFF2-40B4-BE49-F238E27FC236}">
                    <a16:creationId xmlns:a16="http://schemas.microsoft.com/office/drawing/2014/main" id="{D53AE1A9-66CC-769D-4C00-0E84C7492B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2152"/>
                <a:ext cx="556" cy="379"/>
              </a:xfrm>
              <a:custGeom>
                <a:avLst/>
                <a:gdLst>
                  <a:gd name="T0" fmla="*/ 0 w 351"/>
                  <a:gd name="T1" fmla="*/ 524 h 240"/>
                  <a:gd name="T2" fmla="*/ 382 w 351"/>
                  <a:gd name="T3" fmla="*/ 728 h 240"/>
                  <a:gd name="T4" fmla="*/ 816 w 351"/>
                  <a:gd name="T5" fmla="*/ 938 h 240"/>
                  <a:gd name="T6" fmla="*/ 1228 w 351"/>
                  <a:gd name="T7" fmla="*/ 744 h 240"/>
                  <a:gd name="T8" fmla="*/ 1327 w 351"/>
                  <a:gd name="T9" fmla="*/ 436 h 240"/>
                  <a:gd name="T10" fmla="*/ 962 w 351"/>
                  <a:gd name="T11" fmla="*/ 81 h 240"/>
                  <a:gd name="T12" fmla="*/ 648 w 351"/>
                  <a:gd name="T13" fmla="*/ 21 h 240"/>
                  <a:gd name="T14" fmla="*/ 274 w 351"/>
                  <a:gd name="T15" fmla="*/ 251 h 240"/>
                  <a:gd name="T16" fmla="*/ 0 w 351"/>
                  <a:gd name="T17" fmla="*/ 524 h 2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1" h="240">
                    <a:moveTo>
                      <a:pt x="0" y="133"/>
                    </a:moveTo>
                    <a:cubicBezTo>
                      <a:pt x="0" y="168"/>
                      <a:pt x="44" y="161"/>
                      <a:pt x="96" y="185"/>
                    </a:cubicBezTo>
                    <a:cubicBezTo>
                      <a:pt x="149" y="209"/>
                      <a:pt x="171" y="237"/>
                      <a:pt x="205" y="238"/>
                    </a:cubicBezTo>
                    <a:cubicBezTo>
                      <a:pt x="239" y="240"/>
                      <a:pt x="273" y="232"/>
                      <a:pt x="309" y="189"/>
                    </a:cubicBezTo>
                    <a:cubicBezTo>
                      <a:pt x="345" y="145"/>
                      <a:pt x="351" y="140"/>
                      <a:pt x="334" y="111"/>
                    </a:cubicBezTo>
                    <a:cubicBezTo>
                      <a:pt x="316" y="83"/>
                      <a:pt x="288" y="40"/>
                      <a:pt x="242" y="20"/>
                    </a:cubicBezTo>
                    <a:cubicBezTo>
                      <a:pt x="196" y="0"/>
                      <a:pt x="185" y="1"/>
                      <a:pt x="163" y="5"/>
                    </a:cubicBezTo>
                    <a:cubicBezTo>
                      <a:pt x="140" y="10"/>
                      <a:pt x="107" y="49"/>
                      <a:pt x="69" y="64"/>
                    </a:cubicBezTo>
                    <a:cubicBezTo>
                      <a:pt x="30" y="80"/>
                      <a:pt x="1" y="105"/>
                      <a:pt x="0" y="13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6" name="Freeform 1085">
                <a:extLst>
                  <a:ext uri="{FF2B5EF4-FFF2-40B4-BE49-F238E27FC236}">
                    <a16:creationId xmlns:a16="http://schemas.microsoft.com/office/drawing/2014/main" id="{8319F419-A42A-ED2E-9020-77249F6F9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5" y="2245"/>
                <a:ext cx="498" cy="289"/>
              </a:xfrm>
              <a:custGeom>
                <a:avLst/>
                <a:gdLst>
                  <a:gd name="T0" fmla="*/ 16 w 314"/>
                  <a:gd name="T1" fmla="*/ 347 h 183"/>
                  <a:gd name="T2" fmla="*/ 90 w 314"/>
                  <a:gd name="T3" fmla="*/ 374 h 183"/>
                  <a:gd name="T4" fmla="*/ 246 w 314"/>
                  <a:gd name="T5" fmla="*/ 422 h 183"/>
                  <a:gd name="T6" fmla="*/ 498 w 314"/>
                  <a:gd name="T7" fmla="*/ 537 h 183"/>
                  <a:gd name="T8" fmla="*/ 863 w 314"/>
                  <a:gd name="T9" fmla="*/ 668 h 183"/>
                  <a:gd name="T10" fmla="*/ 1197 w 314"/>
                  <a:gd name="T11" fmla="*/ 395 h 183"/>
                  <a:gd name="T12" fmla="*/ 1218 w 314"/>
                  <a:gd name="T13" fmla="*/ 202 h 183"/>
                  <a:gd name="T14" fmla="*/ 1036 w 314"/>
                  <a:gd name="T15" fmla="*/ 0 h 183"/>
                  <a:gd name="T16" fmla="*/ 1082 w 314"/>
                  <a:gd name="T17" fmla="*/ 306 h 183"/>
                  <a:gd name="T18" fmla="*/ 829 w 314"/>
                  <a:gd name="T19" fmla="*/ 210 h 183"/>
                  <a:gd name="T20" fmla="*/ 757 w 314"/>
                  <a:gd name="T21" fmla="*/ 322 h 183"/>
                  <a:gd name="T22" fmla="*/ 619 w 314"/>
                  <a:gd name="T23" fmla="*/ 292 h 183"/>
                  <a:gd name="T24" fmla="*/ 601 w 314"/>
                  <a:gd name="T25" fmla="*/ 300 h 183"/>
                  <a:gd name="T26" fmla="*/ 593 w 314"/>
                  <a:gd name="T27" fmla="*/ 409 h 183"/>
                  <a:gd name="T28" fmla="*/ 362 w 314"/>
                  <a:gd name="T29" fmla="*/ 358 h 183"/>
                  <a:gd name="T30" fmla="*/ 90 w 314"/>
                  <a:gd name="T31" fmla="*/ 311 h 183"/>
                  <a:gd name="T32" fmla="*/ 0 w 314"/>
                  <a:gd name="T33" fmla="*/ 319 h 18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14" h="183">
                    <a:moveTo>
                      <a:pt x="4" y="88"/>
                    </a:moveTo>
                    <a:cubicBezTo>
                      <a:pt x="11" y="88"/>
                      <a:pt x="17" y="93"/>
                      <a:pt x="23" y="95"/>
                    </a:cubicBezTo>
                    <a:cubicBezTo>
                      <a:pt x="36" y="100"/>
                      <a:pt x="49" y="102"/>
                      <a:pt x="62" y="107"/>
                    </a:cubicBezTo>
                    <a:cubicBezTo>
                      <a:pt x="85" y="114"/>
                      <a:pt x="105" y="122"/>
                      <a:pt x="125" y="136"/>
                    </a:cubicBezTo>
                    <a:cubicBezTo>
                      <a:pt x="153" y="156"/>
                      <a:pt x="179" y="183"/>
                      <a:pt x="216" y="170"/>
                    </a:cubicBezTo>
                    <a:cubicBezTo>
                      <a:pt x="249" y="158"/>
                      <a:pt x="281" y="130"/>
                      <a:pt x="300" y="100"/>
                    </a:cubicBezTo>
                    <a:cubicBezTo>
                      <a:pt x="310" y="84"/>
                      <a:pt x="314" y="68"/>
                      <a:pt x="305" y="51"/>
                    </a:cubicBezTo>
                    <a:cubicBezTo>
                      <a:pt x="294" y="30"/>
                      <a:pt x="274" y="18"/>
                      <a:pt x="260" y="0"/>
                    </a:cubicBezTo>
                    <a:cubicBezTo>
                      <a:pt x="268" y="23"/>
                      <a:pt x="305" y="56"/>
                      <a:pt x="271" y="78"/>
                    </a:cubicBezTo>
                    <a:cubicBezTo>
                      <a:pt x="251" y="92"/>
                      <a:pt x="224" y="65"/>
                      <a:pt x="208" y="53"/>
                    </a:cubicBezTo>
                    <a:cubicBezTo>
                      <a:pt x="203" y="68"/>
                      <a:pt x="210" y="78"/>
                      <a:pt x="190" y="82"/>
                    </a:cubicBezTo>
                    <a:cubicBezTo>
                      <a:pt x="178" y="85"/>
                      <a:pt x="164" y="84"/>
                      <a:pt x="155" y="74"/>
                    </a:cubicBezTo>
                    <a:cubicBezTo>
                      <a:pt x="154" y="74"/>
                      <a:pt x="152" y="75"/>
                      <a:pt x="151" y="76"/>
                    </a:cubicBezTo>
                    <a:cubicBezTo>
                      <a:pt x="151" y="85"/>
                      <a:pt x="158" y="97"/>
                      <a:pt x="149" y="104"/>
                    </a:cubicBezTo>
                    <a:cubicBezTo>
                      <a:pt x="133" y="118"/>
                      <a:pt x="105" y="98"/>
                      <a:pt x="91" y="91"/>
                    </a:cubicBezTo>
                    <a:cubicBezTo>
                      <a:pt x="70" y="81"/>
                      <a:pt x="48" y="74"/>
                      <a:pt x="23" y="79"/>
                    </a:cubicBezTo>
                    <a:cubicBezTo>
                      <a:pt x="16" y="81"/>
                      <a:pt x="5" y="88"/>
                      <a:pt x="0" y="8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7" name="Freeform 1086">
                <a:extLst>
                  <a:ext uri="{FF2B5EF4-FFF2-40B4-BE49-F238E27FC236}">
                    <a16:creationId xmlns:a16="http://schemas.microsoft.com/office/drawing/2014/main" id="{CA7DDDA2-6F84-3219-E263-F34511C7F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0" y="2182"/>
                <a:ext cx="355" cy="163"/>
              </a:xfrm>
              <a:custGeom>
                <a:avLst/>
                <a:gdLst>
                  <a:gd name="T0" fmla="*/ 0 w 224"/>
                  <a:gd name="T1" fmla="*/ 408 h 103"/>
                  <a:gd name="T2" fmla="*/ 203 w 224"/>
                  <a:gd name="T3" fmla="*/ 231 h 103"/>
                  <a:gd name="T4" fmla="*/ 434 w 224"/>
                  <a:gd name="T5" fmla="*/ 100 h 103"/>
                  <a:gd name="T6" fmla="*/ 628 w 224"/>
                  <a:gd name="T7" fmla="*/ 5 h 103"/>
                  <a:gd name="T8" fmla="*/ 892 w 224"/>
                  <a:gd name="T9" fmla="*/ 123 h 103"/>
                  <a:gd name="T10" fmla="*/ 675 w 224"/>
                  <a:gd name="T11" fmla="*/ 100 h 103"/>
                  <a:gd name="T12" fmla="*/ 498 w 224"/>
                  <a:gd name="T13" fmla="*/ 203 h 103"/>
                  <a:gd name="T14" fmla="*/ 403 w 224"/>
                  <a:gd name="T15" fmla="*/ 244 h 103"/>
                  <a:gd name="T16" fmla="*/ 300 w 224"/>
                  <a:gd name="T17" fmla="*/ 309 h 103"/>
                  <a:gd name="T18" fmla="*/ 163 w 224"/>
                  <a:gd name="T19" fmla="*/ 293 h 103"/>
                  <a:gd name="T20" fmla="*/ 0 w 224"/>
                  <a:gd name="T21" fmla="*/ 408 h 10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24" h="103">
                    <a:moveTo>
                      <a:pt x="0" y="103"/>
                    </a:moveTo>
                    <a:cubicBezTo>
                      <a:pt x="5" y="78"/>
                      <a:pt x="28" y="66"/>
                      <a:pt x="51" y="58"/>
                    </a:cubicBezTo>
                    <a:cubicBezTo>
                      <a:pt x="72" y="50"/>
                      <a:pt x="91" y="39"/>
                      <a:pt x="109" y="25"/>
                    </a:cubicBezTo>
                    <a:cubicBezTo>
                      <a:pt x="124" y="12"/>
                      <a:pt x="137" y="2"/>
                      <a:pt x="158" y="1"/>
                    </a:cubicBezTo>
                    <a:cubicBezTo>
                      <a:pt x="184" y="0"/>
                      <a:pt x="205" y="14"/>
                      <a:pt x="224" y="31"/>
                    </a:cubicBezTo>
                    <a:cubicBezTo>
                      <a:pt x="209" y="23"/>
                      <a:pt x="186" y="17"/>
                      <a:pt x="170" y="25"/>
                    </a:cubicBezTo>
                    <a:cubicBezTo>
                      <a:pt x="153" y="33"/>
                      <a:pt x="145" y="46"/>
                      <a:pt x="125" y="51"/>
                    </a:cubicBezTo>
                    <a:cubicBezTo>
                      <a:pt x="114" y="53"/>
                      <a:pt x="110" y="55"/>
                      <a:pt x="101" y="61"/>
                    </a:cubicBezTo>
                    <a:cubicBezTo>
                      <a:pt x="93" y="67"/>
                      <a:pt x="86" y="76"/>
                      <a:pt x="75" y="78"/>
                    </a:cubicBezTo>
                    <a:cubicBezTo>
                      <a:pt x="63" y="79"/>
                      <a:pt x="53" y="72"/>
                      <a:pt x="41" y="74"/>
                    </a:cubicBezTo>
                    <a:cubicBezTo>
                      <a:pt x="25" y="75"/>
                      <a:pt x="6" y="93"/>
                      <a:pt x="0" y="103"/>
                    </a:cubicBezTo>
                    <a:close/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8" name="Freeform 1087">
                <a:extLst>
                  <a:ext uri="{FF2B5EF4-FFF2-40B4-BE49-F238E27FC236}">
                    <a16:creationId xmlns:a16="http://schemas.microsoft.com/office/drawing/2014/main" id="{92BEEFCA-CB74-5D54-5F01-B642C9A4BE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" y="2222"/>
                <a:ext cx="80" cy="58"/>
              </a:xfrm>
              <a:custGeom>
                <a:avLst/>
                <a:gdLst>
                  <a:gd name="T0" fmla="*/ 0 w 50"/>
                  <a:gd name="T1" fmla="*/ 135 h 37"/>
                  <a:gd name="T2" fmla="*/ 123 w 50"/>
                  <a:gd name="T3" fmla="*/ 69 h 37"/>
                  <a:gd name="T4" fmla="*/ 205 w 50"/>
                  <a:gd name="T5" fmla="*/ 0 h 37"/>
                  <a:gd name="T6" fmla="*/ 21 w 50"/>
                  <a:gd name="T7" fmla="*/ 135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0" h="37">
                    <a:moveTo>
                      <a:pt x="0" y="35"/>
                    </a:moveTo>
                    <a:cubicBezTo>
                      <a:pt x="9" y="28"/>
                      <a:pt x="21" y="25"/>
                      <a:pt x="30" y="18"/>
                    </a:cubicBezTo>
                    <a:cubicBezTo>
                      <a:pt x="37" y="13"/>
                      <a:pt x="43" y="6"/>
                      <a:pt x="50" y="0"/>
                    </a:cubicBezTo>
                    <a:cubicBezTo>
                      <a:pt x="41" y="16"/>
                      <a:pt x="24" y="37"/>
                      <a:pt x="5" y="3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9" name="Freeform 1088">
                <a:extLst>
                  <a:ext uri="{FF2B5EF4-FFF2-40B4-BE49-F238E27FC236}">
                    <a16:creationId xmlns:a16="http://schemas.microsoft.com/office/drawing/2014/main" id="{C6724A3D-76B2-338A-D76B-F374E1B656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" y="2218"/>
                <a:ext cx="32" cy="19"/>
              </a:xfrm>
              <a:custGeom>
                <a:avLst/>
                <a:gdLst>
                  <a:gd name="T0" fmla="*/ 34 w 20"/>
                  <a:gd name="T1" fmla="*/ 5 h 12"/>
                  <a:gd name="T2" fmla="*/ 0 w 20"/>
                  <a:gd name="T3" fmla="*/ 48 h 12"/>
                  <a:gd name="T4" fmla="*/ 42 w 20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12">
                    <a:moveTo>
                      <a:pt x="8" y="1"/>
                    </a:moveTo>
                    <a:cubicBezTo>
                      <a:pt x="4" y="4"/>
                      <a:pt x="1" y="8"/>
                      <a:pt x="0" y="12"/>
                    </a:cubicBezTo>
                    <a:cubicBezTo>
                      <a:pt x="5" y="11"/>
                      <a:pt x="20" y="5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0" name="Oval 1089">
                <a:extLst>
                  <a:ext uri="{FF2B5EF4-FFF2-40B4-BE49-F238E27FC236}">
                    <a16:creationId xmlns:a16="http://schemas.microsoft.com/office/drawing/2014/main" id="{ADB48E99-A45C-E300-2273-3793CAFC5D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" y="2296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1" name="Oval 1090">
                <a:extLst>
                  <a:ext uri="{FF2B5EF4-FFF2-40B4-BE49-F238E27FC236}">
                    <a16:creationId xmlns:a16="http://schemas.microsoft.com/office/drawing/2014/main" id="{CC9AD001-CD04-48CD-B9E7-67041CF454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7" y="2274"/>
                <a:ext cx="108" cy="10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2" name="Oval 1091">
                <a:extLst>
                  <a:ext uri="{FF2B5EF4-FFF2-40B4-BE49-F238E27FC236}">
                    <a16:creationId xmlns:a16="http://schemas.microsoft.com/office/drawing/2014/main" id="{6D660C3F-C0B5-0D75-F1C7-CF81E7239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2286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3" name="Freeform 1092">
                <a:extLst>
                  <a:ext uri="{FF2B5EF4-FFF2-40B4-BE49-F238E27FC236}">
                    <a16:creationId xmlns:a16="http://schemas.microsoft.com/office/drawing/2014/main" id="{A6309237-A425-524F-53EE-9FC3D3DD9A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2310"/>
                <a:ext cx="82" cy="70"/>
              </a:xfrm>
              <a:custGeom>
                <a:avLst/>
                <a:gdLst>
                  <a:gd name="T0" fmla="*/ 0 w 52"/>
                  <a:gd name="T1" fmla="*/ 103 h 44"/>
                  <a:gd name="T2" fmla="*/ 5 w 52"/>
                  <a:gd name="T3" fmla="*/ 129 h 44"/>
                  <a:gd name="T4" fmla="*/ 95 w 52"/>
                  <a:gd name="T5" fmla="*/ 177 h 44"/>
                  <a:gd name="T6" fmla="*/ 203 w 52"/>
                  <a:gd name="T7" fmla="*/ 73 h 44"/>
                  <a:gd name="T8" fmla="*/ 203 w 52"/>
                  <a:gd name="T9" fmla="*/ 48 h 44"/>
                  <a:gd name="T10" fmla="*/ 109 w 52"/>
                  <a:gd name="T11" fmla="*/ 0 h 44"/>
                  <a:gd name="T12" fmla="*/ 0 w 52"/>
                  <a:gd name="T13" fmla="*/ 103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4"/>
                      <a:pt x="24" y="44"/>
                    </a:cubicBezTo>
                    <a:cubicBezTo>
                      <a:pt x="40" y="44"/>
                      <a:pt x="52" y="32"/>
                      <a:pt x="52" y="18"/>
                    </a:cubicBezTo>
                    <a:cubicBezTo>
                      <a:pt x="52" y="16"/>
                      <a:pt x="52" y="14"/>
                      <a:pt x="52" y="12"/>
                    </a:cubicBezTo>
                    <a:cubicBezTo>
                      <a:pt x="47" y="5"/>
                      <a:pt x="38" y="0"/>
                      <a:pt x="28" y="0"/>
                    </a:cubicBezTo>
                    <a:cubicBezTo>
                      <a:pt x="13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4" name="Oval 1093">
                <a:extLst>
                  <a:ext uri="{FF2B5EF4-FFF2-40B4-BE49-F238E27FC236}">
                    <a16:creationId xmlns:a16="http://schemas.microsoft.com/office/drawing/2014/main" id="{22891502-A66C-4113-49B8-C2C9385A09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" y="2308"/>
                <a:ext cx="22" cy="2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5" name="Oval 1094">
                <a:extLst>
                  <a:ext uri="{FF2B5EF4-FFF2-40B4-BE49-F238E27FC236}">
                    <a16:creationId xmlns:a16="http://schemas.microsoft.com/office/drawing/2014/main" id="{4487B971-9F7C-AD85-968F-EDC2517691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" y="2305"/>
                <a:ext cx="15" cy="1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6" name="Freeform 1095">
                <a:extLst>
                  <a:ext uri="{FF2B5EF4-FFF2-40B4-BE49-F238E27FC236}">
                    <a16:creationId xmlns:a16="http://schemas.microsoft.com/office/drawing/2014/main" id="{E51E0E05-2682-8D9D-98D8-53B461518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" y="2342"/>
                <a:ext cx="60" cy="45"/>
              </a:xfrm>
              <a:custGeom>
                <a:avLst/>
                <a:gdLst>
                  <a:gd name="T0" fmla="*/ 150 w 38"/>
                  <a:gd name="T1" fmla="*/ 0 h 29"/>
                  <a:gd name="T2" fmla="*/ 0 w 38"/>
                  <a:gd name="T3" fmla="*/ 79 h 29"/>
                  <a:gd name="T4" fmla="*/ 150 w 38"/>
                  <a:gd name="T5" fmla="*/ 0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38" y="0"/>
                    </a:moveTo>
                    <a:cubicBezTo>
                      <a:pt x="32" y="25"/>
                      <a:pt x="13" y="29"/>
                      <a:pt x="0" y="21"/>
                    </a:cubicBezTo>
                    <a:cubicBezTo>
                      <a:pt x="10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7" name="Freeform 1096">
                <a:extLst>
                  <a:ext uri="{FF2B5EF4-FFF2-40B4-BE49-F238E27FC236}">
                    <a16:creationId xmlns:a16="http://schemas.microsoft.com/office/drawing/2014/main" id="{87C66B46-C9FD-7300-83FA-C9A070E3F3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2152"/>
                <a:ext cx="556" cy="379"/>
              </a:xfrm>
              <a:custGeom>
                <a:avLst/>
                <a:gdLst>
                  <a:gd name="T0" fmla="*/ 0 w 351"/>
                  <a:gd name="T1" fmla="*/ 524 h 240"/>
                  <a:gd name="T2" fmla="*/ 382 w 351"/>
                  <a:gd name="T3" fmla="*/ 728 h 240"/>
                  <a:gd name="T4" fmla="*/ 816 w 351"/>
                  <a:gd name="T5" fmla="*/ 938 h 240"/>
                  <a:gd name="T6" fmla="*/ 1228 w 351"/>
                  <a:gd name="T7" fmla="*/ 744 h 240"/>
                  <a:gd name="T8" fmla="*/ 1327 w 351"/>
                  <a:gd name="T9" fmla="*/ 436 h 240"/>
                  <a:gd name="T10" fmla="*/ 962 w 351"/>
                  <a:gd name="T11" fmla="*/ 81 h 240"/>
                  <a:gd name="T12" fmla="*/ 648 w 351"/>
                  <a:gd name="T13" fmla="*/ 21 h 240"/>
                  <a:gd name="T14" fmla="*/ 274 w 351"/>
                  <a:gd name="T15" fmla="*/ 251 h 240"/>
                  <a:gd name="T16" fmla="*/ 0 w 351"/>
                  <a:gd name="T17" fmla="*/ 524 h 2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1" h="240">
                    <a:moveTo>
                      <a:pt x="0" y="133"/>
                    </a:moveTo>
                    <a:cubicBezTo>
                      <a:pt x="0" y="168"/>
                      <a:pt x="44" y="161"/>
                      <a:pt x="96" y="185"/>
                    </a:cubicBezTo>
                    <a:cubicBezTo>
                      <a:pt x="149" y="209"/>
                      <a:pt x="171" y="237"/>
                      <a:pt x="205" y="238"/>
                    </a:cubicBezTo>
                    <a:cubicBezTo>
                      <a:pt x="239" y="240"/>
                      <a:pt x="273" y="232"/>
                      <a:pt x="309" y="189"/>
                    </a:cubicBezTo>
                    <a:cubicBezTo>
                      <a:pt x="345" y="145"/>
                      <a:pt x="351" y="140"/>
                      <a:pt x="334" y="111"/>
                    </a:cubicBezTo>
                    <a:cubicBezTo>
                      <a:pt x="316" y="83"/>
                      <a:pt x="288" y="40"/>
                      <a:pt x="242" y="20"/>
                    </a:cubicBezTo>
                    <a:cubicBezTo>
                      <a:pt x="196" y="0"/>
                      <a:pt x="185" y="1"/>
                      <a:pt x="163" y="5"/>
                    </a:cubicBezTo>
                    <a:cubicBezTo>
                      <a:pt x="140" y="10"/>
                      <a:pt x="107" y="49"/>
                      <a:pt x="69" y="64"/>
                    </a:cubicBezTo>
                    <a:cubicBezTo>
                      <a:pt x="30" y="80"/>
                      <a:pt x="1" y="105"/>
                      <a:pt x="0" y="13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8" name="Freeform 1097">
                <a:extLst>
                  <a:ext uri="{FF2B5EF4-FFF2-40B4-BE49-F238E27FC236}">
                    <a16:creationId xmlns:a16="http://schemas.microsoft.com/office/drawing/2014/main" id="{BCD36DD8-2D49-0D5C-2A2E-9F24A6E21E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" y="2440"/>
                <a:ext cx="474" cy="418"/>
              </a:xfrm>
              <a:custGeom>
                <a:avLst/>
                <a:gdLst>
                  <a:gd name="T0" fmla="*/ 171 w 299"/>
                  <a:gd name="T1" fmla="*/ 60 h 265"/>
                  <a:gd name="T2" fmla="*/ 68 w 299"/>
                  <a:gd name="T3" fmla="*/ 293 h 265"/>
                  <a:gd name="T4" fmla="*/ 33 w 299"/>
                  <a:gd name="T5" fmla="*/ 793 h 265"/>
                  <a:gd name="T6" fmla="*/ 379 w 299"/>
                  <a:gd name="T7" fmla="*/ 1008 h 265"/>
                  <a:gd name="T8" fmla="*/ 686 w 299"/>
                  <a:gd name="T9" fmla="*/ 957 h 265"/>
                  <a:gd name="T10" fmla="*/ 953 w 299"/>
                  <a:gd name="T11" fmla="*/ 544 h 265"/>
                  <a:gd name="T12" fmla="*/ 1116 w 299"/>
                  <a:gd name="T13" fmla="*/ 82 h 265"/>
                  <a:gd name="T14" fmla="*/ 585 w 299"/>
                  <a:gd name="T15" fmla="*/ 14 h 265"/>
                  <a:gd name="T16" fmla="*/ 171 w 299"/>
                  <a:gd name="T17" fmla="*/ 60 h 26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9" h="265">
                    <a:moveTo>
                      <a:pt x="43" y="15"/>
                    </a:moveTo>
                    <a:cubicBezTo>
                      <a:pt x="25" y="29"/>
                      <a:pt x="16" y="41"/>
                      <a:pt x="17" y="75"/>
                    </a:cubicBezTo>
                    <a:cubicBezTo>
                      <a:pt x="19" y="109"/>
                      <a:pt x="0" y="167"/>
                      <a:pt x="8" y="202"/>
                    </a:cubicBezTo>
                    <a:cubicBezTo>
                      <a:pt x="17" y="237"/>
                      <a:pt x="65" y="250"/>
                      <a:pt x="95" y="257"/>
                    </a:cubicBezTo>
                    <a:cubicBezTo>
                      <a:pt x="124" y="265"/>
                      <a:pt x="157" y="258"/>
                      <a:pt x="172" y="244"/>
                    </a:cubicBezTo>
                    <a:cubicBezTo>
                      <a:pt x="187" y="230"/>
                      <a:pt x="205" y="183"/>
                      <a:pt x="239" y="139"/>
                    </a:cubicBezTo>
                    <a:cubicBezTo>
                      <a:pt x="273" y="95"/>
                      <a:pt x="299" y="43"/>
                      <a:pt x="280" y="21"/>
                    </a:cubicBezTo>
                    <a:cubicBezTo>
                      <a:pt x="261" y="0"/>
                      <a:pt x="188" y="8"/>
                      <a:pt x="147" y="4"/>
                    </a:cubicBezTo>
                    <a:cubicBezTo>
                      <a:pt x="107" y="0"/>
                      <a:pt x="62" y="1"/>
                      <a:pt x="43" y="15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9" name="Freeform 1098">
                <a:extLst>
                  <a:ext uri="{FF2B5EF4-FFF2-40B4-BE49-F238E27FC236}">
                    <a16:creationId xmlns:a16="http://schemas.microsoft.com/office/drawing/2014/main" id="{F331E0E9-A920-8B93-5538-2FAC935E1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" y="2473"/>
                <a:ext cx="403" cy="368"/>
              </a:xfrm>
              <a:custGeom>
                <a:avLst/>
                <a:gdLst>
                  <a:gd name="T0" fmla="*/ 0 w 254"/>
                  <a:gd name="T1" fmla="*/ 720 h 233"/>
                  <a:gd name="T2" fmla="*/ 381 w 254"/>
                  <a:gd name="T3" fmla="*/ 903 h 233"/>
                  <a:gd name="T4" fmla="*/ 687 w 254"/>
                  <a:gd name="T5" fmla="*/ 641 h 233"/>
                  <a:gd name="T6" fmla="*/ 919 w 254"/>
                  <a:gd name="T7" fmla="*/ 276 h 233"/>
                  <a:gd name="T8" fmla="*/ 995 w 254"/>
                  <a:gd name="T9" fmla="*/ 82 h 233"/>
                  <a:gd name="T10" fmla="*/ 798 w 254"/>
                  <a:gd name="T11" fmla="*/ 8 h 233"/>
                  <a:gd name="T12" fmla="*/ 879 w 254"/>
                  <a:gd name="T13" fmla="*/ 95 h 233"/>
                  <a:gd name="T14" fmla="*/ 798 w 254"/>
                  <a:gd name="T15" fmla="*/ 240 h 233"/>
                  <a:gd name="T16" fmla="*/ 593 w 254"/>
                  <a:gd name="T17" fmla="*/ 370 h 233"/>
                  <a:gd name="T18" fmla="*/ 508 w 254"/>
                  <a:gd name="T19" fmla="*/ 539 h 233"/>
                  <a:gd name="T20" fmla="*/ 335 w 254"/>
                  <a:gd name="T21" fmla="*/ 491 h 233"/>
                  <a:gd name="T22" fmla="*/ 271 w 254"/>
                  <a:gd name="T23" fmla="*/ 701 h 233"/>
                  <a:gd name="T24" fmla="*/ 5 w 254"/>
                  <a:gd name="T25" fmla="*/ 714 h 23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54" h="233">
                    <a:moveTo>
                      <a:pt x="0" y="183"/>
                    </a:moveTo>
                    <a:cubicBezTo>
                      <a:pt x="21" y="214"/>
                      <a:pt x="60" y="225"/>
                      <a:pt x="95" y="229"/>
                    </a:cubicBezTo>
                    <a:cubicBezTo>
                      <a:pt x="137" y="233"/>
                      <a:pt x="151" y="192"/>
                      <a:pt x="172" y="163"/>
                    </a:cubicBezTo>
                    <a:cubicBezTo>
                      <a:pt x="193" y="133"/>
                      <a:pt x="215" y="103"/>
                      <a:pt x="230" y="70"/>
                    </a:cubicBezTo>
                    <a:cubicBezTo>
                      <a:pt x="236" y="57"/>
                      <a:pt x="254" y="38"/>
                      <a:pt x="249" y="21"/>
                    </a:cubicBezTo>
                    <a:cubicBezTo>
                      <a:pt x="245" y="6"/>
                      <a:pt x="214" y="0"/>
                      <a:pt x="200" y="2"/>
                    </a:cubicBezTo>
                    <a:cubicBezTo>
                      <a:pt x="209" y="10"/>
                      <a:pt x="218" y="12"/>
                      <a:pt x="220" y="24"/>
                    </a:cubicBezTo>
                    <a:cubicBezTo>
                      <a:pt x="223" y="39"/>
                      <a:pt x="212" y="54"/>
                      <a:pt x="200" y="61"/>
                    </a:cubicBezTo>
                    <a:cubicBezTo>
                      <a:pt x="185" y="71"/>
                      <a:pt x="157" y="77"/>
                      <a:pt x="149" y="94"/>
                    </a:cubicBezTo>
                    <a:cubicBezTo>
                      <a:pt x="141" y="110"/>
                      <a:pt x="144" y="126"/>
                      <a:pt x="127" y="137"/>
                    </a:cubicBezTo>
                    <a:cubicBezTo>
                      <a:pt x="111" y="148"/>
                      <a:pt x="96" y="136"/>
                      <a:pt x="84" y="125"/>
                    </a:cubicBezTo>
                    <a:cubicBezTo>
                      <a:pt x="88" y="142"/>
                      <a:pt x="80" y="167"/>
                      <a:pt x="68" y="178"/>
                    </a:cubicBezTo>
                    <a:cubicBezTo>
                      <a:pt x="51" y="194"/>
                      <a:pt x="17" y="194"/>
                      <a:pt x="1" y="18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0" name="Freeform 1099">
                <a:extLst>
                  <a:ext uri="{FF2B5EF4-FFF2-40B4-BE49-F238E27FC236}">
                    <a16:creationId xmlns:a16="http://schemas.microsoft.com/office/drawing/2014/main" id="{CA77774B-1F2F-D776-FC35-B012AFB1A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" y="2436"/>
                <a:ext cx="283" cy="256"/>
              </a:xfrm>
              <a:custGeom>
                <a:avLst/>
                <a:gdLst>
                  <a:gd name="T0" fmla="*/ 5 w 179"/>
                  <a:gd name="T1" fmla="*/ 640 h 162"/>
                  <a:gd name="T2" fmla="*/ 43 w 179"/>
                  <a:gd name="T3" fmla="*/ 496 h 162"/>
                  <a:gd name="T4" fmla="*/ 52 w 179"/>
                  <a:gd name="T5" fmla="*/ 354 h 162"/>
                  <a:gd name="T6" fmla="*/ 138 w 179"/>
                  <a:gd name="T7" fmla="*/ 117 h 162"/>
                  <a:gd name="T8" fmla="*/ 707 w 179"/>
                  <a:gd name="T9" fmla="*/ 103 h 162"/>
                  <a:gd name="T10" fmla="*/ 218 w 179"/>
                  <a:gd name="T11" fmla="*/ 220 h 162"/>
                  <a:gd name="T12" fmla="*/ 122 w 179"/>
                  <a:gd name="T13" fmla="*/ 379 h 162"/>
                  <a:gd name="T14" fmla="*/ 70 w 179"/>
                  <a:gd name="T15" fmla="*/ 461 h 1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79" h="162">
                    <a:moveTo>
                      <a:pt x="1" y="162"/>
                    </a:moveTo>
                    <a:cubicBezTo>
                      <a:pt x="0" y="151"/>
                      <a:pt x="8" y="137"/>
                      <a:pt x="11" y="126"/>
                    </a:cubicBezTo>
                    <a:cubicBezTo>
                      <a:pt x="13" y="114"/>
                      <a:pt x="13" y="102"/>
                      <a:pt x="13" y="90"/>
                    </a:cubicBezTo>
                    <a:cubicBezTo>
                      <a:pt x="15" y="66"/>
                      <a:pt x="14" y="45"/>
                      <a:pt x="35" y="30"/>
                    </a:cubicBezTo>
                    <a:cubicBezTo>
                      <a:pt x="79" y="0"/>
                      <a:pt x="132" y="31"/>
                      <a:pt x="179" y="26"/>
                    </a:cubicBezTo>
                    <a:cubicBezTo>
                      <a:pt x="138" y="39"/>
                      <a:pt x="88" y="25"/>
                      <a:pt x="55" y="56"/>
                    </a:cubicBezTo>
                    <a:cubicBezTo>
                      <a:pt x="43" y="67"/>
                      <a:pt x="42" y="83"/>
                      <a:pt x="31" y="96"/>
                    </a:cubicBezTo>
                    <a:cubicBezTo>
                      <a:pt x="26" y="102"/>
                      <a:pt x="16" y="110"/>
                      <a:pt x="18" y="11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1" name="Freeform 1100">
                <a:extLst>
                  <a:ext uri="{FF2B5EF4-FFF2-40B4-BE49-F238E27FC236}">
                    <a16:creationId xmlns:a16="http://schemas.microsoft.com/office/drawing/2014/main" id="{0B1F9F42-ECC6-74FB-0228-D3919FE3FD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" y="2477"/>
                <a:ext cx="41" cy="48"/>
              </a:xfrm>
              <a:custGeom>
                <a:avLst/>
                <a:gdLst>
                  <a:gd name="T0" fmla="*/ 103 w 26"/>
                  <a:gd name="T1" fmla="*/ 13 h 30"/>
                  <a:gd name="T2" fmla="*/ 13 w 26"/>
                  <a:gd name="T3" fmla="*/ 123 h 30"/>
                  <a:gd name="T4" fmla="*/ 74 w 26"/>
                  <a:gd name="T5" fmla="*/ 74 h 30"/>
                  <a:gd name="T6" fmla="*/ 90 w 26"/>
                  <a:gd name="T7" fmla="*/ 26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6" h="30">
                    <a:moveTo>
                      <a:pt x="26" y="3"/>
                    </a:moveTo>
                    <a:cubicBezTo>
                      <a:pt x="11" y="0"/>
                      <a:pt x="0" y="16"/>
                      <a:pt x="3" y="30"/>
                    </a:cubicBezTo>
                    <a:cubicBezTo>
                      <a:pt x="5" y="21"/>
                      <a:pt x="9" y="13"/>
                      <a:pt x="19" y="18"/>
                    </a:cubicBezTo>
                    <a:cubicBezTo>
                      <a:pt x="19" y="14"/>
                      <a:pt x="20" y="9"/>
                      <a:pt x="23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2" name="Freeform 1101">
                <a:extLst>
                  <a:ext uri="{FF2B5EF4-FFF2-40B4-BE49-F238E27FC236}">
                    <a16:creationId xmlns:a16="http://schemas.microsoft.com/office/drawing/2014/main" id="{5A27F164-16E4-D55C-4030-2D24C742CC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" y="2476"/>
                <a:ext cx="16" cy="17"/>
              </a:xfrm>
              <a:custGeom>
                <a:avLst/>
                <a:gdLst>
                  <a:gd name="T0" fmla="*/ 21 w 10"/>
                  <a:gd name="T1" fmla="*/ 0 h 11"/>
                  <a:gd name="T2" fmla="*/ 5 w 10"/>
                  <a:gd name="T3" fmla="*/ 40 h 11"/>
                  <a:gd name="T4" fmla="*/ 42 w 10"/>
                  <a:gd name="T5" fmla="*/ 12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0" h="11">
                    <a:moveTo>
                      <a:pt x="5" y="0"/>
                    </a:moveTo>
                    <a:cubicBezTo>
                      <a:pt x="1" y="3"/>
                      <a:pt x="0" y="7"/>
                      <a:pt x="1" y="11"/>
                    </a:cubicBezTo>
                    <a:cubicBezTo>
                      <a:pt x="6" y="10"/>
                      <a:pt x="9" y="7"/>
                      <a:pt x="1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3" name="Freeform 1102">
                <a:extLst>
                  <a:ext uri="{FF2B5EF4-FFF2-40B4-BE49-F238E27FC236}">
                    <a16:creationId xmlns:a16="http://schemas.microsoft.com/office/drawing/2014/main" id="{BF46ACB2-01D7-8358-D378-905069E0DC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" y="2526"/>
                <a:ext cx="16" cy="8"/>
              </a:xfrm>
              <a:custGeom>
                <a:avLst/>
                <a:gdLst>
                  <a:gd name="T0" fmla="*/ 0 w 10"/>
                  <a:gd name="T1" fmla="*/ 21 h 5"/>
                  <a:gd name="T2" fmla="*/ 42 w 10"/>
                  <a:gd name="T3" fmla="*/ 13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0" h="5">
                    <a:moveTo>
                      <a:pt x="0" y="5"/>
                    </a:moveTo>
                    <a:cubicBezTo>
                      <a:pt x="3" y="1"/>
                      <a:pt x="6" y="0"/>
                      <a:pt x="1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4" name="Oval 1103">
                <a:extLst>
                  <a:ext uri="{FF2B5EF4-FFF2-40B4-BE49-F238E27FC236}">
                    <a16:creationId xmlns:a16="http://schemas.microsoft.com/office/drawing/2014/main" id="{A7AC8115-6A28-3DE4-6C0C-419D32FA54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0" y="2590"/>
                <a:ext cx="117" cy="10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5" name="Oval 1104">
                <a:extLst>
                  <a:ext uri="{FF2B5EF4-FFF2-40B4-BE49-F238E27FC236}">
                    <a16:creationId xmlns:a16="http://schemas.microsoft.com/office/drawing/2014/main" id="{0B355DC5-0CC4-1A8B-98B2-DF26E3986B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" y="2566"/>
                <a:ext cx="116" cy="10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6" name="Oval 1105">
                <a:extLst>
                  <a:ext uri="{FF2B5EF4-FFF2-40B4-BE49-F238E27FC236}">
                    <a16:creationId xmlns:a16="http://schemas.microsoft.com/office/drawing/2014/main" id="{6D60EB1B-AAA1-972D-A87A-D02B5DF88C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3" y="2579"/>
                <a:ext cx="118" cy="110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7" name="Freeform 1106">
                <a:extLst>
                  <a:ext uri="{FF2B5EF4-FFF2-40B4-BE49-F238E27FC236}">
                    <a16:creationId xmlns:a16="http://schemas.microsoft.com/office/drawing/2014/main" id="{048DBDEA-A6BB-E2E7-94EC-604F03EBF2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" y="2605"/>
                <a:ext cx="89" cy="76"/>
              </a:xfrm>
              <a:custGeom>
                <a:avLst/>
                <a:gdLst>
                  <a:gd name="T0" fmla="*/ 0 w 56"/>
                  <a:gd name="T1" fmla="*/ 111 h 48"/>
                  <a:gd name="T2" fmla="*/ 0 w 56"/>
                  <a:gd name="T3" fmla="*/ 138 h 48"/>
                  <a:gd name="T4" fmla="*/ 103 w 56"/>
                  <a:gd name="T5" fmla="*/ 190 h 48"/>
                  <a:gd name="T6" fmla="*/ 224 w 56"/>
                  <a:gd name="T7" fmla="*/ 76 h 48"/>
                  <a:gd name="T8" fmla="*/ 219 w 56"/>
                  <a:gd name="T9" fmla="*/ 52 h 48"/>
                  <a:gd name="T10" fmla="*/ 121 w 56"/>
                  <a:gd name="T11" fmla="*/ 0 h 48"/>
                  <a:gd name="T12" fmla="*/ 0 w 56"/>
                  <a:gd name="T13" fmla="*/ 111 h 4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6" h="48">
                    <a:moveTo>
                      <a:pt x="0" y="28"/>
                    </a:moveTo>
                    <a:cubicBezTo>
                      <a:pt x="0" y="31"/>
                      <a:pt x="0" y="33"/>
                      <a:pt x="0" y="35"/>
                    </a:cubicBezTo>
                    <a:cubicBezTo>
                      <a:pt x="6" y="42"/>
                      <a:pt x="15" y="48"/>
                      <a:pt x="26" y="48"/>
                    </a:cubicBezTo>
                    <a:cubicBezTo>
                      <a:pt x="43" y="48"/>
                      <a:pt x="56" y="35"/>
                      <a:pt x="56" y="19"/>
                    </a:cubicBezTo>
                    <a:cubicBezTo>
                      <a:pt x="56" y="17"/>
                      <a:pt x="56" y="15"/>
                      <a:pt x="55" y="13"/>
                    </a:cubicBezTo>
                    <a:cubicBezTo>
                      <a:pt x="50" y="5"/>
                      <a:pt x="41" y="0"/>
                      <a:pt x="30" y="0"/>
                    </a:cubicBezTo>
                    <a:cubicBezTo>
                      <a:pt x="13" y="0"/>
                      <a:pt x="0" y="13"/>
                      <a:pt x="0" y="28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8" name="Oval 1107">
                <a:extLst>
                  <a:ext uri="{FF2B5EF4-FFF2-40B4-BE49-F238E27FC236}">
                    <a16:creationId xmlns:a16="http://schemas.microsoft.com/office/drawing/2014/main" id="{ACCD2D92-5847-836E-5393-102D8C3BDA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604"/>
                <a:ext cx="24" cy="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9" name="Oval 1108">
                <a:extLst>
                  <a:ext uri="{FF2B5EF4-FFF2-40B4-BE49-F238E27FC236}">
                    <a16:creationId xmlns:a16="http://schemas.microsoft.com/office/drawing/2014/main" id="{31EB2CBE-E58E-B3A2-6F47-80DE078FB9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2" y="2599"/>
                <a:ext cx="16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0" name="Freeform 1109">
                <a:extLst>
                  <a:ext uri="{FF2B5EF4-FFF2-40B4-BE49-F238E27FC236}">
                    <a16:creationId xmlns:a16="http://schemas.microsoft.com/office/drawing/2014/main" id="{A30EC5E2-9D61-B8E4-15D3-88B01FDDB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" y="2640"/>
                <a:ext cx="65" cy="49"/>
              </a:xfrm>
              <a:custGeom>
                <a:avLst/>
                <a:gdLst>
                  <a:gd name="T0" fmla="*/ 163 w 41"/>
                  <a:gd name="T1" fmla="*/ 0 h 31"/>
                  <a:gd name="T2" fmla="*/ 0 w 41"/>
                  <a:gd name="T3" fmla="*/ 90 h 31"/>
                  <a:gd name="T4" fmla="*/ 163 w 41"/>
                  <a:gd name="T5" fmla="*/ 0 h 3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41" y="0"/>
                    </a:moveTo>
                    <a:cubicBezTo>
                      <a:pt x="34" y="27"/>
                      <a:pt x="14" y="31"/>
                      <a:pt x="0" y="23"/>
                    </a:cubicBezTo>
                    <a:cubicBezTo>
                      <a:pt x="10" y="22"/>
                      <a:pt x="30" y="18"/>
                      <a:pt x="41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1" name="Freeform 1110">
                <a:extLst>
                  <a:ext uri="{FF2B5EF4-FFF2-40B4-BE49-F238E27FC236}">
                    <a16:creationId xmlns:a16="http://schemas.microsoft.com/office/drawing/2014/main" id="{B883C385-6BFC-C0E2-777E-23516B0DB7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" y="2440"/>
                <a:ext cx="474" cy="418"/>
              </a:xfrm>
              <a:custGeom>
                <a:avLst/>
                <a:gdLst>
                  <a:gd name="T0" fmla="*/ 171 w 299"/>
                  <a:gd name="T1" fmla="*/ 60 h 265"/>
                  <a:gd name="T2" fmla="*/ 68 w 299"/>
                  <a:gd name="T3" fmla="*/ 293 h 265"/>
                  <a:gd name="T4" fmla="*/ 33 w 299"/>
                  <a:gd name="T5" fmla="*/ 793 h 265"/>
                  <a:gd name="T6" fmla="*/ 379 w 299"/>
                  <a:gd name="T7" fmla="*/ 1008 h 265"/>
                  <a:gd name="T8" fmla="*/ 686 w 299"/>
                  <a:gd name="T9" fmla="*/ 957 h 265"/>
                  <a:gd name="T10" fmla="*/ 953 w 299"/>
                  <a:gd name="T11" fmla="*/ 544 h 265"/>
                  <a:gd name="T12" fmla="*/ 1116 w 299"/>
                  <a:gd name="T13" fmla="*/ 82 h 265"/>
                  <a:gd name="T14" fmla="*/ 585 w 299"/>
                  <a:gd name="T15" fmla="*/ 14 h 265"/>
                  <a:gd name="T16" fmla="*/ 171 w 299"/>
                  <a:gd name="T17" fmla="*/ 60 h 26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9" h="265">
                    <a:moveTo>
                      <a:pt x="43" y="15"/>
                    </a:moveTo>
                    <a:cubicBezTo>
                      <a:pt x="25" y="29"/>
                      <a:pt x="16" y="41"/>
                      <a:pt x="17" y="75"/>
                    </a:cubicBezTo>
                    <a:cubicBezTo>
                      <a:pt x="19" y="109"/>
                      <a:pt x="0" y="167"/>
                      <a:pt x="8" y="202"/>
                    </a:cubicBezTo>
                    <a:cubicBezTo>
                      <a:pt x="17" y="237"/>
                      <a:pt x="65" y="250"/>
                      <a:pt x="95" y="257"/>
                    </a:cubicBezTo>
                    <a:cubicBezTo>
                      <a:pt x="124" y="265"/>
                      <a:pt x="157" y="258"/>
                      <a:pt x="172" y="244"/>
                    </a:cubicBezTo>
                    <a:cubicBezTo>
                      <a:pt x="187" y="230"/>
                      <a:pt x="205" y="183"/>
                      <a:pt x="239" y="139"/>
                    </a:cubicBezTo>
                    <a:cubicBezTo>
                      <a:pt x="273" y="95"/>
                      <a:pt x="299" y="43"/>
                      <a:pt x="280" y="21"/>
                    </a:cubicBezTo>
                    <a:cubicBezTo>
                      <a:pt x="261" y="0"/>
                      <a:pt x="188" y="8"/>
                      <a:pt x="147" y="4"/>
                    </a:cubicBezTo>
                    <a:cubicBezTo>
                      <a:pt x="107" y="0"/>
                      <a:pt x="62" y="1"/>
                      <a:pt x="43" y="1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2" name="Freeform 1111">
                <a:extLst>
                  <a:ext uri="{FF2B5EF4-FFF2-40B4-BE49-F238E27FC236}">
                    <a16:creationId xmlns:a16="http://schemas.microsoft.com/office/drawing/2014/main" id="{3C0EA0B2-3D57-3AD7-39DF-5437A78729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" y="2503"/>
                <a:ext cx="363" cy="515"/>
              </a:xfrm>
              <a:custGeom>
                <a:avLst/>
                <a:gdLst>
                  <a:gd name="T0" fmla="*/ 761 w 229"/>
                  <a:gd name="T1" fmla="*/ 68 h 326"/>
                  <a:gd name="T2" fmla="*/ 864 w 229"/>
                  <a:gd name="T3" fmla="*/ 512 h 326"/>
                  <a:gd name="T4" fmla="*/ 858 w 229"/>
                  <a:gd name="T5" fmla="*/ 959 h 326"/>
                  <a:gd name="T6" fmla="*/ 858 w 229"/>
                  <a:gd name="T7" fmla="*/ 1231 h 326"/>
                  <a:gd name="T8" fmla="*/ 374 w 229"/>
                  <a:gd name="T9" fmla="*/ 1136 h 326"/>
                  <a:gd name="T10" fmla="*/ 25 w 229"/>
                  <a:gd name="T11" fmla="*/ 844 h 326"/>
                  <a:gd name="T12" fmla="*/ 347 w 229"/>
                  <a:gd name="T13" fmla="*/ 341 h 326"/>
                  <a:gd name="T14" fmla="*/ 761 w 229"/>
                  <a:gd name="T15" fmla="*/ 68 h 3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29" h="326">
                    <a:moveTo>
                      <a:pt x="191" y="17"/>
                    </a:moveTo>
                    <a:cubicBezTo>
                      <a:pt x="224" y="29"/>
                      <a:pt x="229" y="61"/>
                      <a:pt x="217" y="130"/>
                    </a:cubicBezTo>
                    <a:cubicBezTo>
                      <a:pt x="205" y="198"/>
                      <a:pt x="204" y="209"/>
                      <a:pt x="215" y="243"/>
                    </a:cubicBezTo>
                    <a:cubicBezTo>
                      <a:pt x="227" y="277"/>
                      <a:pt x="227" y="298"/>
                      <a:pt x="215" y="312"/>
                    </a:cubicBezTo>
                    <a:cubicBezTo>
                      <a:pt x="202" y="326"/>
                      <a:pt x="148" y="321"/>
                      <a:pt x="94" y="288"/>
                    </a:cubicBezTo>
                    <a:cubicBezTo>
                      <a:pt x="40" y="255"/>
                      <a:pt x="0" y="241"/>
                      <a:pt x="6" y="214"/>
                    </a:cubicBezTo>
                    <a:cubicBezTo>
                      <a:pt x="13" y="188"/>
                      <a:pt x="57" y="120"/>
                      <a:pt x="87" y="87"/>
                    </a:cubicBezTo>
                    <a:cubicBezTo>
                      <a:pt x="118" y="54"/>
                      <a:pt x="153" y="0"/>
                      <a:pt x="191" y="1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3" name="Freeform 1112">
                <a:extLst>
                  <a:ext uri="{FF2B5EF4-FFF2-40B4-BE49-F238E27FC236}">
                    <a16:creationId xmlns:a16="http://schemas.microsoft.com/office/drawing/2014/main" id="{2C118000-1BEF-CA59-9D65-9FD9B18514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" y="2560"/>
                <a:ext cx="288" cy="434"/>
              </a:xfrm>
              <a:custGeom>
                <a:avLst/>
                <a:gdLst>
                  <a:gd name="T0" fmla="*/ 0 w 182"/>
                  <a:gd name="T1" fmla="*/ 797 h 275"/>
                  <a:gd name="T2" fmla="*/ 489 w 182"/>
                  <a:gd name="T3" fmla="*/ 1059 h 275"/>
                  <a:gd name="T4" fmla="*/ 633 w 182"/>
                  <a:gd name="T5" fmla="*/ 1073 h 275"/>
                  <a:gd name="T6" fmla="*/ 706 w 182"/>
                  <a:gd name="T7" fmla="*/ 931 h 275"/>
                  <a:gd name="T8" fmla="*/ 650 w 182"/>
                  <a:gd name="T9" fmla="*/ 685 h 275"/>
                  <a:gd name="T10" fmla="*/ 687 w 182"/>
                  <a:gd name="T11" fmla="*/ 456 h 275"/>
                  <a:gd name="T12" fmla="*/ 717 w 182"/>
                  <a:gd name="T13" fmla="*/ 237 h 275"/>
                  <a:gd name="T14" fmla="*/ 646 w 182"/>
                  <a:gd name="T15" fmla="*/ 0 h 275"/>
                  <a:gd name="T16" fmla="*/ 669 w 182"/>
                  <a:gd name="T17" fmla="*/ 177 h 275"/>
                  <a:gd name="T18" fmla="*/ 559 w 182"/>
                  <a:gd name="T19" fmla="*/ 434 h 275"/>
                  <a:gd name="T20" fmla="*/ 400 w 182"/>
                  <a:gd name="T21" fmla="*/ 522 h 275"/>
                  <a:gd name="T22" fmla="*/ 423 w 182"/>
                  <a:gd name="T23" fmla="*/ 652 h 275"/>
                  <a:gd name="T24" fmla="*/ 356 w 182"/>
                  <a:gd name="T25" fmla="*/ 712 h 275"/>
                  <a:gd name="T26" fmla="*/ 258 w 182"/>
                  <a:gd name="T27" fmla="*/ 699 h 275"/>
                  <a:gd name="T28" fmla="*/ 313 w 182"/>
                  <a:gd name="T29" fmla="*/ 770 h 275"/>
                  <a:gd name="T30" fmla="*/ 266 w 182"/>
                  <a:gd name="T31" fmla="*/ 884 h 275"/>
                  <a:gd name="T32" fmla="*/ 13 w 182"/>
                  <a:gd name="T33" fmla="*/ 817 h 27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82" h="275">
                    <a:moveTo>
                      <a:pt x="0" y="203"/>
                    </a:moveTo>
                    <a:cubicBezTo>
                      <a:pt x="34" y="231"/>
                      <a:pt x="79" y="259"/>
                      <a:pt x="123" y="269"/>
                    </a:cubicBezTo>
                    <a:cubicBezTo>
                      <a:pt x="133" y="271"/>
                      <a:pt x="150" y="275"/>
                      <a:pt x="160" y="273"/>
                    </a:cubicBezTo>
                    <a:cubicBezTo>
                      <a:pt x="176" y="272"/>
                      <a:pt x="180" y="251"/>
                      <a:pt x="178" y="237"/>
                    </a:cubicBezTo>
                    <a:cubicBezTo>
                      <a:pt x="176" y="215"/>
                      <a:pt x="165" y="196"/>
                      <a:pt x="164" y="174"/>
                    </a:cubicBezTo>
                    <a:cubicBezTo>
                      <a:pt x="164" y="154"/>
                      <a:pt x="169" y="135"/>
                      <a:pt x="173" y="116"/>
                    </a:cubicBezTo>
                    <a:cubicBezTo>
                      <a:pt x="176" y="98"/>
                      <a:pt x="179" y="79"/>
                      <a:pt x="181" y="60"/>
                    </a:cubicBezTo>
                    <a:cubicBezTo>
                      <a:pt x="182" y="47"/>
                      <a:pt x="182" y="3"/>
                      <a:pt x="163" y="0"/>
                    </a:cubicBezTo>
                    <a:cubicBezTo>
                      <a:pt x="167" y="17"/>
                      <a:pt x="173" y="26"/>
                      <a:pt x="169" y="45"/>
                    </a:cubicBezTo>
                    <a:cubicBezTo>
                      <a:pt x="164" y="67"/>
                      <a:pt x="155" y="93"/>
                      <a:pt x="141" y="110"/>
                    </a:cubicBezTo>
                    <a:cubicBezTo>
                      <a:pt x="131" y="122"/>
                      <a:pt x="114" y="126"/>
                      <a:pt x="101" y="133"/>
                    </a:cubicBezTo>
                    <a:cubicBezTo>
                      <a:pt x="111" y="145"/>
                      <a:pt x="116" y="151"/>
                      <a:pt x="107" y="166"/>
                    </a:cubicBezTo>
                    <a:cubicBezTo>
                      <a:pt x="104" y="172"/>
                      <a:pt x="97" y="179"/>
                      <a:pt x="90" y="181"/>
                    </a:cubicBezTo>
                    <a:cubicBezTo>
                      <a:pt x="81" y="184"/>
                      <a:pt x="74" y="177"/>
                      <a:pt x="65" y="178"/>
                    </a:cubicBezTo>
                    <a:cubicBezTo>
                      <a:pt x="68" y="185"/>
                      <a:pt x="77" y="188"/>
                      <a:pt x="79" y="196"/>
                    </a:cubicBezTo>
                    <a:cubicBezTo>
                      <a:pt x="84" y="208"/>
                      <a:pt x="79" y="221"/>
                      <a:pt x="67" y="225"/>
                    </a:cubicBezTo>
                    <a:cubicBezTo>
                      <a:pt x="46" y="232"/>
                      <a:pt x="20" y="215"/>
                      <a:pt x="3" y="208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4" name="Freeform 1113">
                <a:extLst>
                  <a:ext uri="{FF2B5EF4-FFF2-40B4-BE49-F238E27FC236}">
                    <a16:creationId xmlns:a16="http://schemas.microsoft.com/office/drawing/2014/main" id="{8FCEE279-D254-4666-7236-7622BE22F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" y="2538"/>
                <a:ext cx="219" cy="219"/>
              </a:xfrm>
              <a:custGeom>
                <a:avLst/>
                <a:gdLst>
                  <a:gd name="T0" fmla="*/ 0 w 138"/>
                  <a:gd name="T1" fmla="*/ 544 h 139"/>
                  <a:gd name="T2" fmla="*/ 267 w 138"/>
                  <a:gd name="T3" fmla="*/ 211 h 139"/>
                  <a:gd name="T4" fmla="*/ 395 w 138"/>
                  <a:gd name="T5" fmla="*/ 79 h 139"/>
                  <a:gd name="T6" fmla="*/ 552 w 138"/>
                  <a:gd name="T7" fmla="*/ 47 h 139"/>
                  <a:gd name="T8" fmla="*/ 375 w 138"/>
                  <a:gd name="T9" fmla="*/ 306 h 139"/>
                  <a:gd name="T10" fmla="*/ 189 w 138"/>
                  <a:gd name="T11" fmla="*/ 367 h 139"/>
                  <a:gd name="T12" fmla="*/ 76 w 138"/>
                  <a:gd name="T13" fmla="*/ 447 h 1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8" h="139">
                    <a:moveTo>
                      <a:pt x="0" y="139"/>
                    </a:moveTo>
                    <a:cubicBezTo>
                      <a:pt x="9" y="106"/>
                      <a:pt x="45" y="79"/>
                      <a:pt x="67" y="54"/>
                    </a:cubicBezTo>
                    <a:cubicBezTo>
                      <a:pt x="78" y="43"/>
                      <a:pt x="87" y="30"/>
                      <a:pt x="99" y="20"/>
                    </a:cubicBezTo>
                    <a:cubicBezTo>
                      <a:pt x="107" y="13"/>
                      <a:pt x="131" y="0"/>
                      <a:pt x="138" y="12"/>
                    </a:cubicBezTo>
                    <a:cubicBezTo>
                      <a:pt x="107" y="10"/>
                      <a:pt x="110" y="63"/>
                      <a:pt x="94" y="78"/>
                    </a:cubicBezTo>
                    <a:cubicBezTo>
                      <a:pt x="84" y="88"/>
                      <a:pt x="61" y="86"/>
                      <a:pt x="47" y="94"/>
                    </a:cubicBezTo>
                    <a:cubicBezTo>
                      <a:pt x="38" y="99"/>
                      <a:pt x="27" y="105"/>
                      <a:pt x="19" y="11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5" name="Freeform 1114">
                <a:extLst>
                  <a:ext uri="{FF2B5EF4-FFF2-40B4-BE49-F238E27FC236}">
                    <a16:creationId xmlns:a16="http://schemas.microsoft.com/office/drawing/2014/main" id="{B6BD4430-D9BA-8D20-8ACE-5227B4EBDB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" y="2596"/>
                <a:ext cx="57" cy="57"/>
              </a:xfrm>
              <a:custGeom>
                <a:avLst/>
                <a:gdLst>
                  <a:gd name="T0" fmla="*/ 143 w 36"/>
                  <a:gd name="T1" fmla="*/ 0 h 36"/>
                  <a:gd name="T2" fmla="*/ 73 w 36"/>
                  <a:gd name="T3" fmla="*/ 81 h 36"/>
                  <a:gd name="T4" fmla="*/ 0 w 36"/>
                  <a:gd name="T5" fmla="*/ 143 h 36"/>
                  <a:gd name="T6" fmla="*/ 108 w 36"/>
                  <a:gd name="T7" fmla="*/ 90 h 36"/>
                  <a:gd name="T8" fmla="*/ 138 w 36"/>
                  <a:gd name="T9" fmla="*/ 0 h 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6" h="36">
                    <a:moveTo>
                      <a:pt x="36" y="0"/>
                    </a:moveTo>
                    <a:cubicBezTo>
                      <a:pt x="29" y="5"/>
                      <a:pt x="25" y="14"/>
                      <a:pt x="18" y="20"/>
                    </a:cubicBezTo>
                    <a:cubicBezTo>
                      <a:pt x="12" y="25"/>
                      <a:pt x="5" y="30"/>
                      <a:pt x="0" y="36"/>
                    </a:cubicBezTo>
                    <a:cubicBezTo>
                      <a:pt x="7" y="31"/>
                      <a:pt x="21" y="29"/>
                      <a:pt x="27" y="23"/>
                    </a:cubicBezTo>
                    <a:cubicBezTo>
                      <a:pt x="33" y="17"/>
                      <a:pt x="29" y="7"/>
                      <a:pt x="3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6" name="Freeform 1115">
                <a:extLst>
                  <a:ext uri="{FF2B5EF4-FFF2-40B4-BE49-F238E27FC236}">
                    <a16:creationId xmlns:a16="http://schemas.microsoft.com/office/drawing/2014/main" id="{B774CD6A-5DB7-0D8A-6E8C-CC0C2F2AF1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" y="2582"/>
                <a:ext cx="14" cy="14"/>
              </a:xfrm>
              <a:custGeom>
                <a:avLst/>
                <a:gdLst>
                  <a:gd name="T0" fmla="*/ 12 w 9"/>
                  <a:gd name="T1" fmla="*/ 0 h 9"/>
                  <a:gd name="T2" fmla="*/ 8 w 9"/>
                  <a:gd name="T3" fmla="*/ 34 h 9"/>
                  <a:gd name="T4" fmla="*/ 26 w 9"/>
                  <a:gd name="T5" fmla="*/ 8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9">
                    <a:moveTo>
                      <a:pt x="3" y="0"/>
                    </a:moveTo>
                    <a:cubicBezTo>
                      <a:pt x="1" y="3"/>
                      <a:pt x="0" y="6"/>
                      <a:pt x="2" y="9"/>
                    </a:cubicBezTo>
                    <a:cubicBezTo>
                      <a:pt x="7" y="9"/>
                      <a:pt x="9" y="6"/>
                      <a:pt x="7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7" name="Freeform 1116">
                <a:extLst>
                  <a:ext uri="{FF2B5EF4-FFF2-40B4-BE49-F238E27FC236}">
                    <a16:creationId xmlns:a16="http://schemas.microsoft.com/office/drawing/2014/main" id="{7F20E838-503A-BE48-5C83-21858162C5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" y="2656"/>
                <a:ext cx="14" cy="13"/>
              </a:xfrm>
              <a:custGeom>
                <a:avLst/>
                <a:gdLst>
                  <a:gd name="T0" fmla="*/ 0 w 9"/>
                  <a:gd name="T1" fmla="*/ 18 h 8"/>
                  <a:gd name="T2" fmla="*/ 30 w 9"/>
                  <a:gd name="T3" fmla="*/ 5 h 8"/>
                  <a:gd name="T4" fmla="*/ 26 w 9"/>
                  <a:gd name="T5" fmla="*/ 34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0" y="4"/>
                    </a:moveTo>
                    <a:cubicBezTo>
                      <a:pt x="2" y="2"/>
                      <a:pt x="4" y="0"/>
                      <a:pt x="8" y="1"/>
                    </a:cubicBezTo>
                    <a:cubicBezTo>
                      <a:pt x="9" y="3"/>
                      <a:pt x="8" y="5"/>
                      <a:pt x="7" y="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8" name="Oval 1117">
                <a:extLst>
                  <a:ext uri="{FF2B5EF4-FFF2-40B4-BE49-F238E27FC236}">
                    <a16:creationId xmlns:a16="http://schemas.microsoft.com/office/drawing/2014/main" id="{C58188CE-B0EC-E01D-1C6C-18B9C00D15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2" y="2767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9" name="Oval 1118">
                <a:extLst>
                  <a:ext uri="{FF2B5EF4-FFF2-40B4-BE49-F238E27FC236}">
                    <a16:creationId xmlns:a16="http://schemas.microsoft.com/office/drawing/2014/main" id="{AB4D19B4-C86B-EEAC-0D2E-DB8B9BFDA6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9" y="2744"/>
                <a:ext cx="108" cy="10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0" name="Oval 1119">
                <a:extLst>
                  <a:ext uri="{FF2B5EF4-FFF2-40B4-BE49-F238E27FC236}">
                    <a16:creationId xmlns:a16="http://schemas.microsoft.com/office/drawing/2014/main" id="{D460D9AF-B226-0111-89BB-885BB682A5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7" y="2757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1" name="Freeform 1120">
                <a:extLst>
                  <a:ext uri="{FF2B5EF4-FFF2-40B4-BE49-F238E27FC236}">
                    <a16:creationId xmlns:a16="http://schemas.microsoft.com/office/drawing/2014/main" id="{D2788EC1-DD6B-2647-0384-4D70D3DEF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2781"/>
                <a:ext cx="83" cy="69"/>
              </a:xfrm>
              <a:custGeom>
                <a:avLst/>
                <a:gdLst>
                  <a:gd name="T0" fmla="*/ 0 w 52"/>
                  <a:gd name="T1" fmla="*/ 100 h 44"/>
                  <a:gd name="T2" fmla="*/ 5 w 52"/>
                  <a:gd name="T3" fmla="*/ 122 h 44"/>
                  <a:gd name="T4" fmla="*/ 97 w 52"/>
                  <a:gd name="T5" fmla="*/ 169 h 44"/>
                  <a:gd name="T6" fmla="*/ 211 w 52"/>
                  <a:gd name="T7" fmla="*/ 69 h 44"/>
                  <a:gd name="T8" fmla="*/ 206 w 52"/>
                  <a:gd name="T9" fmla="*/ 47 h 44"/>
                  <a:gd name="T10" fmla="*/ 115 w 52"/>
                  <a:gd name="T11" fmla="*/ 0 h 44"/>
                  <a:gd name="T12" fmla="*/ 0 w 52"/>
                  <a:gd name="T13" fmla="*/ 100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4"/>
                      <a:pt x="24" y="44"/>
                    </a:cubicBezTo>
                    <a:cubicBezTo>
                      <a:pt x="39" y="44"/>
                      <a:pt x="52" y="32"/>
                      <a:pt x="52" y="18"/>
                    </a:cubicBezTo>
                    <a:cubicBezTo>
                      <a:pt x="52" y="16"/>
                      <a:pt x="52" y="14"/>
                      <a:pt x="51" y="12"/>
                    </a:cubicBezTo>
                    <a:cubicBezTo>
                      <a:pt x="46" y="5"/>
                      <a:pt x="38" y="0"/>
                      <a:pt x="28" y="0"/>
                    </a:cubicBezTo>
                    <a:cubicBezTo>
                      <a:pt x="12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2" name="Oval 1121">
                <a:extLst>
                  <a:ext uri="{FF2B5EF4-FFF2-40B4-BE49-F238E27FC236}">
                    <a16:creationId xmlns:a16="http://schemas.microsoft.com/office/drawing/2014/main" id="{C5A4020B-5479-A879-F472-B51565F947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" y="2779"/>
                <a:ext cx="23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3" name="Oval 1122">
                <a:extLst>
                  <a:ext uri="{FF2B5EF4-FFF2-40B4-BE49-F238E27FC236}">
                    <a16:creationId xmlns:a16="http://schemas.microsoft.com/office/drawing/2014/main" id="{7CF9158D-7FF4-FF58-80DD-51D77F642B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" y="2776"/>
                <a:ext cx="14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4" name="Freeform 1123">
                <a:extLst>
                  <a:ext uri="{FF2B5EF4-FFF2-40B4-BE49-F238E27FC236}">
                    <a16:creationId xmlns:a16="http://schemas.microsoft.com/office/drawing/2014/main" id="{8FBE1D77-16B8-ECB1-A89C-A664F47B8C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5" y="2812"/>
                <a:ext cx="61" cy="46"/>
              </a:xfrm>
              <a:custGeom>
                <a:avLst/>
                <a:gdLst>
                  <a:gd name="T0" fmla="*/ 157 w 38"/>
                  <a:gd name="T1" fmla="*/ 0 h 29"/>
                  <a:gd name="T2" fmla="*/ 0 w 38"/>
                  <a:gd name="T3" fmla="*/ 82 h 29"/>
                  <a:gd name="T4" fmla="*/ 157 w 38"/>
                  <a:gd name="T5" fmla="*/ 0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38" y="0"/>
                    </a:moveTo>
                    <a:cubicBezTo>
                      <a:pt x="32" y="25"/>
                      <a:pt x="13" y="29"/>
                      <a:pt x="0" y="21"/>
                    </a:cubicBezTo>
                    <a:cubicBezTo>
                      <a:pt x="9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5" name="Freeform 1124">
                <a:extLst>
                  <a:ext uri="{FF2B5EF4-FFF2-40B4-BE49-F238E27FC236}">
                    <a16:creationId xmlns:a16="http://schemas.microsoft.com/office/drawing/2014/main" id="{8DC167D1-6E18-00CA-5F4F-4D832E19F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" y="2503"/>
                <a:ext cx="363" cy="515"/>
              </a:xfrm>
              <a:custGeom>
                <a:avLst/>
                <a:gdLst>
                  <a:gd name="T0" fmla="*/ 761 w 229"/>
                  <a:gd name="T1" fmla="*/ 68 h 326"/>
                  <a:gd name="T2" fmla="*/ 864 w 229"/>
                  <a:gd name="T3" fmla="*/ 512 h 326"/>
                  <a:gd name="T4" fmla="*/ 858 w 229"/>
                  <a:gd name="T5" fmla="*/ 959 h 326"/>
                  <a:gd name="T6" fmla="*/ 858 w 229"/>
                  <a:gd name="T7" fmla="*/ 1231 h 326"/>
                  <a:gd name="T8" fmla="*/ 374 w 229"/>
                  <a:gd name="T9" fmla="*/ 1136 h 326"/>
                  <a:gd name="T10" fmla="*/ 25 w 229"/>
                  <a:gd name="T11" fmla="*/ 844 h 326"/>
                  <a:gd name="T12" fmla="*/ 347 w 229"/>
                  <a:gd name="T13" fmla="*/ 341 h 326"/>
                  <a:gd name="T14" fmla="*/ 761 w 229"/>
                  <a:gd name="T15" fmla="*/ 68 h 3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29" h="326">
                    <a:moveTo>
                      <a:pt x="191" y="17"/>
                    </a:moveTo>
                    <a:cubicBezTo>
                      <a:pt x="224" y="29"/>
                      <a:pt x="229" y="61"/>
                      <a:pt x="217" y="130"/>
                    </a:cubicBezTo>
                    <a:cubicBezTo>
                      <a:pt x="205" y="198"/>
                      <a:pt x="204" y="209"/>
                      <a:pt x="215" y="243"/>
                    </a:cubicBezTo>
                    <a:cubicBezTo>
                      <a:pt x="227" y="277"/>
                      <a:pt x="227" y="298"/>
                      <a:pt x="215" y="312"/>
                    </a:cubicBezTo>
                    <a:cubicBezTo>
                      <a:pt x="202" y="326"/>
                      <a:pt x="148" y="321"/>
                      <a:pt x="94" y="288"/>
                    </a:cubicBezTo>
                    <a:cubicBezTo>
                      <a:pt x="40" y="255"/>
                      <a:pt x="0" y="241"/>
                      <a:pt x="6" y="214"/>
                    </a:cubicBezTo>
                    <a:cubicBezTo>
                      <a:pt x="13" y="188"/>
                      <a:pt x="57" y="120"/>
                      <a:pt x="87" y="87"/>
                    </a:cubicBezTo>
                    <a:cubicBezTo>
                      <a:pt x="118" y="54"/>
                      <a:pt x="153" y="0"/>
                      <a:pt x="191" y="1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6" name="Freeform 1125">
                <a:extLst>
                  <a:ext uri="{FF2B5EF4-FFF2-40B4-BE49-F238E27FC236}">
                    <a16:creationId xmlns:a16="http://schemas.microsoft.com/office/drawing/2014/main" id="{89FBF287-36E3-BB10-533A-69050EB7E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" y="2583"/>
                <a:ext cx="329" cy="405"/>
              </a:xfrm>
              <a:custGeom>
                <a:avLst/>
                <a:gdLst>
                  <a:gd name="T0" fmla="*/ 100 w 208"/>
                  <a:gd name="T1" fmla="*/ 195 h 256"/>
                  <a:gd name="T2" fmla="*/ 43 w 208"/>
                  <a:gd name="T3" fmla="*/ 525 h 256"/>
                  <a:gd name="T4" fmla="*/ 177 w 208"/>
                  <a:gd name="T5" fmla="*/ 973 h 256"/>
                  <a:gd name="T6" fmla="*/ 463 w 208"/>
                  <a:gd name="T7" fmla="*/ 986 h 256"/>
                  <a:gd name="T8" fmla="*/ 713 w 208"/>
                  <a:gd name="T9" fmla="*/ 693 h 256"/>
                  <a:gd name="T10" fmla="*/ 775 w 208"/>
                  <a:gd name="T11" fmla="*/ 206 h 256"/>
                  <a:gd name="T12" fmla="*/ 593 w 208"/>
                  <a:gd name="T13" fmla="*/ 27 h 256"/>
                  <a:gd name="T14" fmla="*/ 305 w 208"/>
                  <a:gd name="T15" fmla="*/ 134 h 256"/>
                  <a:gd name="T16" fmla="*/ 100 w 208"/>
                  <a:gd name="T17" fmla="*/ 195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08" h="256">
                    <a:moveTo>
                      <a:pt x="25" y="49"/>
                    </a:moveTo>
                    <a:cubicBezTo>
                      <a:pt x="5" y="67"/>
                      <a:pt x="0" y="85"/>
                      <a:pt x="11" y="133"/>
                    </a:cubicBezTo>
                    <a:cubicBezTo>
                      <a:pt x="22" y="181"/>
                      <a:pt x="22" y="242"/>
                      <a:pt x="45" y="246"/>
                    </a:cubicBezTo>
                    <a:cubicBezTo>
                      <a:pt x="68" y="251"/>
                      <a:pt x="83" y="256"/>
                      <a:pt x="117" y="249"/>
                    </a:cubicBezTo>
                    <a:cubicBezTo>
                      <a:pt x="151" y="242"/>
                      <a:pt x="162" y="220"/>
                      <a:pt x="180" y="175"/>
                    </a:cubicBezTo>
                    <a:cubicBezTo>
                      <a:pt x="197" y="130"/>
                      <a:pt x="208" y="85"/>
                      <a:pt x="196" y="52"/>
                    </a:cubicBezTo>
                    <a:cubicBezTo>
                      <a:pt x="183" y="19"/>
                      <a:pt x="176" y="0"/>
                      <a:pt x="150" y="7"/>
                    </a:cubicBezTo>
                    <a:cubicBezTo>
                      <a:pt x="125" y="13"/>
                      <a:pt x="103" y="30"/>
                      <a:pt x="77" y="34"/>
                    </a:cubicBezTo>
                    <a:cubicBezTo>
                      <a:pt x="50" y="39"/>
                      <a:pt x="38" y="41"/>
                      <a:pt x="25" y="49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7" name="Freeform 1126">
                <a:extLst>
                  <a:ext uri="{FF2B5EF4-FFF2-40B4-BE49-F238E27FC236}">
                    <a16:creationId xmlns:a16="http://schemas.microsoft.com/office/drawing/2014/main" id="{D36F7834-EF75-579F-D4A5-B93AD8202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" y="2629"/>
                <a:ext cx="255" cy="345"/>
              </a:xfrm>
              <a:custGeom>
                <a:avLst/>
                <a:gdLst>
                  <a:gd name="T0" fmla="*/ 0 w 161"/>
                  <a:gd name="T1" fmla="*/ 627 h 218"/>
                  <a:gd name="T2" fmla="*/ 138 w 161"/>
                  <a:gd name="T3" fmla="*/ 848 h 218"/>
                  <a:gd name="T4" fmla="*/ 437 w 161"/>
                  <a:gd name="T5" fmla="*/ 761 h 218"/>
                  <a:gd name="T6" fmla="*/ 600 w 161"/>
                  <a:gd name="T7" fmla="*/ 392 h 218"/>
                  <a:gd name="T8" fmla="*/ 624 w 161"/>
                  <a:gd name="T9" fmla="*/ 177 h 218"/>
                  <a:gd name="T10" fmla="*/ 550 w 161"/>
                  <a:gd name="T11" fmla="*/ 0 h 218"/>
                  <a:gd name="T12" fmla="*/ 572 w 161"/>
                  <a:gd name="T13" fmla="*/ 117 h 218"/>
                  <a:gd name="T14" fmla="*/ 510 w 161"/>
                  <a:gd name="T15" fmla="*/ 293 h 218"/>
                  <a:gd name="T16" fmla="*/ 461 w 161"/>
                  <a:gd name="T17" fmla="*/ 451 h 218"/>
                  <a:gd name="T18" fmla="*/ 377 w 161"/>
                  <a:gd name="T19" fmla="*/ 495 h 218"/>
                  <a:gd name="T20" fmla="*/ 215 w 161"/>
                  <a:gd name="T21" fmla="*/ 593 h 218"/>
                  <a:gd name="T22" fmla="*/ 100 w 161"/>
                  <a:gd name="T23" fmla="*/ 658 h 218"/>
                  <a:gd name="T24" fmla="*/ 5 w 161"/>
                  <a:gd name="T25" fmla="*/ 593 h 21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1" h="218">
                    <a:moveTo>
                      <a:pt x="0" y="158"/>
                    </a:moveTo>
                    <a:cubicBezTo>
                      <a:pt x="7" y="184"/>
                      <a:pt x="2" y="209"/>
                      <a:pt x="35" y="214"/>
                    </a:cubicBezTo>
                    <a:cubicBezTo>
                      <a:pt x="59" y="218"/>
                      <a:pt x="93" y="211"/>
                      <a:pt x="110" y="192"/>
                    </a:cubicBezTo>
                    <a:cubicBezTo>
                      <a:pt x="133" y="168"/>
                      <a:pt x="139" y="129"/>
                      <a:pt x="151" y="99"/>
                    </a:cubicBezTo>
                    <a:cubicBezTo>
                      <a:pt x="158" y="81"/>
                      <a:pt x="161" y="64"/>
                      <a:pt x="157" y="45"/>
                    </a:cubicBezTo>
                    <a:cubicBezTo>
                      <a:pt x="155" y="34"/>
                      <a:pt x="150" y="3"/>
                      <a:pt x="138" y="0"/>
                    </a:cubicBezTo>
                    <a:cubicBezTo>
                      <a:pt x="138" y="10"/>
                      <a:pt x="144" y="19"/>
                      <a:pt x="144" y="30"/>
                    </a:cubicBezTo>
                    <a:cubicBezTo>
                      <a:pt x="144" y="46"/>
                      <a:pt x="134" y="59"/>
                      <a:pt x="128" y="74"/>
                    </a:cubicBezTo>
                    <a:cubicBezTo>
                      <a:pt x="124" y="85"/>
                      <a:pt x="122" y="104"/>
                      <a:pt x="116" y="114"/>
                    </a:cubicBezTo>
                    <a:cubicBezTo>
                      <a:pt x="110" y="122"/>
                      <a:pt x="104" y="120"/>
                      <a:pt x="95" y="125"/>
                    </a:cubicBezTo>
                    <a:cubicBezTo>
                      <a:pt x="80" y="133"/>
                      <a:pt x="63" y="136"/>
                      <a:pt x="54" y="150"/>
                    </a:cubicBezTo>
                    <a:cubicBezTo>
                      <a:pt x="47" y="162"/>
                      <a:pt x="39" y="167"/>
                      <a:pt x="25" y="166"/>
                    </a:cubicBezTo>
                    <a:cubicBezTo>
                      <a:pt x="14" y="166"/>
                      <a:pt x="3" y="161"/>
                      <a:pt x="1" y="15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8" name="Freeform 1127">
                <a:extLst>
                  <a:ext uri="{FF2B5EF4-FFF2-40B4-BE49-F238E27FC236}">
                    <a16:creationId xmlns:a16="http://schemas.microsoft.com/office/drawing/2014/main" id="{B0DF76D7-34FC-E8B5-1F28-9AE32AF0F3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" y="2613"/>
                <a:ext cx="213" cy="182"/>
              </a:xfrm>
              <a:custGeom>
                <a:avLst/>
                <a:gdLst>
                  <a:gd name="T0" fmla="*/ 55 w 135"/>
                  <a:gd name="T1" fmla="*/ 456 h 115"/>
                  <a:gd name="T2" fmla="*/ 98 w 135"/>
                  <a:gd name="T3" fmla="*/ 163 h 115"/>
                  <a:gd name="T4" fmla="*/ 251 w 135"/>
                  <a:gd name="T5" fmla="*/ 128 h 115"/>
                  <a:gd name="T6" fmla="*/ 530 w 135"/>
                  <a:gd name="T7" fmla="*/ 0 h 115"/>
                  <a:gd name="T8" fmla="*/ 423 w 135"/>
                  <a:gd name="T9" fmla="*/ 128 h 115"/>
                  <a:gd name="T10" fmla="*/ 275 w 135"/>
                  <a:gd name="T11" fmla="*/ 185 h 115"/>
                  <a:gd name="T12" fmla="*/ 82 w 135"/>
                  <a:gd name="T13" fmla="*/ 386 h 11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15">
                    <a:moveTo>
                      <a:pt x="14" y="115"/>
                    </a:moveTo>
                    <a:cubicBezTo>
                      <a:pt x="4" y="90"/>
                      <a:pt x="0" y="56"/>
                      <a:pt x="25" y="41"/>
                    </a:cubicBezTo>
                    <a:cubicBezTo>
                      <a:pt x="38" y="33"/>
                      <a:pt x="49" y="34"/>
                      <a:pt x="64" y="32"/>
                    </a:cubicBezTo>
                    <a:cubicBezTo>
                      <a:pt x="90" y="29"/>
                      <a:pt x="112" y="11"/>
                      <a:pt x="135" y="0"/>
                    </a:cubicBezTo>
                    <a:cubicBezTo>
                      <a:pt x="126" y="4"/>
                      <a:pt x="116" y="25"/>
                      <a:pt x="108" y="32"/>
                    </a:cubicBezTo>
                    <a:cubicBezTo>
                      <a:pt x="97" y="42"/>
                      <a:pt x="85" y="45"/>
                      <a:pt x="70" y="47"/>
                    </a:cubicBezTo>
                    <a:cubicBezTo>
                      <a:pt x="46" y="51"/>
                      <a:pt x="24" y="71"/>
                      <a:pt x="21" y="9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9" name="Freeform 1128">
                <a:extLst>
                  <a:ext uri="{FF2B5EF4-FFF2-40B4-BE49-F238E27FC236}">
                    <a16:creationId xmlns:a16="http://schemas.microsoft.com/office/drawing/2014/main" id="{CCAC866D-C3DD-6291-54E5-05406A2432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" y="2681"/>
                <a:ext cx="44" cy="51"/>
              </a:xfrm>
              <a:custGeom>
                <a:avLst/>
                <a:gdLst>
                  <a:gd name="T0" fmla="*/ 86 w 28"/>
                  <a:gd name="T1" fmla="*/ 0 h 32"/>
                  <a:gd name="T2" fmla="*/ 27 w 28"/>
                  <a:gd name="T3" fmla="*/ 129 h 32"/>
                  <a:gd name="T4" fmla="*/ 108 w 28"/>
                  <a:gd name="T5" fmla="*/ 48 h 32"/>
                  <a:gd name="T6" fmla="*/ 94 w 28"/>
                  <a:gd name="T7" fmla="*/ 5 h 3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32">
                    <a:moveTo>
                      <a:pt x="22" y="0"/>
                    </a:moveTo>
                    <a:cubicBezTo>
                      <a:pt x="11" y="9"/>
                      <a:pt x="0" y="17"/>
                      <a:pt x="7" y="32"/>
                    </a:cubicBezTo>
                    <a:cubicBezTo>
                      <a:pt x="15" y="25"/>
                      <a:pt x="12" y="13"/>
                      <a:pt x="28" y="12"/>
                    </a:cubicBezTo>
                    <a:cubicBezTo>
                      <a:pt x="25" y="9"/>
                      <a:pt x="22" y="5"/>
                      <a:pt x="24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0" name="Freeform 1129">
                <a:extLst>
                  <a:ext uri="{FF2B5EF4-FFF2-40B4-BE49-F238E27FC236}">
                    <a16:creationId xmlns:a16="http://schemas.microsoft.com/office/drawing/2014/main" id="{D820A175-CA95-71C2-1326-FDAF1E077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" y="2678"/>
                <a:ext cx="16" cy="11"/>
              </a:xfrm>
              <a:custGeom>
                <a:avLst/>
                <a:gdLst>
                  <a:gd name="T0" fmla="*/ 16 w 10"/>
                  <a:gd name="T1" fmla="*/ 0 h 7"/>
                  <a:gd name="T2" fmla="*/ 0 w 10"/>
                  <a:gd name="T3" fmla="*/ 27 h 7"/>
                  <a:gd name="T4" fmla="*/ 42 w 10"/>
                  <a:gd name="T5" fmla="*/ 8 h 7"/>
                  <a:gd name="T6" fmla="*/ 26 w 10"/>
                  <a:gd name="T7" fmla="*/ 8 h 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" h="7">
                    <a:moveTo>
                      <a:pt x="4" y="0"/>
                    </a:moveTo>
                    <a:cubicBezTo>
                      <a:pt x="2" y="2"/>
                      <a:pt x="0" y="4"/>
                      <a:pt x="0" y="7"/>
                    </a:cubicBezTo>
                    <a:cubicBezTo>
                      <a:pt x="4" y="7"/>
                      <a:pt x="8" y="6"/>
                      <a:pt x="10" y="2"/>
                    </a:cubicBezTo>
                    <a:cubicBezTo>
                      <a:pt x="9" y="2"/>
                      <a:pt x="8" y="2"/>
                      <a:pt x="6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1" name="Freeform 1130">
                <a:extLst>
                  <a:ext uri="{FF2B5EF4-FFF2-40B4-BE49-F238E27FC236}">
                    <a16:creationId xmlns:a16="http://schemas.microsoft.com/office/drawing/2014/main" id="{238197C7-EE8E-93EF-498B-B80F04226C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" y="2741"/>
                <a:ext cx="13" cy="10"/>
              </a:xfrm>
              <a:custGeom>
                <a:avLst/>
                <a:gdLst>
                  <a:gd name="T0" fmla="*/ 34 w 8"/>
                  <a:gd name="T1" fmla="*/ 0 h 6"/>
                  <a:gd name="T2" fmla="*/ 5 w 8"/>
                  <a:gd name="T3" fmla="*/ 0 h 6"/>
                  <a:gd name="T4" fmla="*/ 21 w 8"/>
                  <a:gd name="T5" fmla="*/ 28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8" y="0"/>
                    </a:moveTo>
                    <a:cubicBezTo>
                      <a:pt x="6" y="0"/>
                      <a:pt x="3" y="0"/>
                      <a:pt x="1" y="0"/>
                    </a:cubicBezTo>
                    <a:cubicBezTo>
                      <a:pt x="0" y="5"/>
                      <a:pt x="2" y="5"/>
                      <a:pt x="5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2" name="Oval 1131">
                <a:extLst>
                  <a:ext uri="{FF2B5EF4-FFF2-40B4-BE49-F238E27FC236}">
                    <a16:creationId xmlns:a16="http://schemas.microsoft.com/office/drawing/2014/main" id="{D8E2D614-064A-800B-279A-05597A0DFA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" y="2756"/>
                <a:ext cx="106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3" name="Oval 1132">
                <a:extLst>
                  <a:ext uri="{FF2B5EF4-FFF2-40B4-BE49-F238E27FC236}">
                    <a16:creationId xmlns:a16="http://schemas.microsoft.com/office/drawing/2014/main" id="{C3E5A466-A8A4-C950-845E-C50350476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6" y="2733"/>
                <a:ext cx="108" cy="10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4" name="Oval 1133">
                <a:extLst>
                  <a:ext uri="{FF2B5EF4-FFF2-40B4-BE49-F238E27FC236}">
                    <a16:creationId xmlns:a16="http://schemas.microsoft.com/office/drawing/2014/main" id="{90404373-BAE5-4267-D295-85432AF68D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" y="2746"/>
                <a:ext cx="108" cy="100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5" name="Freeform 1134">
                <a:extLst>
                  <a:ext uri="{FF2B5EF4-FFF2-40B4-BE49-F238E27FC236}">
                    <a16:creationId xmlns:a16="http://schemas.microsoft.com/office/drawing/2014/main" id="{2D17A2BE-0159-D789-2FF5-AECF5091E1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" y="2770"/>
                <a:ext cx="83" cy="69"/>
              </a:xfrm>
              <a:custGeom>
                <a:avLst/>
                <a:gdLst>
                  <a:gd name="T0" fmla="*/ 0 w 52"/>
                  <a:gd name="T1" fmla="*/ 100 h 44"/>
                  <a:gd name="T2" fmla="*/ 5 w 52"/>
                  <a:gd name="T3" fmla="*/ 122 h 44"/>
                  <a:gd name="T4" fmla="*/ 97 w 52"/>
                  <a:gd name="T5" fmla="*/ 169 h 44"/>
                  <a:gd name="T6" fmla="*/ 211 w 52"/>
                  <a:gd name="T7" fmla="*/ 66 h 44"/>
                  <a:gd name="T8" fmla="*/ 211 w 52"/>
                  <a:gd name="T9" fmla="*/ 47 h 44"/>
                  <a:gd name="T10" fmla="*/ 115 w 52"/>
                  <a:gd name="T11" fmla="*/ 0 h 44"/>
                  <a:gd name="T12" fmla="*/ 0 w 52"/>
                  <a:gd name="T13" fmla="*/ 100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1" y="30"/>
                      <a:pt x="1" y="32"/>
                    </a:cubicBezTo>
                    <a:cubicBezTo>
                      <a:pt x="6" y="39"/>
                      <a:pt x="15" y="44"/>
                      <a:pt x="24" y="44"/>
                    </a:cubicBezTo>
                    <a:cubicBezTo>
                      <a:pt x="40" y="44"/>
                      <a:pt x="52" y="32"/>
                      <a:pt x="52" y="17"/>
                    </a:cubicBezTo>
                    <a:cubicBezTo>
                      <a:pt x="52" y="15"/>
                      <a:pt x="52" y="14"/>
                      <a:pt x="52" y="12"/>
                    </a:cubicBezTo>
                    <a:cubicBezTo>
                      <a:pt x="47" y="5"/>
                      <a:pt x="38" y="0"/>
                      <a:pt x="28" y="0"/>
                    </a:cubicBezTo>
                    <a:cubicBezTo>
                      <a:pt x="13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6" name="Oval 1135">
                <a:extLst>
                  <a:ext uri="{FF2B5EF4-FFF2-40B4-BE49-F238E27FC236}">
                    <a16:creationId xmlns:a16="http://schemas.microsoft.com/office/drawing/2014/main" id="{CE4EEED1-FD06-0AB0-4176-F2D7BCF458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2768"/>
                <a:ext cx="23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7" name="Oval 1136">
                <a:extLst>
                  <a:ext uri="{FF2B5EF4-FFF2-40B4-BE49-F238E27FC236}">
                    <a16:creationId xmlns:a16="http://schemas.microsoft.com/office/drawing/2014/main" id="{930FB583-236D-D14A-21D5-B59DCA69F0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9" y="2765"/>
                <a:ext cx="16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8" name="Freeform 1137">
                <a:extLst>
                  <a:ext uri="{FF2B5EF4-FFF2-40B4-BE49-F238E27FC236}">
                    <a16:creationId xmlns:a16="http://schemas.microsoft.com/office/drawing/2014/main" id="{46BF7102-0DAB-7A47-57D9-7FF094B948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2801"/>
                <a:ext cx="61" cy="45"/>
              </a:xfrm>
              <a:custGeom>
                <a:avLst/>
                <a:gdLst>
                  <a:gd name="T0" fmla="*/ 157 w 38"/>
                  <a:gd name="T1" fmla="*/ 0 h 28"/>
                  <a:gd name="T2" fmla="*/ 0 w 38"/>
                  <a:gd name="T3" fmla="*/ 88 h 28"/>
                  <a:gd name="T4" fmla="*/ 157 w 38"/>
                  <a:gd name="T5" fmla="*/ 0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cubicBezTo>
                      <a:pt x="32" y="25"/>
                      <a:pt x="13" y="28"/>
                      <a:pt x="0" y="21"/>
                    </a:cubicBezTo>
                    <a:cubicBezTo>
                      <a:pt x="10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9" name="Freeform 1138">
                <a:extLst>
                  <a:ext uri="{FF2B5EF4-FFF2-40B4-BE49-F238E27FC236}">
                    <a16:creationId xmlns:a16="http://schemas.microsoft.com/office/drawing/2014/main" id="{B6EF12B1-167C-86D1-40CD-F0FEE9ACA6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" y="2583"/>
                <a:ext cx="329" cy="405"/>
              </a:xfrm>
              <a:custGeom>
                <a:avLst/>
                <a:gdLst>
                  <a:gd name="T0" fmla="*/ 100 w 208"/>
                  <a:gd name="T1" fmla="*/ 195 h 256"/>
                  <a:gd name="T2" fmla="*/ 43 w 208"/>
                  <a:gd name="T3" fmla="*/ 525 h 256"/>
                  <a:gd name="T4" fmla="*/ 177 w 208"/>
                  <a:gd name="T5" fmla="*/ 973 h 256"/>
                  <a:gd name="T6" fmla="*/ 463 w 208"/>
                  <a:gd name="T7" fmla="*/ 986 h 256"/>
                  <a:gd name="T8" fmla="*/ 713 w 208"/>
                  <a:gd name="T9" fmla="*/ 693 h 256"/>
                  <a:gd name="T10" fmla="*/ 775 w 208"/>
                  <a:gd name="T11" fmla="*/ 206 h 256"/>
                  <a:gd name="T12" fmla="*/ 593 w 208"/>
                  <a:gd name="T13" fmla="*/ 27 h 256"/>
                  <a:gd name="T14" fmla="*/ 305 w 208"/>
                  <a:gd name="T15" fmla="*/ 134 h 256"/>
                  <a:gd name="T16" fmla="*/ 100 w 208"/>
                  <a:gd name="T17" fmla="*/ 195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08" h="256">
                    <a:moveTo>
                      <a:pt x="25" y="49"/>
                    </a:moveTo>
                    <a:cubicBezTo>
                      <a:pt x="5" y="67"/>
                      <a:pt x="0" y="85"/>
                      <a:pt x="11" y="133"/>
                    </a:cubicBezTo>
                    <a:cubicBezTo>
                      <a:pt x="22" y="181"/>
                      <a:pt x="22" y="242"/>
                      <a:pt x="45" y="246"/>
                    </a:cubicBezTo>
                    <a:cubicBezTo>
                      <a:pt x="68" y="251"/>
                      <a:pt x="83" y="256"/>
                      <a:pt x="117" y="249"/>
                    </a:cubicBezTo>
                    <a:cubicBezTo>
                      <a:pt x="151" y="242"/>
                      <a:pt x="162" y="220"/>
                      <a:pt x="180" y="175"/>
                    </a:cubicBezTo>
                    <a:cubicBezTo>
                      <a:pt x="197" y="130"/>
                      <a:pt x="208" y="85"/>
                      <a:pt x="196" y="52"/>
                    </a:cubicBezTo>
                    <a:cubicBezTo>
                      <a:pt x="183" y="19"/>
                      <a:pt x="176" y="0"/>
                      <a:pt x="150" y="7"/>
                    </a:cubicBezTo>
                    <a:cubicBezTo>
                      <a:pt x="125" y="13"/>
                      <a:pt x="103" y="30"/>
                      <a:pt x="77" y="34"/>
                    </a:cubicBezTo>
                    <a:cubicBezTo>
                      <a:pt x="50" y="39"/>
                      <a:pt x="38" y="41"/>
                      <a:pt x="25" y="49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0" name="Freeform 1139">
                <a:extLst>
                  <a:ext uri="{FF2B5EF4-FFF2-40B4-BE49-F238E27FC236}">
                    <a16:creationId xmlns:a16="http://schemas.microsoft.com/office/drawing/2014/main" id="{FB7E67E1-0F3C-E3A2-285F-3D0FED61E3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2261"/>
                <a:ext cx="458" cy="446"/>
              </a:xfrm>
              <a:custGeom>
                <a:avLst/>
                <a:gdLst>
                  <a:gd name="T0" fmla="*/ 342 w 289"/>
                  <a:gd name="T1" fmla="*/ 63 h 282"/>
                  <a:gd name="T2" fmla="*/ 111 w 289"/>
                  <a:gd name="T3" fmla="*/ 373 h 282"/>
                  <a:gd name="T4" fmla="*/ 81 w 289"/>
                  <a:gd name="T5" fmla="*/ 658 h 282"/>
                  <a:gd name="T6" fmla="*/ 306 w 289"/>
                  <a:gd name="T7" fmla="*/ 1049 h 282"/>
                  <a:gd name="T8" fmla="*/ 721 w 289"/>
                  <a:gd name="T9" fmla="*/ 1036 h 282"/>
                  <a:gd name="T10" fmla="*/ 1035 w 289"/>
                  <a:gd name="T11" fmla="*/ 693 h 282"/>
                  <a:gd name="T12" fmla="*/ 935 w 289"/>
                  <a:gd name="T13" fmla="*/ 182 h 282"/>
                  <a:gd name="T14" fmla="*/ 342 w 289"/>
                  <a:gd name="T15" fmla="*/ 63 h 28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9" h="282">
                    <a:moveTo>
                      <a:pt x="86" y="16"/>
                    </a:moveTo>
                    <a:cubicBezTo>
                      <a:pt x="66" y="25"/>
                      <a:pt x="56" y="62"/>
                      <a:pt x="28" y="94"/>
                    </a:cubicBezTo>
                    <a:cubicBezTo>
                      <a:pt x="0" y="126"/>
                      <a:pt x="4" y="150"/>
                      <a:pt x="20" y="166"/>
                    </a:cubicBezTo>
                    <a:cubicBezTo>
                      <a:pt x="35" y="181"/>
                      <a:pt x="52" y="261"/>
                      <a:pt x="77" y="265"/>
                    </a:cubicBezTo>
                    <a:cubicBezTo>
                      <a:pt x="102" y="270"/>
                      <a:pt x="155" y="282"/>
                      <a:pt x="181" y="262"/>
                    </a:cubicBezTo>
                    <a:cubicBezTo>
                      <a:pt x="207" y="243"/>
                      <a:pt x="232" y="214"/>
                      <a:pt x="260" y="175"/>
                    </a:cubicBezTo>
                    <a:cubicBezTo>
                      <a:pt x="289" y="135"/>
                      <a:pt x="266" y="77"/>
                      <a:pt x="235" y="46"/>
                    </a:cubicBezTo>
                    <a:cubicBezTo>
                      <a:pt x="205" y="15"/>
                      <a:pt x="135" y="0"/>
                      <a:pt x="86" y="1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1" name="Freeform 1140">
                <a:extLst>
                  <a:ext uri="{FF2B5EF4-FFF2-40B4-BE49-F238E27FC236}">
                    <a16:creationId xmlns:a16="http://schemas.microsoft.com/office/drawing/2014/main" id="{CC0CC96E-3AE2-928B-EECD-858F9E3079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" y="2335"/>
                <a:ext cx="374" cy="346"/>
              </a:xfrm>
              <a:custGeom>
                <a:avLst/>
                <a:gdLst>
                  <a:gd name="T0" fmla="*/ 0 w 236"/>
                  <a:gd name="T1" fmla="*/ 502 h 219"/>
                  <a:gd name="T2" fmla="*/ 158 w 236"/>
                  <a:gd name="T3" fmla="*/ 796 h 219"/>
                  <a:gd name="T4" fmla="*/ 512 w 236"/>
                  <a:gd name="T5" fmla="*/ 817 h 219"/>
                  <a:gd name="T6" fmla="*/ 686 w 236"/>
                  <a:gd name="T7" fmla="*/ 667 h 219"/>
                  <a:gd name="T8" fmla="*/ 837 w 236"/>
                  <a:gd name="T9" fmla="*/ 455 h 219"/>
                  <a:gd name="T10" fmla="*/ 639 w 236"/>
                  <a:gd name="T11" fmla="*/ 0 h 219"/>
                  <a:gd name="T12" fmla="*/ 696 w 236"/>
                  <a:gd name="T13" fmla="*/ 300 h 219"/>
                  <a:gd name="T14" fmla="*/ 559 w 236"/>
                  <a:gd name="T15" fmla="*/ 539 h 219"/>
                  <a:gd name="T16" fmla="*/ 422 w 236"/>
                  <a:gd name="T17" fmla="*/ 490 h 219"/>
                  <a:gd name="T18" fmla="*/ 347 w 236"/>
                  <a:gd name="T19" fmla="*/ 502 h 219"/>
                  <a:gd name="T20" fmla="*/ 263 w 236"/>
                  <a:gd name="T21" fmla="*/ 607 h 219"/>
                  <a:gd name="T22" fmla="*/ 138 w 236"/>
                  <a:gd name="T23" fmla="*/ 569 h 219"/>
                  <a:gd name="T24" fmla="*/ 55 w 236"/>
                  <a:gd name="T25" fmla="*/ 512 h 2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36" h="219">
                    <a:moveTo>
                      <a:pt x="0" y="127"/>
                    </a:moveTo>
                    <a:cubicBezTo>
                      <a:pt x="7" y="151"/>
                      <a:pt x="21" y="187"/>
                      <a:pt x="40" y="202"/>
                    </a:cubicBezTo>
                    <a:cubicBezTo>
                      <a:pt x="60" y="219"/>
                      <a:pt x="106" y="217"/>
                      <a:pt x="129" y="207"/>
                    </a:cubicBezTo>
                    <a:cubicBezTo>
                      <a:pt x="145" y="201"/>
                      <a:pt x="160" y="181"/>
                      <a:pt x="172" y="169"/>
                    </a:cubicBezTo>
                    <a:cubicBezTo>
                      <a:pt x="187" y="154"/>
                      <a:pt x="199" y="134"/>
                      <a:pt x="210" y="115"/>
                    </a:cubicBezTo>
                    <a:cubicBezTo>
                      <a:pt x="236" y="72"/>
                      <a:pt x="202" y="19"/>
                      <a:pt x="160" y="0"/>
                    </a:cubicBezTo>
                    <a:cubicBezTo>
                      <a:pt x="180" y="21"/>
                      <a:pt x="181" y="50"/>
                      <a:pt x="175" y="76"/>
                    </a:cubicBezTo>
                    <a:cubicBezTo>
                      <a:pt x="171" y="91"/>
                      <a:pt x="158" y="131"/>
                      <a:pt x="141" y="137"/>
                    </a:cubicBezTo>
                    <a:cubicBezTo>
                      <a:pt x="134" y="110"/>
                      <a:pt x="124" y="120"/>
                      <a:pt x="106" y="124"/>
                    </a:cubicBezTo>
                    <a:cubicBezTo>
                      <a:pt x="99" y="125"/>
                      <a:pt x="93" y="123"/>
                      <a:pt x="87" y="127"/>
                    </a:cubicBezTo>
                    <a:cubicBezTo>
                      <a:pt x="78" y="133"/>
                      <a:pt x="78" y="148"/>
                      <a:pt x="66" y="154"/>
                    </a:cubicBezTo>
                    <a:cubicBezTo>
                      <a:pt x="53" y="159"/>
                      <a:pt x="45" y="151"/>
                      <a:pt x="35" y="144"/>
                    </a:cubicBezTo>
                    <a:cubicBezTo>
                      <a:pt x="28" y="138"/>
                      <a:pt x="20" y="134"/>
                      <a:pt x="14" y="13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2" name="Freeform 1141">
                <a:extLst>
                  <a:ext uri="{FF2B5EF4-FFF2-40B4-BE49-F238E27FC236}">
                    <a16:creationId xmlns:a16="http://schemas.microsoft.com/office/drawing/2014/main" id="{FB453A39-919C-3CC7-9531-42BF4ADDB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3" y="2294"/>
                <a:ext cx="299" cy="213"/>
              </a:xfrm>
              <a:custGeom>
                <a:avLst/>
                <a:gdLst>
                  <a:gd name="T0" fmla="*/ 158 w 189"/>
                  <a:gd name="T1" fmla="*/ 525 h 135"/>
                  <a:gd name="T2" fmla="*/ 288 w 189"/>
                  <a:gd name="T3" fmla="*/ 163 h 135"/>
                  <a:gd name="T4" fmla="*/ 495 w 189"/>
                  <a:gd name="T5" fmla="*/ 8 h 135"/>
                  <a:gd name="T6" fmla="*/ 748 w 189"/>
                  <a:gd name="T7" fmla="*/ 90 h 135"/>
                  <a:gd name="T8" fmla="*/ 633 w 189"/>
                  <a:gd name="T9" fmla="*/ 74 h 135"/>
                  <a:gd name="T10" fmla="*/ 516 w 189"/>
                  <a:gd name="T11" fmla="*/ 103 h 135"/>
                  <a:gd name="T12" fmla="*/ 400 w 189"/>
                  <a:gd name="T13" fmla="*/ 275 h 135"/>
                  <a:gd name="T14" fmla="*/ 223 w 189"/>
                  <a:gd name="T15" fmla="*/ 393 h 135"/>
                  <a:gd name="T16" fmla="*/ 158 w 189"/>
                  <a:gd name="T17" fmla="*/ 530 h 13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9" h="135">
                    <a:moveTo>
                      <a:pt x="40" y="134"/>
                    </a:moveTo>
                    <a:cubicBezTo>
                      <a:pt x="0" y="109"/>
                      <a:pt x="58" y="67"/>
                      <a:pt x="73" y="41"/>
                    </a:cubicBezTo>
                    <a:cubicBezTo>
                      <a:pt x="88" y="17"/>
                      <a:pt x="93" y="4"/>
                      <a:pt x="125" y="2"/>
                    </a:cubicBezTo>
                    <a:cubicBezTo>
                      <a:pt x="149" y="0"/>
                      <a:pt x="172" y="5"/>
                      <a:pt x="189" y="23"/>
                    </a:cubicBezTo>
                    <a:cubicBezTo>
                      <a:pt x="180" y="27"/>
                      <a:pt x="169" y="20"/>
                      <a:pt x="160" y="19"/>
                    </a:cubicBezTo>
                    <a:cubicBezTo>
                      <a:pt x="148" y="17"/>
                      <a:pt x="140" y="19"/>
                      <a:pt x="130" y="26"/>
                    </a:cubicBezTo>
                    <a:cubicBezTo>
                      <a:pt x="113" y="38"/>
                      <a:pt x="112" y="54"/>
                      <a:pt x="101" y="70"/>
                    </a:cubicBezTo>
                    <a:cubicBezTo>
                      <a:pt x="90" y="85"/>
                      <a:pt x="68" y="87"/>
                      <a:pt x="56" y="100"/>
                    </a:cubicBezTo>
                    <a:cubicBezTo>
                      <a:pt x="46" y="110"/>
                      <a:pt x="52" y="128"/>
                      <a:pt x="40" y="135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3" name="Freeform 1142">
                <a:extLst>
                  <a:ext uri="{FF2B5EF4-FFF2-40B4-BE49-F238E27FC236}">
                    <a16:creationId xmlns:a16="http://schemas.microsoft.com/office/drawing/2014/main" id="{E8E6CFD3-E338-3709-EB09-CEF5475CE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" y="2308"/>
                <a:ext cx="58" cy="37"/>
              </a:xfrm>
              <a:custGeom>
                <a:avLst/>
                <a:gdLst>
                  <a:gd name="T0" fmla="*/ 34 w 37"/>
                  <a:gd name="T1" fmla="*/ 16 h 23"/>
                  <a:gd name="T2" fmla="*/ 0 w 37"/>
                  <a:gd name="T3" fmla="*/ 60 h 23"/>
                  <a:gd name="T4" fmla="*/ 42 w 37"/>
                  <a:gd name="T5" fmla="*/ 97 h 23"/>
                  <a:gd name="T6" fmla="*/ 82 w 37"/>
                  <a:gd name="T7" fmla="*/ 50 h 23"/>
                  <a:gd name="T8" fmla="*/ 143 w 37"/>
                  <a:gd name="T9" fmla="*/ 26 h 23"/>
                  <a:gd name="T10" fmla="*/ 100 w 37"/>
                  <a:gd name="T11" fmla="*/ 5 h 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7" h="23">
                    <a:moveTo>
                      <a:pt x="9" y="4"/>
                    </a:moveTo>
                    <a:cubicBezTo>
                      <a:pt x="6" y="6"/>
                      <a:pt x="0" y="10"/>
                      <a:pt x="0" y="14"/>
                    </a:cubicBezTo>
                    <a:cubicBezTo>
                      <a:pt x="0" y="15"/>
                      <a:pt x="10" y="23"/>
                      <a:pt x="11" y="23"/>
                    </a:cubicBezTo>
                    <a:cubicBezTo>
                      <a:pt x="15" y="22"/>
                      <a:pt x="18" y="14"/>
                      <a:pt x="21" y="12"/>
                    </a:cubicBezTo>
                    <a:cubicBezTo>
                      <a:pt x="25" y="8"/>
                      <a:pt x="32" y="7"/>
                      <a:pt x="37" y="6"/>
                    </a:cubicBezTo>
                    <a:cubicBezTo>
                      <a:pt x="35" y="2"/>
                      <a:pt x="30" y="0"/>
                      <a:pt x="26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4" name="Freeform 1143">
                <a:extLst>
                  <a:ext uri="{FF2B5EF4-FFF2-40B4-BE49-F238E27FC236}">
                    <a16:creationId xmlns:a16="http://schemas.microsoft.com/office/drawing/2014/main" id="{BC7C03FB-F765-8D79-4DA7-4DF33A836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" y="2410"/>
                <a:ext cx="26" cy="22"/>
              </a:xfrm>
              <a:custGeom>
                <a:avLst/>
                <a:gdLst>
                  <a:gd name="T0" fmla="*/ 21 w 16"/>
                  <a:gd name="T1" fmla="*/ 14 h 14"/>
                  <a:gd name="T2" fmla="*/ 0 w 16"/>
                  <a:gd name="T3" fmla="*/ 55 h 14"/>
                  <a:gd name="T4" fmla="*/ 68 w 16"/>
                  <a:gd name="T5" fmla="*/ 13 h 14"/>
                  <a:gd name="T6" fmla="*/ 39 w 16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14">
                    <a:moveTo>
                      <a:pt x="5" y="4"/>
                    </a:moveTo>
                    <a:cubicBezTo>
                      <a:pt x="3" y="7"/>
                      <a:pt x="1" y="10"/>
                      <a:pt x="0" y="14"/>
                    </a:cubicBezTo>
                    <a:cubicBezTo>
                      <a:pt x="6" y="11"/>
                      <a:pt x="11" y="6"/>
                      <a:pt x="16" y="3"/>
                    </a:cubicBezTo>
                    <a:cubicBezTo>
                      <a:pt x="14" y="0"/>
                      <a:pt x="12" y="1"/>
                      <a:pt x="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5" name="Freeform 1144">
                <a:extLst>
                  <a:ext uri="{FF2B5EF4-FFF2-40B4-BE49-F238E27FC236}">
                    <a16:creationId xmlns:a16="http://schemas.microsoft.com/office/drawing/2014/main" id="{427A5AA1-44CC-D912-B020-98E1B542F1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5" y="2351"/>
                <a:ext cx="13" cy="11"/>
              </a:xfrm>
              <a:custGeom>
                <a:avLst/>
                <a:gdLst>
                  <a:gd name="T0" fmla="*/ 0 w 8"/>
                  <a:gd name="T1" fmla="*/ 14 h 7"/>
                  <a:gd name="T2" fmla="*/ 21 w 8"/>
                  <a:gd name="T3" fmla="*/ 27 h 7"/>
                  <a:gd name="T4" fmla="*/ 26 w 8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0" y="4"/>
                    </a:moveTo>
                    <a:cubicBezTo>
                      <a:pt x="1" y="6"/>
                      <a:pt x="3" y="7"/>
                      <a:pt x="5" y="7"/>
                    </a:cubicBezTo>
                    <a:cubicBezTo>
                      <a:pt x="8" y="4"/>
                      <a:pt x="7" y="2"/>
                      <a:pt x="6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6" name="Freeform 1145">
                <a:extLst>
                  <a:ext uri="{FF2B5EF4-FFF2-40B4-BE49-F238E27FC236}">
                    <a16:creationId xmlns:a16="http://schemas.microsoft.com/office/drawing/2014/main" id="{736EC291-55C2-EE3B-0663-4749D6DBB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" y="2585"/>
                <a:ext cx="212" cy="76"/>
              </a:xfrm>
              <a:custGeom>
                <a:avLst/>
                <a:gdLst>
                  <a:gd name="T0" fmla="*/ 0 w 134"/>
                  <a:gd name="T1" fmla="*/ 76 h 48"/>
                  <a:gd name="T2" fmla="*/ 95 w 134"/>
                  <a:gd name="T3" fmla="*/ 168 h 48"/>
                  <a:gd name="T4" fmla="*/ 250 w 134"/>
                  <a:gd name="T5" fmla="*/ 184 h 48"/>
                  <a:gd name="T6" fmla="*/ 400 w 134"/>
                  <a:gd name="T7" fmla="*/ 155 h 48"/>
                  <a:gd name="T8" fmla="*/ 530 w 134"/>
                  <a:gd name="T9" fmla="*/ 0 h 48"/>
                  <a:gd name="T10" fmla="*/ 435 w 134"/>
                  <a:gd name="T11" fmla="*/ 95 h 48"/>
                  <a:gd name="T12" fmla="*/ 288 w 134"/>
                  <a:gd name="T13" fmla="*/ 130 h 48"/>
                  <a:gd name="T14" fmla="*/ 158 w 134"/>
                  <a:gd name="T15" fmla="*/ 136 h 48"/>
                  <a:gd name="T16" fmla="*/ 47 w 134"/>
                  <a:gd name="T17" fmla="*/ 100 h 4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4" h="48">
                    <a:moveTo>
                      <a:pt x="0" y="19"/>
                    </a:moveTo>
                    <a:cubicBezTo>
                      <a:pt x="7" y="31"/>
                      <a:pt x="12" y="37"/>
                      <a:pt x="24" y="42"/>
                    </a:cubicBezTo>
                    <a:cubicBezTo>
                      <a:pt x="37" y="47"/>
                      <a:pt x="49" y="45"/>
                      <a:pt x="63" y="46"/>
                    </a:cubicBezTo>
                    <a:cubicBezTo>
                      <a:pt x="77" y="46"/>
                      <a:pt x="89" y="48"/>
                      <a:pt x="101" y="39"/>
                    </a:cubicBezTo>
                    <a:cubicBezTo>
                      <a:pt x="113" y="31"/>
                      <a:pt x="133" y="15"/>
                      <a:pt x="134" y="0"/>
                    </a:cubicBezTo>
                    <a:cubicBezTo>
                      <a:pt x="124" y="4"/>
                      <a:pt x="119" y="18"/>
                      <a:pt x="110" y="24"/>
                    </a:cubicBezTo>
                    <a:cubicBezTo>
                      <a:pt x="99" y="32"/>
                      <a:pt x="86" y="33"/>
                      <a:pt x="73" y="33"/>
                    </a:cubicBezTo>
                    <a:cubicBezTo>
                      <a:pt x="62" y="33"/>
                      <a:pt x="51" y="35"/>
                      <a:pt x="40" y="34"/>
                    </a:cubicBezTo>
                    <a:cubicBezTo>
                      <a:pt x="30" y="32"/>
                      <a:pt x="22" y="28"/>
                      <a:pt x="12" y="25"/>
                    </a:cubicBezTo>
                  </a:path>
                </a:pathLst>
              </a:custGeom>
              <a:solidFill>
                <a:srgbClr val="E4A4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7" name="Freeform 1146">
                <a:extLst>
                  <a:ext uri="{FF2B5EF4-FFF2-40B4-BE49-F238E27FC236}">
                    <a16:creationId xmlns:a16="http://schemas.microsoft.com/office/drawing/2014/main" id="{C9C6EBB1-BBC3-74C2-0EE9-6291D9C48C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4" y="2408"/>
                <a:ext cx="21" cy="95"/>
              </a:xfrm>
              <a:custGeom>
                <a:avLst/>
                <a:gdLst>
                  <a:gd name="T0" fmla="*/ 13 w 13"/>
                  <a:gd name="T1" fmla="*/ 0 h 60"/>
                  <a:gd name="T2" fmla="*/ 50 w 13"/>
                  <a:gd name="T3" fmla="*/ 128 h 60"/>
                  <a:gd name="T4" fmla="*/ 8 w 13"/>
                  <a:gd name="T5" fmla="*/ 238 h 60"/>
                  <a:gd name="T6" fmla="*/ 34 w 13"/>
                  <a:gd name="T7" fmla="*/ 48 h 6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3" h="60">
                    <a:moveTo>
                      <a:pt x="3" y="0"/>
                    </a:moveTo>
                    <a:cubicBezTo>
                      <a:pt x="9" y="9"/>
                      <a:pt x="12" y="21"/>
                      <a:pt x="12" y="32"/>
                    </a:cubicBezTo>
                    <a:cubicBezTo>
                      <a:pt x="13" y="44"/>
                      <a:pt x="8" y="49"/>
                      <a:pt x="2" y="60"/>
                    </a:cubicBezTo>
                    <a:cubicBezTo>
                      <a:pt x="11" y="45"/>
                      <a:pt x="0" y="26"/>
                      <a:pt x="8" y="12"/>
                    </a:cubicBezTo>
                  </a:path>
                </a:pathLst>
              </a:custGeom>
              <a:solidFill>
                <a:srgbClr val="E4A4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8" name="Oval 1147">
                <a:extLst>
                  <a:ext uri="{FF2B5EF4-FFF2-40B4-BE49-F238E27FC236}">
                    <a16:creationId xmlns:a16="http://schemas.microsoft.com/office/drawing/2014/main" id="{600FCBC7-7F6B-CC90-D4A9-4BD59DBCDF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8" y="2449"/>
                <a:ext cx="93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9" name="Oval 1148">
                <a:extLst>
                  <a:ext uri="{FF2B5EF4-FFF2-40B4-BE49-F238E27FC236}">
                    <a16:creationId xmlns:a16="http://schemas.microsoft.com/office/drawing/2014/main" id="{E20EEAF4-1FAF-0E33-9EEE-CA5A3DDBFD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7" y="2430"/>
                <a:ext cx="93" cy="8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0" name="Oval 1149">
                <a:extLst>
                  <a:ext uri="{FF2B5EF4-FFF2-40B4-BE49-F238E27FC236}">
                    <a16:creationId xmlns:a16="http://schemas.microsoft.com/office/drawing/2014/main" id="{91E3E541-32D5-4DB5-3BDC-DC20D4FD94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2" y="2441"/>
                <a:ext cx="95" cy="87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1" name="Freeform 1150">
                <a:extLst>
                  <a:ext uri="{FF2B5EF4-FFF2-40B4-BE49-F238E27FC236}">
                    <a16:creationId xmlns:a16="http://schemas.microsoft.com/office/drawing/2014/main" id="{E6FEF7DB-439E-2519-15F7-13F8BEE2B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6" y="2462"/>
                <a:ext cx="73" cy="60"/>
              </a:xfrm>
              <a:custGeom>
                <a:avLst/>
                <a:gdLst>
                  <a:gd name="T0" fmla="*/ 0 w 46"/>
                  <a:gd name="T1" fmla="*/ 90 h 38"/>
                  <a:gd name="T2" fmla="*/ 5 w 46"/>
                  <a:gd name="T3" fmla="*/ 109 h 38"/>
                  <a:gd name="T4" fmla="*/ 83 w 46"/>
                  <a:gd name="T5" fmla="*/ 150 h 38"/>
                  <a:gd name="T6" fmla="*/ 184 w 46"/>
                  <a:gd name="T7" fmla="*/ 60 h 38"/>
                  <a:gd name="T8" fmla="*/ 179 w 46"/>
                  <a:gd name="T9" fmla="*/ 39 h 38"/>
                  <a:gd name="T10" fmla="*/ 100 w 46"/>
                  <a:gd name="T11" fmla="*/ 0 h 38"/>
                  <a:gd name="T12" fmla="*/ 0 w 46"/>
                  <a:gd name="T13" fmla="*/ 90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8">
                    <a:moveTo>
                      <a:pt x="0" y="23"/>
                    </a:moveTo>
                    <a:cubicBezTo>
                      <a:pt x="0" y="24"/>
                      <a:pt x="1" y="26"/>
                      <a:pt x="1" y="28"/>
                    </a:cubicBezTo>
                    <a:cubicBezTo>
                      <a:pt x="5" y="34"/>
                      <a:pt x="13" y="38"/>
                      <a:pt x="21" y="38"/>
                    </a:cubicBezTo>
                    <a:cubicBezTo>
                      <a:pt x="35" y="38"/>
                      <a:pt x="46" y="28"/>
                      <a:pt x="46" y="15"/>
                    </a:cubicBezTo>
                    <a:cubicBezTo>
                      <a:pt x="46" y="13"/>
                      <a:pt x="45" y="12"/>
                      <a:pt x="45" y="10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2" name="Oval 1151">
                <a:extLst>
                  <a:ext uri="{FF2B5EF4-FFF2-40B4-BE49-F238E27FC236}">
                    <a16:creationId xmlns:a16="http://schemas.microsoft.com/office/drawing/2014/main" id="{14A38F4E-44C4-650E-9147-9BBFA6D4A3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9" y="2460"/>
                <a:ext cx="19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3" name="Oval 1152">
                <a:extLst>
                  <a:ext uri="{FF2B5EF4-FFF2-40B4-BE49-F238E27FC236}">
                    <a16:creationId xmlns:a16="http://schemas.microsoft.com/office/drawing/2014/main" id="{87F6DB85-64A9-BA27-DF81-6819194512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1" y="2457"/>
                <a:ext cx="13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4" name="Freeform 1153">
                <a:extLst>
                  <a:ext uri="{FF2B5EF4-FFF2-40B4-BE49-F238E27FC236}">
                    <a16:creationId xmlns:a16="http://schemas.microsoft.com/office/drawing/2014/main" id="{C3171CDF-FA7A-E5FA-EC4F-67C5877F19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" y="2489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73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2"/>
                      <a:pt x="12" y="25"/>
                      <a:pt x="0" y="19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5" name="Freeform 1154">
                <a:extLst>
                  <a:ext uri="{FF2B5EF4-FFF2-40B4-BE49-F238E27FC236}">
                    <a16:creationId xmlns:a16="http://schemas.microsoft.com/office/drawing/2014/main" id="{CB81C0E4-5C17-770D-2FB6-D0D1B56CAD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2261"/>
                <a:ext cx="458" cy="446"/>
              </a:xfrm>
              <a:custGeom>
                <a:avLst/>
                <a:gdLst>
                  <a:gd name="T0" fmla="*/ 342 w 289"/>
                  <a:gd name="T1" fmla="*/ 63 h 282"/>
                  <a:gd name="T2" fmla="*/ 111 w 289"/>
                  <a:gd name="T3" fmla="*/ 373 h 282"/>
                  <a:gd name="T4" fmla="*/ 81 w 289"/>
                  <a:gd name="T5" fmla="*/ 658 h 282"/>
                  <a:gd name="T6" fmla="*/ 306 w 289"/>
                  <a:gd name="T7" fmla="*/ 1049 h 282"/>
                  <a:gd name="T8" fmla="*/ 721 w 289"/>
                  <a:gd name="T9" fmla="*/ 1036 h 282"/>
                  <a:gd name="T10" fmla="*/ 1035 w 289"/>
                  <a:gd name="T11" fmla="*/ 693 h 282"/>
                  <a:gd name="T12" fmla="*/ 935 w 289"/>
                  <a:gd name="T13" fmla="*/ 182 h 282"/>
                  <a:gd name="T14" fmla="*/ 342 w 289"/>
                  <a:gd name="T15" fmla="*/ 63 h 28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9" h="282">
                    <a:moveTo>
                      <a:pt x="86" y="16"/>
                    </a:moveTo>
                    <a:cubicBezTo>
                      <a:pt x="66" y="25"/>
                      <a:pt x="56" y="62"/>
                      <a:pt x="28" y="94"/>
                    </a:cubicBezTo>
                    <a:cubicBezTo>
                      <a:pt x="0" y="126"/>
                      <a:pt x="4" y="150"/>
                      <a:pt x="20" y="166"/>
                    </a:cubicBezTo>
                    <a:cubicBezTo>
                      <a:pt x="35" y="181"/>
                      <a:pt x="52" y="261"/>
                      <a:pt x="77" y="265"/>
                    </a:cubicBezTo>
                    <a:cubicBezTo>
                      <a:pt x="102" y="270"/>
                      <a:pt x="155" y="282"/>
                      <a:pt x="181" y="262"/>
                    </a:cubicBezTo>
                    <a:cubicBezTo>
                      <a:pt x="207" y="243"/>
                      <a:pt x="232" y="214"/>
                      <a:pt x="260" y="175"/>
                    </a:cubicBezTo>
                    <a:cubicBezTo>
                      <a:pt x="289" y="135"/>
                      <a:pt x="266" y="77"/>
                      <a:pt x="235" y="46"/>
                    </a:cubicBezTo>
                    <a:cubicBezTo>
                      <a:pt x="205" y="15"/>
                      <a:pt x="135" y="0"/>
                      <a:pt x="86" y="1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6" name="Freeform 1155">
                <a:extLst>
                  <a:ext uri="{FF2B5EF4-FFF2-40B4-BE49-F238E27FC236}">
                    <a16:creationId xmlns:a16="http://schemas.microsoft.com/office/drawing/2014/main" id="{65369B2C-DB43-2230-8FE0-30653EC85A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2605"/>
                <a:ext cx="337" cy="452"/>
              </a:xfrm>
              <a:custGeom>
                <a:avLst/>
                <a:gdLst>
                  <a:gd name="T0" fmla="*/ 326 w 213"/>
                  <a:gd name="T1" fmla="*/ 63 h 286"/>
                  <a:gd name="T2" fmla="*/ 646 w 213"/>
                  <a:gd name="T3" fmla="*/ 163 h 286"/>
                  <a:gd name="T4" fmla="*/ 835 w 213"/>
                  <a:gd name="T5" fmla="*/ 522 h 286"/>
                  <a:gd name="T6" fmla="*/ 551 w 213"/>
                  <a:gd name="T7" fmla="*/ 849 h 286"/>
                  <a:gd name="T8" fmla="*/ 190 w 213"/>
                  <a:gd name="T9" fmla="*/ 1116 h 286"/>
                  <a:gd name="T10" fmla="*/ 5 w 213"/>
                  <a:gd name="T11" fmla="*/ 974 h 286"/>
                  <a:gd name="T12" fmla="*/ 176 w 213"/>
                  <a:gd name="T13" fmla="*/ 585 h 286"/>
                  <a:gd name="T14" fmla="*/ 326 w 213"/>
                  <a:gd name="T15" fmla="*/ 63 h 28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3" h="286">
                    <a:moveTo>
                      <a:pt x="82" y="16"/>
                    </a:moveTo>
                    <a:cubicBezTo>
                      <a:pt x="102" y="0"/>
                      <a:pt x="142" y="12"/>
                      <a:pt x="163" y="41"/>
                    </a:cubicBezTo>
                    <a:cubicBezTo>
                      <a:pt x="183" y="69"/>
                      <a:pt x="213" y="107"/>
                      <a:pt x="211" y="132"/>
                    </a:cubicBezTo>
                    <a:cubicBezTo>
                      <a:pt x="208" y="157"/>
                      <a:pt x="188" y="175"/>
                      <a:pt x="139" y="215"/>
                    </a:cubicBezTo>
                    <a:cubicBezTo>
                      <a:pt x="90" y="254"/>
                      <a:pt x="64" y="286"/>
                      <a:pt x="48" y="283"/>
                    </a:cubicBezTo>
                    <a:cubicBezTo>
                      <a:pt x="31" y="280"/>
                      <a:pt x="0" y="264"/>
                      <a:pt x="1" y="247"/>
                    </a:cubicBezTo>
                    <a:cubicBezTo>
                      <a:pt x="2" y="230"/>
                      <a:pt x="23" y="191"/>
                      <a:pt x="44" y="148"/>
                    </a:cubicBezTo>
                    <a:cubicBezTo>
                      <a:pt x="65" y="106"/>
                      <a:pt x="60" y="32"/>
                      <a:pt x="82" y="1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7" name="Freeform 1156">
                <a:extLst>
                  <a:ext uri="{FF2B5EF4-FFF2-40B4-BE49-F238E27FC236}">
                    <a16:creationId xmlns:a16="http://schemas.microsoft.com/office/drawing/2014/main" id="{D771ACB4-DD8C-D945-C4C9-AEE8AA5665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0" y="2719"/>
                <a:ext cx="320" cy="329"/>
              </a:xfrm>
              <a:custGeom>
                <a:avLst/>
                <a:gdLst>
                  <a:gd name="T0" fmla="*/ 73 w 202"/>
                  <a:gd name="T1" fmla="*/ 661 h 208"/>
                  <a:gd name="T2" fmla="*/ 223 w 202"/>
                  <a:gd name="T3" fmla="*/ 788 h 208"/>
                  <a:gd name="T4" fmla="*/ 377 w 202"/>
                  <a:gd name="T5" fmla="*/ 658 h 208"/>
                  <a:gd name="T6" fmla="*/ 577 w 202"/>
                  <a:gd name="T7" fmla="*/ 478 h 208"/>
                  <a:gd name="T8" fmla="*/ 790 w 202"/>
                  <a:gd name="T9" fmla="*/ 253 h 208"/>
                  <a:gd name="T10" fmla="*/ 673 w 202"/>
                  <a:gd name="T11" fmla="*/ 0 h 208"/>
                  <a:gd name="T12" fmla="*/ 632 w 202"/>
                  <a:gd name="T13" fmla="*/ 270 h 208"/>
                  <a:gd name="T14" fmla="*/ 564 w 202"/>
                  <a:gd name="T15" fmla="*/ 308 h 208"/>
                  <a:gd name="T16" fmla="*/ 485 w 202"/>
                  <a:gd name="T17" fmla="*/ 421 h 208"/>
                  <a:gd name="T18" fmla="*/ 353 w 202"/>
                  <a:gd name="T19" fmla="*/ 468 h 208"/>
                  <a:gd name="T20" fmla="*/ 279 w 202"/>
                  <a:gd name="T21" fmla="*/ 571 h 208"/>
                  <a:gd name="T22" fmla="*/ 103 w 202"/>
                  <a:gd name="T23" fmla="*/ 696 h 20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02" h="208">
                    <a:moveTo>
                      <a:pt x="18" y="167"/>
                    </a:moveTo>
                    <a:cubicBezTo>
                      <a:pt x="0" y="190"/>
                      <a:pt x="39" y="208"/>
                      <a:pt x="56" y="199"/>
                    </a:cubicBezTo>
                    <a:cubicBezTo>
                      <a:pt x="68" y="192"/>
                      <a:pt x="84" y="174"/>
                      <a:pt x="95" y="166"/>
                    </a:cubicBezTo>
                    <a:cubicBezTo>
                      <a:pt x="114" y="151"/>
                      <a:pt x="127" y="136"/>
                      <a:pt x="145" y="121"/>
                    </a:cubicBezTo>
                    <a:cubicBezTo>
                      <a:pt x="164" y="107"/>
                      <a:pt x="195" y="90"/>
                      <a:pt x="199" y="64"/>
                    </a:cubicBezTo>
                    <a:cubicBezTo>
                      <a:pt x="202" y="46"/>
                      <a:pt x="184" y="8"/>
                      <a:pt x="169" y="0"/>
                    </a:cubicBezTo>
                    <a:cubicBezTo>
                      <a:pt x="179" y="24"/>
                      <a:pt x="186" y="53"/>
                      <a:pt x="159" y="68"/>
                    </a:cubicBezTo>
                    <a:cubicBezTo>
                      <a:pt x="153" y="71"/>
                      <a:pt x="147" y="73"/>
                      <a:pt x="142" y="78"/>
                    </a:cubicBezTo>
                    <a:cubicBezTo>
                      <a:pt x="134" y="87"/>
                      <a:pt x="132" y="98"/>
                      <a:pt x="122" y="106"/>
                    </a:cubicBezTo>
                    <a:cubicBezTo>
                      <a:pt x="111" y="114"/>
                      <a:pt x="100" y="112"/>
                      <a:pt x="89" y="118"/>
                    </a:cubicBezTo>
                    <a:cubicBezTo>
                      <a:pt x="80" y="124"/>
                      <a:pt x="75" y="134"/>
                      <a:pt x="70" y="144"/>
                    </a:cubicBezTo>
                    <a:cubicBezTo>
                      <a:pt x="63" y="162"/>
                      <a:pt x="51" y="191"/>
                      <a:pt x="26" y="17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8" name="Freeform 1157">
                <a:extLst>
                  <a:ext uri="{FF2B5EF4-FFF2-40B4-BE49-F238E27FC236}">
                    <a16:creationId xmlns:a16="http://schemas.microsoft.com/office/drawing/2014/main" id="{655C25A9-69D2-964A-3E9C-1F16F18CB7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2" y="2609"/>
                <a:ext cx="158" cy="173"/>
              </a:xfrm>
              <a:custGeom>
                <a:avLst/>
                <a:gdLst>
                  <a:gd name="T0" fmla="*/ 395 w 100"/>
                  <a:gd name="T1" fmla="*/ 233 h 110"/>
                  <a:gd name="T2" fmla="*/ 90 w 100"/>
                  <a:gd name="T3" fmla="*/ 77 h 110"/>
                  <a:gd name="T4" fmla="*/ 35 w 100"/>
                  <a:gd name="T5" fmla="*/ 242 h 110"/>
                  <a:gd name="T6" fmla="*/ 0 w 100"/>
                  <a:gd name="T7" fmla="*/ 428 h 110"/>
                  <a:gd name="T8" fmla="*/ 163 w 100"/>
                  <a:gd name="T9" fmla="*/ 230 h 110"/>
                  <a:gd name="T10" fmla="*/ 280 w 100"/>
                  <a:gd name="T11" fmla="*/ 269 h 110"/>
                  <a:gd name="T12" fmla="*/ 362 w 100"/>
                  <a:gd name="T13" fmla="*/ 242 h 11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0" h="110">
                    <a:moveTo>
                      <a:pt x="100" y="60"/>
                    </a:moveTo>
                    <a:cubicBezTo>
                      <a:pt x="83" y="40"/>
                      <a:pt x="53" y="0"/>
                      <a:pt x="23" y="20"/>
                    </a:cubicBezTo>
                    <a:cubicBezTo>
                      <a:pt x="8" y="30"/>
                      <a:pt x="11" y="46"/>
                      <a:pt x="9" y="62"/>
                    </a:cubicBezTo>
                    <a:cubicBezTo>
                      <a:pt x="6" y="78"/>
                      <a:pt x="4" y="94"/>
                      <a:pt x="0" y="110"/>
                    </a:cubicBezTo>
                    <a:cubicBezTo>
                      <a:pt x="18" y="100"/>
                      <a:pt x="13" y="58"/>
                      <a:pt x="41" y="59"/>
                    </a:cubicBezTo>
                    <a:cubicBezTo>
                      <a:pt x="54" y="60"/>
                      <a:pt x="57" y="73"/>
                      <a:pt x="71" y="69"/>
                    </a:cubicBezTo>
                    <a:cubicBezTo>
                      <a:pt x="79" y="66"/>
                      <a:pt x="83" y="57"/>
                      <a:pt x="92" y="62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9" name="Freeform 1158">
                <a:extLst>
                  <a:ext uri="{FF2B5EF4-FFF2-40B4-BE49-F238E27FC236}">
                    <a16:creationId xmlns:a16="http://schemas.microsoft.com/office/drawing/2014/main" id="{DD445C5A-37A9-EC18-2F5D-25B324CB9A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" y="2855"/>
                <a:ext cx="66" cy="117"/>
              </a:xfrm>
              <a:custGeom>
                <a:avLst/>
                <a:gdLst>
                  <a:gd name="T0" fmla="*/ 141 w 42"/>
                  <a:gd name="T1" fmla="*/ 0 h 74"/>
                  <a:gd name="T2" fmla="*/ 61 w 42"/>
                  <a:gd name="T3" fmla="*/ 138 h 74"/>
                  <a:gd name="T4" fmla="*/ 14 w 42"/>
                  <a:gd name="T5" fmla="*/ 250 h 74"/>
                  <a:gd name="T6" fmla="*/ 82 w 42"/>
                  <a:gd name="T7" fmla="*/ 190 h 74"/>
                  <a:gd name="T8" fmla="*/ 148 w 42"/>
                  <a:gd name="T9" fmla="*/ 134 h 74"/>
                  <a:gd name="T10" fmla="*/ 148 w 42"/>
                  <a:gd name="T11" fmla="*/ 35 h 7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2" h="74">
                    <a:moveTo>
                      <a:pt x="36" y="0"/>
                    </a:moveTo>
                    <a:cubicBezTo>
                      <a:pt x="30" y="12"/>
                      <a:pt x="24" y="24"/>
                      <a:pt x="16" y="35"/>
                    </a:cubicBezTo>
                    <a:cubicBezTo>
                      <a:pt x="13" y="41"/>
                      <a:pt x="0" y="56"/>
                      <a:pt x="4" y="63"/>
                    </a:cubicBezTo>
                    <a:cubicBezTo>
                      <a:pt x="10" y="74"/>
                      <a:pt x="17" y="52"/>
                      <a:pt x="21" y="48"/>
                    </a:cubicBezTo>
                    <a:cubicBezTo>
                      <a:pt x="25" y="43"/>
                      <a:pt x="34" y="40"/>
                      <a:pt x="38" y="34"/>
                    </a:cubicBezTo>
                    <a:cubicBezTo>
                      <a:pt x="42" y="27"/>
                      <a:pt x="37" y="17"/>
                      <a:pt x="38" y="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0" name="Freeform 1159">
                <a:extLst>
                  <a:ext uri="{FF2B5EF4-FFF2-40B4-BE49-F238E27FC236}">
                    <a16:creationId xmlns:a16="http://schemas.microsoft.com/office/drawing/2014/main" id="{C931AF1D-A2B2-E2F2-F048-E8BC872AF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2643"/>
                <a:ext cx="51" cy="40"/>
              </a:xfrm>
              <a:custGeom>
                <a:avLst/>
                <a:gdLst>
                  <a:gd name="T0" fmla="*/ 46 w 32"/>
                  <a:gd name="T1" fmla="*/ 21 h 25"/>
                  <a:gd name="T2" fmla="*/ 21 w 32"/>
                  <a:gd name="T3" fmla="*/ 102 h 25"/>
                  <a:gd name="T4" fmla="*/ 53 w 32"/>
                  <a:gd name="T5" fmla="*/ 56 h 25"/>
                  <a:gd name="T6" fmla="*/ 129 w 32"/>
                  <a:gd name="T7" fmla="*/ 46 h 25"/>
                  <a:gd name="T8" fmla="*/ 94 w 32"/>
                  <a:gd name="T9" fmla="*/ 0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" h="25">
                    <a:moveTo>
                      <a:pt x="11" y="5"/>
                    </a:moveTo>
                    <a:cubicBezTo>
                      <a:pt x="5" y="9"/>
                      <a:pt x="0" y="19"/>
                      <a:pt x="5" y="25"/>
                    </a:cubicBezTo>
                    <a:cubicBezTo>
                      <a:pt x="8" y="22"/>
                      <a:pt x="9" y="16"/>
                      <a:pt x="13" y="14"/>
                    </a:cubicBezTo>
                    <a:cubicBezTo>
                      <a:pt x="18" y="10"/>
                      <a:pt x="27" y="13"/>
                      <a:pt x="32" y="11"/>
                    </a:cubicBezTo>
                    <a:cubicBezTo>
                      <a:pt x="32" y="6"/>
                      <a:pt x="28" y="2"/>
                      <a:pt x="2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1" name="Freeform 1160">
                <a:extLst>
                  <a:ext uri="{FF2B5EF4-FFF2-40B4-BE49-F238E27FC236}">
                    <a16:creationId xmlns:a16="http://schemas.microsoft.com/office/drawing/2014/main" id="{AD6BCFB1-B6B5-1BD6-8453-269F208D37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" y="2667"/>
                <a:ext cx="45" cy="19"/>
              </a:xfrm>
              <a:custGeom>
                <a:avLst/>
                <a:gdLst>
                  <a:gd name="T0" fmla="*/ 50 w 28"/>
                  <a:gd name="T1" fmla="*/ 0 h 12"/>
                  <a:gd name="T2" fmla="*/ 69 w 28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8" h="12">
                    <a:moveTo>
                      <a:pt x="12" y="0"/>
                    </a:moveTo>
                    <a:cubicBezTo>
                      <a:pt x="0" y="12"/>
                      <a:pt x="28" y="10"/>
                      <a:pt x="1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2" name="Oval 1161">
                <a:extLst>
                  <a:ext uri="{FF2B5EF4-FFF2-40B4-BE49-F238E27FC236}">
                    <a16:creationId xmlns:a16="http://schemas.microsoft.com/office/drawing/2014/main" id="{C05F27C3-315F-023B-36F7-2C0E216DEB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1" y="2781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3" name="Oval 1162">
                <a:extLst>
                  <a:ext uri="{FF2B5EF4-FFF2-40B4-BE49-F238E27FC236}">
                    <a16:creationId xmlns:a16="http://schemas.microsoft.com/office/drawing/2014/main" id="{2C5763C0-B542-39E7-CE31-CC0963382B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8" y="2759"/>
                <a:ext cx="108" cy="10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4" name="Oval 1163">
                <a:extLst>
                  <a:ext uri="{FF2B5EF4-FFF2-40B4-BE49-F238E27FC236}">
                    <a16:creationId xmlns:a16="http://schemas.microsoft.com/office/drawing/2014/main" id="{203FF169-2B0B-7540-E33A-1F080B20C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6" y="2771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5" name="Freeform 1164">
                <a:extLst>
                  <a:ext uri="{FF2B5EF4-FFF2-40B4-BE49-F238E27FC236}">
                    <a16:creationId xmlns:a16="http://schemas.microsoft.com/office/drawing/2014/main" id="{879CB6A1-C3FC-0465-AF9D-8024329E89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" y="2797"/>
                <a:ext cx="82" cy="68"/>
              </a:xfrm>
              <a:custGeom>
                <a:avLst/>
                <a:gdLst>
                  <a:gd name="T0" fmla="*/ 0 w 52"/>
                  <a:gd name="T1" fmla="*/ 103 h 43"/>
                  <a:gd name="T2" fmla="*/ 5 w 52"/>
                  <a:gd name="T3" fmla="*/ 128 h 43"/>
                  <a:gd name="T4" fmla="*/ 95 w 52"/>
                  <a:gd name="T5" fmla="*/ 171 h 43"/>
                  <a:gd name="T6" fmla="*/ 203 w 52"/>
                  <a:gd name="T7" fmla="*/ 68 h 43"/>
                  <a:gd name="T8" fmla="*/ 199 w 52"/>
                  <a:gd name="T9" fmla="*/ 43 h 43"/>
                  <a:gd name="T10" fmla="*/ 109 w 52"/>
                  <a:gd name="T11" fmla="*/ 0 h 43"/>
                  <a:gd name="T12" fmla="*/ 0 w 52"/>
                  <a:gd name="T13" fmla="*/ 10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3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3"/>
                      <a:pt x="24" y="43"/>
                    </a:cubicBezTo>
                    <a:cubicBezTo>
                      <a:pt x="39" y="43"/>
                      <a:pt x="52" y="32"/>
                      <a:pt x="52" y="17"/>
                    </a:cubicBezTo>
                    <a:cubicBezTo>
                      <a:pt x="52" y="15"/>
                      <a:pt x="52" y="13"/>
                      <a:pt x="51" y="11"/>
                    </a:cubicBezTo>
                    <a:cubicBezTo>
                      <a:pt x="46" y="4"/>
                      <a:pt x="38" y="0"/>
                      <a:pt x="28" y="0"/>
                    </a:cubicBezTo>
                    <a:cubicBezTo>
                      <a:pt x="12" y="0"/>
                      <a:pt x="0" y="11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6" name="Oval 1165">
                <a:extLst>
                  <a:ext uri="{FF2B5EF4-FFF2-40B4-BE49-F238E27FC236}">
                    <a16:creationId xmlns:a16="http://schemas.microsoft.com/office/drawing/2014/main" id="{89A90D50-289B-A92A-90C1-8ECCB346DD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5" y="2795"/>
                <a:ext cx="22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7" name="Oval 1166">
                <a:extLst>
                  <a:ext uri="{FF2B5EF4-FFF2-40B4-BE49-F238E27FC236}">
                    <a16:creationId xmlns:a16="http://schemas.microsoft.com/office/drawing/2014/main" id="{EB7F91F6-D863-2193-49D0-7E295371CD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0" y="2790"/>
                <a:ext cx="15" cy="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8" name="Freeform 1167">
                <a:extLst>
                  <a:ext uri="{FF2B5EF4-FFF2-40B4-BE49-F238E27FC236}">
                    <a16:creationId xmlns:a16="http://schemas.microsoft.com/office/drawing/2014/main" id="{A6F73C5A-5C2D-EF6C-554B-57A3B891CF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4" y="2828"/>
                <a:ext cx="60" cy="44"/>
              </a:xfrm>
              <a:custGeom>
                <a:avLst/>
                <a:gdLst>
                  <a:gd name="T0" fmla="*/ 150 w 38"/>
                  <a:gd name="T1" fmla="*/ 0 h 28"/>
                  <a:gd name="T2" fmla="*/ 0 w 38"/>
                  <a:gd name="T3" fmla="*/ 82 h 28"/>
                  <a:gd name="T4" fmla="*/ 150 w 38"/>
                  <a:gd name="T5" fmla="*/ 0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cubicBezTo>
                      <a:pt x="32" y="24"/>
                      <a:pt x="13" y="28"/>
                      <a:pt x="0" y="21"/>
                    </a:cubicBezTo>
                    <a:cubicBezTo>
                      <a:pt x="9" y="20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9" name="Freeform 1168">
                <a:extLst>
                  <a:ext uri="{FF2B5EF4-FFF2-40B4-BE49-F238E27FC236}">
                    <a16:creationId xmlns:a16="http://schemas.microsoft.com/office/drawing/2014/main" id="{B104CEB1-7068-88E1-284B-F0D94AE25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2605"/>
                <a:ext cx="337" cy="452"/>
              </a:xfrm>
              <a:custGeom>
                <a:avLst/>
                <a:gdLst>
                  <a:gd name="T0" fmla="*/ 326 w 213"/>
                  <a:gd name="T1" fmla="*/ 63 h 286"/>
                  <a:gd name="T2" fmla="*/ 646 w 213"/>
                  <a:gd name="T3" fmla="*/ 163 h 286"/>
                  <a:gd name="T4" fmla="*/ 835 w 213"/>
                  <a:gd name="T5" fmla="*/ 522 h 286"/>
                  <a:gd name="T6" fmla="*/ 551 w 213"/>
                  <a:gd name="T7" fmla="*/ 849 h 286"/>
                  <a:gd name="T8" fmla="*/ 190 w 213"/>
                  <a:gd name="T9" fmla="*/ 1116 h 286"/>
                  <a:gd name="T10" fmla="*/ 5 w 213"/>
                  <a:gd name="T11" fmla="*/ 974 h 286"/>
                  <a:gd name="T12" fmla="*/ 176 w 213"/>
                  <a:gd name="T13" fmla="*/ 585 h 286"/>
                  <a:gd name="T14" fmla="*/ 326 w 213"/>
                  <a:gd name="T15" fmla="*/ 63 h 28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3" h="286">
                    <a:moveTo>
                      <a:pt x="82" y="16"/>
                    </a:moveTo>
                    <a:cubicBezTo>
                      <a:pt x="102" y="0"/>
                      <a:pt x="142" y="12"/>
                      <a:pt x="163" y="41"/>
                    </a:cubicBezTo>
                    <a:cubicBezTo>
                      <a:pt x="183" y="69"/>
                      <a:pt x="213" y="107"/>
                      <a:pt x="211" y="132"/>
                    </a:cubicBezTo>
                    <a:cubicBezTo>
                      <a:pt x="208" y="157"/>
                      <a:pt x="188" y="175"/>
                      <a:pt x="139" y="215"/>
                    </a:cubicBezTo>
                    <a:cubicBezTo>
                      <a:pt x="90" y="254"/>
                      <a:pt x="64" y="286"/>
                      <a:pt x="48" y="283"/>
                    </a:cubicBezTo>
                    <a:cubicBezTo>
                      <a:pt x="31" y="280"/>
                      <a:pt x="0" y="264"/>
                      <a:pt x="1" y="247"/>
                    </a:cubicBezTo>
                    <a:cubicBezTo>
                      <a:pt x="2" y="230"/>
                      <a:pt x="23" y="191"/>
                      <a:pt x="44" y="148"/>
                    </a:cubicBezTo>
                    <a:cubicBezTo>
                      <a:pt x="65" y="106"/>
                      <a:pt x="60" y="32"/>
                      <a:pt x="82" y="1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0" name="Freeform 1169">
                <a:extLst>
                  <a:ext uri="{FF2B5EF4-FFF2-40B4-BE49-F238E27FC236}">
                    <a16:creationId xmlns:a16="http://schemas.microsoft.com/office/drawing/2014/main" id="{A127EC22-D8AC-7879-1BAA-4B3C6C5820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6" y="2378"/>
                <a:ext cx="681" cy="1199"/>
              </a:xfrm>
              <a:custGeom>
                <a:avLst/>
                <a:gdLst>
                  <a:gd name="T0" fmla="*/ 1607 w 430"/>
                  <a:gd name="T1" fmla="*/ 1136 h 759"/>
                  <a:gd name="T2" fmla="*/ 1703 w 430"/>
                  <a:gd name="T3" fmla="*/ 1008 h 759"/>
                  <a:gd name="T4" fmla="*/ 1683 w 430"/>
                  <a:gd name="T5" fmla="*/ 972 h 759"/>
                  <a:gd name="T6" fmla="*/ 1641 w 430"/>
                  <a:gd name="T7" fmla="*/ 1000 h 759"/>
                  <a:gd name="T8" fmla="*/ 1525 w 430"/>
                  <a:gd name="T9" fmla="*/ 1095 h 759"/>
                  <a:gd name="T10" fmla="*/ 1517 w 430"/>
                  <a:gd name="T11" fmla="*/ 1101 h 759"/>
                  <a:gd name="T12" fmla="*/ 1280 w 430"/>
                  <a:gd name="T13" fmla="*/ 1265 h 759"/>
                  <a:gd name="T14" fmla="*/ 1156 w 430"/>
                  <a:gd name="T15" fmla="*/ 1232 h 759"/>
                  <a:gd name="T16" fmla="*/ 1074 w 430"/>
                  <a:gd name="T17" fmla="*/ 709 h 759"/>
                  <a:gd name="T18" fmla="*/ 1001 w 430"/>
                  <a:gd name="T19" fmla="*/ 491 h 759"/>
                  <a:gd name="T20" fmla="*/ 979 w 430"/>
                  <a:gd name="T21" fmla="*/ 300 h 759"/>
                  <a:gd name="T22" fmla="*/ 1048 w 430"/>
                  <a:gd name="T23" fmla="*/ 142 h 759"/>
                  <a:gd name="T24" fmla="*/ 1063 w 430"/>
                  <a:gd name="T25" fmla="*/ 111 h 759"/>
                  <a:gd name="T26" fmla="*/ 1026 w 430"/>
                  <a:gd name="T27" fmla="*/ 107 h 759"/>
                  <a:gd name="T28" fmla="*/ 903 w 430"/>
                  <a:gd name="T29" fmla="*/ 306 h 759"/>
                  <a:gd name="T30" fmla="*/ 865 w 430"/>
                  <a:gd name="T31" fmla="*/ 314 h 759"/>
                  <a:gd name="T32" fmla="*/ 619 w 430"/>
                  <a:gd name="T33" fmla="*/ 27 h 759"/>
                  <a:gd name="T34" fmla="*/ 584 w 430"/>
                  <a:gd name="T35" fmla="*/ 5 h 759"/>
                  <a:gd name="T36" fmla="*/ 572 w 430"/>
                  <a:gd name="T37" fmla="*/ 47 h 759"/>
                  <a:gd name="T38" fmla="*/ 850 w 430"/>
                  <a:gd name="T39" fmla="*/ 401 h 759"/>
                  <a:gd name="T40" fmla="*/ 985 w 430"/>
                  <a:gd name="T41" fmla="*/ 757 h 759"/>
                  <a:gd name="T42" fmla="*/ 1001 w 430"/>
                  <a:gd name="T43" fmla="*/ 986 h 759"/>
                  <a:gd name="T44" fmla="*/ 1014 w 430"/>
                  <a:gd name="T45" fmla="*/ 1084 h 759"/>
                  <a:gd name="T46" fmla="*/ 1028 w 430"/>
                  <a:gd name="T47" fmla="*/ 1218 h 759"/>
                  <a:gd name="T48" fmla="*/ 1041 w 430"/>
                  <a:gd name="T49" fmla="*/ 1292 h 759"/>
                  <a:gd name="T50" fmla="*/ 945 w 430"/>
                  <a:gd name="T51" fmla="*/ 1610 h 759"/>
                  <a:gd name="T52" fmla="*/ 545 w 430"/>
                  <a:gd name="T53" fmla="*/ 1262 h 759"/>
                  <a:gd name="T54" fmla="*/ 388 w 430"/>
                  <a:gd name="T55" fmla="*/ 1128 h 759"/>
                  <a:gd name="T56" fmla="*/ 250 w 430"/>
                  <a:gd name="T57" fmla="*/ 1028 h 759"/>
                  <a:gd name="T58" fmla="*/ 231 w 430"/>
                  <a:gd name="T59" fmla="*/ 913 h 759"/>
                  <a:gd name="T60" fmla="*/ 238 w 430"/>
                  <a:gd name="T61" fmla="*/ 810 h 759"/>
                  <a:gd name="T62" fmla="*/ 203 w 430"/>
                  <a:gd name="T63" fmla="*/ 823 h 759"/>
                  <a:gd name="T64" fmla="*/ 196 w 430"/>
                  <a:gd name="T65" fmla="*/ 896 h 759"/>
                  <a:gd name="T66" fmla="*/ 211 w 430"/>
                  <a:gd name="T67" fmla="*/ 1060 h 759"/>
                  <a:gd name="T68" fmla="*/ 215 w 430"/>
                  <a:gd name="T69" fmla="*/ 1107 h 759"/>
                  <a:gd name="T70" fmla="*/ 81 w 430"/>
                  <a:gd name="T71" fmla="*/ 1178 h 759"/>
                  <a:gd name="T72" fmla="*/ 27 w 430"/>
                  <a:gd name="T73" fmla="*/ 1218 h 759"/>
                  <a:gd name="T74" fmla="*/ 13 w 430"/>
                  <a:gd name="T75" fmla="*/ 1257 h 759"/>
                  <a:gd name="T76" fmla="*/ 111 w 430"/>
                  <a:gd name="T77" fmla="*/ 1210 h 759"/>
                  <a:gd name="T78" fmla="*/ 353 w 430"/>
                  <a:gd name="T79" fmla="*/ 1185 h 759"/>
                  <a:gd name="T80" fmla="*/ 481 w 430"/>
                  <a:gd name="T81" fmla="*/ 1297 h 759"/>
                  <a:gd name="T82" fmla="*/ 508 w 430"/>
                  <a:gd name="T83" fmla="*/ 1360 h 759"/>
                  <a:gd name="T84" fmla="*/ 550 w 430"/>
                  <a:gd name="T85" fmla="*/ 1455 h 759"/>
                  <a:gd name="T86" fmla="*/ 708 w 430"/>
                  <a:gd name="T87" fmla="*/ 1735 h 759"/>
                  <a:gd name="T88" fmla="*/ 708 w 430"/>
                  <a:gd name="T89" fmla="*/ 2216 h 759"/>
                  <a:gd name="T90" fmla="*/ 652 w 430"/>
                  <a:gd name="T91" fmla="*/ 2790 h 759"/>
                  <a:gd name="T92" fmla="*/ 1204 w 430"/>
                  <a:gd name="T93" fmla="*/ 2952 h 759"/>
                  <a:gd name="T94" fmla="*/ 1655 w 430"/>
                  <a:gd name="T95" fmla="*/ 2875 h 759"/>
                  <a:gd name="T96" fmla="*/ 1709 w 430"/>
                  <a:gd name="T97" fmla="*/ 2291 h 759"/>
                  <a:gd name="T98" fmla="*/ 1619 w 430"/>
                  <a:gd name="T99" fmla="*/ 1851 h 759"/>
                  <a:gd name="T100" fmla="*/ 1417 w 430"/>
                  <a:gd name="T101" fmla="*/ 1562 h 759"/>
                  <a:gd name="T102" fmla="*/ 1430 w 430"/>
                  <a:gd name="T103" fmla="*/ 1305 h 759"/>
                  <a:gd name="T104" fmla="*/ 1607 w 430"/>
                  <a:gd name="T105" fmla="*/ 1136 h 7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430" h="759">
                    <a:moveTo>
                      <a:pt x="405" y="288"/>
                    </a:moveTo>
                    <a:cubicBezTo>
                      <a:pt x="417" y="280"/>
                      <a:pt x="427" y="270"/>
                      <a:pt x="429" y="256"/>
                    </a:cubicBezTo>
                    <a:cubicBezTo>
                      <a:pt x="430" y="251"/>
                      <a:pt x="429" y="247"/>
                      <a:pt x="424" y="246"/>
                    </a:cubicBezTo>
                    <a:cubicBezTo>
                      <a:pt x="419" y="246"/>
                      <a:pt x="414" y="249"/>
                      <a:pt x="413" y="254"/>
                    </a:cubicBezTo>
                    <a:cubicBezTo>
                      <a:pt x="412" y="264"/>
                      <a:pt x="397" y="273"/>
                      <a:pt x="384" y="278"/>
                    </a:cubicBezTo>
                    <a:cubicBezTo>
                      <a:pt x="382" y="279"/>
                      <a:pt x="382" y="279"/>
                      <a:pt x="382" y="279"/>
                    </a:cubicBezTo>
                    <a:cubicBezTo>
                      <a:pt x="366" y="284"/>
                      <a:pt x="334" y="289"/>
                      <a:pt x="322" y="321"/>
                    </a:cubicBezTo>
                    <a:cubicBezTo>
                      <a:pt x="314" y="336"/>
                      <a:pt x="296" y="336"/>
                      <a:pt x="291" y="313"/>
                    </a:cubicBezTo>
                    <a:cubicBezTo>
                      <a:pt x="291" y="313"/>
                      <a:pt x="273" y="202"/>
                      <a:pt x="270" y="180"/>
                    </a:cubicBezTo>
                    <a:cubicBezTo>
                      <a:pt x="267" y="157"/>
                      <a:pt x="257" y="137"/>
                      <a:pt x="252" y="125"/>
                    </a:cubicBezTo>
                    <a:cubicBezTo>
                      <a:pt x="249" y="119"/>
                      <a:pt x="241" y="96"/>
                      <a:pt x="246" y="76"/>
                    </a:cubicBezTo>
                    <a:cubicBezTo>
                      <a:pt x="248" y="63"/>
                      <a:pt x="251" y="44"/>
                      <a:pt x="264" y="36"/>
                    </a:cubicBezTo>
                    <a:cubicBezTo>
                      <a:pt x="268" y="33"/>
                      <a:pt x="271" y="32"/>
                      <a:pt x="268" y="28"/>
                    </a:cubicBezTo>
                    <a:cubicBezTo>
                      <a:pt x="266" y="24"/>
                      <a:pt x="262" y="25"/>
                      <a:pt x="258" y="27"/>
                    </a:cubicBezTo>
                    <a:cubicBezTo>
                      <a:pt x="238" y="40"/>
                      <a:pt x="230" y="59"/>
                      <a:pt x="227" y="78"/>
                    </a:cubicBezTo>
                    <a:cubicBezTo>
                      <a:pt x="227" y="81"/>
                      <a:pt x="221" y="83"/>
                      <a:pt x="218" y="80"/>
                    </a:cubicBezTo>
                    <a:cubicBezTo>
                      <a:pt x="195" y="59"/>
                      <a:pt x="168" y="36"/>
                      <a:pt x="156" y="7"/>
                    </a:cubicBezTo>
                    <a:cubicBezTo>
                      <a:pt x="155" y="3"/>
                      <a:pt x="151" y="0"/>
                      <a:pt x="147" y="1"/>
                    </a:cubicBezTo>
                    <a:cubicBezTo>
                      <a:pt x="142" y="3"/>
                      <a:pt x="143" y="7"/>
                      <a:pt x="144" y="12"/>
                    </a:cubicBezTo>
                    <a:cubicBezTo>
                      <a:pt x="159" y="48"/>
                      <a:pt x="188" y="77"/>
                      <a:pt x="214" y="102"/>
                    </a:cubicBezTo>
                    <a:cubicBezTo>
                      <a:pt x="234" y="122"/>
                      <a:pt x="246" y="161"/>
                      <a:pt x="248" y="192"/>
                    </a:cubicBezTo>
                    <a:cubicBezTo>
                      <a:pt x="248" y="211"/>
                      <a:pt x="250" y="231"/>
                      <a:pt x="252" y="250"/>
                    </a:cubicBezTo>
                    <a:cubicBezTo>
                      <a:pt x="255" y="275"/>
                      <a:pt x="255" y="275"/>
                      <a:pt x="255" y="275"/>
                    </a:cubicBezTo>
                    <a:cubicBezTo>
                      <a:pt x="256" y="287"/>
                      <a:pt x="258" y="298"/>
                      <a:pt x="259" y="309"/>
                    </a:cubicBezTo>
                    <a:cubicBezTo>
                      <a:pt x="262" y="328"/>
                      <a:pt x="262" y="328"/>
                      <a:pt x="262" y="328"/>
                    </a:cubicBezTo>
                    <a:cubicBezTo>
                      <a:pt x="263" y="334"/>
                      <a:pt x="282" y="396"/>
                      <a:pt x="238" y="408"/>
                    </a:cubicBezTo>
                    <a:cubicBezTo>
                      <a:pt x="206" y="416"/>
                      <a:pt x="153" y="355"/>
                      <a:pt x="137" y="320"/>
                    </a:cubicBezTo>
                    <a:cubicBezTo>
                      <a:pt x="128" y="303"/>
                      <a:pt x="113" y="294"/>
                      <a:pt x="98" y="286"/>
                    </a:cubicBezTo>
                    <a:cubicBezTo>
                      <a:pt x="86" y="278"/>
                      <a:pt x="70" y="272"/>
                      <a:pt x="63" y="261"/>
                    </a:cubicBezTo>
                    <a:cubicBezTo>
                      <a:pt x="59" y="254"/>
                      <a:pt x="57" y="244"/>
                      <a:pt x="58" y="232"/>
                    </a:cubicBezTo>
                    <a:cubicBezTo>
                      <a:pt x="59" y="225"/>
                      <a:pt x="60" y="213"/>
                      <a:pt x="60" y="206"/>
                    </a:cubicBezTo>
                    <a:cubicBezTo>
                      <a:pt x="59" y="198"/>
                      <a:pt x="50" y="198"/>
                      <a:pt x="51" y="209"/>
                    </a:cubicBezTo>
                    <a:cubicBezTo>
                      <a:pt x="52" y="214"/>
                      <a:pt x="50" y="220"/>
                      <a:pt x="49" y="227"/>
                    </a:cubicBezTo>
                    <a:cubicBezTo>
                      <a:pt x="48" y="241"/>
                      <a:pt x="45" y="257"/>
                      <a:pt x="53" y="269"/>
                    </a:cubicBezTo>
                    <a:cubicBezTo>
                      <a:pt x="55" y="273"/>
                      <a:pt x="61" y="279"/>
                      <a:pt x="54" y="281"/>
                    </a:cubicBezTo>
                    <a:cubicBezTo>
                      <a:pt x="40" y="284"/>
                      <a:pt x="30" y="292"/>
                      <a:pt x="20" y="299"/>
                    </a:cubicBezTo>
                    <a:cubicBezTo>
                      <a:pt x="15" y="303"/>
                      <a:pt x="11" y="306"/>
                      <a:pt x="7" y="309"/>
                    </a:cubicBezTo>
                    <a:cubicBezTo>
                      <a:pt x="3" y="312"/>
                      <a:pt x="0" y="314"/>
                      <a:pt x="3" y="319"/>
                    </a:cubicBezTo>
                    <a:cubicBezTo>
                      <a:pt x="6" y="323"/>
                      <a:pt x="24" y="310"/>
                      <a:pt x="28" y="307"/>
                    </a:cubicBezTo>
                    <a:cubicBezTo>
                      <a:pt x="52" y="290"/>
                      <a:pt x="77" y="292"/>
                      <a:pt x="89" y="301"/>
                    </a:cubicBezTo>
                    <a:cubicBezTo>
                      <a:pt x="102" y="309"/>
                      <a:pt x="115" y="316"/>
                      <a:pt x="121" y="329"/>
                    </a:cubicBezTo>
                    <a:cubicBezTo>
                      <a:pt x="124" y="334"/>
                      <a:pt x="126" y="339"/>
                      <a:pt x="128" y="345"/>
                    </a:cubicBezTo>
                    <a:cubicBezTo>
                      <a:pt x="130" y="353"/>
                      <a:pt x="133" y="361"/>
                      <a:pt x="138" y="369"/>
                    </a:cubicBezTo>
                    <a:cubicBezTo>
                      <a:pt x="153" y="399"/>
                      <a:pt x="172" y="416"/>
                      <a:pt x="178" y="440"/>
                    </a:cubicBezTo>
                    <a:cubicBezTo>
                      <a:pt x="184" y="464"/>
                      <a:pt x="187" y="511"/>
                      <a:pt x="178" y="562"/>
                    </a:cubicBezTo>
                    <a:cubicBezTo>
                      <a:pt x="168" y="612"/>
                      <a:pt x="162" y="657"/>
                      <a:pt x="164" y="708"/>
                    </a:cubicBezTo>
                    <a:cubicBezTo>
                      <a:pt x="165" y="759"/>
                      <a:pt x="269" y="751"/>
                      <a:pt x="303" y="749"/>
                    </a:cubicBezTo>
                    <a:cubicBezTo>
                      <a:pt x="346" y="745"/>
                      <a:pt x="410" y="754"/>
                      <a:pt x="417" y="729"/>
                    </a:cubicBezTo>
                    <a:cubicBezTo>
                      <a:pt x="425" y="704"/>
                      <a:pt x="430" y="650"/>
                      <a:pt x="430" y="581"/>
                    </a:cubicBezTo>
                    <a:cubicBezTo>
                      <a:pt x="430" y="511"/>
                      <a:pt x="421" y="495"/>
                      <a:pt x="407" y="470"/>
                    </a:cubicBezTo>
                    <a:cubicBezTo>
                      <a:pt x="392" y="445"/>
                      <a:pt x="366" y="415"/>
                      <a:pt x="357" y="396"/>
                    </a:cubicBezTo>
                    <a:cubicBezTo>
                      <a:pt x="349" y="378"/>
                      <a:pt x="353" y="343"/>
                      <a:pt x="360" y="331"/>
                    </a:cubicBezTo>
                    <a:cubicBezTo>
                      <a:pt x="373" y="296"/>
                      <a:pt x="400" y="291"/>
                      <a:pt x="405" y="288"/>
                    </a:cubicBezTo>
                    <a:close/>
                  </a:path>
                </a:pathLst>
              </a:custGeom>
              <a:solidFill>
                <a:srgbClr val="3B7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1" name="Freeform 1170">
                <a:extLst>
                  <a:ext uri="{FF2B5EF4-FFF2-40B4-BE49-F238E27FC236}">
                    <a16:creationId xmlns:a16="http://schemas.microsoft.com/office/drawing/2014/main" id="{BFFDE38F-FD7D-EE23-9D11-0EB80A35AD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6" y="2858"/>
                <a:ext cx="276" cy="480"/>
              </a:xfrm>
              <a:custGeom>
                <a:avLst/>
                <a:gdLst>
                  <a:gd name="T0" fmla="*/ 130 w 174"/>
                  <a:gd name="T1" fmla="*/ 429 h 304"/>
                  <a:gd name="T2" fmla="*/ 381 w 174"/>
                  <a:gd name="T3" fmla="*/ 339 h 304"/>
                  <a:gd name="T4" fmla="*/ 387 w 174"/>
                  <a:gd name="T5" fmla="*/ 98 h 304"/>
                  <a:gd name="T6" fmla="*/ 447 w 174"/>
                  <a:gd name="T7" fmla="*/ 156 h 304"/>
                  <a:gd name="T8" fmla="*/ 566 w 174"/>
                  <a:gd name="T9" fmla="*/ 129 h 304"/>
                  <a:gd name="T10" fmla="*/ 695 w 174"/>
                  <a:gd name="T11" fmla="*/ 0 h 304"/>
                  <a:gd name="T12" fmla="*/ 606 w 174"/>
                  <a:gd name="T13" fmla="*/ 129 h 304"/>
                  <a:gd name="T14" fmla="*/ 544 w 174"/>
                  <a:gd name="T15" fmla="*/ 259 h 304"/>
                  <a:gd name="T16" fmla="*/ 531 w 174"/>
                  <a:gd name="T17" fmla="*/ 388 h 304"/>
                  <a:gd name="T18" fmla="*/ 411 w 174"/>
                  <a:gd name="T19" fmla="*/ 488 h 304"/>
                  <a:gd name="T20" fmla="*/ 300 w 174"/>
                  <a:gd name="T21" fmla="*/ 621 h 304"/>
                  <a:gd name="T22" fmla="*/ 168 w 174"/>
                  <a:gd name="T23" fmla="*/ 783 h 304"/>
                  <a:gd name="T24" fmla="*/ 5 w 174"/>
                  <a:gd name="T25" fmla="*/ 1197 h 304"/>
                  <a:gd name="T26" fmla="*/ 76 w 174"/>
                  <a:gd name="T27" fmla="*/ 728 h 304"/>
                  <a:gd name="T28" fmla="*/ 52 w 174"/>
                  <a:gd name="T29" fmla="*/ 529 h 304"/>
                  <a:gd name="T30" fmla="*/ 13 w 174"/>
                  <a:gd name="T31" fmla="*/ 429 h 304"/>
                  <a:gd name="T32" fmla="*/ 82 w 174"/>
                  <a:gd name="T33" fmla="*/ 409 h 30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74" h="304">
                    <a:moveTo>
                      <a:pt x="33" y="109"/>
                    </a:moveTo>
                    <a:cubicBezTo>
                      <a:pt x="57" y="115"/>
                      <a:pt x="84" y="111"/>
                      <a:pt x="95" y="86"/>
                    </a:cubicBezTo>
                    <a:cubicBezTo>
                      <a:pt x="103" y="67"/>
                      <a:pt x="91" y="43"/>
                      <a:pt x="97" y="25"/>
                    </a:cubicBezTo>
                    <a:cubicBezTo>
                      <a:pt x="106" y="26"/>
                      <a:pt x="102" y="37"/>
                      <a:pt x="112" y="40"/>
                    </a:cubicBezTo>
                    <a:cubicBezTo>
                      <a:pt x="120" y="42"/>
                      <a:pt x="135" y="38"/>
                      <a:pt x="142" y="33"/>
                    </a:cubicBezTo>
                    <a:cubicBezTo>
                      <a:pt x="155" y="24"/>
                      <a:pt x="156" y="5"/>
                      <a:pt x="174" y="0"/>
                    </a:cubicBezTo>
                    <a:cubicBezTo>
                      <a:pt x="171" y="11"/>
                      <a:pt x="159" y="24"/>
                      <a:pt x="152" y="33"/>
                    </a:cubicBezTo>
                    <a:cubicBezTo>
                      <a:pt x="145" y="44"/>
                      <a:pt x="137" y="53"/>
                      <a:pt x="136" y="66"/>
                    </a:cubicBezTo>
                    <a:cubicBezTo>
                      <a:pt x="135" y="78"/>
                      <a:pt x="142" y="88"/>
                      <a:pt x="133" y="99"/>
                    </a:cubicBezTo>
                    <a:cubicBezTo>
                      <a:pt x="125" y="109"/>
                      <a:pt x="112" y="115"/>
                      <a:pt x="103" y="124"/>
                    </a:cubicBezTo>
                    <a:cubicBezTo>
                      <a:pt x="90" y="135"/>
                      <a:pt x="84" y="145"/>
                      <a:pt x="75" y="158"/>
                    </a:cubicBezTo>
                    <a:cubicBezTo>
                      <a:pt x="65" y="173"/>
                      <a:pt x="50" y="183"/>
                      <a:pt x="42" y="199"/>
                    </a:cubicBezTo>
                    <a:cubicBezTo>
                      <a:pt x="25" y="232"/>
                      <a:pt x="20" y="272"/>
                      <a:pt x="1" y="304"/>
                    </a:cubicBezTo>
                    <a:cubicBezTo>
                      <a:pt x="3" y="264"/>
                      <a:pt x="19" y="225"/>
                      <a:pt x="19" y="185"/>
                    </a:cubicBezTo>
                    <a:cubicBezTo>
                      <a:pt x="19" y="169"/>
                      <a:pt x="18" y="150"/>
                      <a:pt x="13" y="134"/>
                    </a:cubicBezTo>
                    <a:cubicBezTo>
                      <a:pt x="10" y="128"/>
                      <a:pt x="0" y="116"/>
                      <a:pt x="3" y="109"/>
                    </a:cubicBezTo>
                    <a:cubicBezTo>
                      <a:pt x="6" y="102"/>
                      <a:pt x="16" y="101"/>
                      <a:pt x="21" y="104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2" name="Freeform 1171">
                <a:extLst>
                  <a:ext uri="{FF2B5EF4-FFF2-40B4-BE49-F238E27FC236}">
                    <a16:creationId xmlns:a16="http://schemas.microsoft.com/office/drawing/2014/main" id="{F80B1766-9551-3831-0A7B-2B5A23569E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2" y="2959"/>
                <a:ext cx="268" cy="188"/>
              </a:xfrm>
              <a:custGeom>
                <a:avLst/>
                <a:gdLst>
                  <a:gd name="T0" fmla="*/ 0 w 169"/>
                  <a:gd name="T1" fmla="*/ 469 h 119"/>
                  <a:gd name="T2" fmla="*/ 314 w 169"/>
                  <a:gd name="T3" fmla="*/ 340 h 119"/>
                  <a:gd name="T4" fmla="*/ 531 w 169"/>
                  <a:gd name="T5" fmla="*/ 354 h 119"/>
                  <a:gd name="T6" fmla="*/ 647 w 169"/>
                  <a:gd name="T7" fmla="*/ 374 h 119"/>
                  <a:gd name="T8" fmla="*/ 485 w 169"/>
                  <a:gd name="T9" fmla="*/ 224 h 119"/>
                  <a:gd name="T10" fmla="*/ 400 w 169"/>
                  <a:gd name="T11" fmla="*/ 158 h 119"/>
                  <a:gd name="T12" fmla="*/ 355 w 169"/>
                  <a:gd name="T13" fmla="*/ 95 h 119"/>
                  <a:gd name="T14" fmla="*/ 335 w 169"/>
                  <a:gd name="T15" fmla="*/ 0 h 1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9" h="119">
                    <a:moveTo>
                      <a:pt x="0" y="119"/>
                    </a:moveTo>
                    <a:cubicBezTo>
                      <a:pt x="23" y="98"/>
                      <a:pt x="49" y="86"/>
                      <a:pt x="79" y="86"/>
                    </a:cubicBezTo>
                    <a:cubicBezTo>
                      <a:pt x="98" y="85"/>
                      <a:pt x="116" y="84"/>
                      <a:pt x="133" y="90"/>
                    </a:cubicBezTo>
                    <a:cubicBezTo>
                      <a:pt x="139" y="92"/>
                      <a:pt x="157" y="105"/>
                      <a:pt x="162" y="95"/>
                    </a:cubicBezTo>
                    <a:cubicBezTo>
                      <a:pt x="169" y="80"/>
                      <a:pt x="130" y="61"/>
                      <a:pt x="122" y="57"/>
                    </a:cubicBezTo>
                    <a:cubicBezTo>
                      <a:pt x="112" y="52"/>
                      <a:pt x="106" y="50"/>
                      <a:pt x="100" y="40"/>
                    </a:cubicBezTo>
                    <a:cubicBezTo>
                      <a:pt x="97" y="35"/>
                      <a:pt x="92" y="29"/>
                      <a:pt x="89" y="24"/>
                    </a:cubicBezTo>
                    <a:cubicBezTo>
                      <a:pt x="85" y="16"/>
                      <a:pt x="86" y="8"/>
                      <a:pt x="84" y="0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3" name="Freeform 1172">
                <a:extLst>
                  <a:ext uri="{FF2B5EF4-FFF2-40B4-BE49-F238E27FC236}">
                    <a16:creationId xmlns:a16="http://schemas.microsoft.com/office/drawing/2014/main" id="{A2B7A6A7-BEEB-71B5-A082-A0C2F49AAB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6" y="3127"/>
                <a:ext cx="410" cy="422"/>
              </a:xfrm>
              <a:custGeom>
                <a:avLst/>
                <a:gdLst>
                  <a:gd name="T0" fmla="*/ 47 w 259"/>
                  <a:gd name="T1" fmla="*/ 654 h 267"/>
                  <a:gd name="T2" fmla="*/ 184 w 259"/>
                  <a:gd name="T3" fmla="*/ 1032 h 267"/>
                  <a:gd name="T4" fmla="*/ 374 w 259"/>
                  <a:gd name="T5" fmla="*/ 1046 h 267"/>
                  <a:gd name="T6" fmla="*/ 635 w 259"/>
                  <a:gd name="T7" fmla="*/ 1034 h 267"/>
                  <a:gd name="T8" fmla="*/ 958 w 259"/>
                  <a:gd name="T9" fmla="*/ 944 h 267"/>
                  <a:gd name="T10" fmla="*/ 994 w 259"/>
                  <a:gd name="T11" fmla="*/ 757 h 267"/>
                  <a:gd name="T12" fmla="*/ 1015 w 259"/>
                  <a:gd name="T13" fmla="*/ 542 h 267"/>
                  <a:gd name="T14" fmla="*/ 1007 w 259"/>
                  <a:gd name="T15" fmla="*/ 258 h 267"/>
                  <a:gd name="T16" fmla="*/ 972 w 259"/>
                  <a:gd name="T17" fmla="*/ 111 h 267"/>
                  <a:gd name="T18" fmla="*/ 924 w 259"/>
                  <a:gd name="T19" fmla="*/ 0 h 267"/>
                  <a:gd name="T20" fmla="*/ 975 w 259"/>
                  <a:gd name="T21" fmla="*/ 315 h 267"/>
                  <a:gd name="T22" fmla="*/ 872 w 259"/>
                  <a:gd name="T23" fmla="*/ 414 h 267"/>
                  <a:gd name="T24" fmla="*/ 822 w 259"/>
                  <a:gd name="T25" fmla="*/ 427 h 267"/>
                  <a:gd name="T26" fmla="*/ 837 w 259"/>
                  <a:gd name="T27" fmla="*/ 512 h 267"/>
                  <a:gd name="T28" fmla="*/ 869 w 259"/>
                  <a:gd name="T29" fmla="*/ 640 h 267"/>
                  <a:gd name="T30" fmla="*/ 872 w 259"/>
                  <a:gd name="T31" fmla="*/ 681 h 267"/>
                  <a:gd name="T32" fmla="*/ 912 w 259"/>
                  <a:gd name="T33" fmla="*/ 778 h 267"/>
                  <a:gd name="T34" fmla="*/ 700 w 259"/>
                  <a:gd name="T35" fmla="*/ 937 h 267"/>
                  <a:gd name="T36" fmla="*/ 538 w 259"/>
                  <a:gd name="T37" fmla="*/ 972 h 267"/>
                  <a:gd name="T38" fmla="*/ 429 w 259"/>
                  <a:gd name="T39" fmla="*/ 999 h 267"/>
                  <a:gd name="T40" fmla="*/ 394 w 259"/>
                  <a:gd name="T41" fmla="*/ 944 h 267"/>
                  <a:gd name="T42" fmla="*/ 345 w 259"/>
                  <a:gd name="T43" fmla="*/ 896 h 267"/>
                  <a:gd name="T44" fmla="*/ 237 w 259"/>
                  <a:gd name="T45" fmla="*/ 861 h 267"/>
                  <a:gd name="T46" fmla="*/ 223 w 259"/>
                  <a:gd name="T47" fmla="*/ 985 h 267"/>
                  <a:gd name="T48" fmla="*/ 117 w 259"/>
                  <a:gd name="T49" fmla="*/ 904 h 267"/>
                  <a:gd name="T50" fmla="*/ 95 w 259"/>
                  <a:gd name="T51" fmla="*/ 801 h 267"/>
                  <a:gd name="T52" fmla="*/ 55 w 259"/>
                  <a:gd name="T53" fmla="*/ 654 h 267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59" h="267">
                    <a:moveTo>
                      <a:pt x="12" y="166"/>
                    </a:moveTo>
                    <a:cubicBezTo>
                      <a:pt x="12" y="203"/>
                      <a:pt x="0" y="248"/>
                      <a:pt x="46" y="261"/>
                    </a:cubicBezTo>
                    <a:cubicBezTo>
                      <a:pt x="62" y="266"/>
                      <a:pt x="78" y="267"/>
                      <a:pt x="94" y="265"/>
                    </a:cubicBezTo>
                    <a:cubicBezTo>
                      <a:pt x="116" y="262"/>
                      <a:pt x="138" y="262"/>
                      <a:pt x="160" y="262"/>
                    </a:cubicBezTo>
                    <a:cubicBezTo>
                      <a:pt x="187" y="262"/>
                      <a:pt x="227" y="267"/>
                      <a:pt x="241" y="239"/>
                    </a:cubicBezTo>
                    <a:cubicBezTo>
                      <a:pt x="248" y="225"/>
                      <a:pt x="249" y="208"/>
                      <a:pt x="251" y="192"/>
                    </a:cubicBezTo>
                    <a:cubicBezTo>
                      <a:pt x="252" y="174"/>
                      <a:pt x="254" y="155"/>
                      <a:pt x="256" y="137"/>
                    </a:cubicBezTo>
                    <a:cubicBezTo>
                      <a:pt x="258" y="113"/>
                      <a:pt x="259" y="89"/>
                      <a:pt x="254" y="65"/>
                    </a:cubicBezTo>
                    <a:cubicBezTo>
                      <a:pt x="252" y="52"/>
                      <a:pt x="248" y="40"/>
                      <a:pt x="245" y="28"/>
                    </a:cubicBezTo>
                    <a:cubicBezTo>
                      <a:pt x="243" y="19"/>
                      <a:pt x="241" y="6"/>
                      <a:pt x="233" y="0"/>
                    </a:cubicBezTo>
                    <a:cubicBezTo>
                      <a:pt x="247" y="21"/>
                      <a:pt x="249" y="56"/>
                      <a:pt x="246" y="80"/>
                    </a:cubicBezTo>
                    <a:cubicBezTo>
                      <a:pt x="244" y="97"/>
                      <a:pt x="237" y="105"/>
                      <a:pt x="220" y="105"/>
                    </a:cubicBezTo>
                    <a:cubicBezTo>
                      <a:pt x="214" y="105"/>
                      <a:pt x="211" y="102"/>
                      <a:pt x="207" y="108"/>
                    </a:cubicBezTo>
                    <a:cubicBezTo>
                      <a:pt x="204" y="113"/>
                      <a:pt x="210" y="124"/>
                      <a:pt x="211" y="130"/>
                    </a:cubicBezTo>
                    <a:cubicBezTo>
                      <a:pt x="213" y="141"/>
                      <a:pt x="218" y="151"/>
                      <a:pt x="219" y="162"/>
                    </a:cubicBezTo>
                    <a:cubicBezTo>
                      <a:pt x="220" y="166"/>
                      <a:pt x="219" y="169"/>
                      <a:pt x="220" y="173"/>
                    </a:cubicBezTo>
                    <a:cubicBezTo>
                      <a:pt x="223" y="181"/>
                      <a:pt x="230" y="188"/>
                      <a:pt x="230" y="197"/>
                    </a:cubicBezTo>
                    <a:cubicBezTo>
                      <a:pt x="231" y="226"/>
                      <a:pt x="198" y="234"/>
                      <a:pt x="176" y="237"/>
                    </a:cubicBezTo>
                    <a:cubicBezTo>
                      <a:pt x="162" y="239"/>
                      <a:pt x="149" y="242"/>
                      <a:pt x="136" y="246"/>
                    </a:cubicBezTo>
                    <a:cubicBezTo>
                      <a:pt x="129" y="248"/>
                      <a:pt x="114" y="256"/>
                      <a:pt x="108" y="253"/>
                    </a:cubicBezTo>
                    <a:cubicBezTo>
                      <a:pt x="101" y="251"/>
                      <a:pt x="103" y="245"/>
                      <a:pt x="99" y="239"/>
                    </a:cubicBezTo>
                    <a:cubicBezTo>
                      <a:pt x="95" y="235"/>
                      <a:pt x="90" y="232"/>
                      <a:pt x="87" y="227"/>
                    </a:cubicBezTo>
                    <a:cubicBezTo>
                      <a:pt x="87" y="245"/>
                      <a:pt x="65" y="220"/>
                      <a:pt x="60" y="218"/>
                    </a:cubicBezTo>
                    <a:cubicBezTo>
                      <a:pt x="60" y="229"/>
                      <a:pt x="80" y="248"/>
                      <a:pt x="56" y="249"/>
                    </a:cubicBezTo>
                    <a:cubicBezTo>
                      <a:pt x="43" y="250"/>
                      <a:pt x="33" y="240"/>
                      <a:pt x="30" y="229"/>
                    </a:cubicBezTo>
                    <a:cubicBezTo>
                      <a:pt x="28" y="220"/>
                      <a:pt x="27" y="212"/>
                      <a:pt x="24" y="203"/>
                    </a:cubicBezTo>
                    <a:cubicBezTo>
                      <a:pt x="21" y="194"/>
                      <a:pt x="11" y="176"/>
                      <a:pt x="14" y="166"/>
                    </a:cubicBezTo>
                  </a:path>
                </a:pathLst>
              </a:custGeom>
              <a:solidFill>
                <a:srgbClr val="0058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4" name="Freeform 1173">
                <a:extLst>
                  <a:ext uri="{FF2B5EF4-FFF2-40B4-BE49-F238E27FC236}">
                    <a16:creationId xmlns:a16="http://schemas.microsoft.com/office/drawing/2014/main" id="{33F5631D-0FF5-8FB3-B997-D8115F6CF0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3313"/>
                <a:ext cx="55" cy="95"/>
              </a:xfrm>
              <a:custGeom>
                <a:avLst/>
                <a:gdLst>
                  <a:gd name="T0" fmla="*/ 0 w 35"/>
                  <a:gd name="T1" fmla="*/ 185 h 60"/>
                  <a:gd name="T2" fmla="*/ 104 w 35"/>
                  <a:gd name="T3" fmla="*/ 177 h 60"/>
                  <a:gd name="T4" fmla="*/ 74 w 35"/>
                  <a:gd name="T5" fmla="*/ 0 h 6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5" h="60">
                    <a:moveTo>
                      <a:pt x="0" y="47"/>
                    </a:moveTo>
                    <a:cubicBezTo>
                      <a:pt x="6" y="60"/>
                      <a:pt x="21" y="55"/>
                      <a:pt x="27" y="45"/>
                    </a:cubicBezTo>
                    <a:cubicBezTo>
                      <a:pt x="34" y="33"/>
                      <a:pt x="35" y="5"/>
                      <a:pt x="19" y="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5" name="Freeform 1174">
                <a:extLst>
                  <a:ext uri="{FF2B5EF4-FFF2-40B4-BE49-F238E27FC236}">
                    <a16:creationId xmlns:a16="http://schemas.microsoft.com/office/drawing/2014/main" id="{F11FC2E2-47D6-F153-6E9C-279D889E68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8" y="3032"/>
                <a:ext cx="134" cy="96"/>
              </a:xfrm>
              <a:custGeom>
                <a:avLst/>
                <a:gdLst>
                  <a:gd name="T0" fmla="*/ 13 w 85"/>
                  <a:gd name="T1" fmla="*/ 94 h 61"/>
                  <a:gd name="T2" fmla="*/ 20 w 85"/>
                  <a:gd name="T3" fmla="*/ 206 h 61"/>
                  <a:gd name="T4" fmla="*/ 82 w 85"/>
                  <a:gd name="T5" fmla="*/ 151 h 61"/>
                  <a:gd name="T6" fmla="*/ 203 w 85"/>
                  <a:gd name="T7" fmla="*/ 82 h 61"/>
                  <a:gd name="T8" fmla="*/ 333 w 85"/>
                  <a:gd name="T9" fmla="*/ 0 h 61"/>
                  <a:gd name="T10" fmla="*/ 199 w 85"/>
                  <a:gd name="T11" fmla="*/ 39 h 61"/>
                  <a:gd name="T12" fmla="*/ 39 w 85"/>
                  <a:gd name="T13" fmla="*/ 61 h 6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5" h="61">
                    <a:moveTo>
                      <a:pt x="3" y="24"/>
                    </a:moveTo>
                    <a:cubicBezTo>
                      <a:pt x="3" y="30"/>
                      <a:pt x="0" y="48"/>
                      <a:pt x="5" y="53"/>
                    </a:cubicBezTo>
                    <a:cubicBezTo>
                      <a:pt x="14" y="61"/>
                      <a:pt x="18" y="45"/>
                      <a:pt x="21" y="39"/>
                    </a:cubicBezTo>
                    <a:cubicBezTo>
                      <a:pt x="29" y="25"/>
                      <a:pt x="37" y="25"/>
                      <a:pt x="52" y="21"/>
                    </a:cubicBezTo>
                    <a:cubicBezTo>
                      <a:pt x="61" y="18"/>
                      <a:pt x="84" y="11"/>
                      <a:pt x="85" y="0"/>
                    </a:cubicBezTo>
                    <a:cubicBezTo>
                      <a:pt x="74" y="2"/>
                      <a:pt x="62" y="7"/>
                      <a:pt x="51" y="10"/>
                    </a:cubicBezTo>
                    <a:cubicBezTo>
                      <a:pt x="37" y="14"/>
                      <a:pt x="22" y="8"/>
                      <a:pt x="10" y="16"/>
                    </a:cubicBezTo>
                  </a:path>
                </a:pathLst>
              </a:custGeom>
              <a:solidFill>
                <a:srgbClr val="B7C0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6" name="Freeform 1175">
                <a:extLst>
                  <a:ext uri="{FF2B5EF4-FFF2-40B4-BE49-F238E27FC236}">
                    <a16:creationId xmlns:a16="http://schemas.microsoft.com/office/drawing/2014/main" id="{11FEB731-864B-EB8A-12BC-41CEEC0B2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" y="3060"/>
                <a:ext cx="27" cy="27"/>
              </a:xfrm>
              <a:custGeom>
                <a:avLst/>
                <a:gdLst>
                  <a:gd name="T0" fmla="*/ 25 w 17"/>
                  <a:gd name="T1" fmla="*/ 13 h 17"/>
                  <a:gd name="T2" fmla="*/ 13 w 17"/>
                  <a:gd name="T3" fmla="*/ 68 h 17"/>
                  <a:gd name="T4" fmla="*/ 68 w 17"/>
                  <a:gd name="T5" fmla="*/ 21 h 17"/>
                  <a:gd name="T6" fmla="*/ 40 w 17"/>
                  <a:gd name="T7" fmla="*/ 0 h 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" h="17">
                    <a:moveTo>
                      <a:pt x="6" y="3"/>
                    </a:moveTo>
                    <a:cubicBezTo>
                      <a:pt x="2" y="6"/>
                      <a:pt x="0" y="13"/>
                      <a:pt x="3" y="17"/>
                    </a:cubicBezTo>
                    <a:cubicBezTo>
                      <a:pt x="11" y="16"/>
                      <a:pt x="6" y="4"/>
                      <a:pt x="17" y="5"/>
                    </a:cubicBezTo>
                    <a:cubicBezTo>
                      <a:pt x="17" y="1"/>
                      <a:pt x="14" y="0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7" name="Freeform 1176">
                <a:extLst>
                  <a:ext uri="{FF2B5EF4-FFF2-40B4-BE49-F238E27FC236}">
                    <a16:creationId xmlns:a16="http://schemas.microsoft.com/office/drawing/2014/main" id="{E21F2785-8BB7-88E2-F733-50CA350BEA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5" y="3057"/>
                <a:ext cx="12" cy="8"/>
              </a:xfrm>
              <a:custGeom>
                <a:avLst/>
                <a:gdLst>
                  <a:gd name="T0" fmla="*/ 12 w 8"/>
                  <a:gd name="T1" fmla="*/ 0 h 5"/>
                  <a:gd name="T2" fmla="*/ 5 w 8"/>
                  <a:gd name="T3" fmla="*/ 5 h 5"/>
                  <a:gd name="T4" fmla="*/ 5 w 8"/>
                  <a:gd name="T5" fmla="*/ 16 h 5"/>
                  <a:gd name="T6" fmla="*/ 27 w 8"/>
                  <a:gd name="T7" fmla="*/ 8 h 5"/>
                  <a:gd name="T8" fmla="*/ 5 w 8"/>
                  <a:gd name="T9" fmla="*/ 0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3" y="0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4" y="4"/>
                      <a:pt x="6" y="5"/>
                      <a:pt x="8" y="2"/>
                    </a:cubicBezTo>
                    <a:cubicBezTo>
                      <a:pt x="7" y="0"/>
                      <a:pt x="4" y="0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8" name="Freeform 1177">
                <a:extLst>
                  <a:ext uri="{FF2B5EF4-FFF2-40B4-BE49-F238E27FC236}">
                    <a16:creationId xmlns:a16="http://schemas.microsoft.com/office/drawing/2014/main" id="{6B818C8C-850B-2CA0-FD5D-B07D411437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6" y="3187"/>
                <a:ext cx="112" cy="46"/>
              </a:xfrm>
              <a:custGeom>
                <a:avLst/>
                <a:gdLst>
                  <a:gd name="T0" fmla="*/ 27 w 71"/>
                  <a:gd name="T1" fmla="*/ 16 h 29"/>
                  <a:gd name="T2" fmla="*/ 129 w 71"/>
                  <a:gd name="T3" fmla="*/ 16 h 29"/>
                  <a:gd name="T4" fmla="*/ 251 w 71"/>
                  <a:gd name="T5" fmla="*/ 81 h 29"/>
                  <a:gd name="T6" fmla="*/ 211 w 71"/>
                  <a:gd name="T7" fmla="*/ 103 h 29"/>
                  <a:gd name="T8" fmla="*/ 144 w 71"/>
                  <a:gd name="T9" fmla="*/ 43 h 29"/>
                  <a:gd name="T10" fmla="*/ 52 w 71"/>
                  <a:gd name="T11" fmla="*/ 43 h 29"/>
                  <a:gd name="T12" fmla="*/ 5 w 71"/>
                  <a:gd name="T13" fmla="*/ 52 h 29"/>
                  <a:gd name="T14" fmla="*/ 27 w 71"/>
                  <a:gd name="T15" fmla="*/ 16 h 2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1" h="29">
                    <a:moveTo>
                      <a:pt x="7" y="4"/>
                    </a:moveTo>
                    <a:cubicBezTo>
                      <a:pt x="14" y="0"/>
                      <a:pt x="23" y="1"/>
                      <a:pt x="33" y="4"/>
                    </a:cubicBezTo>
                    <a:cubicBezTo>
                      <a:pt x="42" y="7"/>
                      <a:pt x="56" y="15"/>
                      <a:pt x="64" y="20"/>
                    </a:cubicBezTo>
                    <a:cubicBezTo>
                      <a:pt x="71" y="25"/>
                      <a:pt x="62" y="29"/>
                      <a:pt x="54" y="26"/>
                    </a:cubicBezTo>
                    <a:cubicBezTo>
                      <a:pt x="46" y="23"/>
                      <a:pt x="45" y="16"/>
                      <a:pt x="37" y="11"/>
                    </a:cubicBezTo>
                    <a:cubicBezTo>
                      <a:pt x="28" y="6"/>
                      <a:pt x="20" y="8"/>
                      <a:pt x="13" y="11"/>
                    </a:cubicBezTo>
                    <a:cubicBezTo>
                      <a:pt x="7" y="15"/>
                      <a:pt x="4" y="16"/>
                      <a:pt x="1" y="13"/>
                    </a:cubicBezTo>
                    <a:cubicBezTo>
                      <a:pt x="0" y="10"/>
                      <a:pt x="1" y="8"/>
                      <a:pt x="7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9" name="Freeform 1178">
                <a:extLst>
                  <a:ext uri="{FF2B5EF4-FFF2-40B4-BE49-F238E27FC236}">
                    <a16:creationId xmlns:a16="http://schemas.microsoft.com/office/drawing/2014/main" id="{F49AE9E8-0205-C8EC-B73E-1B8EB9D60B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7" y="3160"/>
                <a:ext cx="82" cy="32"/>
              </a:xfrm>
              <a:custGeom>
                <a:avLst/>
                <a:gdLst>
                  <a:gd name="T0" fmla="*/ 5 w 52"/>
                  <a:gd name="T1" fmla="*/ 46 h 20"/>
                  <a:gd name="T2" fmla="*/ 62 w 52"/>
                  <a:gd name="T3" fmla="*/ 61 h 20"/>
                  <a:gd name="T4" fmla="*/ 162 w 52"/>
                  <a:gd name="T5" fmla="*/ 26 h 20"/>
                  <a:gd name="T6" fmla="*/ 197 w 52"/>
                  <a:gd name="T7" fmla="*/ 5 h 20"/>
                  <a:gd name="T8" fmla="*/ 121 w 52"/>
                  <a:gd name="T9" fmla="*/ 13 h 20"/>
                  <a:gd name="T10" fmla="*/ 43 w 52"/>
                  <a:gd name="T11" fmla="*/ 16 h 20"/>
                  <a:gd name="T12" fmla="*/ 5 w 52"/>
                  <a:gd name="T13" fmla="*/ 46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20">
                    <a:moveTo>
                      <a:pt x="1" y="11"/>
                    </a:moveTo>
                    <a:cubicBezTo>
                      <a:pt x="0" y="18"/>
                      <a:pt x="5" y="20"/>
                      <a:pt x="16" y="15"/>
                    </a:cubicBezTo>
                    <a:cubicBezTo>
                      <a:pt x="28" y="10"/>
                      <a:pt x="33" y="7"/>
                      <a:pt x="41" y="6"/>
                    </a:cubicBezTo>
                    <a:cubicBezTo>
                      <a:pt x="48" y="4"/>
                      <a:pt x="52" y="3"/>
                      <a:pt x="50" y="1"/>
                    </a:cubicBezTo>
                    <a:cubicBezTo>
                      <a:pt x="48" y="0"/>
                      <a:pt x="37" y="1"/>
                      <a:pt x="31" y="3"/>
                    </a:cubicBezTo>
                    <a:cubicBezTo>
                      <a:pt x="24" y="4"/>
                      <a:pt x="17" y="5"/>
                      <a:pt x="11" y="4"/>
                    </a:cubicBezTo>
                    <a:cubicBezTo>
                      <a:pt x="6" y="3"/>
                      <a:pt x="2" y="7"/>
                      <a:pt x="1" y="11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0" name="Freeform 1179">
                <a:extLst>
                  <a:ext uri="{FF2B5EF4-FFF2-40B4-BE49-F238E27FC236}">
                    <a16:creationId xmlns:a16="http://schemas.microsoft.com/office/drawing/2014/main" id="{1692B3E3-CAC9-1B8A-A622-3F97E1D811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3169"/>
                <a:ext cx="198" cy="43"/>
              </a:xfrm>
              <a:custGeom>
                <a:avLst/>
                <a:gdLst>
                  <a:gd name="T0" fmla="*/ 491 w 125"/>
                  <a:gd name="T1" fmla="*/ 76 h 27"/>
                  <a:gd name="T2" fmla="*/ 434 w 125"/>
                  <a:gd name="T3" fmla="*/ 102 h 27"/>
                  <a:gd name="T4" fmla="*/ 279 w 125"/>
                  <a:gd name="T5" fmla="*/ 29 h 27"/>
                  <a:gd name="T6" fmla="*/ 138 w 125"/>
                  <a:gd name="T7" fmla="*/ 35 h 27"/>
                  <a:gd name="T8" fmla="*/ 21 w 125"/>
                  <a:gd name="T9" fmla="*/ 89 h 27"/>
                  <a:gd name="T10" fmla="*/ 55 w 125"/>
                  <a:gd name="T11" fmla="*/ 61 h 27"/>
                  <a:gd name="T12" fmla="*/ 155 w 125"/>
                  <a:gd name="T13" fmla="*/ 16 h 27"/>
                  <a:gd name="T14" fmla="*/ 279 w 125"/>
                  <a:gd name="T15" fmla="*/ 16 h 27"/>
                  <a:gd name="T16" fmla="*/ 407 w 125"/>
                  <a:gd name="T17" fmla="*/ 48 h 27"/>
                  <a:gd name="T18" fmla="*/ 491 w 125"/>
                  <a:gd name="T19" fmla="*/ 76 h 2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5" h="27">
                    <a:moveTo>
                      <a:pt x="124" y="19"/>
                    </a:moveTo>
                    <a:cubicBezTo>
                      <a:pt x="125" y="25"/>
                      <a:pt x="118" y="27"/>
                      <a:pt x="109" y="25"/>
                    </a:cubicBezTo>
                    <a:cubicBezTo>
                      <a:pt x="100" y="22"/>
                      <a:pt x="86" y="11"/>
                      <a:pt x="70" y="7"/>
                    </a:cubicBezTo>
                    <a:cubicBezTo>
                      <a:pt x="55" y="4"/>
                      <a:pt x="48" y="3"/>
                      <a:pt x="35" y="9"/>
                    </a:cubicBezTo>
                    <a:cubicBezTo>
                      <a:pt x="23" y="16"/>
                      <a:pt x="10" y="27"/>
                      <a:pt x="5" y="22"/>
                    </a:cubicBezTo>
                    <a:cubicBezTo>
                      <a:pt x="0" y="18"/>
                      <a:pt x="8" y="17"/>
                      <a:pt x="14" y="15"/>
                    </a:cubicBezTo>
                    <a:cubicBezTo>
                      <a:pt x="21" y="13"/>
                      <a:pt x="32" y="6"/>
                      <a:pt x="39" y="4"/>
                    </a:cubicBezTo>
                    <a:cubicBezTo>
                      <a:pt x="46" y="1"/>
                      <a:pt x="59" y="0"/>
                      <a:pt x="70" y="4"/>
                    </a:cubicBezTo>
                    <a:cubicBezTo>
                      <a:pt x="82" y="7"/>
                      <a:pt x="92" y="12"/>
                      <a:pt x="102" y="12"/>
                    </a:cubicBezTo>
                    <a:cubicBezTo>
                      <a:pt x="112" y="13"/>
                      <a:pt x="123" y="13"/>
                      <a:pt x="124" y="19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1" name="Freeform 1180">
                <a:extLst>
                  <a:ext uri="{FF2B5EF4-FFF2-40B4-BE49-F238E27FC236}">
                    <a16:creationId xmlns:a16="http://schemas.microsoft.com/office/drawing/2014/main" id="{3E7EC0F0-A484-EA01-C170-3B9E4D6AE6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9" y="3188"/>
                <a:ext cx="89" cy="46"/>
              </a:xfrm>
              <a:custGeom>
                <a:avLst/>
                <a:gdLst>
                  <a:gd name="T0" fmla="*/ 162 w 56"/>
                  <a:gd name="T1" fmla="*/ 63 h 29"/>
                  <a:gd name="T2" fmla="*/ 48 w 56"/>
                  <a:gd name="T3" fmla="*/ 21 h 29"/>
                  <a:gd name="T4" fmla="*/ 25 w 56"/>
                  <a:gd name="T5" fmla="*/ 27 h 29"/>
                  <a:gd name="T6" fmla="*/ 103 w 56"/>
                  <a:gd name="T7" fmla="*/ 76 h 29"/>
                  <a:gd name="T8" fmla="*/ 164 w 56"/>
                  <a:gd name="T9" fmla="*/ 111 h 29"/>
                  <a:gd name="T10" fmla="*/ 219 w 56"/>
                  <a:gd name="T11" fmla="*/ 81 h 29"/>
                  <a:gd name="T12" fmla="*/ 162 w 56"/>
                  <a:gd name="T13" fmla="*/ 63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6" h="29">
                    <a:moveTo>
                      <a:pt x="40" y="16"/>
                    </a:moveTo>
                    <a:cubicBezTo>
                      <a:pt x="31" y="17"/>
                      <a:pt x="20" y="10"/>
                      <a:pt x="12" y="5"/>
                    </a:cubicBezTo>
                    <a:cubicBezTo>
                      <a:pt x="4" y="0"/>
                      <a:pt x="0" y="4"/>
                      <a:pt x="6" y="7"/>
                    </a:cubicBezTo>
                    <a:cubicBezTo>
                      <a:pt x="11" y="9"/>
                      <a:pt x="21" y="14"/>
                      <a:pt x="26" y="19"/>
                    </a:cubicBezTo>
                    <a:cubicBezTo>
                      <a:pt x="31" y="23"/>
                      <a:pt x="35" y="27"/>
                      <a:pt x="41" y="28"/>
                    </a:cubicBezTo>
                    <a:cubicBezTo>
                      <a:pt x="46" y="29"/>
                      <a:pt x="56" y="25"/>
                      <a:pt x="55" y="20"/>
                    </a:cubicBezTo>
                    <a:cubicBezTo>
                      <a:pt x="53" y="15"/>
                      <a:pt x="47" y="14"/>
                      <a:pt x="40" y="16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2" name="Freeform 1181">
                <a:extLst>
                  <a:ext uri="{FF2B5EF4-FFF2-40B4-BE49-F238E27FC236}">
                    <a16:creationId xmlns:a16="http://schemas.microsoft.com/office/drawing/2014/main" id="{BD23086C-AA51-EA61-48AC-1E51A6D059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1" y="3179"/>
                <a:ext cx="74" cy="39"/>
              </a:xfrm>
              <a:custGeom>
                <a:avLst/>
                <a:gdLst>
                  <a:gd name="T0" fmla="*/ 184 w 47"/>
                  <a:gd name="T1" fmla="*/ 12 h 25"/>
                  <a:gd name="T2" fmla="*/ 148 w 47"/>
                  <a:gd name="T3" fmla="*/ 14 h 25"/>
                  <a:gd name="T4" fmla="*/ 55 w 47"/>
                  <a:gd name="T5" fmla="*/ 73 h 25"/>
                  <a:gd name="T6" fmla="*/ 14 w 47"/>
                  <a:gd name="T7" fmla="*/ 83 h 25"/>
                  <a:gd name="T8" fmla="*/ 39 w 47"/>
                  <a:gd name="T9" fmla="*/ 47 h 25"/>
                  <a:gd name="T10" fmla="*/ 129 w 47"/>
                  <a:gd name="T11" fmla="*/ 0 h 25"/>
                  <a:gd name="T12" fmla="*/ 184 w 47"/>
                  <a:gd name="T13" fmla="*/ 12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7" h="25">
                    <a:moveTo>
                      <a:pt x="47" y="3"/>
                    </a:moveTo>
                    <a:cubicBezTo>
                      <a:pt x="47" y="6"/>
                      <a:pt x="44" y="3"/>
                      <a:pt x="38" y="4"/>
                    </a:cubicBezTo>
                    <a:cubicBezTo>
                      <a:pt x="32" y="5"/>
                      <a:pt x="22" y="7"/>
                      <a:pt x="14" y="19"/>
                    </a:cubicBezTo>
                    <a:cubicBezTo>
                      <a:pt x="10" y="25"/>
                      <a:pt x="7" y="25"/>
                      <a:pt x="4" y="22"/>
                    </a:cubicBezTo>
                    <a:cubicBezTo>
                      <a:pt x="0" y="19"/>
                      <a:pt x="6" y="15"/>
                      <a:pt x="10" y="12"/>
                    </a:cubicBezTo>
                    <a:cubicBezTo>
                      <a:pt x="14" y="8"/>
                      <a:pt x="26" y="1"/>
                      <a:pt x="33" y="0"/>
                    </a:cubicBezTo>
                    <a:cubicBezTo>
                      <a:pt x="41" y="0"/>
                      <a:pt x="47" y="1"/>
                      <a:pt x="47" y="3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3" name="Freeform 1182">
                <a:extLst>
                  <a:ext uri="{FF2B5EF4-FFF2-40B4-BE49-F238E27FC236}">
                    <a16:creationId xmlns:a16="http://schemas.microsoft.com/office/drawing/2014/main" id="{DEB85BC5-DD2F-8A09-9C41-58A2ACB68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0" y="3204"/>
                <a:ext cx="33" cy="21"/>
              </a:xfrm>
              <a:custGeom>
                <a:avLst/>
                <a:gdLst>
                  <a:gd name="T0" fmla="*/ 74 w 21"/>
                  <a:gd name="T1" fmla="*/ 39 h 13"/>
                  <a:gd name="T2" fmla="*/ 47 w 21"/>
                  <a:gd name="T3" fmla="*/ 0 h 13"/>
                  <a:gd name="T4" fmla="*/ 8 w 21"/>
                  <a:gd name="T5" fmla="*/ 13 h 13"/>
                  <a:gd name="T6" fmla="*/ 39 w 21"/>
                  <a:gd name="T7" fmla="*/ 55 h 13"/>
                  <a:gd name="T8" fmla="*/ 74 w 21"/>
                  <a:gd name="T9" fmla="*/ 39 h 1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21" y="3"/>
                      <a:pt x="17" y="0"/>
                      <a:pt x="12" y="0"/>
                    </a:cubicBezTo>
                    <a:cubicBezTo>
                      <a:pt x="7" y="0"/>
                      <a:pt x="3" y="0"/>
                      <a:pt x="2" y="3"/>
                    </a:cubicBezTo>
                    <a:cubicBezTo>
                      <a:pt x="0" y="7"/>
                      <a:pt x="5" y="13"/>
                      <a:pt x="10" y="13"/>
                    </a:cubicBezTo>
                    <a:cubicBezTo>
                      <a:pt x="13" y="13"/>
                      <a:pt x="18" y="12"/>
                      <a:pt x="19" y="9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4" name="Freeform 1183">
                <a:extLst>
                  <a:ext uri="{FF2B5EF4-FFF2-40B4-BE49-F238E27FC236}">
                    <a16:creationId xmlns:a16="http://schemas.microsoft.com/office/drawing/2014/main" id="{ED88E492-2E35-D211-6D25-208357971A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206"/>
                <a:ext cx="24" cy="17"/>
              </a:xfrm>
              <a:custGeom>
                <a:avLst/>
                <a:gdLst>
                  <a:gd name="T0" fmla="*/ 29 w 15"/>
                  <a:gd name="T1" fmla="*/ 36 h 11"/>
                  <a:gd name="T2" fmla="*/ 5 w 15"/>
                  <a:gd name="T3" fmla="*/ 22 h 11"/>
                  <a:gd name="T4" fmla="*/ 0 w 15"/>
                  <a:gd name="T5" fmla="*/ 12 h 11"/>
                  <a:gd name="T6" fmla="*/ 35 w 15"/>
                  <a:gd name="T7" fmla="*/ 0 h 11"/>
                  <a:gd name="T8" fmla="*/ 56 w 15"/>
                  <a:gd name="T9" fmla="*/ 12 h 11"/>
                  <a:gd name="T10" fmla="*/ 61 w 15"/>
                  <a:gd name="T11" fmla="*/ 19 h 11"/>
                  <a:gd name="T12" fmla="*/ 61 w 15"/>
                  <a:gd name="T13" fmla="*/ 26 h 11"/>
                  <a:gd name="T14" fmla="*/ 29 w 15"/>
                  <a:gd name="T15" fmla="*/ 36 h 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" h="11">
                    <a:moveTo>
                      <a:pt x="7" y="10"/>
                    </a:moveTo>
                    <a:cubicBezTo>
                      <a:pt x="5" y="10"/>
                      <a:pt x="2" y="8"/>
                      <a:pt x="1" y="6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1" y="1"/>
                      <a:pt x="3" y="0"/>
                      <a:pt x="9" y="0"/>
                    </a:cubicBezTo>
                    <a:cubicBezTo>
                      <a:pt x="11" y="0"/>
                      <a:pt x="13" y="1"/>
                      <a:pt x="14" y="3"/>
                    </a:cubicBezTo>
                    <a:cubicBezTo>
                      <a:pt x="15" y="3"/>
                      <a:pt x="15" y="4"/>
                      <a:pt x="15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3" y="10"/>
                      <a:pt x="10" y="11"/>
                      <a:pt x="7" y="10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5" name="Freeform 1184">
                <a:extLst>
                  <a:ext uri="{FF2B5EF4-FFF2-40B4-BE49-F238E27FC236}">
                    <a16:creationId xmlns:a16="http://schemas.microsoft.com/office/drawing/2014/main" id="{CB9A1666-530C-1A1C-8885-9EC4626978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8" y="3131"/>
                <a:ext cx="74" cy="31"/>
              </a:xfrm>
              <a:custGeom>
                <a:avLst/>
                <a:gdLst>
                  <a:gd name="T0" fmla="*/ 164 w 47"/>
                  <a:gd name="T1" fmla="*/ 75 h 19"/>
                  <a:gd name="T2" fmla="*/ 121 w 47"/>
                  <a:gd name="T3" fmla="*/ 55 h 19"/>
                  <a:gd name="T4" fmla="*/ 49 w 47"/>
                  <a:gd name="T5" fmla="*/ 47 h 19"/>
                  <a:gd name="T6" fmla="*/ 0 w 47"/>
                  <a:gd name="T7" fmla="*/ 39 h 19"/>
                  <a:gd name="T8" fmla="*/ 43 w 47"/>
                  <a:gd name="T9" fmla="*/ 21 h 19"/>
                  <a:gd name="T10" fmla="*/ 94 w 47"/>
                  <a:gd name="T11" fmla="*/ 34 h 19"/>
                  <a:gd name="T12" fmla="*/ 164 w 47"/>
                  <a:gd name="T13" fmla="*/ 34 h 19"/>
                  <a:gd name="T14" fmla="*/ 184 w 47"/>
                  <a:gd name="T15" fmla="*/ 62 h 19"/>
                  <a:gd name="T16" fmla="*/ 164 w 47"/>
                  <a:gd name="T17" fmla="*/ 75 h 1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7" h="19">
                    <a:moveTo>
                      <a:pt x="42" y="17"/>
                    </a:moveTo>
                    <a:cubicBezTo>
                      <a:pt x="40" y="16"/>
                      <a:pt x="35" y="13"/>
                      <a:pt x="31" y="13"/>
                    </a:cubicBezTo>
                    <a:cubicBezTo>
                      <a:pt x="27" y="13"/>
                      <a:pt x="18" y="12"/>
                      <a:pt x="13" y="11"/>
                    </a:cubicBezTo>
                    <a:cubicBezTo>
                      <a:pt x="7" y="10"/>
                      <a:pt x="0" y="17"/>
                      <a:pt x="0" y="9"/>
                    </a:cubicBezTo>
                    <a:cubicBezTo>
                      <a:pt x="0" y="0"/>
                      <a:pt x="8" y="4"/>
                      <a:pt x="11" y="5"/>
                    </a:cubicBezTo>
                    <a:cubicBezTo>
                      <a:pt x="14" y="7"/>
                      <a:pt x="18" y="7"/>
                      <a:pt x="24" y="8"/>
                    </a:cubicBezTo>
                    <a:cubicBezTo>
                      <a:pt x="30" y="9"/>
                      <a:pt x="39" y="9"/>
                      <a:pt x="42" y="8"/>
                    </a:cubicBezTo>
                    <a:cubicBezTo>
                      <a:pt x="44" y="7"/>
                      <a:pt x="47" y="11"/>
                      <a:pt x="47" y="14"/>
                    </a:cubicBezTo>
                    <a:cubicBezTo>
                      <a:pt x="47" y="16"/>
                      <a:pt x="45" y="19"/>
                      <a:pt x="42" y="17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6" name="Freeform 1185">
                <a:extLst>
                  <a:ext uri="{FF2B5EF4-FFF2-40B4-BE49-F238E27FC236}">
                    <a16:creationId xmlns:a16="http://schemas.microsoft.com/office/drawing/2014/main" id="{7E877316-E5D2-66BC-9BA2-E842B3EA82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0" y="3143"/>
                <a:ext cx="172" cy="53"/>
              </a:xfrm>
              <a:custGeom>
                <a:avLst/>
                <a:gdLst>
                  <a:gd name="T0" fmla="*/ 331 w 109"/>
                  <a:gd name="T1" fmla="*/ 56 h 34"/>
                  <a:gd name="T2" fmla="*/ 284 w 109"/>
                  <a:gd name="T3" fmla="*/ 42 h 34"/>
                  <a:gd name="T4" fmla="*/ 172 w 109"/>
                  <a:gd name="T5" fmla="*/ 34 h 34"/>
                  <a:gd name="T6" fmla="*/ 74 w 109"/>
                  <a:gd name="T7" fmla="*/ 8 h 34"/>
                  <a:gd name="T8" fmla="*/ 5 w 109"/>
                  <a:gd name="T9" fmla="*/ 22 h 34"/>
                  <a:gd name="T10" fmla="*/ 52 w 109"/>
                  <a:gd name="T11" fmla="*/ 39 h 34"/>
                  <a:gd name="T12" fmla="*/ 117 w 109"/>
                  <a:gd name="T13" fmla="*/ 34 h 34"/>
                  <a:gd name="T14" fmla="*/ 197 w 109"/>
                  <a:gd name="T15" fmla="*/ 53 h 34"/>
                  <a:gd name="T16" fmla="*/ 181 w 109"/>
                  <a:gd name="T17" fmla="*/ 61 h 34"/>
                  <a:gd name="T18" fmla="*/ 134 w 109"/>
                  <a:gd name="T19" fmla="*/ 53 h 34"/>
                  <a:gd name="T20" fmla="*/ 164 w 109"/>
                  <a:gd name="T21" fmla="*/ 75 h 34"/>
                  <a:gd name="T22" fmla="*/ 267 w 109"/>
                  <a:gd name="T23" fmla="*/ 95 h 34"/>
                  <a:gd name="T24" fmla="*/ 369 w 109"/>
                  <a:gd name="T25" fmla="*/ 117 h 34"/>
                  <a:gd name="T26" fmla="*/ 423 w 109"/>
                  <a:gd name="T27" fmla="*/ 108 h 34"/>
                  <a:gd name="T28" fmla="*/ 374 w 109"/>
                  <a:gd name="T29" fmla="*/ 87 h 34"/>
                  <a:gd name="T30" fmla="*/ 264 w 109"/>
                  <a:gd name="T31" fmla="*/ 75 h 34"/>
                  <a:gd name="T32" fmla="*/ 251 w 109"/>
                  <a:gd name="T33" fmla="*/ 65 h 34"/>
                  <a:gd name="T34" fmla="*/ 286 w 109"/>
                  <a:gd name="T35" fmla="*/ 65 h 34"/>
                  <a:gd name="T36" fmla="*/ 331 w 109"/>
                  <a:gd name="T37" fmla="*/ 56 h 3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09" h="34">
                    <a:moveTo>
                      <a:pt x="84" y="15"/>
                    </a:moveTo>
                    <a:cubicBezTo>
                      <a:pt x="85" y="9"/>
                      <a:pt x="78" y="9"/>
                      <a:pt x="72" y="11"/>
                    </a:cubicBezTo>
                    <a:cubicBezTo>
                      <a:pt x="65" y="12"/>
                      <a:pt x="54" y="11"/>
                      <a:pt x="44" y="9"/>
                    </a:cubicBezTo>
                    <a:cubicBezTo>
                      <a:pt x="35" y="6"/>
                      <a:pt x="30" y="3"/>
                      <a:pt x="19" y="2"/>
                    </a:cubicBezTo>
                    <a:cubicBezTo>
                      <a:pt x="8" y="1"/>
                      <a:pt x="2" y="0"/>
                      <a:pt x="1" y="6"/>
                    </a:cubicBezTo>
                    <a:cubicBezTo>
                      <a:pt x="0" y="12"/>
                      <a:pt x="10" y="11"/>
                      <a:pt x="13" y="10"/>
                    </a:cubicBezTo>
                    <a:cubicBezTo>
                      <a:pt x="15" y="8"/>
                      <a:pt x="21" y="8"/>
                      <a:pt x="30" y="9"/>
                    </a:cubicBezTo>
                    <a:cubicBezTo>
                      <a:pt x="40" y="11"/>
                      <a:pt x="48" y="14"/>
                      <a:pt x="50" y="14"/>
                    </a:cubicBezTo>
                    <a:cubicBezTo>
                      <a:pt x="52" y="14"/>
                      <a:pt x="52" y="18"/>
                      <a:pt x="46" y="16"/>
                    </a:cubicBezTo>
                    <a:cubicBezTo>
                      <a:pt x="39" y="13"/>
                      <a:pt x="35" y="12"/>
                      <a:pt x="34" y="14"/>
                    </a:cubicBezTo>
                    <a:cubicBezTo>
                      <a:pt x="32" y="17"/>
                      <a:pt x="36" y="19"/>
                      <a:pt x="42" y="20"/>
                    </a:cubicBezTo>
                    <a:cubicBezTo>
                      <a:pt x="48" y="21"/>
                      <a:pt x="56" y="26"/>
                      <a:pt x="68" y="25"/>
                    </a:cubicBezTo>
                    <a:cubicBezTo>
                      <a:pt x="79" y="25"/>
                      <a:pt x="86" y="27"/>
                      <a:pt x="94" y="31"/>
                    </a:cubicBezTo>
                    <a:cubicBezTo>
                      <a:pt x="103" y="34"/>
                      <a:pt x="107" y="31"/>
                      <a:pt x="108" y="28"/>
                    </a:cubicBezTo>
                    <a:cubicBezTo>
                      <a:pt x="109" y="25"/>
                      <a:pt x="105" y="21"/>
                      <a:pt x="95" y="23"/>
                    </a:cubicBezTo>
                    <a:cubicBezTo>
                      <a:pt x="85" y="24"/>
                      <a:pt x="74" y="21"/>
                      <a:pt x="67" y="20"/>
                    </a:cubicBezTo>
                    <a:cubicBezTo>
                      <a:pt x="64" y="20"/>
                      <a:pt x="63" y="19"/>
                      <a:pt x="64" y="17"/>
                    </a:cubicBezTo>
                    <a:cubicBezTo>
                      <a:pt x="65" y="15"/>
                      <a:pt x="69" y="16"/>
                      <a:pt x="73" y="17"/>
                    </a:cubicBezTo>
                    <a:cubicBezTo>
                      <a:pt x="76" y="18"/>
                      <a:pt x="84" y="19"/>
                      <a:pt x="84" y="15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7" name="Freeform 1186">
                <a:extLst>
                  <a:ext uri="{FF2B5EF4-FFF2-40B4-BE49-F238E27FC236}">
                    <a16:creationId xmlns:a16="http://schemas.microsoft.com/office/drawing/2014/main" id="{E4CE4B38-9C42-D1F6-7466-FFC6544D91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188"/>
                <a:ext cx="100" cy="41"/>
              </a:xfrm>
              <a:custGeom>
                <a:avLst/>
                <a:gdLst>
                  <a:gd name="T0" fmla="*/ 121 w 63"/>
                  <a:gd name="T1" fmla="*/ 14 h 26"/>
                  <a:gd name="T2" fmla="*/ 244 w 63"/>
                  <a:gd name="T3" fmla="*/ 79 h 26"/>
                  <a:gd name="T4" fmla="*/ 252 w 63"/>
                  <a:gd name="T5" fmla="*/ 90 h 26"/>
                  <a:gd name="T6" fmla="*/ 211 w 63"/>
                  <a:gd name="T7" fmla="*/ 95 h 26"/>
                  <a:gd name="T8" fmla="*/ 176 w 63"/>
                  <a:gd name="T9" fmla="*/ 68 h 26"/>
                  <a:gd name="T10" fmla="*/ 141 w 63"/>
                  <a:gd name="T11" fmla="*/ 35 h 26"/>
                  <a:gd name="T12" fmla="*/ 43 w 63"/>
                  <a:gd name="T13" fmla="*/ 35 h 26"/>
                  <a:gd name="T14" fmla="*/ 0 w 63"/>
                  <a:gd name="T15" fmla="*/ 43 h 26"/>
                  <a:gd name="T16" fmla="*/ 0 w 63"/>
                  <a:gd name="T17" fmla="*/ 39 h 26"/>
                  <a:gd name="T18" fmla="*/ 21 w 63"/>
                  <a:gd name="T19" fmla="*/ 14 h 26"/>
                  <a:gd name="T20" fmla="*/ 121 w 63"/>
                  <a:gd name="T21" fmla="*/ 14 h 2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3" h="26">
                    <a:moveTo>
                      <a:pt x="30" y="4"/>
                    </a:moveTo>
                    <a:cubicBezTo>
                      <a:pt x="40" y="7"/>
                      <a:pt x="55" y="16"/>
                      <a:pt x="61" y="20"/>
                    </a:cubicBezTo>
                    <a:cubicBezTo>
                      <a:pt x="62" y="20"/>
                      <a:pt x="63" y="22"/>
                      <a:pt x="63" y="23"/>
                    </a:cubicBezTo>
                    <a:cubicBezTo>
                      <a:pt x="62" y="25"/>
                      <a:pt x="57" y="26"/>
                      <a:pt x="53" y="24"/>
                    </a:cubicBezTo>
                    <a:cubicBezTo>
                      <a:pt x="48" y="23"/>
                      <a:pt x="46" y="20"/>
                      <a:pt x="44" y="17"/>
                    </a:cubicBezTo>
                    <a:cubicBezTo>
                      <a:pt x="42" y="14"/>
                      <a:pt x="39" y="12"/>
                      <a:pt x="35" y="9"/>
                    </a:cubicBezTo>
                    <a:cubicBezTo>
                      <a:pt x="28" y="5"/>
                      <a:pt x="19" y="5"/>
                      <a:pt x="11" y="9"/>
                    </a:cubicBezTo>
                    <a:cubicBezTo>
                      <a:pt x="4" y="13"/>
                      <a:pt x="2" y="13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9"/>
                      <a:pt x="1" y="7"/>
                      <a:pt x="5" y="4"/>
                    </a:cubicBezTo>
                    <a:cubicBezTo>
                      <a:pt x="11" y="0"/>
                      <a:pt x="19" y="0"/>
                      <a:pt x="30" y="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8" name="Freeform 1187">
                <a:extLst>
                  <a:ext uri="{FF2B5EF4-FFF2-40B4-BE49-F238E27FC236}">
                    <a16:creationId xmlns:a16="http://schemas.microsoft.com/office/drawing/2014/main" id="{E4A00868-7184-7052-4EA6-72D69F50F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3162"/>
                <a:ext cx="74" cy="25"/>
              </a:xfrm>
              <a:custGeom>
                <a:avLst/>
                <a:gdLst>
                  <a:gd name="T0" fmla="*/ 151 w 47"/>
                  <a:gd name="T1" fmla="*/ 14 h 16"/>
                  <a:gd name="T2" fmla="*/ 55 w 47"/>
                  <a:gd name="T3" fmla="*/ 48 h 16"/>
                  <a:gd name="T4" fmla="*/ 5 w 47"/>
                  <a:gd name="T5" fmla="*/ 56 h 16"/>
                  <a:gd name="T6" fmla="*/ 0 w 47"/>
                  <a:gd name="T7" fmla="*/ 39 h 16"/>
                  <a:gd name="T8" fmla="*/ 35 w 47"/>
                  <a:gd name="T9" fmla="*/ 14 h 16"/>
                  <a:gd name="T10" fmla="*/ 113 w 47"/>
                  <a:gd name="T11" fmla="*/ 13 h 16"/>
                  <a:gd name="T12" fmla="*/ 184 w 47"/>
                  <a:gd name="T13" fmla="*/ 5 h 16"/>
                  <a:gd name="T14" fmla="*/ 151 w 47"/>
                  <a:gd name="T15" fmla="*/ 14 h 1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7" h="16">
                    <a:moveTo>
                      <a:pt x="39" y="4"/>
                    </a:moveTo>
                    <a:cubicBezTo>
                      <a:pt x="31" y="5"/>
                      <a:pt x="26" y="7"/>
                      <a:pt x="14" y="13"/>
                    </a:cubicBezTo>
                    <a:cubicBezTo>
                      <a:pt x="6" y="16"/>
                      <a:pt x="3" y="16"/>
                      <a:pt x="1" y="15"/>
                    </a:cubicBezTo>
                    <a:cubicBezTo>
                      <a:pt x="0" y="14"/>
                      <a:pt x="0" y="13"/>
                      <a:pt x="0" y="10"/>
                    </a:cubicBezTo>
                    <a:cubicBezTo>
                      <a:pt x="1" y="7"/>
                      <a:pt x="5" y="3"/>
                      <a:pt x="9" y="4"/>
                    </a:cubicBezTo>
                    <a:cubicBezTo>
                      <a:pt x="14" y="5"/>
                      <a:pt x="20" y="5"/>
                      <a:pt x="29" y="3"/>
                    </a:cubicBezTo>
                    <a:cubicBezTo>
                      <a:pt x="44" y="0"/>
                      <a:pt x="47" y="1"/>
                      <a:pt x="47" y="1"/>
                    </a:cubicBezTo>
                    <a:cubicBezTo>
                      <a:pt x="46" y="2"/>
                      <a:pt x="45" y="2"/>
                      <a:pt x="39" y="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9" name="Freeform 1188">
                <a:extLst>
                  <a:ext uri="{FF2B5EF4-FFF2-40B4-BE49-F238E27FC236}">
                    <a16:creationId xmlns:a16="http://schemas.microsoft.com/office/drawing/2014/main" id="{4943283D-D617-3778-0281-5C6922D99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4" y="3171"/>
                <a:ext cx="188" cy="38"/>
              </a:xfrm>
              <a:custGeom>
                <a:avLst/>
                <a:gdLst>
                  <a:gd name="T0" fmla="*/ 122 w 119"/>
                  <a:gd name="T1" fmla="*/ 27 h 24"/>
                  <a:gd name="T2" fmla="*/ 81 w 119"/>
                  <a:gd name="T3" fmla="*/ 52 h 24"/>
                  <a:gd name="T4" fmla="*/ 8 w 119"/>
                  <a:gd name="T5" fmla="*/ 81 h 24"/>
                  <a:gd name="T6" fmla="*/ 0 w 119"/>
                  <a:gd name="T7" fmla="*/ 76 h 24"/>
                  <a:gd name="T8" fmla="*/ 27 w 119"/>
                  <a:gd name="T9" fmla="*/ 63 h 24"/>
                  <a:gd name="T10" fmla="*/ 43 w 119"/>
                  <a:gd name="T11" fmla="*/ 60 h 24"/>
                  <a:gd name="T12" fmla="*/ 95 w 119"/>
                  <a:gd name="T13" fmla="*/ 35 h 24"/>
                  <a:gd name="T14" fmla="*/ 142 w 119"/>
                  <a:gd name="T15" fmla="*/ 16 h 24"/>
                  <a:gd name="T16" fmla="*/ 259 w 119"/>
                  <a:gd name="T17" fmla="*/ 16 h 24"/>
                  <a:gd name="T18" fmla="*/ 300 w 119"/>
                  <a:gd name="T19" fmla="*/ 27 h 24"/>
                  <a:gd name="T20" fmla="*/ 387 w 119"/>
                  <a:gd name="T21" fmla="*/ 52 h 24"/>
                  <a:gd name="T22" fmla="*/ 469 w 119"/>
                  <a:gd name="T23" fmla="*/ 73 h 24"/>
                  <a:gd name="T24" fmla="*/ 469 w 119"/>
                  <a:gd name="T25" fmla="*/ 76 h 24"/>
                  <a:gd name="T26" fmla="*/ 464 w 119"/>
                  <a:gd name="T27" fmla="*/ 87 h 24"/>
                  <a:gd name="T28" fmla="*/ 417 w 119"/>
                  <a:gd name="T29" fmla="*/ 90 h 24"/>
                  <a:gd name="T30" fmla="*/ 362 w 119"/>
                  <a:gd name="T31" fmla="*/ 63 h 24"/>
                  <a:gd name="T32" fmla="*/ 259 w 119"/>
                  <a:gd name="T33" fmla="*/ 21 h 24"/>
                  <a:gd name="T34" fmla="*/ 122 w 119"/>
                  <a:gd name="T35" fmla="*/ 27 h 2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19" h="24">
                    <a:moveTo>
                      <a:pt x="31" y="7"/>
                    </a:moveTo>
                    <a:cubicBezTo>
                      <a:pt x="27" y="9"/>
                      <a:pt x="24" y="11"/>
                      <a:pt x="20" y="13"/>
                    </a:cubicBezTo>
                    <a:cubicBezTo>
                      <a:pt x="12" y="18"/>
                      <a:pt x="5" y="23"/>
                      <a:pt x="2" y="20"/>
                    </a:cubicBezTo>
                    <a:cubicBezTo>
                      <a:pt x="1" y="19"/>
                      <a:pt x="0" y="19"/>
                      <a:pt x="0" y="19"/>
                    </a:cubicBezTo>
                    <a:cubicBezTo>
                      <a:pt x="1" y="18"/>
                      <a:pt x="5" y="17"/>
                      <a:pt x="7" y="16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4" y="14"/>
                      <a:pt x="19" y="11"/>
                      <a:pt x="24" y="9"/>
                    </a:cubicBezTo>
                    <a:cubicBezTo>
                      <a:pt x="28" y="7"/>
                      <a:pt x="33" y="5"/>
                      <a:pt x="36" y="4"/>
                    </a:cubicBezTo>
                    <a:cubicBezTo>
                      <a:pt x="43" y="1"/>
                      <a:pt x="55" y="0"/>
                      <a:pt x="66" y="4"/>
                    </a:cubicBezTo>
                    <a:cubicBezTo>
                      <a:pt x="69" y="5"/>
                      <a:pt x="73" y="6"/>
                      <a:pt x="76" y="7"/>
                    </a:cubicBezTo>
                    <a:cubicBezTo>
                      <a:pt x="83" y="10"/>
                      <a:pt x="90" y="12"/>
                      <a:pt x="98" y="13"/>
                    </a:cubicBezTo>
                    <a:cubicBezTo>
                      <a:pt x="107" y="13"/>
                      <a:pt x="118" y="13"/>
                      <a:pt x="119" y="18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9" y="20"/>
                      <a:pt x="119" y="21"/>
                      <a:pt x="118" y="22"/>
                    </a:cubicBezTo>
                    <a:cubicBezTo>
                      <a:pt x="116" y="24"/>
                      <a:pt x="111" y="24"/>
                      <a:pt x="106" y="23"/>
                    </a:cubicBezTo>
                    <a:cubicBezTo>
                      <a:pt x="102" y="22"/>
                      <a:pt x="97" y="19"/>
                      <a:pt x="92" y="16"/>
                    </a:cubicBezTo>
                    <a:cubicBezTo>
                      <a:pt x="84" y="12"/>
                      <a:pt x="76" y="8"/>
                      <a:pt x="66" y="5"/>
                    </a:cubicBezTo>
                    <a:cubicBezTo>
                      <a:pt x="51" y="1"/>
                      <a:pt x="43" y="0"/>
                      <a:pt x="31" y="7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0" name="Freeform 1189">
                <a:extLst>
                  <a:ext uri="{FF2B5EF4-FFF2-40B4-BE49-F238E27FC236}">
                    <a16:creationId xmlns:a16="http://schemas.microsoft.com/office/drawing/2014/main" id="{15D902F5-64AC-A02C-2345-E07B080AE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6" y="3195"/>
                <a:ext cx="79" cy="38"/>
              </a:xfrm>
              <a:custGeom>
                <a:avLst/>
                <a:gdLst>
                  <a:gd name="T0" fmla="*/ 193 w 50"/>
                  <a:gd name="T1" fmla="*/ 63 h 24"/>
                  <a:gd name="T2" fmla="*/ 190 w 50"/>
                  <a:gd name="T3" fmla="*/ 81 h 24"/>
                  <a:gd name="T4" fmla="*/ 145 w 50"/>
                  <a:gd name="T5" fmla="*/ 90 h 24"/>
                  <a:gd name="T6" fmla="*/ 103 w 50"/>
                  <a:gd name="T7" fmla="*/ 68 h 24"/>
                  <a:gd name="T8" fmla="*/ 90 w 50"/>
                  <a:gd name="T9" fmla="*/ 55 h 24"/>
                  <a:gd name="T10" fmla="*/ 14 w 50"/>
                  <a:gd name="T11" fmla="*/ 13 h 24"/>
                  <a:gd name="T12" fmla="*/ 8 w 50"/>
                  <a:gd name="T13" fmla="*/ 8 h 24"/>
                  <a:gd name="T14" fmla="*/ 0 w 50"/>
                  <a:gd name="T15" fmla="*/ 0 h 24"/>
                  <a:gd name="T16" fmla="*/ 27 w 50"/>
                  <a:gd name="T17" fmla="*/ 8 h 24"/>
                  <a:gd name="T18" fmla="*/ 43 w 50"/>
                  <a:gd name="T19" fmla="*/ 16 h 24"/>
                  <a:gd name="T20" fmla="*/ 142 w 50"/>
                  <a:gd name="T21" fmla="*/ 52 h 24"/>
                  <a:gd name="T22" fmla="*/ 142 w 50"/>
                  <a:gd name="T23" fmla="*/ 52 h 24"/>
                  <a:gd name="T24" fmla="*/ 193 w 50"/>
                  <a:gd name="T25" fmla="*/ 63 h 2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0" h="24">
                    <a:moveTo>
                      <a:pt x="49" y="16"/>
                    </a:moveTo>
                    <a:cubicBezTo>
                      <a:pt x="50" y="17"/>
                      <a:pt x="49" y="18"/>
                      <a:pt x="48" y="20"/>
                    </a:cubicBezTo>
                    <a:cubicBezTo>
                      <a:pt x="46" y="22"/>
                      <a:pt x="40" y="24"/>
                      <a:pt x="37" y="23"/>
                    </a:cubicBezTo>
                    <a:cubicBezTo>
                      <a:pt x="33" y="23"/>
                      <a:pt x="30" y="20"/>
                      <a:pt x="26" y="17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18" y="10"/>
                      <a:pt x="10" y="6"/>
                      <a:pt x="4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1" y="0"/>
                      <a:pt x="3" y="0"/>
                      <a:pt x="7" y="2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9" y="9"/>
                      <a:pt x="28" y="15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42" y="12"/>
                      <a:pt x="48" y="12"/>
                      <a:pt x="49" y="16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1" name="Freeform 1190">
                <a:extLst>
                  <a:ext uri="{FF2B5EF4-FFF2-40B4-BE49-F238E27FC236}">
                    <a16:creationId xmlns:a16="http://schemas.microsoft.com/office/drawing/2014/main" id="{BA004020-87E4-7329-B7E8-0E47A513CF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17" y="3180"/>
                <a:ext cx="65" cy="35"/>
              </a:xfrm>
              <a:custGeom>
                <a:avLst/>
                <a:gdLst>
                  <a:gd name="T0" fmla="*/ 163 w 41"/>
                  <a:gd name="T1" fmla="*/ 8 h 22"/>
                  <a:gd name="T2" fmla="*/ 163 w 41"/>
                  <a:gd name="T3" fmla="*/ 8 h 22"/>
                  <a:gd name="T4" fmla="*/ 163 w 41"/>
                  <a:gd name="T5" fmla="*/ 8 h 22"/>
                  <a:gd name="T6" fmla="*/ 163 w 41"/>
                  <a:gd name="T7" fmla="*/ 8 h 22"/>
                  <a:gd name="T8" fmla="*/ 136 w 41"/>
                  <a:gd name="T9" fmla="*/ 8 h 22"/>
                  <a:gd name="T10" fmla="*/ 35 w 41"/>
                  <a:gd name="T11" fmla="*/ 68 h 22"/>
                  <a:gd name="T12" fmla="*/ 16 w 41"/>
                  <a:gd name="T13" fmla="*/ 89 h 22"/>
                  <a:gd name="T14" fmla="*/ 0 w 41"/>
                  <a:gd name="T15" fmla="*/ 81 h 22"/>
                  <a:gd name="T16" fmla="*/ 0 w 41"/>
                  <a:gd name="T17" fmla="*/ 76 h 22"/>
                  <a:gd name="T18" fmla="*/ 21 w 41"/>
                  <a:gd name="T19" fmla="*/ 53 h 22"/>
                  <a:gd name="T20" fmla="*/ 27 w 41"/>
                  <a:gd name="T21" fmla="*/ 48 h 22"/>
                  <a:gd name="T22" fmla="*/ 120 w 41"/>
                  <a:gd name="T23" fmla="*/ 5 h 22"/>
                  <a:gd name="T24" fmla="*/ 163 w 41"/>
                  <a:gd name="T25" fmla="*/ 8 h 22"/>
                  <a:gd name="T26" fmla="*/ 159 w 41"/>
                  <a:gd name="T27" fmla="*/ 8 h 22"/>
                  <a:gd name="T28" fmla="*/ 136 w 41"/>
                  <a:gd name="T29" fmla="*/ 8 h 2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1" h="22">
                    <a:moveTo>
                      <a:pt x="41" y="2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lose/>
                    <a:moveTo>
                      <a:pt x="34" y="2"/>
                    </a:moveTo>
                    <a:cubicBezTo>
                      <a:pt x="26" y="3"/>
                      <a:pt x="17" y="6"/>
                      <a:pt x="9" y="17"/>
                    </a:cubicBezTo>
                    <a:cubicBezTo>
                      <a:pt x="7" y="20"/>
                      <a:pt x="5" y="21"/>
                      <a:pt x="4" y="22"/>
                    </a:cubicBezTo>
                    <a:cubicBezTo>
                      <a:pt x="3" y="22"/>
                      <a:pt x="2" y="21"/>
                      <a:pt x="0" y="20"/>
                    </a:cubicBezTo>
                    <a:cubicBezTo>
                      <a:pt x="0" y="20"/>
                      <a:pt x="0" y="19"/>
                      <a:pt x="0" y="19"/>
                    </a:cubicBezTo>
                    <a:cubicBezTo>
                      <a:pt x="0" y="17"/>
                      <a:pt x="2" y="15"/>
                      <a:pt x="5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1" y="8"/>
                      <a:pt x="22" y="1"/>
                      <a:pt x="30" y="1"/>
                    </a:cubicBezTo>
                    <a:cubicBezTo>
                      <a:pt x="37" y="0"/>
                      <a:pt x="41" y="1"/>
                      <a:pt x="41" y="2"/>
                    </a:cubicBezTo>
                    <a:cubicBezTo>
                      <a:pt x="41" y="2"/>
                      <a:pt x="41" y="2"/>
                      <a:pt x="40" y="2"/>
                    </a:cubicBezTo>
                    <a:cubicBezTo>
                      <a:pt x="39" y="2"/>
                      <a:pt x="37" y="2"/>
                      <a:pt x="34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2" name="Freeform 1191">
                <a:extLst>
                  <a:ext uri="{FF2B5EF4-FFF2-40B4-BE49-F238E27FC236}">
                    <a16:creationId xmlns:a16="http://schemas.microsoft.com/office/drawing/2014/main" id="{87C6940E-A900-E14A-7FD1-6F389CC5CA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1" y="3138"/>
                <a:ext cx="70" cy="20"/>
              </a:xfrm>
              <a:custGeom>
                <a:avLst/>
                <a:gdLst>
                  <a:gd name="T0" fmla="*/ 170 w 44"/>
                  <a:gd name="T1" fmla="*/ 22 h 13"/>
                  <a:gd name="T2" fmla="*/ 177 w 44"/>
                  <a:gd name="T3" fmla="*/ 35 h 13"/>
                  <a:gd name="T4" fmla="*/ 170 w 44"/>
                  <a:gd name="T5" fmla="*/ 43 h 13"/>
                  <a:gd name="T6" fmla="*/ 162 w 44"/>
                  <a:gd name="T7" fmla="*/ 43 h 13"/>
                  <a:gd name="T8" fmla="*/ 162 w 44"/>
                  <a:gd name="T9" fmla="*/ 43 h 13"/>
                  <a:gd name="T10" fmla="*/ 151 w 44"/>
                  <a:gd name="T11" fmla="*/ 40 h 13"/>
                  <a:gd name="T12" fmla="*/ 116 w 44"/>
                  <a:gd name="T13" fmla="*/ 28 h 13"/>
                  <a:gd name="T14" fmla="*/ 68 w 44"/>
                  <a:gd name="T15" fmla="*/ 22 h 13"/>
                  <a:gd name="T16" fmla="*/ 46 w 44"/>
                  <a:gd name="T17" fmla="*/ 22 h 13"/>
                  <a:gd name="T18" fmla="*/ 21 w 44"/>
                  <a:gd name="T19" fmla="*/ 26 h 13"/>
                  <a:gd name="T20" fmla="*/ 0 w 44"/>
                  <a:gd name="T21" fmla="*/ 26 h 13"/>
                  <a:gd name="T22" fmla="*/ 0 w 44"/>
                  <a:gd name="T23" fmla="*/ 18 h 13"/>
                  <a:gd name="T24" fmla="*/ 5 w 44"/>
                  <a:gd name="T25" fmla="*/ 5 h 13"/>
                  <a:gd name="T26" fmla="*/ 29 w 44"/>
                  <a:gd name="T27" fmla="*/ 8 h 13"/>
                  <a:gd name="T28" fmla="*/ 35 w 44"/>
                  <a:gd name="T29" fmla="*/ 12 h 13"/>
                  <a:gd name="T30" fmla="*/ 89 w 44"/>
                  <a:gd name="T31" fmla="*/ 18 h 13"/>
                  <a:gd name="T32" fmla="*/ 89 w 44"/>
                  <a:gd name="T33" fmla="*/ 18 h 13"/>
                  <a:gd name="T34" fmla="*/ 162 w 44"/>
                  <a:gd name="T35" fmla="*/ 18 h 13"/>
                  <a:gd name="T36" fmla="*/ 170 w 44"/>
                  <a:gd name="T37" fmla="*/ 22 h 13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4" h="13">
                    <a:moveTo>
                      <a:pt x="42" y="6"/>
                    </a:moveTo>
                    <a:cubicBezTo>
                      <a:pt x="43" y="7"/>
                      <a:pt x="44" y="8"/>
                      <a:pt x="44" y="10"/>
                    </a:cubicBezTo>
                    <a:cubicBezTo>
                      <a:pt x="44" y="11"/>
                      <a:pt x="43" y="12"/>
                      <a:pt x="42" y="12"/>
                    </a:cubicBezTo>
                    <a:cubicBezTo>
                      <a:pt x="42" y="13"/>
                      <a:pt x="42" y="13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5" y="10"/>
                      <a:pt x="32" y="8"/>
                      <a:pt x="29" y="8"/>
                    </a:cubicBezTo>
                    <a:cubicBezTo>
                      <a:pt x="26" y="7"/>
                      <a:pt x="22" y="7"/>
                      <a:pt x="17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9" y="6"/>
                      <a:pt x="7" y="6"/>
                      <a:pt x="5" y="7"/>
                    </a:cubicBezTo>
                    <a:cubicBezTo>
                      <a:pt x="3" y="7"/>
                      <a:pt x="1" y="8"/>
                      <a:pt x="0" y="7"/>
                    </a:cubicBezTo>
                    <a:cubicBezTo>
                      <a:pt x="0" y="7"/>
                      <a:pt x="0" y="6"/>
                      <a:pt x="0" y="5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5" y="1"/>
                      <a:pt x="7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2" y="4"/>
                      <a:pt x="16" y="4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8" y="6"/>
                      <a:pt x="37" y="7"/>
                      <a:pt x="40" y="5"/>
                    </a:cubicBezTo>
                    <a:cubicBezTo>
                      <a:pt x="41" y="5"/>
                      <a:pt x="41" y="6"/>
                      <a:pt x="42" y="6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3" name="Freeform 1192">
                <a:extLst>
                  <a:ext uri="{FF2B5EF4-FFF2-40B4-BE49-F238E27FC236}">
                    <a16:creationId xmlns:a16="http://schemas.microsoft.com/office/drawing/2014/main" id="{7E9422AF-E927-FC52-7D8D-C73095D90C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3" y="3146"/>
                <a:ext cx="166" cy="47"/>
              </a:xfrm>
              <a:custGeom>
                <a:avLst/>
                <a:gdLst>
                  <a:gd name="T0" fmla="*/ 409 w 105"/>
                  <a:gd name="T1" fmla="*/ 94 h 30"/>
                  <a:gd name="T2" fmla="*/ 414 w 105"/>
                  <a:gd name="T3" fmla="*/ 100 h 30"/>
                  <a:gd name="T4" fmla="*/ 403 w 105"/>
                  <a:gd name="T5" fmla="*/ 108 h 30"/>
                  <a:gd name="T6" fmla="*/ 367 w 105"/>
                  <a:gd name="T7" fmla="*/ 108 h 30"/>
                  <a:gd name="T8" fmla="*/ 259 w 105"/>
                  <a:gd name="T9" fmla="*/ 83 h 30"/>
                  <a:gd name="T10" fmla="*/ 185 w 105"/>
                  <a:gd name="T11" fmla="*/ 74 h 30"/>
                  <a:gd name="T12" fmla="*/ 158 w 105"/>
                  <a:gd name="T13" fmla="*/ 61 h 30"/>
                  <a:gd name="T14" fmla="*/ 130 w 105"/>
                  <a:gd name="T15" fmla="*/ 53 h 30"/>
                  <a:gd name="T16" fmla="*/ 130 w 105"/>
                  <a:gd name="T17" fmla="*/ 49 h 30"/>
                  <a:gd name="T18" fmla="*/ 130 w 105"/>
                  <a:gd name="T19" fmla="*/ 49 h 30"/>
                  <a:gd name="T20" fmla="*/ 130 w 105"/>
                  <a:gd name="T21" fmla="*/ 47 h 30"/>
                  <a:gd name="T22" fmla="*/ 175 w 105"/>
                  <a:gd name="T23" fmla="*/ 60 h 30"/>
                  <a:gd name="T24" fmla="*/ 198 w 105"/>
                  <a:gd name="T25" fmla="*/ 60 h 30"/>
                  <a:gd name="T26" fmla="*/ 198 w 105"/>
                  <a:gd name="T27" fmla="*/ 49 h 30"/>
                  <a:gd name="T28" fmla="*/ 190 w 105"/>
                  <a:gd name="T29" fmla="*/ 42 h 30"/>
                  <a:gd name="T30" fmla="*/ 175 w 105"/>
                  <a:gd name="T31" fmla="*/ 39 h 30"/>
                  <a:gd name="T32" fmla="*/ 111 w 105"/>
                  <a:gd name="T33" fmla="*/ 22 h 30"/>
                  <a:gd name="T34" fmla="*/ 40 w 105"/>
                  <a:gd name="T35" fmla="*/ 27 h 30"/>
                  <a:gd name="T36" fmla="*/ 5 w 105"/>
                  <a:gd name="T37" fmla="*/ 27 h 30"/>
                  <a:gd name="T38" fmla="*/ 0 w 105"/>
                  <a:gd name="T39" fmla="*/ 14 h 30"/>
                  <a:gd name="T40" fmla="*/ 68 w 105"/>
                  <a:gd name="T41" fmla="*/ 5 h 30"/>
                  <a:gd name="T42" fmla="*/ 138 w 105"/>
                  <a:gd name="T43" fmla="*/ 22 h 30"/>
                  <a:gd name="T44" fmla="*/ 164 w 105"/>
                  <a:gd name="T45" fmla="*/ 31 h 30"/>
                  <a:gd name="T46" fmla="*/ 277 w 105"/>
                  <a:gd name="T47" fmla="*/ 39 h 30"/>
                  <a:gd name="T48" fmla="*/ 315 w 105"/>
                  <a:gd name="T49" fmla="*/ 39 h 30"/>
                  <a:gd name="T50" fmla="*/ 319 w 105"/>
                  <a:gd name="T51" fmla="*/ 47 h 30"/>
                  <a:gd name="T52" fmla="*/ 319 w 105"/>
                  <a:gd name="T53" fmla="*/ 47 h 30"/>
                  <a:gd name="T54" fmla="*/ 315 w 105"/>
                  <a:gd name="T55" fmla="*/ 53 h 30"/>
                  <a:gd name="T56" fmla="*/ 285 w 105"/>
                  <a:gd name="T57" fmla="*/ 53 h 30"/>
                  <a:gd name="T58" fmla="*/ 280 w 105"/>
                  <a:gd name="T59" fmla="*/ 53 h 30"/>
                  <a:gd name="T60" fmla="*/ 272 w 105"/>
                  <a:gd name="T61" fmla="*/ 49 h 30"/>
                  <a:gd name="T62" fmla="*/ 240 w 105"/>
                  <a:gd name="T63" fmla="*/ 60 h 30"/>
                  <a:gd name="T64" fmla="*/ 240 w 105"/>
                  <a:gd name="T65" fmla="*/ 69 h 30"/>
                  <a:gd name="T66" fmla="*/ 258 w 105"/>
                  <a:gd name="T67" fmla="*/ 74 h 30"/>
                  <a:gd name="T68" fmla="*/ 285 w 105"/>
                  <a:gd name="T69" fmla="*/ 81 h 30"/>
                  <a:gd name="T70" fmla="*/ 367 w 105"/>
                  <a:gd name="T71" fmla="*/ 83 h 30"/>
                  <a:gd name="T72" fmla="*/ 409 w 105"/>
                  <a:gd name="T73" fmla="*/ 94 h 3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105" h="30">
                    <a:moveTo>
                      <a:pt x="104" y="24"/>
                    </a:moveTo>
                    <a:cubicBezTo>
                      <a:pt x="104" y="24"/>
                      <a:pt x="105" y="25"/>
                      <a:pt x="105" y="26"/>
                    </a:cubicBezTo>
                    <a:cubicBezTo>
                      <a:pt x="104" y="27"/>
                      <a:pt x="104" y="28"/>
                      <a:pt x="102" y="28"/>
                    </a:cubicBezTo>
                    <a:cubicBezTo>
                      <a:pt x="101" y="29"/>
                      <a:pt x="98" y="30"/>
                      <a:pt x="93" y="28"/>
                    </a:cubicBezTo>
                    <a:cubicBezTo>
                      <a:pt x="84" y="24"/>
                      <a:pt x="78" y="22"/>
                      <a:pt x="66" y="22"/>
                    </a:cubicBezTo>
                    <a:cubicBezTo>
                      <a:pt x="58" y="22"/>
                      <a:pt x="53" y="20"/>
                      <a:pt x="47" y="19"/>
                    </a:cubicBezTo>
                    <a:cubicBezTo>
                      <a:pt x="45" y="18"/>
                      <a:pt x="42" y="17"/>
                      <a:pt x="40" y="16"/>
                    </a:cubicBezTo>
                    <a:cubicBezTo>
                      <a:pt x="38" y="16"/>
                      <a:pt x="33" y="15"/>
                      <a:pt x="33" y="14"/>
                    </a:cubicBezTo>
                    <a:cubicBezTo>
                      <a:pt x="32" y="14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2"/>
                      <a:pt x="40" y="14"/>
                      <a:pt x="44" y="15"/>
                    </a:cubicBezTo>
                    <a:cubicBezTo>
                      <a:pt x="47" y="16"/>
                      <a:pt x="49" y="16"/>
                      <a:pt x="50" y="15"/>
                    </a:cubicBezTo>
                    <a:cubicBezTo>
                      <a:pt x="50" y="14"/>
                      <a:pt x="51" y="13"/>
                      <a:pt x="50" y="13"/>
                    </a:cubicBezTo>
                    <a:cubicBezTo>
                      <a:pt x="50" y="12"/>
                      <a:pt x="49" y="11"/>
                      <a:pt x="48" y="11"/>
                    </a:cubicBezTo>
                    <a:cubicBezTo>
                      <a:pt x="47" y="11"/>
                      <a:pt x="46" y="10"/>
                      <a:pt x="44" y="10"/>
                    </a:cubicBezTo>
                    <a:cubicBezTo>
                      <a:pt x="40" y="9"/>
                      <a:pt x="35" y="7"/>
                      <a:pt x="28" y="6"/>
                    </a:cubicBezTo>
                    <a:cubicBezTo>
                      <a:pt x="19" y="4"/>
                      <a:pt x="13" y="5"/>
                      <a:pt x="10" y="7"/>
                    </a:cubicBezTo>
                    <a:cubicBezTo>
                      <a:pt x="9" y="8"/>
                      <a:pt x="3" y="8"/>
                      <a:pt x="1" y="7"/>
                    </a:cubicBezTo>
                    <a:cubicBezTo>
                      <a:pt x="1" y="6"/>
                      <a:pt x="0" y="6"/>
                      <a:pt x="0" y="4"/>
                    </a:cubicBezTo>
                    <a:cubicBezTo>
                      <a:pt x="1" y="0"/>
                      <a:pt x="5" y="0"/>
                      <a:pt x="17" y="1"/>
                    </a:cubicBezTo>
                    <a:cubicBezTo>
                      <a:pt x="24" y="2"/>
                      <a:pt x="30" y="4"/>
                      <a:pt x="35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51" y="11"/>
                      <a:pt x="63" y="11"/>
                      <a:pt x="70" y="10"/>
                    </a:cubicBezTo>
                    <a:cubicBezTo>
                      <a:pt x="72" y="9"/>
                      <a:pt x="78" y="8"/>
                      <a:pt x="80" y="10"/>
                    </a:cubicBezTo>
                    <a:cubicBezTo>
                      <a:pt x="80" y="10"/>
                      <a:pt x="81" y="11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3"/>
                      <a:pt x="80" y="14"/>
                      <a:pt x="80" y="14"/>
                    </a:cubicBezTo>
                    <a:cubicBezTo>
                      <a:pt x="78" y="15"/>
                      <a:pt x="74" y="14"/>
                      <a:pt x="72" y="14"/>
                    </a:cubicBezTo>
                    <a:cubicBezTo>
                      <a:pt x="71" y="14"/>
                      <a:pt x="71" y="14"/>
                      <a:pt x="71" y="14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6" y="13"/>
                      <a:pt x="62" y="12"/>
                      <a:pt x="61" y="15"/>
                    </a:cubicBezTo>
                    <a:cubicBezTo>
                      <a:pt x="61" y="16"/>
                      <a:pt x="61" y="17"/>
                      <a:pt x="61" y="18"/>
                    </a:cubicBezTo>
                    <a:cubicBezTo>
                      <a:pt x="62" y="19"/>
                      <a:pt x="64" y="19"/>
                      <a:pt x="65" y="19"/>
                    </a:cubicBezTo>
                    <a:cubicBezTo>
                      <a:pt x="67" y="20"/>
                      <a:pt x="70" y="20"/>
                      <a:pt x="72" y="21"/>
                    </a:cubicBezTo>
                    <a:cubicBezTo>
                      <a:pt x="79" y="22"/>
                      <a:pt x="86" y="23"/>
                      <a:pt x="93" y="22"/>
                    </a:cubicBezTo>
                    <a:cubicBezTo>
                      <a:pt x="101" y="21"/>
                      <a:pt x="103" y="23"/>
                      <a:pt x="104" y="2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4" name="Freeform 1193">
                <a:extLst>
                  <a:ext uri="{FF2B5EF4-FFF2-40B4-BE49-F238E27FC236}">
                    <a16:creationId xmlns:a16="http://schemas.microsoft.com/office/drawing/2014/main" id="{708212ED-D7C4-481A-1D1D-41FB6718BC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193"/>
                <a:ext cx="100" cy="36"/>
              </a:xfrm>
              <a:custGeom>
                <a:avLst/>
                <a:gdLst>
                  <a:gd name="T0" fmla="*/ 0 w 63"/>
                  <a:gd name="T1" fmla="*/ 31 h 23"/>
                  <a:gd name="T2" fmla="*/ 43 w 63"/>
                  <a:gd name="T3" fmla="*/ 22 h 23"/>
                  <a:gd name="T4" fmla="*/ 141 w 63"/>
                  <a:gd name="T5" fmla="*/ 22 h 23"/>
                  <a:gd name="T6" fmla="*/ 176 w 63"/>
                  <a:gd name="T7" fmla="*/ 53 h 23"/>
                  <a:gd name="T8" fmla="*/ 211 w 63"/>
                  <a:gd name="T9" fmla="*/ 81 h 23"/>
                  <a:gd name="T10" fmla="*/ 252 w 63"/>
                  <a:gd name="T11" fmla="*/ 77 h 23"/>
                  <a:gd name="T12" fmla="*/ 244 w 63"/>
                  <a:gd name="T13" fmla="*/ 66 h 23"/>
                  <a:gd name="T14" fmla="*/ 227 w 63"/>
                  <a:gd name="T15" fmla="*/ 56 h 23"/>
                  <a:gd name="T16" fmla="*/ 217 w 63"/>
                  <a:gd name="T17" fmla="*/ 66 h 23"/>
                  <a:gd name="T18" fmla="*/ 192 w 63"/>
                  <a:gd name="T19" fmla="*/ 53 h 23"/>
                  <a:gd name="T20" fmla="*/ 141 w 63"/>
                  <a:gd name="T21" fmla="*/ 20 h 23"/>
                  <a:gd name="T22" fmla="*/ 116 w 63"/>
                  <a:gd name="T23" fmla="*/ 8 h 23"/>
                  <a:gd name="T24" fmla="*/ 76 w 63"/>
                  <a:gd name="T25" fmla="*/ 5 h 23"/>
                  <a:gd name="T26" fmla="*/ 56 w 63"/>
                  <a:gd name="T27" fmla="*/ 8 h 23"/>
                  <a:gd name="T28" fmla="*/ 40 w 63"/>
                  <a:gd name="T29" fmla="*/ 13 h 23"/>
                  <a:gd name="T30" fmla="*/ 27 w 63"/>
                  <a:gd name="T31" fmla="*/ 5 h 23"/>
                  <a:gd name="T32" fmla="*/ 27 w 63"/>
                  <a:gd name="T33" fmla="*/ 0 h 23"/>
                  <a:gd name="T34" fmla="*/ 21 w 63"/>
                  <a:gd name="T35" fmla="*/ 5 h 23"/>
                  <a:gd name="T36" fmla="*/ 0 w 63"/>
                  <a:gd name="T37" fmla="*/ 27 h 23"/>
                  <a:gd name="T38" fmla="*/ 0 w 63"/>
                  <a:gd name="T39" fmla="*/ 31 h 23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63" h="23">
                    <a:moveTo>
                      <a:pt x="0" y="8"/>
                    </a:moveTo>
                    <a:cubicBezTo>
                      <a:pt x="2" y="10"/>
                      <a:pt x="4" y="10"/>
                      <a:pt x="11" y="6"/>
                    </a:cubicBezTo>
                    <a:cubicBezTo>
                      <a:pt x="19" y="2"/>
                      <a:pt x="28" y="2"/>
                      <a:pt x="35" y="6"/>
                    </a:cubicBezTo>
                    <a:cubicBezTo>
                      <a:pt x="39" y="9"/>
                      <a:pt x="42" y="11"/>
                      <a:pt x="44" y="14"/>
                    </a:cubicBezTo>
                    <a:cubicBezTo>
                      <a:pt x="46" y="17"/>
                      <a:pt x="48" y="20"/>
                      <a:pt x="53" y="21"/>
                    </a:cubicBezTo>
                    <a:cubicBezTo>
                      <a:pt x="57" y="23"/>
                      <a:pt x="62" y="22"/>
                      <a:pt x="63" y="20"/>
                    </a:cubicBezTo>
                    <a:cubicBezTo>
                      <a:pt x="63" y="19"/>
                      <a:pt x="62" y="17"/>
                      <a:pt x="61" y="17"/>
                    </a:cubicBezTo>
                    <a:cubicBezTo>
                      <a:pt x="60" y="16"/>
                      <a:pt x="59" y="15"/>
                      <a:pt x="57" y="15"/>
                    </a:cubicBezTo>
                    <a:cubicBezTo>
                      <a:pt x="57" y="16"/>
                      <a:pt x="55" y="17"/>
                      <a:pt x="54" y="17"/>
                    </a:cubicBezTo>
                    <a:cubicBezTo>
                      <a:pt x="52" y="17"/>
                      <a:pt x="49" y="15"/>
                      <a:pt x="48" y="14"/>
                    </a:cubicBezTo>
                    <a:cubicBezTo>
                      <a:pt x="43" y="11"/>
                      <a:pt x="40" y="7"/>
                      <a:pt x="35" y="5"/>
                    </a:cubicBezTo>
                    <a:cubicBezTo>
                      <a:pt x="33" y="4"/>
                      <a:pt x="31" y="3"/>
                      <a:pt x="29" y="2"/>
                    </a:cubicBezTo>
                    <a:cubicBezTo>
                      <a:pt x="26" y="1"/>
                      <a:pt x="22" y="1"/>
                      <a:pt x="19" y="1"/>
                    </a:cubicBezTo>
                    <a:cubicBezTo>
                      <a:pt x="17" y="1"/>
                      <a:pt x="16" y="1"/>
                      <a:pt x="14" y="2"/>
                    </a:cubicBezTo>
                    <a:cubicBezTo>
                      <a:pt x="13" y="2"/>
                      <a:pt x="11" y="3"/>
                      <a:pt x="10" y="3"/>
                    </a:cubicBezTo>
                    <a:cubicBezTo>
                      <a:pt x="8" y="3"/>
                      <a:pt x="7" y="2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1" y="4"/>
                      <a:pt x="0" y="6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5" name="Freeform 1194">
                <a:extLst>
                  <a:ext uri="{FF2B5EF4-FFF2-40B4-BE49-F238E27FC236}">
                    <a16:creationId xmlns:a16="http://schemas.microsoft.com/office/drawing/2014/main" id="{B0260880-8EE5-9C69-5122-00F8DC578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209"/>
                <a:ext cx="24" cy="14"/>
              </a:xfrm>
              <a:custGeom>
                <a:avLst/>
                <a:gdLst>
                  <a:gd name="T0" fmla="*/ 29 w 15"/>
                  <a:gd name="T1" fmla="*/ 30 h 9"/>
                  <a:gd name="T2" fmla="*/ 61 w 15"/>
                  <a:gd name="T3" fmla="*/ 19 h 9"/>
                  <a:gd name="T4" fmla="*/ 61 w 15"/>
                  <a:gd name="T5" fmla="*/ 12 h 9"/>
                  <a:gd name="T6" fmla="*/ 56 w 15"/>
                  <a:gd name="T7" fmla="*/ 5 h 9"/>
                  <a:gd name="T8" fmla="*/ 54 w 15"/>
                  <a:gd name="T9" fmla="*/ 0 h 9"/>
                  <a:gd name="T10" fmla="*/ 29 w 15"/>
                  <a:gd name="T11" fmla="*/ 19 h 9"/>
                  <a:gd name="T12" fmla="*/ 0 w 15"/>
                  <a:gd name="T13" fmla="*/ 5 h 9"/>
                  <a:gd name="T14" fmla="*/ 0 w 15"/>
                  <a:gd name="T15" fmla="*/ 5 h 9"/>
                  <a:gd name="T16" fmla="*/ 5 w 15"/>
                  <a:gd name="T17" fmla="*/ 14 h 9"/>
                  <a:gd name="T18" fmla="*/ 29 w 15"/>
                  <a:gd name="T19" fmla="*/ 30 h 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" h="9">
                    <a:moveTo>
                      <a:pt x="7" y="8"/>
                    </a:moveTo>
                    <a:cubicBezTo>
                      <a:pt x="10" y="9"/>
                      <a:pt x="13" y="8"/>
                      <a:pt x="15" y="5"/>
                    </a:cubicBezTo>
                    <a:cubicBezTo>
                      <a:pt x="15" y="4"/>
                      <a:pt x="15" y="4"/>
                      <a:pt x="15" y="3"/>
                    </a:cubicBezTo>
                    <a:cubicBezTo>
                      <a:pt x="15" y="2"/>
                      <a:pt x="15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4" y="2"/>
                      <a:pt x="10" y="5"/>
                      <a:pt x="7" y="5"/>
                    </a:cubicBezTo>
                    <a:cubicBezTo>
                      <a:pt x="5" y="5"/>
                      <a:pt x="2" y="3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2" y="6"/>
                      <a:pt x="5" y="8"/>
                      <a:pt x="7" y="8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6" name="Freeform 1195">
                <a:extLst>
                  <a:ext uri="{FF2B5EF4-FFF2-40B4-BE49-F238E27FC236}">
                    <a16:creationId xmlns:a16="http://schemas.microsoft.com/office/drawing/2014/main" id="{983EBBE5-A268-D5A7-26C0-B519992B38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6" y="3195"/>
                <a:ext cx="79" cy="38"/>
              </a:xfrm>
              <a:custGeom>
                <a:avLst/>
                <a:gdLst>
                  <a:gd name="T0" fmla="*/ 8 w 50"/>
                  <a:gd name="T1" fmla="*/ 8 h 24"/>
                  <a:gd name="T2" fmla="*/ 14 w 50"/>
                  <a:gd name="T3" fmla="*/ 13 h 24"/>
                  <a:gd name="T4" fmla="*/ 90 w 50"/>
                  <a:gd name="T5" fmla="*/ 55 h 24"/>
                  <a:gd name="T6" fmla="*/ 103 w 50"/>
                  <a:gd name="T7" fmla="*/ 68 h 24"/>
                  <a:gd name="T8" fmla="*/ 145 w 50"/>
                  <a:gd name="T9" fmla="*/ 90 h 24"/>
                  <a:gd name="T10" fmla="*/ 190 w 50"/>
                  <a:gd name="T11" fmla="*/ 81 h 24"/>
                  <a:gd name="T12" fmla="*/ 193 w 50"/>
                  <a:gd name="T13" fmla="*/ 63 h 24"/>
                  <a:gd name="T14" fmla="*/ 150 w 50"/>
                  <a:gd name="T15" fmla="*/ 52 h 24"/>
                  <a:gd name="T16" fmla="*/ 150 w 50"/>
                  <a:gd name="T17" fmla="*/ 52 h 24"/>
                  <a:gd name="T18" fmla="*/ 158 w 50"/>
                  <a:gd name="T19" fmla="*/ 73 h 24"/>
                  <a:gd name="T20" fmla="*/ 130 w 50"/>
                  <a:gd name="T21" fmla="*/ 68 h 24"/>
                  <a:gd name="T22" fmla="*/ 107 w 50"/>
                  <a:gd name="T23" fmla="*/ 52 h 24"/>
                  <a:gd name="T24" fmla="*/ 81 w 50"/>
                  <a:gd name="T25" fmla="*/ 40 h 24"/>
                  <a:gd name="T26" fmla="*/ 47 w 50"/>
                  <a:gd name="T27" fmla="*/ 21 h 24"/>
                  <a:gd name="T28" fmla="*/ 47 w 50"/>
                  <a:gd name="T29" fmla="*/ 21 h 24"/>
                  <a:gd name="T30" fmla="*/ 43 w 50"/>
                  <a:gd name="T31" fmla="*/ 16 h 24"/>
                  <a:gd name="T32" fmla="*/ 27 w 50"/>
                  <a:gd name="T33" fmla="*/ 8 h 24"/>
                  <a:gd name="T34" fmla="*/ 0 w 50"/>
                  <a:gd name="T35" fmla="*/ 0 h 24"/>
                  <a:gd name="T36" fmla="*/ 8 w 50"/>
                  <a:gd name="T37" fmla="*/ 8 h 2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50" h="24">
                    <a:moveTo>
                      <a:pt x="2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10" y="6"/>
                      <a:pt x="18" y="10"/>
                      <a:pt x="23" y="14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30" y="20"/>
                      <a:pt x="33" y="23"/>
                      <a:pt x="37" y="23"/>
                    </a:cubicBezTo>
                    <a:cubicBezTo>
                      <a:pt x="40" y="24"/>
                      <a:pt x="46" y="22"/>
                      <a:pt x="48" y="20"/>
                    </a:cubicBezTo>
                    <a:cubicBezTo>
                      <a:pt x="49" y="18"/>
                      <a:pt x="50" y="17"/>
                      <a:pt x="49" y="16"/>
                    </a:cubicBezTo>
                    <a:cubicBezTo>
                      <a:pt x="48" y="13"/>
                      <a:pt x="44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41" y="12"/>
                      <a:pt x="42" y="16"/>
                      <a:pt x="40" y="18"/>
                    </a:cubicBezTo>
                    <a:cubicBezTo>
                      <a:pt x="38" y="20"/>
                      <a:pt x="35" y="18"/>
                      <a:pt x="33" y="17"/>
                    </a:cubicBezTo>
                    <a:cubicBezTo>
                      <a:pt x="31" y="16"/>
                      <a:pt x="29" y="14"/>
                      <a:pt x="27" y="13"/>
                    </a:cubicBezTo>
                    <a:cubicBezTo>
                      <a:pt x="24" y="12"/>
                      <a:pt x="22" y="12"/>
                      <a:pt x="20" y="10"/>
                    </a:cubicBezTo>
                    <a:cubicBezTo>
                      <a:pt x="17" y="8"/>
                      <a:pt x="14" y="7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5"/>
                      <a:pt x="11" y="5"/>
                      <a:pt x="11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7" name="Freeform 1196">
                <a:extLst>
                  <a:ext uri="{FF2B5EF4-FFF2-40B4-BE49-F238E27FC236}">
                    <a16:creationId xmlns:a16="http://schemas.microsoft.com/office/drawing/2014/main" id="{A9DFA7C3-757C-75C8-9E94-9D81A343D0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7" y="3187"/>
                <a:ext cx="42" cy="28"/>
              </a:xfrm>
              <a:custGeom>
                <a:avLst/>
                <a:gdLst>
                  <a:gd name="T0" fmla="*/ 0 w 26"/>
                  <a:gd name="T1" fmla="*/ 61 h 18"/>
                  <a:gd name="T2" fmla="*/ 16 w 26"/>
                  <a:gd name="T3" fmla="*/ 68 h 18"/>
                  <a:gd name="T4" fmla="*/ 39 w 26"/>
                  <a:gd name="T5" fmla="*/ 48 h 18"/>
                  <a:gd name="T6" fmla="*/ 110 w 26"/>
                  <a:gd name="T7" fmla="*/ 0 h 18"/>
                  <a:gd name="T8" fmla="*/ 105 w 26"/>
                  <a:gd name="T9" fmla="*/ 0 h 18"/>
                  <a:gd name="T10" fmla="*/ 81 w 26"/>
                  <a:gd name="T11" fmla="*/ 8 h 18"/>
                  <a:gd name="T12" fmla="*/ 50 w 26"/>
                  <a:gd name="T13" fmla="*/ 26 h 18"/>
                  <a:gd name="T14" fmla="*/ 21 w 26"/>
                  <a:gd name="T15" fmla="*/ 48 h 18"/>
                  <a:gd name="T16" fmla="*/ 0 w 26"/>
                  <a:gd name="T17" fmla="*/ 48 h 18"/>
                  <a:gd name="T18" fmla="*/ 0 w 26"/>
                  <a:gd name="T19" fmla="*/ 56 h 18"/>
                  <a:gd name="T20" fmla="*/ 0 w 26"/>
                  <a:gd name="T21" fmla="*/ 61 h 1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6" h="18">
                    <a:moveTo>
                      <a:pt x="0" y="16"/>
                    </a:moveTo>
                    <a:cubicBezTo>
                      <a:pt x="2" y="17"/>
                      <a:pt x="3" y="18"/>
                      <a:pt x="4" y="18"/>
                    </a:cubicBezTo>
                    <a:cubicBezTo>
                      <a:pt x="5" y="17"/>
                      <a:pt x="7" y="16"/>
                      <a:pt x="9" y="13"/>
                    </a:cubicBezTo>
                    <a:cubicBezTo>
                      <a:pt x="14" y="6"/>
                      <a:pt x="20" y="2"/>
                      <a:pt x="26" y="0"/>
                    </a:cubicBezTo>
                    <a:cubicBezTo>
                      <a:pt x="26" y="0"/>
                      <a:pt x="25" y="0"/>
                      <a:pt x="25" y="0"/>
                    </a:cubicBezTo>
                    <a:cubicBezTo>
                      <a:pt x="23" y="1"/>
                      <a:pt x="21" y="1"/>
                      <a:pt x="19" y="2"/>
                    </a:cubicBezTo>
                    <a:cubicBezTo>
                      <a:pt x="16" y="3"/>
                      <a:pt x="14" y="5"/>
                      <a:pt x="12" y="7"/>
                    </a:cubicBezTo>
                    <a:cubicBezTo>
                      <a:pt x="9" y="9"/>
                      <a:pt x="8" y="11"/>
                      <a:pt x="5" y="13"/>
                    </a:cubicBezTo>
                    <a:cubicBezTo>
                      <a:pt x="4" y="14"/>
                      <a:pt x="0" y="15"/>
                      <a:pt x="0" y="13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0" y="15"/>
                      <a:pt x="0" y="16"/>
                      <a:pt x="0" y="16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8" name="Freeform 1197">
                <a:extLst>
                  <a:ext uri="{FF2B5EF4-FFF2-40B4-BE49-F238E27FC236}">
                    <a16:creationId xmlns:a16="http://schemas.microsoft.com/office/drawing/2014/main" id="{564E2A26-9CBC-DD15-0DE7-95E999184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4" y="3196"/>
                <a:ext cx="25" cy="10"/>
              </a:xfrm>
              <a:custGeom>
                <a:avLst/>
                <a:gdLst>
                  <a:gd name="T0" fmla="*/ 0 w 16"/>
                  <a:gd name="T1" fmla="*/ 13 h 6"/>
                  <a:gd name="T2" fmla="*/ 8 w 16"/>
                  <a:gd name="T3" fmla="*/ 20 h 6"/>
                  <a:gd name="T4" fmla="*/ 61 w 16"/>
                  <a:gd name="T5" fmla="*/ 0 h 6"/>
                  <a:gd name="T6" fmla="*/ 48 w 16"/>
                  <a:gd name="T7" fmla="*/ 5 h 6"/>
                  <a:gd name="T8" fmla="*/ 34 w 16"/>
                  <a:gd name="T9" fmla="*/ 8 h 6"/>
                  <a:gd name="T10" fmla="*/ 31 w 16"/>
                  <a:gd name="T11" fmla="*/ 0 h 6"/>
                  <a:gd name="T12" fmla="*/ 27 w 16"/>
                  <a:gd name="T13" fmla="*/ 0 h 6"/>
                  <a:gd name="T14" fmla="*/ 0 w 16"/>
                  <a:gd name="T15" fmla="*/ 13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" h="6">
                    <a:moveTo>
                      <a:pt x="0" y="3"/>
                    </a:moveTo>
                    <a:cubicBezTo>
                      <a:pt x="0" y="3"/>
                      <a:pt x="1" y="3"/>
                      <a:pt x="2" y="4"/>
                    </a:cubicBezTo>
                    <a:cubicBezTo>
                      <a:pt x="4" y="6"/>
                      <a:pt x="10" y="4"/>
                      <a:pt x="16" y="0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2" y="2"/>
                      <a:pt x="10" y="2"/>
                      <a:pt x="9" y="2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9" name="Freeform 1198">
                <a:extLst>
                  <a:ext uri="{FF2B5EF4-FFF2-40B4-BE49-F238E27FC236}">
                    <a16:creationId xmlns:a16="http://schemas.microsoft.com/office/drawing/2014/main" id="{59BE15C7-4143-4598-ECC6-34829F1030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" y="3187"/>
                <a:ext cx="65" cy="22"/>
              </a:xfrm>
              <a:custGeom>
                <a:avLst/>
                <a:gdLst>
                  <a:gd name="T0" fmla="*/ 0 w 41"/>
                  <a:gd name="T1" fmla="*/ 0 h 14"/>
                  <a:gd name="T2" fmla="*/ 55 w 41"/>
                  <a:gd name="T3" fmla="*/ 22 h 14"/>
                  <a:gd name="T4" fmla="*/ 111 w 41"/>
                  <a:gd name="T5" fmla="*/ 49 h 14"/>
                  <a:gd name="T6" fmla="*/ 159 w 41"/>
                  <a:gd name="T7" fmla="*/ 47 h 14"/>
                  <a:gd name="T8" fmla="*/ 163 w 41"/>
                  <a:gd name="T9" fmla="*/ 35 h 14"/>
                  <a:gd name="T10" fmla="*/ 163 w 41"/>
                  <a:gd name="T11" fmla="*/ 31 h 14"/>
                  <a:gd name="T12" fmla="*/ 151 w 41"/>
                  <a:gd name="T13" fmla="*/ 20 h 14"/>
                  <a:gd name="T14" fmla="*/ 151 w 41"/>
                  <a:gd name="T15" fmla="*/ 22 h 14"/>
                  <a:gd name="T16" fmla="*/ 143 w 41"/>
                  <a:gd name="T17" fmla="*/ 35 h 14"/>
                  <a:gd name="T18" fmla="*/ 103 w 41"/>
                  <a:gd name="T19" fmla="*/ 27 h 14"/>
                  <a:gd name="T20" fmla="*/ 55 w 41"/>
                  <a:gd name="T21" fmla="*/ 14 h 14"/>
                  <a:gd name="T22" fmla="*/ 0 w 41"/>
                  <a:gd name="T23" fmla="*/ 0 h 1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1" h="14">
                    <a:moveTo>
                      <a:pt x="0" y="0"/>
                    </a:moveTo>
                    <a:cubicBezTo>
                      <a:pt x="5" y="2"/>
                      <a:pt x="10" y="4"/>
                      <a:pt x="14" y="6"/>
                    </a:cubicBezTo>
                    <a:cubicBezTo>
                      <a:pt x="19" y="9"/>
                      <a:pt x="24" y="12"/>
                      <a:pt x="28" y="13"/>
                    </a:cubicBezTo>
                    <a:cubicBezTo>
                      <a:pt x="33" y="14"/>
                      <a:pt x="38" y="14"/>
                      <a:pt x="40" y="12"/>
                    </a:cubicBezTo>
                    <a:cubicBezTo>
                      <a:pt x="41" y="11"/>
                      <a:pt x="41" y="10"/>
                      <a:pt x="41" y="9"/>
                    </a:cubicBezTo>
                    <a:cubicBezTo>
                      <a:pt x="41" y="9"/>
                      <a:pt x="41" y="9"/>
                      <a:pt x="41" y="8"/>
                    </a:cubicBezTo>
                    <a:cubicBezTo>
                      <a:pt x="41" y="7"/>
                      <a:pt x="40" y="6"/>
                      <a:pt x="38" y="5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8"/>
                      <a:pt x="37" y="8"/>
                      <a:pt x="36" y="9"/>
                    </a:cubicBezTo>
                    <a:cubicBezTo>
                      <a:pt x="33" y="10"/>
                      <a:pt x="29" y="9"/>
                      <a:pt x="26" y="7"/>
                    </a:cubicBezTo>
                    <a:cubicBezTo>
                      <a:pt x="22" y="6"/>
                      <a:pt x="18" y="5"/>
                      <a:pt x="14" y="4"/>
                    </a:cubicBezTo>
                    <a:cubicBezTo>
                      <a:pt x="10" y="4"/>
                      <a:pt x="5" y="1"/>
                      <a:pt x="0" y="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0" name="Freeform 1199">
                <a:extLst>
                  <a:ext uri="{FF2B5EF4-FFF2-40B4-BE49-F238E27FC236}">
                    <a16:creationId xmlns:a16="http://schemas.microsoft.com/office/drawing/2014/main" id="{7A35A962-ACDD-A2CB-5DCD-ACF71C2269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3" y="3182"/>
                <a:ext cx="46" cy="11"/>
              </a:xfrm>
              <a:custGeom>
                <a:avLst/>
                <a:gdLst>
                  <a:gd name="T0" fmla="*/ 60 w 29"/>
                  <a:gd name="T1" fmla="*/ 5 h 7"/>
                  <a:gd name="T2" fmla="*/ 21 w 29"/>
                  <a:gd name="T3" fmla="*/ 0 h 7"/>
                  <a:gd name="T4" fmla="*/ 0 w 29"/>
                  <a:gd name="T5" fmla="*/ 0 h 7"/>
                  <a:gd name="T6" fmla="*/ 0 w 29"/>
                  <a:gd name="T7" fmla="*/ 0 h 7"/>
                  <a:gd name="T8" fmla="*/ 68 w 29"/>
                  <a:gd name="T9" fmla="*/ 20 h 7"/>
                  <a:gd name="T10" fmla="*/ 103 w 29"/>
                  <a:gd name="T11" fmla="*/ 20 h 7"/>
                  <a:gd name="T12" fmla="*/ 116 w 29"/>
                  <a:gd name="T13" fmla="*/ 13 h 7"/>
                  <a:gd name="T14" fmla="*/ 111 w 29"/>
                  <a:gd name="T15" fmla="*/ 5 h 7"/>
                  <a:gd name="T16" fmla="*/ 103 w 29"/>
                  <a:gd name="T17" fmla="*/ 0 h 7"/>
                  <a:gd name="T18" fmla="*/ 89 w 29"/>
                  <a:gd name="T19" fmla="*/ 13 h 7"/>
                  <a:gd name="T20" fmla="*/ 60 w 29"/>
                  <a:gd name="T21" fmla="*/ 5 h 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9" h="7">
                    <a:moveTo>
                      <a:pt x="15" y="1"/>
                    </a:moveTo>
                    <a:cubicBezTo>
                      <a:pt x="12" y="1"/>
                      <a:pt x="8" y="1"/>
                      <a:pt x="5" y="0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2"/>
                      <a:pt x="17" y="5"/>
                    </a:cubicBezTo>
                    <a:cubicBezTo>
                      <a:pt x="22" y="7"/>
                      <a:pt x="25" y="6"/>
                      <a:pt x="26" y="5"/>
                    </a:cubicBezTo>
                    <a:cubicBezTo>
                      <a:pt x="28" y="5"/>
                      <a:pt x="28" y="4"/>
                      <a:pt x="29" y="3"/>
                    </a:cubicBezTo>
                    <a:cubicBezTo>
                      <a:pt x="29" y="2"/>
                      <a:pt x="28" y="1"/>
                      <a:pt x="28" y="1"/>
                    </a:cubicBezTo>
                    <a:cubicBezTo>
                      <a:pt x="28" y="1"/>
                      <a:pt x="27" y="0"/>
                      <a:pt x="26" y="0"/>
                    </a:cubicBezTo>
                    <a:cubicBezTo>
                      <a:pt x="26" y="2"/>
                      <a:pt x="24" y="3"/>
                      <a:pt x="22" y="3"/>
                    </a:cubicBezTo>
                    <a:cubicBezTo>
                      <a:pt x="20" y="3"/>
                      <a:pt x="17" y="2"/>
                      <a:pt x="15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1" name="Freeform 1200">
                <a:extLst>
                  <a:ext uri="{FF2B5EF4-FFF2-40B4-BE49-F238E27FC236}">
                    <a16:creationId xmlns:a16="http://schemas.microsoft.com/office/drawing/2014/main" id="{A9656021-A652-8B41-AA91-EA2AB4E7BA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3" y="3165"/>
                <a:ext cx="61" cy="15"/>
              </a:xfrm>
              <a:custGeom>
                <a:avLst/>
                <a:gdLst>
                  <a:gd name="T0" fmla="*/ 56 w 38"/>
                  <a:gd name="T1" fmla="*/ 14 h 10"/>
                  <a:gd name="T2" fmla="*/ 50 w 38"/>
                  <a:gd name="T3" fmla="*/ 12 h 10"/>
                  <a:gd name="T4" fmla="*/ 5 w 38"/>
                  <a:gd name="T5" fmla="*/ 0 h 10"/>
                  <a:gd name="T6" fmla="*/ 5 w 38"/>
                  <a:gd name="T7" fmla="*/ 5 h 10"/>
                  <a:gd name="T8" fmla="*/ 5 w 38"/>
                  <a:gd name="T9" fmla="*/ 5 h 10"/>
                  <a:gd name="T10" fmla="*/ 5 w 38"/>
                  <a:gd name="T11" fmla="*/ 8 h 10"/>
                  <a:gd name="T12" fmla="*/ 34 w 38"/>
                  <a:gd name="T13" fmla="*/ 14 h 10"/>
                  <a:gd name="T14" fmla="*/ 63 w 38"/>
                  <a:gd name="T15" fmla="*/ 26 h 10"/>
                  <a:gd name="T16" fmla="*/ 141 w 38"/>
                  <a:gd name="T17" fmla="*/ 35 h 10"/>
                  <a:gd name="T18" fmla="*/ 157 w 38"/>
                  <a:gd name="T19" fmla="*/ 35 h 10"/>
                  <a:gd name="T20" fmla="*/ 124 w 38"/>
                  <a:gd name="T21" fmla="*/ 32 h 10"/>
                  <a:gd name="T22" fmla="*/ 90 w 38"/>
                  <a:gd name="T23" fmla="*/ 26 h 10"/>
                  <a:gd name="T24" fmla="*/ 56 w 38"/>
                  <a:gd name="T25" fmla="*/ 14 h 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8" h="10">
                    <a:moveTo>
                      <a:pt x="14" y="4"/>
                    </a:moveTo>
                    <a:cubicBezTo>
                      <a:pt x="13" y="3"/>
                      <a:pt x="12" y="3"/>
                      <a:pt x="12" y="3"/>
                    </a:cubicBezTo>
                    <a:cubicBezTo>
                      <a:pt x="8" y="2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ubicBezTo>
                      <a:pt x="1" y="3"/>
                      <a:pt x="6" y="4"/>
                      <a:pt x="8" y="4"/>
                    </a:cubicBezTo>
                    <a:cubicBezTo>
                      <a:pt x="10" y="5"/>
                      <a:pt x="13" y="6"/>
                      <a:pt x="15" y="7"/>
                    </a:cubicBezTo>
                    <a:cubicBezTo>
                      <a:pt x="21" y="8"/>
                      <a:pt x="26" y="10"/>
                      <a:pt x="34" y="10"/>
                    </a:cubicBezTo>
                    <a:cubicBezTo>
                      <a:pt x="35" y="10"/>
                      <a:pt x="36" y="10"/>
                      <a:pt x="38" y="10"/>
                    </a:cubicBezTo>
                    <a:cubicBezTo>
                      <a:pt x="35" y="10"/>
                      <a:pt x="32" y="9"/>
                      <a:pt x="30" y="9"/>
                    </a:cubicBezTo>
                    <a:cubicBezTo>
                      <a:pt x="27" y="8"/>
                      <a:pt x="25" y="8"/>
                      <a:pt x="22" y="7"/>
                    </a:cubicBezTo>
                    <a:cubicBezTo>
                      <a:pt x="20" y="6"/>
                      <a:pt x="15" y="6"/>
                      <a:pt x="14" y="4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2" name="Freeform 1201">
                <a:extLst>
                  <a:ext uri="{FF2B5EF4-FFF2-40B4-BE49-F238E27FC236}">
                    <a16:creationId xmlns:a16="http://schemas.microsoft.com/office/drawing/2014/main" id="{77C7D4AB-E5EB-507D-5EB4-93CBB04E0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3" y="3147"/>
                <a:ext cx="46" cy="11"/>
              </a:xfrm>
              <a:custGeom>
                <a:avLst/>
                <a:gdLst>
                  <a:gd name="T0" fmla="*/ 5 w 29"/>
                  <a:gd name="T1" fmla="*/ 22 h 7"/>
                  <a:gd name="T2" fmla="*/ 40 w 29"/>
                  <a:gd name="T3" fmla="*/ 22 h 7"/>
                  <a:gd name="T4" fmla="*/ 111 w 29"/>
                  <a:gd name="T5" fmla="*/ 20 h 7"/>
                  <a:gd name="T6" fmla="*/ 116 w 29"/>
                  <a:gd name="T7" fmla="*/ 20 h 7"/>
                  <a:gd name="T8" fmla="*/ 89 w 29"/>
                  <a:gd name="T9" fmla="*/ 13 h 7"/>
                  <a:gd name="T10" fmla="*/ 52 w 29"/>
                  <a:gd name="T11" fmla="*/ 8 h 7"/>
                  <a:gd name="T12" fmla="*/ 25 w 29"/>
                  <a:gd name="T13" fmla="*/ 14 h 7"/>
                  <a:gd name="T14" fmla="*/ 8 w 29"/>
                  <a:gd name="T15" fmla="*/ 0 h 7"/>
                  <a:gd name="T16" fmla="*/ 0 w 29"/>
                  <a:gd name="T17" fmla="*/ 13 h 7"/>
                  <a:gd name="T18" fmla="*/ 5 w 29"/>
                  <a:gd name="T19" fmla="*/ 22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" h="7">
                    <a:moveTo>
                      <a:pt x="1" y="6"/>
                    </a:moveTo>
                    <a:cubicBezTo>
                      <a:pt x="3" y="7"/>
                      <a:pt x="9" y="7"/>
                      <a:pt x="10" y="6"/>
                    </a:cubicBezTo>
                    <a:cubicBezTo>
                      <a:pt x="13" y="4"/>
                      <a:pt x="19" y="3"/>
                      <a:pt x="28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7" y="4"/>
                      <a:pt x="24" y="4"/>
                      <a:pt x="22" y="3"/>
                    </a:cubicBezTo>
                    <a:cubicBezTo>
                      <a:pt x="19" y="2"/>
                      <a:pt x="16" y="2"/>
                      <a:pt x="13" y="2"/>
                    </a:cubicBezTo>
                    <a:cubicBezTo>
                      <a:pt x="11" y="3"/>
                      <a:pt x="8" y="4"/>
                      <a:pt x="6" y="4"/>
                    </a:cubicBezTo>
                    <a:cubicBezTo>
                      <a:pt x="4" y="3"/>
                      <a:pt x="3" y="2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ubicBezTo>
                      <a:pt x="0" y="5"/>
                      <a:pt x="1" y="5"/>
                      <a:pt x="1" y="6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3" name="Freeform 1202">
                <a:extLst>
                  <a:ext uri="{FF2B5EF4-FFF2-40B4-BE49-F238E27FC236}">
                    <a16:creationId xmlns:a16="http://schemas.microsoft.com/office/drawing/2014/main" id="{B34D2F1D-D620-1609-170B-9AB584E309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5" y="3160"/>
                <a:ext cx="36" cy="16"/>
              </a:xfrm>
              <a:custGeom>
                <a:avLst/>
                <a:gdLst>
                  <a:gd name="T0" fmla="*/ 14 w 23"/>
                  <a:gd name="T1" fmla="*/ 42 h 10"/>
                  <a:gd name="T2" fmla="*/ 13 w 23"/>
                  <a:gd name="T3" fmla="*/ 35 h 10"/>
                  <a:gd name="T4" fmla="*/ 13 w 23"/>
                  <a:gd name="T5" fmla="*/ 26 h 10"/>
                  <a:gd name="T6" fmla="*/ 42 w 23"/>
                  <a:gd name="T7" fmla="*/ 16 h 10"/>
                  <a:gd name="T8" fmla="*/ 49 w 23"/>
                  <a:gd name="T9" fmla="*/ 21 h 10"/>
                  <a:gd name="T10" fmla="*/ 53 w 23"/>
                  <a:gd name="T11" fmla="*/ 21 h 10"/>
                  <a:gd name="T12" fmla="*/ 83 w 23"/>
                  <a:gd name="T13" fmla="*/ 21 h 10"/>
                  <a:gd name="T14" fmla="*/ 88 w 23"/>
                  <a:gd name="T15" fmla="*/ 13 h 10"/>
                  <a:gd name="T16" fmla="*/ 88 w 23"/>
                  <a:gd name="T17" fmla="*/ 13 h 10"/>
                  <a:gd name="T18" fmla="*/ 83 w 23"/>
                  <a:gd name="T19" fmla="*/ 5 h 10"/>
                  <a:gd name="T20" fmla="*/ 81 w 23"/>
                  <a:gd name="T21" fmla="*/ 0 h 10"/>
                  <a:gd name="T22" fmla="*/ 77 w 23"/>
                  <a:gd name="T23" fmla="*/ 8 h 10"/>
                  <a:gd name="T24" fmla="*/ 49 w 23"/>
                  <a:gd name="T25" fmla="*/ 16 h 10"/>
                  <a:gd name="T26" fmla="*/ 20 w 23"/>
                  <a:gd name="T27" fmla="*/ 13 h 10"/>
                  <a:gd name="T28" fmla="*/ 5 w 23"/>
                  <a:gd name="T29" fmla="*/ 26 h 10"/>
                  <a:gd name="T30" fmla="*/ 14 w 23"/>
                  <a:gd name="T31" fmla="*/ 42 h 1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3" h="10">
                    <a:moveTo>
                      <a:pt x="4" y="10"/>
                    </a:moveTo>
                    <a:cubicBezTo>
                      <a:pt x="4" y="9"/>
                      <a:pt x="3" y="9"/>
                      <a:pt x="3" y="9"/>
                    </a:cubicBezTo>
                    <a:cubicBezTo>
                      <a:pt x="3" y="8"/>
                      <a:pt x="3" y="7"/>
                      <a:pt x="3" y="6"/>
                    </a:cubicBezTo>
                    <a:cubicBezTo>
                      <a:pt x="4" y="3"/>
                      <a:pt x="8" y="4"/>
                      <a:pt x="11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6" y="5"/>
                      <a:pt x="20" y="6"/>
                      <a:pt x="22" y="5"/>
                    </a:cubicBezTo>
                    <a:cubicBezTo>
                      <a:pt x="22" y="5"/>
                      <a:pt x="23" y="4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2"/>
                      <a:pt x="22" y="1"/>
                      <a:pt x="22" y="1"/>
                    </a:cubicBezTo>
                    <a:cubicBezTo>
                      <a:pt x="22" y="1"/>
                      <a:pt x="21" y="0"/>
                      <a:pt x="21" y="0"/>
                    </a:cubicBezTo>
                    <a:cubicBezTo>
                      <a:pt x="21" y="1"/>
                      <a:pt x="20" y="2"/>
                      <a:pt x="20" y="2"/>
                    </a:cubicBezTo>
                    <a:cubicBezTo>
                      <a:pt x="18" y="4"/>
                      <a:pt x="15" y="4"/>
                      <a:pt x="13" y="4"/>
                    </a:cubicBezTo>
                    <a:cubicBezTo>
                      <a:pt x="10" y="4"/>
                      <a:pt x="8" y="2"/>
                      <a:pt x="5" y="3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0" y="8"/>
                      <a:pt x="2" y="9"/>
                      <a:pt x="4" y="1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4" name="Freeform 1203">
                <a:extLst>
                  <a:ext uri="{FF2B5EF4-FFF2-40B4-BE49-F238E27FC236}">
                    <a16:creationId xmlns:a16="http://schemas.microsoft.com/office/drawing/2014/main" id="{C0244305-3FBD-824F-C095-CC3EE4BE9B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11" y="3141"/>
                <a:ext cx="70" cy="17"/>
              </a:xfrm>
              <a:custGeom>
                <a:avLst/>
                <a:gdLst>
                  <a:gd name="T0" fmla="*/ 0 w 44"/>
                  <a:gd name="T1" fmla="*/ 12 h 11"/>
                  <a:gd name="T2" fmla="*/ 0 w 44"/>
                  <a:gd name="T3" fmla="*/ 19 h 11"/>
                  <a:gd name="T4" fmla="*/ 21 w 44"/>
                  <a:gd name="T5" fmla="*/ 19 h 11"/>
                  <a:gd name="T6" fmla="*/ 46 w 44"/>
                  <a:gd name="T7" fmla="*/ 14 h 11"/>
                  <a:gd name="T8" fmla="*/ 68 w 44"/>
                  <a:gd name="T9" fmla="*/ 14 h 11"/>
                  <a:gd name="T10" fmla="*/ 103 w 44"/>
                  <a:gd name="T11" fmla="*/ 19 h 11"/>
                  <a:gd name="T12" fmla="*/ 46 w 44"/>
                  <a:gd name="T13" fmla="*/ 12 h 11"/>
                  <a:gd name="T14" fmla="*/ 5 w 44"/>
                  <a:gd name="T15" fmla="*/ 8 h 11"/>
                  <a:gd name="T16" fmla="*/ 0 w 44"/>
                  <a:gd name="T17" fmla="*/ 0 h 11"/>
                  <a:gd name="T18" fmla="*/ 0 w 44"/>
                  <a:gd name="T19" fmla="*/ 12 h 11"/>
                  <a:gd name="T20" fmla="*/ 162 w 44"/>
                  <a:gd name="T21" fmla="*/ 36 h 11"/>
                  <a:gd name="T22" fmla="*/ 162 w 44"/>
                  <a:gd name="T23" fmla="*/ 36 h 11"/>
                  <a:gd name="T24" fmla="*/ 170 w 44"/>
                  <a:gd name="T25" fmla="*/ 36 h 11"/>
                  <a:gd name="T26" fmla="*/ 177 w 44"/>
                  <a:gd name="T27" fmla="*/ 29 h 11"/>
                  <a:gd name="T28" fmla="*/ 170 w 44"/>
                  <a:gd name="T29" fmla="*/ 14 h 11"/>
                  <a:gd name="T30" fmla="*/ 162 w 44"/>
                  <a:gd name="T31" fmla="*/ 12 h 11"/>
                  <a:gd name="T32" fmla="*/ 158 w 44"/>
                  <a:gd name="T33" fmla="*/ 14 h 11"/>
                  <a:gd name="T34" fmla="*/ 158 w 44"/>
                  <a:gd name="T35" fmla="*/ 19 h 11"/>
                  <a:gd name="T36" fmla="*/ 124 w 44"/>
                  <a:gd name="T37" fmla="*/ 22 h 11"/>
                  <a:gd name="T38" fmla="*/ 151 w 44"/>
                  <a:gd name="T39" fmla="*/ 34 h 11"/>
                  <a:gd name="T40" fmla="*/ 162 w 44"/>
                  <a:gd name="T41" fmla="*/ 36 h 1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44" h="11">
                    <a:moveTo>
                      <a:pt x="0" y="3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1" y="6"/>
                      <a:pt x="3" y="5"/>
                      <a:pt x="5" y="5"/>
                    </a:cubicBezTo>
                    <a:cubicBezTo>
                      <a:pt x="7" y="4"/>
                      <a:pt x="9" y="4"/>
                      <a:pt x="11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20" y="5"/>
                      <a:pt x="24" y="5"/>
                      <a:pt x="26" y="5"/>
                    </a:cubicBezTo>
                    <a:cubicBezTo>
                      <a:pt x="21" y="4"/>
                      <a:pt x="16" y="4"/>
                      <a:pt x="11" y="3"/>
                    </a:cubicBezTo>
                    <a:cubicBezTo>
                      <a:pt x="8" y="2"/>
                      <a:pt x="4" y="3"/>
                      <a:pt x="1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  <a:moveTo>
                      <a:pt x="40" y="10"/>
                    </a:moveTo>
                    <a:cubicBezTo>
                      <a:pt x="40" y="10"/>
                      <a:pt x="40" y="10"/>
                      <a:pt x="40" y="10"/>
                    </a:cubicBezTo>
                    <a:cubicBezTo>
                      <a:pt x="42" y="11"/>
                      <a:pt x="42" y="11"/>
                      <a:pt x="42" y="10"/>
                    </a:cubicBezTo>
                    <a:cubicBezTo>
                      <a:pt x="43" y="10"/>
                      <a:pt x="44" y="9"/>
                      <a:pt x="44" y="8"/>
                    </a:cubicBezTo>
                    <a:cubicBezTo>
                      <a:pt x="44" y="6"/>
                      <a:pt x="43" y="5"/>
                      <a:pt x="42" y="4"/>
                    </a:cubicBezTo>
                    <a:cubicBezTo>
                      <a:pt x="41" y="4"/>
                      <a:pt x="41" y="3"/>
                      <a:pt x="40" y="3"/>
                    </a:cubicBezTo>
                    <a:cubicBezTo>
                      <a:pt x="40" y="4"/>
                      <a:pt x="40" y="4"/>
                      <a:pt x="39" y="4"/>
                    </a:cubicBezTo>
                    <a:cubicBezTo>
                      <a:pt x="39" y="4"/>
                      <a:pt x="39" y="4"/>
                      <a:pt x="39" y="5"/>
                    </a:cubicBezTo>
                    <a:cubicBezTo>
                      <a:pt x="40" y="10"/>
                      <a:pt x="34" y="6"/>
                      <a:pt x="31" y="6"/>
                    </a:cubicBezTo>
                    <a:cubicBezTo>
                      <a:pt x="33" y="7"/>
                      <a:pt x="36" y="8"/>
                      <a:pt x="38" y="9"/>
                    </a:cubicBezTo>
                    <a:lnTo>
                      <a:pt x="40" y="10"/>
                    </a:ln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5" name="Freeform 1204">
                <a:extLst>
                  <a:ext uri="{FF2B5EF4-FFF2-40B4-BE49-F238E27FC236}">
                    <a16:creationId xmlns:a16="http://schemas.microsoft.com/office/drawing/2014/main" id="{F2CBF945-04D3-D32A-B06A-541CD4519C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0" y="3163"/>
                <a:ext cx="7" cy="8"/>
              </a:xfrm>
              <a:custGeom>
                <a:avLst/>
                <a:gdLst>
                  <a:gd name="T0" fmla="*/ 0 w 4"/>
                  <a:gd name="T1" fmla="*/ 21 h 5"/>
                  <a:gd name="T2" fmla="*/ 0 w 4"/>
                  <a:gd name="T3" fmla="*/ 0 h 5"/>
                  <a:gd name="T4" fmla="*/ 0 w 4"/>
                  <a:gd name="T5" fmla="*/ 21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2" y="4"/>
                      <a:pt x="3" y="1"/>
                      <a:pt x="0" y="0"/>
                    </a:cubicBezTo>
                    <a:cubicBezTo>
                      <a:pt x="3" y="0"/>
                      <a:pt x="4" y="4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6" name="Freeform 1205">
                <a:extLst>
                  <a:ext uri="{FF2B5EF4-FFF2-40B4-BE49-F238E27FC236}">
                    <a16:creationId xmlns:a16="http://schemas.microsoft.com/office/drawing/2014/main" id="{CFD2BB14-586C-D45B-F169-8051F952B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206"/>
                <a:ext cx="24" cy="17"/>
              </a:xfrm>
              <a:custGeom>
                <a:avLst/>
                <a:gdLst>
                  <a:gd name="T0" fmla="*/ 29 w 15"/>
                  <a:gd name="T1" fmla="*/ 36 h 11"/>
                  <a:gd name="T2" fmla="*/ 5 w 15"/>
                  <a:gd name="T3" fmla="*/ 22 h 11"/>
                  <a:gd name="T4" fmla="*/ 0 w 15"/>
                  <a:gd name="T5" fmla="*/ 12 h 11"/>
                  <a:gd name="T6" fmla="*/ 35 w 15"/>
                  <a:gd name="T7" fmla="*/ 0 h 11"/>
                  <a:gd name="T8" fmla="*/ 56 w 15"/>
                  <a:gd name="T9" fmla="*/ 12 h 11"/>
                  <a:gd name="T10" fmla="*/ 61 w 15"/>
                  <a:gd name="T11" fmla="*/ 19 h 11"/>
                  <a:gd name="T12" fmla="*/ 61 w 15"/>
                  <a:gd name="T13" fmla="*/ 26 h 11"/>
                  <a:gd name="T14" fmla="*/ 29 w 15"/>
                  <a:gd name="T15" fmla="*/ 36 h 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" h="11">
                    <a:moveTo>
                      <a:pt x="7" y="10"/>
                    </a:moveTo>
                    <a:cubicBezTo>
                      <a:pt x="5" y="10"/>
                      <a:pt x="2" y="8"/>
                      <a:pt x="1" y="6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1" y="1"/>
                      <a:pt x="3" y="0"/>
                      <a:pt x="9" y="0"/>
                    </a:cubicBezTo>
                    <a:cubicBezTo>
                      <a:pt x="11" y="0"/>
                      <a:pt x="13" y="1"/>
                      <a:pt x="14" y="3"/>
                    </a:cubicBezTo>
                    <a:cubicBezTo>
                      <a:pt x="15" y="3"/>
                      <a:pt x="15" y="4"/>
                      <a:pt x="15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3" y="10"/>
                      <a:pt x="10" y="11"/>
                      <a:pt x="7" y="1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7" name="Freeform 1206">
                <a:extLst>
                  <a:ext uri="{FF2B5EF4-FFF2-40B4-BE49-F238E27FC236}">
                    <a16:creationId xmlns:a16="http://schemas.microsoft.com/office/drawing/2014/main" id="{33BC35BF-B8EE-E73C-AC33-AEED25955D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188"/>
                <a:ext cx="100" cy="41"/>
              </a:xfrm>
              <a:custGeom>
                <a:avLst/>
                <a:gdLst>
                  <a:gd name="T0" fmla="*/ 121 w 63"/>
                  <a:gd name="T1" fmla="*/ 14 h 26"/>
                  <a:gd name="T2" fmla="*/ 244 w 63"/>
                  <a:gd name="T3" fmla="*/ 79 h 26"/>
                  <a:gd name="T4" fmla="*/ 252 w 63"/>
                  <a:gd name="T5" fmla="*/ 90 h 26"/>
                  <a:gd name="T6" fmla="*/ 211 w 63"/>
                  <a:gd name="T7" fmla="*/ 95 h 26"/>
                  <a:gd name="T8" fmla="*/ 176 w 63"/>
                  <a:gd name="T9" fmla="*/ 68 h 26"/>
                  <a:gd name="T10" fmla="*/ 141 w 63"/>
                  <a:gd name="T11" fmla="*/ 35 h 26"/>
                  <a:gd name="T12" fmla="*/ 43 w 63"/>
                  <a:gd name="T13" fmla="*/ 35 h 26"/>
                  <a:gd name="T14" fmla="*/ 0 w 63"/>
                  <a:gd name="T15" fmla="*/ 43 h 26"/>
                  <a:gd name="T16" fmla="*/ 0 w 63"/>
                  <a:gd name="T17" fmla="*/ 39 h 26"/>
                  <a:gd name="T18" fmla="*/ 21 w 63"/>
                  <a:gd name="T19" fmla="*/ 14 h 26"/>
                  <a:gd name="T20" fmla="*/ 121 w 63"/>
                  <a:gd name="T21" fmla="*/ 14 h 2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3" h="26">
                    <a:moveTo>
                      <a:pt x="30" y="4"/>
                    </a:moveTo>
                    <a:cubicBezTo>
                      <a:pt x="40" y="7"/>
                      <a:pt x="55" y="16"/>
                      <a:pt x="61" y="20"/>
                    </a:cubicBezTo>
                    <a:cubicBezTo>
                      <a:pt x="62" y="20"/>
                      <a:pt x="63" y="22"/>
                      <a:pt x="63" y="23"/>
                    </a:cubicBezTo>
                    <a:cubicBezTo>
                      <a:pt x="62" y="25"/>
                      <a:pt x="57" y="26"/>
                      <a:pt x="53" y="24"/>
                    </a:cubicBezTo>
                    <a:cubicBezTo>
                      <a:pt x="48" y="23"/>
                      <a:pt x="46" y="20"/>
                      <a:pt x="44" y="17"/>
                    </a:cubicBezTo>
                    <a:cubicBezTo>
                      <a:pt x="42" y="14"/>
                      <a:pt x="39" y="12"/>
                      <a:pt x="35" y="9"/>
                    </a:cubicBezTo>
                    <a:cubicBezTo>
                      <a:pt x="28" y="5"/>
                      <a:pt x="19" y="5"/>
                      <a:pt x="11" y="9"/>
                    </a:cubicBezTo>
                    <a:cubicBezTo>
                      <a:pt x="4" y="13"/>
                      <a:pt x="2" y="13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9"/>
                      <a:pt x="1" y="7"/>
                      <a:pt x="5" y="4"/>
                    </a:cubicBezTo>
                    <a:cubicBezTo>
                      <a:pt x="11" y="0"/>
                      <a:pt x="19" y="0"/>
                      <a:pt x="30" y="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8" name="Freeform 1207">
                <a:extLst>
                  <a:ext uri="{FF2B5EF4-FFF2-40B4-BE49-F238E27FC236}">
                    <a16:creationId xmlns:a16="http://schemas.microsoft.com/office/drawing/2014/main" id="{3C5165EF-E144-05F1-C419-C55F02C81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3162"/>
                <a:ext cx="74" cy="25"/>
              </a:xfrm>
              <a:custGeom>
                <a:avLst/>
                <a:gdLst>
                  <a:gd name="T0" fmla="*/ 151 w 47"/>
                  <a:gd name="T1" fmla="*/ 14 h 16"/>
                  <a:gd name="T2" fmla="*/ 55 w 47"/>
                  <a:gd name="T3" fmla="*/ 48 h 16"/>
                  <a:gd name="T4" fmla="*/ 5 w 47"/>
                  <a:gd name="T5" fmla="*/ 56 h 16"/>
                  <a:gd name="T6" fmla="*/ 0 w 47"/>
                  <a:gd name="T7" fmla="*/ 39 h 16"/>
                  <a:gd name="T8" fmla="*/ 35 w 47"/>
                  <a:gd name="T9" fmla="*/ 14 h 16"/>
                  <a:gd name="T10" fmla="*/ 113 w 47"/>
                  <a:gd name="T11" fmla="*/ 13 h 16"/>
                  <a:gd name="T12" fmla="*/ 184 w 47"/>
                  <a:gd name="T13" fmla="*/ 5 h 16"/>
                  <a:gd name="T14" fmla="*/ 151 w 47"/>
                  <a:gd name="T15" fmla="*/ 14 h 1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7" h="16">
                    <a:moveTo>
                      <a:pt x="39" y="4"/>
                    </a:moveTo>
                    <a:cubicBezTo>
                      <a:pt x="31" y="5"/>
                      <a:pt x="26" y="7"/>
                      <a:pt x="14" y="13"/>
                    </a:cubicBezTo>
                    <a:cubicBezTo>
                      <a:pt x="6" y="16"/>
                      <a:pt x="3" y="16"/>
                      <a:pt x="1" y="15"/>
                    </a:cubicBezTo>
                    <a:cubicBezTo>
                      <a:pt x="0" y="14"/>
                      <a:pt x="0" y="13"/>
                      <a:pt x="0" y="10"/>
                    </a:cubicBezTo>
                    <a:cubicBezTo>
                      <a:pt x="1" y="7"/>
                      <a:pt x="5" y="3"/>
                      <a:pt x="9" y="4"/>
                    </a:cubicBezTo>
                    <a:cubicBezTo>
                      <a:pt x="14" y="5"/>
                      <a:pt x="20" y="5"/>
                      <a:pt x="29" y="3"/>
                    </a:cubicBezTo>
                    <a:cubicBezTo>
                      <a:pt x="44" y="0"/>
                      <a:pt x="47" y="1"/>
                      <a:pt x="47" y="1"/>
                    </a:cubicBezTo>
                    <a:cubicBezTo>
                      <a:pt x="46" y="2"/>
                      <a:pt x="45" y="2"/>
                      <a:pt x="39" y="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9" name="Freeform 1208">
                <a:extLst>
                  <a:ext uri="{FF2B5EF4-FFF2-40B4-BE49-F238E27FC236}">
                    <a16:creationId xmlns:a16="http://schemas.microsoft.com/office/drawing/2014/main" id="{5CAF38FE-D73D-0D19-234D-10BA310E55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4" y="3171"/>
                <a:ext cx="188" cy="38"/>
              </a:xfrm>
              <a:custGeom>
                <a:avLst/>
                <a:gdLst>
                  <a:gd name="T0" fmla="*/ 122 w 119"/>
                  <a:gd name="T1" fmla="*/ 27 h 24"/>
                  <a:gd name="T2" fmla="*/ 81 w 119"/>
                  <a:gd name="T3" fmla="*/ 52 h 24"/>
                  <a:gd name="T4" fmla="*/ 8 w 119"/>
                  <a:gd name="T5" fmla="*/ 81 h 24"/>
                  <a:gd name="T6" fmla="*/ 0 w 119"/>
                  <a:gd name="T7" fmla="*/ 76 h 24"/>
                  <a:gd name="T8" fmla="*/ 27 w 119"/>
                  <a:gd name="T9" fmla="*/ 63 h 24"/>
                  <a:gd name="T10" fmla="*/ 43 w 119"/>
                  <a:gd name="T11" fmla="*/ 60 h 24"/>
                  <a:gd name="T12" fmla="*/ 95 w 119"/>
                  <a:gd name="T13" fmla="*/ 35 h 24"/>
                  <a:gd name="T14" fmla="*/ 142 w 119"/>
                  <a:gd name="T15" fmla="*/ 16 h 24"/>
                  <a:gd name="T16" fmla="*/ 259 w 119"/>
                  <a:gd name="T17" fmla="*/ 16 h 24"/>
                  <a:gd name="T18" fmla="*/ 300 w 119"/>
                  <a:gd name="T19" fmla="*/ 27 h 24"/>
                  <a:gd name="T20" fmla="*/ 387 w 119"/>
                  <a:gd name="T21" fmla="*/ 52 h 24"/>
                  <a:gd name="T22" fmla="*/ 469 w 119"/>
                  <a:gd name="T23" fmla="*/ 73 h 24"/>
                  <a:gd name="T24" fmla="*/ 469 w 119"/>
                  <a:gd name="T25" fmla="*/ 76 h 24"/>
                  <a:gd name="T26" fmla="*/ 464 w 119"/>
                  <a:gd name="T27" fmla="*/ 87 h 24"/>
                  <a:gd name="T28" fmla="*/ 417 w 119"/>
                  <a:gd name="T29" fmla="*/ 90 h 24"/>
                  <a:gd name="T30" fmla="*/ 362 w 119"/>
                  <a:gd name="T31" fmla="*/ 63 h 24"/>
                  <a:gd name="T32" fmla="*/ 259 w 119"/>
                  <a:gd name="T33" fmla="*/ 21 h 24"/>
                  <a:gd name="T34" fmla="*/ 122 w 119"/>
                  <a:gd name="T35" fmla="*/ 27 h 2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19" h="24">
                    <a:moveTo>
                      <a:pt x="31" y="7"/>
                    </a:moveTo>
                    <a:cubicBezTo>
                      <a:pt x="27" y="9"/>
                      <a:pt x="24" y="11"/>
                      <a:pt x="20" y="13"/>
                    </a:cubicBezTo>
                    <a:cubicBezTo>
                      <a:pt x="12" y="18"/>
                      <a:pt x="5" y="23"/>
                      <a:pt x="2" y="20"/>
                    </a:cubicBezTo>
                    <a:cubicBezTo>
                      <a:pt x="1" y="19"/>
                      <a:pt x="0" y="19"/>
                      <a:pt x="0" y="19"/>
                    </a:cubicBezTo>
                    <a:cubicBezTo>
                      <a:pt x="1" y="18"/>
                      <a:pt x="5" y="17"/>
                      <a:pt x="7" y="16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4" y="14"/>
                      <a:pt x="19" y="11"/>
                      <a:pt x="24" y="9"/>
                    </a:cubicBezTo>
                    <a:cubicBezTo>
                      <a:pt x="28" y="7"/>
                      <a:pt x="33" y="5"/>
                      <a:pt x="36" y="4"/>
                    </a:cubicBezTo>
                    <a:cubicBezTo>
                      <a:pt x="43" y="1"/>
                      <a:pt x="55" y="0"/>
                      <a:pt x="66" y="4"/>
                    </a:cubicBezTo>
                    <a:cubicBezTo>
                      <a:pt x="69" y="5"/>
                      <a:pt x="73" y="6"/>
                      <a:pt x="76" y="7"/>
                    </a:cubicBezTo>
                    <a:cubicBezTo>
                      <a:pt x="83" y="10"/>
                      <a:pt x="90" y="12"/>
                      <a:pt x="98" y="13"/>
                    </a:cubicBezTo>
                    <a:cubicBezTo>
                      <a:pt x="107" y="13"/>
                      <a:pt x="118" y="13"/>
                      <a:pt x="119" y="18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9" y="20"/>
                      <a:pt x="119" y="21"/>
                      <a:pt x="118" y="22"/>
                    </a:cubicBezTo>
                    <a:cubicBezTo>
                      <a:pt x="116" y="24"/>
                      <a:pt x="111" y="24"/>
                      <a:pt x="106" y="23"/>
                    </a:cubicBezTo>
                    <a:cubicBezTo>
                      <a:pt x="102" y="22"/>
                      <a:pt x="97" y="19"/>
                      <a:pt x="92" y="16"/>
                    </a:cubicBezTo>
                    <a:cubicBezTo>
                      <a:pt x="84" y="12"/>
                      <a:pt x="76" y="8"/>
                      <a:pt x="66" y="5"/>
                    </a:cubicBezTo>
                    <a:cubicBezTo>
                      <a:pt x="51" y="1"/>
                      <a:pt x="43" y="0"/>
                      <a:pt x="31" y="7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0" name="Freeform 1209">
                <a:extLst>
                  <a:ext uri="{FF2B5EF4-FFF2-40B4-BE49-F238E27FC236}">
                    <a16:creationId xmlns:a16="http://schemas.microsoft.com/office/drawing/2014/main" id="{B7CA8BD6-1667-B1C7-1ADA-0D9B8070E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6" y="3195"/>
                <a:ext cx="79" cy="38"/>
              </a:xfrm>
              <a:custGeom>
                <a:avLst/>
                <a:gdLst>
                  <a:gd name="T0" fmla="*/ 193 w 50"/>
                  <a:gd name="T1" fmla="*/ 63 h 24"/>
                  <a:gd name="T2" fmla="*/ 190 w 50"/>
                  <a:gd name="T3" fmla="*/ 81 h 24"/>
                  <a:gd name="T4" fmla="*/ 145 w 50"/>
                  <a:gd name="T5" fmla="*/ 90 h 24"/>
                  <a:gd name="T6" fmla="*/ 103 w 50"/>
                  <a:gd name="T7" fmla="*/ 68 h 24"/>
                  <a:gd name="T8" fmla="*/ 90 w 50"/>
                  <a:gd name="T9" fmla="*/ 55 h 24"/>
                  <a:gd name="T10" fmla="*/ 14 w 50"/>
                  <a:gd name="T11" fmla="*/ 13 h 24"/>
                  <a:gd name="T12" fmla="*/ 8 w 50"/>
                  <a:gd name="T13" fmla="*/ 8 h 24"/>
                  <a:gd name="T14" fmla="*/ 0 w 50"/>
                  <a:gd name="T15" fmla="*/ 0 h 24"/>
                  <a:gd name="T16" fmla="*/ 27 w 50"/>
                  <a:gd name="T17" fmla="*/ 8 h 24"/>
                  <a:gd name="T18" fmla="*/ 43 w 50"/>
                  <a:gd name="T19" fmla="*/ 16 h 24"/>
                  <a:gd name="T20" fmla="*/ 142 w 50"/>
                  <a:gd name="T21" fmla="*/ 52 h 24"/>
                  <a:gd name="T22" fmla="*/ 142 w 50"/>
                  <a:gd name="T23" fmla="*/ 52 h 24"/>
                  <a:gd name="T24" fmla="*/ 193 w 50"/>
                  <a:gd name="T25" fmla="*/ 63 h 2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0" h="24">
                    <a:moveTo>
                      <a:pt x="49" y="16"/>
                    </a:moveTo>
                    <a:cubicBezTo>
                      <a:pt x="50" y="17"/>
                      <a:pt x="49" y="18"/>
                      <a:pt x="48" y="20"/>
                    </a:cubicBezTo>
                    <a:cubicBezTo>
                      <a:pt x="46" y="22"/>
                      <a:pt x="40" y="24"/>
                      <a:pt x="37" y="23"/>
                    </a:cubicBezTo>
                    <a:cubicBezTo>
                      <a:pt x="33" y="23"/>
                      <a:pt x="30" y="20"/>
                      <a:pt x="26" y="17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18" y="10"/>
                      <a:pt x="10" y="6"/>
                      <a:pt x="4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1" y="0"/>
                      <a:pt x="3" y="0"/>
                      <a:pt x="7" y="2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9" y="9"/>
                      <a:pt x="28" y="15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42" y="12"/>
                      <a:pt x="48" y="12"/>
                      <a:pt x="49" y="16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1" name="Freeform 1210">
                <a:extLst>
                  <a:ext uri="{FF2B5EF4-FFF2-40B4-BE49-F238E27FC236}">
                    <a16:creationId xmlns:a16="http://schemas.microsoft.com/office/drawing/2014/main" id="{DC730A1B-BCB3-7004-47A1-EC06CABA62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17" y="3180"/>
                <a:ext cx="65" cy="35"/>
              </a:xfrm>
              <a:custGeom>
                <a:avLst/>
                <a:gdLst>
                  <a:gd name="T0" fmla="*/ 163 w 41"/>
                  <a:gd name="T1" fmla="*/ 8 h 22"/>
                  <a:gd name="T2" fmla="*/ 163 w 41"/>
                  <a:gd name="T3" fmla="*/ 8 h 22"/>
                  <a:gd name="T4" fmla="*/ 163 w 41"/>
                  <a:gd name="T5" fmla="*/ 8 h 22"/>
                  <a:gd name="T6" fmla="*/ 163 w 41"/>
                  <a:gd name="T7" fmla="*/ 8 h 22"/>
                  <a:gd name="T8" fmla="*/ 136 w 41"/>
                  <a:gd name="T9" fmla="*/ 8 h 22"/>
                  <a:gd name="T10" fmla="*/ 35 w 41"/>
                  <a:gd name="T11" fmla="*/ 68 h 22"/>
                  <a:gd name="T12" fmla="*/ 16 w 41"/>
                  <a:gd name="T13" fmla="*/ 89 h 22"/>
                  <a:gd name="T14" fmla="*/ 0 w 41"/>
                  <a:gd name="T15" fmla="*/ 81 h 22"/>
                  <a:gd name="T16" fmla="*/ 0 w 41"/>
                  <a:gd name="T17" fmla="*/ 76 h 22"/>
                  <a:gd name="T18" fmla="*/ 21 w 41"/>
                  <a:gd name="T19" fmla="*/ 53 h 22"/>
                  <a:gd name="T20" fmla="*/ 27 w 41"/>
                  <a:gd name="T21" fmla="*/ 48 h 22"/>
                  <a:gd name="T22" fmla="*/ 120 w 41"/>
                  <a:gd name="T23" fmla="*/ 5 h 22"/>
                  <a:gd name="T24" fmla="*/ 163 w 41"/>
                  <a:gd name="T25" fmla="*/ 8 h 22"/>
                  <a:gd name="T26" fmla="*/ 159 w 41"/>
                  <a:gd name="T27" fmla="*/ 8 h 22"/>
                  <a:gd name="T28" fmla="*/ 136 w 41"/>
                  <a:gd name="T29" fmla="*/ 8 h 2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1" h="22">
                    <a:moveTo>
                      <a:pt x="41" y="2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lose/>
                    <a:moveTo>
                      <a:pt x="34" y="2"/>
                    </a:moveTo>
                    <a:cubicBezTo>
                      <a:pt x="26" y="3"/>
                      <a:pt x="17" y="6"/>
                      <a:pt x="9" y="17"/>
                    </a:cubicBezTo>
                    <a:cubicBezTo>
                      <a:pt x="7" y="20"/>
                      <a:pt x="5" y="21"/>
                      <a:pt x="4" y="22"/>
                    </a:cubicBezTo>
                    <a:cubicBezTo>
                      <a:pt x="3" y="22"/>
                      <a:pt x="2" y="21"/>
                      <a:pt x="0" y="20"/>
                    </a:cubicBezTo>
                    <a:cubicBezTo>
                      <a:pt x="0" y="20"/>
                      <a:pt x="0" y="19"/>
                      <a:pt x="0" y="19"/>
                    </a:cubicBezTo>
                    <a:cubicBezTo>
                      <a:pt x="0" y="17"/>
                      <a:pt x="2" y="15"/>
                      <a:pt x="5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1" y="8"/>
                      <a:pt x="22" y="1"/>
                      <a:pt x="30" y="1"/>
                    </a:cubicBezTo>
                    <a:cubicBezTo>
                      <a:pt x="37" y="0"/>
                      <a:pt x="41" y="1"/>
                      <a:pt x="41" y="2"/>
                    </a:cubicBezTo>
                    <a:cubicBezTo>
                      <a:pt x="41" y="2"/>
                      <a:pt x="41" y="2"/>
                      <a:pt x="40" y="2"/>
                    </a:cubicBezTo>
                    <a:cubicBezTo>
                      <a:pt x="39" y="2"/>
                      <a:pt x="37" y="2"/>
                      <a:pt x="34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2" name="Freeform 1211">
                <a:extLst>
                  <a:ext uri="{FF2B5EF4-FFF2-40B4-BE49-F238E27FC236}">
                    <a16:creationId xmlns:a16="http://schemas.microsoft.com/office/drawing/2014/main" id="{11F9EA0B-9688-077D-9E5E-D79CF05B7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1" y="3138"/>
                <a:ext cx="70" cy="20"/>
              </a:xfrm>
              <a:custGeom>
                <a:avLst/>
                <a:gdLst>
                  <a:gd name="T0" fmla="*/ 170 w 44"/>
                  <a:gd name="T1" fmla="*/ 22 h 13"/>
                  <a:gd name="T2" fmla="*/ 177 w 44"/>
                  <a:gd name="T3" fmla="*/ 35 h 13"/>
                  <a:gd name="T4" fmla="*/ 170 w 44"/>
                  <a:gd name="T5" fmla="*/ 43 h 13"/>
                  <a:gd name="T6" fmla="*/ 162 w 44"/>
                  <a:gd name="T7" fmla="*/ 43 h 13"/>
                  <a:gd name="T8" fmla="*/ 162 w 44"/>
                  <a:gd name="T9" fmla="*/ 43 h 13"/>
                  <a:gd name="T10" fmla="*/ 151 w 44"/>
                  <a:gd name="T11" fmla="*/ 40 h 13"/>
                  <a:gd name="T12" fmla="*/ 116 w 44"/>
                  <a:gd name="T13" fmla="*/ 28 h 13"/>
                  <a:gd name="T14" fmla="*/ 68 w 44"/>
                  <a:gd name="T15" fmla="*/ 22 h 13"/>
                  <a:gd name="T16" fmla="*/ 46 w 44"/>
                  <a:gd name="T17" fmla="*/ 22 h 13"/>
                  <a:gd name="T18" fmla="*/ 21 w 44"/>
                  <a:gd name="T19" fmla="*/ 26 h 13"/>
                  <a:gd name="T20" fmla="*/ 0 w 44"/>
                  <a:gd name="T21" fmla="*/ 26 h 13"/>
                  <a:gd name="T22" fmla="*/ 0 w 44"/>
                  <a:gd name="T23" fmla="*/ 18 h 13"/>
                  <a:gd name="T24" fmla="*/ 5 w 44"/>
                  <a:gd name="T25" fmla="*/ 5 h 13"/>
                  <a:gd name="T26" fmla="*/ 29 w 44"/>
                  <a:gd name="T27" fmla="*/ 8 h 13"/>
                  <a:gd name="T28" fmla="*/ 35 w 44"/>
                  <a:gd name="T29" fmla="*/ 12 h 13"/>
                  <a:gd name="T30" fmla="*/ 89 w 44"/>
                  <a:gd name="T31" fmla="*/ 18 h 13"/>
                  <a:gd name="T32" fmla="*/ 89 w 44"/>
                  <a:gd name="T33" fmla="*/ 18 h 13"/>
                  <a:gd name="T34" fmla="*/ 162 w 44"/>
                  <a:gd name="T35" fmla="*/ 18 h 13"/>
                  <a:gd name="T36" fmla="*/ 170 w 44"/>
                  <a:gd name="T37" fmla="*/ 22 h 13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4" h="13">
                    <a:moveTo>
                      <a:pt x="42" y="6"/>
                    </a:moveTo>
                    <a:cubicBezTo>
                      <a:pt x="43" y="7"/>
                      <a:pt x="44" y="8"/>
                      <a:pt x="44" y="10"/>
                    </a:cubicBezTo>
                    <a:cubicBezTo>
                      <a:pt x="44" y="11"/>
                      <a:pt x="43" y="12"/>
                      <a:pt x="42" y="12"/>
                    </a:cubicBezTo>
                    <a:cubicBezTo>
                      <a:pt x="42" y="13"/>
                      <a:pt x="42" y="13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5" y="10"/>
                      <a:pt x="32" y="8"/>
                      <a:pt x="29" y="8"/>
                    </a:cubicBezTo>
                    <a:cubicBezTo>
                      <a:pt x="26" y="7"/>
                      <a:pt x="22" y="7"/>
                      <a:pt x="17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9" y="6"/>
                      <a:pt x="7" y="6"/>
                      <a:pt x="5" y="7"/>
                    </a:cubicBezTo>
                    <a:cubicBezTo>
                      <a:pt x="3" y="7"/>
                      <a:pt x="1" y="8"/>
                      <a:pt x="0" y="7"/>
                    </a:cubicBezTo>
                    <a:cubicBezTo>
                      <a:pt x="0" y="7"/>
                      <a:pt x="0" y="6"/>
                      <a:pt x="0" y="5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5" y="1"/>
                      <a:pt x="7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2" y="4"/>
                      <a:pt x="16" y="4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8" y="6"/>
                      <a:pt x="37" y="7"/>
                      <a:pt x="40" y="5"/>
                    </a:cubicBezTo>
                    <a:cubicBezTo>
                      <a:pt x="41" y="5"/>
                      <a:pt x="41" y="6"/>
                      <a:pt x="42" y="6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3" name="Freeform 1212">
                <a:extLst>
                  <a:ext uri="{FF2B5EF4-FFF2-40B4-BE49-F238E27FC236}">
                    <a16:creationId xmlns:a16="http://schemas.microsoft.com/office/drawing/2014/main" id="{B2235239-577A-671F-8EA4-9DDD484904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3" y="3146"/>
                <a:ext cx="166" cy="47"/>
              </a:xfrm>
              <a:custGeom>
                <a:avLst/>
                <a:gdLst>
                  <a:gd name="T0" fmla="*/ 409 w 105"/>
                  <a:gd name="T1" fmla="*/ 94 h 30"/>
                  <a:gd name="T2" fmla="*/ 414 w 105"/>
                  <a:gd name="T3" fmla="*/ 100 h 30"/>
                  <a:gd name="T4" fmla="*/ 403 w 105"/>
                  <a:gd name="T5" fmla="*/ 108 h 30"/>
                  <a:gd name="T6" fmla="*/ 367 w 105"/>
                  <a:gd name="T7" fmla="*/ 108 h 30"/>
                  <a:gd name="T8" fmla="*/ 259 w 105"/>
                  <a:gd name="T9" fmla="*/ 83 h 30"/>
                  <a:gd name="T10" fmla="*/ 185 w 105"/>
                  <a:gd name="T11" fmla="*/ 74 h 30"/>
                  <a:gd name="T12" fmla="*/ 158 w 105"/>
                  <a:gd name="T13" fmla="*/ 61 h 30"/>
                  <a:gd name="T14" fmla="*/ 130 w 105"/>
                  <a:gd name="T15" fmla="*/ 53 h 30"/>
                  <a:gd name="T16" fmla="*/ 130 w 105"/>
                  <a:gd name="T17" fmla="*/ 49 h 30"/>
                  <a:gd name="T18" fmla="*/ 130 w 105"/>
                  <a:gd name="T19" fmla="*/ 49 h 30"/>
                  <a:gd name="T20" fmla="*/ 130 w 105"/>
                  <a:gd name="T21" fmla="*/ 47 h 30"/>
                  <a:gd name="T22" fmla="*/ 175 w 105"/>
                  <a:gd name="T23" fmla="*/ 60 h 30"/>
                  <a:gd name="T24" fmla="*/ 198 w 105"/>
                  <a:gd name="T25" fmla="*/ 60 h 30"/>
                  <a:gd name="T26" fmla="*/ 198 w 105"/>
                  <a:gd name="T27" fmla="*/ 49 h 30"/>
                  <a:gd name="T28" fmla="*/ 190 w 105"/>
                  <a:gd name="T29" fmla="*/ 42 h 30"/>
                  <a:gd name="T30" fmla="*/ 175 w 105"/>
                  <a:gd name="T31" fmla="*/ 39 h 30"/>
                  <a:gd name="T32" fmla="*/ 111 w 105"/>
                  <a:gd name="T33" fmla="*/ 22 h 30"/>
                  <a:gd name="T34" fmla="*/ 40 w 105"/>
                  <a:gd name="T35" fmla="*/ 27 h 30"/>
                  <a:gd name="T36" fmla="*/ 5 w 105"/>
                  <a:gd name="T37" fmla="*/ 27 h 30"/>
                  <a:gd name="T38" fmla="*/ 0 w 105"/>
                  <a:gd name="T39" fmla="*/ 14 h 30"/>
                  <a:gd name="T40" fmla="*/ 68 w 105"/>
                  <a:gd name="T41" fmla="*/ 5 h 30"/>
                  <a:gd name="T42" fmla="*/ 138 w 105"/>
                  <a:gd name="T43" fmla="*/ 22 h 30"/>
                  <a:gd name="T44" fmla="*/ 164 w 105"/>
                  <a:gd name="T45" fmla="*/ 31 h 30"/>
                  <a:gd name="T46" fmla="*/ 277 w 105"/>
                  <a:gd name="T47" fmla="*/ 39 h 30"/>
                  <a:gd name="T48" fmla="*/ 315 w 105"/>
                  <a:gd name="T49" fmla="*/ 39 h 30"/>
                  <a:gd name="T50" fmla="*/ 319 w 105"/>
                  <a:gd name="T51" fmla="*/ 47 h 30"/>
                  <a:gd name="T52" fmla="*/ 319 w 105"/>
                  <a:gd name="T53" fmla="*/ 47 h 30"/>
                  <a:gd name="T54" fmla="*/ 315 w 105"/>
                  <a:gd name="T55" fmla="*/ 53 h 30"/>
                  <a:gd name="T56" fmla="*/ 285 w 105"/>
                  <a:gd name="T57" fmla="*/ 53 h 30"/>
                  <a:gd name="T58" fmla="*/ 280 w 105"/>
                  <a:gd name="T59" fmla="*/ 53 h 30"/>
                  <a:gd name="T60" fmla="*/ 272 w 105"/>
                  <a:gd name="T61" fmla="*/ 49 h 30"/>
                  <a:gd name="T62" fmla="*/ 240 w 105"/>
                  <a:gd name="T63" fmla="*/ 60 h 30"/>
                  <a:gd name="T64" fmla="*/ 240 w 105"/>
                  <a:gd name="T65" fmla="*/ 69 h 30"/>
                  <a:gd name="T66" fmla="*/ 258 w 105"/>
                  <a:gd name="T67" fmla="*/ 74 h 30"/>
                  <a:gd name="T68" fmla="*/ 285 w 105"/>
                  <a:gd name="T69" fmla="*/ 81 h 30"/>
                  <a:gd name="T70" fmla="*/ 367 w 105"/>
                  <a:gd name="T71" fmla="*/ 83 h 30"/>
                  <a:gd name="T72" fmla="*/ 409 w 105"/>
                  <a:gd name="T73" fmla="*/ 94 h 3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105" h="30">
                    <a:moveTo>
                      <a:pt x="104" y="24"/>
                    </a:moveTo>
                    <a:cubicBezTo>
                      <a:pt x="104" y="24"/>
                      <a:pt x="105" y="25"/>
                      <a:pt x="105" y="26"/>
                    </a:cubicBezTo>
                    <a:cubicBezTo>
                      <a:pt x="104" y="27"/>
                      <a:pt x="104" y="28"/>
                      <a:pt x="102" y="28"/>
                    </a:cubicBezTo>
                    <a:cubicBezTo>
                      <a:pt x="101" y="29"/>
                      <a:pt x="98" y="30"/>
                      <a:pt x="93" y="28"/>
                    </a:cubicBezTo>
                    <a:cubicBezTo>
                      <a:pt x="84" y="24"/>
                      <a:pt x="78" y="22"/>
                      <a:pt x="66" y="22"/>
                    </a:cubicBezTo>
                    <a:cubicBezTo>
                      <a:pt x="58" y="22"/>
                      <a:pt x="53" y="20"/>
                      <a:pt x="47" y="19"/>
                    </a:cubicBezTo>
                    <a:cubicBezTo>
                      <a:pt x="45" y="18"/>
                      <a:pt x="42" y="17"/>
                      <a:pt x="40" y="16"/>
                    </a:cubicBezTo>
                    <a:cubicBezTo>
                      <a:pt x="38" y="16"/>
                      <a:pt x="33" y="15"/>
                      <a:pt x="33" y="14"/>
                    </a:cubicBezTo>
                    <a:cubicBezTo>
                      <a:pt x="32" y="14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2"/>
                      <a:pt x="40" y="14"/>
                      <a:pt x="44" y="15"/>
                    </a:cubicBezTo>
                    <a:cubicBezTo>
                      <a:pt x="47" y="16"/>
                      <a:pt x="49" y="16"/>
                      <a:pt x="50" y="15"/>
                    </a:cubicBezTo>
                    <a:cubicBezTo>
                      <a:pt x="50" y="14"/>
                      <a:pt x="51" y="13"/>
                      <a:pt x="50" y="13"/>
                    </a:cubicBezTo>
                    <a:cubicBezTo>
                      <a:pt x="50" y="12"/>
                      <a:pt x="49" y="11"/>
                      <a:pt x="48" y="11"/>
                    </a:cubicBezTo>
                    <a:cubicBezTo>
                      <a:pt x="47" y="11"/>
                      <a:pt x="46" y="10"/>
                      <a:pt x="44" y="10"/>
                    </a:cubicBezTo>
                    <a:cubicBezTo>
                      <a:pt x="40" y="9"/>
                      <a:pt x="35" y="7"/>
                      <a:pt x="28" y="6"/>
                    </a:cubicBezTo>
                    <a:cubicBezTo>
                      <a:pt x="19" y="4"/>
                      <a:pt x="13" y="5"/>
                      <a:pt x="10" y="7"/>
                    </a:cubicBezTo>
                    <a:cubicBezTo>
                      <a:pt x="9" y="8"/>
                      <a:pt x="3" y="8"/>
                      <a:pt x="1" y="7"/>
                    </a:cubicBezTo>
                    <a:cubicBezTo>
                      <a:pt x="1" y="6"/>
                      <a:pt x="0" y="6"/>
                      <a:pt x="0" y="4"/>
                    </a:cubicBezTo>
                    <a:cubicBezTo>
                      <a:pt x="1" y="0"/>
                      <a:pt x="5" y="0"/>
                      <a:pt x="17" y="1"/>
                    </a:cubicBezTo>
                    <a:cubicBezTo>
                      <a:pt x="24" y="2"/>
                      <a:pt x="30" y="4"/>
                      <a:pt x="35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51" y="11"/>
                      <a:pt x="63" y="11"/>
                      <a:pt x="70" y="10"/>
                    </a:cubicBezTo>
                    <a:cubicBezTo>
                      <a:pt x="72" y="9"/>
                      <a:pt x="78" y="8"/>
                      <a:pt x="80" y="10"/>
                    </a:cubicBezTo>
                    <a:cubicBezTo>
                      <a:pt x="80" y="10"/>
                      <a:pt x="81" y="11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3"/>
                      <a:pt x="80" y="14"/>
                      <a:pt x="80" y="14"/>
                    </a:cubicBezTo>
                    <a:cubicBezTo>
                      <a:pt x="78" y="15"/>
                      <a:pt x="74" y="14"/>
                      <a:pt x="72" y="14"/>
                    </a:cubicBezTo>
                    <a:cubicBezTo>
                      <a:pt x="71" y="14"/>
                      <a:pt x="71" y="14"/>
                      <a:pt x="71" y="14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6" y="13"/>
                      <a:pt x="62" y="12"/>
                      <a:pt x="61" y="15"/>
                    </a:cubicBezTo>
                    <a:cubicBezTo>
                      <a:pt x="61" y="16"/>
                      <a:pt x="61" y="17"/>
                      <a:pt x="61" y="18"/>
                    </a:cubicBezTo>
                    <a:cubicBezTo>
                      <a:pt x="62" y="19"/>
                      <a:pt x="64" y="19"/>
                      <a:pt x="65" y="19"/>
                    </a:cubicBezTo>
                    <a:cubicBezTo>
                      <a:pt x="67" y="20"/>
                      <a:pt x="70" y="20"/>
                      <a:pt x="72" y="21"/>
                    </a:cubicBezTo>
                    <a:cubicBezTo>
                      <a:pt x="79" y="22"/>
                      <a:pt x="86" y="23"/>
                      <a:pt x="93" y="22"/>
                    </a:cubicBezTo>
                    <a:cubicBezTo>
                      <a:pt x="101" y="21"/>
                      <a:pt x="103" y="23"/>
                      <a:pt x="104" y="2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4" name="Freeform 1213">
                <a:extLst>
                  <a:ext uri="{FF2B5EF4-FFF2-40B4-BE49-F238E27FC236}">
                    <a16:creationId xmlns:a16="http://schemas.microsoft.com/office/drawing/2014/main" id="{73F76BD2-B5CA-1DEE-6D15-C3AAF77A0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4" y="3229"/>
                <a:ext cx="11" cy="12"/>
              </a:xfrm>
              <a:custGeom>
                <a:avLst/>
                <a:gdLst>
                  <a:gd name="T0" fmla="*/ 27 w 7"/>
                  <a:gd name="T1" fmla="*/ 21 h 7"/>
                  <a:gd name="T2" fmla="*/ 13 w 7"/>
                  <a:gd name="T3" fmla="*/ 36 h 7"/>
                  <a:gd name="T4" fmla="*/ 0 w 7"/>
                  <a:gd name="T5" fmla="*/ 15 h 7"/>
                  <a:gd name="T6" fmla="*/ 14 w 7"/>
                  <a:gd name="T7" fmla="*/ 0 h 7"/>
                  <a:gd name="T8" fmla="*/ 27 w 7"/>
                  <a:gd name="T9" fmla="*/ 21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6"/>
                      <a:pt x="5" y="7"/>
                      <a:pt x="3" y="7"/>
                    </a:cubicBezTo>
                    <a:cubicBezTo>
                      <a:pt x="1" y="7"/>
                      <a:pt x="0" y="5"/>
                      <a:pt x="0" y="3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6" y="0"/>
                      <a:pt x="7" y="2"/>
                      <a:pt x="7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5" name="Freeform 1214">
                <a:extLst>
                  <a:ext uri="{FF2B5EF4-FFF2-40B4-BE49-F238E27FC236}">
                    <a16:creationId xmlns:a16="http://schemas.microsoft.com/office/drawing/2014/main" id="{E2AB2C6F-B169-FAEA-1834-2B70DBFAEB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" y="3231"/>
                <a:ext cx="8" cy="8"/>
              </a:xfrm>
              <a:custGeom>
                <a:avLst/>
                <a:gdLst>
                  <a:gd name="T0" fmla="*/ 21 w 5"/>
                  <a:gd name="T1" fmla="*/ 13 h 5"/>
                  <a:gd name="T2" fmla="*/ 8 w 5"/>
                  <a:gd name="T3" fmla="*/ 21 h 5"/>
                  <a:gd name="T4" fmla="*/ 0 w 5"/>
                  <a:gd name="T5" fmla="*/ 13 h 5"/>
                  <a:gd name="T6" fmla="*/ 13 w 5"/>
                  <a:gd name="T7" fmla="*/ 0 h 5"/>
                  <a:gd name="T8" fmla="*/ 21 w 5"/>
                  <a:gd name="T9" fmla="*/ 13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6" name="Freeform 1215">
                <a:extLst>
                  <a:ext uri="{FF2B5EF4-FFF2-40B4-BE49-F238E27FC236}">
                    <a16:creationId xmlns:a16="http://schemas.microsoft.com/office/drawing/2014/main" id="{9167ACE4-4A28-88AC-EC7B-25922A412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" y="3234"/>
                <a:ext cx="8" cy="5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5 h 3"/>
                  <a:gd name="T4" fmla="*/ 8 w 5"/>
                  <a:gd name="T5" fmla="*/ 13 h 3"/>
                  <a:gd name="T6" fmla="*/ 21 w 5"/>
                  <a:gd name="T7" fmla="*/ 5 h 3"/>
                  <a:gd name="T8" fmla="*/ 21 w 5"/>
                  <a:gd name="T9" fmla="*/ 0 h 3"/>
                  <a:gd name="T10" fmla="*/ 13 w 5"/>
                  <a:gd name="T11" fmla="*/ 5 h 3"/>
                  <a:gd name="T12" fmla="*/ 0 w 5"/>
                  <a:gd name="T13" fmla="*/ 0 h 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4" y="3"/>
                      <a:pt x="5" y="2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1"/>
                      <a:pt x="3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7" name="Freeform 1216">
                <a:extLst>
                  <a:ext uri="{FF2B5EF4-FFF2-40B4-BE49-F238E27FC236}">
                    <a16:creationId xmlns:a16="http://schemas.microsoft.com/office/drawing/2014/main" id="{5EDC4FE2-DFA8-B7CB-2D8F-057FEA5962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" y="3231"/>
                <a:ext cx="8" cy="8"/>
              </a:xfrm>
              <a:custGeom>
                <a:avLst/>
                <a:gdLst>
                  <a:gd name="T0" fmla="*/ 21 w 5"/>
                  <a:gd name="T1" fmla="*/ 13 h 5"/>
                  <a:gd name="T2" fmla="*/ 8 w 5"/>
                  <a:gd name="T3" fmla="*/ 21 h 5"/>
                  <a:gd name="T4" fmla="*/ 0 w 5"/>
                  <a:gd name="T5" fmla="*/ 13 h 5"/>
                  <a:gd name="T6" fmla="*/ 13 w 5"/>
                  <a:gd name="T7" fmla="*/ 0 h 5"/>
                  <a:gd name="T8" fmla="*/ 21 w 5"/>
                  <a:gd name="T9" fmla="*/ 13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8" name="Freeform 1217">
                <a:extLst>
                  <a:ext uri="{FF2B5EF4-FFF2-40B4-BE49-F238E27FC236}">
                    <a16:creationId xmlns:a16="http://schemas.microsoft.com/office/drawing/2014/main" id="{7114383C-C376-CE34-31B9-6D9A2919A7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5" y="3139"/>
                <a:ext cx="11" cy="11"/>
              </a:xfrm>
              <a:custGeom>
                <a:avLst/>
                <a:gdLst>
                  <a:gd name="T0" fmla="*/ 27 w 7"/>
                  <a:gd name="T1" fmla="*/ 14 h 7"/>
                  <a:gd name="T2" fmla="*/ 14 w 7"/>
                  <a:gd name="T3" fmla="*/ 27 h 7"/>
                  <a:gd name="T4" fmla="*/ 0 w 7"/>
                  <a:gd name="T5" fmla="*/ 13 h 7"/>
                  <a:gd name="T6" fmla="*/ 14 w 7"/>
                  <a:gd name="T7" fmla="*/ 0 h 7"/>
                  <a:gd name="T8" fmla="*/ 27 w 7"/>
                  <a:gd name="T9" fmla="*/ 14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5"/>
                      <a:pt x="6" y="7"/>
                      <a:pt x="4" y="7"/>
                    </a:cubicBezTo>
                    <a:cubicBezTo>
                      <a:pt x="2" y="7"/>
                      <a:pt x="0" y="5"/>
                      <a:pt x="0" y="3"/>
                    </a:cubicBezTo>
                    <a:cubicBezTo>
                      <a:pt x="1" y="1"/>
                      <a:pt x="2" y="0"/>
                      <a:pt x="4" y="0"/>
                    </a:cubicBezTo>
                    <a:cubicBezTo>
                      <a:pt x="6" y="0"/>
                      <a:pt x="7" y="2"/>
                      <a:pt x="7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9" name="Freeform 1218">
                <a:extLst>
                  <a:ext uri="{FF2B5EF4-FFF2-40B4-BE49-F238E27FC236}">
                    <a16:creationId xmlns:a16="http://schemas.microsoft.com/office/drawing/2014/main" id="{AFCA9CCC-7690-26D4-2E5A-2A2CE24EBF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" y="3141"/>
                <a:ext cx="8" cy="8"/>
              </a:xfrm>
              <a:custGeom>
                <a:avLst/>
                <a:gdLst>
                  <a:gd name="T0" fmla="*/ 21 w 5"/>
                  <a:gd name="T1" fmla="*/ 8 h 5"/>
                  <a:gd name="T2" fmla="*/ 13 w 5"/>
                  <a:gd name="T3" fmla="*/ 21 h 5"/>
                  <a:gd name="T4" fmla="*/ 0 w 5"/>
                  <a:gd name="T5" fmla="*/ 8 h 5"/>
                  <a:gd name="T6" fmla="*/ 13 w 5"/>
                  <a:gd name="T7" fmla="*/ 0 h 5"/>
                  <a:gd name="T8" fmla="*/ 21 w 5"/>
                  <a:gd name="T9" fmla="*/ 8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4"/>
                      <a:pt x="4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0" name="Freeform 1219">
                <a:extLst>
                  <a:ext uri="{FF2B5EF4-FFF2-40B4-BE49-F238E27FC236}">
                    <a16:creationId xmlns:a16="http://schemas.microsoft.com/office/drawing/2014/main" id="{D0861E7B-4312-2BB0-244F-EAEA4F7328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" y="3143"/>
                <a:ext cx="8" cy="6"/>
              </a:xfrm>
              <a:custGeom>
                <a:avLst/>
                <a:gdLst>
                  <a:gd name="T0" fmla="*/ 5 w 5"/>
                  <a:gd name="T1" fmla="*/ 5 h 4"/>
                  <a:gd name="T2" fmla="*/ 0 w 5"/>
                  <a:gd name="T3" fmla="*/ 5 h 4"/>
                  <a:gd name="T4" fmla="*/ 13 w 5"/>
                  <a:gd name="T5" fmla="*/ 14 h 4"/>
                  <a:gd name="T6" fmla="*/ 21 w 5"/>
                  <a:gd name="T7" fmla="*/ 5 h 4"/>
                  <a:gd name="T8" fmla="*/ 21 w 5"/>
                  <a:gd name="T9" fmla="*/ 0 h 4"/>
                  <a:gd name="T10" fmla="*/ 13 w 5"/>
                  <a:gd name="T11" fmla="*/ 8 h 4"/>
                  <a:gd name="T12" fmla="*/ 5 w 5"/>
                  <a:gd name="T13" fmla="*/ 5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4" y="4"/>
                      <a:pt x="5" y="3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1"/>
                      <a:pt x="4" y="2"/>
                      <a:pt x="3" y="2"/>
                    </a:cubicBezTo>
                    <a:cubicBezTo>
                      <a:pt x="2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1" name="Freeform 1220">
                <a:extLst>
                  <a:ext uri="{FF2B5EF4-FFF2-40B4-BE49-F238E27FC236}">
                    <a16:creationId xmlns:a16="http://schemas.microsoft.com/office/drawing/2014/main" id="{BB38E4EA-838B-60C6-79D1-F47081DFFF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" y="3141"/>
                <a:ext cx="8" cy="8"/>
              </a:xfrm>
              <a:custGeom>
                <a:avLst/>
                <a:gdLst>
                  <a:gd name="T0" fmla="*/ 21 w 5"/>
                  <a:gd name="T1" fmla="*/ 8 h 5"/>
                  <a:gd name="T2" fmla="*/ 13 w 5"/>
                  <a:gd name="T3" fmla="*/ 21 h 5"/>
                  <a:gd name="T4" fmla="*/ 0 w 5"/>
                  <a:gd name="T5" fmla="*/ 8 h 5"/>
                  <a:gd name="T6" fmla="*/ 13 w 5"/>
                  <a:gd name="T7" fmla="*/ 0 h 5"/>
                  <a:gd name="T8" fmla="*/ 21 w 5"/>
                  <a:gd name="T9" fmla="*/ 8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4"/>
                      <a:pt x="4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2" name="Freeform 1221">
                <a:extLst>
                  <a:ext uri="{FF2B5EF4-FFF2-40B4-BE49-F238E27FC236}">
                    <a16:creationId xmlns:a16="http://schemas.microsoft.com/office/drawing/2014/main" id="{076DC117-FA42-DBB5-838D-2C60CF3C1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447"/>
                <a:ext cx="70" cy="68"/>
              </a:xfrm>
              <a:custGeom>
                <a:avLst/>
                <a:gdLst>
                  <a:gd name="T0" fmla="*/ 68 w 44"/>
                  <a:gd name="T1" fmla="*/ 115 h 43"/>
                  <a:gd name="T2" fmla="*/ 150 w 44"/>
                  <a:gd name="T3" fmla="*/ 130 h 43"/>
                  <a:gd name="T4" fmla="*/ 95 w 44"/>
                  <a:gd name="T5" fmla="*/ 52 h 43"/>
                  <a:gd name="T6" fmla="*/ 25 w 44"/>
                  <a:gd name="T7" fmla="*/ 27 h 43"/>
                  <a:gd name="T8" fmla="*/ 68 w 44"/>
                  <a:gd name="T9" fmla="*/ 115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4" h="43">
                    <a:moveTo>
                      <a:pt x="17" y="29"/>
                    </a:moveTo>
                    <a:cubicBezTo>
                      <a:pt x="19" y="31"/>
                      <a:pt x="29" y="43"/>
                      <a:pt x="37" y="33"/>
                    </a:cubicBezTo>
                    <a:cubicBezTo>
                      <a:pt x="44" y="23"/>
                      <a:pt x="30" y="16"/>
                      <a:pt x="24" y="13"/>
                    </a:cubicBezTo>
                    <a:cubicBezTo>
                      <a:pt x="18" y="10"/>
                      <a:pt x="12" y="0"/>
                      <a:pt x="6" y="7"/>
                    </a:cubicBezTo>
                    <a:cubicBezTo>
                      <a:pt x="0" y="13"/>
                      <a:pt x="10" y="23"/>
                      <a:pt x="17" y="29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3" name="Freeform 1222">
                <a:extLst>
                  <a:ext uri="{FF2B5EF4-FFF2-40B4-BE49-F238E27FC236}">
                    <a16:creationId xmlns:a16="http://schemas.microsoft.com/office/drawing/2014/main" id="{FFA41AC6-EE3B-6343-7CA1-D5A0EB1E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452"/>
                <a:ext cx="52" cy="52"/>
              </a:xfrm>
              <a:custGeom>
                <a:avLst/>
                <a:gdLst>
                  <a:gd name="T0" fmla="*/ 129 w 33"/>
                  <a:gd name="T1" fmla="*/ 90 h 33"/>
                  <a:gd name="T2" fmla="*/ 121 w 33"/>
                  <a:gd name="T3" fmla="*/ 113 h 33"/>
                  <a:gd name="T4" fmla="*/ 102 w 33"/>
                  <a:gd name="T5" fmla="*/ 129 h 33"/>
                  <a:gd name="T6" fmla="*/ 50 w 33"/>
                  <a:gd name="T7" fmla="*/ 102 h 33"/>
                  <a:gd name="T8" fmla="*/ 47 w 33"/>
                  <a:gd name="T9" fmla="*/ 102 h 33"/>
                  <a:gd name="T10" fmla="*/ 0 w 33"/>
                  <a:gd name="T11" fmla="*/ 32 h 33"/>
                  <a:gd name="T12" fmla="*/ 5 w 33"/>
                  <a:gd name="T13" fmla="*/ 14 h 33"/>
                  <a:gd name="T14" fmla="*/ 50 w 33"/>
                  <a:gd name="T15" fmla="*/ 27 h 33"/>
                  <a:gd name="T16" fmla="*/ 74 w 33"/>
                  <a:gd name="T17" fmla="*/ 43 h 33"/>
                  <a:gd name="T18" fmla="*/ 129 w 33"/>
                  <a:gd name="T19" fmla="*/ 90 h 3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3" h="33">
                    <a:moveTo>
                      <a:pt x="33" y="23"/>
                    </a:moveTo>
                    <a:cubicBezTo>
                      <a:pt x="33" y="25"/>
                      <a:pt x="33" y="27"/>
                      <a:pt x="31" y="29"/>
                    </a:cubicBezTo>
                    <a:cubicBezTo>
                      <a:pt x="29" y="32"/>
                      <a:pt x="28" y="33"/>
                      <a:pt x="26" y="33"/>
                    </a:cubicBezTo>
                    <a:cubicBezTo>
                      <a:pt x="21" y="33"/>
                      <a:pt x="15" y="29"/>
                      <a:pt x="13" y="26"/>
                    </a:cubicBezTo>
                    <a:cubicBezTo>
                      <a:pt x="13" y="26"/>
                      <a:pt x="12" y="26"/>
                      <a:pt x="12" y="26"/>
                    </a:cubicBezTo>
                    <a:cubicBezTo>
                      <a:pt x="8" y="22"/>
                      <a:pt x="0" y="14"/>
                      <a:pt x="0" y="8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5" y="0"/>
                      <a:pt x="9" y="3"/>
                      <a:pt x="13" y="7"/>
                    </a:cubicBezTo>
                    <a:cubicBezTo>
                      <a:pt x="15" y="8"/>
                      <a:pt x="17" y="10"/>
                      <a:pt x="19" y="11"/>
                    </a:cubicBezTo>
                    <a:cubicBezTo>
                      <a:pt x="23" y="13"/>
                      <a:pt x="32" y="17"/>
                      <a:pt x="33" y="23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4" name="Freeform 1223">
                <a:extLst>
                  <a:ext uri="{FF2B5EF4-FFF2-40B4-BE49-F238E27FC236}">
                    <a16:creationId xmlns:a16="http://schemas.microsoft.com/office/drawing/2014/main" id="{3BCCFDC1-CEC6-EFB4-BFFB-81BBA6982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57"/>
                <a:ext cx="49" cy="44"/>
              </a:xfrm>
              <a:custGeom>
                <a:avLst/>
                <a:gdLst>
                  <a:gd name="T0" fmla="*/ 5 w 31"/>
                  <a:gd name="T1" fmla="*/ 27 h 28"/>
                  <a:gd name="T2" fmla="*/ 21 w 31"/>
                  <a:gd name="T3" fmla="*/ 13 h 28"/>
                  <a:gd name="T4" fmla="*/ 8 w 31"/>
                  <a:gd name="T5" fmla="*/ 39 h 28"/>
                  <a:gd name="T6" fmla="*/ 14 w 31"/>
                  <a:gd name="T7" fmla="*/ 49 h 28"/>
                  <a:gd name="T8" fmla="*/ 27 w 31"/>
                  <a:gd name="T9" fmla="*/ 39 h 28"/>
                  <a:gd name="T10" fmla="*/ 22 w 31"/>
                  <a:gd name="T11" fmla="*/ 60 h 28"/>
                  <a:gd name="T12" fmla="*/ 35 w 31"/>
                  <a:gd name="T13" fmla="*/ 69 h 28"/>
                  <a:gd name="T14" fmla="*/ 60 w 31"/>
                  <a:gd name="T15" fmla="*/ 39 h 28"/>
                  <a:gd name="T16" fmla="*/ 43 w 31"/>
                  <a:gd name="T17" fmla="*/ 69 h 28"/>
                  <a:gd name="T18" fmla="*/ 60 w 31"/>
                  <a:gd name="T19" fmla="*/ 82 h 28"/>
                  <a:gd name="T20" fmla="*/ 74 w 31"/>
                  <a:gd name="T21" fmla="*/ 61 h 28"/>
                  <a:gd name="T22" fmla="*/ 63 w 31"/>
                  <a:gd name="T23" fmla="*/ 90 h 28"/>
                  <a:gd name="T24" fmla="*/ 74 w 31"/>
                  <a:gd name="T25" fmla="*/ 96 h 28"/>
                  <a:gd name="T26" fmla="*/ 87 w 31"/>
                  <a:gd name="T27" fmla="*/ 82 h 28"/>
                  <a:gd name="T28" fmla="*/ 81 w 31"/>
                  <a:gd name="T29" fmla="*/ 101 h 28"/>
                  <a:gd name="T30" fmla="*/ 87 w 31"/>
                  <a:gd name="T31" fmla="*/ 108 h 28"/>
                  <a:gd name="T32" fmla="*/ 95 w 31"/>
                  <a:gd name="T33" fmla="*/ 101 h 28"/>
                  <a:gd name="T34" fmla="*/ 100 w 31"/>
                  <a:gd name="T35" fmla="*/ 108 h 28"/>
                  <a:gd name="T36" fmla="*/ 115 w 31"/>
                  <a:gd name="T37" fmla="*/ 101 h 28"/>
                  <a:gd name="T38" fmla="*/ 103 w 31"/>
                  <a:gd name="T39" fmla="*/ 82 h 28"/>
                  <a:gd name="T40" fmla="*/ 100 w 31"/>
                  <a:gd name="T41" fmla="*/ 77 h 28"/>
                  <a:gd name="T42" fmla="*/ 103 w 31"/>
                  <a:gd name="T43" fmla="*/ 55 h 28"/>
                  <a:gd name="T44" fmla="*/ 82 w 31"/>
                  <a:gd name="T45" fmla="*/ 77 h 28"/>
                  <a:gd name="T46" fmla="*/ 81 w 31"/>
                  <a:gd name="T47" fmla="*/ 74 h 28"/>
                  <a:gd name="T48" fmla="*/ 82 w 31"/>
                  <a:gd name="T49" fmla="*/ 47 h 28"/>
                  <a:gd name="T50" fmla="*/ 60 w 31"/>
                  <a:gd name="T51" fmla="*/ 74 h 28"/>
                  <a:gd name="T52" fmla="*/ 55 w 31"/>
                  <a:gd name="T53" fmla="*/ 69 h 28"/>
                  <a:gd name="T54" fmla="*/ 68 w 31"/>
                  <a:gd name="T55" fmla="*/ 31 h 28"/>
                  <a:gd name="T56" fmla="*/ 52 w 31"/>
                  <a:gd name="T57" fmla="*/ 31 h 28"/>
                  <a:gd name="T58" fmla="*/ 47 w 31"/>
                  <a:gd name="T59" fmla="*/ 27 h 28"/>
                  <a:gd name="T60" fmla="*/ 43 w 31"/>
                  <a:gd name="T61" fmla="*/ 13 h 28"/>
                  <a:gd name="T62" fmla="*/ 33 w 31"/>
                  <a:gd name="T63" fmla="*/ 20 h 28"/>
                  <a:gd name="T64" fmla="*/ 21 w 31"/>
                  <a:gd name="T65" fmla="*/ 22 h 28"/>
                  <a:gd name="T66" fmla="*/ 22 w 31"/>
                  <a:gd name="T67" fmla="*/ 5 h 28"/>
                  <a:gd name="T68" fmla="*/ 5 w 31"/>
                  <a:gd name="T69" fmla="*/ 27 h 28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31" h="28">
                    <a:moveTo>
                      <a:pt x="1" y="7"/>
                    </a:moveTo>
                    <a:cubicBezTo>
                      <a:pt x="1" y="7"/>
                      <a:pt x="1" y="8"/>
                      <a:pt x="1" y="7"/>
                    </a:cubicBezTo>
                    <a:cubicBezTo>
                      <a:pt x="2" y="7"/>
                      <a:pt x="2" y="6"/>
                      <a:pt x="3" y="5"/>
                    </a:cubicBezTo>
                    <a:cubicBezTo>
                      <a:pt x="3" y="4"/>
                      <a:pt x="4" y="2"/>
                      <a:pt x="5" y="3"/>
                    </a:cubicBezTo>
                    <a:cubicBezTo>
                      <a:pt x="6" y="3"/>
                      <a:pt x="4" y="6"/>
                      <a:pt x="3" y="7"/>
                    </a:cubicBezTo>
                    <a:cubicBezTo>
                      <a:pt x="2" y="8"/>
                      <a:pt x="2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4" y="14"/>
                      <a:pt x="5" y="13"/>
                      <a:pt x="5" y="13"/>
                    </a:cubicBezTo>
                    <a:cubicBezTo>
                      <a:pt x="6" y="12"/>
                      <a:pt x="7" y="11"/>
                      <a:pt x="7" y="10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8" y="11"/>
                      <a:pt x="6" y="14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9" y="19"/>
                      <a:pt x="9" y="18"/>
                    </a:cubicBezTo>
                    <a:cubicBezTo>
                      <a:pt x="11" y="16"/>
                      <a:pt x="12" y="12"/>
                      <a:pt x="13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0"/>
                      <a:pt x="15" y="11"/>
                      <a:pt x="15" y="12"/>
                    </a:cubicBezTo>
                    <a:cubicBezTo>
                      <a:pt x="14" y="13"/>
                      <a:pt x="12" y="16"/>
                      <a:pt x="11" y="18"/>
                    </a:cubicBezTo>
                    <a:cubicBezTo>
                      <a:pt x="11" y="18"/>
                      <a:pt x="10" y="19"/>
                      <a:pt x="12" y="21"/>
                    </a:cubicBezTo>
                    <a:cubicBezTo>
                      <a:pt x="14" y="23"/>
                      <a:pt x="15" y="22"/>
                      <a:pt x="15" y="21"/>
                    </a:cubicBezTo>
                    <a:cubicBezTo>
                      <a:pt x="16" y="20"/>
                      <a:pt x="18" y="17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0" y="16"/>
                      <a:pt x="20" y="17"/>
                      <a:pt x="19" y="17"/>
                    </a:cubicBezTo>
                    <a:cubicBezTo>
                      <a:pt x="19" y="18"/>
                      <a:pt x="17" y="21"/>
                      <a:pt x="16" y="23"/>
                    </a:cubicBezTo>
                    <a:cubicBezTo>
                      <a:pt x="16" y="23"/>
                      <a:pt x="15" y="24"/>
                      <a:pt x="16" y="26"/>
                    </a:cubicBezTo>
                    <a:cubicBezTo>
                      <a:pt x="18" y="27"/>
                      <a:pt x="19" y="25"/>
                      <a:pt x="19" y="25"/>
                    </a:cubicBezTo>
                    <a:cubicBezTo>
                      <a:pt x="19" y="24"/>
                      <a:pt x="20" y="22"/>
                      <a:pt x="21" y="22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6"/>
                      <a:pt x="19" y="28"/>
                      <a:pt x="20" y="28"/>
                    </a:cubicBez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3" y="28"/>
                      <a:pt x="23" y="28"/>
                    </a:cubicBezTo>
                    <a:cubicBezTo>
                      <a:pt x="23" y="28"/>
                      <a:pt x="24" y="27"/>
                      <a:pt x="24" y="26"/>
                    </a:cubicBezTo>
                    <a:cubicBezTo>
                      <a:pt x="25" y="25"/>
                      <a:pt x="26" y="24"/>
                      <a:pt x="26" y="25"/>
                    </a:cubicBezTo>
                    <a:cubicBezTo>
                      <a:pt x="26" y="25"/>
                      <a:pt x="24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7" y="28"/>
                      <a:pt x="28" y="27"/>
                      <a:pt x="29" y="26"/>
                    </a:cubicBezTo>
                    <a:cubicBezTo>
                      <a:pt x="31" y="23"/>
                      <a:pt x="30" y="21"/>
                      <a:pt x="29" y="19"/>
                    </a:cubicBezTo>
                    <a:cubicBezTo>
                      <a:pt x="29" y="17"/>
                      <a:pt x="27" y="21"/>
                      <a:pt x="26" y="21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4" y="21"/>
                      <a:pt x="24" y="21"/>
                      <a:pt x="25" y="20"/>
                    </a:cubicBezTo>
                    <a:cubicBezTo>
                      <a:pt x="25" y="19"/>
                      <a:pt x="26" y="18"/>
                      <a:pt x="27" y="17"/>
                    </a:cubicBezTo>
                    <a:cubicBezTo>
                      <a:pt x="28" y="15"/>
                      <a:pt x="27" y="14"/>
                      <a:pt x="26" y="14"/>
                    </a:cubicBezTo>
                    <a:cubicBezTo>
                      <a:pt x="25" y="11"/>
                      <a:pt x="23" y="16"/>
                      <a:pt x="23" y="16"/>
                    </a:cubicBezTo>
                    <a:cubicBezTo>
                      <a:pt x="22" y="18"/>
                      <a:pt x="22" y="18"/>
                      <a:pt x="21" y="20"/>
                    </a:cubicBezTo>
                    <a:cubicBezTo>
                      <a:pt x="20" y="20"/>
                      <a:pt x="20" y="21"/>
                      <a:pt x="19" y="21"/>
                    </a:cubicBezTo>
                    <a:cubicBezTo>
                      <a:pt x="18" y="21"/>
                      <a:pt x="19" y="20"/>
                      <a:pt x="20" y="19"/>
                    </a:cubicBezTo>
                    <a:cubicBezTo>
                      <a:pt x="20" y="18"/>
                      <a:pt x="20" y="18"/>
                      <a:pt x="21" y="17"/>
                    </a:cubicBezTo>
                    <a:cubicBezTo>
                      <a:pt x="21" y="17"/>
                      <a:pt x="23" y="14"/>
                      <a:pt x="21" y="12"/>
                    </a:cubicBezTo>
                    <a:cubicBezTo>
                      <a:pt x="20" y="11"/>
                      <a:pt x="18" y="14"/>
                      <a:pt x="18" y="15"/>
                    </a:cubicBezTo>
                    <a:cubicBezTo>
                      <a:pt x="16" y="17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3" y="19"/>
                      <a:pt x="13" y="18"/>
                      <a:pt x="14" y="18"/>
                    </a:cubicBezTo>
                    <a:cubicBezTo>
                      <a:pt x="14" y="17"/>
                      <a:pt x="16" y="14"/>
                      <a:pt x="18" y="12"/>
                    </a:cubicBezTo>
                    <a:cubicBezTo>
                      <a:pt x="18" y="11"/>
                      <a:pt x="19" y="10"/>
                      <a:pt x="17" y="8"/>
                    </a:cubicBezTo>
                    <a:cubicBezTo>
                      <a:pt x="17" y="8"/>
                      <a:pt x="16" y="8"/>
                      <a:pt x="16" y="7"/>
                    </a:cubicBezTo>
                    <a:cubicBezTo>
                      <a:pt x="14" y="6"/>
                      <a:pt x="13" y="8"/>
                      <a:pt x="13" y="8"/>
                    </a:cubicBezTo>
                    <a:cubicBezTo>
                      <a:pt x="13" y="8"/>
                      <a:pt x="12" y="11"/>
                      <a:pt x="11" y="10"/>
                    </a:cubicBezTo>
                    <a:cubicBezTo>
                      <a:pt x="10" y="9"/>
                      <a:pt x="11" y="8"/>
                      <a:pt x="12" y="7"/>
                    </a:cubicBezTo>
                    <a:cubicBezTo>
                      <a:pt x="12" y="6"/>
                      <a:pt x="12" y="5"/>
                      <a:pt x="12" y="4"/>
                    </a:cubicBezTo>
                    <a:cubicBezTo>
                      <a:pt x="12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4"/>
                      <a:pt x="8" y="4"/>
                      <a:pt x="8" y="5"/>
                    </a:cubicBezTo>
                    <a:cubicBezTo>
                      <a:pt x="7" y="6"/>
                      <a:pt x="6" y="10"/>
                      <a:pt x="5" y="10"/>
                    </a:cubicBezTo>
                    <a:cubicBezTo>
                      <a:pt x="4" y="9"/>
                      <a:pt x="4" y="8"/>
                      <a:pt x="5" y="6"/>
                    </a:cubicBezTo>
                    <a:cubicBezTo>
                      <a:pt x="6" y="6"/>
                      <a:pt x="7" y="4"/>
                      <a:pt x="7" y="2"/>
                    </a:cubicBezTo>
                    <a:cubicBezTo>
                      <a:pt x="7" y="2"/>
                      <a:pt x="7" y="1"/>
                      <a:pt x="6" y="1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0" y="4"/>
                      <a:pt x="0" y="6"/>
                      <a:pt x="1" y="7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5" name="Freeform 1224">
                <a:extLst>
                  <a:ext uri="{FF2B5EF4-FFF2-40B4-BE49-F238E27FC236}">
                    <a16:creationId xmlns:a16="http://schemas.microsoft.com/office/drawing/2014/main" id="{014B0791-255E-BFE6-19B8-7A1185703F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8" y="3490"/>
                <a:ext cx="17" cy="11"/>
              </a:xfrm>
              <a:custGeom>
                <a:avLst/>
                <a:gdLst>
                  <a:gd name="T0" fmla="*/ 40 w 11"/>
                  <a:gd name="T1" fmla="*/ 0 h 7"/>
                  <a:gd name="T2" fmla="*/ 40 w 11"/>
                  <a:gd name="T3" fmla="*/ 0 h 7"/>
                  <a:gd name="T4" fmla="*/ 40 w 11"/>
                  <a:gd name="T5" fmla="*/ 0 h 7"/>
                  <a:gd name="T6" fmla="*/ 5 w 11"/>
                  <a:gd name="T7" fmla="*/ 20 h 7"/>
                  <a:gd name="T8" fmla="*/ 5 w 11"/>
                  <a:gd name="T9" fmla="*/ 27 h 7"/>
                  <a:gd name="T10" fmla="*/ 12 w 11"/>
                  <a:gd name="T11" fmla="*/ 27 h 7"/>
                  <a:gd name="T12" fmla="*/ 14 w 11"/>
                  <a:gd name="T13" fmla="*/ 27 h 7"/>
                  <a:gd name="T14" fmla="*/ 19 w 11"/>
                  <a:gd name="T15" fmla="*/ 20 h 7"/>
                  <a:gd name="T16" fmla="*/ 22 w 11"/>
                  <a:gd name="T17" fmla="*/ 14 h 7"/>
                  <a:gd name="T18" fmla="*/ 22 w 11"/>
                  <a:gd name="T19" fmla="*/ 14 h 7"/>
                  <a:gd name="T20" fmla="*/ 12 w 11"/>
                  <a:gd name="T21" fmla="*/ 20 h 7"/>
                  <a:gd name="T22" fmla="*/ 12 w 11"/>
                  <a:gd name="T23" fmla="*/ 13 h 7"/>
                  <a:gd name="T24" fmla="*/ 8 w 11"/>
                  <a:gd name="T25" fmla="*/ 13 h 7"/>
                  <a:gd name="T26" fmla="*/ 5 w 11"/>
                  <a:gd name="T27" fmla="*/ 20 h 7"/>
                  <a:gd name="T28" fmla="*/ 22 w 11"/>
                  <a:gd name="T29" fmla="*/ 27 h 7"/>
                  <a:gd name="T30" fmla="*/ 22 w 11"/>
                  <a:gd name="T31" fmla="*/ 27 h 7"/>
                  <a:gd name="T32" fmla="*/ 36 w 11"/>
                  <a:gd name="T33" fmla="*/ 20 h 7"/>
                  <a:gd name="T34" fmla="*/ 36 w 11"/>
                  <a:gd name="T35" fmla="*/ 14 h 7"/>
                  <a:gd name="T36" fmla="*/ 36 w 11"/>
                  <a:gd name="T37" fmla="*/ 14 h 7"/>
                  <a:gd name="T38" fmla="*/ 40 w 11"/>
                  <a:gd name="T39" fmla="*/ 8 h 7"/>
                  <a:gd name="T40" fmla="*/ 40 w 11"/>
                  <a:gd name="T41" fmla="*/ 5 h 7"/>
                  <a:gd name="T42" fmla="*/ 40 w 11"/>
                  <a:gd name="T43" fmla="*/ 0 h 7"/>
                  <a:gd name="T44" fmla="*/ 29 w 11"/>
                  <a:gd name="T45" fmla="*/ 13 h 7"/>
                  <a:gd name="T46" fmla="*/ 26 w 11"/>
                  <a:gd name="T47" fmla="*/ 13 h 7"/>
                  <a:gd name="T48" fmla="*/ 26 w 11"/>
                  <a:gd name="T49" fmla="*/ 14 h 7"/>
                  <a:gd name="T50" fmla="*/ 22 w 11"/>
                  <a:gd name="T51" fmla="*/ 27 h 7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1" h="7"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lose/>
                    <a:moveTo>
                      <a:pt x="1" y="5"/>
                    </a:moveTo>
                    <a:cubicBezTo>
                      <a:pt x="1" y="5"/>
                      <a:pt x="0" y="7"/>
                      <a:pt x="1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6"/>
                      <a:pt x="5" y="5"/>
                    </a:cubicBezTo>
                    <a:cubicBezTo>
                      <a:pt x="5" y="5"/>
                      <a:pt x="6" y="5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5"/>
                      <a:pt x="4" y="6"/>
                      <a:pt x="3" y="5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2" y="4"/>
                      <a:pt x="1" y="4"/>
                      <a:pt x="1" y="5"/>
                    </a:cubicBezTo>
                    <a:close/>
                    <a:moveTo>
                      <a:pt x="6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8" y="7"/>
                      <a:pt x="9" y="6"/>
                      <a:pt x="10" y="5"/>
                    </a:cubicBezTo>
                    <a:cubicBezTo>
                      <a:pt x="10" y="5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3"/>
                      <a:pt x="11" y="3"/>
                      <a:pt x="11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0" y="1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5" y="7"/>
                      <a:pt x="6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6" name="Freeform 1225">
                <a:extLst>
                  <a:ext uri="{FF2B5EF4-FFF2-40B4-BE49-F238E27FC236}">
                    <a16:creationId xmlns:a16="http://schemas.microsoft.com/office/drawing/2014/main" id="{9C626D3A-4C4E-4BBE-646C-CB815FCE85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84" y="3476"/>
                <a:ext cx="11" cy="19"/>
              </a:xfrm>
              <a:custGeom>
                <a:avLst/>
                <a:gdLst>
                  <a:gd name="T0" fmla="*/ 22 w 7"/>
                  <a:gd name="T1" fmla="*/ 35 h 12"/>
                  <a:gd name="T2" fmla="*/ 27 w 7"/>
                  <a:gd name="T3" fmla="*/ 48 h 12"/>
                  <a:gd name="T4" fmla="*/ 27 w 7"/>
                  <a:gd name="T5" fmla="*/ 43 h 12"/>
                  <a:gd name="T6" fmla="*/ 27 w 7"/>
                  <a:gd name="T7" fmla="*/ 33 h 12"/>
                  <a:gd name="T8" fmla="*/ 13 w 7"/>
                  <a:gd name="T9" fmla="*/ 35 h 12"/>
                  <a:gd name="T10" fmla="*/ 13 w 7"/>
                  <a:gd name="T11" fmla="*/ 40 h 12"/>
                  <a:gd name="T12" fmla="*/ 14 w 7"/>
                  <a:gd name="T13" fmla="*/ 40 h 12"/>
                  <a:gd name="T14" fmla="*/ 22 w 7"/>
                  <a:gd name="T15" fmla="*/ 35 h 12"/>
                  <a:gd name="T16" fmla="*/ 0 w 7"/>
                  <a:gd name="T17" fmla="*/ 13 h 12"/>
                  <a:gd name="T18" fmla="*/ 8 w 7"/>
                  <a:gd name="T19" fmla="*/ 16 h 12"/>
                  <a:gd name="T20" fmla="*/ 13 w 7"/>
                  <a:gd name="T21" fmla="*/ 21 h 12"/>
                  <a:gd name="T22" fmla="*/ 8 w 7"/>
                  <a:gd name="T23" fmla="*/ 35 h 12"/>
                  <a:gd name="T24" fmla="*/ 8 w 7"/>
                  <a:gd name="T25" fmla="*/ 35 h 12"/>
                  <a:gd name="T26" fmla="*/ 8 w 7"/>
                  <a:gd name="T27" fmla="*/ 33 h 12"/>
                  <a:gd name="T28" fmla="*/ 14 w 7"/>
                  <a:gd name="T29" fmla="*/ 21 h 12"/>
                  <a:gd name="T30" fmla="*/ 13 w 7"/>
                  <a:gd name="T31" fmla="*/ 8 h 12"/>
                  <a:gd name="T32" fmla="*/ 0 w 7"/>
                  <a:gd name="T33" fmla="*/ 13 h 1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7" h="12">
                    <a:moveTo>
                      <a:pt x="6" y="9"/>
                    </a:moveTo>
                    <a:cubicBezTo>
                      <a:pt x="7" y="9"/>
                      <a:pt x="7" y="11"/>
                      <a:pt x="7" y="12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0"/>
                      <a:pt x="7" y="8"/>
                      <a:pt x="7" y="8"/>
                    </a:cubicBezTo>
                    <a:cubicBezTo>
                      <a:pt x="6" y="5"/>
                      <a:pt x="4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4" y="10"/>
                    </a:cubicBezTo>
                    <a:cubicBezTo>
                      <a:pt x="5" y="10"/>
                      <a:pt x="5" y="9"/>
                      <a:pt x="6" y="9"/>
                    </a:cubicBezTo>
                    <a:close/>
                    <a:moveTo>
                      <a:pt x="0" y="3"/>
                    </a:moveTo>
                    <a:cubicBezTo>
                      <a:pt x="1" y="3"/>
                      <a:pt x="2" y="3"/>
                      <a:pt x="2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2" y="6"/>
                      <a:pt x="1" y="7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7"/>
                      <a:pt x="3" y="6"/>
                      <a:pt x="4" y="5"/>
                    </a:cubicBezTo>
                    <a:cubicBezTo>
                      <a:pt x="5" y="3"/>
                      <a:pt x="4" y="2"/>
                      <a:pt x="3" y="2"/>
                    </a:cubicBezTo>
                    <a:cubicBezTo>
                      <a:pt x="2" y="0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7" name="Freeform 1226">
                <a:extLst>
                  <a:ext uri="{FF2B5EF4-FFF2-40B4-BE49-F238E27FC236}">
                    <a16:creationId xmlns:a16="http://schemas.microsoft.com/office/drawing/2014/main" id="{AA6CDFC6-CCFA-E75C-07B3-F390B5AF92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1" y="3490"/>
                <a:ext cx="10" cy="10"/>
              </a:xfrm>
              <a:custGeom>
                <a:avLst/>
                <a:gdLst>
                  <a:gd name="T0" fmla="*/ 5 w 6"/>
                  <a:gd name="T1" fmla="*/ 22 h 6"/>
                  <a:gd name="T2" fmla="*/ 20 w 6"/>
                  <a:gd name="T3" fmla="*/ 20 h 6"/>
                  <a:gd name="T4" fmla="*/ 22 w 6"/>
                  <a:gd name="T5" fmla="*/ 8 h 6"/>
                  <a:gd name="T6" fmla="*/ 28 w 6"/>
                  <a:gd name="T7" fmla="*/ 5 h 6"/>
                  <a:gd name="T8" fmla="*/ 13 w 6"/>
                  <a:gd name="T9" fmla="*/ 13 h 6"/>
                  <a:gd name="T10" fmla="*/ 20 w 6"/>
                  <a:gd name="T11" fmla="*/ 0 h 6"/>
                  <a:gd name="T12" fmla="*/ 8 w 6"/>
                  <a:gd name="T13" fmla="*/ 5 h 6"/>
                  <a:gd name="T14" fmla="*/ 0 w 6"/>
                  <a:gd name="T15" fmla="*/ 8 h 6"/>
                  <a:gd name="T16" fmla="*/ 5 w 6"/>
                  <a:gd name="T17" fmla="*/ 22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" h="6">
                    <a:moveTo>
                      <a:pt x="1" y="5"/>
                    </a:moveTo>
                    <a:cubicBezTo>
                      <a:pt x="3" y="6"/>
                      <a:pt x="4" y="4"/>
                      <a:pt x="4" y="4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4" y="4"/>
                      <a:pt x="3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1" y="2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8" name="Freeform 1227">
                <a:extLst>
                  <a:ext uri="{FF2B5EF4-FFF2-40B4-BE49-F238E27FC236}">
                    <a16:creationId xmlns:a16="http://schemas.microsoft.com/office/drawing/2014/main" id="{F85EA414-2B1D-7749-57A4-1C9680541E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5" y="3476"/>
                <a:ext cx="18" cy="17"/>
              </a:xfrm>
              <a:custGeom>
                <a:avLst/>
                <a:gdLst>
                  <a:gd name="T0" fmla="*/ 41 w 11"/>
                  <a:gd name="T1" fmla="*/ 12 h 11"/>
                  <a:gd name="T2" fmla="*/ 43 w 11"/>
                  <a:gd name="T3" fmla="*/ 12 h 11"/>
                  <a:gd name="T4" fmla="*/ 41 w 11"/>
                  <a:gd name="T5" fmla="*/ 22 h 11"/>
                  <a:gd name="T6" fmla="*/ 43 w 11"/>
                  <a:gd name="T7" fmla="*/ 19 h 11"/>
                  <a:gd name="T8" fmla="*/ 47 w 11"/>
                  <a:gd name="T9" fmla="*/ 14 h 11"/>
                  <a:gd name="T10" fmla="*/ 47 w 11"/>
                  <a:gd name="T11" fmla="*/ 8 h 11"/>
                  <a:gd name="T12" fmla="*/ 43 w 11"/>
                  <a:gd name="T13" fmla="*/ 0 h 11"/>
                  <a:gd name="T14" fmla="*/ 41 w 11"/>
                  <a:gd name="T15" fmla="*/ 14 h 11"/>
                  <a:gd name="T16" fmla="*/ 41 w 11"/>
                  <a:gd name="T17" fmla="*/ 12 h 11"/>
                  <a:gd name="T18" fmla="*/ 0 w 11"/>
                  <a:gd name="T19" fmla="*/ 26 h 11"/>
                  <a:gd name="T20" fmla="*/ 5 w 11"/>
                  <a:gd name="T21" fmla="*/ 34 h 11"/>
                  <a:gd name="T22" fmla="*/ 18 w 11"/>
                  <a:gd name="T23" fmla="*/ 34 h 11"/>
                  <a:gd name="T24" fmla="*/ 29 w 11"/>
                  <a:gd name="T25" fmla="*/ 14 h 11"/>
                  <a:gd name="T26" fmla="*/ 34 w 11"/>
                  <a:gd name="T27" fmla="*/ 14 h 11"/>
                  <a:gd name="T28" fmla="*/ 21 w 11"/>
                  <a:gd name="T29" fmla="*/ 19 h 11"/>
                  <a:gd name="T30" fmla="*/ 18 w 11"/>
                  <a:gd name="T31" fmla="*/ 29 h 11"/>
                  <a:gd name="T32" fmla="*/ 5 w 11"/>
                  <a:gd name="T33" fmla="*/ 29 h 11"/>
                  <a:gd name="T34" fmla="*/ 5 w 11"/>
                  <a:gd name="T35" fmla="*/ 14 h 11"/>
                  <a:gd name="T36" fmla="*/ 0 w 11"/>
                  <a:gd name="T37" fmla="*/ 26 h 11"/>
                  <a:gd name="T38" fmla="*/ 41 w 11"/>
                  <a:gd name="T39" fmla="*/ 14 h 11"/>
                  <a:gd name="T40" fmla="*/ 41 w 11"/>
                  <a:gd name="T41" fmla="*/ 14 h 11"/>
                  <a:gd name="T42" fmla="*/ 41 w 11"/>
                  <a:gd name="T43" fmla="*/ 14 h 11"/>
                  <a:gd name="T44" fmla="*/ 41 w 11"/>
                  <a:gd name="T45" fmla="*/ 14 h 11"/>
                  <a:gd name="T46" fmla="*/ 41 w 11"/>
                  <a:gd name="T47" fmla="*/ 14 h 11"/>
                  <a:gd name="T48" fmla="*/ 41 w 11"/>
                  <a:gd name="T49" fmla="*/ 14 h 11"/>
                  <a:gd name="T50" fmla="*/ 41 w 11"/>
                  <a:gd name="T51" fmla="*/ 14 h 1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1" h="11">
                    <a:moveTo>
                      <a:pt x="9" y="3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10" y="4"/>
                      <a:pt x="10" y="5"/>
                      <a:pt x="9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5"/>
                      <a:pt x="10" y="4"/>
                      <a:pt x="11" y="4"/>
                    </a:cubicBezTo>
                    <a:cubicBezTo>
                      <a:pt x="11" y="3"/>
                      <a:pt x="11" y="3"/>
                      <a:pt x="11" y="2"/>
                    </a:cubicBezTo>
                    <a:cubicBezTo>
                      <a:pt x="11" y="2"/>
                      <a:pt x="11" y="0"/>
                      <a:pt x="10" y="0"/>
                    </a:cubicBezTo>
                    <a:cubicBezTo>
                      <a:pt x="8" y="1"/>
                      <a:pt x="9" y="3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lose/>
                    <a:moveTo>
                      <a:pt x="0" y="7"/>
                    </a:moveTo>
                    <a:cubicBezTo>
                      <a:pt x="0" y="7"/>
                      <a:pt x="0" y="8"/>
                      <a:pt x="1" y="9"/>
                    </a:cubicBezTo>
                    <a:cubicBezTo>
                      <a:pt x="3" y="11"/>
                      <a:pt x="4" y="10"/>
                      <a:pt x="4" y="9"/>
                    </a:cubicBezTo>
                    <a:cubicBezTo>
                      <a:pt x="5" y="8"/>
                      <a:pt x="7" y="5"/>
                      <a:pt x="7" y="4"/>
                    </a:cubicBezTo>
                    <a:cubicBezTo>
                      <a:pt x="7" y="4"/>
                      <a:pt x="7" y="4"/>
                      <a:pt x="8" y="4"/>
                    </a:cubicBezTo>
                    <a:cubicBezTo>
                      <a:pt x="7" y="4"/>
                      <a:pt x="6" y="5"/>
                      <a:pt x="5" y="5"/>
                    </a:cubicBezTo>
                    <a:cubicBezTo>
                      <a:pt x="5" y="6"/>
                      <a:pt x="4" y="7"/>
                      <a:pt x="4" y="8"/>
                    </a:cubicBezTo>
                    <a:cubicBezTo>
                      <a:pt x="3" y="8"/>
                      <a:pt x="2" y="9"/>
                      <a:pt x="1" y="8"/>
                    </a:cubicBezTo>
                    <a:cubicBezTo>
                      <a:pt x="0" y="7"/>
                      <a:pt x="1" y="5"/>
                      <a:pt x="1" y="4"/>
                    </a:cubicBezTo>
                    <a:cubicBezTo>
                      <a:pt x="1" y="5"/>
                      <a:pt x="0" y="6"/>
                      <a:pt x="0" y="7"/>
                    </a:cubicBezTo>
                    <a:close/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lose/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9" name="Freeform 1228">
                <a:extLst>
                  <a:ext uri="{FF2B5EF4-FFF2-40B4-BE49-F238E27FC236}">
                    <a16:creationId xmlns:a16="http://schemas.microsoft.com/office/drawing/2014/main" id="{7A3EAB38-1187-EBB5-227E-F2698AE3E0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57" y="3470"/>
                <a:ext cx="19" cy="17"/>
              </a:xfrm>
              <a:custGeom>
                <a:avLst/>
                <a:gdLst>
                  <a:gd name="T0" fmla="*/ 0 w 12"/>
                  <a:gd name="T1" fmla="*/ 26 h 11"/>
                  <a:gd name="T2" fmla="*/ 0 w 12"/>
                  <a:gd name="T3" fmla="*/ 26 h 11"/>
                  <a:gd name="T4" fmla="*/ 13 w 12"/>
                  <a:gd name="T5" fmla="*/ 36 h 11"/>
                  <a:gd name="T6" fmla="*/ 27 w 12"/>
                  <a:gd name="T7" fmla="*/ 12 h 11"/>
                  <a:gd name="T8" fmla="*/ 35 w 12"/>
                  <a:gd name="T9" fmla="*/ 8 h 11"/>
                  <a:gd name="T10" fmla="*/ 35 w 12"/>
                  <a:gd name="T11" fmla="*/ 8 h 11"/>
                  <a:gd name="T12" fmla="*/ 25 w 12"/>
                  <a:gd name="T13" fmla="*/ 8 h 11"/>
                  <a:gd name="T14" fmla="*/ 16 w 12"/>
                  <a:gd name="T15" fmla="*/ 22 h 11"/>
                  <a:gd name="T16" fmla="*/ 8 w 12"/>
                  <a:gd name="T17" fmla="*/ 26 h 11"/>
                  <a:gd name="T18" fmla="*/ 8 w 12"/>
                  <a:gd name="T19" fmla="*/ 14 h 11"/>
                  <a:gd name="T20" fmla="*/ 0 w 12"/>
                  <a:gd name="T21" fmla="*/ 26 h 11"/>
                  <a:gd name="T22" fmla="*/ 35 w 12"/>
                  <a:gd name="T23" fmla="*/ 12 h 11"/>
                  <a:gd name="T24" fmla="*/ 35 w 12"/>
                  <a:gd name="T25" fmla="*/ 14 h 11"/>
                  <a:gd name="T26" fmla="*/ 35 w 12"/>
                  <a:gd name="T27" fmla="*/ 14 h 11"/>
                  <a:gd name="T28" fmla="*/ 33 w 12"/>
                  <a:gd name="T29" fmla="*/ 19 h 11"/>
                  <a:gd name="T30" fmla="*/ 35 w 12"/>
                  <a:gd name="T31" fmla="*/ 12 h 11"/>
                  <a:gd name="T32" fmla="*/ 43 w 12"/>
                  <a:gd name="T33" fmla="*/ 8 h 11"/>
                  <a:gd name="T34" fmla="*/ 48 w 12"/>
                  <a:gd name="T35" fmla="*/ 12 h 11"/>
                  <a:gd name="T36" fmla="*/ 48 w 12"/>
                  <a:gd name="T37" fmla="*/ 8 h 11"/>
                  <a:gd name="T38" fmla="*/ 43 w 12"/>
                  <a:gd name="T39" fmla="*/ 0 h 11"/>
                  <a:gd name="T40" fmla="*/ 35 w 12"/>
                  <a:gd name="T41" fmla="*/ 5 h 11"/>
                  <a:gd name="T42" fmla="*/ 35 w 12"/>
                  <a:gd name="T43" fmla="*/ 12 h 1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2" h="11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3" y="11"/>
                      <a:pt x="3" y="10"/>
                    </a:cubicBezTo>
                    <a:cubicBezTo>
                      <a:pt x="5" y="8"/>
                      <a:pt x="6" y="4"/>
                      <a:pt x="7" y="3"/>
                    </a:cubicBezTo>
                    <a:cubicBezTo>
                      <a:pt x="8" y="2"/>
                      <a:pt x="8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7" y="2"/>
                      <a:pt x="6" y="2"/>
                    </a:cubicBezTo>
                    <a:cubicBezTo>
                      <a:pt x="6" y="3"/>
                      <a:pt x="5" y="4"/>
                      <a:pt x="4" y="6"/>
                    </a:cubicBezTo>
                    <a:cubicBezTo>
                      <a:pt x="4" y="6"/>
                      <a:pt x="3" y="8"/>
                      <a:pt x="2" y="7"/>
                    </a:cubicBezTo>
                    <a:cubicBezTo>
                      <a:pt x="1" y="7"/>
                      <a:pt x="1" y="5"/>
                      <a:pt x="2" y="4"/>
                    </a:cubicBezTo>
                    <a:cubicBezTo>
                      <a:pt x="1" y="5"/>
                      <a:pt x="0" y="7"/>
                      <a:pt x="0" y="7"/>
                    </a:cubicBezTo>
                    <a:close/>
                    <a:moveTo>
                      <a:pt x="9" y="3"/>
                    </a:moveTo>
                    <a:cubicBezTo>
                      <a:pt x="9" y="3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8" y="5"/>
                      <a:pt x="8" y="5"/>
                    </a:cubicBezTo>
                    <a:cubicBezTo>
                      <a:pt x="9" y="5"/>
                      <a:pt x="9" y="4"/>
                      <a:pt x="9" y="3"/>
                    </a:cubicBezTo>
                    <a:cubicBezTo>
                      <a:pt x="10" y="3"/>
                      <a:pt x="10" y="1"/>
                      <a:pt x="11" y="2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3"/>
                      <a:pt x="12" y="2"/>
                      <a:pt x="12" y="2"/>
                    </a:cubicBezTo>
                    <a:cubicBezTo>
                      <a:pt x="12" y="1"/>
                      <a:pt x="11" y="1"/>
                      <a:pt x="11" y="0"/>
                    </a:cubicBezTo>
                    <a:cubicBezTo>
                      <a:pt x="10" y="0"/>
                      <a:pt x="9" y="0"/>
                      <a:pt x="9" y="1"/>
                    </a:cubicBezTo>
                    <a:cubicBezTo>
                      <a:pt x="9" y="2"/>
                      <a:pt x="9" y="2"/>
                      <a:pt x="9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0" name="Freeform 1229">
                <a:extLst>
                  <a:ext uri="{FF2B5EF4-FFF2-40B4-BE49-F238E27FC236}">
                    <a16:creationId xmlns:a16="http://schemas.microsoft.com/office/drawing/2014/main" id="{73962A47-64AA-C66A-C388-3EF461C138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2" y="3470"/>
                <a:ext cx="12" cy="7"/>
              </a:xfrm>
              <a:custGeom>
                <a:avLst/>
                <a:gdLst>
                  <a:gd name="T0" fmla="*/ 9 w 7"/>
                  <a:gd name="T1" fmla="*/ 14 h 5"/>
                  <a:gd name="T2" fmla="*/ 9 w 7"/>
                  <a:gd name="T3" fmla="*/ 14 h 5"/>
                  <a:gd name="T4" fmla="*/ 21 w 7"/>
                  <a:gd name="T5" fmla="*/ 6 h 5"/>
                  <a:gd name="T6" fmla="*/ 29 w 7"/>
                  <a:gd name="T7" fmla="*/ 1 h 5"/>
                  <a:gd name="T8" fmla="*/ 29 w 7"/>
                  <a:gd name="T9" fmla="*/ 1 h 5"/>
                  <a:gd name="T10" fmla="*/ 36 w 7"/>
                  <a:gd name="T11" fmla="*/ 0 h 5"/>
                  <a:gd name="T12" fmla="*/ 29 w 7"/>
                  <a:gd name="T13" fmla="*/ 0 h 5"/>
                  <a:gd name="T14" fmla="*/ 26 w 7"/>
                  <a:gd name="T15" fmla="*/ 0 h 5"/>
                  <a:gd name="T16" fmla="*/ 15 w 7"/>
                  <a:gd name="T17" fmla="*/ 1 h 5"/>
                  <a:gd name="T18" fmla="*/ 9 w 7"/>
                  <a:gd name="T19" fmla="*/ 8 h 5"/>
                  <a:gd name="T20" fmla="*/ 9 w 7"/>
                  <a:gd name="T21" fmla="*/ 6 h 5"/>
                  <a:gd name="T22" fmla="*/ 0 w 7"/>
                  <a:gd name="T23" fmla="*/ 8 h 5"/>
                  <a:gd name="T24" fmla="*/ 0 w 7"/>
                  <a:gd name="T25" fmla="*/ 11 h 5"/>
                  <a:gd name="T26" fmla="*/ 5 w 7"/>
                  <a:gd name="T27" fmla="*/ 14 h 5"/>
                  <a:gd name="T28" fmla="*/ 9 w 7"/>
                  <a:gd name="T29" fmla="*/ 14 h 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7" h="5"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3"/>
                      <a:pt x="4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4" y="1"/>
                      <a:pt x="3" y="1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1" y="3"/>
                      <a:pt x="1" y="2"/>
                      <a:pt x="2" y="2"/>
                    </a:cubicBezTo>
                    <a:cubicBezTo>
                      <a:pt x="1" y="1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1" name="Freeform 1230">
                <a:extLst>
                  <a:ext uri="{FF2B5EF4-FFF2-40B4-BE49-F238E27FC236}">
                    <a16:creationId xmlns:a16="http://schemas.microsoft.com/office/drawing/2014/main" id="{EB2BC1BF-BE11-DA2B-549B-043B75852B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60"/>
                <a:ext cx="9" cy="10"/>
              </a:xfrm>
              <a:custGeom>
                <a:avLst/>
                <a:gdLst>
                  <a:gd name="T0" fmla="*/ 5 w 6"/>
                  <a:gd name="T1" fmla="*/ 22 h 6"/>
                  <a:gd name="T2" fmla="*/ 5 w 6"/>
                  <a:gd name="T3" fmla="*/ 22 h 6"/>
                  <a:gd name="T4" fmla="*/ 12 w 6"/>
                  <a:gd name="T5" fmla="*/ 13 h 6"/>
                  <a:gd name="T6" fmla="*/ 18 w 6"/>
                  <a:gd name="T7" fmla="*/ 5 h 6"/>
                  <a:gd name="T8" fmla="*/ 18 w 6"/>
                  <a:gd name="T9" fmla="*/ 5 h 6"/>
                  <a:gd name="T10" fmla="*/ 21 w 6"/>
                  <a:gd name="T11" fmla="*/ 0 h 6"/>
                  <a:gd name="T12" fmla="*/ 12 w 6"/>
                  <a:gd name="T13" fmla="*/ 0 h 6"/>
                  <a:gd name="T14" fmla="*/ 8 w 6"/>
                  <a:gd name="T15" fmla="*/ 5 h 6"/>
                  <a:gd name="T16" fmla="*/ 8 w 6"/>
                  <a:gd name="T17" fmla="*/ 5 h 6"/>
                  <a:gd name="T18" fmla="*/ 5 w 6"/>
                  <a:gd name="T19" fmla="*/ 5 h 6"/>
                  <a:gd name="T20" fmla="*/ 5 w 6"/>
                  <a:gd name="T21" fmla="*/ 5 h 6"/>
                  <a:gd name="T22" fmla="*/ 5 w 6"/>
                  <a:gd name="T23" fmla="*/ 22 h 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6" h="6">
                    <a:moveTo>
                      <a:pt x="1" y="5"/>
                    </a:moveTo>
                    <a:cubicBezTo>
                      <a:pt x="1" y="5"/>
                      <a:pt x="1" y="6"/>
                      <a:pt x="1" y="5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3" y="2"/>
                      <a:pt x="4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4"/>
                      <a:pt x="1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2" name="Freeform 1231">
                <a:extLst>
                  <a:ext uri="{FF2B5EF4-FFF2-40B4-BE49-F238E27FC236}">
                    <a16:creationId xmlns:a16="http://schemas.microsoft.com/office/drawing/2014/main" id="{F8605E34-E211-CC32-3047-F1C8D97C2D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9" y="3462"/>
                <a:ext cx="8" cy="8"/>
              </a:xfrm>
              <a:custGeom>
                <a:avLst/>
                <a:gdLst>
                  <a:gd name="T0" fmla="*/ 16 w 5"/>
                  <a:gd name="T1" fmla="*/ 8 h 5"/>
                  <a:gd name="T2" fmla="*/ 16 w 5"/>
                  <a:gd name="T3" fmla="*/ 16 h 5"/>
                  <a:gd name="T4" fmla="*/ 21 w 5"/>
                  <a:gd name="T5" fmla="*/ 16 h 5"/>
                  <a:gd name="T6" fmla="*/ 21 w 5"/>
                  <a:gd name="T7" fmla="*/ 16 h 5"/>
                  <a:gd name="T8" fmla="*/ 21 w 5"/>
                  <a:gd name="T9" fmla="*/ 5 h 5"/>
                  <a:gd name="T10" fmla="*/ 16 w 5"/>
                  <a:gd name="T11" fmla="*/ 0 h 5"/>
                  <a:gd name="T12" fmla="*/ 16 w 5"/>
                  <a:gd name="T13" fmla="*/ 0 h 5"/>
                  <a:gd name="T14" fmla="*/ 13 w 5"/>
                  <a:gd name="T15" fmla="*/ 0 h 5"/>
                  <a:gd name="T16" fmla="*/ 8 w 5"/>
                  <a:gd name="T17" fmla="*/ 0 h 5"/>
                  <a:gd name="T18" fmla="*/ 5 w 5"/>
                  <a:gd name="T19" fmla="*/ 8 h 5"/>
                  <a:gd name="T20" fmla="*/ 0 w 5"/>
                  <a:gd name="T21" fmla="*/ 16 h 5"/>
                  <a:gd name="T22" fmla="*/ 0 w 5"/>
                  <a:gd name="T23" fmla="*/ 21 h 5"/>
                  <a:gd name="T24" fmla="*/ 16 w 5"/>
                  <a:gd name="T25" fmla="*/ 8 h 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" h="5">
                    <a:moveTo>
                      <a:pt x="4" y="2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2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3"/>
                      <a:pt x="2" y="1"/>
                      <a:pt x="4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3" name="Freeform 1232">
                <a:extLst>
                  <a:ext uri="{FF2B5EF4-FFF2-40B4-BE49-F238E27FC236}">
                    <a16:creationId xmlns:a16="http://schemas.microsoft.com/office/drawing/2014/main" id="{4AB9DA32-DD41-EDA7-546D-1663A4837C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3490"/>
                <a:ext cx="3" cy="6"/>
              </a:xfrm>
              <a:custGeom>
                <a:avLst/>
                <a:gdLst>
                  <a:gd name="T0" fmla="*/ 5 w 2"/>
                  <a:gd name="T1" fmla="*/ 14 h 4"/>
                  <a:gd name="T2" fmla="*/ 0 w 2"/>
                  <a:gd name="T3" fmla="*/ 8 h 4"/>
                  <a:gd name="T4" fmla="*/ 8 w 2"/>
                  <a:gd name="T5" fmla="*/ 0 h 4"/>
                  <a:gd name="T6" fmla="*/ 8 w 2"/>
                  <a:gd name="T7" fmla="*/ 14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ubicBezTo>
                      <a:pt x="0" y="1"/>
                      <a:pt x="1" y="3"/>
                      <a:pt x="2" y="4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4" name="Freeform 1233">
                <a:extLst>
                  <a:ext uri="{FF2B5EF4-FFF2-40B4-BE49-F238E27FC236}">
                    <a16:creationId xmlns:a16="http://schemas.microsoft.com/office/drawing/2014/main" id="{3741F6B6-31F7-25C1-2A92-35299EA4F8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1" y="3489"/>
                <a:ext cx="5" cy="11"/>
              </a:xfrm>
              <a:custGeom>
                <a:avLst/>
                <a:gdLst>
                  <a:gd name="T0" fmla="*/ 5 w 3"/>
                  <a:gd name="T1" fmla="*/ 27 h 7"/>
                  <a:gd name="T2" fmla="*/ 5 w 3"/>
                  <a:gd name="T3" fmla="*/ 14 h 7"/>
                  <a:gd name="T4" fmla="*/ 8 w 3"/>
                  <a:gd name="T5" fmla="*/ 13 h 7"/>
                  <a:gd name="T6" fmla="*/ 8 w 3"/>
                  <a:gd name="T7" fmla="*/ 0 h 7"/>
                  <a:gd name="T8" fmla="*/ 5 w 3"/>
                  <a:gd name="T9" fmla="*/ 8 h 7"/>
                  <a:gd name="T10" fmla="*/ 0 w 3"/>
                  <a:gd name="T11" fmla="*/ 14 h 7"/>
                  <a:gd name="T12" fmla="*/ 0 w 3"/>
                  <a:gd name="T13" fmla="*/ 22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" h="7">
                    <a:moveTo>
                      <a:pt x="1" y="7"/>
                    </a:moveTo>
                    <a:cubicBezTo>
                      <a:pt x="1" y="6"/>
                      <a:pt x="1" y="5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1" y="0"/>
                      <a:pt x="1" y="1"/>
                      <a:pt x="1" y="2"/>
                    </a:cubicBezTo>
                    <a:cubicBezTo>
                      <a:pt x="1" y="3"/>
                      <a:pt x="1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5" name="Freeform 1234">
                <a:extLst>
                  <a:ext uri="{FF2B5EF4-FFF2-40B4-BE49-F238E27FC236}">
                    <a16:creationId xmlns:a16="http://schemas.microsoft.com/office/drawing/2014/main" id="{BE4BFC55-6E09-F19B-1A28-3D27427D7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470"/>
                <a:ext cx="2" cy="3"/>
              </a:xfrm>
              <a:custGeom>
                <a:avLst/>
                <a:gdLst>
                  <a:gd name="T0" fmla="*/ 0 w 1"/>
                  <a:gd name="T1" fmla="*/ 8 h 2"/>
                  <a:gd name="T2" fmla="*/ 8 w 1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1" y="0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6" name="Freeform 1235">
                <a:extLst>
                  <a:ext uri="{FF2B5EF4-FFF2-40B4-BE49-F238E27FC236}">
                    <a16:creationId xmlns:a16="http://schemas.microsoft.com/office/drawing/2014/main" id="{E0E74969-E620-4194-DC23-FC2BD53C6C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6" y="3460"/>
                <a:ext cx="1" cy="2"/>
              </a:xfrm>
              <a:custGeom>
                <a:avLst/>
                <a:gdLst>
                  <a:gd name="T0" fmla="*/ 0 w 1"/>
                  <a:gd name="T1" fmla="*/ 8 h 1"/>
                  <a:gd name="T2" fmla="*/ 1 w 1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1" y="0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7" name="Freeform 1236">
                <a:extLst>
                  <a:ext uri="{FF2B5EF4-FFF2-40B4-BE49-F238E27FC236}">
                    <a16:creationId xmlns:a16="http://schemas.microsoft.com/office/drawing/2014/main" id="{67BCC64A-79C7-0EF3-E3E7-D8CEC97059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" y="3471"/>
                <a:ext cx="2" cy="2"/>
              </a:xfrm>
              <a:custGeom>
                <a:avLst/>
                <a:gdLst>
                  <a:gd name="T0" fmla="*/ 8 w 1"/>
                  <a:gd name="T1" fmla="*/ 8 h 1"/>
                  <a:gd name="T2" fmla="*/ 0 w 1"/>
                  <a:gd name="T3" fmla="*/ 8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8" name="Freeform 1237">
                <a:extLst>
                  <a:ext uri="{FF2B5EF4-FFF2-40B4-BE49-F238E27FC236}">
                    <a16:creationId xmlns:a16="http://schemas.microsoft.com/office/drawing/2014/main" id="{0AB57B2C-97BA-A7A6-451E-80A95D956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3" y="3489"/>
                <a:ext cx="1" cy="3"/>
              </a:xfrm>
              <a:custGeom>
                <a:avLst/>
                <a:gdLst>
                  <a:gd name="T0" fmla="*/ 0 w 1"/>
                  <a:gd name="T1" fmla="*/ 8 h 2"/>
                  <a:gd name="T2" fmla="*/ 1 w 1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1" y="0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9" name="Freeform 1238">
                <a:extLst>
                  <a:ext uri="{FF2B5EF4-FFF2-40B4-BE49-F238E27FC236}">
                    <a16:creationId xmlns:a16="http://schemas.microsoft.com/office/drawing/2014/main" id="{59701C59-6A01-3A11-D602-B4F4C3AF4E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8" y="3476"/>
                <a:ext cx="3" cy="6"/>
              </a:xfrm>
              <a:custGeom>
                <a:avLst/>
                <a:gdLst>
                  <a:gd name="T0" fmla="*/ 5 w 2"/>
                  <a:gd name="T1" fmla="*/ 14 h 4"/>
                  <a:gd name="T2" fmla="*/ 5 w 2"/>
                  <a:gd name="T3" fmla="*/ 5 h 4"/>
                  <a:gd name="T4" fmla="*/ 8 w 2"/>
                  <a:gd name="T5" fmla="*/ 0 h 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0" name="Freeform 1239">
                <a:extLst>
                  <a:ext uri="{FF2B5EF4-FFF2-40B4-BE49-F238E27FC236}">
                    <a16:creationId xmlns:a16="http://schemas.microsoft.com/office/drawing/2014/main" id="{DB469CA3-8AA2-E02F-35FF-7379DA1890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1" y="3470"/>
                <a:ext cx="1" cy="4"/>
              </a:xfrm>
              <a:custGeom>
                <a:avLst/>
                <a:gdLst>
                  <a:gd name="T0" fmla="*/ 0 w 1"/>
                  <a:gd name="T1" fmla="*/ 7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2"/>
                      <a:pt x="0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1" name="Freeform 1240">
                <a:extLst>
                  <a:ext uri="{FF2B5EF4-FFF2-40B4-BE49-F238E27FC236}">
                    <a16:creationId xmlns:a16="http://schemas.microsoft.com/office/drawing/2014/main" id="{8547A981-4D5B-25BD-2BC5-C3B8F1677C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3490"/>
                <a:ext cx="2" cy="6"/>
              </a:xfrm>
              <a:custGeom>
                <a:avLst/>
                <a:gdLst>
                  <a:gd name="T0" fmla="*/ 8 w 1"/>
                  <a:gd name="T1" fmla="*/ 14 h 4"/>
                  <a:gd name="T2" fmla="*/ 8 w 1"/>
                  <a:gd name="T3" fmla="*/ 0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4">
                    <a:moveTo>
                      <a:pt x="1" y="4"/>
                    </a:moveTo>
                    <a:cubicBezTo>
                      <a:pt x="1" y="3"/>
                      <a:pt x="0" y="2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2" name="Freeform 1241">
                <a:extLst>
                  <a:ext uri="{FF2B5EF4-FFF2-40B4-BE49-F238E27FC236}">
                    <a16:creationId xmlns:a16="http://schemas.microsoft.com/office/drawing/2014/main" id="{B3994CB2-0F20-EC0E-E3F6-095D436852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6" y="3490"/>
                <a:ext cx="2" cy="1"/>
              </a:xfrm>
              <a:custGeom>
                <a:avLst/>
                <a:gdLst>
                  <a:gd name="T0" fmla="*/ 8 w 1"/>
                  <a:gd name="T1" fmla="*/ 0 h 1"/>
                  <a:gd name="T2" fmla="*/ 0 w 1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3" name="Freeform 1242">
                <a:extLst>
                  <a:ext uri="{FF2B5EF4-FFF2-40B4-BE49-F238E27FC236}">
                    <a16:creationId xmlns:a16="http://schemas.microsoft.com/office/drawing/2014/main" id="{4821902E-98C5-1323-462F-76DB9C64D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447"/>
                <a:ext cx="70" cy="68"/>
              </a:xfrm>
              <a:custGeom>
                <a:avLst/>
                <a:gdLst>
                  <a:gd name="T0" fmla="*/ 68 w 44"/>
                  <a:gd name="T1" fmla="*/ 115 h 43"/>
                  <a:gd name="T2" fmla="*/ 150 w 44"/>
                  <a:gd name="T3" fmla="*/ 130 h 43"/>
                  <a:gd name="T4" fmla="*/ 95 w 44"/>
                  <a:gd name="T5" fmla="*/ 52 h 43"/>
                  <a:gd name="T6" fmla="*/ 25 w 44"/>
                  <a:gd name="T7" fmla="*/ 27 h 43"/>
                  <a:gd name="T8" fmla="*/ 68 w 44"/>
                  <a:gd name="T9" fmla="*/ 115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4" h="43">
                    <a:moveTo>
                      <a:pt x="17" y="29"/>
                    </a:moveTo>
                    <a:cubicBezTo>
                      <a:pt x="19" y="31"/>
                      <a:pt x="29" y="43"/>
                      <a:pt x="37" y="33"/>
                    </a:cubicBezTo>
                    <a:cubicBezTo>
                      <a:pt x="44" y="23"/>
                      <a:pt x="30" y="16"/>
                      <a:pt x="24" y="13"/>
                    </a:cubicBezTo>
                    <a:cubicBezTo>
                      <a:pt x="18" y="10"/>
                      <a:pt x="12" y="0"/>
                      <a:pt x="6" y="7"/>
                    </a:cubicBezTo>
                    <a:cubicBezTo>
                      <a:pt x="0" y="13"/>
                      <a:pt x="10" y="23"/>
                      <a:pt x="17" y="29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4" name="Freeform 1243">
                <a:extLst>
                  <a:ext uri="{FF2B5EF4-FFF2-40B4-BE49-F238E27FC236}">
                    <a16:creationId xmlns:a16="http://schemas.microsoft.com/office/drawing/2014/main" id="{48E95931-6238-E5F2-DE4E-0A50C3782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452"/>
                <a:ext cx="52" cy="52"/>
              </a:xfrm>
              <a:custGeom>
                <a:avLst/>
                <a:gdLst>
                  <a:gd name="T0" fmla="*/ 129 w 33"/>
                  <a:gd name="T1" fmla="*/ 90 h 33"/>
                  <a:gd name="T2" fmla="*/ 121 w 33"/>
                  <a:gd name="T3" fmla="*/ 113 h 33"/>
                  <a:gd name="T4" fmla="*/ 102 w 33"/>
                  <a:gd name="T5" fmla="*/ 129 h 33"/>
                  <a:gd name="T6" fmla="*/ 50 w 33"/>
                  <a:gd name="T7" fmla="*/ 102 h 33"/>
                  <a:gd name="T8" fmla="*/ 47 w 33"/>
                  <a:gd name="T9" fmla="*/ 102 h 33"/>
                  <a:gd name="T10" fmla="*/ 0 w 33"/>
                  <a:gd name="T11" fmla="*/ 32 h 33"/>
                  <a:gd name="T12" fmla="*/ 5 w 33"/>
                  <a:gd name="T13" fmla="*/ 14 h 33"/>
                  <a:gd name="T14" fmla="*/ 50 w 33"/>
                  <a:gd name="T15" fmla="*/ 27 h 33"/>
                  <a:gd name="T16" fmla="*/ 74 w 33"/>
                  <a:gd name="T17" fmla="*/ 43 h 33"/>
                  <a:gd name="T18" fmla="*/ 129 w 33"/>
                  <a:gd name="T19" fmla="*/ 90 h 3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3" h="33">
                    <a:moveTo>
                      <a:pt x="33" y="23"/>
                    </a:moveTo>
                    <a:cubicBezTo>
                      <a:pt x="33" y="25"/>
                      <a:pt x="33" y="27"/>
                      <a:pt x="31" y="29"/>
                    </a:cubicBezTo>
                    <a:cubicBezTo>
                      <a:pt x="29" y="32"/>
                      <a:pt x="28" y="33"/>
                      <a:pt x="26" y="33"/>
                    </a:cubicBezTo>
                    <a:cubicBezTo>
                      <a:pt x="21" y="33"/>
                      <a:pt x="15" y="29"/>
                      <a:pt x="13" y="26"/>
                    </a:cubicBezTo>
                    <a:cubicBezTo>
                      <a:pt x="13" y="26"/>
                      <a:pt x="12" y="26"/>
                      <a:pt x="12" y="26"/>
                    </a:cubicBezTo>
                    <a:cubicBezTo>
                      <a:pt x="8" y="22"/>
                      <a:pt x="0" y="14"/>
                      <a:pt x="0" y="8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5" y="0"/>
                      <a:pt x="9" y="3"/>
                      <a:pt x="13" y="7"/>
                    </a:cubicBezTo>
                    <a:cubicBezTo>
                      <a:pt x="15" y="8"/>
                      <a:pt x="17" y="10"/>
                      <a:pt x="19" y="11"/>
                    </a:cubicBezTo>
                    <a:cubicBezTo>
                      <a:pt x="23" y="13"/>
                      <a:pt x="32" y="17"/>
                      <a:pt x="33" y="23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5" name="Freeform 1244">
                <a:extLst>
                  <a:ext uri="{FF2B5EF4-FFF2-40B4-BE49-F238E27FC236}">
                    <a16:creationId xmlns:a16="http://schemas.microsoft.com/office/drawing/2014/main" id="{A792689E-079A-7D38-0F70-A28CAB4103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48" y="3457"/>
                <a:ext cx="49" cy="46"/>
              </a:xfrm>
              <a:custGeom>
                <a:avLst/>
                <a:gdLst>
                  <a:gd name="T0" fmla="*/ 82 w 31"/>
                  <a:gd name="T1" fmla="*/ 89 h 29"/>
                  <a:gd name="T2" fmla="*/ 87 w 31"/>
                  <a:gd name="T3" fmla="*/ 89 h 29"/>
                  <a:gd name="T4" fmla="*/ 81 w 31"/>
                  <a:gd name="T5" fmla="*/ 111 h 29"/>
                  <a:gd name="T6" fmla="*/ 103 w 31"/>
                  <a:gd name="T7" fmla="*/ 100 h 29"/>
                  <a:gd name="T8" fmla="*/ 100 w 31"/>
                  <a:gd name="T9" fmla="*/ 111 h 29"/>
                  <a:gd name="T10" fmla="*/ 115 w 31"/>
                  <a:gd name="T11" fmla="*/ 76 h 29"/>
                  <a:gd name="T12" fmla="*/ 100 w 31"/>
                  <a:gd name="T13" fmla="*/ 81 h 29"/>
                  <a:gd name="T14" fmla="*/ 103 w 31"/>
                  <a:gd name="T15" fmla="*/ 56 h 29"/>
                  <a:gd name="T16" fmla="*/ 87 w 31"/>
                  <a:gd name="T17" fmla="*/ 68 h 29"/>
                  <a:gd name="T18" fmla="*/ 74 w 31"/>
                  <a:gd name="T19" fmla="*/ 82 h 29"/>
                  <a:gd name="T20" fmla="*/ 81 w 31"/>
                  <a:gd name="T21" fmla="*/ 48 h 29"/>
                  <a:gd name="T22" fmla="*/ 55 w 31"/>
                  <a:gd name="T23" fmla="*/ 76 h 29"/>
                  <a:gd name="T24" fmla="*/ 74 w 31"/>
                  <a:gd name="T25" fmla="*/ 40 h 29"/>
                  <a:gd name="T26" fmla="*/ 52 w 31"/>
                  <a:gd name="T27" fmla="*/ 33 h 29"/>
                  <a:gd name="T28" fmla="*/ 47 w 31"/>
                  <a:gd name="T29" fmla="*/ 33 h 29"/>
                  <a:gd name="T30" fmla="*/ 35 w 31"/>
                  <a:gd name="T31" fmla="*/ 13 h 29"/>
                  <a:gd name="T32" fmla="*/ 21 w 31"/>
                  <a:gd name="T33" fmla="*/ 35 h 29"/>
                  <a:gd name="T34" fmla="*/ 27 w 31"/>
                  <a:gd name="T35" fmla="*/ 5 h 29"/>
                  <a:gd name="T36" fmla="*/ 5 w 31"/>
                  <a:gd name="T37" fmla="*/ 33 h 29"/>
                  <a:gd name="T38" fmla="*/ 21 w 31"/>
                  <a:gd name="T39" fmla="*/ 13 h 29"/>
                  <a:gd name="T40" fmla="*/ 8 w 31"/>
                  <a:gd name="T41" fmla="*/ 43 h 29"/>
                  <a:gd name="T42" fmla="*/ 33 w 31"/>
                  <a:gd name="T43" fmla="*/ 35 h 29"/>
                  <a:gd name="T44" fmla="*/ 22 w 31"/>
                  <a:gd name="T45" fmla="*/ 60 h 29"/>
                  <a:gd name="T46" fmla="*/ 52 w 31"/>
                  <a:gd name="T47" fmla="*/ 43 h 29"/>
                  <a:gd name="T48" fmla="*/ 43 w 31"/>
                  <a:gd name="T49" fmla="*/ 73 h 29"/>
                  <a:gd name="T50" fmla="*/ 70 w 31"/>
                  <a:gd name="T51" fmla="*/ 63 h 29"/>
                  <a:gd name="T52" fmla="*/ 63 w 31"/>
                  <a:gd name="T53" fmla="*/ 90 h 29"/>
                  <a:gd name="T54" fmla="*/ 87 w 31"/>
                  <a:gd name="T55" fmla="*/ 82 h 29"/>
                  <a:gd name="T56" fmla="*/ 74 w 31"/>
                  <a:gd name="T57" fmla="*/ 100 h 29"/>
                  <a:gd name="T58" fmla="*/ 63 w 31"/>
                  <a:gd name="T59" fmla="*/ 90 h 29"/>
                  <a:gd name="T60" fmla="*/ 70 w 31"/>
                  <a:gd name="T61" fmla="*/ 63 h 29"/>
                  <a:gd name="T62" fmla="*/ 43 w 31"/>
                  <a:gd name="T63" fmla="*/ 73 h 29"/>
                  <a:gd name="T64" fmla="*/ 52 w 31"/>
                  <a:gd name="T65" fmla="*/ 43 h 29"/>
                  <a:gd name="T66" fmla="*/ 22 w 31"/>
                  <a:gd name="T67" fmla="*/ 60 h 29"/>
                  <a:gd name="T68" fmla="*/ 27 w 31"/>
                  <a:gd name="T69" fmla="*/ 35 h 29"/>
                  <a:gd name="T70" fmla="*/ 8 w 31"/>
                  <a:gd name="T71" fmla="*/ 40 h 29"/>
                  <a:gd name="T72" fmla="*/ 21 w 31"/>
                  <a:gd name="T73" fmla="*/ 8 h 29"/>
                  <a:gd name="T74" fmla="*/ 5 w 31"/>
                  <a:gd name="T75" fmla="*/ 27 h 29"/>
                  <a:gd name="T76" fmla="*/ 27 w 31"/>
                  <a:gd name="T77" fmla="*/ 8 h 29"/>
                  <a:gd name="T78" fmla="*/ 27 w 31"/>
                  <a:gd name="T79" fmla="*/ 27 h 29"/>
                  <a:gd name="T80" fmla="*/ 47 w 31"/>
                  <a:gd name="T81" fmla="*/ 21 h 29"/>
                  <a:gd name="T82" fmla="*/ 43 w 31"/>
                  <a:gd name="T83" fmla="*/ 40 h 29"/>
                  <a:gd name="T84" fmla="*/ 63 w 31"/>
                  <a:gd name="T85" fmla="*/ 27 h 29"/>
                  <a:gd name="T86" fmla="*/ 55 w 31"/>
                  <a:gd name="T87" fmla="*/ 73 h 29"/>
                  <a:gd name="T88" fmla="*/ 70 w 31"/>
                  <a:gd name="T89" fmla="*/ 60 h 29"/>
                  <a:gd name="T90" fmla="*/ 82 w 31"/>
                  <a:gd name="T91" fmla="*/ 68 h 29"/>
                  <a:gd name="T92" fmla="*/ 82 w 31"/>
                  <a:gd name="T93" fmla="*/ 81 h 29"/>
                  <a:gd name="T94" fmla="*/ 90 w 31"/>
                  <a:gd name="T95" fmla="*/ 63 h 29"/>
                  <a:gd name="T96" fmla="*/ 103 w 31"/>
                  <a:gd name="T97" fmla="*/ 68 h 29"/>
                  <a:gd name="T98" fmla="*/ 103 w 31"/>
                  <a:gd name="T99" fmla="*/ 89 h 29"/>
                  <a:gd name="T100" fmla="*/ 115 w 31"/>
                  <a:gd name="T101" fmla="*/ 100 h 29"/>
                  <a:gd name="T102" fmla="*/ 103 w 31"/>
                  <a:gd name="T103" fmla="*/ 103 h 29"/>
                  <a:gd name="T104" fmla="*/ 90 w 31"/>
                  <a:gd name="T105" fmla="*/ 111 h 29"/>
                  <a:gd name="T106" fmla="*/ 81 w 31"/>
                  <a:gd name="T107" fmla="*/ 103 h 29"/>
                  <a:gd name="T108" fmla="*/ 87 w 31"/>
                  <a:gd name="T109" fmla="*/ 82 h 2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1" h="29">
                    <a:moveTo>
                      <a:pt x="18" y="26"/>
                    </a:moveTo>
                    <a:cubicBezTo>
                      <a:pt x="18" y="26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4"/>
                      <a:pt x="21" y="23"/>
                      <a:pt x="21" y="22"/>
                    </a:cubicBezTo>
                    <a:cubicBezTo>
                      <a:pt x="21" y="22"/>
                      <a:pt x="21" y="22"/>
                      <a:pt x="21" y="21"/>
                    </a:cubicBezTo>
                    <a:cubicBezTo>
                      <a:pt x="22" y="21"/>
                      <a:pt x="22" y="21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4"/>
                      <a:pt x="20" y="25"/>
                      <a:pt x="20" y="26"/>
                    </a:cubicBezTo>
                    <a:cubicBezTo>
                      <a:pt x="20" y="26"/>
                      <a:pt x="19" y="27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1" y="28"/>
                      <a:pt x="21" y="29"/>
                      <a:pt x="22" y="29"/>
                    </a:cubicBezTo>
                    <a:cubicBezTo>
                      <a:pt x="22" y="29"/>
                      <a:pt x="23" y="29"/>
                      <a:pt x="23" y="28"/>
                    </a:cubicBezTo>
                    <a:cubicBezTo>
                      <a:pt x="24" y="28"/>
                      <a:pt x="24" y="27"/>
                      <a:pt x="24" y="26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6" y="25"/>
                      <a:pt x="25" y="26"/>
                      <a:pt x="25" y="26"/>
                    </a:cubicBezTo>
                    <a:cubicBezTo>
                      <a:pt x="25" y="27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7" y="28"/>
                      <a:pt x="28" y="27"/>
                      <a:pt x="29" y="26"/>
                    </a:cubicBezTo>
                    <a:cubicBezTo>
                      <a:pt x="31" y="23"/>
                      <a:pt x="31" y="21"/>
                      <a:pt x="30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7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5" y="22"/>
                      <a:pt x="25" y="22"/>
                      <a:pt x="25" y="21"/>
                    </a:cubicBezTo>
                    <a:cubicBezTo>
                      <a:pt x="25" y="21"/>
                      <a:pt x="24" y="21"/>
                      <a:pt x="25" y="20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7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4" y="13"/>
                      <a:pt x="23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8"/>
                      <a:pt x="21" y="18"/>
                      <a:pt x="21" y="19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0"/>
                      <a:pt x="19" y="20"/>
                      <a:pt x="20" y="19"/>
                    </a:cubicBezTo>
                    <a:cubicBezTo>
                      <a:pt x="20" y="19"/>
                      <a:pt x="21" y="17"/>
                      <a:pt x="21" y="17"/>
                    </a:cubicBezTo>
                    <a:cubicBezTo>
                      <a:pt x="21" y="17"/>
                      <a:pt x="23" y="14"/>
                      <a:pt x="21" y="12"/>
                    </a:cubicBezTo>
                    <a:cubicBezTo>
                      <a:pt x="21" y="12"/>
                      <a:pt x="21" y="12"/>
                      <a:pt x="20" y="12"/>
                    </a:cubicBezTo>
                    <a:cubicBezTo>
                      <a:pt x="19" y="12"/>
                      <a:pt x="18" y="13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6" y="18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7" y="14"/>
                      <a:pt x="18" y="12"/>
                    </a:cubicBezTo>
                    <a:cubicBezTo>
                      <a:pt x="18" y="12"/>
                      <a:pt x="19" y="11"/>
                      <a:pt x="19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6" y="7"/>
                      <a:pt x="16" y="7"/>
                    </a:cubicBezTo>
                    <a:cubicBezTo>
                      <a:pt x="15" y="6"/>
                      <a:pt x="15" y="6"/>
                      <a:pt x="14" y="6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2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3" y="6"/>
                      <a:pt x="13" y="5"/>
                      <a:pt x="12" y="4"/>
                    </a:cubicBezTo>
                    <a:cubicBezTo>
                      <a:pt x="12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7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4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3" y="6"/>
                      <a:pt x="3" y="5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4" y="5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4" y="14"/>
                      <a:pt x="4" y="14"/>
                      <a:pt x="5" y="13"/>
                    </a:cubicBezTo>
                    <a:cubicBezTo>
                      <a:pt x="6" y="12"/>
                      <a:pt x="7" y="11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9"/>
                      <a:pt x="9" y="10"/>
                      <a:pt x="8" y="10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6"/>
                      <a:pt x="8" y="18"/>
                      <a:pt x="9" y="18"/>
                    </a:cubicBezTo>
                    <a:cubicBezTo>
                      <a:pt x="9" y="18"/>
                      <a:pt x="9" y="18"/>
                      <a:pt x="10" y="18"/>
                    </a:cubicBezTo>
                    <a:cubicBezTo>
                      <a:pt x="10" y="17"/>
                      <a:pt x="11" y="16"/>
                      <a:pt x="11" y="14"/>
                    </a:cubicBezTo>
                    <a:cubicBezTo>
                      <a:pt x="12" y="13"/>
                      <a:pt x="13" y="12"/>
                      <a:pt x="13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1"/>
                      <a:pt x="15" y="12"/>
                      <a:pt x="14" y="12"/>
                    </a:cubicBezTo>
                    <a:cubicBezTo>
                      <a:pt x="14" y="13"/>
                      <a:pt x="13" y="14"/>
                      <a:pt x="12" y="16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20"/>
                      <a:pt x="12" y="21"/>
                    </a:cubicBezTo>
                    <a:cubicBezTo>
                      <a:pt x="13" y="22"/>
                      <a:pt x="13" y="23"/>
                      <a:pt x="14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7"/>
                      <a:pt x="19" y="17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3"/>
                      <a:pt x="15" y="24"/>
                    </a:cubicBezTo>
                    <a:cubicBezTo>
                      <a:pt x="15" y="25"/>
                      <a:pt x="15" y="25"/>
                      <a:pt x="16" y="26"/>
                    </a:cubicBezTo>
                    <a:cubicBezTo>
                      <a:pt x="17" y="26"/>
                      <a:pt x="17" y="26"/>
                      <a:pt x="18" y="26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0" y="22"/>
                      <a:pt x="19" y="24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6"/>
                      <a:pt x="18" y="26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6" y="25"/>
                      <a:pt x="16" y="25"/>
                      <a:pt x="16" y="24"/>
                    </a:cubicBezTo>
                    <a:cubicBezTo>
                      <a:pt x="15" y="24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6"/>
                      <a:pt x="19" y="16"/>
                    </a:cubicBezTo>
                    <a:cubicBezTo>
                      <a:pt x="19" y="15"/>
                      <a:pt x="18" y="15"/>
                      <a:pt x="18" y="16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3" y="22"/>
                      <a:pt x="13" y="22"/>
                      <a:pt x="12" y="21"/>
                    </a:cubicBezTo>
                    <a:cubicBezTo>
                      <a:pt x="11" y="20"/>
                      <a:pt x="10" y="19"/>
                      <a:pt x="11" y="18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5"/>
                      <a:pt x="15" y="13"/>
                      <a:pt x="15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5" y="10"/>
                      <a:pt x="14" y="9"/>
                      <a:pt x="13" y="11"/>
                    </a:cubicBezTo>
                    <a:cubicBezTo>
                      <a:pt x="12" y="12"/>
                      <a:pt x="12" y="13"/>
                      <a:pt x="11" y="14"/>
                    </a:cubicBezTo>
                    <a:cubicBezTo>
                      <a:pt x="10" y="15"/>
                      <a:pt x="10" y="16"/>
                      <a:pt x="9" y="17"/>
                    </a:cubicBezTo>
                    <a:cubicBezTo>
                      <a:pt x="9" y="17"/>
                      <a:pt x="9" y="18"/>
                      <a:pt x="9" y="18"/>
                    </a:cubicBezTo>
                    <a:cubicBezTo>
                      <a:pt x="8" y="17"/>
                      <a:pt x="7" y="16"/>
                      <a:pt x="6" y="15"/>
                    </a:cubicBezTo>
                    <a:cubicBezTo>
                      <a:pt x="6" y="15"/>
                      <a:pt x="7" y="13"/>
                      <a:pt x="8" y="12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0"/>
                      <a:pt x="9" y="9"/>
                      <a:pt x="9" y="9"/>
                    </a:cubicBezTo>
                    <a:cubicBezTo>
                      <a:pt x="8" y="9"/>
                      <a:pt x="8" y="9"/>
                      <a:pt x="7" y="9"/>
                    </a:cubicBezTo>
                    <a:cubicBezTo>
                      <a:pt x="7" y="11"/>
                      <a:pt x="6" y="12"/>
                      <a:pt x="5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2"/>
                      <a:pt x="3" y="12"/>
                      <a:pt x="2" y="11"/>
                    </a:cubicBezTo>
                    <a:cubicBezTo>
                      <a:pt x="2" y="11"/>
                      <a:pt x="2" y="10"/>
                      <a:pt x="2" y="10"/>
                    </a:cubicBezTo>
                    <a:cubicBezTo>
                      <a:pt x="2" y="9"/>
                      <a:pt x="2" y="8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5" y="5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4" y="2"/>
                      <a:pt x="3" y="4"/>
                      <a:pt x="2" y="5"/>
                    </a:cubicBezTo>
                    <a:cubicBezTo>
                      <a:pt x="2" y="5"/>
                      <a:pt x="2" y="6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3" y="1"/>
                      <a:pt x="4" y="1"/>
                      <a:pt x="6" y="1"/>
                    </a:cubicBezTo>
                    <a:cubicBezTo>
                      <a:pt x="7" y="1"/>
                      <a:pt x="7" y="2"/>
                      <a:pt x="7" y="2"/>
                    </a:cubicBezTo>
                    <a:cubicBezTo>
                      <a:pt x="7" y="4"/>
                      <a:pt x="5" y="5"/>
                      <a:pt x="5" y="6"/>
                    </a:cubicBezTo>
                    <a:cubicBezTo>
                      <a:pt x="4" y="7"/>
                      <a:pt x="4" y="8"/>
                      <a:pt x="4" y="9"/>
                    </a:cubicBezTo>
                    <a:cubicBezTo>
                      <a:pt x="4" y="9"/>
                      <a:pt x="4" y="10"/>
                      <a:pt x="5" y="10"/>
                    </a:cubicBezTo>
                    <a:cubicBezTo>
                      <a:pt x="5" y="10"/>
                      <a:pt x="6" y="9"/>
                      <a:pt x="7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9" y="4"/>
                      <a:pt x="9" y="4"/>
                    </a:cubicBezTo>
                    <a:cubicBezTo>
                      <a:pt x="10" y="3"/>
                      <a:pt x="10" y="4"/>
                      <a:pt x="10" y="4"/>
                    </a:cubicBezTo>
                    <a:cubicBezTo>
                      <a:pt x="11" y="4"/>
                      <a:pt x="11" y="4"/>
                      <a:pt x="12" y="5"/>
                    </a:cubicBezTo>
                    <a:cubicBezTo>
                      <a:pt x="12" y="5"/>
                      <a:pt x="12" y="6"/>
                      <a:pt x="12" y="7"/>
                    </a:cubicBezTo>
                    <a:cubicBezTo>
                      <a:pt x="12" y="7"/>
                      <a:pt x="11" y="7"/>
                      <a:pt x="11" y="7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10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3" y="8"/>
                      <a:pt x="13" y="8"/>
                    </a:cubicBezTo>
                    <a:cubicBezTo>
                      <a:pt x="13" y="8"/>
                      <a:pt x="14" y="7"/>
                      <a:pt x="14" y="7"/>
                    </a:cubicBezTo>
                    <a:cubicBezTo>
                      <a:pt x="15" y="7"/>
                      <a:pt x="15" y="7"/>
                      <a:pt x="16" y="7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8" y="9"/>
                      <a:pt x="18" y="9"/>
                      <a:pt x="18" y="10"/>
                    </a:cubicBezTo>
                    <a:cubicBezTo>
                      <a:pt x="18" y="11"/>
                      <a:pt x="18" y="11"/>
                      <a:pt x="18" y="12"/>
                    </a:cubicBezTo>
                    <a:cubicBezTo>
                      <a:pt x="15" y="15"/>
                      <a:pt x="14" y="17"/>
                      <a:pt x="14" y="18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9"/>
                      <a:pt x="13" y="19"/>
                      <a:pt x="14" y="19"/>
                    </a:cubicBezTo>
                    <a:cubicBezTo>
                      <a:pt x="14" y="20"/>
                      <a:pt x="15" y="20"/>
                      <a:pt x="15" y="19"/>
                    </a:cubicBezTo>
                    <a:cubicBezTo>
                      <a:pt x="15" y="19"/>
                      <a:pt x="16" y="17"/>
                      <a:pt x="18" y="15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18" y="14"/>
                      <a:pt x="19" y="12"/>
                      <a:pt x="20" y="12"/>
                    </a:cubicBezTo>
                    <a:cubicBezTo>
                      <a:pt x="21" y="12"/>
                      <a:pt x="21" y="12"/>
                      <a:pt x="21" y="13"/>
                    </a:cubicBezTo>
                    <a:cubicBezTo>
                      <a:pt x="23" y="14"/>
                      <a:pt x="21" y="17"/>
                      <a:pt x="21" y="17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20"/>
                      <a:pt x="18" y="20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0" y="22"/>
                      <a:pt x="20" y="21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2" y="19"/>
                      <a:pt x="22" y="18"/>
                      <a:pt x="22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4"/>
                      <a:pt x="25" y="13"/>
                      <a:pt x="25" y="13"/>
                    </a:cubicBezTo>
                    <a:cubicBezTo>
                      <a:pt x="25" y="13"/>
                      <a:pt x="26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4"/>
                      <a:pt x="27" y="15"/>
                      <a:pt x="26" y="17"/>
                    </a:cubicBezTo>
                    <a:cubicBezTo>
                      <a:pt x="26" y="17"/>
                      <a:pt x="26" y="18"/>
                      <a:pt x="26" y="18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4" y="20"/>
                      <a:pt x="24" y="21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0"/>
                      <a:pt x="28" y="19"/>
                      <a:pt x="29" y="19"/>
                    </a:cubicBezTo>
                    <a:cubicBezTo>
                      <a:pt x="29" y="19"/>
                      <a:pt x="29" y="19"/>
                      <a:pt x="29" y="20"/>
                    </a:cubicBezTo>
                    <a:cubicBezTo>
                      <a:pt x="30" y="21"/>
                      <a:pt x="30" y="23"/>
                      <a:pt x="29" y="25"/>
                    </a:cubicBezTo>
                    <a:cubicBezTo>
                      <a:pt x="29" y="25"/>
                      <a:pt x="29" y="25"/>
                      <a:pt x="29" y="26"/>
                    </a:cubicBezTo>
                    <a:cubicBezTo>
                      <a:pt x="28" y="27"/>
                      <a:pt x="27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7"/>
                      <a:pt x="26" y="26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5"/>
                      <a:pt x="24" y="26"/>
                    </a:cubicBezTo>
                    <a:cubicBezTo>
                      <a:pt x="24" y="27"/>
                      <a:pt x="23" y="27"/>
                      <a:pt x="23" y="28"/>
                    </a:cubicBezTo>
                    <a:cubicBezTo>
                      <a:pt x="23" y="28"/>
                      <a:pt x="22" y="28"/>
                      <a:pt x="22" y="28"/>
                    </a:cubicBezTo>
                    <a:cubicBezTo>
                      <a:pt x="21" y="28"/>
                      <a:pt x="21" y="28"/>
                      <a:pt x="20" y="28"/>
                    </a:cubicBezTo>
                    <a:cubicBezTo>
                      <a:pt x="20" y="28"/>
                      <a:pt x="20" y="28"/>
                      <a:pt x="20" y="27"/>
                    </a:cubicBezTo>
                    <a:cubicBezTo>
                      <a:pt x="20" y="27"/>
                      <a:pt x="20" y="26"/>
                      <a:pt x="20" y="26"/>
                    </a:cubicBezTo>
                    <a:cubicBezTo>
                      <a:pt x="21" y="26"/>
                      <a:pt x="21" y="25"/>
                      <a:pt x="22" y="24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2"/>
                      <a:pt x="23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6" name="Freeform 1245">
                <a:extLst>
                  <a:ext uri="{FF2B5EF4-FFF2-40B4-BE49-F238E27FC236}">
                    <a16:creationId xmlns:a16="http://schemas.microsoft.com/office/drawing/2014/main" id="{187EE97B-CFBA-452E-A989-A35FE543F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57"/>
                <a:ext cx="49" cy="46"/>
              </a:xfrm>
              <a:custGeom>
                <a:avLst/>
                <a:gdLst>
                  <a:gd name="T0" fmla="*/ 74 w 31"/>
                  <a:gd name="T1" fmla="*/ 100 h 29"/>
                  <a:gd name="T2" fmla="*/ 82 w 31"/>
                  <a:gd name="T3" fmla="*/ 89 h 29"/>
                  <a:gd name="T4" fmla="*/ 87 w 31"/>
                  <a:gd name="T5" fmla="*/ 89 h 29"/>
                  <a:gd name="T6" fmla="*/ 87 w 31"/>
                  <a:gd name="T7" fmla="*/ 89 h 29"/>
                  <a:gd name="T8" fmla="*/ 81 w 31"/>
                  <a:gd name="T9" fmla="*/ 103 h 29"/>
                  <a:gd name="T10" fmla="*/ 81 w 31"/>
                  <a:gd name="T11" fmla="*/ 111 h 29"/>
                  <a:gd name="T12" fmla="*/ 90 w 31"/>
                  <a:gd name="T13" fmla="*/ 111 h 29"/>
                  <a:gd name="T14" fmla="*/ 103 w 31"/>
                  <a:gd name="T15" fmla="*/ 100 h 29"/>
                  <a:gd name="T16" fmla="*/ 100 w 31"/>
                  <a:gd name="T17" fmla="*/ 111 h 29"/>
                  <a:gd name="T18" fmla="*/ 100 w 31"/>
                  <a:gd name="T19" fmla="*/ 111 h 29"/>
                  <a:gd name="T20" fmla="*/ 115 w 31"/>
                  <a:gd name="T21" fmla="*/ 103 h 29"/>
                  <a:gd name="T22" fmla="*/ 115 w 31"/>
                  <a:gd name="T23" fmla="*/ 76 h 29"/>
                  <a:gd name="T24" fmla="*/ 103 w 31"/>
                  <a:gd name="T25" fmla="*/ 82 h 29"/>
                  <a:gd name="T26" fmla="*/ 100 w 31"/>
                  <a:gd name="T27" fmla="*/ 81 h 29"/>
                  <a:gd name="T28" fmla="*/ 107 w 31"/>
                  <a:gd name="T29" fmla="*/ 68 h 29"/>
                  <a:gd name="T30" fmla="*/ 103 w 31"/>
                  <a:gd name="T31" fmla="*/ 56 h 29"/>
                  <a:gd name="T32" fmla="*/ 87 w 31"/>
                  <a:gd name="T33" fmla="*/ 63 h 29"/>
                  <a:gd name="T34" fmla="*/ 87 w 31"/>
                  <a:gd name="T35" fmla="*/ 68 h 29"/>
                  <a:gd name="T36" fmla="*/ 81 w 31"/>
                  <a:gd name="T37" fmla="*/ 81 h 29"/>
                  <a:gd name="T38" fmla="*/ 74 w 31"/>
                  <a:gd name="T39" fmla="*/ 82 h 29"/>
                  <a:gd name="T40" fmla="*/ 82 w 31"/>
                  <a:gd name="T41" fmla="*/ 68 h 29"/>
                  <a:gd name="T42" fmla="*/ 81 w 31"/>
                  <a:gd name="T43" fmla="*/ 48 h 29"/>
                  <a:gd name="T44" fmla="*/ 70 w 31"/>
                  <a:gd name="T45" fmla="*/ 56 h 29"/>
                  <a:gd name="T46" fmla="*/ 55 w 31"/>
                  <a:gd name="T47" fmla="*/ 76 h 29"/>
                  <a:gd name="T48" fmla="*/ 55 w 31"/>
                  <a:gd name="T49" fmla="*/ 73 h 29"/>
                  <a:gd name="T50" fmla="*/ 74 w 31"/>
                  <a:gd name="T51" fmla="*/ 40 h 29"/>
                  <a:gd name="T52" fmla="*/ 63 w 31"/>
                  <a:gd name="T53" fmla="*/ 27 h 29"/>
                  <a:gd name="T54" fmla="*/ 52 w 31"/>
                  <a:gd name="T55" fmla="*/ 33 h 29"/>
                  <a:gd name="T56" fmla="*/ 43 w 31"/>
                  <a:gd name="T57" fmla="*/ 40 h 29"/>
                  <a:gd name="T58" fmla="*/ 47 w 31"/>
                  <a:gd name="T59" fmla="*/ 33 h 29"/>
                  <a:gd name="T60" fmla="*/ 47 w 31"/>
                  <a:gd name="T61" fmla="*/ 16 h 29"/>
                  <a:gd name="T62" fmla="*/ 35 w 31"/>
                  <a:gd name="T63" fmla="*/ 13 h 29"/>
                  <a:gd name="T64" fmla="*/ 27 w 31"/>
                  <a:gd name="T65" fmla="*/ 25 h 29"/>
                  <a:gd name="T66" fmla="*/ 21 w 31"/>
                  <a:gd name="T67" fmla="*/ 35 h 29"/>
                  <a:gd name="T68" fmla="*/ 27 w 31"/>
                  <a:gd name="T69" fmla="*/ 8 h 29"/>
                  <a:gd name="T70" fmla="*/ 27 w 31"/>
                  <a:gd name="T71" fmla="*/ 5 h 29"/>
                  <a:gd name="T72" fmla="*/ 5 w 31"/>
                  <a:gd name="T73" fmla="*/ 13 h 29"/>
                  <a:gd name="T74" fmla="*/ 5 w 31"/>
                  <a:gd name="T75" fmla="*/ 33 h 29"/>
                  <a:gd name="T76" fmla="*/ 13 w 31"/>
                  <a:gd name="T77" fmla="*/ 21 h 29"/>
                  <a:gd name="T78" fmla="*/ 21 w 31"/>
                  <a:gd name="T79" fmla="*/ 13 h 29"/>
                  <a:gd name="T80" fmla="*/ 13 w 31"/>
                  <a:gd name="T81" fmla="*/ 27 h 29"/>
                  <a:gd name="T82" fmla="*/ 8 w 31"/>
                  <a:gd name="T83" fmla="*/ 43 h 29"/>
                  <a:gd name="T84" fmla="*/ 21 w 31"/>
                  <a:gd name="T85" fmla="*/ 52 h 29"/>
                  <a:gd name="T86" fmla="*/ 33 w 31"/>
                  <a:gd name="T87" fmla="*/ 35 h 29"/>
                  <a:gd name="T88" fmla="*/ 33 w 31"/>
                  <a:gd name="T89" fmla="*/ 48 h 29"/>
                  <a:gd name="T90" fmla="*/ 22 w 31"/>
                  <a:gd name="T91" fmla="*/ 60 h 29"/>
                  <a:gd name="T92" fmla="*/ 40 w 31"/>
                  <a:gd name="T93" fmla="*/ 73 h 29"/>
                  <a:gd name="T94" fmla="*/ 52 w 31"/>
                  <a:gd name="T95" fmla="*/ 43 h 29"/>
                  <a:gd name="T96" fmla="*/ 55 w 31"/>
                  <a:gd name="T97" fmla="*/ 48 h 29"/>
                  <a:gd name="T98" fmla="*/ 43 w 31"/>
                  <a:gd name="T99" fmla="*/ 73 h 29"/>
                  <a:gd name="T100" fmla="*/ 55 w 31"/>
                  <a:gd name="T101" fmla="*/ 89 h 29"/>
                  <a:gd name="T102" fmla="*/ 70 w 31"/>
                  <a:gd name="T103" fmla="*/ 63 h 29"/>
                  <a:gd name="T104" fmla="*/ 74 w 31"/>
                  <a:gd name="T105" fmla="*/ 68 h 29"/>
                  <a:gd name="T106" fmla="*/ 63 w 31"/>
                  <a:gd name="T107" fmla="*/ 90 h 29"/>
                  <a:gd name="T108" fmla="*/ 63 w 31"/>
                  <a:gd name="T109" fmla="*/ 103 h 2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1" h="29">
                    <a:moveTo>
                      <a:pt x="18" y="26"/>
                    </a:moveTo>
                    <a:cubicBezTo>
                      <a:pt x="18" y="26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4"/>
                      <a:pt x="21" y="23"/>
                      <a:pt x="21" y="22"/>
                    </a:cubicBezTo>
                    <a:cubicBezTo>
                      <a:pt x="21" y="22"/>
                      <a:pt x="21" y="22"/>
                      <a:pt x="21" y="21"/>
                    </a:cubicBezTo>
                    <a:cubicBezTo>
                      <a:pt x="22" y="21"/>
                      <a:pt x="22" y="21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4"/>
                      <a:pt x="20" y="25"/>
                      <a:pt x="20" y="26"/>
                    </a:cubicBezTo>
                    <a:cubicBezTo>
                      <a:pt x="20" y="26"/>
                      <a:pt x="19" y="27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1" y="28"/>
                      <a:pt x="21" y="29"/>
                      <a:pt x="22" y="29"/>
                    </a:cubicBezTo>
                    <a:cubicBezTo>
                      <a:pt x="22" y="29"/>
                      <a:pt x="23" y="29"/>
                      <a:pt x="23" y="28"/>
                    </a:cubicBezTo>
                    <a:cubicBezTo>
                      <a:pt x="24" y="28"/>
                      <a:pt x="24" y="27"/>
                      <a:pt x="24" y="26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6" y="25"/>
                      <a:pt x="25" y="26"/>
                      <a:pt x="25" y="26"/>
                    </a:cubicBezTo>
                    <a:cubicBezTo>
                      <a:pt x="25" y="27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7" y="28"/>
                      <a:pt x="28" y="27"/>
                      <a:pt x="29" y="26"/>
                    </a:cubicBezTo>
                    <a:cubicBezTo>
                      <a:pt x="31" y="23"/>
                      <a:pt x="31" y="21"/>
                      <a:pt x="30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7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5" y="22"/>
                      <a:pt x="25" y="22"/>
                      <a:pt x="25" y="21"/>
                    </a:cubicBezTo>
                    <a:cubicBezTo>
                      <a:pt x="25" y="21"/>
                      <a:pt x="24" y="21"/>
                      <a:pt x="25" y="20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7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4" y="13"/>
                      <a:pt x="23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8"/>
                      <a:pt x="21" y="18"/>
                      <a:pt x="21" y="19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0"/>
                      <a:pt x="19" y="20"/>
                      <a:pt x="20" y="19"/>
                    </a:cubicBezTo>
                    <a:cubicBezTo>
                      <a:pt x="20" y="19"/>
                      <a:pt x="21" y="17"/>
                      <a:pt x="21" y="17"/>
                    </a:cubicBezTo>
                    <a:cubicBezTo>
                      <a:pt x="21" y="17"/>
                      <a:pt x="23" y="14"/>
                      <a:pt x="21" y="12"/>
                    </a:cubicBezTo>
                    <a:cubicBezTo>
                      <a:pt x="21" y="12"/>
                      <a:pt x="21" y="12"/>
                      <a:pt x="20" y="12"/>
                    </a:cubicBezTo>
                    <a:cubicBezTo>
                      <a:pt x="19" y="12"/>
                      <a:pt x="18" y="13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6" y="18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7" y="14"/>
                      <a:pt x="18" y="12"/>
                    </a:cubicBezTo>
                    <a:cubicBezTo>
                      <a:pt x="18" y="12"/>
                      <a:pt x="19" y="11"/>
                      <a:pt x="19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6" y="7"/>
                      <a:pt x="16" y="7"/>
                    </a:cubicBezTo>
                    <a:cubicBezTo>
                      <a:pt x="15" y="6"/>
                      <a:pt x="15" y="6"/>
                      <a:pt x="14" y="6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2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3" y="6"/>
                      <a:pt x="13" y="5"/>
                      <a:pt x="12" y="4"/>
                    </a:cubicBezTo>
                    <a:cubicBezTo>
                      <a:pt x="12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7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4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3" y="6"/>
                      <a:pt x="3" y="5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4" y="5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4" y="14"/>
                      <a:pt x="4" y="14"/>
                      <a:pt x="5" y="13"/>
                    </a:cubicBezTo>
                    <a:cubicBezTo>
                      <a:pt x="6" y="12"/>
                      <a:pt x="7" y="11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9"/>
                      <a:pt x="9" y="10"/>
                      <a:pt x="8" y="10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6"/>
                      <a:pt x="8" y="18"/>
                      <a:pt x="9" y="18"/>
                    </a:cubicBezTo>
                    <a:cubicBezTo>
                      <a:pt x="9" y="18"/>
                      <a:pt x="9" y="18"/>
                      <a:pt x="10" y="18"/>
                    </a:cubicBezTo>
                    <a:cubicBezTo>
                      <a:pt x="10" y="17"/>
                      <a:pt x="11" y="16"/>
                      <a:pt x="11" y="14"/>
                    </a:cubicBezTo>
                    <a:cubicBezTo>
                      <a:pt x="12" y="13"/>
                      <a:pt x="13" y="12"/>
                      <a:pt x="13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1"/>
                      <a:pt x="15" y="12"/>
                      <a:pt x="14" y="12"/>
                    </a:cubicBezTo>
                    <a:cubicBezTo>
                      <a:pt x="14" y="13"/>
                      <a:pt x="13" y="14"/>
                      <a:pt x="12" y="16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20"/>
                      <a:pt x="12" y="21"/>
                    </a:cubicBezTo>
                    <a:cubicBezTo>
                      <a:pt x="13" y="22"/>
                      <a:pt x="13" y="23"/>
                      <a:pt x="14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7"/>
                      <a:pt x="19" y="17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3"/>
                      <a:pt x="15" y="24"/>
                    </a:cubicBezTo>
                    <a:cubicBezTo>
                      <a:pt x="15" y="25"/>
                      <a:pt x="15" y="25"/>
                      <a:pt x="16" y="26"/>
                    </a:cubicBezTo>
                    <a:cubicBezTo>
                      <a:pt x="17" y="26"/>
                      <a:pt x="17" y="26"/>
                      <a:pt x="18" y="26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7" name="Freeform 1246">
                <a:extLst>
                  <a:ext uri="{FF2B5EF4-FFF2-40B4-BE49-F238E27FC236}">
                    <a16:creationId xmlns:a16="http://schemas.microsoft.com/office/drawing/2014/main" id="{B404053B-FC9E-77CB-5492-34916F85D1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59"/>
                <a:ext cx="47" cy="42"/>
              </a:xfrm>
              <a:custGeom>
                <a:avLst/>
                <a:gdLst>
                  <a:gd name="T0" fmla="*/ 81 w 30"/>
                  <a:gd name="T1" fmla="*/ 75 h 27"/>
                  <a:gd name="T2" fmla="*/ 74 w 30"/>
                  <a:gd name="T3" fmla="*/ 90 h 27"/>
                  <a:gd name="T4" fmla="*/ 69 w 30"/>
                  <a:gd name="T5" fmla="*/ 95 h 27"/>
                  <a:gd name="T6" fmla="*/ 61 w 30"/>
                  <a:gd name="T7" fmla="*/ 87 h 27"/>
                  <a:gd name="T8" fmla="*/ 61 w 30"/>
                  <a:gd name="T9" fmla="*/ 82 h 27"/>
                  <a:gd name="T10" fmla="*/ 74 w 30"/>
                  <a:gd name="T11" fmla="*/ 56 h 27"/>
                  <a:gd name="T12" fmla="*/ 60 w 30"/>
                  <a:gd name="T13" fmla="*/ 75 h 27"/>
                  <a:gd name="T14" fmla="*/ 47 w 30"/>
                  <a:gd name="T15" fmla="*/ 75 h 27"/>
                  <a:gd name="T16" fmla="*/ 47 w 30"/>
                  <a:gd name="T17" fmla="*/ 56 h 27"/>
                  <a:gd name="T18" fmla="*/ 60 w 30"/>
                  <a:gd name="T19" fmla="*/ 34 h 27"/>
                  <a:gd name="T20" fmla="*/ 42 w 30"/>
                  <a:gd name="T21" fmla="*/ 48 h 27"/>
                  <a:gd name="T22" fmla="*/ 34 w 30"/>
                  <a:gd name="T23" fmla="*/ 62 h 27"/>
                  <a:gd name="T24" fmla="*/ 31 w 30"/>
                  <a:gd name="T25" fmla="*/ 40 h 27"/>
                  <a:gd name="T26" fmla="*/ 34 w 30"/>
                  <a:gd name="T27" fmla="*/ 30 h 27"/>
                  <a:gd name="T28" fmla="*/ 20 w 30"/>
                  <a:gd name="T29" fmla="*/ 47 h 27"/>
                  <a:gd name="T30" fmla="*/ 8 w 30"/>
                  <a:gd name="T31" fmla="*/ 39 h 27"/>
                  <a:gd name="T32" fmla="*/ 13 w 30"/>
                  <a:gd name="T33" fmla="*/ 22 h 27"/>
                  <a:gd name="T34" fmla="*/ 20 w 30"/>
                  <a:gd name="T35" fmla="*/ 8 h 27"/>
                  <a:gd name="T36" fmla="*/ 8 w 30"/>
                  <a:gd name="T37" fmla="*/ 14 h 27"/>
                  <a:gd name="T38" fmla="*/ 5 w 30"/>
                  <a:gd name="T39" fmla="*/ 22 h 27"/>
                  <a:gd name="T40" fmla="*/ 5 w 30"/>
                  <a:gd name="T41" fmla="*/ 8 h 27"/>
                  <a:gd name="T42" fmla="*/ 22 w 30"/>
                  <a:gd name="T43" fmla="*/ 0 h 27"/>
                  <a:gd name="T44" fmla="*/ 20 w 30"/>
                  <a:gd name="T45" fmla="*/ 19 h 27"/>
                  <a:gd name="T46" fmla="*/ 20 w 30"/>
                  <a:gd name="T47" fmla="*/ 34 h 27"/>
                  <a:gd name="T48" fmla="*/ 31 w 30"/>
                  <a:gd name="T49" fmla="*/ 14 h 27"/>
                  <a:gd name="T50" fmla="*/ 39 w 30"/>
                  <a:gd name="T51" fmla="*/ 12 h 27"/>
                  <a:gd name="T52" fmla="*/ 47 w 30"/>
                  <a:gd name="T53" fmla="*/ 22 h 27"/>
                  <a:gd name="T54" fmla="*/ 39 w 30"/>
                  <a:gd name="T55" fmla="*/ 30 h 27"/>
                  <a:gd name="T56" fmla="*/ 42 w 30"/>
                  <a:gd name="T57" fmla="*/ 34 h 27"/>
                  <a:gd name="T58" fmla="*/ 53 w 30"/>
                  <a:gd name="T59" fmla="*/ 22 h 27"/>
                  <a:gd name="T60" fmla="*/ 66 w 30"/>
                  <a:gd name="T61" fmla="*/ 30 h 27"/>
                  <a:gd name="T62" fmla="*/ 69 w 30"/>
                  <a:gd name="T63" fmla="*/ 40 h 27"/>
                  <a:gd name="T64" fmla="*/ 49 w 30"/>
                  <a:gd name="T65" fmla="*/ 62 h 27"/>
                  <a:gd name="T66" fmla="*/ 60 w 30"/>
                  <a:gd name="T67" fmla="*/ 68 h 27"/>
                  <a:gd name="T68" fmla="*/ 69 w 30"/>
                  <a:gd name="T69" fmla="*/ 53 h 27"/>
                  <a:gd name="T70" fmla="*/ 81 w 30"/>
                  <a:gd name="T71" fmla="*/ 47 h 27"/>
                  <a:gd name="T72" fmla="*/ 74 w 30"/>
                  <a:gd name="T73" fmla="*/ 68 h 27"/>
                  <a:gd name="T74" fmla="*/ 74 w 30"/>
                  <a:gd name="T75" fmla="*/ 75 h 27"/>
                  <a:gd name="T76" fmla="*/ 81 w 30"/>
                  <a:gd name="T77" fmla="*/ 73 h 27"/>
                  <a:gd name="T78" fmla="*/ 88 w 30"/>
                  <a:gd name="T79" fmla="*/ 61 h 27"/>
                  <a:gd name="T80" fmla="*/ 96 w 30"/>
                  <a:gd name="T81" fmla="*/ 47 h 27"/>
                  <a:gd name="T82" fmla="*/ 100 w 30"/>
                  <a:gd name="T83" fmla="*/ 48 h 27"/>
                  <a:gd name="T84" fmla="*/ 100 w 30"/>
                  <a:gd name="T85" fmla="*/ 62 h 27"/>
                  <a:gd name="T86" fmla="*/ 96 w 30"/>
                  <a:gd name="T87" fmla="*/ 79 h 27"/>
                  <a:gd name="T88" fmla="*/ 103 w 30"/>
                  <a:gd name="T89" fmla="*/ 75 h 27"/>
                  <a:gd name="T90" fmla="*/ 111 w 30"/>
                  <a:gd name="T91" fmla="*/ 73 h 27"/>
                  <a:gd name="T92" fmla="*/ 111 w 30"/>
                  <a:gd name="T93" fmla="*/ 95 h 27"/>
                  <a:gd name="T94" fmla="*/ 96 w 30"/>
                  <a:gd name="T95" fmla="*/ 101 h 27"/>
                  <a:gd name="T96" fmla="*/ 100 w 30"/>
                  <a:gd name="T97" fmla="*/ 90 h 27"/>
                  <a:gd name="T98" fmla="*/ 94 w 30"/>
                  <a:gd name="T99" fmla="*/ 95 h 27"/>
                  <a:gd name="T100" fmla="*/ 83 w 30"/>
                  <a:gd name="T101" fmla="*/ 101 h 27"/>
                  <a:gd name="T102" fmla="*/ 77 w 30"/>
                  <a:gd name="T103" fmla="*/ 96 h 27"/>
                  <a:gd name="T104" fmla="*/ 83 w 30"/>
                  <a:gd name="T105" fmla="*/ 87 h 27"/>
                  <a:gd name="T106" fmla="*/ 83 w 30"/>
                  <a:gd name="T107" fmla="*/ 79 h 27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0" h="27">
                    <a:moveTo>
                      <a:pt x="22" y="20"/>
                    </a:moveTo>
                    <a:cubicBezTo>
                      <a:pt x="22" y="20"/>
                      <a:pt x="22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0" y="21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5"/>
                      <a:pt x="18" y="25"/>
                    </a:cubicBezTo>
                    <a:cubicBezTo>
                      <a:pt x="17" y="25"/>
                      <a:pt x="17" y="25"/>
                      <a:pt x="16" y="24"/>
                    </a:cubicBezTo>
                    <a:cubicBezTo>
                      <a:pt x="16" y="24"/>
                      <a:pt x="16" y="24"/>
                      <a:pt x="16" y="23"/>
                    </a:cubicBezTo>
                    <a:cubicBezTo>
                      <a:pt x="15" y="23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5"/>
                      <a:pt x="19" y="15"/>
                    </a:cubicBezTo>
                    <a:cubicBezTo>
                      <a:pt x="19" y="14"/>
                      <a:pt x="18" y="14"/>
                      <a:pt x="18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4" y="20"/>
                      <a:pt x="14" y="21"/>
                      <a:pt x="14" y="21"/>
                    </a:cubicBezTo>
                    <a:cubicBezTo>
                      <a:pt x="13" y="21"/>
                      <a:pt x="13" y="21"/>
                      <a:pt x="12" y="20"/>
                    </a:cubicBezTo>
                    <a:cubicBezTo>
                      <a:pt x="11" y="19"/>
                      <a:pt x="10" y="18"/>
                      <a:pt x="11" y="17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4"/>
                      <a:pt x="15" y="12"/>
                      <a:pt x="15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5" y="9"/>
                      <a:pt x="14" y="8"/>
                      <a:pt x="13" y="10"/>
                    </a:cubicBezTo>
                    <a:cubicBezTo>
                      <a:pt x="12" y="11"/>
                      <a:pt x="12" y="12"/>
                      <a:pt x="11" y="13"/>
                    </a:cubicBezTo>
                    <a:cubicBezTo>
                      <a:pt x="10" y="14"/>
                      <a:pt x="10" y="15"/>
                      <a:pt x="9" y="16"/>
                    </a:cubicBezTo>
                    <a:cubicBezTo>
                      <a:pt x="9" y="16"/>
                      <a:pt x="9" y="17"/>
                      <a:pt x="9" y="17"/>
                    </a:cubicBezTo>
                    <a:cubicBezTo>
                      <a:pt x="8" y="16"/>
                      <a:pt x="7" y="15"/>
                      <a:pt x="6" y="14"/>
                    </a:cubicBezTo>
                    <a:cubicBezTo>
                      <a:pt x="6" y="14"/>
                      <a:pt x="7" y="12"/>
                      <a:pt x="8" y="11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9" y="8"/>
                    </a:cubicBezTo>
                    <a:cubicBezTo>
                      <a:pt x="8" y="8"/>
                      <a:pt x="8" y="8"/>
                      <a:pt x="7" y="8"/>
                    </a:cubicBezTo>
                    <a:cubicBezTo>
                      <a:pt x="7" y="10"/>
                      <a:pt x="6" y="11"/>
                      <a:pt x="5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3" y="11"/>
                      <a:pt x="3" y="11"/>
                      <a:pt x="2" y="10"/>
                    </a:cubicBezTo>
                    <a:cubicBezTo>
                      <a:pt x="2" y="10"/>
                      <a:pt x="2" y="9"/>
                      <a:pt x="2" y="9"/>
                    </a:cubicBezTo>
                    <a:cubicBezTo>
                      <a:pt x="2" y="8"/>
                      <a:pt x="2" y="7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5" y="4"/>
                      <a:pt x="5" y="3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4" y="1"/>
                      <a:pt x="3" y="3"/>
                      <a:pt x="2" y="4"/>
                    </a:cubicBezTo>
                    <a:cubicBezTo>
                      <a:pt x="2" y="4"/>
                      <a:pt x="2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5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0"/>
                      <a:pt x="4" y="0"/>
                      <a:pt x="6" y="0"/>
                    </a:cubicBezTo>
                    <a:cubicBezTo>
                      <a:pt x="7" y="0"/>
                      <a:pt x="7" y="1"/>
                      <a:pt x="7" y="1"/>
                    </a:cubicBezTo>
                    <a:cubicBezTo>
                      <a:pt x="7" y="3"/>
                      <a:pt x="5" y="4"/>
                      <a:pt x="5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4" y="8"/>
                      <a:pt x="4" y="9"/>
                      <a:pt x="5" y="9"/>
                    </a:cubicBezTo>
                    <a:cubicBezTo>
                      <a:pt x="5" y="9"/>
                      <a:pt x="6" y="8"/>
                      <a:pt x="7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9" y="3"/>
                      <a:pt x="9" y="3"/>
                    </a:cubicBezTo>
                    <a:cubicBezTo>
                      <a:pt x="10" y="2"/>
                      <a:pt x="10" y="3"/>
                      <a:pt x="10" y="3"/>
                    </a:cubicBezTo>
                    <a:cubicBezTo>
                      <a:pt x="11" y="3"/>
                      <a:pt x="11" y="3"/>
                      <a:pt x="12" y="4"/>
                    </a:cubicBezTo>
                    <a:cubicBezTo>
                      <a:pt x="12" y="4"/>
                      <a:pt x="12" y="5"/>
                      <a:pt x="12" y="6"/>
                    </a:cubicBezTo>
                    <a:cubicBezTo>
                      <a:pt x="12" y="6"/>
                      <a:pt x="11" y="6"/>
                      <a:pt x="11" y="6"/>
                    </a:cubicBezTo>
                    <a:cubicBezTo>
                      <a:pt x="11" y="7"/>
                      <a:pt x="10" y="8"/>
                      <a:pt x="10" y="8"/>
                    </a:cubicBezTo>
                    <a:cubicBezTo>
                      <a:pt x="10" y="9"/>
                      <a:pt x="10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9"/>
                      <a:pt x="13" y="7"/>
                      <a:pt x="13" y="7"/>
                    </a:cubicBezTo>
                    <a:cubicBezTo>
                      <a:pt x="13" y="7"/>
                      <a:pt x="14" y="6"/>
                      <a:pt x="14" y="6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18" y="8"/>
                      <a:pt x="18" y="9"/>
                    </a:cubicBezTo>
                    <a:cubicBezTo>
                      <a:pt x="18" y="10"/>
                      <a:pt x="18" y="10"/>
                      <a:pt x="18" y="11"/>
                    </a:cubicBezTo>
                    <a:cubicBezTo>
                      <a:pt x="15" y="14"/>
                      <a:pt x="14" y="16"/>
                      <a:pt x="14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4" y="19"/>
                      <a:pt x="15" y="19"/>
                      <a:pt x="15" y="18"/>
                    </a:cubicBezTo>
                    <a:cubicBezTo>
                      <a:pt x="15" y="18"/>
                      <a:pt x="16" y="16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11"/>
                      <a:pt x="21" y="12"/>
                    </a:cubicBezTo>
                    <a:cubicBezTo>
                      <a:pt x="23" y="13"/>
                      <a:pt x="21" y="16"/>
                      <a:pt x="21" y="16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9"/>
                      <a:pt x="18" y="19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20" y="21"/>
                      <a:pt x="20" y="20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2" y="18"/>
                      <a:pt x="22" y="17"/>
                      <a:pt x="22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4" y="13"/>
                      <a:pt x="25" y="12"/>
                      <a:pt x="25" y="12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7" y="14"/>
                      <a:pt x="26" y="16"/>
                    </a:cubicBezTo>
                    <a:cubicBezTo>
                      <a:pt x="26" y="16"/>
                      <a:pt x="26" y="17"/>
                      <a:pt x="26" y="17"/>
                    </a:cubicBezTo>
                    <a:cubicBezTo>
                      <a:pt x="25" y="18"/>
                      <a:pt x="25" y="18"/>
                      <a:pt x="25" y="19"/>
                    </a:cubicBezTo>
                    <a:cubicBezTo>
                      <a:pt x="24" y="19"/>
                      <a:pt x="24" y="20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19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9"/>
                    </a:cubicBezTo>
                    <a:cubicBezTo>
                      <a:pt x="30" y="20"/>
                      <a:pt x="30" y="22"/>
                      <a:pt x="29" y="24"/>
                    </a:cubicBezTo>
                    <a:cubicBezTo>
                      <a:pt x="29" y="24"/>
                      <a:pt x="29" y="24"/>
                      <a:pt x="29" y="25"/>
                    </a:cubicBezTo>
                    <a:cubicBezTo>
                      <a:pt x="28" y="26"/>
                      <a:pt x="27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6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5" y="23"/>
                      <a:pt x="25" y="24"/>
                      <a:pt x="24" y="25"/>
                    </a:cubicBezTo>
                    <a:cubicBezTo>
                      <a:pt x="24" y="26"/>
                      <a:pt x="23" y="26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0" y="27"/>
                    </a:cubicBezTo>
                    <a:cubicBezTo>
                      <a:pt x="20" y="27"/>
                      <a:pt x="20" y="27"/>
                      <a:pt x="20" y="26"/>
                    </a:cubicBezTo>
                    <a:cubicBezTo>
                      <a:pt x="20" y="26"/>
                      <a:pt x="20" y="25"/>
                      <a:pt x="20" y="25"/>
                    </a:cubicBezTo>
                    <a:cubicBezTo>
                      <a:pt x="21" y="25"/>
                      <a:pt x="21" y="24"/>
                      <a:pt x="22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3" y="21"/>
                      <a:pt x="22" y="21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8" name="Freeform 1247">
                <a:extLst>
                  <a:ext uri="{FF2B5EF4-FFF2-40B4-BE49-F238E27FC236}">
                    <a16:creationId xmlns:a16="http://schemas.microsoft.com/office/drawing/2014/main" id="{E7C1C4EC-2DBC-4671-EDFB-D3F342313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3293"/>
                <a:ext cx="51" cy="110"/>
              </a:xfrm>
              <a:custGeom>
                <a:avLst/>
                <a:gdLst>
                  <a:gd name="T0" fmla="*/ 73 w 32"/>
                  <a:gd name="T1" fmla="*/ 5 h 70"/>
                  <a:gd name="T2" fmla="*/ 8 w 32"/>
                  <a:gd name="T3" fmla="*/ 86 h 70"/>
                  <a:gd name="T4" fmla="*/ 53 w 32"/>
                  <a:gd name="T5" fmla="*/ 251 h 70"/>
                  <a:gd name="T6" fmla="*/ 124 w 32"/>
                  <a:gd name="T7" fmla="*/ 135 h 70"/>
                  <a:gd name="T8" fmla="*/ 73 w 32"/>
                  <a:gd name="T9" fmla="*/ 5 h 7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" h="70">
                    <a:moveTo>
                      <a:pt x="18" y="1"/>
                    </a:moveTo>
                    <a:cubicBezTo>
                      <a:pt x="4" y="0"/>
                      <a:pt x="3" y="8"/>
                      <a:pt x="2" y="22"/>
                    </a:cubicBezTo>
                    <a:cubicBezTo>
                      <a:pt x="2" y="33"/>
                      <a:pt x="0" y="60"/>
                      <a:pt x="13" y="65"/>
                    </a:cubicBezTo>
                    <a:cubicBezTo>
                      <a:pt x="26" y="70"/>
                      <a:pt x="31" y="53"/>
                      <a:pt x="31" y="35"/>
                    </a:cubicBezTo>
                    <a:cubicBezTo>
                      <a:pt x="32" y="18"/>
                      <a:pt x="31" y="2"/>
                      <a:pt x="18" y="1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9" name="Freeform 1248">
                <a:extLst>
                  <a:ext uri="{FF2B5EF4-FFF2-40B4-BE49-F238E27FC236}">
                    <a16:creationId xmlns:a16="http://schemas.microsoft.com/office/drawing/2014/main" id="{906C438C-1D9F-314C-5634-18B75FB1AE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" y="3296"/>
                <a:ext cx="45" cy="99"/>
              </a:xfrm>
              <a:custGeom>
                <a:avLst/>
                <a:gdLst>
                  <a:gd name="T0" fmla="*/ 116 w 28"/>
                  <a:gd name="T1" fmla="*/ 129 h 63"/>
                  <a:gd name="T2" fmla="*/ 82 w 28"/>
                  <a:gd name="T3" fmla="*/ 237 h 63"/>
                  <a:gd name="T4" fmla="*/ 50 w 28"/>
                  <a:gd name="T5" fmla="*/ 239 h 63"/>
                  <a:gd name="T6" fmla="*/ 8 w 28"/>
                  <a:gd name="T7" fmla="*/ 86 h 63"/>
                  <a:gd name="T8" fmla="*/ 8 w 28"/>
                  <a:gd name="T9" fmla="*/ 77 h 63"/>
                  <a:gd name="T10" fmla="*/ 26 w 28"/>
                  <a:gd name="T11" fmla="*/ 13 h 63"/>
                  <a:gd name="T12" fmla="*/ 68 w 28"/>
                  <a:gd name="T13" fmla="*/ 0 h 63"/>
                  <a:gd name="T14" fmla="*/ 68 w 28"/>
                  <a:gd name="T15" fmla="*/ 0 h 63"/>
                  <a:gd name="T16" fmla="*/ 116 w 28"/>
                  <a:gd name="T17" fmla="*/ 129 h 6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" h="63">
                    <a:moveTo>
                      <a:pt x="28" y="33"/>
                    </a:moveTo>
                    <a:cubicBezTo>
                      <a:pt x="28" y="48"/>
                      <a:pt x="25" y="58"/>
                      <a:pt x="20" y="61"/>
                    </a:cubicBezTo>
                    <a:cubicBezTo>
                      <a:pt x="17" y="63"/>
                      <a:pt x="15" y="63"/>
                      <a:pt x="12" y="62"/>
                    </a:cubicBezTo>
                    <a:cubicBezTo>
                      <a:pt x="0" y="57"/>
                      <a:pt x="1" y="34"/>
                      <a:pt x="2" y="22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2"/>
                      <a:pt x="2" y="6"/>
                      <a:pt x="6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28" y="1"/>
                      <a:pt x="28" y="15"/>
                      <a:pt x="28" y="33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0" name="Freeform 1249">
                <a:extLst>
                  <a:ext uri="{FF2B5EF4-FFF2-40B4-BE49-F238E27FC236}">
                    <a16:creationId xmlns:a16="http://schemas.microsoft.com/office/drawing/2014/main" id="{CF63CEC3-FD54-C38D-38F2-968660058E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299"/>
                <a:ext cx="37" cy="93"/>
              </a:xfrm>
              <a:custGeom>
                <a:avLst/>
                <a:gdLst>
                  <a:gd name="T0" fmla="*/ 76 w 23"/>
                  <a:gd name="T1" fmla="*/ 199 h 59"/>
                  <a:gd name="T2" fmla="*/ 37 w 23"/>
                  <a:gd name="T3" fmla="*/ 197 h 59"/>
                  <a:gd name="T4" fmla="*/ 76 w 23"/>
                  <a:gd name="T5" fmla="*/ 189 h 59"/>
                  <a:gd name="T6" fmla="*/ 76 w 23"/>
                  <a:gd name="T7" fmla="*/ 164 h 59"/>
                  <a:gd name="T8" fmla="*/ 37 w 23"/>
                  <a:gd name="T9" fmla="*/ 161 h 59"/>
                  <a:gd name="T10" fmla="*/ 63 w 23"/>
                  <a:gd name="T11" fmla="*/ 156 h 59"/>
                  <a:gd name="T12" fmla="*/ 63 w 23"/>
                  <a:gd name="T13" fmla="*/ 129 h 59"/>
                  <a:gd name="T14" fmla="*/ 21 w 23"/>
                  <a:gd name="T15" fmla="*/ 121 h 59"/>
                  <a:gd name="T16" fmla="*/ 80 w 23"/>
                  <a:gd name="T17" fmla="*/ 117 h 59"/>
                  <a:gd name="T18" fmla="*/ 97 w 23"/>
                  <a:gd name="T19" fmla="*/ 90 h 59"/>
                  <a:gd name="T20" fmla="*/ 60 w 23"/>
                  <a:gd name="T21" fmla="*/ 69 h 59"/>
                  <a:gd name="T22" fmla="*/ 80 w 23"/>
                  <a:gd name="T23" fmla="*/ 43 h 59"/>
                  <a:gd name="T24" fmla="*/ 34 w 23"/>
                  <a:gd name="T25" fmla="*/ 39 h 59"/>
                  <a:gd name="T26" fmla="*/ 82 w 23"/>
                  <a:gd name="T27" fmla="*/ 35 h 59"/>
                  <a:gd name="T28" fmla="*/ 50 w 23"/>
                  <a:gd name="T29" fmla="*/ 5 h 59"/>
                  <a:gd name="T30" fmla="*/ 26 w 23"/>
                  <a:gd name="T31" fmla="*/ 20 h 59"/>
                  <a:gd name="T32" fmla="*/ 55 w 23"/>
                  <a:gd name="T33" fmla="*/ 22 h 59"/>
                  <a:gd name="T34" fmla="*/ 16 w 23"/>
                  <a:gd name="T35" fmla="*/ 32 h 59"/>
                  <a:gd name="T36" fmla="*/ 13 w 23"/>
                  <a:gd name="T37" fmla="*/ 55 h 59"/>
                  <a:gd name="T38" fmla="*/ 60 w 23"/>
                  <a:gd name="T39" fmla="*/ 55 h 59"/>
                  <a:gd name="T40" fmla="*/ 8 w 23"/>
                  <a:gd name="T41" fmla="*/ 61 h 59"/>
                  <a:gd name="T42" fmla="*/ 26 w 23"/>
                  <a:gd name="T43" fmla="*/ 69 h 59"/>
                  <a:gd name="T44" fmla="*/ 13 w 23"/>
                  <a:gd name="T45" fmla="*/ 82 h 59"/>
                  <a:gd name="T46" fmla="*/ 8 w 23"/>
                  <a:gd name="T47" fmla="*/ 90 h 59"/>
                  <a:gd name="T48" fmla="*/ 76 w 23"/>
                  <a:gd name="T49" fmla="*/ 95 h 59"/>
                  <a:gd name="T50" fmla="*/ 16 w 23"/>
                  <a:gd name="T51" fmla="*/ 102 h 59"/>
                  <a:gd name="T52" fmla="*/ 21 w 23"/>
                  <a:gd name="T53" fmla="*/ 137 h 59"/>
                  <a:gd name="T54" fmla="*/ 68 w 23"/>
                  <a:gd name="T55" fmla="*/ 142 h 59"/>
                  <a:gd name="T56" fmla="*/ 16 w 23"/>
                  <a:gd name="T57" fmla="*/ 150 h 59"/>
                  <a:gd name="T58" fmla="*/ 21 w 23"/>
                  <a:gd name="T59" fmla="*/ 177 h 59"/>
                  <a:gd name="T60" fmla="*/ 47 w 23"/>
                  <a:gd name="T61" fmla="*/ 181 h 59"/>
                  <a:gd name="T62" fmla="*/ 13 w 23"/>
                  <a:gd name="T63" fmla="*/ 184 h 59"/>
                  <a:gd name="T64" fmla="*/ 37 w 23"/>
                  <a:gd name="T65" fmla="*/ 224 h 59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3" h="59">
                    <a:moveTo>
                      <a:pt x="19" y="52"/>
                    </a:moveTo>
                    <a:cubicBezTo>
                      <a:pt x="19" y="51"/>
                      <a:pt x="19" y="51"/>
                      <a:pt x="18" y="51"/>
                    </a:cubicBezTo>
                    <a:cubicBezTo>
                      <a:pt x="15" y="51"/>
                      <a:pt x="13" y="52"/>
                      <a:pt x="11" y="52"/>
                    </a:cubicBezTo>
                    <a:cubicBezTo>
                      <a:pt x="10" y="52"/>
                      <a:pt x="9" y="51"/>
                      <a:pt x="9" y="50"/>
                    </a:cubicBezTo>
                    <a:cubicBezTo>
                      <a:pt x="9" y="50"/>
                      <a:pt x="10" y="49"/>
                      <a:pt x="12" y="49"/>
                    </a:cubicBezTo>
                    <a:cubicBezTo>
                      <a:pt x="14" y="48"/>
                      <a:pt x="15" y="49"/>
                      <a:pt x="18" y="48"/>
                    </a:cubicBezTo>
                    <a:cubicBezTo>
                      <a:pt x="21" y="48"/>
                      <a:pt x="21" y="45"/>
                      <a:pt x="22" y="45"/>
                    </a:cubicBezTo>
                    <a:cubicBezTo>
                      <a:pt x="23" y="40"/>
                      <a:pt x="19" y="42"/>
                      <a:pt x="18" y="42"/>
                    </a:cubicBezTo>
                    <a:cubicBezTo>
                      <a:pt x="16" y="42"/>
                      <a:pt x="15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8" y="40"/>
                      <a:pt x="10" y="40"/>
                      <a:pt x="12" y="40"/>
                    </a:cubicBezTo>
                    <a:cubicBezTo>
                      <a:pt x="13" y="40"/>
                      <a:pt x="14" y="40"/>
                      <a:pt x="15" y="40"/>
                    </a:cubicBezTo>
                    <a:cubicBezTo>
                      <a:pt x="16" y="40"/>
                      <a:pt x="22" y="40"/>
                      <a:pt x="22" y="36"/>
                    </a:cubicBezTo>
                    <a:cubicBezTo>
                      <a:pt x="23" y="32"/>
                      <a:pt x="17" y="33"/>
                      <a:pt x="15" y="33"/>
                    </a:cubicBezTo>
                    <a:cubicBezTo>
                      <a:pt x="11" y="33"/>
                      <a:pt x="8" y="33"/>
                      <a:pt x="7" y="33"/>
                    </a:cubicBezTo>
                    <a:cubicBezTo>
                      <a:pt x="6" y="33"/>
                      <a:pt x="5" y="32"/>
                      <a:pt x="5" y="31"/>
                    </a:cubicBezTo>
                    <a:cubicBezTo>
                      <a:pt x="5" y="31"/>
                      <a:pt x="6" y="30"/>
                      <a:pt x="7" y="30"/>
                    </a:cubicBezTo>
                    <a:cubicBezTo>
                      <a:pt x="8" y="30"/>
                      <a:pt x="14" y="30"/>
                      <a:pt x="19" y="30"/>
                    </a:cubicBezTo>
                    <a:cubicBezTo>
                      <a:pt x="20" y="30"/>
                      <a:pt x="23" y="30"/>
                      <a:pt x="23" y="26"/>
                    </a:cubicBezTo>
                    <a:cubicBezTo>
                      <a:pt x="23" y="25"/>
                      <a:pt x="23" y="24"/>
                      <a:pt x="23" y="23"/>
                    </a:cubicBezTo>
                    <a:cubicBezTo>
                      <a:pt x="23" y="19"/>
                      <a:pt x="19" y="19"/>
                      <a:pt x="19" y="19"/>
                    </a:cubicBezTo>
                    <a:cubicBezTo>
                      <a:pt x="19" y="19"/>
                      <a:pt x="14" y="20"/>
                      <a:pt x="14" y="18"/>
                    </a:cubicBezTo>
                    <a:cubicBezTo>
                      <a:pt x="14" y="16"/>
                      <a:pt x="17" y="17"/>
                      <a:pt x="19" y="16"/>
                    </a:cubicBezTo>
                    <a:cubicBezTo>
                      <a:pt x="23" y="16"/>
                      <a:pt x="23" y="11"/>
                      <a:pt x="19" y="11"/>
                    </a:cubicBezTo>
                    <a:cubicBezTo>
                      <a:pt x="15" y="11"/>
                      <a:pt x="10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0" y="9"/>
                      <a:pt x="21" y="9"/>
                      <a:pt x="21" y="7"/>
                    </a:cubicBezTo>
                    <a:cubicBezTo>
                      <a:pt x="19" y="3"/>
                      <a:pt x="16" y="1"/>
                      <a:pt x="12" y="1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3"/>
                      <a:pt x="4" y="5"/>
                      <a:pt x="6" y="5"/>
                    </a:cubicBezTo>
                    <a:cubicBezTo>
                      <a:pt x="9" y="5"/>
                      <a:pt x="12" y="4"/>
                      <a:pt x="12" y="4"/>
                    </a:cubicBezTo>
                    <a:cubicBezTo>
                      <a:pt x="13" y="4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10" y="7"/>
                      <a:pt x="6" y="7"/>
                      <a:pt x="4" y="8"/>
                    </a:cubicBezTo>
                    <a:cubicBezTo>
                      <a:pt x="3" y="8"/>
                      <a:pt x="1" y="8"/>
                      <a:pt x="1" y="10"/>
                    </a:cubicBezTo>
                    <a:cubicBezTo>
                      <a:pt x="1" y="13"/>
                      <a:pt x="3" y="14"/>
                      <a:pt x="3" y="14"/>
                    </a:cubicBezTo>
                    <a:cubicBezTo>
                      <a:pt x="6" y="14"/>
                      <a:pt x="9" y="13"/>
                      <a:pt x="12" y="13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4" y="15"/>
                      <a:pt x="13" y="15"/>
                      <a:pt x="12" y="16"/>
                    </a:cubicBezTo>
                    <a:cubicBezTo>
                      <a:pt x="9" y="16"/>
                      <a:pt x="5" y="16"/>
                      <a:pt x="2" y="16"/>
                    </a:cubicBezTo>
                    <a:cubicBezTo>
                      <a:pt x="0" y="16"/>
                      <a:pt x="1" y="19"/>
                      <a:pt x="2" y="19"/>
                    </a:cubicBezTo>
                    <a:cubicBezTo>
                      <a:pt x="4" y="18"/>
                      <a:pt x="6" y="18"/>
                      <a:pt x="6" y="18"/>
                    </a:cubicBezTo>
                    <a:cubicBezTo>
                      <a:pt x="6" y="18"/>
                      <a:pt x="8" y="18"/>
                      <a:pt x="8" y="20"/>
                    </a:cubicBezTo>
                    <a:cubicBezTo>
                      <a:pt x="8" y="22"/>
                      <a:pt x="5" y="21"/>
                      <a:pt x="3" y="21"/>
                    </a:cubicBezTo>
                    <a:cubicBezTo>
                      <a:pt x="2" y="21"/>
                      <a:pt x="1" y="22"/>
                      <a:pt x="1" y="22"/>
                    </a:cubicBezTo>
                    <a:cubicBezTo>
                      <a:pt x="1" y="23"/>
                      <a:pt x="2" y="23"/>
                      <a:pt x="2" y="23"/>
                    </a:cubicBezTo>
                    <a:cubicBezTo>
                      <a:pt x="6" y="23"/>
                      <a:pt x="12" y="22"/>
                      <a:pt x="15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5" y="26"/>
                    </a:cubicBezTo>
                    <a:cubicBezTo>
                      <a:pt x="13" y="26"/>
                      <a:pt x="8" y="26"/>
                      <a:pt x="4" y="26"/>
                    </a:cubicBezTo>
                    <a:cubicBezTo>
                      <a:pt x="3" y="26"/>
                      <a:pt x="0" y="26"/>
                      <a:pt x="0" y="31"/>
                    </a:cubicBezTo>
                    <a:cubicBezTo>
                      <a:pt x="0" y="35"/>
                      <a:pt x="4" y="35"/>
                      <a:pt x="5" y="35"/>
                    </a:cubicBezTo>
                    <a:cubicBezTo>
                      <a:pt x="8" y="35"/>
                      <a:pt x="12" y="35"/>
                      <a:pt x="14" y="35"/>
                    </a:cubicBezTo>
                    <a:cubicBezTo>
                      <a:pt x="15" y="35"/>
                      <a:pt x="16" y="36"/>
                      <a:pt x="16" y="36"/>
                    </a:cubicBezTo>
                    <a:cubicBezTo>
                      <a:pt x="16" y="37"/>
                      <a:pt x="15" y="38"/>
                      <a:pt x="14" y="38"/>
                    </a:cubicBezTo>
                    <a:cubicBezTo>
                      <a:pt x="12" y="38"/>
                      <a:pt x="8" y="38"/>
                      <a:pt x="4" y="38"/>
                    </a:cubicBezTo>
                    <a:cubicBezTo>
                      <a:pt x="4" y="38"/>
                      <a:pt x="1" y="38"/>
                      <a:pt x="1" y="41"/>
                    </a:cubicBezTo>
                    <a:cubicBezTo>
                      <a:pt x="1" y="45"/>
                      <a:pt x="4" y="45"/>
                      <a:pt x="5" y="45"/>
                    </a:cubicBezTo>
                    <a:cubicBezTo>
                      <a:pt x="7" y="45"/>
                      <a:pt x="8" y="45"/>
                      <a:pt x="10" y="44"/>
                    </a:cubicBezTo>
                    <a:cubicBezTo>
                      <a:pt x="11" y="44"/>
                      <a:pt x="11" y="45"/>
                      <a:pt x="11" y="46"/>
                    </a:cubicBezTo>
                    <a:cubicBezTo>
                      <a:pt x="11" y="46"/>
                      <a:pt x="11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8"/>
                      <a:pt x="2" y="49"/>
                    </a:cubicBezTo>
                    <a:cubicBezTo>
                      <a:pt x="4" y="53"/>
                      <a:pt x="6" y="56"/>
                      <a:pt x="9" y="57"/>
                    </a:cubicBezTo>
                    <a:cubicBezTo>
                      <a:pt x="13" y="59"/>
                      <a:pt x="17" y="56"/>
                      <a:pt x="19" y="52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1" name="Freeform 1250">
                <a:extLst>
                  <a:ext uri="{FF2B5EF4-FFF2-40B4-BE49-F238E27FC236}">
                    <a16:creationId xmlns:a16="http://schemas.microsoft.com/office/drawing/2014/main" id="{D2EA43F1-54A4-380C-2D35-5B486C0F662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45" y="3299"/>
                <a:ext cx="28" cy="25"/>
              </a:xfrm>
              <a:custGeom>
                <a:avLst/>
                <a:gdLst>
                  <a:gd name="T0" fmla="*/ 56 w 18"/>
                  <a:gd name="T1" fmla="*/ 42 h 16"/>
                  <a:gd name="T2" fmla="*/ 26 w 18"/>
                  <a:gd name="T3" fmla="*/ 42 h 16"/>
                  <a:gd name="T4" fmla="*/ 30 w 18"/>
                  <a:gd name="T5" fmla="*/ 42 h 16"/>
                  <a:gd name="T6" fmla="*/ 19 w 18"/>
                  <a:gd name="T7" fmla="*/ 42 h 16"/>
                  <a:gd name="T8" fmla="*/ 19 w 18"/>
                  <a:gd name="T9" fmla="*/ 42 h 16"/>
                  <a:gd name="T10" fmla="*/ 14 w 18"/>
                  <a:gd name="T11" fmla="*/ 39 h 16"/>
                  <a:gd name="T12" fmla="*/ 14 w 18"/>
                  <a:gd name="T13" fmla="*/ 39 h 16"/>
                  <a:gd name="T14" fmla="*/ 14 w 18"/>
                  <a:gd name="T15" fmla="*/ 39 h 16"/>
                  <a:gd name="T16" fmla="*/ 14 w 18"/>
                  <a:gd name="T17" fmla="*/ 39 h 16"/>
                  <a:gd name="T18" fmla="*/ 14 w 18"/>
                  <a:gd name="T19" fmla="*/ 39 h 16"/>
                  <a:gd name="T20" fmla="*/ 14 w 18"/>
                  <a:gd name="T21" fmla="*/ 39 h 16"/>
                  <a:gd name="T22" fmla="*/ 12 w 18"/>
                  <a:gd name="T23" fmla="*/ 39 h 16"/>
                  <a:gd name="T24" fmla="*/ 14 w 18"/>
                  <a:gd name="T25" fmla="*/ 42 h 16"/>
                  <a:gd name="T26" fmla="*/ 40 w 18"/>
                  <a:gd name="T27" fmla="*/ 48 h 16"/>
                  <a:gd name="T28" fmla="*/ 53 w 18"/>
                  <a:gd name="T29" fmla="*/ 48 h 16"/>
                  <a:gd name="T30" fmla="*/ 61 w 18"/>
                  <a:gd name="T31" fmla="*/ 53 h 16"/>
                  <a:gd name="T32" fmla="*/ 62 w 18"/>
                  <a:gd name="T33" fmla="*/ 61 h 16"/>
                  <a:gd name="T34" fmla="*/ 56 w 18"/>
                  <a:gd name="T35" fmla="*/ 42 h 16"/>
                  <a:gd name="T36" fmla="*/ 62 w 18"/>
                  <a:gd name="T37" fmla="*/ 27 h 16"/>
                  <a:gd name="T38" fmla="*/ 30 w 18"/>
                  <a:gd name="T39" fmla="*/ 5 h 16"/>
                  <a:gd name="T40" fmla="*/ 8 w 18"/>
                  <a:gd name="T41" fmla="*/ 8 h 16"/>
                  <a:gd name="T42" fmla="*/ 8 w 18"/>
                  <a:gd name="T43" fmla="*/ 20 h 16"/>
                  <a:gd name="T44" fmla="*/ 22 w 18"/>
                  <a:gd name="T45" fmla="*/ 14 h 16"/>
                  <a:gd name="T46" fmla="*/ 26 w 18"/>
                  <a:gd name="T47" fmla="*/ 14 h 16"/>
                  <a:gd name="T48" fmla="*/ 34 w 18"/>
                  <a:gd name="T49" fmla="*/ 13 h 16"/>
                  <a:gd name="T50" fmla="*/ 39 w 18"/>
                  <a:gd name="T51" fmla="*/ 14 h 16"/>
                  <a:gd name="T52" fmla="*/ 47 w 18"/>
                  <a:gd name="T53" fmla="*/ 27 h 16"/>
                  <a:gd name="T54" fmla="*/ 47 w 18"/>
                  <a:gd name="T55" fmla="*/ 31 h 16"/>
                  <a:gd name="T56" fmla="*/ 39 w 18"/>
                  <a:gd name="T57" fmla="*/ 34 h 16"/>
                  <a:gd name="T58" fmla="*/ 30 w 18"/>
                  <a:gd name="T59" fmla="*/ 34 h 16"/>
                  <a:gd name="T60" fmla="*/ 61 w 18"/>
                  <a:gd name="T61" fmla="*/ 34 h 16"/>
                  <a:gd name="T62" fmla="*/ 62 w 18"/>
                  <a:gd name="T63" fmla="*/ 27 h 1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8" h="16">
                    <a:moveTo>
                      <a:pt x="15" y="11"/>
                    </a:moveTo>
                    <a:cubicBezTo>
                      <a:pt x="12" y="11"/>
                      <a:pt x="9" y="11"/>
                      <a:pt x="7" y="11"/>
                    </a:cubicBezTo>
                    <a:cubicBezTo>
                      <a:pt x="7" y="11"/>
                      <a:pt x="7" y="11"/>
                      <a:pt x="8" y="11"/>
                    </a:cubicBezTo>
                    <a:cubicBezTo>
                      <a:pt x="7" y="12"/>
                      <a:pt x="6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4" y="11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4" y="11"/>
                    </a:cubicBezTo>
                    <a:cubicBezTo>
                      <a:pt x="5" y="13"/>
                      <a:pt x="9" y="13"/>
                      <a:pt x="11" y="13"/>
                    </a:cubicBezTo>
                    <a:cubicBezTo>
                      <a:pt x="12" y="13"/>
                      <a:pt x="13" y="13"/>
                      <a:pt x="14" y="13"/>
                    </a:cubicBezTo>
                    <a:cubicBezTo>
                      <a:pt x="15" y="13"/>
                      <a:pt x="16" y="13"/>
                      <a:pt x="16" y="14"/>
                    </a:cubicBezTo>
                    <a:cubicBezTo>
                      <a:pt x="16" y="14"/>
                      <a:pt x="17" y="15"/>
                      <a:pt x="17" y="16"/>
                    </a:cubicBezTo>
                    <a:cubicBezTo>
                      <a:pt x="18" y="15"/>
                      <a:pt x="18" y="11"/>
                      <a:pt x="15" y="11"/>
                    </a:cubicBezTo>
                    <a:close/>
                    <a:moveTo>
                      <a:pt x="17" y="7"/>
                    </a:moveTo>
                    <a:cubicBezTo>
                      <a:pt x="15" y="3"/>
                      <a:pt x="12" y="1"/>
                      <a:pt x="8" y="1"/>
                    </a:cubicBezTo>
                    <a:cubicBezTo>
                      <a:pt x="5" y="0"/>
                      <a:pt x="3" y="1"/>
                      <a:pt x="2" y="2"/>
                    </a:cubicBezTo>
                    <a:cubicBezTo>
                      <a:pt x="1" y="3"/>
                      <a:pt x="0" y="5"/>
                      <a:pt x="2" y="5"/>
                    </a:cubicBezTo>
                    <a:cubicBezTo>
                      <a:pt x="4" y="5"/>
                      <a:pt x="5" y="5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8" y="4"/>
                      <a:pt x="8" y="3"/>
                      <a:pt x="9" y="3"/>
                    </a:cubicBezTo>
                    <a:cubicBezTo>
                      <a:pt x="9" y="3"/>
                      <a:pt x="10" y="3"/>
                      <a:pt x="10" y="4"/>
                    </a:cubicBezTo>
                    <a:cubicBezTo>
                      <a:pt x="11" y="4"/>
                      <a:pt x="12" y="6"/>
                      <a:pt x="12" y="7"/>
                    </a:cubicBezTo>
                    <a:cubicBezTo>
                      <a:pt x="12" y="7"/>
                      <a:pt x="12" y="8"/>
                      <a:pt x="12" y="8"/>
                    </a:cubicBezTo>
                    <a:cubicBezTo>
                      <a:pt x="11" y="9"/>
                      <a:pt x="11" y="8"/>
                      <a:pt x="10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10" y="9"/>
                      <a:pt x="13" y="9"/>
                      <a:pt x="16" y="9"/>
                    </a:cubicBezTo>
                    <a:cubicBezTo>
                      <a:pt x="16" y="9"/>
                      <a:pt x="17" y="9"/>
                      <a:pt x="17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2" name="Freeform 1251">
                <a:extLst>
                  <a:ext uri="{FF2B5EF4-FFF2-40B4-BE49-F238E27FC236}">
                    <a16:creationId xmlns:a16="http://schemas.microsoft.com/office/drawing/2014/main" id="{724EF7C2-79F6-BD90-C8F6-3BDAEA780C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5" y="3315"/>
                <a:ext cx="7" cy="3"/>
              </a:xfrm>
              <a:custGeom>
                <a:avLst/>
                <a:gdLst>
                  <a:gd name="T0" fmla="*/ 1 w 5"/>
                  <a:gd name="T1" fmla="*/ 5 h 2"/>
                  <a:gd name="T2" fmla="*/ 8 w 5"/>
                  <a:gd name="T3" fmla="*/ 5 h 2"/>
                  <a:gd name="T4" fmla="*/ 14 w 5"/>
                  <a:gd name="T5" fmla="*/ 8 h 2"/>
                  <a:gd name="T6" fmla="*/ 14 w 5"/>
                  <a:gd name="T7" fmla="*/ 5 h 2"/>
                  <a:gd name="T8" fmla="*/ 11 w 5"/>
                  <a:gd name="T9" fmla="*/ 0 h 2"/>
                  <a:gd name="T10" fmla="*/ 11 w 5"/>
                  <a:gd name="T11" fmla="*/ 0 h 2"/>
                  <a:gd name="T12" fmla="*/ 8 w 5"/>
                  <a:gd name="T13" fmla="*/ 0 h 2"/>
                  <a:gd name="T14" fmla="*/ 0 w 5"/>
                  <a:gd name="T15" fmla="*/ 0 h 2"/>
                  <a:gd name="T16" fmla="*/ 1 w 5"/>
                  <a:gd name="T17" fmla="*/ 5 h 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" h="2">
                    <a:moveTo>
                      <a:pt x="1" y="1"/>
                    </a:moveTo>
                    <a:cubicBezTo>
                      <a:pt x="2" y="1"/>
                      <a:pt x="2" y="1"/>
                      <a:pt x="3" y="1"/>
                    </a:cubicBezTo>
                    <a:cubicBezTo>
                      <a:pt x="4" y="1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3" name="Freeform 1252">
                <a:extLst>
                  <a:ext uri="{FF2B5EF4-FFF2-40B4-BE49-F238E27FC236}">
                    <a16:creationId xmlns:a16="http://schemas.microsoft.com/office/drawing/2014/main" id="{256EBE9C-2B0F-DB7E-BC91-489424ADC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3310"/>
                <a:ext cx="9" cy="11"/>
              </a:xfrm>
              <a:custGeom>
                <a:avLst/>
                <a:gdLst>
                  <a:gd name="T0" fmla="*/ 5 w 6"/>
                  <a:gd name="T1" fmla="*/ 20 h 7"/>
                  <a:gd name="T2" fmla="*/ 8 w 6"/>
                  <a:gd name="T3" fmla="*/ 13 h 7"/>
                  <a:gd name="T4" fmla="*/ 8 w 6"/>
                  <a:gd name="T5" fmla="*/ 5 h 7"/>
                  <a:gd name="T6" fmla="*/ 21 w 6"/>
                  <a:gd name="T7" fmla="*/ 0 h 7"/>
                  <a:gd name="T8" fmla="*/ 21 w 6"/>
                  <a:gd name="T9" fmla="*/ 0 h 7"/>
                  <a:gd name="T10" fmla="*/ 12 w 6"/>
                  <a:gd name="T11" fmla="*/ 5 h 7"/>
                  <a:gd name="T12" fmla="*/ 0 w 6"/>
                  <a:gd name="T13" fmla="*/ 13 h 7"/>
                  <a:gd name="T14" fmla="*/ 8 w 6"/>
                  <a:gd name="T15" fmla="*/ 22 h 7"/>
                  <a:gd name="T16" fmla="*/ 14 w 6"/>
                  <a:gd name="T17" fmla="*/ 27 h 7"/>
                  <a:gd name="T18" fmla="*/ 5 w 6"/>
                  <a:gd name="T19" fmla="*/ 20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5"/>
                    </a:moveTo>
                    <a:cubicBezTo>
                      <a:pt x="1" y="4"/>
                      <a:pt x="1" y="4"/>
                      <a:pt x="2" y="3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3" y="0"/>
                      <a:pt x="5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3" y="0"/>
                      <a:pt x="3" y="1"/>
                    </a:cubicBezTo>
                    <a:cubicBezTo>
                      <a:pt x="2" y="1"/>
                      <a:pt x="0" y="1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2" y="6"/>
                      <a:pt x="3" y="6"/>
                      <a:pt x="4" y="7"/>
                    </a:cubicBezTo>
                    <a:cubicBezTo>
                      <a:pt x="3" y="7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4" name="Freeform 1253">
                <a:extLst>
                  <a:ext uri="{FF2B5EF4-FFF2-40B4-BE49-F238E27FC236}">
                    <a16:creationId xmlns:a16="http://schemas.microsoft.com/office/drawing/2014/main" id="{E20C9CBD-DA29-12F3-E09D-1D9B2B4D13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323"/>
                <a:ext cx="21" cy="6"/>
              </a:xfrm>
              <a:custGeom>
                <a:avLst/>
                <a:gdLst>
                  <a:gd name="T0" fmla="*/ 34 w 13"/>
                  <a:gd name="T1" fmla="*/ 8 h 4"/>
                  <a:gd name="T2" fmla="*/ 47 w 13"/>
                  <a:gd name="T3" fmla="*/ 5 h 4"/>
                  <a:gd name="T4" fmla="*/ 55 w 13"/>
                  <a:gd name="T5" fmla="*/ 0 h 4"/>
                  <a:gd name="T6" fmla="*/ 55 w 13"/>
                  <a:gd name="T7" fmla="*/ 0 h 4"/>
                  <a:gd name="T8" fmla="*/ 50 w 13"/>
                  <a:gd name="T9" fmla="*/ 5 h 4"/>
                  <a:gd name="T10" fmla="*/ 8 w 13"/>
                  <a:gd name="T11" fmla="*/ 5 h 4"/>
                  <a:gd name="T12" fmla="*/ 8 w 13"/>
                  <a:gd name="T13" fmla="*/ 14 h 4"/>
                  <a:gd name="T14" fmla="*/ 16 w 13"/>
                  <a:gd name="T15" fmla="*/ 12 h 4"/>
                  <a:gd name="T16" fmla="*/ 34 w 13"/>
                  <a:gd name="T17" fmla="*/ 8 h 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" h="4">
                    <a:moveTo>
                      <a:pt x="8" y="2"/>
                    </a:moveTo>
                    <a:cubicBezTo>
                      <a:pt x="9" y="2"/>
                      <a:pt x="10" y="1"/>
                      <a:pt x="11" y="1"/>
                    </a:cubicBezTo>
                    <a:cubicBezTo>
                      <a:pt x="12" y="1"/>
                      <a:pt x="12" y="1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1"/>
                    </a:cubicBezTo>
                    <a:cubicBezTo>
                      <a:pt x="9" y="1"/>
                      <a:pt x="5" y="1"/>
                      <a:pt x="2" y="1"/>
                    </a:cubicBezTo>
                    <a:cubicBezTo>
                      <a:pt x="0" y="1"/>
                      <a:pt x="1" y="4"/>
                      <a:pt x="2" y="4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2"/>
                      <a:pt x="6" y="2"/>
                      <a:pt x="8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5" name="Freeform 1254">
                <a:extLst>
                  <a:ext uri="{FF2B5EF4-FFF2-40B4-BE49-F238E27FC236}">
                    <a16:creationId xmlns:a16="http://schemas.microsoft.com/office/drawing/2014/main" id="{32B74456-4EBE-7686-8F02-59E152F6F4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3332"/>
                <a:ext cx="11" cy="3"/>
              </a:xfrm>
              <a:custGeom>
                <a:avLst/>
                <a:gdLst>
                  <a:gd name="T0" fmla="*/ 22 w 7"/>
                  <a:gd name="T1" fmla="*/ 5 h 2"/>
                  <a:gd name="T2" fmla="*/ 27 w 7"/>
                  <a:gd name="T3" fmla="*/ 0 h 2"/>
                  <a:gd name="T4" fmla="*/ 8 w 7"/>
                  <a:gd name="T5" fmla="*/ 0 h 2"/>
                  <a:gd name="T6" fmla="*/ 0 w 7"/>
                  <a:gd name="T7" fmla="*/ 5 h 2"/>
                  <a:gd name="T8" fmla="*/ 5 w 7"/>
                  <a:gd name="T9" fmla="*/ 8 h 2"/>
                  <a:gd name="T10" fmla="*/ 8 w 7"/>
                  <a:gd name="T11" fmla="*/ 8 h 2"/>
                  <a:gd name="T12" fmla="*/ 8 w 7"/>
                  <a:gd name="T13" fmla="*/ 8 h 2"/>
                  <a:gd name="T14" fmla="*/ 22 w 7"/>
                  <a:gd name="T15" fmla="*/ 5 h 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2">
                    <a:moveTo>
                      <a:pt x="6" y="1"/>
                    </a:moveTo>
                    <a:cubicBezTo>
                      <a:pt x="6" y="0"/>
                      <a:pt x="7" y="0"/>
                      <a:pt x="7" y="0"/>
                    </a:cubicBezTo>
                    <a:cubicBezTo>
                      <a:pt x="6" y="0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0"/>
                      <a:pt x="5" y="1"/>
                      <a:pt x="6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6" name="Freeform 1255">
                <a:extLst>
                  <a:ext uri="{FF2B5EF4-FFF2-40B4-BE49-F238E27FC236}">
                    <a16:creationId xmlns:a16="http://schemas.microsoft.com/office/drawing/2014/main" id="{5D2C1F15-004B-41A3-D9CE-D2C1E39B3D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1" y="3319"/>
                <a:ext cx="22" cy="12"/>
              </a:xfrm>
              <a:custGeom>
                <a:avLst/>
                <a:gdLst>
                  <a:gd name="T0" fmla="*/ 20 w 14"/>
                  <a:gd name="T1" fmla="*/ 26 h 7"/>
                  <a:gd name="T2" fmla="*/ 22 w 14"/>
                  <a:gd name="T3" fmla="*/ 21 h 7"/>
                  <a:gd name="T4" fmla="*/ 42 w 14"/>
                  <a:gd name="T5" fmla="*/ 15 h 7"/>
                  <a:gd name="T6" fmla="*/ 55 w 14"/>
                  <a:gd name="T7" fmla="*/ 5 h 7"/>
                  <a:gd name="T8" fmla="*/ 47 w 14"/>
                  <a:gd name="T9" fmla="*/ 0 h 7"/>
                  <a:gd name="T10" fmla="*/ 39 w 14"/>
                  <a:gd name="T11" fmla="*/ 0 h 7"/>
                  <a:gd name="T12" fmla="*/ 42 w 14"/>
                  <a:gd name="T13" fmla="*/ 9 h 7"/>
                  <a:gd name="T14" fmla="*/ 31 w 14"/>
                  <a:gd name="T15" fmla="*/ 9 h 7"/>
                  <a:gd name="T16" fmla="*/ 22 w 14"/>
                  <a:gd name="T17" fmla="*/ 15 h 7"/>
                  <a:gd name="T18" fmla="*/ 20 w 14"/>
                  <a:gd name="T19" fmla="*/ 21 h 7"/>
                  <a:gd name="T20" fmla="*/ 13 w 14"/>
                  <a:gd name="T21" fmla="*/ 26 h 7"/>
                  <a:gd name="T22" fmla="*/ 8 w 14"/>
                  <a:gd name="T23" fmla="*/ 29 h 7"/>
                  <a:gd name="T24" fmla="*/ 0 w 14"/>
                  <a:gd name="T25" fmla="*/ 29 h 7"/>
                  <a:gd name="T26" fmla="*/ 14 w 14"/>
                  <a:gd name="T27" fmla="*/ 29 h 7"/>
                  <a:gd name="T28" fmla="*/ 20 w 14"/>
                  <a:gd name="T29" fmla="*/ 26 h 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4" h="7">
                    <a:moveTo>
                      <a:pt x="5" y="5"/>
                    </a:moveTo>
                    <a:cubicBezTo>
                      <a:pt x="5" y="5"/>
                      <a:pt x="6" y="5"/>
                      <a:pt x="6" y="4"/>
                    </a:cubicBezTo>
                    <a:cubicBezTo>
                      <a:pt x="7" y="3"/>
                      <a:pt x="10" y="4"/>
                      <a:pt x="11" y="3"/>
                    </a:cubicBezTo>
                    <a:cubicBezTo>
                      <a:pt x="13" y="3"/>
                      <a:pt x="14" y="2"/>
                      <a:pt x="14" y="1"/>
                    </a:cubicBezTo>
                    <a:cubicBezTo>
                      <a:pt x="13" y="1"/>
                      <a:pt x="13" y="1"/>
                      <a:pt x="12" y="0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12" y="1"/>
                      <a:pt x="12" y="1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6" y="3"/>
                      <a:pt x="5" y="3"/>
                      <a:pt x="5" y="4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3" y="6"/>
                      <a:pt x="2" y="6"/>
                    </a:cubicBezTo>
                    <a:cubicBezTo>
                      <a:pt x="2" y="7"/>
                      <a:pt x="1" y="6"/>
                      <a:pt x="0" y="6"/>
                    </a:cubicBezTo>
                    <a:cubicBezTo>
                      <a:pt x="1" y="7"/>
                      <a:pt x="2" y="7"/>
                      <a:pt x="4" y="6"/>
                    </a:cubicBezTo>
                    <a:cubicBezTo>
                      <a:pt x="4" y="6"/>
                      <a:pt x="5" y="6"/>
                      <a:pt x="5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7" name="Freeform 1256">
                <a:extLst>
                  <a:ext uri="{FF2B5EF4-FFF2-40B4-BE49-F238E27FC236}">
                    <a16:creationId xmlns:a16="http://schemas.microsoft.com/office/drawing/2014/main" id="{5A2B88B7-1AD7-77E0-9C99-BF3E50F841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" y="3329"/>
                <a:ext cx="21" cy="17"/>
              </a:xfrm>
              <a:custGeom>
                <a:avLst/>
                <a:gdLst>
                  <a:gd name="T0" fmla="*/ 34 w 13"/>
                  <a:gd name="T1" fmla="*/ 36 h 11"/>
                  <a:gd name="T2" fmla="*/ 16 w 13"/>
                  <a:gd name="T3" fmla="*/ 36 h 11"/>
                  <a:gd name="T4" fmla="*/ 8 w 13"/>
                  <a:gd name="T5" fmla="*/ 40 h 11"/>
                  <a:gd name="T6" fmla="*/ 0 w 13"/>
                  <a:gd name="T7" fmla="*/ 40 h 11"/>
                  <a:gd name="T8" fmla="*/ 8 w 13"/>
                  <a:gd name="T9" fmla="*/ 40 h 11"/>
                  <a:gd name="T10" fmla="*/ 39 w 13"/>
                  <a:gd name="T11" fmla="*/ 40 h 11"/>
                  <a:gd name="T12" fmla="*/ 55 w 13"/>
                  <a:gd name="T13" fmla="*/ 26 h 11"/>
                  <a:gd name="T14" fmla="*/ 55 w 13"/>
                  <a:gd name="T15" fmla="*/ 14 h 11"/>
                  <a:gd name="T16" fmla="*/ 39 w 13"/>
                  <a:gd name="T17" fmla="*/ 0 h 11"/>
                  <a:gd name="T18" fmla="*/ 26 w 13"/>
                  <a:gd name="T19" fmla="*/ 0 h 11"/>
                  <a:gd name="T20" fmla="*/ 21 w 13"/>
                  <a:gd name="T21" fmla="*/ 5 h 11"/>
                  <a:gd name="T22" fmla="*/ 34 w 13"/>
                  <a:gd name="T23" fmla="*/ 8 h 11"/>
                  <a:gd name="T24" fmla="*/ 47 w 13"/>
                  <a:gd name="T25" fmla="*/ 12 h 11"/>
                  <a:gd name="T26" fmla="*/ 47 w 13"/>
                  <a:gd name="T27" fmla="*/ 26 h 11"/>
                  <a:gd name="T28" fmla="*/ 34 w 13"/>
                  <a:gd name="T29" fmla="*/ 36 h 1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3" h="11">
                    <a:moveTo>
                      <a:pt x="8" y="10"/>
                    </a:moveTo>
                    <a:cubicBezTo>
                      <a:pt x="7" y="10"/>
                      <a:pt x="6" y="10"/>
                      <a:pt x="4" y="10"/>
                    </a:cubicBezTo>
                    <a:cubicBezTo>
                      <a:pt x="4" y="10"/>
                      <a:pt x="3" y="11"/>
                      <a:pt x="2" y="11"/>
                    </a:cubicBezTo>
                    <a:cubicBezTo>
                      <a:pt x="1" y="11"/>
                      <a:pt x="1" y="11"/>
                      <a:pt x="0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4" y="11"/>
                      <a:pt x="7" y="11"/>
                      <a:pt x="9" y="11"/>
                    </a:cubicBezTo>
                    <a:cubicBezTo>
                      <a:pt x="10" y="11"/>
                      <a:pt x="13" y="11"/>
                      <a:pt x="13" y="7"/>
                    </a:cubicBezTo>
                    <a:cubicBezTo>
                      <a:pt x="13" y="6"/>
                      <a:pt x="13" y="5"/>
                      <a:pt x="13" y="4"/>
                    </a:cubicBezTo>
                    <a:cubicBezTo>
                      <a:pt x="13" y="0"/>
                      <a:pt x="9" y="0"/>
                      <a:pt x="9" y="0"/>
                    </a:cubicBezTo>
                    <a:cubicBezTo>
                      <a:pt x="9" y="0"/>
                      <a:pt x="7" y="1"/>
                      <a:pt x="6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1"/>
                      <a:pt x="7" y="2"/>
                      <a:pt x="8" y="2"/>
                    </a:cubicBezTo>
                    <a:cubicBezTo>
                      <a:pt x="9" y="2"/>
                      <a:pt x="10" y="2"/>
                      <a:pt x="11" y="3"/>
                    </a:cubicBezTo>
                    <a:cubicBezTo>
                      <a:pt x="12" y="3"/>
                      <a:pt x="11" y="5"/>
                      <a:pt x="11" y="7"/>
                    </a:cubicBezTo>
                    <a:cubicBezTo>
                      <a:pt x="11" y="8"/>
                      <a:pt x="10" y="9"/>
                      <a:pt x="8" y="1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8" name="Freeform 1257">
                <a:extLst>
                  <a:ext uri="{FF2B5EF4-FFF2-40B4-BE49-F238E27FC236}">
                    <a16:creationId xmlns:a16="http://schemas.microsoft.com/office/drawing/2014/main" id="{55C7F37E-2EFC-DFD1-84BD-942805244F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340"/>
                <a:ext cx="18" cy="11"/>
              </a:xfrm>
              <a:custGeom>
                <a:avLst/>
                <a:gdLst>
                  <a:gd name="T0" fmla="*/ 0 w 11"/>
                  <a:gd name="T1" fmla="*/ 20 h 7"/>
                  <a:gd name="T2" fmla="*/ 5 w 11"/>
                  <a:gd name="T3" fmla="*/ 27 h 7"/>
                  <a:gd name="T4" fmla="*/ 13 w 11"/>
                  <a:gd name="T5" fmla="*/ 27 h 7"/>
                  <a:gd name="T6" fmla="*/ 21 w 11"/>
                  <a:gd name="T7" fmla="*/ 27 h 7"/>
                  <a:gd name="T8" fmla="*/ 21 w 11"/>
                  <a:gd name="T9" fmla="*/ 22 h 7"/>
                  <a:gd name="T10" fmla="*/ 21 w 11"/>
                  <a:gd name="T11" fmla="*/ 22 h 7"/>
                  <a:gd name="T12" fmla="*/ 18 w 11"/>
                  <a:gd name="T13" fmla="*/ 22 h 7"/>
                  <a:gd name="T14" fmla="*/ 13 w 11"/>
                  <a:gd name="T15" fmla="*/ 20 h 7"/>
                  <a:gd name="T16" fmla="*/ 13 w 11"/>
                  <a:gd name="T17" fmla="*/ 8 h 7"/>
                  <a:gd name="T18" fmla="*/ 26 w 11"/>
                  <a:gd name="T19" fmla="*/ 5 h 7"/>
                  <a:gd name="T20" fmla="*/ 47 w 11"/>
                  <a:gd name="T21" fmla="*/ 0 h 7"/>
                  <a:gd name="T22" fmla="*/ 43 w 11"/>
                  <a:gd name="T23" fmla="*/ 0 h 7"/>
                  <a:gd name="T24" fmla="*/ 18 w 11"/>
                  <a:gd name="T25" fmla="*/ 0 h 7"/>
                  <a:gd name="T26" fmla="*/ 0 w 11"/>
                  <a:gd name="T27" fmla="*/ 20 h 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1" h="7">
                    <a:moveTo>
                      <a:pt x="0" y="5"/>
                    </a:moveTo>
                    <a:cubicBezTo>
                      <a:pt x="0" y="6"/>
                      <a:pt x="1" y="7"/>
                      <a:pt x="1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4" y="7"/>
                      <a:pt x="5" y="7"/>
                    </a:cubicBezTo>
                    <a:cubicBezTo>
                      <a:pt x="5" y="7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4" y="6"/>
                    </a:cubicBezTo>
                    <a:cubicBezTo>
                      <a:pt x="4" y="5"/>
                      <a:pt x="4" y="5"/>
                      <a:pt x="3" y="5"/>
                    </a:cubicBezTo>
                    <a:cubicBezTo>
                      <a:pt x="3" y="4"/>
                      <a:pt x="3" y="3"/>
                      <a:pt x="3" y="2"/>
                    </a:cubicBezTo>
                    <a:cubicBezTo>
                      <a:pt x="4" y="1"/>
                      <a:pt x="5" y="1"/>
                      <a:pt x="6" y="1"/>
                    </a:cubicBezTo>
                    <a:cubicBezTo>
                      <a:pt x="7" y="1"/>
                      <a:pt x="9" y="0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ubicBezTo>
                      <a:pt x="3" y="0"/>
                      <a:pt x="0" y="0"/>
                      <a:pt x="0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9" name="Freeform 1258">
                <a:extLst>
                  <a:ext uri="{FF2B5EF4-FFF2-40B4-BE49-F238E27FC236}">
                    <a16:creationId xmlns:a16="http://schemas.microsoft.com/office/drawing/2014/main" id="{511A23B2-F476-CFA9-FB1D-A5BD9CDA3B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9" y="3350"/>
                <a:ext cx="16" cy="12"/>
              </a:xfrm>
              <a:custGeom>
                <a:avLst/>
                <a:gdLst>
                  <a:gd name="T0" fmla="*/ 0 w 10"/>
                  <a:gd name="T1" fmla="*/ 27 h 8"/>
                  <a:gd name="T2" fmla="*/ 5 w 10"/>
                  <a:gd name="T3" fmla="*/ 27 h 8"/>
                  <a:gd name="T4" fmla="*/ 8 w 10"/>
                  <a:gd name="T5" fmla="*/ 27 h 8"/>
                  <a:gd name="T6" fmla="*/ 35 w 10"/>
                  <a:gd name="T7" fmla="*/ 14 h 8"/>
                  <a:gd name="T8" fmla="*/ 8 w 10"/>
                  <a:gd name="T9" fmla="*/ 5 h 8"/>
                  <a:gd name="T10" fmla="*/ 0 w 10"/>
                  <a:gd name="T11" fmla="*/ 5 h 8"/>
                  <a:gd name="T12" fmla="*/ 0 w 10"/>
                  <a:gd name="T13" fmla="*/ 5 h 8"/>
                  <a:gd name="T14" fmla="*/ 26 w 10"/>
                  <a:gd name="T15" fmla="*/ 14 h 8"/>
                  <a:gd name="T16" fmla="*/ 16 w 10"/>
                  <a:gd name="T17" fmla="*/ 26 h 8"/>
                  <a:gd name="T18" fmla="*/ 0 w 10"/>
                  <a:gd name="T19" fmla="*/ 27 h 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0" h="8">
                    <a:moveTo>
                      <a:pt x="0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9" y="8"/>
                      <a:pt x="9" y="4"/>
                    </a:cubicBezTo>
                    <a:cubicBezTo>
                      <a:pt x="10" y="0"/>
                      <a:pt x="4" y="1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7" y="1"/>
                      <a:pt x="6" y="4"/>
                    </a:cubicBezTo>
                    <a:cubicBezTo>
                      <a:pt x="6" y="6"/>
                      <a:pt x="5" y="6"/>
                      <a:pt x="4" y="7"/>
                    </a:cubicBezTo>
                    <a:cubicBezTo>
                      <a:pt x="3" y="7"/>
                      <a:pt x="2" y="8"/>
                      <a:pt x="0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0" name="Freeform 1259">
                <a:extLst>
                  <a:ext uri="{FF2B5EF4-FFF2-40B4-BE49-F238E27FC236}">
                    <a16:creationId xmlns:a16="http://schemas.microsoft.com/office/drawing/2014/main" id="{CCBA6A0B-119F-93A8-AA81-E166B845F3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353"/>
                <a:ext cx="8" cy="8"/>
              </a:xfrm>
              <a:custGeom>
                <a:avLst/>
                <a:gdLst>
                  <a:gd name="T0" fmla="*/ 16 w 5"/>
                  <a:gd name="T1" fmla="*/ 0 h 5"/>
                  <a:gd name="T2" fmla="*/ 16 w 5"/>
                  <a:gd name="T3" fmla="*/ 5 h 5"/>
                  <a:gd name="T4" fmla="*/ 13 w 5"/>
                  <a:gd name="T5" fmla="*/ 8 h 5"/>
                  <a:gd name="T6" fmla="*/ 0 w 5"/>
                  <a:gd name="T7" fmla="*/ 8 h 5"/>
                  <a:gd name="T8" fmla="*/ 8 w 5"/>
                  <a:gd name="T9" fmla="*/ 13 h 5"/>
                  <a:gd name="T10" fmla="*/ 13 w 5"/>
                  <a:gd name="T11" fmla="*/ 21 h 5"/>
                  <a:gd name="T12" fmla="*/ 21 w 5"/>
                  <a:gd name="T13" fmla="*/ 8 h 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1" y="3"/>
                      <a:pt x="1" y="3"/>
                      <a:pt x="2" y="3"/>
                    </a:cubicBezTo>
                    <a:cubicBezTo>
                      <a:pt x="3" y="3"/>
                      <a:pt x="4" y="4"/>
                      <a:pt x="3" y="5"/>
                    </a:cubicBezTo>
                    <a:cubicBezTo>
                      <a:pt x="4" y="5"/>
                      <a:pt x="5" y="3"/>
                      <a:pt x="5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1" name="Freeform 1260">
                <a:extLst>
                  <a:ext uri="{FF2B5EF4-FFF2-40B4-BE49-F238E27FC236}">
                    <a16:creationId xmlns:a16="http://schemas.microsoft.com/office/drawing/2014/main" id="{798680D8-D9F9-F6E8-44EF-60AEA25B65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7" y="3362"/>
                <a:ext cx="18" cy="14"/>
              </a:xfrm>
              <a:custGeom>
                <a:avLst/>
                <a:gdLst>
                  <a:gd name="T0" fmla="*/ 26 w 11"/>
                  <a:gd name="T1" fmla="*/ 30 h 9"/>
                  <a:gd name="T2" fmla="*/ 43 w 11"/>
                  <a:gd name="T3" fmla="*/ 19 h 9"/>
                  <a:gd name="T4" fmla="*/ 26 w 11"/>
                  <a:gd name="T5" fmla="*/ 8 h 9"/>
                  <a:gd name="T6" fmla="*/ 5 w 11"/>
                  <a:gd name="T7" fmla="*/ 8 h 9"/>
                  <a:gd name="T8" fmla="*/ 0 w 11"/>
                  <a:gd name="T9" fmla="*/ 12 h 9"/>
                  <a:gd name="T10" fmla="*/ 8 w 11"/>
                  <a:gd name="T11" fmla="*/ 12 h 9"/>
                  <a:gd name="T12" fmla="*/ 21 w 11"/>
                  <a:gd name="T13" fmla="*/ 14 h 9"/>
                  <a:gd name="T14" fmla="*/ 26 w 11"/>
                  <a:gd name="T15" fmla="*/ 22 h 9"/>
                  <a:gd name="T16" fmla="*/ 18 w 11"/>
                  <a:gd name="T17" fmla="*/ 26 h 9"/>
                  <a:gd name="T18" fmla="*/ 8 w 11"/>
                  <a:gd name="T19" fmla="*/ 30 h 9"/>
                  <a:gd name="T20" fmla="*/ 5 w 11"/>
                  <a:gd name="T21" fmla="*/ 30 h 9"/>
                  <a:gd name="T22" fmla="*/ 5 w 11"/>
                  <a:gd name="T23" fmla="*/ 30 h 9"/>
                  <a:gd name="T24" fmla="*/ 26 w 11"/>
                  <a:gd name="T25" fmla="*/ 30 h 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1" h="9">
                    <a:moveTo>
                      <a:pt x="6" y="8"/>
                    </a:moveTo>
                    <a:cubicBezTo>
                      <a:pt x="9" y="8"/>
                      <a:pt x="9" y="5"/>
                      <a:pt x="10" y="5"/>
                    </a:cubicBezTo>
                    <a:cubicBezTo>
                      <a:pt x="11" y="0"/>
                      <a:pt x="7" y="2"/>
                      <a:pt x="6" y="2"/>
                    </a:cubicBezTo>
                    <a:cubicBezTo>
                      <a:pt x="5" y="2"/>
                      <a:pt x="4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3" y="3"/>
                      <a:pt x="4" y="3"/>
                      <a:pt x="5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5" y="6"/>
                      <a:pt x="5" y="7"/>
                      <a:pt x="4" y="7"/>
                    </a:cubicBezTo>
                    <a:cubicBezTo>
                      <a:pt x="4" y="8"/>
                      <a:pt x="3" y="8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4" y="9"/>
                      <a:pt x="6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2" name="Freeform 1261">
                <a:extLst>
                  <a:ext uri="{FF2B5EF4-FFF2-40B4-BE49-F238E27FC236}">
                    <a16:creationId xmlns:a16="http://schemas.microsoft.com/office/drawing/2014/main" id="{18D587B7-F0E1-61C1-D41E-730F900C4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78"/>
                <a:ext cx="20" cy="14"/>
              </a:xfrm>
              <a:custGeom>
                <a:avLst/>
                <a:gdLst>
                  <a:gd name="T0" fmla="*/ 48 w 13"/>
                  <a:gd name="T1" fmla="*/ 8 h 9"/>
                  <a:gd name="T2" fmla="*/ 43 w 13"/>
                  <a:gd name="T3" fmla="*/ 5 h 9"/>
                  <a:gd name="T4" fmla="*/ 18 w 13"/>
                  <a:gd name="T5" fmla="*/ 8 h 9"/>
                  <a:gd name="T6" fmla="*/ 12 w 13"/>
                  <a:gd name="T7" fmla="*/ 0 h 9"/>
                  <a:gd name="T8" fmla="*/ 12 w 13"/>
                  <a:gd name="T9" fmla="*/ 0 h 9"/>
                  <a:gd name="T10" fmla="*/ 14 w 13"/>
                  <a:gd name="T11" fmla="*/ 8 h 9"/>
                  <a:gd name="T12" fmla="*/ 22 w 13"/>
                  <a:gd name="T13" fmla="*/ 19 h 9"/>
                  <a:gd name="T14" fmla="*/ 12 w 13"/>
                  <a:gd name="T15" fmla="*/ 26 h 9"/>
                  <a:gd name="T16" fmla="*/ 8 w 13"/>
                  <a:gd name="T17" fmla="*/ 22 h 9"/>
                  <a:gd name="T18" fmla="*/ 0 w 13"/>
                  <a:gd name="T19" fmla="*/ 19 h 9"/>
                  <a:gd name="T20" fmla="*/ 12 w 13"/>
                  <a:gd name="T21" fmla="*/ 26 h 9"/>
                  <a:gd name="T22" fmla="*/ 48 w 13"/>
                  <a:gd name="T23" fmla="*/ 8 h 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3" h="9">
                    <a:moveTo>
                      <a:pt x="13" y="2"/>
                    </a:moveTo>
                    <a:cubicBezTo>
                      <a:pt x="13" y="1"/>
                      <a:pt x="13" y="1"/>
                      <a:pt x="12" y="1"/>
                    </a:cubicBezTo>
                    <a:cubicBezTo>
                      <a:pt x="9" y="1"/>
                      <a:pt x="7" y="2"/>
                      <a:pt x="5" y="2"/>
                    </a:cubicBezTo>
                    <a:cubicBezTo>
                      <a:pt x="4" y="2"/>
                      <a:pt x="4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2"/>
                      <a:pt x="4" y="2"/>
                    </a:cubicBezTo>
                    <a:cubicBezTo>
                      <a:pt x="5" y="3"/>
                      <a:pt x="6" y="3"/>
                      <a:pt x="6" y="5"/>
                    </a:cubicBezTo>
                    <a:cubicBezTo>
                      <a:pt x="5" y="6"/>
                      <a:pt x="4" y="7"/>
                      <a:pt x="3" y="7"/>
                    </a:cubicBezTo>
                    <a:cubicBezTo>
                      <a:pt x="3" y="7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5"/>
                    </a:cubicBezTo>
                    <a:cubicBezTo>
                      <a:pt x="1" y="6"/>
                      <a:pt x="2" y="7"/>
                      <a:pt x="3" y="7"/>
                    </a:cubicBezTo>
                    <a:cubicBezTo>
                      <a:pt x="7" y="9"/>
                      <a:pt x="11" y="6"/>
                      <a:pt x="13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3" name="Freeform 1262">
                <a:extLst>
                  <a:ext uri="{FF2B5EF4-FFF2-40B4-BE49-F238E27FC236}">
                    <a16:creationId xmlns:a16="http://schemas.microsoft.com/office/drawing/2014/main" id="{472EFECA-516F-5E23-731E-C4BDF091E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73"/>
                <a:ext cx="11" cy="8"/>
              </a:xfrm>
              <a:custGeom>
                <a:avLst/>
                <a:gdLst>
                  <a:gd name="T0" fmla="*/ 13 w 7"/>
                  <a:gd name="T1" fmla="*/ 5 h 5"/>
                  <a:gd name="T2" fmla="*/ 8 w 7"/>
                  <a:gd name="T3" fmla="*/ 13 h 5"/>
                  <a:gd name="T4" fmla="*/ 0 w 7"/>
                  <a:gd name="T5" fmla="*/ 16 h 5"/>
                  <a:gd name="T6" fmla="*/ 13 w 7"/>
                  <a:gd name="T7" fmla="*/ 13 h 5"/>
                  <a:gd name="T8" fmla="*/ 13 w 7"/>
                  <a:gd name="T9" fmla="*/ 13 h 5"/>
                  <a:gd name="T10" fmla="*/ 22 w 7"/>
                  <a:gd name="T11" fmla="*/ 8 h 5"/>
                  <a:gd name="T12" fmla="*/ 27 w 7"/>
                  <a:gd name="T13" fmla="*/ 5 h 5"/>
                  <a:gd name="T14" fmla="*/ 13 w 7"/>
                  <a:gd name="T15" fmla="*/ 5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5">
                    <a:moveTo>
                      <a:pt x="3" y="1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1" y="5"/>
                      <a:pt x="3" y="4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4" y="0"/>
                      <a:pt x="3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4" name="Freeform 1263">
                <a:extLst>
                  <a:ext uri="{FF2B5EF4-FFF2-40B4-BE49-F238E27FC236}">
                    <a16:creationId xmlns:a16="http://schemas.microsoft.com/office/drawing/2014/main" id="{25D418B2-A30C-8898-F4FD-0A274CBD43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1" y="3373"/>
                <a:ext cx="13" cy="5"/>
              </a:xfrm>
              <a:custGeom>
                <a:avLst/>
                <a:gdLst>
                  <a:gd name="T0" fmla="*/ 21 w 8"/>
                  <a:gd name="T1" fmla="*/ 5 h 3"/>
                  <a:gd name="T2" fmla="*/ 26 w 8"/>
                  <a:gd name="T3" fmla="*/ 8 h 3"/>
                  <a:gd name="T4" fmla="*/ 26 w 8"/>
                  <a:gd name="T5" fmla="*/ 13 h 3"/>
                  <a:gd name="T6" fmla="*/ 34 w 8"/>
                  <a:gd name="T7" fmla="*/ 5 h 3"/>
                  <a:gd name="T8" fmla="*/ 34 w 8"/>
                  <a:gd name="T9" fmla="*/ 0 h 3"/>
                  <a:gd name="T10" fmla="*/ 5 w 8"/>
                  <a:gd name="T11" fmla="*/ 0 h 3"/>
                  <a:gd name="T12" fmla="*/ 0 w 8"/>
                  <a:gd name="T13" fmla="*/ 8 h 3"/>
                  <a:gd name="T14" fmla="*/ 5 w 8"/>
                  <a:gd name="T15" fmla="*/ 13 h 3"/>
                  <a:gd name="T16" fmla="*/ 21 w 8"/>
                  <a:gd name="T17" fmla="*/ 5 h 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3">
                    <a:moveTo>
                      <a:pt x="5" y="1"/>
                    </a:moveTo>
                    <a:cubicBezTo>
                      <a:pt x="5" y="1"/>
                      <a:pt x="6" y="2"/>
                      <a:pt x="6" y="2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6" y="0"/>
                      <a:pt x="3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2" y="2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5" name="Freeform 1264">
                <a:extLst>
                  <a:ext uri="{FF2B5EF4-FFF2-40B4-BE49-F238E27FC236}">
                    <a16:creationId xmlns:a16="http://schemas.microsoft.com/office/drawing/2014/main" id="{11CED35B-8A52-827E-FD61-FF2AB34ADB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361"/>
                <a:ext cx="13" cy="6"/>
              </a:xfrm>
              <a:custGeom>
                <a:avLst/>
                <a:gdLst>
                  <a:gd name="T0" fmla="*/ 0 w 8"/>
                  <a:gd name="T1" fmla="*/ 14 h 4"/>
                  <a:gd name="T2" fmla="*/ 8 w 8"/>
                  <a:gd name="T3" fmla="*/ 12 h 4"/>
                  <a:gd name="T4" fmla="*/ 13 w 8"/>
                  <a:gd name="T5" fmla="*/ 8 h 4"/>
                  <a:gd name="T6" fmla="*/ 18 w 8"/>
                  <a:gd name="T7" fmla="*/ 8 h 4"/>
                  <a:gd name="T8" fmla="*/ 18 w 8"/>
                  <a:gd name="T9" fmla="*/ 8 h 4"/>
                  <a:gd name="T10" fmla="*/ 29 w 8"/>
                  <a:gd name="T11" fmla="*/ 5 h 4"/>
                  <a:gd name="T12" fmla="*/ 34 w 8"/>
                  <a:gd name="T13" fmla="*/ 5 h 4"/>
                  <a:gd name="T14" fmla="*/ 26 w 8"/>
                  <a:gd name="T15" fmla="*/ 0 h 4"/>
                  <a:gd name="T16" fmla="*/ 8 w 8"/>
                  <a:gd name="T17" fmla="*/ 5 h 4"/>
                  <a:gd name="T18" fmla="*/ 0 w 8"/>
                  <a:gd name="T19" fmla="*/ 14 h 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8" h="4">
                    <a:moveTo>
                      <a:pt x="0" y="4"/>
                    </a:moveTo>
                    <a:cubicBezTo>
                      <a:pt x="1" y="4"/>
                      <a:pt x="1" y="4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5" y="1"/>
                      <a:pt x="7" y="1"/>
                    </a:cubicBezTo>
                    <a:cubicBezTo>
                      <a:pt x="7" y="1"/>
                      <a:pt x="8" y="1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2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6" name="Freeform 1265">
                <a:extLst>
                  <a:ext uri="{FF2B5EF4-FFF2-40B4-BE49-F238E27FC236}">
                    <a16:creationId xmlns:a16="http://schemas.microsoft.com/office/drawing/2014/main" id="{6EA08348-79C7-C982-C23A-3C1973F9F1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3359"/>
                <a:ext cx="16" cy="11"/>
              </a:xfrm>
              <a:custGeom>
                <a:avLst/>
                <a:gdLst>
                  <a:gd name="T0" fmla="*/ 0 w 10"/>
                  <a:gd name="T1" fmla="*/ 13 h 7"/>
                  <a:gd name="T2" fmla="*/ 13 w 10"/>
                  <a:gd name="T3" fmla="*/ 27 h 7"/>
                  <a:gd name="T4" fmla="*/ 5 w 10"/>
                  <a:gd name="T5" fmla="*/ 14 h 7"/>
                  <a:gd name="T6" fmla="*/ 13 w 10"/>
                  <a:gd name="T7" fmla="*/ 5 h 7"/>
                  <a:gd name="T8" fmla="*/ 34 w 10"/>
                  <a:gd name="T9" fmla="*/ 0 h 7"/>
                  <a:gd name="T10" fmla="*/ 42 w 10"/>
                  <a:gd name="T11" fmla="*/ 0 h 7"/>
                  <a:gd name="T12" fmla="*/ 42 w 10"/>
                  <a:gd name="T13" fmla="*/ 0 h 7"/>
                  <a:gd name="T14" fmla="*/ 13 w 10"/>
                  <a:gd name="T15" fmla="*/ 0 h 7"/>
                  <a:gd name="T16" fmla="*/ 0 w 10"/>
                  <a:gd name="T17" fmla="*/ 13 h 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" h="7">
                    <a:moveTo>
                      <a:pt x="0" y="3"/>
                    </a:moveTo>
                    <a:cubicBezTo>
                      <a:pt x="0" y="6"/>
                      <a:pt x="2" y="6"/>
                      <a:pt x="3" y="7"/>
                    </a:cubicBezTo>
                    <a:cubicBezTo>
                      <a:pt x="2" y="6"/>
                      <a:pt x="1" y="5"/>
                      <a:pt x="1" y="4"/>
                    </a:cubicBezTo>
                    <a:cubicBezTo>
                      <a:pt x="2" y="3"/>
                      <a:pt x="2" y="2"/>
                      <a:pt x="3" y="1"/>
                    </a:cubicBezTo>
                    <a:cubicBezTo>
                      <a:pt x="4" y="1"/>
                      <a:pt x="6" y="0"/>
                      <a:pt x="8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3" y="0"/>
                      <a:pt x="0" y="0"/>
                      <a:pt x="0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7" name="Freeform 1266">
                <a:extLst>
                  <a:ext uri="{FF2B5EF4-FFF2-40B4-BE49-F238E27FC236}">
                    <a16:creationId xmlns:a16="http://schemas.microsoft.com/office/drawing/2014/main" id="{F487312A-B1DA-1771-F4CB-9051BDD585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3293"/>
                <a:ext cx="51" cy="110"/>
              </a:xfrm>
              <a:custGeom>
                <a:avLst/>
                <a:gdLst>
                  <a:gd name="T0" fmla="*/ 73 w 32"/>
                  <a:gd name="T1" fmla="*/ 5 h 70"/>
                  <a:gd name="T2" fmla="*/ 8 w 32"/>
                  <a:gd name="T3" fmla="*/ 86 h 70"/>
                  <a:gd name="T4" fmla="*/ 53 w 32"/>
                  <a:gd name="T5" fmla="*/ 251 h 70"/>
                  <a:gd name="T6" fmla="*/ 124 w 32"/>
                  <a:gd name="T7" fmla="*/ 135 h 70"/>
                  <a:gd name="T8" fmla="*/ 73 w 32"/>
                  <a:gd name="T9" fmla="*/ 5 h 7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" h="70">
                    <a:moveTo>
                      <a:pt x="18" y="1"/>
                    </a:moveTo>
                    <a:cubicBezTo>
                      <a:pt x="4" y="0"/>
                      <a:pt x="3" y="8"/>
                      <a:pt x="2" y="22"/>
                    </a:cubicBezTo>
                    <a:cubicBezTo>
                      <a:pt x="2" y="33"/>
                      <a:pt x="0" y="60"/>
                      <a:pt x="13" y="65"/>
                    </a:cubicBezTo>
                    <a:cubicBezTo>
                      <a:pt x="26" y="70"/>
                      <a:pt x="31" y="53"/>
                      <a:pt x="31" y="35"/>
                    </a:cubicBezTo>
                    <a:cubicBezTo>
                      <a:pt x="32" y="18"/>
                      <a:pt x="31" y="2"/>
                      <a:pt x="18" y="1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8" name="Freeform 1267">
                <a:extLst>
                  <a:ext uri="{FF2B5EF4-FFF2-40B4-BE49-F238E27FC236}">
                    <a16:creationId xmlns:a16="http://schemas.microsoft.com/office/drawing/2014/main" id="{F9014D6F-135C-3C82-E995-6DB97AF1C6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" y="3296"/>
                <a:ext cx="45" cy="99"/>
              </a:xfrm>
              <a:custGeom>
                <a:avLst/>
                <a:gdLst>
                  <a:gd name="T0" fmla="*/ 116 w 28"/>
                  <a:gd name="T1" fmla="*/ 129 h 63"/>
                  <a:gd name="T2" fmla="*/ 82 w 28"/>
                  <a:gd name="T3" fmla="*/ 237 h 63"/>
                  <a:gd name="T4" fmla="*/ 50 w 28"/>
                  <a:gd name="T5" fmla="*/ 239 h 63"/>
                  <a:gd name="T6" fmla="*/ 8 w 28"/>
                  <a:gd name="T7" fmla="*/ 86 h 63"/>
                  <a:gd name="T8" fmla="*/ 8 w 28"/>
                  <a:gd name="T9" fmla="*/ 77 h 63"/>
                  <a:gd name="T10" fmla="*/ 26 w 28"/>
                  <a:gd name="T11" fmla="*/ 13 h 63"/>
                  <a:gd name="T12" fmla="*/ 68 w 28"/>
                  <a:gd name="T13" fmla="*/ 0 h 63"/>
                  <a:gd name="T14" fmla="*/ 68 w 28"/>
                  <a:gd name="T15" fmla="*/ 0 h 63"/>
                  <a:gd name="T16" fmla="*/ 116 w 28"/>
                  <a:gd name="T17" fmla="*/ 129 h 6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" h="63">
                    <a:moveTo>
                      <a:pt x="28" y="33"/>
                    </a:moveTo>
                    <a:cubicBezTo>
                      <a:pt x="28" y="48"/>
                      <a:pt x="25" y="58"/>
                      <a:pt x="20" y="61"/>
                    </a:cubicBezTo>
                    <a:cubicBezTo>
                      <a:pt x="17" y="63"/>
                      <a:pt x="15" y="63"/>
                      <a:pt x="12" y="62"/>
                    </a:cubicBezTo>
                    <a:cubicBezTo>
                      <a:pt x="0" y="57"/>
                      <a:pt x="1" y="34"/>
                      <a:pt x="2" y="22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2"/>
                      <a:pt x="2" y="6"/>
                      <a:pt x="6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28" y="1"/>
                      <a:pt x="28" y="15"/>
                      <a:pt x="28" y="33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9" name="Freeform 1268">
                <a:extLst>
                  <a:ext uri="{FF2B5EF4-FFF2-40B4-BE49-F238E27FC236}">
                    <a16:creationId xmlns:a16="http://schemas.microsoft.com/office/drawing/2014/main" id="{DC5BAF24-02B3-D132-8B45-D7AD0DB64E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3348"/>
                <a:ext cx="3" cy="3"/>
              </a:xfrm>
              <a:custGeom>
                <a:avLst/>
                <a:gdLst>
                  <a:gd name="T0" fmla="*/ 8 w 2"/>
                  <a:gd name="T1" fmla="*/ 0 h 2"/>
                  <a:gd name="T2" fmla="*/ 0 w 2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2"/>
                      <a:pt x="1" y="2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0" name="Freeform 1269">
                <a:extLst>
                  <a:ext uri="{FF2B5EF4-FFF2-40B4-BE49-F238E27FC236}">
                    <a16:creationId xmlns:a16="http://schemas.microsoft.com/office/drawing/2014/main" id="{830BFF01-86BF-2110-B00C-65DE838BDF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64"/>
                <a:ext cx="4" cy="3"/>
              </a:xfrm>
              <a:custGeom>
                <a:avLst/>
                <a:gdLst>
                  <a:gd name="T0" fmla="*/ 7 w 3"/>
                  <a:gd name="T1" fmla="*/ 0 h 2"/>
                  <a:gd name="T2" fmla="*/ 0 w 3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2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1" name="Freeform 1270">
                <a:extLst>
                  <a:ext uri="{FF2B5EF4-FFF2-40B4-BE49-F238E27FC236}">
                    <a16:creationId xmlns:a16="http://schemas.microsoft.com/office/drawing/2014/main" id="{59C0F01A-FD8D-4F83-F885-10D03CD55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78"/>
                <a:ext cx="6" cy="3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2"/>
                      <a:pt x="2" y="2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2" name="Freeform 1271">
                <a:extLst>
                  <a:ext uri="{FF2B5EF4-FFF2-40B4-BE49-F238E27FC236}">
                    <a16:creationId xmlns:a16="http://schemas.microsoft.com/office/drawing/2014/main" id="{0000D7C2-667A-B5EA-3B43-FD854A3A6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313"/>
                <a:ext cx="5" cy="3"/>
              </a:xfrm>
              <a:custGeom>
                <a:avLst/>
                <a:gdLst>
                  <a:gd name="T0" fmla="*/ 13 w 3"/>
                  <a:gd name="T1" fmla="*/ 0 h 2"/>
                  <a:gd name="T2" fmla="*/ 0 w 3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2"/>
                      <a:pt x="1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3" name="Freeform 1272">
                <a:extLst>
                  <a:ext uri="{FF2B5EF4-FFF2-40B4-BE49-F238E27FC236}">
                    <a16:creationId xmlns:a16="http://schemas.microsoft.com/office/drawing/2014/main" id="{E685AB1F-BA65-0548-6332-0D2CD0F03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1" y="3326"/>
                <a:ext cx="9" cy="5"/>
              </a:xfrm>
              <a:custGeom>
                <a:avLst/>
                <a:gdLst>
                  <a:gd name="T0" fmla="*/ 21 w 6"/>
                  <a:gd name="T1" fmla="*/ 0 h 3"/>
                  <a:gd name="T2" fmla="*/ 8 w 6"/>
                  <a:gd name="T3" fmla="*/ 13 h 3"/>
                  <a:gd name="T4" fmla="*/ 0 w 6"/>
                  <a:gd name="T5" fmla="*/ 8 h 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6" y="0"/>
                    </a:moveTo>
                    <a:cubicBezTo>
                      <a:pt x="5" y="1"/>
                      <a:pt x="4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4" name="Freeform 1273">
                <a:extLst>
                  <a:ext uri="{FF2B5EF4-FFF2-40B4-BE49-F238E27FC236}">
                    <a16:creationId xmlns:a16="http://schemas.microsoft.com/office/drawing/2014/main" id="{60791D00-7A83-AF88-EB64-19578796A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3335"/>
                <a:ext cx="1" cy="3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1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5" name="Freeform 1274">
                <a:extLst>
                  <a:ext uri="{FF2B5EF4-FFF2-40B4-BE49-F238E27FC236}">
                    <a16:creationId xmlns:a16="http://schemas.microsoft.com/office/drawing/2014/main" id="{DADC3227-3649-653D-7F6F-8DD1B37F26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356"/>
                <a:ext cx="3" cy="1"/>
              </a:xfrm>
              <a:custGeom>
                <a:avLst/>
                <a:gdLst>
                  <a:gd name="T0" fmla="*/ 0 w 2"/>
                  <a:gd name="T1" fmla="*/ 0 h 1"/>
                  <a:gd name="T2" fmla="*/ 8 w 2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1"/>
                      <a:pt x="1" y="1"/>
                      <a:pt x="2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6" name="Freeform 1275">
                <a:extLst>
                  <a:ext uri="{FF2B5EF4-FFF2-40B4-BE49-F238E27FC236}">
                    <a16:creationId xmlns:a16="http://schemas.microsoft.com/office/drawing/2014/main" id="{9C3102D0-E29E-A952-11AB-AF21D55A8D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38" y="3299"/>
                <a:ext cx="38" cy="92"/>
              </a:xfrm>
              <a:custGeom>
                <a:avLst/>
                <a:gdLst>
                  <a:gd name="T0" fmla="*/ 55 w 24"/>
                  <a:gd name="T1" fmla="*/ 73 h 58"/>
                  <a:gd name="T2" fmla="*/ 87 w 24"/>
                  <a:gd name="T3" fmla="*/ 56 h 58"/>
                  <a:gd name="T4" fmla="*/ 33 w 24"/>
                  <a:gd name="T5" fmla="*/ 40 h 58"/>
                  <a:gd name="T6" fmla="*/ 82 w 24"/>
                  <a:gd name="T7" fmla="*/ 27 h 58"/>
                  <a:gd name="T8" fmla="*/ 27 w 24"/>
                  <a:gd name="T9" fmla="*/ 21 h 58"/>
                  <a:gd name="T10" fmla="*/ 16 w 24"/>
                  <a:gd name="T11" fmla="*/ 27 h 58"/>
                  <a:gd name="T12" fmla="*/ 52 w 24"/>
                  <a:gd name="T13" fmla="*/ 56 h 58"/>
                  <a:gd name="T14" fmla="*/ 0 w 24"/>
                  <a:gd name="T15" fmla="*/ 68 h 58"/>
                  <a:gd name="T16" fmla="*/ 27 w 24"/>
                  <a:gd name="T17" fmla="*/ 76 h 58"/>
                  <a:gd name="T18" fmla="*/ 13 w 24"/>
                  <a:gd name="T19" fmla="*/ 81 h 58"/>
                  <a:gd name="T20" fmla="*/ 35 w 24"/>
                  <a:gd name="T21" fmla="*/ 90 h 58"/>
                  <a:gd name="T22" fmla="*/ 33 w 24"/>
                  <a:gd name="T23" fmla="*/ 103 h 58"/>
                  <a:gd name="T24" fmla="*/ 21 w 24"/>
                  <a:gd name="T25" fmla="*/ 143 h 58"/>
                  <a:gd name="T26" fmla="*/ 16 w 24"/>
                  <a:gd name="T27" fmla="*/ 151 h 58"/>
                  <a:gd name="T28" fmla="*/ 8 w 24"/>
                  <a:gd name="T29" fmla="*/ 176 h 58"/>
                  <a:gd name="T30" fmla="*/ 43 w 24"/>
                  <a:gd name="T31" fmla="*/ 184 h 58"/>
                  <a:gd name="T32" fmla="*/ 8 w 24"/>
                  <a:gd name="T33" fmla="*/ 197 h 58"/>
                  <a:gd name="T34" fmla="*/ 76 w 24"/>
                  <a:gd name="T35" fmla="*/ 203 h 58"/>
                  <a:gd name="T36" fmla="*/ 40 w 24"/>
                  <a:gd name="T37" fmla="*/ 198 h 58"/>
                  <a:gd name="T38" fmla="*/ 87 w 24"/>
                  <a:gd name="T39" fmla="*/ 179 h 58"/>
                  <a:gd name="T40" fmla="*/ 73 w 24"/>
                  <a:gd name="T41" fmla="*/ 163 h 58"/>
                  <a:gd name="T42" fmla="*/ 35 w 24"/>
                  <a:gd name="T43" fmla="*/ 163 h 58"/>
                  <a:gd name="T44" fmla="*/ 90 w 24"/>
                  <a:gd name="T45" fmla="*/ 143 h 58"/>
                  <a:gd name="T46" fmla="*/ 27 w 24"/>
                  <a:gd name="T47" fmla="*/ 128 h 58"/>
                  <a:gd name="T48" fmla="*/ 27 w 24"/>
                  <a:gd name="T49" fmla="*/ 124 h 58"/>
                  <a:gd name="T50" fmla="*/ 95 w 24"/>
                  <a:gd name="T51" fmla="*/ 90 h 58"/>
                  <a:gd name="T52" fmla="*/ 87 w 24"/>
                  <a:gd name="T53" fmla="*/ 81 h 58"/>
                  <a:gd name="T54" fmla="*/ 76 w 24"/>
                  <a:gd name="T55" fmla="*/ 121 h 58"/>
                  <a:gd name="T56" fmla="*/ 21 w 24"/>
                  <a:gd name="T57" fmla="*/ 130 h 58"/>
                  <a:gd name="T58" fmla="*/ 82 w 24"/>
                  <a:gd name="T59" fmla="*/ 136 h 58"/>
                  <a:gd name="T60" fmla="*/ 33 w 24"/>
                  <a:gd name="T61" fmla="*/ 159 h 58"/>
                  <a:gd name="T62" fmla="*/ 68 w 24"/>
                  <a:gd name="T63" fmla="*/ 168 h 58"/>
                  <a:gd name="T64" fmla="*/ 82 w 24"/>
                  <a:gd name="T65" fmla="*/ 179 h 58"/>
                  <a:gd name="T66" fmla="*/ 48 w 24"/>
                  <a:gd name="T67" fmla="*/ 192 h 58"/>
                  <a:gd name="T68" fmla="*/ 60 w 24"/>
                  <a:gd name="T69" fmla="*/ 206 h 58"/>
                  <a:gd name="T70" fmla="*/ 76 w 24"/>
                  <a:gd name="T71" fmla="*/ 206 h 58"/>
                  <a:gd name="T72" fmla="*/ 13 w 24"/>
                  <a:gd name="T73" fmla="*/ 192 h 58"/>
                  <a:gd name="T74" fmla="*/ 48 w 24"/>
                  <a:gd name="T75" fmla="*/ 184 h 58"/>
                  <a:gd name="T76" fmla="*/ 8 w 24"/>
                  <a:gd name="T77" fmla="*/ 171 h 58"/>
                  <a:gd name="T78" fmla="*/ 16 w 24"/>
                  <a:gd name="T79" fmla="*/ 151 h 58"/>
                  <a:gd name="T80" fmla="*/ 21 w 24"/>
                  <a:gd name="T81" fmla="*/ 141 h 58"/>
                  <a:gd name="T82" fmla="*/ 33 w 24"/>
                  <a:gd name="T83" fmla="*/ 108 h 58"/>
                  <a:gd name="T84" fmla="*/ 35 w 24"/>
                  <a:gd name="T85" fmla="*/ 89 h 58"/>
                  <a:gd name="T86" fmla="*/ 13 w 24"/>
                  <a:gd name="T87" fmla="*/ 82 h 58"/>
                  <a:gd name="T88" fmla="*/ 33 w 24"/>
                  <a:gd name="T89" fmla="*/ 73 h 58"/>
                  <a:gd name="T90" fmla="*/ 5 w 24"/>
                  <a:gd name="T91" fmla="*/ 68 h 58"/>
                  <a:gd name="T92" fmla="*/ 52 w 24"/>
                  <a:gd name="T93" fmla="*/ 63 h 58"/>
                  <a:gd name="T94" fmla="*/ 5 w 24"/>
                  <a:gd name="T95" fmla="*/ 40 h 58"/>
                  <a:gd name="T96" fmla="*/ 48 w 24"/>
                  <a:gd name="T97" fmla="*/ 16 h 58"/>
                  <a:gd name="T98" fmla="*/ 48 w 24"/>
                  <a:gd name="T99" fmla="*/ 5 h 58"/>
                  <a:gd name="T100" fmla="*/ 35 w 24"/>
                  <a:gd name="T101" fmla="*/ 35 h 58"/>
                  <a:gd name="T102" fmla="*/ 82 w 24"/>
                  <a:gd name="T103" fmla="*/ 48 h 58"/>
                  <a:gd name="T104" fmla="*/ 55 w 24"/>
                  <a:gd name="T105" fmla="*/ 68 h 58"/>
                  <a:gd name="T106" fmla="*/ 76 w 24"/>
                  <a:gd name="T107" fmla="*/ 206 h 58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24" h="58">
                    <a:moveTo>
                      <a:pt x="22" y="20"/>
                    </a:moveTo>
                    <a:cubicBezTo>
                      <a:pt x="21" y="18"/>
                      <a:pt x="19" y="19"/>
                      <a:pt x="19" y="19"/>
                    </a:cubicBezTo>
                    <a:cubicBezTo>
                      <a:pt x="18" y="19"/>
                      <a:pt x="16" y="19"/>
                      <a:pt x="15" y="18"/>
                    </a:cubicBezTo>
                    <a:cubicBezTo>
                      <a:pt x="15" y="18"/>
                      <a:pt x="14" y="18"/>
                      <a:pt x="14" y="18"/>
                    </a:cubicBezTo>
                    <a:cubicBezTo>
                      <a:pt x="14" y="18"/>
                      <a:pt x="15" y="17"/>
                      <a:pt x="15" y="17"/>
                    </a:cubicBezTo>
                    <a:cubicBezTo>
                      <a:pt x="15" y="17"/>
                      <a:pt x="17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5"/>
                      <a:pt x="22" y="14"/>
                    </a:cubicBezTo>
                    <a:cubicBezTo>
                      <a:pt x="22" y="13"/>
                      <a:pt x="22" y="12"/>
                      <a:pt x="21" y="12"/>
                    </a:cubicBezTo>
                    <a:cubicBezTo>
                      <a:pt x="21" y="11"/>
                      <a:pt x="20" y="11"/>
                      <a:pt x="19" y="11"/>
                    </a:cubicBezTo>
                    <a:cubicBezTo>
                      <a:pt x="19" y="11"/>
                      <a:pt x="9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10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19" y="2"/>
                      <a:pt x="16" y="0"/>
                      <a:pt x="12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2"/>
                      <a:pt x="4" y="3"/>
                      <a:pt x="4" y="4"/>
                    </a:cubicBezTo>
                    <a:cubicBezTo>
                      <a:pt x="5" y="4"/>
                      <a:pt x="5" y="5"/>
                      <a:pt x="7" y="5"/>
                    </a:cubicBezTo>
                    <a:cubicBezTo>
                      <a:pt x="7" y="5"/>
                      <a:pt x="12" y="5"/>
                      <a:pt x="12" y="5"/>
                    </a:cubicBezTo>
                    <a:cubicBezTo>
                      <a:pt x="12" y="5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7"/>
                      <a:pt x="1" y="8"/>
                      <a:pt x="1" y="10"/>
                    </a:cubicBezTo>
                    <a:cubicBezTo>
                      <a:pt x="1" y="14"/>
                      <a:pt x="3" y="14"/>
                      <a:pt x="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3" y="14"/>
                      <a:pt x="13" y="14"/>
                    </a:cubicBezTo>
                    <a:cubicBezTo>
                      <a:pt x="13" y="15"/>
                      <a:pt x="12" y="15"/>
                      <a:pt x="1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1" y="16"/>
                      <a:pt x="1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0" y="18"/>
                      <a:pt x="1" y="19"/>
                      <a:pt x="2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7" y="19"/>
                      <a:pt x="7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7" y="21"/>
                      <a:pt x="6" y="21"/>
                      <a:pt x="4" y="21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1" y="20"/>
                      <a:pt x="0" y="21"/>
                      <a:pt x="0" y="22"/>
                    </a:cubicBezTo>
                    <a:cubicBezTo>
                      <a:pt x="0" y="23"/>
                      <a:pt x="0" y="23"/>
                      <a:pt x="1" y="23"/>
                    </a:cubicBezTo>
                    <a:cubicBezTo>
                      <a:pt x="1" y="24"/>
                      <a:pt x="2" y="24"/>
                      <a:pt x="2" y="24"/>
                    </a:cubicBezTo>
                    <a:cubicBezTo>
                      <a:pt x="4" y="24"/>
                      <a:pt x="7" y="24"/>
                      <a:pt x="9" y="23"/>
                    </a:cubicBezTo>
                    <a:cubicBezTo>
                      <a:pt x="11" y="23"/>
                      <a:pt x="14" y="23"/>
                      <a:pt x="15" y="23"/>
                    </a:cubicBezTo>
                    <a:cubicBezTo>
                      <a:pt x="17" y="23"/>
                      <a:pt x="17" y="23"/>
                      <a:pt x="17" y="24"/>
                    </a:cubicBezTo>
                    <a:cubicBezTo>
                      <a:pt x="18" y="25"/>
                      <a:pt x="16" y="25"/>
                      <a:pt x="15" y="26"/>
                    </a:cubicBezTo>
                    <a:cubicBezTo>
                      <a:pt x="14" y="26"/>
                      <a:pt x="11" y="26"/>
                      <a:pt x="8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2" y="26"/>
                      <a:pt x="2" y="26"/>
                      <a:pt x="1" y="27"/>
                    </a:cubicBezTo>
                    <a:cubicBezTo>
                      <a:pt x="0" y="28"/>
                      <a:pt x="0" y="29"/>
                      <a:pt x="0" y="31"/>
                    </a:cubicBezTo>
                    <a:cubicBezTo>
                      <a:pt x="0" y="35"/>
                      <a:pt x="3" y="36"/>
                      <a:pt x="5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7"/>
                      <a:pt x="15" y="37"/>
                      <a:pt x="14" y="37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2" y="37"/>
                      <a:pt x="1" y="38"/>
                    </a:cubicBezTo>
                    <a:cubicBezTo>
                      <a:pt x="1" y="39"/>
                      <a:pt x="0" y="40"/>
                      <a:pt x="1" y="41"/>
                    </a:cubicBezTo>
                    <a:cubicBezTo>
                      <a:pt x="1" y="43"/>
                      <a:pt x="1" y="43"/>
                      <a:pt x="2" y="44"/>
                    </a:cubicBezTo>
                    <a:cubicBezTo>
                      <a:pt x="3" y="45"/>
                      <a:pt x="4" y="45"/>
                      <a:pt x="5" y="45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0" y="45"/>
                      <a:pt x="11" y="45"/>
                      <a:pt x="11" y="46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11" y="47"/>
                      <a:pt x="10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9"/>
                    </a:cubicBezTo>
                    <a:cubicBezTo>
                      <a:pt x="3" y="53"/>
                      <a:pt x="6" y="56"/>
                      <a:pt x="9" y="57"/>
                    </a:cubicBezTo>
                    <a:cubicBezTo>
                      <a:pt x="10" y="58"/>
                      <a:pt x="11" y="58"/>
                      <a:pt x="12" y="58"/>
                    </a:cubicBezTo>
                    <a:cubicBezTo>
                      <a:pt x="15" y="58"/>
                      <a:pt x="17" y="56"/>
                      <a:pt x="19" y="52"/>
                    </a:cubicBezTo>
                    <a:cubicBezTo>
                      <a:pt x="20" y="52"/>
                      <a:pt x="20" y="51"/>
                      <a:pt x="19" y="51"/>
                    </a:cubicBezTo>
                    <a:cubicBezTo>
                      <a:pt x="19" y="51"/>
                      <a:pt x="18" y="51"/>
                      <a:pt x="18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3" y="51"/>
                      <a:pt x="12" y="52"/>
                      <a:pt x="11" y="51"/>
                    </a:cubicBezTo>
                    <a:cubicBezTo>
                      <a:pt x="10" y="51"/>
                      <a:pt x="10" y="51"/>
                      <a:pt x="10" y="50"/>
                    </a:cubicBezTo>
                    <a:cubicBezTo>
                      <a:pt x="10" y="50"/>
                      <a:pt x="10" y="49"/>
                      <a:pt x="12" y="49"/>
                    </a:cubicBezTo>
                    <a:cubicBezTo>
                      <a:pt x="13" y="49"/>
                      <a:pt x="14" y="49"/>
                      <a:pt x="15" y="49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9"/>
                      <a:pt x="22" y="46"/>
                      <a:pt x="22" y="45"/>
                    </a:cubicBezTo>
                    <a:cubicBezTo>
                      <a:pt x="22" y="45"/>
                      <a:pt x="22" y="45"/>
                      <a:pt x="22" y="45"/>
                    </a:cubicBezTo>
                    <a:cubicBezTo>
                      <a:pt x="22" y="43"/>
                      <a:pt x="22" y="42"/>
                      <a:pt x="22" y="41"/>
                    </a:cubicBezTo>
                    <a:cubicBezTo>
                      <a:pt x="21" y="41"/>
                      <a:pt x="19" y="41"/>
                      <a:pt x="19" y="41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4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0"/>
                      <a:pt x="11" y="40"/>
                      <a:pt x="12" y="40"/>
                    </a:cubicBezTo>
                    <a:cubicBezTo>
                      <a:pt x="12" y="40"/>
                      <a:pt x="15" y="40"/>
                      <a:pt x="15" y="40"/>
                    </a:cubicBezTo>
                    <a:cubicBezTo>
                      <a:pt x="17" y="40"/>
                      <a:pt x="23" y="40"/>
                      <a:pt x="23" y="36"/>
                    </a:cubicBezTo>
                    <a:cubicBezTo>
                      <a:pt x="23" y="35"/>
                      <a:pt x="23" y="34"/>
                      <a:pt x="22" y="34"/>
                    </a:cubicBezTo>
                    <a:cubicBezTo>
                      <a:pt x="21" y="32"/>
                      <a:pt x="18" y="32"/>
                      <a:pt x="16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8" y="31"/>
                      <a:pt x="16" y="31"/>
                      <a:pt x="19" y="31"/>
                    </a:cubicBezTo>
                    <a:cubicBezTo>
                      <a:pt x="20" y="31"/>
                      <a:pt x="22" y="30"/>
                      <a:pt x="23" y="29"/>
                    </a:cubicBezTo>
                    <a:cubicBezTo>
                      <a:pt x="23" y="29"/>
                      <a:pt x="24" y="28"/>
                      <a:pt x="24" y="26"/>
                    </a:cubicBezTo>
                    <a:cubicBezTo>
                      <a:pt x="24" y="26"/>
                      <a:pt x="24" y="23"/>
                      <a:pt x="24" y="23"/>
                    </a:cubicBezTo>
                    <a:cubicBezTo>
                      <a:pt x="24" y="21"/>
                      <a:pt x="23" y="20"/>
                      <a:pt x="22" y="20"/>
                    </a:cubicBezTo>
                    <a:close/>
                    <a:moveTo>
                      <a:pt x="14" y="19"/>
                    </a:moveTo>
                    <a:cubicBezTo>
                      <a:pt x="16" y="20"/>
                      <a:pt x="19" y="20"/>
                      <a:pt x="19" y="20"/>
                    </a:cubicBezTo>
                    <a:cubicBezTo>
                      <a:pt x="19" y="20"/>
                      <a:pt x="21" y="19"/>
                      <a:pt x="22" y="20"/>
                    </a:cubicBezTo>
                    <a:cubicBezTo>
                      <a:pt x="22" y="21"/>
                      <a:pt x="23" y="22"/>
                      <a:pt x="23" y="23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7"/>
                      <a:pt x="23" y="28"/>
                      <a:pt x="22" y="29"/>
                    </a:cubicBezTo>
                    <a:cubicBezTo>
                      <a:pt x="21" y="30"/>
                      <a:pt x="20" y="30"/>
                      <a:pt x="19" y="30"/>
                    </a:cubicBezTo>
                    <a:cubicBezTo>
                      <a:pt x="12" y="30"/>
                      <a:pt x="8" y="30"/>
                      <a:pt x="7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30"/>
                      <a:pt x="5" y="31"/>
                      <a:pt x="5" y="31"/>
                    </a:cubicBezTo>
                    <a:cubicBezTo>
                      <a:pt x="5" y="32"/>
                      <a:pt x="5" y="32"/>
                      <a:pt x="5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7" y="33"/>
                      <a:pt x="10" y="33"/>
                      <a:pt x="15" y="3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20" y="33"/>
                      <a:pt x="21" y="34"/>
                    </a:cubicBezTo>
                    <a:cubicBezTo>
                      <a:pt x="22" y="35"/>
                      <a:pt x="22" y="35"/>
                      <a:pt x="22" y="36"/>
                    </a:cubicBezTo>
                    <a:cubicBezTo>
                      <a:pt x="22" y="39"/>
                      <a:pt x="16" y="39"/>
                      <a:pt x="15" y="39"/>
                    </a:cubicBezTo>
                    <a:cubicBezTo>
                      <a:pt x="12" y="39"/>
                      <a:pt x="12" y="39"/>
                      <a:pt x="12" y="39"/>
                    </a:cubicBezTo>
                    <a:cubicBezTo>
                      <a:pt x="10" y="39"/>
                      <a:pt x="9" y="39"/>
                      <a:pt x="8" y="40"/>
                    </a:cubicBezTo>
                    <a:cubicBezTo>
                      <a:pt x="8" y="40"/>
                      <a:pt x="8" y="41"/>
                      <a:pt x="8" y="41"/>
                    </a:cubicBezTo>
                    <a:cubicBezTo>
                      <a:pt x="8" y="43"/>
                      <a:pt x="10" y="43"/>
                      <a:pt x="12" y="43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4" y="43"/>
                      <a:pt x="16" y="43"/>
                      <a:pt x="17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0" y="42"/>
                      <a:pt x="21" y="42"/>
                      <a:pt x="21" y="42"/>
                    </a:cubicBezTo>
                    <a:cubicBezTo>
                      <a:pt x="21" y="42"/>
                      <a:pt x="21" y="43"/>
                      <a:pt x="21" y="45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1" y="46"/>
                      <a:pt x="20" y="48"/>
                      <a:pt x="18" y="48"/>
                    </a:cubicBezTo>
                    <a:cubicBezTo>
                      <a:pt x="18" y="48"/>
                      <a:pt x="15" y="48"/>
                      <a:pt x="15" y="48"/>
                    </a:cubicBezTo>
                    <a:cubicBezTo>
                      <a:pt x="14" y="48"/>
                      <a:pt x="13" y="48"/>
                      <a:pt x="12" y="48"/>
                    </a:cubicBezTo>
                    <a:cubicBezTo>
                      <a:pt x="11" y="48"/>
                      <a:pt x="9" y="49"/>
                      <a:pt x="9" y="50"/>
                    </a:cubicBezTo>
                    <a:cubicBezTo>
                      <a:pt x="9" y="51"/>
                      <a:pt x="10" y="52"/>
                      <a:pt x="11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3" y="52"/>
                      <a:pt x="14" y="52"/>
                      <a:pt x="15" y="52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8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ubicBezTo>
                      <a:pt x="16" y="57"/>
                      <a:pt x="13" y="58"/>
                      <a:pt x="9" y="57"/>
                    </a:cubicBezTo>
                    <a:cubicBezTo>
                      <a:pt x="6" y="56"/>
                      <a:pt x="4" y="53"/>
                      <a:pt x="3" y="49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5" y="48"/>
                      <a:pt x="8" y="48"/>
                      <a:pt x="10" y="48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2" y="47"/>
                      <a:pt x="12" y="46"/>
                      <a:pt x="12" y="46"/>
                    </a:cubicBezTo>
                    <a:cubicBezTo>
                      <a:pt x="12" y="45"/>
                      <a:pt x="12" y="45"/>
                      <a:pt x="11" y="44"/>
                    </a:cubicBezTo>
                    <a:cubicBezTo>
                      <a:pt x="11" y="44"/>
                      <a:pt x="10" y="44"/>
                      <a:pt x="10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4" y="44"/>
                      <a:pt x="3" y="44"/>
                      <a:pt x="2" y="43"/>
                    </a:cubicBezTo>
                    <a:cubicBezTo>
                      <a:pt x="2" y="43"/>
                      <a:pt x="1" y="42"/>
                      <a:pt x="1" y="41"/>
                    </a:cubicBezTo>
                    <a:cubicBezTo>
                      <a:pt x="1" y="40"/>
                      <a:pt x="2" y="39"/>
                      <a:pt x="2" y="39"/>
                    </a:cubicBezTo>
                    <a:cubicBezTo>
                      <a:pt x="3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5"/>
                      <a:pt x="15" y="35"/>
                      <a:pt x="14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3" y="35"/>
                      <a:pt x="1" y="34"/>
                      <a:pt x="1" y="31"/>
                    </a:cubicBezTo>
                    <a:cubicBezTo>
                      <a:pt x="1" y="29"/>
                      <a:pt x="1" y="28"/>
                      <a:pt x="2" y="27"/>
                    </a:cubicBezTo>
                    <a:cubicBezTo>
                      <a:pt x="2" y="27"/>
                      <a:pt x="3" y="26"/>
                      <a:pt x="4" y="26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11" y="27"/>
                      <a:pt x="14" y="27"/>
                      <a:pt x="15" y="26"/>
                    </a:cubicBezTo>
                    <a:cubicBezTo>
                      <a:pt x="18" y="26"/>
                      <a:pt x="18" y="25"/>
                      <a:pt x="18" y="24"/>
                    </a:cubicBezTo>
                    <a:cubicBezTo>
                      <a:pt x="18" y="23"/>
                      <a:pt x="18" y="22"/>
                      <a:pt x="15" y="22"/>
                    </a:cubicBezTo>
                    <a:cubicBezTo>
                      <a:pt x="13" y="22"/>
                      <a:pt x="11" y="22"/>
                      <a:pt x="9" y="22"/>
                    </a:cubicBezTo>
                    <a:cubicBezTo>
                      <a:pt x="7" y="23"/>
                      <a:pt x="4" y="23"/>
                      <a:pt x="2" y="23"/>
                    </a:cubicBezTo>
                    <a:cubicBezTo>
                      <a:pt x="2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2"/>
                    </a:cubicBezTo>
                    <a:cubicBezTo>
                      <a:pt x="1" y="22"/>
                      <a:pt x="2" y="21"/>
                      <a:pt x="3" y="21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6" y="22"/>
                      <a:pt x="7" y="22"/>
                      <a:pt x="8" y="21"/>
                    </a:cubicBezTo>
                    <a:cubicBezTo>
                      <a:pt x="8" y="21"/>
                      <a:pt x="9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2" y="18"/>
                      <a:pt x="2" y="18"/>
                    </a:cubicBezTo>
                    <a:cubicBezTo>
                      <a:pt x="2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4" y="15"/>
                      <a:pt x="14" y="14"/>
                    </a:cubicBezTo>
                    <a:cubicBezTo>
                      <a:pt x="14" y="13"/>
                      <a:pt x="13" y="13"/>
                      <a:pt x="12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2" y="13"/>
                      <a:pt x="1" y="10"/>
                    </a:cubicBezTo>
                    <a:cubicBezTo>
                      <a:pt x="1" y="9"/>
                      <a:pt x="2" y="8"/>
                      <a:pt x="4" y="8"/>
                    </a:cubicBezTo>
                    <a:cubicBezTo>
                      <a:pt x="4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4" y="6"/>
                    </a:cubicBezTo>
                    <a:cubicBezTo>
                      <a:pt x="14" y="5"/>
                      <a:pt x="13" y="4"/>
                      <a:pt x="12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8" y="1"/>
                      <a:pt x="9" y="1"/>
                      <a:pt x="12" y="1"/>
                    </a:cubicBezTo>
                    <a:cubicBezTo>
                      <a:pt x="16" y="1"/>
                      <a:pt x="18" y="3"/>
                      <a:pt x="20" y="7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5" y="9"/>
                      <a:pt x="9" y="9"/>
                      <a:pt x="9" y="9"/>
                    </a:cubicBezTo>
                    <a:cubicBezTo>
                      <a:pt x="8" y="9"/>
                      <a:pt x="7" y="9"/>
                      <a:pt x="7" y="10"/>
                    </a:cubicBezTo>
                    <a:cubicBezTo>
                      <a:pt x="7" y="11"/>
                      <a:pt x="8" y="12"/>
                      <a:pt x="9" y="12"/>
                    </a:cubicBezTo>
                    <a:cubicBezTo>
                      <a:pt x="9" y="12"/>
                      <a:pt x="19" y="12"/>
                      <a:pt x="19" y="12"/>
                    </a:cubicBezTo>
                    <a:cubicBezTo>
                      <a:pt x="20" y="12"/>
                      <a:pt x="20" y="12"/>
                      <a:pt x="21" y="12"/>
                    </a:cubicBezTo>
                    <a:cubicBezTo>
                      <a:pt x="21" y="13"/>
                      <a:pt x="21" y="13"/>
                      <a:pt x="21" y="14"/>
                    </a:cubicBezTo>
                    <a:cubicBezTo>
                      <a:pt x="21" y="15"/>
                      <a:pt x="21" y="16"/>
                      <a:pt x="19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6"/>
                      <a:pt x="15" y="16"/>
                      <a:pt x="14" y="17"/>
                    </a:cubicBezTo>
                    <a:cubicBezTo>
                      <a:pt x="14" y="17"/>
                      <a:pt x="14" y="17"/>
                      <a:pt x="14" y="18"/>
                    </a:cubicBezTo>
                    <a:cubicBezTo>
                      <a:pt x="14" y="18"/>
                      <a:pt x="14" y="19"/>
                      <a:pt x="14" y="19"/>
                    </a:cubicBezTo>
                    <a:close/>
                    <a:moveTo>
                      <a:pt x="19" y="52"/>
                    </a:move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7" name="Freeform 1276">
                <a:extLst>
                  <a:ext uri="{FF2B5EF4-FFF2-40B4-BE49-F238E27FC236}">
                    <a16:creationId xmlns:a16="http://schemas.microsoft.com/office/drawing/2014/main" id="{99858035-2112-2162-AF5C-1076AB20B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299"/>
                <a:ext cx="38" cy="92"/>
              </a:xfrm>
              <a:custGeom>
                <a:avLst/>
                <a:gdLst>
                  <a:gd name="T0" fmla="*/ 76 w 24"/>
                  <a:gd name="T1" fmla="*/ 76 h 58"/>
                  <a:gd name="T2" fmla="*/ 55 w 24"/>
                  <a:gd name="T3" fmla="*/ 73 h 58"/>
                  <a:gd name="T4" fmla="*/ 73 w 24"/>
                  <a:gd name="T5" fmla="*/ 68 h 58"/>
                  <a:gd name="T6" fmla="*/ 87 w 24"/>
                  <a:gd name="T7" fmla="*/ 56 h 58"/>
                  <a:gd name="T8" fmla="*/ 76 w 24"/>
                  <a:gd name="T9" fmla="*/ 43 h 58"/>
                  <a:gd name="T10" fmla="*/ 33 w 24"/>
                  <a:gd name="T11" fmla="*/ 40 h 58"/>
                  <a:gd name="T12" fmla="*/ 81 w 24"/>
                  <a:gd name="T13" fmla="*/ 35 h 58"/>
                  <a:gd name="T14" fmla="*/ 82 w 24"/>
                  <a:gd name="T15" fmla="*/ 27 h 58"/>
                  <a:gd name="T16" fmla="*/ 25 w 24"/>
                  <a:gd name="T17" fmla="*/ 8 h 58"/>
                  <a:gd name="T18" fmla="*/ 27 w 24"/>
                  <a:gd name="T19" fmla="*/ 21 h 58"/>
                  <a:gd name="T20" fmla="*/ 52 w 24"/>
                  <a:gd name="T21" fmla="*/ 25 h 58"/>
                  <a:gd name="T22" fmla="*/ 16 w 24"/>
                  <a:gd name="T23" fmla="*/ 27 h 58"/>
                  <a:gd name="T24" fmla="*/ 13 w 24"/>
                  <a:gd name="T25" fmla="*/ 56 h 58"/>
                  <a:gd name="T26" fmla="*/ 52 w 24"/>
                  <a:gd name="T27" fmla="*/ 56 h 58"/>
                  <a:gd name="T28" fmla="*/ 8 w 24"/>
                  <a:gd name="T29" fmla="*/ 60 h 58"/>
                  <a:gd name="T30" fmla="*/ 0 w 24"/>
                  <a:gd name="T31" fmla="*/ 68 h 58"/>
                  <a:gd name="T32" fmla="*/ 25 w 24"/>
                  <a:gd name="T33" fmla="*/ 76 h 58"/>
                  <a:gd name="T34" fmla="*/ 27 w 24"/>
                  <a:gd name="T35" fmla="*/ 76 h 58"/>
                  <a:gd name="T36" fmla="*/ 33 w 24"/>
                  <a:gd name="T37" fmla="*/ 81 h 58"/>
                  <a:gd name="T38" fmla="*/ 13 w 24"/>
                  <a:gd name="T39" fmla="*/ 81 h 58"/>
                  <a:gd name="T40" fmla="*/ 5 w 24"/>
                  <a:gd name="T41" fmla="*/ 90 h 58"/>
                  <a:gd name="T42" fmla="*/ 35 w 24"/>
                  <a:gd name="T43" fmla="*/ 90 h 58"/>
                  <a:gd name="T44" fmla="*/ 68 w 24"/>
                  <a:gd name="T45" fmla="*/ 95 h 58"/>
                  <a:gd name="T46" fmla="*/ 33 w 24"/>
                  <a:gd name="T47" fmla="*/ 103 h 58"/>
                  <a:gd name="T48" fmla="*/ 5 w 24"/>
                  <a:gd name="T49" fmla="*/ 108 h 58"/>
                  <a:gd name="T50" fmla="*/ 21 w 24"/>
                  <a:gd name="T51" fmla="*/ 143 h 58"/>
                  <a:gd name="T52" fmla="*/ 60 w 24"/>
                  <a:gd name="T53" fmla="*/ 143 h 58"/>
                  <a:gd name="T54" fmla="*/ 16 w 24"/>
                  <a:gd name="T55" fmla="*/ 151 h 58"/>
                  <a:gd name="T56" fmla="*/ 5 w 24"/>
                  <a:gd name="T57" fmla="*/ 151 h 58"/>
                  <a:gd name="T58" fmla="*/ 8 w 24"/>
                  <a:gd name="T59" fmla="*/ 176 h 58"/>
                  <a:gd name="T60" fmla="*/ 40 w 24"/>
                  <a:gd name="T61" fmla="*/ 179 h 58"/>
                  <a:gd name="T62" fmla="*/ 43 w 24"/>
                  <a:gd name="T63" fmla="*/ 184 h 58"/>
                  <a:gd name="T64" fmla="*/ 13 w 24"/>
                  <a:gd name="T65" fmla="*/ 189 h 58"/>
                  <a:gd name="T66" fmla="*/ 8 w 24"/>
                  <a:gd name="T67" fmla="*/ 197 h 58"/>
                  <a:gd name="T68" fmla="*/ 48 w 24"/>
                  <a:gd name="T69" fmla="*/ 232 h 58"/>
                  <a:gd name="T70" fmla="*/ 76 w 24"/>
                  <a:gd name="T71" fmla="*/ 203 h 58"/>
                  <a:gd name="T72" fmla="*/ 60 w 24"/>
                  <a:gd name="T73" fmla="*/ 203 h 58"/>
                  <a:gd name="T74" fmla="*/ 40 w 24"/>
                  <a:gd name="T75" fmla="*/ 198 h 58"/>
                  <a:gd name="T76" fmla="*/ 60 w 24"/>
                  <a:gd name="T77" fmla="*/ 197 h 58"/>
                  <a:gd name="T78" fmla="*/ 87 w 24"/>
                  <a:gd name="T79" fmla="*/ 179 h 58"/>
                  <a:gd name="T80" fmla="*/ 87 w 24"/>
                  <a:gd name="T81" fmla="*/ 163 h 58"/>
                  <a:gd name="T82" fmla="*/ 73 w 24"/>
                  <a:gd name="T83" fmla="*/ 163 h 58"/>
                  <a:gd name="T84" fmla="*/ 48 w 24"/>
                  <a:gd name="T85" fmla="*/ 168 h 58"/>
                  <a:gd name="T86" fmla="*/ 35 w 24"/>
                  <a:gd name="T87" fmla="*/ 163 h 58"/>
                  <a:gd name="T88" fmla="*/ 48 w 24"/>
                  <a:gd name="T89" fmla="*/ 159 h 58"/>
                  <a:gd name="T90" fmla="*/ 90 w 24"/>
                  <a:gd name="T91" fmla="*/ 143 h 58"/>
                  <a:gd name="T92" fmla="*/ 63 w 24"/>
                  <a:gd name="T93" fmla="*/ 128 h 58"/>
                  <a:gd name="T94" fmla="*/ 27 w 24"/>
                  <a:gd name="T95" fmla="*/ 128 h 58"/>
                  <a:gd name="T96" fmla="*/ 25 w 24"/>
                  <a:gd name="T97" fmla="*/ 124 h 58"/>
                  <a:gd name="T98" fmla="*/ 27 w 24"/>
                  <a:gd name="T99" fmla="*/ 124 h 58"/>
                  <a:gd name="T100" fmla="*/ 90 w 24"/>
                  <a:gd name="T101" fmla="*/ 116 h 58"/>
                  <a:gd name="T102" fmla="*/ 95 w 24"/>
                  <a:gd name="T103" fmla="*/ 90 h 58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24" h="58">
                    <a:moveTo>
                      <a:pt x="22" y="20"/>
                    </a:moveTo>
                    <a:cubicBezTo>
                      <a:pt x="21" y="18"/>
                      <a:pt x="19" y="19"/>
                      <a:pt x="19" y="19"/>
                    </a:cubicBezTo>
                    <a:cubicBezTo>
                      <a:pt x="18" y="19"/>
                      <a:pt x="16" y="19"/>
                      <a:pt x="15" y="18"/>
                    </a:cubicBezTo>
                    <a:cubicBezTo>
                      <a:pt x="15" y="18"/>
                      <a:pt x="14" y="18"/>
                      <a:pt x="14" y="18"/>
                    </a:cubicBezTo>
                    <a:cubicBezTo>
                      <a:pt x="14" y="18"/>
                      <a:pt x="15" y="17"/>
                      <a:pt x="15" y="17"/>
                    </a:cubicBezTo>
                    <a:cubicBezTo>
                      <a:pt x="15" y="17"/>
                      <a:pt x="17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5"/>
                      <a:pt x="22" y="14"/>
                    </a:cubicBezTo>
                    <a:cubicBezTo>
                      <a:pt x="22" y="13"/>
                      <a:pt x="22" y="12"/>
                      <a:pt x="21" y="12"/>
                    </a:cubicBezTo>
                    <a:cubicBezTo>
                      <a:pt x="21" y="11"/>
                      <a:pt x="20" y="11"/>
                      <a:pt x="19" y="11"/>
                    </a:cubicBezTo>
                    <a:cubicBezTo>
                      <a:pt x="19" y="11"/>
                      <a:pt x="9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10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19" y="2"/>
                      <a:pt x="16" y="0"/>
                      <a:pt x="12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2"/>
                      <a:pt x="4" y="3"/>
                      <a:pt x="4" y="4"/>
                    </a:cubicBezTo>
                    <a:cubicBezTo>
                      <a:pt x="5" y="4"/>
                      <a:pt x="5" y="5"/>
                      <a:pt x="7" y="5"/>
                    </a:cubicBezTo>
                    <a:cubicBezTo>
                      <a:pt x="7" y="5"/>
                      <a:pt x="12" y="5"/>
                      <a:pt x="12" y="5"/>
                    </a:cubicBezTo>
                    <a:cubicBezTo>
                      <a:pt x="12" y="5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7"/>
                      <a:pt x="1" y="8"/>
                      <a:pt x="1" y="10"/>
                    </a:cubicBezTo>
                    <a:cubicBezTo>
                      <a:pt x="1" y="14"/>
                      <a:pt x="3" y="14"/>
                      <a:pt x="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3" y="14"/>
                      <a:pt x="13" y="14"/>
                    </a:cubicBezTo>
                    <a:cubicBezTo>
                      <a:pt x="13" y="15"/>
                      <a:pt x="12" y="15"/>
                      <a:pt x="1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1" y="16"/>
                      <a:pt x="1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0" y="18"/>
                      <a:pt x="1" y="19"/>
                      <a:pt x="2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7" y="19"/>
                      <a:pt x="7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7" y="21"/>
                      <a:pt x="6" y="21"/>
                      <a:pt x="4" y="21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1" y="20"/>
                      <a:pt x="0" y="21"/>
                      <a:pt x="0" y="22"/>
                    </a:cubicBezTo>
                    <a:cubicBezTo>
                      <a:pt x="0" y="23"/>
                      <a:pt x="0" y="23"/>
                      <a:pt x="1" y="23"/>
                    </a:cubicBezTo>
                    <a:cubicBezTo>
                      <a:pt x="1" y="24"/>
                      <a:pt x="2" y="24"/>
                      <a:pt x="2" y="24"/>
                    </a:cubicBezTo>
                    <a:cubicBezTo>
                      <a:pt x="4" y="24"/>
                      <a:pt x="7" y="24"/>
                      <a:pt x="9" y="23"/>
                    </a:cubicBezTo>
                    <a:cubicBezTo>
                      <a:pt x="11" y="23"/>
                      <a:pt x="14" y="23"/>
                      <a:pt x="15" y="23"/>
                    </a:cubicBezTo>
                    <a:cubicBezTo>
                      <a:pt x="17" y="23"/>
                      <a:pt x="17" y="23"/>
                      <a:pt x="17" y="24"/>
                    </a:cubicBezTo>
                    <a:cubicBezTo>
                      <a:pt x="18" y="25"/>
                      <a:pt x="16" y="25"/>
                      <a:pt x="15" y="26"/>
                    </a:cubicBezTo>
                    <a:cubicBezTo>
                      <a:pt x="14" y="26"/>
                      <a:pt x="11" y="26"/>
                      <a:pt x="8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2" y="26"/>
                      <a:pt x="2" y="26"/>
                      <a:pt x="1" y="27"/>
                    </a:cubicBezTo>
                    <a:cubicBezTo>
                      <a:pt x="0" y="28"/>
                      <a:pt x="0" y="29"/>
                      <a:pt x="0" y="31"/>
                    </a:cubicBezTo>
                    <a:cubicBezTo>
                      <a:pt x="0" y="35"/>
                      <a:pt x="3" y="36"/>
                      <a:pt x="5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7"/>
                      <a:pt x="15" y="37"/>
                      <a:pt x="14" y="37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2" y="37"/>
                      <a:pt x="1" y="38"/>
                    </a:cubicBezTo>
                    <a:cubicBezTo>
                      <a:pt x="1" y="39"/>
                      <a:pt x="0" y="40"/>
                      <a:pt x="1" y="41"/>
                    </a:cubicBezTo>
                    <a:cubicBezTo>
                      <a:pt x="1" y="43"/>
                      <a:pt x="1" y="43"/>
                      <a:pt x="2" y="44"/>
                    </a:cubicBezTo>
                    <a:cubicBezTo>
                      <a:pt x="3" y="45"/>
                      <a:pt x="4" y="45"/>
                      <a:pt x="5" y="45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0" y="45"/>
                      <a:pt x="11" y="45"/>
                      <a:pt x="11" y="46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11" y="47"/>
                      <a:pt x="10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9"/>
                    </a:cubicBezTo>
                    <a:cubicBezTo>
                      <a:pt x="3" y="53"/>
                      <a:pt x="6" y="56"/>
                      <a:pt x="9" y="57"/>
                    </a:cubicBezTo>
                    <a:cubicBezTo>
                      <a:pt x="10" y="58"/>
                      <a:pt x="11" y="58"/>
                      <a:pt x="12" y="58"/>
                    </a:cubicBezTo>
                    <a:cubicBezTo>
                      <a:pt x="15" y="58"/>
                      <a:pt x="17" y="56"/>
                      <a:pt x="19" y="52"/>
                    </a:cubicBezTo>
                    <a:cubicBezTo>
                      <a:pt x="20" y="52"/>
                      <a:pt x="20" y="51"/>
                      <a:pt x="19" y="51"/>
                    </a:cubicBezTo>
                    <a:cubicBezTo>
                      <a:pt x="19" y="51"/>
                      <a:pt x="18" y="51"/>
                      <a:pt x="18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3" y="51"/>
                      <a:pt x="12" y="52"/>
                      <a:pt x="11" y="51"/>
                    </a:cubicBezTo>
                    <a:cubicBezTo>
                      <a:pt x="10" y="51"/>
                      <a:pt x="10" y="51"/>
                      <a:pt x="10" y="50"/>
                    </a:cubicBezTo>
                    <a:cubicBezTo>
                      <a:pt x="10" y="50"/>
                      <a:pt x="10" y="49"/>
                      <a:pt x="12" y="49"/>
                    </a:cubicBezTo>
                    <a:cubicBezTo>
                      <a:pt x="13" y="49"/>
                      <a:pt x="14" y="49"/>
                      <a:pt x="15" y="49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9"/>
                      <a:pt x="22" y="46"/>
                      <a:pt x="22" y="45"/>
                    </a:cubicBezTo>
                    <a:cubicBezTo>
                      <a:pt x="22" y="45"/>
                      <a:pt x="22" y="45"/>
                      <a:pt x="22" y="45"/>
                    </a:cubicBezTo>
                    <a:cubicBezTo>
                      <a:pt x="22" y="43"/>
                      <a:pt x="22" y="42"/>
                      <a:pt x="22" y="41"/>
                    </a:cubicBezTo>
                    <a:cubicBezTo>
                      <a:pt x="21" y="41"/>
                      <a:pt x="19" y="41"/>
                      <a:pt x="19" y="41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4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0"/>
                      <a:pt x="11" y="40"/>
                      <a:pt x="12" y="40"/>
                    </a:cubicBezTo>
                    <a:cubicBezTo>
                      <a:pt x="12" y="40"/>
                      <a:pt x="15" y="40"/>
                      <a:pt x="15" y="40"/>
                    </a:cubicBezTo>
                    <a:cubicBezTo>
                      <a:pt x="17" y="40"/>
                      <a:pt x="23" y="40"/>
                      <a:pt x="23" y="36"/>
                    </a:cubicBezTo>
                    <a:cubicBezTo>
                      <a:pt x="23" y="35"/>
                      <a:pt x="23" y="34"/>
                      <a:pt x="22" y="34"/>
                    </a:cubicBezTo>
                    <a:cubicBezTo>
                      <a:pt x="21" y="32"/>
                      <a:pt x="18" y="32"/>
                      <a:pt x="16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8" y="31"/>
                      <a:pt x="16" y="31"/>
                      <a:pt x="19" y="31"/>
                    </a:cubicBezTo>
                    <a:cubicBezTo>
                      <a:pt x="20" y="31"/>
                      <a:pt x="22" y="30"/>
                      <a:pt x="23" y="29"/>
                    </a:cubicBezTo>
                    <a:cubicBezTo>
                      <a:pt x="23" y="29"/>
                      <a:pt x="24" y="28"/>
                      <a:pt x="24" y="26"/>
                    </a:cubicBezTo>
                    <a:cubicBezTo>
                      <a:pt x="24" y="26"/>
                      <a:pt x="24" y="23"/>
                      <a:pt x="24" y="23"/>
                    </a:cubicBezTo>
                    <a:cubicBezTo>
                      <a:pt x="24" y="21"/>
                      <a:pt x="23" y="20"/>
                      <a:pt x="22" y="2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8" name="Freeform 1277">
                <a:extLst>
                  <a:ext uri="{FF2B5EF4-FFF2-40B4-BE49-F238E27FC236}">
                    <a16:creationId xmlns:a16="http://schemas.microsoft.com/office/drawing/2014/main" id="{2037A898-6D73-3E3A-473F-ED2DE64E4D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299"/>
                <a:ext cx="37" cy="93"/>
              </a:xfrm>
              <a:custGeom>
                <a:avLst/>
                <a:gdLst>
                  <a:gd name="T0" fmla="*/ 76 w 23"/>
                  <a:gd name="T1" fmla="*/ 199 h 59"/>
                  <a:gd name="T2" fmla="*/ 37 w 23"/>
                  <a:gd name="T3" fmla="*/ 197 h 59"/>
                  <a:gd name="T4" fmla="*/ 76 w 23"/>
                  <a:gd name="T5" fmla="*/ 189 h 59"/>
                  <a:gd name="T6" fmla="*/ 76 w 23"/>
                  <a:gd name="T7" fmla="*/ 164 h 59"/>
                  <a:gd name="T8" fmla="*/ 37 w 23"/>
                  <a:gd name="T9" fmla="*/ 161 h 59"/>
                  <a:gd name="T10" fmla="*/ 63 w 23"/>
                  <a:gd name="T11" fmla="*/ 156 h 59"/>
                  <a:gd name="T12" fmla="*/ 63 w 23"/>
                  <a:gd name="T13" fmla="*/ 129 h 59"/>
                  <a:gd name="T14" fmla="*/ 21 w 23"/>
                  <a:gd name="T15" fmla="*/ 121 h 59"/>
                  <a:gd name="T16" fmla="*/ 80 w 23"/>
                  <a:gd name="T17" fmla="*/ 117 h 59"/>
                  <a:gd name="T18" fmla="*/ 97 w 23"/>
                  <a:gd name="T19" fmla="*/ 90 h 59"/>
                  <a:gd name="T20" fmla="*/ 60 w 23"/>
                  <a:gd name="T21" fmla="*/ 69 h 59"/>
                  <a:gd name="T22" fmla="*/ 80 w 23"/>
                  <a:gd name="T23" fmla="*/ 43 h 59"/>
                  <a:gd name="T24" fmla="*/ 34 w 23"/>
                  <a:gd name="T25" fmla="*/ 39 h 59"/>
                  <a:gd name="T26" fmla="*/ 82 w 23"/>
                  <a:gd name="T27" fmla="*/ 35 h 59"/>
                  <a:gd name="T28" fmla="*/ 50 w 23"/>
                  <a:gd name="T29" fmla="*/ 5 h 59"/>
                  <a:gd name="T30" fmla="*/ 26 w 23"/>
                  <a:gd name="T31" fmla="*/ 20 h 59"/>
                  <a:gd name="T32" fmla="*/ 55 w 23"/>
                  <a:gd name="T33" fmla="*/ 22 h 59"/>
                  <a:gd name="T34" fmla="*/ 16 w 23"/>
                  <a:gd name="T35" fmla="*/ 32 h 59"/>
                  <a:gd name="T36" fmla="*/ 13 w 23"/>
                  <a:gd name="T37" fmla="*/ 55 h 59"/>
                  <a:gd name="T38" fmla="*/ 60 w 23"/>
                  <a:gd name="T39" fmla="*/ 55 h 59"/>
                  <a:gd name="T40" fmla="*/ 8 w 23"/>
                  <a:gd name="T41" fmla="*/ 61 h 59"/>
                  <a:gd name="T42" fmla="*/ 26 w 23"/>
                  <a:gd name="T43" fmla="*/ 69 h 59"/>
                  <a:gd name="T44" fmla="*/ 13 w 23"/>
                  <a:gd name="T45" fmla="*/ 82 h 59"/>
                  <a:gd name="T46" fmla="*/ 8 w 23"/>
                  <a:gd name="T47" fmla="*/ 90 h 59"/>
                  <a:gd name="T48" fmla="*/ 76 w 23"/>
                  <a:gd name="T49" fmla="*/ 95 h 59"/>
                  <a:gd name="T50" fmla="*/ 16 w 23"/>
                  <a:gd name="T51" fmla="*/ 102 h 59"/>
                  <a:gd name="T52" fmla="*/ 21 w 23"/>
                  <a:gd name="T53" fmla="*/ 137 h 59"/>
                  <a:gd name="T54" fmla="*/ 68 w 23"/>
                  <a:gd name="T55" fmla="*/ 142 h 59"/>
                  <a:gd name="T56" fmla="*/ 16 w 23"/>
                  <a:gd name="T57" fmla="*/ 150 h 59"/>
                  <a:gd name="T58" fmla="*/ 21 w 23"/>
                  <a:gd name="T59" fmla="*/ 177 h 59"/>
                  <a:gd name="T60" fmla="*/ 47 w 23"/>
                  <a:gd name="T61" fmla="*/ 181 h 59"/>
                  <a:gd name="T62" fmla="*/ 13 w 23"/>
                  <a:gd name="T63" fmla="*/ 184 h 59"/>
                  <a:gd name="T64" fmla="*/ 37 w 23"/>
                  <a:gd name="T65" fmla="*/ 224 h 59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3" h="59">
                    <a:moveTo>
                      <a:pt x="19" y="52"/>
                    </a:moveTo>
                    <a:cubicBezTo>
                      <a:pt x="19" y="51"/>
                      <a:pt x="19" y="51"/>
                      <a:pt x="18" y="51"/>
                    </a:cubicBezTo>
                    <a:cubicBezTo>
                      <a:pt x="15" y="51"/>
                      <a:pt x="13" y="52"/>
                      <a:pt x="11" y="52"/>
                    </a:cubicBezTo>
                    <a:cubicBezTo>
                      <a:pt x="10" y="52"/>
                      <a:pt x="9" y="51"/>
                      <a:pt x="9" y="50"/>
                    </a:cubicBezTo>
                    <a:cubicBezTo>
                      <a:pt x="9" y="50"/>
                      <a:pt x="10" y="49"/>
                      <a:pt x="12" y="49"/>
                    </a:cubicBezTo>
                    <a:cubicBezTo>
                      <a:pt x="14" y="48"/>
                      <a:pt x="15" y="49"/>
                      <a:pt x="18" y="48"/>
                    </a:cubicBezTo>
                    <a:cubicBezTo>
                      <a:pt x="21" y="48"/>
                      <a:pt x="21" y="45"/>
                      <a:pt x="22" y="45"/>
                    </a:cubicBezTo>
                    <a:cubicBezTo>
                      <a:pt x="23" y="40"/>
                      <a:pt x="19" y="42"/>
                      <a:pt x="18" y="42"/>
                    </a:cubicBezTo>
                    <a:cubicBezTo>
                      <a:pt x="16" y="42"/>
                      <a:pt x="15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8" y="40"/>
                      <a:pt x="10" y="40"/>
                      <a:pt x="12" y="40"/>
                    </a:cubicBezTo>
                    <a:cubicBezTo>
                      <a:pt x="13" y="40"/>
                      <a:pt x="14" y="40"/>
                      <a:pt x="15" y="40"/>
                    </a:cubicBezTo>
                    <a:cubicBezTo>
                      <a:pt x="16" y="40"/>
                      <a:pt x="22" y="40"/>
                      <a:pt x="22" y="36"/>
                    </a:cubicBezTo>
                    <a:cubicBezTo>
                      <a:pt x="23" y="32"/>
                      <a:pt x="17" y="33"/>
                      <a:pt x="15" y="33"/>
                    </a:cubicBezTo>
                    <a:cubicBezTo>
                      <a:pt x="11" y="33"/>
                      <a:pt x="8" y="33"/>
                      <a:pt x="7" y="33"/>
                    </a:cubicBezTo>
                    <a:cubicBezTo>
                      <a:pt x="6" y="33"/>
                      <a:pt x="5" y="32"/>
                      <a:pt x="5" y="31"/>
                    </a:cubicBezTo>
                    <a:cubicBezTo>
                      <a:pt x="5" y="31"/>
                      <a:pt x="6" y="30"/>
                      <a:pt x="7" y="30"/>
                    </a:cubicBezTo>
                    <a:cubicBezTo>
                      <a:pt x="8" y="30"/>
                      <a:pt x="14" y="30"/>
                      <a:pt x="19" y="30"/>
                    </a:cubicBezTo>
                    <a:cubicBezTo>
                      <a:pt x="20" y="30"/>
                      <a:pt x="23" y="30"/>
                      <a:pt x="23" y="26"/>
                    </a:cubicBezTo>
                    <a:cubicBezTo>
                      <a:pt x="23" y="25"/>
                      <a:pt x="23" y="24"/>
                      <a:pt x="23" y="23"/>
                    </a:cubicBezTo>
                    <a:cubicBezTo>
                      <a:pt x="23" y="19"/>
                      <a:pt x="19" y="19"/>
                      <a:pt x="19" y="19"/>
                    </a:cubicBezTo>
                    <a:cubicBezTo>
                      <a:pt x="19" y="19"/>
                      <a:pt x="14" y="20"/>
                      <a:pt x="14" y="18"/>
                    </a:cubicBezTo>
                    <a:cubicBezTo>
                      <a:pt x="14" y="16"/>
                      <a:pt x="17" y="17"/>
                      <a:pt x="19" y="16"/>
                    </a:cubicBezTo>
                    <a:cubicBezTo>
                      <a:pt x="23" y="16"/>
                      <a:pt x="23" y="11"/>
                      <a:pt x="19" y="11"/>
                    </a:cubicBezTo>
                    <a:cubicBezTo>
                      <a:pt x="15" y="11"/>
                      <a:pt x="10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0" y="9"/>
                      <a:pt x="21" y="9"/>
                      <a:pt x="21" y="7"/>
                    </a:cubicBezTo>
                    <a:cubicBezTo>
                      <a:pt x="19" y="3"/>
                      <a:pt x="16" y="1"/>
                      <a:pt x="12" y="1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3"/>
                      <a:pt x="4" y="5"/>
                      <a:pt x="6" y="5"/>
                    </a:cubicBezTo>
                    <a:cubicBezTo>
                      <a:pt x="9" y="5"/>
                      <a:pt x="12" y="4"/>
                      <a:pt x="12" y="4"/>
                    </a:cubicBezTo>
                    <a:cubicBezTo>
                      <a:pt x="13" y="4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10" y="7"/>
                      <a:pt x="6" y="7"/>
                      <a:pt x="4" y="8"/>
                    </a:cubicBezTo>
                    <a:cubicBezTo>
                      <a:pt x="3" y="8"/>
                      <a:pt x="1" y="8"/>
                      <a:pt x="1" y="10"/>
                    </a:cubicBezTo>
                    <a:cubicBezTo>
                      <a:pt x="1" y="13"/>
                      <a:pt x="3" y="14"/>
                      <a:pt x="3" y="14"/>
                    </a:cubicBezTo>
                    <a:cubicBezTo>
                      <a:pt x="6" y="14"/>
                      <a:pt x="9" y="13"/>
                      <a:pt x="12" y="13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4" y="15"/>
                      <a:pt x="13" y="15"/>
                      <a:pt x="12" y="16"/>
                    </a:cubicBezTo>
                    <a:cubicBezTo>
                      <a:pt x="9" y="16"/>
                      <a:pt x="5" y="16"/>
                      <a:pt x="2" y="16"/>
                    </a:cubicBezTo>
                    <a:cubicBezTo>
                      <a:pt x="0" y="16"/>
                      <a:pt x="1" y="19"/>
                      <a:pt x="2" y="19"/>
                    </a:cubicBezTo>
                    <a:cubicBezTo>
                      <a:pt x="4" y="18"/>
                      <a:pt x="6" y="18"/>
                      <a:pt x="6" y="18"/>
                    </a:cubicBezTo>
                    <a:cubicBezTo>
                      <a:pt x="6" y="18"/>
                      <a:pt x="8" y="18"/>
                      <a:pt x="8" y="20"/>
                    </a:cubicBezTo>
                    <a:cubicBezTo>
                      <a:pt x="8" y="22"/>
                      <a:pt x="5" y="21"/>
                      <a:pt x="3" y="21"/>
                    </a:cubicBezTo>
                    <a:cubicBezTo>
                      <a:pt x="2" y="21"/>
                      <a:pt x="1" y="22"/>
                      <a:pt x="1" y="22"/>
                    </a:cubicBezTo>
                    <a:cubicBezTo>
                      <a:pt x="1" y="23"/>
                      <a:pt x="2" y="23"/>
                      <a:pt x="2" y="23"/>
                    </a:cubicBezTo>
                    <a:cubicBezTo>
                      <a:pt x="6" y="23"/>
                      <a:pt x="12" y="22"/>
                      <a:pt x="15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5" y="26"/>
                    </a:cubicBezTo>
                    <a:cubicBezTo>
                      <a:pt x="13" y="26"/>
                      <a:pt x="8" y="26"/>
                      <a:pt x="4" y="26"/>
                    </a:cubicBezTo>
                    <a:cubicBezTo>
                      <a:pt x="3" y="26"/>
                      <a:pt x="0" y="26"/>
                      <a:pt x="0" y="31"/>
                    </a:cubicBezTo>
                    <a:cubicBezTo>
                      <a:pt x="0" y="35"/>
                      <a:pt x="4" y="35"/>
                      <a:pt x="5" y="35"/>
                    </a:cubicBezTo>
                    <a:cubicBezTo>
                      <a:pt x="8" y="35"/>
                      <a:pt x="12" y="35"/>
                      <a:pt x="14" y="35"/>
                    </a:cubicBezTo>
                    <a:cubicBezTo>
                      <a:pt x="15" y="35"/>
                      <a:pt x="16" y="36"/>
                      <a:pt x="16" y="36"/>
                    </a:cubicBezTo>
                    <a:cubicBezTo>
                      <a:pt x="16" y="37"/>
                      <a:pt x="15" y="38"/>
                      <a:pt x="14" y="38"/>
                    </a:cubicBezTo>
                    <a:cubicBezTo>
                      <a:pt x="12" y="38"/>
                      <a:pt x="8" y="38"/>
                      <a:pt x="4" y="38"/>
                    </a:cubicBezTo>
                    <a:cubicBezTo>
                      <a:pt x="4" y="38"/>
                      <a:pt x="1" y="38"/>
                      <a:pt x="1" y="41"/>
                    </a:cubicBezTo>
                    <a:cubicBezTo>
                      <a:pt x="1" y="45"/>
                      <a:pt x="4" y="45"/>
                      <a:pt x="5" y="45"/>
                    </a:cubicBezTo>
                    <a:cubicBezTo>
                      <a:pt x="7" y="45"/>
                      <a:pt x="8" y="45"/>
                      <a:pt x="10" y="44"/>
                    </a:cubicBezTo>
                    <a:cubicBezTo>
                      <a:pt x="11" y="44"/>
                      <a:pt x="11" y="45"/>
                      <a:pt x="11" y="46"/>
                    </a:cubicBezTo>
                    <a:cubicBezTo>
                      <a:pt x="11" y="46"/>
                      <a:pt x="11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8"/>
                      <a:pt x="2" y="49"/>
                    </a:cubicBezTo>
                    <a:cubicBezTo>
                      <a:pt x="4" y="53"/>
                      <a:pt x="6" y="56"/>
                      <a:pt x="9" y="57"/>
                    </a:cubicBezTo>
                    <a:cubicBezTo>
                      <a:pt x="13" y="59"/>
                      <a:pt x="17" y="56"/>
                      <a:pt x="19" y="5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9" name="Freeform 1278">
                <a:extLst>
                  <a:ext uri="{FF2B5EF4-FFF2-40B4-BE49-F238E27FC236}">
                    <a16:creationId xmlns:a16="http://schemas.microsoft.com/office/drawing/2014/main" id="{5D5C2F93-7706-1248-61DC-66CDA8C99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0" y="3271"/>
                <a:ext cx="81" cy="129"/>
              </a:xfrm>
              <a:custGeom>
                <a:avLst/>
                <a:gdLst>
                  <a:gd name="T0" fmla="*/ 33 w 51"/>
                  <a:gd name="T1" fmla="*/ 31 h 82"/>
                  <a:gd name="T2" fmla="*/ 25 w 51"/>
                  <a:gd name="T3" fmla="*/ 109 h 82"/>
                  <a:gd name="T4" fmla="*/ 81 w 51"/>
                  <a:gd name="T5" fmla="*/ 195 h 82"/>
                  <a:gd name="T6" fmla="*/ 102 w 51"/>
                  <a:gd name="T7" fmla="*/ 297 h 82"/>
                  <a:gd name="T8" fmla="*/ 197 w 51"/>
                  <a:gd name="T9" fmla="*/ 252 h 82"/>
                  <a:gd name="T10" fmla="*/ 162 w 51"/>
                  <a:gd name="T11" fmla="*/ 82 h 82"/>
                  <a:gd name="T12" fmla="*/ 33 w 51"/>
                  <a:gd name="T13" fmla="*/ 31 h 8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82">
                    <a:moveTo>
                      <a:pt x="8" y="8"/>
                    </a:moveTo>
                    <a:cubicBezTo>
                      <a:pt x="1" y="13"/>
                      <a:pt x="0" y="20"/>
                      <a:pt x="6" y="28"/>
                    </a:cubicBezTo>
                    <a:cubicBezTo>
                      <a:pt x="12" y="36"/>
                      <a:pt x="17" y="41"/>
                      <a:pt x="20" y="50"/>
                    </a:cubicBezTo>
                    <a:cubicBezTo>
                      <a:pt x="22" y="59"/>
                      <a:pt x="18" y="71"/>
                      <a:pt x="25" y="76"/>
                    </a:cubicBezTo>
                    <a:cubicBezTo>
                      <a:pt x="32" y="82"/>
                      <a:pt x="46" y="79"/>
                      <a:pt x="49" y="65"/>
                    </a:cubicBezTo>
                    <a:cubicBezTo>
                      <a:pt x="51" y="52"/>
                      <a:pt x="50" y="37"/>
                      <a:pt x="40" y="21"/>
                    </a:cubicBezTo>
                    <a:cubicBezTo>
                      <a:pt x="33" y="9"/>
                      <a:pt x="22" y="0"/>
                      <a:pt x="8" y="8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0" name="Freeform 1279">
                <a:extLst>
                  <a:ext uri="{FF2B5EF4-FFF2-40B4-BE49-F238E27FC236}">
                    <a16:creationId xmlns:a16="http://schemas.microsoft.com/office/drawing/2014/main" id="{62E1AD51-9466-035C-3707-6D0EF9403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5" y="3272"/>
                <a:ext cx="74" cy="122"/>
              </a:xfrm>
              <a:custGeom>
                <a:avLst/>
                <a:gdLst>
                  <a:gd name="T0" fmla="*/ 172 w 47"/>
                  <a:gd name="T1" fmla="*/ 254 h 77"/>
                  <a:gd name="T2" fmla="*/ 137 w 47"/>
                  <a:gd name="T3" fmla="*/ 299 h 77"/>
                  <a:gd name="T4" fmla="*/ 90 w 47"/>
                  <a:gd name="T5" fmla="*/ 293 h 77"/>
                  <a:gd name="T6" fmla="*/ 74 w 47"/>
                  <a:gd name="T7" fmla="*/ 239 h 77"/>
                  <a:gd name="T8" fmla="*/ 69 w 47"/>
                  <a:gd name="T9" fmla="*/ 190 h 77"/>
                  <a:gd name="T10" fmla="*/ 22 w 47"/>
                  <a:gd name="T11" fmla="*/ 111 h 77"/>
                  <a:gd name="T12" fmla="*/ 14 w 47"/>
                  <a:gd name="T13" fmla="*/ 103 h 77"/>
                  <a:gd name="T14" fmla="*/ 0 w 47"/>
                  <a:gd name="T15" fmla="*/ 63 h 77"/>
                  <a:gd name="T16" fmla="*/ 22 w 47"/>
                  <a:gd name="T17" fmla="*/ 33 h 77"/>
                  <a:gd name="T18" fmla="*/ 27 w 47"/>
                  <a:gd name="T19" fmla="*/ 27 h 77"/>
                  <a:gd name="T20" fmla="*/ 142 w 47"/>
                  <a:gd name="T21" fmla="*/ 82 h 77"/>
                  <a:gd name="T22" fmla="*/ 172 w 47"/>
                  <a:gd name="T23" fmla="*/ 254 h 7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7" h="77">
                    <a:moveTo>
                      <a:pt x="44" y="64"/>
                    </a:moveTo>
                    <a:cubicBezTo>
                      <a:pt x="43" y="70"/>
                      <a:pt x="40" y="74"/>
                      <a:pt x="35" y="75"/>
                    </a:cubicBezTo>
                    <a:cubicBezTo>
                      <a:pt x="31" y="77"/>
                      <a:pt x="26" y="77"/>
                      <a:pt x="23" y="74"/>
                    </a:cubicBezTo>
                    <a:cubicBezTo>
                      <a:pt x="19" y="71"/>
                      <a:pt x="19" y="66"/>
                      <a:pt x="19" y="60"/>
                    </a:cubicBezTo>
                    <a:cubicBezTo>
                      <a:pt x="19" y="56"/>
                      <a:pt x="19" y="52"/>
                      <a:pt x="18" y="48"/>
                    </a:cubicBezTo>
                    <a:cubicBezTo>
                      <a:pt x="16" y="40"/>
                      <a:pt x="12" y="35"/>
                      <a:pt x="6" y="28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1" y="22"/>
                      <a:pt x="0" y="19"/>
                      <a:pt x="0" y="16"/>
                    </a:cubicBezTo>
                    <a:cubicBezTo>
                      <a:pt x="1" y="13"/>
                      <a:pt x="3" y="10"/>
                      <a:pt x="6" y="8"/>
                    </a:cubicBezTo>
                    <a:cubicBezTo>
                      <a:pt x="6" y="8"/>
                      <a:pt x="6" y="8"/>
                      <a:pt x="7" y="7"/>
                    </a:cubicBezTo>
                    <a:cubicBezTo>
                      <a:pt x="21" y="0"/>
                      <a:pt x="31" y="13"/>
                      <a:pt x="36" y="21"/>
                    </a:cubicBezTo>
                    <a:cubicBezTo>
                      <a:pt x="44" y="34"/>
                      <a:pt x="47" y="49"/>
                      <a:pt x="44" y="64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1" name="Freeform 1280">
                <a:extLst>
                  <a:ext uri="{FF2B5EF4-FFF2-40B4-BE49-F238E27FC236}">
                    <a16:creationId xmlns:a16="http://schemas.microsoft.com/office/drawing/2014/main" id="{8A5757C1-E616-3805-341E-5D258AFFC7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3283"/>
                <a:ext cx="65" cy="106"/>
              </a:xfrm>
              <a:custGeom>
                <a:avLst/>
                <a:gdLst>
                  <a:gd name="T0" fmla="*/ 5 w 41"/>
                  <a:gd name="T1" fmla="*/ 40 h 67"/>
                  <a:gd name="T2" fmla="*/ 21 w 41"/>
                  <a:gd name="T3" fmla="*/ 43 h 67"/>
                  <a:gd name="T4" fmla="*/ 16 w 41"/>
                  <a:gd name="T5" fmla="*/ 60 h 67"/>
                  <a:gd name="T6" fmla="*/ 21 w 41"/>
                  <a:gd name="T7" fmla="*/ 74 h 67"/>
                  <a:gd name="T8" fmla="*/ 33 w 41"/>
                  <a:gd name="T9" fmla="*/ 90 h 67"/>
                  <a:gd name="T10" fmla="*/ 76 w 41"/>
                  <a:gd name="T11" fmla="*/ 81 h 67"/>
                  <a:gd name="T12" fmla="*/ 82 w 41"/>
                  <a:gd name="T13" fmla="*/ 87 h 67"/>
                  <a:gd name="T14" fmla="*/ 48 w 41"/>
                  <a:gd name="T15" fmla="*/ 115 h 67"/>
                  <a:gd name="T16" fmla="*/ 63 w 41"/>
                  <a:gd name="T17" fmla="*/ 134 h 67"/>
                  <a:gd name="T18" fmla="*/ 76 w 41"/>
                  <a:gd name="T19" fmla="*/ 150 h 67"/>
                  <a:gd name="T20" fmla="*/ 95 w 41"/>
                  <a:gd name="T21" fmla="*/ 158 h 67"/>
                  <a:gd name="T22" fmla="*/ 143 w 41"/>
                  <a:gd name="T23" fmla="*/ 163 h 67"/>
                  <a:gd name="T24" fmla="*/ 81 w 41"/>
                  <a:gd name="T25" fmla="*/ 177 h 67"/>
                  <a:gd name="T26" fmla="*/ 76 w 41"/>
                  <a:gd name="T27" fmla="*/ 190 h 67"/>
                  <a:gd name="T28" fmla="*/ 81 w 41"/>
                  <a:gd name="T29" fmla="*/ 198 h 67"/>
                  <a:gd name="T30" fmla="*/ 95 w 41"/>
                  <a:gd name="T31" fmla="*/ 212 h 67"/>
                  <a:gd name="T32" fmla="*/ 76 w 41"/>
                  <a:gd name="T33" fmla="*/ 225 h 67"/>
                  <a:gd name="T34" fmla="*/ 128 w 41"/>
                  <a:gd name="T35" fmla="*/ 261 h 67"/>
                  <a:gd name="T36" fmla="*/ 130 w 41"/>
                  <a:gd name="T37" fmla="*/ 253 h 67"/>
                  <a:gd name="T38" fmla="*/ 95 w 41"/>
                  <a:gd name="T39" fmla="*/ 237 h 67"/>
                  <a:gd name="T40" fmla="*/ 151 w 41"/>
                  <a:gd name="T41" fmla="*/ 233 h 67"/>
                  <a:gd name="T42" fmla="*/ 128 w 41"/>
                  <a:gd name="T43" fmla="*/ 225 h 67"/>
                  <a:gd name="T44" fmla="*/ 143 w 41"/>
                  <a:gd name="T45" fmla="*/ 212 h 67"/>
                  <a:gd name="T46" fmla="*/ 155 w 41"/>
                  <a:gd name="T47" fmla="*/ 195 h 67"/>
                  <a:gd name="T48" fmla="*/ 108 w 41"/>
                  <a:gd name="T49" fmla="*/ 177 h 67"/>
                  <a:gd name="T50" fmla="*/ 163 w 41"/>
                  <a:gd name="T51" fmla="*/ 163 h 67"/>
                  <a:gd name="T52" fmla="*/ 151 w 41"/>
                  <a:gd name="T53" fmla="*/ 115 h 67"/>
                  <a:gd name="T54" fmla="*/ 95 w 41"/>
                  <a:gd name="T55" fmla="*/ 115 h 67"/>
                  <a:gd name="T56" fmla="*/ 103 w 41"/>
                  <a:gd name="T57" fmla="*/ 95 h 67"/>
                  <a:gd name="T58" fmla="*/ 130 w 41"/>
                  <a:gd name="T59" fmla="*/ 68 h 67"/>
                  <a:gd name="T60" fmla="*/ 124 w 41"/>
                  <a:gd name="T61" fmla="*/ 52 h 67"/>
                  <a:gd name="T62" fmla="*/ 95 w 41"/>
                  <a:gd name="T63" fmla="*/ 47 h 67"/>
                  <a:gd name="T64" fmla="*/ 48 w 41"/>
                  <a:gd name="T65" fmla="*/ 70 h 67"/>
                  <a:gd name="T66" fmla="*/ 81 w 41"/>
                  <a:gd name="T67" fmla="*/ 40 h 67"/>
                  <a:gd name="T68" fmla="*/ 82 w 41"/>
                  <a:gd name="T69" fmla="*/ 13 h 67"/>
                  <a:gd name="T70" fmla="*/ 21 w 41"/>
                  <a:gd name="T71" fmla="*/ 13 h 67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1" h="67">
                    <a:moveTo>
                      <a:pt x="5" y="3"/>
                    </a:moveTo>
                    <a:cubicBezTo>
                      <a:pt x="3" y="5"/>
                      <a:pt x="1" y="7"/>
                      <a:pt x="1" y="10"/>
                    </a:cubicBezTo>
                    <a:cubicBezTo>
                      <a:pt x="0" y="10"/>
                      <a:pt x="0" y="11"/>
                      <a:pt x="1" y="11"/>
                    </a:cubicBezTo>
                    <a:cubicBezTo>
                      <a:pt x="1" y="14"/>
                      <a:pt x="3" y="12"/>
                      <a:pt x="5" y="11"/>
                    </a:cubicBezTo>
                    <a:cubicBezTo>
                      <a:pt x="7" y="9"/>
                      <a:pt x="13" y="5"/>
                      <a:pt x="15" y="7"/>
                    </a:cubicBezTo>
                    <a:cubicBezTo>
                      <a:pt x="16" y="8"/>
                      <a:pt x="6" y="14"/>
                      <a:pt x="4" y="15"/>
                    </a:cubicBezTo>
                    <a:cubicBezTo>
                      <a:pt x="4" y="17"/>
                      <a:pt x="3" y="17"/>
                      <a:pt x="4" y="18"/>
                    </a:cubicBezTo>
                    <a:cubicBezTo>
                      <a:pt x="4" y="18"/>
                      <a:pt x="5" y="19"/>
                      <a:pt x="5" y="19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7" y="22"/>
                      <a:pt x="8" y="22"/>
                      <a:pt x="8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4"/>
                      <a:pt x="16" y="22"/>
                      <a:pt x="19" y="20"/>
                    </a:cubicBezTo>
                    <a:cubicBezTo>
                      <a:pt x="23" y="18"/>
                      <a:pt x="26" y="16"/>
                      <a:pt x="27" y="17"/>
                    </a:cubicBezTo>
                    <a:cubicBezTo>
                      <a:pt x="28" y="19"/>
                      <a:pt x="25" y="20"/>
                      <a:pt x="21" y="22"/>
                    </a:cubicBezTo>
                    <a:cubicBezTo>
                      <a:pt x="18" y="25"/>
                      <a:pt x="11" y="27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3" y="30"/>
                      <a:pt x="14" y="32"/>
                      <a:pt x="15" y="33"/>
                    </a:cubicBezTo>
                    <a:cubicBezTo>
                      <a:pt x="15" y="33"/>
                      <a:pt x="16" y="34"/>
                      <a:pt x="16" y="34"/>
                    </a:cubicBezTo>
                    <a:cubicBezTo>
                      <a:pt x="17" y="36"/>
                      <a:pt x="27" y="30"/>
                      <a:pt x="28" y="32"/>
                    </a:cubicBezTo>
                    <a:cubicBezTo>
                      <a:pt x="29" y="34"/>
                      <a:pt x="22" y="36"/>
                      <a:pt x="19" y="38"/>
                    </a:cubicBezTo>
                    <a:cubicBezTo>
                      <a:pt x="19" y="38"/>
                      <a:pt x="18" y="39"/>
                      <a:pt x="19" y="40"/>
                    </a:cubicBezTo>
                    <a:cubicBezTo>
                      <a:pt x="20" y="41"/>
                      <a:pt x="22" y="40"/>
                      <a:pt x="24" y="40"/>
                    </a:cubicBezTo>
                    <a:cubicBezTo>
                      <a:pt x="26" y="39"/>
                      <a:pt x="31" y="38"/>
                      <a:pt x="33" y="38"/>
                    </a:cubicBezTo>
                    <a:cubicBezTo>
                      <a:pt x="36" y="38"/>
                      <a:pt x="37" y="39"/>
                      <a:pt x="36" y="41"/>
                    </a:cubicBezTo>
                    <a:cubicBezTo>
                      <a:pt x="35" y="43"/>
                      <a:pt x="29" y="43"/>
                      <a:pt x="27" y="44"/>
                    </a:cubicBezTo>
                    <a:cubicBezTo>
                      <a:pt x="24" y="44"/>
                      <a:pt x="21" y="44"/>
                      <a:pt x="20" y="45"/>
                    </a:cubicBezTo>
                    <a:cubicBezTo>
                      <a:pt x="19" y="46"/>
                      <a:pt x="19" y="47"/>
                      <a:pt x="19" y="47"/>
                    </a:cubicBezTo>
                    <a:cubicBezTo>
                      <a:pt x="19" y="47"/>
                      <a:pt x="19" y="48"/>
                      <a:pt x="19" y="48"/>
                    </a:cubicBezTo>
                    <a:cubicBezTo>
                      <a:pt x="19" y="48"/>
                      <a:pt x="19" y="49"/>
                      <a:pt x="19" y="49"/>
                    </a:cubicBezTo>
                    <a:cubicBezTo>
                      <a:pt x="19" y="49"/>
                      <a:pt x="19" y="50"/>
                      <a:pt x="20" y="50"/>
                    </a:cubicBezTo>
                    <a:cubicBezTo>
                      <a:pt x="21" y="51"/>
                      <a:pt x="22" y="50"/>
                      <a:pt x="23" y="51"/>
                    </a:cubicBezTo>
                    <a:cubicBezTo>
                      <a:pt x="26" y="51"/>
                      <a:pt x="26" y="53"/>
                      <a:pt x="24" y="54"/>
                    </a:cubicBezTo>
                    <a:cubicBezTo>
                      <a:pt x="23" y="55"/>
                      <a:pt x="22" y="55"/>
                      <a:pt x="20" y="55"/>
                    </a:cubicBezTo>
                    <a:cubicBezTo>
                      <a:pt x="20" y="55"/>
                      <a:pt x="19" y="56"/>
                      <a:pt x="19" y="57"/>
                    </a:cubicBezTo>
                    <a:cubicBezTo>
                      <a:pt x="19" y="60"/>
                      <a:pt x="20" y="63"/>
                      <a:pt x="22" y="65"/>
                    </a:cubicBezTo>
                    <a:cubicBezTo>
                      <a:pt x="24" y="67"/>
                      <a:pt x="28" y="67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3" y="66"/>
                      <a:pt x="34" y="65"/>
                      <a:pt x="33" y="64"/>
                    </a:cubicBezTo>
                    <a:cubicBezTo>
                      <a:pt x="32" y="63"/>
                      <a:pt x="29" y="62"/>
                      <a:pt x="27" y="62"/>
                    </a:cubicBezTo>
                    <a:cubicBezTo>
                      <a:pt x="25" y="62"/>
                      <a:pt x="24" y="62"/>
                      <a:pt x="24" y="60"/>
                    </a:cubicBezTo>
                    <a:cubicBezTo>
                      <a:pt x="24" y="58"/>
                      <a:pt x="30" y="60"/>
                      <a:pt x="32" y="61"/>
                    </a:cubicBezTo>
                    <a:cubicBezTo>
                      <a:pt x="34" y="61"/>
                      <a:pt x="37" y="60"/>
                      <a:pt x="38" y="59"/>
                    </a:cubicBezTo>
                    <a:cubicBezTo>
                      <a:pt x="40" y="58"/>
                      <a:pt x="39" y="57"/>
                      <a:pt x="38" y="57"/>
                    </a:cubicBezTo>
                    <a:cubicBezTo>
                      <a:pt x="36" y="56"/>
                      <a:pt x="34" y="57"/>
                      <a:pt x="32" y="57"/>
                    </a:cubicBezTo>
                    <a:cubicBezTo>
                      <a:pt x="30" y="57"/>
                      <a:pt x="28" y="58"/>
                      <a:pt x="28" y="56"/>
                    </a:cubicBezTo>
                    <a:cubicBezTo>
                      <a:pt x="28" y="54"/>
                      <a:pt x="33" y="55"/>
                      <a:pt x="36" y="54"/>
                    </a:cubicBezTo>
                    <a:cubicBezTo>
                      <a:pt x="38" y="54"/>
                      <a:pt x="39" y="53"/>
                      <a:pt x="40" y="53"/>
                    </a:cubicBezTo>
                    <a:cubicBezTo>
                      <a:pt x="41" y="52"/>
                      <a:pt x="41" y="51"/>
                      <a:pt x="39" y="49"/>
                    </a:cubicBezTo>
                    <a:cubicBezTo>
                      <a:pt x="37" y="48"/>
                      <a:pt x="23" y="51"/>
                      <a:pt x="23" y="48"/>
                    </a:cubicBezTo>
                    <a:cubicBezTo>
                      <a:pt x="23" y="46"/>
                      <a:pt x="25" y="46"/>
                      <a:pt x="27" y="45"/>
                    </a:cubicBezTo>
                    <a:cubicBezTo>
                      <a:pt x="30" y="45"/>
                      <a:pt x="36" y="44"/>
                      <a:pt x="38" y="43"/>
                    </a:cubicBezTo>
                    <a:cubicBezTo>
                      <a:pt x="40" y="43"/>
                      <a:pt x="40" y="42"/>
                      <a:pt x="41" y="41"/>
                    </a:cubicBezTo>
                    <a:cubicBezTo>
                      <a:pt x="40" y="38"/>
                      <a:pt x="40" y="35"/>
                      <a:pt x="39" y="32"/>
                    </a:cubicBezTo>
                    <a:cubicBezTo>
                      <a:pt x="39" y="32"/>
                      <a:pt x="38" y="30"/>
                      <a:pt x="38" y="29"/>
                    </a:cubicBezTo>
                    <a:cubicBezTo>
                      <a:pt x="37" y="28"/>
                      <a:pt x="36" y="26"/>
                      <a:pt x="35" y="26"/>
                    </a:cubicBezTo>
                    <a:cubicBezTo>
                      <a:pt x="33" y="25"/>
                      <a:pt x="26" y="28"/>
                      <a:pt x="24" y="29"/>
                    </a:cubicBezTo>
                    <a:cubicBezTo>
                      <a:pt x="21" y="31"/>
                      <a:pt x="20" y="31"/>
                      <a:pt x="19" y="29"/>
                    </a:cubicBezTo>
                    <a:cubicBezTo>
                      <a:pt x="18" y="26"/>
                      <a:pt x="23" y="25"/>
                      <a:pt x="26" y="24"/>
                    </a:cubicBezTo>
                    <a:cubicBezTo>
                      <a:pt x="28" y="23"/>
                      <a:pt x="32" y="21"/>
                      <a:pt x="33" y="20"/>
                    </a:cubicBezTo>
                    <a:cubicBezTo>
                      <a:pt x="34" y="19"/>
                      <a:pt x="33" y="17"/>
                      <a:pt x="33" y="17"/>
                    </a:cubicBezTo>
                    <a:cubicBezTo>
                      <a:pt x="33" y="16"/>
                      <a:pt x="33" y="16"/>
                      <a:pt x="32" y="15"/>
                    </a:cubicBezTo>
                    <a:cubicBezTo>
                      <a:pt x="32" y="15"/>
                      <a:pt x="31" y="14"/>
                      <a:pt x="31" y="13"/>
                    </a:cubicBezTo>
                    <a:cubicBezTo>
                      <a:pt x="31" y="13"/>
                      <a:pt x="29" y="12"/>
                      <a:pt x="29" y="12"/>
                    </a:cubicBezTo>
                    <a:cubicBezTo>
                      <a:pt x="28" y="11"/>
                      <a:pt x="26" y="11"/>
                      <a:pt x="24" y="12"/>
                    </a:cubicBezTo>
                    <a:cubicBezTo>
                      <a:pt x="21" y="14"/>
                      <a:pt x="19" y="16"/>
                      <a:pt x="16" y="18"/>
                    </a:cubicBezTo>
                    <a:cubicBezTo>
                      <a:pt x="14" y="19"/>
                      <a:pt x="14" y="19"/>
                      <a:pt x="12" y="18"/>
                    </a:cubicBezTo>
                    <a:cubicBezTo>
                      <a:pt x="12" y="18"/>
                      <a:pt x="12" y="16"/>
                      <a:pt x="13" y="15"/>
                    </a:cubicBezTo>
                    <a:cubicBezTo>
                      <a:pt x="15" y="13"/>
                      <a:pt x="19" y="11"/>
                      <a:pt x="20" y="10"/>
                    </a:cubicBezTo>
                    <a:cubicBezTo>
                      <a:pt x="21" y="8"/>
                      <a:pt x="23" y="7"/>
                      <a:pt x="23" y="5"/>
                    </a:cubicBezTo>
                    <a:cubicBezTo>
                      <a:pt x="22" y="4"/>
                      <a:pt x="22" y="4"/>
                      <a:pt x="21" y="3"/>
                    </a:cubicBezTo>
                    <a:cubicBezTo>
                      <a:pt x="17" y="1"/>
                      <a:pt x="12" y="0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2" name="Freeform 1281">
                <a:extLst>
                  <a:ext uri="{FF2B5EF4-FFF2-40B4-BE49-F238E27FC236}">
                    <a16:creationId xmlns:a16="http://schemas.microsoft.com/office/drawing/2014/main" id="{9321483B-3142-0F6A-FB3C-4D3D5A0455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98" y="3364"/>
                <a:ext cx="33" cy="25"/>
              </a:xfrm>
              <a:custGeom>
                <a:avLst/>
                <a:gdLst>
                  <a:gd name="T0" fmla="*/ 0 w 21"/>
                  <a:gd name="T1" fmla="*/ 22 h 16"/>
                  <a:gd name="T2" fmla="*/ 13 w 21"/>
                  <a:gd name="T3" fmla="*/ 53 h 16"/>
                  <a:gd name="T4" fmla="*/ 49 w 21"/>
                  <a:gd name="T5" fmla="*/ 56 h 16"/>
                  <a:gd name="T6" fmla="*/ 55 w 21"/>
                  <a:gd name="T7" fmla="*/ 56 h 16"/>
                  <a:gd name="T8" fmla="*/ 55 w 21"/>
                  <a:gd name="T9" fmla="*/ 48 h 16"/>
                  <a:gd name="T10" fmla="*/ 39 w 21"/>
                  <a:gd name="T11" fmla="*/ 42 h 16"/>
                  <a:gd name="T12" fmla="*/ 39 w 21"/>
                  <a:gd name="T13" fmla="*/ 47 h 16"/>
                  <a:gd name="T14" fmla="*/ 35 w 21"/>
                  <a:gd name="T15" fmla="*/ 48 h 16"/>
                  <a:gd name="T16" fmla="*/ 22 w 21"/>
                  <a:gd name="T17" fmla="*/ 53 h 16"/>
                  <a:gd name="T18" fmla="*/ 13 w 21"/>
                  <a:gd name="T19" fmla="*/ 42 h 16"/>
                  <a:gd name="T20" fmla="*/ 14 w 21"/>
                  <a:gd name="T21" fmla="*/ 22 h 16"/>
                  <a:gd name="T22" fmla="*/ 35 w 21"/>
                  <a:gd name="T23" fmla="*/ 13 h 16"/>
                  <a:gd name="T24" fmla="*/ 49 w 21"/>
                  <a:gd name="T25" fmla="*/ 8 h 16"/>
                  <a:gd name="T26" fmla="*/ 47 w 21"/>
                  <a:gd name="T27" fmla="*/ 13 h 16"/>
                  <a:gd name="T28" fmla="*/ 55 w 21"/>
                  <a:gd name="T29" fmla="*/ 13 h 16"/>
                  <a:gd name="T30" fmla="*/ 60 w 21"/>
                  <a:gd name="T31" fmla="*/ 8 h 16"/>
                  <a:gd name="T32" fmla="*/ 49 w 21"/>
                  <a:gd name="T33" fmla="*/ 5 h 16"/>
                  <a:gd name="T34" fmla="*/ 35 w 21"/>
                  <a:gd name="T35" fmla="*/ 5 h 16"/>
                  <a:gd name="T36" fmla="*/ 22 w 21"/>
                  <a:gd name="T37" fmla="*/ 8 h 16"/>
                  <a:gd name="T38" fmla="*/ 20 w 21"/>
                  <a:gd name="T39" fmla="*/ 13 h 16"/>
                  <a:gd name="T40" fmla="*/ 5 w 21"/>
                  <a:gd name="T41" fmla="*/ 14 h 16"/>
                  <a:gd name="T42" fmla="*/ 0 w 21"/>
                  <a:gd name="T43" fmla="*/ 22 h 16"/>
                  <a:gd name="T44" fmla="*/ 49 w 21"/>
                  <a:gd name="T45" fmla="*/ 39 h 16"/>
                  <a:gd name="T46" fmla="*/ 74 w 21"/>
                  <a:gd name="T47" fmla="*/ 31 h 16"/>
                  <a:gd name="T48" fmla="*/ 74 w 21"/>
                  <a:gd name="T49" fmla="*/ 22 h 16"/>
                  <a:gd name="T50" fmla="*/ 66 w 21"/>
                  <a:gd name="T51" fmla="*/ 22 h 16"/>
                  <a:gd name="T52" fmla="*/ 61 w 21"/>
                  <a:gd name="T53" fmla="*/ 27 h 16"/>
                  <a:gd name="T54" fmla="*/ 42 w 21"/>
                  <a:gd name="T55" fmla="*/ 31 h 16"/>
                  <a:gd name="T56" fmla="*/ 47 w 21"/>
                  <a:gd name="T57" fmla="*/ 27 h 16"/>
                  <a:gd name="T58" fmla="*/ 35 w 21"/>
                  <a:gd name="T59" fmla="*/ 27 h 16"/>
                  <a:gd name="T60" fmla="*/ 27 w 21"/>
                  <a:gd name="T61" fmla="*/ 31 h 16"/>
                  <a:gd name="T62" fmla="*/ 49 w 21"/>
                  <a:gd name="T63" fmla="*/ 39 h 1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21" h="16">
                    <a:moveTo>
                      <a:pt x="0" y="6"/>
                    </a:moveTo>
                    <a:cubicBezTo>
                      <a:pt x="0" y="9"/>
                      <a:pt x="1" y="12"/>
                      <a:pt x="3" y="14"/>
                    </a:cubicBezTo>
                    <a:cubicBezTo>
                      <a:pt x="5" y="16"/>
                      <a:pt x="9" y="16"/>
                      <a:pt x="13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4" y="15"/>
                      <a:pt x="15" y="14"/>
                      <a:pt x="14" y="13"/>
                    </a:cubicBezTo>
                    <a:cubicBezTo>
                      <a:pt x="14" y="12"/>
                      <a:pt x="11" y="12"/>
                      <a:pt x="10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1" y="12"/>
                      <a:pt x="9" y="13"/>
                      <a:pt x="9" y="13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3"/>
                      <a:pt x="4" y="12"/>
                      <a:pt x="3" y="11"/>
                    </a:cubicBezTo>
                    <a:cubicBezTo>
                      <a:pt x="2" y="9"/>
                      <a:pt x="2" y="7"/>
                      <a:pt x="4" y="6"/>
                    </a:cubicBezTo>
                    <a:cubicBezTo>
                      <a:pt x="6" y="5"/>
                      <a:pt x="7" y="4"/>
                      <a:pt x="9" y="3"/>
                    </a:cubicBezTo>
                    <a:cubicBezTo>
                      <a:pt x="10" y="2"/>
                      <a:pt x="11" y="2"/>
                      <a:pt x="13" y="2"/>
                    </a:cubicBezTo>
                    <a:cubicBezTo>
                      <a:pt x="13" y="2"/>
                      <a:pt x="12" y="3"/>
                      <a:pt x="12" y="3"/>
                    </a:cubicBezTo>
                    <a:cubicBezTo>
                      <a:pt x="13" y="4"/>
                      <a:pt x="13" y="4"/>
                      <a:pt x="14" y="3"/>
                    </a:cubicBezTo>
                    <a:cubicBezTo>
                      <a:pt x="14" y="3"/>
                      <a:pt x="16" y="2"/>
                      <a:pt x="15" y="2"/>
                    </a:cubicBezTo>
                    <a:cubicBezTo>
                      <a:pt x="15" y="0"/>
                      <a:pt x="13" y="1"/>
                      <a:pt x="13" y="1"/>
                    </a:cubicBezTo>
                    <a:cubicBezTo>
                      <a:pt x="12" y="1"/>
                      <a:pt x="10" y="1"/>
                      <a:pt x="9" y="1"/>
                    </a:cubicBezTo>
                    <a:cubicBezTo>
                      <a:pt x="8" y="1"/>
                      <a:pt x="7" y="1"/>
                      <a:pt x="6" y="2"/>
                    </a:cubicBezTo>
                    <a:cubicBezTo>
                      <a:pt x="6" y="2"/>
                      <a:pt x="6" y="3"/>
                      <a:pt x="5" y="3"/>
                    </a:cubicBezTo>
                    <a:cubicBezTo>
                      <a:pt x="4" y="4"/>
                      <a:pt x="3" y="4"/>
                      <a:pt x="1" y="4"/>
                    </a:cubicBezTo>
                    <a:cubicBezTo>
                      <a:pt x="1" y="4"/>
                      <a:pt x="0" y="5"/>
                      <a:pt x="0" y="6"/>
                    </a:cubicBezTo>
                    <a:close/>
                    <a:moveTo>
                      <a:pt x="13" y="10"/>
                    </a:moveTo>
                    <a:cubicBezTo>
                      <a:pt x="15" y="10"/>
                      <a:pt x="18" y="9"/>
                      <a:pt x="19" y="8"/>
                    </a:cubicBezTo>
                    <a:cubicBezTo>
                      <a:pt x="21" y="7"/>
                      <a:pt x="20" y="6"/>
                      <a:pt x="19" y="6"/>
                    </a:cubicBezTo>
                    <a:cubicBezTo>
                      <a:pt x="19" y="6"/>
                      <a:pt x="18" y="6"/>
                      <a:pt x="17" y="6"/>
                    </a:cubicBezTo>
                    <a:cubicBezTo>
                      <a:pt x="17" y="6"/>
                      <a:pt x="16" y="6"/>
                      <a:pt x="16" y="7"/>
                    </a:cubicBezTo>
                    <a:cubicBezTo>
                      <a:pt x="15" y="7"/>
                      <a:pt x="12" y="9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0" y="7"/>
                      <a:pt x="9" y="7"/>
                    </a:cubicBezTo>
                    <a:cubicBezTo>
                      <a:pt x="8" y="8"/>
                      <a:pt x="7" y="8"/>
                      <a:pt x="7" y="8"/>
                    </a:cubicBezTo>
                    <a:cubicBezTo>
                      <a:pt x="9" y="9"/>
                      <a:pt x="12" y="9"/>
                      <a:pt x="13" y="1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3" name="Freeform 1282">
                <a:extLst>
                  <a:ext uri="{FF2B5EF4-FFF2-40B4-BE49-F238E27FC236}">
                    <a16:creationId xmlns:a16="http://schemas.microsoft.com/office/drawing/2014/main" id="{454E65B9-1DBD-4F52-8CA0-4B023DC97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3361"/>
                <a:ext cx="11" cy="7"/>
              </a:xfrm>
              <a:custGeom>
                <a:avLst/>
                <a:gdLst>
                  <a:gd name="T0" fmla="*/ 13 w 7"/>
                  <a:gd name="T1" fmla="*/ 1 h 5"/>
                  <a:gd name="T2" fmla="*/ 13 w 7"/>
                  <a:gd name="T3" fmla="*/ 11 h 5"/>
                  <a:gd name="T4" fmla="*/ 0 w 7"/>
                  <a:gd name="T5" fmla="*/ 14 h 5"/>
                  <a:gd name="T6" fmla="*/ 8 w 7"/>
                  <a:gd name="T7" fmla="*/ 14 h 5"/>
                  <a:gd name="T8" fmla="*/ 8 w 7"/>
                  <a:gd name="T9" fmla="*/ 14 h 5"/>
                  <a:gd name="T10" fmla="*/ 22 w 7"/>
                  <a:gd name="T11" fmla="*/ 11 h 5"/>
                  <a:gd name="T12" fmla="*/ 20 w 7"/>
                  <a:gd name="T13" fmla="*/ 0 h 5"/>
                  <a:gd name="T14" fmla="*/ 14 w 7"/>
                  <a:gd name="T15" fmla="*/ 0 h 5"/>
                  <a:gd name="T16" fmla="*/ 13 w 7"/>
                  <a:gd name="T17" fmla="*/ 1 h 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" h="5">
                    <a:moveTo>
                      <a:pt x="3" y="1"/>
                    </a:moveTo>
                    <a:cubicBezTo>
                      <a:pt x="4" y="2"/>
                      <a:pt x="4" y="3"/>
                      <a:pt x="3" y="4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5"/>
                      <a:pt x="5" y="4"/>
                      <a:pt x="6" y="4"/>
                    </a:cubicBezTo>
                    <a:cubicBezTo>
                      <a:pt x="7" y="3"/>
                      <a:pt x="7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1"/>
                      <a:pt x="3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4" name="Freeform 1283">
                <a:extLst>
                  <a:ext uri="{FF2B5EF4-FFF2-40B4-BE49-F238E27FC236}">
                    <a16:creationId xmlns:a16="http://schemas.microsoft.com/office/drawing/2014/main" id="{D389D3C7-6EB0-18B7-8889-53EC8DDF8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8" y="3351"/>
                <a:ext cx="16" cy="13"/>
              </a:xfrm>
              <a:custGeom>
                <a:avLst/>
                <a:gdLst>
                  <a:gd name="T0" fmla="*/ 13 w 10"/>
                  <a:gd name="T1" fmla="*/ 26 h 8"/>
                  <a:gd name="T2" fmla="*/ 21 w 10"/>
                  <a:gd name="T3" fmla="*/ 13 h 8"/>
                  <a:gd name="T4" fmla="*/ 34 w 10"/>
                  <a:gd name="T5" fmla="*/ 8 h 8"/>
                  <a:gd name="T6" fmla="*/ 35 w 10"/>
                  <a:gd name="T7" fmla="*/ 5 h 8"/>
                  <a:gd name="T8" fmla="*/ 42 w 10"/>
                  <a:gd name="T9" fmla="*/ 0 h 8"/>
                  <a:gd name="T10" fmla="*/ 34 w 10"/>
                  <a:gd name="T11" fmla="*/ 5 h 8"/>
                  <a:gd name="T12" fmla="*/ 5 w 10"/>
                  <a:gd name="T13" fmla="*/ 8 h 8"/>
                  <a:gd name="T14" fmla="*/ 0 w 10"/>
                  <a:gd name="T15" fmla="*/ 18 h 8"/>
                  <a:gd name="T16" fmla="*/ 0 w 10"/>
                  <a:gd name="T17" fmla="*/ 21 h 8"/>
                  <a:gd name="T18" fmla="*/ 0 w 10"/>
                  <a:gd name="T19" fmla="*/ 26 h 8"/>
                  <a:gd name="T20" fmla="*/ 5 w 10"/>
                  <a:gd name="T21" fmla="*/ 29 h 8"/>
                  <a:gd name="T22" fmla="*/ 16 w 10"/>
                  <a:gd name="T23" fmla="*/ 34 h 8"/>
                  <a:gd name="T24" fmla="*/ 26 w 10"/>
                  <a:gd name="T25" fmla="*/ 34 h 8"/>
                  <a:gd name="T26" fmla="*/ 26 w 10"/>
                  <a:gd name="T27" fmla="*/ 34 h 8"/>
                  <a:gd name="T28" fmla="*/ 13 w 10"/>
                  <a:gd name="T29" fmla="*/ 26 h 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0" h="8">
                    <a:moveTo>
                      <a:pt x="3" y="6"/>
                    </a:moveTo>
                    <a:cubicBezTo>
                      <a:pt x="2" y="4"/>
                      <a:pt x="3" y="4"/>
                      <a:pt x="5" y="3"/>
                    </a:cubicBezTo>
                    <a:cubicBezTo>
                      <a:pt x="5" y="3"/>
                      <a:pt x="7" y="3"/>
                      <a:pt x="8" y="2"/>
                    </a:cubicBezTo>
                    <a:cubicBezTo>
                      <a:pt x="8" y="2"/>
                      <a:pt x="8" y="2"/>
                      <a:pt x="9" y="1"/>
                    </a:cubicBezTo>
                    <a:cubicBezTo>
                      <a:pt x="9" y="1"/>
                      <a:pt x="10" y="1"/>
                      <a:pt x="10" y="0"/>
                    </a:cubicBezTo>
                    <a:cubicBezTo>
                      <a:pt x="9" y="0"/>
                      <a:pt x="8" y="1"/>
                      <a:pt x="8" y="1"/>
                    </a:cubicBezTo>
                    <a:cubicBezTo>
                      <a:pt x="5" y="1"/>
                      <a:pt x="2" y="1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2" y="8"/>
                      <a:pt x="3" y="7"/>
                      <a:pt x="4" y="8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7"/>
                      <a:pt x="3" y="7"/>
                      <a:pt x="3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5" name="Freeform 1284">
                <a:extLst>
                  <a:ext uri="{FF2B5EF4-FFF2-40B4-BE49-F238E27FC236}">
                    <a16:creationId xmlns:a16="http://schemas.microsoft.com/office/drawing/2014/main" id="{DF06B9E1-35EC-F37E-B43D-D8D379E2F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3342"/>
                <a:ext cx="8" cy="8"/>
              </a:xfrm>
              <a:custGeom>
                <a:avLst/>
                <a:gdLst>
                  <a:gd name="T0" fmla="*/ 16 w 5"/>
                  <a:gd name="T1" fmla="*/ 0 h 5"/>
                  <a:gd name="T2" fmla="*/ 8 w 5"/>
                  <a:gd name="T3" fmla="*/ 8 h 5"/>
                  <a:gd name="T4" fmla="*/ 0 w 5"/>
                  <a:gd name="T5" fmla="*/ 16 h 5"/>
                  <a:gd name="T6" fmla="*/ 0 w 5"/>
                  <a:gd name="T7" fmla="*/ 16 h 5"/>
                  <a:gd name="T8" fmla="*/ 0 w 5"/>
                  <a:gd name="T9" fmla="*/ 16 h 5"/>
                  <a:gd name="T10" fmla="*/ 8 w 5"/>
                  <a:gd name="T11" fmla="*/ 21 h 5"/>
                  <a:gd name="T12" fmla="*/ 16 w 5"/>
                  <a:gd name="T13" fmla="*/ 21 h 5"/>
                  <a:gd name="T14" fmla="*/ 21 w 5"/>
                  <a:gd name="T15" fmla="*/ 16 h 5"/>
                  <a:gd name="T16" fmla="*/ 16 w 5"/>
                  <a:gd name="T17" fmla="*/ 0 h 5"/>
                  <a:gd name="T18" fmla="*/ 16 w 5"/>
                  <a:gd name="T19" fmla="*/ 0 h 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1" y="2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4" y="5"/>
                      <a:pt x="5" y="5"/>
                      <a:pt x="5" y="4"/>
                    </a:cubicBezTo>
                    <a:cubicBezTo>
                      <a:pt x="5" y="3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6" name="Freeform 1285">
                <a:extLst>
                  <a:ext uri="{FF2B5EF4-FFF2-40B4-BE49-F238E27FC236}">
                    <a16:creationId xmlns:a16="http://schemas.microsoft.com/office/drawing/2014/main" id="{D0048A30-7BA1-A1E6-0595-1E0642D4DF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6" y="3338"/>
                <a:ext cx="26" cy="10"/>
              </a:xfrm>
              <a:custGeom>
                <a:avLst/>
                <a:gdLst>
                  <a:gd name="T0" fmla="*/ 29 w 16"/>
                  <a:gd name="T1" fmla="*/ 0 h 6"/>
                  <a:gd name="T2" fmla="*/ 5 w 16"/>
                  <a:gd name="T3" fmla="*/ 13 h 6"/>
                  <a:gd name="T4" fmla="*/ 5 w 16"/>
                  <a:gd name="T5" fmla="*/ 22 h 6"/>
                  <a:gd name="T6" fmla="*/ 26 w 16"/>
                  <a:gd name="T7" fmla="*/ 22 h 6"/>
                  <a:gd name="T8" fmla="*/ 63 w 16"/>
                  <a:gd name="T9" fmla="*/ 13 h 6"/>
                  <a:gd name="T10" fmla="*/ 68 w 16"/>
                  <a:gd name="T11" fmla="*/ 13 h 6"/>
                  <a:gd name="T12" fmla="*/ 34 w 16"/>
                  <a:gd name="T13" fmla="*/ 13 h 6"/>
                  <a:gd name="T14" fmla="*/ 29 w 16"/>
                  <a:gd name="T15" fmla="*/ 0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" h="6">
                    <a:moveTo>
                      <a:pt x="7" y="0"/>
                    </a:moveTo>
                    <a:cubicBezTo>
                      <a:pt x="5" y="1"/>
                      <a:pt x="2" y="2"/>
                      <a:pt x="1" y="3"/>
                    </a:cubicBezTo>
                    <a:cubicBezTo>
                      <a:pt x="1" y="3"/>
                      <a:pt x="0" y="4"/>
                      <a:pt x="1" y="5"/>
                    </a:cubicBezTo>
                    <a:cubicBezTo>
                      <a:pt x="2" y="6"/>
                      <a:pt x="4" y="5"/>
                      <a:pt x="6" y="5"/>
                    </a:cubicBezTo>
                    <a:cubicBezTo>
                      <a:pt x="8" y="4"/>
                      <a:pt x="13" y="3"/>
                      <a:pt x="15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3" y="2"/>
                      <a:pt x="11" y="3"/>
                      <a:pt x="8" y="3"/>
                    </a:cubicBezTo>
                    <a:cubicBezTo>
                      <a:pt x="6" y="3"/>
                      <a:pt x="6" y="1"/>
                      <a:pt x="7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7" name="Freeform 1286">
                <a:extLst>
                  <a:ext uri="{FF2B5EF4-FFF2-40B4-BE49-F238E27FC236}">
                    <a16:creationId xmlns:a16="http://schemas.microsoft.com/office/drawing/2014/main" id="{3D49D5E9-3B81-4584-4597-2FB885653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7" y="3326"/>
                <a:ext cx="32" cy="14"/>
              </a:xfrm>
              <a:custGeom>
                <a:avLst/>
                <a:gdLst>
                  <a:gd name="T0" fmla="*/ 0 w 20"/>
                  <a:gd name="T1" fmla="*/ 8 h 9"/>
                  <a:gd name="T2" fmla="*/ 0 w 20"/>
                  <a:gd name="T3" fmla="*/ 8 h 9"/>
                  <a:gd name="T4" fmla="*/ 13 w 20"/>
                  <a:gd name="T5" fmla="*/ 22 h 9"/>
                  <a:gd name="T6" fmla="*/ 16 w 20"/>
                  <a:gd name="T7" fmla="*/ 26 h 9"/>
                  <a:gd name="T8" fmla="*/ 67 w 20"/>
                  <a:gd name="T9" fmla="*/ 19 h 9"/>
                  <a:gd name="T10" fmla="*/ 67 w 20"/>
                  <a:gd name="T11" fmla="*/ 19 h 9"/>
                  <a:gd name="T12" fmla="*/ 67 w 20"/>
                  <a:gd name="T13" fmla="*/ 19 h 9"/>
                  <a:gd name="T14" fmla="*/ 82 w 20"/>
                  <a:gd name="T15" fmla="*/ 14 h 9"/>
                  <a:gd name="T16" fmla="*/ 61 w 20"/>
                  <a:gd name="T17" fmla="*/ 12 h 9"/>
                  <a:gd name="T18" fmla="*/ 34 w 20"/>
                  <a:gd name="T19" fmla="*/ 19 h 9"/>
                  <a:gd name="T20" fmla="*/ 29 w 20"/>
                  <a:gd name="T21" fmla="*/ 5 h 9"/>
                  <a:gd name="T22" fmla="*/ 21 w 20"/>
                  <a:gd name="T23" fmla="*/ 0 h 9"/>
                  <a:gd name="T24" fmla="*/ 5 w 20"/>
                  <a:gd name="T25" fmla="*/ 0 h 9"/>
                  <a:gd name="T26" fmla="*/ 0 w 20"/>
                  <a:gd name="T27" fmla="*/ 8 h 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0" h="9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5"/>
                      <a:pt x="3" y="6"/>
                    </a:cubicBezTo>
                    <a:cubicBezTo>
                      <a:pt x="3" y="6"/>
                      <a:pt x="4" y="7"/>
                      <a:pt x="4" y="7"/>
                    </a:cubicBezTo>
                    <a:cubicBezTo>
                      <a:pt x="5" y="9"/>
                      <a:pt x="15" y="3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9" y="4"/>
                      <a:pt x="20" y="4"/>
                    </a:cubicBezTo>
                    <a:cubicBezTo>
                      <a:pt x="18" y="4"/>
                      <a:pt x="17" y="3"/>
                      <a:pt x="15" y="3"/>
                    </a:cubicBezTo>
                    <a:cubicBezTo>
                      <a:pt x="12" y="3"/>
                      <a:pt x="10" y="5"/>
                      <a:pt x="8" y="5"/>
                    </a:cubicBezTo>
                    <a:cubicBezTo>
                      <a:pt x="6" y="4"/>
                      <a:pt x="4" y="1"/>
                      <a:pt x="7" y="1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8" name="Freeform 1287">
                <a:extLst>
                  <a:ext uri="{FF2B5EF4-FFF2-40B4-BE49-F238E27FC236}">
                    <a16:creationId xmlns:a16="http://schemas.microsoft.com/office/drawing/2014/main" id="{6B99DF8C-D177-6536-517A-6797FC49BB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3" y="3304"/>
                <a:ext cx="42" cy="19"/>
              </a:xfrm>
              <a:custGeom>
                <a:avLst/>
                <a:gdLst>
                  <a:gd name="T0" fmla="*/ 22 w 27"/>
                  <a:gd name="T1" fmla="*/ 0 h 12"/>
                  <a:gd name="T2" fmla="*/ 19 w 27"/>
                  <a:gd name="T3" fmla="*/ 0 h 12"/>
                  <a:gd name="T4" fmla="*/ 5 w 27"/>
                  <a:gd name="T5" fmla="*/ 8 h 12"/>
                  <a:gd name="T6" fmla="*/ 5 w 27"/>
                  <a:gd name="T7" fmla="*/ 21 h 12"/>
                  <a:gd name="T8" fmla="*/ 8 w 27"/>
                  <a:gd name="T9" fmla="*/ 25 h 12"/>
                  <a:gd name="T10" fmla="*/ 12 w 27"/>
                  <a:gd name="T11" fmla="*/ 33 h 12"/>
                  <a:gd name="T12" fmla="*/ 19 w 27"/>
                  <a:gd name="T13" fmla="*/ 40 h 12"/>
                  <a:gd name="T14" fmla="*/ 30 w 27"/>
                  <a:gd name="T15" fmla="*/ 48 h 12"/>
                  <a:gd name="T16" fmla="*/ 61 w 27"/>
                  <a:gd name="T17" fmla="*/ 27 h 12"/>
                  <a:gd name="T18" fmla="*/ 90 w 27"/>
                  <a:gd name="T19" fmla="*/ 16 h 12"/>
                  <a:gd name="T20" fmla="*/ 90 w 27"/>
                  <a:gd name="T21" fmla="*/ 21 h 12"/>
                  <a:gd name="T22" fmla="*/ 90 w 27"/>
                  <a:gd name="T23" fmla="*/ 21 h 12"/>
                  <a:gd name="T24" fmla="*/ 101 w 27"/>
                  <a:gd name="T25" fmla="*/ 16 h 12"/>
                  <a:gd name="T26" fmla="*/ 95 w 27"/>
                  <a:gd name="T27" fmla="*/ 13 h 12"/>
                  <a:gd name="T28" fmla="*/ 79 w 27"/>
                  <a:gd name="T29" fmla="*/ 13 h 12"/>
                  <a:gd name="T30" fmla="*/ 47 w 27"/>
                  <a:gd name="T31" fmla="*/ 27 h 12"/>
                  <a:gd name="T32" fmla="*/ 19 w 27"/>
                  <a:gd name="T33" fmla="*/ 21 h 12"/>
                  <a:gd name="T34" fmla="*/ 22 w 27"/>
                  <a:gd name="T35" fmla="*/ 0 h 12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7" h="12">
                    <a:moveTo>
                      <a:pt x="6" y="0"/>
                    </a:moveTo>
                    <a:cubicBezTo>
                      <a:pt x="6" y="0"/>
                      <a:pt x="6" y="0"/>
                      <a:pt x="5" y="0"/>
                    </a:cubicBezTo>
                    <a:cubicBezTo>
                      <a:pt x="4" y="1"/>
                      <a:pt x="2" y="2"/>
                      <a:pt x="1" y="2"/>
                    </a:cubicBezTo>
                    <a:cubicBezTo>
                      <a:pt x="1" y="4"/>
                      <a:pt x="0" y="4"/>
                      <a:pt x="1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9"/>
                      <a:pt x="5" y="9"/>
                      <a:pt x="5" y="10"/>
                    </a:cubicBezTo>
                    <a:cubicBezTo>
                      <a:pt x="6" y="12"/>
                      <a:pt x="7" y="12"/>
                      <a:pt x="8" y="12"/>
                    </a:cubicBezTo>
                    <a:cubicBezTo>
                      <a:pt x="10" y="11"/>
                      <a:pt x="13" y="9"/>
                      <a:pt x="16" y="7"/>
                    </a:cubicBezTo>
                    <a:cubicBezTo>
                      <a:pt x="20" y="5"/>
                      <a:pt x="23" y="3"/>
                      <a:pt x="24" y="4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5" y="5"/>
                      <a:pt x="26" y="4"/>
                      <a:pt x="27" y="4"/>
                    </a:cubicBezTo>
                    <a:cubicBezTo>
                      <a:pt x="26" y="4"/>
                      <a:pt x="26" y="4"/>
                      <a:pt x="25" y="3"/>
                    </a:cubicBezTo>
                    <a:cubicBezTo>
                      <a:pt x="24" y="3"/>
                      <a:pt x="23" y="3"/>
                      <a:pt x="21" y="3"/>
                    </a:cubicBezTo>
                    <a:cubicBezTo>
                      <a:pt x="18" y="3"/>
                      <a:pt x="15" y="6"/>
                      <a:pt x="12" y="7"/>
                    </a:cubicBezTo>
                    <a:cubicBezTo>
                      <a:pt x="10" y="9"/>
                      <a:pt x="7" y="8"/>
                      <a:pt x="5" y="5"/>
                    </a:cubicBezTo>
                    <a:cubicBezTo>
                      <a:pt x="3" y="3"/>
                      <a:pt x="5" y="1"/>
                      <a:pt x="6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9" name="Freeform 1288">
                <a:extLst>
                  <a:ext uri="{FF2B5EF4-FFF2-40B4-BE49-F238E27FC236}">
                    <a16:creationId xmlns:a16="http://schemas.microsoft.com/office/drawing/2014/main" id="{2DEDAAFB-047C-94AB-AFE0-0A438FD1C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3289"/>
                <a:ext cx="30" cy="16"/>
              </a:xfrm>
              <a:custGeom>
                <a:avLst/>
                <a:gdLst>
                  <a:gd name="T0" fmla="*/ 5 w 19"/>
                  <a:gd name="T1" fmla="*/ 26 h 10"/>
                  <a:gd name="T2" fmla="*/ 5 w 19"/>
                  <a:gd name="T3" fmla="*/ 29 h 10"/>
                  <a:gd name="T4" fmla="*/ 21 w 19"/>
                  <a:gd name="T5" fmla="*/ 29 h 10"/>
                  <a:gd name="T6" fmla="*/ 60 w 19"/>
                  <a:gd name="T7" fmla="*/ 13 h 10"/>
                  <a:gd name="T8" fmla="*/ 60 w 19"/>
                  <a:gd name="T9" fmla="*/ 16 h 10"/>
                  <a:gd name="T10" fmla="*/ 60 w 19"/>
                  <a:gd name="T11" fmla="*/ 13 h 10"/>
                  <a:gd name="T12" fmla="*/ 74 w 19"/>
                  <a:gd name="T13" fmla="*/ 8 h 10"/>
                  <a:gd name="T14" fmla="*/ 62 w 19"/>
                  <a:gd name="T15" fmla="*/ 8 h 10"/>
                  <a:gd name="T16" fmla="*/ 52 w 19"/>
                  <a:gd name="T17" fmla="*/ 0 h 10"/>
                  <a:gd name="T18" fmla="*/ 33 w 19"/>
                  <a:gd name="T19" fmla="*/ 8 h 10"/>
                  <a:gd name="T20" fmla="*/ 14 w 19"/>
                  <a:gd name="T21" fmla="*/ 8 h 10"/>
                  <a:gd name="T22" fmla="*/ 14 w 19"/>
                  <a:gd name="T23" fmla="*/ 0 h 10"/>
                  <a:gd name="T24" fmla="*/ 5 w 19"/>
                  <a:gd name="T25" fmla="*/ 26 h 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" h="10">
                    <a:moveTo>
                      <a:pt x="1" y="6"/>
                    </a:moveTo>
                    <a:cubicBezTo>
                      <a:pt x="0" y="6"/>
                      <a:pt x="0" y="7"/>
                      <a:pt x="1" y="7"/>
                    </a:cubicBezTo>
                    <a:cubicBezTo>
                      <a:pt x="1" y="10"/>
                      <a:pt x="3" y="8"/>
                      <a:pt x="5" y="7"/>
                    </a:cubicBezTo>
                    <a:cubicBezTo>
                      <a:pt x="7" y="5"/>
                      <a:pt x="13" y="1"/>
                      <a:pt x="15" y="3"/>
                    </a:cubicBezTo>
                    <a:cubicBezTo>
                      <a:pt x="15" y="3"/>
                      <a:pt x="15" y="3"/>
                      <a:pt x="15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3"/>
                      <a:pt x="18" y="2"/>
                      <a:pt x="19" y="2"/>
                    </a:cubicBezTo>
                    <a:cubicBezTo>
                      <a:pt x="18" y="2"/>
                      <a:pt x="17" y="2"/>
                      <a:pt x="16" y="2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1" y="0"/>
                      <a:pt x="10" y="1"/>
                      <a:pt x="8" y="2"/>
                    </a:cubicBezTo>
                    <a:cubicBezTo>
                      <a:pt x="7" y="3"/>
                      <a:pt x="4" y="4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2" y="2"/>
                      <a:pt x="1" y="4"/>
                      <a:pt x="1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0" name="Freeform 1289">
                <a:extLst>
                  <a:ext uri="{FF2B5EF4-FFF2-40B4-BE49-F238E27FC236}">
                    <a16:creationId xmlns:a16="http://schemas.microsoft.com/office/drawing/2014/main" id="{2341CA31-2B4F-E56D-111C-B66940366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1" y="3372"/>
                <a:ext cx="16" cy="9"/>
              </a:xfrm>
              <a:custGeom>
                <a:avLst/>
                <a:gdLst>
                  <a:gd name="T0" fmla="*/ 5 w 10"/>
                  <a:gd name="T1" fmla="*/ 21 h 6"/>
                  <a:gd name="T2" fmla="*/ 16 w 10"/>
                  <a:gd name="T3" fmla="*/ 12 h 6"/>
                  <a:gd name="T4" fmla="*/ 42 w 10"/>
                  <a:gd name="T5" fmla="*/ 8 h 6"/>
                  <a:gd name="T6" fmla="*/ 29 w 10"/>
                  <a:gd name="T7" fmla="*/ 5 h 6"/>
                  <a:gd name="T8" fmla="*/ 13 w 10"/>
                  <a:gd name="T9" fmla="*/ 8 h 6"/>
                  <a:gd name="T10" fmla="*/ 8 w 10"/>
                  <a:gd name="T11" fmla="*/ 5 h 6"/>
                  <a:gd name="T12" fmla="*/ 5 w 10"/>
                  <a:gd name="T13" fmla="*/ 5 h 6"/>
                  <a:gd name="T14" fmla="*/ 0 w 10"/>
                  <a:gd name="T15" fmla="*/ 14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0" h="6">
                    <a:moveTo>
                      <a:pt x="1" y="6"/>
                    </a:moveTo>
                    <a:cubicBezTo>
                      <a:pt x="1" y="4"/>
                      <a:pt x="3" y="4"/>
                      <a:pt x="4" y="3"/>
                    </a:cubicBezTo>
                    <a:cubicBezTo>
                      <a:pt x="6" y="3"/>
                      <a:pt x="8" y="2"/>
                      <a:pt x="10" y="2"/>
                    </a:cubicBezTo>
                    <a:cubicBezTo>
                      <a:pt x="9" y="1"/>
                      <a:pt x="7" y="1"/>
                      <a:pt x="7" y="1"/>
                    </a:cubicBezTo>
                    <a:cubicBezTo>
                      <a:pt x="5" y="1"/>
                      <a:pt x="5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0" y="0"/>
                      <a:pt x="0" y="4"/>
                      <a:pt x="0" y="4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1" name="Freeform 1290">
                <a:extLst>
                  <a:ext uri="{FF2B5EF4-FFF2-40B4-BE49-F238E27FC236}">
                    <a16:creationId xmlns:a16="http://schemas.microsoft.com/office/drawing/2014/main" id="{19756733-58C9-9373-3FB6-1AADF8DE64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6" y="3308"/>
                <a:ext cx="11" cy="8"/>
              </a:xfrm>
              <a:custGeom>
                <a:avLst/>
                <a:gdLst>
                  <a:gd name="T0" fmla="*/ 20 w 7"/>
                  <a:gd name="T1" fmla="*/ 21 h 5"/>
                  <a:gd name="T2" fmla="*/ 27 w 7"/>
                  <a:gd name="T3" fmla="*/ 5 h 5"/>
                  <a:gd name="T4" fmla="*/ 20 w 7"/>
                  <a:gd name="T5" fmla="*/ 0 h 5"/>
                  <a:gd name="T6" fmla="*/ 8 w 7"/>
                  <a:gd name="T7" fmla="*/ 13 h 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5" y="5"/>
                    </a:moveTo>
                    <a:cubicBezTo>
                      <a:pt x="4" y="3"/>
                      <a:pt x="5" y="1"/>
                      <a:pt x="7" y="1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0" y="2"/>
                      <a:pt x="2" y="3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2" name="Freeform 1291">
                <a:extLst>
                  <a:ext uri="{FF2B5EF4-FFF2-40B4-BE49-F238E27FC236}">
                    <a16:creationId xmlns:a16="http://schemas.microsoft.com/office/drawing/2014/main" id="{7401B52B-047A-8F1C-9D08-784174EA5C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" y="3307"/>
                <a:ext cx="5" cy="6"/>
              </a:xfrm>
              <a:custGeom>
                <a:avLst/>
                <a:gdLst>
                  <a:gd name="T0" fmla="*/ 13 w 3"/>
                  <a:gd name="T1" fmla="*/ 5 h 4"/>
                  <a:gd name="T2" fmla="*/ 5 w 3"/>
                  <a:gd name="T3" fmla="*/ 0 h 4"/>
                  <a:gd name="T4" fmla="*/ 0 w 3"/>
                  <a:gd name="T5" fmla="*/ 5 h 4"/>
                  <a:gd name="T6" fmla="*/ 5 w 3"/>
                  <a:gd name="T7" fmla="*/ 14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1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1" y="3"/>
                      <a:pt x="1" y="4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3" name="Freeform 1292">
                <a:extLst>
                  <a:ext uri="{FF2B5EF4-FFF2-40B4-BE49-F238E27FC236}">
                    <a16:creationId xmlns:a16="http://schemas.microsoft.com/office/drawing/2014/main" id="{355DD51D-795A-3E14-D345-BAC19BAA5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5" y="3286"/>
                <a:ext cx="9" cy="15"/>
              </a:xfrm>
              <a:custGeom>
                <a:avLst/>
                <a:gdLst>
                  <a:gd name="T0" fmla="*/ 5 w 6"/>
                  <a:gd name="T1" fmla="*/ 42 h 9"/>
                  <a:gd name="T2" fmla="*/ 12 w 6"/>
                  <a:gd name="T3" fmla="*/ 22 h 9"/>
                  <a:gd name="T4" fmla="*/ 0 w 6"/>
                  <a:gd name="T5" fmla="*/ 0 h 9"/>
                  <a:gd name="T6" fmla="*/ 18 w 6"/>
                  <a:gd name="T7" fmla="*/ 8 h 9"/>
                  <a:gd name="T8" fmla="*/ 14 w 6"/>
                  <a:gd name="T9" fmla="*/ 22 h 9"/>
                  <a:gd name="T10" fmla="*/ 12 w 6"/>
                  <a:gd name="T11" fmla="*/ 33 h 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" h="9">
                    <a:moveTo>
                      <a:pt x="1" y="9"/>
                    </a:moveTo>
                    <a:cubicBezTo>
                      <a:pt x="2" y="9"/>
                      <a:pt x="3" y="6"/>
                      <a:pt x="3" y="5"/>
                    </a:cubicBezTo>
                    <a:cubicBezTo>
                      <a:pt x="3" y="3"/>
                      <a:pt x="2" y="1"/>
                      <a:pt x="0" y="0"/>
                    </a:cubicBezTo>
                    <a:cubicBezTo>
                      <a:pt x="2" y="0"/>
                      <a:pt x="4" y="1"/>
                      <a:pt x="5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4" y="6"/>
                      <a:pt x="4" y="7"/>
                      <a:pt x="3" y="7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4" name="Freeform 1293">
                <a:extLst>
                  <a:ext uri="{FF2B5EF4-FFF2-40B4-BE49-F238E27FC236}">
                    <a16:creationId xmlns:a16="http://schemas.microsoft.com/office/drawing/2014/main" id="{F4922022-85B6-348B-DE8A-1ABB67910E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1" y="3305"/>
                <a:ext cx="11" cy="14"/>
              </a:xfrm>
              <a:custGeom>
                <a:avLst/>
                <a:gdLst>
                  <a:gd name="T0" fmla="*/ 0 w 7"/>
                  <a:gd name="T1" fmla="*/ 34 h 9"/>
                  <a:gd name="T2" fmla="*/ 14 w 7"/>
                  <a:gd name="T3" fmla="*/ 19 h 9"/>
                  <a:gd name="T4" fmla="*/ 14 w 7"/>
                  <a:gd name="T5" fmla="*/ 0 h 9"/>
                  <a:gd name="T6" fmla="*/ 27 w 7"/>
                  <a:gd name="T7" fmla="*/ 14 h 9"/>
                  <a:gd name="T8" fmla="*/ 8 w 7"/>
                  <a:gd name="T9" fmla="*/ 3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" h="9">
                    <a:moveTo>
                      <a:pt x="0" y="9"/>
                    </a:moveTo>
                    <a:cubicBezTo>
                      <a:pt x="2" y="8"/>
                      <a:pt x="4" y="7"/>
                      <a:pt x="4" y="5"/>
                    </a:cubicBezTo>
                    <a:cubicBezTo>
                      <a:pt x="5" y="3"/>
                      <a:pt x="4" y="2"/>
                      <a:pt x="4" y="0"/>
                    </a:cubicBezTo>
                    <a:cubicBezTo>
                      <a:pt x="5" y="1"/>
                      <a:pt x="6" y="3"/>
                      <a:pt x="7" y="4"/>
                    </a:cubicBezTo>
                    <a:cubicBezTo>
                      <a:pt x="7" y="6"/>
                      <a:pt x="4" y="8"/>
                      <a:pt x="2" y="8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5" name="Freeform 1294">
                <a:extLst>
                  <a:ext uri="{FF2B5EF4-FFF2-40B4-BE49-F238E27FC236}">
                    <a16:creationId xmlns:a16="http://schemas.microsoft.com/office/drawing/2014/main" id="{CBE8972B-8275-02CC-984A-17B79CD2A7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2" y="3293"/>
                <a:ext cx="6" cy="3"/>
              </a:xfrm>
              <a:custGeom>
                <a:avLst/>
                <a:gdLst>
                  <a:gd name="T0" fmla="*/ 0 w 4"/>
                  <a:gd name="T1" fmla="*/ 8 h 2"/>
                  <a:gd name="T2" fmla="*/ 14 w 4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0"/>
                      <a:pt x="3" y="0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6" name="Freeform 1295">
                <a:extLst>
                  <a:ext uri="{FF2B5EF4-FFF2-40B4-BE49-F238E27FC236}">
                    <a16:creationId xmlns:a16="http://schemas.microsoft.com/office/drawing/2014/main" id="{BF02C47A-8325-91C1-CA51-00B9C66AE0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1" y="3310"/>
                <a:ext cx="4" cy="3"/>
              </a:xfrm>
              <a:custGeom>
                <a:avLst/>
                <a:gdLst>
                  <a:gd name="T0" fmla="*/ 0 w 3"/>
                  <a:gd name="T1" fmla="*/ 8 h 2"/>
                  <a:gd name="T2" fmla="*/ 7 w 3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0"/>
                      <a:pt x="2" y="0"/>
                      <a:pt x="3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7" name="Freeform 1296">
                <a:extLst>
                  <a:ext uri="{FF2B5EF4-FFF2-40B4-BE49-F238E27FC236}">
                    <a16:creationId xmlns:a16="http://schemas.microsoft.com/office/drawing/2014/main" id="{2DECC651-1A74-C19C-ADD1-F745C6499D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2" y="3332"/>
                <a:ext cx="7" cy="3"/>
              </a:xfrm>
              <a:custGeom>
                <a:avLst/>
                <a:gdLst>
                  <a:gd name="T0" fmla="*/ 0 w 4"/>
                  <a:gd name="T1" fmla="*/ 8 h 2"/>
                  <a:gd name="T2" fmla="*/ 21 w 4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1"/>
                      <a:pt x="3" y="1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8" name="Freeform 1297">
                <a:extLst>
                  <a:ext uri="{FF2B5EF4-FFF2-40B4-BE49-F238E27FC236}">
                    <a16:creationId xmlns:a16="http://schemas.microsoft.com/office/drawing/2014/main" id="{6C115C70-0962-6B5E-EE74-44E21608DB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6" y="3353"/>
                <a:ext cx="6" cy="3"/>
              </a:xfrm>
              <a:custGeom>
                <a:avLst/>
                <a:gdLst>
                  <a:gd name="T0" fmla="*/ 0 w 4"/>
                  <a:gd name="T1" fmla="*/ 8 h 2"/>
                  <a:gd name="T2" fmla="*/ 14 w 4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2" y="2"/>
                      <a:pt x="3" y="0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9" name="Freeform 1298">
                <a:extLst>
                  <a:ext uri="{FF2B5EF4-FFF2-40B4-BE49-F238E27FC236}">
                    <a16:creationId xmlns:a16="http://schemas.microsoft.com/office/drawing/2014/main" id="{1FBB06DC-0F09-767D-DC35-CE3391B17A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3342"/>
                <a:ext cx="6" cy="6"/>
              </a:xfrm>
              <a:custGeom>
                <a:avLst/>
                <a:gdLst>
                  <a:gd name="T0" fmla="*/ 0 w 4"/>
                  <a:gd name="T1" fmla="*/ 14 h 4"/>
                  <a:gd name="T2" fmla="*/ 14 w 4"/>
                  <a:gd name="T3" fmla="*/ 0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2" y="3"/>
                      <a:pt x="1" y="0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0" name="Freeform 1299">
                <a:extLst>
                  <a:ext uri="{FF2B5EF4-FFF2-40B4-BE49-F238E27FC236}">
                    <a16:creationId xmlns:a16="http://schemas.microsoft.com/office/drawing/2014/main" id="{678C1061-0A03-8C38-494E-4A482CDF9B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6" y="3373"/>
                <a:ext cx="11" cy="5"/>
              </a:xfrm>
              <a:custGeom>
                <a:avLst/>
                <a:gdLst>
                  <a:gd name="T0" fmla="*/ 0 w 7"/>
                  <a:gd name="T1" fmla="*/ 13 h 3"/>
                  <a:gd name="T2" fmla="*/ 27 w 7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7" h="3">
                    <a:moveTo>
                      <a:pt x="0" y="3"/>
                    </a:moveTo>
                    <a:cubicBezTo>
                      <a:pt x="2" y="2"/>
                      <a:pt x="7" y="1"/>
                      <a:pt x="7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1" name="Freeform 1300">
                <a:extLst>
                  <a:ext uri="{FF2B5EF4-FFF2-40B4-BE49-F238E27FC236}">
                    <a16:creationId xmlns:a16="http://schemas.microsoft.com/office/drawing/2014/main" id="{E7A9B367-914E-E6B9-6AC2-D6D684D359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7" y="3364"/>
                <a:ext cx="16" cy="6"/>
              </a:xfrm>
              <a:custGeom>
                <a:avLst/>
                <a:gdLst>
                  <a:gd name="T0" fmla="*/ 16 w 10"/>
                  <a:gd name="T1" fmla="*/ 14 h 4"/>
                  <a:gd name="T2" fmla="*/ 42 w 10"/>
                  <a:gd name="T3" fmla="*/ 5 h 4"/>
                  <a:gd name="T4" fmla="*/ 16 w 10"/>
                  <a:gd name="T5" fmla="*/ 5 h 4"/>
                  <a:gd name="T6" fmla="*/ 0 w 10"/>
                  <a:gd name="T7" fmla="*/ 8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" h="4">
                    <a:moveTo>
                      <a:pt x="4" y="4"/>
                    </a:moveTo>
                    <a:cubicBezTo>
                      <a:pt x="6" y="4"/>
                      <a:pt x="10" y="3"/>
                      <a:pt x="10" y="1"/>
                    </a:cubicBezTo>
                    <a:cubicBezTo>
                      <a:pt x="9" y="0"/>
                      <a:pt x="6" y="1"/>
                      <a:pt x="4" y="1"/>
                    </a:cubicBezTo>
                    <a:cubicBezTo>
                      <a:pt x="2" y="1"/>
                      <a:pt x="1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2" name="Freeform 1301">
                <a:extLst>
                  <a:ext uri="{FF2B5EF4-FFF2-40B4-BE49-F238E27FC236}">
                    <a16:creationId xmlns:a16="http://schemas.microsoft.com/office/drawing/2014/main" id="{7D8CFF68-194F-9A66-BC77-DFA3C901D4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4" y="3307"/>
                <a:ext cx="3" cy="3"/>
              </a:xfrm>
              <a:custGeom>
                <a:avLst/>
                <a:gdLst>
                  <a:gd name="T0" fmla="*/ 8 w 2"/>
                  <a:gd name="T1" fmla="*/ 8 h 2"/>
                  <a:gd name="T2" fmla="*/ 0 w 2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1" y="0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3" name="Freeform 1302">
                <a:extLst>
                  <a:ext uri="{FF2B5EF4-FFF2-40B4-BE49-F238E27FC236}">
                    <a16:creationId xmlns:a16="http://schemas.microsoft.com/office/drawing/2014/main" id="{8273A111-C91B-78BB-5BEF-7742EFC858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5" y="3326"/>
                <a:ext cx="3" cy="3"/>
              </a:xfrm>
              <a:custGeom>
                <a:avLst/>
                <a:gdLst>
                  <a:gd name="T0" fmla="*/ 8 w 2"/>
                  <a:gd name="T1" fmla="*/ 8 h 2"/>
                  <a:gd name="T2" fmla="*/ 0 w 2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4" name="Freeform 1303">
                <a:extLst>
                  <a:ext uri="{FF2B5EF4-FFF2-40B4-BE49-F238E27FC236}">
                    <a16:creationId xmlns:a16="http://schemas.microsoft.com/office/drawing/2014/main" id="{748D39FC-7150-4AD0-40F3-DD5A55C42F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0" y="3271"/>
                <a:ext cx="81" cy="129"/>
              </a:xfrm>
              <a:custGeom>
                <a:avLst/>
                <a:gdLst>
                  <a:gd name="T0" fmla="*/ 33 w 51"/>
                  <a:gd name="T1" fmla="*/ 31 h 82"/>
                  <a:gd name="T2" fmla="*/ 25 w 51"/>
                  <a:gd name="T3" fmla="*/ 109 h 82"/>
                  <a:gd name="T4" fmla="*/ 81 w 51"/>
                  <a:gd name="T5" fmla="*/ 195 h 82"/>
                  <a:gd name="T6" fmla="*/ 102 w 51"/>
                  <a:gd name="T7" fmla="*/ 297 h 82"/>
                  <a:gd name="T8" fmla="*/ 197 w 51"/>
                  <a:gd name="T9" fmla="*/ 252 h 82"/>
                  <a:gd name="T10" fmla="*/ 162 w 51"/>
                  <a:gd name="T11" fmla="*/ 82 h 82"/>
                  <a:gd name="T12" fmla="*/ 33 w 51"/>
                  <a:gd name="T13" fmla="*/ 31 h 8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82">
                    <a:moveTo>
                      <a:pt x="8" y="8"/>
                    </a:moveTo>
                    <a:cubicBezTo>
                      <a:pt x="1" y="13"/>
                      <a:pt x="0" y="20"/>
                      <a:pt x="6" y="28"/>
                    </a:cubicBezTo>
                    <a:cubicBezTo>
                      <a:pt x="12" y="36"/>
                      <a:pt x="17" y="41"/>
                      <a:pt x="20" y="50"/>
                    </a:cubicBezTo>
                    <a:cubicBezTo>
                      <a:pt x="22" y="59"/>
                      <a:pt x="18" y="71"/>
                      <a:pt x="25" y="76"/>
                    </a:cubicBezTo>
                    <a:cubicBezTo>
                      <a:pt x="32" y="82"/>
                      <a:pt x="46" y="79"/>
                      <a:pt x="49" y="65"/>
                    </a:cubicBezTo>
                    <a:cubicBezTo>
                      <a:pt x="51" y="52"/>
                      <a:pt x="50" y="37"/>
                      <a:pt x="40" y="21"/>
                    </a:cubicBezTo>
                    <a:cubicBezTo>
                      <a:pt x="33" y="9"/>
                      <a:pt x="22" y="0"/>
                      <a:pt x="8" y="8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5" name="Freeform 1304">
                <a:extLst>
                  <a:ext uri="{FF2B5EF4-FFF2-40B4-BE49-F238E27FC236}">
                    <a16:creationId xmlns:a16="http://schemas.microsoft.com/office/drawing/2014/main" id="{C5D4D1DD-491F-B8A6-D910-1D1B0B7833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5" y="3272"/>
                <a:ext cx="74" cy="122"/>
              </a:xfrm>
              <a:custGeom>
                <a:avLst/>
                <a:gdLst>
                  <a:gd name="T0" fmla="*/ 172 w 47"/>
                  <a:gd name="T1" fmla="*/ 254 h 77"/>
                  <a:gd name="T2" fmla="*/ 137 w 47"/>
                  <a:gd name="T3" fmla="*/ 299 h 77"/>
                  <a:gd name="T4" fmla="*/ 90 w 47"/>
                  <a:gd name="T5" fmla="*/ 293 h 77"/>
                  <a:gd name="T6" fmla="*/ 74 w 47"/>
                  <a:gd name="T7" fmla="*/ 239 h 77"/>
                  <a:gd name="T8" fmla="*/ 69 w 47"/>
                  <a:gd name="T9" fmla="*/ 190 h 77"/>
                  <a:gd name="T10" fmla="*/ 22 w 47"/>
                  <a:gd name="T11" fmla="*/ 111 h 77"/>
                  <a:gd name="T12" fmla="*/ 14 w 47"/>
                  <a:gd name="T13" fmla="*/ 103 h 77"/>
                  <a:gd name="T14" fmla="*/ 0 w 47"/>
                  <a:gd name="T15" fmla="*/ 63 h 77"/>
                  <a:gd name="T16" fmla="*/ 22 w 47"/>
                  <a:gd name="T17" fmla="*/ 33 h 77"/>
                  <a:gd name="T18" fmla="*/ 27 w 47"/>
                  <a:gd name="T19" fmla="*/ 27 h 77"/>
                  <a:gd name="T20" fmla="*/ 142 w 47"/>
                  <a:gd name="T21" fmla="*/ 82 h 77"/>
                  <a:gd name="T22" fmla="*/ 172 w 47"/>
                  <a:gd name="T23" fmla="*/ 254 h 7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7" h="77">
                    <a:moveTo>
                      <a:pt x="44" y="64"/>
                    </a:moveTo>
                    <a:cubicBezTo>
                      <a:pt x="43" y="70"/>
                      <a:pt x="40" y="74"/>
                      <a:pt x="35" y="75"/>
                    </a:cubicBezTo>
                    <a:cubicBezTo>
                      <a:pt x="31" y="77"/>
                      <a:pt x="26" y="77"/>
                      <a:pt x="23" y="74"/>
                    </a:cubicBezTo>
                    <a:cubicBezTo>
                      <a:pt x="19" y="71"/>
                      <a:pt x="19" y="66"/>
                      <a:pt x="19" y="60"/>
                    </a:cubicBezTo>
                    <a:cubicBezTo>
                      <a:pt x="19" y="56"/>
                      <a:pt x="19" y="52"/>
                      <a:pt x="18" y="48"/>
                    </a:cubicBezTo>
                    <a:cubicBezTo>
                      <a:pt x="16" y="40"/>
                      <a:pt x="12" y="35"/>
                      <a:pt x="6" y="28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1" y="22"/>
                      <a:pt x="0" y="19"/>
                      <a:pt x="0" y="16"/>
                    </a:cubicBezTo>
                    <a:cubicBezTo>
                      <a:pt x="1" y="13"/>
                      <a:pt x="3" y="10"/>
                      <a:pt x="6" y="8"/>
                    </a:cubicBezTo>
                    <a:cubicBezTo>
                      <a:pt x="6" y="8"/>
                      <a:pt x="6" y="8"/>
                      <a:pt x="7" y="7"/>
                    </a:cubicBezTo>
                    <a:cubicBezTo>
                      <a:pt x="21" y="0"/>
                      <a:pt x="31" y="13"/>
                      <a:pt x="36" y="21"/>
                    </a:cubicBezTo>
                    <a:cubicBezTo>
                      <a:pt x="44" y="34"/>
                      <a:pt x="47" y="49"/>
                      <a:pt x="44" y="64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6" name="Freeform 1305">
                <a:extLst>
                  <a:ext uri="{FF2B5EF4-FFF2-40B4-BE49-F238E27FC236}">
                    <a16:creationId xmlns:a16="http://schemas.microsoft.com/office/drawing/2014/main" id="{95F46A95-0477-0897-C0BD-C3260C3859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68" y="3283"/>
                <a:ext cx="65" cy="108"/>
              </a:xfrm>
              <a:custGeom>
                <a:avLst/>
                <a:gdLst>
                  <a:gd name="T0" fmla="*/ 136 w 41"/>
                  <a:gd name="T1" fmla="*/ 260 h 68"/>
                  <a:gd name="T2" fmla="*/ 95 w 41"/>
                  <a:gd name="T3" fmla="*/ 240 h 68"/>
                  <a:gd name="T4" fmla="*/ 151 w 41"/>
                  <a:gd name="T5" fmla="*/ 240 h 68"/>
                  <a:gd name="T6" fmla="*/ 136 w 41"/>
                  <a:gd name="T7" fmla="*/ 224 h 68"/>
                  <a:gd name="T8" fmla="*/ 128 w 41"/>
                  <a:gd name="T9" fmla="*/ 219 h 68"/>
                  <a:gd name="T10" fmla="*/ 159 w 41"/>
                  <a:gd name="T11" fmla="*/ 197 h 68"/>
                  <a:gd name="T12" fmla="*/ 108 w 41"/>
                  <a:gd name="T13" fmla="*/ 184 h 68"/>
                  <a:gd name="T14" fmla="*/ 159 w 41"/>
                  <a:gd name="T15" fmla="*/ 129 h 68"/>
                  <a:gd name="T16" fmla="*/ 95 w 41"/>
                  <a:gd name="T17" fmla="*/ 116 h 68"/>
                  <a:gd name="T18" fmla="*/ 103 w 41"/>
                  <a:gd name="T19" fmla="*/ 95 h 68"/>
                  <a:gd name="T20" fmla="*/ 130 w 41"/>
                  <a:gd name="T21" fmla="*/ 60 h 68"/>
                  <a:gd name="T22" fmla="*/ 63 w 41"/>
                  <a:gd name="T23" fmla="*/ 68 h 68"/>
                  <a:gd name="T24" fmla="*/ 73 w 41"/>
                  <a:gd name="T25" fmla="*/ 48 h 68"/>
                  <a:gd name="T26" fmla="*/ 25 w 41"/>
                  <a:gd name="T27" fmla="*/ 8 h 68"/>
                  <a:gd name="T28" fmla="*/ 0 w 41"/>
                  <a:gd name="T29" fmla="*/ 43 h 68"/>
                  <a:gd name="T30" fmla="*/ 55 w 41"/>
                  <a:gd name="T31" fmla="*/ 27 h 68"/>
                  <a:gd name="T32" fmla="*/ 16 w 41"/>
                  <a:gd name="T33" fmla="*/ 76 h 68"/>
                  <a:gd name="T34" fmla="*/ 76 w 41"/>
                  <a:gd name="T35" fmla="*/ 83 h 68"/>
                  <a:gd name="T36" fmla="*/ 73 w 41"/>
                  <a:gd name="T37" fmla="*/ 95 h 68"/>
                  <a:gd name="T38" fmla="*/ 60 w 41"/>
                  <a:gd name="T39" fmla="*/ 137 h 68"/>
                  <a:gd name="T40" fmla="*/ 76 w 41"/>
                  <a:gd name="T41" fmla="*/ 151 h 68"/>
                  <a:gd name="T42" fmla="*/ 95 w 41"/>
                  <a:gd name="T43" fmla="*/ 162 h 68"/>
                  <a:gd name="T44" fmla="*/ 143 w 41"/>
                  <a:gd name="T45" fmla="*/ 164 h 68"/>
                  <a:gd name="T46" fmla="*/ 81 w 41"/>
                  <a:gd name="T47" fmla="*/ 179 h 68"/>
                  <a:gd name="T48" fmla="*/ 81 w 41"/>
                  <a:gd name="T49" fmla="*/ 199 h 68"/>
                  <a:gd name="T50" fmla="*/ 95 w 41"/>
                  <a:gd name="T51" fmla="*/ 218 h 68"/>
                  <a:gd name="T52" fmla="*/ 82 w 41"/>
                  <a:gd name="T53" fmla="*/ 260 h 68"/>
                  <a:gd name="T54" fmla="*/ 87 w 41"/>
                  <a:gd name="T55" fmla="*/ 257 h 68"/>
                  <a:gd name="T56" fmla="*/ 100 w 41"/>
                  <a:gd name="T57" fmla="*/ 219 h 68"/>
                  <a:gd name="T58" fmla="*/ 81 w 41"/>
                  <a:gd name="T59" fmla="*/ 199 h 68"/>
                  <a:gd name="T60" fmla="*/ 81 w 41"/>
                  <a:gd name="T61" fmla="*/ 184 h 68"/>
                  <a:gd name="T62" fmla="*/ 149 w 41"/>
                  <a:gd name="T63" fmla="*/ 164 h 68"/>
                  <a:gd name="T64" fmla="*/ 95 w 41"/>
                  <a:gd name="T65" fmla="*/ 162 h 68"/>
                  <a:gd name="T66" fmla="*/ 76 w 41"/>
                  <a:gd name="T67" fmla="*/ 151 h 68"/>
                  <a:gd name="T68" fmla="*/ 63 w 41"/>
                  <a:gd name="T69" fmla="*/ 137 h 68"/>
                  <a:gd name="T70" fmla="*/ 73 w 41"/>
                  <a:gd name="T71" fmla="*/ 95 h 68"/>
                  <a:gd name="T72" fmla="*/ 73 w 41"/>
                  <a:gd name="T73" fmla="*/ 81 h 68"/>
                  <a:gd name="T74" fmla="*/ 21 w 41"/>
                  <a:gd name="T75" fmla="*/ 76 h 68"/>
                  <a:gd name="T76" fmla="*/ 60 w 41"/>
                  <a:gd name="T77" fmla="*/ 27 h 68"/>
                  <a:gd name="T78" fmla="*/ 5 w 41"/>
                  <a:gd name="T79" fmla="*/ 43 h 68"/>
                  <a:gd name="T80" fmla="*/ 82 w 41"/>
                  <a:gd name="T81" fmla="*/ 16 h 68"/>
                  <a:gd name="T82" fmla="*/ 52 w 41"/>
                  <a:gd name="T83" fmla="*/ 60 h 68"/>
                  <a:gd name="T84" fmla="*/ 95 w 41"/>
                  <a:gd name="T85" fmla="*/ 52 h 68"/>
                  <a:gd name="T86" fmla="*/ 130 w 41"/>
                  <a:gd name="T87" fmla="*/ 68 h 68"/>
                  <a:gd name="T88" fmla="*/ 95 w 41"/>
                  <a:gd name="T89" fmla="*/ 95 h 68"/>
                  <a:gd name="T90" fmla="*/ 95 w 41"/>
                  <a:gd name="T91" fmla="*/ 121 h 68"/>
                  <a:gd name="T92" fmla="*/ 159 w 41"/>
                  <a:gd name="T93" fmla="*/ 164 h 68"/>
                  <a:gd name="T94" fmla="*/ 90 w 41"/>
                  <a:gd name="T95" fmla="*/ 192 h 68"/>
                  <a:gd name="T96" fmla="*/ 159 w 41"/>
                  <a:gd name="T97" fmla="*/ 205 h 68"/>
                  <a:gd name="T98" fmla="*/ 111 w 41"/>
                  <a:gd name="T99" fmla="*/ 224 h 68"/>
                  <a:gd name="T100" fmla="*/ 151 w 41"/>
                  <a:gd name="T101" fmla="*/ 230 h 68"/>
                  <a:gd name="T102" fmla="*/ 120 w 41"/>
                  <a:gd name="T103" fmla="*/ 240 h 68"/>
                  <a:gd name="T104" fmla="*/ 108 w 41"/>
                  <a:gd name="T105" fmla="*/ 253 h 68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41" h="68">
                    <a:moveTo>
                      <a:pt x="21" y="65"/>
                    </a:moveTo>
                    <a:cubicBezTo>
                      <a:pt x="24" y="67"/>
                      <a:pt x="29" y="68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3" y="66"/>
                      <a:pt x="34" y="66"/>
                      <a:pt x="34" y="65"/>
                    </a:cubicBezTo>
                    <a:cubicBezTo>
                      <a:pt x="34" y="65"/>
                      <a:pt x="34" y="64"/>
                      <a:pt x="34" y="64"/>
                    </a:cubicBezTo>
                    <a:cubicBezTo>
                      <a:pt x="32" y="63"/>
                      <a:pt x="29" y="62"/>
                      <a:pt x="27" y="62"/>
                    </a:cubicBezTo>
                    <a:cubicBezTo>
                      <a:pt x="25" y="62"/>
                      <a:pt x="24" y="61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5" y="60"/>
                      <a:pt x="27" y="60"/>
                      <a:pt x="29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4" y="61"/>
                      <a:pt x="37" y="61"/>
                      <a:pt x="38" y="60"/>
                    </a:cubicBezTo>
                    <a:cubicBezTo>
                      <a:pt x="38" y="60"/>
                      <a:pt x="38" y="60"/>
                      <a:pt x="38" y="60"/>
                    </a:cubicBezTo>
                    <a:cubicBezTo>
                      <a:pt x="39" y="59"/>
                      <a:pt x="40" y="58"/>
                      <a:pt x="40" y="57"/>
                    </a:cubicBezTo>
                    <a:cubicBezTo>
                      <a:pt x="39" y="57"/>
                      <a:pt x="39" y="56"/>
                      <a:pt x="38" y="56"/>
                    </a:cubicBezTo>
                    <a:cubicBezTo>
                      <a:pt x="37" y="56"/>
                      <a:pt x="35" y="56"/>
                      <a:pt x="34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29" y="57"/>
                      <a:pt x="29" y="57"/>
                      <a:pt x="29" y="56"/>
                    </a:cubicBezTo>
                    <a:cubicBezTo>
                      <a:pt x="29" y="56"/>
                      <a:pt x="31" y="55"/>
                      <a:pt x="32" y="55"/>
                    </a:cubicBezTo>
                    <a:cubicBezTo>
                      <a:pt x="34" y="55"/>
                      <a:pt x="35" y="55"/>
                      <a:pt x="37" y="55"/>
                    </a:cubicBezTo>
                    <a:cubicBezTo>
                      <a:pt x="40" y="53"/>
                      <a:pt x="40" y="53"/>
                      <a:pt x="40" y="53"/>
                    </a:cubicBezTo>
                    <a:cubicBezTo>
                      <a:pt x="40" y="53"/>
                      <a:pt x="41" y="52"/>
                      <a:pt x="41" y="52"/>
                    </a:cubicBezTo>
                    <a:cubicBezTo>
                      <a:pt x="41" y="51"/>
                      <a:pt x="41" y="50"/>
                      <a:pt x="40" y="49"/>
                    </a:cubicBezTo>
                    <a:cubicBezTo>
                      <a:pt x="39" y="48"/>
                      <a:pt x="36" y="49"/>
                      <a:pt x="33" y="49"/>
                    </a:cubicBezTo>
                    <a:cubicBezTo>
                      <a:pt x="29" y="49"/>
                      <a:pt x="25" y="49"/>
                      <a:pt x="24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4" y="47"/>
                      <a:pt x="25" y="46"/>
                      <a:pt x="27" y="46"/>
                    </a:cubicBezTo>
                    <a:cubicBezTo>
                      <a:pt x="30" y="46"/>
                      <a:pt x="36" y="44"/>
                      <a:pt x="38" y="44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40" y="43"/>
                      <a:pt x="41" y="43"/>
                      <a:pt x="41" y="41"/>
                    </a:cubicBezTo>
                    <a:cubicBezTo>
                      <a:pt x="41" y="38"/>
                      <a:pt x="40" y="35"/>
                      <a:pt x="40" y="32"/>
                    </a:cubicBezTo>
                    <a:cubicBezTo>
                      <a:pt x="40" y="32"/>
                      <a:pt x="39" y="30"/>
                      <a:pt x="38" y="29"/>
                    </a:cubicBezTo>
                    <a:cubicBezTo>
                      <a:pt x="37" y="27"/>
                      <a:pt x="36" y="25"/>
                      <a:pt x="35" y="25"/>
                    </a:cubicBezTo>
                    <a:cubicBezTo>
                      <a:pt x="33" y="25"/>
                      <a:pt x="29" y="27"/>
                      <a:pt x="24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2" y="30"/>
                      <a:pt x="21" y="30"/>
                      <a:pt x="20" y="30"/>
                    </a:cubicBezTo>
                    <a:cubicBezTo>
                      <a:pt x="20" y="30"/>
                      <a:pt x="20" y="30"/>
                      <a:pt x="20" y="29"/>
                    </a:cubicBezTo>
                    <a:cubicBezTo>
                      <a:pt x="19" y="27"/>
                      <a:pt x="21" y="26"/>
                      <a:pt x="24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0" y="23"/>
                      <a:pt x="33" y="21"/>
                      <a:pt x="34" y="20"/>
                    </a:cubicBezTo>
                    <a:cubicBezTo>
                      <a:pt x="34" y="19"/>
                      <a:pt x="34" y="17"/>
                      <a:pt x="34" y="17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1" y="13"/>
                      <a:pt x="30" y="12"/>
                      <a:pt x="29" y="11"/>
                    </a:cubicBezTo>
                    <a:cubicBezTo>
                      <a:pt x="28" y="11"/>
                      <a:pt x="26" y="11"/>
                      <a:pt x="24" y="12"/>
                    </a:cubicBezTo>
                    <a:cubicBezTo>
                      <a:pt x="21" y="14"/>
                      <a:pt x="18" y="15"/>
                      <a:pt x="16" y="17"/>
                    </a:cubicBezTo>
                    <a:cubicBezTo>
                      <a:pt x="14" y="19"/>
                      <a:pt x="14" y="19"/>
                      <a:pt x="13" y="18"/>
                    </a:cubicBezTo>
                    <a:cubicBezTo>
                      <a:pt x="12" y="18"/>
                      <a:pt x="12" y="17"/>
                      <a:pt x="12" y="17"/>
                    </a:cubicBezTo>
                    <a:cubicBezTo>
                      <a:pt x="12" y="17"/>
                      <a:pt x="13" y="16"/>
                      <a:pt x="13" y="15"/>
                    </a:cubicBezTo>
                    <a:cubicBezTo>
                      <a:pt x="15" y="14"/>
                      <a:pt x="16" y="13"/>
                      <a:pt x="18" y="12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3" y="6"/>
                      <a:pt x="23" y="5"/>
                    </a:cubicBezTo>
                    <a:cubicBezTo>
                      <a:pt x="23" y="4"/>
                      <a:pt x="22" y="3"/>
                      <a:pt x="22" y="3"/>
                    </a:cubicBezTo>
                    <a:cubicBezTo>
                      <a:pt x="17" y="0"/>
                      <a:pt x="11" y="0"/>
                      <a:pt x="6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5"/>
                      <a:pt x="0" y="7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1" y="13"/>
                    </a:cubicBezTo>
                    <a:cubicBezTo>
                      <a:pt x="2" y="13"/>
                      <a:pt x="4" y="13"/>
                      <a:pt x="6" y="11"/>
                    </a:cubicBezTo>
                    <a:cubicBezTo>
                      <a:pt x="12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0" y="11"/>
                      <a:pt x="8" y="12"/>
                    </a:cubicBezTo>
                    <a:cubicBezTo>
                      <a:pt x="6" y="14"/>
                      <a:pt x="5" y="14"/>
                      <a:pt x="4" y="15"/>
                    </a:cubicBezTo>
                    <a:cubicBezTo>
                      <a:pt x="3" y="16"/>
                      <a:pt x="3" y="17"/>
                      <a:pt x="4" y="18"/>
                    </a:cubicBezTo>
                    <a:cubicBezTo>
                      <a:pt x="4" y="18"/>
                      <a:pt x="4" y="19"/>
                      <a:pt x="4" y="19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5"/>
                      <a:pt x="15" y="23"/>
                      <a:pt x="17" y="22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5" y="17"/>
                      <a:pt x="26" y="17"/>
                      <a:pt x="26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6" y="19"/>
                      <a:pt x="24" y="20"/>
                      <a:pt x="21" y="22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4" y="25"/>
                      <a:pt x="12" y="27"/>
                      <a:pt x="12" y="28"/>
                    </a:cubicBezTo>
                    <a:cubicBezTo>
                      <a:pt x="12" y="28"/>
                      <a:pt x="12" y="29"/>
                      <a:pt x="12" y="29"/>
                    </a:cubicBezTo>
                    <a:cubicBezTo>
                      <a:pt x="13" y="31"/>
                      <a:pt x="14" y="32"/>
                      <a:pt x="15" y="33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6"/>
                      <a:pt x="19" y="35"/>
                      <a:pt x="22" y="34"/>
                    </a:cubicBezTo>
                    <a:cubicBezTo>
                      <a:pt x="24" y="33"/>
                      <a:pt x="27" y="32"/>
                      <a:pt x="28" y="32"/>
                    </a:cubicBezTo>
                    <a:cubicBezTo>
                      <a:pt x="28" y="33"/>
                      <a:pt x="25" y="35"/>
                      <a:pt x="23" y="35"/>
                    </a:cubicBezTo>
                    <a:cubicBezTo>
                      <a:pt x="21" y="36"/>
                      <a:pt x="20" y="37"/>
                      <a:pt x="19" y="38"/>
                    </a:cubicBezTo>
                    <a:cubicBezTo>
                      <a:pt x="19" y="38"/>
                      <a:pt x="18" y="38"/>
                      <a:pt x="18" y="39"/>
                    </a:cubicBezTo>
                    <a:cubicBezTo>
                      <a:pt x="18" y="39"/>
                      <a:pt x="18" y="40"/>
                      <a:pt x="18" y="40"/>
                    </a:cubicBezTo>
                    <a:cubicBezTo>
                      <a:pt x="20" y="41"/>
                      <a:pt x="22" y="41"/>
                      <a:pt x="24" y="4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9" y="39"/>
                      <a:pt x="32" y="38"/>
                      <a:pt x="33" y="38"/>
                    </a:cubicBezTo>
                    <a:cubicBezTo>
                      <a:pt x="34" y="38"/>
                      <a:pt x="35" y="39"/>
                      <a:pt x="36" y="39"/>
                    </a:cubicBezTo>
                    <a:cubicBezTo>
                      <a:pt x="36" y="40"/>
                      <a:pt x="36" y="40"/>
                      <a:pt x="36" y="41"/>
                    </a:cubicBezTo>
                    <a:cubicBezTo>
                      <a:pt x="35" y="42"/>
                      <a:pt x="31" y="43"/>
                      <a:pt x="28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4" y="44"/>
                      <a:pt x="21" y="44"/>
                      <a:pt x="20" y="45"/>
                    </a:cubicBezTo>
                    <a:cubicBezTo>
                      <a:pt x="19" y="45"/>
                      <a:pt x="19" y="47"/>
                      <a:pt x="19" y="47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49"/>
                      <a:pt x="19" y="50"/>
                      <a:pt x="20" y="50"/>
                    </a:cubicBezTo>
                    <a:cubicBezTo>
                      <a:pt x="20" y="51"/>
                      <a:pt x="21" y="51"/>
                      <a:pt x="22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4" y="51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4" y="54"/>
                    </a:cubicBezTo>
                    <a:cubicBezTo>
                      <a:pt x="24" y="54"/>
                      <a:pt x="23" y="54"/>
                      <a:pt x="22" y="54"/>
                    </a:cubicBezTo>
                    <a:cubicBezTo>
                      <a:pt x="20" y="54"/>
                      <a:pt x="20" y="54"/>
                      <a:pt x="20" y="54"/>
                    </a:cubicBezTo>
                    <a:cubicBezTo>
                      <a:pt x="20" y="55"/>
                      <a:pt x="19" y="56"/>
                      <a:pt x="19" y="57"/>
                    </a:cubicBezTo>
                    <a:cubicBezTo>
                      <a:pt x="19" y="60"/>
                      <a:pt x="19" y="63"/>
                      <a:pt x="21" y="65"/>
                    </a:cubicBezTo>
                    <a:close/>
                    <a:moveTo>
                      <a:pt x="33" y="65"/>
                    </a:moveTo>
                    <a:cubicBezTo>
                      <a:pt x="33" y="65"/>
                      <a:pt x="33" y="65"/>
                      <a:pt x="33" y="65"/>
                    </a:cubicBezTo>
                    <a:cubicBezTo>
                      <a:pt x="32" y="66"/>
                      <a:pt x="32" y="66"/>
                      <a:pt x="32" y="66"/>
                    </a:cubicBezTo>
                    <a:cubicBezTo>
                      <a:pt x="29" y="67"/>
                      <a:pt x="25" y="66"/>
                      <a:pt x="22" y="64"/>
                    </a:cubicBezTo>
                    <a:cubicBezTo>
                      <a:pt x="20" y="63"/>
                      <a:pt x="20" y="60"/>
                      <a:pt x="20" y="57"/>
                    </a:cubicBezTo>
                    <a:cubicBezTo>
                      <a:pt x="20" y="56"/>
                      <a:pt x="20" y="55"/>
                      <a:pt x="20" y="55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5"/>
                      <a:pt x="24" y="55"/>
                      <a:pt x="25" y="55"/>
                    </a:cubicBezTo>
                    <a:cubicBezTo>
                      <a:pt x="26" y="54"/>
                      <a:pt x="26" y="53"/>
                      <a:pt x="26" y="52"/>
                    </a:cubicBezTo>
                    <a:cubicBezTo>
                      <a:pt x="26" y="51"/>
                      <a:pt x="25" y="50"/>
                      <a:pt x="23" y="50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21" y="50"/>
                      <a:pt x="21" y="50"/>
                      <a:pt x="20" y="50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0" y="49"/>
                      <a:pt x="20" y="48"/>
                      <a:pt x="20" y="48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20" y="47"/>
                      <a:pt x="20" y="46"/>
                      <a:pt x="20" y="46"/>
                    </a:cubicBezTo>
                    <a:cubicBezTo>
                      <a:pt x="22" y="45"/>
                      <a:pt x="24" y="44"/>
                      <a:pt x="26" y="44"/>
                    </a:cubicBezTo>
                    <a:cubicBezTo>
                      <a:pt x="27" y="44"/>
                      <a:pt x="27" y="44"/>
                      <a:pt x="27" y="44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2" y="43"/>
                      <a:pt x="36" y="43"/>
                      <a:pt x="37" y="41"/>
                    </a:cubicBezTo>
                    <a:cubicBezTo>
                      <a:pt x="37" y="40"/>
                      <a:pt x="37" y="39"/>
                      <a:pt x="37" y="39"/>
                    </a:cubicBezTo>
                    <a:cubicBezTo>
                      <a:pt x="36" y="38"/>
                      <a:pt x="35" y="37"/>
                      <a:pt x="33" y="37"/>
                    </a:cubicBezTo>
                    <a:cubicBezTo>
                      <a:pt x="31" y="38"/>
                      <a:pt x="28" y="38"/>
                      <a:pt x="26" y="39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1" y="40"/>
                      <a:pt x="20" y="40"/>
                      <a:pt x="19" y="40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9"/>
                      <a:pt x="19" y="38"/>
                      <a:pt x="19" y="38"/>
                    </a:cubicBezTo>
                    <a:cubicBezTo>
                      <a:pt x="20" y="38"/>
                      <a:pt x="22" y="37"/>
                      <a:pt x="23" y="36"/>
                    </a:cubicBezTo>
                    <a:cubicBezTo>
                      <a:pt x="27" y="35"/>
                      <a:pt x="29" y="34"/>
                      <a:pt x="29" y="32"/>
                    </a:cubicBezTo>
                    <a:cubicBezTo>
                      <a:pt x="28" y="30"/>
                      <a:pt x="25" y="31"/>
                      <a:pt x="22" y="33"/>
                    </a:cubicBezTo>
                    <a:cubicBezTo>
                      <a:pt x="20" y="33"/>
                      <a:pt x="17" y="35"/>
                      <a:pt x="16" y="34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1"/>
                      <a:pt x="14" y="30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7"/>
                      <a:pt x="16" y="26"/>
                      <a:pt x="18" y="24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5" y="21"/>
                      <a:pt x="27" y="19"/>
                      <a:pt x="27" y="18"/>
                    </a:cubicBezTo>
                    <a:cubicBezTo>
                      <a:pt x="28" y="18"/>
                      <a:pt x="27" y="17"/>
                      <a:pt x="27" y="17"/>
                    </a:cubicBezTo>
                    <a:cubicBezTo>
                      <a:pt x="26" y="16"/>
                      <a:pt x="23" y="17"/>
                      <a:pt x="18" y="20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5" y="22"/>
                      <a:pt x="12" y="24"/>
                      <a:pt x="11" y="24"/>
                    </a:cubicBezTo>
                    <a:cubicBezTo>
                      <a:pt x="10" y="24"/>
                      <a:pt x="10" y="24"/>
                      <a:pt x="8" y="2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7"/>
                      <a:pt x="4" y="17"/>
                      <a:pt x="5" y="16"/>
                    </a:cubicBezTo>
                    <a:cubicBezTo>
                      <a:pt x="5" y="15"/>
                      <a:pt x="7" y="14"/>
                      <a:pt x="8" y="13"/>
                    </a:cubicBezTo>
                    <a:cubicBezTo>
                      <a:pt x="12" y="11"/>
                      <a:pt x="15" y="9"/>
                      <a:pt x="15" y="7"/>
                    </a:cubicBezTo>
                    <a:cubicBezTo>
                      <a:pt x="15" y="7"/>
                      <a:pt x="15" y="7"/>
                      <a:pt x="15" y="6"/>
                    </a:cubicBezTo>
                    <a:cubicBezTo>
                      <a:pt x="14" y="5"/>
                      <a:pt x="10" y="6"/>
                      <a:pt x="5" y="10"/>
                    </a:cubicBezTo>
                    <a:cubicBezTo>
                      <a:pt x="3" y="12"/>
                      <a:pt x="2" y="12"/>
                      <a:pt x="1" y="12"/>
                    </a:cubicBezTo>
                    <a:cubicBezTo>
                      <a:pt x="1" y="12"/>
                      <a:pt x="1" y="12"/>
                      <a:pt x="1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8"/>
                      <a:pt x="3" y="6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11" y="1"/>
                      <a:pt x="16" y="1"/>
                      <a:pt x="21" y="4"/>
                    </a:cubicBezTo>
                    <a:cubicBezTo>
                      <a:pt x="22" y="4"/>
                      <a:pt x="22" y="4"/>
                      <a:pt x="22" y="5"/>
                    </a:cubicBezTo>
                    <a:cubicBezTo>
                      <a:pt x="22" y="6"/>
                      <a:pt x="21" y="8"/>
                      <a:pt x="19" y="9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2"/>
                      <a:pt x="14" y="13"/>
                      <a:pt x="13" y="15"/>
                    </a:cubicBezTo>
                    <a:cubicBezTo>
                      <a:pt x="12" y="15"/>
                      <a:pt x="11" y="16"/>
                      <a:pt x="11" y="17"/>
                    </a:cubicBezTo>
                    <a:cubicBezTo>
                      <a:pt x="11" y="18"/>
                      <a:pt x="12" y="18"/>
                      <a:pt x="12" y="19"/>
                    </a:cubicBezTo>
                    <a:cubicBezTo>
                      <a:pt x="14" y="20"/>
                      <a:pt x="15" y="19"/>
                      <a:pt x="17" y="18"/>
                    </a:cubicBezTo>
                    <a:cubicBezTo>
                      <a:pt x="19" y="16"/>
                      <a:pt x="21" y="15"/>
                      <a:pt x="24" y="13"/>
                    </a:cubicBezTo>
                    <a:cubicBezTo>
                      <a:pt x="26" y="12"/>
                      <a:pt x="28" y="12"/>
                      <a:pt x="29" y="12"/>
                    </a:cubicBezTo>
                    <a:cubicBezTo>
                      <a:pt x="29" y="12"/>
                      <a:pt x="30" y="13"/>
                      <a:pt x="31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3" y="17"/>
                      <a:pt x="33" y="17"/>
                    </a:cubicBezTo>
                    <a:cubicBezTo>
                      <a:pt x="33" y="18"/>
                      <a:pt x="33" y="19"/>
                      <a:pt x="33" y="19"/>
                    </a:cubicBezTo>
                    <a:cubicBezTo>
                      <a:pt x="32" y="21"/>
                      <a:pt x="29" y="22"/>
                      <a:pt x="27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1" y="25"/>
                      <a:pt x="18" y="27"/>
                      <a:pt x="19" y="29"/>
                    </a:cubicBezTo>
                    <a:cubicBezTo>
                      <a:pt x="19" y="30"/>
                      <a:pt x="19" y="30"/>
                      <a:pt x="20" y="31"/>
                    </a:cubicBezTo>
                    <a:cubicBezTo>
                      <a:pt x="21" y="31"/>
                      <a:pt x="22" y="31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7" y="29"/>
                      <a:pt x="33" y="26"/>
                      <a:pt x="35" y="26"/>
                    </a:cubicBezTo>
                    <a:cubicBezTo>
                      <a:pt x="36" y="26"/>
                      <a:pt x="37" y="27"/>
                      <a:pt x="38" y="29"/>
                    </a:cubicBezTo>
                    <a:cubicBezTo>
                      <a:pt x="38" y="30"/>
                      <a:pt x="39" y="32"/>
                      <a:pt x="39" y="32"/>
                    </a:cubicBezTo>
                    <a:cubicBezTo>
                      <a:pt x="39" y="35"/>
                      <a:pt x="40" y="38"/>
                      <a:pt x="40" y="41"/>
                    </a:cubicBezTo>
                    <a:cubicBezTo>
                      <a:pt x="40" y="42"/>
                      <a:pt x="40" y="42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6" y="44"/>
                      <a:pt x="30" y="45"/>
                      <a:pt x="27" y="45"/>
                    </a:cubicBezTo>
                    <a:cubicBezTo>
                      <a:pt x="25" y="45"/>
                      <a:pt x="23" y="46"/>
                      <a:pt x="23" y="48"/>
                    </a:cubicBezTo>
                    <a:cubicBezTo>
                      <a:pt x="23" y="48"/>
                      <a:pt x="23" y="49"/>
                      <a:pt x="23" y="49"/>
                    </a:cubicBezTo>
                    <a:cubicBezTo>
                      <a:pt x="25" y="50"/>
                      <a:pt x="29" y="50"/>
                      <a:pt x="33" y="50"/>
                    </a:cubicBezTo>
                    <a:cubicBezTo>
                      <a:pt x="35" y="50"/>
                      <a:pt x="38" y="49"/>
                      <a:pt x="39" y="50"/>
                    </a:cubicBezTo>
                    <a:cubicBezTo>
                      <a:pt x="40" y="50"/>
                      <a:pt x="40" y="51"/>
                      <a:pt x="40" y="51"/>
                    </a:cubicBezTo>
                    <a:cubicBezTo>
                      <a:pt x="40" y="52"/>
                      <a:pt x="40" y="52"/>
                      <a:pt x="39" y="52"/>
                    </a:cubicBezTo>
                    <a:cubicBezTo>
                      <a:pt x="39" y="52"/>
                      <a:pt x="36" y="54"/>
                      <a:pt x="36" y="54"/>
                    </a:cubicBezTo>
                    <a:cubicBezTo>
                      <a:pt x="35" y="54"/>
                      <a:pt x="33" y="54"/>
                      <a:pt x="32" y="54"/>
                    </a:cubicBezTo>
                    <a:cubicBezTo>
                      <a:pt x="30" y="55"/>
                      <a:pt x="28" y="55"/>
                      <a:pt x="28" y="56"/>
                    </a:cubicBezTo>
                    <a:cubicBezTo>
                      <a:pt x="28" y="58"/>
                      <a:pt x="29" y="58"/>
                      <a:pt x="30" y="58"/>
                    </a:cubicBezTo>
                    <a:cubicBezTo>
                      <a:pt x="32" y="57"/>
                      <a:pt x="32" y="57"/>
                      <a:pt x="32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6" y="57"/>
                      <a:pt x="37" y="57"/>
                      <a:pt x="38" y="57"/>
                    </a:cubicBezTo>
                    <a:cubicBezTo>
                      <a:pt x="38" y="57"/>
                      <a:pt x="39" y="57"/>
                      <a:pt x="39" y="58"/>
                    </a:cubicBezTo>
                    <a:cubicBezTo>
                      <a:pt x="39" y="58"/>
                      <a:pt x="39" y="58"/>
                      <a:pt x="38" y="59"/>
                    </a:cubicBezTo>
                    <a:cubicBezTo>
                      <a:pt x="37" y="60"/>
                      <a:pt x="34" y="60"/>
                      <a:pt x="3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7" y="59"/>
                      <a:pt x="25" y="59"/>
                      <a:pt x="24" y="59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3" y="63"/>
                      <a:pt x="26" y="63"/>
                      <a:pt x="27" y="63"/>
                    </a:cubicBezTo>
                    <a:cubicBezTo>
                      <a:pt x="29" y="63"/>
                      <a:pt x="32" y="64"/>
                      <a:pt x="33" y="65"/>
                    </a:cubicBezTo>
                    <a:cubicBezTo>
                      <a:pt x="33" y="65"/>
                      <a:pt x="33" y="65"/>
                      <a:pt x="33" y="65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7" name="Freeform 1306">
                <a:extLst>
                  <a:ext uri="{FF2B5EF4-FFF2-40B4-BE49-F238E27FC236}">
                    <a16:creationId xmlns:a16="http://schemas.microsoft.com/office/drawing/2014/main" id="{3BB82699-FFAA-4E55-C5D3-66187E5CC8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3283"/>
                <a:ext cx="65" cy="108"/>
              </a:xfrm>
              <a:custGeom>
                <a:avLst/>
                <a:gdLst>
                  <a:gd name="T0" fmla="*/ 128 w 41"/>
                  <a:gd name="T1" fmla="*/ 265 h 68"/>
                  <a:gd name="T2" fmla="*/ 136 w 41"/>
                  <a:gd name="T3" fmla="*/ 260 h 68"/>
                  <a:gd name="T4" fmla="*/ 108 w 41"/>
                  <a:gd name="T5" fmla="*/ 248 h 68"/>
                  <a:gd name="T6" fmla="*/ 95 w 41"/>
                  <a:gd name="T7" fmla="*/ 240 h 68"/>
                  <a:gd name="T8" fmla="*/ 116 w 41"/>
                  <a:gd name="T9" fmla="*/ 245 h 68"/>
                  <a:gd name="T10" fmla="*/ 151 w 41"/>
                  <a:gd name="T11" fmla="*/ 240 h 68"/>
                  <a:gd name="T12" fmla="*/ 159 w 41"/>
                  <a:gd name="T13" fmla="*/ 230 h 68"/>
                  <a:gd name="T14" fmla="*/ 136 w 41"/>
                  <a:gd name="T15" fmla="*/ 224 h 68"/>
                  <a:gd name="T16" fmla="*/ 120 w 41"/>
                  <a:gd name="T17" fmla="*/ 230 h 68"/>
                  <a:gd name="T18" fmla="*/ 128 w 41"/>
                  <a:gd name="T19" fmla="*/ 219 h 68"/>
                  <a:gd name="T20" fmla="*/ 159 w 41"/>
                  <a:gd name="T21" fmla="*/ 211 h 68"/>
                  <a:gd name="T22" fmla="*/ 159 w 41"/>
                  <a:gd name="T23" fmla="*/ 197 h 68"/>
                  <a:gd name="T24" fmla="*/ 95 w 41"/>
                  <a:gd name="T25" fmla="*/ 192 h 68"/>
                  <a:gd name="T26" fmla="*/ 108 w 41"/>
                  <a:gd name="T27" fmla="*/ 184 h 68"/>
                  <a:gd name="T28" fmla="*/ 151 w 41"/>
                  <a:gd name="T29" fmla="*/ 176 h 68"/>
                  <a:gd name="T30" fmla="*/ 159 w 41"/>
                  <a:gd name="T31" fmla="*/ 129 h 68"/>
                  <a:gd name="T32" fmla="*/ 138 w 41"/>
                  <a:gd name="T33" fmla="*/ 102 h 68"/>
                  <a:gd name="T34" fmla="*/ 95 w 41"/>
                  <a:gd name="T35" fmla="*/ 116 h 68"/>
                  <a:gd name="T36" fmla="*/ 81 w 41"/>
                  <a:gd name="T37" fmla="*/ 116 h 68"/>
                  <a:gd name="T38" fmla="*/ 103 w 41"/>
                  <a:gd name="T39" fmla="*/ 95 h 68"/>
                  <a:gd name="T40" fmla="*/ 136 w 41"/>
                  <a:gd name="T41" fmla="*/ 81 h 68"/>
                  <a:gd name="T42" fmla="*/ 130 w 41"/>
                  <a:gd name="T43" fmla="*/ 60 h 68"/>
                  <a:gd name="T44" fmla="*/ 116 w 41"/>
                  <a:gd name="T45" fmla="*/ 43 h 68"/>
                  <a:gd name="T46" fmla="*/ 63 w 41"/>
                  <a:gd name="T47" fmla="*/ 68 h 68"/>
                  <a:gd name="T48" fmla="*/ 48 w 41"/>
                  <a:gd name="T49" fmla="*/ 68 h 68"/>
                  <a:gd name="T50" fmla="*/ 73 w 41"/>
                  <a:gd name="T51" fmla="*/ 48 h 68"/>
                  <a:gd name="T52" fmla="*/ 90 w 41"/>
                  <a:gd name="T53" fmla="*/ 21 h 68"/>
                  <a:gd name="T54" fmla="*/ 25 w 41"/>
                  <a:gd name="T55" fmla="*/ 8 h 68"/>
                  <a:gd name="T56" fmla="*/ 21 w 41"/>
                  <a:gd name="T57" fmla="*/ 13 h 68"/>
                  <a:gd name="T58" fmla="*/ 0 w 41"/>
                  <a:gd name="T59" fmla="*/ 43 h 68"/>
                  <a:gd name="T60" fmla="*/ 25 w 41"/>
                  <a:gd name="T61" fmla="*/ 43 h 68"/>
                  <a:gd name="T62" fmla="*/ 55 w 41"/>
                  <a:gd name="T63" fmla="*/ 27 h 68"/>
                  <a:gd name="T64" fmla="*/ 16 w 41"/>
                  <a:gd name="T65" fmla="*/ 60 h 68"/>
                  <a:gd name="T66" fmla="*/ 16 w 41"/>
                  <a:gd name="T67" fmla="*/ 76 h 68"/>
                  <a:gd name="T68" fmla="*/ 43 w 41"/>
                  <a:gd name="T69" fmla="*/ 102 h 68"/>
                  <a:gd name="T70" fmla="*/ 76 w 41"/>
                  <a:gd name="T71" fmla="*/ 83 h 68"/>
                  <a:gd name="T72" fmla="*/ 108 w 41"/>
                  <a:gd name="T73" fmla="*/ 73 h 68"/>
                  <a:gd name="T74" fmla="*/ 73 w 41"/>
                  <a:gd name="T75" fmla="*/ 95 h 68"/>
                  <a:gd name="T76" fmla="*/ 48 w 41"/>
                  <a:gd name="T77" fmla="*/ 116 h 68"/>
                  <a:gd name="T78" fmla="*/ 60 w 41"/>
                  <a:gd name="T79" fmla="*/ 137 h 68"/>
                  <a:gd name="T80" fmla="*/ 111 w 41"/>
                  <a:gd name="T81" fmla="*/ 129 h 68"/>
                  <a:gd name="T82" fmla="*/ 76 w 41"/>
                  <a:gd name="T83" fmla="*/ 151 h 68"/>
                  <a:gd name="T84" fmla="*/ 73 w 41"/>
                  <a:gd name="T85" fmla="*/ 162 h 68"/>
                  <a:gd name="T86" fmla="*/ 95 w 41"/>
                  <a:gd name="T87" fmla="*/ 162 h 68"/>
                  <a:gd name="T88" fmla="*/ 130 w 41"/>
                  <a:gd name="T89" fmla="*/ 151 h 68"/>
                  <a:gd name="T90" fmla="*/ 143 w 41"/>
                  <a:gd name="T91" fmla="*/ 164 h 68"/>
                  <a:gd name="T92" fmla="*/ 103 w 41"/>
                  <a:gd name="T93" fmla="*/ 172 h 68"/>
                  <a:gd name="T94" fmla="*/ 81 w 41"/>
                  <a:gd name="T95" fmla="*/ 179 h 68"/>
                  <a:gd name="T96" fmla="*/ 76 w 41"/>
                  <a:gd name="T97" fmla="*/ 192 h 68"/>
                  <a:gd name="T98" fmla="*/ 81 w 41"/>
                  <a:gd name="T99" fmla="*/ 199 h 68"/>
                  <a:gd name="T100" fmla="*/ 90 w 41"/>
                  <a:gd name="T101" fmla="*/ 205 h 68"/>
                  <a:gd name="T102" fmla="*/ 95 w 41"/>
                  <a:gd name="T103" fmla="*/ 218 h 68"/>
                  <a:gd name="T104" fmla="*/ 81 w 41"/>
                  <a:gd name="T105" fmla="*/ 218 h 68"/>
                  <a:gd name="T106" fmla="*/ 82 w 41"/>
                  <a:gd name="T107" fmla="*/ 260 h 68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41" h="68">
                    <a:moveTo>
                      <a:pt x="21" y="65"/>
                    </a:moveTo>
                    <a:cubicBezTo>
                      <a:pt x="24" y="67"/>
                      <a:pt x="29" y="68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3" y="66"/>
                      <a:pt x="34" y="66"/>
                      <a:pt x="34" y="65"/>
                    </a:cubicBezTo>
                    <a:cubicBezTo>
                      <a:pt x="34" y="65"/>
                      <a:pt x="34" y="64"/>
                      <a:pt x="34" y="64"/>
                    </a:cubicBezTo>
                    <a:cubicBezTo>
                      <a:pt x="32" y="63"/>
                      <a:pt x="29" y="62"/>
                      <a:pt x="27" y="62"/>
                    </a:cubicBezTo>
                    <a:cubicBezTo>
                      <a:pt x="25" y="62"/>
                      <a:pt x="24" y="61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5" y="60"/>
                      <a:pt x="27" y="60"/>
                      <a:pt x="29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4" y="61"/>
                      <a:pt x="37" y="61"/>
                      <a:pt x="38" y="60"/>
                    </a:cubicBezTo>
                    <a:cubicBezTo>
                      <a:pt x="38" y="60"/>
                      <a:pt x="38" y="60"/>
                      <a:pt x="38" y="60"/>
                    </a:cubicBezTo>
                    <a:cubicBezTo>
                      <a:pt x="39" y="59"/>
                      <a:pt x="40" y="58"/>
                      <a:pt x="40" y="57"/>
                    </a:cubicBezTo>
                    <a:cubicBezTo>
                      <a:pt x="39" y="57"/>
                      <a:pt x="39" y="56"/>
                      <a:pt x="38" y="56"/>
                    </a:cubicBezTo>
                    <a:cubicBezTo>
                      <a:pt x="37" y="56"/>
                      <a:pt x="35" y="56"/>
                      <a:pt x="34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29" y="57"/>
                      <a:pt x="29" y="57"/>
                      <a:pt x="29" y="56"/>
                    </a:cubicBezTo>
                    <a:cubicBezTo>
                      <a:pt x="29" y="56"/>
                      <a:pt x="31" y="55"/>
                      <a:pt x="32" y="55"/>
                    </a:cubicBezTo>
                    <a:cubicBezTo>
                      <a:pt x="34" y="55"/>
                      <a:pt x="35" y="55"/>
                      <a:pt x="37" y="55"/>
                    </a:cubicBezTo>
                    <a:cubicBezTo>
                      <a:pt x="40" y="53"/>
                      <a:pt x="40" y="53"/>
                      <a:pt x="40" y="53"/>
                    </a:cubicBezTo>
                    <a:cubicBezTo>
                      <a:pt x="40" y="53"/>
                      <a:pt x="41" y="52"/>
                      <a:pt x="41" y="52"/>
                    </a:cubicBezTo>
                    <a:cubicBezTo>
                      <a:pt x="41" y="51"/>
                      <a:pt x="41" y="50"/>
                      <a:pt x="40" y="49"/>
                    </a:cubicBezTo>
                    <a:cubicBezTo>
                      <a:pt x="39" y="48"/>
                      <a:pt x="36" y="49"/>
                      <a:pt x="33" y="49"/>
                    </a:cubicBezTo>
                    <a:cubicBezTo>
                      <a:pt x="29" y="49"/>
                      <a:pt x="25" y="49"/>
                      <a:pt x="24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4" y="47"/>
                      <a:pt x="25" y="46"/>
                      <a:pt x="27" y="46"/>
                    </a:cubicBezTo>
                    <a:cubicBezTo>
                      <a:pt x="30" y="46"/>
                      <a:pt x="36" y="44"/>
                      <a:pt x="38" y="44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40" y="43"/>
                      <a:pt x="41" y="43"/>
                      <a:pt x="41" y="41"/>
                    </a:cubicBezTo>
                    <a:cubicBezTo>
                      <a:pt x="41" y="38"/>
                      <a:pt x="40" y="35"/>
                      <a:pt x="40" y="32"/>
                    </a:cubicBezTo>
                    <a:cubicBezTo>
                      <a:pt x="40" y="32"/>
                      <a:pt x="39" y="30"/>
                      <a:pt x="38" y="29"/>
                    </a:cubicBezTo>
                    <a:cubicBezTo>
                      <a:pt x="37" y="27"/>
                      <a:pt x="36" y="25"/>
                      <a:pt x="35" y="25"/>
                    </a:cubicBezTo>
                    <a:cubicBezTo>
                      <a:pt x="33" y="25"/>
                      <a:pt x="29" y="27"/>
                      <a:pt x="24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2" y="30"/>
                      <a:pt x="21" y="30"/>
                      <a:pt x="20" y="30"/>
                    </a:cubicBezTo>
                    <a:cubicBezTo>
                      <a:pt x="20" y="30"/>
                      <a:pt x="20" y="30"/>
                      <a:pt x="20" y="29"/>
                    </a:cubicBezTo>
                    <a:cubicBezTo>
                      <a:pt x="19" y="27"/>
                      <a:pt x="21" y="26"/>
                      <a:pt x="24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0" y="23"/>
                      <a:pt x="33" y="21"/>
                      <a:pt x="34" y="20"/>
                    </a:cubicBezTo>
                    <a:cubicBezTo>
                      <a:pt x="34" y="19"/>
                      <a:pt x="34" y="17"/>
                      <a:pt x="34" y="17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1" y="13"/>
                      <a:pt x="30" y="12"/>
                      <a:pt x="29" y="11"/>
                    </a:cubicBezTo>
                    <a:cubicBezTo>
                      <a:pt x="28" y="11"/>
                      <a:pt x="26" y="11"/>
                      <a:pt x="24" y="12"/>
                    </a:cubicBezTo>
                    <a:cubicBezTo>
                      <a:pt x="21" y="14"/>
                      <a:pt x="18" y="15"/>
                      <a:pt x="16" y="17"/>
                    </a:cubicBezTo>
                    <a:cubicBezTo>
                      <a:pt x="14" y="19"/>
                      <a:pt x="14" y="19"/>
                      <a:pt x="13" y="18"/>
                    </a:cubicBezTo>
                    <a:cubicBezTo>
                      <a:pt x="12" y="18"/>
                      <a:pt x="12" y="17"/>
                      <a:pt x="12" y="17"/>
                    </a:cubicBezTo>
                    <a:cubicBezTo>
                      <a:pt x="12" y="17"/>
                      <a:pt x="13" y="16"/>
                      <a:pt x="13" y="15"/>
                    </a:cubicBezTo>
                    <a:cubicBezTo>
                      <a:pt x="15" y="14"/>
                      <a:pt x="16" y="13"/>
                      <a:pt x="18" y="12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3" y="6"/>
                      <a:pt x="23" y="5"/>
                    </a:cubicBezTo>
                    <a:cubicBezTo>
                      <a:pt x="23" y="4"/>
                      <a:pt x="22" y="3"/>
                      <a:pt x="22" y="3"/>
                    </a:cubicBezTo>
                    <a:cubicBezTo>
                      <a:pt x="17" y="0"/>
                      <a:pt x="11" y="0"/>
                      <a:pt x="6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5"/>
                      <a:pt x="0" y="7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1" y="13"/>
                    </a:cubicBezTo>
                    <a:cubicBezTo>
                      <a:pt x="2" y="13"/>
                      <a:pt x="4" y="13"/>
                      <a:pt x="6" y="11"/>
                    </a:cubicBezTo>
                    <a:cubicBezTo>
                      <a:pt x="12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0" y="11"/>
                      <a:pt x="8" y="12"/>
                    </a:cubicBezTo>
                    <a:cubicBezTo>
                      <a:pt x="6" y="14"/>
                      <a:pt x="5" y="14"/>
                      <a:pt x="4" y="15"/>
                    </a:cubicBezTo>
                    <a:cubicBezTo>
                      <a:pt x="3" y="16"/>
                      <a:pt x="3" y="17"/>
                      <a:pt x="4" y="18"/>
                    </a:cubicBezTo>
                    <a:cubicBezTo>
                      <a:pt x="4" y="18"/>
                      <a:pt x="4" y="19"/>
                      <a:pt x="4" y="19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5"/>
                      <a:pt x="15" y="23"/>
                      <a:pt x="17" y="22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5" y="17"/>
                      <a:pt x="26" y="17"/>
                      <a:pt x="26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6" y="19"/>
                      <a:pt x="24" y="20"/>
                      <a:pt x="21" y="22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4" y="25"/>
                      <a:pt x="12" y="27"/>
                      <a:pt x="12" y="28"/>
                    </a:cubicBezTo>
                    <a:cubicBezTo>
                      <a:pt x="12" y="28"/>
                      <a:pt x="12" y="29"/>
                      <a:pt x="12" y="29"/>
                    </a:cubicBezTo>
                    <a:cubicBezTo>
                      <a:pt x="13" y="31"/>
                      <a:pt x="14" y="32"/>
                      <a:pt x="15" y="33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6"/>
                      <a:pt x="19" y="35"/>
                      <a:pt x="22" y="34"/>
                    </a:cubicBezTo>
                    <a:cubicBezTo>
                      <a:pt x="24" y="33"/>
                      <a:pt x="27" y="32"/>
                      <a:pt x="28" y="32"/>
                    </a:cubicBezTo>
                    <a:cubicBezTo>
                      <a:pt x="28" y="33"/>
                      <a:pt x="25" y="35"/>
                      <a:pt x="23" y="35"/>
                    </a:cubicBezTo>
                    <a:cubicBezTo>
                      <a:pt x="21" y="36"/>
                      <a:pt x="20" y="37"/>
                      <a:pt x="19" y="38"/>
                    </a:cubicBezTo>
                    <a:cubicBezTo>
                      <a:pt x="19" y="38"/>
                      <a:pt x="18" y="38"/>
                      <a:pt x="18" y="39"/>
                    </a:cubicBezTo>
                    <a:cubicBezTo>
                      <a:pt x="18" y="39"/>
                      <a:pt x="18" y="40"/>
                      <a:pt x="18" y="40"/>
                    </a:cubicBezTo>
                    <a:cubicBezTo>
                      <a:pt x="20" y="41"/>
                      <a:pt x="22" y="41"/>
                      <a:pt x="24" y="4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9" y="39"/>
                      <a:pt x="32" y="38"/>
                      <a:pt x="33" y="38"/>
                    </a:cubicBezTo>
                    <a:cubicBezTo>
                      <a:pt x="34" y="38"/>
                      <a:pt x="35" y="39"/>
                      <a:pt x="36" y="39"/>
                    </a:cubicBezTo>
                    <a:cubicBezTo>
                      <a:pt x="36" y="40"/>
                      <a:pt x="36" y="40"/>
                      <a:pt x="36" y="41"/>
                    </a:cubicBezTo>
                    <a:cubicBezTo>
                      <a:pt x="35" y="42"/>
                      <a:pt x="31" y="43"/>
                      <a:pt x="28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4" y="44"/>
                      <a:pt x="21" y="44"/>
                      <a:pt x="20" y="45"/>
                    </a:cubicBezTo>
                    <a:cubicBezTo>
                      <a:pt x="19" y="45"/>
                      <a:pt x="19" y="47"/>
                      <a:pt x="19" y="47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49"/>
                      <a:pt x="19" y="50"/>
                      <a:pt x="20" y="50"/>
                    </a:cubicBezTo>
                    <a:cubicBezTo>
                      <a:pt x="20" y="51"/>
                      <a:pt x="21" y="51"/>
                      <a:pt x="22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4" y="51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4" y="54"/>
                    </a:cubicBezTo>
                    <a:cubicBezTo>
                      <a:pt x="24" y="54"/>
                      <a:pt x="23" y="54"/>
                      <a:pt x="22" y="54"/>
                    </a:cubicBezTo>
                    <a:cubicBezTo>
                      <a:pt x="20" y="54"/>
                      <a:pt x="20" y="54"/>
                      <a:pt x="20" y="54"/>
                    </a:cubicBezTo>
                    <a:cubicBezTo>
                      <a:pt x="20" y="55"/>
                      <a:pt x="19" y="56"/>
                      <a:pt x="19" y="57"/>
                    </a:cubicBezTo>
                    <a:cubicBezTo>
                      <a:pt x="19" y="60"/>
                      <a:pt x="19" y="63"/>
                      <a:pt x="21" y="65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8" name="Freeform 1307">
                <a:extLst>
                  <a:ext uri="{FF2B5EF4-FFF2-40B4-BE49-F238E27FC236}">
                    <a16:creationId xmlns:a16="http://schemas.microsoft.com/office/drawing/2014/main" id="{344A50BE-0363-DC83-4BC9-9EAD95A48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9" y="3285"/>
                <a:ext cx="62" cy="104"/>
              </a:xfrm>
              <a:custGeom>
                <a:avLst/>
                <a:gdLst>
                  <a:gd name="T0" fmla="*/ 129 w 39"/>
                  <a:gd name="T1" fmla="*/ 251 h 66"/>
                  <a:gd name="T2" fmla="*/ 83 w 39"/>
                  <a:gd name="T3" fmla="*/ 246 h 66"/>
                  <a:gd name="T4" fmla="*/ 76 w 39"/>
                  <a:gd name="T5" fmla="*/ 211 h 66"/>
                  <a:gd name="T6" fmla="*/ 95 w 39"/>
                  <a:gd name="T7" fmla="*/ 211 h 66"/>
                  <a:gd name="T8" fmla="*/ 89 w 39"/>
                  <a:gd name="T9" fmla="*/ 191 h 66"/>
                  <a:gd name="T10" fmla="*/ 76 w 39"/>
                  <a:gd name="T11" fmla="*/ 191 h 66"/>
                  <a:gd name="T12" fmla="*/ 76 w 39"/>
                  <a:gd name="T13" fmla="*/ 184 h 66"/>
                  <a:gd name="T14" fmla="*/ 76 w 39"/>
                  <a:gd name="T15" fmla="*/ 176 h 66"/>
                  <a:gd name="T16" fmla="*/ 103 w 39"/>
                  <a:gd name="T17" fmla="*/ 169 h 66"/>
                  <a:gd name="T18" fmla="*/ 145 w 39"/>
                  <a:gd name="T19" fmla="*/ 156 h 66"/>
                  <a:gd name="T20" fmla="*/ 129 w 39"/>
                  <a:gd name="T21" fmla="*/ 142 h 66"/>
                  <a:gd name="T22" fmla="*/ 94 w 39"/>
                  <a:gd name="T23" fmla="*/ 151 h 66"/>
                  <a:gd name="T24" fmla="*/ 73 w 39"/>
                  <a:gd name="T25" fmla="*/ 151 h 66"/>
                  <a:gd name="T26" fmla="*/ 73 w 39"/>
                  <a:gd name="T27" fmla="*/ 143 h 66"/>
                  <a:gd name="T28" fmla="*/ 114 w 39"/>
                  <a:gd name="T29" fmla="*/ 121 h 66"/>
                  <a:gd name="T30" fmla="*/ 60 w 39"/>
                  <a:gd name="T31" fmla="*/ 129 h 66"/>
                  <a:gd name="T32" fmla="*/ 48 w 39"/>
                  <a:gd name="T33" fmla="*/ 107 h 66"/>
                  <a:gd name="T34" fmla="*/ 68 w 39"/>
                  <a:gd name="T35" fmla="*/ 90 h 66"/>
                  <a:gd name="T36" fmla="*/ 103 w 39"/>
                  <a:gd name="T37" fmla="*/ 68 h 66"/>
                  <a:gd name="T38" fmla="*/ 68 w 39"/>
                  <a:gd name="T39" fmla="*/ 74 h 66"/>
                  <a:gd name="T40" fmla="*/ 40 w 39"/>
                  <a:gd name="T41" fmla="*/ 90 h 66"/>
                  <a:gd name="T42" fmla="*/ 16 w 39"/>
                  <a:gd name="T43" fmla="*/ 69 h 66"/>
                  <a:gd name="T44" fmla="*/ 16 w 39"/>
                  <a:gd name="T45" fmla="*/ 60 h 66"/>
                  <a:gd name="T46" fmla="*/ 56 w 39"/>
                  <a:gd name="T47" fmla="*/ 22 h 66"/>
                  <a:gd name="T48" fmla="*/ 16 w 39"/>
                  <a:gd name="T49" fmla="*/ 35 h 66"/>
                  <a:gd name="T50" fmla="*/ 0 w 39"/>
                  <a:gd name="T51" fmla="*/ 39 h 66"/>
                  <a:gd name="T52" fmla="*/ 21 w 39"/>
                  <a:gd name="T53" fmla="*/ 13 h 66"/>
                  <a:gd name="T54" fmla="*/ 81 w 39"/>
                  <a:gd name="T55" fmla="*/ 13 h 66"/>
                  <a:gd name="T56" fmla="*/ 73 w 39"/>
                  <a:gd name="T57" fmla="*/ 32 h 66"/>
                  <a:gd name="T58" fmla="*/ 48 w 39"/>
                  <a:gd name="T59" fmla="*/ 55 h 66"/>
                  <a:gd name="T60" fmla="*/ 43 w 39"/>
                  <a:gd name="T61" fmla="*/ 69 h 66"/>
                  <a:gd name="T62" fmla="*/ 94 w 39"/>
                  <a:gd name="T63" fmla="*/ 47 h 66"/>
                  <a:gd name="T64" fmla="*/ 121 w 39"/>
                  <a:gd name="T65" fmla="*/ 50 h 66"/>
                  <a:gd name="T66" fmla="*/ 129 w 39"/>
                  <a:gd name="T67" fmla="*/ 61 h 66"/>
                  <a:gd name="T68" fmla="*/ 103 w 39"/>
                  <a:gd name="T69" fmla="*/ 87 h 66"/>
                  <a:gd name="T70" fmla="*/ 94 w 39"/>
                  <a:gd name="T71" fmla="*/ 90 h 66"/>
                  <a:gd name="T72" fmla="*/ 76 w 39"/>
                  <a:gd name="T73" fmla="*/ 117 h 66"/>
                  <a:gd name="T74" fmla="*/ 94 w 39"/>
                  <a:gd name="T75" fmla="*/ 113 h 66"/>
                  <a:gd name="T76" fmla="*/ 149 w 39"/>
                  <a:gd name="T77" fmla="*/ 109 h 66"/>
                  <a:gd name="T78" fmla="*/ 157 w 39"/>
                  <a:gd name="T79" fmla="*/ 156 h 66"/>
                  <a:gd name="T80" fmla="*/ 149 w 39"/>
                  <a:gd name="T81" fmla="*/ 164 h 66"/>
                  <a:gd name="T82" fmla="*/ 89 w 39"/>
                  <a:gd name="T83" fmla="*/ 184 h 66"/>
                  <a:gd name="T84" fmla="*/ 129 w 39"/>
                  <a:gd name="T85" fmla="*/ 191 h 66"/>
                  <a:gd name="T86" fmla="*/ 157 w 39"/>
                  <a:gd name="T87" fmla="*/ 195 h 66"/>
                  <a:gd name="T88" fmla="*/ 141 w 39"/>
                  <a:gd name="T89" fmla="*/ 208 h 66"/>
                  <a:gd name="T90" fmla="*/ 108 w 39"/>
                  <a:gd name="T91" fmla="*/ 216 h 66"/>
                  <a:gd name="T92" fmla="*/ 124 w 39"/>
                  <a:gd name="T93" fmla="*/ 219 h 66"/>
                  <a:gd name="T94" fmla="*/ 149 w 39"/>
                  <a:gd name="T95" fmla="*/ 219 h 66"/>
                  <a:gd name="T96" fmla="*/ 149 w 39"/>
                  <a:gd name="T97" fmla="*/ 225 h 66"/>
                  <a:gd name="T98" fmla="*/ 116 w 39"/>
                  <a:gd name="T99" fmla="*/ 232 h 66"/>
                  <a:gd name="T100" fmla="*/ 89 w 39"/>
                  <a:gd name="T101" fmla="*/ 232 h 66"/>
                  <a:gd name="T102" fmla="*/ 103 w 39"/>
                  <a:gd name="T103" fmla="*/ 243 h 66"/>
                  <a:gd name="T104" fmla="*/ 129 w 39"/>
                  <a:gd name="T105" fmla="*/ 251 h 6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9" h="66">
                    <a:moveTo>
                      <a:pt x="32" y="64"/>
                    </a:moveTo>
                    <a:cubicBezTo>
                      <a:pt x="32" y="64"/>
                      <a:pt x="32" y="64"/>
                      <a:pt x="32" y="64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28" y="66"/>
                      <a:pt x="24" y="65"/>
                      <a:pt x="21" y="63"/>
                    </a:cubicBezTo>
                    <a:cubicBezTo>
                      <a:pt x="19" y="62"/>
                      <a:pt x="19" y="59"/>
                      <a:pt x="19" y="56"/>
                    </a:cubicBezTo>
                    <a:cubicBezTo>
                      <a:pt x="19" y="55"/>
                      <a:pt x="19" y="54"/>
                      <a:pt x="19" y="54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2" y="54"/>
                      <a:pt x="23" y="54"/>
                      <a:pt x="24" y="54"/>
                    </a:cubicBezTo>
                    <a:cubicBezTo>
                      <a:pt x="25" y="53"/>
                      <a:pt x="25" y="52"/>
                      <a:pt x="25" y="51"/>
                    </a:cubicBezTo>
                    <a:cubicBezTo>
                      <a:pt x="25" y="50"/>
                      <a:pt x="24" y="49"/>
                      <a:pt x="22" y="49"/>
                    </a:cubicBezTo>
                    <a:cubicBezTo>
                      <a:pt x="21" y="49"/>
                      <a:pt x="21" y="49"/>
                      <a:pt x="21" y="49"/>
                    </a:cubicBezTo>
                    <a:cubicBezTo>
                      <a:pt x="20" y="49"/>
                      <a:pt x="20" y="49"/>
                      <a:pt x="19" y="49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9" y="47"/>
                      <a:pt x="19" y="47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19" y="45"/>
                      <a:pt x="19" y="45"/>
                    </a:cubicBezTo>
                    <a:cubicBezTo>
                      <a:pt x="21" y="44"/>
                      <a:pt x="23" y="43"/>
                      <a:pt x="25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31" y="42"/>
                      <a:pt x="35" y="42"/>
                      <a:pt x="36" y="40"/>
                    </a:cubicBezTo>
                    <a:cubicBezTo>
                      <a:pt x="36" y="39"/>
                      <a:pt x="36" y="38"/>
                      <a:pt x="36" y="38"/>
                    </a:cubicBezTo>
                    <a:cubicBezTo>
                      <a:pt x="35" y="37"/>
                      <a:pt x="34" y="36"/>
                      <a:pt x="32" y="36"/>
                    </a:cubicBezTo>
                    <a:cubicBezTo>
                      <a:pt x="30" y="37"/>
                      <a:pt x="27" y="37"/>
                      <a:pt x="25" y="38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0" y="39"/>
                      <a:pt x="19" y="39"/>
                      <a:pt x="18" y="39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7"/>
                      <a:pt x="18" y="37"/>
                    </a:cubicBezTo>
                    <a:cubicBezTo>
                      <a:pt x="19" y="37"/>
                      <a:pt x="21" y="36"/>
                      <a:pt x="22" y="35"/>
                    </a:cubicBezTo>
                    <a:cubicBezTo>
                      <a:pt x="26" y="34"/>
                      <a:pt x="28" y="33"/>
                      <a:pt x="28" y="31"/>
                    </a:cubicBezTo>
                    <a:cubicBezTo>
                      <a:pt x="27" y="29"/>
                      <a:pt x="24" y="30"/>
                      <a:pt x="21" y="32"/>
                    </a:cubicBezTo>
                    <a:cubicBezTo>
                      <a:pt x="19" y="32"/>
                      <a:pt x="16" y="34"/>
                      <a:pt x="15" y="33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4" y="30"/>
                      <a:pt x="13" y="29"/>
                      <a:pt x="12" y="27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2" y="26"/>
                      <a:pt x="15" y="25"/>
                      <a:pt x="17" y="2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4" y="20"/>
                      <a:pt x="26" y="18"/>
                      <a:pt x="26" y="17"/>
                    </a:cubicBezTo>
                    <a:cubicBezTo>
                      <a:pt x="27" y="17"/>
                      <a:pt x="26" y="16"/>
                      <a:pt x="26" y="16"/>
                    </a:cubicBezTo>
                    <a:cubicBezTo>
                      <a:pt x="25" y="15"/>
                      <a:pt x="22" y="16"/>
                      <a:pt x="17" y="19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4" y="21"/>
                      <a:pt x="11" y="23"/>
                      <a:pt x="10" y="23"/>
                    </a:cubicBezTo>
                    <a:cubicBezTo>
                      <a:pt x="9" y="23"/>
                      <a:pt x="9" y="23"/>
                      <a:pt x="7" y="22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6"/>
                      <a:pt x="3" y="16"/>
                      <a:pt x="4" y="15"/>
                    </a:cubicBezTo>
                    <a:cubicBezTo>
                      <a:pt x="4" y="14"/>
                      <a:pt x="6" y="13"/>
                      <a:pt x="7" y="12"/>
                    </a:cubicBezTo>
                    <a:cubicBezTo>
                      <a:pt x="11" y="10"/>
                      <a:pt x="14" y="8"/>
                      <a:pt x="14" y="6"/>
                    </a:cubicBezTo>
                    <a:cubicBezTo>
                      <a:pt x="14" y="6"/>
                      <a:pt x="14" y="6"/>
                      <a:pt x="14" y="5"/>
                    </a:cubicBezTo>
                    <a:cubicBezTo>
                      <a:pt x="13" y="4"/>
                      <a:pt x="9" y="5"/>
                      <a:pt x="4" y="9"/>
                    </a:cubicBezTo>
                    <a:cubicBezTo>
                      <a:pt x="2" y="11"/>
                      <a:pt x="1" y="11"/>
                      <a:pt x="0" y="11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7"/>
                      <a:pt x="2" y="5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10" y="0"/>
                      <a:pt x="15" y="0"/>
                      <a:pt x="20" y="3"/>
                    </a:cubicBezTo>
                    <a:cubicBezTo>
                      <a:pt x="21" y="3"/>
                      <a:pt x="21" y="3"/>
                      <a:pt x="21" y="4"/>
                    </a:cubicBezTo>
                    <a:cubicBezTo>
                      <a:pt x="21" y="5"/>
                      <a:pt x="20" y="7"/>
                      <a:pt x="18" y="8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3" y="12"/>
                      <a:pt x="12" y="14"/>
                    </a:cubicBezTo>
                    <a:cubicBezTo>
                      <a:pt x="11" y="14"/>
                      <a:pt x="10" y="15"/>
                      <a:pt x="10" y="16"/>
                    </a:cubicBezTo>
                    <a:cubicBezTo>
                      <a:pt x="10" y="17"/>
                      <a:pt x="11" y="17"/>
                      <a:pt x="11" y="18"/>
                    </a:cubicBezTo>
                    <a:cubicBezTo>
                      <a:pt x="13" y="19"/>
                      <a:pt x="14" y="18"/>
                      <a:pt x="16" y="17"/>
                    </a:cubicBezTo>
                    <a:cubicBezTo>
                      <a:pt x="18" y="15"/>
                      <a:pt x="20" y="14"/>
                      <a:pt x="23" y="12"/>
                    </a:cubicBezTo>
                    <a:cubicBezTo>
                      <a:pt x="25" y="11"/>
                      <a:pt x="27" y="11"/>
                      <a:pt x="28" y="11"/>
                    </a:cubicBezTo>
                    <a:cubicBezTo>
                      <a:pt x="28" y="11"/>
                      <a:pt x="29" y="12"/>
                      <a:pt x="30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32" y="16"/>
                      <a:pt x="32" y="16"/>
                    </a:cubicBezTo>
                    <a:cubicBezTo>
                      <a:pt x="32" y="17"/>
                      <a:pt x="32" y="18"/>
                      <a:pt x="32" y="18"/>
                    </a:cubicBezTo>
                    <a:cubicBezTo>
                      <a:pt x="31" y="20"/>
                      <a:pt x="28" y="21"/>
                      <a:pt x="26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0" y="24"/>
                      <a:pt x="17" y="26"/>
                      <a:pt x="18" y="28"/>
                    </a:cubicBezTo>
                    <a:cubicBezTo>
                      <a:pt x="18" y="29"/>
                      <a:pt x="18" y="29"/>
                      <a:pt x="19" y="30"/>
                    </a:cubicBezTo>
                    <a:cubicBezTo>
                      <a:pt x="20" y="30"/>
                      <a:pt x="21" y="30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6" y="28"/>
                      <a:pt x="32" y="25"/>
                      <a:pt x="34" y="25"/>
                    </a:cubicBezTo>
                    <a:cubicBezTo>
                      <a:pt x="35" y="25"/>
                      <a:pt x="36" y="26"/>
                      <a:pt x="37" y="28"/>
                    </a:cubicBezTo>
                    <a:cubicBezTo>
                      <a:pt x="37" y="29"/>
                      <a:pt x="38" y="31"/>
                      <a:pt x="38" y="31"/>
                    </a:cubicBezTo>
                    <a:cubicBezTo>
                      <a:pt x="38" y="34"/>
                      <a:pt x="39" y="37"/>
                      <a:pt x="39" y="40"/>
                    </a:cubicBezTo>
                    <a:cubicBezTo>
                      <a:pt x="39" y="41"/>
                      <a:pt x="39" y="41"/>
                      <a:pt x="37" y="42"/>
                    </a:cubicBezTo>
                    <a:cubicBezTo>
                      <a:pt x="37" y="42"/>
                      <a:pt x="37" y="42"/>
                      <a:pt x="37" y="42"/>
                    </a:cubicBezTo>
                    <a:cubicBezTo>
                      <a:pt x="35" y="43"/>
                      <a:pt x="29" y="44"/>
                      <a:pt x="26" y="44"/>
                    </a:cubicBezTo>
                    <a:cubicBezTo>
                      <a:pt x="24" y="44"/>
                      <a:pt x="22" y="45"/>
                      <a:pt x="22" y="47"/>
                    </a:cubicBezTo>
                    <a:cubicBezTo>
                      <a:pt x="22" y="47"/>
                      <a:pt x="22" y="48"/>
                      <a:pt x="22" y="48"/>
                    </a:cubicBezTo>
                    <a:cubicBezTo>
                      <a:pt x="24" y="49"/>
                      <a:pt x="28" y="49"/>
                      <a:pt x="32" y="49"/>
                    </a:cubicBezTo>
                    <a:cubicBezTo>
                      <a:pt x="34" y="49"/>
                      <a:pt x="37" y="48"/>
                      <a:pt x="38" y="49"/>
                    </a:cubicBezTo>
                    <a:cubicBezTo>
                      <a:pt x="39" y="49"/>
                      <a:pt x="39" y="50"/>
                      <a:pt x="39" y="50"/>
                    </a:cubicBezTo>
                    <a:cubicBezTo>
                      <a:pt x="39" y="51"/>
                      <a:pt x="39" y="51"/>
                      <a:pt x="38" y="51"/>
                    </a:cubicBezTo>
                    <a:cubicBezTo>
                      <a:pt x="38" y="51"/>
                      <a:pt x="35" y="53"/>
                      <a:pt x="35" y="53"/>
                    </a:cubicBezTo>
                    <a:cubicBezTo>
                      <a:pt x="34" y="53"/>
                      <a:pt x="32" y="53"/>
                      <a:pt x="31" y="53"/>
                    </a:cubicBezTo>
                    <a:cubicBezTo>
                      <a:pt x="29" y="54"/>
                      <a:pt x="27" y="54"/>
                      <a:pt x="27" y="55"/>
                    </a:cubicBezTo>
                    <a:cubicBezTo>
                      <a:pt x="27" y="57"/>
                      <a:pt x="28" y="57"/>
                      <a:pt x="29" y="57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5" y="56"/>
                      <a:pt x="36" y="56"/>
                      <a:pt x="37" y="56"/>
                    </a:cubicBezTo>
                    <a:cubicBezTo>
                      <a:pt x="37" y="56"/>
                      <a:pt x="38" y="56"/>
                      <a:pt x="38" y="57"/>
                    </a:cubicBezTo>
                    <a:cubicBezTo>
                      <a:pt x="38" y="57"/>
                      <a:pt x="38" y="57"/>
                      <a:pt x="37" y="58"/>
                    </a:cubicBezTo>
                    <a:cubicBezTo>
                      <a:pt x="36" y="59"/>
                      <a:pt x="33" y="59"/>
                      <a:pt x="31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6" y="58"/>
                      <a:pt x="24" y="58"/>
                      <a:pt x="23" y="58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62"/>
                      <a:pt x="25" y="62"/>
                      <a:pt x="26" y="62"/>
                    </a:cubicBezTo>
                    <a:cubicBezTo>
                      <a:pt x="28" y="62"/>
                      <a:pt x="31" y="63"/>
                      <a:pt x="32" y="64"/>
                    </a:cubicBezTo>
                    <a:cubicBezTo>
                      <a:pt x="32" y="64"/>
                      <a:pt x="32" y="64"/>
                      <a:pt x="32" y="6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9" name="Freeform 1308">
                <a:extLst>
                  <a:ext uri="{FF2B5EF4-FFF2-40B4-BE49-F238E27FC236}">
                    <a16:creationId xmlns:a16="http://schemas.microsoft.com/office/drawing/2014/main" id="{8E7B3AB5-E59A-83B7-F6F0-7FE091682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8" y="3258"/>
                <a:ext cx="122" cy="180"/>
              </a:xfrm>
              <a:custGeom>
                <a:avLst/>
                <a:gdLst>
                  <a:gd name="T0" fmla="*/ 8 w 77"/>
                  <a:gd name="T1" fmla="*/ 212 h 114"/>
                  <a:gd name="T2" fmla="*/ 171 w 77"/>
                  <a:gd name="T3" fmla="*/ 5 h 114"/>
                  <a:gd name="T4" fmla="*/ 299 w 77"/>
                  <a:gd name="T5" fmla="*/ 237 h 114"/>
                  <a:gd name="T6" fmla="*/ 136 w 77"/>
                  <a:gd name="T7" fmla="*/ 444 h 114"/>
                  <a:gd name="T8" fmla="*/ 8 w 77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114">
                    <a:moveTo>
                      <a:pt x="2" y="54"/>
                    </a:moveTo>
                    <a:cubicBezTo>
                      <a:pt x="4" y="23"/>
                      <a:pt x="23" y="0"/>
                      <a:pt x="43" y="1"/>
                    </a:cubicBezTo>
                    <a:cubicBezTo>
                      <a:pt x="63" y="3"/>
                      <a:pt x="77" y="29"/>
                      <a:pt x="75" y="60"/>
                    </a:cubicBezTo>
                    <a:cubicBezTo>
                      <a:pt x="73" y="90"/>
                      <a:pt x="54" y="114"/>
                      <a:pt x="34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0" name="Freeform 1309">
                <a:extLst>
                  <a:ext uri="{FF2B5EF4-FFF2-40B4-BE49-F238E27FC236}">
                    <a16:creationId xmlns:a16="http://schemas.microsoft.com/office/drawing/2014/main" id="{625C0FF7-F9E2-5FF3-47EE-75DF26489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9" y="3234"/>
                <a:ext cx="124" cy="180"/>
              </a:xfrm>
              <a:custGeom>
                <a:avLst/>
                <a:gdLst>
                  <a:gd name="T0" fmla="*/ 8 w 78"/>
                  <a:gd name="T1" fmla="*/ 212 h 114"/>
                  <a:gd name="T2" fmla="*/ 172 w 78"/>
                  <a:gd name="T3" fmla="*/ 5 h 114"/>
                  <a:gd name="T4" fmla="*/ 300 w 78"/>
                  <a:gd name="T5" fmla="*/ 237 h 114"/>
                  <a:gd name="T6" fmla="*/ 141 w 78"/>
                  <a:gd name="T7" fmla="*/ 444 h 114"/>
                  <a:gd name="T8" fmla="*/ 8 w 78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4">
                    <a:moveTo>
                      <a:pt x="2" y="54"/>
                    </a:moveTo>
                    <a:cubicBezTo>
                      <a:pt x="5" y="23"/>
                      <a:pt x="23" y="0"/>
                      <a:pt x="43" y="1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0"/>
                      <a:pt x="55" y="114"/>
                      <a:pt x="35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8EA5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1" name="Freeform 1310">
                <a:extLst>
                  <a:ext uri="{FF2B5EF4-FFF2-40B4-BE49-F238E27FC236}">
                    <a16:creationId xmlns:a16="http://schemas.microsoft.com/office/drawing/2014/main" id="{C69A39FE-6C3F-5A95-94C1-A4CB66A4F6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9" y="3244"/>
                <a:ext cx="124" cy="181"/>
              </a:xfrm>
              <a:custGeom>
                <a:avLst/>
                <a:gdLst>
                  <a:gd name="T0" fmla="*/ 8 w 78"/>
                  <a:gd name="T1" fmla="*/ 216 h 115"/>
                  <a:gd name="T2" fmla="*/ 172 w 78"/>
                  <a:gd name="T3" fmla="*/ 8 h 115"/>
                  <a:gd name="T4" fmla="*/ 300 w 78"/>
                  <a:gd name="T5" fmla="*/ 233 h 115"/>
                  <a:gd name="T6" fmla="*/ 141 w 78"/>
                  <a:gd name="T7" fmla="*/ 441 h 115"/>
                  <a:gd name="T8" fmla="*/ 8 w 78"/>
                  <a:gd name="T9" fmla="*/ 216 h 11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5">
                    <a:moveTo>
                      <a:pt x="2" y="55"/>
                    </a:moveTo>
                    <a:cubicBezTo>
                      <a:pt x="5" y="24"/>
                      <a:pt x="23" y="0"/>
                      <a:pt x="43" y="2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1"/>
                      <a:pt x="55" y="115"/>
                      <a:pt x="35" y="113"/>
                    </a:cubicBezTo>
                    <a:cubicBezTo>
                      <a:pt x="14" y="112"/>
                      <a:pt x="0" y="85"/>
                      <a:pt x="2" y="55"/>
                    </a:cubicBezTo>
                    <a:close/>
                  </a:path>
                </a:pathLst>
              </a:custGeom>
              <a:solidFill>
                <a:srgbClr val="E29C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2" name="Freeform 1311">
                <a:extLst>
                  <a:ext uri="{FF2B5EF4-FFF2-40B4-BE49-F238E27FC236}">
                    <a16:creationId xmlns:a16="http://schemas.microsoft.com/office/drawing/2014/main" id="{B599391D-C660-7FF3-3103-8F0051E15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8" y="3286"/>
                <a:ext cx="90" cy="125"/>
              </a:xfrm>
              <a:custGeom>
                <a:avLst/>
                <a:gdLst>
                  <a:gd name="T0" fmla="*/ 0 w 57"/>
                  <a:gd name="T1" fmla="*/ 177 h 79"/>
                  <a:gd name="T2" fmla="*/ 0 w 57"/>
                  <a:gd name="T3" fmla="*/ 218 h 79"/>
                  <a:gd name="T4" fmla="*/ 95 w 57"/>
                  <a:gd name="T5" fmla="*/ 309 h 79"/>
                  <a:gd name="T6" fmla="*/ 224 w 57"/>
                  <a:gd name="T7" fmla="*/ 134 h 79"/>
                  <a:gd name="T8" fmla="*/ 224 w 57"/>
                  <a:gd name="T9" fmla="*/ 95 h 79"/>
                  <a:gd name="T10" fmla="*/ 134 w 57"/>
                  <a:gd name="T11" fmla="*/ 8 h 79"/>
                  <a:gd name="T12" fmla="*/ 0 w 57"/>
                  <a:gd name="T13" fmla="*/ 177 h 7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7" h="79">
                    <a:moveTo>
                      <a:pt x="0" y="45"/>
                    </a:moveTo>
                    <a:cubicBezTo>
                      <a:pt x="0" y="49"/>
                      <a:pt x="0" y="52"/>
                      <a:pt x="0" y="55"/>
                    </a:cubicBezTo>
                    <a:cubicBezTo>
                      <a:pt x="5" y="68"/>
                      <a:pt x="13" y="77"/>
                      <a:pt x="24" y="78"/>
                    </a:cubicBezTo>
                    <a:cubicBezTo>
                      <a:pt x="40" y="79"/>
                      <a:pt x="55" y="60"/>
                      <a:pt x="57" y="34"/>
                    </a:cubicBezTo>
                    <a:cubicBezTo>
                      <a:pt x="57" y="31"/>
                      <a:pt x="57" y="28"/>
                      <a:pt x="57" y="24"/>
                    </a:cubicBezTo>
                    <a:cubicBezTo>
                      <a:pt x="53" y="11"/>
                      <a:pt x="44" y="2"/>
                      <a:pt x="34" y="2"/>
                    </a:cubicBezTo>
                    <a:cubicBezTo>
                      <a:pt x="17" y="0"/>
                      <a:pt x="2" y="20"/>
                      <a:pt x="0" y="45"/>
                    </a:cubicBezTo>
                    <a:close/>
                  </a:path>
                </a:pathLst>
              </a:custGeom>
              <a:solidFill>
                <a:srgbClr val="D56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3" name="Freeform 1312">
                <a:extLst>
                  <a:ext uri="{FF2B5EF4-FFF2-40B4-BE49-F238E27FC236}">
                    <a16:creationId xmlns:a16="http://schemas.microsoft.com/office/drawing/2014/main" id="{7C50B36F-2A59-4C17-BF2F-F26AF17B30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4" y="3291"/>
                <a:ext cx="26" cy="27"/>
              </a:xfrm>
              <a:custGeom>
                <a:avLst/>
                <a:gdLst>
                  <a:gd name="T0" fmla="*/ 5 w 16"/>
                  <a:gd name="T1" fmla="*/ 33 h 17"/>
                  <a:gd name="T2" fmla="*/ 39 w 16"/>
                  <a:gd name="T3" fmla="*/ 0 h 17"/>
                  <a:gd name="T4" fmla="*/ 68 w 16"/>
                  <a:gd name="T5" fmla="*/ 35 h 17"/>
                  <a:gd name="T6" fmla="*/ 29 w 16"/>
                  <a:gd name="T7" fmla="*/ 68 h 17"/>
                  <a:gd name="T8" fmla="*/ 5 w 16"/>
                  <a:gd name="T9" fmla="*/ 33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" y="8"/>
                    </a:moveTo>
                    <a:cubicBezTo>
                      <a:pt x="1" y="3"/>
                      <a:pt x="5" y="0"/>
                      <a:pt x="9" y="0"/>
                    </a:cubicBezTo>
                    <a:cubicBezTo>
                      <a:pt x="13" y="0"/>
                      <a:pt x="16" y="4"/>
                      <a:pt x="16" y="9"/>
                    </a:cubicBezTo>
                    <a:cubicBezTo>
                      <a:pt x="15" y="13"/>
                      <a:pt x="11" y="17"/>
                      <a:pt x="7" y="17"/>
                    </a:cubicBezTo>
                    <a:cubicBezTo>
                      <a:pt x="3" y="16"/>
                      <a:pt x="0" y="12"/>
                      <a:pt x="1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4" name="Freeform 1313">
                <a:extLst>
                  <a:ext uri="{FF2B5EF4-FFF2-40B4-BE49-F238E27FC236}">
                    <a16:creationId xmlns:a16="http://schemas.microsoft.com/office/drawing/2014/main" id="{19DF01CE-AD29-FDD3-B723-7AF4EAA2E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" y="3283"/>
                <a:ext cx="17" cy="18"/>
              </a:xfrm>
              <a:custGeom>
                <a:avLst/>
                <a:gdLst>
                  <a:gd name="T0" fmla="*/ 0 w 11"/>
                  <a:gd name="T1" fmla="*/ 26 h 11"/>
                  <a:gd name="T2" fmla="*/ 22 w 11"/>
                  <a:gd name="T3" fmla="*/ 5 h 11"/>
                  <a:gd name="T4" fmla="*/ 40 w 11"/>
                  <a:gd name="T5" fmla="*/ 26 h 11"/>
                  <a:gd name="T6" fmla="*/ 19 w 11"/>
                  <a:gd name="T7" fmla="*/ 47 h 11"/>
                  <a:gd name="T8" fmla="*/ 0 w 11"/>
                  <a:gd name="T9" fmla="*/ 26 h 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0" y="6"/>
                    </a:moveTo>
                    <a:cubicBezTo>
                      <a:pt x="1" y="3"/>
                      <a:pt x="3" y="0"/>
                      <a:pt x="6" y="1"/>
                    </a:cubicBezTo>
                    <a:cubicBezTo>
                      <a:pt x="9" y="1"/>
                      <a:pt x="11" y="3"/>
                      <a:pt x="11" y="6"/>
                    </a:cubicBezTo>
                    <a:cubicBezTo>
                      <a:pt x="11" y="9"/>
                      <a:pt x="8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5" name="Freeform 1314">
                <a:extLst>
                  <a:ext uri="{FF2B5EF4-FFF2-40B4-BE49-F238E27FC236}">
                    <a16:creationId xmlns:a16="http://schemas.microsoft.com/office/drawing/2014/main" id="{7885CFC2-1B35-C6A2-A457-655BF877EF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9" y="3348"/>
                <a:ext cx="68" cy="74"/>
              </a:xfrm>
              <a:custGeom>
                <a:avLst/>
                <a:gdLst>
                  <a:gd name="T0" fmla="*/ 171 w 43"/>
                  <a:gd name="T1" fmla="*/ 0 h 47"/>
                  <a:gd name="T2" fmla="*/ 0 w 43"/>
                  <a:gd name="T3" fmla="*/ 134 h 47"/>
                  <a:gd name="T4" fmla="*/ 171 w 43"/>
                  <a:gd name="T5" fmla="*/ 0 h 4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" h="47">
                    <a:moveTo>
                      <a:pt x="43" y="0"/>
                    </a:moveTo>
                    <a:cubicBezTo>
                      <a:pt x="34" y="42"/>
                      <a:pt x="13" y="47"/>
                      <a:pt x="0" y="34"/>
                    </a:cubicBezTo>
                    <a:cubicBezTo>
                      <a:pt x="10" y="33"/>
                      <a:pt x="30" y="29"/>
                      <a:pt x="43" y="0"/>
                    </a:cubicBezTo>
                    <a:close/>
                  </a:path>
                </a:pathLst>
              </a:custGeom>
              <a:solidFill>
                <a:srgbClr val="C626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6" name="Freeform 1315">
                <a:extLst>
                  <a:ext uri="{FF2B5EF4-FFF2-40B4-BE49-F238E27FC236}">
                    <a16:creationId xmlns:a16="http://schemas.microsoft.com/office/drawing/2014/main" id="{CEA00638-47FD-FAE7-28F1-233CF16C8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4" y="3338"/>
                <a:ext cx="40" cy="89"/>
              </a:xfrm>
              <a:custGeom>
                <a:avLst/>
                <a:gdLst>
                  <a:gd name="T0" fmla="*/ 86 w 25"/>
                  <a:gd name="T1" fmla="*/ 0 h 56"/>
                  <a:gd name="T2" fmla="*/ 0 w 25"/>
                  <a:gd name="T3" fmla="*/ 224 h 56"/>
                  <a:gd name="T4" fmla="*/ 86 w 25"/>
                  <a:gd name="T5" fmla="*/ 0 h 5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56">
                    <a:moveTo>
                      <a:pt x="21" y="0"/>
                    </a:moveTo>
                    <a:cubicBezTo>
                      <a:pt x="22" y="11"/>
                      <a:pt x="25" y="42"/>
                      <a:pt x="0" y="56"/>
                    </a:cubicBezTo>
                    <a:cubicBezTo>
                      <a:pt x="9" y="47"/>
                      <a:pt x="20" y="35"/>
                      <a:pt x="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7" name="Freeform 1316">
                <a:extLst>
                  <a:ext uri="{FF2B5EF4-FFF2-40B4-BE49-F238E27FC236}">
                    <a16:creationId xmlns:a16="http://schemas.microsoft.com/office/drawing/2014/main" id="{6C24690B-ABC1-463E-0371-D00C8BC4FB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0" y="3413"/>
                <a:ext cx="152" cy="131"/>
              </a:xfrm>
              <a:custGeom>
                <a:avLst/>
                <a:gdLst>
                  <a:gd name="T0" fmla="*/ 0 w 96"/>
                  <a:gd name="T1" fmla="*/ 306 h 83"/>
                  <a:gd name="T2" fmla="*/ 280 w 96"/>
                  <a:gd name="T3" fmla="*/ 279 h 83"/>
                  <a:gd name="T4" fmla="*/ 366 w 96"/>
                  <a:gd name="T5" fmla="*/ 0 h 83"/>
                  <a:gd name="T6" fmla="*/ 301 w 96"/>
                  <a:gd name="T7" fmla="*/ 185 h 83"/>
                  <a:gd name="T8" fmla="*/ 111 w 96"/>
                  <a:gd name="T9" fmla="*/ 275 h 8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6" h="83">
                    <a:moveTo>
                      <a:pt x="0" y="78"/>
                    </a:moveTo>
                    <a:cubicBezTo>
                      <a:pt x="21" y="83"/>
                      <a:pt x="52" y="81"/>
                      <a:pt x="71" y="71"/>
                    </a:cubicBezTo>
                    <a:cubicBezTo>
                      <a:pt x="96" y="59"/>
                      <a:pt x="89" y="23"/>
                      <a:pt x="92" y="0"/>
                    </a:cubicBezTo>
                    <a:cubicBezTo>
                      <a:pt x="89" y="16"/>
                      <a:pt x="86" y="34"/>
                      <a:pt x="76" y="47"/>
                    </a:cubicBezTo>
                    <a:cubicBezTo>
                      <a:pt x="63" y="65"/>
                      <a:pt x="44" y="59"/>
                      <a:pt x="28" y="7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8" name="Oval 1317">
                <a:extLst>
                  <a:ext uri="{FF2B5EF4-FFF2-40B4-BE49-F238E27FC236}">
                    <a16:creationId xmlns:a16="http://schemas.microsoft.com/office/drawing/2014/main" id="{5BF5E695-7EF7-DAB5-8AD6-B8882E6FB5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1" y="3253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9" name="Oval 1318">
                <a:extLst>
                  <a:ext uri="{FF2B5EF4-FFF2-40B4-BE49-F238E27FC236}">
                    <a16:creationId xmlns:a16="http://schemas.microsoft.com/office/drawing/2014/main" id="{99CE2688-C11E-264A-C98D-707528735E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8" y="325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0" name="Oval 1319">
                <a:extLst>
                  <a:ext uri="{FF2B5EF4-FFF2-40B4-BE49-F238E27FC236}">
                    <a16:creationId xmlns:a16="http://schemas.microsoft.com/office/drawing/2014/main" id="{514714A5-0D84-FF99-F6B8-752364097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3" y="3103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1" name="Oval 1320">
                <a:extLst>
                  <a:ext uri="{FF2B5EF4-FFF2-40B4-BE49-F238E27FC236}">
                    <a16:creationId xmlns:a16="http://schemas.microsoft.com/office/drawing/2014/main" id="{D5AFD815-93EE-0E38-9E6B-CA08074F3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9" y="310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2" name="Oval 1321">
                <a:extLst>
                  <a:ext uri="{FF2B5EF4-FFF2-40B4-BE49-F238E27FC236}">
                    <a16:creationId xmlns:a16="http://schemas.microsoft.com/office/drawing/2014/main" id="{EC44199B-561A-62EB-FA98-534ADEB3F1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4" y="2882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3" name="Oval 1322">
                <a:extLst>
                  <a:ext uri="{FF2B5EF4-FFF2-40B4-BE49-F238E27FC236}">
                    <a16:creationId xmlns:a16="http://schemas.microsoft.com/office/drawing/2014/main" id="{76CD4FC5-5077-74E7-C1F8-E8457DAC3C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0" y="288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4" name="Oval 1323">
                <a:extLst>
                  <a:ext uri="{FF2B5EF4-FFF2-40B4-BE49-F238E27FC236}">
                    <a16:creationId xmlns:a16="http://schemas.microsoft.com/office/drawing/2014/main" id="{4A627AEA-BBA2-A66A-FED8-58A37ED762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3" y="2921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5" name="Oval 1324">
                <a:extLst>
                  <a:ext uri="{FF2B5EF4-FFF2-40B4-BE49-F238E27FC236}">
                    <a16:creationId xmlns:a16="http://schemas.microsoft.com/office/drawing/2014/main" id="{595845EA-EEEE-8C6A-5C55-9E76AE27CE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9" y="292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6" name="Oval 1325">
                <a:extLst>
                  <a:ext uri="{FF2B5EF4-FFF2-40B4-BE49-F238E27FC236}">
                    <a16:creationId xmlns:a16="http://schemas.microsoft.com/office/drawing/2014/main" id="{0DACE1D3-6F1C-BFDF-C19F-CD0A7C5E2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9" y="2959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7" name="Oval 1326">
                <a:extLst>
                  <a:ext uri="{FF2B5EF4-FFF2-40B4-BE49-F238E27FC236}">
                    <a16:creationId xmlns:a16="http://schemas.microsoft.com/office/drawing/2014/main" id="{7C7C2C12-CA92-8E4A-22F7-32029EE1EE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5" y="296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8" name="Oval 1327">
                <a:extLst>
                  <a:ext uri="{FF2B5EF4-FFF2-40B4-BE49-F238E27FC236}">
                    <a16:creationId xmlns:a16="http://schemas.microsoft.com/office/drawing/2014/main" id="{1B7E19DF-DD31-DD22-71E2-E3B260026F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1" y="2953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9" name="Oval 1328">
                <a:extLst>
                  <a:ext uri="{FF2B5EF4-FFF2-40B4-BE49-F238E27FC236}">
                    <a16:creationId xmlns:a16="http://schemas.microsoft.com/office/drawing/2014/main" id="{FE98031D-EE6D-E137-A8DA-CE470973F5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8" y="295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0" name="Oval 1329">
                <a:extLst>
                  <a:ext uri="{FF2B5EF4-FFF2-40B4-BE49-F238E27FC236}">
                    <a16:creationId xmlns:a16="http://schemas.microsoft.com/office/drawing/2014/main" id="{AE3E033B-D2A0-6E1F-1C69-22C3533DBC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7" y="3034"/>
                <a:ext cx="25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1" name="Oval 1330">
                <a:extLst>
                  <a:ext uri="{FF2B5EF4-FFF2-40B4-BE49-F238E27FC236}">
                    <a16:creationId xmlns:a16="http://schemas.microsoft.com/office/drawing/2014/main" id="{5EAF47F7-03FF-3695-7187-B31844A81C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3" y="304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2" name="Oval 1331">
                <a:extLst>
                  <a:ext uri="{FF2B5EF4-FFF2-40B4-BE49-F238E27FC236}">
                    <a16:creationId xmlns:a16="http://schemas.microsoft.com/office/drawing/2014/main" id="{D9A60DE4-7A04-93F9-62A0-91E196870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3" y="3008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3" name="Oval 1332">
                <a:extLst>
                  <a:ext uri="{FF2B5EF4-FFF2-40B4-BE49-F238E27FC236}">
                    <a16:creationId xmlns:a16="http://schemas.microsoft.com/office/drawing/2014/main" id="{F80854EA-BAF8-EE7B-57E1-3488097AFB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0" y="3016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4" name="Oval 1333">
                <a:extLst>
                  <a:ext uri="{FF2B5EF4-FFF2-40B4-BE49-F238E27FC236}">
                    <a16:creationId xmlns:a16="http://schemas.microsoft.com/office/drawing/2014/main" id="{FEBA1755-CBFA-BB18-4E4D-473B4496CB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4" y="2964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5" name="Oval 1334">
                <a:extLst>
                  <a:ext uri="{FF2B5EF4-FFF2-40B4-BE49-F238E27FC236}">
                    <a16:creationId xmlns:a16="http://schemas.microsoft.com/office/drawing/2014/main" id="{6A79D590-D1EC-704C-CDA0-75A739DE64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" y="297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6" name="Oval 1335">
                <a:extLst>
                  <a:ext uri="{FF2B5EF4-FFF2-40B4-BE49-F238E27FC236}">
                    <a16:creationId xmlns:a16="http://schemas.microsoft.com/office/drawing/2014/main" id="{3E13618A-A7CE-8D0F-DE36-3D16AEB5C5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0" y="3026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7" name="Oval 1336">
                <a:extLst>
                  <a:ext uri="{FF2B5EF4-FFF2-40B4-BE49-F238E27FC236}">
                    <a16:creationId xmlns:a16="http://schemas.microsoft.com/office/drawing/2014/main" id="{8ABB2DAE-981A-BA73-7738-61C5D852BC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6" y="303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8" name="Oval 1337">
                <a:extLst>
                  <a:ext uri="{FF2B5EF4-FFF2-40B4-BE49-F238E27FC236}">
                    <a16:creationId xmlns:a16="http://schemas.microsoft.com/office/drawing/2014/main" id="{22B6AB87-F149-CAA3-DDFF-F16CE6B902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9" y="306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9" name="Oval 1338">
                <a:extLst>
                  <a:ext uri="{FF2B5EF4-FFF2-40B4-BE49-F238E27FC236}">
                    <a16:creationId xmlns:a16="http://schemas.microsoft.com/office/drawing/2014/main" id="{D293CD2C-1688-DE43-52D3-23C75C062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5" y="307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0" name="Oval 1339">
                <a:extLst>
                  <a:ext uri="{FF2B5EF4-FFF2-40B4-BE49-F238E27FC236}">
                    <a16:creationId xmlns:a16="http://schemas.microsoft.com/office/drawing/2014/main" id="{CAA0B905-6779-7E48-A7E0-4A06415253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7" y="287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1" name="Oval 1340">
                <a:extLst>
                  <a:ext uri="{FF2B5EF4-FFF2-40B4-BE49-F238E27FC236}">
                    <a16:creationId xmlns:a16="http://schemas.microsoft.com/office/drawing/2014/main" id="{BFE3FDEE-1D6B-1CD6-B72C-6E1DD6D8EB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288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2" name="Oval 1341">
                <a:extLst>
                  <a:ext uri="{FF2B5EF4-FFF2-40B4-BE49-F238E27FC236}">
                    <a16:creationId xmlns:a16="http://schemas.microsoft.com/office/drawing/2014/main" id="{46CF5521-02A3-2F40-FE0C-36E35ABA5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8" y="2784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3" name="Oval 1342">
                <a:extLst>
                  <a:ext uri="{FF2B5EF4-FFF2-40B4-BE49-F238E27FC236}">
                    <a16:creationId xmlns:a16="http://schemas.microsoft.com/office/drawing/2014/main" id="{A76B7FD9-2EDF-792F-DA82-5EB2F3DD2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4" y="279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4" name="Oval 1343">
                <a:extLst>
                  <a:ext uri="{FF2B5EF4-FFF2-40B4-BE49-F238E27FC236}">
                    <a16:creationId xmlns:a16="http://schemas.microsoft.com/office/drawing/2014/main" id="{2DEE7185-5BAF-3E8F-E065-AB8780496E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1" y="3026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5" name="Oval 1344">
                <a:extLst>
                  <a:ext uri="{FF2B5EF4-FFF2-40B4-BE49-F238E27FC236}">
                    <a16:creationId xmlns:a16="http://schemas.microsoft.com/office/drawing/2014/main" id="{35E61471-02AA-15CE-E1A8-17B0A07557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8" y="303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6" name="Oval 1345">
                <a:extLst>
                  <a:ext uri="{FF2B5EF4-FFF2-40B4-BE49-F238E27FC236}">
                    <a16:creationId xmlns:a16="http://schemas.microsoft.com/office/drawing/2014/main" id="{9B2A67D6-595D-9443-6F3E-DEE59F0FE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17" y="3101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7" name="Oval 1346">
                <a:extLst>
                  <a:ext uri="{FF2B5EF4-FFF2-40B4-BE49-F238E27FC236}">
                    <a16:creationId xmlns:a16="http://schemas.microsoft.com/office/drawing/2014/main" id="{2F86A9AE-4008-848D-AB88-E6CE41DFAD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4" y="3108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8" name="Oval 1347">
                <a:extLst>
                  <a:ext uri="{FF2B5EF4-FFF2-40B4-BE49-F238E27FC236}">
                    <a16:creationId xmlns:a16="http://schemas.microsoft.com/office/drawing/2014/main" id="{98387A57-1F98-530E-3D2B-B9E9AC7FF1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2" y="3405"/>
                <a:ext cx="23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9" name="Oval 1348">
                <a:extLst>
                  <a:ext uri="{FF2B5EF4-FFF2-40B4-BE49-F238E27FC236}">
                    <a16:creationId xmlns:a16="http://schemas.microsoft.com/office/drawing/2014/main" id="{930212FF-DF50-21B5-E686-6C3935AFD0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6" y="341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0" name="Oval 1349">
                <a:extLst>
                  <a:ext uri="{FF2B5EF4-FFF2-40B4-BE49-F238E27FC236}">
                    <a16:creationId xmlns:a16="http://schemas.microsoft.com/office/drawing/2014/main" id="{64824BB7-06C9-5316-51FC-50C5007B84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7" y="3500"/>
                <a:ext cx="25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1" name="Oval 1350">
                <a:extLst>
                  <a:ext uri="{FF2B5EF4-FFF2-40B4-BE49-F238E27FC236}">
                    <a16:creationId xmlns:a16="http://schemas.microsoft.com/office/drawing/2014/main" id="{D88F5058-2A61-E25F-BB95-E20CE1B722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3" y="350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2" name="Oval 1351">
                <a:extLst>
                  <a:ext uri="{FF2B5EF4-FFF2-40B4-BE49-F238E27FC236}">
                    <a16:creationId xmlns:a16="http://schemas.microsoft.com/office/drawing/2014/main" id="{5FB8123E-C0C1-AA11-2834-460B162121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3269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3" name="Oval 1352">
                <a:extLst>
                  <a:ext uri="{FF2B5EF4-FFF2-40B4-BE49-F238E27FC236}">
                    <a16:creationId xmlns:a16="http://schemas.microsoft.com/office/drawing/2014/main" id="{9C89ECE4-485A-16DF-7B94-EFBA20BB5F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4" y="327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4" name="Oval 1353">
                <a:extLst>
                  <a:ext uri="{FF2B5EF4-FFF2-40B4-BE49-F238E27FC236}">
                    <a16:creationId xmlns:a16="http://schemas.microsoft.com/office/drawing/2014/main" id="{20817FBB-C699-35D2-2083-DE50B7FA93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7" y="3490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5" name="Oval 1354">
                <a:extLst>
                  <a:ext uri="{FF2B5EF4-FFF2-40B4-BE49-F238E27FC236}">
                    <a16:creationId xmlns:a16="http://schemas.microsoft.com/office/drawing/2014/main" id="{2194DB16-FACA-103A-5AB9-4C10887E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4" y="349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6" name="Oval 1355">
                <a:extLst>
                  <a:ext uri="{FF2B5EF4-FFF2-40B4-BE49-F238E27FC236}">
                    <a16:creationId xmlns:a16="http://schemas.microsoft.com/office/drawing/2014/main" id="{936E1A36-D5AB-1920-B272-D570810AF9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9" y="3119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7" name="Oval 1356">
                <a:extLst>
                  <a:ext uri="{FF2B5EF4-FFF2-40B4-BE49-F238E27FC236}">
                    <a16:creationId xmlns:a16="http://schemas.microsoft.com/office/drawing/2014/main" id="{23ABB101-0322-9765-5E3C-87B6ED892C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6" y="312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8" name="Oval 1357">
                <a:extLst>
                  <a:ext uri="{FF2B5EF4-FFF2-40B4-BE49-F238E27FC236}">
                    <a16:creationId xmlns:a16="http://schemas.microsoft.com/office/drawing/2014/main" id="{AC549B4E-143B-0236-D50E-2E2351029C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8" y="3070"/>
                <a:ext cx="24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9" name="Oval 1358">
                <a:extLst>
                  <a:ext uri="{FF2B5EF4-FFF2-40B4-BE49-F238E27FC236}">
                    <a16:creationId xmlns:a16="http://schemas.microsoft.com/office/drawing/2014/main" id="{98BAFF42-E860-CF1D-539C-AB1D06FBCB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307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0" name="Oval 1359">
                <a:extLst>
                  <a:ext uri="{FF2B5EF4-FFF2-40B4-BE49-F238E27FC236}">
                    <a16:creationId xmlns:a16="http://schemas.microsoft.com/office/drawing/2014/main" id="{290CD832-B7E9-1ADB-0E9A-E1EF6E1A22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1" y="3026"/>
                <a:ext cx="24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1" name="Oval 1360">
                <a:extLst>
                  <a:ext uri="{FF2B5EF4-FFF2-40B4-BE49-F238E27FC236}">
                    <a16:creationId xmlns:a16="http://schemas.microsoft.com/office/drawing/2014/main" id="{39DE62D1-EE5E-C313-4746-817A7F1CD4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6" y="3034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2" name="Oval 1361">
                <a:extLst>
                  <a:ext uri="{FF2B5EF4-FFF2-40B4-BE49-F238E27FC236}">
                    <a16:creationId xmlns:a16="http://schemas.microsoft.com/office/drawing/2014/main" id="{2BB06506-B744-3470-6BA7-37E37B67B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2" y="3384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3" name="Oval 1362">
                <a:extLst>
                  <a:ext uri="{FF2B5EF4-FFF2-40B4-BE49-F238E27FC236}">
                    <a16:creationId xmlns:a16="http://schemas.microsoft.com/office/drawing/2014/main" id="{DD318C9B-C650-FF32-00BE-ABE3FF98C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8" y="3391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4" name="Oval 1363">
                <a:extLst>
                  <a:ext uri="{FF2B5EF4-FFF2-40B4-BE49-F238E27FC236}">
                    <a16:creationId xmlns:a16="http://schemas.microsoft.com/office/drawing/2014/main" id="{40BD018A-A67F-357E-1ABC-4CBEE06289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6" y="3278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5" name="Oval 1364">
                <a:extLst>
                  <a:ext uri="{FF2B5EF4-FFF2-40B4-BE49-F238E27FC236}">
                    <a16:creationId xmlns:a16="http://schemas.microsoft.com/office/drawing/2014/main" id="{73D86A1B-DEBB-4D21-1AC4-7E40AE8476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2" y="328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6" name="Oval 1365">
                <a:extLst>
                  <a:ext uri="{FF2B5EF4-FFF2-40B4-BE49-F238E27FC236}">
                    <a16:creationId xmlns:a16="http://schemas.microsoft.com/office/drawing/2014/main" id="{FDBCA931-0038-207E-50BE-3C3F442B9C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3438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7" name="Oval 1366">
                <a:extLst>
                  <a:ext uri="{FF2B5EF4-FFF2-40B4-BE49-F238E27FC236}">
                    <a16:creationId xmlns:a16="http://schemas.microsoft.com/office/drawing/2014/main" id="{38DD4C1C-C93D-4222-9856-C5495FEF41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7" y="3444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8" name="Oval 1367">
                <a:extLst>
                  <a:ext uri="{FF2B5EF4-FFF2-40B4-BE49-F238E27FC236}">
                    <a16:creationId xmlns:a16="http://schemas.microsoft.com/office/drawing/2014/main" id="{A2360BF7-7B38-D85D-B955-CD90A3E917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" y="3242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9" name="Oval 1368">
                <a:extLst>
                  <a:ext uri="{FF2B5EF4-FFF2-40B4-BE49-F238E27FC236}">
                    <a16:creationId xmlns:a16="http://schemas.microsoft.com/office/drawing/2014/main" id="{07CF0EFD-933B-F3E6-9A06-24C6D8A55C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324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0" name="Oval 1369">
                <a:extLst>
                  <a:ext uri="{FF2B5EF4-FFF2-40B4-BE49-F238E27FC236}">
                    <a16:creationId xmlns:a16="http://schemas.microsoft.com/office/drawing/2014/main" id="{3BFA9539-20CF-5AA0-E85F-13F2C1B0D8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" y="3225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1" name="Oval 1370">
                <a:extLst>
                  <a:ext uri="{FF2B5EF4-FFF2-40B4-BE49-F238E27FC236}">
                    <a16:creationId xmlns:a16="http://schemas.microsoft.com/office/drawing/2014/main" id="{58B38C2C-8E42-0ED1-4844-434DFD9760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0" y="3231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2" name="Oval 1371">
                <a:extLst>
                  <a:ext uri="{FF2B5EF4-FFF2-40B4-BE49-F238E27FC236}">
                    <a16:creationId xmlns:a16="http://schemas.microsoft.com/office/drawing/2014/main" id="{C416E4BB-46F3-7D76-49D4-DDC8DD538A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3146"/>
                <a:ext cx="24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3" name="Oval 1372">
                <a:extLst>
                  <a:ext uri="{FF2B5EF4-FFF2-40B4-BE49-F238E27FC236}">
                    <a16:creationId xmlns:a16="http://schemas.microsoft.com/office/drawing/2014/main" id="{71BD4FCD-9584-83F2-C160-7EA19E865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315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4" name="Oval 1373">
                <a:extLst>
                  <a:ext uri="{FF2B5EF4-FFF2-40B4-BE49-F238E27FC236}">
                    <a16:creationId xmlns:a16="http://schemas.microsoft.com/office/drawing/2014/main" id="{824795C3-9E44-B96D-9A76-5A3064AFB5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8" y="3182"/>
                <a:ext cx="23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5" name="Oval 1374">
                <a:extLst>
                  <a:ext uri="{FF2B5EF4-FFF2-40B4-BE49-F238E27FC236}">
                    <a16:creationId xmlns:a16="http://schemas.microsoft.com/office/drawing/2014/main" id="{44971AA7-A17D-7D9E-4CC7-804AFCE28B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2" y="319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6" name="Oval 1375">
                <a:extLst>
                  <a:ext uri="{FF2B5EF4-FFF2-40B4-BE49-F238E27FC236}">
                    <a16:creationId xmlns:a16="http://schemas.microsoft.com/office/drawing/2014/main" id="{1E7CCC99-BCFD-15DB-81C6-0958DC8D20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8" y="3084"/>
                <a:ext cx="24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7" name="Oval 1376">
                <a:extLst>
                  <a:ext uri="{FF2B5EF4-FFF2-40B4-BE49-F238E27FC236}">
                    <a16:creationId xmlns:a16="http://schemas.microsoft.com/office/drawing/2014/main" id="{A17B9D4F-AF29-CAFC-14EF-3F79772CDA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3" y="309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8" name="Oval 1377">
                <a:extLst>
                  <a:ext uri="{FF2B5EF4-FFF2-40B4-BE49-F238E27FC236}">
                    <a16:creationId xmlns:a16="http://schemas.microsoft.com/office/drawing/2014/main" id="{42C780B9-1BFC-46D0-82CC-9B7FD19CA0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2" y="3241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9" name="Oval 1378">
                <a:extLst>
                  <a:ext uri="{FF2B5EF4-FFF2-40B4-BE49-F238E27FC236}">
                    <a16:creationId xmlns:a16="http://schemas.microsoft.com/office/drawing/2014/main" id="{4E58FAA6-6FF0-A8F0-9BBC-08FE2A4CFF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324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0" name="Oval 1379">
                <a:extLst>
                  <a:ext uri="{FF2B5EF4-FFF2-40B4-BE49-F238E27FC236}">
                    <a16:creationId xmlns:a16="http://schemas.microsoft.com/office/drawing/2014/main" id="{D66E0476-7E7F-528B-997D-4EF1350280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5" y="3154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1" name="Oval 1380">
                <a:extLst>
                  <a:ext uri="{FF2B5EF4-FFF2-40B4-BE49-F238E27FC236}">
                    <a16:creationId xmlns:a16="http://schemas.microsoft.com/office/drawing/2014/main" id="{ED72D722-4FE6-3539-8F1E-64CFD8A24A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8" y="315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2" name="Oval 1381">
                <a:extLst>
                  <a:ext uri="{FF2B5EF4-FFF2-40B4-BE49-F238E27FC236}">
                    <a16:creationId xmlns:a16="http://schemas.microsoft.com/office/drawing/2014/main" id="{754B4186-AA3B-C11C-065F-4920CAAD44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5" y="2857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3" name="Oval 1382">
                <a:extLst>
                  <a:ext uri="{FF2B5EF4-FFF2-40B4-BE49-F238E27FC236}">
                    <a16:creationId xmlns:a16="http://schemas.microsoft.com/office/drawing/2014/main" id="{FDF52D7A-8511-EE63-483F-E3CD09B52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8" y="2861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4" name="Oval 1383">
                <a:extLst>
                  <a:ext uri="{FF2B5EF4-FFF2-40B4-BE49-F238E27FC236}">
                    <a16:creationId xmlns:a16="http://schemas.microsoft.com/office/drawing/2014/main" id="{6C683236-F5F8-A962-416B-2F841A97C4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3" y="2839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5" name="Oval 1384">
                <a:extLst>
                  <a:ext uri="{FF2B5EF4-FFF2-40B4-BE49-F238E27FC236}">
                    <a16:creationId xmlns:a16="http://schemas.microsoft.com/office/drawing/2014/main" id="{2080EA20-B0BC-31F6-ACB8-9645485F4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6" y="284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6" name="Oval 1385">
                <a:extLst>
                  <a:ext uri="{FF2B5EF4-FFF2-40B4-BE49-F238E27FC236}">
                    <a16:creationId xmlns:a16="http://schemas.microsoft.com/office/drawing/2014/main" id="{A3BC1640-9B19-FEBB-A64E-884369819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3" y="2823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7" name="Oval 1386">
                <a:extLst>
                  <a:ext uri="{FF2B5EF4-FFF2-40B4-BE49-F238E27FC236}">
                    <a16:creationId xmlns:a16="http://schemas.microsoft.com/office/drawing/2014/main" id="{07DEEB71-529E-4652-E7D7-3C664BE684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6" y="2827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8" name="Oval 1387">
                <a:extLst>
                  <a:ext uri="{FF2B5EF4-FFF2-40B4-BE49-F238E27FC236}">
                    <a16:creationId xmlns:a16="http://schemas.microsoft.com/office/drawing/2014/main" id="{F979D29E-61B6-F60C-D23B-571027C1B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0" y="2861"/>
                <a:ext cx="21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9" name="Oval 1388">
                <a:extLst>
                  <a:ext uri="{FF2B5EF4-FFF2-40B4-BE49-F238E27FC236}">
                    <a16:creationId xmlns:a16="http://schemas.microsoft.com/office/drawing/2014/main" id="{DD034D1A-250F-9990-74D1-9C71CC32D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5" y="2866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0" name="Oval 1389">
                <a:extLst>
                  <a:ext uri="{FF2B5EF4-FFF2-40B4-BE49-F238E27FC236}">
                    <a16:creationId xmlns:a16="http://schemas.microsoft.com/office/drawing/2014/main" id="{4BF63E9D-DC5A-3E73-06B8-25B65C9264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920"/>
                <a:ext cx="21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1" name="Oval 1390">
                <a:extLst>
                  <a:ext uri="{FF2B5EF4-FFF2-40B4-BE49-F238E27FC236}">
                    <a16:creationId xmlns:a16="http://schemas.microsoft.com/office/drawing/2014/main" id="{4D744923-CEBA-24EC-B0CE-53E3109FD1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0" y="2925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2" name="Oval 1391">
                <a:extLst>
                  <a:ext uri="{FF2B5EF4-FFF2-40B4-BE49-F238E27FC236}">
                    <a16:creationId xmlns:a16="http://schemas.microsoft.com/office/drawing/2014/main" id="{9C3CE058-13A9-583D-AC8E-D47C5E7584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2904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3" name="Oval 1392">
                <a:extLst>
                  <a:ext uri="{FF2B5EF4-FFF2-40B4-BE49-F238E27FC236}">
                    <a16:creationId xmlns:a16="http://schemas.microsoft.com/office/drawing/2014/main" id="{F077A11C-77A6-8928-F60A-1F9FF0A9B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9" y="2909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4" name="Oval 1393">
                <a:extLst>
                  <a:ext uri="{FF2B5EF4-FFF2-40B4-BE49-F238E27FC236}">
                    <a16:creationId xmlns:a16="http://schemas.microsoft.com/office/drawing/2014/main" id="{7E4AED20-1624-9734-9C74-B50DF9B95A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4" y="2846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5" name="Oval 1394">
                <a:extLst>
                  <a:ext uri="{FF2B5EF4-FFF2-40B4-BE49-F238E27FC236}">
                    <a16:creationId xmlns:a16="http://schemas.microsoft.com/office/drawing/2014/main" id="{2FB72C34-9D35-892F-F13B-E4E1BD17ED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8" y="2850"/>
                <a:ext cx="5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6" name="Oval 1395">
                <a:extLst>
                  <a:ext uri="{FF2B5EF4-FFF2-40B4-BE49-F238E27FC236}">
                    <a16:creationId xmlns:a16="http://schemas.microsoft.com/office/drawing/2014/main" id="{AA512507-6AA0-7563-D905-3E9D374693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8" y="2819"/>
                <a:ext cx="20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7" name="Oval 1396">
                <a:extLst>
                  <a:ext uri="{FF2B5EF4-FFF2-40B4-BE49-F238E27FC236}">
                    <a16:creationId xmlns:a16="http://schemas.microsoft.com/office/drawing/2014/main" id="{3E60FBC7-DF40-4AE0-C05D-BBA263944B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3" y="2823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8" name="Oval 1397">
                <a:extLst>
                  <a:ext uri="{FF2B5EF4-FFF2-40B4-BE49-F238E27FC236}">
                    <a16:creationId xmlns:a16="http://schemas.microsoft.com/office/drawing/2014/main" id="{8493EB69-BE39-13D4-089B-B44FFE6C15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5" y="2719"/>
                <a:ext cx="19" cy="2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9" name="Oval 1398">
                <a:extLst>
                  <a:ext uri="{FF2B5EF4-FFF2-40B4-BE49-F238E27FC236}">
                    <a16:creationId xmlns:a16="http://schemas.microsoft.com/office/drawing/2014/main" id="{3932B17C-C0B9-63B2-D470-7922891DCE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9" y="2726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0" name="Oval 1399">
                <a:extLst>
                  <a:ext uri="{FF2B5EF4-FFF2-40B4-BE49-F238E27FC236}">
                    <a16:creationId xmlns:a16="http://schemas.microsoft.com/office/drawing/2014/main" id="{27F9CF52-118C-6CEF-C6BC-EBB5834C34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4" y="2647"/>
                <a:ext cx="19" cy="18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1" name="Oval 1400">
                <a:extLst>
                  <a:ext uri="{FF2B5EF4-FFF2-40B4-BE49-F238E27FC236}">
                    <a16:creationId xmlns:a16="http://schemas.microsoft.com/office/drawing/2014/main" id="{15C4559D-E307-46FE-AF6C-E5B14BD0DD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8" y="2651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2" name="Oval 1401">
                <a:extLst>
                  <a:ext uri="{FF2B5EF4-FFF2-40B4-BE49-F238E27FC236}">
                    <a16:creationId xmlns:a16="http://schemas.microsoft.com/office/drawing/2014/main" id="{3C697385-96C4-7C3B-6BB1-E73006D3BC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252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3" name="Oval 1402">
                <a:extLst>
                  <a:ext uri="{FF2B5EF4-FFF2-40B4-BE49-F238E27FC236}">
                    <a16:creationId xmlns:a16="http://schemas.microsoft.com/office/drawing/2014/main" id="{ED250413-36F6-F0D3-D265-5A57B7576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252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4" name="Oval 1403">
                <a:extLst>
                  <a:ext uri="{FF2B5EF4-FFF2-40B4-BE49-F238E27FC236}">
                    <a16:creationId xmlns:a16="http://schemas.microsoft.com/office/drawing/2014/main" id="{E3B79061-CDE3-C7EA-BFD2-E7A1FCF2E7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8" y="2931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5" name="Oval 1404">
                <a:extLst>
                  <a:ext uri="{FF2B5EF4-FFF2-40B4-BE49-F238E27FC236}">
                    <a16:creationId xmlns:a16="http://schemas.microsoft.com/office/drawing/2014/main" id="{BEAB61DF-1BC0-CE94-6397-541B75CAD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3" y="2936"/>
                <a:ext cx="4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6" name="Oval 1405">
                <a:extLst>
                  <a:ext uri="{FF2B5EF4-FFF2-40B4-BE49-F238E27FC236}">
                    <a16:creationId xmlns:a16="http://schemas.microsoft.com/office/drawing/2014/main" id="{949B6A93-0118-4892-6FD9-107D21C52A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2989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7" name="Oval 1406">
                <a:extLst>
                  <a:ext uri="{FF2B5EF4-FFF2-40B4-BE49-F238E27FC236}">
                    <a16:creationId xmlns:a16="http://schemas.microsoft.com/office/drawing/2014/main" id="{0C64E41D-423A-1552-DC9A-4DB115EAE2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7" y="2994"/>
                <a:ext cx="5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8" name="Oval 1407">
                <a:extLst>
                  <a:ext uri="{FF2B5EF4-FFF2-40B4-BE49-F238E27FC236}">
                    <a16:creationId xmlns:a16="http://schemas.microsoft.com/office/drawing/2014/main" id="{91D54A4A-E22B-BCA3-1483-5554DC93D9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9" y="3108"/>
                <a:ext cx="19" cy="20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9" name="Oval 1408">
                <a:extLst>
                  <a:ext uri="{FF2B5EF4-FFF2-40B4-BE49-F238E27FC236}">
                    <a16:creationId xmlns:a16="http://schemas.microsoft.com/office/drawing/2014/main" id="{4A219A98-C11D-E501-E2BB-3DAFF886CE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3" y="3114"/>
                <a:ext cx="7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0" name="Oval 1409">
                <a:extLst>
                  <a:ext uri="{FF2B5EF4-FFF2-40B4-BE49-F238E27FC236}">
                    <a16:creationId xmlns:a16="http://schemas.microsoft.com/office/drawing/2014/main" id="{3460B9AF-ECA5-6EE4-4C23-79AFEC567A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" y="3218"/>
                <a:ext cx="21" cy="2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1" name="Oval 1410">
                <a:extLst>
                  <a:ext uri="{FF2B5EF4-FFF2-40B4-BE49-F238E27FC236}">
                    <a16:creationId xmlns:a16="http://schemas.microsoft.com/office/drawing/2014/main" id="{E576C9B9-2EC1-A0DB-DE43-FF2E2CF20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" y="3225"/>
                <a:ext cx="6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2" name="Oval 1411">
                <a:extLst>
                  <a:ext uri="{FF2B5EF4-FFF2-40B4-BE49-F238E27FC236}">
                    <a16:creationId xmlns:a16="http://schemas.microsoft.com/office/drawing/2014/main" id="{05FBEF15-0A22-40B6-81FD-7C3D1D9400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79" y="3474"/>
                <a:ext cx="14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3" name="Oval 1412">
                <a:extLst>
                  <a:ext uri="{FF2B5EF4-FFF2-40B4-BE49-F238E27FC236}">
                    <a16:creationId xmlns:a16="http://schemas.microsoft.com/office/drawing/2014/main" id="{D9319D9F-601A-B88E-9C6F-9D94ECEF87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2" y="34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4" name="Oval 1413">
                <a:extLst>
                  <a:ext uri="{FF2B5EF4-FFF2-40B4-BE49-F238E27FC236}">
                    <a16:creationId xmlns:a16="http://schemas.microsoft.com/office/drawing/2014/main" id="{8AA7009A-97B5-1194-9563-611627F0FE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89" y="347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5" name="Oval 1414">
                <a:extLst>
                  <a:ext uri="{FF2B5EF4-FFF2-40B4-BE49-F238E27FC236}">
                    <a16:creationId xmlns:a16="http://schemas.microsoft.com/office/drawing/2014/main" id="{02A3B439-FB28-9296-444C-8698F2863F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2" y="3481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6" name="Oval 1415">
                <a:extLst>
                  <a:ext uri="{FF2B5EF4-FFF2-40B4-BE49-F238E27FC236}">
                    <a16:creationId xmlns:a16="http://schemas.microsoft.com/office/drawing/2014/main" id="{D051617E-61A8-23CD-A017-A15FD19E3B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1" y="3474"/>
                <a:ext cx="14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7" name="Oval 1416">
                <a:extLst>
                  <a:ext uri="{FF2B5EF4-FFF2-40B4-BE49-F238E27FC236}">
                    <a16:creationId xmlns:a16="http://schemas.microsoft.com/office/drawing/2014/main" id="{EE42778A-7A08-9937-7C49-F18FFE8FA4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4" y="34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8" name="Oval 1417">
                <a:extLst>
                  <a:ext uri="{FF2B5EF4-FFF2-40B4-BE49-F238E27FC236}">
                    <a16:creationId xmlns:a16="http://schemas.microsoft.com/office/drawing/2014/main" id="{0114F8AD-6BD9-5099-0D8B-9B5EF04FFD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9" y="299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9" name="Oval 1418">
                <a:extLst>
                  <a:ext uri="{FF2B5EF4-FFF2-40B4-BE49-F238E27FC236}">
                    <a16:creationId xmlns:a16="http://schemas.microsoft.com/office/drawing/2014/main" id="{867B858D-A68B-F9D8-7C59-62CDB27E61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4" y="300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0" name="Oval 1419">
                <a:extLst>
                  <a:ext uri="{FF2B5EF4-FFF2-40B4-BE49-F238E27FC236}">
                    <a16:creationId xmlns:a16="http://schemas.microsoft.com/office/drawing/2014/main" id="{2D457D23-6B3F-2FE1-3EC1-243D046D79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4" y="2751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1" name="Oval 1420">
                <a:extLst>
                  <a:ext uri="{FF2B5EF4-FFF2-40B4-BE49-F238E27FC236}">
                    <a16:creationId xmlns:a16="http://schemas.microsoft.com/office/drawing/2014/main" id="{4D8B025F-9117-A82E-8F5D-9E64896D14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7" y="275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2" name="Oval 1421">
                <a:extLst>
                  <a:ext uri="{FF2B5EF4-FFF2-40B4-BE49-F238E27FC236}">
                    <a16:creationId xmlns:a16="http://schemas.microsoft.com/office/drawing/2014/main" id="{5A79BB87-782C-2C91-FAC0-21B09156F5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5" y="267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3" name="Oval 1422">
                <a:extLst>
                  <a:ext uri="{FF2B5EF4-FFF2-40B4-BE49-F238E27FC236}">
                    <a16:creationId xmlns:a16="http://schemas.microsoft.com/office/drawing/2014/main" id="{F7020B48-F084-6475-1A3F-FEFCCB87A6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2609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4" name="Oval 1423">
                <a:extLst>
                  <a:ext uri="{FF2B5EF4-FFF2-40B4-BE49-F238E27FC236}">
                    <a16:creationId xmlns:a16="http://schemas.microsoft.com/office/drawing/2014/main" id="{E7A50AA7-74D2-A19D-35AA-15775524E3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4" y="2613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5" name="Oval 1424">
                <a:extLst>
                  <a:ext uri="{FF2B5EF4-FFF2-40B4-BE49-F238E27FC236}">
                    <a16:creationId xmlns:a16="http://schemas.microsoft.com/office/drawing/2014/main" id="{077FAB3F-51B5-6BAB-2F47-C36291CBB5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2" y="251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6" name="Oval 1425">
                <a:extLst>
                  <a:ext uri="{FF2B5EF4-FFF2-40B4-BE49-F238E27FC236}">
                    <a16:creationId xmlns:a16="http://schemas.microsoft.com/office/drawing/2014/main" id="{8440E352-1259-E4D4-1E3F-712A25FB0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5" y="251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7" name="Oval 1426">
                <a:extLst>
                  <a:ext uri="{FF2B5EF4-FFF2-40B4-BE49-F238E27FC236}">
                    <a16:creationId xmlns:a16="http://schemas.microsoft.com/office/drawing/2014/main" id="{493DF4B6-C297-C409-24E1-EC81514650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7" y="2476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8" name="Oval 1427">
                <a:extLst>
                  <a:ext uri="{FF2B5EF4-FFF2-40B4-BE49-F238E27FC236}">
                    <a16:creationId xmlns:a16="http://schemas.microsoft.com/office/drawing/2014/main" id="{91D791F9-2C84-B308-0983-4090763CA2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" y="24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9" name="Oval 1428">
                <a:extLst>
                  <a:ext uri="{FF2B5EF4-FFF2-40B4-BE49-F238E27FC236}">
                    <a16:creationId xmlns:a16="http://schemas.microsoft.com/office/drawing/2014/main" id="{022424A9-FAD9-5DFA-4CB6-F463AA9978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7" y="255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0" name="Oval 1429">
                <a:extLst>
                  <a:ext uri="{FF2B5EF4-FFF2-40B4-BE49-F238E27FC236}">
                    <a16:creationId xmlns:a16="http://schemas.microsoft.com/office/drawing/2014/main" id="{A6DBD440-19A5-4F8E-E0CF-7575874B3E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9" y="281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1" name="Oval 1430">
                <a:extLst>
                  <a:ext uri="{FF2B5EF4-FFF2-40B4-BE49-F238E27FC236}">
                    <a16:creationId xmlns:a16="http://schemas.microsoft.com/office/drawing/2014/main" id="{1492BB91-79A6-12EB-31D3-36EA0DF97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4" y="2822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2" name="Oval 1431">
                <a:extLst>
                  <a:ext uri="{FF2B5EF4-FFF2-40B4-BE49-F238E27FC236}">
                    <a16:creationId xmlns:a16="http://schemas.microsoft.com/office/drawing/2014/main" id="{10590509-F233-4888-6512-43A020DEC8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6" y="2874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3" name="Oval 1432">
                <a:extLst>
                  <a:ext uri="{FF2B5EF4-FFF2-40B4-BE49-F238E27FC236}">
                    <a16:creationId xmlns:a16="http://schemas.microsoft.com/office/drawing/2014/main" id="{EA2FCA4C-F4E8-067C-9968-8D0141C583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9" y="287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4" name="Oval 1433">
                <a:extLst>
                  <a:ext uri="{FF2B5EF4-FFF2-40B4-BE49-F238E27FC236}">
                    <a16:creationId xmlns:a16="http://schemas.microsoft.com/office/drawing/2014/main" id="{CA847CD5-2735-65FA-2154-A0935F423E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290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5" name="Oval 1434">
                <a:extLst>
                  <a:ext uri="{FF2B5EF4-FFF2-40B4-BE49-F238E27FC236}">
                    <a16:creationId xmlns:a16="http://schemas.microsoft.com/office/drawing/2014/main" id="{7FCCA067-3055-A7E5-33F5-F72F85C6B0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5" y="290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6" name="Oval 1435">
                <a:extLst>
                  <a:ext uri="{FF2B5EF4-FFF2-40B4-BE49-F238E27FC236}">
                    <a16:creationId xmlns:a16="http://schemas.microsoft.com/office/drawing/2014/main" id="{0A4AF465-014B-FBFA-47CE-9504A9DA8B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4" y="3038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7" name="Oval 1436">
                <a:extLst>
                  <a:ext uri="{FF2B5EF4-FFF2-40B4-BE49-F238E27FC236}">
                    <a16:creationId xmlns:a16="http://schemas.microsoft.com/office/drawing/2014/main" id="{E0BE3A8C-2102-ED55-8EDD-0F4228EB86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" y="3041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8" name="Oval 1437">
                <a:extLst>
                  <a:ext uri="{FF2B5EF4-FFF2-40B4-BE49-F238E27FC236}">
                    <a16:creationId xmlns:a16="http://schemas.microsoft.com/office/drawing/2014/main" id="{EDAFD85F-C517-EE85-C19C-BF48D3613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9" y="306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9" name="Oval 1438">
                <a:extLst>
                  <a:ext uri="{FF2B5EF4-FFF2-40B4-BE49-F238E27FC236}">
                    <a16:creationId xmlns:a16="http://schemas.microsoft.com/office/drawing/2014/main" id="{20BCFC1E-B78C-78B4-BC55-8177EEEB8D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2" y="306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0" name="Oval 1439">
                <a:extLst>
                  <a:ext uri="{FF2B5EF4-FFF2-40B4-BE49-F238E27FC236}">
                    <a16:creationId xmlns:a16="http://schemas.microsoft.com/office/drawing/2014/main" id="{86A7F885-6FF4-31ED-8CEE-384D879D3B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2" y="3004"/>
                <a:ext cx="14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1" name="Oval 1440">
                <a:extLst>
                  <a:ext uri="{FF2B5EF4-FFF2-40B4-BE49-F238E27FC236}">
                    <a16:creationId xmlns:a16="http://schemas.microsoft.com/office/drawing/2014/main" id="{313BC702-0378-63B5-CD16-C47E516E14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5" y="300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2" name="Oval 1441">
                <a:extLst>
                  <a:ext uri="{FF2B5EF4-FFF2-40B4-BE49-F238E27FC236}">
                    <a16:creationId xmlns:a16="http://schemas.microsoft.com/office/drawing/2014/main" id="{DF238533-4CAB-40D9-AE6E-7AFD7C3CE6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" y="319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3" name="Oval 1442">
                <a:extLst>
                  <a:ext uri="{FF2B5EF4-FFF2-40B4-BE49-F238E27FC236}">
                    <a16:creationId xmlns:a16="http://schemas.microsoft.com/office/drawing/2014/main" id="{41BF5947-A884-E5CD-7DBE-5C268148A2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9" y="3195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4" name="Oval 1443">
                <a:extLst>
                  <a:ext uri="{FF2B5EF4-FFF2-40B4-BE49-F238E27FC236}">
                    <a16:creationId xmlns:a16="http://schemas.microsoft.com/office/drawing/2014/main" id="{B61DFF8C-7AC7-6E6B-1AF5-092870AB6E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9" y="3163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5" name="Oval 1444">
                <a:extLst>
                  <a:ext uri="{FF2B5EF4-FFF2-40B4-BE49-F238E27FC236}">
                    <a16:creationId xmlns:a16="http://schemas.microsoft.com/office/drawing/2014/main" id="{17E9069C-D3AD-69FD-A71E-D391D52B8F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" y="3168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6" name="Oval 1445">
                <a:extLst>
                  <a:ext uri="{FF2B5EF4-FFF2-40B4-BE49-F238E27FC236}">
                    <a16:creationId xmlns:a16="http://schemas.microsoft.com/office/drawing/2014/main" id="{65C42C6A-89F1-C9DB-9AB4-663E48B21B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8" y="323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7" name="Oval 1446">
                <a:extLst>
                  <a:ext uri="{FF2B5EF4-FFF2-40B4-BE49-F238E27FC236}">
                    <a16:creationId xmlns:a16="http://schemas.microsoft.com/office/drawing/2014/main" id="{5C4FA017-5CF5-C18B-0B06-8892B006F0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3408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8" name="Oval 1447">
                <a:extLst>
                  <a:ext uri="{FF2B5EF4-FFF2-40B4-BE49-F238E27FC236}">
                    <a16:creationId xmlns:a16="http://schemas.microsoft.com/office/drawing/2014/main" id="{D1230933-F2DD-BBAF-F1B4-B97FC6563E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341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9" name="Oval 1448">
                <a:extLst>
                  <a:ext uri="{FF2B5EF4-FFF2-40B4-BE49-F238E27FC236}">
                    <a16:creationId xmlns:a16="http://schemas.microsoft.com/office/drawing/2014/main" id="{E4AB39C4-834F-2D54-9006-7752252702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9" y="341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0" name="Oval 1449">
                <a:extLst>
                  <a:ext uri="{FF2B5EF4-FFF2-40B4-BE49-F238E27FC236}">
                    <a16:creationId xmlns:a16="http://schemas.microsoft.com/office/drawing/2014/main" id="{DB206C31-620D-306F-AA28-887FFB28A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9" y="3432"/>
                <a:ext cx="14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1" name="Oval 1450">
                <a:extLst>
                  <a:ext uri="{FF2B5EF4-FFF2-40B4-BE49-F238E27FC236}">
                    <a16:creationId xmlns:a16="http://schemas.microsoft.com/office/drawing/2014/main" id="{FCB4F522-3453-477A-8A07-4C2A9AD85B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343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2" name="Oval 1451">
                <a:extLst>
                  <a:ext uri="{FF2B5EF4-FFF2-40B4-BE49-F238E27FC236}">
                    <a16:creationId xmlns:a16="http://schemas.microsoft.com/office/drawing/2014/main" id="{E3A16730-165E-34FF-5736-0FCB7801E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1" y="3492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3" name="Oval 1452">
                <a:extLst>
                  <a:ext uri="{FF2B5EF4-FFF2-40B4-BE49-F238E27FC236}">
                    <a16:creationId xmlns:a16="http://schemas.microsoft.com/office/drawing/2014/main" id="{5B718FE6-55D9-881A-6F68-F99BE6590D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4" y="349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4" name="Oval 1453">
                <a:extLst>
                  <a:ext uri="{FF2B5EF4-FFF2-40B4-BE49-F238E27FC236}">
                    <a16:creationId xmlns:a16="http://schemas.microsoft.com/office/drawing/2014/main" id="{CDF18944-E517-6A8B-2ACB-9388698E08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0" y="3454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5" name="Oval 1454">
                <a:extLst>
                  <a:ext uri="{FF2B5EF4-FFF2-40B4-BE49-F238E27FC236}">
                    <a16:creationId xmlns:a16="http://schemas.microsoft.com/office/drawing/2014/main" id="{1EA74D6D-7678-B159-17EA-FB6BB57A3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3" y="345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6" name="Oval 1455">
                <a:extLst>
                  <a:ext uri="{FF2B5EF4-FFF2-40B4-BE49-F238E27FC236}">
                    <a16:creationId xmlns:a16="http://schemas.microsoft.com/office/drawing/2014/main" id="{685D5793-27DA-4A00-2E38-725B23B82C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0" y="3471"/>
                <a:ext cx="14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7" name="Oval 1456">
                <a:extLst>
                  <a:ext uri="{FF2B5EF4-FFF2-40B4-BE49-F238E27FC236}">
                    <a16:creationId xmlns:a16="http://schemas.microsoft.com/office/drawing/2014/main" id="{08415558-120F-DB94-CDDC-388B02009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347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8" name="Oval 1457">
                <a:extLst>
                  <a:ext uri="{FF2B5EF4-FFF2-40B4-BE49-F238E27FC236}">
                    <a16:creationId xmlns:a16="http://schemas.microsoft.com/office/drawing/2014/main" id="{758BE684-2CA3-DAD2-B3A0-664B879CA8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0" y="3365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9" name="Oval 1458">
                <a:extLst>
                  <a:ext uri="{FF2B5EF4-FFF2-40B4-BE49-F238E27FC236}">
                    <a16:creationId xmlns:a16="http://schemas.microsoft.com/office/drawing/2014/main" id="{30C90DB3-21D0-D218-E3D9-A9D16AFD43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3" y="336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0" name="Oval 1459">
                <a:extLst>
                  <a:ext uri="{FF2B5EF4-FFF2-40B4-BE49-F238E27FC236}">
                    <a16:creationId xmlns:a16="http://schemas.microsoft.com/office/drawing/2014/main" id="{80AF456D-FDC6-33B4-6CD5-9847135B05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2" y="3354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1" name="Oval 1460">
                <a:extLst>
                  <a:ext uri="{FF2B5EF4-FFF2-40B4-BE49-F238E27FC236}">
                    <a16:creationId xmlns:a16="http://schemas.microsoft.com/office/drawing/2014/main" id="{B7B602EB-3F7E-AEDB-98A9-5AF2445D5E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5" y="3357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2" name="Oval 1461">
                <a:extLst>
                  <a:ext uri="{FF2B5EF4-FFF2-40B4-BE49-F238E27FC236}">
                    <a16:creationId xmlns:a16="http://schemas.microsoft.com/office/drawing/2014/main" id="{9897F49B-1835-CC58-5E23-79EEE4FEF4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6" y="3267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3" name="Oval 1462">
                <a:extLst>
                  <a:ext uri="{FF2B5EF4-FFF2-40B4-BE49-F238E27FC236}">
                    <a16:creationId xmlns:a16="http://schemas.microsoft.com/office/drawing/2014/main" id="{E789A691-9B48-FC1B-101E-725D71B030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0" y="3271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4" name="Oval 1463">
                <a:extLst>
                  <a:ext uri="{FF2B5EF4-FFF2-40B4-BE49-F238E27FC236}">
                    <a16:creationId xmlns:a16="http://schemas.microsoft.com/office/drawing/2014/main" id="{84CF476D-B24E-1395-EC99-F82DB82461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1" y="3345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5" name="Oval 1464">
                <a:extLst>
                  <a:ext uri="{FF2B5EF4-FFF2-40B4-BE49-F238E27FC236}">
                    <a16:creationId xmlns:a16="http://schemas.microsoft.com/office/drawing/2014/main" id="{4DE687D5-2345-5D2A-6B2B-630E687004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4" y="3348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6" name="Oval 1465">
                <a:extLst>
                  <a:ext uri="{FF2B5EF4-FFF2-40B4-BE49-F238E27FC236}">
                    <a16:creationId xmlns:a16="http://schemas.microsoft.com/office/drawing/2014/main" id="{0C4B9928-CDE1-EEC7-B4C1-7377904EAD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4" y="3487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7" name="Oval 1466">
                <a:extLst>
                  <a:ext uri="{FF2B5EF4-FFF2-40B4-BE49-F238E27FC236}">
                    <a16:creationId xmlns:a16="http://schemas.microsoft.com/office/drawing/2014/main" id="{1CE2F70A-5E46-32CC-38C9-E5D0BBF60F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" y="3490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8" name="Oval 1467">
                <a:extLst>
                  <a:ext uri="{FF2B5EF4-FFF2-40B4-BE49-F238E27FC236}">
                    <a16:creationId xmlns:a16="http://schemas.microsoft.com/office/drawing/2014/main" id="{CDE8F54B-72AD-EAB0-356C-0808C43F2C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2" y="3476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9" name="Oval 1468">
                <a:extLst>
                  <a:ext uri="{FF2B5EF4-FFF2-40B4-BE49-F238E27FC236}">
                    <a16:creationId xmlns:a16="http://schemas.microsoft.com/office/drawing/2014/main" id="{5916D5D6-456C-DEAD-AF6B-A14CE84D38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5" y="3451"/>
                <a:ext cx="15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0" name="Oval 1469">
                <a:extLst>
                  <a:ext uri="{FF2B5EF4-FFF2-40B4-BE49-F238E27FC236}">
                    <a16:creationId xmlns:a16="http://schemas.microsoft.com/office/drawing/2014/main" id="{E4E188B7-09FF-3F29-0B9D-D38F60E5C6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5" y="3463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1" name="Oval 1470">
                <a:extLst>
                  <a:ext uri="{FF2B5EF4-FFF2-40B4-BE49-F238E27FC236}">
                    <a16:creationId xmlns:a16="http://schemas.microsoft.com/office/drawing/2014/main" id="{16EA1D44-2996-55D2-B729-F0291705FB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" y="3405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2" name="Oval 1471">
                <a:extLst>
                  <a:ext uri="{FF2B5EF4-FFF2-40B4-BE49-F238E27FC236}">
                    <a16:creationId xmlns:a16="http://schemas.microsoft.com/office/drawing/2014/main" id="{C03A3AD2-78C6-9C46-E4E4-86E03B5019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0" y="340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3" name="Oval 1472">
                <a:extLst>
                  <a:ext uri="{FF2B5EF4-FFF2-40B4-BE49-F238E27FC236}">
                    <a16:creationId xmlns:a16="http://schemas.microsoft.com/office/drawing/2014/main" id="{9C6B443B-C995-D116-DC7E-780D072BFE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5" y="3487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4" name="Oval 1473">
                <a:extLst>
                  <a:ext uri="{FF2B5EF4-FFF2-40B4-BE49-F238E27FC236}">
                    <a16:creationId xmlns:a16="http://schemas.microsoft.com/office/drawing/2014/main" id="{8A5F5F58-1D1E-47B4-EC6F-99727C07CD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7" y="3425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5" name="Oval 1474">
                <a:extLst>
                  <a:ext uri="{FF2B5EF4-FFF2-40B4-BE49-F238E27FC236}">
                    <a16:creationId xmlns:a16="http://schemas.microsoft.com/office/drawing/2014/main" id="{FB6476EA-E0F8-9030-4C66-6CC93F2014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0" y="342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6" name="Oval 1475">
                <a:extLst>
                  <a:ext uri="{FF2B5EF4-FFF2-40B4-BE49-F238E27FC236}">
                    <a16:creationId xmlns:a16="http://schemas.microsoft.com/office/drawing/2014/main" id="{878B43D4-0CFA-F75A-6058-B98C7D2277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4" y="3248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7" name="Oval 1476">
                <a:extLst>
                  <a:ext uri="{FF2B5EF4-FFF2-40B4-BE49-F238E27FC236}">
                    <a16:creationId xmlns:a16="http://schemas.microsoft.com/office/drawing/2014/main" id="{0041B5E9-C740-37F9-1D8E-A70900DDA3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7" y="325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8" name="Oval 1477">
                <a:extLst>
                  <a:ext uri="{FF2B5EF4-FFF2-40B4-BE49-F238E27FC236}">
                    <a16:creationId xmlns:a16="http://schemas.microsoft.com/office/drawing/2014/main" id="{F8AC8236-1031-FD56-BFCC-7B239B663D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3059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9" name="Oval 1478">
                <a:extLst>
                  <a:ext uri="{FF2B5EF4-FFF2-40B4-BE49-F238E27FC236}">
                    <a16:creationId xmlns:a16="http://schemas.microsoft.com/office/drawing/2014/main" id="{8EF2BDD8-3EF7-3074-229F-7EC2F4293D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5" y="3062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0" name="Oval 1479">
                <a:extLst>
                  <a:ext uri="{FF2B5EF4-FFF2-40B4-BE49-F238E27FC236}">
                    <a16:creationId xmlns:a16="http://schemas.microsoft.com/office/drawing/2014/main" id="{625FFF79-7D6A-4CFF-E13B-D0BCD0980F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4" y="2466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1" name="Oval 1480">
                <a:extLst>
                  <a:ext uri="{FF2B5EF4-FFF2-40B4-BE49-F238E27FC236}">
                    <a16:creationId xmlns:a16="http://schemas.microsoft.com/office/drawing/2014/main" id="{D9CA2C1C-34EB-97C5-17F5-09AEDC00A6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0" y="2492"/>
                <a:ext cx="12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2" name="Oval 1481">
                <a:extLst>
                  <a:ext uri="{FF2B5EF4-FFF2-40B4-BE49-F238E27FC236}">
                    <a16:creationId xmlns:a16="http://schemas.microsoft.com/office/drawing/2014/main" id="{E9372E5E-0E5A-BC63-1B4B-1338A44851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9" y="2585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3" name="Oval 1482">
                <a:extLst>
                  <a:ext uri="{FF2B5EF4-FFF2-40B4-BE49-F238E27FC236}">
                    <a16:creationId xmlns:a16="http://schemas.microsoft.com/office/drawing/2014/main" id="{8A08CCF8-0512-8BCB-FDB1-5B4D0DD097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3" y="2588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4" name="Oval 1483">
                <a:extLst>
                  <a:ext uri="{FF2B5EF4-FFF2-40B4-BE49-F238E27FC236}">
                    <a16:creationId xmlns:a16="http://schemas.microsoft.com/office/drawing/2014/main" id="{46BC3D47-4EA9-C7D1-FCF6-F0DA247962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9" y="2835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5" name="Oval 1484">
                <a:extLst>
                  <a:ext uri="{FF2B5EF4-FFF2-40B4-BE49-F238E27FC236}">
                    <a16:creationId xmlns:a16="http://schemas.microsoft.com/office/drawing/2014/main" id="{8C29837F-CBF6-7167-CE15-7961377694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2" y="2839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6" name="Oval 1485">
                <a:extLst>
                  <a:ext uri="{FF2B5EF4-FFF2-40B4-BE49-F238E27FC236}">
                    <a16:creationId xmlns:a16="http://schemas.microsoft.com/office/drawing/2014/main" id="{353119E6-254F-CA3B-9822-9DEF427715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1" y="2953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7" name="Oval 1486">
                <a:extLst>
                  <a:ext uri="{FF2B5EF4-FFF2-40B4-BE49-F238E27FC236}">
                    <a16:creationId xmlns:a16="http://schemas.microsoft.com/office/drawing/2014/main" id="{E16D2C8C-F812-8297-5E51-B6F5E8E54D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4" y="2956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8" name="Oval 1487">
                <a:extLst>
                  <a:ext uri="{FF2B5EF4-FFF2-40B4-BE49-F238E27FC236}">
                    <a16:creationId xmlns:a16="http://schemas.microsoft.com/office/drawing/2014/main" id="{9248B923-5513-E859-89DE-0F4EED6F57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8" y="2806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9" name="Oval 1488">
                <a:extLst>
                  <a:ext uri="{FF2B5EF4-FFF2-40B4-BE49-F238E27FC236}">
                    <a16:creationId xmlns:a16="http://schemas.microsoft.com/office/drawing/2014/main" id="{EB5A42C1-7285-531A-09E8-289E0DA579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1" y="2811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0" name="Oval 1489">
                <a:extLst>
                  <a:ext uri="{FF2B5EF4-FFF2-40B4-BE49-F238E27FC236}">
                    <a16:creationId xmlns:a16="http://schemas.microsoft.com/office/drawing/2014/main" id="{71002DC5-B4B3-5E06-1378-6E91FF63EF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1" y="2970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1" name="Oval 1490">
                <a:extLst>
                  <a:ext uri="{FF2B5EF4-FFF2-40B4-BE49-F238E27FC236}">
                    <a16:creationId xmlns:a16="http://schemas.microsoft.com/office/drawing/2014/main" id="{6EA8B9A4-5D7C-1055-A9B2-A6A6D1F262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1" y="3097"/>
                <a:ext cx="12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2" name="Oval 1491">
                <a:extLst>
                  <a:ext uri="{FF2B5EF4-FFF2-40B4-BE49-F238E27FC236}">
                    <a16:creationId xmlns:a16="http://schemas.microsoft.com/office/drawing/2014/main" id="{C905C8F7-1D9F-3338-51E1-00BE61CF93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" y="3160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3" name="Oval 1492">
                <a:extLst>
                  <a:ext uri="{FF2B5EF4-FFF2-40B4-BE49-F238E27FC236}">
                    <a16:creationId xmlns:a16="http://schemas.microsoft.com/office/drawing/2014/main" id="{D8D7A25F-289D-655E-9F2D-A08A2124D1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0" y="31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4" name="Oval 1493">
                <a:extLst>
                  <a:ext uri="{FF2B5EF4-FFF2-40B4-BE49-F238E27FC236}">
                    <a16:creationId xmlns:a16="http://schemas.microsoft.com/office/drawing/2014/main" id="{676D8D48-107E-A188-B0B3-AAA187AC5A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0" y="3176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5" name="Oval 1494">
                <a:extLst>
                  <a:ext uri="{FF2B5EF4-FFF2-40B4-BE49-F238E27FC236}">
                    <a16:creationId xmlns:a16="http://schemas.microsoft.com/office/drawing/2014/main" id="{31CA1B29-8C19-F272-0FB4-2ACFF673E3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3" y="31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6" name="Oval 1495">
                <a:extLst>
                  <a:ext uri="{FF2B5EF4-FFF2-40B4-BE49-F238E27FC236}">
                    <a16:creationId xmlns:a16="http://schemas.microsoft.com/office/drawing/2014/main" id="{7B64B43F-D875-DF8D-11E5-AE6D3B1FC8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5" y="3459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7" name="Oval 1496">
                <a:extLst>
                  <a:ext uri="{FF2B5EF4-FFF2-40B4-BE49-F238E27FC236}">
                    <a16:creationId xmlns:a16="http://schemas.microsoft.com/office/drawing/2014/main" id="{1B532FBD-2DFB-CB76-8558-949CAD4793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8" y="346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8" name="Oval 1497">
                <a:extLst>
                  <a:ext uri="{FF2B5EF4-FFF2-40B4-BE49-F238E27FC236}">
                    <a16:creationId xmlns:a16="http://schemas.microsoft.com/office/drawing/2014/main" id="{6FE24EF9-865E-85E4-9EB8-2FF58F7D6B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8" y="3094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9" name="Oval 1498">
                <a:extLst>
                  <a:ext uri="{FF2B5EF4-FFF2-40B4-BE49-F238E27FC236}">
                    <a16:creationId xmlns:a16="http://schemas.microsoft.com/office/drawing/2014/main" id="{AB07F61D-6309-C384-9855-E4E73FC165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1" y="3097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0" name="Freeform 1499">
                <a:extLst>
                  <a:ext uri="{FF2B5EF4-FFF2-40B4-BE49-F238E27FC236}">
                    <a16:creationId xmlns:a16="http://schemas.microsoft.com/office/drawing/2014/main" id="{729AFDC8-4219-DD5F-2F97-7EA6F0F5F4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6" y="2378"/>
                <a:ext cx="681" cy="1199"/>
              </a:xfrm>
              <a:custGeom>
                <a:avLst/>
                <a:gdLst>
                  <a:gd name="T0" fmla="*/ 1607 w 430"/>
                  <a:gd name="T1" fmla="*/ 1136 h 759"/>
                  <a:gd name="T2" fmla="*/ 1703 w 430"/>
                  <a:gd name="T3" fmla="*/ 1008 h 759"/>
                  <a:gd name="T4" fmla="*/ 1683 w 430"/>
                  <a:gd name="T5" fmla="*/ 972 h 759"/>
                  <a:gd name="T6" fmla="*/ 1641 w 430"/>
                  <a:gd name="T7" fmla="*/ 1000 h 759"/>
                  <a:gd name="T8" fmla="*/ 1525 w 430"/>
                  <a:gd name="T9" fmla="*/ 1095 h 759"/>
                  <a:gd name="T10" fmla="*/ 1517 w 430"/>
                  <a:gd name="T11" fmla="*/ 1101 h 759"/>
                  <a:gd name="T12" fmla="*/ 1280 w 430"/>
                  <a:gd name="T13" fmla="*/ 1265 h 759"/>
                  <a:gd name="T14" fmla="*/ 1156 w 430"/>
                  <a:gd name="T15" fmla="*/ 1232 h 759"/>
                  <a:gd name="T16" fmla="*/ 1074 w 430"/>
                  <a:gd name="T17" fmla="*/ 709 h 759"/>
                  <a:gd name="T18" fmla="*/ 1001 w 430"/>
                  <a:gd name="T19" fmla="*/ 491 h 759"/>
                  <a:gd name="T20" fmla="*/ 979 w 430"/>
                  <a:gd name="T21" fmla="*/ 300 h 759"/>
                  <a:gd name="T22" fmla="*/ 1048 w 430"/>
                  <a:gd name="T23" fmla="*/ 142 h 759"/>
                  <a:gd name="T24" fmla="*/ 1063 w 430"/>
                  <a:gd name="T25" fmla="*/ 111 h 759"/>
                  <a:gd name="T26" fmla="*/ 1026 w 430"/>
                  <a:gd name="T27" fmla="*/ 107 h 759"/>
                  <a:gd name="T28" fmla="*/ 903 w 430"/>
                  <a:gd name="T29" fmla="*/ 306 h 759"/>
                  <a:gd name="T30" fmla="*/ 865 w 430"/>
                  <a:gd name="T31" fmla="*/ 314 h 759"/>
                  <a:gd name="T32" fmla="*/ 619 w 430"/>
                  <a:gd name="T33" fmla="*/ 27 h 759"/>
                  <a:gd name="T34" fmla="*/ 584 w 430"/>
                  <a:gd name="T35" fmla="*/ 5 h 759"/>
                  <a:gd name="T36" fmla="*/ 572 w 430"/>
                  <a:gd name="T37" fmla="*/ 47 h 759"/>
                  <a:gd name="T38" fmla="*/ 850 w 430"/>
                  <a:gd name="T39" fmla="*/ 401 h 759"/>
                  <a:gd name="T40" fmla="*/ 985 w 430"/>
                  <a:gd name="T41" fmla="*/ 757 h 759"/>
                  <a:gd name="T42" fmla="*/ 1001 w 430"/>
                  <a:gd name="T43" fmla="*/ 986 h 759"/>
                  <a:gd name="T44" fmla="*/ 1014 w 430"/>
                  <a:gd name="T45" fmla="*/ 1084 h 759"/>
                  <a:gd name="T46" fmla="*/ 1028 w 430"/>
                  <a:gd name="T47" fmla="*/ 1218 h 759"/>
                  <a:gd name="T48" fmla="*/ 1041 w 430"/>
                  <a:gd name="T49" fmla="*/ 1292 h 759"/>
                  <a:gd name="T50" fmla="*/ 945 w 430"/>
                  <a:gd name="T51" fmla="*/ 1610 h 759"/>
                  <a:gd name="T52" fmla="*/ 545 w 430"/>
                  <a:gd name="T53" fmla="*/ 1262 h 759"/>
                  <a:gd name="T54" fmla="*/ 388 w 430"/>
                  <a:gd name="T55" fmla="*/ 1128 h 759"/>
                  <a:gd name="T56" fmla="*/ 250 w 430"/>
                  <a:gd name="T57" fmla="*/ 1028 h 759"/>
                  <a:gd name="T58" fmla="*/ 231 w 430"/>
                  <a:gd name="T59" fmla="*/ 913 h 759"/>
                  <a:gd name="T60" fmla="*/ 238 w 430"/>
                  <a:gd name="T61" fmla="*/ 810 h 759"/>
                  <a:gd name="T62" fmla="*/ 203 w 430"/>
                  <a:gd name="T63" fmla="*/ 823 h 759"/>
                  <a:gd name="T64" fmla="*/ 196 w 430"/>
                  <a:gd name="T65" fmla="*/ 896 h 759"/>
                  <a:gd name="T66" fmla="*/ 211 w 430"/>
                  <a:gd name="T67" fmla="*/ 1060 h 759"/>
                  <a:gd name="T68" fmla="*/ 215 w 430"/>
                  <a:gd name="T69" fmla="*/ 1107 h 759"/>
                  <a:gd name="T70" fmla="*/ 81 w 430"/>
                  <a:gd name="T71" fmla="*/ 1178 h 759"/>
                  <a:gd name="T72" fmla="*/ 27 w 430"/>
                  <a:gd name="T73" fmla="*/ 1218 h 759"/>
                  <a:gd name="T74" fmla="*/ 13 w 430"/>
                  <a:gd name="T75" fmla="*/ 1257 h 759"/>
                  <a:gd name="T76" fmla="*/ 111 w 430"/>
                  <a:gd name="T77" fmla="*/ 1210 h 759"/>
                  <a:gd name="T78" fmla="*/ 353 w 430"/>
                  <a:gd name="T79" fmla="*/ 1185 h 759"/>
                  <a:gd name="T80" fmla="*/ 481 w 430"/>
                  <a:gd name="T81" fmla="*/ 1297 h 759"/>
                  <a:gd name="T82" fmla="*/ 508 w 430"/>
                  <a:gd name="T83" fmla="*/ 1360 h 759"/>
                  <a:gd name="T84" fmla="*/ 550 w 430"/>
                  <a:gd name="T85" fmla="*/ 1455 h 759"/>
                  <a:gd name="T86" fmla="*/ 708 w 430"/>
                  <a:gd name="T87" fmla="*/ 1735 h 759"/>
                  <a:gd name="T88" fmla="*/ 708 w 430"/>
                  <a:gd name="T89" fmla="*/ 2216 h 759"/>
                  <a:gd name="T90" fmla="*/ 652 w 430"/>
                  <a:gd name="T91" fmla="*/ 2790 h 759"/>
                  <a:gd name="T92" fmla="*/ 1204 w 430"/>
                  <a:gd name="T93" fmla="*/ 2952 h 759"/>
                  <a:gd name="T94" fmla="*/ 1655 w 430"/>
                  <a:gd name="T95" fmla="*/ 2875 h 759"/>
                  <a:gd name="T96" fmla="*/ 1709 w 430"/>
                  <a:gd name="T97" fmla="*/ 2291 h 759"/>
                  <a:gd name="T98" fmla="*/ 1619 w 430"/>
                  <a:gd name="T99" fmla="*/ 1851 h 759"/>
                  <a:gd name="T100" fmla="*/ 1417 w 430"/>
                  <a:gd name="T101" fmla="*/ 1562 h 759"/>
                  <a:gd name="T102" fmla="*/ 1430 w 430"/>
                  <a:gd name="T103" fmla="*/ 1305 h 759"/>
                  <a:gd name="T104" fmla="*/ 1607 w 430"/>
                  <a:gd name="T105" fmla="*/ 1136 h 7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430" h="759">
                    <a:moveTo>
                      <a:pt x="405" y="288"/>
                    </a:moveTo>
                    <a:cubicBezTo>
                      <a:pt x="417" y="280"/>
                      <a:pt x="427" y="270"/>
                      <a:pt x="429" y="256"/>
                    </a:cubicBezTo>
                    <a:cubicBezTo>
                      <a:pt x="430" y="251"/>
                      <a:pt x="429" y="247"/>
                      <a:pt x="424" y="246"/>
                    </a:cubicBezTo>
                    <a:cubicBezTo>
                      <a:pt x="419" y="246"/>
                      <a:pt x="414" y="249"/>
                      <a:pt x="413" y="254"/>
                    </a:cubicBezTo>
                    <a:cubicBezTo>
                      <a:pt x="412" y="264"/>
                      <a:pt x="397" y="273"/>
                      <a:pt x="384" y="278"/>
                    </a:cubicBezTo>
                    <a:cubicBezTo>
                      <a:pt x="382" y="279"/>
                      <a:pt x="382" y="279"/>
                      <a:pt x="382" y="279"/>
                    </a:cubicBezTo>
                    <a:cubicBezTo>
                      <a:pt x="366" y="284"/>
                      <a:pt x="334" y="289"/>
                      <a:pt x="322" y="321"/>
                    </a:cubicBezTo>
                    <a:cubicBezTo>
                      <a:pt x="314" y="336"/>
                      <a:pt x="296" y="336"/>
                      <a:pt x="291" y="313"/>
                    </a:cubicBezTo>
                    <a:cubicBezTo>
                      <a:pt x="291" y="313"/>
                      <a:pt x="273" y="202"/>
                      <a:pt x="270" y="180"/>
                    </a:cubicBezTo>
                    <a:cubicBezTo>
                      <a:pt x="267" y="157"/>
                      <a:pt x="257" y="137"/>
                      <a:pt x="252" y="125"/>
                    </a:cubicBezTo>
                    <a:cubicBezTo>
                      <a:pt x="249" y="119"/>
                      <a:pt x="241" y="96"/>
                      <a:pt x="246" y="76"/>
                    </a:cubicBezTo>
                    <a:cubicBezTo>
                      <a:pt x="248" y="63"/>
                      <a:pt x="251" y="44"/>
                      <a:pt x="264" y="36"/>
                    </a:cubicBezTo>
                    <a:cubicBezTo>
                      <a:pt x="268" y="33"/>
                      <a:pt x="271" y="32"/>
                      <a:pt x="268" y="28"/>
                    </a:cubicBezTo>
                    <a:cubicBezTo>
                      <a:pt x="266" y="24"/>
                      <a:pt x="262" y="25"/>
                      <a:pt x="258" y="27"/>
                    </a:cubicBezTo>
                    <a:cubicBezTo>
                      <a:pt x="238" y="40"/>
                      <a:pt x="230" y="59"/>
                      <a:pt x="227" y="78"/>
                    </a:cubicBezTo>
                    <a:cubicBezTo>
                      <a:pt x="227" y="81"/>
                      <a:pt x="221" y="83"/>
                      <a:pt x="218" y="80"/>
                    </a:cubicBezTo>
                    <a:cubicBezTo>
                      <a:pt x="195" y="59"/>
                      <a:pt x="168" y="36"/>
                      <a:pt x="156" y="7"/>
                    </a:cubicBezTo>
                    <a:cubicBezTo>
                      <a:pt x="155" y="3"/>
                      <a:pt x="151" y="0"/>
                      <a:pt x="147" y="1"/>
                    </a:cubicBezTo>
                    <a:cubicBezTo>
                      <a:pt x="142" y="3"/>
                      <a:pt x="143" y="7"/>
                      <a:pt x="144" y="12"/>
                    </a:cubicBezTo>
                    <a:cubicBezTo>
                      <a:pt x="159" y="48"/>
                      <a:pt x="188" y="77"/>
                      <a:pt x="214" y="102"/>
                    </a:cubicBezTo>
                    <a:cubicBezTo>
                      <a:pt x="234" y="122"/>
                      <a:pt x="246" y="161"/>
                      <a:pt x="248" y="192"/>
                    </a:cubicBezTo>
                    <a:cubicBezTo>
                      <a:pt x="248" y="211"/>
                      <a:pt x="250" y="231"/>
                      <a:pt x="252" y="250"/>
                    </a:cubicBezTo>
                    <a:cubicBezTo>
                      <a:pt x="255" y="275"/>
                      <a:pt x="255" y="275"/>
                      <a:pt x="255" y="275"/>
                    </a:cubicBezTo>
                    <a:cubicBezTo>
                      <a:pt x="256" y="287"/>
                      <a:pt x="258" y="298"/>
                      <a:pt x="259" y="309"/>
                    </a:cubicBezTo>
                    <a:cubicBezTo>
                      <a:pt x="262" y="328"/>
                      <a:pt x="262" y="328"/>
                      <a:pt x="262" y="328"/>
                    </a:cubicBezTo>
                    <a:cubicBezTo>
                      <a:pt x="263" y="334"/>
                      <a:pt x="282" y="396"/>
                      <a:pt x="238" y="408"/>
                    </a:cubicBezTo>
                    <a:cubicBezTo>
                      <a:pt x="206" y="416"/>
                      <a:pt x="153" y="355"/>
                      <a:pt x="137" y="320"/>
                    </a:cubicBezTo>
                    <a:cubicBezTo>
                      <a:pt x="128" y="303"/>
                      <a:pt x="113" y="294"/>
                      <a:pt x="98" y="286"/>
                    </a:cubicBezTo>
                    <a:cubicBezTo>
                      <a:pt x="86" y="278"/>
                      <a:pt x="70" y="272"/>
                      <a:pt x="63" y="261"/>
                    </a:cubicBezTo>
                    <a:cubicBezTo>
                      <a:pt x="59" y="254"/>
                      <a:pt x="57" y="244"/>
                      <a:pt x="58" y="232"/>
                    </a:cubicBezTo>
                    <a:cubicBezTo>
                      <a:pt x="59" y="225"/>
                      <a:pt x="60" y="213"/>
                      <a:pt x="60" y="206"/>
                    </a:cubicBezTo>
                    <a:cubicBezTo>
                      <a:pt x="59" y="198"/>
                      <a:pt x="50" y="198"/>
                      <a:pt x="51" y="209"/>
                    </a:cubicBezTo>
                    <a:cubicBezTo>
                      <a:pt x="52" y="214"/>
                      <a:pt x="50" y="220"/>
                      <a:pt x="49" y="227"/>
                    </a:cubicBezTo>
                    <a:cubicBezTo>
                      <a:pt x="48" y="241"/>
                      <a:pt x="45" y="257"/>
                      <a:pt x="53" y="269"/>
                    </a:cubicBezTo>
                    <a:cubicBezTo>
                      <a:pt x="55" y="273"/>
                      <a:pt x="61" y="279"/>
                      <a:pt x="54" y="281"/>
                    </a:cubicBezTo>
                    <a:cubicBezTo>
                      <a:pt x="40" y="284"/>
                      <a:pt x="30" y="292"/>
                      <a:pt x="20" y="299"/>
                    </a:cubicBezTo>
                    <a:cubicBezTo>
                      <a:pt x="15" y="303"/>
                      <a:pt x="11" y="306"/>
                      <a:pt x="7" y="309"/>
                    </a:cubicBezTo>
                    <a:cubicBezTo>
                      <a:pt x="3" y="312"/>
                      <a:pt x="0" y="314"/>
                      <a:pt x="3" y="319"/>
                    </a:cubicBezTo>
                    <a:cubicBezTo>
                      <a:pt x="6" y="323"/>
                      <a:pt x="24" y="310"/>
                      <a:pt x="28" y="307"/>
                    </a:cubicBezTo>
                    <a:cubicBezTo>
                      <a:pt x="52" y="290"/>
                      <a:pt x="77" y="292"/>
                      <a:pt x="89" y="301"/>
                    </a:cubicBezTo>
                    <a:cubicBezTo>
                      <a:pt x="102" y="309"/>
                      <a:pt x="115" y="316"/>
                      <a:pt x="121" y="329"/>
                    </a:cubicBezTo>
                    <a:cubicBezTo>
                      <a:pt x="124" y="334"/>
                      <a:pt x="126" y="339"/>
                      <a:pt x="128" y="345"/>
                    </a:cubicBezTo>
                    <a:cubicBezTo>
                      <a:pt x="130" y="353"/>
                      <a:pt x="133" y="361"/>
                      <a:pt x="138" y="369"/>
                    </a:cubicBezTo>
                    <a:cubicBezTo>
                      <a:pt x="153" y="399"/>
                      <a:pt x="172" y="416"/>
                      <a:pt x="178" y="440"/>
                    </a:cubicBezTo>
                    <a:cubicBezTo>
                      <a:pt x="184" y="464"/>
                      <a:pt x="187" y="511"/>
                      <a:pt x="178" y="562"/>
                    </a:cubicBezTo>
                    <a:cubicBezTo>
                      <a:pt x="168" y="612"/>
                      <a:pt x="162" y="657"/>
                      <a:pt x="164" y="708"/>
                    </a:cubicBezTo>
                    <a:cubicBezTo>
                      <a:pt x="165" y="759"/>
                      <a:pt x="269" y="751"/>
                      <a:pt x="303" y="749"/>
                    </a:cubicBezTo>
                    <a:cubicBezTo>
                      <a:pt x="346" y="745"/>
                      <a:pt x="410" y="754"/>
                      <a:pt x="417" y="729"/>
                    </a:cubicBezTo>
                    <a:cubicBezTo>
                      <a:pt x="425" y="704"/>
                      <a:pt x="430" y="650"/>
                      <a:pt x="430" y="581"/>
                    </a:cubicBezTo>
                    <a:cubicBezTo>
                      <a:pt x="430" y="511"/>
                      <a:pt x="421" y="495"/>
                      <a:pt x="407" y="470"/>
                    </a:cubicBezTo>
                    <a:cubicBezTo>
                      <a:pt x="392" y="445"/>
                      <a:pt x="366" y="415"/>
                      <a:pt x="357" y="396"/>
                    </a:cubicBezTo>
                    <a:cubicBezTo>
                      <a:pt x="349" y="378"/>
                      <a:pt x="353" y="343"/>
                      <a:pt x="360" y="331"/>
                    </a:cubicBezTo>
                    <a:cubicBezTo>
                      <a:pt x="373" y="296"/>
                      <a:pt x="400" y="291"/>
                      <a:pt x="405" y="28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1" name="Freeform 1500">
                <a:extLst>
                  <a:ext uri="{FF2B5EF4-FFF2-40B4-BE49-F238E27FC236}">
                    <a16:creationId xmlns:a16="http://schemas.microsoft.com/office/drawing/2014/main" id="{376DB74C-C7D8-0AEF-9E8C-4F86E9DB8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9" y="2822"/>
                <a:ext cx="117" cy="276"/>
              </a:xfrm>
              <a:custGeom>
                <a:avLst/>
                <a:gdLst>
                  <a:gd name="T0" fmla="*/ 293 w 74"/>
                  <a:gd name="T1" fmla="*/ 0 h 175"/>
                  <a:gd name="T2" fmla="*/ 43 w 74"/>
                  <a:gd name="T3" fmla="*/ 227 h 175"/>
                  <a:gd name="T4" fmla="*/ 87 w 74"/>
                  <a:gd name="T5" fmla="*/ 505 h 175"/>
                  <a:gd name="T6" fmla="*/ 293 w 74"/>
                  <a:gd name="T7" fmla="*/ 686 h 175"/>
                  <a:gd name="T8" fmla="*/ 293 w 74"/>
                  <a:gd name="T9" fmla="*/ 0 h 17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4" h="175">
                    <a:moveTo>
                      <a:pt x="74" y="0"/>
                    </a:moveTo>
                    <a:cubicBezTo>
                      <a:pt x="51" y="15"/>
                      <a:pt x="16" y="32"/>
                      <a:pt x="11" y="58"/>
                    </a:cubicBezTo>
                    <a:cubicBezTo>
                      <a:pt x="5" y="87"/>
                      <a:pt x="0" y="99"/>
                      <a:pt x="22" y="129"/>
                    </a:cubicBezTo>
                    <a:cubicBezTo>
                      <a:pt x="41" y="156"/>
                      <a:pt x="61" y="174"/>
                      <a:pt x="74" y="175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2" name="Freeform 1501">
                <a:extLst>
                  <a:ext uri="{FF2B5EF4-FFF2-40B4-BE49-F238E27FC236}">
                    <a16:creationId xmlns:a16="http://schemas.microsoft.com/office/drawing/2014/main" id="{F161B84C-F3AC-670F-577C-9B388C4BB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2" y="2847"/>
                <a:ext cx="111" cy="133"/>
              </a:xfrm>
              <a:custGeom>
                <a:avLst/>
                <a:gdLst>
                  <a:gd name="T0" fmla="*/ 279 w 70"/>
                  <a:gd name="T1" fmla="*/ 0 h 84"/>
                  <a:gd name="T2" fmla="*/ 90 w 70"/>
                  <a:gd name="T3" fmla="*/ 334 h 84"/>
                  <a:gd name="T4" fmla="*/ 168 w 70"/>
                  <a:gd name="T5" fmla="*/ 198 h 84"/>
                  <a:gd name="T6" fmla="*/ 279 w 70"/>
                  <a:gd name="T7" fmla="*/ 196 h 8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0" h="84">
                    <a:moveTo>
                      <a:pt x="70" y="0"/>
                    </a:moveTo>
                    <a:cubicBezTo>
                      <a:pt x="41" y="14"/>
                      <a:pt x="0" y="48"/>
                      <a:pt x="23" y="84"/>
                    </a:cubicBezTo>
                    <a:cubicBezTo>
                      <a:pt x="31" y="72"/>
                      <a:pt x="24" y="59"/>
                      <a:pt x="42" y="50"/>
                    </a:cubicBezTo>
                    <a:cubicBezTo>
                      <a:pt x="49" y="46"/>
                      <a:pt x="65" y="41"/>
                      <a:pt x="70" y="4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3" name="Freeform 1502">
                <a:extLst>
                  <a:ext uri="{FF2B5EF4-FFF2-40B4-BE49-F238E27FC236}">
                    <a16:creationId xmlns:a16="http://schemas.microsoft.com/office/drawing/2014/main" id="{FB8F4EE7-EC54-A289-FF81-4851FB277C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3007"/>
                <a:ext cx="74" cy="72"/>
              </a:xfrm>
              <a:custGeom>
                <a:avLst/>
                <a:gdLst>
                  <a:gd name="T0" fmla="*/ 107 w 47"/>
                  <a:gd name="T1" fmla="*/ 135 h 46"/>
                  <a:gd name="T2" fmla="*/ 184 w 47"/>
                  <a:gd name="T3" fmla="*/ 177 h 46"/>
                  <a:gd name="T4" fmla="*/ 184 w 47"/>
                  <a:gd name="T5" fmla="*/ 13 h 46"/>
                  <a:gd name="T6" fmla="*/ 129 w 47"/>
                  <a:gd name="T7" fmla="*/ 49 h 46"/>
                  <a:gd name="T8" fmla="*/ 8 w 47"/>
                  <a:gd name="T9" fmla="*/ 0 h 46"/>
                  <a:gd name="T10" fmla="*/ 0 w 47"/>
                  <a:gd name="T11" fmla="*/ 13 h 46"/>
                  <a:gd name="T12" fmla="*/ 107 w 47"/>
                  <a:gd name="T13" fmla="*/ 135 h 4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7" h="46">
                    <a:moveTo>
                      <a:pt x="27" y="35"/>
                    </a:moveTo>
                    <a:cubicBezTo>
                      <a:pt x="33" y="41"/>
                      <a:pt x="40" y="44"/>
                      <a:pt x="47" y="4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4" y="9"/>
                      <a:pt x="41" y="14"/>
                      <a:pt x="33" y="13"/>
                    </a:cubicBezTo>
                    <a:cubicBezTo>
                      <a:pt x="27" y="13"/>
                      <a:pt x="7" y="4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0" y="12"/>
                      <a:pt x="17" y="25"/>
                      <a:pt x="27" y="35"/>
                    </a:cubicBez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4" name="Freeform 1503">
                <a:extLst>
                  <a:ext uri="{FF2B5EF4-FFF2-40B4-BE49-F238E27FC236}">
                    <a16:creationId xmlns:a16="http://schemas.microsoft.com/office/drawing/2014/main" id="{05C0B4A7-E4B0-F150-B8A1-10249F072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" y="2871"/>
                <a:ext cx="28" cy="24"/>
              </a:xfrm>
              <a:custGeom>
                <a:avLst/>
                <a:gdLst>
                  <a:gd name="T0" fmla="*/ 61 w 18"/>
                  <a:gd name="T1" fmla="*/ 0 h 15"/>
                  <a:gd name="T2" fmla="*/ 0 w 18"/>
                  <a:gd name="T3" fmla="*/ 61 h 15"/>
                  <a:gd name="T4" fmla="*/ 68 w 18"/>
                  <a:gd name="T5" fmla="*/ 48 h 15"/>
                  <a:gd name="T6" fmla="*/ 62 w 18"/>
                  <a:gd name="T7" fmla="*/ 16 h 1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15">
                    <a:moveTo>
                      <a:pt x="16" y="0"/>
                    </a:moveTo>
                    <a:cubicBezTo>
                      <a:pt x="9" y="2"/>
                      <a:pt x="4" y="9"/>
                      <a:pt x="0" y="15"/>
                    </a:cubicBezTo>
                    <a:cubicBezTo>
                      <a:pt x="7" y="15"/>
                      <a:pt x="12" y="12"/>
                      <a:pt x="18" y="12"/>
                    </a:cubicBezTo>
                    <a:cubicBezTo>
                      <a:pt x="17" y="9"/>
                      <a:pt x="18" y="6"/>
                      <a:pt x="17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5" name="Freeform 1504">
                <a:extLst>
                  <a:ext uri="{FF2B5EF4-FFF2-40B4-BE49-F238E27FC236}">
                    <a16:creationId xmlns:a16="http://schemas.microsoft.com/office/drawing/2014/main" id="{136BA0BB-1877-1EE7-B090-7136EFEA4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9" y="2822"/>
                <a:ext cx="117" cy="276"/>
              </a:xfrm>
              <a:custGeom>
                <a:avLst/>
                <a:gdLst>
                  <a:gd name="T0" fmla="*/ 293 w 74"/>
                  <a:gd name="T1" fmla="*/ 0 h 175"/>
                  <a:gd name="T2" fmla="*/ 43 w 74"/>
                  <a:gd name="T3" fmla="*/ 227 h 175"/>
                  <a:gd name="T4" fmla="*/ 87 w 74"/>
                  <a:gd name="T5" fmla="*/ 505 h 175"/>
                  <a:gd name="T6" fmla="*/ 293 w 74"/>
                  <a:gd name="T7" fmla="*/ 686 h 17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4" h="175">
                    <a:moveTo>
                      <a:pt x="74" y="0"/>
                    </a:moveTo>
                    <a:cubicBezTo>
                      <a:pt x="51" y="15"/>
                      <a:pt x="16" y="32"/>
                      <a:pt x="11" y="58"/>
                    </a:cubicBezTo>
                    <a:cubicBezTo>
                      <a:pt x="5" y="87"/>
                      <a:pt x="0" y="99"/>
                      <a:pt x="22" y="129"/>
                    </a:cubicBezTo>
                    <a:cubicBezTo>
                      <a:pt x="41" y="156"/>
                      <a:pt x="61" y="174"/>
                      <a:pt x="74" y="175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6" name="Freeform 1505">
                <a:extLst>
                  <a:ext uri="{FF2B5EF4-FFF2-40B4-BE49-F238E27FC236}">
                    <a16:creationId xmlns:a16="http://schemas.microsoft.com/office/drawing/2014/main" id="{4C7B6A30-1437-22FC-4C48-80FE83C2A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4" y="2880"/>
                <a:ext cx="339" cy="656"/>
              </a:xfrm>
              <a:custGeom>
                <a:avLst/>
                <a:gdLst>
                  <a:gd name="T0" fmla="*/ 421 w 214"/>
                  <a:gd name="T1" fmla="*/ 14 h 415"/>
                  <a:gd name="T2" fmla="*/ 108 w 214"/>
                  <a:gd name="T3" fmla="*/ 223 h 415"/>
                  <a:gd name="T4" fmla="*/ 48 w 214"/>
                  <a:gd name="T5" fmla="*/ 580 h 415"/>
                  <a:gd name="T6" fmla="*/ 60 w 214"/>
                  <a:gd name="T7" fmla="*/ 1114 h 415"/>
                  <a:gd name="T8" fmla="*/ 108 w 214"/>
                  <a:gd name="T9" fmla="*/ 1571 h 415"/>
                  <a:gd name="T10" fmla="*/ 477 w 214"/>
                  <a:gd name="T11" fmla="*/ 1612 h 415"/>
                  <a:gd name="T12" fmla="*/ 743 w 214"/>
                  <a:gd name="T13" fmla="*/ 1510 h 415"/>
                  <a:gd name="T14" fmla="*/ 787 w 214"/>
                  <a:gd name="T15" fmla="*/ 974 h 415"/>
                  <a:gd name="T16" fmla="*/ 824 w 214"/>
                  <a:gd name="T17" fmla="*/ 552 h 415"/>
                  <a:gd name="T18" fmla="*/ 627 w 214"/>
                  <a:gd name="T19" fmla="*/ 190 h 415"/>
                  <a:gd name="T20" fmla="*/ 421 w 214"/>
                  <a:gd name="T21" fmla="*/ 14 h 4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4" h="415">
                    <a:moveTo>
                      <a:pt x="106" y="4"/>
                    </a:moveTo>
                    <a:cubicBezTo>
                      <a:pt x="74" y="10"/>
                      <a:pt x="40" y="39"/>
                      <a:pt x="27" y="56"/>
                    </a:cubicBezTo>
                    <a:cubicBezTo>
                      <a:pt x="14" y="74"/>
                      <a:pt x="11" y="106"/>
                      <a:pt x="12" y="147"/>
                    </a:cubicBezTo>
                    <a:cubicBezTo>
                      <a:pt x="13" y="187"/>
                      <a:pt x="15" y="231"/>
                      <a:pt x="15" y="282"/>
                    </a:cubicBezTo>
                    <a:cubicBezTo>
                      <a:pt x="15" y="333"/>
                      <a:pt x="0" y="394"/>
                      <a:pt x="27" y="398"/>
                    </a:cubicBezTo>
                    <a:cubicBezTo>
                      <a:pt x="55" y="403"/>
                      <a:pt x="80" y="401"/>
                      <a:pt x="120" y="408"/>
                    </a:cubicBezTo>
                    <a:cubicBezTo>
                      <a:pt x="161" y="415"/>
                      <a:pt x="182" y="401"/>
                      <a:pt x="187" y="382"/>
                    </a:cubicBezTo>
                    <a:cubicBezTo>
                      <a:pt x="192" y="363"/>
                      <a:pt x="191" y="303"/>
                      <a:pt x="198" y="247"/>
                    </a:cubicBezTo>
                    <a:cubicBezTo>
                      <a:pt x="205" y="191"/>
                      <a:pt x="214" y="173"/>
                      <a:pt x="207" y="140"/>
                    </a:cubicBezTo>
                    <a:cubicBezTo>
                      <a:pt x="200" y="106"/>
                      <a:pt x="183" y="83"/>
                      <a:pt x="158" y="48"/>
                    </a:cubicBezTo>
                    <a:cubicBezTo>
                      <a:pt x="133" y="13"/>
                      <a:pt x="117" y="0"/>
                      <a:pt x="106" y="4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7" name="Freeform 1506">
                <a:extLst>
                  <a:ext uri="{FF2B5EF4-FFF2-40B4-BE49-F238E27FC236}">
                    <a16:creationId xmlns:a16="http://schemas.microsoft.com/office/drawing/2014/main" id="{D130737B-3359-23D0-B7A4-B36B4F9D7E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1" y="2932"/>
                <a:ext cx="230" cy="583"/>
              </a:xfrm>
              <a:custGeom>
                <a:avLst/>
                <a:gdLst>
                  <a:gd name="T0" fmla="*/ 271 w 145"/>
                  <a:gd name="T1" fmla="*/ 0 h 369"/>
                  <a:gd name="T2" fmla="*/ 352 w 145"/>
                  <a:gd name="T3" fmla="*/ 95 h 369"/>
                  <a:gd name="T4" fmla="*/ 447 w 145"/>
                  <a:gd name="T5" fmla="*/ 229 h 369"/>
                  <a:gd name="T6" fmla="*/ 558 w 145"/>
                  <a:gd name="T7" fmla="*/ 449 h 369"/>
                  <a:gd name="T8" fmla="*/ 536 w 145"/>
                  <a:gd name="T9" fmla="*/ 741 h 369"/>
                  <a:gd name="T10" fmla="*/ 503 w 145"/>
                  <a:gd name="T11" fmla="*/ 1049 h 369"/>
                  <a:gd name="T12" fmla="*/ 400 w 145"/>
                  <a:gd name="T13" fmla="*/ 1441 h 369"/>
                  <a:gd name="T14" fmla="*/ 216 w 145"/>
                  <a:gd name="T15" fmla="*/ 1433 h 369"/>
                  <a:gd name="T16" fmla="*/ 0 w 145"/>
                  <a:gd name="T17" fmla="*/ 1420 h 369"/>
                  <a:gd name="T18" fmla="*/ 287 w 145"/>
                  <a:gd name="T19" fmla="*/ 1084 h 369"/>
                  <a:gd name="T20" fmla="*/ 227 w 145"/>
                  <a:gd name="T21" fmla="*/ 912 h 369"/>
                  <a:gd name="T22" fmla="*/ 284 w 145"/>
                  <a:gd name="T23" fmla="*/ 844 h 369"/>
                  <a:gd name="T24" fmla="*/ 312 w 145"/>
                  <a:gd name="T25" fmla="*/ 766 h 369"/>
                  <a:gd name="T26" fmla="*/ 411 w 145"/>
                  <a:gd name="T27" fmla="*/ 457 h 369"/>
                  <a:gd name="T28" fmla="*/ 332 w 145"/>
                  <a:gd name="T29" fmla="*/ 128 h 369"/>
                  <a:gd name="T30" fmla="*/ 274 w 145"/>
                  <a:gd name="T31" fmla="*/ 22 h 36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45" h="369">
                    <a:moveTo>
                      <a:pt x="68" y="0"/>
                    </a:moveTo>
                    <a:cubicBezTo>
                      <a:pt x="76" y="4"/>
                      <a:pt x="82" y="17"/>
                      <a:pt x="88" y="24"/>
                    </a:cubicBezTo>
                    <a:cubicBezTo>
                      <a:pt x="96" y="35"/>
                      <a:pt x="104" y="46"/>
                      <a:pt x="112" y="58"/>
                    </a:cubicBezTo>
                    <a:cubicBezTo>
                      <a:pt x="125" y="76"/>
                      <a:pt x="136" y="91"/>
                      <a:pt x="140" y="114"/>
                    </a:cubicBezTo>
                    <a:cubicBezTo>
                      <a:pt x="145" y="138"/>
                      <a:pt x="137" y="164"/>
                      <a:pt x="134" y="188"/>
                    </a:cubicBezTo>
                    <a:cubicBezTo>
                      <a:pt x="132" y="214"/>
                      <a:pt x="128" y="240"/>
                      <a:pt x="126" y="266"/>
                    </a:cubicBezTo>
                    <a:cubicBezTo>
                      <a:pt x="124" y="292"/>
                      <a:pt x="134" y="356"/>
                      <a:pt x="100" y="365"/>
                    </a:cubicBezTo>
                    <a:cubicBezTo>
                      <a:pt x="87" y="369"/>
                      <a:pt x="68" y="365"/>
                      <a:pt x="54" y="363"/>
                    </a:cubicBezTo>
                    <a:cubicBezTo>
                      <a:pt x="36" y="360"/>
                      <a:pt x="18" y="360"/>
                      <a:pt x="0" y="360"/>
                    </a:cubicBezTo>
                    <a:cubicBezTo>
                      <a:pt x="40" y="352"/>
                      <a:pt x="78" y="321"/>
                      <a:pt x="72" y="275"/>
                    </a:cubicBezTo>
                    <a:cubicBezTo>
                      <a:pt x="71" y="260"/>
                      <a:pt x="54" y="244"/>
                      <a:pt x="57" y="231"/>
                    </a:cubicBezTo>
                    <a:cubicBezTo>
                      <a:pt x="59" y="223"/>
                      <a:pt x="66" y="221"/>
                      <a:pt x="71" y="214"/>
                    </a:cubicBezTo>
                    <a:cubicBezTo>
                      <a:pt x="76" y="208"/>
                      <a:pt x="77" y="202"/>
                      <a:pt x="78" y="194"/>
                    </a:cubicBezTo>
                    <a:cubicBezTo>
                      <a:pt x="84" y="166"/>
                      <a:pt x="106" y="148"/>
                      <a:pt x="103" y="116"/>
                    </a:cubicBezTo>
                    <a:cubicBezTo>
                      <a:pt x="101" y="90"/>
                      <a:pt x="94" y="55"/>
                      <a:pt x="83" y="32"/>
                    </a:cubicBezTo>
                    <a:cubicBezTo>
                      <a:pt x="79" y="23"/>
                      <a:pt x="73" y="14"/>
                      <a:pt x="69" y="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8" name="Freeform 1507">
                <a:extLst>
                  <a:ext uri="{FF2B5EF4-FFF2-40B4-BE49-F238E27FC236}">
                    <a16:creationId xmlns:a16="http://schemas.microsoft.com/office/drawing/2014/main" id="{921B71C1-BAD3-FBC9-2824-B57AD38385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2907"/>
                <a:ext cx="131" cy="356"/>
              </a:xfrm>
              <a:custGeom>
                <a:avLst/>
                <a:gdLst>
                  <a:gd name="T0" fmla="*/ 327 w 83"/>
                  <a:gd name="T1" fmla="*/ 0 h 225"/>
                  <a:gd name="T2" fmla="*/ 21 w 83"/>
                  <a:gd name="T3" fmla="*/ 301 h 225"/>
                  <a:gd name="T4" fmla="*/ 5 w 83"/>
                  <a:gd name="T5" fmla="*/ 555 h 225"/>
                  <a:gd name="T6" fmla="*/ 14 w 83"/>
                  <a:gd name="T7" fmla="*/ 714 h 225"/>
                  <a:gd name="T8" fmla="*/ 21 w 83"/>
                  <a:gd name="T9" fmla="*/ 891 h 225"/>
                  <a:gd name="T10" fmla="*/ 74 w 83"/>
                  <a:gd name="T11" fmla="*/ 551 h 225"/>
                  <a:gd name="T12" fmla="*/ 219 w 83"/>
                  <a:gd name="T13" fmla="*/ 345 h 225"/>
                  <a:gd name="T14" fmla="*/ 279 w 83"/>
                  <a:gd name="T15" fmla="*/ 103 h 225"/>
                  <a:gd name="T16" fmla="*/ 327 w 83"/>
                  <a:gd name="T17" fmla="*/ 5 h 22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3" h="225">
                    <a:moveTo>
                      <a:pt x="83" y="0"/>
                    </a:moveTo>
                    <a:cubicBezTo>
                      <a:pt x="48" y="4"/>
                      <a:pt x="10" y="42"/>
                      <a:pt x="5" y="76"/>
                    </a:cubicBezTo>
                    <a:cubicBezTo>
                      <a:pt x="1" y="96"/>
                      <a:pt x="0" y="119"/>
                      <a:pt x="1" y="140"/>
                    </a:cubicBezTo>
                    <a:cubicBezTo>
                      <a:pt x="1" y="153"/>
                      <a:pt x="3" y="167"/>
                      <a:pt x="4" y="180"/>
                    </a:cubicBezTo>
                    <a:cubicBezTo>
                      <a:pt x="6" y="196"/>
                      <a:pt x="3" y="210"/>
                      <a:pt x="5" y="225"/>
                    </a:cubicBezTo>
                    <a:cubicBezTo>
                      <a:pt x="11" y="197"/>
                      <a:pt x="12" y="167"/>
                      <a:pt x="19" y="139"/>
                    </a:cubicBezTo>
                    <a:cubicBezTo>
                      <a:pt x="25" y="113"/>
                      <a:pt x="42" y="107"/>
                      <a:pt x="56" y="87"/>
                    </a:cubicBezTo>
                    <a:cubicBezTo>
                      <a:pt x="67" y="71"/>
                      <a:pt x="63" y="45"/>
                      <a:pt x="71" y="26"/>
                    </a:cubicBezTo>
                    <a:cubicBezTo>
                      <a:pt x="74" y="19"/>
                      <a:pt x="75" y="4"/>
                      <a:pt x="83" y="1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9" name="Freeform 1508">
                <a:extLst>
                  <a:ext uri="{FF2B5EF4-FFF2-40B4-BE49-F238E27FC236}">
                    <a16:creationId xmlns:a16="http://schemas.microsoft.com/office/drawing/2014/main" id="{3A428D6B-2FA6-D0A5-63CE-570B82CDDA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" y="2948"/>
                <a:ext cx="60" cy="93"/>
              </a:xfrm>
              <a:custGeom>
                <a:avLst/>
                <a:gdLst>
                  <a:gd name="T0" fmla="*/ 150 w 38"/>
                  <a:gd name="T1" fmla="*/ 0 h 59"/>
                  <a:gd name="T2" fmla="*/ 60 w 38"/>
                  <a:gd name="T3" fmla="*/ 232 h 59"/>
                  <a:gd name="T4" fmla="*/ 134 w 38"/>
                  <a:gd name="T5" fmla="*/ 68 h 5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59">
                    <a:moveTo>
                      <a:pt x="38" y="0"/>
                    </a:moveTo>
                    <a:cubicBezTo>
                      <a:pt x="29" y="17"/>
                      <a:pt x="0" y="37"/>
                      <a:pt x="15" y="59"/>
                    </a:cubicBezTo>
                    <a:cubicBezTo>
                      <a:pt x="17" y="44"/>
                      <a:pt x="24" y="29"/>
                      <a:pt x="34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0" name="Oval 1509">
                <a:extLst>
                  <a:ext uri="{FF2B5EF4-FFF2-40B4-BE49-F238E27FC236}">
                    <a16:creationId xmlns:a16="http://schemas.microsoft.com/office/drawing/2014/main" id="{34508C06-3D34-E1A3-D6CC-96187387F0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" y="3176"/>
                <a:ext cx="133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1" name="Oval 1510">
                <a:extLst>
                  <a:ext uri="{FF2B5EF4-FFF2-40B4-BE49-F238E27FC236}">
                    <a16:creationId xmlns:a16="http://schemas.microsoft.com/office/drawing/2014/main" id="{62C8D990-756E-9865-0B2A-BDB9C0490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3147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2" name="Oval 1511">
                <a:extLst>
                  <a:ext uri="{FF2B5EF4-FFF2-40B4-BE49-F238E27FC236}">
                    <a16:creationId xmlns:a16="http://schemas.microsoft.com/office/drawing/2014/main" id="{A8783987-2B5F-479A-A5AC-3E9F594B4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9" y="3163"/>
                <a:ext cx="133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3" name="Freeform 1512">
                <a:extLst>
                  <a:ext uri="{FF2B5EF4-FFF2-40B4-BE49-F238E27FC236}">
                    <a16:creationId xmlns:a16="http://schemas.microsoft.com/office/drawing/2014/main" id="{789025A5-5C9B-8FD1-74B8-AD8C739773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0" y="3193"/>
                <a:ext cx="101" cy="85"/>
              </a:xfrm>
              <a:custGeom>
                <a:avLst/>
                <a:gdLst>
                  <a:gd name="T0" fmla="*/ 0 w 64"/>
                  <a:gd name="T1" fmla="*/ 124 h 54"/>
                  <a:gd name="T2" fmla="*/ 0 w 64"/>
                  <a:gd name="T3" fmla="*/ 151 h 54"/>
                  <a:gd name="T4" fmla="*/ 115 w 64"/>
                  <a:gd name="T5" fmla="*/ 211 h 54"/>
                  <a:gd name="T6" fmla="*/ 251 w 64"/>
                  <a:gd name="T7" fmla="*/ 87 h 54"/>
                  <a:gd name="T8" fmla="*/ 246 w 64"/>
                  <a:gd name="T9" fmla="*/ 55 h 54"/>
                  <a:gd name="T10" fmla="*/ 134 w 64"/>
                  <a:gd name="T11" fmla="*/ 0 h 54"/>
                  <a:gd name="T12" fmla="*/ 0 w 64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4" h="54">
                    <a:moveTo>
                      <a:pt x="0" y="32"/>
                    </a:moveTo>
                    <a:cubicBezTo>
                      <a:pt x="0" y="35"/>
                      <a:pt x="0" y="37"/>
                      <a:pt x="0" y="39"/>
                    </a:cubicBezTo>
                    <a:cubicBezTo>
                      <a:pt x="7" y="48"/>
                      <a:pt x="17" y="54"/>
                      <a:pt x="29" y="54"/>
                    </a:cubicBezTo>
                    <a:cubicBezTo>
                      <a:pt x="48" y="54"/>
                      <a:pt x="64" y="40"/>
                      <a:pt x="64" y="22"/>
                    </a:cubicBezTo>
                    <a:cubicBezTo>
                      <a:pt x="64" y="19"/>
                      <a:pt x="64" y="17"/>
                      <a:pt x="63" y="14"/>
                    </a:cubicBezTo>
                    <a:cubicBezTo>
                      <a:pt x="57" y="6"/>
                      <a:pt x="46" y="0"/>
                      <a:pt x="34" y="0"/>
                    </a:cubicBezTo>
                    <a:cubicBezTo>
                      <a:pt x="15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4" name="Oval 1513">
                <a:extLst>
                  <a:ext uri="{FF2B5EF4-FFF2-40B4-BE49-F238E27FC236}">
                    <a16:creationId xmlns:a16="http://schemas.microsoft.com/office/drawing/2014/main" id="{8780174B-CC03-28A8-D622-BCD08C17E2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3" y="3192"/>
                <a:ext cx="27" cy="2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5" name="Oval 1514">
                <a:extLst>
                  <a:ext uri="{FF2B5EF4-FFF2-40B4-BE49-F238E27FC236}">
                    <a16:creationId xmlns:a16="http://schemas.microsoft.com/office/drawing/2014/main" id="{E4D279AF-FB9D-9A0B-F425-0474FAEDAD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5" y="3187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6" name="Freeform 1515">
                <a:extLst>
                  <a:ext uri="{FF2B5EF4-FFF2-40B4-BE49-F238E27FC236}">
                    <a16:creationId xmlns:a16="http://schemas.microsoft.com/office/drawing/2014/main" id="{13998AB9-36F9-C73E-69A3-FBC361E70C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7" y="3233"/>
                <a:ext cx="74" cy="55"/>
              </a:xfrm>
              <a:custGeom>
                <a:avLst/>
                <a:gdLst>
                  <a:gd name="T0" fmla="*/ 184 w 47"/>
                  <a:gd name="T1" fmla="*/ 0 h 35"/>
                  <a:gd name="T2" fmla="*/ 0 w 47"/>
                  <a:gd name="T3" fmla="*/ 101 h 35"/>
                  <a:gd name="T4" fmla="*/ 184 w 47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7" h="35">
                    <a:moveTo>
                      <a:pt x="47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2" y="25"/>
                      <a:pt x="34" y="21"/>
                      <a:pt x="47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7" name="Freeform 1516">
                <a:extLst>
                  <a:ext uri="{FF2B5EF4-FFF2-40B4-BE49-F238E27FC236}">
                    <a16:creationId xmlns:a16="http://schemas.microsoft.com/office/drawing/2014/main" id="{6CC32483-8CBE-1D85-9035-9025073F5A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4" y="2880"/>
                <a:ext cx="339" cy="656"/>
              </a:xfrm>
              <a:custGeom>
                <a:avLst/>
                <a:gdLst>
                  <a:gd name="T0" fmla="*/ 421 w 214"/>
                  <a:gd name="T1" fmla="*/ 14 h 415"/>
                  <a:gd name="T2" fmla="*/ 108 w 214"/>
                  <a:gd name="T3" fmla="*/ 223 h 415"/>
                  <a:gd name="T4" fmla="*/ 48 w 214"/>
                  <a:gd name="T5" fmla="*/ 580 h 415"/>
                  <a:gd name="T6" fmla="*/ 60 w 214"/>
                  <a:gd name="T7" fmla="*/ 1114 h 415"/>
                  <a:gd name="T8" fmla="*/ 108 w 214"/>
                  <a:gd name="T9" fmla="*/ 1571 h 415"/>
                  <a:gd name="T10" fmla="*/ 477 w 214"/>
                  <a:gd name="T11" fmla="*/ 1612 h 415"/>
                  <a:gd name="T12" fmla="*/ 743 w 214"/>
                  <a:gd name="T13" fmla="*/ 1510 h 415"/>
                  <a:gd name="T14" fmla="*/ 787 w 214"/>
                  <a:gd name="T15" fmla="*/ 974 h 415"/>
                  <a:gd name="T16" fmla="*/ 824 w 214"/>
                  <a:gd name="T17" fmla="*/ 552 h 415"/>
                  <a:gd name="T18" fmla="*/ 627 w 214"/>
                  <a:gd name="T19" fmla="*/ 190 h 415"/>
                  <a:gd name="T20" fmla="*/ 421 w 214"/>
                  <a:gd name="T21" fmla="*/ 14 h 4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4" h="415">
                    <a:moveTo>
                      <a:pt x="106" y="4"/>
                    </a:moveTo>
                    <a:cubicBezTo>
                      <a:pt x="74" y="10"/>
                      <a:pt x="40" y="39"/>
                      <a:pt x="27" y="56"/>
                    </a:cubicBezTo>
                    <a:cubicBezTo>
                      <a:pt x="14" y="74"/>
                      <a:pt x="11" y="106"/>
                      <a:pt x="12" y="147"/>
                    </a:cubicBezTo>
                    <a:cubicBezTo>
                      <a:pt x="13" y="187"/>
                      <a:pt x="15" y="231"/>
                      <a:pt x="15" y="282"/>
                    </a:cubicBezTo>
                    <a:cubicBezTo>
                      <a:pt x="15" y="333"/>
                      <a:pt x="0" y="394"/>
                      <a:pt x="27" y="398"/>
                    </a:cubicBezTo>
                    <a:cubicBezTo>
                      <a:pt x="55" y="403"/>
                      <a:pt x="80" y="401"/>
                      <a:pt x="120" y="408"/>
                    </a:cubicBezTo>
                    <a:cubicBezTo>
                      <a:pt x="161" y="415"/>
                      <a:pt x="182" y="401"/>
                      <a:pt x="187" y="382"/>
                    </a:cubicBezTo>
                    <a:cubicBezTo>
                      <a:pt x="192" y="363"/>
                      <a:pt x="191" y="303"/>
                      <a:pt x="198" y="247"/>
                    </a:cubicBezTo>
                    <a:cubicBezTo>
                      <a:pt x="205" y="191"/>
                      <a:pt x="214" y="173"/>
                      <a:pt x="207" y="140"/>
                    </a:cubicBezTo>
                    <a:cubicBezTo>
                      <a:pt x="200" y="106"/>
                      <a:pt x="183" y="83"/>
                      <a:pt x="158" y="48"/>
                    </a:cubicBezTo>
                    <a:cubicBezTo>
                      <a:pt x="133" y="13"/>
                      <a:pt x="117" y="0"/>
                      <a:pt x="106" y="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8" name="Freeform 1517">
                <a:extLst>
                  <a:ext uri="{FF2B5EF4-FFF2-40B4-BE49-F238E27FC236}">
                    <a16:creationId xmlns:a16="http://schemas.microsoft.com/office/drawing/2014/main" id="{B0D4C775-C58D-3318-380D-7E9B1FE098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5" y="3015"/>
                <a:ext cx="337" cy="545"/>
              </a:xfrm>
              <a:custGeom>
                <a:avLst/>
                <a:gdLst>
                  <a:gd name="T0" fmla="*/ 661 w 213"/>
                  <a:gd name="T1" fmla="*/ 5 h 345"/>
                  <a:gd name="T2" fmla="*/ 340 w 213"/>
                  <a:gd name="T3" fmla="*/ 202 h 345"/>
                  <a:gd name="T4" fmla="*/ 142 w 213"/>
                  <a:gd name="T5" fmla="*/ 543 h 345"/>
                  <a:gd name="T6" fmla="*/ 74 w 213"/>
                  <a:gd name="T7" fmla="*/ 1054 h 345"/>
                  <a:gd name="T8" fmla="*/ 130 w 213"/>
                  <a:gd name="T9" fmla="*/ 1327 h 345"/>
                  <a:gd name="T10" fmla="*/ 627 w 213"/>
                  <a:gd name="T11" fmla="*/ 1265 h 345"/>
                  <a:gd name="T12" fmla="*/ 812 w 213"/>
                  <a:gd name="T13" fmla="*/ 1107 h 345"/>
                  <a:gd name="T14" fmla="*/ 831 w 213"/>
                  <a:gd name="T15" fmla="*/ 607 h 345"/>
                  <a:gd name="T16" fmla="*/ 774 w 213"/>
                  <a:gd name="T17" fmla="*/ 103 h 345"/>
                  <a:gd name="T18" fmla="*/ 661 w 213"/>
                  <a:gd name="T19" fmla="*/ 5 h 34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3" h="345">
                    <a:moveTo>
                      <a:pt x="167" y="1"/>
                    </a:moveTo>
                    <a:cubicBezTo>
                      <a:pt x="142" y="5"/>
                      <a:pt x="119" y="25"/>
                      <a:pt x="86" y="51"/>
                    </a:cubicBezTo>
                    <a:cubicBezTo>
                      <a:pt x="54" y="77"/>
                      <a:pt x="41" y="85"/>
                      <a:pt x="36" y="138"/>
                    </a:cubicBezTo>
                    <a:cubicBezTo>
                      <a:pt x="31" y="190"/>
                      <a:pt x="32" y="217"/>
                      <a:pt x="19" y="267"/>
                    </a:cubicBezTo>
                    <a:cubicBezTo>
                      <a:pt x="7" y="313"/>
                      <a:pt x="0" y="345"/>
                      <a:pt x="33" y="337"/>
                    </a:cubicBezTo>
                    <a:cubicBezTo>
                      <a:pt x="67" y="328"/>
                      <a:pt x="117" y="328"/>
                      <a:pt x="158" y="321"/>
                    </a:cubicBezTo>
                    <a:cubicBezTo>
                      <a:pt x="198" y="313"/>
                      <a:pt x="200" y="307"/>
                      <a:pt x="205" y="281"/>
                    </a:cubicBezTo>
                    <a:cubicBezTo>
                      <a:pt x="210" y="255"/>
                      <a:pt x="208" y="217"/>
                      <a:pt x="210" y="154"/>
                    </a:cubicBezTo>
                    <a:cubicBezTo>
                      <a:pt x="213" y="91"/>
                      <a:pt x="206" y="48"/>
                      <a:pt x="195" y="26"/>
                    </a:cubicBezTo>
                    <a:cubicBezTo>
                      <a:pt x="187" y="11"/>
                      <a:pt x="179" y="0"/>
                      <a:pt x="167" y="1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9" name="Freeform 1518">
                <a:extLst>
                  <a:ext uri="{FF2B5EF4-FFF2-40B4-BE49-F238E27FC236}">
                    <a16:creationId xmlns:a16="http://schemas.microsoft.com/office/drawing/2014/main" id="{5B660AA4-6A54-A091-7EAD-561A7549E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" y="3065"/>
                <a:ext cx="301" cy="477"/>
              </a:xfrm>
              <a:custGeom>
                <a:avLst/>
                <a:gdLst>
                  <a:gd name="T0" fmla="*/ 0 w 190"/>
                  <a:gd name="T1" fmla="*/ 1131 h 302"/>
                  <a:gd name="T2" fmla="*/ 421 w 190"/>
                  <a:gd name="T3" fmla="*/ 1107 h 302"/>
                  <a:gd name="T4" fmla="*/ 654 w 190"/>
                  <a:gd name="T5" fmla="*/ 1063 h 302"/>
                  <a:gd name="T6" fmla="*/ 722 w 190"/>
                  <a:gd name="T7" fmla="*/ 930 h 302"/>
                  <a:gd name="T8" fmla="*/ 713 w 190"/>
                  <a:gd name="T9" fmla="*/ 516 h 302"/>
                  <a:gd name="T10" fmla="*/ 635 w 190"/>
                  <a:gd name="T11" fmla="*/ 0 h 302"/>
                  <a:gd name="T12" fmla="*/ 654 w 190"/>
                  <a:gd name="T13" fmla="*/ 240 h 302"/>
                  <a:gd name="T14" fmla="*/ 572 w 190"/>
                  <a:gd name="T15" fmla="*/ 436 h 302"/>
                  <a:gd name="T16" fmla="*/ 545 w 190"/>
                  <a:gd name="T17" fmla="*/ 780 h 302"/>
                  <a:gd name="T18" fmla="*/ 437 w 190"/>
                  <a:gd name="T19" fmla="*/ 839 h 302"/>
                  <a:gd name="T20" fmla="*/ 361 w 190"/>
                  <a:gd name="T21" fmla="*/ 946 h 302"/>
                  <a:gd name="T22" fmla="*/ 177 w 190"/>
                  <a:gd name="T23" fmla="*/ 1102 h 302"/>
                  <a:gd name="T24" fmla="*/ 25 w 190"/>
                  <a:gd name="T25" fmla="*/ 1148 h 30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0" h="302">
                    <a:moveTo>
                      <a:pt x="0" y="287"/>
                    </a:moveTo>
                    <a:cubicBezTo>
                      <a:pt x="3" y="302"/>
                      <a:pt x="91" y="284"/>
                      <a:pt x="106" y="281"/>
                    </a:cubicBezTo>
                    <a:cubicBezTo>
                      <a:pt x="123" y="278"/>
                      <a:pt x="149" y="279"/>
                      <a:pt x="165" y="270"/>
                    </a:cubicBezTo>
                    <a:cubicBezTo>
                      <a:pt x="178" y="264"/>
                      <a:pt x="180" y="250"/>
                      <a:pt x="182" y="236"/>
                    </a:cubicBezTo>
                    <a:cubicBezTo>
                      <a:pt x="187" y="202"/>
                      <a:pt x="180" y="166"/>
                      <a:pt x="179" y="131"/>
                    </a:cubicBezTo>
                    <a:cubicBezTo>
                      <a:pt x="178" y="91"/>
                      <a:pt x="190" y="31"/>
                      <a:pt x="160" y="0"/>
                    </a:cubicBezTo>
                    <a:cubicBezTo>
                      <a:pt x="158" y="20"/>
                      <a:pt x="166" y="41"/>
                      <a:pt x="165" y="61"/>
                    </a:cubicBezTo>
                    <a:cubicBezTo>
                      <a:pt x="164" y="83"/>
                      <a:pt x="157" y="94"/>
                      <a:pt x="144" y="111"/>
                    </a:cubicBezTo>
                    <a:cubicBezTo>
                      <a:pt x="123" y="139"/>
                      <a:pt x="156" y="172"/>
                      <a:pt x="137" y="198"/>
                    </a:cubicBezTo>
                    <a:cubicBezTo>
                      <a:pt x="132" y="206"/>
                      <a:pt x="118" y="209"/>
                      <a:pt x="110" y="213"/>
                    </a:cubicBezTo>
                    <a:cubicBezTo>
                      <a:pt x="91" y="221"/>
                      <a:pt x="97" y="224"/>
                      <a:pt x="91" y="240"/>
                    </a:cubicBezTo>
                    <a:cubicBezTo>
                      <a:pt x="84" y="256"/>
                      <a:pt x="59" y="270"/>
                      <a:pt x="45" y="280"/>
                    </a:cubicBezTo>
                    <a:cubicBezTo>
                      <a:pt x="36" y="287"/>
                      <a:pt x="18" y="299"/>
                      <a:pt x="6" y="29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0" name="Freeform 1519">
                <a:extLst>
                  <a:ext uri="{FF2B5EF4-FFF2-40B4-BE49-F238E27FC236}">
                    <a16:creationId xmlns:a16="http://schemas.microsoft.com/office/drawing/2014/main" id="{11A6DBCA-8FF8-1CC0-7900-5E571F46D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0" y="3038"/>
                <a:ext cx="198" cy="370"/>
              </a:xfrm>
              <a:custGeom>
                <a:avLst/>
                <a:gdLst>
                  <a:gd name="T0" fmla="*/ 497 w 125"/>
                  <a:gd name="T1" fmla="*/ 0 h 234"/>
                  <a:gd name="T2" fmla="*/ 223 w 125"/>
                  <a:gd name="T3" fmla="*/ 190 h 234"/>
                  <a:gd name="T4" fmla="*/ 73 w 125"/>
                  <a:gd name="T5" fmla="*/ 335 h 234"/>
                  <a:gd name="T6" fmla="*/ 35 w 125"/>
                  <a:gd name="T7" fmla="*/ 606 h 234"/>
                  <a:gd name="T8" fmla="*/ 0 w 125"/>
                  <a:gd name="T9" fmla="*/ 925 h 234"/>
                  <a:gd name="T10" fmla="*/ 95 w 125"/>
                  <a:gd name="T11" fmla="*/ 732 h 234"/>
                  <a:gd name="T12" fmla="*/ 163 w 125"/>
                  <a:gd name="T13" fmla="*/ 463 h 234"/>
                  <a:gd name="T14" fmla="*/ 347 w 125"/>
                  <a:gd name="T15" fmla="*/ 313 h 234"/>
                  <a:gd name="T16" fmla="*/ 497 w 125"/>
                  <a:gd name="T17" fmla="*/ 14 h 2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5" h="234">
                    <a:moveTo>
                      <a:pt x="125" y="0"/>
                    </a:moveTo>
                    <a:cubicBezTo>
                      <a:pt x="103" y="4"/>
                      <a:pt x="72" y="34"/>
                      <a:pt x="56" y="48"/>
                    </a:cubicBezTo>
                    <a:cubicBezTo>
                      <a:pt x="43" y="59"/>
                      <a:pt x="25" y="68"/>
                      <a:pt x="18" y="85"/>
                    </a:cubicBezTo>
                    <a:cubicBezTo>
                      <a:pt x="10" y="105"/>
                      <a:pt x="11" y="132"/>
                      <a:pt x="9" y="153"/>
                    </a:cubicBezTo>
                    <a:cubicBezTo>
                      <a:pt x="6" y="180"/>
                      <a:pt x="6" y="207"/>
                      <a:pt x="0" y="234"/>
                    </a:cubicBezTo>
                    <a:cubicBezTo>
                      <a:pt x="9" y="218"/>
                      <a:pt x="17" y="202"/>
                      <a:pt x="24" y="185"/>
                    </a:cubicBezTo>
                    <a:cubicBezTo>
                      <a:pt x="33" y="163"/>
                      <a:pt x="32" y="138"/>
                      <a:pt x="41" y="117"/>
                    </a:cubicBezTo>
                    <a:cubicBezTo>
                      <a:pt x="50" y="95"/>
                      <a:pt x="69" y="92"/>
                      <a:pt x="87" y="79"/>
                    </a:cubicBezTo>
                    <a:cubicBezTo>
                      <a:pt x="106" y="66"/>
                      <a:pt x="109" y="17"/>
                      <a:pt x="125" y="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1" name="Freeform 1520">
                <a:extLst>
                  <a:ext uri="{FF2B5EF4-FFF2-40B4-BE49-F238E27FC236}">
                    <a16:creationId xmlns:a16="http://schemas.microsoft.com/office/drawing/2014/main" id="{BFBF6354-F055-3D33-311F-D2810C8A65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3127"/>
                <a:ext cx="56" cy="104"/>
              </a:xfrm>
              <a:custGeom>
                <a:avLst/>
                <a:gdLst>
                  <a:gd name="T0" fmla="*/ 144 w 35"/>
                  <a:gd name="T1" fmla="*/ 0 h 66"/>
                  <a:gd name="T2" fmla="*/ 42 w 35"/>
                  <a:gd name="T3" fmla="*/ 95 h 66"/>
                  <a:gd name="T4" fmla="*/ 8 w 35"/>
                  <a:gd name="T5" fmla="*/ 258 h 66"/>
                  <a:gd name="T6" fmla="*/ 131 w 35"/>
                  <a:gd name="T7" fmla="*/ 47 h 6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66">
                    <a:moveTo>
                      <a:pt x="35" y="0"/>
                    </a:moveTo>
                    <a:cubicBezTo>
                      <a:pt x="28" y="10"/>
                      <a:pt x="17" y="15"/>
                      <a:pt x="10" y="24"/>
                    </a:cubicBezTo>
                    <a:cubicBezTo>
                      <a:pt x="0" y="37"/>
                      <a:pt x="2" y="51"/>
                      <a:pt x="2" y="66"/>
                    </a:cubicBezTo>
                    <a:cubicBezTo>
                      <a:pt x="7" y="44"/>
                      <a:pt x="20" y="30"/>
                      <a:pt x="32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2" name="Freeform 1521">
                <a:extLst>
                  <a:ext uri="{FF2B5EF4-FFF2-40B4-BE49-F238E27FC236}">
                    <a16:creationId xmlns:a16="http://schemas.microsoft.com/office/drawing/2014/main" id="{BBADB6BA-92A9-999A-4631-321BAE6FAC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0" y="3133"/>
                <a:ext cx="16" cy="11"/>
              </a:xfrm>
              <a:custGeom>
                <a:avLst/>
                <a:gdLst>
                  <a:gd name="T0" fmla="*/ 0 w 10"/>
                  <a:gd name="T1" fmla="*/ 5 h 7"/>
                  <a:gd name="T2" fmla="*/ 16 w 10"/>
                  <a:gd name="T3" fmla="*/ 27 h 7"/>
                  <a:gd name="T4" fmla="*/ 42 w 10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0" h="7">
                    <a:moveTo>
                      <a:pt x="0" y="1"/>
                    </a:moveTo>
                    <a:cubicBezTo>
                      <a:pt x="1" y="4"/>
                      <a:pt x="2" y="6"/>
                      <a:pt x="4" y="7"/>
                    </a:cubicBezTo>
                    <a:cubicBezTo>
                      <a:pt x="7" y="5"/>
                      <a:pt x="9" y="3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3" name="Oval 1522">
                <a:extLst>
                  <a:ext uri="{FF2B5EF4-FFF2-40B4-BE49-F238E27FC236}">
                    <a16:creationId xmlns:a16="http://schemas.microsoft.com/office/drawing/2014/main" id="{B83A5577-A24B-F5DC-ECB2-B59E01B76C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8" y="3334"/>
                <a:ext cx="133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4" name="Oval 1523">
                <a:extLst>
                  <a:ext uri="{FF2B5EF4-FFF2-40B4-BE49-F238E27FC236}">
                    <a16:creationId xmlns:a16="http://schemas.microsoft.com/office/drawing/2014/main" id="{85E0ACAB-0E78-3372-3A64-9DCE9C73F7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3305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5" name="Oval 1524">
                <a:extLst>
                  <a:ext uri="{FF2B5EF4-FFF2-40B4-BE49-F238E27FC236}">
                    <a16:creationId xmlns:a16="http://schemas.microsoft.com/office/drawing/2014/main" id="{AABF2786-DD74-C45E-8025-9D045E711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0" y="3321"/>
                <a:ext cx="134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6" name="Freeform 1525">
                <a:extLst>
                  <a:ext uri="{FF2B5EF4-FFF2-40B4-BE49-F238E27FC236}">
                    <a16:creationId xmlns:a16="http://schemas.microsoft.com/office/drawing/2014/main" id="{DE7E4D36-EA6B-112B-AAA7-1EE0DBD77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0" y="3351"/>
                <a:ext cx="103" cy="85"/>
              </a:xfrm>
              <a:custGeom>
                <a:avLst/>
                <a:gdLst>
                  <a:gd name="T0" fmla="*/ 0 w 65"/>
                  <a:gd name="T1" fmla="*/ 124 h 54"/>
                  <a:gd name="T2" fmla="*/ 5 w 65"/>
                  <a:gd name="T3" fmla="*/ 156 h 54"/>
                  <a:gd name="T4" fmla="*/ 120 w 65"/>
                  <a:gd name="T5" fmla="*/ 211 h 54"/>
                  <a:gd name="T6" fmla="*/ 258 w 65"/>
                  <a:gd name="T7" fmla="*/ 87 h 54"/>
                  <a:gd name="T8" fmla="*/ 254 w 65"/>
                  <a:gd name="T9" fmla="*/ 60 h 54"/>
                  <a:gd name="T10" fmla="*/ 138 w 65"/>
                  <a:gd name="T11" fmla="*/ 0 h 54"/>
                  <a:gd name="T12" fmla="*/ 0 w 65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40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40"/>
                      <a:pt x="65" y="22"/>
                    </a:cubicBezTo>
                    <a:cubicBezTo>
                      <a:pt x="65" y="19"/>
                      <a:pt x="64" y="17"/>
                      <a:pt x="64" y="15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7" name="Oval 1526">
                <a:extLst>
                  <a:ext uri="{FF2B5EF4-FFF2-40B4-BE49-F238E27FC236}">
                    <a16:creationId xmlns:a16="http://schemas.microsoft.com/office/drawing/2014/main" id="{D536B48F-7D4B-C77D-097F-C08BBA7037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4" y="3350"/>
                <a:ext cx="28" cy="2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8" name="Oval 1527">
                <a:extLst>
                  <a:ext uri="{FF2B5EF4-FFF2-40B4-BE49-F238E27FC236}">
                    <a16:creationId xmlns:a16="http://schemas.microsoft.com/office/drawing/2014/main" id="{DE860C2E-7603-E946-2A30-C8710BB84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5" y="3345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9" name="Freeform 1528">
                <a:extLst>
                  <a:ext uri="{FF2B5EF4-FFF2-40B4-BE49-F238E27FC236}">
                    <a16:creationId xmlns:a16="http://schemas.microsoft.com/office/drawing/2014/main" id="{A55C1952-3FBD-CD5E-3195-5CE81B0F7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3391"/>
                <a:ext cx="75" cy="55"/>
              </a:xfrm>
              <a:custGeom>
                <a:avLst/>
                <a:gdLst>
                  <a:gd name="T0" fmla="*/ 191 w 47"/>
                  <a:gd name="T1" fmla="*/ 0 h 35"/>
                  <a:gd name="T2" fmla="*/ 0 w 47"/>
                  <a:gd name="T3" fmla="*/ 101 h 35"/>
                  <a:gd name="T4" fmla="*/ 191 w 47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7" h="35">
                    <a:moveTo>
                      <a:pt x="47" y="0"/>
                    </a:moveTo>
                    <a:cubicBezTo>
                      <a:pt x="40" y="30"/>
                      <a:pt x="17" y="35"/>
                      <a:pt x="0" y="26"/>
                    </a:cubicBezTo>
                    <a:cubicBezTo>
                      <a:pt x="12" y="25"/>
                      <a:pt x="35" y="21"/>
                      <a:pt x="47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0" name="Freeform 1529">
                <a:extLst>
                  <a:ext uri="{FF2B5EF4-FFF2-40B4-BE49-F238E27FC236}">
                    <a16:creationId xmlns:a16="http://schemas.microsoft.com/office/drawing/2014/main" id="{EA2DA7E2-A4E9-5C97-ED78-18BFA4EB8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5" y="3015"/>
                <a:ext cx="337" cy="545"/>
              </a:xfrm>
              <a:custGeom>
                <a:avLst/>
                <a:gdLst>
                  <a:gd name="T0" fmla="*/ 661 w 213"/>
                  <a:gd name="T1" fmla="*/ 5 h 345"/>
                  <a:gd name="T2" fmla="*/ 340 w 213"/>
                  <a:gd name="T3" fmla="*/ 202 h 345"/>
                  <a:gd name="T4" fmla="*/ 142 w 213"/>
                  <a:gd name="T5" fmla="*/ 543 h 345"/>
                  <a:gd name="T6" fmla="*/ 74 w 213"/>
                  <a:gd name="T7" fmla="*/ 1054 h 345"/>
                  <a:gd name="T8" fmla="*/ 130 w 213"/>
                  <a:gd name="T9" fmla="*/ 1327 h 345"/>
                  <a:gd name="T10" fmla="*/ 627 w 213"/>
                  <a:gd name="T11" fmla="*/ 1265 h 345"/>
                  <a:gd name="T12" fmla="*/ 812 w 213"/>
                  <a:gd name="T13" fmla="*/ 1107 h 345"/>
                  <a:gd name="T14" fmla="*/ 831 w 213"/>
                  <a:gd name="T15" fmla="*/ 607 h 345"/>
                  <a:gd name="T16" fmla="*/ 774 w 213"/>
                  <a:gd name="T17" fmla="*/ 103 h 345"/>
                  <a:gd name="T18" fmla="*/ 661 w 213"/>
                  <a:gd name="T19" fmla="*/ 5 h 34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3" h="345">
                    <a:moveTo>
                      <a:pt x="167" y="1"/>
                    </a:moveTo>
                    <a:cubicBezTo>
                      <a:pt x="142" y="5"/>
                      <a:pt x="119" y="25"/>
                      <a:pt x="86" y="51"/>
                    </a:cubicBezTo>
                    <a:cubicBezTo>
                      <a:pt x="54" y="77"/>
                      <a:pt x="41" y="85"/>
                      <a:pt x="36" y="138"/>
                    </a:cubicBezTo>
                    <a:cubicBezTo>
                      <a:pt x="31" y="190"/>
                      <a:pt x="32" y="217"/>
                      <a:pt x="19" y="267"/>
                    </a:cubicBezTo>
                    <a:cubicBezTo>
                      <a:pt x="7" y="313"/>
                      <a:pt x="0" y="345"/>
                      <a:pt x="33" y="337"/>
                    </a:cubicBezTo>
                    <a:cubicBezTo>
                      <a:pt x="67" y="328"/>
                      <a:pt x="117" y="328"/>
                      <a:pt x="158" y="321"/>
                    </a:cubicBezTo>
                    <a:cubicBezTo>
                      <a:pt x="198" y="313"/>
                      <a:pt x="200" y="307"/>
                      <a:pt x="205" y="281"/>
                    </a:cubicBezTo>
                    <a:cubicBezTo>
                      <a:pt x="210" y="255"/>
                      <a:pt x="208" y="217"/>
                      <a:pt x="210" y="154"/>
                    </a:cubicBezTo>
                    <a:cubicBezTo>
                      <a:pt x="213" y="91"/>
                      <a:pt x="206" y="48"/>
                      <a:pt x="195" y="26"/>
                    </a:cubicBezTo>
                    <a:cubicBezTo>
                      <a:pt x="187" y="11"/>
                      <a:pt x="179" y="0"/>
                      <a:pt x="167" y="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1" name="Freeform 1530">
                <a:extLst>
                  <a:ext uri="{FF2B5EF4-FFF2-40B4-BE49-F238E27FC236}">
                    <a16:creationId xmlns:a16="http://schemas.microsoft.com/office/drawing/2014/main" id="{6E065D4D-E6B1-934A-5D4A-6980272F2A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" y="3103"/>
                <a:ext cx="285" cy="425"/>
              </a:xfrm>
              <a:custGeom>
                <a:avLst/>
                <a:gdLst>
                  <a:gd name="T0" fmla="*/ 196 w 180"/>
                  <a:gd name="T1" fmla="*/ 0 h 269"/>
                  <a:gd name="T2" fmla="*/ 537 w 180"/>
                  <a:gd name="T3" fmla="*/ 52 h 269"/>
                  <a:gd name="T4" fmla="*/ 701 w 180"/>
                  <a:gd name="T5" fmla="*/ 305 h 269"/>
                  <a:gd name="T6" fmla="*/ 652 w 180"/>
                  <a:gd name="T7" fmla="*/ 829 h 269"/>
                  <a:gd name="T8" fmla="*/ 559 w 180"/>
                  <a:gd name="T9" fmla="*/ 1049 h 269"/>
                  <a:gd name="T10" fmla="*/ 143 w 180"/>
                  <a:gd name="T11" fmla="*/ 1038 h 269"/>
                  <a:gd name="T12" fmla="*/ 40 w 180"/>
                  <a:gd name="T13" fmla="*/ 766 h 269"/>
                  <a:gd name="T14" fmla="*/ 35 w 180"/>
                  <a:gd name="T15" fmla="*/ 163 h 269"/>
                  <a:gd name="T16" fmla="*/ 196 w 180"/>
                  <a:gd name="T17" fmla="*/ 0 h 26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0" h="269">
                    <a:moveTo>
                      <a:pt x="49" y="0"/>
                    </a:moveTo>
                    <a:cubicBezTo>
                      <a:pt x="85" y="1"/>
                      <a:pt x="110" y="5"/>
                      <a:pt x="135" y="13"/>
                    </a:cubicBezTo>
                    <a:cubicBezTo>
                      <a:pt x="160" y="21"/>
                      <a:pt x="180" y="37"/>
                      <a:pt x="177" y="77"/>
                    </a:cubicBezTo>
                    <a:cubicBezTo>
                      <a:pt x="173" y="118"/>
                      <a:pt x="170" y="174"/>
                      <a:pt x="164" y="210"/>
                    </a:cubicBezTo>
                    <a:cubicBezTo>
                      <a:pt x="158" y="246"/>
                      <a:pt x="155" y="264"/>
                      <a:pt x="141" y="266"/>
                    </a:cubicBezTo>
                    <a:cubicBezTo>
                      <a:pt x="126" y="269"/>
                      <a:pt x="72" y="268"/>
                      <a:pt x="36" y="263"/>
                    </a:cubicBezTo>
                    <a:cubicBezTo>
                      <a:pt x="0" y="259"/>
                      <a:pt x="11" y="234"/>
                      <a:pt x="10" y="194"/>
                    </a:cubicBezTo>
                    <a:cubicBezTo>
                      <a:pt x="9" y="155"/>
                      <a:pt x="5" y="79"/>
                      <a:pt x="9" y="41"/>
                    </a:cubicBezTo>
                    <a:cubicBezTo>
                      <a:pt x="12" y="0"/>
                      <a:pt x="26" y="1"/>
                      <a:pt x="49" y="0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2" name="Freeform 1531">
                <a:extLst>
                  <a:ext uri="{FF2B5EF4-FFF2-40B4-BE49-F238E27FC236}">
                    <a16:creationId xmlns:a16="http://schemas.microsoft.com/office/drawing/2014/main" id="{2720A7C0-277A-C503-2830-A56F201D82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3152"/>
                <a:ext cx="252" cy="363"/>
              </a:xfrm>
              <a:custGeom>
                <a:avLst/>
                <a:gdLst>
                  <a:gd name="T0" fmla="*/ 13 w 159"/>
                  <a:gd name="T1" fmla="*/ 830 h 230"/>
                  <a:gd name="T2" fmla="*/ 342 w 159"/>
                  <a:gd name="T3" fmla="*/ 896 h 230"/>
                  <a:gd name="T4" fmla="*/ 533 w 159"/>
                  <a:gd name="T5" fmla="*/ 777 h 230"/>
                  <a:gd name="T6" fmla="*/ 585 w 159"/>
                  <a:gd name="T7" fmla="*/ 346 h 230"/>
                  <a:gd name="T8" fmla="*/ 537 w 159"/>
                  <a:gd name="T9" fmla="*/ 0 h 230"/>
                  <a:gd name="T10" fmla="*/ 553 w 159"/>
                  <a:gd name="T11" fmla="*/ 245 h 230"/>
                  <a:gd name="T12" fmla="*/ 417 w 159"/>
                  <a:gd name="T13" fmla="*/ 393 h 230"/>
                  <a:gd name="T14" fmla="*/ 390 w 159"/>
                  <a:gd name="T15" fmla="*/ 496 h 230"/>
                  <a:gd name="T16" fmla="*/ 279 w 159"/>
                  <a:gd name="T17" fmla="*/ 543 h 230"/>
                  <a:gd name="T18" fmla="*/ 163 w 159"/>
                  <a:gd name="T19" fmla="*/ 538 h 230"/>
                  <a:gd name="T20" fmla="*/ 149 w 159"/>
                  <a:gd name="T21" fmla="*/ 735 h 230"/>
                  <a:gd name="T22" fmla="*/ 0 w 159"/>
                  <a:gd name="T23" fmla="*/ 810 h 23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59" h="230">
                    <a:moveTo>
                      <a:pt x="3" y="211"/>
                    </a:moveTo>
                    <a:cubicBezTo>
                      <a:pt x="0" y="228"/>
                      <a:pt x="72" y="226"/>
                      <a:pt x="86" y="228"/>
                    </a:cubicBezTo>
                    <a:cubicBezTo>
                      <a:pt x="112" y="230"/>
                      <a:pt x="127" y="226"/>
                      <a:pt x="134" y="198"/>
                    </a:cubicBezTo>
                    <a:cubicBezTo>
                      <a:pt x="143" y="163"/>
                      <a:pt x="144" y="125"/>
                      <a:pt x="147" y="88"/>
                    </a:cubicBezTo>
                    <a:cubicBezTo>
                      <a:pt x="149" y="62"/>
                      <a:pt x="159" y="20"/>
                      <a:pt x="135" y="0"/>
                    </a:cubicBezTo>
                    <a:cubicBezTo>
                      <a:pt x="142" y="18"/>
                      <a:pt x="145" y="43"/>
                      <a:pt x="139" y="62"/>
                    </a:cubicBezTo>
                    <a:cubicBezTo>
                      <a:pt x="132" y="80"/>
                      <a:pt x="113" y="85"/>
                      <a:pt x="105" y="100"/>
                    </a:cubicBezTo>
                    <a:cubicBezTo>
                      <a:pt x="101" y="108"/>
                      <a:pt x="105" y="118"/>
                      <a:pt x="98" y="126"/>
                    </a:cubicBezTo>
                    <a:cubicBezTo>
                      <a:pt x="93" y="133"/>
                      <a:pt x="78" y="138"/>
                      <a:pt x="70" y="138"/>
                    </a:cubicBezTo>
                    <a:cubicBezTo>
                      <a:pt x="60" y="139"/>
                      <a:pt x="49" y="128"/>
                      <a:pt x="41" y="137"/>
                    </a:cubicBezTo>
                    <a:cubicBezTo>
                      <a:pt x="50" y="154"/>
                      <a:pt x="50" y="171"/>
                      <a:pt x="37" y="187"/>
                    </a:cubicBezTo>
                    <a:cubicBezTo>
                      <a:pt x="31" y="196"/>
                      <a:pt x="12" y="211"/>
                      <a:pt x="0" y="20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3" name="Freeform 1532">
                <a:extLst>
                  <a:ext uri="{FF2B5EF4-FFF2-40B4-BE49-F238E27FC236}">
                    <a16:creationId xmlns:a16="http://schemas.microsoft.com/office/drawing/2014/main" id="{1FEA2F99-6A17-275A-86A4-3D8340C32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3119"/>
                <a:ext cx="167" cy="267"/>
              </a:xfrm>
              <a:custGeom>
                <a:avLst/>
                <a:gdLst>
                  <a:gd name="T0" fmla="*/ 13 w 105"/>
                  <a:gd name="T1" fmla="*/ 667 h 169"/>
                  <a:gd name="T2" fmla="*/ 8 w 105"/>
                  <a:gd name="T3" fmla="*/ 389 h 169"/>
                  <a:gd name="T4" fmla="*/ 25 w 105"/>
                  <a:gd name="T5" fmla="*/ 115 h 169"/>
                  <a:gd name="T6" fmla="*/ 164 w 105"/>
                  <a:gd name="T7" fmla="*/ 5 h 169"/>
                  <a:gd name="T8" fmla="*/ 423 w 105"/>
                  <a:gd name="T9" fmla="*/ 35 h 169"/>
                  <a:gd name="T10" fmla="*/ 197 w 105"/>
                  <a:gd name="T11" fmla="*/ 87 h 169"/>
                  <a:gd name="T12" fmla="*/ 121 w 105"/>
                  <a:gd name="T13" fmla="*/ 250 h 169"/>
                  <a:gd name="T14" fmla="*/ 40 w 105"/>
                  <a:gd name="T15" fmla="*/ 335 h 169"/>
                  <a:gd name="T16" fmla="*/ 21 w 105"/>
                  <a:gd name="T17" fmla="*/ 434 h 16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69">
                    <a:moveTo>
                      <a:pt x="3" y="169"/>
                    </a:moveTo>
                    <a:cubicBezTo>
                      <a:pt x="0" y="145"/>
                      <a:pt x="2" y="122"/>
                      <a:pt x="2" y="99"/>
                    </a:cubicBezTo>
                    <a:cubicBezTo>
                      <a:pt x="1" y="75"/>
                      <a:pt x="2" y="53"/>
                      <a:pt x="6" y="29"/>
                    </a:cubicBezTo>
                    <a:cubicBezTo>
                      <a:pt x="10" y="8"/>
                      <a:pt x="17" y="0"/>
                      <a:pt x="41" y="1"/>
                    </a:cubicBezTo>
                    <a:cubicBezTo>
                      <a:pt x="60" y="2"/>
                      <a:pt x="88" y="2"/>
                      <a:pt x="105" y="9"/>
                    </a:cubicBezTo>
                    <a:cubicBezTo>
                      <a:pt x="91" y="21"/>
                      <a:pt x="65" y="3"/>
                      <a:pt x="49" y="22"/>
                    </a:cubicBezTo>
                    <a:cubicBezTo>
                      <a:pt x="40" y="34"/>
                      <a:pt x="43" y="52"/>
                      <a:pt x="30" y="63"/>
                    </a:cubicBezTo>
                    <a:cubicBezTo>
                      <a:pt x="20" y="71"/>
                      <a:pt x="14" y="72"/>
                      <a:pt x="10" y="85"/>
                    </a:cubicBezTo>
                    <a:cubicBezTo>
                      <a:pt x="7" y="94"/>
                      <a:pt x="9" y="103"/>
                      <a:pt x="5" y="110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4" name="Freeform 1533">
                <a:extLst>
                  <a:ext uri="{FF2B5EF4-FFF2-40B4-BE49-F238E27FC236}">
                    <a16:creationId xmlns:a16="http://schemas.microsoft.com/office/drawing/2014/main" id="{8036DD72-BBEE-2B01-9B2F-3AFCF13367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" y="3133"/>
                <a:ext cx="43" cy="63"/>
              </a:xfrm>
              <a:custGeom>
                <a:avLst/>
                <a:gdLst>
                  <a:gd name="T0" fmla="*/ 61 w 27"/>
                  <a:gd name="T1" fmla="*/ 0 h 40"/>
                  <a:gd name="T2" fmla="*/ 16 w 27"/>
                  <a:gd name="T3" fmla="*/ 156 h 40"/>
                  <a:gd name="T4" fmla="*/ 108 w 27"/>
                  <a:gd name="T5" fmla="*/ 13 h 40"/>
                  <a:gd name="T6" fmla="*/ 97 w 2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7" h="40">
                    <a:moveTo>
                      <a:pt x="15" y="0"/>
                    </a:moveTo>
                    <a:cubicBezTo>
                      <a:pt x="4" y="5"/>
                      <a:pt x="0" y="31"/>
                      <a:pt x="4" y="40"/>
                    </a:cubicBezTo>
                    <a:cubicBezTo>
                      <a:pt x="16" y="30"/>
                      <a:pt x="7" y="9"/>
                      <a:pt x="27" y="3"/>
                    </a:cubicBezTo>
                    <a:cubicBezTo>
                      <a:pt x="27" y="1"/>
                      <a:pt x="25" y="1"/>
                      <a:pt x="2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5" name="Freeform 1534">
                <a:extLst>
                  <a:ext uri="{FF2B5EF4-FFF2-40B4-BE49-F238E27FC236}">
                    <a16:creationId xmlns:a16="http://schemas.microsoft.com/office/drawing/2014/main" id="{6BFFD304-2475-2CBC-F457-FDD98C0DFA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" y="3154"/>
                <a:ext cx="11" cy="14"/>
              </a:xfrm>
              <a:custGeom>
                <a:avLst/>
                <a:gdLst>
                  <a:gd name="T0" fmla="*/ 8 w 7"/>
                  <a:gd name="T1" fmla="*/ 5 h 9"/>
                  <a:gd name="T2" fmla="*/ 8 w 7"/>
                  <a:gd name="T3" fmla="*/ 34 h 9"/>
                  <a:gd name="T4" fmla="*/ 27 w 7"/>
                  <a:gd name="T5" fmla="*/ 12 h 9"/>
                  <a:gd name="T6" fmla="*/ 14 w 7"/>
                  <a:gd name="T7" fmla="*/ 12 h 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2" y="1"/>
                    </a:moveTo>
                    <a:cubicBezTo>
                      <a:pt x="0" y="4"/>
                      <a:pt x="0" y="6"/>
                      <a:pt x="2" y="9"/>
                    </a:cubicBezTo>
                    <a:cubicBezTo>
                      <a:pt x="7" y="7"/>
                      <a:pt x="6" y="7"/>
                      <a:pt x="7" y="3"/>
                    </a:cubicBezTo>
                    <a:cubicBezTo>
                      <a:pt x="6" y="0"/>
                      <a:pt x="6" y="2"/>
                      <a:pt x="4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6" name="Oval 1535">
                <a:extLst>
                  <a:ext uri="{FF2B5EF4-FFF2-40B4-BE49-F238E27FC236}">
                    <a16:creationId xmlns:a16="http://schemas.microsoft.com/office/drawing/2014/main" id="{4E50320C-6245-9917-3D7D-12782DDD3F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" y="3291"/>
                <a:ext cx="133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7" name="Oval 1536">
                <a:extLst>
                  <a:ext uri="{FF2B5EF4-FFF2-40B4-BE49-F238E27FC236}">
                    <a16:creationId xmlns:a16="http://schemas.microsoft.com/office/drawing/2014/main" id="{6EAE0CBE-AF61-DE88-9C2B-925A28A5C5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" y="3264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8" name="Oval 1537">
                <a:extLst>
                  <a:ext uri="{FF2B5EF4-FFF2-40B4-BE49-F238E27FC236}">
                    <a16:creationId xmlns:a16="http://schemas.microsoft.com/office/drawing/2014/main" id="{08C16E01-C8EA-519A-F1BF-4E67DC6E6C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4" y="3280"/>
                <a:ext cx="133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9" name="Freeform 1538">
                <a:extLst>
                  <a:ext uri="{FF2B5EF4-FFF2-40B4-BE49-F238E27FC236}">
                    <a16:creationId xmlns:a16="http://schemas.microsoft.com/office/drawing/2014/main" id="{88A39F59-ED10-5393-E380-BB1C28F2C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" y="3310"/>
                <a:ext cx="103" cy="85"/>
              </a:xfrm>
              <a:custGeom>
                <a:avLst/>
                <a:gdLst>
                  <a:gd name="T0" fmla="*/ 0 w 65"/>
                  <a:gd name="T1" fmla="*/ 124 h 54"/>
                  <a:gd name="T2" fmla="*/ 5 w 65"/>
                  <a:gd name="T3" fmla="*/ 151 h 54"/>
                  <a:gd name="T4" fmla="*/ 120 w 65"/>
                  <a:gd name="T5" fmla="*/ 211 h 54"/>
                  <a:gd name="T6" fmla="*/ 258 w 65"/>
                  <a:gd name="T7" fmla="*/ 87 h 54"/>
                  <a:gd name="T8" fmla="*/ 254 w 65"/>
                  <a:gd name="T9" fmla="*/ 55 h 54"/>
                  <a:gd name="T10" fmla="*/ 138 w 65"/>
                  <a:gd name="T11" fmla="*/ 0 h 54"/>
                  <a:gd name="T12" fmla="*/ 0 w 65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39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39"/>
                      <a:pt x="65" y="22"/>
                    </a:cubicBezTo>
                    <a:cubicBezTo>
                      <a:pt x="65" y="19"/>
                      <a:pt x="65" y="17"/>
                      <a:pt x="64" y="14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0" name="Oval 1539">
                <a:extLst>
                  <a:ext uri="{FF2B5EF4-FFF2-40B4-BE49-F238E27FC236}">
                    <a16:creationId xmlns:a16="http://schemas.microsoft.com/office/drawing/2014/main" id="{66372CDD-BC4F-E559-7723-7DD05A518F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8" y="3308"/>
                <a:ext cx="27" cy="2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1" name="Oval 1540">
                <a:extLst>
                  <a:ext uri="{FF2B5EF4-FFF2-40B4-BE49-F238E27FC236}">
                    <a16:creationId xmlns:a16="http://schemas.microsoft.com/office/drawing/2014/main" id="{E01681CA-DFFC-A610-A68C-68B191A9D4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8" y="3304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2" name="Freeform 1541">
                <a:extLst>
                  <a:ext uri="{FF2B5EF4-FFF2-40B4-BE49-F238E27FC236}">
                    <a16:creationId xmlns:a16="http://schemas.microsoft.com/office/drawing/2014/main" id="{7088D664-EEED-0FF1-7D0B-8E50D6E8E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" y="3350"/>
                <a:ext cx="73" cy="55"/>
              </a:xfrm>
              <a:custGeom>
                <a:avLst/>
                <a:gdLst>
                  <a:gd name="T0" fmla="*/ 184 w 46"/>
                  <a:gd name="T1" fmla="*/ 0 h 35"/>
                  <a:gd name="T2" fmla="*/ 0 w 46"/>
                  <a:gd name="T3" fmla="*/ 101 h 35"/>
                  <a:gd name="T4" fmla="*/ 184 w 46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35">
                    <a:moveTo>
                      <a:pt x="46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1" y="25"/>
                      <a:pt x="34" y="21"/>
                      <a:pt x="46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3" name="Freeform 1542">
                <a:extLst>
                  <a:ext uri="{FF2B5EF4-FFF2-40B4-BE49-F238E27FC236}">
                    <a16:creationId xmlns:a16="http://schemas.microsoft.com/office/drawing/2014/main" id="{6F581CB4-5418-AF28-13BF-E2A6A23D05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" y="3103"/>
                <a:ext cx="285" cy="425"/>
              </a:xfrm>
              <a:custGeom>
                <a:avLst/>
                <a:gdLst>
                  <a:gd name="T0" fmla="*/ 196 w 180"/>
                  <a:gd name="T1" fmla="*/ 0 h 269"/>
                  <a:gd name="T2" fmla="*/ 537 w 180"/>
                  <a:gd name="T3" fmla="*/ 52 h 269"/>
                  <a:gd name="T4" fmla="*/ 701 w 180"/>
                  <a:gd name="T5" fmla="*/ 305 h 269"/>
                  <a:gd name="T6" fmla="*/ 652 w 180"/>
                  <a:gd name="T7" fmla="*/ 829 h 269"/>
                  <a:gd name="T8" fmla="*/ 559 w 180"/>
                  <a:gd name="T9" fmla="*/ 1049 h 269"/>
                  <a:gd name="T10" fmla="*/ 143 w 180"/>
                  <a:gd name="T11" fmla="*/ 1038 h 269"/>
                  <a:gd name="T12" fmla="*/ 40 w 180"/>
                  <a:gd name="T13" fmla="*/ 766 h 269"/>
                  <a:gd name="T14" fmla="*/ 35 w 180"/>
                  <a:gd name="T15" fmla="*/ 163 h 269"/>
                  <a:gd name="T16" fmla="*/ 196 w 180"/>
                  <a:gd name="T17" fmla="*/ 0 h 26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0" h="269">
                    <a:moveTo>
                      <a:pt x="49" y="0"/>
                    </a:moveTo>
                    <a:cubicBezTo>
                      <a:pt x="85" y="1"/>
                      <a:pt x="110" y="5"/>
                      <a:pt x="135" y="13"/>
                    </a:cubicBezTo>
                    <a:cubicBezTo>
                      <a:pt x="160" y="21"/>
                      <a:pt x="180" y="37"/>
                      <a:pt x="177" y="77"/>
                    </a:cubicBezTo>
                    <a:cubicBezTo>
                      <a:pt x="173" y="118"/>
                      <a:pt x="170" y="174"/>
                      <a:pt x="164" y="210"/>
                    </a:cubicBezTo>
                    <a:cubicBezTo>
                      <a:pt x="158" y="246"/>
                      <a:pt x="155" y="264"/>
                      <a:pt x="141" y="266"/>
                    </a:cubicBezTo>
                    <a:cubicBezTo>
                      <a:pt x="126" y="269"/>
                      <a:pt x="72" y="268"/>
                      <a:pt x="36" y="263"/>
                    </a:cubicBezTo>
                    <a:cubicBezTo>
                      <a:pt x="0" y="259"/>
                      <a:pt x="11" y="234"/>
                      <a:pt x="10" y="194"/>
                    </a:cubicBezTo>
                    <a:cubicBezTo>
                      <a:pt x="9" y="155"/>
                      <a:pt x="5" y="79"/>
                      <a:pt x="9" y="41"/>
                    </a:cubicBezTo>
                    <a:cubicBezTo>
                      <a:pt x="12" y="0"/>
                      <a:pt x="26" y="1"/>
                      <a:pt x="49" y="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4" name="Freeform 1543">
                <a:extLst>
                  <a:ext uri="{FF2B5EF4-FFF2-40B4-BE49-F238E27FC236}">
                    <a16:creationId xmlns:a16="http://schemas.microsoft.com/office/drawing/2014/main" id="{554E7976-02B7-43A2-0415-E823AB105C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" y="2986"/>
                <a:ext cx="293" cy="542"/>
              </a:xfrm>
              <a:custGeom>
                <a:avLst/>
                <a:gdLst>
                  <a:gd name="T0" fmla="*/ 163 w 185"/>
                  <a:gd name="T1" fmla="*/ 27 h 343"/>
                  <a:gd name="T2" fmla="*/ 469 w 185"/>
                  <a:gd name="T3" fmla="*/ 111 h 343"/>
                  <a:gd name="T4" fmla="*/ 708 w 185"/>
                  <a:gd name="T5" fmla="*/ 284 h 343"/>
                  <a:gd name="T6" fmla="*/ 672 w 185"/>
                  <a:gd name="T7" fmla="*/ 662 h 343"/>
                  <a:gd name="T8" fmla="*/ 660 w 185"/>
                  <a:gd name="T9" fmla="*/ 1226 h 343"/>
                  <a:gd name="T10" fmla="*/ 456 w 185"/>
                  <a:gd name="T11" fmla="*/ 1305 h 343"/>
                  <a:gd name="T12" fmla="*/ 48 w 185"/>
                  <a:gd name="T13" fmla="*/ 1258 h 343"/>
                  <a:gd name="T14" fmla="*/ 21 w 185"/>
                  <a:gd name="T15" fmla="*/ 645 h 343"/>
                  <a:gd name="T16" fmla="*/ 163 w 185"/>
                  <a:gd name="T17" fmla="*/ 27 h 3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43">
                    <a:moveTo>
                      <a:pt x="41" y="7"/>
                    </a:moveTo>
                    <a:cubicBezTo>
                      <a:pt x="81" y="0"/>
                      <a:pt x="91" y="11"/>
                      <a:pt x="118" y="28"/>
                    </a:cubicBezTo>
                    <a:cubicBezTo>
                      <a:pt x="144" y="44"/>
                      <a:pt x="171" y="54"/>
                      <a:pt x="178" y="72"/>
                    </a:cubicBezTo>
                    <a:cubicBezTo>
                      <a:pt x="185" y="89"/>
                      <a:pt x="172" y="113"/>
                      <a:pt x="169" y="168"/>
                    </a:cubicBezTo>
                    <a:cubicBezTo>
                      <a:pt x="165" y="223"/>
                      <a:pt x="165" y="291"/>
                      <a:pt x="166" y="311"/>
                    </a:cubicBezTo>
                    <a:cubicBezTo>
                      <a:pt x="168" y="331"/>
                      <a:pt x="143" y="333"/>
                      <a:pt x="115" y="331"/>
                    </a:cubicBezTo>
                    <a:cubicBezTo>
                      <a:pt x="91" y="330"/>
                      <a:pt x="20" y="343"/>
                      <a:pt x="12" y="319"/>
                    </a:cubicBezTo>
                    <a:cubicBezTo>
                      <a:pt x="4" y="295"/>
                      <a:pt x="0" y="213"/>
                      <a:pt x="5" y="163"/>
                    </a:cubicBezTo>
                    <a:cubicBezTo>
                      <a:pt x="11" y="113"/>
                      <a:pt x="2" y="17"/>
                      <a:pt x="41" y="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5" name="Freeform 1544">
                <a:extLst>
                  <a:ext uri="{FF2B5EF4-FFF2-40B4-BE49-F238E27FC236}">
                    <a16:creationId xmlns:a16="http://schemas.microsoft.com/office/drawing/2014/main" id="{90CE2944-1A08-CEE0-9332-FCDB5EC61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3" y="3090"/>
                <a:ext cx="259" cy="411"/>
              </a:xfrm>
              <a:custGeom>
                <a:avLst/>
                <a:gdLst>
                  <a:gd name="T0" fmla="*/ 0 w 163"/>
                  <a:gd name="T1" fmla="*/ 809 h 260"/>
                  <a:gd name="T2" fmla="*/ 60 w 163"/>
                  <a:gd name="T3" fmla="*/ 999 h 260"/>
                  <a:gd name="T4" fmla="*/ 267 w 163"/>
                  <a:gd name="T5" fmla="*/ 1015 h 260"/>
                  <a:gd name="T6" fmla="*/ 481 w 163"/>
                  <a:gd name="T7" fmla="*/ 1004 h 260"/>
                  <a:gd name="T8" fmla="*/ 561 w 163"/>
                  <a:gd name="T9" fmla="*/ 920 h 260"/>
                  <a:gd name="T10" fmla="*/ 561 w 163"/>
                  <a:gd name="T11" fmla="*/ 730 h 260"/>
                  <a:gd name="T12" fmla="*/ 574 w 163"/>
                  <a:gd name="T13" fmla="*/ 420 h 260"/>
                  <a:gd name="T14" fmla="*/ 647 w 163"/>
                  <a:gd name="T15" fmla="*/ 103 h 260"/>
                  <a:gd name="T16" fmla="*/ 558 w 163"/>
                  <a:gd name="T17" fmla="*/ 0 h 260"/>
                  <a:gd name="T18" fmla="*/ 580 w 163"/>
                  <a:gd name="T19" fmla="*/ 111 h 260"/>
                  <a:gd name="T20" fmla="*/ 502 w 163"/>
                  <a:gd name="T21" fmla="*/ 345 h 260"/>
                  <a:gd name="T22" fmla="*/ 454 w 163"/>
                  <a:gd name="T23" fmla="*/ 522 h 260"/>
                  <a:gd name="T24" fmla="*/ 353 w 163"/>
                  <a:gd name="T25" fmla="*/ 640 h 260"/>
                  <a:gd name="T26" fmla="*/ 176 w 163"/>
                  <a:gd name="T27" fmla="*/ 654 h 260"/>
                  <a:gd name="T28" fmla="*/ 192 w 163"/>
                  <a:gd name="T29" fmla="*/ 722 h 260"/>
                  <a:gd name="T30" fmla="*/ 27 w 163"/>
                  <a:gd name="T31" fmla="*/ 873 h 26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63" h="260">
                    <a:moveTo>
                      <a:pt x="0" y="205"/>
                    </a:moveTo>
                    <a:cubicBezTo>
                      <a:pt x="4" y="219"/>
                      <a:pt x="1" y="244"/>
                      <a:pt x="15" y="253"/>
                    </a:cubicBezTo>
                    <a:cubicBezTo>
                      <a:pt x="27" y="260"/>
                      <a:pt x="53" y="257"/>
                      <a:pt x="67" y="257"/>
                    </a:cubicBezTo>
                    <a:cubicBezTo>
                      <a:pt x="83" y="257"/>
                      <a:pt x="104" y="257"/>
                      <a:pt x="120" y="254"/>
                    </a:cubicBezTo>
                    <a:cubicBezTo>
                      <a:pt x="130" y="251"/>
                      <a:pt x="138" y="244"/>
                      <a:pt x="140" y="233"/>
                    </a:cubicBezTo>
                    <a:cubicBezTo>
                      <a:pt x="144" y="219"/>
                      <a:pt x="140" y="200"/>
                      <a:pt x="140" y="185"/>
                    </a:cubicBezTo>
                    <a:cubicBezTo>
                      <a:pt x="141" y="159"/>
                      <a:pt x="140" y="132"/>
                      <a:pt x="143" y="106"/>
                    </a:cubicBezTo>
                    <a:cubicBezTo>
                      <a:pt x="146" y="79"/>
                      <a:pt x="159" y="52"/>
                      <a:pt x="161" y="26"/>
                    </a:cubicBezTo>
                    <a:cubicBezTo>
                      <a:pt x="163" y="2"/>
                      <a:pt x="148" y="14"/>
                      <a:pt x="139" y="0"/>
                    </a:cubicBezTo>
                    <a:cubicBezTo>
                      <a:pt x="141" y="11"/>
                      <a:pt x="148" y="14"/>
                      <a:pt x="145" y="28"/>
                    </a:cubicBezTo>
                    <a:cubicBezTo>
                      <a:pt x="142" y="48"/>
                      <a:pt x="132" y="68"/>
                      <a:pt x="125" y="87"/>
                    </a:cubicBezTo>
                    <a:cubicBezTo>
                      <a:pt x="119" y="103"/>
                      <a:pt x="114" y="115"/>
                      <a:pt x="113" y="132"/>
                    </a:cubicBezTo>
                    <a:cubicBezTo>
                      <a:pt x="112" y="148"/>
                      <a:pt x="105" y="159"/>
                      <a:pt x="88" y="162"/>
                    </a:cubicBezTo>
                    <a:cubicBezTo>
                      <a:pt x="78" y="164"/>
                      <a:pt x="51" y="160"/>
                      <a:pt x="44" y="166"/>
                    </a:cubicBezTo>
                    <a:cubicBezTo>
                      <a:pt x="36" y="173"/>
                      <a:pt x="44" y="176"/>
                      <a:pt x="48" y="183"/>
                    </a:cubicBezTo>
                    <a:cubicBezTo>
                      <a:pt x="63" y="211"/>
                      <a:pt x="32" y="254"/>
                      <a:pt x="7" y="22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6" name="Freeform 1545">
                <a:extLst>
                  <a:ext uri="{FF2B5EF4-FFF2-40B4-BE49-F238E27FC236}">
                    <a16:creationId xmlns:a16="http://schemas.microsoft.com/office/drawing/2014/main" id="{98836FC5-A77C-A127-C419-C4422409C3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" y="3000"/>
                <a:ext cx="199" cy="242"/>
              </a:xfrm>
              <a:custGeom>
                <a:avLst/>
                <a:gdLst>
                  <a:gd name="T0" fmla="*/ 0 w 126"/>
                  <a:gd name="T1" fmla="*/ 606 h 153"/>
                  <a:gd name="T2" fmla="*/ 22 w 126"/>
                  <a:gd name="T3" fmla="*/ 318 h 153"/>
                  <a:gd name="T4" fmla="*/ 90 w 126"/>
                  <a:gd name="T5" fmla="*/ 63 h 153"/>
                  <a:gd name="T6" fmla="*/ 287 w 126"/>
                  <a:gd name="T7" fmla="*/ 68 h 153"/>
                  <a:gd name="T8" fmla="*/ 406 w 126"/>
                  <a:gd name="T9" fmla="*/ 142 h 153"/>
                  <a:gd name="T10" fmla="*/ 496 w 126"/>
                  <a:gd name="T11" fmla="*/ 212 h 153"/>
                  <a:gd name="T12" fmla="*/ 300 w 126"/>
                  <a:gd name="T13" fmla="*/ 155 h 153"/>
                  <a:gd name="T14" fmla="*/ 164 w 126"/>
                  <a:gd name="T15" fmla="*/ 259 h 153"/>
                  <a:gd name="T16" fmla="*/ 82 w 126"/>
                  <a:gd name="T17" fmla="*/ 345 h 153"/>
                  <a:gd name="T18" fmla="*/ 21 w 126"/>
                  <a:gd name="T19" fmla="*/ 511 h 1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6" h="153">
                    <a:moveTo>
                      <a:pt x="0" y="153"/>
                    </a:moveTo>
                    <a:cubicBezTo>
                      <a:pt x="7" y="130"/>
                      <a:pt x="5" y="104"/>
                      <a:pt x="6" y="80"/>
                    </a:cubicBezTo>
                    <a:cubicBezTo>
                      <a:pt x="8" y="60"/>
                      <a:pt x="9" y="32"/>
                      <a:pt x="23" y="16"/>
                    </a:cubicBezTo>
                    <a:cubicBezTo>
                      <a:pt x="37" y="0"/>
                      <a:pt x="59" y="10"/>
                      <a:pt x="73" y="17"/>
                    </a:cubicBezTo>
                    <a:cubicBezTo>
                      <a:pt x="84" y="23"/>
                      <a:pt x="93" y="28"/>
                      <a:pt x="103" y="36"/>
                    </a:cubicBezTo>
                    <a:cubicBezTo>
                      <a:pt x="110" y="42"/>
                      <a:pt x="121" y="46"/>
                      <a:pt x="126" y="54"/>
                    </a:cubicBezTo>
                    <a:cubicBezTo>
                      <a:pt x="112" y="48"/>
                      <a:pt x="92" y="36"/>
                      <a:pt x="76" y="39"/>
                    </a:cubicBezTo>
                    <a:cubicBezTo>
                      <a:pt x="58" y="42"/>
                      <a:pt x="56" y="58"/>
                      <a:pt x="42" y="66"/>
                    </a:cubicBezTo>
                    <a:cubicBezTo>
                      <a:pt x="32" y="72"/>
                      <a:pt x="25" y="74"/>
                      <a:pt x="21" y="87"/>
                    </a:cubicBezTo>
                    <a:cubicBezTo>
                      <a:pt x="17" y="99"/>
                      <a:pt x="11" y="117"/>
                      <a:pt x="5" y="12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7" name="Freeform 1546">
                <a:extLst>
                  <a:ext uri="{FF2B5EF4-FFF2-40B4-BE49-F238E27FC236}">
                    <a16:creationId xmlns:a16="http://schemas.microsoft.com/office/drawing/2014/main" id="{6CC89D12-1703-5D6E-7192-5BC124606B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" y="3026"/>
                <a:ext cx="62" cy="57"/>
              </a:xfrm>
              <a:custGeom>
                <a:avLst/>
                <a:gdLst>
                  <a:gd name="T0" fmla="*/ 95 w 39"/>
                  <a:gd name="T1" fmla="*/ 0 h 36"/>
                  <a:gd name="T2" fmla="*/ 0 w 39"/>
                  <a:gd name="T3" fmla="*/ 143 h 36"/>
                  <a:gd name="T4" fmla="*/ 56 w 39"/>
                  <a:gd name="T5" fmla="*/ 60 h 36"/>
                  <a:gd name="T6" fmla="*/ 157 w 39"/>
                  <a:gd name="T7" fmla="*/ 27 h 36"/>
                  <a:gd name="T8" fmla="*/ 121 w 39"/>
                  <a:gd name="T9" fmla="*/ 13 h 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9" h="36">
                    <a:moveTo>
                      <a:pt x="24" y="0"/>
                    </a:moveTo>
                    <a:cubicBezTo>
                      <a:pt x="7" y="0"/>
                      <a:pt x="0" y="22"/>
                      <a:pt x="0" y="36"/>
                    </a:cubicBezTo>
                    <a:cubicBezTo>
                      <a:pt x="7" y="32"/>
                      <a:pt x="8" y="20"/>
                      <a:pt x="14" y="15"/>
                    </a:cubicBezTo>
                    <a:cubicBezTo>
                      <a:pt x="22" y="8"/>
                      <a:pt x="30" y="10"/>
                      <a:pt x="39" y="7"/>
                    </a:cubicBezTo>
                    <a:cubicBezTo>
                      <a:pt x="36" y="4"/>
                      <a:pt x="33" y="3"/>
                      <a:pt x="3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8" name="Freeform 1547">
                <a:extLst>
                  <a:ext uri="{FF2B5EF4-FFF2-40B4-BE49-F238E27FC236}">
                    <a16:creationId xmlns:a16="http://schemas.microsoft.com/office/drawing/2014/main" id="{A67B2CED-A19B-7B75-D120-64BB1F16A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" y="3034"/>
                <a:ext cx="12" cy="12"/>
              </a:xfrm>
              <a:custGeom>
                <a:avLst/>
                <a:gdLst>
                  <a:gd name="T0" fmla="*/ 8 w 8"/>
                  <a:gd name="T1" fmla="*/ 0 h 8"/>
                  <a:gd name="T2" fmla="*/ 14 w 8"/>
                  <a:gd name="T3" fmla="*/ 27 h 8"/>
                  <a:gd name="T4" fmla="*/ 18 w 8"/>
                  <a:gd name="T5" fmla="*/ 5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8">
                    <a:moveTo>
                      <a:pt x="2" y="0"/>
                    </a:moveTo>
                    <a:cubicBezTo>
                      <a:pt x="0" y="4"/>
                      <a:pt x="0" y="7"/>
                      <a:pt x="4" y="8"/>
                    </a:cubicBezTo>
                    <a:cubicBezTo>
                      <a:pt x="8" y="6"/>
                      <a:pt x="6" y="4"/>
                      <a:pt x="5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9" name="Oval 1548">
                <a:extLst>
                  <a:ext uri="{FF2B5EF4-FFF2-40B4-BE49-F238E27FC236}">
                    <a16:creationId xmlns:a16="http://schemas.microsoft.com/office/drawing/2014/main" id="{68A5CCFB-3F38-5270-E3F7-6ED9E5C2B9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4" y="3255"/>
                <a:ext cx="134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0" name="Oval 1549">
                <a:extLst>
                  <a:ext uri="{FF2B5EF4-FFF2-40B4-BE49-F238E27FC236}">
                    <a16:creationId xmlns:a16="http://schemas.microsoft.com/office/drawing/2014/main" id="{DB8F1361-E606-4D02-B14D-983A5D60C8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3226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1" name="Oval 1550">
                <a:extLst>
                  <a:ext uri="{FF2B5EF4-FFF2-40B4-BE49-F238E27FC236}">
                    <a16:creationId xmlns:a16="http://schemas.microsoft.com/office/drawing/2014/main" id="{C7DFC6D8-5359-42D4-2AAE-480554FFD5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" y="3242"/>
                <a:ext cx="133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2" name="Freeform 1551">
                <a:extLst>
                  <a:ext uri="{FF2B5EF4-FFF2-40B4-BE49-F238E27FC236}">
                    <a16:creationId xmlns:a16="http://schemas.microsoft.com/office/drawing/2014/main" id="{11BA7E2F-4AB4-738F-1AA3-EB221CF9C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" y="3272"/>
                <a:ext cx="103" cy="85"/>
              </a:xfrm>
              <a:custGeom>
                <a:avLst/>
                <a:gdLst>
                  <a:gd name="T0" fmla="*/ 0 w 65"/>
                  <a:gd name="T1" fmla="*/ 124 h 54"/>
                  <a:gd name="T2" fmla="*/ 5 w 65"/>
                  <a:gd name="T3" fmla="*/ 151 h 54"/>
                  <a:gd name="T4" fmla="*/ 120 w 65"/>
                  <a:gd name="T5" fmla="*/ 211 h 54"/>
                  <a:gd name="T6" fmla="*/ 258 w 65"/>
                  <a:gd name="T7" fmla="*/ 87 h 54"/>
                  <a:gd name="T8" fmla="*/ 254 w 65"/>
                  <a:gd name="T9" fmla="*/ 60 h 54"/>
                  <a:gd name="T10" fmla="*/ 138 w 65"/>
                  <a:gd name="T11" fmla="*/ 0 h 54"/>
                  <a:gd name="T12" fmla="*/ 0 w 65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39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40"/>
                      <a:pt x="65" y="22"/>
                    </a:cubicBezTo>
                    <a:cubicBezTo>
                      <a:pt x="65" y="19"/>
                      <a:pt x="64" y="17"/>
                      <a:pt x="64" y="15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3" name="Oval 1552">
                <a:extLst>
                  <a:ext uri="{FF2B5EF4-FFF2-40B4-BE49-F238E27FC236}">
                    <a16:creationId xmlns:a16="http://schemas.microsoft.com/office/drawing/2014/main" id="{7160A89E-AF77-8726-5CDC-E5E8AAEFFF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" y="3271"/>
                <a:ext cx="27" cy="2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4" name="Oval 1553">
                <a:extLst>
                  <a:ext uri="{FF2B5EF4-FFF2-40B4-BE49-F238E27FC236}">
                    <a16:creationId xmlns:a16="http://schemas.microsoft.com/office/drawing/2014/main" id="{29DF23F5-9A5F-9480-C4D6-94BF53118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" y="3266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5" name="Freeform 1554">
                <a:extLst>
                  <a:ext uri="{FF2B5EF4-FFF2-40B4-BE49-F238E27FC236}">
                    <a16:creationId xmlns:a16="http://schemas.microsoft.com/office/drawing/2014/main" id="{CE07AF7D-B4B8-7E29-3C83-C9F9888A0A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" y="3312"/>
                <a:ext cx="73" cy="55"/>
              </a:xfrm>
              <a:custGeom>
                <a:avLst/>
                <a:gdLst>
                  <a:gd name="T0" fmla="*/ 184 w 46"/>
                  <a:gd name="T1" fmla="*/ 0 h 35"/>
                  <a:gd name="T2" fmla="*/ 0 w 46"/>
                  <a:gd name="T3" fmla="*/ 101 h 35"/>
                  <a:gd name="T4" fmla="*/ 184 w 46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35">
                    <a:moveTo>
                      <a:pt x="46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1" y="25"/>
                      <a:pt x="34" y="21"/>
                      <a:pt x="46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6" name="Freeform 1555">
                <a:extLst>
                  <a:ext uri="{FF2B5EF4-FFF2-40B4-BE49-F238E27FC236}">
                    <a16:creationId xmlns:a16="http://schemas.microsoft.com/office/drawing/2014/main" id="{4ED450CF-5677-FC95-1060-D0E2ABAA0C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" y="2986"/>
                <a:ext cx="293" cy="542"/>
              </a:xfrm>
              <a:custGeom>
                <a:avLst/>
                <a:gdLst>
                  <a:gd name="T0" fmla="*/ 163 w 185"/>
                  <a:gd name="T1" fmla="*/ 27 h 343"/>
                  <a:gd name="T2" fmla="*/ 469 w 185"/>
                  <a:gd name="T3" fmla="*/ 111 h 343"/>
                  <a:gd name="T4" fmla="*/ 708 w 185"/>
                  <a:gd name="T5" fmla="*/ 284 h 343"/>
                  <a:gd name="T6" fmla="*/ 672 w 185"/>
                  <a:gd name="T7" fmla="*/ 662 h 343"/>
                  <a:gd name="T8" fmla="*/ 660 w 185"/>
                  <a:gd name="T9" fmla="*/ 1226 h 343"/>
                  <a:gd name="T10" fmla="*/ 456 w 185"/>
                  <a:gd name="T11" fmla="*/ 1305 h 343"/>
                  <a:gd name="T12" fmla="*/ 48 w 185"/>
                  <a:gd name="T13" fmla="*/ 1258 h 343"/>
                  <a:gd name="T14" fmla="*/ 21 w 185"/>
                  <a:gd name="T15" fmla="*/ 645 h 343"/>
                  <a:gd name="T16" fmla="*/ 163 w 185"/>
                  <a:gd name="T17" fmla="*/ 27 h 3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43">
                    <a:moveTo>
                      <a:pt x="41" y="7"/>
                    </a:moveTo>
                    <a:cubicBezTo>
                      <a:pt x="81" y="0"/>
                      <a:pt x="91" y="11"/>
                      <a:pt x="118" y="28"/>
                    </a:cubicBezTo>
                    <a:cubicBezTo>
                      <a:pt x="144" y="44"/>
                      <a:pt x="171" y="54"/>
                      <a:pt x="178" y="72"/>
                    </a:cubicBezTo>
                    <a:cubicBezTo>
                      <a:pt x="185" y="89"/>
                      <a:pt x="172" y="113"/>
                      <a:pt x="169" y="168"/>
                    </a:cubicBezTo>
                    <a:cubicBezTo>
                      <a:pt x="165" y="223"/>
                      <a:pt x="165" y="291"/>
                      <a:pt x="166" y="311"/>
                    </a:cubicBezTo>
                    <a:cubicBezTo>
                      <a:pt x="168" y="331"/>
                      <a:pt x="143" y="333"/>
                      <a:pt x="115" y="331"/>
                    </a:cubicBezTo>
                    <a:cubicBezTo>
                      <a:pt x="91" y="330"/>
                      <a:pt x="20" y="343"/>
                      <a:pt x="12" y="319"/>
                    </a:cubicBezTo>
                    <a:cubicBezTo>
                      <a:pt x="4" y="295"/>
                      <a:pt x="0" y="213"/>
                      <a:pt x="5" y="163"/>
                    </a:cubicBezTo>
                    <a:cubicBezTo>
                      <a:pt x="11" y="113"/>
                      <a:pt x="2" y="17"/>
                      <a:pt x="41" y="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7" name="Freeform 1556">
                <a:extLst>
                  <a:ext uri="{FF2B5EF4-FFF2-40B4-BE49-F238E27FC236}">
                    <a16:creationId xmlns:a16="http://schemas.microsoft.com/office/drawing/2014/main" id="{B98EE7C0-1242-600D-198D-3236DBDF9F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2948"/>
                <a:ext cx="142" cy="578"/>
              </a:xfrm>
              <a:custGeom>
                <a:avLst/>
                <a:gdLst>
                  <a:gd name="T0" fmla="*/ 259 w 90"/>
                  <a:gd name="T1" fmla="*/ 60 h 366"/>
                  <a:gd name="T2" fmla="*/ 0 w 90"/>
                  <a:gd name="T3" fmla="*/ 21 h 366"/>
                  <a:gd name="T4" fmla="*/ 0 w 90"/>
                  <a:gd name="T5" fmla="*/ 1426 h 366"/>
                  <a:gd name="T6" fmla="*/ 333 w 90"/>
                  <a:gd name="T7" fmla="*/ 1325 h 366"/>
                  <a:gd name="T8" fmla="*/ 322 w 90"/>
                  <a:gd name="T9" fmla="*/ 925 h 366"/>
                  <a:gd name="T10" fmla="*/ 331 w 90"/>
                  <a:gd name="T11" fmla="*/ 340 h 366"/>
                  <a:gd name="T12" fmla="*/ 259 w 90"/>
                  <a:gd name="T13" fmla="*/ 60 h 36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0" h="366">
                    <a:moveTo>
                      <a:pt x="66" y="15"/>
                    </a:moveTo>
                    <a:cubicBezTo>
                      <a:pt x="51" y="5"/>
                      <a:pt x="35" y="0"/>
                      <a:pt x="0" y="5"/>
                    </a:cubicBezTo>
                    <a:cubicBezTo>
                      <a:pt x="0" y="362"/>
                      <a:pt x="0" y="362"/>
                      <a:pt x="0" y="362"/>
                    </a:cubicBezTo>
                    <a:cubicBezTo>
                      <a:pt x="52" y="366"/>
                      <a:pt x="88" y="355"/>
                      <a:pt x="85" y="336"/>
                    </a:cubicBezTo>
                    <a:cubicBezTo>
                      <a:pt x="83" y="316"/>
                      <a:pt x="81" y="278"/>
                      <a:pt x="82" y="235"/>
                    </a:cubicBezTo>
                    <a:cubicBezTo>
                      <a:pt x="83" y="192"/>
                      <a:pt x="78" y="136"/>
                      <a:pt x="84" y="86"/>
                    </a:cubicBezTo>
                    <a:cubicBezTo>
                      <a:pt x="90" y="36"/>
                      <a:pt x="84" y="26"/>
                      <a:pt x="66" y="15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8" name="Freeform 1557">
                <a:extLst>
                  <a:ext uri="{FF2B5EF4-FFF2-40B4-BE49-F238E27FC236}">
                    <a16:creationId xmlns:a16="http://schemas.microsoft.com/office/drawing/2014/main" id="{2E7E8DB1-37DB-915F-A505-68EAD4D80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026"/>
                <a:ext cx="130" cy="480"/>
              </a:xfrm>
              <a:custGeom>
                <a:avLst/>
                <a:gdLst>
                  <a:gd name="T0" fmla="*/ 266 w 82"/>
                  <a:gd name="T1" fmla="*/ 1102 h 304"/>
                  <a:gd name="T2" fmla="*/ 274 w 82"/>
                  <a:gd name="T3" fmla="*/ 845 h 304"/>
                  <a:gd name="T4" fmla="*/ 263 w 82"/>
                  <a:gd name="T5" fmla="*/ 453 h 304"/>
                  <a:gd name="T6" fmla="*/ 279 w 82"/>
                  <a:gd name="T7" fmla="*/ 193 h 304"/>
                  <a:gd name="T8" fmla="*/ 279 w 82"/>
                  <a:gd name="T9" fmla="*/ 0 h 304"/>
                  <a:gd name="T10" fmla="*/ 258 w 82"/>
                  <a:gd name="T11" fmla="*/ 0 h 304"/>
                  <a:gd name="T12" fmla="*/ 252 w 82"/>
                  <a:gd name="T13" fmla="*/ 189 h 304"/>
                  <a:gd name="T14" fmla="*/ 203 w 82"/>
                  <a:gd name="T15" fmla="*/ 369 h 304"/>
                  <a:gd name="T16" fmla="*/ 190 w 82"/>
                  <a:gd name="T17" fmla="*/ 586 h 304"/>
                  <a:gd name="T18" fmla="*/ 168 w 82"/>
                  <a:gd name="T19" fmla="*/ 775 h 304"/>
                  <a:gd name="T20" fmla="*/ 21 w 82"/>
                  <a:gd name="T21" fmla="*/ 865 h 304"/>
                  <a:gd name="T22" fmla="*/ 0 w 82"/>
                  <a:gd name="T23" fmla="*/ 862 h 304"/>
                  <a:gd name="T24" fmla="*/ 0 w 82"/>
                  <a:gd name="T25" fmla="*/ 1197 h 304"/>
                  <a:gd name="T26" fmla="*/ 27 w 82"/>
                  <a:gd name="T27" fmla="*/ 1192 h 304"/>
                  <a:gd name="T28" fmla="*/ 266 w 82"/>
                  <a:gd name="T29" fmla="*/ 1102 h 304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82" h="304">
                    <a:moveTo>
                      <a:pt x="67" y="280"/>
                    </a:moveTo>
                    <a:cubicBezTo>
                      <a:pt x="75" y="261"/>
                      <a:pt x="71" y="235"/>
                      <a:pt x="69" y="215"/>
                    </a:cubicBezTo>
                    <a:cubicBezTo>
                      <a:pt x="66" y="182"/>
                      <a:pt x="66" y="148"/>
                      <a:pt x="66" y="115"/>
                    </a:cubicBezTo>
                    <a:cubicBezTo>
                      <a:pt x="66" y="92"/>
                      <a:pt x="68" y="71"/>
                      <a:pt x="70" y="49"/>
                    </a:cubicBezTo>
                    <a:cubicBezTo>
                      <a:pt x="71" y="36"/>
                      <a:pt x="82" y="10"/>
                      <a:pt x="70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15"/>
                      <a:pt x="67" y="33"/>
                      <a:pt x="63" y="48"/>
                    </a:cubicBezTo>
                    <a:cubicBezTo>
                      <a:pt x="60" y="64"/>
                      <a:pt x="53" y="78"/>
                      <a:pt x="51" y="94"/>
                    </a:cubicBezTo>
                    <a:cubicBezTo>
                      <a:pt x="48" y="113"/>
                      <a:pt x="47" y="131"/>
                      <a:pt x="48" y="149"/>
                    </a:cubicBezTo>
                    <a:cubicBezTo>
                      <a:pt x="50" y="166"/>
                      <a:pt x="50" y="182"/>
                      <a:pt x="42" y="197"/>
                    </a:cubicBezTo>
                    <a:cubicBezTo>
                      <a:pt x="35" y="210"/>
                      <a:pt x="20" y="219"/>
                      <a:pt x="5" y="220"/>
                    </a:cubicBezTo>
                    <a:cubicBezTo>
                      <a:pt x="3" y="220"/>
                      <a:pt x="1" y="220"/>
                      <a:pt x="0" y="219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2" y="304"/>
                      <a:pt x="5" y="303"/>
                      <a:pt x="7" y="303"/>
                    </a:cubicBezTo>
                    <a:cubicBezTo>
                      <a:pt x="29" y="303"/>
                      <a:pt x="56" y="304"/>
                      <a:pt x="67" y="280"/>
                    </a:cubicBez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9" name="Freeform 1558">
                <a:extLst>
                  <a:ext uri="{FF2B5EF4-FFF2-40B4-BE49-F238E27FC236}">
                    <a16:creationId xmlns:a16="http://schemas.microsoft.com/office/drawing/2014/main" id="{31803E21-6CB5-612C-089C-A50E76CBD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2948"/>
                <a:ext cx="142" cy="578"/>
              </a:xfrm>
              <a:custGeom>
                <a:avLst/>
                <a:gdLst>
                  <a:gd name="T0" fmla="*/ 0 w 90"/>
                  <a:gd name="T1" fmla="*/ 1426 h 366"/>
                  <a:gd name="T2" fmla="*/ 333 w 90"/>
                  <a:gd name="T3" fmla="*/ 1325 h 366"/>
                  <a:gd name="T4" fmla="*/ 322 w 90"/>
                  <a:gd name="T5" fmla="*/ 925 h 366"/>
                  <a:gd name="T6" fmla="*/ 331 w 90"/>
                  <a:gd name="T7" fmla="*/ 340 h 366"/>
                  <a:gd name="T8" fmla="*/ 259 w 90"/>
                  <a:gd name="T9" fmla="*/ 60 h 366"/>
                  <a:gd name="T10" fmla="*/ 0 w 90"/>
                  <a:gd name="T11" fmla="*/ 21 h 36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90" h="366">
                    <a:moveTo>
                      <a:pt x="0" y="362"/>
                    </a:moveTo>
                    <a:cubicBezTo>
                      <a:pt x="52" y="366"/>
                      <a:pt x="88" y="355"/>
                      <a:pt x="85" y="336"/>
                    </a:cubicBezTo>
                    <a:cubicBezTo>
                      <a:pt x="83" y="316"/>
                      <a:pt x="81" y="278"/>
                      <a:pt x="82" y="235"/>
                    </a:cubicBezTo>
                    <a:cubicBezTo>
                      <a:pt x="83" y="192"/>
                      <a:pt x="78" y="136"/>
                      <a:pt x="84" y="86"/>
                    </a:cubicBezTo>
                    <a:cubicBezTo>
                      <a:pt x="90" y="36"/>
                      <a:pt x="84" y="26"/>
                      <a:pt x="66" y="15"/>
                    </a:cubicBezTo>
                    <a:cubicBezTo>
                      <a:pt x="51" y="5"/>
                      <a:pt x="35" y="0"/>
                      <a:pt x="0" y="5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0" name="Freeform 1559">
                <a:extLst>
                  <a:ext uri="{FF2B5EF4-FFF2-40B4-BE49-F238E27FC236}">
                    <a16:creationId xmlns:a16="http://schemas.microsoft.com/office/drawing/2014/main" id="{3FDBA3FD-DB4E-BF36-A379-FA47D87B19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" y="2323"/>
                <a:ext cx="1445" cy="1243"/>
              </a:xfrm>
              <a:custGeom>
                <a:avLst/>
                <a:gdLst>
                  <a:gd name="T0" fmla="*/ 3620 w 912"/>
                  <a:gd name="T1" fmla="*/ 1202 h 787"/>
                  <a:gd name="T2" fmla="*/ 3497 w 912"/>
                  <a:gd name="T3" fmla="*/ 1063 h 787"/>
                  <a:gd name="T4" fmla="*/ 3536 w 912"/>
                  <a:gd name="T5" fmla="*/ 1305 h 787"/>
                  <a:gd name="T6" fmla="*/ 3253 w 912"/>
                  <a:gd name="T7" fmla="*/ 1597 h 787"/>
                  <a:gd name="T8" fmla="*/ 2621 w 912"/>
                  <a:gd name="T9" fmla="*/ 1756 h 787"/>
                  <a:gd name="T10" fmla="*/ 2770 w 912"/>
                  <a:gd name="T11" fmla="*/ 1224 h 787"/>
                  <a:gd name="T12" fmla="*/ 2752 w 912"/>
                  <a:gd name="T13" fmla="*/ 641 h 787"/>
                  <a:gd name="T14" fmla="*/ 2925 w 912"/>
                  <a:gd name="T15" fmla="*/ 594 h 787"/>
                  <a:gd name="T16" fmla="*/ 3153 w 912"/>
                  <a:gd name="T17" fmla="*/ 689 h 787"/>
                  <a:gd name="T18" fmla="*/ 3199 w 912"/>
                  <a:gd name="T19" fmla="*/ 667 h 787"/>
                  <a:gd name="T20" fmla="*/ 2952 w 912"/>
                  <a:gd name="T21" fmla="*/ 529 h 787"/>
                  <a:gd name="T22" fmla="*/ 2694 w 912"/>
                  <a:gd name="T23" fmla="*/ 599 h 787"/>
                  <a:gd name="T24" fmla="*/ 2676 w 912"/>
                  <a:gd name="T25" fmla="*/ 21 h 787"/>
                  <a:gd name="T26" fmla="*/ 2633 w 912"/>
                  <a:gd name="T27" fmla="*/ 35 h 787"/>
                  <a:gd name="T28" fmla="*/ 2660 w 912"/>
                  <a:gd name="T29" fmla="*/ 728 h 787"/>
                  <a:gd name="T30" fmla="*/ 2667 w 912"/>
                  <a:gd name="T31" fmla="*/ 1170 h 787"/>
                  <a:gd name="T32" fmla="*/ 2445 w 912"/>
                  <a:gd name="T33" fmla="*/ 1632 h 787"/>
                  <a:gd name="T34" fmla="*/ 2071 w 912"/>
                  <a:gd name="T35" fmla="*/ 1734 h 787"/>
                  <a:gd name="T36" fmla="*/ 1790 w 912"/>
                  <a:gd name="T37" fmla="*/ 1308 h 787"/>
                  <a:gd name="T38" fmla="*/ 1775 w 912"/>
                  <a:gd name="T39" fmla="*/ 970 h 787"/>
                  <a:gd name="T40" fmla="*/ 1803 w 912"/>
                  <a:gd name="T41" fmla="*/ 851 h 787"/>
                  <a:gd name="T42" fmla="*/ 1976 w 912"/>
                  <a:gd name="T43" fmla="*/ 651 h 787"/>
                  <a:gd name="T44" fmla="*/ 2234 w 912"/>
                  <a:gd name="T45" fmla="*/ 654 h 787"/>
                  <a:gd name="T46" fmla="*/ 2470 w 912"/>
                  <a:gd name="T47" fmla="*/ 529 h 787"/>
                  <a:gd name="T48" fmla="*/ 2526 w 912"/>
                  <a:gd name="T49" fmla="*/ 444 h 787"/>
                  <a:gd name="T50" fmla="*/ 2431 w 912"/>
                  <a:gd name="T51" fmla="*/ 496 h 787"/>
                  <a:gd name="T52" fmla="*/ 2226 w 912"/>
                  <a:gd name="T53" fmla="*/ 584 h 787"/>
                  <a:gd name="T54" fmla="*/ 1966 w 912"/>
                  <a:gd name="T55" fmla="*/ 578 h 787"/>
                  <a:gd name="T56" fmla="*/ 1833 w 912"/>
                  <a:gd name="T57" fmla="*/ 584 h 787"/>
                  <a:gd name="T58" fmla="*/ 1489 w 912"/>
                  <a:gd name="T59" fmla="*/ 341 h 787"/>
                  <a:gd name="T60" fmla="*/ 1459 w 912"/>
                  <a:gd name="T61" fmla="*/ 387 h 787"/>
                  <a:gd name="T62" fmla="*/ 1762 w 912"/>
                  <a:gd name="T63" fmla="*/ 594 h 787"/>
                  <a:gd name="T64" fmla="*/ 1756 w 912"/>
                  <a:gd name="T65" fmla="*/ 749 h 787"/>
                  <a:gd name="T66" fmla="*/ 1735 w 912"/>
                  <a:gd name="T67" fmla="*/ 836 h 787"/>
                  <a:gd name="T68" fmla="*/ 1706 w 912"/>
                  <a:gd name="T69" fmla="*/ 952 h 787"/>
                  <a:gd name="T70" fmla="*/ 1722 w 912"/>
                  <a:gd name="T71" fmla="*/ 1335 h 787"/>
                  <a:gd name="T72" fmla="*/ 1526 w 912"/>
                  <a:gd name="T73" fmla="*/ 1769 h 787"/>
                  <a:gd name="T74" fmla="*/ 1285 w 912"/>
                  <a:gd name="T75" fmla="*/ 1741 h 787"/>
                  <a:gd name="T76" fmla="*/ 1049 w 912"/>
                  <a:gd name="T77" fmla="*/ 1627 h 787"/>
                  <a:gd name="T78" fmla="*/ 680 w 912"/>
                  <a:gd name="T79" fmla="*/ 1481 h 787"/>
                  <a:gd name="T80" fmla="*/ 63 w 912"/>
                  <a:gd name="T81" fmla="*/ 1361 h 787"/>
                  <a:gd name="T82" fmla="*/ 5 w 912"/>
                  <a:gd name="T83" fmla="*/ 1399 h 787"/>
                  <a:gd name="T84" fmla="*/ 73 w 912"/>
                  <a:gd name="T85" fmla="*/ 1415 h 787"/>
                  <a:gd name="T86" fmla="*/ 390 w 912"/>
                  <a:gd name="T87" fmla="*/ 1605 h 787"/>
                  <a:gd name="T88" fmla="*/ 469 w 912"/>
                  <a:gd name="T89" fmla="*/ 1529 h 787"/>
                  <a:gd name="T90" fmla="*/ 667 w 912"/>
                  <a:gd name="T91" fmla="*/ 1549 h 787"/>
                  <a:gd name="T92" fmla="*/ 987 w 912"/>
                  <a:gd name="T93" fmla="*/ 1701 h 787"/>
                  <a:gd name="T94" fmla="*/ 1237 w 912"/>
                  <a:gd name="T95" fmla="*/ 1868 h 787"/>
                  <a:gd name="T96" fmla="*/ 1714 w 912"/>
                  <a:gd name="T97" fmla="*/ 1951 h 787"/>
                  <a:gd name="T98" fmla="*/ 1795 w 912"/>
                  <a:gd name="T99" fmla="*/ 2747 h 787"/>
                  <a:gd name="T100" fmla="*/ 2320 w 912"/>
                  <a:gd name="T101" fmla="*/ 3081 h 787"/>
                  <a:gd name="T102" fmla="*/ 2741 w 912"/>
                  <a:gd name="T103" fmla="*/ 2549 h 787"/>
                  <a:gd name="T104" fmla="*/ 3294 w 912"/>
                  <a:gd name="T105" fmla="*/ 1654 h 787"/>
                  <a:gd name="T106" fmla="*/ 3416 w 912"/>
                  <a:gd name="T107" fmla="*/ 1611 h 787"/>
                  <a:gd name="T108" fmla="*/ 3505 w 912"/>
                  <a:gd name="T109" fmla="*/ 1747 h 787"/>
                  <a:gd name="T110" fmla="*/ 3492 w 912"/>
                  <a:gd name="T111" fmla="*/ 1584 h 787"/>
                  <a:gd name="T112" fmla="*/ 3603 w 912"/>
                  <a:gd name="T113" fmla="*/ 1327 h 787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912" h="787">
                    <a:moveTo>
                      <a:pt x="906" y="337"/>
                    </a:moveTo>
                    <a:cubicBezTo>
                      <a:pt x="911" y="325"/>
                      <a:pt x="912" y="314"/>
                      <a:pt x="910" y="305"/>
                    </a:cubicBezTo>
                    <a:cubicBezTo>
                      <a:pt x="907" y="290"/>
                      <a:pt x="898" y="279"/>
                      <a:pt x="888" y="269"/>
                    </a:cubicBezTo>
                    <a:cubicBezTo>
                      <a:pt x="886" y="267"/>
                      <a:pt x="882" y="267"/>
                      <a:pt x="879" y="270"/>
                    </a:cubicBezTo>
                    <a:cubicBezTo>
                      <a:pt x="877" y="272"/>
                      <a:pt x="877" y="276"/>
                      <a:pt x="880" y="278"/>
                    </a:cubicBezTo>
                    <a:cubicBezTo>
                      <a:pt x="892" y="290"/>
                      <a:pt x="899" y="305"/>
                      <a:pt x="889" y="331"/>
                    </a:cubicBezTo>
                    <a:cubicBezTo>
                      <a:pt x="879" y="357"/>
                      <a:pt x="861" y="377"/>
                      <a:pt x="829" y="398"/>
                    </a:cubicBezTo>
                    <a:cubicBezTo>
                      <a:pt x="818" y="405"/>
                      <a:pt x="818" y="405"/>
                      <a:pt x="818" y="405"/>
                    </a:cubicBezTo>
                    <a:cubicBezTo>
                      <a:pt x="788" y="425"/>
                      <a:pt x="742" y="480"/>
                      <a:pt x="705" y="477"/>
                    </a:cubicBezTo>
                    <a:cubicBezTo>
                      <a:pt x="705" y="477"/>
                      <a:pt x="668" y="471"/>
                      <a:pt x="659" y="446"/>
                    </a:cubicBezTo>
                    <a:cubicBezTo>
                      <a:pt x="651" y="419"/>
                      <a:pt x="656" y="398"/>
                      <a:pt x="669" y="374"/>
                    </a:cubicBezTo>
                    <a:cubicBezTo>
                      <a:pt x="680" y="355"/>
                      <a:pt x="690" y="332"/>
                      <a:pt x="696" y="311"/>
                    </a:cubicBezTo>
                    <a:cubicBezTo>
                      <a:pt x="712" y="262"/>
                      <a:pt x="709" y="242"/>
                      <a:pt x="692" y="194"/>
                    </a:cubicBezTo>
                    <a:cubicBezTo>
                      <a:pt x="692" y="194"/>
                      <a:pt x="684" y="179"/>
                      <a:pt x="692" y="163"/>
                    </a:cubicBezTo>
                    <a:cubicBezTo>
                      <a:pt x="694" y="154"/>
                      <a:pt x="698" y="149"/>
                      <a:pt x="703" y="146"/>
                    </a:cubicBezTo>
                    <a:cubicBezTo>
                      <a:pt x="711" y="142"/>
                      <a:pt x="723" y="146"/>
                      <a:pt x="735" y="151"/>
                    </a:cubicBezTo>
                    <a:cubicBezTo>
                      <a:pt x="752" y="156"/>
                      <a:pt x="752" y="156"/>
                      <a:pt x="752" y="156"/>
                    </a:cubicBezTo>
                    <a:cubicBezTo>
                      <a:pt x="768" y="161"/>
                      <a:pt x="783" y="162"/>
                      <a:pt x="793" y="175"/>
                    </a:cubicBezTo>
                    <a:cubicBezTo>
                      <a:pt x="795" y="178"/>
                      <a:pt x="798" y="179"/>
                      <a:pt x="801" y="178"/>
                    </a:cubicBezTo>
                    <a:cubicBezTo>
                      <a:pt x="804" y="176"/>
                      <a:pt x="805" y="172"/>
                      <a:pt x="804" y="169"/>
                    </a:cubicBezTo>
                    <a:cubicBezTo>
                      <a:pt x="797" y="157"/>
                      <a:pt x="776" y="145"/>
                      <a:pt x="757" y="139"/>
                    </a:cubicBezTo>
                    <a:cubicBezTo>
                      <a:pt x="742" y="134"/>
                      <a:pt x="742" y="134"/>
                      <a:pt x="742" y="134"/>
                    </a:cubicBezTo>
                    <a:cubicBezTo>
                      <a:pt x="726" y="128"/>
                      <a:pt x="710" y="123"/>
                      <a:pt x="695" y="130"/>
                    </a:cubicBezTo>
                    <a:cubicBezTo>
                      <a:pt x="687" y="134"/>
                      <a:pt x="681" y="142"/>
                      <a:pt x="677" y="152"/>
                    </a:cubicBezTo>
                    <a:cubicBezTo>
                      <a:pt x="670" y="133"/>
                      <a:pt x="668" y="120"/>
                      <a:pt x="674" y="104"/>
                    </a:cubicBezTo>
                    <a:cubicBezTo>
                      <a:pt x="685" y="73"/>
                      <a:pt x="681" y="28"/>
                      <a:pt x="673" y="5"/>
                    </a:cubicBezTo>
                    <a:cubicBezTo>
                      <a:pt x="672" y="2"/>
                      <a:pt x="669" y="0"/>
                      <a:pt x="666" y="1"/>
                    </a:cubicBezTo>
                    <a:cubicBezTo>
                      <a:pt x="662" y="2"/>
                      <a:pt x="660" y="6"/>
                      <a:pt x="662" y="9"/>
                    </a:cubicBezTo>
                    <a:cubicBezTo>
                      <a:pt x="669" y="31"/>
                      <a:pt x="666" y="73"/>
                      <a:pt x="657" y="98"/>
                    </a:cubicBezTo>
                    <a:cubicBezTo>
                      <a:pt x="647" y="125"/>
                      <a:pt x="655" y="146"/>
                      <a:pt x="669" y="185"/>
                    </a:cubicBezTo>
                    <a:cubicBezTo>
                      <a:pt x="675" y="200"/>
                      <a:pt x="675" y="200"/>
                      <a:pt x="675" y="200"/>
                    </a:cubicBezTo>
                    <a:cubicBezTo>
                      <a:pt x="691" y="245"/>
                      <a:pt x="685" y="251"/>
                      <a:pt x="670" y="297"/>
                    </a:cubicBezTo>
                    <a:cubicBezTo>
                      <a:pt x="664" y="316"/>
                      <a:pt x="663" y="343"/>
                      <a:pt x="652" y="362"/>
                    </a:cubicBezTo>
                    <a:cubicBezTo>
                      <a:pt x="643" y="379"/>
                      <a:pt x="626" y="396"/>
                      <a:pt x="615" y="414"/>
                    </a:cubicBezTo>
                    <a:cubicBezTo>
                      <a:pt x="612" y="420"/>
                      <a:pt x="595" y="432"/>
                      <a:pt x="589" y="433"/>
                    </a:cubicBezTo>
                    <a:cubicBezTo>
                      <a:pt x="570" y="437"/>
                      <a:pt x="543" y="437"/>
                      <a:pt x="521" y="440"/>
                    </a:cubicBezTo>
                    <a:cubicBezTo>
                      <a:pt x="491" y="445"/>
                      <a:pt x="490" y="431"/>
                      <a:pt x="478" y="413"/>
                    </a:cubicBezTo>
                    <a:cubicBezTo>
                      <a:pt x="467" y="399"/>
                      <a:pt x="458" y="350"/>
                      <a:pt x="450" y="332"/>
                    </a:cubicBezTo>
                    <a:cubicBezTo>
                      <a:pt x="448" y="326"/>
                      <a:pt x="445" y="319"/>
                      <a:pt x="443" y="313"/>
                    </a:cubicBezTo>
                    <a:cubicBezTo>
                      <a:pt x="437" y="291"/>
                      <a:pt x="442" y="269"/>
                      <a:pt x="446" y="246"/>
                    </a:cubicBezTo>
                    <a:cubicBezTo>
                      <a:pt x="448" y="238"/>
                      <a:pt x="448" y="238"/>
                      <a:pt x="448" y="238"/>
                    </a:cubicBezTo>
                    <a:cubicBezTo>
                      <a:pt x="453" y="216"/>
                      <a:pt x="453" y="216"/>
                      <a:pt x="453" y="216"/>
                    </a:cubicBezTo>
                    <a:cubicBezTo>
                      <a:pt x="455" y="209"/>
                      <a:pt x="457" y="203"/>
                      <a:pt x="458" y="196"/>
                    </a:cubicBezTo>
                    <a:cubicBezTo>
                      <a:pt x="465" y="182"/>
                      <a:pt x="481" y="168"/>
                      <a:pt x="497" y="165"/>
                    </a:cubicBezTo>
                    <a:cubicBezTo>
                      <a:pt x="507" y="163"/>
                      <a:pt x="517" y="164"/>
                      <a:pt x="528" y="165"/>
                    </a:cubicBezTo>
                    <a:cubicBezTo>
                      <a:pt x="539" y="166"/>
                      <a:pt x="551" y="167"/>
                      <a:pt x="562" y="166"/>
                    </a:cubicBezTo>
                    <a:cubicBezTo>
                      <a:pt x="580" y="163"/>
                      <a:pt x="608" y="151"/>
                      <a:pt x="618" y="139"/>
                    </a:cubicBezTo>
                    <a:cubicBezTo>
                      <a:pt x="621" y="134"/>
                      <a:pt x="621" y="134"/>
                      <a:pt x="621" y="134"/>
                    </a:cubicBezTo>
                    <a:cubicBezTo>
                      <a:pt x="625" y="129"/>
                      <a:pt x="628" y="124"/>
                      <a:pt x="632" y="122"/>
                    </a:cubicBezTo>
                    <a:cubicBezTo>
                      <a:pt x="635" y="120"/>
                      <a:pt x="636" y="116"/>
                      <a:pt x="635" y="113"/>
                    </a:cubicBezTo>
                    <a:cubicBezTo>
                      <a:pt x="633" y="110"/>
                      <a:pt x="629" y="109"/>
                      <a:pt x="626" y="111"/>
                    </a:cubicBezTo>
                    <a:cubicBezTo>
                      <a:pt x="619" y="114"/>
                      <a:pt x="615" y="121"/>
                      <a:pt x="611" y="126"/>
                    </a:cubicBezTo>
                    <a:cubicBezTo>
                      <a:pt x="608" y="131"/>
                      <a:pt x="608" y="131"/>
                      <a:pt x="608" y="131"/>
                    </a:cubicBezTo>
                    <a:cubicBezTo>
                      <a:pt x="601" y="139"/>
                      <a:pt x="575" y="146"/>
                      <a:pt x="560" y="148"/>
                    </a:cubicBezTo>
                    <a:cubicBezTo>
                      <a:pt x="550" y="149"/>
                      <a:pt x="540" y="148"/>
                      <a:pt x="530" y="147"/>
                    </a:cubicBezTo>
                    <a:cubicBezTo>
                      <a:pt x="518" y="146"/>
                      <a:pt x="506" y="145"/>
                      <a:pt x="494" y="147"/>
                    </a:cubicBezTo>
                    <a:cubicBezTo>
                      <a:pt x="487" y="148"/>
                      <a:pt x="480" y="151"/>
                      <a:pt x="473" y="155"/>
                    </a:cubicBezTo>
                    <a:cubicBezTo>
                      <a:pt x="469" y="158"/>
                      <a:pt x="463" y="161"/>
                      <a:pt x="461" y="148"/>
                    </a:cubicBezTo>
                    <a:cubicBezTo>
                      <a:pt x="455" y="117"/>
                      <a:pt x="428" y="107"/>
                      <a:pt x="404" y="98"/>
                    </a:cubicBezTo>
                    <a:cubicBezTo>
                      <a:pt x="394" y="94"/>
                      <a:pt x="379" y="91"/>
                      <a:pt x="374" y="87"/>
                    </a:cubicBezTo>
                    <a:cubicBezTo>
                      <a:pt x="371" y="85"/>
                      <a:pt x="367" y="86"/>
                      <a:pt x="365" y="89"/>
                    </a:cubicBezTo>
                    <a:cubicBezTo>
                      <a:pt x="363" y="92"/>
                      <a:pt x="364" y="96"/>
                      <a:pt x="367" y="98"/>
                    </a:cubicBezTo>
                    <a:cubicBezTo>
                      <a:pt x="373" y="102"/>
                      <a:pt x="387" y="111"/>
                      <a:pt x="398" y="115"/>
                    </a:cubicBezTo>
                    <a:cubicBezTo>
                      <a:pt x="420" y="123"/>
                      <a:pt x="440" y="130"/>
                      <a:pt x="443" y="151"/>
                    </a:cubicBezTo>
                    <a:cubicBezTo>
                      <a:pt x="445" y="164"/>
                      <a:pt x="444" y="177"/>
                      <a:pt x="441" y="190"/>
                    </a:cubicBezTo>
                    <a:cubicBezTo>
                      <a:pt x="441" y="190"/>
                      <a:pt x="441" y="190"/>
                      <a:pt x="441" y="190"/>
                    </a:cubicBezTo>
                    <a:cubicBezTo>
                      <a:pt x="440" y="191"/>
                      <a:pt x="440" y="193"/>
                      <a:pt x="440" y="194"/>
                    </a:cubicBezTo>
                    <a:cubicBezTo>
                      <a:pt x="439" y="200"/>
                      <a:pt x="437" y="206"/>
                      <a:pt x="436" y="212"/>
                    </a:cubicBezTo>
                    <a:cubicBezTo>
                      <a:pt x="430" y="235"/>
                      <a:pt x="430" y="235"/>
                      <a:pt x="430" y="235"/>
                    </a:cubicBezTo>
                    <a:cubicBezTo>
                      <a:pt x="429" y="242"/>
                      <a:pt x="429" y="242"/>
                      <a:pt x="429" y="242"/>
                    </a:cubicBezTo>
                    <a:cubicBezTo>
                      <a:pt x="424" y="266"/>
                      <a:pt x="419" y="292"/>
                      <a:pt x="426" y="318"/>
                    </a:cubicBezTo>
                    <a:cubicBezTo>
                      <a:pt x="428" y="325"/>
                      <a:pt x="431" y="332"/>
                      <a:pt x="433" y="339"/>
                    </a:cubicBezTo>
                    <a:cubicBezTo>
                      <a:pt x="438" y="350"/>
                      <a:pt x="445" y="384"/>
                      <a:pt x="439" y="420"/>
                    </a:cubicBezTo>
                    <a:cubicBezTo>
                      <a:pt x="429" y="453"/>
                      <a:pt x="407" y="447"/>
                      <a:pt x="384" y="449"/>
                    </a:cubicBezTo>
                    <a:cubicBezTo>
                      <a:pt x="384" y="449"/>
                      <a:pt x="367" y="448"/>
                      <a:pt x="367" y="448"/>
                    </a:cubicBezTo>
                    <a:cubicBezTo>
                      <a:pt x="351" y="448"/>
                      <a:pt x="336" y="447"/>
                      <a:pt x="323" y="442"/>
                    </a:cubicBezTo>
                    <a:cubicBezTo>
                      <a:pt x="306" y="436"/>
                      <a:pt x="285" y="428"/>
                      <a:pt x="267" y="415"/>
                    </a:cubicBezTo>
                    <a:cubicBezTo>
                      <a:pt x="264" y="413"/>
                      <a:pt x="264" y="413"/>
                      <a:pt x="264" y="413"/>
                    </a:cubicBezTo>
                    <a:cubicBezTo>
                      <a:pt x="249" y="403"/>
                      <a:pt x="235" y="393"/>
                      <a:pt x="216" y="386"/>
                    </a:cubicBezTo>
                    <a:cubicBezTo>
                      <a:pt x="201" y="381"/>
                      <a:pt x="186" y="378"/>
                      <a:pt x="171" y="376"/>
                    </a:cubicBezTo>
                    <a:cubicBezTo>
                      <a:pt x="149" y="372"/>
                      <a:pt x="129" y="368"/>
                      <a:pt x="110" y="358"/>
                    </a:cubicBezTo>
                    <a:cubicBezTo>
                      <a:pt x="73" y="337"/>
                      <a:pt x="43" y="342"/>
                      <a:pt x="16" y="346"/>
                    </a:cubicBezTo>
                    <a:cubicBezTo>
                      <a:pt x="6" y="348"/>
                      <a:pt x="6" y="348"/>
                      <a:pt x="6" y="348"/>
                    </a:cubicBezTo>
                    <a:cubicBezTo>
                      <a:pt x="2" y="349"/>
                      <a:pt x="0" y="352"/>
                      <a:pt x="1" y="355"/>
                    </a:cubicBezTo>
                    <a:cubicBezTo>
                      <a:pt x="1" y="359"/>
                      <a:pt x="4" y="361"/>
                      <a:pt x="8" y="360"/>
                    </a:cubicBezTo>
                    <a:cubicBezTo>
                      <a:pt x="18" y="359"/>
                      <a:pt x="18" y="359"/>
                      <a:pt x="18" y="359"/>
                    </a:cubicBezTo>
                    <a:cubicBezTo>
                      <a:pt x="41" y="355"/>
                      <a:pt x="66" y="356"/>
                      <a:pt x="96" y="370"/>
                    </a:cubicBezTo>
                    <a:cubicBezTo>
                      <a:pt x="108" y="378"/>
                      <a:pt x="98" y="401"/>
                      <a:pt x="98" y="407"/>
                    </a:cubicBezTo>
                    <a:cubicBezTo>
                      <a:pt x="98" y="409"/>
                      <a:pt x="100" y="411"/>
                      <a:pt x="102" y="411"/>
                    </a:cubicBezTo>
                    <a:cubicBezTo>
                      <a:pt x="105" y="411"/>
                      <a:pt x="115" y="396"/>
                      <a:pt x="118" y="388"/>
                    </a:cubicBezTo>
                    <a:cubicBezTo>
                      <a:pt x="121" y="381"/>
                      <a:pt x="139" y="387"/>
                      <a:pt x="143" y="388"/>
                    </a:cubicBezTo>
                    <a:cubicBezTo>
                      <a:pt x="151" y="390"/>
                      <a:pt x="160" y="392"/>
                      <a:pt x="168" y="393"/>
                    </a:cubicBezTo>
                    <a:cubicBezTo>
                      <a:pt x="182" y="396"/>
                      <a:pt x="190" y="400"/>
                      <a:pt x="204" y="405"/>
                    </a:cubicBezTo>
                    <a:cubicBezTo>
                      <a:pt x="220" y="410"/>
                      <a:pt x="234" y="422"/>
                      <a:pt x="248" y="432"/>
                    </a:cubicBezTo>
                    <a:cubicBezTo>
                      <a:pt x="251" y="434"/>
                      <a:pt x="251" y="434"/>
                      <a:pt x="251" y="434"/>
                    </a:cubicBezTo>
                    <a:cubicBezTo>
                      <a:pt x="271" y="448"/>
                      <a:pt x="293" y="467"/>
                      <a:pt x="311" y="474"/>
                    </a:cubicBezTo>
                    <a:cubicBezTo>
                      <a:pt x="328" y="479"/>
                      <a:pt x="352" y="478"/>
                      <a:pt x="380" y="482"/>
                    </a:cubicBezTo>
                    <a:cubicBezTo>
                      <a:pt x="396" y="484"/>
                      <a:pt x="413" y="488"/>
                      <a:pt x="431" y="495"/>
                    </a:cubicBezTo>
                    <a:cubicBezTo>
                      <a:pt x="453" y="506"/>
                      <a:pt x="465" y="525"/>
                      <a:pt x="463" y="564"/>
                    </a:cubicBezTo>
                    <a:cubicBezTo>
                      <a:pt x="462" y="604"/>
                      <a:pt x="454" y="657"/>
                      <a:pt x="451" y="697"/>
                    </a:cubicBezTo>
                    <a:cubicBezTo>
                      <a:pt x="449" y="736"/>
                      <a:pt x="442" y="757"/>
                      <a:pt x="467" y="769"/>
                    </a:cubicBezTo>
                    <a:cubicBezTo>
                      <a:pt x="493" y="782"/>
                      <a:pt x="520" y="787"/>
                      <a:pt x="583" y="782"/>
                    </a:cubicBezTo>
                    <a:cubicBezTo>
                      <a:pt x="646" y="777"/>
                      <a:pt x="650" y="780"/>
                      <a:pt x="662" y="763"/>
                    </a:cubicBezTo>
                    <a:cubicBezTo>
                      <a:pt x="674" y="747"/>
                      <a:pt x="683" y="699"/>
                      <a:pt x="689" y="647"/>
                    </a:cubicBezTo>
                    <a:cubicBezTo>
                      <a:pt x="695" y="594"/>
                      <a:pt x="685" y="553"/>
                      <a:pt x="725" y="502"/>
                    </a:cubicBezTo>
                    <a:cubicBezTo>
                      <a:pt x="777" y="454"/>
                      <a:pt x="801" y="438"/>
                      <a:pt x="828" y="420"/>
                    </a:cubicBezTo>
                    <a:cubicBezTo>
                      <a:pt x="839" y="413"/>
                      <a:pt x="839" y="413"/>
                      <a:pt x="839" y="413"/>
                    </a:cubicBezTo>
                    <a:cubicBezTo>
                      <a:pt x="842" y="411"/>
                      <a:pt x="853" y="405"/>
                      <a:pt x="859" y="409"/>
                    </a:cubicBezTo>
                    <a:cubicBezTo>
                      <a:pt x="866" y="412"/>
                      <a:pt x="873" y="423"/>
                      <a:pt x="874" y="437"/>
                    </a:cubicBezTo>
                    <a:cubicBezTo>
                      <a:pt x="875" y="441"/>
                      <a:pt x="878" y="443"/>
                      <a:pt x="881" y="443"/>
                    </a:cubicBezTo>
                    <a:cubicBezTo>
                      <a:pt x="884" y="443"/>
                      <a:pt x="887" y="440"/>
                      <a:pt x="887" y="436"/>
                    </a:cubicBezTo>
                    <a:cubicBezTo>
                      <a:pt x="886" y="430"/>
                      <a:pt x="887" y="414"/>
                      <a:pt x="878" y="402"/>
                    </a:cubicBezTo>
                    <a:cubicBezTo>
                      <a:pt x="870" y="393"/>
                      <a:pt x="876" y="384"/>
                      <a:pt x="880" y="379"/>
                    </a:cubicBezTo>
                    <a:cubicBezTo>
                      <a:pt x="892" y="366"/>
                      <a:pt x="900" y="352"/>
                      <a:pt x="906" y="337"/>
                    </a:cubicBezTo>
                    <a:close/>
                  </a:path>
                </a:pathLst>
              </a:custGeom>
              <a:solidFill>
                <a:srgbClr val="3B7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1" name="Freeform 1560">
                <a:extLst>
                  <a:ext uri="{FF2B5EF4-FFF2-40B4-BE49-F238E27FC236}">
                    <a16:creationId xmlns:a16="http://schemas.microsoft.com/office/drawing/2014/main" id="{39FD301F-7453-537F-E89D-A745032AA4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5" y="3147"/>
                <a:ext cx="389" cy="408"/>
              </a:xfrm>
              <a:custGeom>
                <a:avLst/>
                <a:gdLst>
                  <a:gd name="T0" fmla="*/ 27 w 246"/>
                  <a:gd name="T1" fmla="*/ 762 h 258"/>
                  <a:gd name="T2" fmla="*/ 52 w 246"/>
                  <a:gd name="T3" fmla="*/ 930 h 258"/>
                  <a:gd name="T4" fmla="*/ 155 w 246"/>
                  <a:gd name="T5" fmla="*/ 973 h 258"/>
                  <a:gd name="T6" fmla="*/ 250 w 246"/>
                  <a:gd name="T7" fmla="*/ 998 h 258"/>
                  <a:gd name="T8" fmla="*/ 667 w 246"/>
                  <a:gd name="T9" fmla="*/ 973 h 258"/>
                  <a:gd name="T10" fmla="*/ 863 w 246"/>
                  <a:gd name="T11" fmla="*/ 723 h 258"/>
                  <a:gd name="T12" fmla="*/ 873 w 246"/>
                  <a:gd name="T13" fmla="*/ 550 h 258"/>
                  <a:gd name="T14" fmla="*/ 912 w 246"/>
                  <a:gd name="T15" fmla="*/ 332 h 258"/>
                  <a:gd name="T16" fmla="*/ 973 w 246"/>
                  <a:gd name="T17" fmla="*/ 0 h 258"/>
                  <a:gd name="T18" fmla="*/ 886 w 246"/>
                  <a:gd name="T19" fmla="*/ 103 h 258"/>
                  <a:gd name="T20" fmla="*/ 835 w 246"/>
                  <a:gd name="T21" fmla="*/ 232 h 258"/>
                  <a:gd name="T22" fmla="*/ 835 w 246"/>
                  <a:gd name="T23" fmla="*/ 440 h 258"/>
                  <a:gd name="T24" fmla="*/ 727 w 246"/>
                  <a:gd name="T25" fmla="*/ 577 h 258"/>
                  <a:gd name="T26" fmla="*/ 451 w 246"/>
                  <a:gd name="T27" fmla="*/ 808 h 258"/>
                  <a:gd name="T28" fmla="*/ 163 w 246"/>
                  <a:gd name="T29" fmla="*/ 911 h 258"/>
                  <a:gd name="T30" fmla="*/ 35 w 246"/>
                  <a:gd name="T31" fmla="*/ 775 h 258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46" h="258">
                    <a:moveTo>
                      <a:pt x="7" y="193"/>
                    </a:moveTo>
                    <a:cubicBezTo>
                      <a:pt x="6" y="207"/>
                      <a:pt x="0" y="223"/>
                      <a:pt x="13" y="235"/>
                    </a:cubicBezTo>
                    <a:cubicBezTo>
                      <a:pt x="20" y="241"/>
                      <a:pt x="31" y="242"/>
                      <a:pt x="39" y="246"/>
                    </a:cubicBezTo>
                    <a:cubicBezTo>
                      <a:pt x="47" y="249"/>
                      <a:pt x="54" y="250"/>
                      <a:pt x="63" y="252"/>
                    </a:cubicBezTo>
                    <a:cubicBezTo>
                      <a:pt x="98" y="258"/>
                      <a:pt x="134" y="253"/>
                      <a:pt x="169" y="246"/>
                    </a:cubicBezTo>
                    <a:cubicBezTo>
                      <a:pt x="203" y="240"/>
                      <a:pt x="215" y="215"/>
                      <a:pt x="218" y="183"/>
                    </a:cubicBezTo>
                    <a:cubicBezTo>
                      <a:pt x="220" y="168"/>
                      <a:pt x="219" y="154"/>
                      <a:pt x="221" y="139"/>
                    </a:cubicBezTo>
                    <a:cubicBezTo>
                      <a:pt x="225" y="120"/>
                      <a:pt x="232" y="103"/>
                      <a:pt x="231" y="84"/>
                    </a:cubicBezTo>
                    <a:cubicBezTo>
                      <a:pt x="230" y="53"/>
                      <a:pt x="228" y="27"/>
                      <a:pt x="246" y="0"/>
                    </a:cubicBezTo>
                    <a:cubicBezTo>
                      <a:pt x="242" y="11"/>
                      <a:pt x="232" y="18"/>
                      <a:pt x="224" y="26"/>
                    </a:cubicBezTo>
                    <a:cubicBezTo>
                      <a:pt x="215" y="35"/>
                      <a:pt x="211" y="46"/>
                      <a:pt x="211" y="59"/>
                    </a:cubicBezTo>
                    <a:cubicBezTo>
                      <a:pt x="211" y="76"/>
                      <a:pt x="216" y="94"/>
                      <a:pt x="211" y="111"/>
                    </a:cubicBezTo>
                    <a:cubicBezTo>
                      <a:pt x="207" y="129"/>
                      <a:pt x="197" y="136"/>
                      <a:pt x="184" y="146"/>
                    </a:cubicBezTo>
                    <a:cubicBezTo>
                      <a:pt x="159" y="164"/>
                      <a:pt x="140" y="187"/>
                      <a:pt x="114" y="204"/>
                    </a:cubicBezTo>
                    <a:cubicBezTo>
                      <a:pt x="95" y="216"/>
                      <a:pt x="64" y="238"/>
                      <a:pt x="41" y="230"/>
                    </a:cubicBezTo>
                    <a:cubicBezTo>
                      <a:pt x="31" y="227"/>
                      <a:pt x="9" y="209"/>
                      <a:pt x="9" y="196"/>
                    </a:cubicBezTo>
                  </a:path>
                </a:pathLst>
              </a:custGeom>
              <a:solidFill>
                <a:srgbClr val="0058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2" name="Freeform 1561">
                <a:extLst>
                  <a:ext uri="{FF2B5EF4-FFF2-40B4-BE49-F238E27FC236}">
                    <a16:creationId xmlns:a16="http://schemas.microsoft.com/office/drawing/2014/main" id="{A0188191-1BB9-58C9-BAA4-DD48DB9CAE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" y="2989"/>
                <a:ext cx="482" cy="168"/>
              </a:xfrm>
              <a:custGeom>
                <a:avLst/>
                <a:gdLst>
                  <a:gd name="T0" fmla="*/ 111 w 304"/>
                  <a:gd name="T1" fmla="*/ 151 h 106"/>
                  <a:gd name="T2" fmla="*/ 295 w 304"/>
                  <a:gd name="T3" fmla="*/ 35 h 106"/>
                  <a:gd name="T4" fmla="*/ 374 w 304"/>
                  <a:gd name="T5" fmla="*/ 103 h 106"/>
                  <a:gd name="T6" fmla="*/ 469 w 304"/>
                  <a:gd name="T7" fmla="*/ 124 h 106"/>
                  <a:gd name="T8" fmla="*/ 748 w 304"/>
                  <a:gd name="T9" fmla="*/ 95 h 106"/>
                  <a:gd name="T10" fmla="*/ 864 w 304"/>
                  <a:gd name="T11" fmla="*/ 73 h 106"/>
                  <a:gd name="T12" fmla="*/ 948 w 304"/>
                  <a:gd name="T13" fmla="*/ 0 h 106"/>
                  <a:gd name="T14" fmla="*/ 958 w 304"/>
                  <a:gd name="T15" fmla="*/ 82 h 106"/>
                  <a:gd name="T16" fmla="*/ 1040 w 304"/>
                  <a:gd name="T17" fmla="*/ 168 h 106"/>
                  <a:gd name="T18" fmla="*/ 1138 w 304"/>
                  <a:gd name="T19" fmla="*/ 244 h 106"/>
                  <a:gd name="T20" fmla="*/ 1207 w 304"/>
                  <a:gd name="T21" fmla="*/ 300 h 106"/>
                  <a:gd name="T22" fmla="*/ 1048 w 304"/>
                  <a:gd name="T23" fmla="*/ 306 h 106"/>
                  <a:gd name="T24" fmla="*/ 709 w 304"/>
                  <a:gd name="T25" fmla="*/ 236 h 106"/>
                  <a:gd name="T26" fmla="*/ 374 w 304"/>
                  <a:gd name="T27" fmla="*/ 422 h 106"/>
                  <a:gd name="T28" fmla="*/ 292 w 304"/>
                  <a:gd name="T29" fmla="*/ 314 h 106"/>
                  <a:gd name="T30" fmla="*/ 0 w 304"/>
                  <a:gd name="T31" fmla="*/ 197 h 10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04" h="106">
                    <a:moveTo>
                      <a:pt x="28" y="38"/>
                    </a:moveTo>
                    <a:cubicBezTo>
                      <a:pt x="47" y="38"/>
                      <a:pt x="56" y="4"/>
                      <a:pt x="74" y="9"/>
                    </a:cubicBezTo>
                    <a:cubicBezTo>
                      <a:pt x="81" y="11"/>
                      <a:pt x="88" y="22"/>
                      <a:pt x="94" y="26"/>
                    </a:cubicBezTo>
                    <a:cubicBezTo>
                      <a:pt x="102" y="31"/>
                      <a:pt x="109" y="31"/>
                      <a:pt x="118" y="31"/>
                    </a:cubicBezTo>
                    <a:cubicBezTo>
                      <a:pt x="142" y="32"/>
                      <a:pt x="164" y="29"/>
                      <a:pt x="188" y="24"/>
                    </a:cubicBezTo>
                    <a:cubicBezTo>
                      <a:pt x="197" y="23"/>
                      <a:pt x="208" y="22"/>
                      <a:pt x="217" y="18"/>
                    </a:cubicBezTo>
                    <a:cubicBezTo>
                      <a:pt x="226" y="14"/>
                      <a:pt x="229" y="4"/>
                      <a:pt x="238" y="0"/>
                    </a:cubicBezTo>
                    <a:cubicBezTo>
                      <a:pt x="239" y="8"/>
                      <a:pt x="236" y="14"/>
                      <a:pt x="240" y="21"/>
                    </a:cubicBezTo>
                    <a:cubicBezTo>
                      <a:pt x="244" y="30"/>
                      <a:pt x="254" y="35"/>
                      <a:pt x="261" y="42"/>
                    </a:cubicBezTo>
                    <a:cubicBezTo>
                      <a:pt x="269" y="49"/>
                      <a:pt x="276" y="55"/>
                      <a:pt x="286" y="61"/>
                    </a:cubicBezTo>
                    <a:cubicBezTo>
                      <a:pt x="292" y="64"/>
                      <a:pt x="304" y="67"/>
                      <a:pt x="303" y="75"/>
                    </a:cubicBezTo>
                    <a:cubicBezTo>
                      <a:pt x="299" y="92"/>
                      <a:pt x="271" y="80"/>
                      <a:pt x="263" y="77"/>
                    </a:cubicBezTo>
                    <a:cubicBezTo>
                      <a:pt x="236" y="70"/>
                      <a:pt x="206" y="60"/>
                      <a:pt x="178" y="59"/>
                    </a:cubicBezTo>
                    <a:cubicBezTo>
                      <a:pt x="145" y="58"/>
                      <a:pt x="112" y="78"/>
                      <a:pt x="94" y="106"/>
                    </a:cubicBezTo>
                    <a:cubicBezTo>
                      <a:pt x="89" y="96"/>
                      <a:pt x="80" y="87"/>
                      <a:pt x="73" y="79"/>
                    </a:cubicBezTo>
                    <a:cubicBezTo>
                      <a:pt x="65" y="70"/>
                      <a:pt x="14" y="49"/>
                      <a:pt x="0" y="49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3" name="Freeform 1562">
                <a:extLst>
                  <a:ext uri="{FF2B5EF4-FFF2-40B4-BE49-F238E27FC236}">
                    <a16:creationId xmlns:a16="http://schemas.microsoft.com/office/drawing/2014/main" id="{0197ED2B-B4C0-59F8-E11F-9420F8EF6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" y="3045"/>
                <a:ext cx="79" cy="22"/>
              </a:xfrm>
              <a:custGeom>
                <a:avLst/>
                <a:gdLst>
                  <a:gd name="T0" fmla="*/ 90 w 50"/>
                  <a:gd name="T1" fmla="*/ 55 h 14"/>
                  <a:gd name="T2" fmla="*/ 8 w 50"/>
                  <a:gd name="T3" fmla="*/ 31 h 14"/>
                  <a:gd name="T4" fmla="*/ 81 w 50"/>
                  <a:gd name="T5" fmla="*/ 13 h 14"/>
                  <a:gd name="T6" fmla="*/ 198 w 50"/>
                  <a:gd name="T7" fmla="*/ 13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0" h="14">
                    <a:moveTo>
                      <a:pt x="23" y="14"/>
                    </a:moveTo>
                    <a:cubicBezTo>
                      <a:pt x="19" y="13"/>
                      <a:pt x="3" y="12"/>
                      <a:pt x="2" y="8"/>
                    </a:cubicBezTo>
                    <a:cubicBezTo>
                      <a:pt x="0" y="0"/>
                      <a:pt x="17" y="3"/>
                      <a:pt x="20" y="3"/>
                    </a:cubicBezTo>
                    <a:cubicBezTo>
                      <a:pt x="30" y="4"/>
                      <a:pt x="40" y="2"/>
                      <a:pt x="50" y="3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4" name="Freeform 1563">
                <a:extLst>
                  <a:ext uri="{FF2B5EF4-FFF2-40B4-BE49-F238E27FC236}">
                    <a16:creationId xmlns:a16="http://schemas.microsoft.com/office/drawing/2014/main" id="{57EFBAD9-C716-8171-E634-FA10EC391F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" y="3359"/>
                <a:ext cx="46" cy="88"/>
              </a:xfrm>
              <a:custGeom>
                <a:avLst/>
                <a:gdLst>
                  <a:gd name="T0" fmla="*/ 0 w 29"/>
                  <a:gd name="T1" fmla="*/ 170 h 56"/>
                  <a:gd name="T2" fmla="*/ 108 w 29"/>
                  <a:gd name="T3" fmla="*/ 141 h 56"/>
                  <a:gd name="T4" fmla="*/ 16 w 29"/>
                  <a:gd name="T5" fmla="*/ 0 h 5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56">
                    <a:moveTo>
                      <a:pt x="0" y="44"/>
                    </a:moveTo>
                    <a:cubicBezTo>
                      <a:pt x="7" y="56"/>
                      <a:pt x="25" y="49"/>
                      <a:pt x="27" y="36"/>
                    </a:cubicBezTo>
                    <a:cubicBezTo>
                      <a:pt x="29" y="25"/>
                      <a:pt x="12" y="7"/>
                      <a:pt x="4" y="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5" name="Freeform 1564">
                <a:extLst>
                  <a:ext uri="{FF2B5EF4-FFF2-40B4-BE49-F238E27FC236}">
                    <a16:creationId xmlns:a16="http://schemas.microsoft.com/office/drawing/2014/main" id="{63128BA1-53D9-7E44-CED1-8429E3327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269"/>
                <a:ext cx="44" cy="92"/>
              </a:xfrm>
              <a:custGeom>
                <a:avLst/>
                <a:gdLst>
                  <a:gd name="T0" fmla="*/ 0 w 28"/>
                  <a:gd name="T1" fmla="*/ 168 h 58"/>
                  <a:gd name="T2" fmla="*/ 96 w 28"/>
                  <a:gd name="T3" fmla="*/ 141 h 58"/>
                  <a:gd name="T4" fmla="*/ 14 w 28"/>
                  <a:gd name="T5" fmla="*/ 0 h 5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58">
                    <a:moveTo>
                      <a:pt x="0" y="42"/>
                    </a:moveTo>
                    <a:cubicBezTo>
                      <a:pt x="7" y="58"/>
                      <a:pt x="22" y="46"/>
                      <a:pt x="25" y="35"/>
                    </a:cubicBezTo>
                    <a:cubicBezTo>
                      <a:pt x="28" y="20"/>
                      <a:pt x="14" y="8"/>
                      <a:pt x="4" y="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6" name="Freeform 1565">
                <a:extLst>
                  <a:ext uri="{FF2B5EF4-FFF2-40B4-BE49-F238E27FC236}">
                    <a16:creationId xmlns:a16="http://schemas.microsoft.com/office/drawing/2014/main" id="{9657D0CF-5640-D5BE-58C4-5625F0C34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4" y="3040"/>
                <a:ext cx="302" cy="61"/>
              </a:xfrm>
              <a:custGeom>
                <a:avLst/>
                <a:gdLst>
                  <a:gd name="T0" fmla="*/ 0 w 191"/>
                  <a:gd name="T1" fmla="*/ 34 h 39"/>
                  <a:gd name="T2" fmla="*/ 81 w 191"/>
                  <a:gd name="T3" fmla="*/ 95 h 39"/>
                  <a:gd name="T4" fmla="*/ 176 w 191"/>
                  <a:gd name="T5" fmla="*/ 138 h 39"/>
                  <a:gd name="T6" fmla="*/ 266 w 191"/>
                  <a:gd name="T7" fmla="*/ 88 h 39"/>
                  <a:gd name="T8" fmla="*/ 383 w 191"/>
                  <a:gd name="T9" fmla="*/ 53 h 39"/>
                  <a:gd name="T10" fmla="*/ 632 w 191"/>
                  <a:gd name="T11" fmla="*/ 48 h 39"/>
                  <a:gd name="T12" fmla="*/ 702 w 191"/>
                  <a:gd name="T13" fmla="*/ 5 h 39"/>
                  <a:gd name="T14" fmla="*/ 564 w 191"/>
                  <a:gd name="T15" fmla="*/ 14 h 39"/>
                  <a:gd name="T16" fmla="*/ 375 w 191"/>
                  <a:gd name="T17" fmla="*/ 31 h 39"/>
                  <a:gd name="T18" fmla="*/ 190 w 191"/>
                  <a:gd name="T19" fmla="*/ 48 h 39"/>
                  <a:gd name="T20" fmla="*/ 82 w 191"/>
                  <a:gd name="T21" fmla="*/ 20 h 39"/>
                  <a:gd name="T22" fmla="*/ 21 w 191"/>
                  <a:gd name="T23" fmla="*/ 13 h 3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91" h="39">
                    <a:moveTo>
                      <a:pt x="0" y="9"/>
                    </a:moveTo>
                    <a:cubicBezTo>
                      <a:pt x="7" y="14"/>
                      <a:pt x="13" y="20"/>
                      <a:pt x="20" y="25"/>
                    </a:cubicBezTo>
                    <a:cubicBezTo>
                      <a:pt x="29" y="31"/>
                      <a:pt x="30" y="39"/>
                      <a:pt x="44" y="36"/>
                    </a:cubicBezTo>
                    <a:cubicBezTo>
                      <a:pt x="52" y="34"/>
                      <a:pt x="59" y="27"/>
                      <a:pt x="67" y="23"/>
                    </a:cubicBezTo>
                    <a:cubicBezTo>
                      <a:pt x="76" y="18"/>
                      <a:pt x="86" y="16"/>
                      <a:pt x="97" y="14"/>
                    </a:cubicBezTo>
                    <a:cubicBezTo>
                      <a:pt x="117" y="11"/>
                      <a:pt x="140" y="9"/>
                      <a:pt x="160" y="13"/>
                    </a:cubicBezTo>
                    <a:cubicBezTo>
                      <a:pt x="174" y="16"/>
                      <a:pt x="191" y="20"/>
                      <a:pt x="178" y="1"/>
                    </a:cubicBezTo>
                    <a:cubicBezTo>
                      <a:pt x="172" y="15"/>
                      <a:pt x="154" y="5"/>
                      <a:pt x="143" y="4"/>
                    </a:cubicBezTo>
                    <a:cubicBezTo>
                      <a:pt x="128" y="4"/>
                      <a:pt x="110" y="7"/>
                      <a:pt x="95" y="8"/>
                    </a:cubicBezTo>
                    <a:cubicBezTo>
                      <a:pt x="79" y="10"/>
                      <a:pt x="64" y="15"/>
                      <a:pt x="48" y="13"/>
                    </a:cubicBezTo>
                    <a:cubicBezTo>
                      <a:pt x="37" y="12"/>
                      <a:pt x="30" y="10"/>
                      <a:pt x="21" y="5"/>
                    </a:cubicBezTo>
                    <a:cubicBezTo>
                      <a:pt x="15" y="3"/>
                      <a:pt x="11" y="0"/>
                      <a:pt x="5" y="3"/>
                    </a:cubicBezTo>
                  </a:path>
                </a:pathLst>
              </a:custGeom>
              <a:solidFill>
                <a:srgbClr val="B7C0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7" name="Freeform 1566">
                <a:extLst>
                  <a:ext uri="{FF2B5EF4-FFF2-40B4-BE49-F238E27FC236}">
                    <a16:creationId xmlns:a16="http://schemas.microsoft.com/office/drawing/2014/main" id="{7910540F-9594-64D7-8A2E-F8CF70F2FB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064"/>
                <a:ext cx="15" cy="7"/>
              </a:xfrm>
              <a:custGeom>
                <a:avLst/>
                <a:gdLst>
                  <a:gd name="T0" fmla="*/ 0 w 9"/>
                  <a:gd name="T1" fmla="*/ 6 h 5"/>
                  <a:gd name="T2" fmla="*/ 5 w 9"/>
                  <a:gd name="T3" fmla="*/ 14 h 5"/>
                  <a:gd name="T4" fmla="*/ 42 w 9"/>
                  <a:gd name="T5" fmla="*/ 6 h 5"/>
                  <a:gd name="T6" fmla="*/ 20 w 9"/>
                  <a:gd name="T7" fmla="*/ 0 h 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0" y="3"/>
                      <a:pt x="0" y="4"/>
                      <a:pt x="1" y="5"/>
                    </a:cubicBezTo>
                    <a:cubicBezTo>
                      <a:pt x="4" y="5"/>
                      <a:pt x="7" y="4"/>
                      <a:pt x="9" y="2"/>
                    </a:cubicBezTo>
                    <a:cubicBezTo>
                      <a:pt x="8" y="0"/>
                      <a:pt x="6" y="1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8" name="Freeform 1567">
                <a:extLst>
                  <a:ext uri="{FF2B5EF4-FFF2-40B4-BE49-F238E27FC236}">
                    <a16:creationId xmlns:a16="http://schemas.microsoft.com/office/drawing/2014/main" id="{9BF0B2F3-2A59-FA4A-EA0F-E4660C8FD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" y="3266"/>
                <a:ext cx="122" cy="180"/>
              </a:xfrm>
              <a:custGeom>
                <a:avLst/>
                <a:gdLst>
                  <a:gd name="T0" fmla="*/ 8 w 77"/>
                  <a:gd name="T1" fmla="*/ 212 h 114"/>
                  <a:gd name="T2" fmla="*/ 171 w 77"/>
                  <a:gd name="T3" fmla="*/ 5 h 114"/>
                  <a:gd name="T4" fmla="*/ 299 w 77"/>
                  <a:gd name="T5" fmla="*/ 237 h 114"/>
                  <a:gd name="T6" fmla="*/ 136 w 77"/>
                  <a:gd name="T7" fmla="*/ 444 h 114"/>
                  <a:gd name="T8" fmla="*/ 8 w 77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114">
                    <a:moveTo>
                      <a:pt x="2" y="54"/>
                    </a:moveTo>
                    <a:cubicBezTo>
                      <a:pt x="4" y="24"/>
                      <a:pt x="23" y="0"/>
                      <a:pt x="43" y="1"/>
                    </a:cubicBezTo>
                    <a:cubicBezTo>
                      <a:pt x="63" y="3"/>
                      <a:pt x="77" y="29"/>
                      <a:pt x="75" y="60"/>
                    </a:cubicBezTo>
                    <a:cubicBezTo>
                      <a:pt x="73" y="91"/>
                      <a:pt x="54" y="114"/>
                      <a:pt x="34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9" name="Freeform 1568">
                <a:extLst>
                  <a:ext uri="{FF2B5EF4-FFF2-40B4-BE49-F238E27FC236}">
                    <a16:creationId xmlns:a16="http://schemas.microsoft.com/office/drawing/2014/main" id="{3B8EE73B-5949-EACE-3004-55FBA78D6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" y="3242"/>
                <a:ext cx="124" cy="180"/>
              </a:xfrm>
              <a:custGeom>
                <a:avLst/>
                <a:gdLst>
                  <a:gd name="T0" fmla="*/ 8 w 78"/>
                  <a:gd name="T1" fmla="*/ 212 h 114"/>
                  <a:gd name="T2" fmla="*/ 172 w 78"/>
                  <a:gd name="T3" fmla="*/ 5 h 114"/>
                  <a:gd name="T4" fmla="*/ 300 w 78"/>
                  <a:gd name="T5" fmla="*/ 237 h 114"/>
                  <a:gd name="T6" fmla="*/ 141 w 78"/>
                  <a:gd name="T7" fmla="*/ 444 h 114"/>
                  <a:gd name="T8" fmla="*/ 8 w 78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4">
                    <a:moveTo>
                      <a:pt x="2" y="54"/>
                    </a:moveTo>
                    <a:cubicBezTo>
                      <a:pt x="5" y="24"/>
                      <a:pt x="23" y="0"/>
                      <a:pt x="43" y="1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1"/>
                      <a:pt x="55" y="114"/>
                      <a:pt x="35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8EA5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0" name="Freeform 1569">
                <a:extLst>
                  <a:ext uri="{FF2B5EF4-FFF2-40B4-BE49-F238E27FC236}">
                    <a16:creationId xmlns:a16="http://schemas.microsoft.com/office/drawing/2014/main" id="{4D5DEF88-4E54-144C-EE1E-32642E0AA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" y="3253"/>
                <a:ext cx="124" cy="180"/>
              </a:xfrm>
              <a:custGeom>
                <a:avLst/>
                <a:gdLst>
                  <a:gd name="T0" fmla="*/ 8 w 78"/>
                  <a:gd name="T1" fmla="*/ 212 h 114"/>
                  <a:gd name="T2" fmla="*/ 172 w 78"/>
                  <a:gd name="T3" fmla="*/ 5 h 114"/>
                  <a:gd name="T4" fmla="*/ 300 w 78"/>
                  <a:gd name="T5" fmla="*/ 237 h 114"/>
                  <a:gd name="T6" fmla="*/ 141 w 78"/>
                  <a:gd name="T7" fmla="*/ 444 h 114"/>
                  <a:gd name="T8" fmla="*/ 8 w 78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4">
                    <a:moveTo>
                      <a:pt x="2" y="54"/>
                    </a:moveTo>
                    <a:cubicBezTo>
                      <a:pt x="5" y="23"/>
                      <a:pt x="23" y="0"/>
                      <a:pt x="43" y="1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0"/>
                      <a:pt x="55" y="114"/>
                      <a:pt x="35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E29C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1" name="Freeform 1570">
                <a:extLst>
                  <a:ext uri="{FF2B5EF4-FFF2-40B4-BE49-F238E27FC236}">
                    <a16:creationId xmlns:a16="http://schemas.microsoft.com/office/drawing/2014/main" id="{0AC87C02-80C8-61BF-8D7D-BBA685D229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3296"/>
                <a:ext cx="91" cy="125"/>
              </a:xfrm>
              <a:custGeom>
                <a:avLst/>
                <a:gdLst>
                  <a:gd name="T0" fmla="*/ 0 w 57"/>
                  <a:gd name="T1" fmla="*/ 177 h 79"/>
                  <a:gd name="T2" fmla="*/ 0 w 57"/>
                  <a:gd name="T3" fmla="*/ 218 h 79"/>
                  <a:gd name="T4" fmla="*/ 97 w 57"/>
                  <a:gd name="T5" fmla="*/ 305 h 79"/>
                  <a:gd name="T6" fmla="*/ 231 w 57"/>
                  <a:gd name="T7" fmla="*/ 134 h 79"/>
                  <a:gd name="T8" fmla="*/ 231 w 57"/>
                  <a:gd name="T9" fmla="*/ 95 h 79"/>
                  <a:gd name="T10" fmla="*/ 137 w 57"/>
                  <a:gd name="T11" fmla="*/ 5 h 79"/>
                  <a:gd name="T12" fmla="*/ 0 w 57"/>
                  <a:gd name="T13" fmla="*/ 177 h 7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7" h="79">
                    <a:moveTo>
                      <a:pt x="0" y="45"/>
                    </a:moveTo>
                    <a:cubicBezTo>
                      <a:pt x="0" y="48"/>
                      <a:pt x="0" y="51"/>
                      <a:pt x="0" y="55"/>
                    </a:cubicBezTo>
                    <a:cubicBezTo>
                      <a:pt x="5" y="68"/>
                      <a:pt x="13" y="77"/>
                      <a:pt x="24" y="77"/>
                    </a:cubicBezTo>
                    <a:cubicBezTo>
                      <a:pt x="40" y="79"/>
                      <a:pt x="55" y="59"/>
                      <a:pt x="57" y="34"/>
                    </a:cubicBezTo>
                    <a:cubicBezTo>
                      <a:pt x="57" y="30"/>
                      <a:pt x="57" y="27"/>
                      <a:pt x="57" y="24"/>
                    </a:cubicBezTo>
                    <a:cubicBezTo>
                      <a:pt x="53" y="11"/>
                      <a:pt x="44" y="2"/>
                      <a:pt x="34" y="1"/>
                    </a:cubicBezTo>
                    <a:cubicBezTo>
                      <a:pt x="17" y="0"/>
                      <a:pt x="2" y="19"/>
                      <a:pt x="0" y="45"/>
                    </a:cubicBezTo>
                    <a:close/>
                  </a:path>
                </a:pathLst>
              </a:custGeom>
              <a:solidFill>
                <a:srgbClr val="D56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2" name="Freeform 1571">
                <a:extLst>
                  <a:ext uri="{FF2B5EF4-FFF2-40B4-BE49-F238E27FC236}">
                    <a16:creationId xmlns:a16="http://schemas.microsoft.com/office/drawing/2014/main" id="{DFF75A27-43A1-B5B0-80DE-C74949D88F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1" y="3299"/>
                <a:ext cx="25" cy="27"/>
              </a:xfrm>
              <a:custGeom>
                <a:avLst/>
                <a:gdLst>
                  <a:gd name="T0" fmla="*/ 5 w 16"/>
                  <a:gd name="T1" fmla="*/ 33 h 17"/>
                  <a:gd name="T2" fmla="*/ 34 w 16"/>
                  <a:gd name="T3" fmla="*/ 0 h 17"/>
                  <a:gd name="T4" fmla="*/ 61 w 16"/>
                  <a:gd name="T5" fmla="*/ 35 h 17"/>
                  <a:gd name="T6" fmla="*/ 27 w 16"/>
                  <a:gd name="T7" fmla="*/ 68 h 17"/>
                  <a:gd name="T8" fmla="*/ 5 w 16"/>
                  <a:gd name="T9" fmla="*/ 33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" y="8"/>
                    </a:moveTo>
                    <a:cubicBezTo>
                      <a:pt x="1" y="3"/>
                      <a:pt x="5" y="0"/>
                      <a:pt x="9" y="0"/>
                    </a:cubicBezTo>
                    <a:cubicBezTo>
                      <a:pt x="13" y="0"/>
                      <a:pt x="16" y="4"/>
                      <a:pt x="16" y="9"/>
                    </a:cubicBezTo>
                    <a:cubicBezTo>
                      <a:pt x="15" y="14"/>
                      <a:pt x="11" y="17"/>
                      <a:pt x="7" y="17"/>
                    </a:cubicBezTo>
                    <a:cubicBezTo>
                      <a:pt x="3" y="17"/>
                      <a:pt x="0" y="13"/>
                      <a:pt x="1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3" name="Freeform 1572">
                <a:extLst>
                  <a:ext uri="{FF2B5EF4-FFF2-40B4-BE49-F238E27FC236}">
                    <a16:creationId xmlns:a16="http://schemas.microsoft.com/office/drawing/2014/main" id="{0CFAA403-C7DE-6D35-4C85-4FC18382BF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9" y="3293"/>
                <a:ext cx="18" cy="17"/>
              </a:xfrm>
              <a:custGeom>
                <a:avLst/>
                <a:gdLst>
                  <a:gd name="T0" fmla="*/ 0 w 11"/>
                  <a:gd name="T1" fmla="*/ 19 h 11"/>
                  <a:gd name="T2" fmla="*/ 26 w 11"/>
                  <a:gd name="T3" fmla="*/ 0 h 11"/>
                  <a:gd name="T4" fmla="*/ 47 w 11"/>
                  <a:gd name="T5" fmla="*/ 22 h 11"/>
                  <a:gd name="T6" fmla="*/ 21 w 11"/>
                  <a:gd name="T7" fmla="*/ 40 h 11"/>
                  <a:gd name="T8" fmla="*/ 0 w 11"/>
                  <a:gd name="T9" fmla="*/ 19 h 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0" y="5"/>
                    </a:moveTo>
                    <a:cubicBezTo>
                      <a:pt x="1" y="2"/>
                      <a:pt x="3" y="0"/>
                      <a:pt x="6" y="0"/>
                    </a:cubicBezTo>
                    <a:cubicBezTo>
                      <a:pt x="9" y="0"/>
                      <a:pt x="11" y="3"/>
                      <a:pt x="11" y="6"/>
                    </a:cubicBezTo>
                    <a:cubicBezTo>
                      <a:pt x="10" y="8"/>
                      <a:pt x="8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4" name="Freeform 1573">
                <a:extLst>
                  <a:ext uri="{FF2B5EF4-FFF2-40B4-BE49-F238E27FC236}">
                    <a16:creationId xmlns:a16="http://schemas.microsoft.com/office/drawing/2014/main" id="{5313AEF7-B36C-2B1D-20E5-F668B938D7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5" y="3356"/>
                <a:ext cx="68" cy="76"/>
              </a:xfrm>
              <a:custGeom>
                <a:avLst/>
                <a:gdLst>
                  <a:gd name="T0" fmla="*/ 171 w 43"/>
                  <a:gd name="T1" fmla="*/ 0 h 48"/>
                  <a:gd name="T2" fmla="*/ 0 w 43"/>
                  <a:gd name="T3" fmla="*/ 136 h 48"/>
                  <a:gd name="T4" fmla="*/ 171 w 43"/>
                  <a:gd name="T5" fmla="*/ 0 h 4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" h="48">
                    <a:moveTo>
                      <a:pt x="43" y="0"/>
                    </a:moveTo>
                    <a:cubicBezTo>
                      <a:pt x="34" y="42"/>
                      <a:pt x="13" y="48"/>
                      <a:pt x="0" y="34"/>
                    </a:cubicBezTo>
                    <a:cubicBezTo>
                      <a:pt x="10" y="34"/>
                      <a:pt x="30" y="29"/>
                      <a:pt x="43" y="0"/>
                    </a:cubicBezTo>
                    <a:close/>
                  </a:path>
                </a:pathLst>
              </a:custGeom>
              <a:solidFill>
                <a:srgbClr val="C626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5" name="Freeform 1574">
                <a:extLst>
                  <a:ext uri="{FF2B5EF4-FFF2-40B4-BE49-F238E27FC236}">
                    <a16:creationId xmlns:a16="http://schemas.microsoft.com/office/drawing/2014/main" id="{883A6D3C-8F2A-DB17-889B-FE2CE141F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3252"/>
                <a:ext cx="92" cy="91"/>
              </a:xfrm>
              <a:custGeom>
                <a:avLst/>
                <a:gdLst>
                  <a:gd name="T0" fmla="*/ 197 w 58"/>
                  <a:gd name="T1" fmla="*/ 94 h 58"/>
                  <a:gd name="T2" fmla="*/ 89 w 58"/>
                  <a:gd name="T3" fmla="*/ 13 h 58"/>
                  <a:gd name="T4" fmla="*/ 81 w 58"/>
                  <a:gd name="T5" fmla="*/ 130 h 58"/>
                  <a:gd name="T6" fmla="*/ 171 w 58"/>
                  <a:gd name="T7" fmla="*/ 217 h 58"/>
                  <a:gd name="T8" fmla="*/ 197 w 58"/>
                  <a:gd name="T9" fmla="*/ 94 h 5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49" y="24"/>
                    </a:moveTo>
                    <a:cubicBezTo>
                      <a:pt x="48" y="20"/>
                      <a:pt x="44" y="0"/>
                      <a:pt x="22" y="3"/>
                    </a:cubicBezTo>
                    <a:cubicBezTo>
                      <a:pt x="0" y="7"/>
                      <a:pt x="14" y="25"/>
                      <a:pt x="20" y="34"/>
                    </a:cubicBezTo>
                    <a:cubicBezTo>
                      <a:pt x="26" y="43"/>
                      <a:pt x="25" y="58"/>
                      <a:pt x="43" y="56"/>
                    </a:cubicBezTo>
                    <a:cubicBezTo>
                      <a:pt x="58" y="54"/>
                      <a:pt x="54" y="36"/>
                      <a:pt x="49" y="24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6" name="Freeform 1575">
                <a:extLst>
                  <a:ext uri="{FF2B5EF4-FFF2-40B4-BE49-F238E27FC236}">
                    <a16:creationId xmlns:a16="http://schemas.microsoft.com/office/drawing/2014/main" id="{D6574BCF-059F-B634-D8D6-7CBB9491F1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3256"/>
                <a:ext cx="73" cy="84"/>
              </a:xfrm>
              <a:custGeom>
                <a:avLst/>
                <a:gdLst>
                  <a:gd name="T0" fmla="*/ 21 w 46"/>
                  <a:gd name="T1" fmla="*/ 25 h 53"/>
                  <a:gd name="T2" fmla="*/ 56 w 46"/>
                  <a:gd name="T3" fmla="*/ 5 h 53"/>
                  <a:gd name="T4" fmla="*/ 103 w 46"/>
                  <a:gd name="T5" fmla="*/ 8 h 53"/>
                  <a:gd name="T6" fmla="*/ 159 w 46"/>
                  <a:gd name="T7" fmla="*/ 81 h 53"/>
                  <a:gd name="T8" fmla="*/ 159 w 46"/>
                  <a:gd name="T9" fmla="*/ 82 h 53"/>
                  <a:gd name="T10" fmla="*/ 163 w 46"/>
                  <a:gd name="T11" fmla="*/ 197 h 53"/>
                  <a:gd name="T12" fmla="*/ 136 w 46"/>
                  <a:gd name="T13" fmla="*/ 206 h 53"/>
                  <a:gd name="T14" fmla="*/ 73 w 46"/>
                  <a:gd name="T15" fmla="*/ 155 h 53"/>
                  <a:gd name="T16" fmla="*/ 52 w 46"/>
                  <a:gd name="T17" fmla="*/ 124 h 53"/>
                  <a:gd name="T18" fmla="*/ 21 w 46"/>
                  <a:gd name="T19" fmla="*/ 25 h 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6" h="53">
                    <a:moveTo>
                      <a:pt x="5" y="6"/>
                    </a:moveTo>
                    <a:cubicBezTo>
                      <a:pt x="6" y="3"/>
                      <a:pt x="9" y="2"/>
                      <a:pt x="14" y="1"/>
                    </a:cubicBezTo>
                    <a:cubicBezTo>
                      <a:pt x="19" y="0"/>
                      <a:pt x="23" y="1"/>
                      <a:pt x="26" y="2"/>
                    </a:cubicBezTo>
                    <a:cubicBezTo>
                      <a:pt x="35" y="6"/>
                      <a:pt x="39" y="16"/>
                      <a:pt x="40" y="20"/>
                    </a:cubicBezTo>
                    <a:cubicBezTo>
                      <a:pt x="40" y="20"/>
                      <a:pt x="40" y="21"/>
                      <a:pt x="40" y="21"/>
                    </a:cubicBezTo>
                    <a:cubicBezTo>
                      <a:pt x="42" y="28"/>
                      <a:pt x="46" y="43"/>
                      <a:pt x="41" y="49"/>
                    </a:cubicBezTo>
                    <a:cubicBezTo>
                      <a:pt x="39" y="51"/>
                      <a:pt x="37" y="52"/>
                      <a:pt x="34" y="52"/>
                    </a:cubicBezTo>
                    <a:cubicBezTo>
                      <a:pt x="23" y="53"/>
                      <a:pt x="21" y="47"/>
                      <a:pt x="18" y="39"/>
                    </a:cubicBezTo>
                    <a:cubicBezTo>
                      <a:pt x="16" y="36"/>
                      <a:pt x="15" y="33"/>
                      <a:pt x="13" y="31"/>
                    </a:cubicBezTo>
                    <a:cubicBezTo>
                      <a:pt x="9" y="25"/>
                      <a:pt x="0" y="13"/>
                      <a:pt x="5" y="6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7" name="Freeform 1576">
                <a:extLst>
                  <a:ext uri="{FF2B5EF4-FFF2-40B4-BE49-F238E27FC236}">
                    <a16:creationId xmlns:a16="http://schemas.microsoft.com/office/drawing/2014/main" id="{AD51FFEB-6234-4318-43A7-E730735E86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3261"/>
                <a:ext cx="57" cy="74"/>
              </a:xfrm>
              <a:custGeom>
                <a:avLst/>
                <a:gdLst>
                  <a:gd name="T0" fmla="*/ 130 w 36"/>
                  <a:gd name="T1" fmla="*/ 164 h 47"/>
                  <a:gd name="T2" fmla="*/ 90 w 36"/>
                  <a:gd name="T3" fmla="*/ 172 h 47"/>
                  <a:gd name="T4" fmla="*/ 138 w 36"/>
                  <a:gd name="T5" fmla="*/ 151 h 47"/>
                  <a:gd name="T6" fmla="*/ 143 w 36"/>
                  <a:gd name="T7" fmla="*/ 134 h 47"/>
                  <a:gd name="T8" fmla="*/ 103 w 36"/>
                  <a:gd name="T9" fmla="*/ 134 h 47"/>
                  <a:gd name="T10" fmla="*/ 136 w 36"/>
                  <a:gd name="T11" fmla="*/ 117 h 47"/>
                  <a:gd name="T12" fmla="*/ 124 w 36"/>
                  <a:gd name="T13" fmla="*/ 96 h 47"/>
                  <a:gd name="T14" fmla="*/ 60 w 36"/>
                  <a:gd name="T15" fmla="*/ 109 h 47"/>
                  <a:gd name="T16" fmla="*/ 116 w 36"/>
                  <a:gd name="T17" fmla="*/ 90 h 47"/>
                  <a:gd name="T18" fmla="*/ 108 w 36"/>
                  <a:gd name="T19" fmla="*/ 61 h 47"/>
                  <a:gd name="T20" fmla="*/ 55 w 36"/>
                  <a:gd name="T21" fmla="*/ 69 h 47"/>
                  <a:gd name="T22" fmla="*/ 103 w 36"/>
                  <a:gd name="T23" fmla="*/ 55 h 47"/>
                  <a:gd name="T24" fmla="*/ 95 w 36"/>
                  <a:gd name="T25" fmla="*/ 39 h 47"/>
                  <a:gd name="T26" fmla="*/ 63 w 36"/>
                  <a:gd name="T27" fmla="*/ 39 h 47"/>
                  <a:gd name="T28" fmla="*/ 95 w 36"/>
                  <a:gd name="T29" fmla="*/ 27 h 47"/>
                  <a:gd name="T30" fmla="*/ 90 w 36"/>
                  <a:gd name="T31" fmla="*/ 13 h 47"/>
                  <a:gd name="T32" fmla="*/ 68 w 36"/>
                  <a:gd name="T33" fmla="*/ 13 h 47"/>
                  <a:gd name="T34" fmla="*/ 73 w 36"/>
                  <a:gd name="T35" fmla="*/ 5 h 47"/>
                  <a:gd name="T36" fmla="*/ 35 w 36"/>
                  <a:gd name="T37" fmla="*/ 0 h 47"/>
                  <a:gd name="T38" fmla="*/ 35 w 36"/>
                  <a:gd name="T39" fmla="*/ 27 h 47"/>
                  <a:gd name="T40" fmla="*/ 35 w 36"/>
                  <a:gd name="T41" fmla="*/ 35 h 47"/>
                  <a:gd name="T42" fmla="*/ 5 w 36"/>
                  <a:gd name="T43" fmla="*/ 55 h 47"/>
                  <a:gd name="T44" fmla="*/ 63 w 36"/>
                  <a:gd name="T45" fmla="*/ 49 h 47"/>
                  <a:gd name="T46" fmla="*/ 63 w 36"/>
                  <a:gd name="T47" fmla="*/ 60 h 47"/>
                  <a:gd name="T48" fmla="*/ 27 w 36"/>
                  <a:gd name="T49" fmla="*/ 77 h 47"/>
                  <a:gd name="T50" fmla="*/ 95 w 36"/>
                  <a:gd name="T51" fmla="*/ 74 h 47"/>
                  <a:gd name="T52" fmla="*/ 100 w 36"/>
                  <a:gd name="T53" fmla="*/ 82 h 47"/>
                  <a:gd name="T54" fmla="*/ 35 w 36"/>
                  <a:gd name="T55" fmla="*/ 107 h 47"/>
                  <a:gd name="T56" fmla="*/ 60 w 36"/>
                  <a:gd name="T57" fmla="*/ 124 h 47"/>
                  <a:gd name="T58" fmla="*/ 63 w 36"/>
                  <a:gd name="T59" fmla="*/ 134 h 47"/>
                  <a:gd name="T60" fmla="*/ 55 w 36"/>
                  <a:gd name="T61" fmla="*/ 148 h 47"/>
                  <a:gd name="T62" fmla="*/ 82 w 36"/>
                  <a:gd name="T63" fmla="*/ 151 h 47"/>
                  <a:gd name="T64" fmla="*/ 103 w 36"/>
                  <a:gd name="T65" fmla="*/ 156 h 47"/>
                  <a:gd name="T66" fmla="*/ 73 w 36"/>
                  <a:gd name="T67" fmla="*/ 172 h 47"/>
                  <a:gd name="T68" fmla="*/ 136 w 36"/>
                  <a:gd name="T69" fmla="*/ 168 h 47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36" h="47">
                    <a:moveTo>
                      <a:pt x="34" y="43"/>
                    </a:moveTo>
                    <a:cubicBezTo>
                      <a:pt x="34" y="43"/>
                      <a:pt x="34" y="42"/>
                      <a:pt x="33" y="42"/>
                    </a:cubicBezTo>
                    <a:cubicBezTo>
                      <a:pt x="31" y="42"/>
                      <a:pt x="30" y="43"/>
                      <a:pt x="28" y="43"/>
                    </a:cubicBezTo>
                    <a:cubicBezTo>
                      <a:pt x="27" y="44"/>
                      <a:pt x="24" y="45"/>
                      <a:pt x="23" y="44"/>
                    </a:cubicBezTo>
                    <a:cubicBezTo>
                      <a:pt x="21" y="42"/>
                      <a:pt x="28" y="42"/>
                      <a:pt x="30" y="41"/>
                    </a:cubicBezTo>
                    <a:cubicBezTo>
                      <a:pt x="32" y="41"/>
                      <a:pt x="34" y="40"/>
                      <a:pt x="35" y="39"/>
                    </a:cubicBezTo>
                    <a:cubicBezTo>
                      <a:pt x="35" y="39"/>
                      <a:pt x="36" y="38"/>
                      <a:pt x="36" y="38"/>
                    </a:cubicBezTo>
                    <a:cubicBezTo>
                      <a:pt x="36" y="36"/>
                      <a:pt x="36" y="35"/>
                      <a:pt x="36" y="34"/>
                    </a:cubicBezTo>
                    <a:cubicBezTo>
                      <a:pt x="35" y="33"/>
                      <a:pt x="34" y="33"/>
                      <a:pt x="33" y="33"/>
                    </a:cubicBezTo>
                    <a:cubicBezTo>
                      <a:pt x="31" y="33"/>
                      <a:pt x="28" y="34"/>
                      <a:pt x="26" y="34"/>
                    </a:cubicBezTo>
                    <a:cubicBezTo>
                      <a:pt x="23" y="35"/>
                      <a:pt x="23" y="33"/>
                      <a:pt x="25" y="33"/>
                    </a:cubicBezTo>
                    <a:cubicBezTo>
                      <a:pt x="27" y="32"/>
                      <a:pt x="33" y="31"/>
                      <a:pt x="34" y="30"/>
                    </a:cubicBezTo>
                    <a:cubicBezTo>
                      <a:pt x="34" y="30"/>
                      <a:pt x="34" y="30"/>
                      <a:pt x="34" y="30"/>
                    </a:cubicBezTo>
                    <a:cubicBezTo>
                      <a:pt x="35" y="28"/>
                      <a:pt x="33" y="24"/>
                      <a:pt x="31" y="25"/>
                    </a:cubicBezTo>
                    <a:cubicBezTo>
                      <a:pt x="27" y="26"/>
                      <a:pt x="21" y="28"/>
                      <a:pt x="19" y="28"/>
                    </a:cubicBezTo>
                    <a:cubicBezTo>
                      <a:pt x="16" y="29"/>
                      <a:pt x="15" y="28"/>
                      <a:pt x="15" y="28"/>
                    </a:cubicBezTo>
                    <a:cubicBezTo>
                      <a:pt x="15" y="27"/>
                      <a:pt x="15" y="26"/>
                      <a:pt x="17" y="26"/>
                    </a:cubicBezTo>
                    <a:cubicBezTo>
                      <a:pt x="19" y="25"/>
                      <a:pt x="25" y="24"/>
                      <a:pt x="29" y="23"/>
                    </a:cubicBezTo>
                    <a:cubicBezTo>
                      <a:pt x="30" y="23"/>
                      <a:pt x="32" y="23"/>
                      <a:pt x="31" y="19"/>
                    </a:cubicBezTo>
                    <a:cubicBezTo>
                      <a:pt x="30" y="15"/>
                      <a:pt x="28" y="16"/>
                      <a:pt x="27" y="16"/>
                    </a:cubicBezTo>
                    <a:cubicBezTo>
                      <a:pt x="23" y="17"/>
                      <a:pt x="17" y="18"/>
                      <a:pt x="16" y="19"/>
                    </a:cubicBezTo>
                    <a:cubicBezTo>
                      <a:pt x="15" y="19"/>
                      <a:pt x="14" y="19"/>
                      <a:pt x="14" y="18"/>
                    </a:cubicBezTo>
                    <a:cubicBezTo>
                      <a:pt x="14" y="17"/>
                      <a:pt x="14" y="17"/>
                      <a:pt x="15" y="17"/>
                    </a:cubicBezTo>
                    <a:cubicBezTo>
                      <a:pt x="17" y="16"/>
                      <a:pt x="23" y="15"/>
                      <a:pt x="26" y="14"/>
                    </a:cubicBezTo>
                    <a:cubicBezTo>
                      <a:pt x="27" y="14"/>
                      <a:pt x="30" y="14"/>
                      <a:pt x="29" y="11"/>
                    </a:cubicBezTo>
                    <a:cubicBezTo>
                      <a:pt x="28" y="8"/>
                      <a:pt x="25" y="9"/>
                      <a:pt x="24" y="10"/>
                    </a:cubicBezTo>
                    <a:cubicBezTo>
                      <a:pt x="22" y="10"/>
                      <a:pt x="19" y="11"/>
                      <a:pt x="17" y="11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5" y="10"/>
                      <a:pt x="16" y="9"/>
                      <a:pt x="16" y="9"/>
                    </a:cubicBezTo>
                    <a:cubicBezTo>
                      <a:pt x="19" y="9"/>
                      <a:pt x="22" y="8"/>
                      <a:pt x="24" y="7"/>
                    </a:cubicBezTo>
                    <a:cubicBezTo>
                      <a:pt x="24" y="7"/>
                      <a:pt x="27" y="6"/>
                      <a:pt x="25" y="5"/>
                    </a:cubicBezTo>
                    <a:cubicBezTo>
                      <a:pt x="25" y="4"/>
                      <a:pt x="24" y="4"/>
                      <a:pt x="23" y="3"/>
                    </a:cubicBezTo>
                    <a:cubicBezTo>
                      <a:pt x="23" y="3"/>
                      <a:pt x="22" y="3"/>
                      <a:pt x="21" y="3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4" y="4"/>
                      <a:pt x="13" y="4"/>
                      <a:pt x="13" y="4"/>
                    </a:cubicBezTo>
                    <a:cubicBezTo>
                      <a:pt x="13" y="3"/>
                      <a:pt x="19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3" y="0"/>
                      <a:pt x="9" y="0"/>
                    </a:cubicBezTo>
                    <a:cubicBezTo>
                      <a:pt x="3" y="1"/>
                      <a:pt x="2" y="3"/>
                      <a:pt x="2" y="6"/>
                    </a:cubicBezTo>
                    <a:cubicBezTo>
                      <a:pt x="1" y="9"/>
                      <a:pt x="8" y="7"/>
                      <a:pt x="9" y="7"/>
                    </a:cubicBezTo>
                    <a:cubicBezTo>
                      <a:pt x="11" y="7"/>
                      <a:pt x="11" y="7"/>
                      <a:pt x="12" y="8"/>
                    </a:cubicBezTo>
                    <a:cubicBezTo>
                      <a:pt x="12" y="8"/>
                      <a:pt x="12" y="9"/>
                      <a:pt x="9" y="9"/>
                    </a:cubicBezTo>
                    <a:cubicBezTo>
                      <a:pt x="7" y="10"/>
                      <a:pt x="6" y="10"/>
                      <a:pt x="4" y="11"/>
                    </a:cubicBezTo>
                    <a:cubicBezTo>
                      <a:pt x="0" y="11"/>
                      <a:pt x="1" y="14"/>
                      <a:pt x="1" y="14"/>
                    </a:cubicBezTo>
                    <a:cubicBezTo>
                      <a:pt x="1" y="18"/>
                      <a:pt x="9" y="15"/>
                      <a:pt x="9" y="15"/>
                    </a:cubicBezTo>
                    <a:cubicBezTo>
                      <a:pt x="11" y="14"/>
                      <a:pt x="13" y="14"/>
                      <a:pt x="16" y="13"/>
                    </a:cubicBezTo>
                    <a:cubicBezTo>
                      <a:pt x="17" y="13"/>
                      <a:pt x="19" y="12"/>
                      <a:pt x="20" y="13"/>
                    </a:cubicBezTo>
                    <a:cubicBezTo>
                      <a:pt x="20" y="14"/>
                      <a:pt x="19" y="14"/>
                      <a:pt x="16" y="15"/>
                    </a:cubicBezTo>
                    <a:cubicBezTo>
                      <a:pt x="15" y="15"/>
                      <a:pt x="14" y="15"/>
                      <a:pt x="13" y="15"/>
                    </a:cubicBezTo>
                    <a:cubicBezTo>
                      <a:pt x="12" y="16"/>
                      <a:pt x="6" y="17"/>
                      <a:pt x="7" y="20"/>
                    </a:cubicBezTo>
                    <a:cubicBezTo>
                      <a:pt x="8" y="23"/>
                      <a:pt x="13" y="21"/>
                      <a:pt x="15" y="21"/>
                    </a:cubicBezTo>
                    <a:cubicBezTo>
                      <a:pt x="19" y="20"/>
                      <a:pt x="23" y="19"/>
                      <a:pt x="24" y="19"/>
                    </a:cubicBezTo>
                    <a:cubicBezTo>
                      <a:pt x="25" y="19"/>
                      <a:pt x="26" y="19"/>
                      <a:pt x="26" y="20"/>
                    </a:cubicBezTo>
                    <a:cubicBezTo>
                      <a:pt x="26" y="20"/>
                      <a:pt x="25" y="21"/>
                      <a:pt x="25" y="21"/>
                    </a:cubicBezTo>
                    <a:cubicBezTo>
                      <a:pt x="24" y="21"/>
                      <a:pt x="18" y="22"/>
                      <a:pt x="12" y="23"/>
                    </a:cubicBezTo>
                    <a:cubicBezTo>
                      <a:pt x="11" y="24"/>
                      <a:pt x="8" y="24"/>
                      <a:pt x="9" y="27"/>
                    </a:cubicBezTo>
                    <a:cubicBezTo>
                      <a:pt x="9" y="28"/>
                      <a:pt x="10" y="29"/>
                      <a:pt x="10" y="30"/>
                    </a:cubicBezTo>
                    <a:cubicBezTo>
                      <a:pt x="11" y="33"/>
                      <a:pt x="15" y="32"/>
                      <a:pt x="15" y="32"/>
                    </a:cubicBezTo>
                    <a:cubicBezTo>
                      <a:pt x="15" y="32"/>
                      <a:pt x="20" y="30"/>
                      <a:pt x="21" y="31"/>
                    </a:cubicBezTo>
                    <a:cubicBezTo>
                      <a:pt x="21" y="33"/>
                      <a:pt x="18" y="33"/>
                      <a:pt x="16" y="34"/>
                    </a:cubicBezTo>
                    <a:cubicBezTo>
                      <a:pt x="14" y="34"/>
                      <a:pt x="13" y="34"/>
                      <a:pt x="13" y="36"/>
                    </a:cubicBezTo>
                    <a:cubicBezTo>
                      <a:pt x="13" y="36"/>
                      <a:pt x="14" y="37"/>
                      <a:pt x="14" y="38"/>
                    </a:cubicBezTo>
                    <a:cubicBezTo>
                      <a:pt x="14" y="38"/>
                      <a:pt x="16" y="39"/>
                      <a:pt x="16" y="39"/>
                    </a:cubicBezTo>
                    <a:cubicBezTo>
                      <a:pt x="17" y="39"/>
                      <a:pt x="19" y="39"/>
                      <a:pt x="21" y="39"/>
                    </a:cubicBezTo>
                    <a:cubicBezTo>
                      <a:pt x="23" y="38"/>
                      <a:pt x="29" y="36"/>
                      <a:pt x="30" y="37"/>
                    </a:cubicBezTo>
                    <a:cubicBezTo>
                      <a:pt x="31" y="38"/>
                      <a:pt x="29" y="39"/>
                      <a:pt x="26" y="40"/>
                    </a:cubicBezTo>
                    <a:cubicBezTo>
                      <a:pt x="24" y="40"/>
                      <a:pt x="21" y="41"/>
                      <a:pt x="18" y="42"/>
                    </a:cubicBezTo>
                    <a:cubicBezTo>
                      <a:pt x="18" y="42"/>
                      <a:pt x="18" y="44"/>
                      <a:pt x="18" y="44"/>
                    </a:cubicBezTo>
                    <a:cubicBezTo>
                      <a:pt x="21" y="47"/>
                      <a:pt x="25" y="47"/>
                      <a:pt x="29" y="46"/>
                    </a:cubicBezTo>
                    <a:cubicBezTo>
                      <a:pt x="31" y="46"/>
                      <a:pt x="33" y="45"/>
                      <a:pt x="34" y="43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8" name="Freeform 1577">
                <a:extLst>
                  <a:ext uri="{FF2B5EF4-FFF2-40B4-BE49-F238E27FC236}">
                    <a16:creationId xmlns:a16="http://schemas.microsoft.com/office/drawing/2014/main" id="{6B9D8BFE-D19C-5771-3841-B3887B6BD45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9" y="3261"/>
                <a:ext cx="40" cy="13"/>
              </a:xfrm>
              <a:custGeom>
                <a:avLst/>
                <a:gdLst>
                  <a:gd name="T0" fmla="*/ 5 w 25"/>
                  <a:gd name="T1" fmla="*/ 18 h 8"/>
                  <a:gd name="T2" fmla="*/ 0 w 25"/>
                  <a:gd name="T3" fmla="*/ 18 h 8"/>
                  <a:gd name="T4" fmla="*/ 5 w 25"/>
                  <a:gd name="T5" fmla="*/ 18 h 8"/>
                  <a:gd name="T6" fmla="*/ 90 w 25"/>
                  <a:gd name="T7" fmla="*/ 29 h 8"/>
                  <a:gd name="T8" fmla="*/ 94 w 25"/>
                  <a:gd name="T9" fmla="*/ 21 h 8"/>
                  <a:gd name="T10" fmla="*/ 86 w 25"/>
                  <a:gd name="T11" fmla="*/ 13 h 8"/>
                  <a:gd name="T12" fmla="*/ 77 w 25"/>
                  <a:gd name="T13" fmla="*/ 13 h 8"/>
                  <a:gd name="T14" fmla="*/ 61 w 25"/>
                  <a:gd name="T15" fmla="*/ 13 h 8"/>
                  <a:gd name="T16" fmla="*/ 54 w 25"/>
                  <a:gd name="T17" fmla="*/ 18 h 8"/>
                  <a:gd name="T18" fmla="*/ 56 w 25"/>
                  <a:gd name="T19" fmla="*/ 18 h 8"/>
                  <a:gd name="T20" fmla="*/ 74 w 25"/>
                  <a:gd name="T21" fmla="*/ 26 h 8"/>
                  <a:gd name="T22" fmla="*/ 67 w 25"/>
                  <a:gd name="T23" fmla="*/ 34 h 8"/>
                  <a:gd name="T24" fmla="*/ 69 w 25"/>
                  <a:gd name="T25" fmla="*/ 34 h 8"/>
                  <a:gd name="T26" fmla="*/ 90 w 25"/>
                  <a:gd name="T27" fmla="*/ 29 h 8"/>
                  <a:gd name="T28" fmla="*/ 67 w 25"/>
                  <a:gd name="T29" fmla="*/ 5 h 8"/>
                  <a:gd name="T30" fmla="*/ 67 w 25"/>
                  <a:gd name="T31" fmla="*/ 5 h 8"/>
                  <a:gd name="T32" fmla="*/ 29 w 25"/>
                  <a:gd name="T33" fmla="*/ 0 h 8"/>
                  <a:gd name="T34" fmla="*/ 29 w 25"/>
                  <a:gd name="T35" fmla="*/ 0 h 8"/>
                  <a:gd name="T36" fmla="*/ 26 w 25"/>
                  <a:gd name="T37" fmla="*/ 0 h 8"/>
                  <a:gd name="T38" fmla="*/ 8 w 25"/>
                  <a:gd name="T39" fmla="*/ 8 h 8"/>
                  <a:gd name="T40" fmla="*/ 5 w 25"/>
                  <a:gd name="T41" fmla="*/ 8 h 8"/>
                  <a:gd name="T42" fmla="*/ 5 w 25"/>
                  <a:gd name="T43" fmla="*/ 18 h 8"/>
                  <a:gd name="T44" fmla="*/ 35 w 25"/>
                  <a:gd name="T45" fmla="*/ 13 h 8"/>
                  <a:gd name="T46" fmla="*/ 42 w 25"/>
                  <a:gd name="T47" fmla="*/ 13 h 8"/>
                  <a:gd name="T48" fmla="*/ 46 w 25"/>
                  <a:gd name="T49" fmla="*/ 13 h 8"/>
                  <a:gd name="T50" fmla="*/ 67 w 25"/>
                  <a:gd name="T51" fmla="*/ 5 h 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" h="8"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lose/>
                    <a:moveTo>
                      <a:pt x="22" y="7"/>
                    </a:moveTo>
                    <a:cubicBezTo>
                      <a:pt x="22" y="7"/>
                      <a:pt x="25" y="6"/>
                      <a:pt x="23" y="5"/>
                    </a:cubicBezTo>
                    <a:cubicBezTo>
                      <a:pt x="23" y="4"/>
                      <a:pt x="22" y="4"/>
                      <a:pt x="21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8" y="3"/>
                      <a:pt x="17" y="3"/>
                      <a:pt x="15" y="3"/>
                    </a:cubicBezTo>
                    <a:cubicBezTo>
                      <a:pt x="14" y="4"/>
                      <a:pt x="14" y="4"/>
                      <a:pt x="13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6" y="4"/>
                      <a:pt x="18" y="4"/>
                      <a:pt x="18" y="6"/>
                    </a:cubicBezTo>
                    <a:cubicBezTo>
                      <a:pt x="19" y="7"/>
                      <a:pt x="18" y="8"/>
                      <a:pt x="16" y="8"/>
                    </a:cubicBezTo>
                    <a:cubicBezTo>
                      <a:pt x="16" y="8"/>
                      <a:pt x="17" y="8"/>
                      <a:pt x="17" y="8"/>
                    </a:cubicBezTo>
                    <a:cubicBezTo>
                      <a:pt x="19" y="8"/>
                      <a:pt x="20" y="7"/>
                      <a:pt x="22" y="7"/>
                    </a:cubicBezTo>
                    <a:close/>
                    <a:moveTo>
                      <a:pt x="16" y="1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11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1"/>
                      <a:pt x="4" y="1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3" y="3"/>
                      <a:pt x="7" y="1"/>
                      <a:pt x="9" y="3"/>
                    </a:cubicBezTo>
                    <a:cubicBezTo>
                      <a:pt x="9" y="3"/>
                      <a:pt x="9" y="3"/>
                      <a:pt x="10" y="3"/>
                    </a:cubicBezTo>
                    <a:cubicBezTo>
                      <a:pt x="10" y="4"/>
                      <a:pt x="11" y="3"/>
                      <a:pt x="11" y="3"/>
                    </a:cubicBezTo>
                    <a:cubicBezTo>
                      <a:pt x="12" y="3"/>
                      <a:pt x="17" y="1"/>
                      <a:pt x="16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9" name="Freeform 1578">
                <a:extLst>
                  <a:ext uri="{FF2B5EF4-FFF2-40B4-BE49-F238E27FC236}">
                    <a16:creationId xmlns:a16="http://schemas.microsoft.com/office/drawing/2014/main" id="{C0B66720-3523-0A71-F32C-5CDB9EB7676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6" y="3263"/>
                <a:ext cx="17" cy="25"/>
              </a:xfrm>
              <a:custGeom>
                <a:avLst/>
                <a:gdLst>
                  <a:gd name="T0" fmla="*/ 19 w 11"/>
                  <a:gd name="T1" fmla="*/ 14 h 16"/>
                  <a:gd name="T2" fmla="*/ 22 w 11"/>
                  <a:gd name="T3" fmla="*/ 0 h 16"/>
                  <a:gd name="T4" fmla="*/ 14 w 11"/>
                  <a:gd name="T5" fmla="*/ 5 h 16"/>
                  <a:gd name="T6" fmla="*/ 8 w 11"/>
                  <a:gd name="T7" fmla="*/ 20 h 16"/>
                  <a:gd name="T8" fmla="*/ 34 w 11"/>
                  <a:gd name="T9" fmla="*/ 22 h 16"/>
                  <a:gd name="T10" fmla="*/ 36 w 11"/>
                  <a:gd name="T11" fmla="*/ 22 h 16"/>
                  <a:gd name="T12" fmla="*/ 29 w 11"/>
                  <a:gd name="T13" fmla="*/ 14 h 16"/>
                  <a:gd name="T14" fmla="*/ 19 w 11"/>
                  <a:gd name="T15" fmla="*/ 14 h 16"/>
                  <a:gd name="T16" fmla="*/ 26 w 11"/>
                  <a:gd name="T17" fmla="*/ 53 h 16"/>
                  <a:gd name="T18" fmla="*/ 14 w 11"/>
                  <a:gd name="T19" fmla="*/ 47 h 16"/>
                  <a:gd name="T20" fmla="*/ 19 w 11"/>
                  <a:gd name="T21" fmla="*/ 39 h 16"/>
                  <a:gd name="T22" fmla="*/ 40 w 11"/>
                  <a:gd name="T23" fmla="*/ 31 h 16"/>
                  <a:gd name="T24" fmla="*/ 40 w 11"/>
                  <a:gd name="T25" fmla="*/ 31 h 16"/>
                  <a:gd name="T26" fmla="*/ 34 w 11"/>
                  <a:gd name="T27" fmla="*/ 31 h 16"/>
                  <a:gd name="T28" fmla="*/ 12 w 11"/>
                  <a:gd name="T29" fmla="*/ 34 h 16"/>
                  <a:gd name="T30" fmla="*/ 0 w 11"/>
                  <a:gd name="T31" fmla="*/ 48 h 16"/>
                  <a:gd name="T32" fmla="*/ 26 w 11"/>
                  <a:gd name="T33" fmla="*/ 53 h 1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1" h="16">
                    <a:moveTo>
                      <a:pt x="5" y="4"/>
                    </a:moveTo>
                    <a:cubicBezTo>
                      <a:pt x="3" y="3"/>
                      <a:pt x="4" y="1"/>
                      <a:pt x="6" y="0"/>
                    </a:cubicBezTo>
                    <a:cubicBezTo>
                      <a:pt x="5" y="0"/>
                      <a:pt x="4" y="1"/>
                      <a:pt x="4" y="1"/>
                    </a:cubicBezTo>
                    <a:cubicBezTo>
                      <a:pt x="2" y="2"/>
                      <a:pt x="2" y="3"/>
                      <a:pt x="2" y="5"/>
                    </a:cubicBezTo>
                    <a:cubicBezTo>
                      <a:pt x="1" y="7"/>
                      <a:pt x="7" y="6"/>
                      <a:pt x="9" y="6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5"/>
                      <a:pt x="9" y="5"/>
                      <a:pt x="8" y="4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7" y="14"/>
                    </a:moveTo>
                    <a:cubicBezTo>
                      <a:pt x="6" y="14"/>
                      <a:pt x="5" y="13"/>
                      <a:pt x="4" y="12"/>
                    </a:cubicBezTo>
                    <a:cubicBezTo>
                      <a:pt x="4" y="12"/>
                      <a:pt x="4" y="11"/>
                      <a:pt x="5" y="10"/>
                    </a:cubicBezTo>
                    <a:cubicBezTo>
                      <a:pt x="7" y="9"/>
                      <a:pt x="10" y="9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9" y="8"/>
                    </a:cubicBezTo>
                    <a:cubicBezTo>
                      <a:pt x="7" y="9"/>
                      <a:pt x="6" y="9"/>
                      <a:pt x="3" y="9"/>
                    </a:cubicBezTo>
                    <a:cubicBezTo>
                      <a:pt x="0" y="10"/>
                      <a:pt x="0" y="12"/>
                      <a:pt x="0" y="13"/>
                    </a:cubicBezTo>
                    <a:cubicBezTo>
                      <a:pt x="1" y="16"/>
                      <a:pt x="4" y="15"/>
                      <a:pt x="7" y="1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0" name="Freeform 1579">
                <a:extLst>
                  <a:ext uri="{FF2B5EF4-FFF2-40B4-BE49-F238E27FC236}">
                    <a16:creationId xmlns:a16="http://schemas.microsoft.com/office/drawing/2014/main" id="{B540701B-E45E-7C7C-B5AD-2086777044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4" y="3274"/>
                <a:ext cx="20" cy="9"/>
              </a:xfrm>
              <a:custGeom>
                <a:avLst/>
                <a:gdLst>
                  <a:gd name="T0" fmla="*/ 50 w 12"/>
                  <a:gd name="T1" fmla="*/ 12 h 6"/>
                  <a:gd name="T2" fmla="*/ 28 w 12"/>
                  <a:gd name="T3" fmla="*/ 8 h 6"/>
                  <a:gd name="T4" fmla="*/ 8 w 12"/>
                  <a:gd name="T5" fmla="*/ 8 h 6"/>
                  <a:gd name="T6" fmla="*/ 0 w 12"/>
                  <a:gd name="T7" fmla="*/ 12 h 6"/>
                  <a:gd name="T8" fmla="*/ 33 w 12"/>
                  <a:gd name="T9" fmla="*/ 12 h 6"/>
                  <a:gd name="T10" fmla="*/ 8 w 12"/>
                  <a:gd name="T11" fmla="*/ 18 h 6"/>
                  <a:gd name="T12" fmla="*/ 22 w 12"/>
                  <a:gd name="T13" fmla="*/ 21 h 6"/>
                  <a:gd name="T14" fmla="*/ 47 w 12"/>
                  <a:gd name="T15" fmla="*/ 21 h 6"/>
                  <a:gd name="T16" fmla="*/ 50 w 12"/>
                  <a:gd name="T17" fmla="*/ 12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" h="6">
                    <a:moveTo>
                      <a:pt x="11" y="3"/>
                    </a:moveTo>
                    <a:cubicBezTo>
                      <a:pt x="10" y="0"/>
                      <a:pt x="7" y="1"/>
                      <a:pt x="6" y="2"/>
                    </a:cubicBezTo>
                    <a:cubicBezTo>
                      <a:pt x="5" y="2"/>
                      <a:pt x="3" y="2"/>
                      <a:pt x="2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" y="3"/>
                      <a:pt x="6" y="1"/>
                      <a:pt x="7" y="3"/>
                    </a:cubicBezTo>
                    <a:cubicBezTo>
                      <a:pt x="8" y="5"/>
                      <a:pt x="4" y="5"/>
                      <a:pt x="2" y="5"/>
                    </a:cubicBezTo>
                    <a:cubicBezTo>
                      <a:pt x="3" y="6"/>
                      <a:pt x="4" y="6"/>
                      <a:pt x="5" y="6"/>
                    </a:cubicBezTo>
                    <a:cubicBezTo>
                      <a:pt x="7" y="6"/>
                      <a:pt x="9" y="6"/>
                      <a:pt x="10" y="6"/>
                    </a:cubicBezTo>
                    <a:cubicBezTo>
                      <a:pt x="11" y="5"/>
                      <a:pt x="12" y="5"/>
                      <a:pt x="11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1" name="Freeform 1580">
                <a:extLst>
                  <a:ext uri="{FF2B5EF4-FFF2-40B4-BE49-F238E27FC236}">
                    <a16:creationId xmlns:a16="http://schemas.microsoft.com/office/drawing/2014/main" id="{E48653BA-A4C3-5A30-A9BE-00BD0832B5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25" y="3285"/>
                <a:ext cx="42" cy="14"/>
              </a:xfrm>
              <a:custGeom>
                <a:avLst/>
                <a:gdLst>
                  <a:gd name="T0" fmla="*/ 26 w 26"/>
                  <a:gd name="T1" fmla="*/ 12 h 9"/>
                  <a:gd name="T2" fmla="*/ 21 w 26"/>
                  <a:gd name="T3" fmla="*/ 8 h 9"/>
                  <a:gd name="T4" fmla="*/ 39 w 26"/>
                  <a:gd name="T5" fmla="*/ 0 h 9"/>
                  <a:gd name="T6" fmla="*/ 29 w 26"/>
                  <a:gd name="T7" fmla="*/ 0 h 9"/>
                  <a:gd name="T8" fmla="*/ 16 w 26"/>
                  <a:gd name="T9" fmla="*/ 5 h 9"/>
                  <a:gd name="T10" fmla="*/ 8 w 26"/>
                  <a:gd name="T11" fmla="*/ 8 h 9"/>
                  <a:gd name="T12" fmla="*/ 8 w 26"/>
                  <a:gd name="T13" fmla="*/ 19 h 9"/>
                  <a:gd name="T14" fmla="*/ 29 w 26"/>
                  <a:gd name="T15" fmla="*/ 12 h 9"/>
                  <a:gd name="T16" fmla="*/ 26 w 26"/>
                  <a:gd name="T17" fmla="*/ 12 h 9"/>
                  <a:gd name="T18" fmla="*/ 105 w 26"/>
                  <a:gd name="T19" fmla="*/ 26 h 9"/>
                  <a:gd name="T20" fmla="*/ 105 w 26"/>
                  <a:gd name="T21" fmla="*/ 14 h 9"/>
                  <a:gd name="T22" fmla="*/ 89 w 26"/>
                  <a:gd name="T23" fmla="*/ 5 h 9"/>
                  <a:gd name="T24" fmla="*/ 42 w 26"/>
                  <a:gd name="T25" fmla="*/ 14 h 9"/>
                  <a:gd name="T26" fmla="*/ 39 w 26"/>
                  <a:gd name="T27" fmla="*/ 14 h 9"/>
                  <a:gd name="T28" fmla="*/ 60 w 26"/>
                  <a:gd name="T29" fmla="*/ 14 h 9"/>
                  <a:gd name="T30" fmla="*/ 84 w 26"/>
                  <a:gd name="T31" fmla="*/ 12 h 9"/>
                  <a:gd name="T32" fmla="*/ 102 w 26"/>
                  <a:gd name="T33" fmla="*/ 22 h 9"/>
                  <a:gd name="T34" fmla="*/ 81 w 26"/>
                  <a:gd name="T35" fmla="*/ 34 h 9"/>
                  <a:gd name="T36" fmla="*/ 105 w 26"/>
                  <a:gd name="T37" fmla="*/ 26 h 9"/>
                  <a:gd name="T38" fmla="*/ 34 w 26"/>
                  <a:gd name="T39" fmla="*/ 8 h 9"/>
                  <a:gd name="T40" fmla="*/ 34 w 26"/>
                  <a:gd name="T41" fmla="*/ 12 h 9"/>
                  <a:gd name="T42" fmla="*/ 34 w 26"/>
                  <a:gd name="T43" fmla="*/ 12 h 9"/>
                  <a:gd name="T44" fmla="*/ 34 w 26"/>
                  <a:gd name="T45" fmla="*/ 8 h 9"/>
                  <a:gd name="T46" fmla="*/ 34 w 26"/>
                  <a:gd name="T47" fmla="*/ 8 h 9"/>
                  <a:gd name="T48" fmla="*/ 29 w 26"/>
                  <a:gd name="T49" fmla="*/ 12 h 9"/>
                  <a:gd name="T50" fmla="*/ 34 w 26"/>
                  <a:gd name="T51" fmla="*/ 12 h 9"/>
                  <a:gd name="T52" fmla="*/ 34 w 26"/>
                  <a:gd name="T53" fmla="*/ 8 h 9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6" h="9">
                    <a:moveTo>
                      <a:pt x="6" y="3"/>
                    </a:moveTo>
                    <a:cubicBezTo>
                      <a:pt x="4" y="4"/>
                      <a:pt x="4" y="3"/>
                      <a:pt x="5" y="2"/>
                    </a:cubicBezTo>
                    <a:cubicBezTo>
                      <a:pt x="6" y="1"/>
                      <a:pt x="7" y="1"/>
                      <a:pt x="9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0"/>
                      <a:pt x="5" y="1"/>
                      <a:pt x="4" y="1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1" y="3"/>
                      <a:pt x="0" y="5"/>
                      <a:pt x="2" y="5"/>
                    </a:cubicBezTo>
                    <a:cubicBezTo>
                      <a:pt x="5" y="6"/>
                      <a:pt x="6" y="4"/>
                      <a:pt x="7" y="3"/>
                    </a:cubicBezTo>
                    <a:cubicBezTo>
                      <a:pt x="7" y="3"/>
                      <a:pt x="6" y="3"/>
                      <a:pt x="6" y="3"/>
                    </a:cubicBezTo>
                    <a:close/>
                    <a:moveTo>
                      <a:pt x="25" y="7"/>
                    </a:moveTo>
                    <a:cubicBezTo>
                      <a:pt x="25" y="7"/>
                      <a:pt x="26" y="6"/>
                      <a:pt x="25" y="4"/>
                    </a:cubicBezTo>
                    <a:cubicBezTo>
                      <a:pt x="24" y="0"/>
                      <a:pt x="22" y="1"/>
                      <a:pt x="21" y="1"/>
                    </a:cubicBezTo>
                    <a:cubicBezTo>
                      <a:pt x="17" y="2"/>
                      <a:pt x="11" y="3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5"/>
                      <a:pt x="13" y="4"/>
                      <a:pt x="14" y="4"/>
                    </a:cubicBezTo>
                    <a:cubicBezTo>
                      <a:pt x="16" y="4"/>
                      <a:pt x="18" y="3"/>
                      <a:pt x="20" y="3"/>
                    </a:cubicBezTo>
                    <a:cubicBezTo>
                      <a:pt x="21" y="3"/>
                      <a:pt x="24" y="4"/>
                      <a:pt x="24" y="6"/>
                    </a:cubicBezTo>
                    <a:cubicBezTo>
                      <a:pt x="24" y="7"/>
                      <a:pt x="21" y="9"/>
                      <a:pt x="19" y="9"/>
                    </a:cubicBezTo>
                    <a:cubicBezTo>
                      <a:pt x="21" y="9"/>
                      <a:pt x="23" y="8"/>
                      <a:pt x="25" y="7"/>
                    </a:cubicBezTo>
                    <a:close/>
                    <a:moveTo>
                      <a:pt x="8" y="2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2"/>
                    </a:cubicBezTo>
                    <a:close/>
                    <a:moveTo>
                      <a:pt x="8" y="2"/>
                    </a:moveTo>
                    <a:cubicBezTo>
                      <a:pt x="7" y="2"/>
                      <a:pt x="7" y="3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2" name="Freeform 1581">
                <a:extLst>
                  <a:ext uri="{FF2B5EF4-FFF2-40B4-BE49-F238E27FC236}">
                    <a16:creationId xmlns:a16="http://schemas.microsoft.com/office/drawing/2014/main" id="{5A5C5DAE-AB40-65B5-C7B9-E2F19D9DBC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30" y="3299"/>
                <a:ext cx="41" cy="13"/>
              </a:xfrm>
              <a:custGeom>
                <a:avLst/>
                <a:gdLst>
                  <a:gd name="T0" fmla="*/ 98 w 26"/>
                  <a:gd name="T1" fmla="*/ 26 h 8"/>
                  <a:gd name="T2" fmla="*/ 98 w 26"/>
                  <a:gd name="T3" fmla="*/ 26 h 8"/>
                  <a:gd name="T4" fmla="*/ 87 w 26"/>
                  <a:gd name="T5" fmla="*/ 5 h 8"/>
                  <a:gd name="T6" fmla="*/ 39 w 26"/>
                  <a:gd name="T7" fmla="*/ 18 h 8"/>
                  <a:gd name="T8" fmla="*/ 22 w 26"/>
                  <a:gd name="T9" fmla="*/ 18 h 8"/>
                  <a:gd name="T10" fmla="*/ 22 w 26"/>
                  <a:gd name="T11" fmla="*/ 13 h 8"/>
                  <a:gd name="T12" fmla="*/ 39 w 26"/>
                  <a:gd name="T13" fmla="*/ 21 h 8"/>
                  <a:gd name="T14" fmla="*/ 62 w 26"/>
                  <a:gd name="T15" fmla="*/ 18 h 8"/>
                  <a:gd name="T16" fmla="*/ 87 w 26"/>
                  <a:gd name="T17" fmla="*/ 21 h 8"/>
                  <a:gd name="T18" fmla="*/ 74 w 26"/>
                  <a:gd name="T19" fmla="*/ 34 h 8"/>
                  <a:gd name="T20" fmla="*/ 98 w 26"/>
                  <a:gd name="T21" fmla="*/ 26 h 8"/>
                  <a:gd name="T22" fmla="*/ 22 w 26"/>
                  <a:gd name="T23" fmla="*/ 13 h 8"/>
                  <a:gd name="T24" fmla="*/ 33 w 26"/>
                  <a:gd name="T25" fmla="*/ 8 h 8"/>
                  <a:gd name="T26" fmla="*/ 33 w 26"/>
                  <a:gd name="T27" fmla="*/ 8 h 8"/>
                  <a:gd name="T28" fmla="*/ 39 w 26"/>
                  <a:gd name="T29" fmla="*/ 5 h 8"/>
                  <a:gd name="T30" fmla="*/ 22 w 26"/>
                  <a:gd name="T31" fmla="*/ 8 h 8"/>
                  <a:gd name="T32" fmla="*/ 8 w 26"/>
                  <a:gd name="T33" fmla="*/ 8 h 8"/>
                  <a:gd name="T34" fmla="*/ 8 w 26"/>
                  <a:gd name="T35" fmla="*/ 0 h 8"/>
                  <a:gd name="T36" fmla="*/ 0 w 26"/>
                  <a:gd name="T37" fmla="*/ 5 h 8"/>
                  <a:gd name="T38" fmla="*/ 5 w 26"/>
                  <a:gd name="T39" fmla="*/ 18 h 8"/>
                  <a:gd name="T40" fmla="*/ 14 w 26"/>
                  <a:gd name="T41" fmla="*/ 21 h 8"/>
                  <a:gd name="T42" fmla="*/ 22 w 26"/>
                  <a:gd name="T43" fmla="*/ 13 h 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6" h="8">
                    <a:moveTo>
                      <a:pt x="25" y="6"/>
                    </a:moveTo>
                    <a:cubicBezTo>
                      <a:pt x="25" y="6"/>
                      <a:pt x="25" y="6"/>
                      <a:pt x="25" y="6"/>
                    </a:cubicBezTo>
                    <a:cubicBezTo>
                      <a:pt x="26" y="4"/>
                      <a:pt x="24" y="0"/>
                      <a:pt x="22" y="1"/>
                    </a:cubicBezTo>
                    <a:cubicBezTo>
                      <a:pt x="18" y="2"/>
                      <a:pt x="12" y="4"/>
                      <a:pt x="10" y="4"/>
                    </a:cubicBezTo>
                    <a:cubicBezTo>
                      <a:pt x="7" y="5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5" y="4"/>
                      <a:pt x="8" y="6"/>
                      <a:pt x="10" y="5"/>
                    </a:cubicBezTo>
                    <a:cubicBezTo>
                      <a:pt x="12" y="5"/>
                      <a:pt x="14" y="5"/>
                      <a:pt x="16" y="4"/>
                    </a:cubicBezTo>
                    <a:cubicBezTo>
                      <a:pt x="18" y="4"/>
                      <a:pt x="21" y="3"/>
                      <a:pt x="22" y="5"/>
                    </a:cubicBezTo>
                    <a:cubicBezTo>
                      <a:pt x="23" y="6"/>
                      <a:pt x="20" y="7"/>
                      <a:pt x="19" y="8"/>
                    </a:cubicBezTo>
                    <a:cubicBezTo>
                      <a:pt x="21" y="7"/>
                      <a:pt x="24" y="7"/>
                      <a:pt x="25" y="6"/>
                    </a:cubicBezTo>
                    <a:close/>
                    <a:moveTo>
                      <a:pt x="6" y="3"/>
                    </a:moveTo>
                    <a:cubicBezTo>
                      <a:pt x="6" y="2"/>
                      <a:pt x="7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9" y="1"/>
                      <a:pt x="7" y="2"/>
                      <a:pt x="6" y="2"/>
                    </a:cubicBezTo>
                    <a:cubicBezTo>
                      <a:pt x="5" y="2"/>
                      <a:pt x="3" y="4"/>
                      <a:pt x="2" y="2"/>
                    </a:cubicBezTo>
                    <a:cubicBezTo>
                      <a:pt x="1" y="2"/>
                      <a:pt x="2" y="1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1" y="5"/>
                      <a:pt x="2" y="6"/>
                      <a:pt x="4" y="5"/>
                    </a:cubicBezTo>
                    <a:cubicBezTo>
                      <a:pt x="5" y="4"/>
                      <a:pt x="5" y="3"/>
                      <a:pt x="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3" name="Freeform 1582">
                <a:extLst>
                  <a:ext uri="{FF2B5EF4-FFF2-40B4-BE49-F238E27FC236}">
                    <a16:creationId xmlns:a16="http://schemas.microsoft.com/office/drawing/2014/main" id="{69F191ED-E23E-D651-2770-24E5AD46F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6" y="3313"/>
                <a:ext cx="27" cy="8"/>
              </a:xfrm>
              <a:custGeom>
                <a:avLst/>
                <a:gdLst>
                  <a:gd name="T0" fmla="*/ 60 w 17"/>
                  <a:gd name="T1" fmla="*/ 0 h 5"/>
                  <a:gd name="T2" fmla="*/ 56 w 17"/>
                  <a:gd name="T3" fmla="*/ 0 h 5"/>
                  <a:gd name="T4" fmla="*/ 27 w 17"/>
                  <a:gd name="T5" fmla="*/ 5 h 5"/>
                  <a:gd name="T6" fmla="*/ 21 w 17"/>
                  <a:gd name="T7" fmla="*/ 5 h 5"/>
                  <a:gd name="T8" fmla="*/ 16 w 17"/>
                  <a:gd name="T9" fmla="*/ 5 h 5"/>
                  <a:gd name="T10" fmla="*/ 0 w 17"/>
                  <a:gd name="T11" fmla="*/ 5 h 5"/>
                  <a:gd name="T12" fmla="*/ 8 w 17"/>
                  <a:gd name="T13" fmla="*/ 5 h 5"/>
                  <a:gd name="T14" fmla="*/ 16 w 17"/>
                  <a:gd name="T15" fmla="*/ 8 h 5"/>
                  <a:gd name="T16" fmla="*/ 33 w 17"/>
                  <a:gd name="T17" fmla="*/ 13 h 5"/>
                  <a:gd name="T18" fmla="*/ 48 w 17"/>
                  <a:gd name="T19" fmla="*/ 8 h 5"/>
                  <a:gd name="T20" fmla="*/ 43 w 17"/>
                  <a:gd name="T21" fmla="*/ 16 h 5"/>
                  <a:gd name="T22" fmla="*/ 64 w 17"/>
                  <a:gd name="T23" fmla="*/ 16 h 5"/>
                  <a:gd name="T24" fmla="*/ 68 w 17"/>
                  <a:gd name="T25" fmla="*/ 13 h 5"/>
                  <a:gd name="T26" fmla="*/ 68 w 17"/>
                  <a:gd name="T27" fmla="*/ 5 h 5"/>
                  <a:gd name="T28" fmla="*/ 60 w 17"/>
                  <a:gd name="T29" fmla="*/ 0 h 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7" h="5">
                    <a:moveTo>
                      <a:pt x="15" y="0"/>
                    </a:moveTo>
                    <a:cubicBezTo>
                      <a:pt x="15" y="0"/>
                      <a:pt x="14" y="0"/>
                      <a:pt x="14" y="0"/>
                    </a:cubicBezTo>
                    <a:cubicBezTo>
                      <a:pt x="12" y="0"/>
                      <a:pt x="9" y="1"/>
                      <a:pt x="7" y="1"/>
                    </a:cubicBezTo>
                    <a:cubicBezTo>
                      <a:pt x="5" y="2"/>
                      <a:pt x="4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5" y="3"/>
                      <a:pt x="7" y="3"/>
                      <a:pt x="8" y="3"/>
                    </a:cubicBezTo>
                    <a:cubicBezTo>
                      <a:pt x="9" y="2"/>
                      <a:pt x="11" y="2"/>
                      <a:pt x="12" y="2"/>
                    </a:cubicBezTo>
                    <a:cubicBezTo>
                      <a:pt x="14" y="3"/>
                      <a:pt x="13" y="4"/>
                      <a:pt x="11" y="4"/>
                    </a:cubicBezTo>
                    <a:cubicBezTo>
                      <a:pt x="11" y="5"/>
                      <a:pt x="15" y="4"/>
                      <a:pt x="16" y="4"/>
                    </a:cubicBezTo>
                    <a:cubicBezTo>
                      <a:pt x="16" y="4"/>
                      <a:pt x="16" y="4"/>
                      <a:pt x="17" y="3"/>
                    </a:cubicBezTo>
                    <a:cubicBezTo>
                      <a:pt x="17" y="3"/>
                      <a:pt x="17" y="2"/>
                      <a:pt x="17" y="1"/>
                    </a:cubicBezTo>
                    <a:cubicBezTo>
                      <a:pt x="16" y="1"/>
                      <a:pt x="16" y="1"/>
                      <a:pt x="15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4" name="Freeform 1583">
                <a:extLst>
                  <a:ext uri="{FF2B5EF4-FFF2-40B4-BE49-F238E27FC236}">
                    <a16:creationId xmlns:a16="http://schemas.microsoft.com/office/drawing/2014/main" id="{1A995575-5CCB-ACEA-7507-496C7902C3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327"/>
                <a:ext cx="22" cy="8"/>
              </a:xfrm>
              <a:custGeom>
                <a:avLst/>
                <a:gdLst>
                  <a:gd name="T0" fmla="*/ 55 w 14"/>
                  <a:gd name="T1" fmla="*/ 5 h 5"/>
                  <a:gd name="T2" fmla="*/ 49 w 14"/>
                  <a:gd name="T3" fmla="*/ 0 h 5"/>
                  <a:gd name="T4" fmla="*/ 31 w 14"/>
                  <a:gd name="T5" fmla="*/ 5 h 5"/>
                  <a:gd name="T6" fmla="*/ 13 w 14"/>
                  <a:gd name="T7" fmla="*/ 8 h 5"/>
                  <a:gd name="T8" fmla="*/ 13 w 14"/>
                  <a:gd name="T9" fmla="*/ 5 h 5"/>
                  <a:gd name="T10" fmla="*/ 0 w 14"/>
                  <a:gd name="T11" fmla="*/ 5 h 5"/>
                  <a:gd name="T12" fmla="*/ 20 w 14"/>
                  <a:gd name="T13" fmla="*/ 13 h 5"/>
                  <a:gd name="T14" fmla="*/ 27 w 14"/>
                  <a:gd name="T15" fmla="*/ 13 h 5"/>
                  <a:gd name="T16" fmla="*/ 31 w 14"/>
                  <a:gd name="T17" fmla="*/ 16 h 5"/>
                  <a:gd name="T18" fmla="*/ 31 w 14"/>
                  <a:gd name="T19" fmla="*/ 21 h 5"/>
                  <a:gd name="T20" fmla="*/ 35 w 14"/>
                  <a:gd name="T21" fmla="*/ 16 h 5"/>
                  <a:gd name="T22" fmla="*/ 55 w 14"/>
                  <a:gd name="T23" fmla="*/ 5 h 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4" h="5">
                    <a:moveTo>
                      <a:pt x="14" y="1"/>
                    </a:moveTo>
                    <a:cubicBezTo>
                      <a:pt x="14" y="1"/>
                      <a:pt x="14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7" y="2"/>
                      <a:pt x="4" y="3"/>
                      <a:pt x="3" y="2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2" y="2"/>
                      <a:pt x="0" y="2"/>
                      <a:pt x="0" y="1"/>
                    </a:cubicBezTo>
                    <a:cubicBezTo>
                      <a:pt x="1" y="2"/>
                      <a:pt x="3" y="3"/>
                      <a:pt x="5" y="3"/>
                    </a:cubicBezTo>
                    <a:cubicBezTo>
                      <a:pt x="5" y="3"/>
                      <a:pt x="6" y="3"/>
                      <a:pt x="7" y="3"/>
                    </a:cubicBezTo>
                    <a:cubicBezTo>
                      <a:pt x="9" y="3"/>
                      <a:pt x="7" y="4"/>
                      <a:pt x="8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8" y="5"/>
                      <a:pt x="9" y="4"/>
                      <a:pt x="9" y="4"/>
                    </a:cubicBezTo>
                    <a:cubicBezTo>
                      <a:pt x="11" y="4"/>
                      <a:pt x="13" y="3"/>
                      <a:pt x="14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5" name="Freeform 1584">
                <a:extLst>
                  <a:ext uri="{FF2B5EF4-FFF2-40B4-BE49-F238E27FC236}">
                    <a16:creationId xmlns:a16="http://schemas.microsoft.com/office/drawing/2014/main" id="{EABA1D97-4E29-5D77-42F7-CCD4867FAD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7" y="3313"/>
                <a:ext cx="19" cy="10"/>
              </a:xfrm>
              <a:custGeom>
                <a:avLst/>
                <a:gdLst>
                  <a:gd name="T0" fmla="*/ 8 w 12"/>
                  <a:gd name="T1" fmla="*/ 20 h 6"/>
                  <a:gd name="T2" fmla="*/ 16 w 12"/>
                  <a:gd name="T3" fmla="*/ 5 h 6"/>
                  <a:gd name="T4" fmla="*/ 16 w 12"/>
                  <a:gd name="T5" fmla="*/ 0 h 6"/>
                  <a:gd name="T6" fmla="*/ 13 w 12"/>
                  <a:gd name="T7" fmla="*/ 5 h 6"/>
                  <a:gd name="T8" fmla="*/ 0 w 12"/>
                  <a:gd name="T9" fmla="*/ 13 h 6"/>
                  <a:gd name="T10" fmla="*/ 5 w 12"/>
                  <a:gd name="T11" fmla="*/ 22 h 6"/>
                  <a:gd name="T12" fmla="*/ 5 w 12"/>
                  <a:gd name="T13" fmla="*/ 22 h 6"/>
                  <a:gd name="T14" fmla="*/ 5 w 12"/>
                  <a:gd name="T15" fmla="*/ 22 h 6"/>
                  <a:gd name="T16" fmla="*/ 13 w 12"/>
                  <a:gd name="T17" fmla="*/ 28 h 6"/>
                  <a:gd name="T18" fmla="*/ 33 w 12"/>
                  <a:gd name="T19" fmla="*/ 28 h 6"/>
                  <a:gd name="T20" fmla="*/ 43 w 12"/>
                  <a:gd name="T21" fmla="*/ 22 h 6"/>
                  <a:gd name="T22" fmla="*/ 48 w 12"/>
                  <a:gd name="T23" fmla="*/ 20 h 6"/>
                  <a:gd name="T24" fmla="*/ 8 w 12"/>
                  <a:gd name="T25" fmla="*/ 20 h 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2" h="6">
                    <a:moveTo>
                      <a:pt x="2" y="4"/>
                    </a:moveTo>
                    <a:cubicBezTo>
                      <a:pt x="1" y="2"/>
                      <a:pt x="2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1" y="1"/>
                      <a:pt x="0" y="1"/>
                      <a:pt x="0" y="3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4" y="6"/>
                      <a:pt x="6" y="6"/>
                      <a:pt x="8" y="6"/>
                    </a:cubicBezTo>
                    <a:cubicBezTo>
                      <a:pt x="8" y="6"/>
                      <a:pt x="10" y="5"/>
                      <a:pt x="11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0" y="5"/>
                      <a:pt x="4" y="6"/>
                      <a:pt x="2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6" name="Freeform 1585">
                <a:extLst>
                  <a:ext uri="{FF2B5EF4-FFF2-40B4-BE49-F238E27FC236}">
                    <a16:creationId xmlns:a16="http://schemas.microsoft.com/office/drawing/2014/main" id="{5C372EA3-AD97-0BB4-BA8F-2CB0546104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9" y="3264"/>
                <a:ext cx="8" cy="7"/>
              </a:xfrm>
              <a:custGeom>
                <a:avLst/>
                <a:gdLst>
                  <a:gd name="T0" fmla="*/ 16 w 5"/>
                  <a:gd name="T1" fmla="*/ 7 h 4"/>
                  <a:gd name="T2" fmla="*/ 16 w 5"/>
                  <a:gd name="T3" fmla="*/ 21 h 4"/>
                  <a:gd name="T4" fmla="*/ 0 w 5"/>
                  <a:gd name="T5" fmla="*/ 21 h 4"/>
                  <a:gd name="T6" fmla="*/ 13 w 5"/>
                  <a:gd name="T7" fmla="*/ 0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3" y="4"/>
                      <a:pt x="1" y="4"/>
                      <a:pt x="0" y="4"/>
                    </a:cubicBezTo>
                    <a:cubicBezTo>
                      <a:pt x="3" y="4"/>
                      <a:pt x="4" y="1"/>
                      <a:pt x="3" y="0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7" name="Freeform 1586">
                <a:extLst>
                  <a:ext uri="{FF2B5EF4-FFF2-40B4-BE49-F238E27FC236}">
                    <a16:creationId xmlns:a16="http://schemas.microsoft.com/office/drawing/2014/main" id="{2FD36409-ED64-FDFF-312A-E342446ED0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3" y="3269"/>
                <a:ext cx="18" cy="9"/>
              </a:xfrm>
              <a:custGeom>
                <a:avLst/>
                <a:gdLst>
                  <a:gd name="T0" fmla="*/ 43 w 11"/>
                  <a:gd name="T1" fmla="*/ 0 h 6"/>
                  <a:gd name="T2" fmla="*/ 29 w 11"/>
                  <a:gd name="T3" fmla="*/ 8 h 6"/>
                  <a:gd name="T4" fmla="*/ 18 w 11"/>
                  <a:gd name="T5" fmla="*/ 12 h 6"/>
                  <a:gd name="T6" fmla="*/ 0 w 11"/>
                  <a:gd name="T7" fmla="*/ 18 h 6"/>
                  <a:gd name="T8" fmla="*/ 21 w 11"/>
                  <a:gd name="T9" fmla="*/ 14 h 6"/>
                  <a:gd name="T10" fmla="*/ 34 w 11"/>
                  <a:gd name="T11" fmla="*/ 12 h 6"/>
                  <a:gd name="T12" fmla="*/ 47 w 11"/>
                  <a:gd name="T13" fmla="*/ 8 h 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10" y="0"/>
                    </a:moveTo>
                    <a:cubicBezTo>
                      <a:pt x="9" y="1"/>
                      <a:pt x="8" y="1"/>
                      <a:pt x="7" y="2"/>
                    </a:cubicBezTo>
                    <a:cubicBezTo>
                      <a:pt x="6" y="2"/>
                      <a:pt x="5" y="2"/>
                      <a:pt x="4" y="3"/>
                    </a:cubicBezTo>
                    <a:cubicBezTo>
                      <a:pt x="3" y="3"/>
                      <a:pt x="2" y="5"/>
                      <a:pt x="0" y="5"/>
                    </a:cubicBezTo>
                    <a:cubicBezTo>
                      <a:pt x="3" y="6"/>
                      <a:pt x="4" y="5"/>
                      <a:pt x="5" y="4"/>
                    </a:cubicBezTo>
                    <a:cubicBezTo>
                      <a:pt x="6" y="4"/>
                      <a:pt x="7" y="3"/>
                      <a:pt x="8" y="3"/>
                    </a:cubicBezTo>
                    <a:cubicBezTo>
                      <a:pt x="10" y="2"/>
                      <a:pt x="10" y="2"/>
                      <a:pt x="11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8" name="Freeform 1587">
                <a:extLst>
                  <a:ext uri="{FF2B5EF4-FFF2-40B4-BE49-F238E27FC236}">
                    <a16:creationId xmlns:a16="http://schemas.microsoft.com/office/drawing/2014/main" id="{C24A9425-FB6A-05E4-5DBF-69B835A6A7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313"/>
                <a:ext cx="6" cy="2"/>
              </a:xfrm>
              <a:custGeom>
                <a:avLst/>
                <a:gdLst>
                  <a:gd name="T0" fmla="*/ 14 w 4"/>
                  <a:gd name="T1" fmla="*/ 0 h 1"/>
                  <a:gd name="T2" fmla="*/ 0 w 4"/>
                  <a:gd name="T3" fmla="*/ 8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1"/>
                      <a:pt x="0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9" name="Freeform 1588">
                <a:extLst>
                  <a:ext uri="{FF2B5EF4-FFF2-40B4-BE49-F238E27FC236}">
                    <a16:creationId xmlns:a16="http://schemas.microsoft.com/office/drawing/2014/main" id="{442F8FDE-935C-5AFB-94EC-4CF149689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329"/>
                <a:ext cx="4" cy="2"/>
              </a:xfrm>
              <a:custGeom>
                <a:avLst/>
                <a:gdLst>
                  <a:gd name="T0" fmla="*/ 7 w 3"/>
                  <a:gd name="T1" fmla="*/ 0 h 1"/>
                  <a:gd name="T2" fmla="*/ 0 w 3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0" name="Freeform 1589">
                <a:extLst>
                  <a:ext uri="{FF2B5EF4-FFF2-40B4-BE49-F238E27FC236}">
                    <a16:creationId xmlns:a16="http://schemas.microsoft.com/office/drawing/2014/main" id="{A9744B05-260D-18A1-6EF1-FA2520C485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4" y="3319"/>
                <a:ext cx="3" cy="2"/>
              </a:xfrm>
              <a:custGeom>
                <a:avLst/>
                <a:gdLst>
                  <a:gd name="T0" fmla="*/ 0 w 2"/>
                  <a:gd name="T1" fmla="*/ 0 h 1"/>
                  <a:gd name="T2" fmla="*/ 8 w 2"/>
                  <a:gd name="T3" fmla="*/ 8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2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1" name="Freeform 1590">
                <a:extLst>
                  <a:ext uri="{FF2B5EF4-FFF2-40B4-BE49-F238E27FC236}">
                    <a16:creationId xmlns:a16="http://schemas.microsoft.com/office/drawing/2014/main" id="{C5405ABB-B7D7-B203-9948-FAA0D55C0E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275"/>
                <a:ext cx="6" cy="3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1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2" name="Freeform 1591">
                <a:extLst>
                  <a:ext uri="{FF2B5EF4-FFF2-40B4-BE49-F238E27FC236}">
                    <a16:creationId xmlns:a16="http://schemas.microsoft.com/office/drawing/2014/main" id="{913F0345-1BD0-3F66-85C5-6907628CAA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" y="3288"/>
                <a:ext cx="11" cy="6"/>
              </a:xfrm>
              <a:custGeom>
                <a:avLst/>
                <a:gdLst>
                  <a:gd name="T0" fmla="*/ 27 w 7"/>
                  <a:gd name="T1" fmla="*/ 0 h 4"/>
                  <a:gd name="T2" fmla="*/ 13 w 7"/>
                  <a:gd name="T3" fmla="*/ 12 h 4"/>
                  <a:gd name="T4" fmla="*/ 0 w 7"/>
                  <a:gd name="T5" fmla="*/ 12 h 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7" y="0"/>
                    </a:moveTo>
                    <a:cubicBezTo>
                      <a:pt x="5" y="1"/>
                      <a:pt x="5" y="3"/>
                      <a:pt x="3" y="3"/>
                    </a:cubicBezTo>
                    <a:cubicBezTo>
                      <a:pt x="2" y="3"/>
                      <a:pt x="1" y="4"/>
                      <a:pt x="0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3" name="Freeform 1592">
                <a:extLst>
                  <a:ext uri="{FF2B5EF4-FFF2-40B4-BE49-F238E27FC236}">
                    <a16:creationId xmlns:a16="http://schemas.microsoft.com/office/drawing/2014/main" id="{4C099E05-530A-5456-535D-6CF87EB8E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302"/>
                <a:ext cx="6" cy="5"/>
              </a:xfrm>
              <a:custGeom>
                <a:avLst/>
                <a:gdLst>
                  <a:gd name="T0" fmla="*/ 14 w 4"/>
                  <a:gd name="T1" fmla="*/ 0 h 3"/>
                  <a:gd name="T2" fmla="*/ 0 w 4"/>
                  <a:gd name="T3" fmla="*/ 13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2" y="1"/>
                      <a:pt x="2" y="3"/>
                      <a:pt x="0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4" name="Freeform 1593">
                <a:extLst>
                  <a:ext uri="{FF2B5EF4-FFF2-40B4-BE49-F238E27FC236}">
                    <a16:creationId xmlns:a16="http://schemas.microsoft.com/office/drawing/2014/main" id="{A83E50ED-1F05-E222-1FDD-5B2FC0E9D6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" y="3267"/>
                <a:ext cx="8" cy="5"/>
              </a:xfrm>
              <a:custGeom>
                <a:avLst/>
                <a:gdLst>
                  <a:gd name="T0" fmla="*/ 16 w 5"/>
                  <a:gd name="T1" fmla="*/ 0 h 3"/>
                  <a:gd name="T2" fmla="*/ 0 w 5"/>
                  <a:gd name="T3" fmla="*/ 13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4" y="0"/>
                      <a:pt x="5" y="2"/>
                      <a:pt x="0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5" name="Freeform 1594">
                <a:extLst>
                  <a:ext uri="{FF2B5EF4-FFF2-40B4-BE49-F238E27FC236}">
                    <a16:creationId xmlns:a16="http://schemas.microsoft.com/office/drawing/2014/main" id="{1719560E-2675-0DE6-FD2D-B11FB340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282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6" name="Freeform 1595">
                <a:extLst>
                  <a:ext uri="{FF2B5EF4-FFF2-40B4-BE49-F238E27FC236}">
                    <a16:creationId xmlns:a16="http://schemas.microsoft.com/office/drawing/2014/main" id="{1FD8E778-C474-0A82-D35B-E2F3621E77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3252"/>
                <a:ext cx="92" cy="91"/>
              </a:xfrm>
              <a:custGeom>
                <a:avLst/>
                <a:gdLst>
                  <a:gd name="T0" fmla="*/ 197 w 58"/>
                  <a:gd name="T1" fmla="*/ 94 h 58"/>
                  <a:gd name="T2" fmla="*/ 89 w 58"/>
                  <a:gd name="T3" fmla="*/ 13 h 58"/>
                  <a:gd name="T4" fmla="*/ 81 w 58"/>
                  <a:gd name="T5" fmla="*/ 130 h 58"/>
                  <a:gd name="T6" fmla="*/ 171 w 58"/>
                  <a:gd name="T7" fmla="*/ 217 h 58"/>
                  <a:gd name="T8" fmla="*/ 197 w 58"/>
                  <a:gd name="T9" fmla="*/ 94 h 5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49" y="24"/>
                    </a:moveTo>
                    <a:cubicBezTo>
                      <a:pt x="48" y="20"/>
                      <a:pt x="44" y="0"/>
                      <a:pt x="22" y="3"/>
                    </a:cubicBezTo>
                    <a:cubicBezTo>
                      <a:pt x="0" y="7"/>
                      <a:pt x="14" y="25"/>
                      <a:pt x="20" y="34"/>
                    </a:cubicBezTo>
                    <a:cubicBezTo>
                      <a:pt x="26" y="43"/>
                      <a:pt x="25" y="58"/>
                      <a:pt x="43" y="56"/>
                    </a:cubicBezTo>
                    <a:cubicBezTo>
                      <a:pt x="58" y="54"/>
                      <a:pt x="54" y="36"/>
                      <a:pt x="49" y="24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7" name="Freeform 1596">
                <a:extLst>
                  <a:ext uri="{FF2B5EF4-FFF2-40B4-BE49-F238E27FC236}">
                    <a16:creationId xmlns:a16="http://schemas.microsoft.com/office/drawing/2014/main" id="{99B4221F-727A-581B-E0E9-348C61F765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3256"/>
                <a:ext cx="73" cy="84"/>
              </a:xfrm>
              <a:custGeom>
                <a:avLst/>
                <a:gdLst>
                  <a:gd name="T0" fmla="*/ 21 w 46"/>
                  <a:gd name="T1" fmla="*/ 25 h 53"/>
                  <a:gd name="T2" fmla="*/ 56 w 46"/>
                  <a:gd name="T3" fmla="*/ 5 h 53"/>
                  <a:gd name="T4" fmla="*/ 103 w 46"/>
                  <a:gd name="T5" fmla="*/ 8 h 53"/>
                  <a:gd name="T6" fmla="*/ 159 w 46"/>
                  <a:gd name="T7" fmla="*/ 81 h 53"/>
                  <a:gd name="T8" fmla="*/ 159 w 46"/>
                  <a:gd name="T9" fmla="*/ 82 h 53"/>
                  <a:gd name="T10" fmla="*/ 163 w 46"/>
                  <a:gd name="T11" fmla="*/ 197 h 53"/>
                  <a:gd name="T12" fmla="*/ 136 w 46"/>
                  <a:gd name="T13" fmla="*/ 206 h 53"/>
                  <a:gd name="T14" fmla="*/ 73 w 46"/>
                  <a:gd name="T15" fmla="*/ 155 h 53"/>
                  <a:gd name="T16" fmla="*/ 52 w 46"/>
                  <a:gd name="T17" fmla="*/ 124 h 53"/>
                  <a:gd name="T18" fmla="*/ 21 w 46"/>
                  <a:gd name="T19" fmla="*/ 25 h 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6" h="53">
                    <a:moveTo>
                      <a:pt x="5" y="6"/>
                    </a:moveTo>
                    <a:cubicBezTo>
                      <a:pt x="6" y="3"/>
                      <a:pt x="9" y="2"/>
                      <a:pt x="14" y="1"/>
                    </a:cubicBezTo>
                    <a:cubicBezTo>
                      <a:pt x="19" y="0"/>
                      <a:pt x="23" y="1"/>
                      <a:pt x="26" y="2"/>
                    </a:cubicBezTo>
                    <a:cubicBezTo>
                      <a:pt x="35" y="6"/>
                      <a:pt x="39" y="16"/>
                      <a:pt x="40" y="20"/>
                    </a:cubicBezTo>
                    <a:cubicBezTo>
                      <a:pt x="40" y="20"/>
                      <a:pt x="40" y="21"/>
                      <a:pt x="40" y="21"/>
                    </a:cubicBezTo>
                    <a:cubicBezTo>
                      <a:pt x="42" y="28"/>
                      <a:pt x="46" y="43"/>
                      <a:pt x="41" y="49"/>
                    </a:cubicBezTo>
                    <a:cubicBezTo>
                      <a:pt x="39" y="51"/>
                      <a:pt x="37" y="52"/>
                      <a:pt x="34" y="52"/>
                    </a:cubicBezTo>
                    <a:cubicBezTo>
                      <a:pt x="23" y="53"/>
                      <a:pt x="21" y="47"/>
                      <a:pt x="18" y="39"/>
                    </a:cubicBezTo>
                    <a:cubicBezTo>
                      <a:pt x="16" y="36"/>
                      <a:pt x="15" y="33"/>
                      <a:pt x="13" y="31"/>
                    </a:cubicBezTo>
                    <a:cubicBezTo>
                      <a:pt x="9" y="25"/>
                      <a:pt x="0" y="13"/>
                      <a:pt x="5" y="6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8" name="Freeform 1597">
                <a:extLst>
                  <a:ext uri="{FF2B5EF4-FFF2-40B4-BE49-F238E27FC236}">
                    <a16:creationId xmlns:a16="http://schemas.microsoft.com/office/drawing/2014/main" id="{8AB821C9-1A48-970F-09F4-D15C2E7775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6" y="3259"/>
                <a:ext cx="57" cy="78"/>
              </a:xfrm>
              <a:custGeom>
                <a:avLst/>
                <a:gdLst>
                  <a:gd name="T0" fmla="*/ 68 w 36"/>
                  <a:gd name="T1" fmla="*/ 48 h 49"/>
                  <a:gd name="T2" fmla="*/ 68 w 36"/>
                  <a:gd name="T3" fmla="*/ 40 h 49"/>
                  <a:gd name="T4" fmla="*/ 103 w 36"/>
                  <a:gd name="T5" fmla="*/ 25 h 49"/>
                  <a:gd name="T6" fmla="*/ 55 w 36"/>
                  <a:gd name="T7" fmla="*/ 21 h 49"/>
                  <a:gd name="T8" fmla="*/ 73 w 36"/>
                  <a:gd name="T9" fmla="*/ 5 h 49"/>
                  <a:gd name="T10" fmla="*/ 8 w 36"/>
                  <a:gd name="T11" fmla="*/ 33 h 49"/>
                  <a:gd name="T12" fmla="*/ 35 w 36"/>
                  <a:gd name="T13" fmla="*/ 40 h 49"/>
                  <a:gd name="T14" fmla="*/ 0 w 36"/>
                  <a:gd name="T15" fmla="*/ 60 h 49"/>
                  <a:gd name="T16" fmla="*/ 43 w 36"/>
                  <a:gd name="T17" fmla="*/ 64 h 49"/>
                  <a:gd name="T18" fmla="*/ 76 w 36"/>
                  <a:gd name="T19" fmla="*/ 56 h 49"/>
                  <a:gd name="T20" fmla="*/ 33 w 36"/>
                  <a:gd name="T21" fmla="*/ 89 h 49"/>
                  <a:gd name="T22" fmla="*/ 100 w 36"/>
                  <a:gd name="T23" fmla="*/ 84 h 49"/>
                  <a:gd name="T24" fmla="*/ 35 w 36"/>
                  <a:gd name="T25" fmla="*/ 103 h 49"/>
                  <a:gd name="T26" fmla="*/ 60 w 36"/>
                  <a:gd name="T27" fmla="*/ 134 h 49"/>
                  <a:gd name="T28" fmla="*/ 68 w 36"/>
                  <a:gd name="T29" fmla="*/ 137 h 49"/>
                  <a:gd name="T30" fmla="*/ 63 w 36"/>
                  <a:gd name="T31" fmla="*/ 164 h 49"/>
                  <a:gd name="T32" fmla="*/ 120 w 36"/>
                  <a:gd name="T33" fmla="*/ 158 h 49"/>
                  <a:gd name="T34" fmla="*/ 73 w 36"/>
                  <a:gd name="T35" fmla="*/ 183 h 49"/>
                  <a:gd name="T36" fmla="*/ 136 w 36"/>
                  <a:gd name="T37" fmla="*/ 172 h 49"/>
                  <a:gd name="T38" fmla="*/ 90 w 36"/>
                  <a:gd name="T39" fmla="*/ 177 h 49"/>
                  <a:gd name="T40" fmla="*/ 143 w 36"/>
                  <a:gd name="T41" fmla="*/ 158 h 49"/>
                  <a:gd name="T42" fmla="*/ 95 w 36"/>
                  <a:gd name="T43" fmla="*/ 142 h 49"/>
                  <a:gd name="T44" fmla="*/ 136 w 36"/>
                  <a:gd name="T45" fmla="*/ 124 h 49"/>
                  <a:gd name="T46" fmla="*/ 76 w 36"/>
                  <a:gd name="T47" fmla="*/ 116 h 49"/>
                  <a:gd name="T48" fmla="*/ 116 w 36"/>
                  <a:gd name="T49" fmla="*/ 102 h 49"/>
                  <a:gd name="T50" fmla="*/ 60 w 36"/>
                  <a:gd name="T51" fmla="*/ 76 h 49"/>
                  <a:gd name="T52" fmla="*/ 108 w 36"/>
                  <a:gd name="T53" fmla="*/ 64 h 49"/>
                  <a:gd name="T54" fmla="*/ 60 w 36"/>
                  <a:gd name="T55" fmla="*/ 46 h 49"/>
                  <a:gd name="T56" fmla="*/ 95 w 36"/>
                  <a:gd name="T57" fmla="*/ 46 h 49"/>
                  <a:gd name="T58" fmla="*/ 108 w 36"/>
                  <a:gd name="T59" fmla="*/ 60 h 49"/>
                  <a:gd name="T60" fmla="*/ 63 w 36"/>
                  <a:gd name="T61" fmla="*/ 81 h 49"/>
                  <a:gd name="T62" fmla="*/ 116 w 36"/>
                  <a:gd name="T63" fmla="*/ 96 h 49"/>
                  <a:gd name="T64" fmla="*/ 76 w 36"/>
                  <a:gd name="T65" fmla="*/ 121 h 49"/>
                  <a:gd name="T66" fmla="*/ 130 w 36"/>
                  <a:gd name="T67" fmla="*/ 124 h 49"/>
                  <a:gd name="T68" fmla="*/ 103 w 36"/>
                  <a:gd name="T69" fmla="*/ 145 h 49"/>
                  <a:gd name="T70" fmla="*/ 138 w 36"/>
                  <a:gd name="T71" fmla="*/ 162 h 49"/>
                  <a:gd name="T72" fmla="*/ 87 w 36"/>
                  <a:gd name="T73" fmla="*/ 183 h 49"/>
                  <a:gd name="T74" fmla="*/ 136 w 36"/>
                  <a:gd name="T75" fmla="*/ 177 h 49"/>
                  <a:gd name="T76" fmla="*/ 76 w 36"/>
                  <a:gd name="T77" fmla="*/ 172 h 49"/>
                  <a:gd name="T78" fmla="*/ 90 w 36"/>
                  <a:gd name="T79" fmla="*/ 158 h 49"/>
                  <a:gd name="T80" fmla="*/ 55 w 36"/>
                  <a:gd name="T81" fmla="*/ 150 h 49"/>
                  <a:gd name="T82" fmla="*/ 82 w 36"/>
                  <a:gd name="T83" fmla="*/ 129 h 49"/>
                  <a:gd name="T84" fmla="*/ 40 w 36"/>
                  <a:gd name="T85" fmla="*/ 124 h 49"/>
                  <a:gd name="T86" fmla="*/ 100 w 36"/>
                  <a:gd name="T87" fmla="*/ 89 h 49"/>
                  <a:gd name="T88" fmla="*/ 60 w 36"/>
                  <a:gd name="T89" fmla="*/ 84 h 49"/>
                  <a:gd name="T90" fmla="*/ 52 w 36"/>
                  <a:gd name="T91" fmla="*/ 68 h 49"/>
                  <a:gd name="T92" fmla="*/ 63 w 36"/>
                  <a:gd name="T93" fmla="*/ 56 h 49"/>
                  <a:gd name="T94" fmla="*/ 35 w 36"/>
                  <a:gd name="T95" fmla="*/ 60 h 49"/>
                  <a:gd name="T96" fmla="*/ 16 w 36"/>
                  <a:gd name="T97" fmla="*/ 48 h 49"/>
                  <a:gd name="T98" fmla="*/ 35 w 36"/>
                  <a:gd name="T99" fmla="*/ 29 h 49"/>
                  <a:gd name="T100" fmla="*/ 33 w 36"/>
                  <a:gd name="T101" fmla="*/ 8 h 49"/>
                  <a:gd name="T102" fmla="*/ 60 w 36"/>
                  <a:gd name="T103" fmla="*/ 13 h 49"/>
                  <a:gd name="T104" fmla="*/ 82 w 36"/>
                  <a:gd name="T105" fmla="*/ 16 h 49"/>
                  <a:gd name="T106" fmla="*/ 95 w 36"/>
                  <a:gd name="T107" fmla="*/ 33 h 49"/>
                  <a:gd name="T108" fmla="*/ 60 w 36"/>
                  <a:gd name="T109" fmla="*/ 46 h 4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6" h="49">
                    <a:moveTo>
                      <a:pt x="28" y="10"/>
                    </a:moveTo>
                    <a:cubicBezTo>
                      <a:pt x="26" y="10"/>
                      <a:pt x="25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2" y="11"/>
                      <a:pt x="19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0"/>
                      <a:pt x="17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9"/>
                      <a:pt x="22" y="9"/>
                      <a:pt x="24" y="9"/>
                    </a:cubicBezTo>
                    <a:cubicBezTo>
                      <a:pt x="24" y="9"/>
                      <a:pt x="26" y="8"/>
                      <a:pt x="26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5" y="5"/>
                      <a:pt x="24" y="5"/>
                      <a:pt x="24" y="4"/>
                    </a:cubicBezTo>
                    <a:cubicBezTo>
                      <a:pt x="23" y="4"/>
                      <a:pt x="22" y="3"/>
                      <a:pt x="21" y="3"/>
                    </a:cubicBezTo>
                    <a:cubicBezTo>
                      <a:pt x="20" y="4"/>
                      <a:pt x="18" y="4"/>
                      <a:pt x="17" y="4"/>
                    </a:cubicBezTo>
                    <a:cubicBezTo>
                      <a:pt x="15" y="5"/>
                      <a:pt x="14" y="5"/>
                      <a:pt x="14" y="5"/>
                    </a:cubicBezTo>
                    <a:cubicBezTo>
                      <a:pt x="14" y="4"/>
                      <a:pt x="15" y="4"/>
                      <a:pt x="15" y="4"/>
                    </a:cubicBezTo>
                    <a:cubicBezTo>
                      <a:pt x="17" y="3"/>
                      <a:pt x="18" y="3"/>
                      <a:pt x="18" y="2"/>
                    </a:cubicBezTo>
                    <a:cubicBezTo>
                      <a:pt x="19" y="2"/>
                      <a:pt x="18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2" y="0"/>
                      <a:pt x="9" y="1"/>
                    </a:cubicBezTo>
                    <a:cubicBezTo>
                      <a:pt x="3" y="2"/>
                      <a:pt x="2" y="4"/>
                      <a:pt x="1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3" y="9"/>
                      <a:pt x="6" y="9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9"/>
                    </a:cubicBezTo>
                    <a:cubicBezTo>
                      <a:pt x="11" y="9"/>
                      <a:pt x="11" y="9"/>
                      <a:pt x="9" y="10"/>
                    </a:cubicBezTo>
                    <a:cubicBezTo>
                      <a:pt x="8" y="10"/>
                      <a:pt x="7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0" y="12"/>
                      <a:pt x="0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1" y="17"/>
                    </a:cubicBezTo>
                    <a:cubicBezTo>
                      <a:pt x="4" y="18"/>
                      <a:pt x="8" y="17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5"/>
                      <a:pt x="13" y="15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5"/>
                      <a:pt x="18" y="15"/>
                      <a:pt x="16" y="15"/>
                    </a:cubicBezTo>
                    <a:cubicBezTo>
                      <a:pt x="16" y="15"/>
                      <a:pt x="13" y="16"/>
                      <a:pt x="13" y="16"/>
                    </a:cubicBezTo>
                    <a:cubicBezTo>
                      <a:pt x="12" y="16"/>
                      <a:pt x="6" y="18"/>
                      <a:pt x="6" y="21"/>
                    </a:cubicBezTo>
                    <a:cubicBezTo>
                      <a:pt x="7" y="22"/>
                      <a:pt x="7" y="22"/>
                      <a:pt x="8" y="22"/>
                    </a:cubicBezTo>
                    <a:cubicBezTo>
                      <a:pt x="10" y="23"/>
                      <a:pt x="13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22" y="21"/>
                      <a:pt x="24" y="20"/>
                      <a:pt x="24" y="20"/>
                    </a:cubicBezTo>
                    <a:cubicBezTo>
                      <a:pt x="25" y="20"/>
                      <a:pt x="25" y="20"/>
                      <a:pt x="25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5" y="22"/>
                      <a:pt x="25" y="22"/>
                    </a:cubicBezTo>
                    <a:cubicBezTo>
                      <a:pt x="23" y="22"/>
                      <a:pt x="16" y="23"/>
                      <a:pt x="12" y="24"/>
                    </a:cubicBezTo>
                    <a:cubicBezTo>
                      <a:pt x="11" y="24"/>
                      <a:pt x="9" y="25"/>
                      <a:pt x="9" y="26"/>
                    </a:cubicBezTo>
                    <a:cubicBezTo>
                      <a:pt x="8" y="26"/>
                      <a:pt x="8" y="27"/>
                      <a:pt x="8" y="28"/>
                    </a:cubicBezTo>
                    <a:cubicBezTo>
                      <a:pt x="8" y="28"/>
                      <a:pt x="10" y="31"/>
                      <a:pt x="10" y="31"/>
                    </a:cubicBezTo>
                    <a:cubicBezTo>
                      <a:pt x="10" y="32"/>
                      <a:pt x="11" y="33"/>
                      <a:pt x="12" y="33"/>
                    </a:cubicBezTo>
                    <a:cubicBezTo>
                      <a:pt x="13" y="33"/>
                      <a:pt x="15" y="33"/>
                      <a:pt x="15" y="33"/>
                    </a:cubicBezTo>
                    <a:cubicBezTo>
                      <a:pt x="16" y="33"/>
                      <a:pt x="19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4"/>
                      <a:pt x="18" y="34"/>
                      <a:pt x="17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3" y="35"/>
                      <a:pt x="13" y="35"/>
                      <a:pt x="13" y="37"/>
                    </a:cubicBezTo>
                    <a:cubicBezTo>
                      <a:pt x="13" y="37"/>
                      <a:pt x="13" y="38"/>
                      <a:pt x="14" y="39"/>
                    </a:cubicBezTo>
                    <a:cubicBezTo>
                      <a:pt x="14" y="40"/>
                      <a:pt x="15" y="40"/>
                      <a:pt x="16" y="41"/>
                    </a:cubicBezTo>
                    <a:cubicBezTo>
                      <a:pt x="18" y="41"/>
                      <a:pt x="20" y="40"/>
                      <a:pt x="21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5" y="39"/>
                      <a:pt x="29" y="38"/>
                      <a:pt x="30" y="38"/>
                    </a:cubicBezTo>
                    <a:cubicBezTo>
                      <a:pt x="30" y="38"/>
                      <a:pt x="30" y="38"/>
                      <a:pt x="30" y="39"/>
                    </a:cubicBezTo>
                    <a:cubicBezTo>
                      <a:pt x="29" y="39"/>
                      <a:pt x="28" y="40"/>
                      <a:pt x="26" y="41"/>
                    </a:cubicBezTo>
                    <a:cubicBezTo>
                      <a:pt x="24" y="41"/>
                      <a:pt x="20" y="42"/>
                      <a:pt x="18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18" y="44"/>
                      <a:pt x="17" y="45"/>
                      <a:pt x="18" y="45"/>
                    </a:cubicBezTo>
                    <a:cubicBezTo>
                      <a:pt x="20" y="48"/>
                      <a:pt x="24" y="49"/>
                      <a:pt x="29" y="48"/>
                    </a:cubicBezTo>
                    <a:cubicBezTo>
                      <a:pt x="29" y="48"/>
                      <a:pt x="29" y="48"/>
                      <a:pt x="29" y="48"/>
                    </a:cubicBezTo>
                    <a:cubicBezTo>
                      <a:pt x="31" y="47"/>
                      <a:pt x="33" y="46"/>
                      <a:pt x="34" y="44"/>
                    </a:cubicBezTo>
                    <a:cubicBezTo>
                      <a:pt x="35" y="44"/>
                      <a:pt x="35" y="43"/>
                      <a:pt x="34" y="43"/>
                    </a:cubicBezTo>
                    <a:cubicBezTo>
                      <a:pt x="34" y="43"/>
                      <a:pt x="33" y="43"/>
                      <a:pt x="33" y="43"/>
                    </a:cubicBezTo>
                    <a:cubicBezTo>
                      <a:pt x="31" y="43"/>
                      <a:pt x="29" y="44"/>
                      <a:pt x="28" y="44"/>
                    </a:cubicBezTo>
                    <a:cubicBezTo>
                      <a:pt x="26" y="45"/>
                      <a:pt x="24" y="46"/>
                      <a:pt x="23" y="45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4"/>
                      <a:pt x="27" y="43"/>
                      <a:pt x="29" y="43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2" y="42"/>
                      <a:pt x="34" y="41"/>
                      <a:pt x="35" y="40"/>
                    </a:cubicBezTo>
                    <a:cubicBezTo>
                      <a:pt x="36" y="40"/>
                      <a:pt x="36" y="39"/>
                      <a:pt x="36" y="39"/>
                    </a:cubicBezTo>
                    <a:cubicBezTo>
                      <a:pt x="36" y="37"/>
                      <a:pt x="36" y="36"/>
                      <a:pt x="36" y="35"/>
                    </a:cubicBezTo>
                    <a:cubicBezTo>
                      <a:pt x="36" y="35"/>
                      <a:pt x="36" y="34"/>
                      <a:pt x="33" y="34"/>
                    </a:cubicBezTo>
                    <a:cubicBezTo>
                      <a:pt x="31" y="34"/>
                      <a:pt x="28" y="35"/>
                      <a:pt x="26" y="35"/>
                    </a:cubicBezTo>
                    <a:cubicBezTo>
                      <a:pt x="25" y="35"/>
                      <a:pt x="24" y="35"/>
                      <a:pt x="24" y="35"/>
                    </a:cubicBezTo>
                    <a:cubicBezTo>
                      <a:pt x="24" y="35"/>
                      <a:pt x="24" y="34"/>
                      <a:pt x="25" y="34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3"/>
                      <a:pt x="34" y="32"/>
                      <a:pt x="34" y="31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5" y="30"/>
                      <a:pt x="35" y="27"/>
                      <a:pt x="33" y="26"/>
                    </a:cubicBezTo>
                    <a:cubicBezTo>
                      <a:pt x="32" y="26"/>
                      <a:pt x="32" y="25"/>
                      <a:pt x="31" y="26"/>
                    </a:cubicBezTo>
                    <a:cubicBezTo>
                      <a:pt x="29" y="26"/>
                      <a:pt x="27" y="27"/>
                      <a:pt x="25" y="27"/>
                    </a:cubicBezTo>
                    <a:cubicBezTo>
                      <a:pt x="22" y="28"/>
                      <a:pt x="20" y="29"/>
                      <a:pt x="19" y="29"/>
                    </a:cubicBezTo>
                    <a:cubicBezTo>
                      <a:pt x="17" y="29"/>
                      <a:pt x="16" y="29"/>
                      <a:pt x="16" y="29"/>
                    </a:cubicBezTo>
                    <a:cubicBezTo>
                      <a:pt x="15" y="28"/>
                      <a:pt x="16" y="27"/>
                      <a:pt x="18" y="27"/>
                    </a:cubicBezTo>
                    <a:cubicBezTo>
                      <a:pt x="19" y="27"/>
                      <a:pt x="22" y="26"/>
                      <a:pt x="25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31" y="24"/>
                      <a:pt x="33" y="23"/>
                      <a:pt x="32" y="20"/>
                    </a:cubicBezTo>
                    <a:cubicBezTo>
                      <a:pt x="31" y="19"/>
                      <a:pt x="31" y="18"/>
                      <a:pt x="30" y="17"/>
                    </a:cubicBezTo>
                    <a:cubicBezTo>
                      <a:pt x="28" y="17"/>
                      <a:pt x="27" y="17"/>
                      <a:pt x="27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4" y="19"/>
                      <a:pt x="14" y="19"/>
                    </a:cubicBezTo>
                    <a:cubicBezTo>
                      <a:pt x="14" y="19"/>
                      <a:pt x="14" y="18"/>
                      <a:pt x="15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5"/>
                      <a:pt x="29" y="15"/>
                      <a:pt x="29" y="14"/>
                    </a:cubicBezTo>
                    <a:cubicBezTo>
                      <a:pt x="30" y="14"/>
                      <a:pt x="30" y="13"/>
                      <a:pt x="30" y="12"/>
                    </a:cubicBezTo>
                    <a:cubicBezTo>
                      <a:pt x="29" y="11"/>
                      <a:pt x="29" y="10"/>
                      <a:pt x="28" y="10"/>
                    </a:cubicBezTo>
                    <a:close/>
                    <a:moveTo>
                      <a:pt x="15" y="11"/>
                    </a:moveTo>
                    <a:cubicBezTo>
                      <a:pt x="15" y="12"/>
                      <a:pt x="16" y="12"/>
                      <a:pt x="16" y="12"/>
                    </a:cubicBezTo>
                    <a:cubicBezTo>
                      <a:pt x="17" y="12"/>
                      <a:pt x="17" y="12"/>
                      <a:pt x="18" y="12"/>
                    </a:cubicBezTo>
                    <a:cubicBezTo>
                      <a:pt x="19" y="12"/>
                      <a:pt x="23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5" y="11"/>
                      <a:pt x="26" y="10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29" y="13"/>
                      <a:pt x="29" y="14"/>
                      <a:pt x="29" y="14"/>
                    </a:cubicBezTo>
                    <a:cubicBezTo>
                      <a:pt x="28" y="15"/>
                      <a:pt x="27" y="15"/>
                      <a:pt x="27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4" y="18"/>
                      <a:pt x="13" y="18"/>
                      <a:pt x="13" y="19"/>
                    </a:cubicBezTo>
                    <a:cubicBezTo>
                      <a:pt x="14" y="20"/>
                      <a:pt x="15" y="20"/>
                      <a:pt x="16" y="2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8" y="17"/>
                      <a:pt x="29" y="18"/>
                    </a:cubicBezTo>
                    <a:cubicBezTo>
                      <a:pt x="30" y="18"/>
                      <a:pt x="30" y="19"/>
                      <a:pt x="31" y="20"/>
                    </a:cubicBezTo>
                    <a:cubicBezTo>
                      <a:pt x="31" y="22"/>
                      <a:pt x="31" y="24"/>
                      <a:pt x="29" y="24"/>
                    </a:cubicBezTo>
                    <a:cubicBezTo>
                      <a:pt x="25" y="25"/>
                      <a:pt x="25" y="25"/>
                      <a:pt x="25" y="25"/>
                    </a:cubicBezTo>
                    <a:cubicBezTo>
                      <a:pt x="22" y="25"/>
                      <a:pt x="19" y="26"/>
                      <a:pt x="17" y="26"/>
                    </a:cubicBezTo>
                    <a:cubicBezTo>
                      <a:pt x="14" y="27"/>
                      <a:pt x="14" y="28"/>
                      <a:pt x="15" y="29"/>
                    </a:cubicBezTo>
                    <a:cubicBezTo>
                      <a:pt x="15" y="29"/>
                      <a:pt x="16" y="30"/>
                      <a:pt x="19" y="30"/>
                    </a:cubicBezTo>
                    <a:cubicBezTo>
                      <a:pt x="20" y="29"/>
                      <a:pt x="22" y="29"/>
                      <a:pt x="25" y="28"/>
                    </a:cubicBezTo>
                    <a:cubicBezTo>
                      <a:pt x="27" y="27"/>
                      <a:pt x="30" y="27"/>
                      <a:pt x="31" y="26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3" y="27"/>
                      <a:pt x="34" y="30"/>
                      <a:pt x="33" y="31"/>
                    </a:cubicBezTo>
                    <a:cubicBezTo>
                      <a:pt x="33" y="31"/>
                      <a:pt x="29" y="32"/>
                      <a:pt x="27" y="33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3" y="34"/>
                      <a:pt x="23" y="35"/>
                      <a:pt x="23" y="35"/>
                    </a:cubicBezTo>
                    <a:cubicBezTo>
                      <a:pt x="23" y="36"/>
                      <a:pt x="24" y="36"/>
                      <a:pt x="26" y="36"/>
                    </a:cubicBezTo>
                    <a:cubicBezTo>
                      <a:pt x="28" y="35"/>
                      <a:pt x="31" y="35"/>
                      <a:pt x="33" y="35"/>
                    </a:cubicBezTo>
                    <a:cubicBezTo>
                      <a:pt x="34" y="35"/>
                      <a:pt x="35" y="35"/>
                      <a:pt x="35" y="35"/>
                    </a:cubicBezTo>
                    <a:cubicBezTo>
                      <a:pt x="35" y="36"/>
                      <a:pt x="35" y="37"/>
                      <a:pt x="35" y="39"/>
                    </a:cubicBezTo>
                    <a:cubicBezTo>
                      <a:pt x="35" y="39"/>
                      <a:pt x="35" y="40"/>
                      <a:pt x="35" y="40"/>
                    </a:cubicBezTo>
                    <a:cubicBezTo>
                      <a:pt x="34" y="41"/>
                      <a:pt x="32" y="41"/>
                      <a:pt x="30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6" y="43"/>
                      <a:pt x="23" y="43"/>
                      <a:pt x="22" y="44"/>
                    </a:cubicBezTo>
                    <a:cubicBezTo>
                      <a:pt x="22" y="44"/>
                      <a:pt x="22" y="45"/>
                      <a:pt x="22" y="45"/>
                    </a:cubicBezTo>
                    <a:cubicBezTo>
                      <a:pt x="24" y="47"/>
                      <a:pt x="27" y="45"/>
                      <a:pt x="29" y="45"/>
                    </a:cubicBezTo>
                    <a:cubicBezTo>
                      <a:pt x="30" y="44"/>
                      <a:pt x="31" y="44"/>
                      <a:pt x="33" y="43"/>
                    </a:cubicBezTo>
                    <a:cubicBezTo>
                      <a:pt x="33" y="43"/>
                      <a:pt x="33" y="43"/>
                      <a:pt x="33" y="43"/>
                    </a:cubicBezTo>
                    <a:cubicBezTo>
                      <a:pt x="34" y="44"/>
                      <a:pt x="34" y="44"/>
                      <a:pt x="34" y="44"/>
                    </a:cubicBezTo>
                    <a:cubicBezTo>
                      <a:pt x="32" y="46"/>
                      <a:pt x="31" y="47"/>
                      <a:pt x="29" y="47"/>
                    </a:cubicBezTo>
                    <a:cubicBezTo>
                      <a:pt x="29" y="47"/>
                      <a:pt x="29" y="47"/>
                      <a:pt x="29" y="47"/>
                    </a:cubicBezTo>
                    <a:cubicBezTo>
                      <a:pt x="25" y="48"/>
                      <a:pt x="21" y="47"/>
                      <a:pt x="19" y="45"/>
                    </a:cubicBezTo>
                    <a:cubicBezTo>
                      <a:pt x="18" y="44"/>
                      <a:pt x="19" y="44"/>
                      <a:pt x="19" y="43"/>
                    </a:cubicBezTo>
                    <a:cubicBezTo>
                      <a:pt x="21" y="42"/>
                      <a:pt x="25" y="42"/>
                      <a:pt x="26" y="41"/>
                    </a:cubicBezTo>
                    <a:cubicBezTo>
                      <a:pt x="28" y="41"/>
                      <a:pt x="30" y="40"/>
                      <a:pt x="31" y="39"/>
                    </a:cubicBezTo>
                    <a:cubicBezTo>
                      <a:pt x="31" y="39"/>
                      <a:pt x="31" y="38"/>
                      <a:pt x="30" y="38"/>
                    </a:cubicBezTo>
                    <a:cubicBezTo>
                      <a:pt x="30" y="37"/>
                      <a:pt x="27" y="37"/>
                      <a:pt x="23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40"/>
                      <a:pt x="18" y="40"/>
                      <a:pt x="16" y="40"/>
                    </a:cubicBezTo>
                    <a:cubicBezTo>
                      <a:pt x="16" y="40"/>
                      <a:pt x="15" y="39"/>
                      <a:pt x="15" y="39"/>
                    </a:cubicBezTo>
                    <a:cubicBezTo>
                      <a:pt x="14" y="38"/>
                      <a:pt x="14" y="37"/>
                      <a:pt x="14" y="37"/>
                    </a:cubicBezTo>
                    <a:cubicBezTo>
                      <a:pt x="14" y="36"/>
                      <a:pt x="14" y="35"/>
                      <a:pt x="16" y="35"/>
                    </a:cubicBezTo>
                    <a:cubicBezTo>
                      <a:pt x="16" y="35"/>
                      <a:pt x="17" y="35"/>
                      <a:pt x="17" y="35"/>
                    </a:cubicBezTo>
                    <a:cubicBezTo>
                      <a:pt x="19" y="34"/>
                      <a:pt x="21" y="34"/>
                      <a:pt x="21" y="33"/>
                    </a:cubicBezTo>
                    <a:cubicBezTo>
                      <a:pt x="21" y="33"/>
                      <a:pt x="21" y="33"/>
                      <a:pt x="21" y="32"/>
                    </a:cubicBezTo>
                    <a:cubicBezTo>
                      <a:pt x="21" y="32"/>
                      <a:pt x="21" y="32"/>
                      <a:pt x="20" y="32"/>
                    </a:cubicBezTo>
                    <a:cubicBezTo>
                      <a:pt x="19" y="31"/>
                      <a:pt x="15" y="32"/>
                      <a:pt x="15" y="32"/>
                    </a:cubicBezTo>
                    <a:cubicBezTo>
                      <a:pt x="15" y="32"/>
                      <a:pt x="13" y="33"/>
                      <a:pt x="12" y="32"/>
                    </a:cubicBezTo>
                    <a:cubicBezTo>
                      <a:pt x="11" y="32"/>
                      <a:pt x="11" y="31"/>
                      <a:pt x="10" y="31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7"/>
                      <a:pt x="9" y="27"/>
                      <a:pt x="9" y="26"/>
                    </a:cubicBezTo>
                    <a:cubicBezTo>
                      <a:pt x="10" y="25"/>
                      <a:pt x="11" y="25"/>
                      <a:pt x="12" y="25"/>
                    </a:cubicBezTo>
                    <a:cubicBezTo>
                      <a:pt x="19" y="23"/>
                      <a:pt x="24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0"/>
                      <a:pt x="25" y="19"/>
                      <a:pt x="24" y="19"/>
                    </a:cubicBezTo>
                    <a:cubicBezTo>
                      <a:pt x="23" y="20"/>
                      <a:pt x="20" y="20"/>
                      <a:pt x="15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3" y="22"/>
                      <a:pt x="10" y="22"/>
                      <a:pt x="8" y="22"/>
                    </a:cubicBezTo>
                    <a:cubicBezTo>
                      <a:pt x="8" y="22"/>
                      <a:pt x="8" y="21"/>
                      <a:pt x="7" y="21"/>
                    </a:cubicBezTo>
                    <a:cubicBezTo>
                      <a:pt x="7" y="18"/>
                      <a:pt x="12" y="17"/>
                      <a:pt x="13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8" y="16"/>
                      <a:pt x="20" y="15"/>
                      <a:pt x="20" y="15"/>
                    </a:cubicBezTo>
                    <a:cubicBezTo>
                      <a:pt x="20" y="15"/>
                      <a:pt x="20" y="14"/>
                      <a:pt x="20" y="14"/>
                    </a:cubicBezTo>
                    <a:cubicBezTo>
                      <a:pt x="20" y="13"/>
                      <a:pt x="18" y="13"/>
                      <a:pt x="16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3" y="14"/>
                      <a:pt x="12" y="14"/>
                      <a:pt x="11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5" y="17"/>
                      <a:pt x="3" y="17"/>
                      <a:pt x="2" y="16"/>
                    </a:cubicBezTo>
                    <a:cubicBezTo>
                      <a:pt x="1" y="16"/>
                      <a:pt x="1" y="16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4"/>
                      <a:pt x="1" y="13"/>
                      <a:pt x="4" y="12"/>
                    </a:cubicBezTo>
                    <a:cubicBezTo>
                      <a:pt x="4" y="12"/>
                      <a:pt x="7" y="11"/>
                      <a:pt x="7" y="11"/>
                    </a:cubicBezTo>
                    <a:cubicBezTo>
                      <a:pt x="8" y="11"/>
                      <a:pt x="8" y="11"/>
                      <a:pt x="10" y="11"/>
                    </a:cubicBezTo>
                    <a:cubicBezTo>
                      <a:pt x="11" y="10"/>
                      <a:pt x="13" y="10"/>
                      <a:pt x="12" y="8"/>
                    </a:cubicBezTo>
                    <a:cubicBezTo>
                      <a:pt x="12" y="8"/>
                      <a:pt x="11" y="7"/>
                      <a:pt x="9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8"/>
                      <a:pt x="3" y="8"/>
                      <a:pt x="2" y="8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5"/>
                      <a:pt x="3" y="3"/>
                      <a:pt x="8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12" y="1"/>
                      <a:pt x="15" y="1"/>
                      <a:pt x="17" y="2"/>
                    </a:cubicBezTo>
                    <a:cubicBezTo>
                      <a:pt x="17" y="2"/>
                      <a:pt x="18" y="2"/>
                      <a:pt x="18" y="2"/>
                    </a:cubicBezTo>
                    <a:cubicBezTo>
                      <a:pt x="17" y="2"/>
                      <a:pt x="16" y="3"/>
                      <a:pt x="15" y="3"/>
                    </a:cubicBezTo>
                    <a:cubicBezTo>
                      <a:pt x="13" y="4"/>
                      <a:pt x="12" y="4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5"/>
                      <a:pt x="15" y="5"/>
                      <a:pt x="17" y="5"/>
                    </a:cubicBezTo>
                    <a:cubicBezTo>
                      <a:pt x="19" y="4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5"/>
                    </a:cubicBezTo>
                    <a:cubicBezTo>
                      <a:pt x="24" y="5"/>
                      <a:pt x="24" y="6"/>
                      <a:pt x="25" y="6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8"/>
                      <a:pt x="24" y="8"/>
                      <a:pt x="24" y="8"/>
                    </a:cubicBezTo>
                    <a:cubicBezTo>
                      <a:pt x="22" y="8"/>
                      <a:pt x="20" y="9"/>
                      <a:pt x="18" y="9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5" y="10"/>
                      <a:pt x="15" y="10"/>
                    </a:cubicBezTo>
                    <a:cubicBezTo>
                      <a:pt x="15" y="11"/>
                      <a:pt x="15" y="11"/>
                      <a:pt x="15" y="11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9" name="Freeform 1598">
                <a:extLst>
                  <a:ext uri="{FF2B5EF4-FFF2-40B4-BE49-F238E27FC236}">
                    <a16:creationId xmlns:a16="http://schemas.microsoft.com/office/drawing/2014/main" id="{CDF87D17-B527-132C-EA77-9208A2457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3259"/>
                <a:ext cx="57" cy="78"/>
              </a:xfrm>
              <a:custGeom>
                <a:avLst/>
                <a:gdLst>
                  <a:gd name="T0" fmla="*/ 95 w 36"/>
                  <a:gd name="T1" fmla="*/ 40 h 49"/>
                  <a:gd name="T2" fmla="*/ 68 w 36"/>
                  <a:gd name="T3" fmla="*/ 48 h 49"/>
                  <a:gd name="T4" fmla="*/ 63 w 36"/>
                  <a:gd name="T5" fmla="*/ 46 h 49"/>
                  <a:gd name="T6" fmla="*/ 68 w 36"/>
                  <a:gd name="T7" fmla="*/ 40 h 49"/>
                  <a:gd name="T8" fmla="*/ 95 w 36"/>
                  <a:gd name="T9" fmla="*/ 35 h 49"/>
                  <a:gd name="T10" fmla="*/ 103 w 36"/>
                  <a:gd name="T11" fmla="*/ 25 h 49"/>
                  <a:gd name="T12" fmla="*/ 82 w 36"/>
                  <a:gd name="T13" fmla="*/ 13 h 49"/>
                  <a:gd name="T14" fmla="*/ 55 w 36"/>
                  <a:gd name="T15" fmla="*/ 21 h 49"/>
                  <a:gd name="T16" fmla="*/ 73 w 36"/>
                  <a:gd name="T17" fmla="*/ 8 h 49"/>
                  <a:gd name="T18" fmla="*/ 73 w 36"/>
                  <a:gd name="T19" fmla="*/ 5 h 49"/>
                  <a:gd name="T20" fmla="*/ 35 w 36"/>
                  <a:gd name="T21" fmla="*/ 5 h 49"/>
                  <a:gd name="T22" fmla="*/ 8 w 36"/>
                  <a:gd name="T23" fmla="*/ 33 h 49"/>
                  <a:gd name="T24" fmla="*/ 35 w 36"/>
                  <a:gd name="T25" fmla="*/ 33 h 49"/>
                  <a:gd name="T26" fmla="*/ 35 w 36"/>
                  <a:gd name="T27" fmla="*/ 40 h 49"/>
                  <a:gd name="T28" fmla="*/ 13 w 36"/>
                  <a:gd name="T29" fmla="*/ 46 h 49"/>
                  <a:gd name="T30" fmla="*/ 0 w 36"/>
                  <a:gd name="T31" fmla="*/ 60 h 49"/>
                  <a:gd name="T32" fmla="*/ 35 w 36"/>
                  <a:gd name="T33" fmla="*/ 64 h 49"/>
                  <a:gd name="T34" fmla="*/ 43 w 36"/>
                  <a:gd name="T35" fmla="*/ 64 h 49"/>
                  <a:gd name="T36" fmla="*/ 63 w 36"/>
                  <a:gd name="T37" fmla="*/ 56 h 49"/>
                  <a:gd name="T38" fmla="*/ 76 w 36"/>
                  <a:gd name="T39" fmla="*/ 56 h 49"/>
                  <a:gd name="T40" fmla="*/ 52 w 36"/>
                  <a:gd name="T41" fmla="*/ 64 h 49"/>
                  <a:gd name="T42" fmla="*/ 33 w 36"/>
                  <a:gd name="T43" fmla="*/ 89 h 49"/>
                  <a:gd name="T44" fmla="*/ 60 w 36"/>
                  <a:gd name="T45" fmla="*/ 89 h 49"/>
                  <a:gd name="T46" fmla="*/ 100 w 36"/>
                  <a:gd name="T47" fmla="*/ 84 h 49"/>
                  <a:gd name="T48" fmla="*/ 100 w 36"/>
                  <a:gd name="T49" fmla="*/ 89 h 49"/>
                  <a:gd name="T50" fmla="*/ 35 w 36"/>
                  <a:gd name="T51" fmla="*/ 103 h 49"/>
                  <a:gd name="T52" fmla="*/ 40 w 36"/>
                  <a:gd name="T53" fmla="*/ 124 h 49"/>
                  <a:gd name="T54" fmla="*/ 60 w 36"/>
                  <a:gd name="T55" fmla="*/ 134 h 49"/>
                  <a:gd name="T56" fmla="*/ 81 w 36"/>
                  <a:gd name="T57" fmla="*/ 129 h 49"/>
                  <a:gd name="T58" fmla="*/ 68 w 36"/>
                  <a:gd name="T59" fmla="*/ 137 h 49"/>
                  <a:gd name="T60" fmla="*/ 52 w 36"/>
                  <a:gd name="T61" fmla="*/ 150 h 49"/>
                  <a:gd name="T62" fmla="*/ 63 w 36"/>
                  <a:gd name="T63" fmla="*/ 164 h 49"/>
                  <a:gd name="T64" fmla="*/ 90 w 36"/>
                  <a:gd name="T65" fmla="*/ 158 h 49"/>
                  <a:gd name="T66" fmla="*/ 120 w 36"/>
                  <a:gd name="T67" fmla="*/ 158 h 49"/>
                  <a:gd name="T68" fmla="*/ 73 w 36"/>
                  <a:gd name="T69" fmla="*/ 172 h 49"/>
                  <a:gd name="T70" fmla="*/ 73 w 36"/>
                  <a:gd name="T71" fmla="*/ 183 h 49"/>
                  <a:gd name="T72" fmla="*/ 116 w 36"/>
                  <a:gd name="T73" fmla="*/ 193 h 49"/>
                  <a:gd name="T74" fmla="*/ 136 w 36"/>
                  <a:gd name="T75" fmla="*/ 172 h 49"/>
                  <a:gd name="T76" fmla="*/ 111 w 36"/>
                  <a:gd name="T77" fmla="*/ 177 h 49"/>
                  <a:gd name="T78" fmla="*/ 90 w 36"/>
                  <a:gd name="T79" fmla="*/ 177 h 49"/>
                  <a:gd name="T80" fmla="*/ 120 w 36"/>
                  <a:gd name="T81" fmla="*/ 170 h 49"/>
                  <a:gd name="T82" fmla="*/ 143 w 36"/>
                  <a:gd name="T83" fmla="*/ 158 h 49"/>
                  <a:gd name="T84" fmla="*/ 130 w 36"/>
                  <a:gd name="T85" fmla="*/ 137 h 49"/>
                  <a:gd name="T86" fmla="*/ 95 w 36"/>
                  <a:gd name="T87" fmla="*/ 142 h 49"/>
                  <a:gd name="T88" fmla="*/ 111 w 36"/>
                  <a:gd name="T89" fmla="*/ 134 h 49"/>
                  <a:gd name="T90" fmla="*/ 136 w 36"/>
                  <a:gd name="T91" fmla="*/ 124 h 49"/>
                  <a:gd name="T92" fmla="*/ 124 w 36"/>
                  <a:gd name="T93" fmla="*/ 103 h 49"/>
                  <a:gd name="T94" fmla="*/ 76 w 36"/>
                  <a:gd name="T95" fmla="*/ 116 h 49"/>
                  <a:gd name="T96" fmla="*/ 73 w 36"/>
                  <a:gd name="T97" fmla="*/ 108 h 49"/>
                  <a:gd name="T98" fmla="*/ 116 w 36"/>
                  <a:gd name="T99" fmla="*/ 102 h 49"/>
                  <a:gd name="T100" fmla="*/ 120 w 36"/>
                  <a:gd name="T101" fmla="*/ 68 h 49"/>
                  <a:gd name="T102" fmla="*/ 60 w 36"/>
                  <a:gd name="T103" fmla="*/ 76 h 49"/>
                  <a:gd name="T104" fmla="*/ 60 w 36"/>
                  <a:gd name="T105" fmla="*/ 73 h 49"/>
                  <a:gd name="T106" fmla="*/ 108 w 36"/>
                  <a:gd name="T107" fmla="*/ 64 h 49"/>
                  <a:gd name="T108" fmla="*/ 120 w 36"/>
                  <a:gd name="T109" fmla="*/ 48 h 4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6" h="49">
                    <a:moveTo>
                      <a:pt x="28" y="10"/>
                    </a:moveTo>
                    <a:cubicBezTo>
                      <a:pt x="26" y="10"/>
                      <a:pt x="25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2" y="11"/>
                      <a:pt x="19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0"/>
                      <a:pt x="17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9"/>
                      <a:pt x="22" y="9"/>
                      <a:pt x="24" y="9"/>
                    </a:cubicBezTo>
                    <a:cubicBezTo>
                      <a:pt x="24" y="9"/>
                      <a:pt x="26" y="8"/>
                      <a:pt x="26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5" y="5"/>
                      <a:pt x="24" y="5"/>
                      <a:pt x="24" y="4"/>
                    </a:cubicBezTo>
                    <a:cubicBezTo>
                      <a:pt x="23" y="4"/>
                      <a:pt x="22" y="3"/>
                      <a:pt x="21" y="3"/>
                    </a:cubicBezTo>
                    <a:cubicBezTo>
                      <a:pt x="20" y="4"/>
                      <a:pt x="18" y="4"/>
                      <a:pt x="17" y="4"/>
                    </a:cubicBezTo>
                    <a:cubicBezTo>
                      <a:pt x="15" y="5"/>
                      <a:pt x="14" y="5"/>
                      <a:pt x="14" y="5"/>
                    </a:cubicBezTo>
                    <a:cubicBezTo>
                      <a:pt x="14" y="4"/>
                      <a:pt x="15" y="4"/>
                      <a:pt x="15" y="4"/>
                    </a:cubicBezTo>
                    <a:cubicBezTo>
                      <a:pt x="17" y="3"/>
                      <a:pt x="18" y="3"/>
                      <a:pt x="18" y="2"/>
                    </a:cubicBezTo>
                    <a:cubicBezTo>
                      <a:pt x="19" y="2"/>
                      <a:pt x="18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2" y="0"/>
                      <a:pt x="9" y="1"/>
                    </a:cubicBezTo>
                    <a:cubicBezTo>
                      <a:pt x="3" y="2"/>
                      <a:pt x="2" y="4"/>
                      <a:pt x="1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3" y="9"/>
                      <a:pt x="6" y="9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9"/>
                    </a:cubicBezTo>
                    <a:cubicBezTo>
                      <a:pt x="11" y="9"/>
                      <a:pt x="11" y="9"/>
                      <a:pt x="9" y="10"/>
                    </a:cubicBezTo>
                    <a:cubicBezTo>
                      <a:pt x="8" y="10"/>
                      <a:pt x="7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0" y="12"/>
                      <a:pt x="0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1" y="17"/>
                    </a:cubicBezTo>
                    <a:cubicBezTo>
                      <a:pt x="4" y="18"/>
                      <a:pt x="8" y="17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5"/>
                      <a:pt x="13" y="15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5"/>
                      <a:pt x="18" y="15"/>
                      <a:pt x="16" y="15"/>
                    </a:cubicBezTo>
                    <a:cubicBezTo>
                      <a:pt x="16" y="15"/>
                      <a:pt x="13" y="16"/>
                      <a:pt x="13" y="16"/>
                    </a:cubicBezTo>
                    <a:cubicBezTo>
                      <a:pt x="12" y="16"/>
                      <a:pt x="6" y="18"/>
                      <a:pt x="6" y="21"/>
                    </a:cubicBezTo>
                    <a:cubicBezTo>
                      <a:pt x="7" y="22"/>
                      <a:pt x="7" y="22"/>
                      <a:pt x="8" y="22"/>
                    </a:cubicBezTo>
                    <a:cubicBezTo>
                      <a:pt x="10" y="23"/>
                      <a:pt x="13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22" y="21"/>
                      <a:pt x="24" y="20"/>
                      <a:pt x="24" y="20"/>
                    </a:cubicBezTo>
                    <a:cubicBezTo>
                      <a:pt x="25" y="20"/>
                      <a:pt x="25" y="20"/>
                      <a:pt x="25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5" y="22"/>
                      <a:pt x="25" y="22"/>
                    </a:cubicBezTo>
                    <a:cubicBezTo>
                      <a:pt x="23" y="22"/>
                      <a:pt x="16" y="23"/>
                      <a:pt x="12" y="24"/>
                    </a:cubicBezTo>
                    <a:cubicBezTo>
                      <a:pt x="11" y="24"/>
                      <a:pt x="9" y="25"/>
                      <a:pt x="9" y="26"/>
                    </a:cubicBezTo>
                    <a:cubicBezTo>
                      <a:pt x="8" y="26"/>
                      <a:pt x="8" y="27"/>
                      <a:pt x="8" y="28"/>
                    </a:cubicBezTo>
                    <a:cubicBezTo>
                      <a:pt x="8" y="28"/>
                      <a:pt x="10" y="31"/>
                      <a:pt x="10" y="31"/>
                    </a:cubicBezTo>
                    <a:cubicBezTo>
                      <a:pt x="10" y="32"/>
                      <a:pt x="11" y="33"/>
                      <a:pt x="12" y="33"/>
                    </a:cubicBezTo>
                    <a:cubicBezTo>
                      <a:pt x="13" y="33"/>
                      <a:pt x="15" y="33"/>
                      <a:pt x="15" y="33"/>
                    </a:cubicBezTo>
                    <a:cubicBezTo>
                      <a:pt x="16" y="33"/>
                      <a:pt x="19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4"/>
                      <a:pt x="18" y="34"/>
                      <a:pt x="17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3" y="35"/>
                      <a:pt x="13" y="35"/>
                      <a:pt x="13" y="37"/>
                    </a:cubicBezTo>
                    <a:cubicBezTo>
                      <a:pt x="13" y="37"/>
                      <a:pt x="13" y="38"/>
                      <a:pt x="14" y="39"/>
                    </a:cubicBezTo>
                    <a:cubicBezTo>
                      <a:pt x="14" y="40"/>
                      <a:pt x="15" y="40"/>
                      <a:pt x="16" y="41"/>
                    </a:cubicBezTo>
                    <a:cubicBezTo>
                      <a:pt x="18" y="41"/>
                      <a:pt x="20" y="40"/>
                      <a:pt x="21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5" y="39"/>
                      <a:pt x="29" y="38"/>
                      <a:pt x="30" y="38"/>
                    </a:cubicBezTo>
                    <a:cubicBezTo>
                      <a:pt x="30" y="38"/>
                      <a:pt x="30" y="38"/>
                      <a:pt x="30" y="39"/>
                    </a:cubicBezTo>
                    <a:cubicBezTo>
                      <a:pt x="29" y="39"/>
                      <a:pt x="28" y="40"/>
                      <a:pt x="26" y="41"/>
                    </a:cubicBezTo>
                    <a:cubicBezTo>
                      <a:pt x="24" y="41"/>
                      <a:pt x="20" y="42"/>
                      <a:pt x="18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18" y="44"/>
                      <a:pt x="17" y="45"/>
                      <a:pt x="18" y="45"/>
                    </a:cubicBezTo>
                    <a:cubicBezTo>
                      <a:pt x="20" y="48"/>
                      <a:pt x="24" y="49"/>
                      <a:pt x="29" y="48"/>
                    </a:cubicBezTo>
                    <a:cubicBezTo>
                      <a:pt x="29" y="48"/>
                      <a:pt x="29" y="48"/>
                      <a:pt x="29" y="48"/>
                    </a:cubicBezTo>
                    <a:cubicBezTo>
                      <a:pt x="31" y="47"/>
                      <a:pt x="33" y="46"/>
                      <a:pt x="34" y="44"/>
                    </a:cubicBezTo>
                    <a:cubicBezTo>
                      <a:pt x="35" y="44"/>
                      <a:pt x="35" y="43"/>
                      <a:pt x="34" y="43"/>
                    </a:cubicBezTo>
                    <a:cubicBezTo>
                      <a:pt x="34" y="43"/>
                      <a:pt x="33" y="43"/>
                      <a:pt x="33" y="43"/>
                    </a:cubicBezTo>
                    <a:cubicBezTo>
                      <a:pt x="31" y="43"/>
                      <a:pt x="29" y="44"/>
                      <a:pt x="28" y="44"/>
                    </a:cubicBezTo>
                    <a:cubicBezTo>
                      <a:pt x="26" y="45"/>
                      <a:pt x="24" y="46"/>
                      <a:pt x="23" y="45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4"/>
                      <a:pt x="27" y="43"/>
                      <a:pt x="29" y="43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2" y="42"/>
                      <a:pt x="34" y="41"/>
                      <a:pt x="35" y="40"/>
                    </a:cubicBezTo>
                    <a:cubicBezTo>
                      <a:pt x="36" y="40"/>
                      <a:pt x="36" y="39"/>
                      <a:pt x="36" y="39"/>
                    </a:cubicBezTo>
                    <a:cubicBezTo>
                      <a:pt x="36" y="37"/>
                      <a:pt x="36" y="36"/>
                      <a:pt x="36" y="35"/>
                    </a:cubicBezTo>
                    <a:cubicBezTo>
                      <a:pt x="36" y="35"/>
                      <a:pt x="36" y="34"/>
                      <a:pt x="33" y="34"/>
                    </a:cubicBezTo>
                    <a:cubicBezTo>
                      <a:pt x="31" y="34"/>
                      <a:pt x="28" y="35"/>
                      <a:pt x="26" y="35"/>
                    </a:cubicBezTo>
                    <a:cubicBezTo>
                      <a:pt x="25" y="35"/>
                      <a:pt x="24" y="35"/>
                      <a:pt x="24" y="35"/>
                    </a:cubicBezTo>
                    <a:cubicBezTo>
                      <a:pt x="24" y="35"/>
                      <a:pt x="24" y="34"/>
                      <a:pt x="25" y="34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3"/>
                      <a:pt x="34" y="32"/>
                      <a:pt x="34" y="31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5" y="30"/>
                      <a:pt x="35" y="27"/>
                      <a:pt x="33" y="26"/>
                    </a:cubicBezTo>
                    <a:cubicBezTo>
                      <a:pt x="32" y="26"/>
                      <a:pt x="32" y="25"/>
                      <a:pt x="31" y="26"/>
                    </a:cubicBezTo>
                    <a:cubicBezTo>
                      <a:pt x="29" y="26"/>
                      <a:pt x="27" y="27"/>
                      <a:pt x="25" y="27"/>
                    </a:cubicBezTo>
                    <a:cubicBezTo>
                      <a:pt x="22" y="28"/>
                      <a:pt x="20" y="29"/>
                      <a:pt x="19" y="29"/>
                    </a:cubicBezTo>
                    <a:cubicBezTo>
                      <a:pt x="17" y="29"/>
                      <a:pt x="16" y="29"/>
                      <a:pt x="16" y="29"/>
                    </a:cubicBezTo>
                    <a:cubicBezTo>
                      <a:pt x="15" y="28"/>
                      <a:pt x="16" y="27"/>
                      <a:pt x="18" y="27"/>
                    </a:cubicBezTo>
                    <a:cubicBezTo>
                      <a:pt x="19" y="27"/>
                      <a:pt x="22" y="26"/>
                      <a:pt x="25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31" y="24"/>
                      <a:pt x="33" y="23"/>
                      <a:pt x="32" y="20"/>
                    </a:cubicBezTo>
                    <a:cubicBezTo>
                      <a:pt x="31" y="19"/>
                      <a:pt x="31" y="18"/>
                      <a:pt x="30" y="17"/>
                    </a:cubicBezTo>
                    <a:cubicBezTo>
                      <a:pt x="28" y="17"/>
                      <a:pt x="27" y="17"/>
                      <a:pt x="27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4" y="19"/>
                      <a:pt x="14" y="19"/>
                    </a:cubicBezTo>
                    <a:cubicBezTo>
                      <a:pt x="14" y="19"/>
                      <a:pt x="14" y="18"/>
                      <a:pt x="15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5"/>
                      <a:pt x="29" y="15"/>
                      <a:pt x="29" y="14"/>
                    </a:cubicBezTo>
                    <a:cubicBezTo>
                      <a:pt x="30" y="14"/>
                      <a:pt x="30" y="13"/>
                      <a:pt x="30" y="12"/>
                    </a:cubicBezTo>
                    <a:cubicBezTo>
                      <a:pt x="29" y="11"/>
                      <a:pt x="29" y="10"/>
                      <a:pt x="28" y="1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0" name="Freeform 1599">
                <a:extLst>
                  <a:ext uri="{FF2B5EF4-FFF2-40B4-BE49-F238E27FC236}">
                    <a16:creationId xmlns:a16="http://schemas.microsoft.com/office/drawing/2014/main" id="{CB9909BA-D311-FCA1-3C28-4A37F2D174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8" y="3261"/>
                <a:ext cx="53" cy="74"/>
              </a:xfrm>
              <a:custGeom>
                <a:avLst/>
                <a:gdLst>
                  <a:gd name="T0" fmla="*/ 56 w 34"/>
                  <a:gd name="T1" fmla="*/ 43 h 47"/>
                  <a:gd name="T2" fmla="*/ 87 w 34"/>
                  <a:gd name="T3" fmla="*/ 39 h 47"/>
                  <a:gd name="T4" fmla="*/ 100 w 34"/>
                  <a:gd name="T5" fmla="*/ 39 h 47"/>
                  <a:gd name="T6" fmla="*/ 108 w 34"/>
                  <a:gd name="T7" fmla="*/ 49 h 47"/>
                  <a:gd name="T8" fmla="*/ 95 w 34"/>
                  <a:gd name="T9" fmla="*/ 55 h 47"/>
                  <a:gd name="T10" fmla="*/ 47 w 34"/>
                  <a:gd name="T11" fmla="*/ 69 h 47"/>
                  <a:gd name="T12" fmla="*/ 100 w 34"/>
                  <a:gd name="T13" fmla="*/ 68 h 47"/>
                  <a:gd name="T14" fmla="*/ 114 w 34"/>
                  <a:gd name="T15" fmla="*/ 74 h 47"/>
                  <a:gd name="T16" fmla="*/ 90 w 34"/>
                  <a:gd name="T17" fmla="*/ 94 h 47"/>
                  <a:gd name="T18" fmla="*/ 53 w 34"/>
                  <a:gd name="T19" fmla="*/ 109 h 47"/>
                  <a:gd name="T20" fmla="*/ 90 w 34"/>
                  <a:gd name="T21" fmla="*/ 107 h 47"/>
                  <a:gd name="T22" fmla="*/ 117 w 34"/>
                  <a:gd name="T23" fmla="*/ 96 h 47"/>
                  <a:gd name="T24" fmla="*/ 100 w 34"/>
                  <a:gd name="T25" fmla="*/ 124 h 47"/>
                  <a:gd name="T26" fmla="*/ 83 w 34"/>
                  <a:gd name="T27" fmla="*/ 134 h 47"/>
                  <a:gd name="T28" fmla="*/ 122 w 34"/>
                  <a:gd name="T29" fmla="*/ 134 h 47"/>
                  <a:gd name="T30" fmla="*/ 129 w 34"/>
                  <a:gd name="T31" fmla="*/ 148 h 47"/>
                  <a:gd name="T32" fmla="*/ 109 w 34"/>
                  <a:gd name="T33" fmla="*/ 161 h 47"/>
                  <a:gd name="T34" fmla="*/ 80 w 34"/>
                  <a:gd name="T35" fmla="*/ 168 h 47"/>
                  <a:gd name="T36" fmla="*/ 108 w 34"/>
                  <a:gd name="T37" fmla="*/ 172 h 47"/>
                  <a:gd name="T38" fmla="*/ 122 w 34"/>
                  <a:gd name="T39" fmla="*/ 164 h 47"/>
                  <a:gd name="T40" fmla="*/ 108 w 34"/>
                  <a:gd name="T41" fmla="*/ 178 h 47"/>
                  <a:gd name="T42" fmla="*/ 69 w 34"/>
                  <a:gd name="T43" fmla="*/ 172 h 47"/>
                  <a:gd name="T44" fmla="*/ 95 w 34"/>
                  <a:gd name="T45" fmla="*/ 156 h 47"/>
                  <a:gd name="T46" fmla="*/ 109 w 34"/>
                  <a:gd name="T47" fmla="*/ 143 h 47"/>
                  <a:gd name="T48" fmla="*/ 73 w 34"/>
                  <a:gd name="T49" fmla="*/ 148 h 47"/>
                  <a:gd name="T50" fmla="*/ 53 w 34"/>
                  <a:gd name="T51" fmla="*/ 148 h 47"/>
                  <a:gd name="T52" fmla="*/ 56 w 34"/>
                  <a:gd name="T53" fmla="*/ 134 h 47"/>
                  <a:gd name="T54" fmla="*/ 75 w 34"/>
                  <a:gd name="T55" fmla="*/ 124 h 47"/>
                  <a:gd name="T56" fmla="*/ 73 w 34"/>
                  <a:gd name="T57" fmla="*/ 121 h 47"/>
                  <a:gd name="T58" fmla="*/ 42 w 34"/>
                  <a:gd name="T59" fmla="*/ 121 h 47"/>
                  <a:gd name="T60" fmla="*/ 30 w 34"/>
                  <a:gd name="T61" fmla="*/ 107 h 47"/>
                  <a:gd name="T62" fmla="*/ 42 w 34"/>
                  <a:gd name="T63" fmla="*/ 94 h 47"/>
                  <a:gd name="T64" fmla="*/ 95 w 34"/>
                  <a:gd name="T65" fmla="*/ 82 h 47"/>
                  <a:gd name="T66" fmla="*/ 87 w 34"/>
                  <a:gd name="T67" fmla="*/ 69 h 47"/>
                  <a:gd name="T68" fmla="*/ 48 w 34"/>
                  <a:gd name="T69" fmla="*/ 77 h 47"/>
                  <a:gd name="T70" fmla="*/ 22 w 34"/>
                  <a:gd name="T71" fmla="*/ 77 h 47"/>
                  <a:gd name="T72" fmla="*/ 61 w 34"/>
                  <a:gd name="T73" fmla="*/ 60 h 47"/>
                  <a:gd name="T74" fmla="*/ 73 w 34"/>
                  <a:gd name="T75" fmla="*/ 49 h 47"/>
                  <a:gd name="T76" fmla="*/ 53 w 34"/>
                  <a:gd name="T77" fmla="*/ 49 h 47"/>
                  <a:gd name="T78" fmla="*/ 30 w 34"/>
                  <a:gd name="T79" fmla="*/ 55 h 47"/>
                  <a:gd name="T80" fmla="*/ 5 w 34"/>
                  <a:gd name="T81" fmla="*/ 60 h 47"/>
                  <a:gd name="T82" fmla="*/ 0 w 34"/>
                  <a:gd name="T83" fmla="*/ 55 h 47"/>
                  <a:gd name="T84" fmla="*/ 22 w 34"/>
                  <a:gd name="T85" fmla="*/ 39 h 47"/>
                  <a:gd name="T86" fmla="*/ 42 w 34"/>
                  <a:gd name="T87" fmla="*/ 27 h 47"/>
                  <a:gd name="T88" fmla="*/ 27 w 34"/>
                  <a:gd name="T89" fmla="*/ 27 h 47"/>
                  <a:gd name="T90" fmla="*/ 5 w 34"/>
                  <a:gd name="T91" fmla="*/ 22 h 47"/>
                  <a:gd name="T92" fmla="*/ 34 w 34"/>
                  <a:gd name="T93" fmla="*/ 0 h 47"/>
                  <a:gd name="T94" fmla="*/ 65 w 34"/>
                  <a:gd name="T95" fmla="*/ 5 h 47"/>
                  <a:gd name="T96" fmla="*/ 47 w 34"/>
                  <a:gd name="T97" fmla="*/ 14 h 47"/>
                  <a:gd name="T98" fmla="*/ 61 w 34"/>
                  <a:gd name="T99" fmla="*/ 14 h 47"/>
                  <a:gd name="T100" fmla="*/ 83 w 34"/>
                  <a:gd name="T101" fmla="*/ 14 h 47"/>
                  <a:gd name="T102" fmla="*/ 90 w 34"/>
                  <a:gd name="T103" fmla="*/ 22 h 47"/>
                  <a:gd name="T104" fmla="*/ 65 w 34"/>
                  <a:gd name="T105" fmla="*/ 31 h 47"/>
                  <a:gd name="T106" fmla="*/ 53 w 34"/>
                  <a:gd name="T107" fmla="*/ 35 h 47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4" h="47">
                    <a:moveTo>
                      <a:pt x="14" y="10"/>
                    </a:moveTo>
                    <a:cubicBezTo>
                      <a:pt x="14" y="11"/>
                      <a:pt x="15" y="11"/>
                      <a:pt x="15" y="11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22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10"/>
                      <a:pt x="25" y="9"/>
                      <a:pt x="26" y="10"/>
                    </a:cubicBezTo>
                    <a:cubicBezTo>
                      <a:pt x="27" y="10"/>
                      <a:pt x="27" y="10"/>
                      <a:pt x="28" y="11"/>
                    </a:cubicBezTo>
                    <a:cubicBezTo>
                      <a:pt x="28" y="12"/>
                      <a:pt x="28" y="13"/>
                      <a:pt x="28" y="13"/>
                    </a:cubicBezTo>
                    <a:cubicBezTo>
                      <a:pt x="27" y="14"/>
                      <a:pt x="26" y="14"/>
                      <a:pt x="26" y="14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3" y="17"/>
                      <a:pt x="12" y="17"/>
                      <a:pt x="12" y="18"/>
                    </a:cubicBezTo>
                    <a:cubicBezTo>
                      <a:pt x="13" y="19"/>
                      <a:pt x="14" y="19"/>
                      <a:pt x="15" y="19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6"/>
                      <a:pt x="28" y="17"/>
                    </a:cubicBezTo>
                    <a:cubicBezTo>
                      <a:pt x="29" y="17"/>
                      <a:pt x="29" y="18"/>
                      <a:pt x="30" y="19"/>
                    </a:cubicBezTo>
                    <a:cubicBezTo>
                      <a:pt x="30" y="21"/>
                      <a:pt x="30" y="23"/>
                      <a:pt x="28" y="23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1" y="24"/>
                      <a:pt x="18" y="25"/>
                      <a:pt x="16" y="25"/>
                    </a:cubicBezTo>
                    <a:cubicBezTo>
                      <a:pt x="13" y="26"/>
                      <a:pt x="13" y="27"/>
                      <a:pt x="14" y="28"/>
                    </a:cubicBezTo>
                    <a:cubicBezTo>
                      <a:pt x="14" y="28"/>
                      <a:pt x="15" y="29"/>
                      <a:pt x="18" y="29"/>
                    </a:cubicBezTo>
                    <a:cubicBezTo>
                      <a:pt x="19" y="28"/>
                      <a:pt x="21" y="28"/>
                      <a:pt x="24" y="27"/>
                    </a:cubicBezTo>
                    <a:cubicBezTo>
                      <a:pt x="26" y="26"/>
                      <a:pt x="29" y="26"/>
                      <a:pt x="30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6"/>
                      <a:pt x="33" y="29"/>
                      <a:pt x="32" y="30"/>
                    </a:cubicBezTo>
                    <a:cubicBezTo>
                      <a:pt x="32" y="30"/>
                      <a:pt x="28" y="31"/>
                      <a:pt x="26" y="32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22" y="33"/>
                      <a:pt x="22" y="34"/>
                      <a:pt x="22" y="34"/>
                    </a:cubicBezTo>
                    <a:cubicBezTo>
                      <a:pt x="22" y="35"/>
                      <a:pt x="23" y="35"/>
                      <a:pt x="25" y="35"/>
                    </a:cubicBezTo>
                    <a:cubicBezTo>
                      <a:pt x="27" y="34"/>
                      <a:pt x="30" y="34"/>
                      <a:pt x="32" y="34"/>
                    </a:cubicBezTo>
                    <a:cubicBezTo>
                      <a:pt x="33" y="34"/>
                      <a:pt x="34" y="34"/>
                      <a:pt x="34" y="34"/>
                    </a:cubicBezTo>
                    <a:cubicBezTo>
                      <a:pt x="34" y="35"/>
                      <a:pt x="34" y="36"/>
                      <a:pt x="34" y="38"/>
                    </a:cubicBezTo>
                    <a:cubicBezTo>
                      <a:pt x="34" y="38"/>
                      <a:pt x="34" y="39"/>
                      <a:pt x="34" y="39"/>
                    </a:cubicBezTo>
                    <a:cubicBezTo>
                      <a:pt x="33" y="40"/>
                      <a:pt x="31" y="40"/>
                      <a:pt x="29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5" y="42"/>
                      <a:pt x="22" y="42"/>
                      <a:pt x="21" y="43"/>
                    </a:cubicBezTo>
                    <a:cubicBezTo>
                      <a:pt x="21" y="43"/>
                      <a:pt x="21" y="44"/>
                      <a:pt x="21" y="44"/>
                    </a:cubicBezTo>
                    <a:cubicBezTo>
                      <a:pt x="23" y="46"/>
                      <a:pt x="26" y="44"/>
                      <a:pt x="28" y="44"/>
                    </a:cubicBezTo>
                    <a:cubicBezTo>
                      <a:pt x="29" y="43"/>
                      <a:pt x="30" y="43"/>
                      <a:pt x="32" y="42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33" y="43"/>
                      <a:pt x="33" y="43"/>
                      <a:pt x="33" y="43"/>
                    </a:cubicBezTo>
                    <a:cubicBezTo>
                      <a:pt x="31" y="45"/>
                      <a:pt x="30" y="46"/>
                      <a:pt x="28" y="46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4" y="47"/>
                      <a:pt x="20" y="46"/>
                      <a:pt x="18" y="44"/>
                    </a:cubicBezTo>
                    <a:cubicBezTo>
                      <a:pt x="17" y="43"/>
                      <a:pt x="18" y="43"/>
                      <a:pt x="18" y="42"/>
                    </a:cubicBezTo>
                    <a:cubicBezTo>
                      <a:pt x="20" y="41"/>
                      <a:pt x="24" y="41"/>
                      <a:pt x="25" y="40"/>
                    </a:cubicBezTo>
                    <a:cubicBezTo>
                      <a:pt x="27" y="40"/>
                      <a:pt x="29" y="39"/>
                      <a:pt x="30" y="38"/>
                    </a:cubicBezTo>
                    <a:cubicBezTo>
                      <a:pt x="30" y="38"/>
                      <a:pt x="30" y="37"/>
                      <a:pt x="29" y="37"/>
                    </a:cubicBezTo>
                    <a:cubicBezTo>
                      <a:pt x="29" y="36"/>
                      <a:pt x="26" y="36"/>
                      <a:pt x="22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8" y="39"/>
                      <a:pt x="17" y="39"/>
                      <a:pt x="15" y="39"/>
                    </a:cubicBezTo>
                    <a:cubicBezTo>
                      <a:pt x="15" y="39"/>
                      <a:pt x="14" y="38"/>
                      <a:pt x="14" y="38"/>
                    </a:cubicBezTo>
                    <a:cubicBezTo>
                      <a:pt x="13" y="37"/>
                      <a:pt x="13" y="36"/>
                      <a:pt x="13" y="36"/>
                    </a:cubicBezTo>
                    <a:cubicBezTo>
                      <a:pt x="13" y="35"/>
                      <a:pt x="13" y="34"/>
                      <a:pt x="15" y="34"/>
                    </a:cubicBezTo>
                    <a:cubicBezTo>
                      <a:pt x="15" y="34"/>
                      <a:pt x="16" y="34"/>
                      <a:pt x="16" y="34"/>
                    </a:cubicBezTo>
                    <a:cubicBezTo>
                      <a:pt x="18" y="33"/>
                      <a:pt x="20" y="33"/>
                      <a:pt x="20" y="32"/>
                    </a:cubicBezTo>
                    <a:cubicBezTo>
                      <a:pt x="20" y="32"/>
                      <a:pt x="20" y="32"/>
                      <a:pt x="20" y="31"/>
                    </a:cubicBezTo>
                    <a:cubicBezTo>
                      <a:pt x="20" y="31"/>
                      <a:pt x="20" y="31"/>
                      <a:pt x="19" y="31"/>
                    </a:cubicBezTo>
                    <a:cubicBezTo>
                      <a:pt x="18" y="30"/>
                      <a:pt x="14" y="31"/>
                      <a:pt x="14" y="31"/>
                    </a:cubicBezTo>
                    <a:cubicBezTo>
                      <a:pt x="14" y="31"/>
                      <a:pt x="12" y="32"/>
                      <a:pt x="11" y="31"/>
                    </a:cubicBezTo>
                    <a:cubicBezTo>
                      <a:pt x="10" y="31"/>
                      <a:pt x="10" y="30"/>
                      <a:pt x="9" y="30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8" y="26"/>
                      <a:pt x="8" y="26"/>
                      <a:pt x="8" y="25"/>
                    </a:cubicBezTo>
                    <a:cubicBezTo>
                      <a:pt x="9" y="24"/>
                      <a:pt x="10" y="24"/>
                      <a:pt x="11" y="24"/>
                    </a:cubicBezTo>
                    <a:cubicBezTo>
                      <a:pt x="18" y="22"/>
                      <a:pt x="23" y="21"/>
                      <a:pt x="24" y="21"/>
                    </a:cubicBezTo>
                    <a:cubicBezTo>
                      <a:pt x="24" y="21"/>
                      <a:pt x="25" y="21"/>
                      <a:pt x="25" y="21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5" y="19"/>
                      <a:pt x="24" y="18"/>
                      <a:pt x="23" y="18"/>
                    </a:cubicBezTo>
                    <a:cubicBezTo>
                      <a:pt x="22" y="19"/>
                      <a:pt x="19" y="19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2" y="21"/>
                      <a:pt x="9" y="21"/>
                      <a:pt x="7" y="21"/>
                    </a:cubicBezTo>
                    <a:cubicBezTo>
                      <a:pt x="7" y="21"/>
                      <a:pt x="7" y="20"/>
                      <a:pt x="6" y="20"/>
                    </a:cubicBezTo>
                    <a:cubicBezTo>
                      <a:pt x="6" y="17"/>
                      <a:pt x="11" y="16"/>
                      <a:pt x="12" y="16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7" y="15"/>
                      <a:pt x="19" y="14"/>
                      <a:pt x="19" y="14"/>
                    </a:cubicBezTo>
                    <a:cubicBezTo>
                      <a:pt x="19" y="14"/>
                      <a:pt x="19" y="13"/>
                      <a:pt x="19" y="13"/>
                    </a:cubicBezTo>
                    <a:cubicBezTo>
                      <a:pt x="19" y="12"/>
                      <a:pt x="17" y="12"/>
                      <a:pt x="15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2" y="13"/>
                      <a:pt x="11" y="13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4" y="16"/>
                      <a:pt x="2" y="16"/>
                      <a:pt x="1" y="15"/>
                    </a:cubicBezTo>
                    <a:cubicBezTo>
                      <a:pt x="0" y="15"/>
                      <a:pt x="0" y="15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3"/>
                      <a:pt x="0" y="12"/>
                      <a:pt x="3" y="11"/>
                    </a:cubicBezTo>
                    <a:cubicBezTo>
                      <a:pt x="3" y="11"/>
                      <a:pt x="6" y="10"/>
                      <a:pt x="6" y="10"/>
                    </a:cubicBezTo>
                    <a:cubicBezTo>
                      <a:pt x="7" y="10"/>
                      <a:pt x="7" y="10"/>
                      <a:pt x="9" y="10"/>
                    </a:cubicBezTo>
                    <a:cubicBezTo>
                      <a:pt x="10" y="9"/>
                      <a:pt x="12" y="9"/>
                      <a:pt x="11" y="7"/>
                    </a:cubicBezTo>
                    <a:cubicBezTo>
                      <a:pt x="11" y="7"/>
                      <a:pt x="10" y="6"/>
                      <a:pt x="8" y="6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5" y="7"/>
                      <a:pt x="2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4"/>
                      <a:pt x="2" y="2"/>
                      <a:pt x="7" y="1"/>
                    </a:cubicBezTo>
                    <a:cubicBezTo>
                      <a:pt x="8" y="1"/>
                      <a:pt x="8" y="0"/>
                      <a:pt x="9" y="0"/>
                    </a:cubicBezTo>
                    <a:cubicBezTo>
                      <a:pt x="11" y="0"/>
                      <a:pt x="14" y="0"/>
                      <a:pt x="16" y="1"/>
                    </a:cubicBezTo>
                    <a:cubicBezTo>
                      <a:pt x="16" y="1"/>
                      <a:pt x="17" y="1"/>
                      <a:pt x="17" y="1"/>
                    </a:cubicBezTo>
                    <a:cubicBezTo>
                      <a:pt x="16" y="1"/>
                      <a:pt x="15" y="2"/>
                      <a:pt x="14" y="2"/>
                    </a:cubicBezTo>
                    <a:cubicBezTo>
                      <a:pt x="12" y="3"/>
                      <a:pt x="11" y="3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4"/>
                      <a:pt x="14" y="4"/>
                      <a:pt x="16" y="4"/>
                    </a:cubicBezTo>
                    <a:cubicBezTo>
                      <a:pt x="18" y="3"/>
                      <a:pt x="19" y="3"/>
                      <a:pt x="20" y="3"/>
                    </a:cubicBezTo>
                    <a:cubicBezTo>
                      <a:pt x="21" y="3"/>
                      <a:pt x="22" y="3"/>
                      <a:pt x="22" y="4"/>
                    </a:cubicBezTo>
                    <a:cubicBezTo>
                      <a:pt x="23" y="4"/>
                      <a:pt x="23" y="5"/>
                      <a:pt x="24" y="5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7"/>
                      <a:pt x="23" y="7"/>
                      <a:pt x="23" y="7"/>
                    </a:cubicBezTo>
                    <a:cubicBezTo>
                      <a:pt x="21" y="7"/>
                      <a:pt x="19" y="8"/>
                      <a:pt x="17" y="8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ubicBezTo>
                      <a:pt x="14" y="10"/>
                      <a:pt x="14" y="10"/>
                      <a:pt x="14" y="1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1" name="Freeform 1600">
                <a:extLst>
                  <a:ext uri="{FF2B5EF4-FFF2-40B4-BE49-F238E27FC236}">
                    <a16:creationId xmlns:a16="http://schemas.microsoft.com/office/drawing/2014/main" id="{8772A17E-C062-B440-AB96-48CE6CE8B5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" y="3166"/>
                <a:ext cx="246" cy="131"/>
              </a:xfrm>
              <a:custGeom>
                <a:avLst/>
                <a:gdLst>
                  <a:gd name="T0" fmla="*/ 613 w 155"/>
                  <a:gd name="T1" fmla="*/ 35 h 83"/>
                  <a:gd name="T2" fmla="*/ 567 w 155"/>
                  <a:gd name="T3" fmla="*/ 14 h 83"/>
                  <a:gd name="T4" fmla="*/ 471 w 155"/>
                  <a:gd name="T5" fmla="*/ 52 h 83"/>
                  <a:gd name="T6" fmla="*/ 279 w 155"/>
                  <a:gd name="T7" fmla="*/ 90 h 83"/>
                  <a:gd name="T8" fmla="*/ 103 w 155"/>
                  <a:gd name="T9" fmla="*/ 197 h 83"/>
                  <a:gd name="T10" fmla="*/ 33 w 155"/>
                  <a:gd name="T11" fmla="*/ 245 h 83"/>
                  <a:gd name="T12" fmla="*/ 89 w 155"/>
                  <a:gd name="T13" fmla="*/ 264 h 83"/>
                  <a:gd name="T14" fmla="*/ 227 w 155"/>
                  <a:gd name="T15" fmla="*/ 137 h 83"/>
                  <a:gd name="T16" fmla="*/ 544 w 155"/>
                  <a:gd name="T17" fmla="*/ 74 h 83"/>
                  <a:gd name="T18" fmla="*/ 613 w 155"/>
                  <a:gd name="T19" fmla="*/ 35 h 8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5" h="83">
                    <a:moveTo>
                      <a:pt x="153" y="9"/>
                    </a:moveTo>
                    <a:cubicBezTo>
                      <a:pt x="152" y="2"/>
                      <a:pt x="147" y="0"/>
                      <a:pt x="142" y="4"/>
                    </a:cubicBezTo>
                    <a:cubicBezTo>
                      <a:pt x="136" y="8"/>
                      <a:pt x="131" y="13"/>
                      <a:pt x="118" y="13"/>
                    </a:cubicBezTo>
                    <a:cubicBezTo>
                      <a:pt x="105" y="13"/>
                      <a:pt x="87" y="15"/>
                      <a:pt x="70" y="23"/>
                    </a:cubicBezTo>
                    <a:cubicBezTo>
                      <a:pt x="52" y="30"/>
                      <a:pt x="35" y="42"/>
                      <a:pt x="26" y="50"/>
                    </a:cubicBezTo>
                    <a:cubicBezTo>
                      <a:pt x="18" y="57"/>
                      <a:pt x="12" y="57"/>
                      <a:pt x="8" y="62"/>
                    </a:cubicBezTo>
                    <a:cubicBezTo>
                      <a:pt x="0" y="70"/>
                      <a:pt x="13" y="83"/>
                      <a:pt x="22" y="67"/>
                    </a:cubicBezTo>
                    <a:cubicBezTo>
                      <a:pt x="27" y="58"/>
                      <a:pt x="34" y="47"/>
                      <a:pt x="57" y="35"/>
                    </a:cubicBezTo>
                    <a:cubicBezTo>
                      <a:pt x="80" y="23"/>
                      <a:pt x="125" y="18"/>
                      <a:pt x="136" y="19"/>
                    </a:cubicBezTo>
                    <a:cubicBezTo>
                      <a:pt x="147" y="21"/>
                      <a:pt x="155" y="18"/>
                      <a:pt x="153" y="9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2" name="Freeform 1601">
                <a:extLst>
                  <a:ext uri="{FF2B5EF4-FFF2-40B4-BE49-F238E27FC236}">
                    <a16:creationId xmlns:a16="http://schemas.microsoft.com/office/drawing/2014/main" id="{B8F24B5E-B692-57E1-5507-DF8C51ED88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" y="3203"/>
                <a:ext cx="164" cy="77"/>
              </a:xfrm>
              <a:custGeom>
                <a:avLst/>
                <a:gdLst>
                  <a:gd name="T0" fmla="*/ 388 w 104"/>
                  <a:gd name="T1" fmla="*/ 61 h 49"/>
                  <a:gd name="T2" fmla="*/ 326 w 104"/>
                  <a:gd name="T3" fmla="*/ 13 h 49"/>
                  <a:gd name="T4" fmla="*/ 177 w 104"/>
                  <a:gd name="T5" fmla="*/ 27 h 49"/>
                  <a:gd name="T6" fmla="*/ 21 w 104"/>
                  <a:gd name="T7" fmla="*/ 130 h 49"/>
                  <a:gd name="T8" fmla="*/ 22 w 104"/>
                  <a:gd name="T9" fmla="*/ 190 h 49"/>
                  <a:gd name="T10" fmla="*/ 62 w 104"/>
                  <a:gd name="T11" fmla="*/ 148 h 49"/>
                  <a:gd name="T12" fmla="*/ 197 w 104"/>
                  <a:gd name="T13" fmla="*/ 39 h 49"/>
                  <a:gd name="T14" fmla="*/ 333 w 104"/>
                  <a:gd name="T15" fmla="*/ 49 h 49"/>
                  <a:gd name="T16" fmla="*/ 388 w 104"/>
                  <a:gd name="T17" fmla="*/ 61 h 4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4" h="49">
                    <a:moveTo>
                      <a:pt x="99" y="16"/>
                    </a:moveTo>
                    <a:cubicBezTo>
                      <a:pt x="104" y="10"/>
                      <a:pt x="96" y="3"/>
                      <a:pt x="83" y="3"/>
                    </a:cubicBezTo>
                    <a:cubicBezTo>
                      <a:pt x="75" y="2"/>
                      <a:pt x="63" y="0"/>
                      <a:pt x="45" y="7"/>
                    </a:cubicBezTo>
                    <a:cubicBezTo>
                      <a:pt x="27" y="14"/>
                      <a:pt x="11" y="26"/>
                      <a:pt x="5" y="34"/>
                    </a:cubicBezTo>
                    <a:cubicBezTo>
                      <a:pt x="1" y="40"/>
                      <a:pt x="0" y="49"/>
                      <a:pt x="6" y="49"/>
                    </a:cubicBezTo>
                    <a:cubicBezTo>
                      <a:pt x="11" y="49"/>
                      <a:pt x="12" y="47"/>
                      <a:pt x="16" y="38"/>
                    </a:cubicBezTo>
                    <a:cubicBezTo>
                      <a:pt x="19" y="30"/>
                      <a:pt x="33" y="17"/>
                      <a:pt x="50" y="10"/>
                    </a:cubicBezTo>
                    <a:cubicBezTo>
                      <a:pt x="67" y="4"/>
                      <a:pt x="81" y="11"/>
                      <a:pt x="85" y="13"/>
                    </a:cubicBezTo>
                    <a:cubicBezTo>
                      <a:pt x="92" y="19"/>
                      <a:pt x="96" y="18"/>
                      <a:pt x="99" y="16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3" name="Freeform 1602">
                <a:extLst>
                  <a:ext uri="{FF2B5EF4-FFF2-40B4-BE49-F238E27FC236}">
                    <a16:creationId xmlns:a16="http://schemas.microsoft.com/office/drawing/2014/main" id="{F3F6370C-D1C5-1320-C983-0E548CFE39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" y="3218"/>
                <a:ext cx="114" cy="65"/>
              </a:xfrm>
              <a:custGeom>
                <a:avLst/>
                <a:gdLst>
                  <a:gd name="T0" fmla="*/ 155 w 72"/>
                  <a:gd name="T1" fmla="*/ 33 h 41"/>
                  <a:gd name="T2" fmla="*/ 60 w 72"/>
                  <a:gd name="T3" fmla="*/ 103 h 41"/>
                  <a:gd name="T4" fmla="*/ 33 w 72"/>
                  <a:gd name="T5" fmla="*/ 163 h 41"/>
                  <a:gd name="T6" fmla="*/ 35 w 72"/>
                  <a:gd name="T7" fmla="*/ 100 h 41"/>
                  <a:gd name="T8" fmla="*/ 108 w 72"/>
                  <a:gd name="T9" fmla="*/ 35 h 41"/>
                  <a:gd name="T10" fmla="*/ 231 w 72"/>
                  <a:gd name="T11" fmla="*/ 8 h 41"/>
                  <a:gd name="T12" fmla="*/ 274 w 72"/>
                  <a:gd name="T13" fmla="*/ 48 h 41"/>
                  <a:gd name="T14" fmla="*/ 155 w 72"/>
                  <a:gd name="T15" fmla="*/ 33 h 4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2" h="41">
                    <a:moveTo>
                      <a:pt x="39" y="8"/>
                    </a:moveTo>
                    <a:cubicBezTo>
                      <a:pt x="30" y="10"/>
                      <a:pt x="16" y="21"/>
                      <a:pt x="15" y="26"/>
                    </a:cubicBezTo>
                    <a:cubicBezTo>
                      <a:pt x="12" y="34"/>
                      <a:pt x="16" y="41"/>
                      <a:pt x="8" y="41"/>
                    </a:cubicBezTo>
                    <a:cubicBezTo>
                      <a:pt x="0" y="40"/>
                      <a:pt x="7" y="29"/>
                      <a:pt x="9" y="25"/>
                    </a:cubicBezTo>
                    <a:cubicBezTo>
                      <a:pt x="10" y="22"/>
                      <a:pt x="12" y="17"/>
                      <a:pt x="27" y="9"/>
                    </a:cubicBezTo>
                    <a:cubicBezTo>
                      <a:pt x="41" y="0"/>
                      <a:pt x="51" y="2"/>
                      <a:pt x="58" y="2"/>
                    </a:cubicBezTo>
                    <a:cubicBezTo>
                      <a:pt x="65" y="2"/>
                      <a:pt x="72" y="9"/>
                      <a:pt x="69" y="12"/>
                    </a:cubicBezTo>
                    <a:cubicBezTo>
                      <a:pt x="63" y="20"/>
                      <a:pt x="54" y="4"/>
                      <a:pt x="39" y="8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4" name="Freeform 1603">
                <a:extLst>
                  <a:ext uri="{FF2B5EF4-FFF2-40B4-BE49-F238E27FC236}">
                    <a16:creationId xmlns:a16="http://schemas.microsoft.com/office/drawing/2014/main" id="{61A7DB00-B502-26D1-742E-4BA00B371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" y="3165"/>
                <a:ext cx="81" cy="25"/>
              </a:xfrm>
              <a:custGeom>
                <a:avLst/>
                <a:gdLst>
                  <a:gd name="T0" fmla="*/ 0 w 51"/>
                  <a:gd name="T1" fmla="*/ 53 h 16"/>
                  <a:gd name="T2" fmla="*/ 40 w 51"/>
                  <a:gd name="T3" fmla="*/ 34 h 16"/>
                  <a:gd name="T4" fmla="*/ 149 w 51"/>
                  <a:gd name="T5" fmla="*/ 20 h 16"/>
                  <a:gd name="T6" fmla="*/ 199 w 51"/>
                  <a:gd name="T7" fmla="*/ 20 h 16"/>
                  <a:gd name="T8" fmla="*/ 162 w 51"/>
                  <a:gd name="T9" fmla="*/ 42 h 16"/>
                  <a:gd name="T10" fmla="*/ 52 w 51"/>
                  <a:gd name="T11" fmla="*/ 47 h 16"/>
                  <a:gd name="T12" fmla="*/ 0 w 51"/>
                  <a:gd name="T13" fmla="*/ 53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16">
                    <a:moveTo>
                      <a:pt x="0" y="14"/>
                    </a:moveTo>
                    <a:cubicBezTo>
                      <a:pt x="0" y="12"/>
                      <a:pt x="2" y="11"/>
                      <a:pt x="10" y="9"/>
                    </a:cubicBezTo>
                    <a:cubicBezTo>
                      <a:pt x="22" y="7"/>
                      <a:pt x="29" y="7"/>
                      <a:pt x="37" y="5"/>
                    </a:cubicBezTo>
                    <a:cubicBezTo>
                      <a:pt x="46" y="3"/>
                      <a:pt x="48" y="0"/>
                      <a:pt x="50" y="5"/>
                    </a:cubicBezTo>
                    <a:cubicBezTo>
                      <a:pt x="51" y="7"/>
                      <a:pt x="46" y="10"/>
                      <a:pt x="40" y="11"/>
                    </a:cubicBezTo>
                    <a:cubicBezTo>
                      <a:pt x="33" y="12"/>
                      <a:pt x="21" y="10"/>
                      <a:pt x="13" y="12"/>
                    </a:cubicBezTo>
                    <a:cubicBezTo>
                      <a:pt x="6" y="15"/>
                      <a:pt x="0" y="16"/>
                      <a:pt x="0" y="1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5" name="Freeform 1604">
                <a:extLst>
                  <a:ext uri="{FF2B5EF4-FFF2-40B4-BE49-F238E27FC236}">
                    <a16:creationId xmlns:a16="http://schemas.microsoft.com/office/drawing/2014/main" id="{92D4C0A7-C4E8-9E45-6A68-CEFF7A111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2" y="3184"/>
                <a:ext cx="82" cy="50"/>
              </a:xfrm>
              <a:custGeom>
                <a:avLst/>
                <a:gdLst>
                  <a:gd name="T0" fmla="*/ 129 w 52"/>
                  <a:gd name="T1" fmla="*/ 48 h 32"/>
                  <a:gd name="T2" fmla="*/ 203 w 52"/>
                  <a:gd name="T3" fmla="*/ 20 h 32"/>
                  <a:gd name="T4" fmla="*/ 169 w 52"/>
                  <a:gd name="T5" fmla="*/ 20 h 32"/>
                  <a:gd name="T6" fmla="*/ 87 w 52"/>
                  <a:gd name="T7" fmla="*/ 56 h 32"/>
                  <a:gd name="T8" fmla="*/ 21 w 52"/>
                  <a:gd name="T9" fmla="*/ 92 h 32"/>
                  <a:gd name="T10" fmla="*/ 14 w 52"/>
                  <a:gd name="T11" fmla="*/ 122 h 32"/>
                  <a:gd name="T12" fmla="*/ 52 w 52"/>
                  <a:gd name="T13" fmla="*/ 92 h 32"/>
                  <a:gd name="T14" fmla="*/ 129 w 52"/>
                  <a:gd name="T15" fmla="*/ 48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52" h="32">
                    <a:moveTo>
                      <a:pt x="33" y="13"/>
                    </a:moveTo>
                    <a:cubicBezTo>
                      <a:pt x="44" y="9"/>
                      <a:pt x="52" y="7"/>
                      <a:pt x="52" y="5"/>
                    </a:cubicBezTo>
                    <a:cubicBezTo>
                      <a:pt x="50" y="0"/>
                      <a:pt x="45" y="3"/>
                      <a:pt x="43" y="5"/>
                    </a:cubicBezTo>
                    <a:cubicBezTo>
                      <a:pt x="40" y="6"/>
                      <a:pt x="29" y="11"/>
                      <a:pt x="22" y="15"/>
                    </a:cubicBezTo>
                    <a:cubicBezTo>
                      <a:pt x="15" y="20"/>
                      <a:pt x="9" y="23"/>
                      <a:pt x="5" y="24"/>
                    </a:cubicBezTo>
                    <a:cubicBezTo>
                      <a:pt x="2" y="26"/>
                      <a:pt x="0" y="32"/>
                      <a:pt x="4" y="32"/>
                    </a:cubicBezTo>
                    <a:cubicBezTo>
                      <a:pt x="7" y="32"/>
                      <a:pt x="9" y="27"/>
                      <a:pt x="13" y="24"/>
                    </a:cubicBezTo>
                    <a:cubicBezTo>
                      <a:pt x="15" y="23"/>
                      <a:pt x="25" y="17"/>
                      <a:pt x="33" y="13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6" name="Freeform 1605">
                <a:extLst>
                  <a:ext uri="{FF2B5EF4-FFF2-40B4-BE49-F238E27FC236}">
                    <a16:creationId xmlns:a16="http://schemas.microsoft.com/office/drawing/2014/main" id="{82103378-08E3-D43B-4924-D5BD751B9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0" y="3147"/>
                <a:ext cx="24" cy="22"/>
              </a:xfrm>
              <a:custGeom>
                <a:avLst/>
                <a:gdLst>
                  <a:gd name="T0" fmla="*/ 61 w 15"/>
                  <a:gd name="T1" fmla="*/ 22 h 14"/>
                  <a:gd name="T2" fmla="*/ 26 w 15"/>
                  <a:gd name="T3" fmla="*/ 8 h 14"/>
                  <a:gd name="T4" fmla="*/ 0 w 15"/>
                  <a:gd name="T5" fmla="*/ 31 h 14"/>
                  <a:gd name="T6" fmla="*/ 35 w 15"/>
                  <a:gd name="T7" fmla="*/ 49 h 14"/>
                  <a:gd name="T8" fmla="*/ 61 w 15"/>
                  <a:gd name="T9" fmla="*/ 22 h 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5" h="14">
                    <a:moveTo>
                      <a:pt x="15" y="6"/>
                    </a:moveTo>
                    <a:cubicBezTo>
                      <a:pt x="14" y="1"/>
                      <a:pt x="10" y="0"/>
                      <a:pt x="6" y="2"/>
                    </a:cubicBezTo>
                    <a:cubicBezTo>
                      <a:pt x="3" y="4"/>
                      <a:pt x="0" y="5"/>
                      <a:pt x="0" y="8"/>
                    </a:cubicBezTo>
                    <a:cubicBezTo>
                      <a:pt x="0" y="11"/>
                      <a:pt x="6" y="14"/>
                      <a:pt x="9" y="13"/>
                    </a:cubicBezTo>
                    <a:cubicBezTo>
                      <a:pt x="12" y="12"/>
                      <a:pt x="15" y="9"/>
                      <a:pt x="15" y="6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7" name="Freeform 1606">
                <a:extLst>
                  <a:ext uri="{FF2B5EF4-FFF2-40B4-BE49-F238E27FC236}">
                    <a16:creationId xmlns:a16="http://schemas.microsoft.com/office/drawing/2014/main" id="{D5AAFD6D-5E7D-F8ED-9BC9-5F565302B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7" y="3239"/>
                <a:ext cx="13" cy="11"/>
              </a:xfrm>
              <a:custGeom>
                <a:avLst/>
                <a:gdLst>
                  <a:gd name="T0" fmla="*/ 29 w 8"/>
                  <a:gd name="T1" fmla="*/ 8 h 7"/>
                  <a:gd name="T2" fmla="*/ 21 w 8"/>
                  <a:gd name="T3" fmla="*/ 27 h 7"/>
                  <a:gd name="T4" fmla="*/ 5 w 8"/>
                  <a:gd name="T5" fmla="*/ 20 h 7"/>
                  <a:gd name="T6" fmla="*/ 13 w 8"/>
                  <a:gd name="T7" fmla="*/ 0 h 7"/>
                  <a:gd name="T8" fmla="*/ 29 w 8"/>
                  <a:gd name="T9" fmla="*/ 8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7" y="2"/>
                    </a:moveTo>
                    <a:cubicBezTo>
                      <a:pt x="8" y="4"/>
                      <a:pt x="7" y="6"/>
                      <a:pt x="5" y="7"/>
                    </a:cubicBezTo>
                    <a:cubicBezTo>
                      <a:pt x="3" y="7"/>
                      <a:pt x="1" y="6"/>
                      <a:pt x="1" y="5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4" y="0"/>
                      <a:pt x="6" y="1"/>
                      <a:pt x="7" y="2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8" name="Freeform 1607">
                <a:extLst>
                  <a:ext uri="{FF2B5EF4-FFF2-40B4-BE49-F238E27FC236}">
                    <a16:creationId xmlns:a16="http://schemas.microsoft.com/office/drawing/2014/main" id="{C0C3DDF2-DA7C-12D4-0A66-2BB8A85C2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" y="3147"/>
                <a:ext cx="143" cy="75"/>
              </a:xfrm>
              <a:custGeom>
                <a:avLst/>
                <a:gdLst>
                  <a:gd name="T0" fmla="*/ 297 w 90"/>
                  <a:gd name="T1" fmla="*/ 41 h 47"/>
                  <a:gd name="T2" fmla="*/ 348 w 90"/>
                  <a:gd name="T3" fmla="*/ 34 h 47"/>
                  <a:gd name="T4" fmla="*/ 305 w 90"/>
                  <a:gd name="T5" fmla="*/ 65 h 47"/>
                  <a:gd name="T6" fmla="*/ 121 w 90"/>
                  <a:gd name="T7" fmla="*/ 116 h 47"/>
                  <a:gd name="T8" fmla="*/ 56 w 90"/>
                  <a:gd name="T9" fmla="*/ 171 h 47"/>
                  <a:gd name="T10" fmla="*/ 13 w 90"/>
                  <a:gd name="T11" fmla="*/ 176 h 47"/>
                  <a:gd name="T12" fmla="*/ 73 w 90"/>
                  <a:gd name="T13" fmla="*/ 123 h 47"/>
                  <a:gd name="T14" fmla="*/ 162 w 90"/>
                  <a:gd name="T15" fmla="*/ 77 h 47"/>
                  <a:gd name="T16" fmla="*/ 297 w 90"/>
                  <a:gd name="T17" fmla="*/ 41 h 4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90" h="47">
                    <a:moveTo>
                      <a:pt x="74" y="10"/>
                    </a:moveTo>
                    <a:cubicBezTo>
                      <a:pt x="77" y="9"/>
                      <a:pt x="84" y="0"/>
                      <a:pt x="87" y="8"/>
                    </a:cubicBezTo>
                    <a:cubicBezTo>
                      <a:pt x="90" y="16"/>
                      <a:pt x="81" y="16"/>
                      <a:pt x="76" y="16"/>
                    </a:cubicBezTo>
                    <a:cubicBezTo>
                      <a:pt x="58" y="18"/>
                      <a:pt x="40" y="23"/>
                      <a:pt x="30" y="29"/>
                    </a:cubicBezTo>
                    <a:cubicBezTo>
                      <a:pt x="23" y="33"/>
                      <a:pt x="18" y="38"/>
                      <a:pt x="14" y="42"/>
                    </a:cubicBezTo>
                    <a:cubicBezTo>
                      <a:pt x="11" y="44"/>
                      <a:pt x="5" y="47"/>
                      <a:pt x="3" y="43"/>
                    </a:cubicBezTo>
                    <a:cubicBezTo>
                      <a:pt x="0" y="39"/>
                      <a:pt x="6" y="36"/>
                      <a:pt x="18" y="30"/>
                    </a:cubicBezTo>
                    <a:cubicBezTo>
                      <a:pt x="28" y="25"/>
                      <a:pt x="33" y="22"/>
                      <a:pt x="40" y="19"/>
                    </a:cubicBezTo>
                    <a:cubicBezTo>
                      <a:pt x="49" y="15"/>
                      <a:pt x="69" y="12"/>
                      <a:pt x="74" y="10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9" name="Freeform 1608">
                <a:extLst>
                  <a:ext uri="{FF2B5EF4-FFF2-40B4-BE49-F238E27FC236}">
                    <a16:creationId xmlns:a16="http://schemas.microsoft.com/office/drawing/2014/main" id="{0A1FC949-D7D2-D8D9-335F-BF2EDED301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3190"/>
                <a:ext cx="1" cy="2"/>
              </a:xfrm>
              <a:custGeom>
                <a:avLst/>
                <a:gdLst>
                  <a:gd name="T0" fmla="*/ 0 w 1"/>
                  <a:gd name="T1" fmla="*/ 8 h 1"/>
                  <a:gd name="T2" fmla="*/ 0 w 1"/>
                  <a:gd name="T3" fmla="*/ 0 h 1"/>
                  <a:gd name="T4" fmla="*/ 0 w 1"/>
                  <a:gd name="T5" fmla="*/ 8 h 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0" name="Freeform 1609">
                <a:extLst>
                  <a:ext uri="{FF2B5EF4-FFF2-40B4-BE49-F238E27FC236}">
                    <a16:creationId xmlns:a16="http://schemas.microsoft.com/office/drawing/2014/main" id="{4671B23A-F70D-A1A6-B799-5D7BF71C0C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3171"/>
                <a:ext cx="231" cy="111"/>
              </a:xfrm>
              <a:custGeom>
                <a:avLst/>
                <a:gdLst>
                  <a:gd name="T0" fmla="*/ 203 w 146"/>
                  <a:gd name="T1" fmla="*/ 124 h 70"/>
                  <a:gd name="T2" fmla="*/ 60 w 146"/>
                  <a:gd name="T3" fmla="*/ 252 h 70"/>
                  <a:gd name="T4" fmla="*/ 22 w 146"/>
                  <a:gd name="T5" fmla="*/ 279 h 70"/>
                  <a:gd name="T6" fmla="*/ 5 w 146"/>
                  <a:gd name="T7" fmla="*/ 266 h 70"/>
                  <a:gd name="T8" fmla="*/ 13 w 146"/>
                  <a:gd name="T9" fmla="*/ 239 h 70"/>
                  <a:gd name="T10" fmla="*/ 35 w 146"/>
                  <a:gd name="T11" fmla="*/ 224 h 70"/>
                  <a:gd name="T12" fmla="*/ 82 w 146"/>
                  <a:gd name="T13" fmla="*/ 192 h 70"/>
                  <a:gd name="T14" fmla="*/ 253 w 146"/>
                  <a:gd name="T15" fmla="*/ 82 h 70"/>
                  <a:gd name="T16" fmla="*/ 443 w 146"/>
                  <a:gd name="T17" fmla="*/ 43 h 70"/>
                  <a:gd name="T18" fmla="*/ 536 w 146"/>
                  <a:gd name="T19" fmla="*/ 16 h 70"/>
                  <a:gd name="T20" fmla="*/ 538 w 146"/>
                  <a:gd name="T21" fmla="*/ 8 h 70"/>
                  <a:gd name="T22" fmla="*/ 566 w 146"/>
                  <a:gd name="T23" fmla="*/ 5 h 70"/>
                  <a:gd name="T24" fmla="*/ 578 w 146"/>
                  <a:gd name="T25" fmla="*/ 25 h 70"/>
                  <a:gd name="T26" fmla="*/ 578 w 146"/>
                  <a:gd name="T27" fmla="*/ 25 h 70"/>
                  <a:gd name="T28" fmla="*/ 573 w 146"/>
                  <a:gd name="T29" fmla="*/ 48 h 70"/>
                  <a:gd name="T30" fmla="*/ 516 w 146"/>
                  <a:gd name="T31" fmla="*/ 60 h 70"/>
                  <a:gd name="T32" fmla="*/ 203 w 146"/>
                  <a:gd name="T33" fmla="*/ 124 h 7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6" h="70">
                    <a:moveTo>
                      <a:pt x="51" y="31"/>
                    </a:moveTo>
                    <a:cubicBezTo>
                      <a:pt x="28" y="43"/>
                      <a:pt x="21" y="53"/>
                      <a:pt x="15" y="63"/>
                    </a:cubicBezTo>
                    <a:cubicBezTo>
                      <a:pt x="12" y="68"/>
                      <a:pt x="9" y="70"/>
                      <a:pt x="6" y="70"/>
                    </a:cubicBezTo>
                    <a:cubicBezTo>
                      <a:pt x="4" y="70"/>
                      <a:pt x="2" y="69"/>
                      <a:pt x="1" y="67"/>
                    </a:cubicBezTo>
                    <a:cubicBezTo>
                      <a:pt x="0" y="64"/>
                      <a:pt x="1" y="62"/>
                      <a:pt x="3" y="60"/>
                    </a:cubicBezTo>
                    <a:cubicBezTo>
                      <a:pt x="4" y="58"/>
                      <a:pt x="7" y="57"/>
                      <a:pt x="9" y="56"/>
                    </a:cubicBezTo>
                    <a:cubicBezTo>
                      <a:pt x="13" y="54"/>
                      <a:pt x="17" y="52"/>
                      <a:pt x="21" y="48"/>
                    </a:cubicBezTo>
                    <a:cubicBezTo>
                      <a:pt x="28" y="42"/>
                      <a:pt x="46" y="29"/>
                      <a:pt x="64" y="21"/>
                    </a:cubicBezTo>
                    <a:cubicBezTo>
                      <a:pt x="85" y="12"/>
                      <a:pt x="103" y="11"/>
                      <a:pt x="112" y="11"/>
                    </a:cubicBezTo>
                    <a:cubicBezTo>
                      <a:pt x="124" y="11"/>
                      <a:pt x="130" y="7"/>
                      <a:pt x="135" y="4"/>
                    </a:cubicBezTo>
                    <a:cubicBezTo>
                      <a:pt x="136" y="2"/>
                      <a:pt x="136" y="2"/>
                      <a:pt x="136" y="2"/>
                    </a:cubicBezTo>
                    <a:cubicBezTo>
                      <a:pt x="139" y="1"/>
                      <a:pt x="141" y="0"/>
                      <a:pt x="143" y="1"/>
                    </a:cubicBezTo>
                    <a:cubicBezTo>
                      <a:pt x="144" y="2"/>
                      <a:pt x="145" y="3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6" y="9"/>
                      <a:pt x="146" y="11"/>
                      <a:pt x="145" y="12"/>
                    </a:cubicBezTo>
                    <a:cubicBezTo>
                      <a:pt x="142" y="15"/>
                      <a:pt x="137" y="16"/>
                      <a:pt x="130" y="15"/>
                    </a:cubicBezTo>
                    <a:cubicBezTo>
                      <a:pt x="118" y="14"/>
                      <a:pt x="74" y="19"/>
                      <a:pt x="51" y="31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1" name="Freeform 1610">
                <a:extLst>
                  <a:ext uri="{FF2B5EF4-FFF2-40B4-BE49-F238E27FC236}">
                    <a16:creationId xmlns:a16="http://schemas.microsoft.com/office/drawing/2014/main" id="{7C52BEAC-D99B-7EF0-94F7-C020E63F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207"/>
                <a:ext cx="153" cy="71"/>
              </a:xfrm>
              <a:custGeom>
                <a:avLst/>
                <a:gdLst>
                  <a:gd name="T0" fmla="*/ 333 w 96"/>
                  <a:gd name="T1" fmla="*/ 35 h 45"/>
                  <a:gd name="T2" fmla="*/ 185 w 96"/>
                  <a:gd name="T3" fmla="*/ 22 h 45"/>
                  <a:gd name="T4" fmla="*/ 46 w 96"/>
                  <a:gd name="T5" fmla="*/ 134 h 45"/>
                  <a:gd name="T6" fmla="*/ 46 w 96"/>
                  <a:gd name="T7" fmla="*/ 137 h 45"/>
                  <a:gd name="T8" fmla="*/ 13 w 96"/>
                  <a:gd name="T9" fmla="*/ 172 h 45"/>
                  <a:gd name="T10" fmla="*/ 5 w 96"/>
                  <a:gd name="T11" fmla="*/ 169 h 45"/>
                  <a:gd name="T12" fmla="*/ 13 w 96"/>
                  <a:gd name="T13" fmla="*/ 125 h 45"/>
                  <a:gd name="T14" fmla="*/ 175 w 96"/>
                  <a:gd name="T15" fmla="*/ 21 h 45"/>
                  <a:gd name="T16" fmla="*/ 308 w 96"/>
                  <a:gd name="T17" fmla="*/ 5 h 45"/>
                  <a:gd name="T18" fmla="*/ 325 w 96"/>
                  <a:gd name="T19" fmla="*/ 5 h 45"/>
                  <a:gd name="T20" fmla="*/ 389 w 96"/>
                  <a:gd name="T21" fmla="*/ 33 h 45"/>
                  <a:gd name="T22" fmla="*/ 389 w 96"/>
                  <a:gd name="T23" fmla="*/ 33 h 45"/>
                  <a:gd name="T24" fmla="*/ 384 w 96"/>
                  <a:gd name="T25" fmla="*/ 47 h 45"/>
                  <a:gd name="T26" fmla="*/ 333 w 96"/>
                  <a:gd name="T27" fmla="*/ 35 h 4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96" h="45">
                    <a:moveTo>
                      <a:pt x="82" y="9"/>
                    </a:moveTo>
                    <a:cubicBezTo>
                      <a:pt x="78" y="6"/>
                      <a:pt x="63" y="0"/>
                      <a:pt x="46" y="6"/>
                    </a:cubicBezTo>
                    <a:cubicBezTo>
                      <a:pt x="29" y="13"/>
                      <a:pt x="15" y="25"/>
                      <a:pt x="11" y="34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8" y="43"/>
                      <a:pt x="7" y="45"/>
                      <a:pt x="3" y="44"/>
                    </a:cubicBezTo>
                    <a:cubicBezTo>
                      <a:pt x="2" y="44"/>
                      <a:pt x="1" y="44"/>
                      <a:pt x="1" y="43"/>
                    </a:cubicBezTo>
                    <a:cubicBezTo>
                      <a:pt x="0" y="40"/>
                      <a:pt x="1" y="35"/>
                      <a:pt x="3" y="32"/>
                    </a:cubicBezTo>
                    <a:cubicBezTo>
                      <a:pt x="8" y="24"/>
                      <a:pt x="25" y="12"/>
                      <a:pt x="43" y="5"/>
                    </a:cubicBezTo>
                    <a:cubicBezTo>
                      <a:pt x="58" y="0"/>
                      <a:pt x="68" y="0"/>
                      <a:pt x="76" y="1"/>
                    </a:cubicBezTo>
                    <a:cubicBezTo>
                      <a:pt x="80" y="1"/>
                      <a:pt x="80" y="1"/>
                      <a:pt x="80" y="1"/>
                    </a:cubicBezTo>
                    <a:cubicBezTo>
                      <a:pt x="89" y="1"/>
                      <a:pt x="94" y="5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6" y="9"/>
                      <a:pt x="96" y="11"/>
                      <a:pt x="95" y="12"/>
                    </a:cubicBezTo>
                    <a:cubicBezTo>
                      <a:pt x="92" y="14"/>
                      <a:pt x="88" y="14"/>
                      <a:pt x="82" y="9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2" name="Freeform 1611">
                <a:extLst>
                  <a:ext uri="{FF2B5EF4-FFF2-40B4-BE49-F238E27FC236}">
                    <a16:creationId xmlns:a16="http://schemas.microsoft.com/office/drawing/2014/main" id="{921D770E-8FF1-EFF2-298E-A32D41A4D7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3169"/>
                <a:ext cx="76" cy="18"/>
              </a:xfrm>
              <a:custGeom>
                <a:avLst/>
                <a:gdLst>
                  <a:gd name="T0" fmla="*/ 40 w 48"/>
                  <a:gd name="T1" fmla="*/ 34 h 11"/>
                  <a:gd name="T2" fmla="*/ 95 w 48"/>
                  <a:gd name="T3" fmla="*/ 26 h 11"/>
                  <a:gd name="T4" fmla="*/ 147 w 48"/>
                  <a:gd name="T5" fmla="*/ 13 h 11"/>
                  <a:gd name="T6" fmla="*/ 168 w 48"/>
                  <a:gd name="T7" fmla="*/ 8 h 11"/>
                  <a:gd name="T8" fmla="*/ 185 w 48"/>
                  <a:gd name="T9" fmla="*/ 5 h 11"/>
                  <a:gd name="T10" fmla="*/ 190 w 48"/>
                  <a:gd name="T11" fmla="*/ 8 h 11"/>
                  <a:gd name="T12" fmla="*/ 185 w 48"/>
                  <a:gd name="T13" fmla="*/ 13 h 11"/>
                  <a:gd name="T14" fmla="*/ 150 w 48"/>
                  <a:gd name="T15" fmla="*/ 29 h 11"/>
                  <a:gd name="T16" fmla="*/ 116 w 48"/>
                  <a:gd name="T17" fmla="*/ 29 h 11"/>
                  <a:gd name="T18" fmla="*/ 48 w 48"/>
                  <a:gd name="T19" fmla="*/ 34 h 11"/>
                  <a:gd name="T20" fmla="*/ 0 w 48"/>
                  <a:gd name="T21" fmla="*/ 47 h 11"/>
                  <a:gd name="T22" fmla="*/ 40 w 48"/>
                  <a:gd name="T23" fmla="*/ 34 h 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8" h="11">
                    <a:moveTo>
                      <a:pt x="10" y="8"/>
                    </a:moveTo>
                    <a:cubicBezTo>
                      <a:pt x="15" y="6"/>
                      <a:pt x="20" y="6"/>
                      <a:pt x="24" y="6"/>
                    </a:cubicBezTo>
                    <a:cubicBezTo>
                      <a:pt x="28" y="5"/>
                      <a:pt x="32" y="5"/>
                      <a:pt x="37" y="3"/>
                    </a:cubicBezTo>
                    <a:cubicBezTo>
                      <a:pt x="39" y="3"/>
                      <a:pt x="41" y="2"/>
                      <a:pt x="42" y="2"/>
                    </a:cubicBezTo>
                    <a:cubicBezTo>
                      <a:pt x="44" y="1"/>
                      <a:pt x="46" y="0"/>
                      <a:pt x="47" y="1"/>
                    </a:cubicBezTo>
                    <a:cubicBezTo>
                      <a:pt x="47" y="1"/>
                      <a:pt x="47" y="2"/>
                      <a:pt x="48" y="2"/>
                    </a:cubicBezTo>
                    <a:cubicBezTo>
                      <a:pt x="48" y="2"/>
                      <a:pt x="48" y="2"/>
                      <a:pt x="47" y="3"/>
                    </a:cubicBezTo>
                    <a:cubicBezTo>
                      <a:pt x="47" y="4"/>
                      <a:pt x="43" y="6"/>
                      <a:pt x="38" y="7"/>
                    </a:cubicBezTo>
                    <a:cubicBezTo>
                      <a:pt x="36" y="7"/>
                      <a:pt x="33" y="7"/>
                      <a:pt x="29" y="7"/>
                    </a:cubicBezTo>
                    <a:cubicBezTo>
                      <a:pt x="23" y="7"/>
                      <a:pt x="17" y="7"/>
                      <a:pt x="12" y="8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1" y="10"/>
                      <a:pt x="4" y="9"/>
                      <a:pt x="10" y="8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3" name="Freeform 1612">
                <a:extLst>
                  <a:ext uri="{FF2B5EF4-FFF2-40B4-BE49-F238E27FC236}">
                    <a16:creationId xmlns:a16="http://schemas.microsoft.com/office/drawing/2014/main" id="{47AB1462-BE93-3364-E764-2D974F453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188"/>
                <a:ext cx="74" cy="43"/>
              </a:xfrm>
              <a:custGeom>
                <a:avLst/>
                <a:gdLst>
                  <a:gd name="T0" fmla="*/ 117 w 47"/>
                  <a:gd name="T1" fmla="*/ 35 h 27"/>
                  <a:gd name="T2" fmla="*/ 117 w 47"/>
                  <a:gd name="T3" fmla="*/ 35 h 27"/>
                  <a:gd name="T4" fmla="*/ 35 w 47"/>
                  <a:gd name="T5" fmla="*/ 81 h 27"/>
                  <a:gd name="T6" fmla="*/ 20 w 47"/>
                  <a:gd name="T7" fmla="*/ 97 h 27"/>
                  <a:gd name="T8" fmla="*/ 0 w 47"/>
                  <a:gd name="T9" fmla="*/ 108 h 27"/>
                  <a:gd name="T10" fmla="*/ 0 w 47"/>
                  <a:gd name="T11" fmla="*/ 108 h 27"/>
                  <a:gd name="T12" fmla="*/ 13 w 47"/>
                  <a:gd name="T13" fmla="*/ 94 h 27"/>
                  <a:gd name="T14" fmla="*/ 77 w 47"/>
                  <a:gd name="T15" fmla="*/ 53 h 27"/>
                  <a:gd name="T16" fmla="*/ 151 w 47"/>
                  <a:gd name="T17" fmla="*/ 13 h 27"/>
                  <a:gd name="T18" fmla="*/ 156 w 47"/>
                  <a:gd name="T19" fmla="*/ 13 h 27"/>
                  <a:gd name="T20" fmla="*/ 164 w 47"/>
                  <a:gd name="T21" fmla="*/ 8 h 27"/>
                  <a:gd name="T22" fmla="*/ 184 w 47"/>
                  <a:gd name="T23" fmla="*/ 5 h 27"/>
                  <a:gd name="T24" fmla="*/ 184 w 47"/>
                  <a:gd name="T25" fmla="*/ 8 h 27"/>
                  <a:gd name="T26" fmla="*/ 151 w 47"/>
                  <a:gd name="T27" fmla="*/ 25 h 27"/>
                  <a:gd name="T28" fmla="*/ 117 w 47"/>
                  <a:gd name="T29" fmla="*/ 35 h 2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7" h="27">
                    <a:moveTo>
                      <a:pt x="30" y="9"/>
                    </a:moveTo>
                    <a:cubicBezTo>
                      <a:pt x="30" y="9"/>
                      <a:pt x="30" y="9"/>
                      <a:pt x="30" y="9"/>
                    </a:cubicBezTo>
                    <a:cubicBezTo>
                      <a:pt x="22" y="13"/>
                      <a:pt x="11" y="19"/>
                      <a:pt x="9" y="20"/>
                    </a:cubicBezTo>
                    <a:cubicBezTo>
                      <a:pt x="7" y="22"/>
                      <a:pt x="6" y="23"/>
                      <a:pt x="5" y="24"/>
                    </a:cubicBezTo>
                    <a:cubicBezTo>
                      <a:pt x="3" y="26"/>
                      <a:pt x="2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1" y="23"/>
                      <a:pt x="3" y="23"/>
                    </a:cubicBezTo>
                    <a:cubicBezTo>
                      <a:pt x="7" y="21"/>
                      <a:pt x="14" y="17"/>
                      <a:pt x="20" y="13"/>
                    </a:cubicBezTo>
                    <a:cubicBezTo>
                      <a:pt x="26" y="9"/>
                      <a:pt x="35" y="5"/>
                      <a:pt x="39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3" y="1"/>
                      <a:pt x="45" y="0"/>
                      <a:pt x="47" y="1"/>
                    </a:cubicBezTo>
                    <a:cubicBezTo>
                      <a:pt x="47" y="1"/>
                      <a:pt x="47" y="1"/>
                      <a:pt x="47" y="2"/>
                    </a:cubicBezTo>
                    <a:cubicBezTo>
                      <a:pt x="47" y="3"/>
                      <a:pt x="42" y="4"/>
                      <a:pt x="39" y="6"/>
                    </a:cubicBezTo>
                    <a:cubicBezTo>
                      <a:pt x="36" y="7"/>
                      <a:pt x="33" y="8"/>
                      <a:pt x="30" y="9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4" name="Freeform 1613">
                <a:extLst>
                  <a:ext uri="{FF2B5EF4-FFF2-40B4-BE49-F238E27FC236}">
                    <a16:creationId xmlns:a16="http://schemas.microsoft.com/office/drawing/2014/main" id="{55B984D1-DA26-5269-7F88-7122093591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150"/>
                <a:ext cx="20" cy="16"/>
              </a:xfrm>
              <a:custGeom>
                <a:avLst/>
                <a:gdLst>
                  <a:gd name="T0" fmla="*/ 28 w 13"/>
                  <a:gd name="T1" fmla="*/ 35 h 10"/>
                  <a:gd name="T2" fmla="*/ 8 w 13"/>
                  <a:gd name="T3" fmla="*/ 34 h 10"/>
                  <a:gd name="T4" fmla="*/ 0 w 13"/>
                  <a:gd name="T5" fmla="*/ 26 h 10"/>
                  <a:gd name="T6" fmla="*/ 22 w 13"/>
                  <a:gd name="T7" fmla="*/ 5 h 10"/>
                  <a:gd name="T8" fmla="*/ 40 w 13"/>
                  <a:gd name="T9" fmla="*/ 5 h 10"/>
                  <a:gd name="T10" fmla="*/ 43 w 13"/>
                  <a:gd name="T11" fmla="*/ 13 h 10"/>
                  <a:gd name="T12" fmla="*/ 48 w 13"/>
                  <a:gd name="T13" fmla="*/ 16 h 10"/>
                  <a:gd name="T14" fmla="*/ 28 w 13"/>
                  <a:gd name="T15" fmla="*/ 35 h 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3" h="10">
                    <a:moveTo>
                      <a:pt x="8" y="9"/>
                    </a:moveTo>
                    <a:cubicBezTo>
                      <a:pt x="6" y="10"/>
                      <a:pt x="4" y="9"/>
                      <a:pt x="2" y="8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4"/>
                      <a:pt x="2" y="3"/>
                      <a:pt x="6" y="1"/>
                    </a:cubicBezTo>
                    <a:cubicBezTo>
                      <a:pt x="8" y="1"/>
                      <a:pt x="10" y="0"/>
                      <a:pt x="11" y="1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3"/>
                      <a:pt x="12" y="4"/>
                      <a:pt x="13" y="4"/>
                    </a:cubicBezTo>
                    <a:cubicBezTo>
                      <a:pt x="12" y="7"/>
                      <a:pt x="10" y="9"/>
                      <a:pt x="8" y="9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5" name="Freeform 1614">
                <a:extLst>
                  <a:ext uri="{FF2B5EF4-FFF2-40B4-BE49-F238E27FC236}">
                    <a16:creationId xmlns:a16="http://schemas.microsoft.com/office/drawing/2014/main" id="{E9889424-57B8-0C79-6A67-DDB4EECF4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241"/>
                <a:ext cx="6" cy="7"/>
              </a:xfrm>
              <a:custGeom>
                <a:avLst/>
                <a:gdLst>
                  <a:gd name="T0" fmla="*/ 14 w 4"/>
                  <a:gd name="T1" fmla="*/ 6 h 5"/>
                  <a:gd name="T2" fmla="*/ 12 w 4"/>
                  <a:gd name="T3" fmla="*/ 11 h 5"/>
                  <a:gd name="T4" fmla="*/ 0 w 4"/>
                  <a:gd name="T5" fmla="*/ 8 h 5"/>
                  <a:gd name="T6" fmla="*/ 5 w 4"/>
                  <a:gd name="T7" fmla="*/ 1 h 5"/>
                  <a:gd name="T8" fmla="*/ 14 w 4"/>
                  <a:gd name="T9" fmla="*/ 6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6" name="Freeform 1615">
                <a:extLst>
                  <a:ext uri="{FF2B5EF4-FFF2-40B4-BE49-F238E27FC236}">
                    <a16:creationId xmlns:a16="http://schemas.microsoft.com/office/drawing/2014/main" id="{26D69511-CF22-2508-75C9-D29713DC9E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" y="3157"/>
                <a:ext cx="131" cy="60"/>
              </a:xfrm>
              <a:custGeom>
                <a:avLst/>
                <a:gdLst>
                  <a:gd name="T0" fmla="*/ 103 w 83"/>
                  <a:gd name="T1" fmla="*/ 87 h 38"/>
                  <a:gd name="T2" fmla="*/ 39 w 83"/>
                  <a:gd name="T3" fmla="*/ 129 h 38"/>
                  <a:gd name="T4" fmla="*/ 35 w 83"/>
                  <a:gd name="T5" fmla="*/ 137 h 38"/>
                  <a:gd name="T6" fmla="*/ 8 w 83"/>
                  <a:gd name="T7" fmla="*/ 150 h 38"/>
                  <a:gd name="T8" fmla="*/ 0 w 83"/>
                  <a:gd name="T9" fmla="*/ 142 h 38"/>
                  <a:gd name="T10" fmla="*/ 0 w 83"/>
                  <a:gd name="T11" fmla="*/ 142 h 38"/>
                  <a:gd name="T12" fmla="*/ 0 w 83"/>
                  <a:gd name="T13" fmla="*/ 137 h 38"/>
                  <a:gd name="T14" fmla="*/ 60 w 83"/>
                  <a:gd name="T15" fmla="*/ 98 h 38"/>
                  <a:gd name="T16" fmla="*/ 107 w 83"/>
                  <a:gd name="T17" fmla="*/ 74 h 38"/>
                  <a:gd name="T18" fmla="*/ 145 w 83"/>
                  <a:gd name="T19" fmla="*/ 55 h 38"/>
                  <a:gd name="T20" fmla="*/ 237 w 83"/>
                  <a:gd name="T21" fmla="*/ 33 h 38"/>
                  <a:gd name="T22" fmla="*/ 279 w 83"/>
                  <a:gd name="T23" fmla="*/ 22 h 38"/>
                  <a:gd name="T24" fmla="*/ 279 w 83"/>
                  <a:gd name="T25" fmla="*/ 22 h 38"/>
                  <a:gd name="T26" fmla="*/ 287 w 83"/>
                  <a:gd name="T27" fmla="*/ 14 h 38"/>
                  <a:gd name="T28" fmla="*/ 314 w 83"/>
                  <a:gd name="T29" fmla="*/ 0 h 38"/>
                  <a:gd name="T30" fmla="*/ 322 w 83"/>
                  <a:gd name="T31" fmla="*/ 8 h 38"/>
                  <a:gd name="T32" fmla="*/ 322 w 83"/>
                  <a:gd name="T33" fmla="*/ 22 h 38"/>
                  <a:gd name="T34" fmla="*/ 284 w 83"/>
                  <a:gd name="T35" fmla="*/ 33 h 38"/>
                  <a:gd name="T36" fmla="*/ 284 w 83"/>
                  <a:gd name="T37" fmla="*/ 33 h 38"/>
                  <a:gd name="T38" fmla="*/ 103 w 83"/>
                  <a:gd name="T39" fmla="*/ 87 h 3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83" h="38">
                    <a:moveTo>
                      <a:pt x="26" y="22"/>
                    </a:moveTo>
                    <a:cubicBezTo>
                      <a:pt x="19" y="26"/>
                      <a:pt x="14" y="30"/>
                      <a:pt x="10" y="33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7" y="36"/>
                      <a:pt x="4" y="38"/>
                      <a:pt x="2" y="38"/>
                    </a:cubicBezTo>
                    <a:cubicBezTo>
                      <a:pt x="1" y="37"/>
                      <a:pt x="0" y="37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5"/>
                      <a:pt x="0" y="35"/>
                    </a:cubicBezTo>
                    <a:cubicBezTo>
                      <a:pt x="0" y="32"/>
                      <a:pt x="7" y="29"/>
                      <a:pt x="15" y="25"/>
                    </a:cubicBezTo>
                    <a:cubicBezTo>
                      <a:pt x="20" y="23"/>
                      <a:pt x="24" y="21"/>
                      <a:pt x="27" y="19"/>
                    </a:cubicBezTo>
                    <a:cubicBezTo>
                      <a:pt x="30" y="17"/>
                      <a:pt x="33" y="15"/>
                      <a:pt x="37" y="14"/>
                    </a:cubicBezTo>
                    <a:cubicBezTo>
                      <a:pt x="42" y="11"/>
                      <a:pt x="52" y="9"/>
                      <a:pt x="60" y="8"/>
                    </a:cubicBezTo>
                    <a:cubicBezTo>
                      <a:pt x="65" y="7"/>
                      <a:pt x="69" y="6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72" y="5"/>
                      <a:pt x="72" y="5"/>
                      <a:pt x="73" y="4"/>
                    </a:cubicBezTo>
                    <a:cubicBezTo>
                      <a:pt x="75" y="2"/>
                      <a:pt x="78" y="0"/>
                      <a:pt x="80" y="0"/>
                    </a:cubicBezTo>
                    <a:cubicBezTo>
                      <a:pt x="81" y="0"/>
                      <a:pt x="81" y="1"/>
                      <a:pt x="82" y="2"/>
                    </a:cubicBezTo>
                    <a:cubicBezTo>
                      <a:pt x="83" y="4"/>
                      <a:pt x="83" y="5"/>
                      <a:pt x="82" y="6"/>
                    </a:cubicBezTo>
                    <a:cubicBezTo>
                      <a:pt x="80" y="8"/>
                      <a:pt x="76" y="9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55" y="10"/>
                      <a:pt x="36" y="15"/>
                      <a:pt x="26" y="2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7" name="Freeform 1616">
                <a:extLst>
                  <a:ext uri="{FF2B5EF4-FFF2-40B4-BE49-F238E27FC236}">
                    <a16:creationId xmlns:a16="http://schemas.microsoft.com/office/drawing/2014/main" id="{2DCEC4A9-9D29-DE6F-0D43-70AE1BF9A9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3222"/>
                <a:ext cx="101" cy="58"/>
              </a:xfrm>
              <a:custGeom>
                <a:avLst/>
                <a:gdLst>
                  <a:gd name="T0" fmla="*/ 33 w 64"/>
                  <a:gd name="T1" fmla="*/ 94 h 37"/>
                  <a:gd name="T2" fmla="*/ 27 w 64"/>
                  <a:gd name="T3" fmla="*/ 122 h 37"/>
                  <a:gd name="T4" fmla="*/ 22 w 64"/>
                  <a:gd name="T5" fmla="*/ 143 h 37"/>
                  <a:gd name="T6" fmla="*/ 14 w 64"/>
                  <a:gd name="T7" fmla="*/ 143 h 37"/>
                  <a:gd name="T8" fmla="*/ 5 w 64"/>
                  <a:gd name="T9" fmla="*/ 138 h 37"/>
                  <a:gd name="T10" fmla="*/ 21 w 64"/>
                  <a:gd name="T11" fmla="*/ 94 h 37"/>
                  <a:gd name="T12" fmla="*/ 21 w 64"/>
                  <a:gd name="T13" fmla="*/ 88 h 37"/>
                  <a:gd name="T14" fmla="*/ 87 w 64"/>
                  <a:gd name="T15" fmla="*/ 31 h 37"/>
                  <a:gd name="T16" fmla="*/ 199 w 64"/>
                  <a:gd name="T17" fmla="*/ 5 h 37"/>
                  <a:gd name="T18" fmla="*/ 210 w 64"/>
                  <a:gd name="T19" fmla="*/ 5 h 37"/>
                  <a:gd name="T20" fmla="*/ 246 w 64"/>
                  <a:gd name="T21" fmla="*/ 27 h 37"/>
                  <a:gd name="T22" fmla="*/ 246 w 64"/>
                  <a:gd name="T23" fmla="*/ 34 h 37"/>
                  <a:gd name="T24" fmla="*/ 246 w 64"/>
                  <a:gd name="T25" fmla="*/ 34 h 37"/>
                  <a:gd name="T26" fmla="*/ 211 w 64"/>
                  <a:gd name="T27" fmla="*/ 31 h 37"/>
                  <a:gd name="T28" fmla="*/ 129 w 64"/>
                  <a:gd name="T29" fmla="*/ 14 h 37"/>
                  <a:gd name="T30" fmla="*/ 129 w 64"/>
                  <a:gd name="T31" fmla="*/ 14 h 37"/>
                  <a:gd name="T32" fmla="*/ 33 w 64"/>
                  <a:gd name="T33" fmla="*/ 94 h 3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64" h="37">
                    <a:moveTo>
                      <a:pt x="8" y="24"/>
                    </a:moveTo>
                    <a:cubicBezTo>
                      <a:pt x="7" y="27"/>
                      <a:pt x="7" y="30"/>
                      <a:pt x="7" y="32"/>
                    </a:cubicBezTo>
                    <a:cubicBezTo>
                      <a:pt x="7" y="34"/>
                      <a:pt x="7" y="36"/>
                      <a:pt x="6" y="37"/>
                    </a:cubicBezTo>
                    <a:cubicBezTo>
                      <a:pt x="6" y="37"/>
                      <a:pt x="5" y="37"/>
                      <a:pt x="4" y="37"/>
                    </a:cubicBezTo>
                    <a:cubicBezTo>
                      <a:pt x="2" y="37"/>
                      <a:pt x="1" y="36"/>
                      <a:pt x="1" y="36"/>
                    </a:cubicBezTo>
                    <a:cubicBezTo>
                      <a:pt x="0" y="34"/>
                      <a:pt x="1" y="30"/>
                      <a:pt x="5" y="24"/>
                    </a:cubicBezTo>
                    <a:cubicBezTo>
                      <a:pt x="5" y="24"/>
                      <a:pt x="5" y="23"/>
                      <a:pt x="5" y="23"/>
                    </a:cubicBezTo>
                    <a:cubicBezTo>
                      <a:pt x="7" y="20"/>
                      <a:pt x="9" y="15"/>
                      <a:pt x="22" y="8"/>
                    </a:cubicBezTo>
                    <a:cubicBezTo>
                      <a:pt x="35" y="0"/>
                      <a:pt x="44" y="1"/>
                      <a:pt x="51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8" y="2"/>
                      <a:pt x="62" y="5"/>
                      <a:pt x="63" y="7"/>
                    </a:cubicBezTo>
                    <a:cubicBezTo>
                      <a:pt x="64" y="8"/>
                      <a:pt x="63" y="9"/>
                      <a:pt x="63" y="9"/>
                    </a:cubicBezTo>
                    <a:cubicBezTo>
                      <a:pt x="63" y="9"/>
                      <a:pt x="63" y="9"/>
                      <a:pt x="63" y="9"/>
                    </a:cubicBezTo>
                    <a:cubicBezTo>
                      <a:pt x="61" y="12"/>
                      <a:pt x="59" y="11"/>
                      <a:pt x="54" y="8"/>
                    </a:cubicBezTo>
                    <a:cubicBezTo>
                      <a:pt x="49" y="6"/>
                      <a:pt x="42" y="2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25" y="7"/>
                      <a:pt x="10" y="18"/>
                      <a:pt x="8" y="2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8" name="Freeform 1617">
                <a:extLst>
                  <a:ext uri="{FF2B5EF4-FFF2-40B4-BE49-F238E27FC236}">
                    <a16:creationId xmlns:a16="http://schemas.microsoft.com/office/drawing/2014/main" id="{EA372016-B8B1-1390-325E-8B7DD0D1C6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" y="3225"/>
                <a:ext cx="46" cy="16"/>
              </a:xfrm>
              <a:custGeom>
                <a:avLst/>
                <a:gdLst>
                  <a:gd name="T0" fmla="*/ 35 w 29"/>
                  <a:gd name="T1" fmla="*/ 5 h 10"/>
                  <a:gd name="T2" fmla="*/ 0 w 29"/>
                  <a:gd name="T3" fmla="*/ 8 h 10"/>
                  <a:gd name="T4" fmla="*/ 76 w 29"/>
                  <a:gd name="T5" fmla="*/ 26 h 10"/>
                  <a:gd name="T6" fmla="*/ 111 w 29"/>
                  <a:gd name="T7" fmla="*/ 29 h 10"/>
                  <a:gd name="T8" fmla="*/ 111 w 29"/>
                  <a:gd name="T9" fmla="*/ 29 h 10"/>
                  <a:gd name="T10" fmla="*/ 111 w 29"/>
                  <a:gd name="T11" fmla="*/ 21 h 10"/>
                  <a:gd name="T12" fmla="*/ 81 w 29"/>
                  <a:gd name="T13" fmla="*/ 0 h 10"/>
                  <a:gd name="T14" fmla="*/ 81 w 29"/>
                  <a:gd name="T15" fmla="*/ 8 h 10"/>
                  <a:gd name="T16" fmla="*/ 68 w 29"/>
                  <a:gd name="T17" fmla="*/ 8 h 10"/>
                  <a:gd name="T18" fmla="*/ 35 w 29"/>
                  <a:gd name="T19" fmla="*/ 5 h 1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" h="10">
                    <a:moveTo>
                      <a:pt x="9" y="1"/>
                    </a:moveTo>
                    <a:cubicBezTo>
                      <a:pt x="7" y="1"/>
                      <a:pt x="3" y="1"/>
                      <a:pt x="0" y="2"/>
                    </a:cubicBezTo>
                    <a:cubicBezTo>
                      <a:pt x="8" y="1"/>
                      <a:pt x="14" y="4"/>
                      <a:pt x="19" y="6"/>
                    </a:cubicBezTo>
                    <a:cubicBezTo>
                      <a:pt x="24" y="9"/>
                      <a:pt x="26" y="10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9" y="6"/>
                      <a:pt x="28" y="5"/>
                    </a:cubicBezTo>
                    <a:cubicBezTo>
                      <a:pt x="27" y="3"/>
                      <a:pt x="24" y="0"/>
                      <a:pt x="20" y="0"/>
                    </a:cubicBezTo>
                    <a:cubicBezTo>
                      <a:pt x="21" y="0"/>
                      <a:pt x="21" y="1"/>
                      <a:pt x="20" y="2"/>
                    </a:cubicBezTo>
                    <a:cubicBezTo>
                      <a:pt x="20" y="3"/>
                      <a:pt x="17" y="2"/>
                      <a:pt x="17" y="2"/>
                    </a:cubicBezTo>
                    <a:cubicBezTo>
                      <a:pt x="15" y="1"/>
                      <a:pt x="11" y="1"/>
                      <a:pt x="9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9" name="Freeform 1618">
                <a:extLst>
                  <a:ext uri="{FF2B5EF4-FFF2-40B4-BE49-F238E27FC236}">
                    <a16:creationId xmlns:a16="http://schemas.microsoft.com/office/drawing/2014/main" id="{E3F4DBF4-CAA2-2E2D-4C7A-6B33C1E9FE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3258"/>
                <a:ext cx="12" cy="22"/>
              </a:xfrm>
              <a:custGeom>
                <a:avLst/>
                <a:gdLst>
                  <a:gd name="T0" fmla="*/ 5 w 8"/>
                  <a:gd name="T1" fmla="*/ 49 h 14"/>
                  <a:gd name="T2" fmla="*/ 14 w 8"/>
                  <a:gd name="T3" fmla="*/ 55 h 14"/>
                  <a:gd name="T4" fmla="*/ 21 w 8"/>
                  <a:gd name="T5" fmla="*/ 55 h 14"/>
                  <a:gd name="T6" fmla="*/ 26 w 8"/>
                  <a:gd name="T7" fmla="*/ 35 h 14"/>
                  <a:gd name="T8" fmla="*/ 27 w 8"/>
                  <a:gd name="T9" fmla="*/ 5 h 14"/>
                  <a:gd name="T10" fmla="*/ 27 w 8"/>
                  <a:gd name="T11" fmla="*/ 0 h 14"/>
                  <a:gd name="T12" fmla="*/ 27 w 8"/>
                  <a:gd name="T13" fmla="*/ 0 h 14"/>
                  <a:gd name="T14" fmla="*/ 21 w 8"/>
                  <a:gd name="T15" fmla="*/ 20 h 14"/>
                  <a:gd name="T16" fmla="*/ 14 w 8"/>
                  <a:gd name="T17" fmla="*/ 31 h 14"/>
                  <a:gd name="T18" fmla="*/ 8 w 8"/>
                  <a:gd name="T19" fmla="*/ 22 h 14"/>
                  <a:gd name="T20" fmla="*/ 5 w 8"/>
                  <a:gd name="T21" fmla="*/ 49 h 1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" h="14">
                    <a:moveTo>
                      <a:pt x="1" y="13"/>
                    </a:moveTo>
                    <a:cubicBezTo>
                      <a:pt x="1" y="13"/>
                      <a:pt x="2" y="14"/>
                      <a:pt x="4" y="14"/>
                    </a:cubicBezTo>
                    <a:cubicBezTo>
                      <a:pt x="5" y="14"/>
                      <a:pt x="6" y="14"/>
                      <a:pt x="6" y="14"/>
                    </a:cubicBezTo>
                    <a:cubicBezTo>
                      <a:pt x="7" y="13"/>
                      <a:pt x="7" y="11"/>
                      <a:pt x="7" y="9"/>
                    </a:cubicBezTo>
                    <a:cubicBezTo>
                      <a:pt x="7" y="7"/>
                      <a:pt x="7" y="4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2"/>
                      <a:pt x="7" y="3"/>
                      <a:pt x="6" y="5"/>
                    </a:cubicBezTo>
                    <a:cubicBezTo>
                      <a:pt x="6" y="6"/>
                      <a:pt x="5" y="8"/>
                      <a:pt x="4" y="8"/>
                    </a:cubicBezTo>
                    <a:cubicBezTo>
                      <a:pt x="3" y="7"/>
                      <a:pt x="3" y="7"/>
                      <a:pt x="2" y="6"/>
                    </a:cubicBezTo>
                    <a:cubicBezTo>
                      <a:pt x="1" y="9"/>
                      <a:pt x="0" y="12"/>
                      <a:pt x="1" y="1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0" name="Freeform 1619">
                <a:extLst>
                  <a:ext uri="{FF2B5EF4-FFF2-40B4-BE49-F238E27FC236}">
                    <a16:creationId xmlns:a16="http://schemas.microsoft.com/office/drawing/2014/main" id="{6CE916A4-D125-F613-1A67-768ED15BE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242"/>
                <a:ext cx="6" cy="6"/>
              </a:xfrm>
              <a:custGeom>
                <a:avLst/>
                <a:gdLst>
                  <a:gd name="T0" fmla="*/ 12 w 4"/>
                  <a:gd name="T1" fmla="*/ 12 h 4"/>
                  <a:gd name="T2" fmla="*/ 14 w 4"/>
                  <a:gd name="T3" fmla="*/ 5 h 4"/>
                  <a:gd name="T4" fmla="*/ 8 w 4"/>
                  <a:gd name="T5" fmla="*/ 0 h 4"/>
                  <a:gd name="T6" fmla="*/ 5 w 4"/>
                  <a:gd name="T7" fmla="*/ 8 h 4"/>
                  <a:gd name="T8" fmla="*/ 0 w 4"/>
                  <a:gd name="T9" fmla="*/ 8 h 4"/>
                  <a:gd name="T10" fmla="*/ 0 w 4"/>
                  <a:gd name="T11" fmla="*/ 8 h 4"/>
                  <a:gd name="T12" fmla="*/ 12 w 4"/>
                  <a:gd name="T13" fmla="*/ 12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4" y="3"/>
                      <a:pt x="4" y="2"/>
                      <a:pt x="4" y="1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2" y="4"/>
                      <a:pt x="3" y="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1" name="Freeform 1620">
                <a:extLst>
                  <a:ext uri="{FF2B5EF4-FFF2-40B4-BE49-F238E27FC236}">
                    <a16:creationId xmlns:a16="http://schemas.microsoft.com/office/drawing/2014/main" id="{8442E10C-7A7F-D6D2-C884-24AE9C6FF9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207"/>
                <a:ext cx="153" cy="71"/>
              </a:xfrm>
              <a:custGeom>
                <a:avLst/>
                <a:gdLst>
                  <a:gd name="T0" fmla="*/ 5 w 96"/>
                  <a:gd name="T1" fmla="*/ 169 h 45"/>
                  <a:gd name="T2" fmla="*/ 13 w 96"/>
                  <a:gd name="T3" fmla="*/ 172 h 45"/>
                  <a:gd name="T4" fmla="*/ 46 w 96"/>
                  <a:gd name="T5" fmla="*/ 137 h 45"/>
                  <a:gd name="T6" fmla="*/ 46 w 96"/>
                  <a:gd name="T7" fmla="*/ 134 h 45"/>
                  <a:gd name="T8" fmla="*/ 185 w 96"/>
                  <a:gd name="T9" fmla="*/ 22 h 45"/>
                  <a:gd name="T10" fmla="*/ 333 w 96"/>
                  <a:gd name="T11" fmla="*/ 35 h 45"/>
                  <a:gd name="T12" fmla="*/ 384 w 96"/>
                  <a:gd name="T13" fmla="*/ 47 h 45"/>
                  <a:gd name="T14" fmla="*/ 389 w 96"/>
                  <a:gd name="T15" fmla="*/ 33 h 45"/>
                  <a:gd name="T16" fmla="*/ 389 w 96"/>
                  <a:gd name="T17" fmla="*/ 33 h 45"/>
                  <a:gd name="T18" fmla="*/ 355 w 96"/>
                  <a:gd name="T19" fmla="*/ 8 h 45"/>
                  <a:gd name="T20" fmla="*/ 355 w 96"/>
                  <a:gd name="T21" fmla="*/ 8 h 45"/>
                  <a:gd name="T22" fmla="*/ 355 w 96"/>
                  <a:gd name="T23" fmla="*/ 22 h 45"/>
                  <a:gd name="T24" fmla="*/ 335 w 96"/>
                  <a:gd name="T25" fmla="*/ 21 h 45"/>
                  <a:gd name="T26" fmla="*/ 287 w 96"/>
                  <a:gd name="T27" fmla="*/ 8 h 45"/>
                  <a:gd name="T28" fmla="*/ 183 w 96"/>
                  <a:gd name="T29" fmla="*/ 22 h 45"/>
                  <a:gd name="T30" fmla="*/ 73 w 96"/>
                  <a:gd name="T31" fmla="*/ 87 h 45"/>
                  <a:gd name="T32" fmla="*/ 56 w 96"/>
                  <a:gd name="T33" fmla="*/ 103 h 45"/>
                  <a:gd name="T34" fmla="*/ 33 w 96"/>
                  <a:gd name="T35" fmla="*/ 121 h 45"/>
                  <a:gd name="T36" fmla="*/ 16 w 96"/>
                  <a:gd name="T37" fmla="*/ 117 h 45"/>
                  <a:gd name="T38" fmla="*/ 13 w 96"/>
                  <a:gd name="T39" fmla="*/ 125 h 45"/>
                  <a:gd name="T40" fmla="*/ 5 w 96"/>
                  <a:gd name="T41" fmla="*/ 169 h 4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96" h="45">
                    <a:moveTo>
                      <a:pt x="1" y="43"/>
                    </a:moveTo>
                    <a:cubicBezTo>
                      <a:pt x="1" y="44"/>
                      <a:pt x="2" y="44"/>
                      <a:pt x="3" y="44"/>
                    </a:cubicBezTo>
                    <a:cubicBezTo>
                      <a:pt x="7" y="45"/>
                      <a:pt x="8" y="43"/>
                      <a:pt x="11" y="35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15" y="25"/>
                      <a:pt x="29" y="13"/>
                      <a:pt x="46" y="6"/>
                    </a:cubicBezTo>
                    <a:cubicBezTo>
                      <a:pt x="63" y="0"/>
                      <a:pt x="78" y="6"/>
                      <a:pt x="82" y="9"/>
                    </a:cubicBezTo>
                    <a:cubicBezTo>
                      <a:pt x="88" y="14"/>
                      <a:pt x="92" y="14"/>
                      <a:pt x="95" y="12"/>
                    </a:cubicBezTo>
                    <a:cubicBezTo>
                      <a:pt x="96" y="11"/>
                      <a:pt x="96" y="9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5" y="6"/>
                      <a:pt x="92" y="4"/>
                      <a:pt x="88" y="2"/>
                    </a:cubicBezTo>
                    <a:cubicBezTo>
                      <a:pt x="88" y="2"/>
                      <a:pt x="88" y="2"/>
                      <a:pt x="88" y="2"/>
                    </a:cubicBezTo>
                    <a:cubicBezTo>
                      <a:pt x="89" y="3"/>
                      <a:pt x="89" y="5"/>
                      <a:pt x="88" y="6"/>
                    </a:cubicBezTo>
                    <a:cubicBezTo>
                      <a:pt x="87" y="7"/>
                      <a:pt x="84" y="6"/>
                      <a:pt x="83" y="5"/>
                    </a:cubicBezTo>
                    <a:cubicBezTo>
                      <a:pt x="79" y="4"/>
                      <a:pt x="75" y="2"/>
                      <a:pt x="71" y="2"/>
                    </a:cubicBezTo>
                    <a:cubicBezTo>
                      <a:pt x="62" y="1"/>
                      <a:pt x="53" y="3"/>
                      <a:pt x="45" y="6"/>
                    </a:cubicBezTo>
                    <a:cubicBezTo>
                      <a:pt x="35" y="8"/>
                      <a:pt x="26" y="15"/>
                      <a:pt x="18" y="22"/>
                    </a:cubicBezTo>
                    <a:cubicBezTo>
                      <a:pt x="17" y="23"/>
                      <a:pt x="15" y="24"/>
                      <a:pt x="14" y="26"/>
                    </a:cubicBezTo>
                    <a:cubicBezTo>
                      <a:pt x="12" y="27"/>
                      <a:pt x="10" y="30"/>
                      <a:pt x="8" y="31"/>
                    </a:cubicBezTo>
                    <a:cubicBezTo>
                      <a:pt x="7" y="32"/>
                      <a:pt x="5" y="31"/>
                      <a:pt x="4" y="30"/>
                    </a:cubicBezTo>
                    <a:cubicBezTo>
                      <a:pt x="4" y="31"/>
                      <a:pt x="3" y="32"/>
                      <a:pt x="3" y="32"/>
                    </a:cubicBezTo>
                    <a:cubicBezTo>
                      <a:pt x="1" y="35"/>
                      <a:pt x="0" y="40"/>
                      <a:pt x="1" y="4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2" name="Freeform 1621">
                <a:extLst>
                  <a:ext uri="{FF2B5EF4-FFF2-40B4-BE49-F238E27FC236}">
                    <a16:creationId xmlns:a16="http://schemas.microsoft.com/office/drawing/2014/main" id="{68C6983B-237E-5C94-3ADC-2B27E4314A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3171"/>
                <a:ext cx="231" cy="111"/>
              </a:xfrm>
              <a:custGeom>
                <a:avLst/>
                <a:gdLst>
                  <a:gd name="T0" fmla="*/ 22 w 146"/>
                  <a:gd name="T1" fmla="*/ 279 h 70"/>
                  <a:gd name="T2" fmla="*/ 60 w 146"/>
                  <a:gd name="T3" fmla="*/ 252 h 70"/>
                  <a:gd name="T4" fmla="*/ 203 w 146"/>
                  <a:gd name="T5" fmla="*/ 124 h 70"/>
                  <a:gd name="T6" fmla="*/ 516 w 146"/>
                  <a:gd name="T7" fmla="*/ 60 h 70"/>
                  <a:gd name="T8" fmla="*/ 573 w 146"/>
                  <a:gd name="T9" fmla="*/ 48 h 70"/>
                  <a:gd name="T10" fmla="*/ 578 w 146"/>
                  <a:gd name="T11" fmla="*/ 25 h 70"/>
                  <a:gd name="T12" fmla="*/ 578 w 146"/>
                  <a:gd name="T13" fmla="*/ 25 h 70"/>
                  <a:gd name="T14" fmla="*/ 566 w 146"/>
                  <a:gd name="T15" fmla="*/ 5 h 70"/>
                  <a:gd name="T16" fmla="*/ 555 w 146"/>
                  <a:gd name="T17" fmla="*/ 5 h 70"/>
                  <a:gd name="T18" fmla="*/ 559 w 146"/>
                  <a:gd name="T19" fmla="*/ 27 h 70"/>
                  <a:gd name="T20" fmla="*/ 519 w 146"/>
                  <a:gd name="T21" fmla="*/ 48 h 70"/>
                  <a:gd name="T22" fmla="*/ 470 w 146"/>
                  <a:gd name="T23" fmla="*/ 48 h 70"/>
                  <a:gd name="T24" fmla="*/ 435 w 146"/>
                  <a:gd name="T25" fmla="*/ 56 h 70"/>
                  <a:gd name="T26" fmla="*/ 313 w 146"/>
                  <a:gd name="T27" fmla="*/ 76 h 70"/>
                  <a:gd name="T28" fmla="*/ 223 w 146"/>
                  <a:gd name="T29" fmla="*/ 108 h 70"/>
                  <a:gd name="T30" fmla="*/ 130 w 146"/>
                  <a:gd name="T31" fmla="*/ 163 h 70"/>
                  <a:gd name="T32" fmla="*/ 81 w 146"/>
                  <a:gd name="T33" fmla="*/ 206 h 70"/>
                  <a:gd name="T34" fmla="*/ 40 w 146"/>
                  <a:gd name="T35" fmla="*/ 254 h 70"/>
                  <a:gd name="T36" fmla="*/ 14 w 146"/>
                  <a:gd name="T37" fmla="*/ 236 h 70"/>
                  <a:gd name="T38" fmla="*/ 13 w 146"/>
                  <a:gd name="T39" fmla="*/ 239 h 70"/>
                  <a:gd name="T40" fmla="*/ 5 w 146"/>
                  <a:gd name="T41" fmla="*/ 266 h 70"/>
                  <a:gd name="T42" fmla="*/ 22 w 146"/>
                  <a:gd name="T43" fmla="*/ 279 h 7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46" h="70">
                    <a:moveTo>
                      <a:pt x="6" y="70"/>
                    </a:moveTo>
                    <a:cubicBezTo>
                      <a:pt x="9" y="70"/>
                      <a:pt x="12" y="68"/>
                      <a:pt x="15" y="63"/>
                    </a:cubicBezTo>
                    <a:cubicBezTo>
                      <a:pt x="21" y="53"/>
                      <a:pt x="28" y="43"/>
                      <a:pt x="51" y="31"/>
                    </a:cubicBezTo>
                    <a:cubicBezTo>
                      <a:pt x="74" y="19"/>
                      <a:pt x="118" y="14"/>
                      <a:pt x="130" y="15"/>
                    </a:cubicBezTo>
                    <a:cubicBezTo>
                      <a:pt x="137" y="16"/>
                      <a:pt x="142" y="15"/>
                      <a:pt x="145" y="12"/>
                    </a:cubicBezTo>
                    <a:cubicBezTo>
                      <a:pt x="146" y="11"/>
                      <a:pt x="146" y="9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3"/>
                      <a:pt x="144" y="2"/>
                      <a:pt x="143" y="1"/>
                    </a:cubicBezTo>
                    <a:cubicBezTo>
                      <a:pt x="142" y="0"/>
                      <a:pt x="141" y="0"/>
                      <a:pt x="140" y="1"/>
                    </a:cubicBezTo>
                    <a:cubicBezTo>
                      <a:pt x="141" y="2"/>
                      <a:pt x="142" y="5"/>
                      <a:pt x="141" y="7"/>
                    </a:cubicBezTo>
                    <a:cubicBezTo>
                      <a:pt x="141" y="11"/>
                      <a:pt x="136" y="11"/>
                      <a:pt x="131" y="12"/>
                    </a:cubicBezTo>
                    <a:cubicBezTo>
                      <a:pt x="127" y="12"/>
                      <a:pt x="123" y="12"/>
                      <a:pt x="119" y="12"/>
                    </a:cubicBezTo>
                    <a:cubicBezTo>
                      <a:pt x="116" y="13"/>
                      <a:pt x="113" y="14"/>
                      <a:pt x="110" y="14"/>
                    </a:cubicBezTo>
                    <a:cubicBezTo>
                      <a:pt x="101" y="15"/>
                      <a:pt x="89" y="17"/>
                      <a:pt x="79" y="19"/>
                    </a:cubicBezTo>
                    <a:cubicBezTo>
                      <a:pt x="71" y="21"/>
                      <a:pt x="63" y="24"/>
                      <a:pt x="56" y="27"/>
                    </a:cubicBezTo>
                    <a:cubicBezTo>
                      <a:pt x="47" y="31"/>
                      <a:pt x="40" y="35"/>
                      <a:pt x="33" y="41"/>
                    </a:cubicBezTo>
                    <a:cubicBezTo>
                      <a:pt x="28" y="45"/>
                      <a:pt x="24" y="49"/>
                      <a:pt x="20" y="52"/>
                    </a:cubicBezTo>
                    <a:cubicBezTo>
                      <a:pt x="16" y="56"/>
                      <a:pt x="15" y="62"/>
                      <a:pt x="10" y="64"/>
                    </a:cubicBezTo>
                    <a:cubicBezTo>
                      <a:pt x="7" y="64"/>
                      <a:pt x="3" y="62"/>
                      <a:pt x="4" y="59"/>
                    </a:cubicBezTo>
                    <a:cubicBezTo>
                      <a:pt x="4" y="59"/>
                      <a:pt x="3" y="59"/>
                      <a:pt x="3" y="60"/>
                    </a:cubicBezTo>
                    <a:cubicBezTo>
                      <a:pt x="1" y="62"/>
                      <a:pt x="0" y="64"/>
                      <a:pt x="1" y="67"/>
                    </a:cubicBezTo>
                    <a:cubicBezTo>
                      <a:pt x="2" y="69"/>
                      <a:pt x="4" y="70"/>
                      <a:pt x="6" y="7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3" name="Freeform 1622">
                <a:extLst>
                  <a:ext uri="{FF2B5EF4-FFF2-40B4-BE49-F238E27FC236}">
                    <a16:creationId xmlns:a16="http://schemas.microsoft.com/office/drawing/2014/main" id="{A137C8C1-15DC-2D09-EC9C-F04FB11BDE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169"/>
                <a:ext cx="16" cy="11"/>
              </a:xfrm>
              <a:custGeom>
                <a:avLst/>
                <a:gdLst>
                  <a:gd name="T0" fmla="*/ 35 w 10"/>
                  <a:gd name="T1" fmla="*/ 13 h 7"/>
                  <a:gd name="T2" fmla="*/ 42 w 10"/>
                  <a:gd name="T3" fmla="*/ 8 h 7"/>
                  <a:gd name="T4" fmla="*/ 35 w 10"/>
                  <a:gd name="T5" fmla="*/ 5 h 7"/>
                  <a:gd name="T6" fmla="*/ 16 w 10"/>
                  <a:gd name="T7" fmla="*/ 8 h 7"/>
                  <a:gd name="T8" fmla="*/ 13 w 10"/>
                  <a:gd name="T9" fmla="*/ 8 h 7"/>
                  <a:gd name="T10" fmla="*/ 16 w 10"/>
                  <a:gd name="T11" fmla="*/ 13 h 7"/>
                  <a:gd name="T12" fmla="*/ 8 w 10"/>
                  <a:gd name="T13" fmla="*/ 22 h 7"/>
                  <a:gd name="T14" fmla="*/ 0 w 10"/>
                  <a:gd name="T15" fmla="*/ 27 h 7"/>
                  <a:gd name="T16" fmla="*/ 0 w 10"/>
                  <a:gd name="T17" fmla="*/ 27 h 7"/>
                  <a:gd name="T18" fmla="*/ 35 w 10"/>
                  <a:gd name="T19" fmla="*/ 13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0" h="7">
                    <a:moveTo>
                      <a:pt x="9" y="3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9" y="1"/>
                      <a:pt x="9" y="1"/>
                    </a:cubicBezTo>
                    <a:cubicBezTo>
                      <a:pt x="8" y="0"/>
                      <a:pt x="6" y="1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5" y="5"/>
                      <a:pt x="4" y="6"/>
                      <a:pt x="2" y="6"/>
                    </a:cubicBez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6"/>
                      <a:pt x="9" y="4"/>
                      <a:pt x="9" y="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4" name="Freeform 1623">
                <a:extLst>
                  <a:ext uri="{FF2B5EF4-FFF2-40B4-BE49-F238E27FC236}">
                    <a16:creationId xmlns:a16="http://schemas.microsoft.com/office/drawing/2014/main" id="{17D67D03-CB65-BEBC-2CD8-5EE4AF6EF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3180"/>
                <a:ext cx="19" cy="7"/>
              </a:xfrm>
              <a:custGeom>
                <a:avLst/>
                <a:gdLst>
                  <a:gd name="T0" fmla="*/ 48 w 12"/>
                  <a:gd name="T1" fmla="*/ 7 h 4"/>
                  <a:gd name="T2" fmla="*/ 43 w 12"/>
                  <a:gd name="T3" fmla="*/ 0 h 4"/>
                  <a:gd name="T4" fmla="*/ 40 w 12"/>
                  <a:gd name="T5" fmla="*/ 7 h 4"/>
                  <a:gd name="T6" fmla="*/ 0 w 12"/>
                  <a:gd name="T7" fmla="*/ 21 h 4"/>
                  <a:gd name="T8" fmla="*/ 48 w 12"/>
                  <a:gd name="T9" fmla="*/ 7 h 4"/>
                  <a:gd name="T10" fmla="*/ 48 w 12"/>
                  <a:gd name="T11" fmla="*/ 7 h 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12" y="1"/>
                    </a:moveTo>
                    <a:cubicBezTo>
                      <a:pt x="12" y="1"/>
                      <a:pt x="12" y="1"/>
                      <a:pt x="11" y="0"/>
                    </a:cubicBezTo>
                    <a:cubicBezTo>
                      <a:pt x="11" y="0"/>
                      <a:pt x="10" y="1"/>
                      <a:pt x="10" y="1"/>
                    </a:cubicBezTo>
                    <a:cubicBezTo>
                      <a:pt x="4" y="2"/>
                      <a:pt x="1" y="3"/>
                      <a:pt x="0" y="4"/>
                    </a:cubicBezTo>
                    <a:cubicBezTo>
                      <a:pt x="1" y="4"/>
                      <a:pt x="4" y="4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5" name="Freeform 1624">
                <a:extLst>
                  <a:ext uri="{FF2B5EF4-FFF2-40B4-BE49-F238E27FC236}">
                    <a16:creationId xmlns:a16="http://schemas.microsoft.com/office/drawing/2014/main" id="{9CE5E739-FF7E-4242-F4EC-F68A43EA25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3188"/>
                <a:ext cx="19" cy="11"/>
              </a:xfrm>
              <a:custGeom>
                <a:avLst/>
                <a:gdLst>
                  <a:gd name="T0" fmla="*/ 5 w 12"/>
                  <a:gd name="T1" fmla="*/ 22 h 7"/>
                  <a:gd name="T2" fmla="*/ 0 w 12"/>
                  <a:gd name="T3" fmla="*/ 27 h 7"/>
                  <a:gd name="T4" fmla="*/ 16 w 12"/>
                  <a:gd name="T5" fmla="*/ 22 h 7"/>
                  <a:gd name="T6" fmla="*/ 48 w 12"/>
                  <a:gd name="T7" fmla="*/ 8 h 7"/>
                  <a:gd name="T8" fmla="*/ 48 w 12"/>
                  <a:gd name="T9" fmla="*/ 5 h 7"/>
                  <a:gd name="T10" fmla="*/ 27 w 12"/>
                  <a:gd name="T11" fmla="*/ 8 h 7"/>
                  <a:gd name="T12" fmla="*/ 21 w 12"/>
                  <a:gd name="T13" fmla="*/ 13 h 7"/>
                  <a:gd name="T14" fmla="*/ 16 w 12"/>
                  <a:gd name="T15" fmla="*/ 13 h 7"/>
                  <a:gd name="T16" fmla="*/ 0 w 12"/>
                  <a:gd name="T17" fmla="*/ 20 h 7"/>
                  <a:gd name="T18" fmla="*/ 5 w 12"/>
                  <a:gd name="T19" fmla="*/ 22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" h="7">
                    <a:moveTo>
                      <a:pt x="1" y="6"/>
                    </a:moveTo>
                    <a:cubicBezTo>
                      <a:pt x="1" y="6"/>
                      <a:pt x="1" y="7"/>
                      <a:pt x="0" y="7"/>
                    </a:cubicBezTo>
                    <a:cubicBezTo>
                      <a:pt x="1" y="7"/>
                      <a:pt x="3" y="6"/>
                      <a:pt x="4" y="6"/>
                    </a:cubicBezTo>
                    <a:cubicBezTo>
                      <a:pt x="7" y="4"/>
                      <a:pt x="12" y="3"/>
                      <a:pt x="12" y="2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0" y="0"/>
                      <a:pt x="8" y="1"/>
                      <a:pt x="7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4"/>
                      <a:pt x="2" y="4"/>
                      <a:pt x="0" y="5"/>
                    </a:cubicBezTo>
                    <a:cubicBezTo>
                      <a:pt x="1" y="5"/>
                      <a:pt x="1" y="5"/>
                      <a:pt x="1" y="6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6" name="Freeform 1625">
                <a:extLst>
                  <a:ext uri="{FF2B5EF4-FFF2-40B4-BE49-F238E27FC236}">
                    <a16:creationId xmlns:a16="http://schemas.microsoft.com/office/drawing/2014/main" id="{5DBC446A-BD8F-588E-1681-8535BF42B1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25"/>
                <a:ext cx="8" cy="6"/>
              </a:xfrm>
              <a:custGeom>
                <a:avLst/>
                <a:gdLst>
                  <a:gd name="T0" fmla="*/ 0 w 5"/>
                  <a:gd name="T1" fmla="*/ 14 h 4"/>
                  <a:gd name="T2" fmla="*/ 21 w 5"/>
                  <a:gd name="T3" fmla="*/ 5 h 4"/>
                  <a:gd name="T4" fmla="*/ 21 w 5"/>
                  <a:gd name="T5" fmla="*/ 5 h 4"/>
                  <a:gd name="T6" fmla="*/ 13 w 5"/>
                  <a:gd name="T7" fmla="*/ 0 h 4"/>
                  <a:gd name="T8" fmla="*/ 13 w 5"/>
                  <a:gd name="T9" fmla="*/ 0 h 4"/>
                  <a:gd name="T10" fmla="*/ 0 w 5"/>
                  <a:gd name="T11" fmla="*/ 14 h 4"/>
                  <a:gd name="T12" fmla="*/ 0 w 5"/>
                  <a:gd name="T13" fmla="*/ 14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0" y="4"/>
                    </a:moveTo>
                    <a:cubicBezTo>
                      <a:pt x="2" y="4"/>
                      <a:pt x="3" y="3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7" name="Freeform 1626">
                <a:extLst>
                  <a:ext uri="{FF2B5EF4-FFF2-40B4-BE49-F238E27FC236}">
                    <a16:creationId xmlns:a16="http://schemas.microsoft.com/office/drawing/2014/main" id="{970DA559-A3CE-9E3E-8055-A4EF6719D5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3157"/>
                <a:ext cx="51" cy="19"/>
              </a:xfrm>
              <a:custGeom>
                <a:avLst/>
                <a:gdLst>
                  <a:gd name="T0" fmla="*/ 84 w 32"/>
                  <a:gd name="T1" fmla="*/ 33 h 12"/>
                  <a:gd name="T2" fmla="*/ 84 w 32"/>
                  <a:gd name="T3" fmla="*/ 33 h 12"/>
                  <a:gd name="T4" fmla="*/ 124 w 32"/>
                  <a:gd name="T5" fmla="*/ 25 h 12"/>
                  <a:gd name="T6" fmla="*/ 124 w 32"/>
                  <a:gd name="T7" fmla="*/ 8 h 12"/>
                  <a:gd name="T8" fmla="*/ 116 w 32"/>
                  <a:gd name="T9" fmla="*/ 0 h 12"/>
                  <a:gd name="T10" fmla="*/ 102 w 32"/>
                  <a:gd name="T11" fmla="*/ 8 h 12"/>
                  <a:gd name="T12" fmla="*/ 97 w 32"/>
                  <a:gd name="T13" fmla="*/ 21 h 12"/>
                  <a:gd name="T14" fmla="*/ 77 w 32"/>
                  <a:gd name="T15" fmla="*/ 27 h 12"/>
                  <a:gd name="T16" fmla="*/ 41 w 32"/>
                  <a:gd name="T17" fmla="*/ 35 h 12"/>
                  <a:gd name="T18" fmla="*/ 0 w 32"/>
                  <a:gd name="T19" fmla="*/ 48 h 12"/>
                  <a:gd name="T20" fmla="*/ 84 w 32"/>
                  <a:gd name="T21" fmla="*/ 33 h 1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2" h="12">
                    <a:moveTo>
                      <a:pt x="21" y="8"/>
                    </a:moveTo>
                    <a:cubicBezTo>
                      <a:pt x="21" y="8"/>
                      <a:pt x="21" y="8"/>
                      <a:pt x="21" y="8"/>
                    </a:cubicBezTo>
                    <a:cubicBezTo>
                      <a:pt x="25" y="9"/>
                      <a:pt x="29" y="8"/>
                      <a:pt x="31" y="6"/>
                    </a:cubicBezTo>
                    <a:cubicBezTo>
                      <a:pt x="32" y="5"/>
                      <a:pt x="32" y="4"/>
                      <a:pt x="31" y="2"/>
                    </a:cubicBezTo>
                    <a:cubicBezTo>
                      <a:pt x="30" y="1"/>
                      <a:pt x="30" y="0"/>
                      <a:pt x="29" y="0"/>
                    </a:cubicBezTo>
                    <a:cubicBezTo>
                      <a:pt x="28" y="0"/>
                      <a:pt x="26" y="1"/>
                      <a:pt x="25" y="2"/>
                    </a:cubicBezTo>
                    <a:cubicBezTo>
                      <a:pt x="25" y="3"/>
                      <a:pt x="25" y="4"/>
                      <a:pt x="24" y="5"/>
                    </a:cubicBezTo>
                    <a:cubicBezTo>
                      <a:pt x="23" y="6"/>
                      <a:pt x="21" y="6"/>
                      <a:pt x="19" y="7"/>
                    </a:cubicBezTo>
                    <a:cubicBezTo>
                      <a:pt x="16" y="7"/>
                      <a:pt x="13" y="8"/>
                      <a:pt x="10" y="9"/>
                    </a:cubicBezTo>
                    <a:cubicBezTo>
                      <a:pt x="7" y="10"/>
                      <a:pt x="3" y="11"/>
                      <a:pt x="0" y="12"/>
                    </a:cubicBezTo>
                    <a:cubicBezTo>
                      <a:pt x="7" y="10"/>
                      <a:pt x="14" y="9"/>
                      <a:pt x="21" y="8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8" name="Freeform 1627">
                <a:extLst>
                  <a:ext uri="{FF2B5EF4-FFF2-40B4-BE49-F238E27FC236}">
                    <a16:creationId xmlns:a16="http://schemas.microsoft.com/office/drawing/2014/main" id="{840EFA12-D9A7-486F-1815-60ACA76127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" y="3193"/>
                <a:ext cx="36" cy="24"/>
              </a:xfrm>
              <a:custGeom>
                <a:avLst/>
                <a:gdLst>
                  <a:gd name="T0" fmla="*/ 0 w 23"/>
                  <a:gd name="T1" fmla="*/ 54 h 15"/>
                  <a:gd name="T2" fmla="*/ 8 w 23"/>
                  <a:gd name="T3" fmla="*/ 61 h 15"/>
                  <a:gd name="T4" fmla="*/ 34 w 23"/>
                  <a:gd name="T5" fmla="*/ 48 h 15"/>
                  <a:gd name="T6" fmla="*/ 39 w 23"/>
                  <a:gd name="T7" fmla="*/ 42 h 15"/>
                  <a:gd name="T8" fmla="*/ 88 w 23"/>
                  <a:gd name="T9" fmla="*/ 0 h 15"/>
                  <a:gd name="T10" fmla="*/ 88 w 23"/>
                  <a:gd name="T11" fmla="*/ 0 h 15"/>
                  <a:gd name="T12" fmla="*/ 42 w 23"/>
                  <a:gd name="T13" fmla="*/ 26 h 15"/>
                  <a:gd name="T14" fmla="*/ 22 w 23"/>
                  <a:gd name="T15" fmla="*/ 34 h 15"/>
                  <a:gd name="T16" fmla="*/ 20 w 23"/>
                  <a:gd name="T17" fmla="*/ 29 h 15"/>
                  <a:gd name="T18" fmla="*/ 0 w 23"/>
                  <a:gd name="T19" fmla="*/ 48 h 15"/>
                  <a:gd name="T20" fmla="*/ 0 w 23"/>
                  <a:gd name="T21" fmla="*/ 54 h 15"/>
                  <a:gd name="T22" fmla="*/ 0 w 23"/>
                  <a:gd name="T23" fmla="*/ 54 h 1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3" h="15">
                    <a:moveTo>
                      <a:pt x="0" y="13"/>
                    </a:move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7" y="13"/>
                      <a:pt x="9" y="1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4" y="7"/>
                      <a:pt x="18" y="4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0" y="3"/>
                      <a:pt x="15" y="3"/>
                      <a:pt x="11" y="6"/>
                    </a:cubicBezTo>
                    <a:cubicBezTo>
                      <a:pt x="10" y="7"/>
                      <a:pt x="8" y="9"/>
                      <a:pt x="6" y="8"/>
                    </a:cubicBezTo>
                    <a:cubicBezTo>
                      <a:pt x="6" y="8"/>
                      <a:pt x="5" y="8"/>
                      <a:pt x="5" y="7"/>
                    </a:cubicBezTo>
                    <a:cubicBezTo>
                      <a:pt x="2" y="9"/>
                      <a:pt x="0" y="10"/>
                      <a:pt x="0" y="12"/>
                    </a:cubicBezTo>
                    <a:cubicBezTo>
                      <a:pt x="0" y="12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9" name="Freeform 1628">
                <a:extLst>
                  <a:ext uri="{FF2B5EF4-FFF2-40B4-BE49-F238E27FC236}">
                    <a16:creationId xmlns:a16="http://schemas.microsoft.com/office/drawing/2014/main" id="{AF4B4425-23D2-A0C9-ED60-64A218DA5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5" y="3152"/>
                <a:ext cx="17" cy="14"/>
              </a:xfrm>
              <a:custGeom>
                <a:avLst/>
                <a:gdLst>
                  <a:gd name="T0" fmla="*/ 0 w 11"/>
                  <a:gd name="T1" fmla="*/ 26 h 9"/>
                  <a:gd name="T2" fmla="*/ 0 w 11"/>
                  <a:gd name="T3" fmla="*/ 26 h 9"/>
                  <a:gd name="T4" fmla="*/ 22 w 11"/>
                  <a:gd name="T5" fmla="*/ 30 h 9"/>
                  <a:gd name="T6" fmla="*/ 40 w 11"/>
                  <a:gd name="T7" fmla="*/ 12 h 9"/>
                  <a:gd name="T8" fmla="*/ 36 w 11"/>
                  <a:gd name="T9" fmla="*/ 8 h 9"/>
                  <a:gd name="T10" fmla="*/ 34 w 11"/>
                  <a:gd name="T11" fmla="*/ 0 h 9"/>
                  <a:gd name="T12" fmla="*/ 22 w 11"/>
                  <a:gd name="T13" fmla="*/ 0 h 9"/>
                  <a:gd name="T14" fmla="*/ 19 w 11"/>
                  <a:gd name="T15" fmla="*/ 0 h 9"/>
                  <a:gd name="T16" fmla="*/ 22 w 11"/>
                  <a:gd name="T17" fmla="*/ 14 h 9"/>
                  <a:gd name="T18" fmla="*/ 12 w 11"/>
                  <a:gd name="T19" fmla="*/ 22 h 9"/>
                  <a:gd name="T20" fmla="*/ 0 w 11"/>
                  <a:gd name="T21" fmla="*/ 26 h 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1" h="9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2" y="8"/>
                      <a:pt x="4" y="9"/>
                      <a:pt x="6" y="8"/>
                    </a:cubicBezTo>
                    <a:cubicBezTo>
                      <a:pt x="8" y="8"/>
                      <a:pt x="10" y="6"/>
                      <a:pt x="11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10" y="1"/>
                      <a:pt x="9" y="1"/>
                      <a:pt x="9" y="0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8" y="0"/>
                      <a:pt x="6" y="3"/>
                      <a:pt x="6" y="4"/>
                    </a:cubicBezTo>
                    <a:cubicBezTo>
                      <a:pt x="5" y="5"/>
                      <a:pt x="4" y="6"/>
                      <a:pt x="3" y="6"/>
                    </a:cubicBezTo>
                    <a:cubicBezTo>
                      <a:pt x="2" y="6"/>
                      <a:pt x="0" y="6"/>
                      <a:pt x="0" y="7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0" name="Freeform 1629">
                <a:extLst>
                  <a:ext uri="{FF2B5EF4-FFF2-40B4-BE49-F238E27FC236}">
                    <a16:creationId xmlns:a16="http://schemas.microsoft.com/office/drawing/2014/main" id="{9F9D6E7A-433C-C389-D577-0DAFE8C95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3171"/>
                <a:ext cx="231" cy="111"/>
              </a:xfrm>
              <a:custGeom>
                <a:avLst/>
                <a:gdLst>
                  <a:gd name="T0" fmla="*/ 203 w 146"/>
                  <a:gd name="T1" fmla="*/ 124 h 70"/>
                  <a:gd name="T2" fmla="*/ 60 w 146"/>
                  <a:gd name="T3" fmla="*/ 252 h 70"/>
                  <a:gd name="T4" fmla="*/ 22 w 146"/>
                  <a:gd name="T5" fmla="*/ 279 h 70"/>
                  <a:gd name="T6" fmla="*/ 5 w 146"/>
                  <a:gd name="T7" fmla="*/ 266 h 70"/>
                  <a:gd name="T8" fmla="*/ 13 w 146"/>
                  <a:gd name="T9" fmla="*/ 239 h 70"/>
                  <a:gd name="T10" fmla="*/ 35 w 146"/>
                  <a:gd name="T11" fmla="*/ 224 h 70"/>
                  <a:gd name="T12" fmla="*/ 82 w 146"/>
                  <a:gd name="T13" fmla="*/ 192 h 70"/>
                  <a:gd name="T14" fmla="*/ 253 w 146"/>
                  <a:gd name="T15" fmla="*/ 82 h 70"/>
                  <a:gd name="T16" fmla="*/ 443 w 146"/>
                  <a:gd name="T17" fmla="*/ 43 h 70"/>
                  <a:gd name="T18" fmla="*/ 536 w 146"/>
                  <a:gd name="T19" fmla="*/ 16 h 70"/>
                  <a:gd name="T20" fmla="*/ 538 w 146"/>
                  <a:gd name="T21" fmla="*/ 8 h 70"/>
                  <a:gd name="T22" fmla="*/ 566 w 146"/>
                  <a:gd name="T23" fmla="*/ 5 h 70"/>
                  <a:gd name="T24" fmla="*/ 578 w 146"/>
                  <a:gd name="T25" fmla="*/ 25 h 70"/>
                  <a:gd name="T26" fmla="*/ 578 w 146"/>
                  <a:gd name="T27" fmla="*/ 25 h 70"/>
                  <a:gd name="T28" fmla="*/ 573 w 146"/>
                  <a:gd name="T29" fmla="*/ 48 h 70"/>
                  <a:gd name="T30" fmla="*/ 516 w 146"/>
                  <a:gd name="T31" fmla="*/ 60 h 70"/>
                  <a:gd name="T32" fmla="*/ 203 w 146"/>
                  <a:gd name="T33" fmla="*/ 124 h 7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6" h="70">
                    <a:moveTo>
                      <a:pt x="51" y="31"/>
                    </a:moveTo>
                    <a:cubicBezTo>
                      <a:pt x="28" y="43"/>
                      <a:pt x="21" y="53"/>
                      <a:pt x="15" y="63"/>
                    </a:cubicBezTo>
                    <a:cubicBezTo>
                      <a:pt x="12" y="68"/>
                      <a:pt x="9" y="70"/>
                      <a:pt x="6" y="70"/>
                    </a:cubicBezTo>
                    <a:cubicBezTo>
                      <a:pt x="4" y="70"/>
                      <a:pt x="2" y="69"/>
                      <a:pt x="1" y="67"/>
                    </a:cubicBezTo>
                    <a:cubicBezTo>
                      <a:pt x="0" y="64"/>
                      <a:pt x="1" y="62"/>
                      <a:pt x="3" y="60"/>
                    </a:cubicBezTo>
                    <a:cubicBezTo>
                      <a:pt x="4" y="58"/>
                      <a:pt x="7" y="57"/>
                      <a:pt x="9" y="56"/>
                    </a:cubicBezTo>
                    <a:cubicBezTo>
                      <a:pt x="13" y="54"/>
                      <a:pt x="17" y="52"/>
                      <a:pt x="21" y="48"/>
                    </a:cubicBezTo>
                    <a:cubicBezTo>
                      <a:pt x="28" y="42"/>
                      <a:pt x="46" y="29"/>
                      <a:pt x="64" y="21"/>
                    </a:cubicBezTo>
                    <a:cubicBezTo>
                      <a:pt x="85" y="12"/>
                      <a:pt x="103" y="11"/>
                      <a:pt x="112" y="11"/>
                    </a:cubicBezTo>
                    <a:cubicBezTo>
                      <a:pt x="124" y="11"/>
                      <a:pt x="130" y="7"/>
                      <a:pt x="135" y="4"/>
                    </a:cubicBezTo>
                    <a:cubicBezTo>
                      <a:pt x="136" y="2"/>
                      <a:pt x="136" y="2"/>
                      <a:pt x="136" y="2"/>
                    </a:cubicBezTo>
                    <a:cubicBezTo>
                      <a:pt x="139" y="1"/>
                      <a:pt x="141" y="0"/>
                      <a:pt x="143" y="1"/>
                    </a:cubicBezTo>
                    <a:cubicBezTo>
                      <a:pt x="144" y="2"/>
                      <a:pt x="145" y="3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6" y="9"/>
                      <a:pt x="146" y="11"/>
                      <a:pt x="145" y="12"/>
                    </a:cubicBezTo>
                    <a:cubicBezTo>
                      <a:pt x="142" y="15"/>
                      <a:pt x="137" y="16"/>
                      <a:pt x="130" y="15"/>
                    </a:cubicBezTo>
                    <a:cubicBezTo>
                      <a:pt x="118" y="14"/>
                      <a:pt x="74" y="19"/>
                      <a:pt x="51" y="31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1" name="Freeform 1630">
                <a:extLst>
                  <a:ext uri="{FF2B5EF4-FFF2-40B4-BE49-F238E27FC236}">
                    <a16:creationId xmlns:a16="http://schemas.microsoft.com/office/drawing/2014/main" id="{A1731A6D-4137-8D45-F9D5-44733E8F2D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207"/>
                <a:ext cx="153" cy="71"/>
              </a:xfrm>
              <a:custGeom>
                <a:avLst/>
                <a:gdLst>
                  <a:gd name="T0" fmla="*/ 333 w 96"/>
                  <a:gd name="T1" fmla="*/ 35 h 45"/>
                  <a:gd name="T2" fmla="*/ 185 w 96"/>
                  <a:gd name="T3" fmla="*/ 22 h 45"/>
                  <a:gd name="T4" fmla="*/ 46 w 96"/>
                  <a:gd name="T5" fmla="*/ 134 h 45"/>
                  <a:gd name="T6" fmla="*/ 46 w 96"/>
                  <a:gd name="T7" fmla="*/ 137 h 45"/>
                  <a:gd name="T8" fmla="*/ 13 w 96"/>
                  <a:gd name="T9" fmla="*/ 172 h 45"/>
                  <a:gd name="T10" fmla="*/ 5 w 96"/>
                  <a:gd name="T11" fmla="*/ 169 h 45"/>
                  <a:gd name="T12" fmla="*/ 13 w 96"/>
                  <a:gd name="T13" fmla="*/ 125 h 45"/>
                  <a:gd name="T14" fmla="*/ 175 w 96"/>
                  <a:gd name="T15" fmla="*/ 21 h 45"/>
                  <a:gd name="T16" fmla="*/ 308 w 96"/>
                  <a:gd name="T17" fmla="*/ 5 h 45"/>
                  <a:gd name="T18" fmla="*/ 325 w 96"/>
                  <a:gd name="T19" fmla="*/ 5 h 45"/>
                  <a:gd name="T20" fmla="*/ 389 w 96"/>
                  <a:gd name="T21" fmla="*/ 33 h 45"/>
                  <a:gd name="T22" fmla="*/ 389 w 96"/>
                  <a:gd name="T23" fmla="*/ 33 h 45"/>
                  <a:gd name="T24" fmla="*/ 384 w 96"/>
                  <a:gd name="T25" fmla="*/ 47 h 45"/>
                  <a:gd name="T26" fmla="*/ 333 w 96"/>
                  <a:gd name="T27" fmla="*/ 35 h 4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96" h="45">
                    <a:moveTo>
                      <a:pt x="82" y="9"/>
                    </a:moveTo>
                    <a:cubicBezTo>
                      <a:pt x="78" y="6"/>
                      <a:pt x="63" y="0"/>
                      <a:pt x="46" y="6"/>
                    </a:cubicBezTo>
                    <a:cubicBezTo>
                      <a:pt x="29" y="13"/>
                      <a:pt x="15" y="25"/>
                      <a:pt x="11" y="34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8" y="43"/>
                      <a:pt x="7" y="45"/>
                      <a:pt x="3" y="44"/>
                    </a:cubicBezTo>
                    <a:cubicBezTo>
                      <a:pt x="2" y="44"/>
                      <a:pt x="1" y="44"/>
                      <a:pt x="1" y="43"/>
                    </a:cubicBezTo>
                    <a:cubicBezTo>
                      <a:pt x="0" y="40"/>
                      <a:pt x="1" y="35"/>
                      <a:pt x="3" y="32"/>
                    </a:cubicBezTo>
                    <a:cubicBezTo>
                      <a:pt x="8" y="24"/>
                      <a:pt x="25" y="12"/>
                      <a:pt x="43" y="5"/>
                    </a:cubicBezTo>
                    <a:cubicBezTo>
                      <a:pt x="58" y="0"/>
                      <a:pt x="68" y="0"/>
                      <a:pt x="76" y="1"/>
                    </a:cubicBezTo>
                    <a:cubicBezTo>
                      <a:pt x="80" y="1"/>
                      <a:pt x="80" y="1"/>
                      <a:pt x="80" y="1"/>
                    </a:cubicBezTo>
                    <a:cubicBezTo>
                      <a:pt x="89" y="1"/>
                      <a:pt x="94" y="5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6" y="9"/>
                      <a:pt x="96" y="11"/>
                      <a:pt x="95" y="12"/>
                    </a:cubicBezTo>
                    <a:cubicBezTo>
                      <a:pt x="92" y="14"/>
                      <a:pt x="88" y="14"/>
                      <a:pt x="82" y="9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2" name="Freeform 1631">
                <a:extLst>
                  <a:ext uri="{FF2B5EF4-FFF2-40B4-BE49-F238E27FC236}">
                    <a16:creationId xmlns:a16="http://schemas.microsoft.com/office/drawing/2014/main" id="{69167019-CC4B-978D-6BFF-DD44C3653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3222"/>
                <a:ext cx="101" cy="58"/>
              </a:xfrm>
              <a:custGeom>
                <a:avLst/>
                <a:gdLst>
                  <a:gd name="T0" fmla="*/ 33 w 64"/>
                  <a:gd name="T1" fmla="*/ 94 h 37"/>
                  <a:gd name="T2" fmla="*/ 27 w 64"/>
                  <a:gd name="T3" fmla="*/ 122 h 37"/>
                  <a:gd name="T4" fmla="*/ 22 w 64"/>
                  <a:gd name="T5" fmla="*/ 143 h 37"/>
                  <a:gd name="T6" fmla="*/ 14 w 64"/>
                  <a:gd name="T7" fmla="*/ 143 h 37"/>
                  <a:gd name="T8" fmla="*/ 5 w 64"/>
                  <a:gd name="T9" fmla="*/ 138 h 37"/>
                  <a:gd name="T10" fmla="*/ 21 w 64"/>
                  <a:gd name="T11" fmla="*/ 94 h 37"/>
                  <a:gd name="T12" fmla="*/ 21 w 64"/>
                  <a:gd name="T13" fmla="*/ 88 h 37"/>
                  <a:gd name="T14" fmla="*/ 87 w 64"/>
                  <a:gd name="T15" fmla="*/ 31 h 37"/>
                  <a:gd name="T16" fmla="*/ 199 w 64"/>
                  <a:gd name="T17" fmla="*/ 5 h 37"/>
                  <a:gd name="T18" fmla="*/ 210 w 64"/>
                  <a:gd name="T19" fmla="*/ 5 h 37"/>
                  <a:gd name="T20" fmla="*/ 246 w 64"/>
                  <a:gd name="T21" fmla="*/ 27 h 37"/>
                  <a:gd name="T22" fmla="*/ 246 w 64"/>
                  <a:gd name="T23" fmla="*/ 34 h 37"/>
                  <a:gd name="T24" fmla="*/ 246 w 64"/>
                  <a:gd name="T25" fmla="*/ 34 h 37"/>
                  <a:gd name="T26" fmla="*/ 211 w 64"/>
                  <a:gd name="T27" fmla="*/ 31 h 37"/>
                  <a:gd name="T28" fmla="*/ 129 w 64"/>
                  <a:gd name="T29" fmla="*/ 14 h 37"/>
                  <a:gd name="T30" fmla="*/ 129 w 64"/>
                  <a:gd name="T31" fmla="*/ 14 h 37"/>
                  <a:gd name="T32" fmla="*/ 33 w 64"/>
                  <a:gd name="T33" fmla="*/ 94 h 3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64" h="37">
                    <a:moveTo>
                      <a:pt x="8" y="24"/>
                    </a:moveTo>
                    <a:cubicBezTo>
                      <a:pt x="7" y="27"/>
                      <a:pt x="7" y="30"/>
                      <a:pt x="7" y="32"/>
                    </a:cubicBezTo>
                    <a:cubicBezTo>
                      <a:pt x="7" y="34"/>
                      <a:pt x="7" y="36"/>
                      <a:pt x="6" y="37"/>
                    </a:cubicBezTo>
                    <a:cubicBezTo>
                      <a:pt x="6" y="37"/>
                      <a:pt x="5" y="37"/>
                      <a:pt x="4" y="37"/>
                    </a:cubicBezTo>
                    <a:cubicBezTo>
                      <a:pt x="2" y="37"/>
                      <a:pt x="1" y="36"/>
                      <a:pt x="1" y="36"/>
                    </a:cubicBezTo>
                    <a:cubicBezTo>
                      <a:pt x="0" y="34"/>
                      <a:pt x="1" y="30"/>
                      <a:pt x="5" y="24"/>
                    </a:cubicBezTo>
                    <a:cubicBezTo>
                      <a:pt x="5" y="24"/>
                      <a:pt x="5" y="23"/>
                      <a:pt x="5" y="23"/>
                    </a:cubicBezTo>
                    <a:cubicBezTo>
                      <a:pt x="7" y="20"/>
                      <a:pt x="9" y="15"/>
                      <a:pt x="22" y="8"/>
                    </a:cubicBezTo>
                    <a:cubicBezTo>
                      <a:pt x="35" y="0"/>
                      <a:pt x="44" y="1"/>
                      <a:pt x="51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8" y="2"/>
                      <a:pt x="62" y="5"/>
                      <a:pt x="63" y="7"/>
                    </a:cubicBezTo>
                    <a:cubicBezTo>
                      <a:pt x="64" y="8"/>
                      <a:pt x="63" y="9"/>
                      <a:pt x="63" y="9"/>
                    </a:cubicBezTo>
                    <a:cubicBezTo>
                      <a:pt x="63" y="9"/>
                      <a:pt x="63" y="9"/>
                      <a:pt x="63" y="9"/>
                    </a:cubicBezTo>
                    <a:cubicBezTo>
                      <a:pt x="61" y="12"/>
                      <a:pt x="59" y="11"/>
                      <a:pt x="54" y="8"/>
                    </a:cubicBezTo>
                    <a:cubicBezTo>
                      <a:pt x="49" y="6"/>
                      <a:pt x="42" y="2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25" y="7"/>
                      <a:pt x="10" y="18"/>
                      <a:pt x="8" y="2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3" name="Freeform 1632">
                <a:extLst>
                  <a:ext uri="{FF2B5EF4-FFF2-40B4-BE49-F238E27FC236}">
                    <a16:creationId xmlns:a16="http://schemas.microsoft.com/office/drawing/2014/main" id="{F113E57F-A1FD-5068-A898-FAE39C16D4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3169"/>
                <a:ext cx="76" cy="18"/>
              </a:xfrm>
              <a:custGeom>
                <a:avLst/>
                <a:gdLst>
                  <a:gd name="T0" fmla="*/ 40 w 48"/>
                  <a:gd name="T1" fmla="*/ 34 h 11"/>
                  <a:gd name="T2" fmla="*/ 95 w 48"/>
                  <a:gd name="T3" fmla="*/ 26 h 11"/>
                  <a:gd name="T4" fmla="*/ 147 w 48"/>
                  <a:gd name="T5" fmla="*/ 13 h 11"/>
                  <a:gd name="T6" fmla="*/ 168 w 48"/>
                  <a:gd name="T7" fmla="*/ 8 h 11"/>
                  <a:gd name="T8" fmla="*/ 185 w 48"/>
                  <a:gd name="T9" fmla="*/ 5 h 11"/>
                  <a:gd name="T10" fmla="*/ 190 w 48"/>
                  <a:gd name="T11" fmla="*/ 8 h 11"/>
                  <a:gd name="T12" fmla="*/ 185 w 48"/>
                  <a:gd name="T13" fmla="*/ 13 h 11"/>
                  <a:gd name="T14" fmla="*/ 150 w 48"/>
                  <a:gd name="T15" fmla="*/ 29 h 11"/>
                  <a:gd name="T16" fmla="*/ 116 w 48"/>
                  <a:gd name="T17" fmla="*/ 29 h 11"/>
                  <a:gd name="T18" fmla="*/ 48 w 48"/>
                  <a:gd name="T19" fmla="*/ 34 h 11"/>
                  <a:gd name="T20" fmla="*/ 0 w 48"/>
                  <a:gd name="T21" fmla="*/ 47 h 11"/>
                  <a:gd name="T22" fmla="*/ 40 w 48"/>
                  <a:gd name="T23" fmla="*/ 34 h 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8" h="11">
                    <a:moveTo>
                      <a:pt x="10" y="8"/>
                    </a:moveTo>
                    <a:cubicBezTo>
                      <a:pt x="15" y="6"/>
                      <a:pt x="20" y="6"/>
                      <a:pt x="24" y="6"/>
                    </a:cubicBezTo>
                    <a:cubicBezTo>
                      <a:pt x="28" y="5"/>
                      <a:pt x="32" y="5"/>
                      <a:pt x="37" y="3"/>
                    </a:cubicBezTo>
                    <a:cubicBezTo>
                      <a:pt x="39" y="3"/>
                      <a:pt x="41" y="2"/>
                      <a:pt x="42" y="2"/>
                    </a:cubicBezTo>
                    <a:cubicBezTo>
                      <a:pt x="44" y="1"/>
                      <a:pt x="46" y="0"/>
                      <a:pt x="47" y="1"/>
                    </a:cubicBezTo>
                    <a:cubicBezTo>
                      <a:pt x="47" y="1"/>
                      <a:pt x="47" y="2"/>
                      <a:pt x="48" y="2"/>
                    </a:cubicBezTo>
                    <a:cubicBezTo>
                      <a:pt x="48" y="2"/>
                      <a:pt x="48" y="2"/>
                      <a:pt x="47" y="3"/>
                    </a:cubicBezTo>
                    <a:cubicBezTo>
                      <a:pt x="47" y="4"/>
                      <a:pt x="43" y="6"/>
                      <a:pt x="38" y="7"/>
                    </a:cubicBezTo>
                    <a:cubicBezTo>
                      <a:pt x="36" y="7"/>
                      <a:pt x="33" y="7"/>
                      <a:pt x="29" y="7"/>
                    </a:cubicBezTo>
                    <a:cubicBezTo>
                      <a:pt x="23" y="7"/>
                      <a:pt x="17" y="7"/>
                      <a:pt x="12" y="8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1" y="10"/>
                      <a:pt x="4" y="9"/>
                      <a:pt x="10" y="8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4" name="Freeform 1633">
                <a:extLst>
                  <a:ext uri="{FF2B5EF4-FFF2-40B4-BE49-F238E27FC236}">
                    <a16:creationId xmlns:a16="http://schemas.microsoft.com/office/drawing/2014/main" id="{51993876-D8A8-EB5C-FCD5-47198527AF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188"/>
                <a:ext cx="74" cy="43"/>
              </a:xfrm>
              <a:custGeom>
                <a:avLst/>
                <a:gdLst>
                  <a:gd name="T0" fmla="*/ 117 w 47"/>
                  <a:gd name="T1" fmla="*/ 35 h 27"/>
                  <a:gd name="T2" fmla="*/ 117 w 47"/>
                  <a:gd name="T3" fmla="*/ 35 h 27"/>
                  <a:gd name="T4" fmla="*/ 35 w 47"/>
                  <a:gd name="T5" fmla="*/ 81 h 27"/>
                  <a:gd name="T6" fmla="*/ 20 w 47"/>
                  <a:gd name="T7" fmla="*/ 97 h 27"/>
                  <a:gd name="T8" fmla="*/ 0 w 47"/>
                  <a:gd name="T9" fmla="*/ 108 h 27"/>
                  <a:gd name="T10" fmla="*/ 0 w 47"/>
                  <a:gd name="T11" fmla="*/ 108 h 27"/>
                  <a:gd name="T12" fmla="*/ 13 w 47"/>
                  <a:gd name="T13" fmla="*/ 94 h 27"/>
                  <a:gd name="T14" fmla="*/ 77 w 47"/>
                  <a:gd name="T15" fmla="*/ 53 h 27"/>
                  <a:gd name="T16" fmla="*/ 151 w 47"/>
                  <a:gd name="T17" fmla="*/ 13 h 27"/>
                  <a:gd name="T18" fmla="*/ 156 w 47"/>
                  <a:gd name="T19" fmla="*/ 13 h 27"/>
                  <a:gd name="T20" fmla="*/ 164 w 47"/>
                  <a:gd name="T21" fmla="*/ 8 h 27"/>
                  <a:gd name="T22" fmla="*/ 184 w 47"/>
                  <a:gd name="T23" fmla="*/ 5 h 27"/>
                  <a:gd name="T24" fmla="*/ 184 w 47"/>
                  <a:gd name="T25" fmla="*/ 8 h 27"/>
                  <a:gd name="T26" fmla="*/ 151 w 47"/>
                  <a:gd name="T27" fmla="*/ 25 h 27"/>
                  <a:gd name="T28" fmla="*/ 117 w 47"/>
                  <a:gd name="T29" fmla="*/ 35 h 2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7" h="27">
                    <a:moveTo>
                      <a:pt x="30" y="9"/>
                    </a:moveTo>
                    <a:cubicBezTo>
                      <a:pt x="30" y="9"/>
                      <a:pt x="30" y="9"/>
                      <a:pt x="30" y="9"/>
                    </a:cubicBezTo>
                    <a:cubicBezTo>
                      <a:pt x="22" y="13"/>
                      <a:pt x="11" y="19"/>
                      <a:pt x="9" y="20"/>
                    </a:cubicBezTo>
                    <a:cubicBezTo>
                      <a:pt x="7" y="22"/>
                      <a:pt x="6" y="23"/>
                      <a:pt x="5" y="24"/>
                    </a:cubicBezTo>
                    <a:cubicBezTo>
                      <a:pt x="3" y="26"/>
                      <a:pt x="2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1" y="23"/>
                      <a:pt x="3" y="23"/>
                    </a:cubicBezTo>
                    <a:cubicBezTo>
                      <a:pt x="7" y="21"/>
                      <a:pt x="14" y="17"/>
                      <a:pt x="20" y="13"/>
                    </a:cubicBezTo>
                    <a:cubicBezTo>
                      <a:pt x="26" y="9"/>
                      <a:pt x="35" y="5"/>
                      <a:pt x="39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3" y="1"/>
                      <a:pt x="45" y="0"/>
                      <a:pt x="47" y="1"/>
                    </a:cubicBezTo>
                    <a:cubicBezTo>
                      <a:pt x="47" y="1"/>
                      <a:pt x="47" y="1"/>
                      <a:pt x="47" y="2"/>
                    </a:cubicBezTo>
                    <a:cubicBezTo>
                      <a:pt x="47" y="3"/>
                      <a:pt x="42" y="4"/>
                      <a:pt x="39" y="6"/>
                    </a:cubicBezTo>
                    <a:cubicBezTo>
                      <a:pt x="36" y="7"/>
                      <a:pt x="33" y="8"/>
                      <a:pt x="30" y="9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5" name="Freeform 1634">
                <a:extLst>
                  <a:ext uri="{FF2B5EF4-FFF2-40B4-BE49-F238E27FC236}">
                    <a16:creationId xmlns:a16="http://schemas.microsoft.com/office/drawing/2014/main" id="{22A21A50-4E6F-AC82-DC6C-601EAB3601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150"/>
                <a:ext cx="20" cy="16"/>
              </a:xfrm>
              <a:custGeom>
                <a:avLst/>
                <a:gdLst>
                  <a:gd name="T0" fmla="*/ 28 w 13"/>
                  <a:gd name="T1" fmla="*/ 35 h 10"/>
                  <a:gd name="T2" fmla="*/ 8 w 13"/>
                  <a:gd name="T3" fmla="*/ 34 h 10"/>
                  <a:gd name="T4" fmla="*/ 0 w 13"/>
                  <a:gd name="T5" fmla="*/ 26 h 10"/>
                  <a:gd name="T6" fmla="*/ 22 w 13"/>
                  <a:gd name="T7" fmla="*/ 5 h 10"/>
                  <a:gd name="T8" fmla="*/ 40 w 13"/>
                  <a:gd name="T9" fmla="*/ 5 h 10"/>
                  <a:gd name="T10" fmla="*/ 43 w 13"/>
                  <a:gd name="T11" fmla="*/ 13 h 10"/>
                  <a:gd name="T12" fmla="*/ 48 w 13"/>
                  <a:gd name="T13" fmla="*/ 16 h 10"/>
                  <a:gd name="T14" fmla="*/ 28 w 13"/>
                  <a:gd name="T15" fmla="*/ 35 h 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3" h="10">
                    <a:moveTo>
                      <a:pt x="8" y="9"/>
                    </a:moveTo>
                    <a:cubicBezTo>
                      <a:pt x="6" y="10"/>
                      <a:pt x="4" y="9"/>
                      <a:pt x="2" y="8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4"/>
                      <a:pt x="2" y="3"/>
                      <a:pt x="6" y="1"/>
                    </a:cubicBezTo>
                    <a:cubicBezTo>
                      <a:pt x="8" y="1"/>
                      <a:pt x="10" y="0"/>
                      <a:pt x="11" y="1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3"/>
                      <a:pt x="12" y="4"/>
                      <a:pt x="13" y="4"/>
                    </a:cubicBezTo>
                    <a:cubicBezTo>
                      <a:pt x="12" y="7"/>
                      <a:pt x="10" y="9"/>
                      <a:pt x="8" y="9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6" name="Freeform 1635">
                <a:extLst>
                  <a:ext uri="{FF2B5EF4-FFF2-40B4-BE49-F238E27FC236}">
                    <a16:creationId xmlns:a16="http://schemas.microsoft.com/office/drawing/2014/main" id="{4F565C07-4ED8-CC7E-9C41-3D3A0A04E1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241"/>
                <a:ext cx="6" cy="7"/>
              </a:xfrm>
              <a:custGeom>
                <a:avLst/>
                <a:gdLst>
                  <a:gd name="T0" fmla="*/ 14 w 4"/>
                  <a:gd name="T1" fmla="*/ 6 h 5"/>
                  <a:gd name="T2" fmla="*/ 12 w 4"/>
                  <a:gd name="T3" fmla="*/ 11 h 5"/>
                  <a:gd name="T4" fmla="*/ 0 w 4"/>
                  <a:gd name="T5" fmla="*/ 8 h 5"/>
                  <a:gd name="T6" fmla="*/ 5 w 4"/>
                  <a:gd name="T7" fmla="*/ 1 h 5"/>
                  <a:gd name="T8" fmla="*/ 14 w 4"/>
                  <a:gd name="T9" fmla="*/ 6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7" name="Freeform 1636">
                <a:extLst>
                  <a:ext uri="{FF2B5EF4-FFF2-40B4-BE49-F238E27FC236}">
                    <a16:creationId xmlns:a16="http://schemas.microsoft.com/office/drawing/2014/main" id="{86C25755-BB70-C126-A956-61326E58FC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" y="3157"/>
                <a:ext cx="131" cy="60"/>
              </a:xfrm>
              <a:custGeom>
                <a:avLst/>
                <a:gdLst>
                  <a:gd name="T0" fmla="*/ 103 w 83"/>
                  <a:gd name="T1" fmla="*/ 87 h 38"/>
                  <a:gd name="T2" fmla="*/ 39 w 83"/>
                  <a:gd name="T3" fmla="*/ 129 h 38"/>
                  <a:gd name="T4" fmla="*/ 35 w 83"/>
                  <a:gd name="T5" fmla="*/ 137 h 38"/>
                  <a:gd name="T6" fmla="*/ 8 w 83"/>
                  <a:gd name="T7" fmla="*/ 150 h 38"/>
                  <a:gd name="T8" fmla="*/ 0 w 83"/>
                  <a:gd name="T9" fmla="*/ 142 h 38"/>
                  <a:gd name="T10" fmla="*/ 0 w 83"/>
                  <a:gd name="T11" fmla="*/ 142 h 38"/>
                  <a:gd name="T12" fmla="*/ 0 w 83"/>
                  <a:gd name="T13" fmla="*/ 137 h 38"/>
                  <a:gd name="T14" fmla="*/ 60 w 83"/>
                  <a:gd name="T15" fmla="*/ 98 h 38"/>
                  <a:gd name="T16" fmla="*/ 107 w 83"/>
                  <a:gd name="T17" fmla="*/ 74 h 38"/>
                  <a:gd name="T18" fmla="*/ 145 w 83"/>
                  <a:gd name="T19" fmla="*/ 55 h 38"/>
                  <a:gd name="T20" fmla="*/ 237 w 83"/>
                  <a:gd name="T21" fmla="*/ 33 h 38"/>
                  <a:gd name="T22" fmla="*/ 279 w 83"/>
                  <a:gd name="T23" fmla="*/ 22 h 38"/>
                  <a:gd name="T24" fmla="*/ 279 w 83"/>
                  <a:gd name="T25" fmla="*/ 22 h 38"/>
                  <a:gd name="T26" fmla="*/ 287 w 83"/>
                  <a:gd name="T27" fmla="*/ 14 h 38"/>
                  <a:gd name="T28" fmla="*/ 314 w 83"/>
                  <a:gd name="T29" fmla="*/ 0 h 38"/>
                  <a:gd name="T30" fmla="*/ 322 w 83"/>
                  <a:gd name="T31" fmla="*/ 8 h 38"/>
                  <a:gd name="T32" fmla="*/ 322 w 83"/>
                  <a:gd name="T33" fmla="*/ 22 h 38"/>
                  <a:gd name="T34" fmla="*/ 284 w 83"/>
                  <a:gd name="T35" fmla="*/ 33 h 38"/>
                  <a:gd name="T36" fmla="*/ 284 w 83"/>
                  <a:gd name="T37" fmla="*/ 33 h 38"/>
                  <a:gd name="T38" fmla="*/ 103 w 83"/>
                  <a:gd name="T39" fmla="*/ 87 h 3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83" h="38">
                    <a:moveTo>
                      <a:pt x="26" y="22"/>
                    </a:moveTo>
                    <a:cubicBezTo>
                      <a:pt x="19" y="26"/>
                      <a:pt x="14" y="30"/>
                      <a:pt x="10" y="33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7" y="36"/>
                      <a:pt x="4" y="38"/>
                      <a:pt x="2" y="38"/>
                    </a:cubicBezTo>
                    <a:cubicBezTo>
                      <a:pt x="1" y="37"/>
                      <a:pt x="0" y="37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5"/>
                      <a:pt x="0" y="35"/>
                    </a:cubicBezTo>
                    <a:cubicBezTo>
                      <a:pt x="0" y="32"/>
                      <a:pt x="7" y="29"/>
                      <a:pt x="15" y="25"/>
                    </a:cubicBezTo>
                    <a:cubicBezTo>
                      <a:pt x="20" y="23"/>
                      <a:pt x="24" y="21"/>
                      <a:pt x="27" y="19"/>
                    </a:cubicBezTo>
                    <a:cubicBezTo>
                      <a:pt x="30" y="17"/>
                      <a:pt x="33" y="15"/>
                      <a:pt x="37" y="14"/>
                    </a:cubicBezTo>
                    <a:cubicBezTo>
                      <a:pt x="42" y="11"/>
                      <a:pt x="52" y="9"/>
                      <a:pt x="60" y="8"/>
                    </a:cubicBezTo>
                    <a:cubicBezTo>
                      <a:pt x="65" y="7"/>
                      <a:pt x="69" y="6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72" y="5"/>
                      <a:pt x="72" y="5"/>
                      <a:pt x="73" y="4"/>
                    </a:cubicBezTo>
                    <a:cubicBezTo>
                      <a:pt x="75" y="2"/>
                      <a:pt x="78" y="0"/>
                      <a:pt x="80" y="0"/>
                    </a:cubicBezTo>
                    <a:cubicBezTo>
                      <a:pt x="81" y="0"/>
                      <a:pt x="81" y="1"/>
                      <a:pt x="82" y="2"/>
                    </a:cubicBezTo>
                    <a:cubicBezTo>
                      <a:pt x="83" y="4"/>
                      <a:pt x="83" y="5"/>
                      <a:pt x="82" y="6"/>
                    </a:cubicBezTo>
                    <a:cubicBezTo>
                      <a:pt x="80" y="8"/>
                      <a:pt x="76" y="9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55" y="10"/>
                      <a:pt x="36" y="15"/>
                      <a:pt x="26" y="2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8" name="Freeform 1637">
                <a:extLst>
                  <a:ext uri="{FF2B5EF4-FFF2-40B4-BE49-F238E27FC236}">
                    <a16:creationId xmlns:a16="http://schemas.microsoft.com/office/drawing/2014/main" id="{A5648263-9725-9FF5-827D-6FCD2F248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" y="3269"/>
                <a:ext cx="15" cy="14"/>
              </a:xfrm>
              <a:custGeom>
                <a:avLst/>
                <a:gdLst>
                  <a:gd name="T0" fmla="*/ 37 w 9"/>
                  <a:gd name="T1" fmla="*/ 14 h 9"/>
                  <a:gd name="T2" fmla="*/ 28 w 9"/>
                  <a:gd name="T3" fmla="*/ 34 h 9"/>
                  <a:gd name="T4" fmla="*/ 0 w 9"/>
                  <a:gd name="T5" fmla="*/ 22 h 9"/>
                  <a:gd name="T6" fmla="*/ 13 w 9"/>
                  <a:gd name="T7" fmla="*/ 5 h 9"/>
                  <a:gd name="T8" fmla="*/ 37 w 9"/>
                  <a:gd name="T9" fmla="*/ 14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" h="9">
                    <a:moveTo>
                      <a:pt x="8" y="4"/>
                    </a:moveTo>
                    <a:cubicBezTo>
                      <a:pt x="9" y="6"/>
                      <a:pt x="8" y="8"/>
                      <a:pt x="6" y="9"/>
                    </a:cubicBezTo>
                    <a:cubicBezTo>
                      <a:pt x="3" y="9"/>
                      <a:pt x="1" y="8"/>
                      <a:pt x="0" y="6"/>
                    </a:cubicBezTo>
                    <a:cubicBezTo>
                      <a:pt x="0" y="4"/>
                      <a:pt x="1" y="2"/>
                      <a:pt x="3" y="1"/>
                    </a:cubicBezTo>
                    <a:cubicBezTo>
                      <a:pt x="5" y="0"/>
                      <a:pt x="7" y="1"/>
                      <a:pt x="8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9" name="Freeform 1638">
                <a:extLst>
                  <a:ext uri="{FF2B5EF4-FFF2-40B4-BE49-F238E27FC236}">
                    <a16:creationId xmlns:a16="http://schemas.microsoft.com/office/drawing/2014/main" id="{8944A2F6-147D-3313-C61E-BC91B7DE93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72"/>
                <a:ext cx="9" cy="10"/>
              </a:xfrm>
              <a:custGeom>
                <a:avLst/>
                <a:gdLst>
                  <a:gd name="T0" fmla="*/ 21 w 6"/>
                  <a:gd name="T1" fmla="*/ 8 h 6"/>
                  <a:gd name="T2" fmla="*/ 14 w 6"/>
                  <a:gd name="T3" fmla="*/ 28 h 6"/>
                  <a:gd name="T4" fmla="*/ 5 w 6"/>
                  <a:gd name="T5" fmla="*/ 20 h 6"/>
                  <a:gd name="T6" fmla="*/ 8 w 6"/>
                  <a:gd name="T7" fmla="*/ 0 h 6"/>
                  <a:gd name="T8" fmla="*/ 21 w 6"/>
                  <a:gd name="T9" fmla="*/ 8 h 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2"/>
                    </a:moveTo>
                    <a:cubicBezTo>
                      <a:pt x="6" y="3"/>
                      <a:pt x="6" y="5"/>
                      <a:pt x="4" y="6"/>
                    </a:cubicBezTo>
                    <a:cubicBezTo>
                      <a:pt x="3" y="6"/>
                      <a:pt x="1" y="5"/>
                      <a:pt x="1" y="4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4" y="0"/>
                      <a:pt x="5" y="0"/>
                      <a:pt x="6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0" name="Freeform 1639">
                <a:extLst>
                  <a:ext uri="{FF2B5EF4-FFF2-40B4-BE49-F238E27FC236}">
                    <a16:creationId xmlns:a16="http://schemas.microsoft.com/office/drawing/2014/main" id="{32D26099-DFA0-2C69-7533-F8FD74A17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74"/>
                <a:ext cx="9" cy="8"/>
              </a:xfrm>
              <a:custGeom>
                <a:avLst/>
                <a:gdLst>
                  <a:gd name="T0" fmla="*/ 0 w 6"/>
                  <a:gd name="T1" fmla="*/ 8 h 5"/>
                  <a:gd name="T2" fmla="*/ 5 w 6"/>
                  <a:gd name="T3" fmla="*/ 13 h 5"/>
                  <a:gd name="T4" fmla="*/ 14 w 6"/>
                  <a:gd name="T5" fmla="*/ 21 h 5"/>
                  <a:gd name="T6" fmla="*/ 21 w 6"/>
                  <a:gd name="T7" fmla="*/ 5 h 5"/>
                  <a:gd name="T8" fmla="*/ 18 w 6"/>
                  <a:gd name="T9" fmla="*/ 0 h 5"/>
                  <a:gd name="T10" fmla="*/ 14 w 6"/>
                  <a:gd name="T11" fmla="*/ 8 h 5"/>
                  <a:gd name="T12" fmla="*/ 0 w 6"/>
                  <a:gd name="T13" fmla="*/ 8 h 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0" y="2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4"/>
                      <a:pt x="3" y="5"/>
                      <a:pt x="4" y="5"/>
                    </a:cubicBezTo>
                    <a:cubicBezTo>
                      <a:pt x="6" y="4"/>
                      <a:pt x="6" y="2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5" y="1"/>
                      <a:pt x="5" y="2"/>
                      <a:pt x="4" y="2"/>
                    </a:cubicBezTo>
                    <a:cubicBezTo>
                      <a:pt x="2" y="3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1" name="Freeform 1640">
                <a:extLst>
                  <a:ext uri="{FF2B5EF4-FFF2-40B4-BE49-F238E27FC236}">
                    <a16:creationId xmlns:a16="http://schemas.microsoft.com/office/drawing/2014/main" id="{A0DA82CD-F0F9-F0BD-DCB1-8A74FC0FC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72"/>
                <a:ext cx="9" cy="10"/>
              </a:xfrm>
              <a:custGeom>
                <a:avLst/>
                <a:gdLst>
                  <a:gd name="T0" fmla="*/ 21 w 6"/>
                  <a:gd name="T1" fmla="*/ 8 h 6"/>
                  <a:gd name="T2" fmla="*/ 14 w 6"/>
                  <a:gd name="T3" fmla="*/ 28 h 6"/>
                  <a:gd name="T4" fmla="*/ 5 w 6"/>
                  <a:gd name="T5" fmla="*/ 20 h 6"/>
                  <a:gd name="T6" fmla="*/ 8 w 6"/>
                  <a:gd name="T7" fmla="*/ 0 h 6"/>
                  <a:gd name="T8" fmla="*/ 21 w 6"/>
                  <a:gd name="T9" fmla="*/ 8 h 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2"/>
                    </a:moveTo>
                    <a:cubicBezTo>
                      <a:pt x="6" y="3"/>
                      <a:pt x="6" y="5"/>
                      <a:pt x="4" y="6"/>
                    </a:cubicBezTo>
                    <a:cubicBezTo>
                      <a:pt x="3" y="6"/>
                      <a:pt x="1" y="5"/>
                      <a:pt x="1" y="4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4" y="0"/>
                      <a:pt x="5" y="0"/>
                      <a:pt x="6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2" name="Freeform 1641">
                <a:extLst>
                  <a:ext uri="{FF2B5EF4-FFF2-40B4-BE49-F238E27FC236}">
                    <a16:creationId xmlns:a16="http://schemas.microsoft.com/office/drawing/2014/main" id="{E31D0987-90E3-AFCB-AD44-F572D9C72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" y="3326"/>
                <a:ext cx="65" cy="110"/>
              </a:xfrm>
              <a:custGeom>
                <a:avLst/>
                <a:gdLst>
                  <a:gd name="T0" fmla="*/ 130 w 41"/>
                  <a:gd name="T1" fmla="*/ 251 h 70"/>
                  <a:gd name="T2" fmla="*/ 143 w 41"/>
                  <a:gd name="T3" fmla="*/ 185 h 70"/>
                  <a:gd name="T4" fmla="*/ 108 w 41"/>
                  <a:gd name="T5" fmla="*/ 108 h 70"/>
                  <a:gd name="T6" fmla="*/ 95 w 41"/>
                  <a:gd name="T7" fmla="*/ 20 h 70"/>
                  <a:gd name="T8" fmla="*/ 13 w 41"/>
                  <a:gd name="T9" fmla="*/ 47 h 70"/>
                  <a:gd name="T10" fmla="*/ 27 w 41"/>
                  <a:gd name="T11" fmla="*/ 195 h 70"/>
                  <a:gd name="T12" fmla="*/ 130 w 41"/>
                  <a:gd name="T13" fmla="*/ 251 h 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" h="70">
                    <a:moveTo>
                      <a:pt x="33" y="65"/>
                    </a:moveTo>
                    <a:cubicBezTo>
                      <a:pt x="39" y="61"/>
                      <a:pt x="41" y="55"/>
                      <a:pt x="36" y="48"/>
                    </a:cubicBezTo>
                    <a:cubicBezTo>
                      <a:pt x="32" y="40"/>
                      <a:pt x="28" y="35"/>
                      <a:pt x="27" y="28"/>
                    </a:cubicBezTo>
                    <a:cubicBezTo>
                      <a:pt x="25" y="20"/>
                      <a:pt x="30" y="10"/>
                      <a:pt x="24" y="5"/>
                    </a:cubicBezTo>
                    <a:cubicBezTo>
                      <a:pt x="19" y="0"/>
                      <a:pt x="7" y="1"/>
                      <a:pt x="3" y="12"/>
                    </a:cubicBezTo>
                    <a:cubicBezTo>
                      <a:pt x="0" y="23"/>
                      <a:pt x="0" y="36"/>
                      <a:pt x="7" y="50"/>
                    </a:cubicBezTo>
                    <a:cubicBezTo>
                      <a:pt x="12" y="61"/>
                      <a:pt x="21" y="70"/>
                      <a:pt x="33" y="65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3" name="Freeform 1642">
                <a:extLst>
                  <a:ext uri="{FF2B5EF4-FFF2-40B4-BE49-F238E27FC236}">
                    <a16:creationId xmlns:a16="http://schemas.microsoft.com/office/drawing/2014/main" id="{B09BC2C3-4F18-9FB5-6363-4B4695377E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" y="3331"/>
                <a:ext cx="58" cy="104"/>
              </a:xfrm>
              <a:custGeom>
                <a:avLst/>
                <a:gdLst>
                  <a:gd name="T0" fmla="*/ 14 w 37"/>
                  <a:gd name="T1" fmla="*/ 39 h 66"/>
                  <a:gd name="T2" fmla="*/ 47 w 37"/>
                  <a:gd name="T3" fmla="*/ 5 h 66"/>
                  <a:gd name="T4" fmla="*/ 83 w 37"/>
                  <a:gd name="T5" fmla="*/ 13 h 66"/>
                  <a:gd name="T6" fmla="*/ 94 w 37"/>
                  <a:gd name="T7" fmla="*/ 61 h 66"/>
                  <a:gd name="T8" fmla="*/ 94 w 37"/>
                  <a:gd name="T9" fmla="*/ 96 h 66"/>
                  <a:gd name="T10" fmla="*/ 129 w 37"/>
                  <a:gd name="T11" fmla="*/ 169 h 66"/>
                  <a:gd name="T12" fmla="*/ 130 w 37"/>
                  <a:gd name="T13" fmla="*/ 176 h 66"/>
                  <a:gd name="T14" fmla="*/ 138 w 37"/>
                  <a:gd name="T15" fmla="*/ 216 h 66"/>
                  <a:gd name="T16" fmla="*/ 121 w 37"/>
                  <a:gd name="T17" fmla="*/ 236 h 66"/>
                  <a:gd name="T18" fmla="*/ 116 w 37"/>
                  <a:gd name="T19" fmla="*/ 238 h 66"/>
                  <a:gd name="T20" fmla="*/ 27 w 37"/>
                  <a:gd name="T21" fmla="*/ 184 h 66"/>
                  <a:gd name="T22" fmla="*/ 14 w 37"/>
                  <a:gd name="T23" fmla="*/ 39 h 6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7" h="66">
                    <a:moveTo>
                      <a:pt x="4" y="10"/>
                    </a:moveTo>
                    <a:cubicBezTo>
                      <a:pt x="5" y="5"/>
                      <a:pt x="8" y="2"/>
                      <a:pt x="12" y="1"/>
                    </a:cubicBezTo>
                    <a:cubicBezTo>
                      <a:pt x="16" y="0"/>
                      <a:pt x="20" y="1"/>
                      <a:pt x="22" y="3"/>
                    </a:cubicBezTo>
                    <a:cubicBezTo>
                      <a:pt x="25" y="6"/>
                      <a:pt x="25" y="11"/>
                      <a:pt x="24" y="16"/>
                    </a:cubicBezTo>
                    <a:cubicBezTo>
                      <a:pt x="24" y="19"/>
                      <a:pt x="24" y="22"/>
                      <a:pt x="24" y="25"/>
                    </a:cubicBezTo>
                    <a:cubicBezTo>
                      <a:pt x="26" y="32"/>
                      <a:pt x="29" y="37"/>
                      <a:pt x="33" y="43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6" y="49"/>
                      <a:pt x="37" y="52"/>
                      <a:pt x="36" y="55"/>
                    </a:cubicBezTo>
                    <a:cubicBezTo>
                      <a:pt x="36" y="57"/>
                      <a:pt x="34" y="59"/>
                      <a:pt x="31" y="60"/>
                    </a:cubicBezTo>
                    <a:cubicBezTo>
                      <a:pt x="31" y="61"/>
                      <a:pt x="31" y="61"/>
                      <a:pt x="30" y="61"/>
                    </a:cubicBezTo>
                    <a:cubicBezTo>
                      <a:pt x="18" y="66"/>
                      <a:pt x="10" y="54"/>
                      <a:pt x="7" y="47"/>
                    </a:cubicBezTo>
                    <a:cubicBezTo>
                      <a:pt x="1" y="35"/>
                      <a:pt x="0" y="22"/>
                      <a:pt x="4" y="10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4" name="Freeform 1643">
                <a:extLst>
                  <a:ext uri="{FF2B5EF4-FFF2-40B4-BE49-F238E27FC236}">
                    <a16:creationId xmlns:a16="http://schemas.microsoft.com/office/drawing/2014/main" id="{6F0DE0C8-83B4-2F5B-9CF8-F436056173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34"/>
                <a:ext cx="49" cy="93"/>
              </a:xfrm>
              <a:custGeom>
                <a:avLst/>
                <a:gdLst>
                  <a:gd name="T0" fmla="*/ 122 w 31"/>
                  <a:gd name="T1" fmla="*/ 199 h 59"/>
                  <a:gd name="T2" fmla="*/ 107 w 31"/>
                  <a:gd name="T3" fmla="*/ 197 h 59"/>
                  <a:gd name="T4" fmla="*/ 111 w 31"/>
                  <a:gd name="T5" fmla="*/ 181 h 59"/>
                  <a:gd name="T6" fmla="*/ 111 w 31"/>
                  <a:gd name="T7" fmla="*/ 169 h 59"/>
                  <a:gd name="T8" fmla="*/ 103 w 31"/>
                  <a:gd name="T9" fmla="*/ 151 h 59"/>
                  <a:gd name="T10" fmla="*/ 63 w 31"/>
                  <a:gd name="T11" fmla="*/ 161 h 59"/>
                  <a:gd name="T12" fmla="*/ 55 w 31"/>
                  <a:gd name="T13" fmla="*/ 151 h 59"/>
                  <a:gd name="T14" fmla="*/ 90 w 31"/>
                  <a:gd name="T15" fmla="*/ 134 h 59"/>
                  <a:gd name="T16" fmla="*/ 81 w 31"/>
                  <a:gd name="T17" fmla="*/ 115 h 59"/>
                  <a:gd name="T18" fmla="*/ 70 w 31"/>
                  <a:gd name="T19" fmla="*/ 102 h 59"/>
                  <a:gd name="T20" fmla="*/ 55 w 31"/>
                  <a:gd name="T21" fmla="*/ 95 h 59"/>
                  <a:gd name="T22" fmla="*/ 13 w 31"/>
                  <a:gd name="T23" fmla="*/ 87 h 59"/>
                  <a:gd name="T24" fmla="*/ 70 w 31"/>
                  <a:gd name="T25" fmla="*/ 79 h 59"/>
                  <a:gd name="T26" fmla="*/ 70 w 31"/>
                  <a:gd name="T27" fmla="*/ 68 h 59"/>
                  <a:gd name="T28" fmla="*/ 70 w 31"/>
                  <a:gd name="T29" fmla="*/ 61 h 59"/>
                  <a:gd name="T30" fmla="*/ 60 w 31"/>
                  <a:gd name="T31" fmla="*/ 47 h 59"/>
                  <a:gd name="T32" fmla="*/ 74 w 31"/>
                  <a:gd name="T33" fmla="*/ 39 h 59"/>
                  <a:gd name="T34" fmla="*/ 35 w 31"/>
                  <a:gd name="T35" fmla="*/ 5 h 59"/>
                  <a:gd name="T36" fmla="*/ 33 w 31"/>
                  <a:gd name="T37" fmla="*/ 13 h 59"/>
                  <a:gd name="T38" fmla="*/ 63 w 31"/>
                  <a:gd name="T39" fmla="*/ 27 h 59"/>
                  <a:gd name="T40" fmla="*/ 13 w 31"/>
                  <a:gd name="T41" fmla="*/ 22 h 59"/>
                  <a:gd name="T42" fmla="*/ 33 w 31"/>
                  <a:gd name="T43" fmla="*/ 35 h 59"/>
                  <a:gd name="T44" fmla="*/ 14 w 31"/>
                  <a:gd name="T45" fmla="*/ 43 h 59"/>
                  <a:gd name="T46" fmla="*/ 8 w 31"/>
                  <a:gd name="T47" fmla="*/ 55 h 59"/>
                  <a:gd name="T48" fmla="*/ 43 w 31"/>
                  <a:gd name="T49" fmla="*/ 74 h 59"/>
                  <a:gd name="T50" fmla="*/ 0 w 31"/>
                  <a:gd name="T51" fmla="*/ 82 h 59"/>
                  <a:gd name="T52" fmla="*/ 5 w 31"/>
                  <a:gd name="T53" fmla="*/ 125 h 59"/>
                  <a:gd name="T54" fmla="*/ 52 w 31"/>
                  <a:gd name="T55" fmla="*/ 129 h 59"/>
                  <a:gd name="T56" fmla="*/ 43 w 31"/>
                  <a:gd name="T57" fmla="*/ 143 h 59"/>
                  <a:gd name="T58" fmla="*/ 14 w 31"/>
                  <a:gd name="T59" fmla="*/ 164 h 59"/>
                  <a:gd name="T60" fmla="*/ 21 w 31"/>
                  <a:gd name="T61" fmla="*/ 177 h 59"/>
                  <a:gd name="T62" fmla="*/ 43 w 31"/>
                  <a:gd name="T63" fmla="*/ 184 h 59"/>
                  <a:gd name="T64" fmla="*/ 87 w 31"/>
                  <a:gd name="T65" fmla="*/ 169 h 59"/>
                  <a:gd name="T66" fmla="*/ 60 w 31"/>
                  <a:gd name="T67" fmla="*/ 197 h 59"/>
                  <a:gd name="T68" fmla="*/ 52 w 31"/>
                  <a:gd name="T69" fmla="*/ 216 h 59"/>
                  <a:gd name="T70" fmla="*/ 103 w 31"/>
                  <a:gd name="T71" fmla="*/ 219 h 59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31" h="59">
                    <a:moveTo>
                      <a:pt x="26" y="56"/>
                    </a:moveTo>
                    <a:cubicBezTo>
                      <a:pt x="29" y="55"/>
                      <a:pt x="30" y="53"/>
                      <a:pt x="31" y="51"/>
                    </a:cubicBezTo>
                    <a:cubicBezTo>
                      <a:pt x="31" y="51"/>
                      <a:pt x="31" y="50"/>
                      <a:pt x="31" y="50"/>
                    </a:cubicBezTo>
                    <a:cubicBezTo>
                      <a:pt x="31" y="48"/>
                      <a:pt x="29" y="49"/>
                      <a:pt x="27" y="50"/>
                    </a:cubicBezTo>
                    <a:cubicBezTo>
                      <a:pt x="25" y="51"/>
                      <a:pt x="20" y="54"/>
                      <a:pt x="19" y="53"/>
                    </a:cubicBezTo>
                    <a:cubicBezTo>
                      <a:pt x="17" y="51"/>
                      <a:pt x="27" y="47"/>
                      <a:pt x="28" y="46"/>
                    </a:cubicBezTo>
                    <a:cubicBezTo>
                      <a:pt x="29" y="45"/>
                      <a:pt x="29" y="45"/>
                      <a:pt x="29" y="44"/>
                    </a:cubicBezTo>
                    <a:cubicBezTo>
                      <a:pt x="28" y="44"/>
                      <a:pt x="28" y="43"/>
                      <a:pt x="28" y="43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1"/>
                      <a:pt x="26" y="40"/>
                      <a:pt x="26" y="39"/>
                    </a:cubicBezTo>
                    <a:cubicBezTo>
                      <a:pt x="25" y="38"/>
                      <a:pt x="24" y="38"/>
                      <a:pt x="23" y="38"/>
                    </a:cubicBezTo>
                    <a:cubicBezTo>
                      <a:pt x="21" y="38"/>
                      <a:pt x="19" y="40"/>
                      <a:pt x="16" y="41"/>
                    </a:cubicBezTo>
                    <a:cubicBezTo>
                      <a:pt x="13" y="42"/>
                      <a:pt x="10" y="44"/>
                      <a:pt x="9" y="43"/>
                    </a:cubicBezTo>
                    <a:cubicBezTo>
                      <a:pt x="9" y="41"/>
                      <a:pt x="11" y="40"/>
                      <a:pt x="14" y="39"/>
                    </a:cubicBezTo>
                    <a:cubicBezTo>
                      <a:pt x="18" y="37"/>
                      <a:pt x="23" y="36"/>
                      <a:pt x="23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2" y="33"/>
                      <a:pt x="21" y="32"/>
                      <a:pt x="21" y="30"/>
                    </a:cubicBezTo>
                    <a:cubicBezTo>
                      <a:pt x="21" y="30"/>
                      <a:pt x="20" y="30"/>
                      <a:pt x="20" y="29"/>
                    </a:cubicBezTo>
                    <a:cubicBezTo>
                      <a:pt x="19" y="28"/>
                      <a:pt x="10" y="32"/>
                      <a:pt x="9" y="30"/>
                    </a:cubicBezTo>
                    <a:cubicBezTo>
                      <a:pt x="9" y="28"/>
                      <a:pt x="15" y="27"/>
                      <a:pt x="18" y="26"/>
                    </a:cubicBezTo>
                    <a:cubicBezTo>
                      <a:pt x="18" y="26"/>
                      <a:pt x="19" y="25"/>
                      <a:pt x="18" y="24"/>
                    </a:cubicBezTo>
                    <a:cubicBezTo>
                      <a:pt x="17" y="23"/>
                      <a:pt x="16" y="24"/>
                      <a:pt x="14" y="24"/>
                    </a:cubicBezTo>
                    <a:cubicBezTo>
                      <a:pt x="12" y="24"/>
                      <a:pt x="8" y="25"/>
                      <a:pt x="6" y="25"/>
                    </a:cubicBezTo>
                    <a:cubicBezTo>
                      <a:pt x="4" y="25"/>
                      <a:pt x="3" y="23"/>
                      <a:pt x="3" y="22"/>
                    </a:cubicBezTo>
                    <a:cubicBezTo>
                      <a:pt x="4" y="20"/>
                      <a:pt x="9" y="20"/>
                      <a:pt x="12" y="20"/>
                    </a:cubicBezTo>
                    <a:cubicBezTo>
                      <a:pt x="14" y="20"/>
                      <a:pt x="16" y="20"/>
                      <a:pt x="18" y="20"/>
                    </a:cubicBezTo>
                    <a:cubicBezTo>
                      <a:pt x="18" y="19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7"/>
                    </a:cubicBezTo>
                    <a:cubicBezTo>
                      <a:pt x="19" y="17"/>
                      <a:pt x="18" y="17"/>
                      <a:pt x="18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5"/>
                      <a:pt x="16" y="15"/>
                      <a:pt x="15" y="15"/>
                    </a:cubicBezTo>
                    <a:cubicBezTo>
                      <a:pt x="13" y="14"/>
                      <a:pt x="13" y="12"/>
                      <a:pt x="15" y="12"/>
                    </a:cubicBezTo>
                    <a:cubicBezTo>
                      <a:pt x="16" y="12"/>
                      <a:pt x="17" y="12"/>
                      <a:pt x="18" y="11"/>
                    </a:cubicBezTo>
                    <a:cubicBezTo>
                      <a:pt x="18" y="11"/>
                      <a:pt x="19" y="11"/>
                      <a:pt x="19" y="10"/>
                    </a:cubicBezTo>
                    <a:cubicBezTo>
                      <a:pt x="19" y="7"/>
                      <a:pt x="19" y="5"/>
                      <a:pt x="18" y="3"/>
                    </a:cubicBezTo>
                    <a:cubicBezTo>
                      <a:pt x="16" y="1"/>
                      <a:pt x="12" y="0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7" y="2"/>
                      <a:pt x="8" y="3"/>
                    </a:cubicBezTo>
                    <a:cubicBezTo>
                      <a:pt x="9" y="3"/>
                      <a:pt x="11" y="5"/>
                      <a:pt x="13" y="5"/>
                    </a:cubicBezTo>
                    <a:cubicBezTo>
                      <a:pt x="15" y="5"/>
                      <a:pt x="16" y="5"/>
                      <a:pt x="16" y="7"/>
                    </a:cubicBezTo>
                    <a:cubicBezTo>
                      <a:pt x="15" y="8"/>
                      <a:pt x="11" y="6"/>
                      <a:pt x="8" y="6"/>
                    </a:cubicBezTo>
                    <a:cubicBezTo>
                      <a:pt x="7" y="5"/>
                      <a:pt x="5" y="6"/>
                      <a:pt x="3" y="6"/>
                    </a:cubicBezTo>
                    <a:cubicBezTo>
                      <a:pt x="2" y="7"/>
                      <a:pt x="2" y="8"/>
                      <a:pt x="3" y="8"/>
                    </a:cubicBezTo>
                    <a:cubicBezTo>
                      <a:pt x="5" y="9"/>
                      <a:pt x="7" y="9"/>
                      <a:pt x="8" y="9"/>
                    </a:cubicBezTo>
                    <a:cubicBezTo>
                      <a:pt x="10" y="9"/>
                      <a:pt x="12" y="8"/>
                      <a:pt x="12" y="10"/>
                    </a:cubicBezTo>
                    <a:cubicBezTo>
                      <a:pt x="11" y="11"/>
                      <a:pt x="7" y="10"/>
                      <a:pt x="4" y="11"/>
                    </a:cubicBezTo>
                    <a:cubicBezTo>
                      <a:pt x="3" y="11"/>
                      <a:pt x="2" y="11"/>
                      <a:pt x="2" y="11"/>
                    </a:cubicBezTo>
                    <a:cubicBezTo>
                      <a:pt x="1" y="12"/>
                      <a:pt x="0" y="13"/>
                      <a:pt x="2" y="14"/>
                    </a:cubicBezTo>
                    <a:cubicBezTo>
                      <a:pt x="3" y="16"/>
                      <a:pt x="15" y="14"/>
                      <a:pt x="15" y="17"/>
                    </a:cubicBezTo>
                    <a:cubicBezTo>
                      <a:pt x="15" y="19"/>
                      <a:pt x="13" y="19"/>
                      <a:pt x="11" y="19"/>
                    </a:cubicBezTo>
                    <a:cubicBezTo>
                      <a:pt x="9" y="19"/>
                      <a:pt x="4" y="19"/>
                      <a:pt x="2" y="20"/>
                    </a:cubicBezTo>
                    <a:cubicBezTo>
                      <a:pt x="1" y="20"/>
                      <a:pt x="0" y="20"/>
                      <a:pt x="0" y="21"/>
                    </a:cubicBezTo>
                    <a:cubicBezTo>
                      <a:pt x="0" y="24"/>
                      <a:pt x="0" y="26"/>
                      <a:pt x="0" y="29"/>
                    </a:cubicBezTo>
                    <a:cubicBezTo>
                      <a:pt x="0" y="29"/>
                      <a:pt x="1" y="31"/>
                      <a:pt x="1" y="32"/>
                    </a:cubicBezTo>
                    <a:cubicBezTo>
                      <a:pt x="1" y="33"/>
                      <a:pt x="2" y="35"/>
                      <a:pt x="3" y="35"/>
                    </a:cubicBezTo>
                    <a:cubicBezTo>
                      <a:pt x="5" y="36"/>
                      <a:pt x="11" y="33"/>
                      <a:pt x="13" y="33"/>
                    </a:cubicBezTo>
                    <a:cubicBezTo>
                      <a:pt x="15" y="32"/>
                      <a:pt x="17" y="32"/>
                      <a:pt x="17" y="33"/>
                    </a:cubicBezTo>
                    <a:cubicBezTo>
                      <a:pt x="17" y="36"/>
                      <a:pt x="13" y="36"/>
                      <a:pt x="11" y="37"/>
                    </a:cubicBezTo>
                    <a:cubicBezTo>
                      <a:pt x="9" y="38"/>
                      <a:pt x="5" y="39"/>
                      <a:pt x="4" y="40"/>
                    </a:cubicBezTo>
                    <a:cubicBezTo>
                      <a:pt x="4" y="40"/>
                      <a:pt x="4" y="42"/>
                      <a:pt x="4" y="42"/>
                    </a:cubicBezTo>
                    <a:cubicBezTo>
                      <a:pt x="4" y="43"/>
                      <a:pt x="4" y="43"/>
                      <a:pt x="5" y="44"/>
                    </a:cubicBezTo>
                    <a:cubicBezTo>
                      <a:pt x="5" y="44"/>
                      <a:pt x="5" y="45"/>
                      <a:pt x="5" y="45"/>
                    </a:cubicBezTo>
                    <a:cubicBezTo>
                      <a:pt x="6" y="46"/>
                      <a:pt x="7" y="47"/>
                      <a:pt x="7" y="47"/>
                    </a:cubicBezTo>
                    <a:cubicBezTo>
                      <a:pt x="8" y="48"/>
                      <a:pt x="10" y="48"/>
                      <a:pt x="11" y="47"/>
                    </a:cubicBezTo>
                    <a:cubicBezTo>
                      <a:pt x="14" y="46"/>
                      <a:pt x="16" y="45"/>
                      <a:pt x="18" y="43"/>
                    </a:cubicBezTo>
                    <a:cubicBezTo>
                      <a:pt x="20" y="42"/>
                      <a:pt x="21" y="42"/>
                      <a:pt x="22" y="43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19" y="47"/>
                      <a:pt x="16" y="49"/>
                      <a:pt x="15" y="50"/>
                    </a:cubicBezTo>
                    <a:cubicBezTo>
                      <a:pt x="13" y="51"/>
                      <a:pt x="12" y="52"/>
                      <a:pt x="12" y="53"/>
                    </a:cubicBezTo>
                    <a:cubicBezTo>
                      <a:pt x="12" y="54"/>
                      <a:pt x="12" y="55"/>
                      <a:pt x="13" y="55"/>
                    </a:cubicBezTo>
                    <a:cubicBezTo>
                      <a:pt x="16" y="57"/>
                      <a:pt x="20" y="59"/>
                      <a:pt x="26" y="57"/>
                    </a:cubicBezTo>
                    <a:cubicBezTo>
                      <a:pt x="26" y="56"/>
                      <a:pt x="26" y="56"/>
                      <a:pt x="26" y="56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5" name="Freeform 1644">
                <a:extLst>
                  <a:ext uri="{FF2B5EF4-FFF2-40B4-BE49-F238E27FC236}">
                    <a16:creationId xmlns:a16="http://schemas.microsoft.com/office/drawing/2014/main" id="{BE3B37F5-79D7-7A8A-716B-725D0B47EA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94" y="3334"/>
                <a:ext cx="27" cy="20"/>
              </a:xfrm>
              <a:custGeom>
                <a:avLst/>
                <a:gdLst>
                  <a:gd name="T0" fmla="*/ 68 w 17"/>
                  <a:gd name="T1" fmla="*/ 35 h 13"/>
                  <a:gd name="T2" fmla="*/ 64 w 17"/>
                  <a:gd name="T3" fmla="*/ 12 h 13"/>
                  <a:gd name="T4" fmla="*/ 27 w 17"/>
                  <a:gd name="T5" fmla="*/ 5 h 13"/>
                  <a:gd name="T6" fmla="*/ 25 w 17"/>
                  <a:gd name="T7" fmla="*/ 5 h 13"/>
                  <a:gd name="T8" fmla="*/ 25 w 17"/>
                  <a:gd name="T9" fmla="*/ 12 h 13"/>
                  <a:gd name="T10" fmla="*/ 40 w 17"/>
                  <a:gd name="T11" fmla="*/ 14 h 13"/>
                  <a:gd name="T12" fmla="*/ 35 w 17"/>
                  <a:gd name="T13" fmla="*/ 14 h 13"/>
                  <a:gd name="T14" fmla="*/ 43 w 17"/>
                  <a:gd name="T15" fmla="*/ 12 h 13"/>
                  <a:gd name="T16" fmla="*/ 52 w 17"/>
                  <a:gd name="T17" fmla="*/ 12 h 13"/>
                  <a:gd name="T18" fmla="*/ 60 w 17"/>
                  <a:gd name="T19" fmla="*/ 22 h 13"/>
                  <a:gd name="T20" fmla="*/ 56 w 17"/>
                  <a:gd name="T21" fmla="*/ 35 h 13"/>
                  <a:gd name="T22" fmla="*/ 40 w 17"/>
                  <a:gd name="T23" fmla="*/ 43 h 13"/>
                  <a:gd name="T24" fmla="*/ 25 w 17"/>
                  <a:gd name="T25" fmla="*/ 43 h 13"/>
                  <a:gd name="T26" fmla="*/ 27 w 17"/>
                  <a:gd name="T27" fmla="*/ 40 h 13"/>
                  <a:gd name="T28" fmla="*/ 25 w 17"/>
                  <a:gd name="T29" fmla="*/ 40 h 13"/>
                  <a:gd name="T30" fmla="*/ 16 w 17"/>
                  <a:gd name="T31" fmla="*/ 43 h 13"/>
                  <a:gd name="T32" fmla="*/ 25 w 17"/>
                  <a:gd name="T33" fmla="*/ 48 h 13"/>
                  <a:gd name="T34" fmla="*/ 35 w 17"/>
                  <a:gd name="T35" fmla="*/ 48 h 13"/>
                  <a:gd name="T36" fmla="*/ 48 w 17"/>
                  <a:gd name="T37" fmla="*/ 48 h 13"/>
                  <a:gd name="T38" fmla="*/ 52 w 17"/>
                  <a:gd name="T39" fmla="*/ 43 h 13"/>
                  <a:gd name="T40" fmla="*/ 64 w 17"/>
                  <a:gd name="T41" fmla="*/ 40 h 13"/>
                  <a:gd name="T42" fmla="*/ 68 w 17"/>
                  <a:gd name="T43" fmla="*/ 35 h 13"/>
                  <a:gd name="T44" fmla="*/ 25 w 17"/>
                  <a:gd name="T45" fmla="*/ 22 h 13"/>
                  <a:gd name="T46" fmla="*/ 5 w 17"/>
                  <a:gd name="T47" fmla="*/ 22 h 13"/>
                  <a:gd name="T48" fmla="*/ 5 w 17"/>
                  <a:gd name="T49" fmla="*/ 28 h 13"/>
                  <a:gd name="T50" fmla="*/ 13 w 17"/>
                  <a:gd name="T51" fmla="*/ 34 h 13"/>
                  <a:gd name="T52" fmla="*/ 16 w 17"/>
                  <a:gd name="T53" fmla="*/ 28 h 13"/>
                  <a:gd name="T54" fmla="*/ 33 w 17"/>
                  <a:gd name="T55" fmla="*/ 26 h 13"/>
                  <a:gd name="T56" fmla="*/ 27 w 17"/>
                  <a:gd name="T57" fmla="*/ 28 h 13"/>
                  <a:gd name="T58" fmla="*/ 40 w 17"/>
                  <a:gd name="T59" fmla="*/ 28 h 13"/>
                  <a:gd name="T60" fmla="*/ 48 w 17"/>
                  <a:gd name="T61" fmla="*/ 26 h 13"/>
                  <a:gd name="T62" fmla="*/ 25 w 17"/>
                  <a:gd name="T63" fmla="*/ 22 h 13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7" h="13">
                    <a:moveTo>
                      <a:pt x="17" y="10"/>
                    </a:moveTo>
                    <a:cubicBezTo>
                      <a:pt x="17" y="7"/>
                      <a:pt x="17" y="5"/>
                      <a:pt x="16" y="3"/>
                    </a:cubicBezTo>
                    <a:cubicBezTo>
                      <a:pt x="14" y="1"/>
                      <a:pt x="10" y="0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5" y="2"/>
                      <a:pt x="6" y="3"/>
                    </a:cubicBezTo>
                    <a:cubicBezTo>
                      <a:pt x="7" y="3"/>
                      <a:pt x="8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3"/>
                      <a:pt x="13" y="3"/>
                    </a:cubicBezTo>
                    <a:cubicBezTo>
                      <a:pt x="14" y="3"/>
                      <a:pt x="15" y="4"/>
                      <a:pt x="15" y="6"/>
                    </a:cubicBezTo>
                    <a:cubicBezTo>
                      <a:pt x="16" y="7"/>
                      <a:pt x="16" y="9"/>
                      <a:pt x="14" y="10"/>
                    </a:cubicBezTo>
                    <a:cubicBezTo>
                      <a:pt x="12" y="10"/>
                      <a:pt x="11" y="11"/>
                      <a:pt x="10" y="12"/>
                    </a:cubicBezTo>
                    <a:cubicBezTo>
                      <a:pt x="8" y="12"/>
                      <a:pt x="7" y="13"/>
                      <a:pt x="6" y="12"/>
                    </a:cubicBezTo>
                    <a:cubicBezTo>
                      <a:pt x="6" y="12"/>
                      <a:pt x="7" y="11"/>
                      <a:pt x="7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11"/>
                      <a:pt x="4" y="12"/>
                      <a:pt x="4" y="12"/>
                    </a:cubicBezTo>
                    <a:cubicBezTo>
                      <a:pt x="4" y="13"/>
                      <a:pt x="6" y="13"/>
                      <a:pt x="6" y="13"/>
                    </a:cubicBezTo>
                    <a:cubicBezTo>
                      <a:pt x="7" y="13"/>
                      <a:pt x="8" y="13"/>
                      <a:pt x="9" y="13"/>
                    </a:cubicBezTo>
                    <a:cubicBezTo>
                      <a:pt x="10" y="13"/>
                      <a:pt x="11" y="13"/>
                      <a:pt x="12" y="13"/>
                    </a:cubicBezTo>
                    <a:cubicBezTo>
                      <a:pt x="12" y="12"/>
                      <a:pt x="12" y="12"/>
                      <a:pt x="13" y="12"/>
                    </a:cubicBezTo>
                    <a:cubicBezTo>
                      <a:pt x="14" y="12"/>
                      <a:pt x="15" y="12"/>
                      <a:pt x="16" y="11"/>
                    </a:cubicBezTo>
                    <a:cubicBezTo>
                      <a:pt x="16" y="11"/>
                      <a:pt x="17" y="11"/>
                      <a:pt x="17" y="10"/>
                    </a:cubicBezTo>
                    <a:close/>
                    <a:moveTo>
                      <a:pt x="6" y="6"/>
                    </a:moveTo>
                    <a:cubicBezTo>
                      <a:pt x="5" y="5"/>
                      <a:pt x="3" y="6"/>
                      <a:pt x="1" y="6"/>
                    </a:cubicBezTo>
                    <a:cubicBezTo>
                      <a:pt x="0" y="7"/>
                      <a:pt x="0" y="8"/>
                      <a:pt x="1" y="8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3" y="8"/>
                      <a:pt x="4" y="8"/>
                      <a:pt x="4" y="8"/>
                    </a:cubicBezTo>
                    <a:cubicBezTo>
                      <a:pt x="5" y="8"/>
                      <a:pt x="7" y="6"/>
                      <a:pt x="8" y="7"/>
                    </a:cubicBezTo>
                    <a:cubicBezTo>
                      <a:pt x="8" y="8"/>
                      <a:pt x="8" y="8"/>
                      <a:pt x="7" y="8"/>
                    </a:cubicBezTo>
                    <a:cubicBezTo>
                      <a:pt x="8" y="8"/>
                      <a:pt x="9" y="8"/>
                      <a:pt x="10" y="8"/>
                    </a:cubicBezTo>
                    <a:cubicBezTo>
                      <a:pt x="11" y="8"/>
                      <a:pt x="11" y="7"/>
                      <a:pt x="12" y="7"/>
                    </a:cubicBezTo>
                    <a:cubicBezTo>
                      <a:pt x="10" y="7"/>
                      <a:pt x="8" y="6"/>
                      <a:pt x="6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6" name="Freeform 1645">
                <a:extLst>
                  <a:ext uri="{FF2B5EF4-FFF2-40B4-BE49-F238E27FC236}">
                    <a16:creationId xmlns:a16="http://schemas.microsoft.com/office/drawing/2014/main" id="{8C53D853-C0BF-E761-F07A-2CE07965EE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51"/>
                <a:ext cx="11" cy="6"/>
              </a:xfrm>
              <a:custGeom>
                <a:avLst/>
                <a:gdLst>
                  <a:gd name="T0" fmla="*/ 14 w 7"/>
                  <a:gd name="T1" fmla="*/ 12 h 4"/>
                  <a:gd name="T2" fmla="*/ 14 w 7"/>
                  <a:gd name="T3" fmla="*/ 5 h 4"/>
                  <a:gd name="T4" fmla="*/ 27 w 7"/>
                  <a:gd name="T5" fmla="*/ 0 h 4"/>
                  <a:gd name="T6" fmla="*/ 20 w 7"/>
                  <a:gd name="T7" fmla="*/ 0 h 4"/>
                  <a:gd name="T8" fmla="*/ 14 w 7"/>
                  <a:gd name="T9" fmla="*/ 0 h 4"/>
                  <a:gd name="T10" fmla="*/ 8 w 7"/>
                  <a:gd name="T11" fmla="*/ 0 h 4"/>
                  <a:gd name="T12" fmla="*/ 8 w 7"/>
                  <a:gd name="T13" fmla="*/ 12 h 4"/>
                  <a:gd name="T14" fmla="*/ 13 w 7"/>
                  <a:gd name="T15" fmla="*/ 14 h 4"/>
                  <a:gd name="T16" fmla="*/ 14 w 7"/>
                  <a:gd name="T17" fmla="*/ 12 h 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" h="4">
                    <a:moveTo>
                      <a:pt x="4" y="3"/>
                    </a:moveTo>
                    <a:cubicBezTo>
                      <a:pt x="3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0" y="2"/>
                      <a:pt x="2" y="3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7" name="Freeform 1646">
                <a:extLst>
                  <a:ext uri="{FF2B5EF4-FFF2-40B4-BE49-F238E27FC236}">
                    <a16:creationId xmlns:a16="http://schemas.microsoft.com/office/drawing/2014/main" id="{81D937A7-8D07-B5B2-C7D2-3BC006014C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356"/>
                <a:ext cx="14" cy="9"/>
              </a:xfrm>
              <a:custGeom>
                <a:avLst/>
                <a:gdLst>
                  <a:gd name="T0" fmla="*/ 22 w 9"/>
                  <a:gd name="T1" fmla="*/ 12 h 6"/>
                  <a:gd name="T2" fmla="*/ 14 w 9"/>
                  <a:gd name="T3" fmla="*/ 14 h 6"/>
                  <a:gd name="T4" fmla="*/ 8 w 9"/>
                  <a:gd name="T5" fmla="*/ 18 h 6"/>
                  <a:gd name="T6" fmla="*/ 5 w 9"/>
                  <a:gd name="T7" fmla="*/ 21 h 6"/>
                  <a:gd name="T8" fmla="*/ 0 w 9"/>
                  <a:gd name="T9" fmla="*/ 21 h 6"/>
                  <a:gd name="T10" fmla="*/ 8 w 9"/>
                  <a:gd name="T11" fmla="*/ 21 h 6"/>
                  <a:gd name="T12" fmla="*/ 30 w 9"/>
                  <a:gd name="T13" fmla="*/ 21 h 6"/>
                  <a:gd name="T14" fmla="*/ 30 w 9"/>
                  <a:gd name="T15" fmla="*/ 14 h 6"/>
                  <a:gd name="T16" fmla="*/ 30 w 9"/>
                  <a:gd name="T17" fmla="*/ 12 h 6"/>
                  <a:gd name="T18" fmla="*/ 30 w 9"/>
                  <a:gd name="T19" fmla="*/ 12 h 6"/>
                  <a:gd name="T20" fmla="*/ 30 w 9"/>
                  <a:gd name="T21" fmla="*/ 8 h 6"/>
                  <a:gd name="T22" fmla="*/ 19 w 9"/>
                  <a:gd name="T23" fmla="*/ 5 h 6"/>
                  <a:gd name="T24" fmla="*/ 14 w 9"/>
                  <a:gd name="T25" fmla="*/ 0 h 6"/>
                  <a:gd name="T26" fmla="*/ 14 w 9"/>
                  <a:gd name="T27" fmla="*/ 0 h 6"/>
                  <a:gd name="T28" fmla="*/ 22 w 9"/>
                  <a:gd name="T29" fmla="*/ 12 h 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9" h="6">
                    <a:moveTo>
                      <a:pt x="6" y="3"/>
                    </a:moveTo>
                    <a:cubicBezTo>
                      <a:pt x="6" y="4"/>
                      <a:pt x="6" y="4"/>
                      <a:pt x="4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4" y="6"/>
                      <a:pt x="6" y="6"/>
                      <a:pt x="8" y="6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8" name="Freeform 1647">
                <a:extLst>
                  <a:ext uri="{FF2B5EF4-FFF2-40B4-BE49-F238E27FC236}">
                    <a16:creationId xmlns:a16="http://schemas.microsoft.com/office/drawing/2014/main" id="{97123868-34B9-82FF-059A-15E939F13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65"/>
                <a:ext cx="6" cy="8"/>
              </a:xfrm>
              <a:custGeom>
                <a:avLst/>
                <a:gdLst>
                  <a:gd name="T0" fmla="*/ 0 w 4"/>
                  <a:gd name="T1" fmla="*/ 21 h 5"/>
                  <a:gd name="T2" fmla="*/ 8 w 4"/>
                  <a:gd name="T3" fmla="*/ 13 h 5"/>
                  <a:gd name="T4" fmla="*/ 12 w 4"/>
                  <a:gd name="T5" fmla="*/ 8 h 5"/>
                  <a:gd name="T6" fmla="*/ 12 w 4"/>
                  <a:gd name="T7" fmla="*/ 8 h 5"/>
                  <a:gd name="T8" fmla="*/ 14 w 4"/>
                  <a:gd name="T9" fmla="*/ 8 h 5"/>
                  <a:gd name="T10" fmla="*/ 8 w 4"/>
                  <a:gd name="T11" fmla="*/ 5 h 5"/>
                  <a:gd name="T12" fmla="*/ 5 w 4"/>
                  <a:gd name="T13" fmla="*/ 0 h 5"/>
                  <a:gd name="T14" fmla="*/ 0 w 4"/>
                  <a:gd name="T15" fmla="*/ 5 h 5"/>
                  <a:gd name="T16" fmla="*/ 0 w 4"/>
                  <a:gd name="T17" fmla="*/ 21 h 5"/>
                  <a:gd name="T18" fmla="*/ 0 w 4"/>
                  <a:gd name="T19" fmla="*/ 21 h 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1" y="5"/>
                      <a:pt x="2" y="4"/>
                      <a:pt x="2" y="3"/>
                    </a:cubicBezTo>
                    <a:cubicBezTo>
                      <a:pt x="2" y="3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9" name="Freeform 1648">
                <a:extLst>
                  <a:ext uri="{FF2B5EF4-FFF2-40B4-BE49-F238E27FC236}">
                    <a16:creationId xmlns:a16="http://schemas.microsoft.com/office/drawing/2014/main" id="{08E55028-E48A-53FC-7B90-C4B81CBF4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" y="3370"/>
                <a:ext cx="22" cy="8"/>
              </a:xfrm>
              <a:custGeom>
                <a:avLst/>
                <a:gdLst>
                  <a:gd name="T0" fmla="*/ 31 w 14"/>
                  <a:gd name="T1" fmla="*/ 21 h 5"/>
                  <a:gd name="T2" fmla="*/ 49 w 14"/>
                  <a:gd name="T3" fmla="*/ 13 h 5"/>
                  <a:gd name="T4" fmla="*/ 49 w 14"/>
                  <a:gd name="T5" fmla="*/ 5 h 5"/>
                  <a:gd name="T6" fmla="*/ 35 w 14"/>
                  <a:gd name="T7" fmla="*/ 5 h 5"/>
                  <a:gd name="T8" fmla="*/ 5 w 14"/>
                  <a:gd name="T9" fmla="*/ 8 h 5"/>
                  <a:gd name="T10" fmla="*/ 0 w 14"/>
                  <a:gd name="T11" fmla="*/ 8 h 5"/>
                  <a:gd name="T12" fmla="*/ 27 w 14"/>
                  <a:gd name="T13" fmla="*/ 8 h 5"/>
                  <a:gd name="T14" fmla="*/ 31 w 14"/>
                  <a:gd name="T15" fmla="*/ 21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" h="5">
                    <a:moveTo>
                      <a:pt x="8" y="5"/>
                    </a:moveTo>
                    <a:cubicBezTo>
                      <a:pt x="9" y="4"/>
                      <a:pt x="11" y="4"/>
                      <a:pt x="13" y="3"/>
                    </a:cubicBezTo>
                    <a:cubicBezTo>
                      <a:pt x="13" y="3"/>
                      <a:pt x="14" y="2"/>
                      <a:pt x="13" y="1"/>
                    </a:cubicBezTo>
                    <a:cubicBezTo>
                      <a:pt x="12" y="0"/>
                      <a:pt x="11" y="1"/>
                      <a:pt x="9" y="1"/>
                    </a:cubicBezTo>
                    <a:cubicBezTo>
                      <a:pt x="7" y="1"/>
                      <a:pt x="3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5" y="2"/>
                      <a:pt x="7" y="2"/>
                    </a:cubicBezTo>
                    <a:cubicBezTo>
                      <a:pt x="8" y="3"/>
                      <a:pt x="8" y="4"/>
                      <a:pt x="8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0" name="Freeform 1649">
                <a:extLst>
                  <a:ext uri="{FF2B5EF4-FFF2-40B4-BE49-F238E27FC236}">
                    <a16:creationId xmlns:a16="http://schemas.microsoft.com/office/drawing/2014/main" id="{5506621B-DAB5-5C4B-E974-73D807F17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78"/>
                <a:ext cx="26" cy="13"/>
              </a:xfrm>
              <a:custGeom>
                <a:avLst/>
                <a:gdLst>
                  <a:gd name="T0" fmla="*/ 61 w 17"/>
                  <a:gd name="T1" fmla="*/ 26 h 8"/>
                  <a:gd name="T2" fmla="*/ 61 w 17"/>
                  <a:gd name="T3" fmla="*/ 26 h 8"/>
                  <a:gd name="T4" fmla="*/ 54 w 17"/>
                  <a:gd name="T5" fmla="*/ 8 h 8"/>
                  <a:gd name="T6" fmla="*/ 49 w 17"/>
                  <a:gd name="T7" fmla="*/ 5 h 8"/>
                  <a:gd name="T8" fmla="*/ 12 w 17"/>
                  <a:gd name="T9" fmla="*/ 8 h 8"/>
                  <a:gd name="T10" fmla="*/ 12 w 17"/>
                  <a:gd name="T11" fmla="*/ 8 h 8"/>
                  <a:gd name="T12" fmla="*/ 12 w 17"/>
                  <a:gd name="T13" fmla="*/ 8 h 8"/>
                  <a:gd name="T14" fmla="*/ 0 w 17"/>
                  <a:gd name="T15" fmla="*/ 13 h 8"/>
                  <a:gd name="T16" fmla="*/ 14 w 17"/>
                  <a:gd name="T17" fmla="*/ 18 h 8"/>
                  <a:gd name="T18" fmla="*/ 35 w 17"/>
                  <a:gd name="T19" fmla="*/ 13 h 8"/>
                  <a:gd name="T20" fmla="*/ 40 w 17"/>
                  <a:gd name="T21" fmla="*/ 26 h 8"/>
                  <a:gd name="T22" fmla="*/ 47 w 17"/>
                  <a:gd name="T23" fmla="*/ 29 h 8"/>
                  <a:gd name="T24" fmla="*/ 57 w 17"/>
                  <a:gd name="T25" fmla="*/ 34 h 8"/>
                  <a:gd name="T26" fmla="*/ 61 w 17"/>
                  <a:gd name="T27" fmla="*/ 26 h 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7" h="8">
                    <a:moveTo>
                      <a:pt x="17" y="6"/>
                    </a:moveTo>
                    <a:cubicBezTo>
                      <a:pt x="17" y="6"/>
                      <a:pt x="17" y="6"/>
                      <a:pt x="17" y="6"/>
                    </a:cubicBezTo>
                    <a:cubicBezTo>
                      <a:pt x="16" y="5"/>
                      <a:pt x="15" y="4"/>
                      <a:pt x="15" y="2"/>
                    </a:cubicBezTo>
                    <a:cubicBezTo>
                      <a:pt x="15" y="2"/>
                      <a:pt x="14" y="2"/>
                      <a:pt x="14" y="1"/>
                    </a:cubicBezTo>
                    <a:cubicBezTo>
                      <a:pt x="13" y="0"/>
                      <a:pt x="4" y="4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2"/>
                      <a:pt x="0" y="3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6" y="4"/>
                      <a:pt x="9" y="3"/>
                      <a:pt x="10" y="3"/>
                    </a:cubicBezTo>
                    <a:cubicBezTo>
                      <a:pt x="12" y="3"/>
                      <a:pt x="14" y="7"/>
                      <a:pt x="11" y="6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4" y="7"/>
                      <a:pt x="15" y="8"/>
                      <a:pt x="16" y="8"/>
                    </a:cubicBezTo>
                    <a:cubicBezTo>
                      <a:pt x="16" y="7"/>
                      <a:pt x="17" y="7"/>
                      <a:pt x="17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1" name="Freeform 1650">
                <a:extLst>
                  <a:ext uri="{FF2B5EF4-FFF2-40B4-BE49-F238E27FC236}">
                    <a16:creationId xmlns:a16="http://schemas.microsoft.com/office/drawing/2014/main" id="{D66116D7-7CDA-1055-3C83-A115A8A29B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94"/>
                <a:ext cx="36" cy="16"/>
              </a:xfrm>
              <a:custGeom>
                <a:avLst/>
                <a:gdLst>
                  <a:gd name="T0" fmla="*/ 69 w 23"/>
                  <a:gd name="T1" fmla="*/ 42 h 10"/>
                  <a:gd name="T2" fmla="*/ 69 w 23"/>
                  <a:gd name="T3" fmla="*/ 42 h 10"/>
                  <a:gd name="T4" fmla="*/ 83 w 23"/>
                  <a:gd name="T5" fmla="*/ 34 h 10"/>
                  <a:gd name="T6" fmla="*/ 88 w 23"/>
                  <a:gd name="T7" fmla="*/ 26 h 10"/>
                  <a:gd name="T8" fmla="*/ 83 w 23"/>
                  <a:gd name="T9" fmla="*/ 21 h 10"/>
                  <a:gd name="T10" fmla="*/ 81 w 23"/>
                  <a:gd name="T11" fmla="*/ 13 h 10"/>
                  <a:gd name="T12" fmla="*/ 77 w 23"/>
                  <a:gd name="T13" fmla="*/ 5 h 10"/>
                  <a:gd name="T14" fmla="*/ 66 w 23"/>
                  <a:gd name="T15" fmla="*/ 0 h 10"/>
                  <a:gd name="T16" fmla="*/ 39 w 23"/>
                  <a:gd name="T17" fmla="*/ 13 h 10"/>
                  <a:gd name="T18" fmla="*/ 13 w 23"/>
                  <a:gd name="T19" fmla="*/ 21 h 10"/>
                  <a:gd name="T20" fmla="*/ 13 w 23"/>
                  <a:gd name="T21" fmla="*/ 16 h 10"/>
                  <a:gd name="T22" fmla="*/ 13 w 23"/>
                  <a:gd name="T23" fmla="*/ 16 h 10"/>
                  <a:gd name="T24" fmla="*/ 0 w 23"/>
                  <a:gd name="T25" fmla="*/ 21 h 10"/>
                  <a:gd name="T26" fmla="*/ 8 w 23"/>
                  <a:gd name="T27" fmla="*/ 21 h 10"/>
                  <a:gd name="T28" fmla="*/ 20 w 23"/>
                  <a:gd name="T29" fmla="*/ 26 h 10"/>
                  <a:gd name="T30" fmla="*/ 49 w 23"/>
                  <a:gd name="T31" fmla="*/ 13 h 10"/>
                  <a:gd name="T32" fmla="*/ 77 w 23"/>
                  <a:gd name="T33" fmla="*/ 26 h 10"/>
                  <a:gd name="T34" fmla="*/ 69 w 23"/>
                  <a:gd name="T35" fmla="*/ 42 h 1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3" h="10">
                    <a:moveTo>
                      <a:pt x="18" y="10"/>
                    </a:moveTo>
                    <a:cubicBezTo>
                      <a:pt x="18" y="10"/>
                      <a:pt x="18" y="10"/>
                      <a:pt x="18" y="10"/>
                    </a:cubicBezTo>
                    <a:cubicBezTo>
                      <a:pt x="20" y="9"/>
                      <a:pt x="22" y="9"/>
                      <a:pt x="22" y="8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2" y="6"/>
                      <a:pt x="22" y="5"/>
                      <a:pt x="22" y="5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2"/>
                      <a:pt x="20" y="1"/>
                    </a:cubicBezTo>
                    <a:cubicBezTo>
                      <a:pt x="19" y="0"/>
                      <a:pt x="18" y="0"/>
                      <a:pt x="17" y="0"/>
                    </a:cubicBezTo>
                    <a:cubicBezTo>
                      <a:pt x="15" y="0"/>
                      <a:pt x="13" y="2"/>
                      <a:pt x="10" y="3"/>
                    </a:cubicBezTo>
                    <a:cubicBezTo>
                      <a:pt x="7" y="4"/>
                      <a:pt x="4" y="6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1" y="5"/>
                      <a:pt x="0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6"/>
                      <a:pt x="4" y="6"/>
                      <a:pt x="5" y="6"/>
                    </a:cubicBezTo>
                    <a:cubicBezTo>
                      <a:pt x="8" y="6"/>
                      <a:pt x="11" y="4"/>
                      <a:pt x="13" y="3"/>
                    </a:cubicBezTo>
                    <a:cubicBezTo>
                      <a:pt x="16" y="2"/>
                      <a:pt x="18" y="3"/>
                      <a:pt x="20" y="6"/>
                    </a:cubicBezTo>
                    <a:cubicBezTo>
                      <a:pt x="21" y="7"/>
                      <a:pt x="19" y="9"/>
                      <a:pt x="18" y="1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2" name="Freeform 1651">
                <a:extLst>
                  <a:ext uri="{FF2B5EF4-FFF2-40B4-BE49-F238E27FC236}">
                    <a16:creationId xmlns:a16="http://schemas.microsoft.com/office/drawing/2014/main" id="{C018CD0D-DEF5-7EF2-B1EB-05AC2133D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" y="3410"/>
                <a:ext cx="25" cy="11"/>
              </a:xfrm>
              <a:custGeom>
                <a:avLst/>
                <a:gdLst>
                  <a:gd name="T0" fmla="*/ 61 w 16"/>
                  <a:gd name="T1" fmla="*/ 13 h 7"/>
                  <a:gd name="T2" fmla="*/ 61 w 16"/>
                  <a:gd name="T3" fmla="*/ 8 h 7"/>
                  <a:gd name="T4" fmla="*/ 47 w 16"/>
                  <a:gd name="T5" fmla="*/ 8 h 7"/>
                  <a:gd name="T6" fmla="*/ 14 w 16"/>
                  <a:gd name="T7" fmla="*/ 20 h 7"/>
                  <a:gd name="T8" fmla="*/ 14 w 16"/>
                  <a:gd name="T9" fmla="*/ 14 h 7"/>
                  <a:gd name="T10" fmla="*/ 13 w 16"/>
                  <a:gd name="T11" fmla="*/ 14 h 7"/>
                  <a:gd name="T12" fmla="*/ 0 w 16"/>
                  <a:gd name="T13" fmla="*/ 20 h 7"/>
                  <a:gd name="T14" fmla="*/ 8 w 16"/>
                  <a:gd name="T15" fmla="*/ 20 h 7"/>
                  <a:gd name="T16" fmla="*/ 20 w 16"/>
                  <a:gd name="T17" fmla="*/ 27 h 7"/>
                  <a:gd name="T18" fmla="*/ 34 w 16"/>
                  <a:gd name="T19" fmla="*/ 22 h 7"/>
                  <a:gd name="T20" fmla="*/ 48 w 16"/>
                  <a:gd name="T21" fmla="*/ 27 h 7"/>
                  <a:gd name="T22" fmla="*/ 47 w 16"/>
                  <a:gd name="T23" fmla="*/ 27 h 7"/>
                  <a:gd name="T24" fmla="*/ 61 w 16"/>
                  <a:gd name="T25" fmla="*/ 13 h 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7">
                    <a:moveTo>
                      <a:pt x="16" y="3"/>
                    </a:moveTo>
                    <a:cubicBezTo>
                      <a:pt x="16" y="3"/>
                      <a:pt x="16" y="2"/>
                      <a:pt x="16" y="2"/>
                    </a:cubicBezTo>
                    <a:cubicBezTo>
                      <a:pt x="16" y="0"/>
                      <a:pt x="14" y="1"/>
                      <a:pt x="12" y="2"/>
                    </a:cubicBezTo>
                    <a:cubicBezTo>
                      <a:pt x="10" y="3"/>
                      <a:pt x="5" y="6"/>
                      <a:pt x="4" y="5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7"/>
                      <a:pt x="8" y="7"/>
                      <a:pt x="9" y="6"/>
                    </a:cubicBezTo>
                    <a:cubicBezTo>
                      <a:pt x="10" y="5"/>
                      <a:pt x="12" y="4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4" y="6"/>
                      <a:pt x="15" y="5"/>
                      <a:pt x="1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3" name="Freeform 1652">
                <a:extLst>
                  <a:ext uri="{FF2B5EF4-FFF2-40B4-BE49-F238E27FC236}">
                    <a16:creationId xmlns:a16="http://schemas.microsoft.com/office/drawing/2014/main" id="{2ABAA6EC-C91E-D13F-E17C-CBAC5D9CE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342"/>
                <a:ext cx="13" cy="8"/>
              </a:xfrm>
              <a:custGeom>
                <a:avLst/>
                <a:gdLst>
                  <a:gd name="T0" fmla="*/ 29 w 8"/>
                  <a:gd name="T1" fmla="*/ 0 h 5"/>
                  <a:gd name="T2" fmla="*/ 18 w 8"/>
                  <a:gd name="T3" fmla="*/ 8 h 5"/>
                  <a:gd name="T4" fmla="*/ 0 w 8"/>
                  <a:gd name="T5" fmla="*/ 13 h 5"/>
                  <a:gd name="T6" fmla="*/ 8 w 8"/>
                  <a:gd name="T7" fmla="*/ 16 h 5"/>
                  <a:gd name="T8" fmla="*/ 21 w 8"/>
                  <a:gd name="T9" fmla="*/ 13 h 5"/>
                  <a:gd name="T10" fmla="*/ 26 w 8"/>
                  <a:gd name="T11" fmla="*/ 16 h 5"/>
                  <a:gd name="T12" fmla="*/ 26 w 8"/>
                  <a:gd name="T13" fmla="*/ 21 h 5"/>
                  <a:gd name="T14" fmla="*/ 34 w 8"/>
                  <a:gd name="T15" fmla="*/ 8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7" y="2"/>
                      <a:pt x="5" y="2"/>
                      <a:pt x="4" y="2"/>
                    </a:cubicBezTo>
                    <a:cubicBezTo>
                      <a:pt x="3" y="2"/>
                      <a:pt x="1" y="3"/>
                      <a:pt x="0" y="3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7" y="5"/>
                      <a:pt x="8" y="3"/>
                      <a:pt x="8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4" name="Freeform 1653">
                <a:extLst>
                  <a:ext uri="{FF2B5EF4-FFF2-40B4-BE49-F238E27FC236}">
                    <a16:creationId xmlns:a16="http://schemas.microsoft.com/office/drawing/2014/main" id="{27008E01-8D1C-266E-05B6-312689B8D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" y="3398"/>
                <a:ext cx="9" cy="7"/>
              </a:xfrm>
              <a:custGeom>
                <a:avLst/>
                <a:gdLst>
                  <a:gd name="T0" fmla="*/ 8 w 6"/>
                  <a:gd name="T1" fmla="*/ 0 h 4"/>
                  <a:gd name="T2" fmla="*/ 0 w 6"/>
                  <a:gd name="T3" fmla="*/ 16 h 4"/>
                  <a:gd name="T4" fmla="*/ 5 w 6"/>
                  <a:gd name="T5" fmla="*/ 21 h 4"/>
                  <a:gd name="T6" fmla="*/ 14 w 6"/>
                  <a:gd name="T7" fmla="*/ 12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2" y="0"/>
                    </a:moveTo>
                    <a:cubicBezTo>
                      <a:pt x="3" y="2"/>
                      <a:pt x="2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3" y="4"/>
                      <a:pt x="6" y="3"/>
                      <a:pt x="4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5" name="Freeform 1654">
                <a:extLst>
                  <a:ext uri="{FF2B5EF4-FFF2-40B4-BE49-F238E27FC236}">
                    <a16:creationId xmlns:a16="http://schemas.microsoft.com/office/drawing/2014/main" id="{8B2CE387-D810-812F-4776-B2E8798E54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" y="3402"/>
                <a:ext cx="5" cy="4"/>
              </a:xfrm>
              <a:custGeom>
                <a:avLst/>
                <a:gdLst>
                  <a:gd name="T0" fmla="*/ 0 w 3"/>
                  <a:gd name="T1" fmla="*/ 5 h 3"/>
                  <a:gd name="T2" fmla="*/ 5 w 3"/>
                  <a:gd name="T3" fmla="*/ 7 h 3"/>
                  <a:gd name="T4" fmla="*/ 13 w 3"/>
                  <a:gd name="T5" fmla="*/ 5 h 3"/>
                  <a:gd name="T6" fmla="*/ 8 w 3"/>
                  <a:gd name="T7" fmla="*/ 0 h 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1" y="2"/>
                      <a:pt x="2" y="2"/>
                      <a:pt x="1" y="3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3" y="2"/>
                      <a:pt x="2" y="1"/>
                      <a:pt x="2" y="0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6" name="Freeform 1655">
                <a:extLst>
                  <a:ext uri="{FF2B5EF4-FFF2-40B4-BE49-F238E27FC236}">
                    <a16:creationId xmlns:a16="http://schemas.microsoft.com/office/drawing/2014/main" id="{8666EF12-6A62-D9B4-8581-4D6FC84561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" y="3411"/>
                <a:ext cx="8" cy="13"/>
              </a:xfrm>
              <a:custGeom>
                <a:avLst/>
                <a:gdLst>
                  <a:gd name="T0" fmla="*/ 21 w 5"/>
                  <a:gd name="T1" fmla="*/ 0 h 8"/>
                  <a:gd name="T2" fmla="*/ 13 w 5"/>
                  <a:gd name="T3" fmla="*/ 13 h 8"/>
                  <a:gd name="T4" fmla="*/ 21 w 5"/>
                  <a:gd name="T5" fmla="*/ 29 h 8"/>
                  <a:gd name="T6" fmla="*/ 5 w 5"/>
                  <a:gd name="T7" fmla="*/ 21 h 8"/>
                  <a:gd name="T8" fmla="*/ 8 w 5"/>
                  <a:gd name="T9" fmla="*/ 8 h 8"/>
                  <a:gd name="T10" fmla="*/ 13 w 5"/>
                  <a:gd name="T11" fmla="*/ 5 h 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" h="8">
                    <a:moveTo>
                      <a:pt x="5" y="0"/>
                    </a:moveTo>
                    <a:cubicBezTo>
                      <a:pt x="4" y="0"/>
                      <a:pt x="3" y="2"/>
                      <a:pt x="3" y="3"/>
                    </a:cubicBezTo>
                    <a:cubicBezTo>
                      <a:pt x="3" y="5"/>
                      <a:pt x="3" y="7"/>
                      <a:pt x="5" y="7"/>
                    </a:cubicBezTo>
                    <a:cubicBezTo>
                      <a:pt x="4" y="8"/>
                      <a:pt x="2" y="6"/>
                      <a:pt x="1" y="5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7" name="Freeform 1656">
                <a:extLst>
                  <a:ext uri="{FF2B5EF4-FFF2-40B4-BE49-F238E27FC236}">
                    <a16:creationId xmlns:a16="http://schemas.microsoft.com/office/drawing/2014/main" id="{320B0DA6-3A8D-DE08-7D0E-8EA5E51DA5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" y="3394"/>
                <a:ext cx="10" cy="11"/>
              </a:xfrm>
              <a:custGeom>
                <a:avLst/>
                <a:gdLst>
                  <a:gd name="T0" fmla="*/ 28 w 6"/>
                  <a:gd name="T1" fmla="*/ 0 h 7"/>
                  <a:gd name="T2" fmla="*/ 8 w 6"/>
                  <a:gd name="T3" fmla="*/ 13 h 7"/>
                  <a:gd name="T4" fmla="*/ 5 w 6"/>
                  <a:gd name="T5" fmla="*/ 27 h 7"/>
                  <a:gd name="T6" fmla="*/ 0 w 6"/>
                  <a:gd name="T7" fmla="*/ 13 h 7"/>
                  <a:gd name="T8" fmla="*/ 20 w 6"/>
                  <a:gd name="T9" fmla="*/ 0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6" y="0"/>
                    </a:moveTo>
                    <a:cubicBezTo>
                      <a:pt x="4" y="0"/>
                      <a:pt x="2" y="1"/>
                      <a:pt x="2" y="3"/>
                    </a:cubicBezTo>
                    <a:cubicBezTo>
                      <a:pt x="1" y="4"/>
                      <a:pt x="1" y="5"/>
                      <a:pt x="1" y="7"/>
                    </a:cubicBezTo>
                    <a:cubicBezTo>
                      <a:pt x="0" y="6"/>
                      <a:pt x="0" y="4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8" name="Freeform 1657">
                <a:extLst>
                  <a:ext uri="{FF2B5EF4-FFF2-40B4-BE49-F238E27FC236}">
                    <a16:creationId xmlns:a16="http://schemas.microsoft.com/office/drawing/2014/main" id="{FBC34942-94DC-CBF5-4B8D-DA3CFDB224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" y="3416"/>
                <a:ext cx="6" cy="1"/>
              </a:xfrm>
              <a:custGeom>
                <a:avLst/>
                <a:gdLst>
                  <a:gd name="T0" fmla="*/ 14 w 4"/>
                  <a:gd name="T1" fmla="*/ 0 h 1"/>
                  <a:gd name="T2" fmla="*/ 0 w 4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1"/>
                      <a:pt x="1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9" name="Freeform 1658">
                <a:extLst>
                  <a:ext uri="{FF2B5EF4-FFF2-40B4-BE49-F238E27FC236}">
                    <a16:creationId xmlns:a16="http://schemas.microsoft.com/office/drawing/2014/main" id="{46A9D479-0A56-05A9-2EC1-03BA5981E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98"/>
                <a:ext cx="6" cy="4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16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2"/>
                      <a:pt x="1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0" name="Freeform 1659">
                <a:extLst>
                  <a:ext uri="{FF2B5EF4-FFF2-40B4-BE49-F238E27FC236}">
                    <a16:creationId xmlns:a16="http://schemas.microsoft.com/office/drawing/2014/main" id="{873D28E7-FD22-71AF-6ED1-0430AA36E9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80"/>
                <a:ext cx="6" cy="1"/>
              </a:xfrm>
              <a:custGeom>
                <a:avLst/>
                <a:gdLst>
                  <a:gd name="T0" fmla="*/ 14 w 4"/>
                  <a:gd name="T1" fmla="*/ 0 h 1"/>
                  <a:gd name="T2" fmla="*/ 0 w 4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3" y="1"/>
                      <a:pt x="1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1" name="Freeform 1660">
                <a:extLst>
                  <a:ext uri="{FF2B5EF4-FFF2-40B4-BE49-F238E27FC236}">
                    <a16:creationId xmlns:a16="http://schemas.microsoft.com/office/drawing/2014/main" id="{EC759F0A-DED6-6A12-6D28-7FD0636EC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362"/>
                <a:ext cx="6" cy="3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1" y="2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2" name="Freeform 1661">
                <a:extLst>
                  <a:ext uri="{FF2B5EF4-FFF2-40B4-BE49-F238E27FC236}">
                    <a16:creationId xmlns:a16="http://schemas.microsoft.com/office/drawing/2014/main" id="{40536DAD-A3BF-F6A0-E6F1-CE2078A28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68"/>
                <a:ext cx="5" cy="5"/>
              </a:xfrm>
              <a:custGeom>
                <a:avLst/>
                <a:gdLst>
                  <a:gd name="T0" fmla="*/ 13 w 3"/>
                  <a:gd name="T1" fmla="*/ 0 h 3"/>
                  <a:gd name="T2" fmla="*/ 0 w 3"/>
                  <a:gd name="T3" fmla="*/ 8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1"/>
                      <a:pt x="2" y="3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3" name="Freeform 1662">
                <a:extLst>
                  <a:ext uri="{FF2B5EF4-FFF2-40B4-BE49-F238E27FC236}">
                    <a16:creationId xmlns:a16="http://schemas.microsoft.com/office/drawing/2014/main" id="{1B24D554-C2E1-E06F-C51C-3F275FEB0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" y="3345"/>
                <a:ext cx="10" cy="3"/>
              </a:xfrm>
              <a:custGeom>
                <a:avLst/>
                <a:gdLst>
                  <a:gd name="T0" fmla="*/ 28 w 6"/>
                  <a:gd name="T1" fmla="*/ 0 h 2"/>
                  <a:gd name="T2" fmla="*/ 0 w 6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5" y="1"/>
                      <a:pt x="0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4" name="Freeform 1663">
                <a:extLst>
                  <a:ext uri="{FF2B5EF4-FFF2-40B4-BE49-F238E27FC236}">
                    <a16:creationId xmlns:a16="http://schemas.microsoft.com/office/drawing/2014/main" id="{3C395E4C-A70E-4F26-DBAD-6D06182ADE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50"/>
                <a:ext cx="12" cy="6"/>
              </a:xfrm>
              <a:custGeom>
                <a:avLst/>
                <a:gdLst>
                  <a:gd name="T0" fmla="*/ 18 w 8"/>
                  <a:gd name="T1" fmla="*/ 0 h 4"/>
                  <a:gd name="T2" fmla="*/ 0 w 8"/>
                  <a:gd name="T3" fmla="*/ 8 h 4"/>
                  <a:gd name="T4" fmla="*/ 18 w 8"/>
                  <a:gd name="T5" fmla="*/ 12 h 4"/>
                  <a:gd name="T6" fmla="*/ 27 w 8"/>
                  <a:gd name="T7" fmla="*/ 8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" h="4">
                    <a:moveTo>
                      <a:pt x="5" y="0"/>
                    </a:moveTo>
                    <a:cubicBezTo>
                      <a:pt x="3" y="1"/>
                      <a:pt x="0" y="1"/>
                      <a:pt x="0" y="2"/>
                    </a:cubicBezTo>
                    <a:cubicBezTo>
                      <a:pt x="0" y="3"/>
                      <a:pt x="3" y="3"/>
                      <a:pt x="5" y="3"/>
                    </a:cubicBezTo>
                    <a:cubicBezTo>
                      <a:pt x="6" y="4"/>
                      <a:pt x="7" y="3"/>
                      <a:pt x="8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5" name="Freeform 1664">
                <a:extLst>
                  <a:ext uri="{FF2B5EF4-FFF2-40B4-BE49-F238E27FC236}">
                    <a16:creationId xmlns:a16="http://schemas.microsoft.com/office/drawing/2014/main" id="{291D803A-6CD7-F329-A45F-5956A194D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" y="3403"/>
                <a:ext cx="3" cy="3"/>
              </a:xfrm>
              <a:custGeom>
                <a:avLst/>
                <a:gdLst>
                  <a:gd name="T0" fmla="*/ 0 w 2"/>
                  <a:gd name="T1" fmla="*/ 0 h 2"/>
                  <a:gd name="T2" fmla="*/ 8 w 2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2"/>
                      <a:pt x="2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6" name="Freeform 1665">
                <a:extLst>
                  <a:ext uri="{FF2B5EF4-FFF2-40B4-BE49-F238E27FC236}">
                    <a16:creationId xmlns:a16="http://schemas.microsoft.com/office/drawing/2014/main" id="{6CC2A65F-45BA-F4EC-650D-30AFDE3EF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3386"/>
                <a:ext cx="3" cy="5"/>
              </a:xfrm>
              <a:custGeom>
                <a:avLst/>
                <a:gdLst>
                  <a:gd name="T0" fmla="*/ 0 w 2"/>
                  <a:gd name="T1" fmla="*/ 0 h 3"/>
                  <a:gd name="T2" fmla="*/ 8 w 2"/>
                  <a:gd name="T3" fmla="*/ 8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0" y="1"/>
                      <a:pt x="1" y="3"/>
                      <a:pt x="2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7" name="Freeform 1666">
                <a:extLst>
                  <a:ext uri="{FF2B5EF4-FFF2-40B4-BE49-F238E27FC236}">
                    <a16:creationId xmlns:a16="http://schemas.microsoft.com/office/drawing/2014/main" id="{56ABFF14-2248-BCB7-5C04-27513EA26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" y="3326"/>
                <a:ext cx="65" cy="110"/>
              </a:xfrm>
              <a:custGeom>
                <a:avLst/>
                <a:gdLst>
                  <a:gd name="T0" fmla="*/ 130 w 41"/>
                  <a:gd name="T1" fmla="*/ 251 h 70"/>
                  <a:gd name="T2" fmla="*/ 143 w 41"/>
                  <a:gd name="T3" fmla="*/ 185 h 70"/>
                  <a:gd name="T4" fmla="*/ 108 w 41"/>
                  <a:gd name="T5" fmla="*/ 108 h 70"/>
                  <a:gd name="T6" fmla="*/ 95 w 41"/>
                  <a:gd name="T7" fmla="*/ 20 h 70"/>
                  <a:gd name="T8" fmla="*/ 13 w 41"/>
                  <a:gd name="T9" fmla="*/ 47 h 70"/>
                  <a:gd name="T10" fmla="*/ 27 w 41"/>
                  <a:gd name="T11" fmla="*/ 195 h 70"/>
                  <a:gd name="T12" fmla="*/ 130 w 41"/>
                  <a:gd name="T13" fmla="*/ 251 h 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" h="70">
                    <a:moveTo>
                      <a:pt x="33" y="65"/>
                    </a:moveTo>
                    <a:cubicBezTo>
                      <a:pt x="39" y="61"/>
                      <a:pt x="41" y="55"/>
                      <a:pt x="36" y="48"/>
                    </a:cubicBezTo>
                    <a:cubicBezTo>
                      <a:pt x="32" y="40"/>
                      <a:pt x="28" y="35"/>
                      <a:pt x="27" y="28"/>
                    </a:cubicBezTo>
                    <a:cubicBezTo>
                      <a:pt x="25" y="20"/>
                      <a:pt x="30" y="10"/>
                      <a:pt x="24" y="5"/>
                    </a:cubicBezTo>
                    <a:cubicBezTo>
                      <a:pt x="19" y="0"/>
                      <a:pt x="7" y="1"/>
                      <a:pt x="3" y="12"/>
                    </a:cubicBezTo>
                    <a:cubicBezTo>
                      <a:pt x="0" y="23"/>
                      <a:pt x="0" y="36"/>
                      <a:pt x="7" y="50"/>
                    </a:cubicBezTo>
                    <a:cubicBezTo>
                      <a:pt x="12" y="61"/>
                      <a:pt x="21" y="70"/>
                      <a:pt x="33" y="65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8" name="Freeform 1667">
                <a:extLst>
                  <a:ext uri="{FF2B5EF4-FFF2-40B4-BE49-F238E27FC236}">
                    <a16:creationId xmlns:a16="http://schemas.microsoft.com/office/drawing/2014/main" id="{53507D60-878E-1990-D188-FFC5147CFB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" y="3331"/>
                <a:ext cx="58" cy="104"/>
              </a:xfrm>
              <a:custGeom>
                <a:avLst/>
                <a:gdLst>
                  <a:gd name="T0" fmla="*/ 14 w 37"/>
                  <a:gd name="T1" fmla="*/ 39 h 66"/>
                  <a:gd name="T2" fmla="*/ 47 w 37"/>
                  <a:gd name="T3" fmla="*/ 5 h 66"/>
                  <a:gd name="T4" fmla="*/ 83 w 37"/>
                  <a:gd name="T5" fmla="*/ 13 h 66"/>
                  <a:gd name="T6" fmla="*/ 94 w 37"/>
                  <a:gd name="T7" fmla="*/ 61 h 66"/>
                  <a:gd name="T8" fmla="*/ 94 w 37"/>
                  <a:gd name="T9" fmla="*/ 96 h 66"/>
                  <a:gd name="T10" fmla="*/ 129 w 37"/>
                  <a:gd name="T11" fmla="*/ 169 h 66"/>
                  <a:gd name="T12" fmla="*/ 130 w 37"/>
                  <a:gd name="T13" fmla="*/ 176 h 66"/>
                  <a:gd name="T14" fmla="*/ 138 w 37"/>
                  <a:gd name="T15" fmla="*/ 216 h 66"/>
                  <a:gd name="T16" fmla="*/ 121 w 37"/>
                  <a:gd name="T17" fmla="*/ 236 h 66"/>
                  <a:gd name="T18" fmla="*/ 116 w 37"/>
                  <a:gd name="T19" fmla="*/ 238 h 66"/>
                  <a:gd name="T20" fmla="*/ 27 w 37"/>
                  <a:gd name="T21" fmla="*/ 184 h 66"/>
                  <a:gd name="T22" fmla="*/ 14 w 37"/>
                  <a:gd name="T23" fmla="*/ 39 h 6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7" h="66">
                    <a:moveTo>
                      <a:pt x="4" y="10"/>
                    </a:moveTo>
                    <a:cubicBezTo>
                      <a:pt x="5" y="5"/>
                      <a:pt x="8" y="2"/>
                      <a:pt x="12" y="1"/>
                    </a:cubicBezTo>
                    <a:cubicBezTo>
                      <a:pt x="16" y="0"/>
                      <a:pt x="20" y="1"/>
                      <a:pt x="22" y="3"/>
                    </a:cubicBezTo>
                    <a:cubicBezTo>
                      <a:pt x="25" y="6"/>
                      <a:pt x="25" y="11"/>
                      <a:pt x="24" y="16"/>
                    </a:cubicBezTo>
                    <a:cubicBezTo>
                      <a:pt x="24" y="19"/>
                      <a:pt x="24" y="22"/>
                      <a:pt x="24" y="25"/>
                    </a:cubicBezTo>
                    <a:cubicBezTo>
                      <a:pt x="26" y="32"/>
                      <a:pt x="29" y="37"/>
                      <a:pt x="33" y="43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6" y="49"/>
                      <a:pt x="37" y="52"/>
                      <a:pt x="36" y="55"/>
                    </a:cubicBezTo>
                    <a:cubicBezTo>
                      <a:pt x="36" y="57"/>
                      <a:pt x="34" y="59"/>
                      <a:pt x="31" y="60"/>
                    </a:cubicBezTo>
                    <a:cubicBezTo>
                      <a:pt x="31" y="61"/>
                      <a:pt x="31" y="61"/>
                      <a:pt x="30" y="61"/>
                    </a:cubicBezTo>
                    <a:cubicBezTo>
                      <a:pt x="18" y="66"/>
                      <a:pt x="10" y="54"/>
                      <a:pt x="7" y="47"/>
                    </a:cubicBezTo>
                    <a:cubicBezTo>
                      <a:pt x="1" y="35"/>
                      <a:pt x="0" y="22"/>
                      <a:pt x="4" y="10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9" name="Freeform 1668">
                <a:extLst>
                  <a:ext uri="{FF2B5EF4-FFF2-40B4-BE49-F238E27FC236}">
                    <a16:creationId xmlns:a16="http://schemas.microsoft.com/office/drawing/2014/main" id="{6413E0A2-DC94-FCCA-B9E1-A1BA5F926E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89" y="3334"/>
                <a:ext cx="51" cy="93"/>
              </a:xfrm>
              <a:custGeom>
                <a:avLst/>
                <a:gdLst>
                  <a:gd name="T0" fmla="*/ 33 w 32"/>
                  <a:gd name="T1" fmla="*/ 8 h 59"/>
                  <a:gd name="T2" fmla="*/ 65 w 32"/>
                  <a:gd name="T3" fmla="*/ 27 h 59"/>
                  <a:gd name="T4" fmla="*/ 16 w 32"/>
                  <a:gd name="T5" fmla="*/ 22 h 59"/>
                  <a:gd name="T6" fmla="*/ 33 w 32"/>
                  <a:gd name="T7" fmla="*/ 35 h 59"/>
                  <a:gd name="T8" fmla="*/ 35 w 32"/>
                  <a:gd name="T9" fmla="*/ 39 h 59"/>
                  <a:gd name="T10" fmla="*/ 8 w 32"/>
                  <a:gd name="T11" fmla="*/ 60 h 59"/>
                  <a:gd name="T12" fmla="*/ 48 w 32"/>
                  <a:gd name="T13" fmla="*/ 69 h 59"/>
                  <a:gd name="T14" fmla="*/ 5 w 32"/>
                  <a:gd name="T15" fmla="*/ 115 h 59"/>
                  <a:gd name="T16" fmla="*/ 56 w 32"/>
                  <a:gd name="T17" fmla="*/ 129 h 59"/>
                  <a:gd name="T18" fmla="*/ 48 w 32"/>
                  <a:gd name="T19" fmla="*/ 143 h 59"/>
                  <a:gd name="T20" fmla="*/ 21 w 32"/>
                  <a:gd name="T21" fmla="*/ 172 h 59"/>
                  <a:gd name="T22" fmla="*/ 77 w 32"/>
                  <a:gd name="T23" fmla="*/ 172 h 59"/>
                  <a:gd name="T24" fmla="*/ 69 w 32"/>
                  <a:gd name="T25" fmla="*/ 189 h 59"/>
                  <a:gd name="T26" fmla="*/ 110 w 32"/>
                  <a:gd name="T27" fmla="*/ 224 h 59"/>
                  <a:gd name="T28" fmla="*/ 129 w 32"/>
                  <a:gd name="T29" fmla="*/ 197 h 59"/>
                  <a:gd name="T30" fmla="*/ 81 w 32"/>
                  <a:gd name="T31" fmla="*/ 203 h 59"/>
                  <a:gd name="T32" fmla="*/ 116 w 32"/>
                  <a:gd name="T33" fmla="*/ 169 h 59"/>
                  <a:gd name="T34" fmla="*/ 69 w 32"/>
                  <a:gd name="T35" fmla="*/ 156 h 59"/>
                  <a:gd name="T36" fmla="*/ 73 w 32"/>
                  <a:gd name="T37" fmla="*/ 150 h 59"/>
                  <a:gd name="T38" fmla="*/ 84 w 32"/>
                  <a:gd name="T39" fmla="*/ 115 h 59"/>
                  <a:gd name="T40" fmla="*/ 77 w 32"/>
                  <a:gd name="T41" fmla="*/ 102 h 59"/>
                  <a:gd name="T42" fmla="*/ 61 w 32"/>
                  <a:gd name="T43" fmla="*/ 90 h 59"/>
                  <a:gd name="T44" fmla="*/ 21 w 32"/>
                  <a:gd name="T45" fmla="*/ 87 h 59"/>
                  <a:gd name="T46" fmla="*/ 77 w 32"/>
                  <a:gd name="T47" fmla="*/ 79 h 59"/>
                  <a:gd name="T48" fmla="*/ 77 w 32"/>
                  <a:gd name="T49" fmla="*/ 60 h 59"/>
                  <a:gd name="T50" fmla="*/ 65 w 32"/>
                  <a:gd name="T51" fmla="*/ 47 h 59"/>
                  <a:gd name="T52" fmla="*/ 77 w 32"/>
                  <a:gd name="T53" fmla="*/ 13 h 59"/>
                  <a:gd name="T54" fmla="*/ 73 w 32"/>
                  <a:gd name="T55" fmla="*/ 13 h 59"/>
                  <a:gd name="T56" fmla="*/ 61 w 32"/>
                  <a:gd name="T57" fmla="*/ 43 h 59"/>
                  <a:gd name="T58" fmla="*/ 77 w 32"/>
                  <a:gd name="T59" fmla="*/ 61 h 59"/>
                  <a:gd name="T60" fmla="*/ 73 w 32"/>
                  <a:gd name="T61" fmla="*/ 74 h 59"/>
                  <a:gd name="T62" fmla="*/ 16 w 32"/>
                  <a:gd name="T63" fmla="*/ 87 h 59"/>
                  <a:gd name="T64" fmla="*/ 61 w 32"/>
                  <a:gd name="T65" fmla="*/ 95 h 59"/>
                  <a:gd name="T66" fmla="*/ 77 w 32"/>
                  <a:gd name="T67" fmla="*/ 102 h 59"/>
                  <a:gd name="T68" fmla="*/ 84 w 32"/>
                  <a:gd name="T69" fmla="*/ 117 h 59"/>
                  <a:gd name="T70" fmla="*/ 73 w 32"/>
                  <a:gd name="T71" fmla="*/ 143 h 59"/>
                  <a:gd name="T72" fmla="*/ 73 w 32"/>
                  <a:gd name="T73" fmla="*/ 161 h 59"/>
                  <a:gd name="T74" fmla="*/ 116 w 32"/>
                  <a:gd name="T75" fmla="*/ 169 h 59"/>
                  <a:gd name="T76" fmla="*/ 77 w 32"/>
                  <a:gd name="T77" fmla="*/ 203 h 59"/>
                  <a:gd name="T78" fmla="*/ 129 w 32"/>
                  <a:gd name="T79" fmla="*/ 197 h 59"/>
                  <a:gd name="T80" fmla="*/ 56 w 32"/>
                  <a:gd name="T81" fmla="*/ 216 h 59"/>
                  <a:gd name="T82" fmla="*/ 89 w 32"/>
                  <a:gd name="T83" fmla="*/ 181 h 59"/>
                  <a:gd name="T84" fmla="*/ 48 w 32"/>
                  <a:gd name="T85" fmla="*/ 184 h 59"/>
                  <a:gd name="T86" fmla="*/ 21 w 32"/>
                  <a:gd name="T87" fmla="*/ 164 h 59"/>
                  <a:gd name="T88" fmla="*/ 53 w 32"/>
                  <a:gd name="T89" fmla="*/ 143 h 59"/>
                  <a:gd name="T90" fmla="*/ 56 w 32"/>
                  <a:gd name="T91" fmla="*/ 125 h 59"/>
                  <a:gd name="T92" fmla="*/ 5 w 32"/>
                  <a:gd name="T93" fmla="*/ 82 h 59"/>
                  <a:gd name="T94" fmla="*/ 65 w 32"/>
                  <a:gd name="T95" fmla="*/ 68 h 59"/>
                  <a:gd name="T96" fmla="*/ 8 w 32"/>
                  <a:gd name="T97" fmla="*/ 50 h 59"/>
                  <a:gd name="T98" fmla="*/ 53 w 32"/>
                  <a:gd name="T99" fmla="*/ 39 h 59"/>
                  <a:gd name="T100" fmla="*/ 16 w 32"/>
                  <a:gd name="T101" fmla="*/ 32 h 59"/>
                  <a:gd name="T102" fmla="*/ 48 w 32"/>
                  <a:gd name="T103" fmla="*/ 27 h 59"/>
                  <a:gd name="T104" fmla="*/ 56 w 32"/>
                  <a:gd name="T105" fmla="*/ 14 h 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2" h="59">
                    <a:moveTo>
                      <a:pt x="19" y="3"/>
                    </a:moveTo>
                    <a:cubicBezTo>
                      <a:pt x="17" y="1"/>
                      <a:pt x="13" y="0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10" y="4"/>
                      <a:pt x="12" y="5"/>
                      <a:pt x="14" y="5"/>
                    </a:cubicBezTo>
                    <a:cubicBezTo>
                      <a:pt x="16" y="5"/>
                      <a:pt x="16" y="6"/>
                      <a:pt x="16" y="6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5"/>
                      <a:pt x="6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7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5" y="9"/>
                      <a:pt x="6" y="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9"/>
                      <a:pt x="12" y="9"/>
                      <a:pt x="12" y="10"/>
                    </a:cubicBezTo>
                    <a:cubicBezTo>
                      <a:pt x="12" y="10"/>
                      <a:pt x="10" y="10"/>
                      <a:pt x="9" y="10"/>
                    </a:cubicBezTo>
                    <a:cubicBezTo>
                      <a:pt x="8" y="10"/>
                      <a:pt x="6" y="10"/>
                      <a:pt x="5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1"/>
                      <a:pt x="1" y="12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3" y="15"/>
                      <a:pt x="5" y="15"/>
                      <a:pt x="8" y="16"/>
                    </a:cubicBezTo>
                    <a:cubicBezTo>
                      <a:pt x="11" y="16"/>
                      <a:pt x="15" y="16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8"/>
                      <a:pt x="15" y="18"/>
                      <a:pt x="12" y="18"/>
                    </a:cubicBezTo>
                    <a:cubicBezTo>
                      <a:pt x="10" y="18"/>
                      <a:pt x="5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0"/>
                      <a:pt x="1" y="20"/>
                      <a:pt x="0" y="21"/>
                    </a:cubicBezTo>
                    <a:cubicBezTo>
                      <a:pt x="0" y="24"/>
                      <a:pt x="0" y="26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2" y="34"/>
                      <a:pt x="3" y="35"/>
                      <a:pt x="4" y="35"/>
                    </a:cubicBezTo>
                    <a:cubicBezTo>
                      <a:pt x="6" y="36"/>
                      <a:pt x="10" y="35"/>
                      <a:pt x="14" y="33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6" y="33"/>
                      <a:pt x="17" y="32"/>
                      <a:pt x="17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5"/>
                      <a:pt x="16" y="36"/>
                      <a:pt x="13" y="3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8" y="38"/>
                      <a:pt x="6" y="39"/>
                      <a:pt x="5" y="40"/>
                    </a:cubicBezTo>
                    <a:cubicBezTo>
                      <a:pt x="4" y="40"/>
                      <a:pt x="4" y="42"/>
                      <a:pt x="5" y="42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7" y="47"/>
                      <a:pt x="8" y="47"/>
                    </a:cubicBezTo>
                    <a:cubicBezTo>
                      <a:pt x="9" y="48"/>
                      <a:pt x="11" y="48"/>
                      <a:pt x="12" y="48"/>
                    </a:cubicBezTo>
                    <a:cubicBezTo>
                      <a:pt x="15" y="46"/>
                      <a:pt x="17" y="45"/>
                      <a:pt x="19" y="44"/>
                    </a:cubicBezTo>
                    <a:cubicBezTo>
                      <a:pt x="21" y="43"/>
                      <a:pt x="22" y="43"/>
                      <a:pt x="22" y="43"/>
                    </a:cubicBezTo>
                    <a:cubicBezTo>
                      <a:pt x="22" y="43"/>
                      <a:pt x="22" y="44"/>
                      <a:pt x="22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0" y="46"/>
                      <a:pt x="19" y="47"/>
                      <a:pt x="17" y="48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51"/>
                      <a:pt x="12" y="52"/>
                      <a:pt x="12" y="53"/>
                    </a:cubicBezTo>
                    <a:cubicBezTo>
                      <a:pt x="12" y="55"/>
                      <a:pt x="13" y="55"/>
                      <a:pt x="13" y="55"/>
                    </a:cubicBezTo>
                    <a:cubicBezTo>
                      <a:pt x="17" y="58"/>
                      <a:pt x="22" y="59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30" y="55"/>
                      <a:pt x="32" y="53"/>
                      <a:pt x="32" y="51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1" y="48"/>
                      <a:pt x="29" y="49"/>
                      <a:pt x="28" y="50"/>
                    </a:cubicBezTo>
                    <a:cubicBezTo>
                      <a:pt x="22" y="54"/>
                      <a:pt x="20" y="53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4" y="50"/>
                      <a:pt x="26" y="48"/>
                    </a:cubicBezTo>
                    <a:cubicBezTo>
                      <a:pt x="28" y="48"/>
                      <a:pt x="29" y="47"/>
                      <a:pt x="29" y="47"/>
                    </a:cubicBezTo>
                    <a:cubicBezTo>
                      <a:pt x="30" y="46"/>
                      <a:pt x="31" y="45"/>
                      <a:pt x="30" y="44"/>
                    </a:cubicBezTo>
                    <a:cubicBezTo>
                      <a:pt x="30" y="44"/>
                      <a:pt x="29" y="43"/>
                      <a:pt x="29" y="43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5" y="37"/>
                      <a:pt x="24" y="37"/>
                    </a:cubicBezTo>
                    <a:cubicBezTo>
                      <a:pt x="23" y="38"/>
                      <a:pt x="21" y="39"/>
                      <a:pt x="19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2" y="43"/>
                      <a:pt x="11" y="43"/>
                      <a:pt x="11" y="42"/>
                    </a:cubicBezTo>
                    <a:cubicBezTo>
                      <a:pt x="11" y="42"/>
                      <a:pt x="11" y="42"/>
                      <a:pt x="11" y="42"/>
                    </a:cubicBezTo>
                    <a:cubicBezTo>
                      <a:pt x="11" y="41"/>
                      <a:pt x="13" y="40"/>
                      <a:pt x="15" y="39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22" y="37"/>
                      <a:pt x="24" y="36"/>
                      <a:pt x="24" y="35"/>
                    </a:cubicBezTo>
                    <a:cubicBezTo>
                      <a:pt x="24" y="35"/>
                      <a:pt x="24" y="34"/>
                      <a:pt x="24" y="34"/>
                    </a:cubicBezTo>
                    <a:cubicBezTo>
                      <a:pt x="23" y="33"/>
                      <a:pt x="23" y="31"/>
                      <a:pt x="22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8"/>
                      <a:pt x="18" y="29"/>
                      <a:pt x="16" y="29"/>
                    </a:cubicBezTo>
                    <a:cubicBezTo>
                      <a:pt x="14" y="30"/>
                      <a:pt x="11" y="31"/>
                      <a:pt x="11" y="30"/>
                    </a:cubicBezTo>
                    <a:cubicBezTo>
                      <a:pt x="11" y="29"/>
                      <a:pt x="13" y="28"/>
                      <a:pt x="15" y="28"/>
                    </a:cubicBezTo>
                    <a:cubicBezTo>
                      <a:pt x="16" y="27"/>
                      <a:pt x="18" y="27"/>
                      <a:pt x="19" y="26"/>
                    </a:cubicBezTo>
                    <a:cubicBezTo>
                      <a:pt x="19" y="26"/>
                      <a:pt x="20" y="26"/>
                      <a:pt x="20" y="25"/>
                    </a:cubicBezTo>
                    <a:cubicBezTo>
                      <a:pt x="20" y="25"/>
                      <a:pt x="20" y="24"/>
                      <a:pt x="19" y="24"/>
                    </a:cubicBezTo>
                    <a:cubicBezTo>
                      <a:pt x="18" y="23"/>
                      <a:pt x="17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1" y="24"/>
                      <a:pt x="8" y="24"/>
                      <a:pt x="7" y="24"/>
                    </a:cubicBezTo>
                    <a:cubicBezTo>
                      <a:pt x="6" y="24"/>
                      <a:pt x="5" y="24"/>
                      <a:pt x="5" y="23"/>
                    </a:cubicBezTo>
                    <a:cubicBezTo>
                      <a:pt x="4" y="23"/>
                      <a:pt x="5" y="22"/>
                      <a:pt x="5" y="22"/>
                    </a:cubicBezTo>
                    <a:cubicBezTo>
                      <a:pt x="5" y="21"/>
                      <a:pt x="9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1"/>
                      <a:pt x="17" y="21"/>
                      <a:pt x="19" y="20"/>
                    </a:cubicBezTo>
                    <a:cubicBezTo>
                      <a:pt x="20" y="20"/>
                      <a:pt x="20" y="19"/>
                      <a:pt x="20" y="18"/>
                    </a:cubicBezTo>
                    <a:cubicBezTo>
                      <a:pt x="20" y="18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19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5" y="14"/>
                      <a:pt x="15" y="13"/>
                    </a:cubicBezTo>
                    <a:cubicBezTo>
                      <a:pt x="15" y="13"/>
                      <a:pt x="15" y="12"/>
                      <a:pt x="16" y="12"/>
                    </a:cubicBezTo>
                    <a:cubicBezTo>
                      <a:pt x="16" y="12"/>
                      <a:pt x="17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2"/>
                      <a:pt x="21" y="11"/>
                      <a:pt x="21" y="10"/>
                    </a:cubicBezTo>
                    <a:cubicBezTo>
                      <a:pt x="21" y="7"/>
                      <a:pt x="21" y="5"/>
                      <a:pt x="19" y="3"/>
                    </a:cubicBezTo>
                    <a:close/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3" y="1"/>
                      <a:pt x="16" y="1"/>
                      <a:pt x="18" y="3"/>
                    </a:cubicBezTo>
                    <a:cubicBezTo>
                      <a:pt x="20" y="5"/>
                      <a:pt x="20" y="7"/>
                      <a:pt x="20" y="10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6" y="11"/>
                      <a:pt x="15" y="11"/>
                    </a:cubicBezTo>
                    <a:cubicBezTo>
                      <a:pt x="15" y="12"/>
                      <a:pt x="14" y="12"/>
                      <a:pt x="14" y="13"/>
                    </a:cubicBezTo>
                    <a:cubicBezTo>
                      <a:pt x="14" y="14"/>
                      <a:pt x="15" y="15"/>
                      <a:pt x="16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9" y="16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9"/>
                      <a:pt x="18" y="19"/>
                    </a:cubicBezTo>
                    <a:cubicBezTo>
                      <a:pt x="17" y="20"/>
                      <a:pt x="15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8" y="20"/>
                      <a:pt x="5" y="20"/>
                      <a:pt x="4" y="22"/>
                    </a:cubicBezTo>
                    <a:cubicBezTo>
                      <a:pt x="4" y="22"/>
                      <a:pt x="4" y="23"/>
                      <a:pt x="4" y="24"/>
                    </a:cubicBezTo>
                    <a:cubicBezTo>
                      <a:pt x="4" y="24"/>
                      <a:pt x="5" y="25"/>
                      <a:pt x="7" y="25"/>
                    </a:cubicBezTo>
                    <a:cubicBezTo>
                      <a:pt x="8" y="25"/>
                      <a:pt x="11" y="25"/>
                      <a:pt x="13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4"/>
                      <a:pt x="18" y="24"/>
                      <a:pt x="19" y="24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6"/>
                    </a:cubicBezTo>
                    <a:cubicBezTo>
                      <a:pt x="18" y="26"/>
                      <a:pt x="16" y="26"/>
                      <a:pt x="15" y="27"/>
                    </a:cubicBezTo>
                    <a:cubicBezTo>
                      <a:pt x="12" y="28"/>
                      <a:pt x="10" y="29"/>
                      <a:pt x="10" y="30"/>
                    </a:cubicBezTo>
                    <a:cubicBezTo>
                      <a:pt x="10" y="32"/>
                      <a:pt x="13" y="31"/>
                      <a:pt x="16" y="30"/>
                    </a:cubicBezTo>
                    <a:cubicBezTo>
                      <a:pt x="18" y="30"/>
                      <a:pt x="20" y="29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2" y="32"/>
                      <a:pt x="22" y="33"/>
                      <a:pt x="23" y="34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3" y="35"/>
                      <a:pt x="20" y="36"/>
                      <a:pt x="18" y="37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2" y="40"/>
                      <a:pt x="10" y="41"/>
                      <a:pt x="10" y="42"/>
                    </a:cubicBezTo>
                    <a:cubicBezTo>
                      <a:pt x="10" y="42"/>
                      <a:pt x="10" y="42"/>
                      <a:pt x="10" y="43"/>
                    </a:cubicBezTo>
                    <a:cubicBezTo>
                      <a:pt x="11" y="44"/>
                      <a:pt x="13" y="43"/>
                      <a:pt x="18" y="41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21" y="39"/>
                      <a:pt x="23" y="38"/>
                      <a:pt x="24" y="38"/>
                    </a:cubicBezTo>
                    <a:cubicBezTo>
                      <a:pt x="25" y="38"/>
                      <a:pt x="25" y="38"/>
                      <a:pt x="26" y="40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29" y="44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29" y="46"/>
                    </a:cubicBezTo>
                    <a:cubicBezTo>
                      <a:pt x="28" y="46"/>
                      <a:pt x="27" y="47"/>
                      <a:pt x="25" y="48"/>
                    </a:cubicBezTo>
                    <a:cubicBezTo>
                      <a:pt x="22" y="50"/>
                      <a:pt x="19" y="51"/>
                      <a:pt x="19" y="52"/>
                    </a:cubicBezTo>
                    <a:cubicBezTo>
                      <a:pt x="19" y="52"/>
                      <a:pt x="19" y="53"/>
                      <a:pt x="19" y="53"/>
                    </a:cubicBezTo>
                    <a:cubicBezTo>
                      <a:pt x="20" y="54"/>
                      <a:pt x="23" y="54"/>
                      <a:pt x="28" y="50"/>
                    </a:cubicBezTo>
                    <a:cubicBezTo>
                      <a:pt x="30" y="50"/>
                      <a:pt x="31" y="49"/>
                      <a:pt x="31" y="49"/>
                    </a:cubicBezTo>
                    <a:cubicBezTo>
                      <a:pt x="31" y="49"/>
                      <a:pt x="31" y="50"/>
                      <a:pt x="32" y="50"/>
                    </a:cubicBezTo>
                    <a:cubicBezTo>
                      <a:pt x="32" y="50"/>
                      <a:pt x="31" y="51"/>
                      <a:pt x="31" y="51"/>
                    </a:cubicBezTo>
                    <a:cubicBezTo>
                      <a:pt x="31" y="53"/>
                      <a:pt x="29" y="55"/>
                      <a:pt x="27" y="56"/>
                    </a:cubicBezTo>
                    <a:cubicBezTo>
                      <a:pt x="27" y="56"/>
                      <a:pt x="26" y="56"/>
                      <a:pt x="26" y="56"/>
                    </a:cubicBezTo>
                    <a:cubicBezTo>
                      <a:pt x="22" y="58"/>
                      <a:pt x="18" y="57"/>
                      <a:pt x="14" y="55"/>
                    </a:cubicBezTo>
                    <a:cubicBezTo>
                      <a:pt x="14" y="54"/>
                      <a:pt x="13" y="54"/>
                      <a:pt x="13" y="53"/>
                    </a:cubicBezTo>
                    <a:cubicBezTo>
                      <a:pt x="13" y="52"/>
                      <a:pt x="14" y="51"/>
                      <a:pt x="16" y="50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9" y="48"/>
                      <a:pt x="21" y="47"/>
                      <a:pt x="22" y="46"/>
                    </a:cubicBezTo>
                    <a:cubicBezTo>
                      <a:pt x="23" y="46"/>
                      <a:pt x="23" y="45"/>
                      <a:pt x="23" y="4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2" y="41"/>
                      <a:pt x="21" y="42"/>
                      <a:pt x="19" y="43"/>
                    </a:cubicBezTo>
                    <a:cubicBezTo>
                      <a:pt x="17" y="44"/>
                      <a:pt x="15" y="45"/>
                      <a:pt x="12" y="47"/>
                    </a:cubicBezTo>
                    <a:cubicBezTo>
                      <a:pt x="10" y="48"/>
                      <a:pt x="9" y="47"/>
                      <a:pt x="8" y="47"/>
                    </a:cubicBezTo>
                    <a:cubicBezTo>
                      <a:pt x="8" y="47"/>
                      <a:pt x="7" y="46"/>
                      <a:pt x="7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4"/>
                      <a:pt x="5" y="42"/>
                      <a:pt x="5" y="42"/>
                    </a:cubicBezTo>
                    <a:cubicBezTo>
                      <a:pt x="5" y="42"/>
                      <a:pt x="5" y="41"/>
                      <a:pt x="5" y="40"/>
                    </a:cubicBezTo>
                    <a:cubicBezTo>
                      <a:pt x="6" y="39"/>
                      <a:pt x="9" y="39"/>
                      <a:pt x="11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6" y="36"/>
                      <a:pt x="19" y="36"/>
                      <a:pt x="18" y="33"/>
                    </a:cubicBezTo>
                    <a:cubicBezTo>
                      <a:pt x="18" y="33"/>
                      <a:pt x="18" y="32"/>
                      <a:pt x="17" y="32"/>
                    </a:cubicBezTo>
                    <a:cubicBezTo>
                      <a:pt x="17" y="32"/>
                      <a:pt x="16" y="32"/>
                      <a:pt x="14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1" y="33"/>
                      <a:pt x="6" y="35"/>
                      <a:pt x="4" y="35"/>
                    </a:cubicBezTo>
                    <a:cubicBezTo>
                      <a:pt x="4" y="34"/>
                      <a:pt x="3" y="33"/>
                      <a:pt x="2" y="32"/>
                    </a:cubicBezTo>
                    <a:cubicBezTo>
                      <a:pt x="2" y="31"/>
                      <a:pt x="2" y="29"/>
                      <a:pt x="2" y="29"/>
                    </a:cubicBezTo>
                    <a:cubicBezTo>
                      <a:pt x="1" y="26"/>
                      <a:pt x="1" y="24"/>
                      <a:pt x="1" y="21"/>
                    </a:cubicBezTo>
                    <a:cubicBezTo>
                      <a:pt x="1" y="21"/>
                      <a:pt x="2" y="21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5" y="20"/>
                      <a:pt x="10" y="19"/>
                      <a:pt x="12" y="19"/>
                    </a:cubicBezTo>
                    <a:cubicBezTo>
                      <a:pt x="14" y="19"/>
                      <a:pt x="16" y="19"/>
                      <a:pt x="16" y="17"/>
                    </a:cubicBezTo>
                    <a:cubicBezTo>
                      <a:pt x="17" y="17"/>
                      <a:pt x="16" y="17"/>
                      <a:pt x="16" y="16"/>
                    </a:cubicBezTo>
                    <a:cubicBezTo>
                      <a:pt x="15" y="15"/>
                      <a:pt x="12" y="15"/>
                      <a:pt x="8" y="15"/>
                    </a:cubicBezTo>
                    <a:cubicBezTo>
                      <a:pt x="6" y="15"/>
                      <a:pt x="3" y="15"/>
                      <a:pt x="3" y="14"/>
                    </a:cubicBezTo>
                    <a:cubicBezTo>
                      <a:pt x="2" y="14"/>
                      <a:pt x="2" y="13"/>
                      <a:pt x="2" y="13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5" y="11"/>
                      <a:pt x="5" y="11"/>
                    </a:cubicBezTo>
                    <a:cubicBezTo>
                      <a:pt x="7" y="11"/>
                      <a:pt x="8" y="11"/>
                      <a:pt x="9" y="11"/>
                    </a:cubicBezTo>
                    <a:cubicBezTo>
                      <a:pt x="11" y="11"/>
                      <a:pt x="13" y="11"/>
                      <a:pt x="13" y="10"/>
                    </a:cubicBezTo>
                    <a:cubicBezTo>
                      <a:pt x="13" y="8"/>
                      <a:pt x="12" y="8"/>
                      <a:pt x="11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8"/>
                      <a:pt x="5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6" y="6"/>
                      <a:pt x="8" y="6"/>
                      <a:pt x="9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4" y="7"/>
                      <a:pt x="16" y="8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4"/>
                      <a:pt x="15" y="4"/>
                      <a:pt x="14" y="4"/>
                    </a:cubicBezTo>
                    <a:cubicBezTo>
                      <a:pt x="13" y="4"/>
                      <a:pt x="10" y="3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0" name="Freeform 1669">
                <a:extLst>
                  <a:ext uri="{FF2B5EF4-FFF2-40B4-BE49-F238E27FC236}">
                    <a16:creationId xmlns:a16="http://schemas.microsoft.com/office/drawing/2014/main" id="{EB6E7207-A4E8-7E54-6067-7CE115CA04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" y="3334"/>
                <a:ext cx="51" cy="93"/>
              </a:xfrm>
              <a:custGeom>
                <a:avLst/>
                <a:gdLst>
                  <a:gd name="T0" fmla="*/ 41 w 32"/>
                  <a:gd name="T1" fmla="*/ 5 h 59"/>
                  <a:gd name="T2" fmla="*/ 33 w 32"/>
                  <a:gd name="T3" fmla="*/ 8 h 59"/>
                  <a:gd name="T4" fmla="*/ 56 w 32"/>
                  <a:gd name="T5" fmla="*/ 20 h 59"/>
                  <a:gd name="T6" fmla="*/ 65 w 32"/>
                  <a:gd name="T7" fmla="*/ 27 h 59"/>
                  <a:gd name="T8" fmla="*/ 48 w 32"/>
                  <a:gd name="T9" fmla="*/ 22 h 59"/>
                  <a:gd name="T10" fmla="*/ 16 w 32"/>
                  <a:gd name="T11" fmla="*/ 22 h 59"/>
                  <a:gd name="T12" fmla="*/ 13 w 32"/>
                  <a:gd name="T13" fmla="*/ 32 h 59"/>
                  <a:gd name="T14" fmla="*/ 33 w 32"/>
                  <a:gd name="T15" fmla="*/ 35 h 59"/>
                  <a:gd name="T16" fmla="*/ 46 w 32"/>
                  <a:gd name="T17" fmla="*/ 35 h 59"/>
                  <a:gd name="T18" fmla="*/ 35 w 32"/>
                  <a:gd name="T19" fmla="*/ 39 h 59"/>
                  <a:gd name="T20" fmla="*/ 13 w 32"/>
                  <a:gd name="T21" fmla="*/ 43 h 59"/>
                  <a:gd name="T22" fmla="*/ 8 w 32"/>
                  <a:gd name="T23" fmla="*/ 60 h 59"/>
                  <a:gd name="T24" fmla="*/ 65 w 32"/>
                  <a:gd name="T25" fmla="*/ 68 h 59"/>
                  <a:gd name="T26" fmla="*/ 48 w 32"/>
                  <a:gd name="T27" fmla="*/ 69 h 59"/>
                  <a:gd name="T28" fmla="*/ 13 w 32"/>
                  <a:gd name="T29" fmla="*/ 74 h 59"/>
                  <a:gd name="T30" fmla="*/ 5 w 32"/>
                  <a:gd name="T31" fmla="*/ 115 h 59"/>
                  <a:gd name="T32" fmla="*/ 16 w 32"/>
                  <a:gd name="T33" fmla="*/ 137 h 59"/>
                  <a:gd name="T34" fmla="*/ 56 w 32"/>
                  <a:gd name="T35" fmla="*/ 129 h 59"/>
                  <a:gd name="T36" fmla="*/ 69 w 32"/>
                  <a:gd name="T37" fmla="*/ 129 h 59"/>
                  <a:gd name="T38" fmla="*/ 48 w 32"/>
                  <a:gd name="T39" fmla="*/ 143 h 59"/>
                  <a:gd name="T40" fmla="*/ 21 w 32"/>
                  <a:gd name="T41" fmla="*/ 156 h 59"/>
                  <a:gd name="T42" fmla="*/ 21 w 32"/>
                  <a:gd name="T43" fmla="*/ 172 h 59"/>
                  <a:gd name="T44" fmla="*/ 33 w 32"/>
                  <a:gd name="T45" fmla="*/ 184 h 59"/>
                  <a:gd name="T46" fmla="*/ 77 w 32"/>
                  <a:gd name="T47" fmla="*/ 172 h 59"/>
                  <a:gd name="T48" fmla="*/ 89 w 32"/>
                  <a:gd name="T49" fmla="*/ 172 h 59"/>
                  <a:gd name="T50" fmla="*/ 69 w 32"/>
                  <a:gd name="T51" fmla="*/ 189 h 59"/>
                  <a:gd name="T52" fmla="*/ 48 w 32"/>
                  <a:gd name="T53" fmla="*/ 208 h 59"/>
                  <a:gd name="T54" fmla="*/ 110 w 32"/>
                  <a:gd name="T55" fmla="*/ 224 h 59"/>
                  <a:gd name="T56" fmla="*/ 110 w 32"/>
                  <a:gd name="T57" fmla="*/ 224 h 59"/>
                  <a:gd name="T58" fmla="*/ 129 w 32"/>
                  <a:gd name="T59" fmla="*/ 197 h 59"/>
                  <a:gd name="T60" fmla="*/ 115 w 32"/>
                  <a:gd name="T61" fmla="*/ 197 h 59"/>
                  <a:gd name="T62" fmla="*/ 81 w 32"/>
                  <a:gd name="T63" fmla="*/ 203 h 59"/>
                  <a:gd name="T64" fmla="*/ 116 w 32"/>
                  <a:gd name="T65" fmla="*/ 184 h 59"/>
                  <a:gd name="T66" fmla="*/ 116 w 32"/>
                  <a:gd name="T67" fmla="*/ 169 h 59"/>
                  <a:gd name="T68" fmla="*/ 97 w 32"/>
                  <a:gd name="T69" fmla="*/ 143 h 59"/>
                  <a:gd name="T70" fmla="*/ 69 w 32"/>
                  <a:gd name="T71" fmla="*/ 156 h 59"/>
                  <a:gd name="T72" fmla="*/ 46 w 32"/>
                  <a:gd name="T73" fmla="*/ 164 h 59"/>
                  <a:gd name="T74" fmla="*/ 73 w 32"/>
                  <a:gd name="T75" fmla="*/ 150 h 59"/>
                  <a:gd name="T76" fmla="*/ 97 w 32"/>
                  <a:gd name="T77" fmla="*/ 134 h 59"/>
                  <a:gd name="T78" fmla="*/ 84 w 32"/>
                  <a:gd name="T79" fmla="*/ 115 h 59"/>
                  <a:gd name="T80" fmla="*/ 46 w 32"/>
                  <a:gd name="T81" fmla="*/ 117 h 59"/>
                  <a:gd name="T82" fmla="*/ 77 w 32"/>
                  <a:gd name="T83" fmla="*/ 102 h 59"/>
                  <a:gd name="T84" fmla="*/ 77 w 32"/>
                  <a:gd name="T85" fmla="*/ 95 h 59"/>
                  <a:gd name="T86" fmla="*/ 61 w 32"/>
                  <a:gd name="T87" fmla="*/ 90 h 59"/>
                  <a:gd name="T88" fmla="*/ 29 w 32"/>
                  <a:gd name="T89" fmla="*/ 95 h 59"/>
                  <a:gd name="T90" fmla="*/ 21 w 32"/>
                  <a:gd name="T91" fmla="*/ 87 h 59"/>
                  <a:gd name="T92" fmla="*/ 53 w 32"/>
                  <a:gd name="T93" fmla="*/ 82 h 59"/>
                  <a:gd name="T94" fmla="*/ 77 w 32"/>
                  <a:gd name="T95" fmla="*/ 79 h 59"/>
                  <a:gd name="T96" fmla="*/ 81 w 32"/>
                  <a:gd name="T97" fmla="*/ 68 h 59"/>
                  <a:gd name="T98" fmla="*/ 77 w 32"/>
                  <a:gd name="T99" fmla="*/ 60 h 59"/>
                  <a:gd name="T100" fmla="*/ 65 w 32"/>
                  <a:gd name="T101" fmla="*/ 55 h 59"/>
                  <a:gd name="T102" fmla="*/ 65 w 32"/>
                  <a:gd name="T103" fmla="*/ 47 h 59"/>
                  <a:gd name="T104" fmla="*/ 77 w 32"/>
                  <a:gd name="T105" fmla="*/ 47 h 59"/>
                  <a:gd name="T106" fmla="*/ 77 w 32"/>
                  <a:gd name="T107" fmla="*/ 13 h 59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2" h="59">
                    <a:moveTo>
                      <a:pt x="19" y="3"/>
                    </a:moveTo>
                    <a:cubicBezTo>
                      <a:pt x="17" y="1"/>
                      <a:pt x="13" y="0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10" y="4"/>
                      <a:pt x="12" y="5"/>
                      <a:pt x="14" y="5"/>
                    </a:cubicBezTo>
                    <a:cubicBezTo>
                      <a:pt x="16" y="5"/>
                      <a:pt x="16" y="6"/>
                      <a:pt x="16" y="6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5"/>
                      <a:pt x="6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7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5" y="9"/>
                      <a:pt x="6" y="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9"/>
                      <a:pt x="12" y="9"/>
                      <a:pt x="12" y="10"/>
                    </a:cubicBezTo>
                    <a:cubicBezTo>
                      <a:pt x="12" y="10"/>
                      <a:pt x="10" y="10"/>
                      <a:pt x="9" y="10"/>
                    </a:cubicBezTo>
                    <a:cubicBezTo>
                      <a:pt x="8" y="10"/>
                      <a:pt x="6" y="10"/>
                      <a:pt x="5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1"/>
                      <a:pt x="1" y="12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3" y="15"/>
                      <a:pt x="5" y="15"/>
                      <a:pt x="8" y="16"/>
                    </a:cubicBezTo>
                    <a:cubicBezTo>
                      <a:pt x="11" y="16"/>
                      <a:pt x="15" y="16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8"/>
                      <a:pt x="15" y="18"/>
                      <a:pt x="12" y="18"/>
                    </a:cubicBezTo>
                    <a:cubicBezTo>
                      <a:pt x="10" y="18"/>
                      <a:pt x="5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0"/>
                      <a:pt x="1" y="20"/>
                      <a:pt x="0" y="21"/>
                    </a:cubicBezTo>
                    <a:cubicBezTo>
                      <a:pt x="0" y="24"/>
                      <a:pt x="0" y="26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2" y="34"/>
                      <a:pt x="3" y="35"/>
                      <a:pt x="4" y="35"/>
                    </a:cubicBezTo>
                    <a:cubicBezTo>
                      <a:pt x="6" y="36"/>
                      <a:pt x="10" y="35"/>
                      <a:pt x="14" y="33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6" y="33"/>
                      <a:pt x="17" y="32"/>
                      <a:pt x="17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5"/>
                      <a:pt x="16" y="36"/>
                      <a:pt x="13" y="3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8" y="38"/>
                      <a:pt x="6" y="39"/>
                      <a:pt x="5" y="40"/>
                    </a:cubicBezTo>
                    <a:cubicBezTo>
                      <a:pt x="4" y="40"/>
                      <a:pt x="4" y="42"/>
                      <a:pt x="5" y="42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7" y="47"/>
                      <a:pt x="8" y="47"/>
                    </a:cubicBezTo>
                    <a:cubicBezTo>
                      <a:pt x="9" y="48"/>
                      <a:pt x="11" y="48"/>
                      <a:pt x="12" y="48"/>
                    </a:cubicBezTo>
                    <a:cubicBezTo>
                      <a:pt x="15" y="46"/>
                      <a:pt x="17" y="45"/>
                      <a:pt x="19" y="44"/>
                    </a:cubicBezTo>
                    <a:cubicBezTo>
                      <a:pt x="21" y="43"/>
                      <a:pt x="22" y="43"/>
                      <a:pt x="22" y="43"/>
                    </a:cubicBezTo>
                    <a:cubicBezTo>
                      <a:pt x="22" y="43"/>
                      <a:pt x="22" y="44"/>
                      <a:pt x="22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0" y="46"/>
                      <a:pt x="19" y="47"/>
                      <a:pt x="17" y="48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51"/>
                      <a:pt x="12" y="52"/>
                      <a:pt x="12" y="53"/>
                    </a:cubicBezTo>
                    <a:cubicBezTo>
                      <a:pt x="12" y="55"/>
                      <a:pt x="13" y="55"/>
                      <a:pt x="13" y="55"/>
                    </a:cubicBezTo>
                    <a:cubicBezTo>
                      <a:pt x="17" y="58"/>
                      <a:pt x="22" y="59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30" y="55"/>
                      <a:pt x="32" y="53"/>
                      <a:pt x="32" y="51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1" y="48"/>
                      <a:pt x="29" y="49"/>
                      <a:pt x="28" y="50"/>
                    </a:cubicBezTo>
                    <a:cubicBezTo>
                      <a:pt x="22" y="54"/>
                      <a:pt x="20" y="53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4" y="50"/>
                      <a:pt x="26" y="48"/>
                    </a:cubicBezTo>
                    <a:cubicBezTo>
                      <a:pt x="28" y="48"/>
                      <a:pt x="29" y="47"/>
                      <a:pt x="29" y="47"/>
                    </a:cubicBezTo>
                    <a:cubicBezTo>
                      <a:pt x="30" y="46"/>
                      <a:pt x="31" y="45"/>
                      <a:pt x="30" y="44"/>
                    </a:cubicBezTo>
                    <a:cubicBezTo>
                      <a:pt x="30" y="44"/>
                      <a:pt x="29" y="43"/>
                      <a:pt x="29" y="43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5" y="37"/>
                      <a:pt x="24" y="37"/>
                    </a:cubicBezTo>
                    <a:cubicBezTo>
                      <a:pt x="23" y="38"/>
                      <a:pt x="21" y="39"/>
                      <a:pt x="19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2" y="43"/>
                      <a:pt x="11" y="43"/>
                      <a:pt x="11" y="42"/>
                    </a:cubicBezTo>
                    <a:cubicBezTo>
                      <a:pt x="11" y="42"/>
                      <a:pt x="11" y="42"/>
                      <a:pt x="11" y="42"/>
                    </a:cubicBezTo>
                    <a:cubicBezTo>
                      <a:pt x="11" y="41"/>
                      <a:pt x="13" y="40"/>
                      <a:pt x="15" y="39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22" y="37"/>
                      <a:pt x="24" y="36"/>
                      <a:pt x="24" y="35"/>
                    </a:cubicBezTo>
                    <a:cubicBezTo>
                      <a:pt x="24" y="35"/>
                      <a:pt x="24" y="34"/>
                      <a:pt x="24" y="34"/>
                    </a:cubicBezTo>
                    <a:cubicBezTo>
                      <a:pt x="23" y="33"/>
                      <a:pt x="23" y="31"/>
                      <a:pt x="22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8"/>
                      <a:pt x="18" y="29"/>
                      <a:pt x="16" y="29"/>
                    </a:cubicBezTo>
                    <a:cubicBezTo>
                      <a:pt x="14" y="30"/>
                      <a:pt x="11" y="31"/>
                      <a:pt x="11" y="30"/>
                    </a:cubicBezTo>
                    <a:cubicBezTo>
                      <a:pt x="11" y="29"/>
                      <a:pt x="13" y="28"/>
                      <a:pt x="15" y="28"/>
                    </a:cubicBezTo>
                    <a:cubicBezTo>
                      <a:pt x="16" y="27"/>
                      <a:pt x="18" y="27"/>
                      <a:pt x="19" y="26"/>
                    </a:cubicBezTo>
                    <a:cubicBezTo>
                      <a:pt x="19" y="26"/>
                      <a:pt x="20" y="26"/>
                      <a:pt x="20" y="25"/>
                    </a:cubicBezTo>
                    <a:cubicBezTo>
                      <a:pt x="20" y="25"/>
                      <a:pt x="20" y="24"/>
                      <a:pt x="19" y="24"/>
                    </a:cubicBezTo>
                    <a:cubicBezTo>
                      <a:pt x="18" y="23"/>
                      <a:pt x="17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1" y="24"/>
                      <a:pt x="8" y="24"/>
                      <a:pt x="7" y="24"/>
                    </a:cubicBezTo>
                    <a:cubicBezTo>
                      <a:pt x="6" y="24"/>
                      <a:pt x="5" y="24"/>
                      <a:pt x="5" y="23"/>
                    </a:cubicBezTo>
                    <a:cubicBezTo>
                      <a:pt x="4" y="23"/>
                      <a:pt x="5" y="22"/>
                      <a:pt x="5" y="22"/>
                    </a:cubicBezTo>
                    <a:cubicBezTo>
                      <a:pt x="5" y="21"/>
                      <a:pt x="9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1"/>
                      <a:pt x="17" y="21"/>
                      <a:pt x="19" y="20"/>
                    </a:cubicBezTo>
                    <a:cubicBezTo>
                      <a:pt x="20" y="20"/>
                      <a:pt x="20" y="19"/>
                      <a:pt x="20" y="18"/>
                    </a:cubicBezTo>
                    <a:cubicBezTo>
                      <a:pt x="20" y="18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19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5" y="14"/>
                      <a:pt x="15" y="13"/>
                    </a:cubicBezTo>
                    <a:cubicBezTo>
                      <a:pt x="15" y="13"/>
                      <a:pt x="15" y="12"/>
                      <a:pt x="16" y="12"/>
                    </a:cubicBezTo>
                    <a:cubicBezTo>
                      <a:pt x="16" y="12"/>
                      <a:pt x="17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2"/>
                      <a:pt x="21" y="11"/>
                      <a:pt x="21" y="10"/>
                    </a:cubicBezTo>
                    <a:cubicBezTo>
                      <a:pt x="21" y="7"/>
                      <a:pt x="21" y="5"/>
                      <a:pt x="19" y="3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1" name="Freeform 1670">
                <a:extLst>
                  <a:ext uri="{FF2B5EF4-FFF2-40B4-BE49-F238E27FC236}">
                    <a16:creationId xmlns:a16="http://schemas.microsoft.com/office/drawing/2014/main" id="{D090BDB3-D7B6-2AE0-B3A4-C93165E4B6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35"/>
                <a:ext cx="49" cy="90"/>
              </a:xfrm>
              <a:custGeom>
                <a:avLst/>
                <a:gdLst>
                  <a:gd name="T0" fmla="*/ 33 w 31"/>
                  <a:gd name="T1" fmla="*/ 5 h 57"/>
                  <a:gd name="T2" fmla="*/ 68 w 31"/>
                  <a:gd name="T3" fmla="*/ 8 h 57"/>
                  <a:gd name="T4" fmla="*/ 70 w 31"/>
                  <a:gd name="T5" fmla="*/ 39 h 57"/>
                  <a:gd name="T6" fmla="*/ 55 w 31"/>
                  <a:gd name="T7" fmla="*/ 39 h 57"/>
                  <a:gd name="T8" fmla="*/ 60 w 31"/>
                  <a:gd name="T9" fmla="*/ 55 h 57"/>
                  <a:gd name="T10" fmla="*/ 70 w 31"/>
                  <a:gd name="T11" fmla="*/ 60 h 57"/>
                  <a:gd name="T12" fmla="*/ 70 w 31"/>
                  <a:gd name="T13" fmla="*/ 62 h 57"/>
                  <a:gd name="T14" fmla="*/ 68 w 31"/>
                  <a:gd name="T15" fmla="*/ 69 h 57"/>
                  <a:gd name="T16" fmla="*/ 47 w 31"/>
                  <a:gd name="T17" fmla="*/ 74 h 57"/>
                  <a:gd name="T18" fmla="*/ 13 w 31"/>
                  <a:gd name="T19" fmla="*/ 82 h 57"/>
                  <a:gd name="T20" fmla="*/ 22 w 31"/>
                  <a:gd name="T21" fmla="*/ 95 h 57"/>
                  <a:gd name="T22" fmla="*/ 55 w 31"/>
                  <a:gd name="T23" fmla="*/ 90 h 57"/>
                  <a:gd name="T24" fmla="*/ 70 w 31"/>
                  <a:gd name="T25" fmla="*/ 90 h 57"/>
                  <a:gd name="T26" fmla="*/ 70 w 31"/>
                  <a:gd name="T27" fmla="*/ 98 h 57"/>
                  <a:gd name="T28" fmla="*/ 35 w 31"/>
                  <a:gd name="T29" fmla="*/ 115 h 57"/>
                  <a:gd name="T30" fmla="*/ 81 w 31"/>
                  <a:gd name="T31" fmla="*/ 115 h 57"/>
                  <a:gd name="T32" fmla="*/ 87 w 31"/>
                  <a:gd name="T33" fmla="*/ 129 h 57"/>
                  <a:gd name="T34" fmla="*/ 68 w 31"/>
                  <a:gd name="T35" fmla="*/ 142 h 57"/>
                  <a:gd name="T36" fmla="*/ 35 w 31"/>
                  <a:gd name="T37" fmla="*/ 163 h 57"/>
                  <a:gd name="T38" fmla="*/ 68 w 31"/>
                  <a:gd name="T39" fmla="*/ 156 h 57"/>
                  <a:gd name="T40" fmla="*/ 90 w 31"/>
                  <a:gd name="T41" fmla="*/ 145 h 57"/>
                  <a:gd name="T42" fmla="*/ 111 w 31"/>
                  <a:gd name="T43" fmla="*/ 164 h 57"/>
                  <a:gd name="T44" fmla="*/ 111 w 31"/>
                  <a:gd name="T45" fmla="*/ 177 h 57"/>
                  <a:gd name="T46" fmla="*/ 70 w 31"/>
                  <a:gd name="T47" fmla="*/ 202 h 57"/>
                  <a:gd name="T48" fmla="*/ 107 w 31"/>
                  <a:gd name="T49" fmla="*/ 193 h 57"/>
                  <a:gd name="T50" fmla="*/ 122 w 31"/>
                  <a:gd name="T51" fmla="*/ 193 h 57"/>
                  <a:gd name="T52" fmla="*/ 103 w 31"/>
                  <a:gd name="T53" fmla="*/ 216 h 57"/>
                  <a:gd name="T54" fmla="*/ 52 w 31"/>
                  <a:gd name="T55" fmla="*/ 212 h 57"/>
                  <a:gd name="T56" fmla="*/ 60 w 31"/>
                  <a:gd name="T57" fmla="*/ 193 h 57"/>
                  <a:gd name="T58" fmla="*/ 82 w 31"/>
                  <a:gd name="T59" fmla="*/ 177 h 57"/>
                  <a:gd name="T60" fmla="*/ 87 w 31"/>
                  <a:gd name="T61" fmla="*/ 164 h 57"/>
                  <a:gd name="T62" fmla="*/ 43 w 31"/>
                  <a:gd name="T63" fmla="*/ 182 h 57"/>
                  <a:gd name="T64" fmla="*/ 22 w 31"/>
                  <a:gd name="T65" fmla="*/ 172 h 57"/>
                  <a:gd name="T66" fmla="*/ 14 w 31"/>
                  <a:gd name="T67" fmla="*/ 163 h 57"/>
                  <a:gd name="T68" fmla="*/ 40 w 31"/>
                  <a:gd name="T69" fmla="*/ 145 h 57"/>
                  <a:gd name="T70" fmla="*/ 47 w 31"/>
                  <a:gd name="T71" fmla="*/ 142 h 57"/>
                  <a:gd name="T72" fmla="*/ 63 w 31"/>
                  <a:gd name="T73" fmla="*/ 122 h 57"/>
                  <a:gd name="T74" fmla="*/ 52 w 31"/>
                  <a:gd name="T75" fmla="*/ 122 h 57"/>
                  <a:gd name="T76" fmla="*/ 5 w 31"/>
                  <a:gd name="T77" fmla="*/ 122 h 57"/>
                  <a:gd name="T78" fmla="*/ 0 w 31"/>
                  <a:gd name="T79" fmla="*/ 81 h 57"/>
                  <a:gd name="T80" fmla="*/ 8 w 31"/>
                  <a:gd name="T81" fmla="*/ 74 h 57"/>
                  <a:gd name="T82" fmla="*/ 60 w 31"/>
                  <a:gd name="T83" fmla="*/ 62 h 57"/>
                  <a:gd name="T84" fmla="*/ 27 w 31"/>
                  <a:gd name="T85" fmla="*/ 55 h 57"/>
                  <a:gd name="T86" fmla="*/ 5 w 31"/>
                  <a:gd name="T87" fmla="*/ 47 h 57"/>
                  <a:gd name="T88" fmla="*/ 14 w 31"/>
                  <a:gd name="T89" fmla="*/ 39 h 57"/>
                  <a:gd name="T90" fmla="*/ 47 w 31"/>
                  <a:gd name="T91" fmla="*/ 35 h 57"/>
                  <a:gd name="T92" fmla="*/ 33 w 31"/>
                  <a:gd name="T93" fmla="*/ 27 h 57"/>
                  <a:gd name="T94" fmla="*/ 13 w 31"/>
                  <a:gd name="T95" fmla="*/ 27 h 57"/>
                  <a:gd name="T96" fmla="*/ 14 w 31"/>
                  <a:gd name="T97" fmla="*/ 22 h 57"/>
                  <a:gd name="T98" fmla="*/ 43 w 31"/>
                  <a:gd name="T99" fmla="*/ 22 h 57"/>
                  <a:gd name="T100" fmla="*/ 63 w 31"/>
                  <a:gd name="T101" fmla="*/ 22 h 57"/>
                  <a:gd name="T102" fmla="*/ 52 w 31"/>
                  <a:gd name="T103" fmla="*/ 13 h 57"/>
                  <a:gd name="T104" fmla="*/ 33 w 31"/>
                  <a:gd name="T105" fmla="*/ 5 h 57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1" h="57"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5" y="0"/>
                      <a:pt x="17" y="2"/>
                    </a:cubicBezTo>
                    <a:cubicBezTo>
                      <a:pt x="19" y="4"/>
                      <a:pt x="19" y="6"/>
                      <a:pt x="19" y="9"/>
                    </a:cubicBezTo>
                    <a:cubicBezTo>
                      <a:pt x="19" y="10"/>
                      <a:pt x="18" y="10"/>
                      <a:pt x="18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0"/>
                      <a:pt x="15" y="10"/>
                      <a:pt x="14" y="10"/>
                    </a:cubicBezTo>
                    <a:cubicBezTo>
                      <a:pt x="14" y="11"/>
                      <a:pt x="13" y="11"/>
                      <a:pt x="13" y="12"/>
                    </a:cubicBezTo>
                    <a:cubicBezTo>
                      <a:pt x="13" y="13"/>
                      <a:pt x="14" y="14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5"/>
                      <a:pt x="17" y="15"/>
                      <a:pt x="18" y="15"/>
                    </a:cubicBezTo>
                    <a:cubicBezTo>
                      <a:pt x="18" y="15"/>
                      <a:pt x="18" y="15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8"/>
                      <a:pt x="17" y="18"/>
                    </a:cubicBezTo>
                    <a:cubicBezTo>
                      <a:pt x="16" y="19"/>
                      <a:pt x="14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1" y="19"/>
                      <a:pt x="11" y="19"/>
                    </a:cubicBezTo>
                    <a:cubicBezTo>
                      <a:pt x="7" y="19"/>
                      <a:pt x="4" y="19"/>
                      <a:pt x="3" y="21"/>
                    </a:cubicBezTo>
                    <a:cubicBezTo>
                      <a:pt x="3" y="21"/>
                      <a:pt x="3" y="22"/>
                      <a:pt x="3" y="23"/>
                    </a:cubicBezTo>
                    <a:cubicBezTo>
                      <a:pt x="3" y="23"/>
                      <a:pt x="4" y="24"/>
                      <a:pt x="6" y="24"/>
                    </a:cubicBezTo>
                    <a:cubicBezTo>
                      <a:pt x="7" y="24"/>
                      <a:pt x="10" y="24"/>
                      <a:pt x="12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6" y="23"/>
                      <a:pt x="17" y="23"/>
                      <a:pt x="18" y="23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5"/>
                    </a:cubicBezTo>
                    <a:cubicBezTo>
                      <a:pt x="17" y="25"/>
                      <a:pt x="15" y="25"/>
                      <a:pt x="14" y="26"/>
                    </a:cubicBezTo>
                    <a:cubicBezTo>
                      <a:pt x="11" y="27"/>
                      <a:pt x="9" y="28"/>
                      <a:pt x="9" y="29"/>
                    </a:cubicBezTo>
                    <a:cubicBezTo>
                      <a:pt x="9" y="31"/>
                      <a:pt x="12" y="30"/>
                      <a:pt x="15" y="29"/>
                    </a:cubicBezTo>
                    <a:cubicBezTo>
                      <a:pt x="17" y="29"/>
                      <a:pt x="19" y="28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1" y="31"/>
                      <a:pt x="21" y="32"/>
                      <a:pt x="22" y="33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2" y="34"/>
                      <a:pt x="19" y="35"/>
                      <a:pt x="17" y="36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1" y="39"/>
                      <a:pt x="9" y="40"/>
                      <a:pt x="9" y="41"/>
                    </a:cubicBezTo>
                    <a:cubicBezTo>
                      <a:pt x="9" y="41"/>
                      <a:pt x="9" y="41"/>
                      <a:pt x="9" y="42"/>
                    </a:cubicBezTo>
                    <a:cubicBezTo>
                      <a:pt x="10" y="43"/>
                      <a:pt x="12" y="42"/>
                      <a:pt x="17" y="40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20" y="38"/>
                      <a:pt x="22" y="37"/>
                      <a:pt x="23" y="37"/>
                    </a:cubicBezTo>
                    <a:cubicBezTo>
                      <a:pt x="24" y="37"/>
                      <a:pt x="24" y="37"/>
                      <a:pt x="25" y="39"/>
                    </a:cubicBezTo>
                    <a:cubicBezTo>
                      <a:pt x="28" y="42"/>
                      <a:pt x="28" y="42"/>
                      <a:pt x="28" y="42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4"/>
                      <a:pt x="29" y="44"/>
                      <a:pt x="28" y="45"/>
                    </a:cubicBezTo>
                    <a:cubicBezTo>
                      <a:pt x="27" y="45"/>
                      <a:pt x="26" y="46"/>
                      <a:pt x="24" y="47"/>
                    </a:cubicBezTo>
                    <a:cubicBezTo>
                      <a:pt x="21" y="49"/>
                      <a:pt x="18" y="50"/>
                      <a:pt x="18" y="51"/>
                    </a:cubicBezTo>
                    <a:cubicBezTo>
                      <a:pt x="18" y="51"/>
                      <a:pt x="18" y="52"/>
                      <a:pt x="18" y="52"/>
                    </a:cubicBezTo>
                    <a:cubicBezTo>
                      <a:pt x="19" y="53"/>
                      <a:pt x="22" y="53"/>
                      <a:pt x="27" y="49"/>
                    </a:cubicBezTo>
                    <a:cubicBezTo>
                      <a:pt x="29" y="49"/>
                      <a:pt x="30" y="48"/>
                      <a:pt x="30" y="48"/>
                    </a:cubicBezTo>
                    <a:cubicBezTo>
                      <a:pt x="30" y="48"/>
                      <a:pt x="30" y="49"/>
                      <a:pt x="31" y="49"/>
                    </a:cubicBezTo>
                    <a:cubicBezTo>
                      <a:pt x="31" y="49"/>
                      <a:pt x="30" y="50"/>
                      <a:pt x="30" y="50"/>
                    </a:cubicBezTo>
                    <a:cubicBezTo>
                      <a:pt x="30" y="52"/>
                      <a:pt x="28" y="54"/>
                      <a:pt x="26" y="55"/>
                    </a:cubicBezTo>
                    <a:cubicBezTo>
                      <a:pt x="26" y="55"/>
                      <a:pt x="25" y="55"/>
                      <a:pt x="25" y="55"/>
                    </a:cubicBezTo>
                    <a:cubicBezTo>
                      <a:pt x="21" y="57"/>
                      <a:pt x="17" y="56"/>
                      <a:pt x="13" y="54"/>
                    </a:cubicBezTo>
                    <a:cubicBezTo>
                      <a:pt x="13" y="53"/>
                      <a:pt x="12" y="53"/>
                      <a:pt x="12" y="52"/>
                    </a:cubicBezTo>
                    <a:cubicBezTo>
                      <a:pt x="12" y="51"/>
                      <a:pt x="13" y="50"/>
                      <a:pt x="15" y="49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8" y="47"/>
                      <a:pt x="20" y="46"/>
                      <a:pt x="21" y="45"/>
                    </a:cubicBezTo>
                    <a:cubicBezTo>
                      <a:pt x="22" y="45"/>
                      <a:pt x="22" y="44"/>
                      <a:pt x="22" y="43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21" y="40"/>
                      <a:pt x="20" y="41"/>
                      <a:pt x="18" y="42"/>
                    </a:cubicBezTo>
                    <a:cubicBezTo>
                      <a:pt x="16" y="43"/>
                      <a:pt x="14" y="44"/>
                      <a:pt x="11" y="46"/>
                    </a:cubicBezTo>
                    <a:cubicBezTo>
                      <a:pt x="9" y="47"/>
                      <a:pt x="8" y="46"/>
                      <a:pt x="7" y="46"/>
                    </a:cubicBezTo>
                    <a:cubicBezTo>
                      <a:pt x="7" y="46"/>
                      <a:pt x="6" y="45"/>
                      <a:pt x="6" y="44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4" y="41"/>
                      <a:pt x="4" y="41"/>
                    </a:cubicBezTo>
                    <a:cubicBezTo>
                      <a:pt x="4" y="41"/>
                      <a:pt x="4" y="40"/>
                      <a:pt x="4" y="39"/>
                    </a:cubicBezTo>
                    <a:cubicBezTo>
                      <a:pt x="5" y="38"/>
                      <a:pt x="8" y="38"/>
                      <a:pt x="10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5" y="35"/>
                      <a:pt x="18" y="35"/>
                      <a:pt x="17" y="32"/>
                    </a:cubicBezTo>
                    <a:cubicBezTo>
                      <a:pt x="17" y="32"/>
                      <a:pt x="17" y="31"/>
                      <a:pt x="16" y="31"/>
                    </a:cubicBezTo>
                    <a:cubicBezTo>
                      <a:pt x="16" y="31"/>
                      <a:pt x="15" y="31"/>
                      <a:pt x="13" y="31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0" y="32"/>
                      <a:pt x="5" y="34"/>
                      <a:pt x="3" y="34"/>
                    </a:cubicBezTo>
                    <a:cubicBezTo>
                      <a:pt x="3" y="33"/>
                      <a:pt x="2" y="32"/>
                      <a:pt x="1" y="31"/>
                    </a:cubicBezTo>
                    <a:cubicBezTo>
                      <a:pt x="1" y="30"/>
                      <a:pt x="1" y="28"/>
                      <a:pt x="1" y="28"/>
                    </a:cubicBezTo>
                    <a:cubicBezTo>
                      <a:pt x="0" y="25"/>
                      <a:pt x="0" y="23"/>
                      <a:pt x="0" y="20"/>
                    </a:cubicBezTo>
                    <a:cubicBezTo>
                      <a:pt x="0" y="20"/>
                      <a:pt x="1" y="20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19"/>
                      <a:pt x="9" y="18"/>
                      <a:pt x="11" y="18"/>
                    </a:cubicBezTo>
                    <a:cubicBezTo>
                      <a:pt x="13" y="18"/>
                      <a:pt x="15" y="18"/>
                      <a:pt x="15" y="16"/>
                    </a:cubicBezTo>
                    <a:cubicBezTo>
                      <a:pt x="16" y="16"/>
                      <a:pt x="15" y="16"/>
                      <a:pt x="15" y="15"/>
                    </a:cubicBezTo>
                    <a:cubicBezTo>
                      <a:pt x="14" y="14"/>
                      <a:pt x="11" y="14"/>
                      <a:pt x="7" y="14"/>
                    </a:cubicBezTo>
                    <a:cubicBezTo>
                      <a:pt x="5" y="14"/>
                      <a:pt x="2" y="14"/>
                      <a:pt x="2" y="13"/>
                    </a:cubicBezTo>
                    <a:cubicBezTo>
                      <a:pt x="1" y="13"/>
                      <a:pt x="1" y="12"/>
                      <a:pt x="1" y="12"/>
                    </a:cubicBezTo>
                    <a:cubicBezTo>
                      <a:pt x="1" y="11"/>
                      <a:pt x="2" y="11"/>
                      <a:pt x="2" y="11"/>
                    </a:cubicBezTo>
                    <a:cubicBezTo>
                      <a:pt x="2" y="11"/>
                      <a:pt x="4" y="10"/>
                      <a:pt x="4" y="10"/>
                    </a:cubicBezTo>
                    <a:cubicBezTo>
                      <a:pt x="6" y="10"/>
                      <a:pt x="7" y="10"/>
                      <a:pt x="8" y="10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7"/>
                      <a:pt x="11" y="7"/>
                      <a:pt x="10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5" y="5"/>
                      <a:pt x="7" y="5"/>
                      <a:pt x="8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3" y="6"/>
                      <a:pt x="15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3"/>
                      <a:pt x="14" y="3"/>
                      <a:pt x="13" y="3"/>
                    </a:cubicBezTo>
                    <a:cubicBezTo>
                      <a:pt x="12" y="3"/>
                      <a:pt x="9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2" name="Freeform 1671">
                <a:extLst>
                  <a:ext uri="{FF2B5EF4-FFF2-40B4-BE49-F238E27FC236}">
                    <a16:creationId xmlns:a16="http://schemas.microsoft.com/office/drawing/2014/main" id="{98BD0067-56B1-2EDD-C01E-FE251144CD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348"/>
                <a:ext cx="39" cy="87"/>
              </a:xfrm>
              <a:custGeom>
                <a:avLst/>
                <a:gdLst>
                  <a:gd name="T0" fmla="*/ 80 w 25"/>
                  <a:gd name="T1" fmla="*/ 0 h 55"/>
                  <a:gd name="T2" fmla="*/ 0 w 25"/>
                  <a:gd name="T3" fmla="*/ 218 h 55"/>
                  <a:gd name="T4" fmla="*/ 80 w 25"/>
                  <a:gd name="T5" fmla="*/ 0 h 5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55">
                    <a:moveTo>
                      <a:pt x="21" y="0"/>
                    </a:moveTo>
                    <a:cubicBezTo>
                      <a:pt x="22" y="11"/>
                      <a:pt x="25" y="41"/>
                      <a:pt x="0" y="55"/>
                    </a:cubicBezTo>
                    <a:cubicBezTo>
                      <a:pt x="9" y="46"/>
                      <a:pt x="20" y="34"/>
                      <a:pt x="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3" name="Freeform 1672">
                <a:extLst>
                  <a:ext uri="{FF2B5EF4-FFF2-40B4-BE49-F238E27FC236}">
                    <a16:creationId xmlns:a16="http://schemas.microsoft.com/office/drawing/2014/main" id="{3B72874A-4735-B41D-FC3A-77D89D2A12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" y="3452"/>
                <a:ext cx="223" cy="100"/>
              </a:xfrm>
              <a:custGeom>
                <a:avLst/>
                <a:gdLst>
                  <a:gd name="T0" fmla="*/ 0 w 141"/>
                  <a:gd name="T1" fmla="*/ 227 h 63"/>
                  <a:gd name="T2" fmla="*/ 245 w 141"/>
                  <a:gd name="T3" fmla="*/ 219 h 63"/>
                  <a:gd name="T4" fmla="*/ 427 w 141"/>
                  <a:gd name="T5" fmla="*/ 197 h 63"/>
                  <a:gd name="T6" fmla="*/ 550 w 141"/>
                  <a:gd name="T7" fmla="*/ 0 h 63"/>
                  <a:gd name="T8" fmla="*/ 457 w 141"/>
                  <a:gd name="T9" fmla="*/ 100 h 63"/>
                  <a:gd name="T10" fmla="*/ 427 w 141"/>
                  <a:gd name="T11" fmla="*/ 63 h 63"/>
                  <a:gd name="T12" fmla="*/ 340 w 141"/>
                  <a:gd name="T13" fmla="*/ 95 h 63"/>
                  <a:gd name="T14" fmla="*/ 272 w 141"/>
                  <a:gd name="T15" fmla="*/ 141 h 63"/>
                  <a:gd name="T16" fmla="*/ 348 w 141"/>
                  <a:gd name="T17" fmla="*/ 143 h 63"/>
                  <a:gd name="T18" fmla="*/ 237 w 141"/>
                  <a:gd name="T19" fmla="*/ 205 h 6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41" h="63">
                    <a:moveTo>
                      <a:pt x="0" y="57"/>
                    </a:moveTo>
                    <a:cubicBezTo>
                      <a:pt x="19" y="63"/>
                      <a:pt x="43" y="56"/>
                      <a:pt x="62" y="55"/>
                    </a:cubicBezTo>
                    <a:cubicBezTo>
                      <a:pt x="77" y="55"/>
                      <a:pt x="93" y="53"/>
                      <a:pt x="108" y="49"/>
                    </a:cubicBezTo>
                    <a:cubicBezTo>
                      <a:pt x="129" y="42"/>
                      <a:pt x="141" y="22"/>
                      <a:pt x="139" y="0"/>
                    </a:cubicBezTo>
                    <a:cubicBezTo>
                      <a:pt x="136" y="10"/>
                      <a:pt x="127" y="39"/>
                      <a:pt x="116" y="25"/>
                    </a:cubicBezTo>
                    <a:cubicBezTo>
                      <a:pt x="111" y="20"/>
                      <a:pt x="116" y="16"/>
                      <a:pt x="108" y="16"/>
                    </a:cubicBezTo>
                    <a:cubicBezTo>
                      <a:pt x="104" y="16"/>
                      <a:pt x="90" y="23"/>
                      <a:pt x="86" y="24"/>
                    </a:cubicBezTo>
                    <a:cubicBezTo>
                      <a:pt x="82" y="25"/>
                      <a:pt x="67" y="28"/>
                      <a:pt x="69" y="35"/>
                    </a:cubicBezTo>
                    <a:cubicBezTo>
                      <a:pt x="71" y="42"/>
                      <a:pt x="83" y="33"/>
                      <a:pt x="88" y="36"/>
                    </a:cubicBezTo>
                    <a:cubicBezTo>
                      <a:pt x="102" y="48"/>
                      <a:pt x="62" y="50"/>
                      <a:pt x="60" y="51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4" name="Freeform 1673">
                <a:extLst>
                  <a:ext uri="{FF2B5EF4-FFF2-40B4-BE49-F238E27FC236}">
                    <a16:creationId xmlns:a16="http://schemas.microsoft.com/office/drawing/2014/main" id="{C2CC1B0C-123C-7A52-0073-7AD6DF11B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422"/>
                <a:ext cx="122" cy="103"/>
              </a:xfrm>
              <a:custGeom>
                <a:avLst/>
                <a:gdLst>
                  <a:gd name="T0" fmla="*/ 33 w 77"/>
                  <a:gd name="T1" fmla="*/ 198 h 65"/>
                  <a:gd name="T2" fmla="*/ 147 w 77"/>
                  <a:gd name="T3" fmla="*/ 211 h 65"/>
                  <a:gd name="T4" fmla="*/ 293 w 77"/>
                  <a:gd name="T5" fmla="*/ 68 h 65"/>
                  <a:gd name="T6" fmla="*/ 130 w 77"/>
                  <a:gd name="T7" fmla="*/ 68 h 65"/>
                  <a:gd name="T8" fmla="*/ 33 w 77"/>
                  <a:gd name="T9" fmla="*/ 198 h 6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65">
                    <a:moveTo>
                      <a:pt x="8" y="50"/>
                    </a:moveTo>
                    <a:cubicBezTo>
                      <a:pt x="15" y="65"/>
                      <a:pt x="24" y="61"/>
                      <a:pt x="37" y="53"/>
                    </a:cubicBezTo>
                    <a:cubicBezTo>
                      <a:pt x="49" y="47"/>
                      <a:pt x="77" y="33"/>
                      <a:pt x="74" y="17"/>
                    </a:cubicBezTo>
                    <a:cubicBezTo>
                      <a:pt x="71" y="0"/>
                      <a:pt x="51" y="6"/>
                      <a:pt x="33" y="17"/>
                    </a:cubicBezTo>
                    <a:cubicBezTo>
                      <a:pt x="17" y="26"/>
                      <a:pt x="0" y="36"/>
                      <a:pt x="8" y="50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5" name="Freeform 1674">
                <a:extLst>
                  <a:ext uri="{FF2B5EF4-FFF2-40B4-BE49-F238E27FC236}">
                    <a16:creationId xmlns:a16="http://schemas.microsoft.com/office/drawing/2014/main" id="{FEAF4FBF-FE36-E43A-37B9-41E8695352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" y="3432"/>
                <a:ext cx="114" cy="85"/>
              </a:xfrm>
              <a:custGeom>
                <a:avLst/>
                <a:gdLst>
                  <a:gd name="T0" fmla="*/ 124 w 72"/>
                  <a:gd name="T1" fmla="*/ 47 h 54"/>
                  <a:gd name="T2" fmla="*/ 253 w 72"/>
                  <a:gd name="T3" fmla="*/ 13 h 54"/>
                  <a:gd name="T4" fmla="*/ 279 w 72"/>
                  <a:gd name="T5" fmla="*/ 43 h 54"/>
                  <a:gd name="T6" fmla="*/ 143 w 72"/>
                  <a:gd name="T7" fmla="*/ 176 h 54"/>
                  <a:gd name="T8" fmla="*/ 136 w 72"/>
                  <a:gd name="T9" fmla="*/ 178 h 54"/>
                  <a:gd name="T10" fmla="*/ 55 w 72"/>
                  <a:gd name="T11" fmla="*/ 203 h 54"/>
                  <a:gd name="T12" fmla="*/ 25 w 72"/>
                  <a:gd name="T13" fmla="*/ 172 h 54"/>
                  <a:gd name="T14" fmla="*/ 25 w 72"/>
                  <a:gd name="T15" fmla="*/ 172 h 54"/>
                  <a:gd name="T16" fmla="*/ 124 w 72"/>
                  <a:gd name="T17" fmla="*/ 47 h 5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2" h="54">
                    <a:moveTo>
                      <a:pt x="31" y="12"/>
                    </a:moveTo>
                    <a:cubicBezTo>
                      <a:pt x="46" y="3"/>
                      <a:pt x="58" y="0"/>
                      <a:pt x="64" y="3"/>
                    </a:cubicBezTo>
                    <a:cubicBezTo>
                      <a:pt x="67" y="5"/>
                      <a:pt x="69" y="7"/>
                      <a:pt x="70" y="11"/>
                    </a:cubicBezTo>
                    <a:cubicBezTo>
                      <a:pt x="72" y="25"/>
                      <a:pt x="48" y="38"/>
                      <a:pt x="36" y="45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5" y="51"/>
                      <a:pt x="19" y="54"/>
                      <a:pt x="14" y="52"/>
                    </a:cubicBezTo>
                    <a:cubicBezTo>
                      <a:pt x="11" y="51"/>
                      <a:pt x="9" y="49"/>
                      <a:pt x="6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0" y="31"/>
                      <a:pt x="13" y="22"/>
                      <a:pt x="31" y="12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6" name="Freeform 1675">
                <a:extLst>
                  <a:ext uri="{FF2B5EF4-FFF2-40B4-BE49-F238E27FC236}">
                    <a16:creationId xmlns:a16="http://schemas.microsoft.com/office/drawing/2014/main" id="{E8095B19-3420-FD17-599B-4F2A73EBCA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440"/>
                <a:ext cx="96" cy="71"/>
              </a:xfrm>
              <a:custGeom>
                <a:avLst/>
                <a:gdLst>
                  <a:gd name="T0" fmla="*/ 190 w 61"/>
                  <a:gd name="T1" fmla="*/ 8 h 45"/>
                  <a:gd name="T2" fmla="*/ 211 w 61"/>
                  <a:gd name="T3" fmla="*/ 43 h 45"/>
                  <a:gd name="T4" fmla="*/ 183 w 61"/>
                  <a:gd name="T5" fmla="*/ 14 h 45"/>
                  <a:gd name="T6" fmla="*/ 156 w 61"/>
                  <a:gd name="T7" fmla="*/ 27 h 45"/>
                  <a:gd name="T8" fmla="*/ 176 w 61"/>
                  <a:gd name="T9" fmla="*/ 68 h 45"/>
                  <a:gd name="T10" fmla="*/ 156 w 61"/>
                  <a:gd name="T11" fmla="*/ 43 h 45"/>
                  <a:gd name="T12" fmla="*/ 129 w 61"/>
                  <a:gd name="T13" fmla="*/ 60 h 45"/>
                  <a:gd name="T14" fmla="*/ 143 w 61"/>
                  <a:gd name="T15" fmla="*/ 103 h 45"/>
                  <a:gd name="T16" fmla="*/ 109 w 61"/>
                  <a:gd name="T17" fmla="*/ 52 h 45"/>
                  <a:gd name="T18" fmla="*/ 69 w 61"/>
                  <a:gd name="T19" fmla="*/ 55 h 45"/>
                  <a:gd name="T20" fmla="*/ 74 w 61"/>
                  <a:gd name="T21" fmla="*/ 103 h 45"/>
                  <a:gd name="T22" fmla="*/ 35 w 61"/>
                  <a:gd name="T23" fmla="*/ 98 h 45"/>
                  <a:gd name="T24" fmla="*/ 60 w 61"/>
                  <a:gd name="T25" fmla="*/ 142 h 45"/>
                  <a:gd name="T26" fmla="*/ 22 w 61"/>
                  <a:gd name="T27" fmla="*/ 98 h 45"/>
                  <a:gd name="T28" fmla="*/ 13 w 61"/>
                  <a:gd name="T29" fmla="*/ 150 h 45"/>
                  <a:gd name="T30" fmla="*/ 39 w 61"/>
                  <a:gd name="T31" fmla="*/ 163 h 45"/>
                  <a:gd name="T32" fmla="*/ 27 w 61"/>
                  <a:gd name="T33" fmla="*/ 134 h 45"/>
                  <a:gd name="T34" fmla="*/ 60 w 61"/>
                  <a:gd name="T35" fmla="*/ 164 h 45"/>
                  <a:gd name="T36" fmla="*/ 82 w 61"/>
                  <a:gd name="T37" fmla="*/ 155 h 45"/>
                  <a:gd name="T38" fmla="*/ 61 w 61"/>
                  <a:gd name="T39" fmla="*/ 109 h 45"/>
                  <a:gd name="T40" fmla="*/ 94 w 61"/>
                  <a:gd name="T41" fmla="*/ 150 h 45"/>
                  <a:gd name="T42" fmla="*/ 94 w 61"/>
                  <a:gd name="T43" fmla="*/ 134 h 45"/>
                  <a:gd name="T44" fmla="*/ 113 w 61"/>
                  <a:gd name="T45" fmla="*/ 137 h 45"/>
                  <a:gd name="T46" fmla="*/ 121 w 61"/>
                  <a:gd name="T47" fmla="*/ 134 h 45"/>
                  <a:gd name="T48" fmla="*/ 90 w 61"/>
                  <a:gd name="T49" fmla="*/ 69 h 45"/>
                  <a:gd name="T50" fmla="*/ 129 w 61"/>
                  <a:gd name="T51" fmla="*/ 121 h 45"/>
                  <a:gd name="T52" fmla="*/ 164 w 61"/>
                  <a:gd name="T53" fmla="*/ 98 h 45"/>
                  <a:gd name="T54" fmla="*/ 142 w 61"/>
                  <a:gd name="T55" fmla="*/ 52 h 45"/>
                  <a:gd name="T56" fmla="*/ 172 w 61"/>
                  <a:gd name="T57" fmla="*/ 90 h 45"/>
                  <a:gd name="T58" fmla="*/ 198 w 61"/>
                  <a:gd name="T59" fmla="*/ 74 h 45"/>
                  <a:gd name="T60" fmla="*/ 189 w 61"/>
                  <a:gd name="T61" fmla="*/ 47 h 45"/>
                  <a:gd name="T62" fmla="*/ 211 w 61"/>
                  <a:gd name="T63" fmla="*/ 74 h 45"/>
                  <a:gd name="T64" fmla="*/ 238 w 61"/>
                  <a:gd name="T65" fmla="*/ 27 h 4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61" h="45">
                    <a:moveTo>
                      <a:pt x="50" y="0"/>
                    </a:moveTo>
                    <a:cubicBezTo>
                      <a:pt x="49" y="0"/>
                      <a:pt x="49" y="1"/>
                      <a:pt x="49" y="2"/>
                    </a:cubicBezTo>
                    <a:cubicBezTo>
                      <a:pt x="52" y="5"/>
                      <a:pt x="54" y="6"/>
                      <a:pt x="54" y="8"/>
                    </a:cubicBezTo>
                    <a:cubicBezTo>
                      <a:pt x="55" y="10"/>
                      <a:pt x="54" y="10"/>
                      <a:pt x="54" y="11"/>
                    </a:cubicBezTo>
                    <a:cubicBezTo>
                      <a:pt x="53" y="11"/>
                      <a:pt x="52" y="11"/>
                      <a:pt x="50" y="9"/>
                    </a:cubicBezTo>
                    <a:cubicBezTo>
                      <a:pt x="49" y="8"/>
                      <a:pt x="49" y="6"/>
                      <a:pt x="47" y="4"/>
                    </a:cubicBezTo>
                    <a:cubicBezTo>
                      <a:pt x="45" y="1"/>
                      <a:pt x="42" y="2"/>
                      <a:pt x="41" y="2"/>
                    </a:cubicBezTo>
                    <a:cubicBezTo>
                      <a:pt x="36" y="4"/>
                      <a:pt x="39" y="6"/>
                      <a:pt x="40" y="7"/>
                    </a:cubicBezTo>
                    <a:cubicBezTo>
                      <a:pt x="41" y="9"/>
                      <a:pt x="42" y="10"/>
                      <a:pt x="44" y="13"/>
                    </a:cubicBezTo>
                    <a:cubicBezTo>
                      <a:pt x="45" y="15"/>
                      <a:pt x="46" y="17"/>
                      <a:pt x="45" y="17"/>
                    </a:cubicBezTo>
                    <a:cubicBezTo>
                      <a:pt x="44" y="18"/>
                      <a:pt x="43" y="16"/>
                      <a:pt x="42" y="14"/>
                    </a:cubicBezTo>
                    <a:cubicBezTo>
                      <a:pt x="41" y="13"/>
                      <a:pt x="41" y="12"/>
                      <a:pt x="40" y="11"/>
                    </a:cubicBezTo>
                    <a:cubicBezTo>
                      <a:pt x="39" y="10"/>
                      <a:pt x="36" y="5"/>
                      <a:pt x="32" y="7"/>
                    </a:cubicBezTo>
                    <a:cubicBezTo>
                      <a:pt x="28" y="9"/>
                      <a:pt x="32" y="14"/>
                      <a:pt x="33" y="15"/>
                    </a:cubicBezTo>
                    <a:cubicBezTo>
                      <a:pt x="35" y="19"/>
                      <a:pt x="38" y="23"/>
                      <a:pt x="38" y="24"/>
                    </a:cubicBezTo>
                    <a:cubicBezTo>
                      <a:pt x="38" y="25"/>
                      <a:pt x="38" y="26"/>
                      <a:pt x="37" y="26"/>
                    </a:cubicBezTo>
                    <a:cubicBezTo>
                      <a:pt x="36" y="27"/>
                      <a:pt x="36" y="26"/>
                      <a:pt x="35" y="25"/>
                    </a:cubicBezTo>
                    <a:cubicBezTo>
                      <a:pt x="35" y="24"/>
                      <a:pt x="31" y="19"/>
                      <a:pt x="28" y="13"/>
                    </a:cubicBezTo>
                    <a:cubicBezTo>
                      <a:pt x="27" y="12"/>
                      <a:pt x="25" y="9"/>
                      <a:pt x="22" y="11"/>
                    </a:cubicBezTo>
                    <a:cubicBezTo>
                      <a:pt x="21" y="12"/>
                      <a:pt x="19" y="13"/>
                      <a:pt x="18" y="14"/>
                    </a:cubicBezTo>
                    <a:cubicBezTo>
                      <a:pt x="14" y="16"/>
                      <a:pt x="17" y="20"/>
                      <a:pt x="17" y="20"/>
                    </a:cubicBezTo>
                    <a:cubicBezTo>
                      <a:pt x="17" y="20"/>
                      <a:pt x="21" y="24"/>
                      <a:pt x="19" y="26"/>
                    </a:cubicBezTo>
                    <a:cubicBezTo>
                      <a:pt x="17" y="27"/>
                      <a:pt x="15" y="23"/>
                      <a:pt x="14" y="21"/>
                    </a:cubicBezTo>
                    <a:cubicBezTo>
                      <a:pt x="12" y="18"/>
                      <a:pt x="7" y="21"/>
                      <a:pt x="9" y="25"/>
                    </a:cubicBezTo>
                    <a:cubicBezTo>
                      <a:pt x="12" y="29"/>
                      <a:pt x="15" y="34"/>
                      <a:pt x="15" y="34"/>
                    </a:cubicBezTo>
                    <a:cubicBezTo>
                      <a:pt x="16" y="35"/>
                      <a:pt x="15" y="36"/>
                      <a:pt x="15" y="36"/>
                    </a:cubicBezTo>
                    <a:cubicBezTo>
                      <a:pt x="14" y="37"/>
                      <a:pt x="13" y="36"/>
                      <a:pt x="13" y="36"/>
                    </a:cubicBezTo>
                    <a:cubicBezTo>
                      <a:pt x="13" y="36"/>
                      <a:pt x="9" y="30"/>
                      <a:pt x="6" y="25"/>
                    </a:cubicBezTo>
                    <a:cubicBezTo>
                      <a:pt x="6" y="25"/>
                      <a:pt x="5" y="24"/>
                      <a:pt x="4" y="26"/>
                    </a:cubicBezTo>
                    <a:cubicBezTo>
                      <a:pt x="1" y="30"/>
                      <a:pt x="0" y="34"/>
                      <a:pt x="3" y="38"/>
                    </a:cubicBezTo>
                    <a:cubicBezTo>
                      <a:pt x="4" y="41"/>
                      <a:pt x="6" y="42"/>
                      <a:pt x="8" y="43"/>
                    </a:cubicBezTo>
                    <a:cubicBezTo>
                      <a:pt x="9" y="44"/>
                      <a:pt x="12" y="43"/>
                      <a:pt x="10" y="41"/>
                    </a:cubicBezTo>
                    <a:cubicBezTo>
                      <a:pt x="8" y="39"/>
                      <a:pt x="7" y="36"/>
                      <a:pt x="7" y="36"/>
                    </a:cubicBezTo>
                    <a:cubicBezTo>
                      <a:pt x="6" y="35"/>
                      <a:pt x="6" y="34"/>
                      <a:pt x="7" y="34"/>
                    </a:cubicBezTo>
                    <a:cubicBezTo>
                      <a:pt x="8" y="33"/>
                      <a:pt x="9" y="33"/>
                      <a:pt x="9" y="34"/>
                    </a:cubicBezTo>
                    <a:cubicBezTo>
                      <a:pt x="11" y="36"/>
                      <a:pt x="13" y="40"/>
                      <a:pt x="15" y="42"/>
                    </a:cubicBezTo>
                    <a:cubicBezTo>
                      <a:pt x="15" y="43"/>
                      <a:pt x="16" y="45"/>
                      <a:pt x="19" y="43"/>
                    </a:cubicBezTo>
                    <a:cubicBezTo>
                      <a:pt x="22" y="41"/>
                      <a:pt x="21" y="39"/>
                      <a:pt x="21" y="39"/>
                    </a:cubicBezTo>
                    <a:cubicBezTo>
                      <a:pt x="19" y="36"/>
                      <a:pt x="17" y="33"/>
                      <a:pt x="16" y="31"/>
                    </a:cubicBezTo>
                    <a:cubicBezTo>
                      <a:pt x="15" y="30"/>
                      <a:pt x="15" y="29"/>
                      <a:pt x="16" y="28"/>
                    </a:cubicBezTo>
                    <a:cubicBezTo>
                      <a:pt x="16" y="28"/>
                      <a:pt x="17" y="29"/>
                      <a:pt x="18" y="29"/>
                    </a:cubicBezTo>
                    <a:cubicBezTo>
                      <a:pt x="20" y="32"/>
                      <a:pt x="22" y="36"/>
                      <a:pt x="24" y="38"/>
                    </a:cubicBezTo>
                    <a:cubicBezTo>
                      <a:pt x="25" y="41"/>
                      <a:pt x="27" y="39"/>
                      <a:pt x="26" y="37"/>
                    </a:cubicBezTo>
                    <a:cubicBezTo>
                      <a:pt x="26" y="36"/>
                      <a:pt x="24" y="34"/>
                      <a:pt x="24" y="34"/>
                    </a:cubicBezTo>
                    <a:cubicBezTo>
                      <a:pt x="24" y="33"/>
                      <a:pt x="22" y="32"/>
                      <a:pt x="24" y="30"/>
                    </a:cubicBezTo>
                    <a:cubicBezTo>
                      <a:pt x="26" y="29"/>
                      <a:pt x="27" y="33"/>
                      <a:pt x="29" y="35"/>
                    </a:cubicBezTo>
                    <a:cubicBezTo>
                      <a:pt x="29" y="36"/>
                      <a:pt x="30" y="37"/>
                      <a:pt x="31" y="36"/>
                    </a:cubicBezTo>
                    <a:cubicBezTo>
                      <a:pt x="32" y="36"/>
                      <a:pt x="32" y="35"/>
                      <a:pt x="31" y="34"/>
                    </a:cubicBezTo>
                    <a:cubicBezTo>
                      <a:pt x="29" y="30"/>
                      <a:pt x="24" y="25"/>
                      <a:pt x="23" y="22"/>
                    </a:cubicBezTo>
                    <a:cubicBezTo>
                      <a:pt x="22" y="20"/>
                      <a:pt x="22" y="19"/>
                      <a:pt x="23" y="18"/>
                    </a:cubicBezTo>
                    <a:cubicBezTo>
                      <a:pt x="23" y="18"/>
                      <a:pt x="24" y="18"/>
                      <a:pt x="26" y="20"/>
                    </a:cubicBezTo>
                    <a:cubicBezTo>
                      <a:pt x="28" y="22"/>
                      <a:pt x="31" y="27"/>
                      <a:pt x="33" y="31"/>
                    </a:cubicBezTo>
                    <a:cubicBezTo>
                      <a:pt x="33" y="32"/>
                      <a:pt x="35" y="34"/>
                      <a:pt x="40" y="32"/>
                    </a:cubicBezTo>
                    <a:cubicBezTo>
                      <a:pt x="44" y="29"/>
                      <a:pt x="42" y="25"/>
                      <a:pt x="42" y="25"/>
                    </a:cubicBezTo>
                    <a:cubicBezTo>
                      <a:pt x="39" y="21"/>
                      <a:pt x="37" y="17"/>
                      <a:pt x="36" y="15"/>
                    </a:cubicBezTo>
                    <a:cubicBezTo>
                      <a:pt x="35" y="14"/>
                      <a:pt x="36" y="13"/>
                      <a:pt x="36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0" y="15"/>
                      <a:pt x="42" y="20"/>
                      <a:pt x="44" y="23"/>
                    </a:cubicBezTo>
                    <a:cubicBezTo>
                      <a:pt x="45" y="24"/>
                      <a:pt x="46" y="27"/>
                      <a:pt x="50" y="25"/>
                    </a:cubicBezTo>
                    <a:cubicBezTo>
                      <a:pt x="53" y="22"/>
                      <a:pt x="51" y="20"/>
                      <a:pt x="51" y="19"/>
                    </a:cubicBezTo>
                    <a:cubicBezTo>
                      <a:pt x="50" y="17"/>
                      <a:pt x="49" y="16"/>
                      <a:pt x="48" y="14"/>
                    </a:cubicBezTo>
                    <a:cubicBezTo>
                      <a:pt x="47" y="13"/>
                      <a:pt x="47" y="12"/>
                      <a:pt x="48" y="12"/>
                    </a:cubicBezTo>
                    <a:cubicBezTo>
                      <a:pt x="49" y="11"/>
                      <a:pt x="50" y="11"/>
                      <a:pt x="50" y="12"/>
                    </a:cubicBezTo>
                    <a:cubicBezTo>
                      <a:pt x="52" y="14"/>
                      <a:pt x="53" y="17"/>
                      <a:pt x="54" y="19"/>
                    </a:cubicBezTo>
                    <a:cubicBezTo>
                      <a:pt x="55" y="19"/>
                      <a:pt x="56" y="20"/>
                      <a:pt x="56" y="19"/>
                    </a:cubicBezTo>
                    <a:cubicBezTo>
                      <a:pt x="60" y="15"/>
                      <a:pt x="61" y="11"/>
                      <a:pt x="61" y="7"/>
                    </a:cubicBezTo>
                    <a:cubicBezTo>
                      <a:pt x="60" y="2"/>
                      <a:pt x="55" y="0"/>
                      <a:pt x="50" y="0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7" name="Freeform 1676">
                <a:extLst>
                  <a:ext uri="{FF2B5EF4-FFF2-40B4-BE49-F238E27FC236}">
                    <a16:creationId xmlns:a16="http://schemas.microsoft.com/office/drawing/2014/main" id="{F3FFE54D-C23E-97BF-38A8-FB0049D16A5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56" y="3470"/>
                <a:ext cx="27" cy="39"/>
              </a:xfrm>
              <a:custGeom>
                <a:avLst/>
                <a:gdLst>
                  <a:gd name="T0" fmla="*/ 35 w 17"/>
                  <a:gd name="T1" fmla="*/ 22 h 25"/>
                  <a:gd name="T2" fmla="*/ 56 w 17"/>
                  <a:gd name="T3" fmla="*/ 48 h 25"/>
                  <a:gd name="T4" fmla="*/ 56 w 17"/>
                  <a:gd name="T5" fmla="*/ 48 h 25"/>
                  <a:gd name="T6" fmla="*/ 60 w 17"/>
                  <a:gd name="T7" fmla="*/ 56 h 25"/>
                  <a:gd name="T8" fmla="*/ 60 w 17"/>
                  <a:gd name="T9" fmla="*/ 56 h 25"/>
                  <a:gd name="T10" fmla="*/ 60 w 17"/>
                  <a:gd name="T11" fmla="*/ 66 h 25"/>
                  <a:gd name="T12" fmla="*/ 56 w 17"/>
                  <a:gd name="T13" fmla="*/ 69 h 25"/>
                  <a:gd name="T14" fmla="*/ 56 w 17"/>
                  <a:gd name="T15" fmla="*/ 69 h 25"/>
                  <a:gd name="T16" fmla="*/ 60 w 17"/>
                  <a:gd name="T17" fmla="*/ 69 h 25"/>
                  <a:gd name="T18" fmla="*/ 60 w 17"/>
                  <a:gd name="T19" fmla="*/ 69 h 25"/>
                  <a:gd name="T20" fmla="*/ 60 w 17"/>
                  <a:gd name="T21" fmla="*/ 69 h 25"/>
                  <a:gd name="T22" fmla="*/ 60 w 17"/>
                  <a:gd name="T23" fmla="*/ 69 h 25"/>
                  <a:gd name="T24" fmla="*/ 60 w 17"/>
                  <a:gd name="T25" fmla="*/ 66 h 25"/>
                  <a:gd name="T26" fmla="*/ 52 w 17"/>
                  <a:gd name="T27" fmla="*/ 34 h 25"/>
                  <a:gd name="T28" fmla="*/ 43 w 17"/>
                  <a:gd name="T29" fmla="*/ 22 h 25"/>
                  <a:gd name="T30" fmla="*/ 43 w 17"/>
                  <a:gd name="T31" fmla="*/ 12 h 25"/>
                  <a:gd name="T32" fmla="*/ 52 w 17"/>
                  <a:gd name="T33" fmla="*/ 5 h 25"/>
                  <a:gd name="T34" fmla="*/ 35 w 17"/>
                  <a:gd name="T35" fmla="*/ 22 h 25"/>
                  <a:gd name="T36" fmla="*/ 16 w 17"/>
                  <a:gd name="T37" fmla="*/ 27 h 25"/>
                  <a:gd name="T38" fmla="*/ 13 w 17"/>
                  <a:gd name="T39" fmla="*/ 73 h 25"/>
                  <a:gd name="T40" fmla="*/ 33 w 17"/>
                  <a:gd name="T41" fmla="*/ 90 h 25"/>
                  <a:gd name="T42" fmla="*/ 40 w 17"/>
                  <a:gd name="T43" fmla="*/ 83 h 25"/>
                  <a:gd name="T44" fmla="*/ 33 w 17"/>
                  <a:gd name="T45" fmla="*/ 73 h 25"/>
                  <a:gd name="T46" fmla="*/ 25 w 17"/>
                  <a:gd name="T47" fmla="*/ 69 h 25"/>
                  <a:gd name="T48" fmla="*/ 21 w 17"/>
                  <a:gd name="T49" fmla="*/ 66 h 25"/>
                  <a:gd name="T50" fmla="*/ 16 w 17"/>
                  <a:gd name="T51" fmla="*/ 56 h 25"/>
                  <a:gd name="T52" fmla="*/ 25 w 17"/>
                  <a:gd name="T53" fmla="*/ 42 h 25"/>
                  <a:gd name="T54" fmla="*/ 33 w 17"/>
                  <a:gd name="T55" fmla="*/ 42 h 25"/>
                  <a:gd name="T56" fmla="*/ 35 w 17"/>
                  <a:gd name="T57" fmla="*/ 47 h 25"/>
                  <a:gd name="T58" fmla="*/ 43 w 17"/>
                  <a:gd name="T59" fmla="*/ 53 h 25"/>
                  <a:gd name="T60" fmla="*/ 25 w 17"/>
                  <a:gd name="T61" fmla="*/ 22 h 25"/>
                  <a:gd name="T62" fmla="*/ 16 w 17"/>
                  <a:gd name="T63" fmla="*/ 27 h 25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7" h="25">
                    <a:moveTo>
                      <a:pt x="9" y="6"/>
                    </a:moveTo>
                    <a:cubicBezTo>
                      <a:pt x="11" y="8"/>
                      <a:pt x="13" y="11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4"/>
                      <a:pt x="15" y="14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6"/>
                      <a:pt x="15" y="17"/>
                      <a:pt x="15" y="17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7"/>
                      <a:pt x="15" y="17"/>
                    </a:cubicBezTo>
                    <a:cubicBezTo>
                      <a:pt x="17" y="15"/>
                      <a:pt x="14" y="11"/>
                      <a:pt x="13" y="9"/>
                    </a:cubicBezTo>
                    <a:cubicBezTo>
                      <a:pt x="12" y="8"/>
                      <a:pt x="12" y="7"/>
                      <a:pt x="11" y="6"/>
                    </a:cubicBezTo>
                    <a:cubicBezTo>
                      <a:pt x="11" y="5"/>
                      <a:pt x="11" y="4"/>
                      <a:pt x="11" y="3"/>
                    </a:cubicBezTo>
                    <a:cubicBezTo>
                      <a:pt x="11" y="2"/>
                      <a:pt x="12" y="1"/>
                      <a:pt x="13" y="1"/>
                    </a:cubicBezTo>
                    <a:cubicBezTo>
                      <a:pt x="11" y="0"/>
                      <a:pt x="7" y="3"/>
                      <a:pt x="9" y="6"/>
                    </a:cubicBezTo>
                    <a:close/>
                    <a:moveTo>
                      <a:pt x="4" y="7"/>
                    </a:moveTo>
                    <a:cubicBezTo>
                      <a:pt x="1" y="11"/>
                      <a:pt x="0" y="15"/>
                      <a:pt x="3" y="19"/>
                    </a:cubicBezTo>
                    <a:cubicBezTo>
                      <a:pt x="4" y="22"/>
                      <a:pt x="6" y="23"/>
                      <a:pt x="8" y="24"/>
                    </a:cubicBezTo>
                    <a:cubicBezTo>
                      <a:pt x="9" y="25"/>
                      <a:pt x="12" y="24"/>
                      <a:pt x="10" y="22"/>
                    </a:cubicBezTo>
                    <a:cubicBezTo>
                      <a:pt x="9" y="21"/>
                      <a:pt x="8" y="20"/>
                      <a:pt x="8" y="19"/>
                    </a:cubicBezTo>
                    <a:cubicBezTo>
                      <a:pt x="7" y="18"/>
                      <a:pt x="7" y="18"/>
                      <a:pt x="6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4" y="16"/>
                      <a:pt x="4" y="15"/>
                      <a:pt x="4" y="15"/>
                    </a:cubicBezTo>
                    <a:cubicBezTo>
                      <a:pt x="5" y="13"/>
                      <a:pt x="5" y="12"/>
                      <a:pt x="6" y="11"/>
                    </a:cubicBezTo>
                    <a:cubicBezTo>
                      <a:pt x="7" y="11"/>
                      <a:pt x="7" y="11"/>
                      <a:pt x="8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2"/>
                      <a:pt x="8" y="9"/>
                      <a:pt x="6" y="6"/>
                    </a:cubicBezTo>
                    <a:cubicBezTo>
                      <a:pt x="6" y="6"/>
                      <a:pt x="5" y="5"/>
                      <a:pt x="4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8" name="Freeform 1677">
                <a:extLst>
                  <a:ext uri="{FF2B5EF4-FFF2-40B4-BE49-F238E27FC236}">
                    <a16:creationId xmlns:a16="http://schemas.microsoft.com/office/drawing/2014/main" id="{EF350A87-2995-16AD-5BEF-9A205C497C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8" y="3493"/>
                <a:ext cx="5" cy="10"/>
              </a:xfrm>
              <a:custGeom>
                <a:avLst/>
                <a:gdLst>
                  <a:gd name="T0" fmla="*/ 13 w 3"/>
                  <a:gd name="T1" fmla="*/ 22 h 6"/>
                  <a:gd name="T2" fmla="*/ 8 w 3"/>
                  <a:gd name="T3" fmla="*/ 13 h 6"/>
                  <a:gd name="T4" fmla="*/ 5 w 3"/>
                  <a:gd name="T5" fmla="*/ 0 h 6"/>
                  <a:gd name="T6" fmla="*/ 5 w 3"/>
                  <a:gd name="T7" fmla="*/ 0 h 6"/>
                  <a:gd name="T8" fmla="*/ 5 w 3"/>
                  <a:gd name="T9" fmla="*/ 8 h 6"/>
                  <a:gd name="T10" fmla="*/ 0 w 3"/>
                  <a:gd name="T11" fmla="*/ 13 h 6"/>
                  <a:gd name="T12" fmla="*/ 5 w 3"/>
                  <a:gd name="T13" fmla="*/ 13 h 6"/>
                  <a:gd name="T14" fmla="*/ 13 w 3"/>
                  <a:gd name="T15" fmla="*/ 28 h 6"/>
                  <a:gd name="T16" fmla="*/ 13 w 3"/>
                  <a:gd name="T17" fmla="*/ 22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4"/>
                      <a:pt x="2" y="3"/>
                    </a:cubicBezTo>
                    <a:cubicBezTo>
                      <a:pt x="2" y="2"/>
                      <a:pt x="2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2" y="4"/>
                      <a:pt x="3" y="5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9" name="Freeform 1678">
                <a:extLst>
                  <a:ext uri="{FF2B5EF4-FFF2-40B4-BE49-F238E27FC236}">
                    <a16:creationId xmlns:a16="http://schemas.microsoft.com/office/drawing/2014/main" id="{D4B91F10-3536-94FB-95BD-D421B3383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3500"/>
                <a:ext cx="13" cy="11"/>
              </a:xfrm>
              <a:custGeom>
                <a:avLst/>
                <a:gdLst>
                  <a:gd name="T0" fmla="*/ 26 w 8"/>
                  <a:gd name="T1" fmla="*/ 13 h 7"/>
                  <a:gd name="T2" fmla="*/ 21 w 8"/>
                  <a:gd name="T3" fmla="*/ 14 h 7"/>
                  <a:gd name="T4" fmla="*/ 8 w 8"/>
                  <a:gd name="T5" fmla="*/ 14 h 7"/>
                  <a:gd name="T6" fmla="*/ 0 w 8"/>
                  <a:gd name="T7" fmla="*/ 5 h 7"/>
                  <a:gd name="T8" fmla="*/ 0 w 8"/>
                  <a:gd name="T9" fmla="*/ 5 h 7"/>
                  <a:gd name="T10" fmla="*/ 8 w 8"/>
                  <a:gd name="T11" fmla="*/ 14 h 7"/>
                  <a:gd name="T12" fmla="*/ 26 w 8"/>
                  <a:gd name="T13" fmla="*/ 20 h 7"/>
                  <a:gd name="T14" fmla="*/ 34 w 8"/>
                  <a:gd name="T15" fmla="*/ 8 h 7"/>
                  <a:gd name="T16" fmla="*/ 29 w 8"/>
                  <a:gd name="T17" fmla="*/ 0 h 7"/>
                  <a:gd name="T18" fmla="*/ 26 w 8"/>
                  <a:gd name="T19" fmla="*/ 13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8" h="7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4" y="4"/>
                      <a:pt x="3" y="4"/>
                      <a:pt x="2" y="4"/>
                    </a:cubicBezTo>
                    <a:cubicBezTo>
                      <a:pt x="1" y="3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3"/>
                      <a:pt x="2" y="4"/>
                    </a:cubicBezTo>
                    <a:cubicBezTo>
                      <a:pt x="2" y="5"/>
                      <a:pt x="3" y="7"/>
                      <a:pt x="6" y="5"/>
                    </a:cubicBezTo>
                    <a:cubicBezTo>
                      <a:pt x="8" y="4"/>
                      <a:pt x="8" y="3"/>
                      <a:pt x="8" y="2"/>
                    </a:cubicBezTo>
                    <a:cubicBezTo>
                      <a:pt x="8" y="1"/>
                      <a:pt x="7" y="0"/>
                      <a:pt x="7" y="0"/>
                    </a:cubicBezTo>
                    <a:cubicBezTo>
                      <a:pt x="8" y="1"/>
                      <a:pt x="7" y="2"/>
                      <a:pt x="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0" name="Freeform 1679">
                <a:extLst>
                  <a:ext uri="{FF2B5EF4-FFF2-40B4-BE49-F238E27FC236}">
                    <a16:creationId xmlns:a16="http://schemas.microsoft.com/office/drawing/2014/main" id="{849BE446-DFB2-3D01-5D69-B33C310173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3" y="3484"/>
                <a:ext cx="16" cy="20"/>
              </a:xfrm>
              <a:custGeom>
                <a:avLst/>
                <a:gdLst>
                  <a:gd name="T0" fmla="*/ 16 w 10"/>
                  <a:gd name="T1" fmla="*/ 18 h 13"/>
                  <a:gd name="T2" fmla="*/ 8 w 10"/>
                  <a:gd name="T3" fmla="*/ 8 h 13"/>
                  <a:gd name="T4" fmla="*/ 0 w 10"/>
                  <a:gd name="T5" fmla="*/ 0 h 13"/>
                  <a:gd name="T6" fmla="*/ 0 w 10"/>
                  <a:gd name="T7" fmla="*/ 5 h 13"/>
                  <a:gd name="T8" fmla="*/ 5 w 10"/>
                  <a:gd name="T9" fmla="*/ 5 h 13"/>
                  <a:gd name="T10" fmla="*/ 29 w 10"/>
                  <a:gd name="T11" fmla="*/ 35 h 13"/>
                  <a:gd name="T12" fmla="*/ 35 w 10"/>
                  <a:gd name="T13" fmla="*/ 34 h 13"/>
                  <a:gd name="T14" fmla="*/ 34 w 10"/>
                  <a:gd name="T15" fmla="*/ 26 h 13"/>
                  <a:gd name="T16" fmla="*/ 16 w 10"/>
                  <a:gd name="T17" fmla="*/ 18 h 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" h="13">
                    <a:moveTo>
                      <a:pt x="4" y="5"/>
                    </a:moveTo>
                    <a:cubicBezTo>
                      <a:pt x="4" y="4"/>
                      <a:pt x="3" y="3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3" y="4"/>
                      <a:pt x="5" y="8"/>
                      <a:pt x="7" y="10"/>
                    </a:cubicBezTo>
                    <a:cubicBezTo>
                      <a:pt x="8" y="13"/>
                      <a:pt x="10" y="11"/>
                      <a:pt x="9" y="9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7" y="8"/>
                      <a:pt x="5" y="6"/>
                      <a:pt x="4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1" name="Freeform 1680">
                <a:extLst>
                  <a:ext uri="{FF2B5EF4-FFF2-40B4-BE49-F238E27FC236}">
                    <a16:creationId xmlns:a16="http://schemas.microsoft.com/office/drawing/2014/main" id="{1AEDE32E-B51A-0F8A-4656-CA5532CE1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487"/>
                <a:ext cx="11" cy="11"/>
              </a:xfrm>
              <a:custGeom>
                <a:avLst/>
                <a:gdLst>
                  <a:gd name="T0" fmla="*/ 8 w 7"/>
                  <a:gd name="T1" fmla="*/ 0 h 7"/>
                  <a:gd name="T2" fmla="*/ 0 w 7"/>
                  <a:gd name="T3" fmla="*/ 0 h 7"/>
                  <a:gd name="T4" fmla="*/ 14 w 7"/>
                  <a:gd name="T5" fmla="*/ 20 h 7"/>
                  <a:gd name="T6" fmla="*/ 22 w 7"/>
                  <a:gd name="T7" fmla="*/ 22 h 7"/>
                  <a:gd name="T8" fmla="*/ 22 w 7"/>
                  <a:gd name="T9" fmla="*/ 14 h 7"/>
                  <a:gd name="T10" fmla="*/ 22 w 7"/>
                  <a:gd name="T11" fmla="*/ 13 h 7"/>
                  <a:gd name="T12" fmla="*/ 20 w 7"/>
                  <a:gd name="T13" fmla="*/ 13 h 7"/>
                  <a:gd name="T14" fmla="*/ 8 w 7"/>
                  <a:gd name="T15" fmla="*/ 0 h 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7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3" y="3"/>
                      <a:pt x="4" y="5"/>
                    </a:cubicBezTo>
                    <a:cubicBezTo>
                      <a:pt x="4" y="6"/>
                      <a:pt x="5" y="7"/>
                      <a:pt x="6" y="6"/>
                    </a:cubicBezTo>
                    <a:cubicBezTo>
                      <a:pt x="7" y="6"/>
                      <a:pt x="7" y="5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3"/>
                      <a:pt x="3" y="1"/>
                      <a:pt x="2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2" name="Freeform 1681">
                <a:extLst>
                  <a:ext uri="{FF2B5EF4-FFF2-40B4-BE49-F238E27FC236}">
                    <a16:creationId xmlns:a16="http://schemas.microsoft.com/office/drawing/2014/main" id="{1C2DA2D0-4A39-4723-3121-D368CEE02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2" y="3471"/>
                <a:ext cx="22" cy="18"/>
              </a:xfrm>
              <a:custGeom>
                <a:avLst/>
                <a:gdLst>
                  <a:gd name="T0" fmla="*/ 39 w 14"/>
                  <a:gd name="T1" fmla="*/ 29 h 11"/>
                  <a:gd name="T2" fmla="*/ 31 w 14"/>
                  <a:gd name="T3" fmla="*/ 26 h 11"/>
                  <a:gd name="T4" fmla="*/ 14 w 14"/>
                  <a:gd name="T5" fmla="*/ 5 h 11"/>
                  <a:gd name="T6" fmla="*/ 5 w 14"/>
                  <a:gd name="T7" fmla="*/ 0 h 11"/>
                  <a:gd name="T8" fmla="*/ 0 w 14"/>
                  <a:gd name="T9" fmla="*/ 8 h 11"/>
                  <a:gd name="T10" fmla="*/ 5 w 14"/>
                  <a:gd name="T11" fmla="*/ 18 h 11"/>
                  <a:gd name="T12" fmla="*/ 13 w 14"/>
                  <a:gd name="T13" fmla="*/ 13 h 11"/>
                  <a:gd name="T14" fmla="*/ 20 w 14"/>
                  <a:gd name="T15" fmla="*/ 21 h 11"/>
                  <a:gd name="T16" fmla="*/ 27 w 14"/>
                  <a:gd name="T17" fmla="*/ 29 h 11"/>
                  <a:gd name="T18" fmla="*/ 31 w 14"/>
                  <a:gd name="T19" fmla="*/ 34 h 11"/>
                  <a:gd name="T20" fmla="*/ 39 w 14"/>
                  <a:gd name="T21" fmla="*/ 34 h 11"/>
                  <a:gd name="T22" fmla="*/ 47 w 14"/>
                  <a:gd name="T23" fmla="*/ 41 h 11"/>
                  <a:gd name="T24" fmla="*/ 49 w 14"/>
                  <a:gd name="T25" fmla="*/ 47 h 11"/>
                  <a:gd name="T26" fmla="*/ 47 w 14"/>
                  <a:gd name="T27" fmla="*/ 29 h 11"/>
                  <a:gd name="T28" fmla="*/ 39 w 14"/>
                  <a:gd name="T29" fmla="*/ 29 h 1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4" h="11">
                    <a:moveTo>
                      <a:pt x="10" y="7"/>
                    </a:moveTo>
                    <a:cubicBezTo>
                      <a:pt x="9" y="6"/>
                      <a:pt x="9" y="6"/>
                      <a:pt x="8" y="6"/>
                    </a:cubicBezTo>
                    <a:cubicBezTo>
                      <a:pt x="7" y="6"/>
                      <a:pt x="5" y="3"/>
                      <a:pt x="4" y="1"/>
                    </a:cubicBezTo>
                    <a:cubicBezTo>
                      <a:pt x="3" y="0"/>
                      <a:pt x="2" y="0"/>
                      <a:pt x="1" y="0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4" y="3"/>
                      <a:pt x="4" y="4"/>
                      <a:pt x="5" y="5"/>
                    </a:cubicBezTo>
                    <a:cubicBezTo>
                      <a:pt x="5" y="5"/>
                      <a:pt x="6" y="6"/>
                      <a:pt x="7" y="7"/>
                    </a:cubicBezTo>
                    <a:cubicBezTo>
                      <a:pt x="7" y="7"/>
                      <a:pt x="8" y="7"/>
                      <a:pt x="8" y="8"/>
                    </a:cubicBezTo>
                    <a:cubicBezTo>
                      <a:pt x="9" y="8"/>
                      <a:pt x="10" y="8"/>
                      <a:pt x="10" y="8"/>
                    </a:cubicBezTo>
                    <a:cubicBezTo>
                      <a:pt x="11" y="9"/>
                      <a:pt x="11" y="8"/>
                      <a:pt x="12" y="9"/>
                    </a:cubicBezTo>
                    <a:cubicBezTo>
                      <a:pt x="13" y="9"/>
                      <a:pt x="13" y="10"/>
                      <a:pt x="13" y="11"/>
                    </a:cubicBezTo>
                    <a:cubicBezTo>
                      <a:pt x="14" y="10"/>
                      <a:pt x="13" y="8"/>
                      <a:pt x="12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3" name="Freeform 1682">
                <a:extLst>
                  <a:ext uri="{FF2B5EF4-FFF2-40B4-BE49-F238E27FC236}">
                    <a16:creationId xmlns:a16="http://schemas.microsoft.com/office/drawing/2014/main" id="{135F23E7-C76B-C71D-3B5C-55042422D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8" y="3454"/>
                <a:ext cx="30" cy="23"/>
              </a:xfrm>
              <a:custGeom>
                <a:avLst/>
                <a:gdLst>
                  <a:gd name="T0" fmla="*/ 52 w 19"/>
                  <a:gd name="T1" fmla="*/ 21 h 15"/>
                  <a:gd name="T2" fmla="*/ 62 w 19"/>
                  <a:gd name="T3" fmla="*/ 32 h 15"/>
                  <a:gd name="T4" fmla="*/ 69 w 19"/>
                  <a:gd name="T5" fmla="*/ 43 h 15"/>
                  <a:gd name="T6" fmla="*/ 74 w 19"/>
                  <a:gd name="T7" fmla="*/ 49 h 15"/>
                  <a:gd name="T8" fmla="*/ 69 w 19"/>
                  <a:gd name="T9" fmla="*/ 43 h 15"/>
                  <a:gd name="T10" fmla="*/ 55 w 19"/>
                  <a:gd name="T11" fmla="*/ 14 h 15"/>
                  <a:gd name="T12" fmla="*/ 33 w 19"/>
                  <a:gd name="T13" fmla="*/ 8 h 15"/>
                  <a:gd name="T14" fmla="*/ 14 w 19"/>
                  <a:gd name="T15" fmla="*/ 18 h 15"/>
                  <a:gd name="T16" fmla="*/ 13 w 19"/>
                  <a:gd name="T17" fmla="*/ 40 h 15"/>
                  <a:gd name="T18" fmla="*/ 21 w 19"/>
                  <a:gd name="T19" fmla="*/ 49 h 15"/>
                  <a:gd name="T20" fmla="*/ 22 w 19"/>
                  <a:gd name="T21" fmla="*/ 54 h 15"/>
                  <a:gd name="T22" fmla="*/ 21 w 19"/>
                  <a:gd name="T23" fmla="*/ 40 h 15"/>
                  <a:gd name="T24" fmla="*/ 14 w 19"/>
                  <a:gd name="T25" fmla="*/ 28 h 15"/>
                  <a:gd name="T26" fmla="*/ 33 w 19"/>
                  <a:gd name="T27" fmla="*/ 18 h 15"/>
                  <a:gd name="T28" fmla="*/ 52 w 19"/>
                  <a:gd name="T29" fmla="*/ 21 h 1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9" h="15">
                    <a:moveTo>
                      <a:pt x="13" y="6"/>
                    </a:moveTo>
                    <a:cubicBezTo>
                      <a:pt x="14" y="7"/>
                      <a:pt x="15" y="8"/>
                      <a:pt x="16" y="9"/>
                    </a:cubicBezTo>
                    <a:cubicBezTo>
                      <a:pt x="16" y="10"/>
                      <a:pt x="17" y="11"/>
                      <a:pt x="18" y="12"/>
                    </a:cubicBezTo>
                    <a:cubicBezTo>
                      <a:pt x="18" y="12"/>
                      <a:pt x="19" y="13"/>
                      <a:pt x="19" y="14"/>
                    </a:cubicBezTo>
                    <a:cubicBezTo>
                      <a:pt x="19" y="13"/>
                      <a:pt x="19" y="12"/>
                      <a:pt x="18" y="12"/>
                    </a:cubicBezTo>
                    <a:cubicBezTo>
                      <a:pt x="17" y="9"/>
                      <a:pt x="15" y="7"/>
                      <a:pt x="14" y="4"/>
                    </a:cubicBezTo>
                    <a:cubicBezTo>
                      <a:pt x="13" y="3"/>
                      <a:pt x="11" y="0"/>
                      <a:pt x="8" y="2"/>
                    </a:cubicBezTo>
                    <a:cubicBezTo>
                      <a:pt x="7" y="3"/>
                      <a:pt x="5" y="4"/>
                      <a:pt x="4" y="5"/>
                    </a:cubicBezTo>
                    <a:cubicBezTo>
                      <a:pt x="0" y="7"/>
                      <a:pt x="3" y="11"/>
                      <a:pt x="3" y="11"/>
                    </a:cubicBezTo>
                    <a:cubicBezTo>
                      <a:pt x="3" y="11"/>
                      <a:pt x="5" y="13"/>
                      <a:pt x="5" y="14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5" y="10"/>
                      <a:pt x="4" y="9"/>
                      <a:pt x="4" y="8"/>
                    </a:cubicBezTo>
                    <a:cubicBezTo>
                      <a:pt x="5" y="7"/>
                      <a:pt x="7" y="6"/>
                      <a:pt x="8" y="5"/>
                    </a:cubicBezTo>
                    <a:cubicBezTo>
                      <a:pt x="10" y="4"/>
                      <a:pt x="12" y="5"/>
                      <a:pt x="13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4" name="Freeform 1683">
                <a:extLst>
                  <a:ext uri="{FF2B5EF4-FFF2-40B4-BE49-F238E27FC236}">
                    <a16:creationId xmlns:a16="http://schemas.microsoft.com/office/drawing/2014/main" id="{2E284F3F-8564-2A92-813E-57C4536357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2" y="3477"/>
                <a:ext cx="20" cy="16"/>
              </a:xfrm>
              <a:custGeom>
                <a:avLst/>
                <a:gdLst>
                  <a:gd name="T0" fmla="*/ 40 w 13"/>
                  <a:gd name="T1" fmla="*/ 34 h 10"/>
                  <a:gd name="T2" fmla="*/ 48 w 13"/>
                  <a:gd name="T3" fmla="*/ 21 h 10"/>
                  <a:gd name="T4" fmla="*/ 43 w 13"/>
                  <a:gd name="T5" fmla="*/ 16 h 10"/>
                  <a:gd name="T6" fmla="*/ 35 w 13"/>
                  <a:gd name="T7" fmla="*/ 8 h 10"/>
                  <a:gd name="T8" fmla="*/ 34 w 13"/>
                  <a:gd name="T9" fmla="*/ 8 h 10"/>
                  <a:gd name="T10" fmla="*/ 34 w 13"/>
                  <a:gd name="T11" fmla="*/ 8 h 10"/>
                  <a:gd name="T12" fmla="*/ 34 w 13"/>
                  <a:gd name="T13" fmla="*/ 13 h 10"/>
                  <a:gd name="T14" fmla="*/ 34 w 13"/>
                  <a:gd name="T15" fmla="*/ 21 h 10"/>
                  <a:gd name="T16" fmla="*/ 26 w 13"/>
                  <a:gd name="T17" fmla="*/ 26 h 10"/>
                  <a:gd name="T18" fmla="*/ 14 w 13"/>
                  <a:gd name="T19" fmla="*/ 21 h 10"/>
                  <a:gd name="T20" fmla="*/ 0 w 13"/>
                  <a:gd name="T21" fmla="*/ 0 h 10"/>
                  <a:gd name="T22" fmla="*/ 0 w 13"/>
                  <a:gd name="T23" fmla="*/ 0 h 10"/>
                  <a:gd name="T24" fmla="*/ 14 w 13"/>
                  <a:gd name="T25" fmla="*/ 29 h 10"/>
                  <a:gd name="T26" fmla="*/ 40 w 13"/>
                  <a:gd name="T27" fmla="*/ 34 h 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3" h="10">
                    <a:moveTo>
                      <a:pt x="11" y="8"/>
                    </a:moveTo>
                    <a:cubicBezTo>
                      <a:pt x="12" y="7"/>
                      <a:pt x="12" y="6"/>
                      <a:pt x="13" y="5"/>
                    </a:cubicBezTo>
                    <a:cubicBezTo>
                      <a:pt x="13" y="5"/>
                      <a:pt x="12" y="4"/>
                      <a:pt x="12" y="4"/>
                    </a:cubicBezTo>
                    <a:cubicBezTo>
                      <a:pt x="11" y="3"/>
                      <a:pt x="11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4"/>
                      <a:pt x="9" y="4"/>
                      <a:pt x="9" y="5"/>
                    </a:cubicBezTo>
                    <a:cubicBezTo>
                      <a:pt x="9" y="6"/>
                      <a:pt x="8" y="6"/>
                      <a:pt x="7" y="6"/>
                    </a:cubicBezTo>
                    <a:cubicBezTo>
                      <a:pt x="6" y="6"/>
                      <a:pt x="5" y="5"/>
                      <a:pt x="4" y="5"/>
                    </a:cubicBezTo>
                    <a:cubicBezTo>
                      <a:pt x="2" y="3"/>
                      <a:pt x="1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3" y="5"/>
                      <a:pt x="4" y="7"/>
                    </a:cubicBezTo>
                    <a:cubicBezTo>
                      <a:pt x="4" y="8"/>
                      <a:pt x="6" y="10"/>
                      <a:pt x="11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5" name="Freeform 1684">
                <a:extLst>
                  <a:ext uri="{FF2B5EF4-FFF2-40B4-BE49-F238E27FC236}">
                    <a16:creationId xmlns:a16="http://schemas.microsoft.com/office/drawing/2014/main" id="{F7B07C59-6E08-2DA1-C09F-14BE56E3E3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" y="3447"/>
                <a:ext cx="21" cy="21"/>
              </a:xfrm>
              <a:custGeom>
                <a:avLst/>
                <a:gdLst>
                  <a:gd name="T0" fmla="*/ 55 w 13"/>
                  <a:gd name="T1" fmla="*/ 34 h 13"/>
                  <a:gd name="T2" fmla="*/ 55 w 13"/>
                  <a:gd name="T3" fmla="*/ 29 h 13"/>
                  <a:gd name="T4" fmla="*/ 50 w 13"/>
                  <a:gd name="T5" fmla="*/ 26 h 13"/>
                  <a:gd name="T6" fmla="*/ 16 w 13"/>
                  <a:gd name="T7" fmla="*/ 8 h 13"/>
                  <a:gd name="T8" fmla="*/ 21 w 13"/>
                  <a:gd name="T9" fmla="*/ 42 h 13"/>
                  <a:gd name="T10" fmla="*/ 26 w 13"/>
                  <a:gd name="T11" fmla="*/ 50 h 13"/>
                  <a:gd name="T12" fmla="*/ 29 w 13"/>
                  <a:gd name="T13" fmla="*/ 55 h 13"/>
                  <a:gd name="T14" fmla="*/ 26 w 13"/>
                  <a:gd name="T15" fmla="*/ 21 h 13"/>
                  <a:gd name="T16" fmla="*/ 42 w 13"/>
                  <a:gd name="T17" fmla="*/ 21 h 13"/>
                  <a:gd name="T18" fmla="*/ 55 w 13"/>
                  <a:gd name="T19" fmla="*/ 34 h 1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3" h="13">
                    <a:moveTo>
                      <a:pt x="13" y="8"/>
                    </a:moveTo>
                    <a:cubicBezTo>
                      <a:pt x="13" y="8"/>
                      <a:pt x="13" y="8"/>
                      <a:pt x="13" y="7"/>
                    </a:cubicBezTo>
                    <a:cubicBezTo>
                      <a:pt x="12" y="7"/>
                      <a:pt x="12" y="7"/>
                      <a:pt x="12" y="6"/>
                    </a:cubicBezTo>
                    <a:cubicBezTo>
                      <a:pt x="11" y="5"/>
                      <a:pt x="8" y="0"/>
                      <a:pt x="4" y="2"/>
                    </a:cubicBezTo>
                    <a:cubicBezTo>
                      <a:pt x="0" y="4"/>
                      <a:pt x="4" y="9"/>
                      <a:pt x="5" y="10"/>
                    </a:cubicBezTo>
                    <a:cubicBezTo>
                      <a:pt x="5" y="11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6" y="11"/>
                      <a:pt x="3" y="6"/>
                      <a:pt x="6" y="5"/>
                    </a:cubicBezTo>
                    <a:cubicBezTo>
                      <a:pt x="7" y="4"/>
                      <a:pt x="9" y="4"/>
                      <a:pt x="10" y="5"/>
                    </a:cubicBezTo>
                    <a:cubicBezTo>
                      <a:pt x="11" y="6"/>
                      <a:pt x="12" y="7"/>
                      <a:pt x="13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6" name="Freeform 1685">
                <a:extLst>
                  <a:ext uri="{FF2B5EF4-FFF2-40B4-BE49-F238E27FC236}">
                    <a16:creationId xmlns:a16="http://schemas.microsoft.com/office/drawing/2014/main" id="{380A24FD-E9F1-6E1F-D758-672C8057F1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3452"/>
                <a:ext cx="8" cy="8"/>
              </a:xfrm>
              <a:custGeom>
                <a:avLst/>
                <a:gdLst>
                  <a:gd name="T0" fmla="*/ 0 w 5"/>
                  <a:gd name="T1" fmla="*/ 13 h 5"/>
                  <a:gd name="T2" fmla="*/ 5 w 5"/>
                  <a:gd name="T3" fmla="*/ 13 h 5"/>
                  <a:gd name="T4" fmla="*/ 13 w 5"/>
                  <a:gd name="T5" fmla="*/ 13 h 5"/>
                  <a:gd name="T6" fmla="*/ 16 w 5"/>
                  <a:gd name="T7" fmla="*/ 21 h 5"/>
                  <a:gd name="T8" fmla="*/ 16 w 5"/>
                  <a:gd name="T9" fmla="*/ 13 h 5"/>
                  <a:gd name="T10" fmla="*/ 21 w 5"/>
                  <a:gd name="T11" fmla="*/ 5 h 5"/>
                  <a:gd name="T12" fmla="*/ 5 w 5"/>
                  <a:gd name="T13" fmla="*/ 5 h 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2" y="3"/>
                      <a:pt x="3" y="3"/>
                    </a:cubicBezTo>
                    <a:cubicBezTo>
                      <a:pt x="4" y="3"/>
                      <a:pt x="4" y="4"/>
                      <a:pt x="4" y="5"/>
                    </a:cubicBezTo>
                    <a:cubicBezTo>
                      <a:pt x="5" y="5"/>
                      <a:pt x="5" y="4"/>
                      <a:pt x="4" y="3"/>
                    </a:cubicBezTo>
                    <a:cubicBezTo>
                      <a:pt x="4" y="2"/>
                      <a:pt x="4" y="1"/>
                      <a:pt x="5" y="1"/>
                    </a:cubicBezTo>
                    <a:cubicBezTo>
                      <a:pt x="5" y="0"/>
                      <a:pt x="2" y="1"/>
                      <a:pt x="1" y="1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7" name="Freeform 1686">
                <a:extLst>
                  <a:ext uri="{FF2B5EF4-FFF2-40B4-BE49-F238E27FC236}">
                    <a16:creationId xmlns:a16="http://schemas.microsoft.com/office/drawing/2014/main" id="{5F3F8402-8C36-A199-9759-6EB4099671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3" y="3441"/>
                <a:ext cx="22" cy="19"/>
              </a:xfrm>
              <a:custGeom>
                <a:avLst/>
                <a:gdLst>
                  <a:gd name="T0" fmla="*/ 42 w 14"/>
                  <a:gd name="T1" fmla="*/ 13 h 12"/>
                  <a:gd name="T2" fmla="*/ 20 w 14"/>
                  <a:gd name="T3" fmla="*/ 5 h 12"/>
                  <a:gd name="T4" fmla="*/ 14 w 14"/>
                  <a:gd name="T5" fmla="*/ 25 h 12"/>
                  <a:gd name="T6" fmla="*/ 27 w 14"/>
                  <a:gd name="T7" fmla="*/ 43 h 12"/>
                  <a:gd name="T8" fmla="*/ 35 w 14"/>
                  <a:gd name="T9" fmla="*/ 48 h 12"/>
                  <a:gd name="T10" fmla="*/ 31 w 14"/>
                  <a:gd name="T11" fmla="*/ 35 h 12"/>
                  <a:gd name="T12" fmla="*/ 22 w 14"/>
                  <a:gd name="T13" fmla="*/ 25 h 12"/>
                  <a:gd name="T14" fmla="*/ 31 w 14"/>
                  <a:gd name="T15" fmla="*/ 16 h 12"/>
                  <a:gd name="T16" fmla="*/ 42 w 14"/>
                  <a:gd name="T17" fmla="*/ 21 h 12"/>
                  <a:gd name="T18" fmla="*/ 47 w 14"/>
                  <a:gd name="T19" fmla="*/ 25 h 12"/>
                  <a:gd name="T20" fmla="*/ 55 w 14"/>
                  <a:gd name="T21" fmla="*/ 33 h 12"/>
                  <a:gd name="T22" fmla="*/ 55 w 14"/>
                  <a:gd name="T23" fmla="*/ 27 h 12"/>
                  <a:gd name="T24" fmla="*/ 42 w 14"/>
                  <a:gd name="T25" fmla="*/ 13 h 1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4" h="12">
                    <a:moveTo>
                      <a:pt x="11" y="3"/>
                    </a:moveTo>
                    <a:cubicBezTo>
                      <a:pt x="9" y="0"/>
                      <a:pt x="6" y="1"/>
                      <a:pt x="5" y="1"/>
                    </a:cubicBezTo>
                    <a:cubicBezTo>
                      <a:pt x="0" y="3"/>
                      <a:pt x="3" y="5"/>
                      <a:pt x="4" y="6"/>
                    </a:cubicBezTo>
                    <a:cubicBezTo>
                      <a:pt x="5" y="8"/>
                      <a:pt x="6" y="9"/>
                      <a:pt x="7" y="11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1"/>
                      <a:pt x="8" y="10"/>
                      <a:pt x="8" y="9"/>
                    </a:cubicBezTo>
                    <a:cubicBezTo>
                      <a:pt x="7" y="8"/>
                      <a:pt x="7" y="7"/>
                      <a:pt x="6" y="6"/>
                    </a:cubicBezTo>
                    <a:cubicBezTo>
                      <a:pt x="6" y="5"/>
                      <a:pt x="7" y="4"/>
                      <a:pt x="8" y="4"/>
                    </a:cubicBezTo>
                    <a:cubicBezTo>
                      <a:pt x="9" y="4"/>
                      <a:pt x="10" y="4"/>
                      <a:pt x="11" y="5"/>
                    </a:cubicBezTo>
                    <a:cubicBezTo>
                      <a:pt x="11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4" y="8"/>
                    </a:cubicBezTo>
                    <a:cubicBezTo>
                      <a:pt x="14" y="8"/>
                      <a:pt x="14" y="8"/>
                      <a:pt x="14" y="7"/>
                    </a:cubicBezTo>
                    <a:cubicBezTo>
                      <a:pt x="13" y="6"/>
                      <a:pt x="12" y="5"/>
                      <a:pt x="11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8" name="Freeform 1687">
                <a:extLst>
                  <a:ext uri="{FF2B5EF4-FFF2-40B4-BE49-F238E27FC236}">
                    <a16:creationId xmlns:a16="http://schemas.microsoft.com/office/drawing/2014/main" id="{517021B9-99E1-0A65-9543-4D04BEB05A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3" y="3440"/>
                <a:ext cx="19" cy="17"/>
              </a:xfrm>
              <a:custGeom>
                <a:avLst/>
                <a:gdLst>
                  <a:gd name="T0" fmla="*/ 5 w 12"/>
                  <a:gd name="T1" fmla="*/ 0 h 11"/>
                  <a:gd name="T2" fmla="*/ 0 w 12"/>
                  <a:gd name="T3" fmla="*/ 8 h 11"/>
                  <a:gd name="T4" fmla="*/ 21 w 12"/>
                  <a:gd name="T5" fmla="*/ 29 h 11"/>
                  <a:gd name="T6" fmla="*/ 21 w 12"/>
                  <a:gd name="T7" fmla="*/ 40 h 11"/>
                  <a:gd name="T8" fmla="*/ 21 w 12"/>
                  <a:gd name="T9" fmla="*/ 40 h 11"/>
                  <a:gd name="T10" fmla="*/ 27 w 12"/>
                  <a:gd name="T11" fmla="*/ 34 h 11"/>
                  <a:gd name="T12" fmla="*/ 33 w 12"/>
                  <a:gd name="T13" fmla="*/ 22 h 11"/>
                  <a:gd name="T14" fmla="*/ 43 w 12"/>
                  <a:gd name="T15" fmla="*/ 29 h 11"/>
                  <a:gd name="T16" fmla="*/ 48 w 12"/>
                  <a:gd name="T17" fmla="*/ 34 h 11"/>
                  <a:gd name="T18" fmla="*/ 48 w 12"/>
                  <a:gd name="T19" fmla="*/ 40 h 11"/>
                  <a:gd name="T20" fmla="*/ 48 w 12"/>
                  <a:gd name="T21" fmla="*/ 26 h 11"/>
                  <a:gd name="T22" fmla="*/ 5 w 12"/>
                  <a:gd name="T23" fmla="*/ 0 h 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2" h="11">
                    <a:moveTo>
                      <a:pt x="1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3" y="5"/>
                      <a:pt x="5" y="6"/>
                      <a:pt x="5" y="8"/>
                    </a:cubicBezTo>
                    <a:cubicBezTo>
                      <a:pt x="6" y="10"/>
                      <a:pt x="5" y="10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6" y="10"/>
                      <a:pt x="7" y="9"/>
                    </a:cubicBezTo>
                    <a:cubicBezTo>
                      <a:pt x="7" y="8"/>
                      <a:pt x="6" y="7"/>
                      <a:pt x="8" y="6"/>
                    </a:cubicBezTo>
                    <a:cubicBezTo>
                      <a:pt x="9" y="6"/>
                      <a:pt x="11" y="6"/>
                      <a:pt x="11" y="8"/>
                    </a:cubicBezTo>
                    <a:cubicBezTo>
                      <a:pt x="12" y="8"/>
                      <a:pt x="12" y="9"/>
                      <a:pt x="12" y="9"/>
                    </a:cubicBezTo>
                    <a:cubicBezTo>
                      <a:pt x="12" y="10"/>
                      <a:pt x="12" y="11"/>
                      <a:pt x="12" y="11"/>
                    </a:cubicBezTo>
                    <a:cubicBezTo>
                      <a:pt x="12" y="10"/>
                      <a:pt x="12" y="9"/>
                      <a:pt x="12" y="7"/>
                    </a:cubicBezTo>
                    <a:cubicBezTo>
                      <a:pt x="11" y="2"/>
                      <a:pt x="6" y="0"/>
                      <a:pt x="1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9" name="Freeform 1688">
                <a:extLst>
                  <a:ext uri="{FF2B5EF4-FFF2-40B4-BE49-F238E27FC236}">
                    <a16:creationId xmlns:a16="http://schemas.microsoft.com/office/drawing/2014/main" id="{CDDA99B3-CA73-6812-C222-74FEAAE73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452"/>
                <a:ext cx="11" cy="10"/>
              </a:xfrm>
              <a:custGeom>
                <a:avLst/>
                <a:gdLst>
                  <a:gd name="T0" fmla="*/ 8 w 7"/>
                  <a:gd name="T1" fmla="*/ 22 h 6"/>
                  <a:gd name="T2" fmla="*/ 20 w 7"/>
                  <a:gd name="T3" fmla="*/ 22 h 6"/>
                  <a:gd name="T4" fmla="*/ 22 w 7"/>
                  <a:gd name="T5" fmla="*/ 28 h 6"/>
                  <a:gd name="T6" fmla="*/ 14 w 7"/>
                  <a:gd name="T7" fmla="*/ 13 h 6"/>
                  <a:gd name="T8" fmla="*/ 13 w 7"/>
                  <a:gd name="T9" fmla="*/ 13 h 6"/>
                  <a:gd name="T10" fmla="*/ 0 w 7"/>
                  <a:gd name="T11" fmla="*/ 5 h 6"/>
                  <a:gd name="T12" fmla="*/ 0 w 7"/>
                  <a:gd name="T13" fmla="*/ 0 h 6"/>
                  <a:gd name="T14" fmla="*/ 8 w 7"/>
                  <a:gd name="T15" fmla="*/ 22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5"/>
                    </a:moveTo>
                    <a:cubicBezTo>
                      <a:pt x="3" y="5"/>
                      <a:pt x="4" y="5"/>
                      <a:pt x="5" y="5"/>
                    </a:cubicBezTo>
                    <a:cubicBezTo>
                      <a:pt x="5" y="5"/>
                      <a:pt x="6" y="5"/>
                      <a:pt x="6" y="6"/>
                    </a:cubicBezTo>
                    <a:cubicBezTo>
                      <a:pt x="7" y="4"/>
                      <a:pt x="5" y="3"/>
                      <a:pt x="4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2" y="3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2"/>
                      <a:pt x="0" y="5"/>
                      <a:pt x="2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0" name="Freeform 1689">
                <a:extLst>
                  <a:ext uri="{FF2B5EF4-FFF2-40B4-BE49-F238E27FC236}">
                    <a16:creationId xmlns:a16="http://schemas.microsoft.com/office/drawing/2014/main" id="{24CC7A88-382B-A7DB-4CD7-5C4A879484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457"/>
                <a:ext cx="11" cy="14"/>
              </a:xfrm>
              <a:custGeom>
                <a:avLst/>
                <a:gdLst>
                  <a:gd name="T0" fmla="*/ 13 w 7"/>
                  <a:gd name="T1" fmla="*/ 14 h 9"/>
                  <a:gd name="T2" fmla="*/ 13 w 7"/>
                  <a:gd name="T3" fmla="*/ 8 h 9"/>
                  <a:gd name="T4" fmla="*/ 14 w 7"/>
                  <a:gd name="T5" fmla="*/ 8 h 9"/>
                  <a:gd name="T6" fmla="*/ 5 w 7"/>
                  <a:gd name="T7" fmla="*/ 0 h 9"/>
                  <a:gd name="T8" fmla="*/ 0 w 7"/>
                  <a:gd name="T9" fmla="*/ 8 h 9"/>
                  <a:gd name="T10" fmla="*/ 14 w 7"/>
                  <a:gd name="T11" fmla="*/ 30 h 9"/>
                  <a:gd name="T12" fmla="*/ 22 w 7"/>
                  <a:gd name="T13" fmla="*/ 30 h 9"/>
                  <a:gd name="T14" fmla="*/ 27 w 7"/>
                  <a:gd name="T15" fmla="*/ 22 h 9"/>
                  <a:gd name="T16" fmla="*/ 13 w 7"/>
                  <a:gd name="T17" fmla="*/ 14 h 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" h="9">
                    <a:moveTo>
                      <a:pt x="3" y="4"/>
                    </a:move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2" y="4"/>
                      <a:pt x="3" y="6"/>
                      <a:pt x="4" y="8"/>
                    </a:cubicBezTo>
                    <a:cubicBezTo>
                      <a:pt x="5" y="8"/>
                      <a:pt x="6" y="9"/>
                      <a:pt x="6" y="8"/>
                    </a:cubicBezTo>
                    <a:cubicBezTo>
                      <a:pt x="7" y="7"/>
                      <a:pt x="7" y="7"/>
                      <a:pt x="7" y="6"/>
                    </a:cubicBezTo>
                    <a:cubicBezTo>
                      <a:pt x="6" y="6"/>
                      <a:pt x="4" y="5"/>
                      <a:pt x="3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1" name="Freeform 1690">
                <a:extLst>
                  <a:ext uri="{FF2B5EF4-FFF2-40B4-BE49-F238E27FC236}">
                    <a16:creationId xmlns:a16="http://schemas.microsoft.com/office/drawing/2014/main" id="{29CB5E94-A14B-EE90-0690-DD0A52A0C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" y="3460"/>
                <a:ext cx="11" cy="11"/>
              </a:xfrm>
              <a:custGeom>
                <a:avLst/>
                <a:gdLst>
                  <a:gd name="T0" fmla="*/ 27 w 7"/>
                  <a:gd name="T1" fmla="*/ 27 h 7"/>
                  <a:gd name="T2" fmla="*/ 22 w 7"/>
                  <a:gd name="T3" fmla="*/ 20 h 7"/>
                  <a:gd name="T4" fmla="*/ 14 w 7"/>
                  <a:gd name="T5" fmla="*/ 14 h 7"/>
                  <a:gd name="T6" fmla="*/ 14 w 7"/>
                  <a:gd name="T7" fmla="*/ 14 h 7"/>
                  <a:gd name="T8" fmla="*/ 14 w 7"/>
                  <a:gd name="T9" fmla="*/ 14 h 7"/>
                  <a:gd name="T10" fmla="*/ 5 w 7"/>
                  <a:gd name="T11" fmla="*/ 5 h 7"/>
                  <a:gd name="T12" fmla="*/ 0 w 7"/>
                  <a:gd name="T13" fmla="*/ 0 h 7"/>
                  <a:gd name="T14" fmla="*/ 5 w 7"/>
                  <a:gd name="T15" fmla="*/ 13 h 7"/>
                  <a:gd name="T16" fmla="*/ 14 w 7"/>
                  <a:gd name="T17" fmla="*/ 22 h 7"/>
                  <a:gd name="T18" fmla="*/ 27 w 7"/>
                  <a:gd name="T19" fmla="*/ 27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5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5"/>
                      <a:pt x="2" y="3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1"/>
                      <a:pt x="1" y="2"/>
                      <a:pt x="1" y="3"/>
                    </a:cubicBezTo>
                    <a:cubicBezTo>
                      <a:pt x="1" y="4"/>
                      <a:pt x="2" y="6"/>
                      <a:pt x="4" y="6"/>
                    </a:cubicBezTo>
                    <a:cubicBezTo>
                      <a:pt x="5" y="6"/>
                      <a:pt x="7" y="5"/>
                      <a:pt x="7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2" name="Freeform 1691">
                <a:extLst>
                  <a:ext uri="{FF2B5EF4-FFF2-40B4-BE49-F238E27FC236}">
                    <a16:creationId xmlns:a16="http://schemas.microsoft.com/office/drawing/2014/main" id="{29A3D667-472F-0DA9-1913-BD0E3565B5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9" y="3465"/>
                <a:ext cx="19" cy="17"/>
              </a:xfrm>
              <a:custGeom>
                <a:avLst/>
                <a:gdLst>
                  <a:gd name="T0" fmla="*/ 40 w 12"/>
                  <a:gd name="T1" fmla="*/ 34 h 11"/>
                  <a:gd name="T2" fmla="*/ 43 w 12"/>
                  <a:gd name="T3" fmla="*/ 14 h 11"/>
                  <a:gd name="T4" fmla="*/ 40 w 12"/>
                  <a:gd name="T5" fmla="*/ 26 h 11"/>
                  <a:gd name="T6" fmla="*/ 25 w 12"/>
                  <a:gd name="T7" fmla="*/ 26 h 11"/>
                  <a:gd name="T8" fmla="*/ 8 w 12"/>
                  <a:gd name="T9" fmla="*/ 12 h 11"/>
                  <a:gd name="T10" fmla="*/ 5 w 12"/>
                  <a:gd name="T11" fmla="*/ 0 h 11"/>
                  <a:gd name="T12" fmla="*/ 0 w 12"/>
                  <a:gd name="T13" fmla="*/ 0 h 11"/>
                  <a:gd name="T14" fmla="*/ 16 w 12"/>
                  <a:gd name="T15" fmla="*/ 26 h 11"/>
                  <a:gd name="T16" fmla="*/ 40 w 12"/>
                  <a:gd name="T17" fmla="*/ 34 h 1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" h="11">
                    <a:moveTo>
                      <a:pt x="10" y="9"/>
                    </a:moveTo>
                    <a:cubicBezTo>
                      <a:pt x="12" y="7"/>
                      <a:pt x="12" y="5"/>
                      <a:pt x="11" y="4"/>
                    </a:cubicBezTo>
                    <a:cubicBezTo>
                      <a:pt x="11" y="5"/>
                      <a:pt x="11" y="6"/>
                      <a:pt x="10" y="7"/>
                    </a:cubicBezTo>
                    <a:cubicBezTo>
                      <a:pt x="8" y="7"/>
                      <a:pt x="7" y="8"/>
                      <a:pt x="6" y="7"/>
                    </a:cubicBezTo>
                    <a:cubicBezTo>
                      <a:pt x="5" y="6"/>
                      <a:pt x="3" y="4"/>
                      <a:pt x="2" y="3"/>
                    </a:cubicBezTo>
                    <a:cubicBezTo>
                      <a:pt x="2" y="2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3" y="5"/>
                      <a:pt x="4" y="7"/>
                    </a:cubicBezTo>
                    <a:cubicBezTo>
                      <a:pt x="5" y="8"/>
                      <a:pt x="6" y="11"/>
                      <a:pt x="10" y="9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3" name="Freeform 1692">
                <a:extLst>
                  <a:ext uri="{FF2B5EF4-FFF2-40B4-BE49-F238E27FC236}">
                    <a16:creationId xmlns:a16="http://schemas.microsoft.com/office/drawing/2014/main" id="{912DB3B5-668A-2F83-22CC-5BC3410BA4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422"/>
                <a:ext cx="122" cy="103"/>
              </a:xfrm>
              <a:custGeom>
                <a:avLst/>
                <a:gdLst>
                  <a:gd name="T0" fmla="*/ 33 w 77"/>
                  <a:gd name="T1" fmla="*/ 198 h 65"/>
                  <a:gd name="T2" fmla="*/ 147 w 77"/>
                  <a:gd name="T3" fmla="*/ 211 h 65"/>
                  <a:gd name="T4" fmla="*/ 293 w 77"/>
                  <a:gd name="T5" fmla="*/ 68 h 65"/>
                  <a:gd name="T6" fmla="*/ 130 w 77"/>
                  <a:gd name="T7" fmla="*/ 68 h 65"/>
                  <a:gd name="T8" fmla="*/ 33 w 77"/>
                  <a:gd name="T9" fmla="*/ 198 h 6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65">
                    <a:moveTo>
                      <a:pt x="8" y="50"/>
                    </a:moveTo>
                    <a:cubicBezTo>
                      <a:pt x="15" y="65"/>
                      <a:pt x="24" y="61"/>
                      <a:pt x="37" y="53"/>
                    </a:cubicBezTo>
                    <a:cubicBezTo>
                      <a:pt x="49" y="47"/>
                      <a:pt x="77" y="33"/>
                      <a:pt x="74" y="17"/>
                    </a:cubicBezTo>
                    <a:cubicBezTo>
                      <a:pt x="71" y="0"/>
                      <a:pt x="51" y="6"/>
                      <a:pt x="33" y="17"/>
                    </a:cubicBezTo>
                    <a:cubicBezTo>
                      <a:pt x="17" y="26"/>
                      <a:pt x="0" y="36"/>
                      <a:pt x="8" y="50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4" name="Freeform 1693">
                <a:extLst>
                  <a:ext uri="{FF2B5EF4-FFF2-40B4-BE49-F238E27FC236}">
                    <a16:creationId xmlns:a16="http://schemas.microsoft.com/office/drawing/2014/main" id="{50F6AB06-51B6-1813-486E-0FC1E94ED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" y="3432"/>
                <a:ext cx="114" cy="85"/>
              </a:xfrm>
              <a:custGeom>
                <a:avLst/>
                <a:gdLst>
                  <a:gd name="T0" fmla="*/ 124 w 72"/>
                  <a:gd name="T1" fmla="*/ 47 h 54"/>
                  <a:gd name="T2" fmla="*/ 253 w 72"/>
                  <a:gd name="T3" fmla="*/ 13 h 54"/>
                  <a:gd name="T4" fmla="*/ 279 w 72"/>
                  <a:gd name="T5" fmla="*/ 43 h 54"/>
                  <a:gd name="T6" fmla="*/ 143 w 72"/>
                  <a:gd name="T7" fmla="*/ 176 h 54"/>
                  <a:gd name="T8" fmla="*/ 136 w 72"/>
                  <a:gd name="T9" fmla="*/ 178 h 54"/>
                  <a:gd name="T10" fmla="*/ 55 w 72"/>
                  <a:gd name="T11" fmla="*/ 203 h 54"/>
                  <a:gd name="T12" fmla="*/ 25 w 72"/>
                  <a:gd name="T13" fmla="*/ 172 h 54"/>
                  <a:gd name="T14" fmla="*/ 25 w 72"/>
                  <a:gd name="T15" fmla="*/ 172 h 54"/>
                  <a:gd name="T16" fmla="*/ 124 w 72"/>
                  <a:gd name="T17" fmla="*/ 47 h 5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2" h="54">
                    <a:moveTo>
                      <a:pt x="31" y="12"/>
                    </a:moveTo>
                    <a:cubicBezTo>
                      <a:pt x="46" y="3"/>
                      <a:pt x="58" y="0"/>
                      <a:pt x="64" y="3"/>
                    </a:cubicBezTo>
                    <a:cubicBezTo>
                      <a:pt x="67" y="5"/>
                      <a:pt x="69" y="7"/>
                      <a:pt x="70" y="11"/>
                    </a:cubicBezTo>
                    <a:cubicBezTo>
                      <a:pt x="72" y="25"/>
                      <a:pt x="48" y="38"/>
                      <a:pt x="36" y="45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5" y="51"/>
                      <a:pt x="19" y="54"/>
                      <a:pt x="14" y="52"/>
                    </a:cubicBezTo>
                    <a:cubicBezTo>
                      <a:pt x="11" y="51"/>
                      <a:pt x="9" y="49"/>
                      <a:pt x="6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0" y="31"/>
                      <a:pt x="13" y="22"/>
                      <a:pt x="31" y="12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5" name="Freeform 1694">
                <a:extLst>
                  <a:ext uri="{FF2B5EF4-FFF2-40B4-BE49-F238E27FC236}">
                    <a16:creationId xmlns:a16="http://schemas.microsoft.com/office/drawing/2014/main" id="{280D1EB7-E0C4-217C-F750-601B51182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4" y="3479"/>
                <a:ext cx="7" cy="3"/>
              </a:xfrm>
              <a:custGeom>
                <a:avLst/>
                <a:gdLst>
                  <a:gd name="T0" fmla="*/ 0 w 4"/>
                  <a:gd name="T1" fmla="*/ 5 h 2"/>
                  <a:gd name="T2" fmla="*/ 21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2" y="0"/>
                      <a:pt x="3" y="1"/>
                      <a:pt x="4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6" name="Freeform 1695">
                <a:extLst>
                  <a:ext uri="{FF2B5EF4-FFF2-40B4-BE49-F238E27FC236}">
                    <a16:creationId xmlns:a16="http://schemas.microsoft.com/office/drawing/2014/main" id="{FE987C6F-64B1-2581-82C7-5881F9743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" y="3466"/>
                <a:ext cx="5" cy="4"/>
              </a:xfrm>
              <a:custGeom>
                <a:avLst/>
                <a:gdLst>
                  <a:gd name="T0" fmla="*/ 0 w 3"/>
                  <a:gd name="T1" fmla="*/ 0 h 2"/>
                  <a:gd name="T2" fmla="*/ 13 w 3"/>
                  <a:gd name="T3" fmla="*/ 16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2" y="0"/>
                      <a:pt x="3" y="1"/>
                      <a:pt x="3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7" name="Freeform 1696">
                <a:extLst>
                  <a:ext uri="{FF2B5EF4-FFF2-40B4-BE49-F238E27FC236}">
                    <a16:creationId xmlns:a16="http://schemas.microsoft.com/office/drawing/2014/main" id="{BC51441B-6751-A078-E420-B9DEEE1AC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0" y="3457"/>
                <a:ext cx="6" cy="3"/>
              </a:xfrm>
              <a:custGeom>
                <a:avLst/>
                <a:gdLst>
                  <a:gd name="T0" fmla="*/ 0 w 4"/>
                  <a:gd name="T1" fmla="*/ 0 h 2"/>
                  <a:gd name="T2" fmla="*/ 14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3" y="0"/>
                      <a:pt x="3" y="1"/>
                      <a:pt x="4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8" name="Freeform 1697">
                <a:extLst>
                  <a:ext uri="{FF2B5EF4-FFF2-40B4-BE49-F238E27FC236}">
                    <a16:creationId xmlns:a16="http://schemas.microsoft.com/office/drawing/2014/main" id="{2E746AF7-06D2-52B0-9627-5F65131BF4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8" y="3498"/>
                <a:ext cx="5" cy="5"/>
              </a:xfrm>
              <a:custGeom>
                <a:avLst/>
                <a:gdLst>
                  <a:gd name="T0" fmla="*/ 0 w 3"/>
                  <a:gd name="T1" fmla="*/ 0 h 3"/>
                  <a:gd name="T2" fmla="*/ 13 w 3"/>
                  <a:gd name="T3" fmla="*/ 13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0"/>
                      <a:pt x="2" y="2"/>
                      <a:pt x="3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9" name="Freeform 1698">
                <a:extLst>
                  <a:ext uri="{FF2B5EF4-FFF2-40B4-BE49-F238E27FC236}">
                    <a16:creationId xmlns:a16="http://schemas.microsoft.com/office/drawing/2014/main" id="{DAB45663-D65A-5C26-9B63-7E9525FAF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3481"/>
                <a:ext cx="10" cy="9"/>
              </a:xfrm>
              <a:custGeom>
                <a:avLst/>
                <a:gdLst>
                  <a:gd name="T0" fmla="*/ 0 w 6"/>
                  <a:gd name="T1" fmla="*/ 0 h 6"/>
                  <a:gd name="T2" fmla="*/ 22 w 6"/>
                  <a:gd name="T3" fmla="*/ 8 h 6"/>
                  <a:gd name="T4" fmla="*/ 22 w 6"/>
                  <a:gd name="T5" fmla="*/ 21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cubicBezTo>
                      <a:pt x="2" y="1"/>
                      <a:pt x="4" y="1"/>
                      <a:pt x="5" y="2"/>
                    </a:cubicBezTo>
                    <a:cubicBezTo>
                      <a:pt x="6" y="3"/>
                      <a:pt x="6" y="4"/>
                      <a:pt x="5" y="6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0" name="Freeform 1699">
                <a:extLst>
                  <a:ext uri="{FF2B5EF4-FFF2-40B4-BE49-F238E27FC236}">
                    <a16:creationId xmlns:a16="http://schemas.microsoft.com/office/drawing/2014/main" id="{AB428656-A846-D648-FB4E-3EEC78CF0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" y="3465"/>
                <a:ext cx="1" cy="5"/>
              </a:xfrm>
              <a:custGeom>
                <a:avLst/>
                <a:gdLst>
                  <a:gd name="T0" fmla="*/ 0 w 1"/>
                  <a:gd name="T1" fmla="*/ 13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1" name="Freeform 1700">
                <a:extLst>
                  <a:ext uri="{FF2B5EF4-FFF2-40B4-BE49-F238E27FC236}">
                    <a16:creationId xmlns:a16="http://schemas.microsoft.com/office/drawing/2014/main" id="{D045D25D-2205-C665-6029-9D87E6D38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3" y="3457"/>
                <a:ext cx="1" cy="5"/>
              </a:xfrm>
              <a:custGeom>
                <a:avLst/>
                <a:gdLst>
                  <a:gd name="T0" fmla="*/ 0 w 1"/>
                  <a:gd name="T1" fmla="*/ 13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2" name="Freeform 1701">
                <a:extLst>
                  <a:ext uri="{FF2B5EF4-FFF2-40B4-BE49-F238E27FC236}">
                    <a16:creationId xmlns:a16="http://schemas.microsoft.com/office/drawing/2014/main" id="{8F3425B7-CD95-D345-4487-E6F4250D3B4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56" y="3440"/>
                <a:ext cx="98" cy="71"/>
              </a:xfrm>
              <a:custGeom>
                <a:avLst/>
                <a:gdLst>
                  <a:gd name="T0" fmla="*/ 74 w 62"/>
                  <a:gd name="T1" fmla="*/ 98 h 45"/>
                  <a:gd name="T2" fmla="*/ 40 w 62"/>
                  <a:gd name="T3" fmla="*/ 79 h 45"/>
                  <a:gd name="T4" fmla="*/ 55 w 62"/>
                  <a:gd name="T5" fmla="*/ 142 h 45"/>
                  <a:gd name="T6" fmla="*/ 14 w 62"/>
                  <a:gd name="T7" fmla="*/ 98 h 45"/>
                  <a:gd name="T8" fmla="*/ 43 w 62"/>
                  <a:gd name="T9" fmla="*/ 163 h 45"/>
                  <a:gd name="T10" fmla="*/ 55 w 62"/>
                  <a:gd name="T11" fmla="*/ 169 h 45"/>
                  <a:gd name="T12" fmla="*/ 63 w 62"/>
                  <a:gd name="T13" fmla="*/ 115 h 45"/>
                  <a:gd name="T14" fmla="*/ 103 w 62"/>
                  <a:gd name="T15" fmla="*/ 156 h 45"/>
                  <a:gd name="T16" fmla="*/ 95 w 62"/>
                  <a:gd name="T17" fmla="*/ 125 h 45"/>
                  <a:gd name="T18" fmla="*/ 111 w 62"/>
                  <a:gd name="T19" fmla="*/ 137 h 45"/>
                  <a:gd name="T20" fmla="*/ 107 w 62"/>
                  <a:gd name="T21" fmla="*/ 109 h 45"/>
                  <a:gd name="T22" fmla="*/ 117 w 62"/>
                  <a:gd name="T23" fmla="*/ 107 h 45"/>
                  <a:gd name="T24" fmla="*/ 164 w 62"/>
                  <a:gd name="T25" fmla="*/ 95 h 45"/>
                  <a:gd name="T26" fmla="*/ 175 w 62"/>
                  <a:gd name="T27" fmla="*/ 90 h 45"/>
                  <a:gd name="T28" fmla="*/ 205 w 62"/>
                  <a:gd name="T29" fmla="*/ 87 h 45"/>
                  <a:gd name="T30" fmla="*/ 193 w 62"/>
                  <a:gd name="T31" fmla="*/ 47 h 45"/>
                  <a:gd name="T32" fmla="*/ 224 w 62"/>
                  <a:gd name="T33" fmla="*/ 74 h 45"/>
                  <a:gd name="T34" fmla="*/ 193 w 62"/>
                  <a:gd name="T35" fmla="*/ 0 h 45"/>
                  <a:gd name="T36" fmla="*/ 210 w 62"/>
                  <a:gd name="T37" fmla="*/ 39 h 45"/>
                  <a:gd name="T38" fmla="*/ 163 w 62"/>
                  <a:gd name="T39" fmla="*/ 8 h 45"/>
                  <a:gd name="T40" fmla="*/ 155 w 62"/>
                  <a:gd name="T41" fmla="*/ 27 h 45"/>
                  <a:gd name="T42" fmla="*/ 177 w 62"/>
                  <a:gd name="T43" fmla="*/ 68 h 45"/>
                  <a:gd name="T44" fmla="*/ 128 w 62"/>
                  <a:gd name="T45" fmla="*/ 22 h 45"/>
                  <a:gd name="T46" fmla="*/ 150 w 62"/>
                  <a:gd name="T47" fmla="*/ 95 h 45"/>
                  <a:gd name="T48" fmla="*/ 142 w 62"/>
                  <a:gd name="T49" fmla="*/ 98 h 45"/>
                  <a:gd name="T50" fmla="*/ 70 w 62"/>
                  <a:gd name="T51" fmla="*/ 52 h 45"/>
                  <a:gd name="T52" fmla="*/ 68 w 62"/>
                  <a:gd name="T53" fmla="*/ 68 h 45"/>
                  <a:gd name="T54" fmla="*/ 107 w 62"/>
                  <a:gd name="T55" fmla="*/ 52 h 45"/>
                  <a:gd name="T56" fmla="*/ 155 w 62"/>
                  <a:gd name="T57" fmla="*/ 103 h 45"/>
                  <a:gd name="T58" fmla="*/ 122 w 62"/>
                  <a:gd name="T59" fmla="*/ 35 h 45"/>
                  <a:gd name="T60" fmla="*/ 175 w 62"/>
                  <a:gd name="T61" fmla="*/ 69 h 45"/>
                  <a:gd name="T62" fmla="*/ 163 w 62"/>
                  <a:gd name="T63" fmla="*/ 33 h 45"/>
                  <a:gd name="T64" fmla="*/ 163 w 62"/>
                  <a:gd name="T65" fmla="*/ 13 h 45"/>
                  <a:gd name="T66" fmla="*/ 198 w 62"/>
                  <a:gd name="T67" fmla="*/ 39 h 45"/>
                  <a:gd name="T68" fmla="*/ 205 w 62"/>
                  <a:gd name="T69" fmla="*/ 21 h 45"/>
                  <a:gd name="T70" fmla="*/ 198 w 62"/>
                  <a:gd name="T71" fmla="*/ 5 h 45"/>
                  <a:gd name="T72" fmla="*/ 218 w 62"/>
                  <a:gd name="T73" fmla="*/ 74 h 45"/>
                  <a:gd name="T74" fmla="*/ 190 w 62"/>
                  <a:gd name="T75" fmla="*/ 43 h 45"/>
                  <a:gd name="T76" fmla="*/ 202 w 62"/>
                  <a:gd name="T77" fmla="*/ 87 h 45"/>
                  <a:gd name="T78" fmla="*/ 177 w 62"/>
                  <a:gd name="T79" fmla="*/ 90 h 45"/>
                  <a:gd name="T80" fmla="*/ 163 w 62"/>
                  <a:gd name="T81" fmla="*/ 98 h 45"/>
                  <a:gd name="T82" fmla="*/ 122 w 62"/>
                  <a:gd name="T83" fmla="*/ 107 h 45"/>
                  <a:gd name="T84" fmla="*/ 103 w 62"/>
                  <a:gd name="T85" fmla="*/ 109 h 45"/>
                  <a:gd name="T86" fmla="*/ 115 w 62"/>
                  <a:gd name="T87" fmla="*/ 137 h 45"/>
                  <a:gd name="T88" fmla="*/ 90 w 62"/>
                  <a:gd name="T89" fmla="*/ 121 h 45"/>
                  <a:gd name="T90" fmla="*/ 103 w 62"/>
                  <a:gd name="T91" fmla="*/ 155 h 45"/>
                  <a:gd name="T92" fmla="*/ 68 w 62"/>
                  <a:gd name="T93" fmla="*/ 109 h 45"/>
                  <a:gd name="T94" fmla="*/ 74 w 62"/>
                  <a:gd name="T95" fmla="*/ 169 h 45"/>
                  <a:gd name="T96" fmla="*/ 22 w 62"/>
                  <a:gd name="T97" fmla="*/ 142 h 45"/>
                  <a:gd name="T98" fmla="*/ 13 w 62"/>
                  <a:gd name="T99" fmla="*/ 150 h 45"/>
                  <a:gd name="T100" fmla="*/ 47 w 62"/>
                  <a:gd name="T101" fmla="*/ 142 h 45"/>
                  <a:gd name="T102" fmla="*/ 35 w 62"/>
                  <a:gd name="T103" fmla="*/ 87 h 45"/>
                  <a:gd name="T104" fmla="*/ 70 w 62"/>
                  <a:gd name="T105" fmla="*/ 103 h 45"/>
                  <a:gd name="T106" fmla="*/ 198 w 62"/>
                  <a:gd name="T107" fmla="*/ 0 h 45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62" h="45">
                    <a:moveTo>
                      <a:pt x="16" y="17"/>
                    </a:moveTo>
                    <a:cubicBezTo>
                      <a:pt x="15" y="18"/>
                      <a:pt x="17" y="20"/>
                      <a:pt x="17" y="20"/>
                    </a:cubicBezTo>
                    <a:cubicBezTo>
                      <a:pt x="17" y="21"/>
                      <a:pt x="19" y="23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25"/>
                      <a:pt x="16" y="24"/>
                      <a:pt x="15" y="22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3" y="19"/>
                      <a:pt x="11" y="19"/>
                      <a:pt x="10" y="20"/>
                    </a:cubicBezTo>
                    <a:cubicBezTo>
                      <a:pt x="9" y="21"/>
                      <a:pt x="8" y="21"/>
                      <a:pt x="8" y="22"/>
                    </a:cubicBezTo>
                    <a:cubicBezTo>
                      <a:pt x="8" y="23"/>
                      <a:pt x="8" y="24"/>
                      <a:pt x="9" y="25"/>
                    </a:cubicBezTo>
                    <a:cubicBezTo>
                      <a:pt x="9" y="25"/>
                      <a:pt x="15" y="35"/>
                      <a:pt x="15" y="35"/>
                    </a:cubicBezTo>
                    <a:cubicBezTo>
                      <a:pt x="15" y="35"/>
                      <a:pt x="15" y="36"/>
                      <a:pt x="14" y="36"/>
                    </a:cubicBezTo>
                    <a:cubicBezTo>
                      <a:pt x="14" y="36"/>
                      <a:pt x="14" y="36"/>
                      <a:pt x="13" y="35"/>
                    </a:cubicBezTo>
                    <a:cubicBezTo>
                      <a:pt x="13" y="35"/>
                      <a:pt x="10" y="30"/>
                      <a:pt x="7" y="25"/>
                    </a:cubicBez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4" y="25"/>
                      <a:pt x="4" y="25"/>
                    </a:cubicBezTo>
                    <a:cubicBezTo>
                      <a:pt x="0" y="30"/>
                      <a:pt x="0" y="34"/>
                      <a:pt x="2" y="39"/>
                    </a:cubicBezTo>
                    <a:cubicBezTo>
                      <a:pt x="4" y="41"/>
                      <a:pt x="6" y="43"/>
                      <a:pt x="8" y="44"/>
                    </a:cubicBezTo>
                    <a:cubicBezTo>
                      <a:pt x="9" y="44"/>
                      <a:pt x="10" y="44"/>
                      <a:pt x="11" y="43"/>
                    </a:cubicBezTo>
                    <a:cubicBezTo>
                      <a:pt x="11" y="43"/>
                      <a:pt x="12" y="42"/>
                      <a:pt x="11" y="41"/>
                    </a:cubicBezTo>
                    <a:cubicBezTo>
                      <a:pt x="11" y="41"/>
                      <a:pt x="7" y="36"/>
                      <a:pt x="7" y="36"/>
                    </a:cubicBezTo>
                    <a:cubicBezTo>
                      <a:pt x="7" y="35"/>
                      <a:pt x="7" y="34"/>
                      <a:pt x="7" y="34"/>
                    </a:cubicBezTo>
                    <a:cubicBezTo>
                      <a:pt x="8" y="34"/>
                      <a:pt x="8" y="34"/>
                      <a:pt x="9" y="34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6" y="44"/>
                      <a:pt x="17" y="45"/>
                      <a:pt x="19" y="43"/>
                    </a:cubicBezTo>
                    <a:cubicBezTo>
                      <a:pt x="22" y="42"/>
                      <a:pt x="22" y="39"/>
                      <a:pt x="21" y="38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5" y="29"/>
                      <a:pt x="16" y="29"/>
                    </a:cubicBezTo>
                    <a:cubicBezTo>
                      <a:pt x="16" y="28"/>
                      <a:pt x="17" y="29"/>
                      <a:pt x="17" y="3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4" y="39"/>
                      <a:pt x="24" y="40"/>
                      <a:pt x="25" y="40"/>
                    </a:cubicBezTo>
                    <a:cubicBezTo>
                      <a:pt x="25" y="40"/>
                      <a:pt x="26" y="40"/>
                      <a:pt x="26" y="40"/>
                    </a:cubicBezTo>
                    <a:cubicBezTo>
                      <a:pt x="27" y="39"/>
                      <a:pt x="28" y="38"/>
                      <a:pt x="27" y="37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5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1"/>
                      <a:pt x="24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6" y="31"/>
                      <a:pt x="27" y="32"/>
                      <a:pt x="27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7"/>
                      <a:pt x="30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5"/>
                      <a:pt x="32" y="35"/>
                      <a:pt x="32" y="34"/>
                    </a:cubicBezTo>
                    <a:cubicBezTo>
                      <a:pt x="30" y="32"/>
                      <a:pt x="29" y="30"/>
                      <a:pt x="27" y="28"/>
                    </a:cubicBezTo>
                    <a:cubicBezTo>
                      <a:pt x="26" y="25"/>
                      <a:pt x="24" y="23"/>
                      <a:pt x="23" y="22"/>
                    </a:cubicBezTo>
                    <a:cubicBezTo>
                      <a:pt x="22" y="20"/>
                      <a:pt x="22" y="19"/>
                      <a:pt x="23" y="19"/>
                    </a:cubicBezTo>
                    <a:cubicBezTo>
                      <a:pt x="24" y="18"/>
                      <a:pt x="25" y="19"/>
                      <a:pt x="26" y="20"/>
                    </a:cubicBezTo>
                    <a:cubicBezTo>
                      <a:pt x="27" y="21"/>
                      <a:pt x="29" y="24"/>
                      <a:pt x="30" y="2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3"/>
                      <a:pt x="34" y="33"/>
                      <a:pt x="35" y="33"/>
                    </a:cubicBezTo>
                    <a:cubicBezTo>
                      <a:pt x="37" y="34"/>
                      <a:pt x="38" y="33"/>
                      <a:pt x="40" y="32"/>
                    </a:cubicBezTo>
                    <a:cubicBezTo>
                      <a:pt x="44" y="29"/>
                      <a:pt x="43" y="26"/>
                      <a:pt x="42" y="24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4"/>
                      <a:pt x="36" y="14"/>
                      <a:pt x="37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4" y="24"/>
                      <a:pt x="45" y="26"/>
                      <a:pt x="47" y="26"/>
                    </a:cubicBezTo>
                    <a:cubicBezTo>
                      <a:pt x="48" y="26"/>
                      <a:pt x="49" y="26"/>
                      <a:pt x="50" y="25"/>
                    </a:cubicBezTo>
                    <a:cubicBezTo>
                      <a:pt x="51" y="24"/>
                      <a:pt x="52" y="23"/>
                      <a:pt x="52" y="22"/>
                    </a:cubicBezTo>
                    <a:cubicBezTo>
                      <a:pt x="53" y="21"/>
                      <a:pt x="52" y="19"/>
                      <a:pt x="51" y="19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3"/>
                      <a:pt x="48" y="13"/>
                      <a:pt x="48" y="12"/>
                    </a:cubicBezTo>
                    <a:cubicBezTo>
                      <a:pt x="48" y="12"/>
                      <a:pt x="49" y="12"/>
                      <a:pt x="49" y="12"/>
                    </a:cubicBezTo>
                    <a:cubicBezTo>
                      <a:pt x="49" y="12"/>
                      <a:pt x="50" y="12"/>
                      <a:pt x="50" y="12"/>
                    </a:cubicBezTo>
                    <a:cubicBezTo>
                      <a:pt x="51" y="15"/>
                      <a:pt x="53" y="17"/>
                      <a:pt x="54" y="19"/>
                    </a:cubicBezTo>
                    <a:cubicBezTo>
                      <a:pt x="54" y="19"/>
                      <a:pt x="55" y="20"/>
                      <a:pt x="55" y="20"/>
                    </a:cubicBezTo>
                    <a:cubicBezTo>
                      <a:pt x="56" y="20"/>
                      <a:pt x="56" y="20"/>
                      <a:pt x="57" y="19"/>
                    </a:cubicBezTo>
                    <a:cubicBezTo>
                      <a:pt x="60" y="15"/>
                      <a:pt x="62" y="11"/>
                      <a:pt x="61" y="7"/>
                    </a:cubicBezTo>
                    <a:cubicBezTo>
                      <a:pt x="61" y="6"/>
                      <a:pt x="61" y="5"/>
                      <a:pt x="60" y="4"/>
                    </a:cubicBezTo>
                    <a:cubicBezTo>
                      <a:pt x="58" y="1"/>
                      <a:pt x="55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1"/>
                      <a:pt x="49" y="2"/>
                      <a:pt x="49" y="2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7"/>
                      <a:pt x="53" y="7"/>
                      <a:pt x="54" y="8"/>
                    </a:cubicBezTo>
                    <a:cubicBezTo>
                      <a:pt x="54" y="10"/>
                      <a:pt x="54" y="10"/>
                      <a:pt x="53" y="10"/>
                    </a:cubicBezTo>
                    <a:cubicBezTo>
                      <a:pt x="53" y="11"/>
                      <a:pt x="52" y="11"/>
                      <a:pt x="51" y="9"/>
                    </a:cubicBezTo>
                    <a:cubicBezTo>
                      <a:pt x="50" y="8"/>
                      <a:pt x="50" y="7"/>
                      <a:pt x="49" y="6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5" y="0"/>
                      <a:pt x="42" y="1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39" y="2"/>
                      <a:pt x="38" y="3"/>
                      <a:pt x="38" y="4"/>
                    </a:cubicBezTo>
                    <a:cubicBezTo>
                      <a:pt x="37" y="5"/>
                      <a:pt x="39" y="6"/>
                      <a:pt x="39" y="7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10"/>
                      <a:pt x="42" y="11"/>
                      <a:pt x="44" y="13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5" y="15"/>
                      <a:pt x="46" y="16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cubicBezTo>
                      <a:pt x="44" y="17"/>
                      <a:pt x="43" y="15"/>
                      <a:pt x="42" y="14"/>
                    </a:cubicBezTo>
                    <a:cubicBezTo>
                      <a:pt x="42" y="14"/>
                      <a:pt x="40" y="11"/>
                      <a:pt x="40" y="11"/>
                    </a:cubicBezTo>
                    <a:cubicBezTo>
                      <a:pt x="40" y="10"/>
                      <a:pt x="36" y="4"/>
                      <a:pt x="32" y="6"/>
                    </a:cubicBezTo>
                    <a:cubicBezTo>
                      <a:pt x="31" y="7"/>
                      <a:pt x="30" y="7"/>
                      <a:pt x="30" y="8"/>
                    </a:cubicBezTo>
                    <a:cubicBezTo>
                      <a:pt x="29" y="11"/>
                      <a:pt x="31" y="14"/>
                      <a:pt x="32" y="15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6" y="22"/>
                      <a:pt x="37" y="24"/>
                      <a:pt x="38" y="24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8" y="26"/>
                      <a:pt x="37" y="26"/>
                      <a:pt x="37" y="26"/>
                    </a:cubicBezTo>
                    <a:cubicBezTo>
                      <a:pt x="37" y="26"/>
                      <a:pt x="37" y="26"/>
                      <a:pt x="36" y="26"/>
                    </a:cubicBezTo>
                    <a:cubicBezTo>
                      <a:pt x="36" y="26"/>
                      <a:pt x="36" y="25"/>
                      <a:pt x="36" y="25"/>
                    </a:cubicBezTo>
                    <a:cubicBezTo>
                      <a:pt x="35" y="24"/>
                      <a:pt x="30" y="16"/>
                      <a:pt x="28" y="13"/>
                    </a:cubicBezTo>
                    <a:cubicBezTo>
                      <a:pt x="28" y="12"/>
                      <a:pt x="27" y="11"/>
                      <a:pt x="25" y="10"/>
                    </a:cubicBezTo>
                    <a:cubicBezTo>
                      <a:pt x="24" y="10"/>
                      <a:pt x="23" y="10"/>
                      <a:pt x="22" y="11"/>
                    </a:cubicBezTo>
                    <a:cubicBezTo>
                      <a:pt x="22" y="11"/>
                      <a:pt x="18" y="13"/>
                      <a:pt x="18" y="13"/>
                    </a:cubicBezTo>
                    <a:cubicBezTo>
                      <a:pt x="17" y="14"/>
                      <a:pt x="16" y="15"/>
                      <a:pt x="16" y="17"/>
                    </a:cubicBezTo>
                    <a:close/>
                    <a:moveTo>
                      <a:pt x="20" y="25"/>
                    </a:moveTo>
                    <a:cubicBezTo>
                      <a:pt x="20" y="23"/>
                      <a:pt x="18" y="20"/>
                      <a:pt x="17" y="19"/>
                    </a:cubicBezTo>
                    <a:cubicBezTo>
                      <a:pt x="17" y="19"/>
                      <a:pt x="16" y="18"/>
                      <a:pt x="17" y="17"/>
                    </a:cubicBezTo>
                    <a:cubicBezTo>
                      <a:pt x="17" y="16"/>
                      <a:pt x="17" y="15"/>
                      <a:pt x="18" y="14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1"/>
                      <a:pt x="24" y="11"/>
                      <a:pt x="25" y="11"/>
                    </a:cubicBezTo>
                    <a:cubicBezTo>
                      <a:pt x="26" y="12"/>
                      <a:pt x="27" y="13"/>
                      <a:pt x="27" y="13"/>
                    </a:cubicBezTo>
                    <a:cubicBezTo>
                      <a:pt x="32" y="20"/>
                      <a:pt x="34" y="25"/>
                      <a:pt x="35" y="26"/>
                    </a:cubicBezTo>
                    <a:cubicBezTo>
                      <a:pt x="35" y="26"/>
                      <a:pt x="35" y="27"/>
                      <a:pt x="36" y="27"/>
                    </a:cubicBezTo>
                    <a:cubicBezTo>
                      <a:pt x="36" y="27"/>
                      <a:pt x="37" y="27"/>
                      <a:pt x="37" y="27"/>
                    </a:cubicBezTo>
                    <a:cubicBezTo>
                      <a:pt x="38" y="27"/>
                      <a:pt x="38" y="26"/>
                      <a:pt x="39" y="26"/>
                    </a:cubicBezTo>
                    <a:cubicBezTo>
                      <a:pt x="39" y="25"/>
                      <a:pt x="39" y="25"/>
                      <a:pt x="39" y="24"/>
                    </a:cubicBezTo>
                    <a:cubicBezTo>
                      <a:pt x="38" y="23"/>
                      <a:pt x="36" y="20"/>
                      <a:pt x="33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2" y="13"/>
                      <a:pt x="30" y="11"/>
                      <a:pt x="31" y="9"/>
                    </a:cubicBezTo>
                    <a:cubicBezTo>
                      <a:pt x="31" y="8"/>
                      <a:pt x="31" y="7"/>
                      <a:pt x="32" y="7"/>
                    </a:cubicBezTo>
                    <a:cubicBezTo>
                      <a:pt x="35" y="5"/>
                      <a:pt x="39" y="10"/>
                      <a:pt x="39" y="12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2" y="16"/>
                      <a:pt x="43" y="18"/>
                      <a:pt x="44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7" y="17"/>
                      <a:pt x="46" y="15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3" y="10"/>
                      <a:pt x="42" y="9"/>
                      <a:pt x="41" y="8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9" y="6"/>
                      <a:pt x="38" y="5"/>
                      <a:pt x="39" y="4"/>
                    </a:cubicBezTo>
                    <a:cubicBezTo>
                      <a:pt x="39" y="4"/>
                      <a:pt x="40" y="3"/>
                      <a:pt x="41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2" y="2"/>
                      <a:pt x="45" y="2"/>
                      <a:pt x="47" y="4"/>
                    </a:cubicBezTo>
                    <a:cubicBezTo>
                      <a:pt x="47" y="4"/>
                      <a:pt x="48" y="7"/>
                      <a:pt x="48" y="7"/>
                    </a:cubicBezTo>
                    <a:cubicBezTo>
                      <a:pt x="49" y="8"/>
                      <a:pt x="49" y="9"/>
                      <a:pt x="50" y="10"/>
                    </a:cubicBezTo>
                    <a:cubicBezTo>
                      <a:pt x="51" y="11"/>
                      <a:pt x="52" y="12"/>
                      <a:pt x="54" y="11"/>
                    </a:cubicBezTo>
                    <a:cubicBezTo>
                      <a:pt x="55" y="11"/>
                      <a:pt x="55" y="10"/>
                      <a:pt x="55" y="8"/>
                    </a:cubicBezTo>
                    <a:cubicBezTo>
                      <a:pt x="55" y="8"/>
                      <a:pt x="54" y="7"/>
                      <a:pt x="54" y="7"/>
                    </a:cubicBezTo>
                    <a:cubicBezTo>
                      <a:pt x="54" y="6"/>
                      <a:pt x="53" y="5"/>
                      <a:pt x="52" y="5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6" y="0"/>
                      <a:pt x="59" y="3"/>
                      <a:pt x="60" y="8"/>
                    </a:cubicBezTo>
                    <a:cubicBezTo>
                      <a:pt x="61" y="11"/>
                      <a:pt x="59" y="15"/>
                      <a:pt x="56" y="19"/>
                    </a:cubicBezTo>
                    <a:cubicBezTo>
                      <a:pt x="56" y="19"/>
                      <a:pt x="56" y="19"/>
                      <a:pt x="55" y="19"/>
                    </a:cubicBezTo>
                    <a:cubicBezTo>
                      <a:pt x="55" y="19"/>
                      <a:pt x="55" y="19"/>
                      <a:pt x="55" y="18"/>
                    </a:cubicBezTo>
                    <a:cubicBezTo>
                      <a:pt x="54" y="17"/>
                      <a:pt x="52" y="14"/>
                      <a:pt x="51" y="12"/>
                    </a:cubicBezTo>
                    <a:cubicBezTo>
                      <a:pt x="50" y="11"/>
                      <a:pt x="50" y="11"/>
                      <a:pt x="49" y="11"/>
                    </a:cubicBezTo>
                    <a:cubicBezTo>
                      <a:pt x="49" y="11"/>
                      <a:pt x="48" y="11"/>
                      <a:pt x="48" y="11"/>
                    </a:cubicBezTo>
                    <a:cubicBezTo>
                      <a:pt x="47" y="12"/>
                      <a:pt x="47" y="12"/>
                      <a:pt x="47" y="13"/>
                    </a:cubicBezTo>
                    <a:cubicBezTo>
                      <a:pt x="47" y="13"/>
                      <a:pt x="47" y="14"/>
                      <a:pt x="47" y="14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51" y="20"/>
                      <a:pt x="52" y="21"/>
                      <a:pt x="51" y="22"/>
                    </a:cubicBezTo>
                    <a:cubicBezTo>
                      <a:pt x="51" y="23"/>
                      <a:pt x="51" y="24"/>
                      <a:pt x="50" y="24"/>
                    </a:cubicBezTo>
                    <a:cubicBezTo>
                      <a:pt x="49" y="25"/>
                      <a:pt x="48" y="25"/>
                      <a:pt x="47" y="25"/>
                    </a:cubicBezTo>
                    <a:cubicBezTo>
                      <a:pt x="46" y="25"/>
                      <a:pt x="45" y="24"/>
                      <a:pt x="45" y="2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38" y="12"/>
                      <a:pt x="37" y="12"/>
                      <a:pt x="36" y="13"/>
                    </a:cubicBezTo>
                    <a:cubicBezTo>
                      <a:pt x="35" y="13"/>
                      <a:pt x="35" y="15"/>
                      <a:pt x="35" y="15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2" y="26"/>
                      <a:pt x="43" y="29"/>
                      <a:pt x="39" y="31"/>
                    </a:cubicBezTo>
                    <a:cubicBezTo>
                      <a:pt x="38" y="32"/>
                      <a:pt x="37" y="33"/>
                      <a:pt x="35" y="32"/>
                    </a:cubicBezTo>
                    <a:cubicBezTo>
                      <a:pt x="35" y="32"/>
                      <a:pt x="34" y="32"/>
                      <a:pt x="33" y="31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29" y="24"/>
                      <a:pt x="28" y="21"/>
                      <a:pt x="27" y="19"/>
                    </a:cubicBezTo>
                    <a:cubicBezTo>
                      <a:pt x="25" y="17"/>
                      <a:pt x="23" y="17"/>
                      <a:pt x="22" y="18"/>
                    </a:cubicBezTo>
                    <a:cubicBezTo>
                      <a:pt x="22" y="18"/>
                      <a:pt x="21" y="19"/>
                      <a:pt x="22" y="23"/>
                    </a:cubicBezTo>
                    <a:cubicBezTo>
                      <a:pt x="23" y="24"/>
                      <a:pt x="25" y="26"/>
                      <a:pt x="26" y="28"/>
                    </a:cubicBezTo>
                    <a:cubicBezTo>
                      <a:pt x="28" y="30"/>
                      <a:pt x="30" y="32"/>
                      <a:pt x="31" y="34"/>
                    </a:cubicBezTo>
                    <a:cubicBezTo>
                      <a:pt x="31" y="35"/>
                      <a:pt x="31" y="35"/>
                      <a:pt x="31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29" y="36"/>
                      <a:pt x="29" y="35"/>
                    </a:cubicBezTo>
                    <a:cubicBezTo>
                      <a:pt x="29" y="35"/>
                      <a:pt x="28" y="33"/>
                      <a:pt x="28" y="33"/>
                    </a:cubicBezTo>
                    <a:cubicBezTo>
                      <a:pt x="27" y="32"/>
                      <a:pt x="27" y="30"/>
                      <a:pt x="25" y="30"/>
                    </a:cubicBezTo>
                    <a:cubicBezTo>
                      <a:pt x="25" y="30"/>
                      <a:pt x="25" y="30"/>
                      <a:pt x="24" y="30"/>
                    </a:cubicBezTo>
                    <a:cubicBezTo>
                      <a:pt x="23" y="30"/>
                      <a:pt x="23" y="31"/>
                      <a:pt x="23" y="31"/>
                    </a:cubicBezTo>
                    <a:cubicBezTo>
                      <a:pt x="23" y="32"/>
                      <a:pt x="23" y="33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4"/>
                      <a:pt x="26" y="37"/>
                      <a:pt x="26" y="37"/>
                    </a:cubicBezTo>
                    <a:cubicBezTo>
                      <a:pt x="26" y="38"/>
                      <a:pt x="26" y="39"/>
                      <a:pt x="26" y="39"/>
                    </a:cubicBezTo>
                    <a:cubicBezTo>
                      <a:pt x="26" y="39"/>
                      <a:pt x="25" y="39"/>
                      <a:pt x="25" y="39"/>
                    </a:cubicBezTo>
                    <a:cubicBezTo>
                      <a:pt x="25" y="39"/>
                      <a:pt x="24" y="39"/>
                      <a:pt x="24" y="38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7" y="28"/>
                      <a:pt x="17" y="28"/>
                    </a:cubicBezTo>
                    <a:cubicBezTo>
                      <a:pt x="16" y="28"/>
                      <a:pt x="16" y="28"/>
                      <a:pt x="15" y="28"/>
                    </a:cubicBezTo>
                    <a:cubicBezTo>
                      <a:pt x="14" y="29"/>
                      <a:pt x="15" y="30"/>
                      <a:pt x="15" y="31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9"/>
                      <a:pt x="21" y="41"/>
                      <a:pt x="19" y="43"/>
                    </a:cubicBezTo>
                    <a:cubicBezTo>
                      <a:pt x="17" y="44"/>
                      <a:pt x="16" y="43"/>
                      <a:pt x="15" y="42"/>
                    </a:cubicBezTo>
                    <a:cubicBezTo>
                      <a:pt x="15" y="42"/>
                      <a:pt x="10" y="34"/>
                      <a:pt x="10" y="34"/>
                    </a:cubicBezTo>
                    <a:cubicBezTo>
                      <a:pt x="9" y="33"/>
                      <a:pt x="8" y="33"/>
                      <a:pt x="7" y="33"/>
                    </a:cubicBezTo>
                    <a:cubicBezTo>
                      <a:pt x="6" y="34"/>
                      <a:pt x="6" y="35"/>
                      <a:pt x="6" y="36"/>
                    </a:cubicBezTo>
                    <a:cubicBezTo>
                      <a:pt x="6" y="36"/>
                      <a:pt x="10" y="41"/>
                      <a:pt x="10" y="41"/>
                    </a:cubicBezTo>
                    <a:cubicBezTo>
                      <a:pt x="10" y="42"/>
                      <a:pt x="10" y="42"/>
                      <a:pt x="10" y="43"/>
                    </a:cubicBezTo>
                    <a:cubicBezTo>
                      <a:pt x="10" y="43"/>
                      <a:pt x="9" y="43"/>
                      <a:pt x="8" y="43"/>
                    </a:cubicBezTo>
                    <a:cubicBezTo>
                      <a:pt x="6" y="42"/>
                      <a:pt x="5" y="40"/>
                      <a:pt x="3" y="38"/>
                    </a:cubicBezTo>
                    <a:cubicBezTo>
                      <a:pt x="1" y="34"/>
                      <a:pt x="1" y="30"/>
                      <a:pt x="5" y="26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6" y="25"/>
                      <a:pt x="6" y="26"/>
                    </a:cubicBezTo>
                    <a:cubicBezTo>
                      <a:pt x="9" y="30"/>
                      <a:pt x="12" y="36"/>
                      <a:pt x="12" y="36"/>
                    </a:cubicBezTo>
                    <a:cubicBezTo>
                      <a:pt x="13" y="37"/>
                      <a:pt x="14" y="37"/>
                      <a:pt x="15" y="37"/>
                    </a:cubicBezTo>
                    <a:cubicBezTo>
                      <a:pt x="16" y="36"/>
                      <a:pt x="16" y="35"/>
                      <a:pt x="16" y="34"/>
                    </a:cubicBezTo>
                    <a:cubicBezTo>
                      <a:pt x="16" y="34"/>
                      <a:pt x="10" y="25"/>
                      <a:pt x="10" y="25"/>
                    </a:cubicBezTo>
                    <a:cubicBezTo>
                      <a:pt x="9" y="24"/>
                      <a:pt x="9" y="23"/>
                      <a:pt x="9" y="22"/>
                    </a:cubicBezTo>
                    <a:cubicBezTo>
                      <a:pt x="9" y="22"/>
                      <a:pt x="10" y="21"/>
                      <a:pt x="10" y="21"/>
                    </a:cubicBezTo>
                    <a:cubicBezTo>
                      <a:pt x="11" y="20"/>
                      <a:pt x="13" y="20"/>
                      <a:pt x="14" y="2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4"/>
                      <a:pt x="16" y="26"/>
                      <a:pt x="18" y="26"/>
                    </a:cubicBezTo>
                    <a:cubicBezTo>
                      <a:pt x="18" y="26"/>
                      <a:pt x="19" y="26"/>
                      <a:pt x="19" y="26"/>
                    </a:cubicBezTo>
                    <a:cubicBezTo>
                      <a:pt x="20" y="26"/>
                      <a:pt x="20" y="25"/>
                      <a:pt x="20" y="25"/>
                    </a:cubicBezTo>
                    <a:close/>
                    <a:moveTo>
                      <a:pt x="50" y="0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3" name="Freeform 1702">
                <a:extLst>
                  <a:ext uri="{FF2B5EF4-FFF2-40B4-BE49-F238E27FC236}">
                    <a16:creationId xmlns:a16="http://schemas.microsoft.com/office/drawing/2014/main" id="{6C12F62E-61EA-ADE2-78DC-673BAC2375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440"/>
                <a:ext cx="98" cy="71"/>
              </a:xfrm>
              <a:custGeom>
                <a:avLst/>
                <a:gdLst>
                  <a:gd name="T0" fmla="*/ 68 w 62"/>
                  <a:gd name="T1" fmla="*/ 79 h 45"/>
                  <a:gd name="T2" fmla="*/ 74 w 62"/>
                  <a:gd name="T3" fmla="*/ 98 h 45"/>
                  <a:gd name="T4" fmla="*/ 60 w 62"/>
                  <a:gd name="T5" fmla="*/ 87 h 45"/>
                  <a:gd name="T6" fmla="*/ 40 w 62"/>
                  <a:gd name="T7" fmla="*/ 79 h 45"/>
                  <a:gd name="T8" fmla="*/ 35 w 62"/>
                  <a:gd name="T9" fmla="*/ 98 h 45"/>
                  <a:gd name="T10" fmla="*/ 55 w 62"/>
                  <a:gd name="T11" fmla="*/ 142 h 45"/>
                  <a:gd name="T12" fmla="*/ 27 w 62"/>
                  <a:gd name="T13" fmla="*/ 98 h 45"/>
                  <a:gd name="T14" fmla="*/ 14 w 62"/>
                  <a:gd name="T15" fmla="*/ 98 h 45"/>
                  <a:gd name="T16" fmla="*/ 33 w 62"/>
                  <a:gd name="T17" fmla="*/ 172 h 45"/>
                  <a:gd name="T18" fmla="*/ 43 w 62"/>
                  <a:gd name="T19" fmla="*/ 163 h 45"/>
                  <a:gd name="T20" fmla="*/ 27 w 62"/>
                  <a:gd name="T21" fmla="*/ 134 h 45"/>
                  <a:gd name="T22" fmla="*/ 55 w 62"/>
                  <a:gd name="T23" fmla="*/ 169 h 45"/>
                  <a:gd name="T24" fmla="*/ 82 w 62"/>
                  <a:gd name="T25" fmla="*/ 150 h 45"/>
                  <a:gd name="T26" fmla="*/ 63 w 62"/>
                  <a:gd name="T27" fmla="*/ 115 h 45"/>
                  <a:gd name="T28" fmla="*/ 90 w 62"/>
                  <a:gd name="T29" fmla="*/ 155 h 45"/>
                  <a:gd name="T30" fmla="*/ 103 w 62"/>
                  <a:gd name="T31" fmla="*/ 156 h 45"/>
                  <a:gd name="T32" fmla="*/ 100 w 62"/>
                  <a:gd name="T33" fmla="*/ 129 h 45"/>
                  <a:gd name="T34" fmla="*/ 95 w 62"/>
                  <a:gd name="T35" fmla="*/ 125 h 45"/>
                  <a:gd name="T36" fmla="*/ 100 w 62"/>
                  <a:gd name="T37" fmla="*/ 121 h 45"/>
                  <a:gd name="T38" fmla="*/ 111 w 62"/>
                  <a:gd name="T39" fmla="*/ 137 h 45"/>
                  <a:gd name="T40" fmla="*/ 128 w 62"/>
                  <a:gd name="T41" fmla="*/ 142 h 45"/>
                  <a:gd name="T42" fmla="*/ 107 w 62"/>
                  <a:gd name="T43" fmla="*/ 109 h 45"/>
                  <a:gd name="T44" fmla="*/ 90 w 62"/>
                  <a:gd name="T45" fmla="*/ 74 h 45"/>
                  <a:gd name="T46" fmla="*/ 117 w 62"/>
                  <a:gd name="T47" fmla="*/ 107 h 45"/>
                  <a:gd name="T48" fmla="*/ 138 w 62"/>
                  <a:gd name="T49" fmla="*/ 129 h 45"/>
                  <a:gd name="T50" fmla="*/ 164 w 62"/>
                  <a:gd name="T51" fmla="*/ 95 h 45"/>
                  <a:gd name="T52" fmla="*/ 145 w 62"/>
                  <a:gd name="T53" fmla="*/ 52 h 45"/>
                  <a:gd name="T54" fmla="*/ 175 w 62"/>
                  <a:gd name="T55" fmla="*/ 90 h 45"/>
                  <a:gd name="T56" fmla="*/ 185 w 62"/>
                  <a:gd name="T57" fmla="*/ 103 h 45"/>
                  <a:gd name="T58" fmla="*/ 205 w 62"/>
                  <a:gd name="T59" fmla="*/ 87 h 45"/>
                  <a:gd name="T60" fmla="*/ 190 w 62"/>
                  <a:gd name="T61" fmla="*/ 55 h 45"/>
                  <a:gd name="T62" fmla="*/ 193 w 62"/>
                  <a:gd name="T63" fmla="*/ 47 h 45"/>
                  <a:gd name="T64" fmla="*/ 212 w 62"/>
                  <a:gd name="T65" fmla="*/ 74 h 45"/>
                  <a:gd name="T66" fmla="*/ 224 w 62"/>
                  <a:gd name="T67" fmla="*/ 74 h 45"/>
                  <a:gd name="T68" fmla="*/ 237 w 62"/>
                  <a:gd name="T69" fmla="*/ 14 h 45"/>
                  <a:gd name="T70" fmla="*/ 193 w 62"/>
                  <a:gd name="T71" fmla="*/ 0 h 45"/>
                  <a:gd name="T72" fmla="*/ 205 w 62"/>
                  <a:gd name="T73" fmla="*/ 21 h 45"/>
                  <a:gd name="T74" fmla="*/ 210 w 62"/>
                  <a:gd name="T75" fmla="*/ 39 h 45"/>
                  <a:gd name="T76" fmla="*/ 193 w 62"/>
                  <a:gd name="T77" fmla="*/ 22 h 45"/>
                  <a:gd name="T78" fmla="*/ 163 w 62"/>
                  <a:gd name="T79" fmla="*/ 8 h 45"/>
                  <a:gd name="T80" fmla="*/ 150 w 62"/>
                  <a:gd name="T81" fmla="*/ 14 h 45"/>
                  <a:gd name="T82" fmla="*/ 155 w 62"/>
                  <a:gd name="T83" fmla="*/ 27 h 45"/>
                  <a:gd name="T84" fmla="*/ 175 w 62"/>
                  <a:gd name="T85" fmla="*/ 52 h 45"/>
                  <a:gd name="T86" fmla="*/ 177 w 62"/>
                  <a:gd name="T87" fmla="*/ 68 h 45"/>
                  <a:gd name="T88" fmla="*/ 164 w 62"/>
                  <a:gd name="T89" fmla="*/ 55 h 45"/>
                  <a:gd name="T90" fmla="*/ 128 w 62"/>
                  <a:gd name="T91" fmla="*/ 22 h 45"/>
                  <a:gd name="T92" fmla="*/ 128 w 62"/>
                  <a:gd name="T93" fmla="*/ 60 h 45"/>
                  <a:gd name="T94" fmla="*/ 150 w 62"/>
                  <a:gd name="T95" fmla="*/ 95 h 45"/>
                  <a:gd name="T96" fmla="*/ 145 w 62"/>
                  <a:gd name="T97" fmla="*/ 103 h 45"/>
                  <a:gd name="T98" fmla="*/ 142 w 62"/>
                  <a:gd name="T99" fmla="*/ 98 h 45"/>
                  <a:gd name="T100" fmla="*/ 100 w 62"/>
                  <a:gd name="T101" fmla="*/ 39 h 45"/>
                  <a:gd name="T102" fmla="*/ 70 w 62"/>
                  <a:gd name="T103" fmla="*/ 52 h 45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62" h="45">
                    <a:moveTo>
                      <a:pt x="16" y="17"/>
                    </a:moveTo>
                    <a:cubicBezTo>
                      <a:pt x="15" y="18"/>
                      <a:pt x="17" y="20"/>
                      <a:pt x="17" y="20"/>
                    </a:cubicBezTo>
                    <a:cubicBezTo>
                      <a:pt x="17" y="21"/>
                      <a:pt x="19" y="23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25"/>
                      <a:pt x="16" y="24"/>
                      <a:pt x="15" y="22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3" y="19"/>
                      <a:pt x="11" y="19"/>
                      <a:pt x="10" y="20"/>
                    </a:cubicBezTo>
                    <a:cubicBezTo>
                      <a:pt x="9" y="21"/>
                      <a:pt x="8" y="21"/>
                      <a:pt x="8" y="22"/>
                    </a:cubicBezTo>
                    <a:cubicBezTo>
                      <a:pt x="8" y="23"/>
                      <a:pt x="8" y="24"/>
                      <a:pt x="9" y="25"/>
                    </a:cubicBezTo>
                    <a:cubicBezTo>
                      <a:pt x="9" y="25"/>
                      <a:pt x="15" y="35"/>
                      <a:pt x="15" y="35"/>
                    </a:cubicBezTo>
                    <a:cubicBezTo>
                      <a:pt x="15" y="35"/>
                      <a:pt x="15" y="36"/>
                      <a:pt x="14" y="36"/>
                    </a:cubicBezTo>
                    <a:cubicBezTo>
                      <a:pt x="14" y="36"/>
                      <a:pt x="14" y="36"/>
                      <a:pt x="13" y="35"/>
                    </a:cubicBezTo>
                    <a:cubicBezTo>
                      <a:pt x="13" y="35"/>
                      <a:pt x="10" y="30"/>
                      <a:pt x="7" y="25"/>
                    </a:cubicBez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4" y="25"/>
                      <a:pt x="4" y="25"/>
                    </a:cubicBezTo>
                    <a:cubicBezTo>
                      <a:pt x="0" y="30"/>
                      <a:pt x="0" y="34"/>
                      <a:pt x="2" y="39"/>
                    </a:cubicBezTo>
                    <a:cubicBezTo>
                      <a:pt x="4" y="41"/>
                      <a:pt x="6" y="43"/>
                      <a:pt x="8" y="44"/>
                    </a:cubicBezTo>
                    <a:cubicBezTo>
                      <a:pt x="9" y="44"/>
                      <a:pt x="10" y="44"/>
                      <a:pt x="11" y="43"/>
                    </a:cubicBezTo>
                    <a:cubicBezTo>
                      <a:pt x="11" y="43"/>
                      <a:pt x="12" y="42"/>
                      <a:pt x="11" y="41"/>
                    </a:cubicBezTo>
                    <a:cubicBezTo>
                      <a:pt x="11" y="41"/>
                      <a:pt x="7" y="36"/>
                      <a:pt x="7" y="36"/>
                    </a:cubicBezTo>
                    <a:cubicBezTo>
                      <a:pt x="7" y="35"/>
                      <a:pt x="7" y="34"/>
                      <a:pt x="7" y="34"/>
                    </a:cubicBezTo>
                    <a:cubicBezTo>
                      <a:pt x="8" y="34"/>
                      <a:pt x="8" y="34"/>
                      <a:pt x="9" y="34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6" y="44"/>
                      <a:pt x="17" y="45"/>
                      <a:pt x="19" y="43"/>
                    </a:cubicBezTo>
                    <a:cubicBezTo>
                      <a:pt x="22" y="42"/>
                      <a:pt x="22" y="39"/>
                      <a:pt x="21" y="38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5" y="29"/>
                      <a:pt x="16" y="29"/>
                    </a:cubicBezTo>
                    <a:cubicBezTo>
                      <a:pt x="16" y="28"/>
                      <a:pt x="17" y="29"/>
                      <a:pt x="17" y="3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4" y="39"/>
                      <a:pt x="24" y="40"/>
                      <a:pt x="25" y="40"/>
                    </a:cubicBezTo>
                    <a:cubicBezTo>
                      <a:pt x="25" y="40"/>
                      <a:pt x="26" y="40"/>
                      <a:pt x="26" y="40"/>
                    </a:cubicBezTo>
                    <a:cubicBezTo>
                      <a:pt x="27" y="39"/>
                      <a:pt x="28" y="38"/>
                      <a:pt x="27" y="37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5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1"/>
                      <a:pt x="24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6" y="31"/>
                      <a:pt x="27" y="32"/>
                      <a:pt x="27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7"/>
                      <a:pt x="30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5"/>
                      <a:pt x="32" y="35"/>
                      <a:pt x="32" y="34"/>
                    </a:cubicBezTo>
                    <a:cubicBezTo>
                      <a:pt x="30" y="32"/>
                      <a:pt x="29" y="30"/>
                      <a:pt x="27" y="28"/>
                    </a:cubicBezTo>
                    <a:cubicBezTo>
                      <a:pt x="26" y="25"/>
                      <a:pt x="24" y="23"/>
                      <a:pt x="23" y="22"/>
                    </a:cubicBezTo>
                    <a:cubicBezTo>
                      <a:pt x="22" y="20"/>
                      <a:pt x="22" y="19"/>
                      <a:pt x="23" y="19"/>
                    </a:cubicBezTo>
                    <a:cubicBezTo>
                      <a:pt x="24" y="18"/>
                      <a:pt x="25" y="19"/>
                      <a:pt x="26" y="20"/>
                    </a:cubicBezTo>
                    <a:cubicBezTo>
                      <a:pt x="27" y="21"/>
                      <a:pt x="29" y="24"/>
                      <a:pt x="30" y="2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3"/>
                      <a:pt x="34" y="33"/>
                      <a:pt x="35" y="33"/>
                    </a:cubicBezTo>
                    <a:cubicBezTo>
                      <a:pt x="37" y="34"/>
                      <a:pt x="38" y="33"/>
                      <a:pt x="40" y="32"/>
                    </a:cubicBezTo>
                    <a:cubicBezTo>
                      <a:pt x="44" y="29"/>
                      <a:pt x="43" y="26"/>
                      <a:pt x="42" y="24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4"/>
                      <a:pt x="36" y="14"/>
                      <a:pt x="37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4" y="24"/>
                      <a:pt x="45" y="26"/>
                      <a:pt x="47" y="26"/>
                    </a:cubicBezTo>
                    <a:cubicBezTo>
                      <a:pt x="48" y="26"/>
                      <a:pt x="49" y="26"/>
                      <a:pt x="50" y="25"/>
                    </a:cubicBezTo>
                    <a:cubicBezTo>
                      <a:pt x="51" y="24"/>
                      <a:pt x="52" y="23"/>
                      <a:pt x="52" y="22"/>
                    </a:cubicBezTo>
                    <a:cubicBezTo>
                      <a:pt x="53" y="21"/>
                      <a:pt x="52" y="19"/>
                      <a:pt x="51" y="19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3"/>
                      <a:pt x="48" y="13"/>
                      <a:pt x="48" y="12"/>
                    </a:cubicBezTo>
                    <a:cubicBezTo>
                      <a:pt x="48" y="12"/>
                      <a:pt x="49" y="12"/>
                      <a:pt x="49" y="12"/>
                    </a:cubicBezTo>
                    <a:cubicBezTo>
                      <a:pt x="49" y="12"/>
                      <a:pt x="50" y="12"/>
                      <a:pt x="50" y="12"/>
                    </a:cubicBezTo>
                    <a:cubicBezTo>
                      <a:pt x="51" y="15"/>
                      <a:pt x="53" y="17"/>
                      <a:pt x="54" y="19"/>
                    </a:cubicBezTo>
                    <a:cubicBezTo>
                      <a:pt x="54" y="19"/>
                      <a:pt x="55" y="20"/>
                      <a:pt x="55" y="20"/>
                    </a:cubicBezTo>
                    <a:cubicBezTo>
                      <a:pt x="56" y="20"/>
                      <a:pt x="56" y="20"/>
                      <a:pt x="57" y="19"/>
                    </a:cubicBezTo>
                    <a:cubicBezTo>
                      <a:pt x="60" y="15"/>
                      <a:pt x="62" y="11"/>
                      <a:pt x="61" y="7"/>
                    </a:cubicBezTo>
                    <a:cubicBezTo>
                      <a:pt x="61" y="6"/>
                      <a:pt x="61" y="5"/>
                      <a:pt x="60" y="4"/>
                    </a:cubicBezTo>
                    <a:cubicBezTo>
                      <a:pt x="58" y="1"/>
                      <a:pt x="55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1"/>
                      <a:pt x="49" y="2"/>
                      <a:pt x="49" y="2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7"/>
                      <a:pt x="53" y="7"/>
                      <a:pt x="54" y="8"/>
                    </a:cubicBezTo>
                    <a:cubicBezTo>
                      <a:pt x="54" y="10"/>
                      <a:pt x="54" y="10"/>
                      <a:pt x="53" y="10"/>
                    </a:cubicBezTo>
                    <a:cubicBezTo>
                      <a:pt x="53" y="11"/>
                      <a:pt x="52" y="11"/>
                      <a:pt x="51" y="9"/>
                    </a:cubicBezTo>
                    <a:cubicBezTo>
                      <a:pt x="50" y="8"/>
                      <a:pt x="50" y="7"/>
                      <a:pt x="49" y="6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5" y="0"/>
                      <a:pt x="42" y="1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39" y="2"/>
                      <a:pt x="38" y="3"/>
                      <a:pt x="38" y="4"/>
                    </a:cubicBezTo>
                    <a:cubicBezTo>
                      <a:pt x="37" y="5"/>
                      <a:pt x="39" y="6"/>
                      <a:pt x="39" y="7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10"/>
                      <a:pt x="42" y="11"/>
                      <a:pt x="44" y="13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5" y="15"/>
                      <a:pt x="46" y="16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cubicBezTo>
                      <a:pt x="44" y="17"/>
                      <a:pt x="43" y="15"/>
                      <a:pt x="42" y="14"/>
                    </a:cubicBezTo>
                    <a:cubicBezTo>
                      <a:pt x="42" y="14"/>
                      <a:pt x="40" y="11"/>
                      <a:pt x="40" y="11"/>
                    </a:cubicBezTo>
                    <a:cubicBezTo>
                      <a:pt x="40" y="10"/>
                      <a:pt x="36" y="4"/>
                      <a:pt x="32" y="6"/>
                    </a:cubicBezTo>
                    <a:cubicBezTo>
                      <a:pt x="31" y="7"/>
                      <a:pt x="30" y="7"/>
                      <a:pt x="30" y="8"/>
                    </a:cubicBezTo>
                    <a:cubicBezTo>
                      <a:pt x="29" y="11"/>
                      <a:pt x="31" y="14"/>
                      <a:pt x="32" y="15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6" y="22"/>
                      <a:pt x="37" y="24"/>
                      <a:pt x="38" y="24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8" y="26"/>
                      <a:pt x="37" y="26"/>
                      <a:pt x="37" y="26"/>
                    </a:cubicBezTo>
                    <a:cubicBezTo>
                      <a:pt x="37" y="26"/>
                      <a:pt x="37" y="26"/>
                      <a:pt x="36" y="26"/>
                    </a:cubicBezTo>
                    <a:cubicBezTo>
                      <a:pt x="36" y="26"/>
                      <a:pt x="36" y="25"/>
                      <a:pt x="36" y="25"/>
                    </a:cubicBezTo>
                    <a:cubicBezTo>
                      <a:pt x="35" y="24"/>
                      <a:pt x="30" y="16"/>
                      <a:pt x="28" y="13"/>
                    </a:cubicBezTo>
                    <a:cubicBezTo>
                      <a:pt x="28" y="12"/>
                      <a:pt x="27" y="11"/>
                      <a:pt x="25" y="10"/>
                    </a:cubicBezTo>
                    <a:cubicBezTo>
                      <a:pt x="24" y="10"/>
                      <a:pt x="23" y="10"/>
                      <a:pt x="22" y="11"/>
                    </a:cubicBezTo>
                    <a:cubicBezTo>
                      <a:pt x="22" y="11"/>
                      <a:pt x="18" y="13"/>
                      <a:pt x="18" y="13"/>
                    </a:cubicBezTo>
                    <a:cubicBezTo>
                      <a:pt x="17" y="14"/>
                      <a:pt x="16" y="15"/>
                      <a:pt x="16" y="17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4" name="Freeform 1703">
                <a:extLst>
                  <a:ext uri="{FF2B5EF4-FFF2-40B4-BE49-F238E27FC236}">
                    <a16:creationId xmlns:a16="http://schemas.microsoft.com/office/drawing/2014/main" id="{7E030201-1E71-A827-5B59-83D0245FC4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440"/>
                <a:ext cx="96" cy="71"/>
              </a:xfrm>
              <a:custGeom>
                <a:avLst/>
                <a:gdLst>
                  <a:gd name="T0" fmla="*/ 190 w 61"/>
                  <a:gd name="T1" fmla="*/ 8 h 45"/>
                  <a:gd name="T2" fmla="*/ 211 w 61"/>
                  <a:gd name="T3" fmla="*/ 43 h 45"/>
                  <a:gd name="T4" fmla="*/ 183 w 61"/>
                  <a:gd name="T5" fmla="*/ 14 h 45"/>
                  <a:gd name="T6" fmla="*/ 156 w 61"/>
                  <a:gd name="T7" fmla="*/ 27 h 45"/>
                  <a:gd name="T8" fmla="*/ 176 w 61"/>
                  <a:gd name="T9" fmla="*/ 68 h 45"/>
                  <a:gd name="T10" fmla="*/ 156 w 61"/>
                  <a:gd name="T11" fmla="*/ 43 h 45"/>
                  <a:gd name="T12" fmla="*/ 129 w 61"/>
                  <a:gd name="T13" fmla="*/ 60 h 45"/>
                  <a:gd name="T14" fmla="*/ 143 w 61"/>
                  <a:gd name="T15" fmla="*/ 103 h 45"/>
                  <a:gd name="T16" fmla="*/ 109 w 61"/>
                  <a:gd name="T17" fmla="*/ 52 h 45"/>
                  <a:gd name="T18" fmla="*/ 69 w 61"/>
                  <a:gd name="T19" fmla="*/ 55 h 45"/>
                  <a:gd name="T20" fmla="*/ 74 w 61"/>
                  <a:gd name="T21" fmla="*/ 103 h 45"/>
                  <a:gd name="T22" fmla="*/ 35 w 61"/>
                  <a:gd name="T23" fmla="*/ 98 h 45"/>
                  <a:gd name="T24" fmla="*/ 60 w 61"/>
                  <a:gd name="T25" fmla="*/ 142 h 45"/>
                  <a:gd name="T26" fmla="*/ 22 w 61"/>
                  <a:gd name="T27" fmla="*/ 98 h 45"/>
                  <a:gd name="T28" fmla="*/ 13 w 61"/>
                  <a:gd name="T29" fmla="*/ 150 h 45"/>
                  <a:gd name="T30" fmla="*/ 39 w 61"/>
                  <a:gd name="T31" fmla="*/ 163 h 45"/>
                  <a:gd name="T32" fmla="*/ 27 w 61"/>
                  <a:gd name="T33" fmla="*/ 134 h 45"/>
                  <a:gd name="T34" fmla="*/ 60 w 61"/>
                  <a:gd name="T35" fmla="*/ 164 h 45"/>
                  <a:gd name="T36" fmla="*/ 82 w 61"/>
                  <a:gd name="T37" fmla="*/ 155 h 45"/>
                  <a:gd name="T38" fmla="*/ 61 w 61"/>
                  <a:gd name="T39" fmla="*/ 109 h 45"/>
                  <a:gd name="T40" fmla="*/ 94 w 61"/>
                  <a:gd name="T41" fmla="*/ 150 h 45"/>
                  <a:gd name="T42" fmla="*/ 94 w 61"/>
                  <a:gd name="T43" fmla="*/ 134 h 45"/>
                  <a:gd name="T44" fmla="*/ 113 w 61"/>
                  <a:gd name="T45" fmla="*/ 137 h 45"/>
                  <a:gd name="T46" fmla="*/ 121 w 61"/>
                  <a:gd name="T47" fmla="*/ 134 h 45"/>
                  <a:gd name="T48" fmla="*/ 90 w 61"/>
                  <a:gd name="T49" fmla="*/ 69 h 45"/>
                  <a:gd name="T50" fmla="*/ 129 w 61"/>
                  <a:gd name="T51" fmla="*/ 121 h 45"/>
                  <a:gd name="T52" fmla="*/ 164 w 61"/>
                  <a:gd name="T53" fmla="*/ 98 h 45"/>
                  <a:gd name="T54" fmla="*/ 142 w 61"/>
                  <a:gd name="T55" fmla="*/ 52 h 45"/>
                  <a:gd name="T56" fmla="*/ 172 w 61"/>
                  <a:gd name="T57" fmla="*/ 90 h 45"/>
                  <a:gd name="T58" fmla="*/ 198 w 61"/>
                  <a:gd name="T59" fmla="*/ 74 h 45"/>
                  <a:gd name="T60" fmla="*/ 189 w 61"/>
                  <a:gd name="T61" fmla="*/ 47 h 45"/>
                  <a:gd name="T62" fmla="*/ 211 w 61"/>
                  <a:gd name="T63" fmla="*/ 74 h 45"/>
                  <a:gd name="T64" fmla="*/ 238 w 61"/>
                  <a:gd name="T65" fmla="*/ 27 h 4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61" h="45">
                    <a:moveTo>
                      <a:pt x="50" y="0"/>
                    </a:moveTo>
                    <a:cubicBezTo>
                      <a:pt x="49" y="0"/>
                      <a:pt x="49" y="1"/>
                      <a:pt x="49" y="2"/>
                    </a:cubicBezTo>
                    <a:cubicBezTo>
                      <a:pt x="52" y="5"/>
                      <a:pt x="54" y="6"/>
                      <a:pt x="54" y="8"/>
                    </a:cubicBezTo>
                    <a:cubicBezTo>
                      <a:pt x="55" y="10"/>
                      <a:pt x="54" y="10"/>
                      <a:pt x="54" y="11"/>
                    </a:cubicBezTo>
                    <a:cubicBezTo>
                      <a:pt x="53" y="11"/>
                      <a:pt x="52" y="11"/>
                      <a:pt x="50" y="9"/>
                    </a:cubicBezTo>
                    <a:cubicBezTo>
                      <a:pt x="49" y="8"/>
                      <a:pt x="49" y="6"/>
                      <a:pt x="47" y="4"/>
                    </a:cubicBezTo>
                    <a:cubicBezTo>
                      <a:pt x="45" y="1"/>
                      <a:pt x="42" y="2"/>
                      <a:pt x="41" y="2"/>
                    </a:cubicBezTo>
                    <a:cubicBezTo>
                      <a:pt x="36" y="4"/>
                      <a:pt x="39" y="6"/>
                      <a:pt x="40" y="7"/>
                    </a:cubicBezTo>
                    <a:cubicBezTo>
                      <a:pt x="41" y="9"/>
                      <a:pt x="42" y="10"/>
                      <a:pt x="44" y="13"/>
                    </a:cubicBezTo>
                    <a:cubicBezTo>
                      <a:pt x="45" y="15"/>
                      <a:pt x="46" y="17"/>
                      <a:pt x="45" y="17"/>
                    </a:cubicBezTo>
                    <a:cubicBezTo>
                      <a:pt x="44" y="18"/>
                      <a:pt x="43" y="16"/>
                      <a:pt x="42" y="14"/>
                    </a:cubicBezTo>
                    <a:cubicBezTo>
                      <a:pt x="41" y="13"/>
                      <a:pt x="41" y="12"/>
                      <a:pt x="40" y="11"/>
                    </a:cubicBezTo>
                    <a:cubicBezTo>
                      <a:pt x="39" y="10"/>
                      <a:pt x="36" y="5"/>
                      <a:pt x="32" y="7"/>
                    </a:cubicBezTo>
                    <a:cubicBezTo>
                      <a:pt x="28" y="9"/>
                      <a:pt x="32" y="14"/>
                      <a:pt x="33" y="15"/>
                    </a:cubicBezTo>
                    <a:cubicBezTo>
                      <a:pt x="35" y="19"/>
                      <a:pt x="38" y="23"/>
                      <a:pt x="38" y="24"/>
                    </a:cubicBezTo>
                    <a:cubicBezTo>
                      <a:pt x="38" y="25"/>
                      <a:pt x="38" y="26"/>
                      <a:pt x="37" y="26"/>
                    </a:cubicBezTo>
                    <a:cubicBezTo>
                      <a:pt x="36" y="27"/>
                      <a:pt x="36" y="26"/>
                      <a:pt x="35" y="25"/>
                    </a:cubicBezTo>
                    <a:cubicBezTo>
                      <a:pt x="35" y="24"/>
                      <a:pt x="31" y="19"/>
                      <a:pt x="28" y="13"/>
                    </a:cubicBezTo>
                    <a:cubicBezTo>
                      <a:pt x="27" y="12"/>
                      <a:pt x="25" y="9"/>
                      <a:pt x="22" y="11"/>
                    </a:cubicBezTo>
                    <a:cubicBezTo>
                      <a:pt x="21" y="12"/>
                      <a:pt x="19" y="13"/>
                      <a:pt x="18" y="14"/>
                    </a:cubicBezTo>
                    <a:cubicBezTo>
                      <a:pt x="14" y="16"/>
                      <a:pt x="17" y="20"/>
                      <a:pt x="17" y="20"/>
                    </a:cubicBezTo>
                    <a:cubicBezTo>
                      <a:pt x="17" y="20"/>
                      <a:pt x="21" y="24"/>
                      <a:pt x="19" y="26"/>
                    </a:cubicBezTo>
                    <a:cubicBezTo>
                      <a:pt x="17" y="27"/>
                      <a:pt x="15" y="23"/>
                      <a:pt x="14" y="21"/>
                    </a:cubicBezTo>
                    <a:cubicBezTo>
                      <a:pt x="12" y="18"/>
                      <a:pt x="7" y="21"/>
                      <a:pt x="9" y="25"/>
                    </a:cubicBezTo>
                    <a:cubicBezTo>
                      <a:pt x="12" y="29"/>
                      <a:pt x="15" y="34"/>
                      <a:pt x="15" y="34"/>
                    </a:cubicBezTo>
                    <a:cubicBezTo>
                      <a:pt x="16" y="35"/>
                      <a:pt x="15" y="36"/>
                      <a:pt x="15" y="36"/>
                    </a:cubicBezTo>
                    <a:cubicBezTo>
                      <a:pt x="14" y="37"/>
                      <a:pt x="13" y="36"/>
                      <a:pt x="13" y="36"/>
                    </a:cubicBezTo>
                    <a:cubicBezTo>
                      <a:pt x="13" y="36"/>
                      <a:pt x="9" y="30"/>
                      <a:pt x="6" y="25"/>
                    </a:cubicBezTo>
                    <a:cubicBezTo>
                      <a:pt x="6" y="25"/>
                      <a:pt x="5" y="24"/>
                      <a:pt x="4" y="26"/>
                    </a:cubicBezTo>
                    <a:cubicBezTo>
                      <a:pt x="1" y="30"/>
                      <a:pt x="0" y="34"/>
                      <a:pt x="3" y="38"/>
                    </a:cubicBezTo>
                    <a:cubicBezTo>
                      <a:pt x="4" y="41"/>
                      <a:pt x="6" y="42"/>
                      <a:pt x="8" y="43"/>
                    </a:cubicBezTo>
                    <a:cubicBezTo>
                      <a:pt x="9" y="44"/>
                      <a:pt x="12" y="43"/>
                      <a:pt x="10" y="41"/>
                    </a:cubicBezTo>
                    <a:cubicBezTo>
                      <a:pt x="8" y="39"/>
                      <a:pt x="7" y="36"/>
                      <a:pt x="7" y="36"/>
                    </a:cubicBezTo>
                    <a:cubicBezTo>
                      <a:pt x="6" y="35"/>
                      <a:pt x="6" y="34"/>
                      <a:pt x="7" y="34"/>
                    </a:cubicBezTo>
                    <a:cubicBezTo>
                      <a:pt x="8" y="33"/>
                      <a:pt x="9" y="33"/>
                      <a:pt x="9" y="34"/>
                    </a:cubicBezTo>
                    <a:cubicBezTo>
                      <a:pt x="11" y="36"/>
                      <a:pt x="13" y="40"/>
                      <a:pt x="15" y="42"/>
                    </a:cubicBezTo>
                    <a:cubicBezTo>
                      <a:pt x="15" y="43"/>
                      <a:pt x="16" y="45"/>
                      <a:pt x="19" y="43"/>
                    </a:cubicBezTo>
                    <a:cubicBezTo>
                      <a:pt x="22" y="41"/>
                      <a:pt x="21" y="39"/>
                      <a:pt x="21" y="39"/>
                    </a:cubicBezTo>
                    <a:cubicBezTo>
                      <a:pt x="19" y="36"/>
                      <a:pt x="17" y="33"/>
                      <a:pt x="16" y="31"/>
                    </a:cubicBezTo>
                    <a:cubicBezTo>
                      <a:pt x="15" y="30"/>
                      <a:pt x="15" y="29"/>
                      <a:pt x="16" y="28"/>
                    </a:cubicBezTo>
                    <a:cubicBezTo>
                      <a:pt x="16" y="28"/>
                      <a:pt x="17" y="29"/>
                      <a:pt x="18" y="29"/>
                    </a:cubicBezTo>
                    <a:cubicBezTo>
                      <a:pt x="20" y="32"/>
                      <a:pt x="22" y="36"/>
                      <a:pt x="24" y="38"/>
                    </a:cubicBezTo>
                    <a:cubicBezTo>
                      <a:pt x="25" y="41"/>
                      <a:pt x="27" y="39"/>
                      <a:pt x="26" y="37"/>
                    </a:cubicBezTo>
                    <a:cubicBezTo>
                      <a:pt x="26" y="36"/>
                      <a:pt x="24" y="34"/>
                      <a:pt x="24" y="34"/>
                    </a:cubicBezTo>
                    <a:cubicBezTo>
                      <a:pt x="24" y="33"/>
                      <a:pt x="22" y="32"/>
                      <a:pt x="24" y="30"/>
                    </a:cubicBezTo>
                    <a:cubicBezTo>
                      <a:pt x="26" y="29"/>
                      <a:pt x="27" y="33"/>
                      <a:pt x="29" y="35"/>
                    </a:cubicBezTo>
                    <a:cubicBezTo>
                      <a:pt x="29" y="36"/>
                      <a:pt x="30" y="37"/>
                      <a:pt x="31" y="36"/>
                    </a:cubicBezTo>
                    <a:cubicBezTo>
                      <a:pt x="32" y="36"/>
                      <a:pt x="32" y="35"/>
                      <a:pt x="31" y="34"/>
                    </a:cubicBezTo>
                    <a:cubicBezTo>
                      <a:pt x="29" y="30"/>
                      <a:pt x="24" y="25"/>
                      <a:pt x="23" y="22"/>
                    </a:cubicBezTo>
                    <a:cubicBezTo>
                      <a:pt x="22" y="20"/>
                      <a:pt x="22" y="19"/>
                      <a:pt x="23" y="18"/>
                    </a:cubicBezTo>
                    <a:cubicBezTo>
                      <a:pt x="23" y="18"/>
                      <a:pt x="24" y="18"/>
                      <a:pt x="26" y="20"/>
                    </a:cubicBezTo>
                    <a:cubicBezTo>
                      <a:pt x="28" y="22"/>
                      <a:pt x="31" y="27"/>
                      <a:pt x="33" y="31"/>
                    </a:cubicBezTo>
                    <a:cubicBezTo>
                      <a:pt x="33" y="32"/>
                      <a:pt x="35" y="34"/>
                      <a:pt x="40" y="32"/>
                    </a:cubicBezTo>
                    <a:cubicBezTo>
                      <a:pt x="44" y="29"/>
                      <a:pt x="42" y="25"/>
                      <a:pt x="42" y="25"/>
                    </a:cubicBezTo>
                    <a:cubicBezTo>
                      <a:pt x="39" y="21"/>
                      <a:pt x="37" y="17"/>
                      <a:pt x="36" y="15"/>
                    </a:cubicBezTo>
                    <a:cubicBezTo>
                      <a:pt x="35" y="14"/>
                      <a:pt x="36" y="13"/>
                      <a:pt x="36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0" y="15"/>
                      <a:pt x="42" y="20"/>
                      <a:pt x="44" y="23"/>
                    </a:cubicBezTo>
                    <a:cubicBezTo>
                      <a:pt x="45" y="24"/>
                      <a:pt x="46" y="27"/>
                      <a:pt x="50" y="25"/>
                    </a:cubicBezTo>
                    <a:cubicBezTo>
                      <a:pt x="53" y="22"/>
                      <a:pt x="51" y="20"/>
                      <a:pt x="51" y="19"/>
                    </a:cubicBezTo>
                    <a:cubicBezTo>
                      <a:pt x="50" y="17"/>
                      <a:pt x="49" y="16"/>
                      <a:pt x="48" y="14"/>
                    </a:cubicBezTo>
                    <a:cubicBezTo>
                      <a:pt x="47" y="13"/>
                      <a:pt x="47" y="12"/>
                      <a:pt x="48" y="12"/>
                    </a:cubicBezTo>
                    <a:cubicBezTo>
                      <a:pt x="49" y="11"/>
                      <a:pt x="50" y="11"/>
                      <a:pt x="50" y="12"/>
                    </a:cubicBezTo>
                    <a:cubicBezTo>
                      <a:pt x="52" y="14"/>
                      <a:pt x="53" y="17"/>
                      <a:pt x="54" y="19"/>
                    </a:cubicBezTo>
                    <a:cubicBezTo>
                      <a:pt x="55" y="19"/>
                      <a:pt x="56" y="20"/>
                      <a:pt x="56" y="19"/>
                    </a:cubicBezTo>
                    <a:cubicBezTo>
                      <a:pt x="60" y="15"/>
                      <a:pt x="61" y="11"/>
                      <a:pt x="61" y="7"/>
                    </a:cubicBezTo>
                    <a:cubicBezTo>
                      <a:pt x="60" y="2"/>
                      <a:pt x="55" y="0"/>
                      <a:pt x="50" y="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5" name="Oval 1704">
                <a:extLst>
                  <a:ext uri="{FF2B5EF4-FFF2-40B4-BE49-F238E27FC236}">
                    <a16:creationId xmlns:a16="http://schemas.microsoft.com/office/drawing/2014/main" id="{2ECE15F3-6DE3-C93A-2DA5-B04DFF1F45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3158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6" name="Oval 1705">
                <a:extLst>
                  <a:ext uri="{FF2B5EF4-FFF2-40B4-BE49-F238E27FC236}">
                    <a16:creationId xmlns:a16="http://schemas.microsoft.com/office/drawing/2014/main" id="{3F823B94-0222-0650-AA2C-A7597F4855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4" y="316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7" name="Oval 1706">
                <a:extLst>
                  <a:ext uri="{FF2B5EF4-FFF2-40B4-BE49-F238E27FC236}">
                    <a16:creationId xmlns:a16="http://schemas.microsoft.com/office/drawing/2014/main" id="{3DC134BD-5FA2-A988-F3A6-90B57E3194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5" y="3090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8" name="Oval 1707">
                <a:extLst>
                  <a:ext uri="{FF2B5EF4-FFF2-40B4-BE49-F238E27FC236}">
                    <a16:creationId xmlns:a16="http://schemas.microsoft.com/office/drawing/2014/main" id="{20B186CB-68B8-B159-F768-37207D5168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" y="3097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9" name="Oval 1708">
                <a:extLst>
                  <a:ext uri="{FF2B5EF4-FFF2-40B4-BE49-F238E27FC236}">
                    <a16:creationId xmlns:a16="http://schemas.microsoft.com/office/drawing/2014/main" id="{E929E87E-B68A-3AE3-5DFD-9FFE5E7711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5" y="3119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0" name="Oval 1709">
                <a:extLst>
                  <a:ext uri="{FF2B5EF4-FFF2-40B4-BE49-F238E27FC236}">
                    <a16:creationId xmlns:a16="http://schemas.microsoft.com/office/drawing/2014/main" id="{0E918353-528F-2B95-3264-9D5E04A88F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" y="312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1" name="Oval 1710">
                <a:extLst>
                  <a:ext uri="{FF2B5EF4-FFF2-40B4-BE49-F238E27FC236}">
                    <a16:creationId xmlns:a16="http://schemas.microsoft.com/office/drawing/2014/main" id="{57BD1DEB-60DB-837B-3DE7-12985F5DCA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4" y="3057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2" name="Oval 1711">
                <a:extLst>
                  <a:ext uri="{FF2B5EF4-FFF2-40B4-BE49-F238E27FC236}">
                    <a16:creationId xmlns:a16="http://schemas.microsoft.com/office/drawing/2014/main" id="{9110E58B-C446-4C1E-3DEA-AAC7A6DF6A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0" y="3064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3" name="Oval 1712">
                <a:extLst>
                  <a:ext uri="{FF2B5EF4-FFF2-40B4-BE49-F238E27FC236}">
                    <a16:creationId xmlns:a16="http://schemas.microsoft.com/office/drawing/2014/main" id="{C4889FB2-97E0-6BCE-5988-D9E036127F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" y="3101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4" name="Oval 1713">
                <a:extLst>
                  <a:ext uri="{FF2B5EF4-FFF2-40B4-BE49-F238E27FC236}">
                    <a16:creationId xmlns:a16="http://schemas.microsoft.com/office/drawing/2014/main" id="{2886B827-7279-EB40-9112-C753FE9A48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6" y="310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5" name="Oval 1714">
                <a:extLst>
                  <a:ext uri="{FF2B5EF4-FFF2-40B4-BE49-F238E27FC236}">
                    <a16:creationId xmlns:a16="http://schemas.microsoft.com/office/drawing/2014/main" id="{165B9A1E-6983-AF5B-8850-8B311AF890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4" y="2992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6" name="Oval 1715">
                <a:extLst>
                  <a:ext uri="{FF2B5EF4-FFF2-40B4-BE49-F238E27FC236}">
                    <a16:creationId xmlns:a16="http://schemas.microsoft.com/office/drawing/2014/main" id="{48540369-10C1-8EC8-2558-3598B2C21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299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7" name="Oval 1716">
                <a:extLst>
                  <a:ext uri="{FF2B5EF4-FFF2-40B4-BE49-F238E27FC236}">
                    <a16:creationId xmlns:a16="http://schemas.microsoft.com/office/drawing/2014/main" id="{F37274C2-0F2F-CB98-4F9B-89783549E0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7" y="2948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8" name="Oval 1717">
                <a:extLst>
                  <a:ext uri="{FF2B5EF4-FFF2-40B4-BE49-F238E27FC236}">
                    <a16:creationId xmlns:a16="http://schemas.microsoft.com/office/drawing/2014/main" id="{4453AECF-1CDF-6366-A401-1AE8645377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3" y="2955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9" name="Oval 1718">
                <a:extLst>
                  <a:ext uri="{FF2B5EF4-FFF2-40B4-BE49-F238E27FC236}">
                    <a16:creationId xmlns:a16="http://schemas.microsoft.com/office/drawing/2014/main" id="{FA2EB319-6091-7E63-01F7-0F01D342D9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324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0" name="Oval 1719">
                <a:extLst>
                  <a:ext uri="{FF2B5EF4-FFF2-40B4-BE49-F238E27FC236}">
                    <a16:creationId xmlns:a16="http://schemas.microsoft.com/office/drawing/2014/main" id="{B2F285BF-6C86-EBCA-652F-F63A55A7AD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0" y="325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1" name="Oval 1720">
                <a:extLst>
                  <a:ext uri="{FF2B5EF4-FFF2-40B4-BE49-F238E27FC236}">
                    <a16:creationId xmlns:a16="http://schemas.microsoft.com/office/drawing/2014/main" id="{44786DA1-7B69-245D-3D18-E51C7F84A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" y="3210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2" name="Oval 1721">
                <a:extLst>
                  <a:ext uri="{FF2B5EF4-FFF2-40B4-BE49-F238E27FC236}">
                    <a16:creationId xmlns:a16="http://schemas.microsoft.com/office/drawing/2014/main" id="{3C66CD3A-D755-C786-5EA7-E1EC722EAC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2" y="3217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3" name="Oval 1722">
                <a:extLst>
                  <a:ext uri="{FF2B5EF4-FFF2-40B4-BE49-F238E27FC236}">
                    <a16:creationId xmlns:a16="http://schemas.microsoft.com/office/drawing/2014/main" id="{2B9AFE92-AC17-F9FF-3C29-0BAE33563C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" y="3356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4" name="Oval 1723">
                <a:extLst>
                  <a:ext uri="{FF2B5EF4-FFF2-40B4-BE49-F238E27FC236}">
                    <a16:creationId xmlns:a16="http://schemas.microsoft.com/office/drawing/2014/main" id="{5181C52D-209C-B7E2-13D2-FD5784AABC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3" y="336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5" name="Oval 1724">
                <a:extLst>
                  <a:ext uri="{FF2B5EF4-FFF2-40B4-BE49-F238E27FC236}">
                    <a16:creationId xmlns:a16="http://schemas.microsoft.com/office/drawing/2014/main" id="{554E0F38-5641-3CD0-B077-E9F8A50C03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5" y="3135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6" name="Oval 1725">
                <a:extLst>
                  <a:ext uri="{FF2B5EF4-FFF2-40B4-BE49-F238E27FC236}">
                    <a16:creationId xmlns:a16="http://schemas.microsoft.com/office/drawing/2014/main" id="{15F04D4B-326F-E942-FA21-B279E02896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0" y="314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7" name="Oval 1726">
                <a:extLst>
                  <a:ext uri="{FF2B5EF4-FFF2-40B4-BE49-F238E27FC236}">
                    <a16:creationId xmlns:a16="http://schemas.microsoft.com/office/drawing/2014/main" id="{49DFCECA-62E0-FCAD-0BF7-28256B22E1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7" y="3098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8" name="Oval 1727">
                <a:extLst>
                  <a:ext uri="{FF2B5EF4-FFF2-40B4-BE49-F238E27FC236}">
                    <a16:creationId xmlns:a16="http://schemas.microsoft.com/office/drawing/2014/main" id="{E27C7C0A-C081-00A2-643D-18527B3DDF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3106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9" name="Oval 1728">
                <a:extLst>
                  <a:ext uri="{FF2B5EF4-FFF2-40B4-BE49-F238E27FC236}">
                    <a16:creationId xmlns:a16="http://schemas.microsoft.com/office/drawing/2014/main" id="{DC8FD031-6F49-14AA-34B3-AC7B439038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" y="3054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0" name="Freeform 1729">
                <a:extLst>
                  <a:ext uri="{FF2B5EF4-FFF2-40B4-BE49-F238E27FC236}">
                    <a16:creationId xmlns:a16="http://schemas.microsoft.com/office/drawing/2014/main" id="{DF05F0EB-23D8-B831-D21A-79650624A0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" y="3062"/>
                <a:ext cx="46" cy="21"/>
              </a:xfrm>
              <a:custGeom>
                <a:avLst/>
                <a:gdLst>
                  <a:gd name="T0" fmla="*/ 0 w 29"/>
                  <a:gd name="T1" fmla="*/ 0 h 13"/>
                  <a:gd name="T2" fmla="*/ 116 w 29"/>
                  <a:gd name="T3" fmla="*/ 13 h 13"/>
                  <a:gd name="T4" fmla="*/ 43 w 29"/>
                  <a:gd name="T5" fmla="*/ 16 h 13"/>
                  <a:gd name="T6" fmla="*/ 8 w 29"/>
                  <a:gd name="T7" fmla="*/ 0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9" h="13">
                    <a:moveTo>
                      <a:pt x="0" y="0"/>
                    </a:moveTo>
                    <a:cubicBezTo>
                      <a:pt x="5" y="13"/>
                      <a:pt x="22" y="13"/>
                      <a:pt x="29" y="3"/>
                    </a:cubicBezTo>
                    <a:cubicBezTo>
                      <a:pt x="24" y="1"/>
                      <a:pt x="17" y="5"/>
                      <a:pt x="11" y="4"/>
                    </a:cubicBezTo>
                    <a:cubicBezTo>
                      <a:pt x="8" y="3"/>
                      <a:pt x="5" y="2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1" name="Oval 1730">
                <a:extLst>
                  <a:ext uri="{FF2B5EF4-FFF2-40B4-BE49-F238E27FC236}">
                    <a16:creationId xmlns:a16="http://schemas.microsoft.com/office/drawing/2014/main" id="{54232774-14B7-0DED-1BEB-FE7A633F33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8" y="3062"/>
                <a:ext cx="8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2" name="Oval 1731">
                <a:extLst>
                  <a:ext uri="{FF2B5EF4-FFF2-40B4-BE49-F238E27FC236}">
                    <a16:creationId xmlns:a16="http://schemas.microsoft.com/office/drawing/2014/main" id="{B48BBDE5-B1FF-B930-3CE8-7D8FA79FA5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8" y="3106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3" name="Oval 1732">
                <a:extLst>
                  <a:ext uri="{FF2B5EF4-FFF2-40B4-BE49-F238E27FC236}">
                    <a16:creationId xmlns:a16="http://schemas.microsoft.com/office/drawing/2014/main" id="{4B0C55B2-3EC1-B6CD-A0A6-1DC35CA77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" y="3113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4" name="Oval 1733">
                <a:extLst>
                  <a:ext uri="{FF2B5EF4-FFF2-40B4-BE49-F238E27FC236}">
                    <a16:creationId xmlns:a16="http://schemas.microsoft.com/office/drawing/2014/main" id="{A29C85CC-2564-E8F2-14F8-03665351D6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" y="3071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5" name="Oval 1734">
                <a:extLst>
                  <a:ext uri="{FF2B5EF4-FFF2-40B4-BE49-F238E27FC236}">
                    <a16:creationId xmlns:a16="http://schemas.microsoft.com/office/drawing/2014/main" id="{84AFB5F0-F8C9-95D5-4B8F-643E8B98A7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" y="307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6" name="Oval 1735">
                <a:extLst>
                  <a:ext uri="{FF2B5EF4-FFF2-40B4-BE49-F238E27FC236}">
                    <a16:creationId xmlns:a16="http://schemas.microsoft.com/office/drawing/2014/main" id="{11E9BEB9-2492-3F84-FC71-5E6BE1D931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" y="3138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7" name="Oval 1736">
                <a:extLst>
                  <a:ext uri="{FF2B5EF4-FFF2-40B4-BE49-F238E27FC236}">
                    <a16:creationId xmlns:a16="http://schemas.microsoft.com/office/drawing/2014/main" id="{9F259BA4-2138-A90C-4010-211F1D9BDF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" y="3144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8" name="Oval 1737">
                <a:extLst>
                  <a:ext uri="{FF2B5EF4-FFF2-40B4-BE49-F238E27FC236}">
                    <a16:creationId xmlns:a16="http://schemas.microsoft.com/office/drawing/2014/main" id="{D9D05EFA-0B9D-B1BC-6BAF-DD6BD67449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3" y="3105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9" name="Oval 1738">
                <a:extLst>
                  <a:ext uri="{FF2B5EF4-FFF2-40B4-BE49-F238E27FC236}">
                    <a16:creationId xmlns:a16="http://schemas.microsoft.com/office/drawing/2014/main" id="{3594A212-EF52-197C-7DE2-E0E26DC02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" y="311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0" name="Oval 1739">
                <a:extLst>
                  <a:ext uri="{FF2B5EF4-FFF2-40B4-BE49-F238E27FC236}">
                    <a16:creationId xmlns:a16="http://schemas.microsoft.com/office/drawing/2014/main" id="{52D2986F-E8E0-D6E3-D453-FF67B97CC7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9" y="3056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1" name="Oval 1740">
                <a:extLst>
                  <a:ext uri="{FF2B5EF4-FFF2-40B4-BE49-F238E27FC236}">
                    <a16:creationId xmlns:a16="http://schemas.microsoft.com/office/drawing/2014/main" id="{2DFFA83C-3EE6-B305-C81C-0DD28D2E1F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306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2" name="Oval 1741">
                <a:extLst>
                  <a:ext uri="{FF2B5EF4-FFF2-40B4-BE49-F238E27FC236}">
                    <a16:creationId xmlns:a16="http://schemas.microsoft.com/office/drawing/2014/main" id="{B886752D-5651-76A8-DB1B-9CF99A95D2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" y="3049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3" name="Oval 1742">
                <a:extLst>
                  <a:ext uri="{FF2B5EF4-FFF2-40B4-BE49-F238E27FC236}">
                    <a16:creationId xmlns:a16="http://schemas.microsoft.com/office/drawing/2014/main" id="{FF788446-A1F4-132F-CD18-274B3AD013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6" y="305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4" name="Oval 1743">
                <a:extLst>
                  <a:ext uri="{FF2B5EF4-FFF2-40B4-BE49-F238E27FC236}">
                    <a16:creationId xmlns:a16="http://schemas.microsoft.com/office/drawing/2014/main" id="{D4CF79D2-4A92-54F2-E52C-3F0313C407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5" y="2988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5" name="Oval 1744">
                <a:extLst>
                  <a:ext uri="{FF2B5EF4-FFF2-40B4-BE49-F238E27FC236}">
                    <a16:creationId xmlns:a16="http://schemas.microsoft.com/office/drawing/2014/main" id="{483FF6F8-676A-F5AD-4DB6-FA2CBDF39C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0" y="2994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6" name="Oval 1745">
                <a:extLst>
                  <a:ext uri="{FF2B5EF4-FFF2-40B4-BE49-F238E27FC236}">
                    <a16:creationId xmlns:a16="http://schemas.microsoft.com/office/drawing/2014/main" id="{C02330A4-14FF-1C8D-857A-E6C8A1284E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3011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7" name="Oval 1746">
                <a:extLst>
                  <a:ext uri="{FF2B5EF4-FFF2-40B4-BE49-F238E27FC236}">
                    <a16:creationId xmlns:a16="http://schemas.microsoft.com/office/drawing/2014/main" id="{0CBECF81-2BD8-93BA-DB29-1FACE0089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2" y="3018"/>
                <a:ext cx="7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8" name="Oval 1747">
                <a:extLst>
                  <a:ext uri="{FF2B5EF4-FFF2-40B4-BE49-F238E27FC236}">
                    <a16:creationId xmlns:a16="http://schemas.microsoft.com/office/drawing/2014/main" id="{771C4903-F0ED-E541-1909-FD08B1F225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8" y="2955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9" name="Oval 1748">
                <a:extLst>
                  <a:ext uri="{FF2B5EF4-FFF2-40B4-BE49-F238E27FC236}">
                    <a16:creationId xmlns:a16="http://schemas.microsoft.com/office/drawing/2014/main" id="{25B6F611-195F-5A98-90E9-11462B6121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3" y="296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0" name="Oval 1749">
                <a:extLst>
                  <a:ext uri="{FF2B5EF4-FFF2-40B4-BE49-F238E27FC236}">
                    <a16:creationId xmlns:a16="http://schemas.microsoft.com/office/drawing/2014/main" id="{A344075D-E315-0667-7FBD-3859A7A9C5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4" y="300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1" name="Oval 1750">
                <a:extLst>
                  <a:ext uri="{FF2B5EF4-FFF2-40B4-BE49-F238E27FC236}">
                    <a16:creationId xmlns:a16="http://schemas.microsoft.com/office/drawing/2014/main" id="{6A71D506-DC70-8185-F51D-166A5ABD2D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0" y="301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2" name="Oval 1751">
                <a:extLst>
                  <a:ext uri="{FF2B5EF4-FFF2-40B4-BE49-F238E27FC236}">
                    <a16:creationId xmlns:a16="http://schemas.microsoft.com/office/drawing/2014/main" id="{C1D3B140-F4D1-A3C9-9466-D493E6E1C0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4" y="3053"/>
                <a:ext cx="20" cy="18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3" name="Oval 1752">
                <a:extLst>
                  <a:ext uri="{FF2B5EF4-FFF2-40B4-BE49-F238E27FC236}">
                    <a16:creationId xmlns:a16="http://schemas.microsoft.com/office/drawing/2014/main" id="{15D4B600-055F-2B0A-EE79-5E120019A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8" y="3057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4" name="Oval 1753">
                <a:extLst>
                  <a:ext uri="{FF2B5EF4-FFF2-40B4-BE49-F238E27FC236}">
                    <a16:creationId xmlns:a16="http://schemas.microsoft.com/office/drawing/2014/main" id="{CA53339D-17A9-8B85-C57B-E804E30155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" y="3018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5" name="Oval 1754">
                <a:extLst>
                  <a:ext uri="{FF2B5EF4-FFF2-40B4-BE49-F238E27FC236}">
                    <a16:creationId xmlns:a16="http://schemas.microsoft.com/office/drawing/2014/main" id="{0E7E4000-026B-2B02-4880-40883CB8BA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" y="3022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6" name="Oval 1755">
                <a:extLst>
                  <a:ext uri="{FF2B5EF4-FFF2-40B4-BE49-F238E27FC236}">
                    <a16:creationId xmlns:a16="http://schemas.microsoft.com/office/drawing/2014/main" id="{F2539A05-88E4-32BD-39D4-82CE08844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" y="3041"/>
                <a:ext cx="21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7" name="Oval 1756">
                <a:extLst>
                  <a:ext uri="{FF2B5EF4-FFF2-40B4-BE49-F238E27FC236}">
                    <a16:creationId xmlns:a16="http://schemas.microsoft.com/office/drawing/2014/main" id="{33A6046E-CD85-3448-B2D3-B03FD1572E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" y="3046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8" name="Oval 1757">
                <a:extLst>
                  <a:ext uri="{FF2B5EF4-FFF2-40B4-BE49-F238E27FC236}">
                    <a16:creationId xmlns:a16="http://schemas.microsoft.com/office/drawing/2014/main" id="{BB98D8BC-E064-89FF-32EF-9EF346F7D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4" y="3034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9" name="Oval 1758">
                <a:extLst>
                  <a:ext uri="{FF2B5EF4-FFF2-40B4-BE49-F238E27FC236}">
                    <a16:creationId xmlns:a16="http://schemas.microsoft.com/office/drawing/2014/main" id="{9BCE450E-EA40-B2AF-4E68-067C98611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9" y="3038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0" name="Oval 1759">
                <a:extLst>
                  <a:ext uri="{FF2B5EF4-FFF2-40B4-BE49-F238E27FC236}">
                    <a16:creationId xmlns:a16="http://schemas.microsoft.com/office/drawing/2014/main" id="{5D84D575-5F9E-6A77-69E7-DCBB674E3D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" y="3053"/>
                <a:ext cx="21" cy="18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1" name="Oval 1760">
                <a:extLst>
                  <a:ext uri="{FF2B5EF4-FFF2-40B4-BE49-F238E27FC236}">
                    <a16:creationId xmlns:a16="http://schemas.microsoft.com/office/drawing/2014/main" id="{AF9E5C83-C412-2CDA-BCB4-650D094E08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3" y="3057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2" name="Oval 1761">
                <a:extLst>
                  <a:ext uri="{FF2B5EF4-FFF2-40B4-BE49-F238E27FC236}">
                    <a16:creationId xmlns:a16="http://schemas.microsoft.com/office/drawing/2014/main" id="{3E034CBE-9E15-72E0-0A5F-8D53F5927F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" y="2989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3" name="Oval 1762">
                <a:extLst>
                  <a:ext uri="{FF2B5EF4-FFF2-40B4-BE49-F238E27FC236}">
                    <a16:creationId xmlns:a16="http://schemas.microsoft.com/office/drawing/2014/main" id="{41881FCB-D9D1-1279-BF0F-26A9BA15DE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" y="2994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4" name="Oval 1763">
                <a:extLst>
                  <a:ext uri="{FF2B5EF4-FFF2-40B4-BE49-F238E27FC236}">
                    <a16:creationId xmlns:a16="http://schemas.microsoft.com/office/drawing/2014/main" id="{9E5D2361-B497-CA54-A6DD-4E997E945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" y="3291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5" name="Oval 1764">
                <a:extLst>
                  <a:ext uri="{FF2B5EF4-FFF2-40B4-BE49-F238E27FC236}">
                    <a16:creationId xmlns:a16="http://schemas.microsoft.com/office/drawing/2014/main" id="{5B206B1D-78F4-C229-2EA8-525700A80B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" y="3296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6" name="Oval 1765">
                <a:extLst>
                  <a:ext uri="{FF2B5EF4-FFF2-40B4-BE49-F238E27FC236}">
                    <a16:creationId xmlns:a16="http://schemas.microsoft.com/office/drawing/2014/main" id="{68176EB0-4284-6829-8BB3-B752D9EC8C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3" y="2931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7" name="Oval 1766">
                <a:extLst>
                  <a:ext uri="{FF2B5EF4-FFF2-40B4-BE49-F238E27FC236}">
                    <a16:creationId xmlns:a16="http://schemas.microsoft.com/office/drawing/2014/main" id="{DE94ECA8-F89A-2EC6-F0E3-B995A14E40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" y="2936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8" name="Oval 1767">
                <a:extLst>
                  <a:ext uri="{FF2B5EF4-FFF2-40B4-BE49-F238E27FC236}">
                    <a16:creationId xmlns:a16="http://schemas.microsoft.com/office/drawing/2014/main" id="{177FA2E8-F219-1BCE-FCEC-9EB09C7BB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1" y="2790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9" name="Oval 1768">
                <a:extLst>
                  <a:ext uri="{FF2B5EF4-FFF2-40B4-BE49-F238E27FC236}">
                    <a16:creationId xmlns:a16="http://schemas.microsoft.com/office/drawing/2014/main" id="{82F2F0C2-7E62-8CE3-E340-23FF688A95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6" y="2797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0" name="Oval 1769">
                <a:extLst>
                  <a:ext uri="{FF2B5EF4-FFF2-40B4-BE49-F238E27FC236}">
                    <a16:creationId xmlns:a16="http://schemas.microsoft.com/office/drawing/2014/main" id="{2204618B-7C14-2576-09F5-82BB43B7C0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" y="2743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1" name="Oval 1770">
                <a:extLst>
                  <a:ext uri="{FF2B5EF4-FFF2-40B4-BE49-F238E27FC236}">
                    <a16:creationId xmlns:a16="http://schemas.microsoft.com/office/drawing/2014/main" id="{7A849682-4011-37A1-063C-B46241AD6E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5" y="274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2" name="Oval 1771">
                <a:extLst>
                  <a:ext uri="{FF2B5EF4-FFF2-40B4-BE49-F238E27FC236}">
                    <a16:creationId xmlns:a16="http://schemas.microsoft.com/office/drawing/2014/main" id="{EE3F403D-8E68-B851-6B0A-23888E204C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8" y="2580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3" name="Oval 1772">
                <a:extLst>
                  <a:ext uri="{FF2B5EF4-FFF2-40B4-BE49-F238E27FC236}">
                    <a16:creationId xmlns:a16="http://schemas.microsoft.com/office/drawing/2014/main" id="{10DA782F-53A7-CC79-3DB7-C3221C0DDF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3" y="258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4" name="Oval 1773">
                <a:extLst>
                  <a:ext uri="{FF2B5EF4-FFF2-40B4-BE49-F238E27FC236}">
                    <a16:creationId xmlns:a16="http://schemas.microsoft.com/office/drawing/2014/main" id="{43705B41-CF17-CC40-10C1-93C8098201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4" y="3454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5" name="Oval 1774">
                <a:extLst>
                  <a:ext uri="{FF2B5EF4-FFF2-40B4-BE49-F238E27FC236}">
                    <a16:creationId xmlns:a16="http://schemas.microsoft.com/office/drawing/2014/main" id="{94FD8A4D-C4D2-9071-53AE-10469C24BC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" y="346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6" name="Oval 1775">
                <a:extLst>
                  <a:ext uri="{FF2B5EF4-FFF2-40B4-BE49-F238E27FC236}">
                    <a16:creationId xmlns:a16="http://schemas.microsoft.com/office/drawing/2014/main" id="{9DB4D816-33CE-D38E-D0CA-B89AC15260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3154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7" name="Oval 1776">
                <a:extLst>
                  <a:ext uri="{FF2B5EF4-FFF2-40B4-BE49-F238E27FC236}">
                    <a16:creationId xmlns:a16="http://schemas.microsoft.com/office/drawing/2014/main" id="{78C3F7D5-5276-805E-0CF7-BC41D1987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2" y="3158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8" name="Oval 1777">
                <a:extLst>
                  <a:ext uri="{FF2B5EF4-FFF2-40B4-BE49-F238E27FC236}">
                    <a16:creationId xmlns:a16="http://schemas.microsoft.com/office/drawing/2014/main" id="{CEBF55DA-BCF6-7A03-736A-22384228BE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" y="307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9" name="Oval 1778">
                <a:extLst>
                  <a:ext uri="{FF2B5EF4-FFF2-40B4-BE49-F238E27FC236}">
                    <a16:creationId xmlns:a16="http://schemas.microsoft.com/office/drawing/2014/main" id="{A2D89ECF-1813-0BA4-2F6A-0E657445CC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5" y="30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0" name="Oval 1779">
                <a:extLst>
                  <a:ext uri="{FF2B5EF4-FFF2-40B4-BE49-F238E27FC236}">
                    <a16:creationId xmlns:a16="http://schemas.microsoft.com/office/drawing/2014/main" id="{D54FB13D-3753-11F6-E4CC-DF59EBD7AF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5" y="2936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1" name="Oval 1780">
                <a:extLst>
                  <a:ext uri="{FF2B5EF4-FFF2-40B4-BE49-F238E27FC236}">
                    <a16:creationId xmlns:a16="http://schemas.microsoft.com/office/drawing/2014/main" id="{58A296D4-1C72-62C7-1A23-177EBAE6F6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8" y="293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2" name="Oval 1781">
                <a:extLst>
                  <a:ext uri="{FF2B5EF4-FFF2-40B4-BE49-F238E27FC236}">
                    <a16:creationId xmlns:a16="http://schemas.microsoft.com/office/drawing/2014/main" id="{CA2F28E1-4FB9-1256-5AD2-2F87D0AADF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6" y="295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3" name="Oval 1782">
                <a:extLst>
                  <a:ext uri="{FF2B5EF4-FFF2-40B4-BE49-F238E27FC236}">
                    <a16:creationId xmlns:a16="http://schemas.microsoft.com/office/drawing/2014/main" id="{C2C76EEF-DB0B-EC22-5D08-27736EC71B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295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4" name="Oval 1783">
                <a:extLst>
                  <a:ext uri="{FF2B5EF4-FFF2-40B4-BE49-F238E27FC236}">
                    <a16:creationId xmlns:a16="http://schemas.microsoft.com/office/drawing/2014/main" id="{D1C273A0-0313-7644-09EA-379335CF98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5" y="298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5" name="Oval 1784">
                <a:extLst>
                  <a:ext uri="{FF2B5EF4-FFF2-40B4-BE49-F238E27FC236}">
                    <a16:creationId xmlns:a16="http://schemas.microsoft.com/office/drawing/2014/main" id="{DEC5AAE8-BB94-A20C-5E2F-F50ACE5B91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" y="2985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6" name="Oval 1785">
                <a:extLst>
                  <a:ext uri="{FF2B5EF4-FFF2-40B4-BE49-F238E27FC236}">
                    <a16:creationId xmlns:a16="http://schemas.microsoft.com/office/drawing/2014/main" id="{1BD27F7C-EA25-1114-7357-96B93811BB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7" y="289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7" name="Oval 1786">
                <a:extLst>
                  <a:ext uri="{FF2B5EF4-FFF2-40B4-BE49-F238E27FC236}">
                    <a16:creationId xmlns:a16="http://schemas.microsoft.com/office/drawing/2014/main" id="{C3F61876-7036-574E-8B60-B92FAEEAA5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8" y="28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8" name="Oval 1787">
                <a:extLst>
                  <a:ext uri="{FF2B5EF4-FFF2-40B4-BE49-F238E27FC236}">
                    <a16:creationId xmlns:a16="http://schemas.microsoft.com/office/drawing/2014/main" id="{6D252E82-95B4-045A-4B90-F4091EF70E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1" y="281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9" name="Oval 1788">
                <a:extLst>
                  <a:ext uri="{FF2B5EF4-FFF2-40B4-BE49-F238E27FC236}">
                    <a16:creationId xmlns:a16="http://schemas.microsoft.com/office/drawing/2014/main" id="{5B05ABBB-4101-0E6F-F5A9-5BC94F596A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8" y="2846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0" name="Oval 1789">
                <a:extLst>
                  <a:ext uri="{FF2B5EF4-FFF2-40B4-BE49-F238E27FC236}">
                    <a16:creationId xmlns:a16="http://schemas.microsoft.com/office/drawing/2014/main" id="{963E64B3-5919-C764-5360-669EE8783B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3" y="285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1" name="Oval 1790">
                <a:extLst>
                  <a:ext uri="{FF2B5EF4-FFF2-40B4-BE49-F238E27FC236}">
                    <a16:creationId xmlns:a16="http://schemas.microsoft.com/office/drawing/2014/main" id="{324661E0-33AD-D339-2913-72DC392453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2" y="286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2" name="Oval 1791">
                <a:extLst>
                  <a:ext uri="{FF2B5EF4-FFF2-40B4-BE49-F238E27FC236}">
                    <a16:creationId xmlns:a16="http://schemas.microsoft.com/office/drawing/2014/main" id="{37FCC4B3-62F8-7777-84F8-498002DE9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5" y="28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3" name="Oval 1792">
                <a:extLst>
                  <a:ext uri="{FF2B5EF4-FFF2-40B4-BE49-F238E27FC236}">
                    <a16:creationId xmlns:a16="http://schemas.microsoft.com/office/drawing/2014/main" id="{473977AF-E662-AC20-CD91-9E1D068C8B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9" y="2975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4" name="Oval 1793">
                <a:extLst>
                  <a:ext uri="{FF2B5EF4-FFF2-40B4-BE49-F238E27FC236}">
                    <a16:creationId xmlns:a16="http://schemas.microsoft.com/office/drawing/2014/main" id="{0F1FE879-C84D-0DF4-93C5-5BD14D609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2" y="2980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5" name="Oval 1794">
                <a:extLst>
                  <a:ext uri="{FF2B5EF4-FFF2-40B4-BE49-F238E27FC236}">
                    <a16:creationId xmlns:a16="http://schemas.microsoft.com/office/drawing/2014/main" id="{0635BAC2-9281-A17B-B16A-84AA8BFC3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2" y="2955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6" name="Oval 1795">
                <a:extLst>
                  <a:ext uri="{FF2B5EF4-FFF2-40B4-BE49-F238E27FC236}">
                    <a16:creationId xmlns:a16="http://schemas.microsoft.com/office/drawing/2014/main" id="{14F008BD-3E97-F3FF-EBC2-01485E125A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5" y="2958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7" name="Oval 1796">
                <a:extLst>
                  <a:ext uri="{FF2B5EF4-FFF2-40B4-BE49-F238E27FC236}">
                    <a16:creationId xmlns:a16="http://schemas.microsoft.com/office/drawing/2014/main" id="{DDAA71E9-8175-82D2-F261-A033A7741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8" y="3086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8" name="Oval 1797">
                <a:extLst>
                  <a:ext uri="{FF2B5EF4-FFF2-40B4-BE49-F238E27FC236}">
                    <a16:creationId xmlns:a16="http://schemas.microsoft.com/office/drawing/2014/main" id="{C70D975E-BF1B-3E9F-CA57-2B3B7603C1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1" y="308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9" name="Oval 1798">
                <a:extLst>
                  <a:ext uri="{FF2B5EF4-FFF2-40B4-BE49-F238E27FC236}">
                    <a16:creationId xmlns:a16="http://schemas.microsoft.com/office/drawing/2014/main" id="{579307AD-12CD-1000-A2B6-2E1C0AA1F0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0" y="3105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0" name="Oval 1799">
                <a:extLst>
                  <a:ext uri="{FF2B5EF4-FFF2-40B4-BE49-F238E27FC236}">
                    <a16:creationId xmlns:a16="http://schemas.microsoft.com/office/drawing/2014/main" id="{A2260395-E04A-74BE-AB93-997659C3DC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" y="310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1" name="Oval 1800">
                <a:extLst>
                  <a:ext uri="{FF2B5EF4-FFF2-40B4-BE49-F238E27FC236}">
                    <a16:creationId xmlns:a16="http://schemas.microsoft.com/office/drawing/2014/main" id="{C2959A3F-7D74-1813-1DA9-C55AAC9820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" y="292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2" name="Oval 1801">
                <a:extLst>
                  <a:ext uri="{FF2B5EF4-FFF2-40B4-BE49-F238E27FC236}">
                    <a16:creationId xmlns:a16="http://schemas.microsoft.com/office/drawing/2014/main" id="{5D522924-C869-940B-5DFC-201C57B77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2" y="292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3" name="Oval 1802">
                <a:extLst>
                  <a:ext uri="{FF2B5EF4-FFF2-40B4-BE49-F238E27FC236}">
                    <a16:creationId xmlns:a16="http://schemas.microsoft.com/office/drawing/2014/main" id="{471FEE0D-22B4-C6A8-4EB8-28B9F0974A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3" y="3113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4" name="Oval 1803">
                <a:extLst>
                  <a:ext uri="{FF2B5EF4-FFF2-40B4-BE49-F238E27FC236}">
                    <a16:creationId xmlns:a16="http://schemas.microsoft.com/office/drawing/2014/main" id="{915EA8C1-C36C-4C20-EEEC-1F0830EE86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6" y="3116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5" name="Oval 1804">
                <a:extLst>
                  <a:ext uri="{FF2B5EF4-FFF2-40B4-BE49-F238E27FC236}">
                    <a16:creationId xmlns:a16="http://schemas.microsoft.com/office/drawing/2014/main" id="{3FF91799-C5AD-4F27-A65A-C491C21FBB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" y="313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6" name="Oval 1805">
                <a:extLst>
                  <a:ext uri="{FF2B5EF4-FFF2-40B4-BE49-F238E27FC236}">
                    <a16:creationId xmlns:a16="http://schemas.microsoft.com/office/drawing/2014/main" id="{39151A14-65D4-9DB5-49AE-3116423A1A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6" y="313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7" name="Oval 1806">
                <a:extLst>
                  <a:ext uri="{FF2B5EF4-FFF2-40B4-BE49-F238E27FC236}">
                    <a16:creationId xmlns:a16="http://schemas.microsoft.com/office/drawing/2014/main" id="{34A6E6D7-5DFD-AE13-0F0F-D50942CA5D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3086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8" name="Oval 1807">
                <a:extLst>
                  <a:ext uri="{FF2B5EF4-FFF2-40B4-BE49-F238E27FC236}">
                    <a16:creationId xmlns:a16="http://schemas.microsoft.com/office/drawing/2014/main" id="{5E37E0A7-915A-8355-5F5E-8553DE3249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9" y="308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9" name="Oval 1808">
                <a:extLst>
                  <a:ext uri="{FF2B5EF4-FFF2-40B4-BE49-F238E27FC236}">
                    <a16:creationId xmlns:a16="http://schemas.microsoft.com/office/drawing/2014/main" id="{9ED9E4D3-5A39-375A-9D38-437F16FA31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" y="317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0" name="Oval 1809">
                <a:extLst>
                  <a:ext uri="{FF2B5EF4-FFF2-40B4-BE49-F238E27FC236}">
                    <a16:creationId xmlns:a16="http://schemas.microsoft.com/office/drawing/2014/main" id="{8F9997BD-478D-AE8C-4D36-55437025E3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314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1" name="Oval 1810">
                <a:extLst>
                  <a:ext uri="{FF2B5EF4-FFF2-40B4-BE49-F238E27FC236}">
                    <a16:creationId xmlns:a16="http://schemas.microsoft.com/office/drawing/2014/main" id="{8DBC0515-A6AC-3E30-177F-217D8B735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" y="315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2" name="Oval 1811">
                <a:extLst>
                  <a:ext uri="{FF2B5EF4-FFF2-40B4-BE49-F238E27FC236}">
                    <a16:creationId xmlns:a16="http://schemas.microsoft.com/office/drawing/2014/main" id="{85C7B99D-100E-AAD1-F8F4-78D9F40DC1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" y="316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3" name="Oval 1812">
                <a:extLst>
                  <a:ext uri="{FF2B5EF4-FFF2-40B4-BE49-F238E27FC236}">
                    <a16:creationId xmlns:a16="http://schemas.microsoft.com/office/drawing/2014/main" id="{115CB823-B75B-BAAE-6BE3-059CB8B1D1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" y="3173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4" name="Oval 1813">
                <a:extLst>
                  <a:ext uri="{FF2B5EF4-FFF2-40B4-BE49-F238E27FC236}">
                    <a16:creationId xmlns:a16="http://schemas.microsoft.com/office/drawing/2014/main" id="{0B2D1100-C7DC-EA39-79B8-A4B126B111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" y="331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5" name="Oval 1814">
                <a:extLst>
                  <a:ext uri="{FF2B5EF4-FFF2-40B4-BE49-F238E27FC236}">
                    <a16:creationId xmlns:a16="http://schemas.microsoft.com/office/drawing/2014/main" id="{057C08B0-DE8C-34DE-78E3-DCEC1D4808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6" y="331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6" name="Oval 1815">
                <a:extLst>
                  <a:ext uri="{FF2B5EF4-FFF2-40B4-BE49-F238E27FC236}">
                    <a16:creationId xmlns:a16="http://schemas.microsoft.com/office/drawing/2014/main" id="{A4B3BF63-1562-A80B-C5A6-05D1DA7357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3" y="3331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7" name="Oval 1816">
                <a:extLst>
                  <a:ext uri="{FF2B5EF4-FFF2-40B4-BE49-F238E27FC236}">
                    <a16:creationId xmlns:a16="http://schemas.microsoft.com/office/drawing/2014/main" id="{89171A48-EF7A-7709-74E6-DC8D2F09D1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4" y="3354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8" name="Oval 1817">
                <a:extLst>
                  <a:ext uri="{FF2B5EF4-FFF2-40B4-BE49-F238E27FC236}">
                    <a16:creationId xmlns:a16="http://schemas.microsoft.com/office/drawing/2014/main" id="{F02F8C3A-097A-BFDE-1338-09BBA01EFE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335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9" name="Oval 1818">
                <a:extLst>
                  <a:ext uri="{FF2B5EF4-FFF2-40B4-BE49-F238E27FC236}">
                    <a16:creationId xmlns:a16="http://schemas.microsoft.com/office/drawing/2014/main" id="{6B7BD6BF-0CBF-1030-4272-4ADAC35A3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8" y="3414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0" name="Oval 1819">
                <a:extLst>
                  <a:ext uri="{FF2B5EF4-FFF2-40B4-BE49-F238E27FC236}">
                    <a16:creationId xmlns:a16="http://schemas.microsoft.com/office/drawing/2014/main" id="{EBA070A6-29B1-B56A-E322-636005E67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1" y="341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1" name="Oval 1820">
                <a:extLst>
                  <a:ext uri="{FF2B5EF4-FFF2-40B4-BE49-F238E27FC236}">
                    <a16:creationId xmlns:a16="http://schemas.microsoft.com/office/drawing/2014/main" id="{55B22183-9FF2-7F20-BA15-9D16AB8719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9" y="3410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2" name="Oval 1821">
                <a:extLst>
                  <a:ext uri="{FF2B5EF4-FFF2-40B4-BE49-F238E27FC236}">
                    <a16:creationId xmlns:a16="http://schemas.microsoft.com/office/drawing/2014/main" id="{D3D61D43-F97E-CDBE-9FA2-35699689A5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4" y="3413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3" name="Oval 1822">
                <a:extLst>
                  <a:ext uri="{FF2B5EF4-FFF2-40B4-BE49-F238E27FC236}">
                    <a16:creationId xmlns:a16="http://schemas.microsoft.com/office/drawing/2014/main" id="{9DAF5CA3-01B1-3B10-11FB-4558BBB24B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" y="3394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4" name="Oval 1823">
                <a:extLst>
                  <a:ext uri="{FF2B5EF4-FFF2-40B4-BE49-F238E27FC236}">
                    <a16:creationId xmlns:a16="http://schemas.microsoft.com/office/drawing/2014/main" id="{7E7963F6-3AF7-D0DC-7172-262AA15EE9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339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5" name="Oval 1824">
                <a:extLst>
                  <a:ext uri="{FF2B5EF4-FFF2-40B4-BE49-F238E27FC236}">
                    <a16:creationId xmlns:a16="http://schemas.microsoft.com/office/drawing/2014/main" id="{20A728DA-D815-7977-E886-2D86C6EA37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" y="35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6" name="Oval 1825">
                <a:extLst>
                  <a:ext uri="{FF2B5EF4-FFF2-40B4-BE49-F238E27FC236}">
                    <a16:creationId xmlns:a16="http://schemas.microsoft.com/office/drawing/2014/main" id="{B645954D-6E26-EC1F-FFF6-63137672A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1" y="351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7" name="Oval 1826">
                <a:extLst>
                  <a:ext uri="{FF2B5EF4-FFF2-40B4-BE49-F238E27FC236}">
                    <a16:creationId xmlns:a16="http://schemas.microsoft.com/office/drawing/2014/main" id="{8B0C85C1-7404-B022-E463-7248FA7B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" y="35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8" name="Oval 1827">
                <a:extLst>
                  <a:ext uri="{FF2B5EF4-FFF2-40B4-BE49-F238E27FC236}">
                    <a16:creationId xmlns:a16="http://schemas.microsoft.com/office/drawing/2014/main" id="{BC5F5E1E-66F3-B503-89E3-1B85F9BD4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3" y="351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9" name="Oval 1828">
                <a:extLst>
                  <a:ext uri="{FF2B5EF4-FFF2-40B4-BE49-F238E27FC236}">
                    <a16:creationId xmlns:a16="http://schemas.microsoft.com/office/drawing/2014/main" id="{56F49D86-AFCA-0D95-095C-81981EBB50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" y="3462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0" name="Oval 1829">
                <a:extLst>
                  <a:ext uri="{FF2B5EF4-FFF2-40B4-BE49-F238E27FC236}">
                    <a16:creationId xmlns:a16="http://schemas.microsoft.com/office/drawing/2014/main" id="{F4D6979F-6DC0-5FBE-9618-AFD910D944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" y="3466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1" name="Oval 1830">
                <a:extLst>
                  <a:ext uri="{FF2B5EF4-FFF2-40B4-BE49-F238E27FC236}">
                    <a16:creationId xmlns:a16="http://schemas.microsoft.com/office/drawing/2014/main" id="{3F88093F-4347-B68A-727B-37CE85B430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" y="347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2" name="Oval 1831">
                <a:extLst>
                  <a:ext uri="{FF2B5EF4-FFF2-40B4-BE49-F238E27FC236}">
                    <a16:creationId xmlns:a16="http://schemas.microsoft.com/office/drawing/2014/main" id="{136B814E-BB5A-3FE9-5348-20A0166901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5" y="348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3" name="Oval 1832">
                <a:extLst>
                  <a:ext uri="{FF2B5EF4-FFF2-40B4-BE49-F238E27FC236}">
                    <a16:creationId xmlns:a16="http://schemas.microsoft.com/office/drawing/2014/main" id="{59FD2DC5-DB86-52DD-4E06-55A755F34E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" y="3425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4" name="Oval 1833">
                <a:extLst>
                  <a:ext uri="{FF2B5EF4-FFF2-40B4-BE49-F238E27FC236}">
                    <a16:creationId xmlns:a16="http://schemas.microsoft.com/office/drawing/2014/main" id="{2C75D502-DF71-7FE2-2701-C03B147DDD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" y="3430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5" name="Oval 1834">
                <a:extLst>
                  <a:ext uri="{FF2B5EF4-FFF2-40B4-BE49-F238E27FC236}">
                    <a16:creationId xmlns:a16="http://schemas.microsoft.com/office/drawing/2014/main" id="{DE94D788-7DD9-C6E1-54A5-5F4BE4BF1D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" y="281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6" name="Oval 1835">
                <a:extLst>
                  <a:ext uri="{FF2B5EF4-FFF2-40B4-BE49-F238E27FC236}">
                    <a16:creationId xmlns:a16="http://schemas.microsoft.com/office/drawing/2014/main" id="{355931BF-6491-ECC9-7C46-490841E9E5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0" y="282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7" name="Oval 1836">
                <a:extLst>
                  <a:ext uri="{FF2B5EF4-FFF2-40B4-BE49-F238E27FC236}">
                    <a16:creationId xmlns:a16="http://schemas.microsoft.com/office/drawing/2014/main" id="{A449A654-3CF7-70DE-6CEA-46ABA59072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284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8" name="Oval 1837">
                <a:extLst>
                  <a:ext uri="{FF2B5EF4-FFF2-40B4-BE49-F238E27FC236}">
                    <a16:creationId xmlns:a16="http://schemas.microsoft.com/office/drawing/2014/main" id="{DA6E2208-F213-D4DE-82FD-0CA480B084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2" y="2846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9" name="Oval 1838">
                <a:extLst>
                  <a:ext uri="{FF2B5EF4-FFF2-40B4-BE49-F238E27FC236}">
                    <a16:creationId xmlns:a16="http://schemas.microsoft.com/office/drawing/2014/main" id="{3F1E6ADA-8BC9-7BA5-88C5-A4B1224CE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1" y="276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0" name="Oval 1839">
                <a:extLst>
                  <a:ext uri="{FF2B5EF4-FFF2-40B4-BE49-F238E27FC236}">
                    <a16:creationId xmlns:a16="http://schemas.microsoft.com/office/drawing/2014/main" id="{40F4221E-543D-C206-4B9F-77F1AA5B8D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2" y="2714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1" name="Oval 1840">
                <a:extLst>
                  <a:ext uri="{FF2B5EF4-FFF2-40B4-BE49-F238E27FC236}">
                    <a16:creationId xmlns:a16="http://schemas.microsoft.com/office/drawing/2014/main" id="{0E425E8A-B723-2A0A-4D27-04620A6E2D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2718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2" name="Oval 1841">
                <a:extLst>
                  <a:ext uri="{FF2B5EF4-FFF2-40B4-BE49-F238E27FC236}">
                    <a16:creationId xmlns:a16="http://schemas.microsoft.com/office/drawing/2014/main" id="{E4AFEA44-6EB6-5E53-9E58-0D44757E8B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2" y="266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3" name="Oval 1842">
                <a:extLst>
                  <a:ext uri="{FF2B5EF4-FFF2-40B4-BE49-F238E27FC236}">
                    <a16:creationId xmlns:a16="http://schemas.microsoft.com/office/drawing/2014/main" id="{1D93082E-1C6B-7379-66B9-A82CA1942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5" y="266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4" name="Oval 1843">
                <a:extLst>
                  <a:ext uri="{FF2B5EF4-FFF2-40B4-BE49-F238E27FC236}">
                    <a16:creationId xmlns:a16="http://schemas.microsoft.com/office/drawing/2014/main" id="{B8BA53A2-E37E-CEC1-A55F-C0B0A28C7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6" y="258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5" name="Oval 1844">
                <a:extLst>
                  <a:ext uri="{FF2B5EF4-FFF2-40B4-BE49-F238E27FC236}">
                    <a16:creationId xmlns:a16="http://schemas.microsoft.com/office/drawing/2014/main" id="{8768A308-526E-388D-A089-BEC7DD3782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" y="258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6" name="Oval 1845">
                <a:extLst>
                  <a:ext uri="{FF2B5EF4-FFF2-40B4-BE49-F238E27FC236}">
                    <a16:creationId xmlns:a16="http://schemas.microsoft.com/office/drawing/2014/main" id="{B6A14ED8-B8F1-B66D-C21A-1BC13D3B5A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4" y="2558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7" name="Oval 1846">
                <a:extLst>
                  <a:ext uri="{FF2B5EF4-FFF2-40B4-BE49-F238E27FC236}">
                    <a16:creationId xmlns:a16="http://schemas.microsoft.com/office/drawing/2014/main" id="{32C66317-F9E6-A3AB-D55C-35CCCB6E6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7" y="2561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8" name="Oval 1847">
                <a:extLst>
                  <a:ext uri="{FF2B5EF4-FFF2-40B4-BE49-F238E27FC236}">
                    <a16:creationId xmlns:a16="http://schemas.microsoft.com/office/drawing/2014/main" id="{28AB26A5-FD27-C96B-7A28-7F5DE06D9E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1" y="254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9" name="Oval 1848">
                <a:extLst>
                  <a:ext uri="{FF2B5EF4-FFF2-40B4-BE49-F238E27FC236}">
                    <a16:creationId xmlns:a16="http://schemas.microsoft.com/office/drawing/2014/main" id="{2D56B32B-692D-158F-D4C6-5555F8AFC9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255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0" name="Oval 1849">
                <a:extLst>
                  <a:ext uri="{FF2B5EF4-FFF2-40B4-BE49-F238E27FC236}">
                    <a16:creationId xmlns:a16="http://schemas.microsoft.com/office/drawing/2014/main" id="{787B77C5-F233-62D7-F895-9E7B5918F1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0" y="2568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1" name="Oval 1850">
                <a:extLst>
                  <a:ext uri="{FF2B5EF4-FFF2-40B4-BE49-F238E27FC236}">
                    <a16:creationId xmlns:a16="http://schemas.microsoft.com/office/drawing/2014/main" id="{6F798D15-02FF-DC7A-73AA-E8CA2EA65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4" y="2571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2" name="Oval 1851">
                <a:extLst>
                  <a:ext uri="{FF2B5EF4-FFF2-40B4-BE49-F238E27FC236}">
                    <a16:creationId xmlns:a16="http://schemas.microsoft.com/office/drawing/2014/main" id="{2FB3AF65-C495-8F06-4FAE-CDD0854EC5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3" y="254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3" name="Oval 1852">
                <a:extLst>
                  <a:ext uri="{FF2B5EF4-FFF2-40B4-BE49-F238E27FC236}">
                    <a16:creationId xmlns:a16="http://schemas.microsoft.com/office/drawing/2014/main" id="{F3B8A496-1FA8-E1ED-B70E-6E37D86C43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8" y="2545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4" name="Oval 1853">
                <a:extLst>
                  <a:ext uri="{FF2B5EF4-FFF2-40B4-BE49-F238E27FC236}">
                    <a16:creationId xmlns:a16="http://schemas.microsoft.com/office/drawing/2014/main" id="{D70075C0-FAD3-BFD8-1BE9-BDE639070E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1" y="255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5" name="Oval 1854">
                <a:extLst>
                  <a:ext uri="{FF2B5EF4-FFF2-40B4-BE49-F238E27FC236}">
                    <a16:creationId xmlns:a16="http://schemas.microsoft.com/office/drawing/2014/main" id="{A5F10008-2B58-EB9E-3999-EC424EBB91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4" y="255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6" name="Oval 1855">
                <a:extLst>
                  <a:ext uri="{FF2B5EF4-FFF2-40B4-BE49-F238E27FC236}">
                    <a16:creationId xmlns:a16="http://schemas.microsoft.com/office/drawing/2014/main" id="{819C7FCE-1B8E-C5E4-0FAC-A3A3B05517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3" y="2530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7" name="Oval 1856">
                <a:extLst>
                  <a:ext uri="{FF2B5EF4-FFF2-40B4-BE49-F238E27FC236}">
                    <a16:creationId xmlns:a16="http://schemas.microsoft.com/office/drawing/2014/main" id="{220D5F61-48A9-CE8D-CEED-032393F8EC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6" y="253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8" name="Oval 1857">
                <a:extLst>
                  <a:ext uri="{FF2B5EF4-FFF2-40B4-BE49-F238E27FC236}">
                    <a16:creationId xmlns:a16="http://schemas.microsoft.com/office/drawing/2014/main" id="{6BB6147F-4262-C25B-C503-416860749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2459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9" name="Oval 1858">
                <a:extLst>
                  <a:ext uri="{FF2B5EF4-FFF2-40B4-BE49-F238E27FC236}">
                    <a16:creationId xmlns:a16="http://schemas.microsoft.com/office/drawing/2014/main" id="{2F00E058-BCB6-D046-C883-C257E7B1ED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7" y="24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0" name="Oval 1859">
                <a:extLst>
                  <a:ext uri="{FF2B5EF4-FFF2-40B4-BE49-F238E27FC236}">
                    <a16:creationId xmlns:a16="http://schemas.microsoft.com/office/drawing/2014/main" id="{C92593ED-AAF3-5DFF-14F5-B901ECBD31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" y="2501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1" name="Oval 1860">
                <a:extLst>
                  <a:ext uri="{FF2B5EF4-FFF2-40B4-BE49-F238E27FC236}">
                    <a16:creationId xmlns:a16="http://schemas.microsoft.com/office/drawing/2014/main" id="{4C82C676-133C-24E5-7ADD-49871C96B0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8" y="250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2" name="Oval 1861">
                <a:extLst>
                  <a:ext uri="{FF2B5EF4-FFF2-40B4-BE49-F238E27FC236}">
                    <a16:creationId xmlns:a16="http://schemas.microsoft.com/office/drawing/2014/main" id="{9D2E6560-9DC2-D123-8EBD-A1AF718C8C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3" y="256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3" name="Oval 1862">
                <a:extLst>
                  <a:ext uri="{FF2B5EF4-FFF2-40B4-BE49-F238E27FC236}">
                    <a16:creationId xmlns:a16="http://schemas.microsoft.com/office/drawing/2014/main" id="{D12F5EC9-C466-B891-10BD-6246BEEEAD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6" y="256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4" name="Oval 1863">
                <a:extLst>
                  <a:ext uri="{FF2B5EF4-FFF2-40B4-BE49-F238E27FC236}">
                    <a16:creationId xmlns:a16="http://schemas.microsoft.com/office/drawing/2014/main" id="{0AA29521-6D96-6AFD-5CA6-0FDC884580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" y="2550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5" name="Oval 1864">
                <a:extLst>
                  <a:ext uri="{FF2B5EF4-FFF2-40B4-BE49-F238E27FC236}">
                    <a16:creationId xmlns:a16="http://schemas.microsoft.com/office/drawing/2014/main" id="{6C369109-5D77-052D-A52D-6EC390232B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" y="255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6" name="Oval 1865">
                <a:extLst>
                  <a:ext uri="{FF2B5EF4-FFF2-40B4-BE49-F238E27FC236}">
                    <a16:creationId xmlns:a16="http://schemas.microsoft.com/office/drawing/2014/main" id="{BADB2E0A-3FB0-2B20-FD78-C577BC684A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0" y="256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7" name="Oval 1866">
                <a:extLst>
                  <a:ext uri="{FF2B5EF4-FFF2-40B4-BE49-F238E27FC236}">
                    <a16:creationId xmlns:a16="http://schemas.microsoft.com/office/drawing/2014/main" id="{B6B69A22-3F09-01FB-B0B2-9582E32B6E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256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8" name="Oval 1867">
                <a:extLst>
                  <a:ext uri="{FF2B5EF4-FFF2-40B4-BE49-F238E27FC236}">
                    <a16:creationId xmlns:a16="http://schemas.microsoft.com/office/drawing/2014/main" id="{87831129-F649-EF9C-B3EA-E4A44F6791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" y="2558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9" name="Oval 1868">
                <a:extLst>
                  <a:ext uri="{FF2B5EF4-FFF2-40B4-BE49-F238E27FC236}">
                    <a16:creationId xmlns:a16="http://schemas.microsoft.com/office/drawing/2014/main" id="{205605B1-F22A-4E98-52DC-DB1F32C6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" y="25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0" name="Oval 1869">
                <a:extLst>
                  <a:ext uri="{FF2B5EF4-FFF2-40B4-BE49-F238E27FC236}">
                    <a16:creationId xmlns:a16="http://schemas.microsoft.com/office/drawing/2014/main" id="{DD9C5622-443E-E33D-63D2-FA899BC226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" y="2574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1" name="Oval 1870">
                <a:extLst>
                  <a:ext uri="{FF2B5EF4-FFF2-40B4-BE49-F238E27FC236}">
                    <a16:creationId xmlns:a16="http://schemas.microsoft.com/office/drawing/2014/main" id="{2BE28AB4-C166-FE56-1559-482F641F35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8" y="2579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2" name="Oval 1871">
                <a:extLst>
                  <a:ext uri="{FF2B5EF4-FFF2-40B4-BE49-F238E27FC236}">
                    <a16:creationId xmlns:a16="http://schemas.microsoft.com/office/drawing/2014/main" id="{7F1A2CDA-DE63-729D-16A8-39AB6FE76F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7" y="261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3" name="Oval 1872">
                <a:extLst>
                  <a:ext uri="{FF2B5EF4-FFF2-40B4-BE49-F238E27FC236}">
                    <a16:creationId xmlns:a16="http://schemas.microsoft.com/office/drawing/2014/main" id="{5E1A800D-3982-BEE9-1794-5F5C8352E8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2" y="2617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4" name="Oval 1873">
                <a:extLst>
                  <a:ext uri="{FF2B5EF4-FFF2-40B4-BE49-F238E27FC236}">
                    <a16:creationId xmlns:a16="http://schemas.microsoft.com/office/drawing/2014/main" id="{FE4475A0-8AD0-4DCB-3B35-184365F90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0" y="247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5" name="Oval 1874">
                <a:extLst>
                  <a:ext uri="{FF2B5EF4-FFF2-40B4-BE49-F238E27FC236}">
                    <a16:creationId xmlns:a16="http://schemas.microsoft.com/office/drawing/2014/main" id="{E95784B3-8FF2-0BDF-2336-819DCF3B54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" y="2481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6" name="Oval 1875">
                <a:extLst>
                  <a:ext uri="{FF2B5EF4-FFF2-40B4-BE49-F238E27FC236}">
                    <a16:creationId xmlns:a16="http://schemas.microsoft.com/office/drawing/2014/main" id="{3C12FB1B-E200-2576-32A1-D7FF306EB8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1" y="250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7" name="Oval 1876">
                <a:extLst>
                  <a:ext uri="{FF2B5EF4-FFF2-40B4-BE49-F238E27FC236}">
                    <a16:creationId xmlns:a16="http://schemas.microsoft.com/office/drawing/2014/main" id="{7E354FC5-324B-9642-2AA2-4346373ADA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4" y="250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8" name="Oval 1877">
                <a:extLst>
                  <a:ext uri="{FF2B5EF4-FFF2-40B4-BE49-F238E27FC236}">
                    <a16:creationId xmlns:a16="http://schemas.microsoft.com/office/drawing/2014/main" id="{3FF26123-E012-95FB-5D07-D6E3547689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4" y="251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9" name="Oval 1878">
                <a:extLst>
                  <a:ext uri="{FF2B5EF4-FFF2-40B4-BE49-F238E27FC236}">
                    <a16:creationId xmlns:a16="http://schemas.microsoft.com/office/drawing/2014/main" id="{CE46848E-4734-30C7-AA0C-3EE7580FA9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9" y="252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0" name="Oval 1879">
                <a:extLst>
                  <a:ext uri="{FF2B5EF4-FFF2-40B4-BE49-F238E27FC236}">
                    <a16:creationId xmlns:a16="http://schemas.microsoft.com/office/drawing/2014/main" id="{22C66189-B098-F047-E40F-49866F45D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0" y="255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1" name="Oval 1880">
                <a:extLst>
                  <a:ext uri="{FF2B5EF4-FFF2-40B4-BE49-F238E27FC236}">
                    <a16:creationId xmlns:a16="http://schemas.microsoft.com/office/drawing/2014/main" id="{81E01910-8FE0-64F3-2ED8-48071B8C75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2" y="2421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2" name="Oval 1881">
                <a:extLst>
                  <a:ext uri="{FF2B5EF4-FFF2-40B4-BE49-F238E27FC236}">
                    <a16:creationId xmlns:a16="http://schemas.microsoft.com/office/drawing/2014/main" id="{D392A06D-451F-6A56-1765-BC8F2592BD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242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3" name="Oval 1882">
                <a:extLst>
                  <a:ext uri="{FF2B5EF4-FFF2-40B4-BE49-F238E27FC236}">
                    <a16:creationId xmlns:a16="http://schemas.microsoft.com/office/drawing/2014/main" id="{8704FC1B-9087-4126-9878-B5C7C7833A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" y="260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4" name="Oval 1883">
                <a:extLst>
                  <a:ext uri="{FF2B5EF4-FFF2-40B4-BE49-F238E27FC236}">
                    <a16:creationId xmlns:a16="http://schemas.microsoft.com/office/drawing/2014/main" id="{2424B076-79DC-EB65-9354-757E952526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6" y="260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5" name="Oval 1884">
                <a:extLst>
                  <a:ext uri="{FF2B5EF4-FFF2-40B4-BE49-F238E27FC236}">
                    <a16:creationId xmlns:a16="http://schemas.microsoft.com/office/drawing/2014/main" id="{FD19EE69-5C2D-BC0F-6B9A-DAA74F1EBE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4" y="265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6" name="Oval 1885">
                <a:extLst>
                  <a:ext uri="{FF2B5EF4-FFF2-40B4-BE49-F238E27FC236}">
                    <a16:creationId xmlns:a16="http://schemas.microsoft.com/office/drawing/2014/main" id="{F668F9D7-B0BF-39F4-24EB-DBF0041FA1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9" y="265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7" name="Oval 1886">
                <a:extLst>
                  <a:ext uri="{FF2B5EF4-FFF2-40B4-BE49-F238E27FC236}">
                    <a16:creationId xmlns:a16="http://schemas.microsoft.com/office/drawing/2014/main" id="{44B751F7-81DA-3A7D-7123-71EFB88DA9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" y="269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8" name="Oval 1887">
                <a:extLst>
                  <a:ext uri="{FF2B5EF4-FFF2-40B4-BE49-F238E27FC236}">
                    <a16:creationId xmlns:a16="http://schemas.microsoft.com/office/drawing/2014/main" id="{9E844541-111F-7E8B-04CC-726A30C8F2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3" y="269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9" name="Oval 1888">
                <a:extLst>
                  <a:ext uri="{FF2B5EF4-FFF2-40B4-BE49-F238E27FC236}">
                    <a16:creationId xmlns:a16="http://schemas.microsoft.com/office/drawing/2014/main" id="{12C522FF-6DFC-A47A-E4D7-FB5346EDB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" y="271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0" name="Oval 1889">
                <a:extLst>
                  <a:ext uri="{FF2B5EF4-FFF2-40B4-BE49-F238E27FC236}">
                    <a16:creationId xmlns:a16="http://schemas.microsoft.com/office/drawing/2014/main" id="{CA8764DA-CAA0-D370-6D8C-578218EE03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3" y="271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1" name="Oval 1890">
                <a:extLst>
                  <a:ext uri="{FF2B5EF4-FFF2-40B4-BE49-F238E27FC236}">
                    <a16:creationId xmlns:a16="http://schemas.microsoft.com/office/drawing/2014/main" id="{439FBEAF-3AF3-9A34-70B7-2C56AF5216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3" y="274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2" name="Oval 1891">
                <a:extLst>
                  <a:ext uri="{FF2B5EF4-FFF2-40B4-BE49-F238E27FC236}">
                    <a16:creationId xmlns:a16="http://schemas.microsoft.com/office/drawing/2014/main" id="{BEF012D2-CC93-89A7-4323-64FE3F43E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7" y="2746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3" name="Oval 1892">
                <a:extLst>
                  <a:ext uri="{FF2B5EF4-FFF2-40B4-BE49-F238E27FC236}">
                    <a16:creationId xmlns:a16="http://schemas.microsoft.com/office/drawing/2014/main" id="{20F01C20-CE89-F295-8ED4-949E9B596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9" y="2779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4" name="Oval 1893">
                <a:extLst>
                  <a:ext uri="{FF2B5EF4-FFF2-40B4-BE49-F238E27FC236}">
                    <a16:creationId xmlns:a16="http://schemas.microsoft.com/office/drawing/2014/main" id="{DF7C712E-F83A-EB2E-45D0-DC28CF421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2" y="278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5" name="Oval 1894">
                <a:extLst>
                  <a:ext uri="{FF2B5EF4-FFF2-40B4-BE49-F238E27FC236}">
                    <a16:creationId xmlns:a16="http://schemas.microsoft.com/office/drawing/2014/main" id="{A04E0F1A-B72D-8039-DB4D-7C21E63CE3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9" y="285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6" name="Oval 1895">
                <a:extLst>
                  <a:ext uri="{FF2B5EF4-FFF2-40B4-BE49-F238E27FC236}">
                    <a16:creationId xmlns:a16="http://schemas.microsoft.com/office/drawing/2014/main" id="{2910AF23-0EDF-755F-CD1C-1BD4D3F852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2" y="285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7" name="Oval 1896">
                <a:extLst>
                  <a:ext uri="{FF2B5EF4-FFF2-40B4-BE49-F238E27FC236}">
                    <a16:creationId xmlns:a16="http://schemas.microsoft.com/office/drawing/2014/main" id="{19CE9855-5560-3EAB-6C46-F1E843CB5A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9" y="288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8" name="Oval 1897">
                <a:extLst>
                  <a:ext uri="{FF2B5EF4-FFF2-40B4-BE49-F238E27FC236}">
                    <a16:creationId xmlns:a16="http://schemas.microsoft.com/office/drawing/2014/main" id="{95165E08-A7FA-C3F9-A316-45F54E6749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0" y="29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9" name="Oval 1898">
                <a:extLst>
                  <a:ext uri="{FF2B5EF4-FFF2-40B4-BE49-F238E27FC236}">
                    <a16:creationId xmlns:a16="http://schemas.microsoft.com/office/drawing/2014/main" id="{44684DED-3614-F469-1A14-AA28DEE6EB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5" y="291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0" name="Oval 1899">
                <a:extLst>
                  <a:ext uri="{FF2B5EF4-FFF2-40B4-BE49-F238E27FC236}">
                    <a16:creationId xmlns:a16="http://schemas.microsoft.com/office/drawing/2014/main" id="{8BB47E77-49C4-91D7-5B69-A97490EA14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" y="2936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1" name="Oval 1900">
                <a:extLst>
                  <a:ext uri="{FF2B5EF4-FFF2-40B4-BE49-F238E27FC236}">
                    <a16:creationId xmlns:a16="http://schemas.microsoft.com/office/drawing/2014/main" id="{83A9DCDE-EB0D-E6FE-2545-A7BF93A9C8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" y="293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2" name="Oval 1901">
                <a:extLst>
                  <a:ext uri="{FF2B5EF4-FFF2-40B4-BE49-F238E27FC236}">
                    <a16:creationId xmlns:a16="http://schemas.microsoft.com/office/drawing/2014/main" id="{9BA2DD86-9978-7EE3-305F-6DC701AB21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2" y="298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3" name="Oval 1902">
                <a:extLst>
                  <a:ext uri="{FF2B5EF4-FFF2-40B4-BE49-F238E27FC236}">
                    <a16:creationId xmlns:a16="http://schemas.microsoft.com/office/drawing/2014/main" id="{67FFCDD3-A15C-2CB5-A72A-93B9C388B7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2988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4" name="Oval 1903">
                <a:extLst>
                  <a:ext uri="{FF2B5EF4-FFF2-40B4-BE49-F238E27FC236}">
                    <a16:creationId xmlns:a16="http://schemas.microsoft.com/office/drawing/2014/main" id="{9EA10125-8A63-FBC1-E04B-BBB18ED72B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4" y="3195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5" name="Oval 1904">
                <a:extLst>
                  <a:ext uri="{FF2B5EF4-FFF2-40B4-BE49-F238E27FC236}">
                    <a16:creationId xmlns:a16="http://schemas.microsoft.com/office/drawing/2014/main" id="{E6C06CA8-C309-4F7F-E17B-4230FD1A17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" y="3199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6" name="Oval 1905">
                <a:extLst>
                  <a:ext uri="{FF2B5EF4-FFF2-40B4-BE49-F238E27FC236}">
                    <a16:creationId xmlns:a16="http://schemas.microsoft.com/office/drawing/2014/main" id="{990B4072-B19B-ECD1-CEE8-07C72FC2DF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4" y="3258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7" name="Oval 1906">
                <a:extLst>
                  <a:ext uri="{FF2B5EF4-FFF2-40B4-BE49-F238E27FC236}">
                    <a16:creationId xmlns:a16="http://schemas.microsoft.com/office/drawing/2014/main" id="{C37812F5-15EE-08A1-EE8B-E5DC0F930A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2" y="3384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8" name="Oval 1907">
                <a:extLst>
                  <a:ext uri="{FF2B5EF4-FFF2-40B4-BE49-F238E27FC236}">
                    <a16:creationId xmlns:a16="http://schemas.microsoft.com/office/drawing/2014/main" id="{F60AAD53-39A3-2733-2B44-08F15BE5A8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3506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9" name="Oval 1908">
                <a:extLst>
                  <a:ext uri="{FF2B5EF4-FFF2-40B4-BE49-F238E27FC236}">
                    <a16:creationId xmlns:a16="http://schemas.microsoft.com/office/drawing/2014/main" id="{2025896A-843E-1E8F-30D7-E430D62A5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2" y="3511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0" name="Oval 1909">
                <a:extLst>
                  <a:ext uri="{FF2B5EF4-FFF2-40B4-BE49-F238E27FC236}">
                    <a16:creationId xmlns:a16="http://schemas.microsoft.com/office/drawing/2014/main" id="{BA064FA7-F876-D581-ACE5-F24048AFF3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4" y="3470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1" name="Oval 1910">
                <a:extLst>
                  <a:ext uri="{FF2B5EF4-FFF2-40B4-BE49-F238E27FC236}">
                    <a16:creationId xmlns:a16="http://schemas.microsoft.com/office/drawing/2014/main" id="{3AFB6126-5194-AF43-13BD-DA30CEE3EB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7" y="3474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2" name="Oval 1911">
                <a:extLst>
                  <a:ext uri="{FF2B5EF4-FFF2-40B4-BE49-F238E27FC236}">
                    <a16:creationId xmlns:a16="http://schemas.microsoft.com/office/drawing/2014/main" id="{D8D5D3AD-BC99-1D0A-3B00-8F6CFBFBB4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5" y="3482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3" name="Oval 1912">
                <a:extLst>
                  <a:ext uri="{FF2B5EF4-FFF2-40B4-BE49-F238E27FC236}">
                    <a16:creationId xmlns:a16="http://schemas.microsoft.com/office/drawing/2014/main" id="{EF1F6BAF-6376-D996-B5EC-DBFA602D35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" y="3487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4" name="Oval 1913">
                <a:extLst>
                  <a:ext uri="{FF2B5EF4-FFF2-40B4-BE49-F238E27FC236}">
                    <a16:creationId xmlns:a16="http://schemas.microsoft.com/office/drawing/2014/main" id="{0DC41DE8-0168-981E-E88D-29CECE16C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4" y="3447"/>
                <a:ext cx="12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5" name="Oval 1914">
                <a:extLst>
                  <a:ext uri="{FF2B5EF4-FFF2-40B4-BE49-F238E27FC236}">
                    <a16:creationId xmlns:a16="http://schemas.microsoft.com/office/drawing/2014/main" id="{7735485C-86FC-DD86-7CEF-28681EEC0A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" y="3452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6" name="Oval 1915">
                <a:extLst>
                  <a:ext uri="{FF2B5EF4-FFF2-40B4-BE49-F238E27FC236}">
                    <a16:creationId xmlns:a16="http://schemas.microsoft.com/office/drawing/2014/main" id="{03A1369A-ED9D-7BB1-9604-8D3E31D062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" y="3157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7" name="Oval 1916">
                <a:extLst>
                  <a:ext uri="{FF2B5EF4-FFF2-40B4-BE49-F238E27FC236}">
                    <a16:creationId xmlns:a16="http://schemas.microsoft.com/office/drawing/2014/main" id="{C84AB18A-8FB9-22D6-E9CE-758BCE29CA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" y="3162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8" name="Oval 1917">
                <a:extLst>
                  <a:ext uri="{FF2B5EF4-FFF2-40B4-BE49-F238E27FC236}">
                    <a16:creationId xmlns:a16="http://schemas.microsoft.com/office/drawing/2014/main" id="{FE57AFA2-9952-9124-D9DF-A98956E497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3109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9" name="Oval 1918">
                <a:extLst>
                  <a:ext uri="{FF2B5EF4-FFF2-40B4-BE49-F238E27FC236}">
                    <a16:creationId xmlns:a16="http://schemas.microsoft.com/office/drawing/2014/main" id="{70E84E18-D9D4-6AC4-7328-E3A12C9A47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1" y="3113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0" name="Oval 1919">
                <a:extLst>
                  <a:ext uri="{FF2B5EF4-FFF2-40B4-BE49-F238E27FC236}">
                    <a16:creationId xmlns:a16="http://schemas.microsoft.com/office/drawing/2014/main" id="{5E84DF64-2EE6-F68D-831A-7730ECE5DD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1" y="3043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1" name="Oval 1920">
                <a:extLst>
                  <a:ext uri="{FF2B5EF4-FFF2-40B4-BE49-F238E27FC236}">
                    <a16:creationId xmlns:a16="http://schemas.microsoft.com/office/drawing/2014/main" id="{49CFEE11-14AF-4D7F-25C2-A3ECB124E6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" y="304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2" name="Oval 1921">
                <a:extLst>
                  <a:ext uri="{FF2B5EF4-FFF2-40B4-BE49-F238E27FC236}">
                    <a16:creationId xmlns:a16="http://schemas.microsoft.com/office/drawing/2014/main" id="{AA679FBF-90E0-79AA-247F-3587C8886F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5" y="3030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3" name="Oval 1922">
                <a:extLst>
                  <a:ext uri="{FF2B5EF4-FFF2-40B4-BE49-F238E27FC236}">
                    <a16:creationId xmlns:a16="http://schemas.microsoft.com/office/drawing/2014/main" id="{755E97E4-23AB-930A-EC0B-092E66A758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2" y="3022"/>
                <a:ext cx="13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4" name="Oval 1923">
                <a:extLst>
                  <a:ext uri="{FF2B5EF4-FFF2-40B4-BE49-F238E27FC236}">
                    <a16:creationId xmlns:a16="http://schemas.microsoft.com/office/drawing/2014/main" id="{EC2832B1-45CD-EE4A-8610-DCC5968DFE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6" y="3027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5" name="Oval 1924">
                <a:extLst>
                  <a:ext uri="{FF2B5EF4-FFF2-40B4-BE49-F238E27FC236}">
                    <a16:creationId xmlns:a16="http://schemas.microsoft.com/office/drawing/2014/main" id="{09552EFA-6288-FD5B-1789-D22A9E58AB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3041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6" name="Oval 1925">
                <a:extLst>
                  <a:ext uri="{FF2B5EF4-FFF2-40B4-BE49-F238E27FC236}">
                    <a16:creationId xmlns:a16="http://schemas.microsoft.com/office/drawing/2014/main" id="{08603D2F-F010-427D-A4AF-59F39F3683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9" y="3045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7" name="Oval 1926">
                <a:extLst>
                  <a:ext uri="{FF2B5EF4-FFF2-40B4-BE49-F238E27FC236}">
                    <a16:creationId xmlns:a16="http://schemas.microsoft.com/office/drawing/2014/main" id="{E9ECE9A4-0480-CFED-CFAC-0514BA933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1" y="3053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8" name="Oval 1927">
                <a:extLst>
                  <a:ext uri="{FF2B5EF4-FFF2-40B4-BE49-F238E27FC236}">
                    <a16:creationId xmlns:a16="http://schemas.microsoft.com/office/drawing/2014/main" id="{976E3CFA-552B-793F-BF74-8CB9578B4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" y="3056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9" name="Oval 1928">
                <a:extLst>
                  <a:ext uri="{FF2B5EF4-FFF2-40B4-BE49-F238E27FC236}">
                    <a16:creationId xmlns:a16="http://schemas.microsoft.com/office/drawing/2014/main" id="{A1AFE93A-2B9C-A986-FD0B-269BBD166C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" y="2921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0" name="Oval 1929">
                <a:extLst>
                  <a:ext uri="{FF2B5EF4-FFF2-40B4-BE49-F238E27FC236}">
                    <a16:creationId xmlns:a16="http://schemas.microsoft.com/office/drawing/2014/main" id="{D2A18C9B-EC54-281F-4ECE-F462D86FED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9" y="2944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1" name="Oval 1930">
                <a:extLst>
                  <a:ext uri="{FF2B5EF4-FFF2-40B4-BE49-F238E27FC236}">
                    <a16:creationId xmlns:a16="http://schemas.microsoft.com/office/drawing/2014/main" id="{5181383F-4030-DD29-FA88-F5E86412EC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2" y="2948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2" name="Oval 1931">
                <a:extLst>
                  <a:ext uri="{FF2B5EF4-FFF2-40B4-BE49-F238E27FC236}">
                    <a16:creationId xmlns:a16="http://schemas.microsoft.com/office/drawing/2014/main" id="{34D7352F-31D3-60D0-92BA-3C69D9A199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0" y="2964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3" name="Oval 1932">
                <a:extLst>
                  <a:ext uri="{FF2B5EF4-FFF2-40B4-BE49-F238E27FC236}">
                    <a16:creationId xmlns:a16="http://schemas.microsoft.com/office/drawing/2014/main" id="{99CB0622-4EE5-8138-AAD8-1493195B7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" y="2969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4" name="Oval 1933">
                <a:extLst>
                  <a:ext uri="{FF2B5EF4-FFF2-40B4-BE49-F238E27FC236}">
                    <a16:creationId xmlns:a16="http://schemas.microsoft.com/office/drawing/2014/main" id="{70BF4AB8-EA07-695D-CFA6-0C45A5FF6E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" y="297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5" name="Oval 1934">
                <a:extLst>
                  <a:ext uri="{FF2B5EF4-FFF2-40B4-BE49-F238E27FC236}">
                    <a16:creationId xmlns:a16="http://schemas.microsoft.com/office/drawing/2014/main" id="{3B6381E9-C946-85B6-E5C5-37DEAC52C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907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6" name="Oval 1935">
                <a:extLst>
                  <a:ext uri="{FF2B5EF4-FFF2-40B4-BE49-F238E27FC236}">
                    <a16:creationId xmlns:a16="http://schemas.microsoft.com/office/drawing/2014/main" id="{9D877548-D7DC-C883-48F2-8372445B47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912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7" name="Oval 1936">
                <a:extLst>
                  <a:ext uri="{FF2B5EF4-FFF2-40B4-BE49-F238E27FC236}">
                    <a16:creationId xmlns:a16="http://schemas.microsoft.com/office/drawing/2014/main" id="{BECA9BAA-5D96-7DD0-0297-52A5763A68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7" y="2909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8" name="Oval 1937">
                <a:extLst>
                  <a:ext uri="{FF2B5EF4-FFF2-40B4-BE49-F238E27FC236}">
                    <a16:creationId xmlns:a16="http://schemas.microsoft.com/office/drawing/2014/main" id="{4F12C27C-E261-DFAB-9911-EE9E95536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3" y="2882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9" name="Oval 1938">
                <a:extLst>
                  <a:ext uri="{FF2B5EF4-FFF2-40B4-BE49-F238E27FC236}">
                    <a16:creationId xmlns:a16="http://schemas.microsoft.com/office/drawing/2014/main" id="{B9C7677F-FAA3-7655-DE5E-3130473253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887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0" name="Oval 1939">
                <a:extLst>
                  <a:ext uri="{FF2B5EF4-FFF2-40B4-BE49-F238E27FC236}">
                    <a16:creationId xmlns:a16="http://schemas.microsoft.com/office/drawing/2014/main" id="{2C6882A5-7C3E-7E77-3851-51EBDD72D9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1" y="2893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1" name="Oval 1940">
                <a:extLst>
                  <a:ext uri="{FF2B5EF4-FFF2-40B4-BE49-F238E27FC236}">
                    <a16:creationId xmlns:a16="http://schemas.microsoft.com/office/drawing/2014/main" id="{92B12BB8-CDF4-0F4F-E181-8774B02736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" y="2896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2" name="Oval 1941">
                <a:extLst>
                  <a:ext uri="{FF2B5EF4-FFF2-40B4-BE49-F238E27FC236}">
                    <a16:creationId xmlns:a16="http://schemas.microsoft.com/office/drawing/2014/main" id="{0B7288B2-3307-8A59-8A73-B1B6AC764E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9" y="2931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3" name="Oval 1942">
                <a:extLst>
                  <a:ext uri="{FF2B5EF4-FFF2-40B4-BE49-F238E27FC236}">
                    <a16:creationId xmlns:a16="http://schemas.microsoft.com/office/drawing/2014/main" id="{8890919E-649D-73D2-088B-077F6792D7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" y="2936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4" name="Oval 1943">
                <a:extLst>
                  <a:ext uri="{FF2B5EF4-FFF2-40B4-BE49-F238E27FC236}">
                    <a16:creationId xmlns:a16="http://schemas.microsoft.com/office/drawing/2014/main" id="{D441D385-D1E1-3151-3C99-A4B9CF14C0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" y="2868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5" name="Oval 1944">
                <a:extLst>
                  <a:ext uri="{FF2B5EF4-FFF2-40B4-BE49-F238E27FC236}">
                    <a16:creationId xmlns:a16="http://schemas.microsoft.com/office/drawing/2014/main" id="{CA103B57-D5DD-B36D-FB1C-8F41874B4E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7" y="2808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6" name="Oval 1945">
                <a:extLst>
                  <a:ext uri="{FF2B5EF4-FFF2-40B4-BE49-F238E27FC236}">
                    <a16:creationId xmlns:a16="http://schemas.microsoft.com/office/drawing/2014/main" id="{C245D35E-4097-596E-6893-3244AE0FD2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5" y="2762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7" name="Oval 1946">
                <a:extLst>
                  <a:ext uri="{FF2B5EF4-FFF2-40B4-BE49-F238E27FC236}">
                    <a16:creationId xmlns:a16="http://schemas.microsoft.com/office/drawing/2014/main" id="{7CF0103B-279B-1FA5-E75D-AAE61D13B1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" y="276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8" name="Oval 1947">
                <a:extLst>
                  <a:ext uri="{FF2B5EF4-FFF2-40B4-BE49-F238E27FC236}">
                    <a16:creationId xmlns:a16="http://schemas.microsoft.com/office/drawing/2014/main" id="{BB78A256-83A7-03BD-62BF-F9416C589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4" y="2566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9" name="Oval 1948">
                <a:extLst>
                  <a:ext uri="{FF2B5EF4-FFF2-40B4-BE49-F238E27FC236}">
                    <a16:creationId xmlns:a16="http://schemas.microsoft.com/office/drawing/2014/main" id="{A1FFD033-8D11-E5CD-5978-F167E3177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" y="2571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0" name="Oval 1949">
                <a:extLst>
                  <a:ext uri="{FF2B5EF4-FFF2-40B4-BE49-F238E27FC236}">
                    <a16:creationId xmlns:a16="http://schemas.microsoft.com/office/drawing/2014/main" id="{38C35FC4-F328-9853-042B-9F025A2790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8" y="2523"/>
                <a:ext cx="12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1" name="Oval 1950">
                <a:extLst>
                  <a:ext uri="{FF2B5EF4-FFF2-40B4-BE49-F238E27FC236}">
                    <a16:creationId xmlns:a16="http://schemas.microsoft.com/office/drawing/2014/main" id="{5DD72A20-4DE7-7035-0867-4D578AAA40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2443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2" name="Oval 1951">
                <a:extLst>
                  <a:ext uri="{FF2B5EF4-FFF2-40B4-BE49-F238E27FC236}">
                    <a16:creationId xmlns:a16="http://schemas.microsoft.com/office/drawing/2014/main" id="{B9D59434-4BC6-09ED-5AB3-E3D7797F6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244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3" name="Oval 1952">
                <a:extLst>
                  <a:ext uri="{FF2B5EF4-FFF2-40B4-BE49-F238E27FC236}">
                    <a16:creationId xmlns:a16="http://schemas.microsoft.com/office/drawing/2014/main" id="{1E639C4A-0F9B-6C79-B2FD-FBA9BA0B22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7" y="2531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4" name="Oval 1953">
                <a:extLst>
                  <a:ext uri="{FF2B5EF4-FFF2-40B4-BE49-F238E27FC236}">
                    <a16:creationId xmlns:a16="http://schemas.microsoft.com/office/drawing/2014/main" id="{E020A9C3-07A4-3551-8BD1-C9B957FD40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6" y="2639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5" name="Oval 1954">
                <a:extLst>
                  <a:ext uri="{FF2B5EF4-FFF2-40B4-BE49-F238E27FC236}">
                    <a16:creationId xmlns:a16="http://schemas.microsoft.com/office/drawing/2014/main" id="{A2A9CCF9-B08E-7F2D-7D1B-6E4C702FF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" y="2643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6" name="Oval 1955">
                <a:extLst>
                  <a:ext uri="{FF2B5EF4-FFF2-40B4-BE49-F238E27FC236}">
                    <a16:creationId xmlns:a16="http://schemas.microsoft.com/office/drawing/2014/main" id="{8A2E9AF8-CA4C-19CF-476D-B1AC901A0D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2" y="2697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7" name="Oval 1956">
                <a:extLst>
                  <a:ext uri="{FF2B5EF4-FFF2-40B4-BE49-F238E27FC236}">
                    <a16:creationId xmlns:a16="http://schemas.microsoft.com/office/drawing/2014/main" id="{598DE87C-CCA6-7CBC-FDE1-423C7FFE5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6" y="2868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8" name="Oval 1957">
                <a:extLst>
                  <a:ext uri="{FF2B5EF4-FFF2-40B4-BE49-F238E27FC236}">
                    <a16:creationId xmlns:a16="http://schemas.microsoft.com/office/drawing/2014/main" id="{76C02F53-CB1C-EFEF-A702-FD673E4513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2980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9" name="Oval 1958">
                <a:extLst>
                  <a:ext uri="{FF2B5EF4-FFF2-40B4-BE49-F238E27FC236}">
                    <a16:creationId xmlns:a16="http://schemas.microsoft.com/office/drawing/2014/main" id="{F7EA537E-F5FE-5FEB-5FAB-3D0585CDD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2" y="2985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0" name="Oval 1959">
                <a:extLst>
                  <a:ext uri="{FF2B5EF4-FFF2-40B4-BE49-F238E27FC236}">
                    <a16:creationId xmlns:a16="http://schemas.microsoft.com/office/drawing/2014/main" id="{1DA30374-7754-B54E-FC42-8710B229E3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6" y="3018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1" name="Oval 1960">
                <a:extLst>
                  <a:ext uri="{FF2B5EF4-FFF2-40B4-BE49-F238E27FC236}">
                    <a16:creationId xmlns:a16="http://schemas.microsoft.com/office/drawing/2014/main" id="{C37C6B53-24C3-BEF1-24B2-088D818D58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" y="3083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2" name="Oval 1961">
                <a:extLst>
                  <a:ext uri="{FF2B5EF4-FFF2-40B4-BE49-F238E27FC236}">
                    <a16:creationId xmlns:a16="http://schemas.microsoft.com/office/drawing/2014/main" id="{DDC4E151-2FD3-CE2A-6F96-2AB1C4ED1A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" y="3086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3" name="Oval 1962">
                <a:extLst>
                  <a:ext uri="{FF2B5EF4-FFF2-40B4-BE49-F238E27FC236}">
                    <a16:creationId xmlns:a16="http://schemas.microsoft.com/office/drawing/2014/main" id="{10733ABA-73FA-ABD0-C4C5-6D6C5E645D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8" y="3049"/>
                <a:ext cx="14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4" name="Oval 1963">
                <a:extLst>
                  <a:ext uri="{FF2B5EF4-FFF2-40B4-BE49-F238E27FC236}">
                    <a16:creationId xmlns:a16="http://schemas.microsoft.com/office/drawing/2014/main" id="{99417868-095D-D6C4-3112-58B98A112A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1" y="3054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5" name="Oval 1964">
                <a:extLst>
                  <a:ext uri="{FF2B5EF4-FFF2-40B4-BE49-F238E27FC236}">
                    <a16:creationId xmlns:a16="http://schemas.microsoft.com/office/drawing/2014/main" id="{FC80BB30-A954-DEA1-726F-EB6A343A08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3" y="3079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6" name="Oval 1965">
                <a:extLst>
                  <a:ext uri="{FF2B5EF4-FFF2-40B4-BE49-F238E27FC236}">
                    <a16:creationId xmlns:a16="http://schemas.microsoft.com/office/drawing/2014/main" id="{EE78A0E8-1C50-F11D-0630-EB98BF957B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6" y="308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7" name="Oval 1966">
                <a:extLst>
                  <a:ext uri="{FF2B5EF4-FFF2-40B4-BE49-F238E27FC236}">
                    <a16:creationId xmlns:a16="http://schemas.microsoft.com/office/drawing/2014/main" id="{741B4AEC-937A-0A3D-7E8D-3FBCF4DF65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4" y="3054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8" name="Oval 1967">
                <a:extLst>
                  <a:ext uri="{FF2B5EF4-FFF2-40B4-BE49-F238E27FC236}">
                    <a16:creationId xmlns:a16="http://schemas.microsoft.com/office/drawing/2014/main" id="{5051A1AA-5756-659B-9960-2862A752C6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4" y="2945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9" name="Oval 1968">
                <a:extLst>
                  <a:ext uri="{FF2B5EF4-FFF2-40B4-BE49-F238E27FC236}">
                    <a16:creationId xmlns:a16="http://schemas.microsoft.com/office/drawing/2014/main" id="{DAABB93C-220E-3B96-DEE9-B90E0103A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7" y="294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0" name="Oval 1969">
                <a:extLst>
                  <a:ext uri="{FF2B5EF4-FFF2-40B4-BE49-F238E27FC236}">
                    <a16:creationId xmlns:a16="http://schemas.microsoft.com/office/drawing/2014/main" id="{514CF02C-556E-EB8B-63DF-765D8F495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3" y="2915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1" name="Oval 1970">
                <a:extLst>
                  <a:ext uri="{FF2B5EF4-FFF2-40B4-BE49-F238E27FC236}">
                    <a16:creationId xmlns:a16="http://schemas.microsoft.com/office/drawing/2014/main" id="{3B963F47-CB11-DCE0-EEF8-7C196F74E7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6" y="2918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2" name="Oval 1971">
                <a:extLst>
                  <a:ext uri="{FF2B5EF4-FFF2-40B4-BE49-F238E27FC236}">
                    <a16:creationId xmlns:a16="http://schemas.microsoft.com/office/drawing/2014/main" id="{AC63A25A-47A7-7924-AAF1-72E864C5F6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4" y="2880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3" name="Oval 1972">
                <a:extLst>
                  <a:ext uri="{FF2B5EF4-FFF2-40B4-BE49-F238E27FC236}">
                    <a16:creationId xmlns:a16="http://schemas.microsoft.com/office/drawing/2014/main" id="{3EFFA59C-935D-D36F-CE93-AFEEEE0D1C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7" y="288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4" name="Oval 1973">
                <a:extLst>
                  <a:ext uri="{FF2B5EF4-FFF2-40B4-BE49-F238E27FC236}">
                    <a16:creationId xmlns:a16="http://schemas.microsoft.com/office/drawing/2014/main" id="{B32BD03D-59CB-735E-4FEA-D700D7794A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7" y="2765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5" name="Oval 1974">
                <a:extLst>
                  <a:ext uri="{FF2B5EF4-FFF2-40B4-BE49-F238E27FC236}">
                    <a16:creationId xmlns:a16="http://schemas.microsoft.com/office/drawing/2014/main" id="{022354A1-A071-2B7F-C107-0855858CB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4" y="3016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6" name="Oval 1975">
                <a:extLst>
                  <a:ext uri="{FF2B5EF4-FFF2-40B4-BE49-F238E27FC236}">
                    <a16:creationId xmlns:a16="http://schemas.microsoft.com/office/drawing/2014/main" id="{38C7CE66-7228-700F-7CBC-4D7CF5599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" y="301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7" name="Freeform 1976">
                <a:extLst>
                  <a:ext uri="{FF2B5EF4-FFF2-40B4-BE49-F238E27FC236}">
                    <a16:creationId xmlns:a16="http://schemas.microsoft.com/office/drawing/2014/main" id="{51B23F41-C52C-6E87-E86E-FCD34D31EB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" y="3053"/>
                <a:ext cx="19" cy="14"/>
              </a:xfrm>
              <a:custGeom>
                <a:avLst/>
                <a:gdLst>
                  <a:gd name="T0" fmla="*/ 13 w 12"/>
                  <a:gd name="T1" fmla="*/ 0 h 9"/>
                  <a:gd name="T2" fmla="*/ 33 w 12"/>
                  <a:gd name="T3" fmla="*/ 22 h 9"/>
                  <a:gd name="T4" fmla="*/ 16 w 12"/>
                  <a:gd name="T5" fmla="*/ 8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3" y="0"/>
                    </a:moveTo>
                    <a:cubicBezTo>
                      <a:pt x="0" y="4"/>
                      <a:pt x="4" y="9"/>
                      <a:pt x="8" y="6"/>
                    </a:cubicBezTo>
                    <a:cubicBezTo>
                      <a:pt x="12" y="3"/>
                      <a:pt x="7" y="0"/>
                      <a:pt x="4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8" name="Freeform 1977">
                <a:extLst>
                  <a:ext uri="{FF2B5EF4-FFF2-40B4-BE49-F238E27FC236}">
                    <a16:creationId xmlns:a16="http://schemas.microsoft.com/office/drawing/2014/main" id="{92AA9D14-D37C-ED3C-92B6-8A4277A646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" y="2323"/>
                <a:ext cx="1445" cy="1243"/>
              </a:xfrm>
              <a:custGeom>
                <a:avLst/>
                <a:gdLst>
                  <a:gd name="T0" fmla="*/ 3620 w 912"/>
                  <a:gd name="T1" fmla="*/ 1202 h 787"/>
                  <a:gd name="T2" fmla="*/ 3497 w 912"/>
                  <a:gd name="T3" fmla="*/ 1063 h 787"/>
                  <a:gd name="T4" fmla="*/ 3536 w 912"/>
                  <a:gd name="T5" fmla="*/ 1305 h 787"/>
                  <a:gd name="T6" fmla="*/ 3253 w 912"/>
                  <a:gd name="T7" fmla="*/ 1597 h 787"/>
                  <a:gd name="T8" fmla="*/ 2621 w 912"/>
                  <a:gd name="T9" fmla="*/ 1756 h 787"/>
                  <a:gd name="T10" fmla="*/ 2770 w 912"/>
                  <a:gd name="T11" fmla="*/ 1224 h 787"/>
                  <a:gd name="T12" fmla="*/ 2752 w 912"/>
                  <a:gd name="T13" fmla="*/ 641 h 787"/>
                  <a:gd name="T14" fmla="*/ 2925 w 912"/>
                  <a:gd name="T15" fmla="*/ 594 h 787"/>
                  <a:gd name="T16" fmla="*/ 3153 w 912"/>
                  <a:gd name="T17" fmla="*/ 689 h 787"/>
                  <a:gd name="T18" fmla="*/ 3199 w 912"/>
                  <a:gd name="T19" fmla="*/ 667 h 787"/>
                  <a:gd name="T20" fmla="*/ 2952 w 912"/>
                  <a:gd name="T21" fmla="*/ 529 h 787"/>
                  <a:gd name="T22" fmla="*/ 2694 w 912"/>
                  <a:gd name="T23" fmla="*/ 599 h 787"/>
                  <a:gd name="T24" fmla="*/ 2676 w 912"/>
                  <a:gd name="T25" fmla="*/ 21 h 787"/>
                  <a:gd name="T26" fmla="*/ 2633 w 912"/>
                  <a:gd name="T27" fmla="*/ 35 h 787"/>
                  <a:gd name="T28" fmla="*/ 2660 w 912"/>
                  <a:gd name="T29" fmla="*/ 728 h 787"/>
                  <a:gd name="T30" fmla="*/ 2667 w 912"/>
                  <a:gd name="T31" fmla="*/ 1170 h 787"/>
                  <a:gd name="T32" fmla="*/ 2445 w 912"/>
                  <a:gd name="T33" fmla="*/ 1632 h 787"/>
                  <a:gd name="T34" fmla="*/ 2071 w 912"/>
                  <a:gd name="T35" fmla="*/ 1734 h 787"/>
                  <a:gd name="T36" fmla="*/ 1790 w 912"/>
                  <a:gd name="T37" fmla="*/ 1308 h 787"/>
                  <a:gd name="T38" fmla="*/ 1775 w 912"/>
                  <a:gd name="T39" fmla="*/ 970 h 787"/>
                  <a:gd name="T40" fmla="*/ 1803 w 912"/>
                  <a:gd name="T41" fmla="*/ 851 h 787"/>
                  <a:gd name="T42" fmla="*/ 1976 w 912"/>
                  <a:gd name="T43" fmla="*/ 651 h 787"/>
                  <a:gd name="T44" fmla="*/ 2234 w 912"/>
                  <a:gd name="T45" fmla="*/ 654 h 787"/>
                  <a:gd name="T46" fmla="*/ 2470 w 912"/>
                  <a:gd name="T47" fmla="*/ 529 h 787"/>
                  <a:gd name="T48" fmla="*/ 2526 w 912"/>
                  <a:gd name="T49" fmla="*/ 444 h 787"/>
                  <a:gd name="T50" fmla="*/ 2431 w 912"/>
                  <a:gd name="T51" fmla="*/ 496 h 787"/>
                  <a:gd name="T52" fmla="*/ 2226 w 912"/>
                  <a:gd name="T53" fmla="*/ 584 h 787"/>
                  <a:gd name="T54" fmla="*/ 1966 w 912"/>
                  <a:gd name="T55" fmla="*/ 578 h 787"/>
                  <a:gd name="T56" fmla="*/ 1833 w 912"/>
                  <a:gd name="T57" fmla="*/ 584 h 787"/>
                  <a:gd name="T58" fmla="*/ 1489 w 912"/>
                  <a:gd name="T59" fmla="*/ 341 h 787"/>
                  <a:gd name="T60" fmla="*/ 1459 w 912"/>
                  <a:gd name="T61" fmla="*/ 387 h 787"/>
                  <a:gd name="T62" fmla="*/ 1762 w 912"/>
                  <a:gd name="T63" fmla="*/ 594 h 787"/>
                  <a:gd name="T64" fmla="*/ 1756 w 912"/>
                  <a:gd name="T65" fmla="*/ 749 h 787"/>
                  <a:gd name="T66" fmla="*/ 1735 w 912"/>
                  <a:gd name="T67" fmla="*/ 836 h 787"/>
                  <a:gd name="T68" fmla="*/ 1706 w 912"/>
                  <a:gd name="T69" fmla="*/ 952 h 787"/>
                  <a:gd name="T70" fmla="*/ 1722 w 912"/>
                  <a:gd name="T71" fmla="*/ 1335 h 787"/>
                  <a:gd name="T72" fmla="*/ 1526 w 912"/>
                  <a:gd name="T73" fmla="*/ 1769 h 787"/>
                  <a:gd name="T74" fmla="*/ 1285 w 912"/>
                  <a:gd name="T75" fmla="*/ 1741 h 787"/>
                  <a:gd name="T76" fmla="*/ 1049 w 912"/>
                  <a:gd name="T77" fmla="*/ 1627 h 787"/>
                  <a:gd name="T78" fmla="*/ 680 w 912"/>
                  <a:gd name="T79" fmla="*/ 1481 h 787"/>
                  <a:gd name="T80" fmla="*/ 63 w 912"/>
                  <a:gd name="T81" fmla="*/ 1361 h 787"/>
                  <a:gd name="T82" fmla="*/ 5 w 912"/>
                  <a:gd name="T83" fmla="*/ 1399 h 787"/>
                  <a:gd name="T84" fmla="*/ 73 w 912"/>
                  <a:gd name="T85" fmla="*/ 1415 h 787"/>
                  <a:gd name="T86" fmla="*/ 390 w 912"/>
                  <a:gd name="T87" fmla="*/ 1605 h 787"/>
                  <a:gd name="T88" fmla="*/ 469 w 912"/>
                  <a:gd name="T89" fmla="*/ 1529 h 787"/>
                  <a:gd name="T90" fmla="*/ 667 w 912"/>
                  <a:gd name="T91" fmla="*/ 1549 h 787"/>
                  <a:gd name="T92" fmla="*/ 987 w 912"/>
                  <a:gd name="T93" fmla="*/ 1701 h 787"/>
                  <a:gd name="T94" fmla="*/ 1237 w 912"/>
                  <a:gd name="T95" fmla="*/ 1868 h 787"/>
                  <a:gd name="T96" fmla="*/ 1714 w 912"/>
                  <a:gd name="T97" fmla="*/ 1951 h 787"/>
                  <a:gd name="T98" fmla="*/ 1795 w 912"/>
                  <a:gd name="T99" fmla="*/ 2747 h 787"/>
                  <a:gd name="T100" fmla="*/ 2320 w 912"/>
                  <a:gd name="T101" fmla="*/ 3081 h 787"/>
                  <a:gd name="T102" fmla="*/ 2741 w 912"/>
                  <a:gd name="T103" fmla="*/ 2549 h 787"/>
                  <a:gd name="T104" fmla="*/ 3294 w 912"/>
                  <a:gd name="T105" fmla="*/ 1654 h 787"/>
                  <a:gd name="T106" fmla="*/ 3416 w 912"/>
                  <a:gd name="T107" fmla="*/ 1611 h 787"/>
                  <a:gd name="T108" fmla="*/ 3505 w 912"/>
                  <a:gd name="T109" fmla="*/ 1747 h 787"/>
                  <a:gd name="T110" fmla="*/ 3492 w 912"/>
                  <a:gd name="T111" fmla="*/ 1584 h 787"/>
                  <a:gd name="T112" fmla="*/ 3603 w 912"/>
                  <a:gd name="T113" fmla="*/ 1327 h 787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912" h="787">
                    <a:moveTo>
                      <a:pt x="906" y="337"/>
                    </a:moveTo>
                    <a:cubicBezTo>
                      <a:pt x="911" y="325"/>
                      <a:pt x="912" y="314"/>
                      <a:pt x="910" y="305"/>
                    </a:cubicBezTo>
                    <a:cubicBezTo>
                      <a:pt x="907" y="290"/>
                      <a:pt x="898" y="279"/>
                      <a:pt x="888" y="269"/>
                    </a:cubicBezTo>
                    <a:cubicBezTo>
                      <a:pt x="886" y="267"/>
                      <a:pt x="882" y="267"/>
                      <a:pt x="879" y="270"/>
                    </a:cubicBezTo>
                    <a:cubicBezTo>
                      <a:pt x="877" y="272"/>
                      <a:pt x="877" y="276"/>
                      <a:pt x="880" y="278"/>
                    </a:cubicBezTo>
                    <a:cubicBezTo>
                      <a:pt x="892" y="290"/>
                      <a:pt x="899" y="305"/>
                      <a:pt x="889" y="331"/>
                    </a:cubicBezTo>
                    <a:cubicBezTo>
                      <a:pt x="879" y="357"/>
                      <a:pt x="861" y="377"/>
                      <a:pt x="829" y="398"/>
                    </a:cubicBezTo>
                    <a:cubicBezTo>
                      <a:pt x="818" y="405"/>
                      <a:pt x="818" y="405"/>
                      <a:pt x="818" y="405"/>
                    </a:cubicBezTo>
                    <a:cubicBezTo>
                      <a:pt x="788" y="425"/>
                      <a:pt x="742" y="480"/>
                      <a:pt x="705" y="477"/>
                    </a:cubicBezTo>
                    <a:cubicBezTo>
                      <a:pt x="705" y="477"/>
                      <a:pt x="668" y="471"/>
                      <a:pt x="659" y="446"/>
                    </a:cubicBezTo>
                    <a:cubicBezTo>
                      <a:pt x="651" y="419"/>
                      <a:pt x="656" y="398"/>
                      <a:pt x="669" y="374"/>
                    </a:cubicBezTo>
                    <a:cubicBezTo>
                      <a:pt x="680" y="355"/>
                      <a:pt x="690" y="332"/>
                      <a:pt x="696" y="311"/>
                    </a:cubicBezTo>
                    <a:cubicBezTo>
                      <a:pt x="712" y="262"/>
                      <a:pt x="709" y="242"/>
                      <a:pt x="692" y="194"/>
                    </a:cubicBezTo>
                    <a:cubicBezTo>
                      <a:pt x="692" y="194"/>
                      <a:pt x="684" y="179"/>
                      <a:pt x="692" y="163"/>
                    </a:cubicBezTo>
                    <a:cubicBezTo>
                      <a:pt x="694" y="154"/>
                      <a:pt x="698" y="149"/>
                      <a:pt x="703" y="146"/>
                    </a:cubicBezTo>
                    <a:cubicBezTo>
                      <a:pt x="711" y="142"/>
                      <a:pt x="723" y="146"/>
                      <a:pt x="735" y="151"/>
                    </a:cubicBezTo>
                    <a:cubicBezTo>
                      <a:pt x="752" y="156"/>
                      <a:pt x="752" y="156"/>
                      <a:pt x="752" y="156"/>
                    </a:cubicBezTo>
                    <a:cubicBezTo>
                      <a:pt x="768" y="161"/>
                      <a:pt x="783" y="162"/>
                      <a:pt x="793" y="175"/>
                    </a:cubicBezTo>
                    <a:cubicBezTo>
                      <a:pt x="795" y="178"/>
                      <a:pt x="798" y="179"/>
                      <a:pt x="801" y="178"/>
                    </a:cubicBezTo>
                    <a:cubicBezTo>
                      <a:pt x="804" y="176"/>
                      <a:pt x="805" y="172"/>
                      <a:pt x="804" y="169"/>
                    </a:cubicBezTo>
                    <a:cubicBezTo>
                      <a:pt x="797" y="157"/>
                      <a:pt x="776" y="145"/>
                      <a:pt x="757" y="139"/>
                    </a:cubicBezTo>
                    <a:cubicBezTo>
                      <a:pt x="742" y="134"/>
                      <a:pt x="742" y="134"/>
                      <a:pt x="742" y="134"/>
                    </a:cubicBezTo>
                    <a:cubicBezTo>
                      <a:pt x="726" y="128"/>
                      <a:pt x="710" y="123"/>
                      <a:pt x="695" y="130"/>
                    </a:cubicBezTo>
                    <a:cubicBezTo>
                      <a:pt x="687" y="134"/>
                      <a:pt x="681" y="142"/>
                      <a:pt x="677" y="152"/>
                    </a:cubicBezTo>
                    <a:cubicBezTo>
                      <a:pt x="670" y="133"/>
                      <a:pt x="668" y="120"/>
                      <a:pt x="674" y="104"/>
                    </a:cubicBezTo>
                    <a:cubicBezTo>
                      <a:pt x="685" y="73"/>
                      <a:pt x="681" y="28"/>
                      <a:pt x="673" y="5"/>
                    </a:cubicBezTo>
                    <a:cubicBezTo>
                      <a:pt x="672" y="2"/>
                      <a:pt x="669" y="0"/>
                      <a:pt x="666" y="1"/>
                    </a:cubicBezTo>
                    <a:cubicBezTo>
                      <a:pt x="662" y="2"/>
                      <a:pt x="660" y="6"/>
                      <a:pt x="662" y="9"/>
                    </a:cubicBezTo>
                    <a:cubicBezTo>
                      <a:pt x="669" y="31"/>
                      <a:pt x="666" y="73"/>
                      <a:pt x="657" y="98"/>
                    </a:cubicBezTo>
                    <a:cubicBezTo>
                      <a:pt x="647" y="125"/>
                      <a:pt x="655" y="146"/>
                      <a:pt x="669" y="185"/>
                    </a:cubicBezTo>
                    <a:cubicBezTo>
                      <a:pt x="675" y="200"/>
                      <a:pt x="675" y="200"/>
                      <a:pt x="675" y="200"/>
                    </a:cubicBezTo>
                    <a:cubicBezTo>
                      <a:pt x="691" y="245"/>
                      <a:pt x="685" y="251"/>
                      <a:pt x="670" y="297"/>
                    </a:cubicBezTo>
                    <a:cubicBezTo>
                      <a:pt x="664" y="316"/>
                      <a:pt x="663" y="343"/>
                      <a:pt x="652" y="362"/>
                    </a:cubicBezTo>
                    <a:cubicBezTo>
                      <a:pt x="643" y="379"/>
                      <a:pt x="626" y="396"/>
                      <a:pt x="615" y="414"/>
                    </a:cubicBezTo>
                    <a:cubicBezTo>
                      <a:pt x="612" y="420"/>
                      <a:pt x="595" y="432"/>
                      <a:pt x="589" y="433"/>
                    </a:cubicBezTo>
                    <a:cubicBezTo>
                      <a:pt x="570" y="437"/>
                      <a:pt x="543" y="437"/>
                      <a:pt x="521" y="440"/>
                    </a:cubicBezTo>
                    <a:cubicBezTo>
                      <a:pt x="491" y="445"/>
                      <a:pt x="490" y="431"/>
                      <a:pt x="478" y="413"/>
                    </a:cubicBezTo>
                    <a:cubicBezTo>
                      <a:pt x="467" y="399"/>
                      <a:pt x="458" y="350"/>
                      <a:pt x="450" y="332"/>
                    </a:cubicBezTo>
                    <a:cubicBezTo>
                      <a:pt x="448" y="326"/>
                      <a:pt x="445" y="319"/>
                      <a:pt x="443" y="313"/>
                    </a:cubicBezTo>
                    <a:cubicBezTo>
                      <a:pt x="437" y="291"/>
                      <a:pt x="442" y="269"/>
                      <a:pt x="446" y="246"/>
                    </a:cubicBezTo>
                    <a:cubicBezTo>
                      <a:pt x="448" y="238"/>
                      <a:pt x="448" y="238"/>
                      <a:pt x="448" y="238"/>
                    </a:cubicBezTo>
                    <a:cubicBezTo>
                      <a:pt x="453" y="216"/>
                      <a:pt x="453" y="216"/>
                      <a:pt x="453" y="216"/>
                    </a:cubicBezTo>
                    <a:cubicBezTo>
                      <a:pt x="455" y="209"/>
                      <a:pt x="457" y="203"/>
                      <a:pt x="458" y="196"/>
                    </a:cubicBezTo>
                    <a:cubicBezTo>
                      <a:pt x="465" y="182"/>
                      <a:pt x="481" y="168"/>
                      <a:pt x="497" y="165"/>
                    </a:cubicBezTo>
                    <a:cubicBezTo>
                      <a:pt x="507" y="163"/>
                      <a:pt x="517" y="164"/>
                      <a:pt x="528" y="165"/>
                    </a:cubicBezTo>
                    <a:cubicBezTo>
                      <a:pt x="539" y="166"/>
                      <a:pt x="551" y="167"/>
                      <a:pt x="562" y="166"/>
                    </a:cubicBezTo>
                    <a:cubicBezTo>
                      <a:pt x="580" y="163"/>
                      <a:pt x="608" y="151"/>
                      <a:pt x="618" y="139"/>
                    </a:cubicBezTo>
                    <a:cubicBezTo>
                      <a:pt x="621" y="134"/>
                      <a:pt x="621" y="134"/>
                      <a:pt x="621" y="134"/>
                    </a:cubicBezTo>
                    <a:cubicBezTo>
                      <a:pt x="625" y="129"/>
                      <a:pt x="628" y="124"/>
                      <a:pt x="632" y="122"/>
                    </a:cubicBezTo>
                    <a:cubicBezTo>
                      <a:pt x="635" y="120"/>
                      <a:pt x="636" y="116"/>
                      <a:pt x="635" y="113"/>
                    </a:cubicBezTo>
                    <a:cubicBezTo>
                      <a:pt x="633" y="110"/>
                      <a:pt x="629" y="109"/>
                      <a:pt x="626" y="111"/>
                    </a:cubicBezTo>
                    <a:cubicBezTo>
                      <a:pt x="619" y="114"/>
                      <a:pt x="615" y="121"/>
                      <a:pt x="611" y="126"/>
                    </a:cubicBezTo>
                    <a:cubicBezTo>
                      <a:pt x="608" y="131"/>
                      <a:pt x="608" y="131"/>
                      <a:pt x="608" y="131"/>
                    </a:cubicBezTo>
                    <a:cubicBezTo>
                      <a:pt x="601" y="139"/>
                      <a:pt x="575" y="146"/>
                      <a:pt x="560" y="148"/>
                    </a:cubicBezTo>
                    <a:cubicBezTo>
                      <a:pt x="550" y="149"/>
                      <a:pt x="540" y="148"/>
                      <a:pt x="530" y="147"/>
                    </a:cubicBezTo>
                    <a:cubicBezTo>
                      <a:pt x="518" y="146"/>
                      <a:pt x="506" y="145"/>
                      <a:pt x="494" y="147"/>
                    </a:cubicBezTo>
                    <a:cubicBezTo>
                      <a:pt x="487" y="148"/>
                      <a:pt x="480" y="151"/>
                      <a:pt x="473" y="155"/>
                    </a:cubicBezTo>
                    <a:cubicBezTo>
                      <a:pt x="469" y="158"/>
                      <a:pt x="463" y="161"/>
                      <a:pt x="461" y="148"/>
                    </a:cubicBezTo>
                    <a:cubicBezTo>
                      <a:pt x="455" y="117"/>
                      <a:pt x="428" y="107"/>
                      <a:pt x="404" y="98"/>
                    </a:cubicBezTo>
                    <a:cubicBezTo>
                      <a:pt x="394" y="94"/>
                      <a:pt x="379" y="91"/>
                      <a:pt x="374" y="87"/>
                    </a:cubicBezTo>
                    <a:cubicBezTo>
                      <a:pt x="371" y="85"/>
                      <a:pt x="367" y="86"/>
                      <a:pt x="365" y="89"/>
                    </a:cubicBezTo>
                    <a:cubicBezTo>
                      <a:pt x="363" y="92"/>
                      <a:pt x="364" y="96"/>
                      <a:pt x="367" y="98"/>
                    </a:cubicBezTo>
                    <a:cubicBezTo>
                      <a:pt x="373" y="102"/>
                      <a:pt x="387" y="111"/>
                      <a:pt x="398" y="115"/>
                    </a:cubicBezTo>
                    <a:cubicBezTo>
                      <a:pt x="420" y="123"/>
                      <a:pt x="440" y="130"/>
                      <a:pt x="443" y="151"/>
                    </a:cubicBezTo>
                    <a:cubicBezTo>
                      <a:pt x="445" y="164"/>
                      <a:pt x="444" y="177"/>
                      <a:pt x="441" y="190"/>
                    </a:cubicBezTo>
                    <a:cubicBezTo>
                      <a:pt x="441" y="190"/>
                      <a:pt x="441" y="190"/>
                      <a:pt x="441" y="190"/>
                    </a:cubicBezTo>
                    <a:cubicBezTo>
                      <a:pt x="440" y="191"/>
                      <a:pt x="440" y="193"/>
                      <a:pt x="440" y="194"/>
                    </a:cubicBezTo>
                    <a:cubicBezTo>
                      <a:pt x="439" y="200"/>
                      <a:pt x="437" y="206"/>
                      <a:pt x="436" y="212"/>
                    </a:cubicBezTo>
                    <a:cubicBezTo>
                      <a:pt x="430" y="235"/>
                      <a:pt x="430" y="235"/>
                      <a:pt x="430" y="235"/>
                    </a:cubicBezTo>
                    <a:cubicBezTo>
                      <a:pt x="429" y="242"/>
                      <a:pt x="429" y="242"/>
                      <a:pt x="429" y="242"/>
                    </a:cubicBezTo>
                    <a:cubicBezTo>
                      <a:pt x="424" y="266"/>
                      <a:pt x="419" y="292"/>
                      <a:pt x="426" y="318"/>
                    </a:cubicBezTo>
                    <a:cubicBezTo>
                      <a:pt x="428" y="325"/>
                      <a:pt x="431" y="332"/>
                      <a:pt x="433" y="339"/>
                    </a:cubicBezTo>
                    <a:cubicBezTo>
                      <a:pt x="438" y="350"/>
                      <a:pt x="445" y="384"/>
                      <a:pt x="439" y="420"/>
                    </a:cubicBezTo>
                    <a:cubicBezTo>
                      <a:pt x="429" y="453"/>
                      <a:pt x="407" y="447"/>
                      <a:pt x="384" y="449"/>
                    </a:cubicBezTo>
                    <a:cubicBezTo>
                      <a:pt x="384" y="449"/>
                      <a:pt x="367" y="448"/>
                      <a:pt x="367" y="448"/>
                    </a:cubicBezTo>
                    <a:cubicBezTo>
                      <a:pt x="351" y="448"/>
                      <a:pt x="336" y="447"/>
                      <a:pt x="323" y="442"/>
                    </a:cubicBezTo>
                    <a:cubicBezTo>
                      <a:pt x="306" y="436"/>
                      <a:pt x="285" y="428"/>
                      <a:pt x="267" y="415"/>
                    </a:cubicBezTo>
                    <a:cubicBezTo>
                      <a:pt x="264" y="413"/>
                      <a:pt x="264" y="413"/>
                      <a:pt x="264" y="413"/>
                    </a:cubicBezTo>
                    <a:cubicBezTo>
                      <a:pt x="249" y="403"/>
                      <a:pt x="235" y="393"/>
                      <a:pt x="216" y="386"/>
                    </a:cubicBezTo>
                    <a:cubicBezTo>
                      <a:pt x="201" y="381"/>
                      <a:pt x="186" y="378"/>
                      <a:pt x="171" y="376"/>
                    </a:cubicBezTo>
                    <a:cubicBezTo>
                      <a:pt x="149" y="372"/>
                      <a:pt x="129" y="368"/>
                      <a:pt x="110" y="358"/>
                    </a:cubicBezTo>
                    <a:cubicBezTo>
                      <a:pt x="73" y="337"/>
                      <a:pt x="43" y="342"/>
                      <a:pt x="16" y="346"/>
                    </a:cubicBezTo>
                    <a:cubicBezTo>
                      <a:pt x="6" y="348"/>
                      <a:pt x="6" y="348"/>
                      <a:pt x="6" y="348"/>
                    </a:cubicBezTo>
                    <a:cubicBezTo>
                      <a:pt x="2" y="349"/>
                      <a:pt x="0" y="352"/>
                      <a:pt x="1" y="355"/>
                    </a:cubicBezTo>
                    <a:cubicBezTo>
                      <a:pt x="1" y="359"/>
                      <a:pt x="4" y="361"/>
                      <a:pt x="8" y="360"/>
                    </a:cubicBezTo>
                    <a:cubicBezTo>
                      <a:pt x="18" y="359"/>
                      <a:pt x="18" y="359"/>
                      <a:pt x="18" y="359"/>
                    </a:cubicBezTo>
                    <a:cubicBezTo>
                      <a:pt x="41" y="355"/>
                      <a:pt x="66" y="356"/>
                      <a:pt x="96" y="370"/>
                    </a:cubicBezTo>
                    <a:cubicBezTo>
                      <a:pt x="108" y="378"/>
                      <a:pt x="98" y="401"/>
                      <a:pt x="98" y="407"/>
                    </a:cubicBezTo>
                    <a:cubicBezTo>
                      <a:pt x="98" y="409"/>
                      <a:pt x="100" y="411"/>
                      <a:pt x="102" y="411"/>
                    </a:cubicBezTo>
                    <a:cubicBezTo>
                      <a:pt x="105" y="411"/>
                      <a:pt x="115" y="396"/>
                      <a:pt x="118" y="388"/>
                    </a:cubicBezTo>
                    <a:cubicBezTo>
                      <a:pt x="121" y="381"/>
                      <a:pt x="139" y="387"/>
                      <a:pt x="143" y="388"/>
                    </a:cubicBezTo>
                    <a:cubicBezTo>
                      <a:pt x="151" y="390"/>
                      <a:pt x="160" y="392"/>
                      <a:pt x="168" y="393"/>
                    </a:cubicBezTo>
                    <a:cubicBezTo>
                      <a:pt x="182" y="396"/>
                      <a:pt x="190" y="400"/>
                      <a:pt x="204" y="405"/>
                    </a:cubicBezTo>
                    <a:cubicBezTo>
                      <a:pt x="220" y="410"/>
                      <a:pt x="234" y="422"/>
                      <a:pt x="248" y="432"/>
                    </a:cubicBezTo>
                    <a:cubicBezTo>
                      <a:pt x="251" y="434"/>
                      <a:pt x="251" y="434"/>
                      <a:pt x="251" y="434"/>
                    </a:cubicBezTo>
                    <a:cubicBezTo>
                      <a:pt x="271" y="448"/>
                      <a:pt x="293" y="467"/>
                      <a:pt x="311" y="474"/>
                    </a:cubicBezTo>
                    <a:cubicBezTo>
                      <a:pt x="328" y="479"/>
                      <a:pt x="352" y="478"/>
                      <a:pt x="380" y="482"/>
                    </a:cubicBezTo>
                    <a:cubicBezTo>
                      <a:pt x="396" y="484"/>
                      <a:pt x="413" y="488"/>
                      <a:pt x="431" y="495"/>
                    </a:cubicBezTo>
                    <a:cubicBezTo>
                      <a:pt x="453" y="506"/>
                      <a:pt x="465" y="525"/>
                      <a:pt x="463" y="564"/>
                    </a:cubicBezTo>
                    <a:cubicBezTo>
                      <a:pt x="462" y="604"/>
                      <a:pt x="454" y="657"/>
                      <a:pt x="451" y="697"/>
                    </a:cubicBezTo>
                    <a:cubicBezTo>
                      <a:pt x="449" y="736"/>
                      <a:pt x="442" y="757"/>
                      <a:pt x="467" y="769"/>
                    </a:cubicBezTo>
                    <a:cubicBezTo>
                      <a:pt x="493" y="782"/>
                      <a:pt x="520" y="787"/>
                      <a:pt x="583" y="782"/>
                    </a:cubicBezTo>
                    <a:cubicBezTo>
                      <a:pt x="646" y="777"/>
                      <a:pt x="650" y="780"/>
                      <a:pt x="662" y="763"/>
                    </a:cubicBezTo>
                    <a:cubicBezTo>
                      <a:pt x="674" y="747"/>
                      <a:pt x="683" y="699"/>
                      <a:pt x="689" y="647"/>
                    </a:cubicBezTo>
                    <a:cubicBezTo>
                      <a:pt x="695" y="594"/>
                      <a:pt x="685" y="553"/>
                      <a:pt x="725" y="502"/>
                    </a:cubicBezTo>
                    <a:cubicBezTo>
                      <a:pt x="777" y="454"/>
                      <a:pt x="801" y="438"/>
                      <a:pt x="828" y="420"/>
                    </a:cubicBezTo>
                    <a:cubicBezTo>
                      <a:pt x="839" y="413"/>
                      <a:pt x="839" y="413"/>
                      <a:pt x="839" y="413"/>
                    </a:cubicBezTo>
                    <a:cubicBezTo>
                      <a:pt x="842" y="411"/>
                      <a:pt x="853" y="405"/>
                      <a:pt x="859" y="409"/>
                    </a:cubicBezTo>
                    <a:cubicBezTo>
                      <a:pt x="866" y="412"/>
                      <a:pt x="873" y="423"/>
                      <a:pt x="874" y="437"/>
                    </a:cubicBezTo>
                    <a:cubicBezTo>
                      <a:pt x="875" y="441"/>
                      <a:pt x="878" y="443"/>
                      <a:pt x="881" y="443"/>
                    </a:cubicBezTo>
                    <a:cubicBezTo>
                      <a:pt x="884" y="443"/>
                      <a:pt x="887" y="440"/>
                      <a:pt x="887" y="436"/>
                    </a:cubicBezTo>
                    <a:cubicBezTo>
                      <a:pt x="886" y="430"/>
                      <a:pt x="887" y="414"/>
                      <a:pt x="878" y="402"/>
                    </a:cubicBezTo>
                    <a:cubicBezTo>
                      <a:pt x="870" y="393"/>
                      <a:pt x="876" y="384"/>
                      <a:pt x="880" y="379"/>
                    </a:cubicBezTo>
                    <a:cubicBezTo>
                      <a:pt x="892" y="366"/>
                      <a:pt x="900" y="352"/>
                      <a:pt x="906" y="33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9" name="Freeform 1978">
                <a:extLst>
                  <a:ext uri="{FF2B5EF4-FFF2-40B4-BE49-F238E27FC236}">
                    <a16:creationId xmlns:a16="http://schemas.microsoft.com/office/drawing/2014/main" id="{11C79972-A833-2EC1-12F1-D988B2590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3" y="2523"/>
                <a:ext cx="293" cy="481"/>
              </a:xfrm>
              <a:custGeom>
                <a:avLst/>
                <a:gdLst>
                  <a:gd name="T0" fmla="*/ 334 w 185"/>
                  <a:gd name="T1" fmla="*/ 47 h 304"/>
                  <a:gd name="T2" fmla="*/ 81 w 185"/>
                  <a:gd name="T3" fmla="*/ 345 h 304"/>
                  <a:gd name="T4" fmla="*/ 87 w 185"/>
                  <a:gd name="T5" fmla="*/ 646 h 304"/>
                  <a:gd name="T6" fmla="*/ 386 w 185"/>
                  <a:gd name="T7" fmla="*/ 926 h 304"/>
                  <a:gd name="T8" fmla="*/ 580 w 185"/>
                  <a:gd name="T9" fmla="*/ 1165 h 304"/>
                  <a:gd name="T10" fmla="*/ 710 w 185"/>
                  <a:gd name="T11" fmla="*/ 1117 h 304"/>
                  <a:gd name="T12" fmla="*/ 672 w 185"/>
                  <a:gd name="T13" fmla="*/ 824 h 304"/>
                  <a:gd name="T14" fmla="*/ 632 w 185"/>
                  <a:gd name="T15" fmla="*/ 396 h 304"/>
                  <a:gd name="T16" fmla="*/ 334 w 185"/>
                  <a:gd name="T17" fmla="*/ 47 h 30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04">
                    <a:moveTo>
                      <a:pt x="84" y="12"/>
                    </a:moveTo>
                    <a:cubicBezTo>
                      <a:pt x="53" y="25"/>
                      <a:pt x="31" y="68"/>
                      <a:pt x="20" y="87"/>
                    </a:cubicBezTo>
                    <a:cubicBezTo>
                      <a:pt x="10" y="106"/>
                      <a:pt x="0" y="149"/>
                      <a:pt x="22" y="163"/>
                    </a:cubicBezTo>
                    <a:cubicBezTo>
                      <a:pt x="43" y="178"/>
                      <a:pt x="79" y="213"/>
                      <a:pt x="97" y="234"/>
                    </a:cubicBezTo>
                    <a:cubicBezTo>
                      <a:pt x="115" y="254"/>
                      <a:pt x="136" y="285"/>
                      <a:pt x="146" y="294"/>
                    </a:cubicBezTo>
                    <a:cubicBezTo>
                      <a:pt x="155" y="304"/>
                      <a:pt x="173" y="297"/>
                      <a:pt x="179" y="282"/>
                    </a:cubicBezTo>
                    <a:cubicBezTo>
                      <a:pt x="185" y="268"/>
                      <a:pt x="172" y="235"/>
                      <a:pt x="169" y="208"/>
                    </a:cubicBezTo>
                    <a:cubicBezTo>
                      <a:pt x="167" y="182"/>
                      <a:pt x="166" y="144"/>
                      <a:pt x="159" y="100"/>
                    </a:cubicBezTo>
                    <a:cubicBezTo>
                      <a:pt x="151" y="56"/>
                      <a:pt x="106" y="0"/>
                      <a:pt x="84" y="12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0" name="Freeform 1979">
                <a:extLst>
                  <a:ext uri="{FF2B5EF4-FFF2-40B4-BE49-F238E27FC236}">
                    <a16:creationId xmlns:a16="http://schemas.microsoft.com/office/drawing/2014/main" id="{09CF3EB6-85BD-FBB7-E32A-24B20AE738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5" y="2768"/>
                <a:ext cx="224" cy="210"/>
              </a:xfrm>
              <a:custGeom>
                <a:avLst/>
                <a:gdLst>
                  <a:gd name="T0" fmla="*/ 0 w 141"/>
                  <a:gd name="T1" fmla="*/ 22 h 133"/>
                  <a:gd name="T2" fmla="*/ 116 w 141"/>
                  <a:gd name="T3" fmla="*/ 117 h 133"/>
                  <a:gd name="T4" fmla="*/ 232 w 141"/>
                  <a:gd name="T5" fmla="*/ 229 h 133"/>
                  <a:gd name="T6" fmla="*/ 434 w 141"/>
                  <a:gd name="T7" fmla="*/ 461 h 133"/>
                  <a:gd name="T8" fmla="*/ 510 w 141"/>
                  <a:gd name="T9" fmla="*/ 524 h 133"/>
                  <a:gd name="T10" fmla="*/ 532 w 141"/>
                  <a:gd name="T11" fmla="*/ 401 h 133"/>
                  <a:gd name="T12" fmla="*/ 492 w 141"/>
                  <a:gd name="T13" fmla="*/ 240 h 133"/>
                  <a:gd name="T14" fmla="*/ 485 w 141"/>
                  <a:gd name="T15" fmla="*/ 0 h 133"/>
                  <a:gd name="T16" fmla="*/ 450 w 141"/>
                  <a:gd name="T17" fmla="*/ 185 h 133"/>
                  <a:gd name="T18" fmla="*/ 300 w 141"/>
                  <a:gd name="T19" fmla="*/ 134 h 133"/>
                  <a:gd name="T20" fmla="*/ 162 w 141"/>
                  <a:gd name="T21" fmla="*/ 68 h 133"/>
                  <a:gd name="T22" fmla="*/ 13 w 141"/>
                  <a:gd name="T23" fmla="*/ 13 h 13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41" h="133">
                    <a:moveTo>
                      <a:pt x="0" y="6"/>
                    </a:moveTo>
                    <a:cubicBezTo>
                      <a:pt x="8" y="7"/>
                      <a:pt x="22" y="25"/>
                      <a:pt x="29" y="30"/>
                    </a:cubicBezTo>
                    <a:cubicBezTo>
                      <a:pt x="40" y="36"/>
                      <a:pt x="49" y="49"/>
                      <a:pt x="58" y="58"/>
                    </a:cubicBezTo>
                    <a:cubicBezTo>
                      <a:pt x="75" y="78"/>
                      <a:pt x="94" y="95"/>
                      <a:pt x="108" y="117"/>
                    </a:cubicBezTo>
                    <a:cubicBezTo>
                      <a:pt x="111" y="122"/>
                      <a:pt x="118" y="133"/>
                      <a:pt x="127" y="133"/>
                    </a:cubicBezTo>
                    <a:cubicBezTo>
                      <a:pt x="141" y="133"/>
                      <a:pt x="134" y="110"/>
                      <a:pt x="133" y="102"/>
                    </a:cubicBezTo>
                    <a:cubicBezTo>
                      <a:pt x="130" y="89"/>
                      <a:pt x="124" y="75"/>
                      <a:pt x="123" y="61"/>
                    </a:cubicBezTo>
                    <a:cubicBezTo>
                      <a:pt x="121" y="40"/>
                      <a:pt x="125" y="20"/>
                      <a:pt x="121" y="0"/>
                    </a:cubicBezTo>
                    <a:cubicBezTo>
                      <a:pt x="118" y="11"/>
                      <a:pt x="123" y="40"/>
                      <a:pt x="112" y="47"/>
                    </a:cubicBezTo>
                    <a:cubicBezTo>
                      <a:pt x="99" y="55"/>
                      <a:pt x="84" y="40"/>
                      <a:pt x="75" y="34"/>
                    </a:cubicBezTo>
                    <a:cubicBezTo>
                      <a:pt x="65" y="28"/>
                      <a:pt x="50" y="21"/>
                      <a:pt x="40" y="17"/>
                    </a:cubicBezTo>
                    <a:cubicBezTo>
                      <a:pt x="28" y="12"/>
                      <a:pt x="10" y="17"/>
                      <a:pt x="3" y="3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1" name="Freeform 1980">
                <a:extLst>
                  <a:ext uri="{FF2B5EF4-FFF2-40B4-BE49-F238E27FC236}">
                    <a16:creationId xmlns:a16="http://schemas.microsoft.com/office/drawing/2014/main" id="{AEB9B223-FE49-6B71-6907-9DB02799E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1" y="2542"/>
                <a:ext cx="187" cy="155"/>
              </a:xfrm>
              <a:custGeom>
                <a:avLst/>
                <a:gdLst>
                  <a:gd name="T0" fmla="*/ 0 w 118"/>
                  <a:gd name="T1" fmla="*/ 388 h 98"/>
                  <a:gd name="T2" fmla="*/ 231 w 118"/>
                  <a:gd name="T3" fmla="*/ 52 h 98"/>
                  <a:gd name="T4" fmla="*/ 469 w 118"/>
                  <a:gd name="T5" fmla="*/ 326 h 98"/>
                  <a:gd name="T6" fmla="*/ 353 w 118"/>
                  <a:gd name="T7" fmla="*/ 225 h 98"/>
                  <a:gd name="T8" fmla="*/ 216 w 118"/>
                  <a:gd name="T9" fmla="*/ 202 h 98"/>
                  <a:gd name="T10" fmla="*/ 25 w 118"/>
                  <a:gd name="T11" fmla="*/ 356 h 9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18" h="98">
                    <a:moveTo>
                      <a:pt x="0" y="98"/>
                    </a:moveTo>
                    <a:cubicBezTo>
                      <a:pt x="16" y="71"/>
                      <a:pt x="26" y="26"/>
                      <a:pt x="58" y="13"/>
                    </a:cubicBezTo>
                    <a:cubicBezTo>
                      <a:pt x="89" y="0"/>
                      <a:pt x="111" y="62"/>
                      <a:pt x="118" y="82"/>
                    </a:cubicBezTo>
                    <a:cubicBezTo>
                      <a:pt x="112" y="71"/>
                      <a:pt x="100" y="64"/>
                      <a:pt x="89" y="57"/>
                    </a:cubicBezTo>
                    <a:cubicBezTo>
                      <a:pt x="77" y="49"/>
                      <a:pt x="66" y="47"/>
                      <a:pt x="54" y="51"/>
                    </a:cubicBezTo>
                    <a:cubicBezTo>
                      <a:pt x="41" y="56"/>
                      <a:pt x="18" y="67"/>
                      <a:pt x="6" y="90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2" name="Freeform 1981">
                <a:extLst>
                  <a:ext uri="{FF2B5EF4-FFF2-40B4-BE49-F238E27FC236}">
                    <a16:creationId xmlns:a16="http://schemas.microsoft.com/office/drawing/2014/main" id="{CE8051E2-DE9E-DF56-2EE8-ED70D72E7F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3" y="2571"/>
                <a:ext cx="58" cy="31"/>
              </a:xfrm>
              <a:custGeom>
                <a:avLst/>
                <a:gdLst>
                  <a:gd name="T0" fmla="*/ 61 w 37"/>
                  <a:gd name="T1" fmla="*/ 8 h 20"/>
                  <a:gd name="T2" fmla="*/ 39 w 37"/>
                  <a:gd name="T3" fmla="*/ 67 h 20"/>
                  <a:gd name="T4" fmla="*/ 82 w 37"/>
                  <a:gd name="T5" fmla="*/ 56 h 20"/>
                  <a:gd name="T6" fmla="*/ 138 w 37"/>
                  <a:gd name="T7" fmla="*/ 67 h 20"/>
                  <a:gd name="T8" fmla="*/ 82 w 37"/>
                  <a:gd name="T9" fmla="*/ 8 h 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7" h="20">
                    <a:moveTo>
                      <a:pt x="16" y="2"/>
                    </a:moveTo>
                    <a:cubicBezTo>
                      <a:pt x="7" y="3"/>
                      <a:pt x="0" y="14"/>
                      <a:pt x="10" y="18"/>
                    </a:cubicBezTo>
                    <a:cubicBezTo>
                      <a:pt x="14" y="20"/>
                      <a:pt x="17" y="15"/>
                      <a:pt x="21" y="15"/>
                    </a:cubicBezTo>
                    <a:cubicBezTo>
                      <a:pt x="27" y="15"/>
                      <a:pt x="31" y="17"/>
                      <a:pt x="36" y="18"/>
                    </a:cubicBezTo>
                    <a:cubicBezTo>
                      <a:pt x="37" y="9"/>
                      <a:pt x="29" y="0"/>
                      <a:pt x="21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3" name="Freeform 1982">
                <a:extLst>
                  <a:ext uri="{FF2B5EF4-FFF2-40B4-BE49-F238E27FC236}">
                    <a16:creationId xmlns:a16="http://schemas.microsoft.com/office/drawing/2014/main" id="{440CCF6E-2E4D-9211-7FC0-33B2EB76F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4" y="2602"/>
                <a:ext cx="27" cy="21"/>
              </a:xfrm>
              <a:custGeom>
                <a:avLst/>
                <a:gdLst>
                  <a:gd name="T0" fmla="*/ 27 w 17"/>
                  <a:gd name="T1" fmla="*/ 0 h 13"/>
                  <a:gd name="T2" fmla="*/ 68 w 17"/>
                  <a:gd name="T3" fmla="*/ 21 h 13"/>
                  <a:gd name="T4" fmla="*/ 48 w 17"/>
                  <a:gd name="T5" fmla="*/ 8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13">
                    <a:moveTo>
                      <a:pt x="7" y="0"/>
                    </a:moveTo>
                    <a:cubicBezTo>
                      <a:pt x="0" y="11"/>
                      <a:pt x="16" y="13"/>
                      <a:pt x="17" y="5"/>
                    </a:cubicBezTo>
                    <a:cubicBezTo>
                      <a:pt x="16" y="3"/>
                      <a:pt x="14" y="2"/>
                      <a:pt x="1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4" name="Oval 1983">
                <a:extLst>
                  <a:ext uri="{FF2B5EF4-FFF2-40B4-BE49-F238E27FC236}">
                    <a16:creationId xmlns:a16="http://schemas.microsoft.com/office/drawing/2014/main" id="{445B096E-60D1-24FC-92AC-C67362D071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5" y="2683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5" name="Oval 1984">
                <a:extLst>
                  <a:ext uri="{FF2B5EF4-FFF2-40B4-BE49-F238E27FC236}">
                    <a16:creationId xmlns:a16="http://schemas.microsoft.com/office/drawing/2014/main" id="{D8E0519A-79A0-DA50-FBA1-DF0480F3BF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" y="2662"/>
                <a:ext cx="108" cy="1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6" name="Oval 1985">
                <a:extLst>
                  <a:ext uri="{FF2B5EF4-FFF2-40B4-BE49-F238E27FC236}">
                    <a16:creationId xmlns:a16="http://schemas.microsoft.com/office/drawing/2014/main" id="{0848144F-C510-4E84-03FF-BAC7786BF1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2673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7" name="Freeform 1986">
                <a:extLst>
                  <a:ext uri="{FF2B5EF4-FFF2-40B4-BE49-F238E27FC236}">
                    <a16:creationId xmlns:a16="http://schemas.microsoft.com/office/drawing/2014/main" id="{F613CFE6-189F-6E3D-0302-F59FF0DF7E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" y="2699"/>
                <a:ext cx="83" cy="68"/>
              </a:xfrm>
              <a:custGeom>
                <a:avLst/>
                <a:gdLst>
                  <a:gd name="T0" fmla="*/ 0 w 52"/>
                  <a:gd name="T1" fmla="*/ 103 h 43"/>
                  <a:gd name="T2" fmla="*/ 5 w 52"/>
                  <a:gd name="T3" fmla="*/ 128 h 43"/>
                  <a:gd name="T4" fmla="*/ 97 w 52"/>
                  <a:gd name="T5" fmla="*/ 171 h 43"/>
                  <a:gd name="T6" fmla="*/ 211 w 52"/>
                  <a:gd name="T7" fmla="*/ 68 h 43"/>
                  <a:gd name="T8" fmla="*/ 211 w 52"/>
                  <a:gd name="T9" fmla="*/ 43 h 43"/>
                  <a:gd name="T10" fmla="*/ 115 w 52"/>
                  <a:gd name="T11" fmla="*/ 0 h 43"/>
                  <a:gd name="T12" fmla="*/ 0 w 52"/>
                  <a:gd name="T13" fmla="*/ 10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3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3"/>
                      <a:pt x="24" y="43"/>
                    </a:cubicBezTo>
                    <a:cubicBezTo>
                      <a:pt x="40" y="43"/>
                      <a:pt x="52" y="32"/>
                      <a:pt x="52" y="17"/>
                    </a:cubicBezTo>
                    <a:cubicBezTo>
                      <a:pt x="52" y="15"/>
                      <a:pt x="52" y="13"/>
                      <a:pt x="52" y="11"/>
                    </a:cubicBezTo>
                    <a:cubicBezTo>
                      <a:pt x="47" y="4"/>
                      <a:pt x="38" y="0"/>
                      <a:pt x="28" y="0"/>
                    </a:cubicBezTo>
                    <a:cubicBezTo>
                      <a:pt x="13" y="0"/>
                      <a:pt x="0" y="11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8" name="Oval 1987">
                <a:extLst>
                  <a:ext uri="{FF2B5EF4-FFF2-40B4-BE49-F238E27FC236}">
                    <a16:creationId xmlns:a16="http://schemas.microsoft.com/office/drawing/2014/main" id="{15D4C8C2-8BCF-6812-7557-27458E12A8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9" y="2697"/>
                <a:ext cx="23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9" name="Oval 1988">
                <a:extLst>
                  <a:ext uri="{FF2B5EF4-FFF2-40B4-BE49-F238E27FC236}">
                    <a16:creationId xmlns:a16="http://schemas.microsoft.com/office/drawing/2014/main" id="{90DCA04F-A7E1-4DCF-A05E-B628B0300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5" y="2692"/>
                <a:ext cx="16" cy="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0" name="Freeform 1989">
                <a:extLst>
                  <a:ext uri="{FF2B5EF4-FFF2-40B4-BE49-F238E27FC236}">
                    <a16:creationId xmlns:a16="http://schemas.microsoft.com/office/drawing/2014/main" id="{643036CC-102B-0BAD-7407-14A2FD21AD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" y="2730"/>
                <a:ext cx="61" cy="44"/>
              </a:xfrm>
              <a:custGeom>
                <a:avLst/>
                <a:gdLst>
                  <a:gd name="T0" fmla="*/ 157 w 38"/>
                  <a:gd name="T1" fmla="*/ 0 h 28"/>
                  <a:gd name="T2" fmla="*/ 0 w 38"/>
                  <a:gd name="T3" fmla="*/ 82 h 28"/>
                  <a:gd name="T4" fmla="*/ 157 w 38"/>
                  <a:gd name="T5" fmla="*/ 0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cubicBezTo>
                      <a:pt x="32" y="24"/>
                      <a:pt x="13" y="28"/>
                      <a:pt x="0" y="21"/>
                    </a:cubicBezTo>
                    <a:cubicBezTo>
                      <a:pt x="10" y="20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1" name="Freeform 1990">
                <a:extLst>
                  <a:ext uri="{FF2B5EF4-FFF2-40B4-BE49-F238E27FC236}">
                    <a16:creationId xmlns:a16="http://schemas.microsoft.com/office/drawing/2014/main" id="{CD07C58C-BCB8-0266-CEC4-C10D654D42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3" y="2523"/>
                <a:ext cx="293" cy="481"/>
              </a:xfrm>
              <a:custGeom>
                <a:avLst/>
                <a:gdLst>
                  <a:gd name="T0" fmla="*/ 334 w 185"/>
                  <a:gd name="T1" fmla="*/ 47 h 304"/>
                  <a:gd name="T2" fmla="*/ 81 w 185"/>
                  <a:gd name="T3" fmla="*/ 345 h 304"/>
                  <a:gd name="T4" fmla="*/ 87 w 185"/>
                  <a:gd name="T5" fmla="*/ 646 h 304"/>
                  <a:gd name="T6" fmla="*/ 386 w 185"/>
                  <a:gd name="T7" fmla="*/ 926 h 304"/>
                  <a:gd name="T8" fmla="*/ 580 w 185"/>
                  <a:gd name="T9" fmla="*/ 1165 h 304"/>
                  <a:gd name="T10" fmla="*/ 710 w 185"/>
                  <a:gd name="T11" fmla="*/ 1117 h 304"/>
                  <a:gd name="T12" fmla="*/ 672 w 185"/>
                  <a:gd name="T13" fmla="*/ 824 h 304"/>
                  <a:gd name="T14" fmla="*/ 632 w 185"/>
                  <a:gd name="T15" fmla="*/ 396 h 304"/>
                  <a:gd name="T16" fmla="*/ 334 w 185"/>
                  <a:gd name="T17" fmla="*/ 47 h 30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04">
                    <a:moveTo>
                      <a:pt x="84" y="12"/>
                    </a:moveTo>
                    <a:cubicBezTo>
                      <a:pt x="53" y="25"/>
                      <a:pt x="31" y="68"/>
                      <a:pt x="20" y="87"/>
                    </a:cubicBezTo>
                    <a:cubicBezTo>
                      <a:pt x="10" y="106"/>
                      <a:pt x="0" y="149"/>
                      <a:pt x="22" y="163"/>
                    </a:cubicBezTo>
                    <a:cubicBezTo>
                      <a:pt x="43" y="178"/>
                      <a:pt x="79" y="213"/>
                      <a:pt x="97" y="234"/>
                    </a:cubicBezTo>
                    <a:cubicBezTo>
                      <a:pt x="115" y="254"/>
                      <a:pt x="136" y="285"/>
                      <a:pt x="146" y="294"/>
                    </a:cubicBezTo>
                    <a:cubicBezTo>
                      <a:pt x="155" y="304"/>
                      <a:pt x="173" y="297"/>
                      <a:pt x="179" y="282"/>
                    </a:cubicBezTo>
                    <a:cubicBezTo>
                      <a:pt x="185" y="268"/>
                      <a:pt x="172" y="235"/>
                      <a:pt x="169" y="208"/>
                    </a:cubicBezTo>
                    <a:cubicBezTo>
                      <a:pt x="167" y="182"/>
                      <a:pt x="166" y="144"/>
                      <a:pt x="159" y="100"/>
                    </a:cubicBezTo>
                    <a:cubicBezTo>
                      <a:pt x="151" y="56"/>
                      <a:pt x="106" y="0"/>
                      <a:pt x="84" y="1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2" name="Freeform 1991">
                <a:extLst>
                  <a:ext uri="{FF2B5EF4-FFF2-40B4-BE49-F238E27FC236}">
                    <a16:creationId xmlns:a16="http://schemas.microsoft.com/office/drawing/2014/main" id="{C9A555A7-CCDA-D312-03EE-9A47AB415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3" y="1988"/>
                <a:ext cx="103" cy="377"/>
              </a:xfrm>
              <a:custGeom>
                <a:avLst/>
                <a:gdLst>
                  <a:gd name="T0" fmla="*/ 258 w 65"/>
                  <a:gd name="T1" fmla="*/ 0 h 239"/>
                  <a:gd name="T2" fmla="*/ 16 w 65"/>
                  <a:gd name="T3" fmla="*/ 349 h 239"/>
                  <a:gd name="T4" fmla="*/ 108 w 65"/>
                  <a:gd name="T5" fmla="*/ 816 h 239"/>
                  <a:gd name="T6" fmla="*/ 258 w 65"/>
                  <a:gd name="T7" fmla="*/ 939 h 239"/>
                  <a:gd name="T8" fmla="*/ 258 w 65"/>
                  <a:gd name="T9" fmla="*/ 0 h 23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5" h="239">
                    <a:moveTo>
                      <a:pt x="65" y="0"/>
                    </a:moveTo>
                    <a:cubicBezTo>
                      <a:pt x="41" y="29"/>
                      <a:pt x="3" y="61"/>
                      <a:pt x="4" y="89"/>
                    </a:cubicBezTo>
                    <a:cubicBezTo>
                      <a:pt x="5" y="120"/>
                      <a:pt x="0" y="183"/>
                      <a:pt x="27" y="208"/>
                    </a:cubicBezTo>
                    <a:cubicBezTo>
                      <a:pt x="43" y="223"/>
                      <a:pt x="56" y="233"/>
                      <a:pt x="65" y="239"/>
                    </a:cubicBez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3" name="Freeform 1992">
                <a:extLst>
                  <a:ext uri="{FF2B5EF4-FFF2-40B4-BE49-F238E27FC236}">
                    <a16:creationId xmlns:a16="http://schemas.microsoft.com/office/drawing/2014/main" id="{F5384035-6648-6ADB-7D26-3902A9DDFB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5" y="2218"/>
                <a:ext cx="81" cy="128"/>
              </a:xfrm>
              <a:custGeom>
                <a:avLst/>
                <a:gdLst>
                  <a:gd name="T0" fmla="*/ 205 w 51"/>
                  <a:gd name="T1" fmla="*/ 60 h 81"/>
                  <a:gd name="T2" fmla="*/ 124 w 51"/>
                  <a:gd name="T3" fmla="*/ 68 h 81"/>
                  <a:gd name="T4" fmla="*/ 5 w 51"/>
                  <a:gd name="T5" fmla="*/ 0 h 81"/>
                  <a:gd name="T6" fmla="*/ 0 w 51"/>
                  <a:gd name="T7" fmla="*/ 13 h 81"/>
                  <a:gd name="T8" fmla="*/ 64 w 51"/>
                  <a:gd name="T9" fmla="*/ 193 h 81"/>
                  <a:gd name="T10" fmla="*/ 205 w 51"/>
                  <a:gd name="T11" fmla="*/ 319 h 81"/>
                  <a:gd name="T12" fmla="*/ 205 w 51"/>
                  <a:gd name="T13" fmla="*/ 60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81">
                    <a:moveTo>
                      <a:pt x="51" y="15"/>
                    </a:moveTo>
                    <a:cubicBezTo>
                      <a:pt x="46" y="18"/>
                      <a:pt x="40" y="20"/>
                      <a:pt x="31" y="17"/>
                    </a:cubicBezTo>
                    <a:cubicBezTo>
                      <a:pt x="20" y="15"/>
                      <a:pt x="10" y="7"/>
                      <a:pt x="1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19"/>
                      <a:pt x="6" y="35"/>
                      <a:pt x="16" y="49"/>
                    </a:cubicBezTo>
                    <a:cubicBezTo>
                      <a:pt x="23" y="58"/>
                      <a:pt x="38" y="73"/>
                      <a:pt x="51" y="81"/>
                    </a:cubicBezTo>
                    <a:lnTo>
                      <a:pt x="51" y="15"/>
                    </a:ln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4" name="Freeform 1993">
                <a:extLst>
                  <a:ext uri="{FF2B5EF4-FFF2-40B4-BE49-F238E27FC236}">
                    <a16:creationId xmlns:a16="http://schemas.microsoft.com/office/drawing/2014/main" id="{88C413BD-B26A-3627-E604-71689AF13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2015"/>
                <a:ext cx="74" cy="101"/>
              </a:xfrm>
              <a:custGeom>
                <a:avLst/>
                <a:gdLst>
                  <a:gd name="T0" fmla="*/ 184 w 47"/>
                  <a:gd name="T1" fmla="*/ 122 h 64"/>
                  <a:gd name="T2" fmla="*/ 184 w 47"/>
                  <a:gd name="T3" fmla="*/ 0 h 64"/>
                  <a:gd name="T4" fmla="*/ 0 w 47"/>
                  <a:gd name="T5" fmla="*/ 251 h 64"/>
                  <a:gd name="T6" fmla="*/ 184 w 47"/>
                  <a:gd name="T7" fmla="*/ 122 h 6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7" h="64">
                    <a:moveTo>
                      <a:pt x="47" y="31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24" y="16"/>
                      <a:pt x="8" y="37"/>
                      <a:pt x="0" y="64"/>
                    </a:cubicBezTo>
                    <a:cubicBezTo>
                      <a:pt x="13" y="43"/>
                      <a:pt x="28" y="32"/>
                      <a:pt x="47" y="31"/>
                    </a:cubicBezTo>
                    <a:close/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5" name="Freeform 1994">
                <a:extLst>
                  <a:ext uri="{FF2B5EF4-FFF2-40B4-BE49-F238E27FC236}">
                    <a16:creationId xmlns:a16="http://schemas.microsoft.com/office/drawing/2014/main" id="{C668361F-3DB5-1C17-0243-1D5EB6EFD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3" y="1988"/>
                <a:ext cx="103" cy="377"/>
              </a:xfrm>
              <a:custGeom>
                <a:avLst/>
                <a:gdLst>
                  <a:gd name="T0" fmla="*/ 258 w 65"/>
                  <a:gd name="T1" fmla="*/ 0 h 239"/>
                  <a:gd name="T2" fmla="*/ 16 w 65"/>
                  <a:gd name="T3" fmla="*/ 349 h 239"/>
                  <a:gd name="T4" fmla="*/ 108 w 65"/>
                  <a:gd name="T5" fmla="*/ 816 h 239"/>
                  <a:gd name="T6" fmla="*/ 258 w 65"/>
                  <a:gd name="T7" fmla="*/ 939 h 23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5" h="239">
                    <a:moveTo>
                      <a:pt x="65" y="0"/>
                    </a:moveTo>
                    <a:cubicBezTo>
                      <a:pt x="41" y="29"/>
                      <a:pt x="3" y="61"/>
                      <a:pt x="4" y="89"/>
                    </a:cubicBezTo>
                    <a:cubicBezTo>
                      <a:pt x="5" y="120"/>
                      <a:pt x="0" y="183"/>
                      <a:pt x="27" y="208"/>
                    </a:cubicBezTo>
                    <a:cubicBezTo>
                      <a:pt x="43" y="223"/>
                      <a:pt x="56" y="233"/>
                      <a:pt x="65" y="239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6" name="Freeform 1995">
                <a:extLst>
                  <a:ext uri="{FF2B5EF4-FFF2-40B4-BE49-F238E27FC236}">
                    <a16:creationId xmlns:a16="http://schemas.microsoft.com/office/drawing/2014/main" id="{AFACC9B2-3DF8-7C53-8F7B-2282DEB912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26"/>
                <a:ext cx="2162" cy="478"/>
              </a:xfrm>
              <a:custGeom>
                <a:avLst/>
                <a:gdLst>
                  <a:gd name="T0" fmla="*/ 5423 w 1365"/>
                  <a:gd name="T1" fmla="*/ 1198 h 302"/>
                  <a:gd name="T2" fmla="*/ 0 w 1365"/>
                  <a:gd name="T3" fmla="*/ 1198 h 302"/>
                  <a:gd name="T4" fmla="*/ 0 w 1365"/>
                  <a:gd name="T5" fmla="*/ 55 h 302"/>
                  <a:gd name="T6" fmla="*/ 1673 w 1365"/>
                  <a:gd name="T7" fmla="*/ 116 h 302"/>
                  <a:gd name="T8" fmla="*/ 3239 w 1365"/>
                  <a:gd name="T9" fmla="*/ 87 h 302"/>
                  <a:gd name="T10" fmla="*/ 4717 w 1365"/>
                  <a:gd name="T11" fmla="*/ 171 h 302"/>
                  <a:gd name="T12" fmla="*/ 5423 w 1365"/>
                  <a:gd name="T13" fmla="*/ 116 h 302"/>
                  <a:gd name="T14" fmla="*/ 5423 w 1365"/>
                  <a:gd name="T15" fmla="*/ 1198 h 30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365" h="302">
                    <a:moveTo>
                      <a:pt x="1365" y="302"/>
                    </a:moveTo>
                    <a:cubicBezTo>
                      <a:pt x="0" y="302"/>
                      <a:pt x="0" y="302"/>
                      <a:pt x="0" y="30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35" y="14"/>
                      <a:pt x="257" y="7"/>
                      <a:pt x="421" y="29"/>
                    </a:cubicBezTo>
                    <a:cubicBezTo>
                      <a:pt x="586" y="50"/>
                      <a:pt x="665" y="43"/>
                      <a:pt x="815" y="22"/>
                    </a:cubicBezTo>
                    <a:cubicBezTo>
                      <a:pt x="965" y="0"/>
                      <a:pt x="1036" y="36"/>
                      <a:pt x="1187" y="43"/>
                    </a:cubicBezTo>
                    <a:cubicBezTo>
                      <a:pt x="1337" y="50"/>
                      <a:pt x="1365" y="29"/>
                      <a:pt x="1365" y="29"/>
                    </a:cubicBezTo>
                    <a:lnTo>
                      <a:pt x="1365" y="302"/>
                    </a:lnTo>
                    <a:close/>
                  </a:path>
                </a:pathLst>
              </a:custGeom>
              <a:solidFill>
                <a:srgbClr val="EBCF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7" name="Freeform 1996">
                <a:extLst>
                  <a:ext uri="{FF2B5EF4-FFF2-40B4-BE49-F238E27FC236}">
                    <a16:creationId xmlns:a16="http://schemas.microsoft.com/office/drawing/2014/main" id="{ACE679F6-1637-DB3B-F64A-953CB4F97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" y="3629"/>
                <a:ext cx="840" cy="38"/>
              </a:xfrm>
              <a:custGeom>
                <a:avLst/>
                <a:gdLst>
                  <a:gd name="T0" fmla="*/ 0 w 530"/>
                  <a:gd name="T1" fmla="*/ 35 h 24"/>
                  <a:gd name="T2" fmla="*/ 312 w 530"/>
                  <a:gd name="T3" fmla="*/ 25 h 24"/>
                  <a:gd name="T4" fmla="*/ 851 w 530"/>
                  <a:gd name="T5" fmla="*/ 82 h 24"/>
                  <a:gd name="T6" fmla="*/ 1520 w 530"/>
                  <a:gd name="T7" fmla="*/ 13 h 24"/>
                  <a:gd name="T8" fmla="*/ 2110 w 530"/>
                  <a:gd name="T9" fmla="*/ 68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30" h="24">
                    <a:moveTo>
                      <a:pt x="0" y="9"/>
                    </a:moveTo>
                    <a:cubicBezTo>
                      <a:pt x="21" y="0"/>
                      <a:pt x="56" y="4"/>
                      <a:pt x="78" y="6"/>
                    </a:cubicBezTo>
                    <a:cubicBezTo>
                      <a:pt x="124" y="10"/>
                      <a:pt x="168" y="19"/>
                      <a:pt x="214" y="21"/>
                    </a:cubicBezTo>
                    <a:cubicBezTo>
                      <a:pt x="272" y="24"/>
                      <a:pt x="325" y="6"/>
                      <a:pt x="382" y="3"/>
                    </a:cubicBezTo>
                    <a:cubicBezTo>
                      <a:pt x="432" y="1"/>
                      <a:pt x="480" y="19"/>
                      <a:pt x="530" y="17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8" name="Freeform 1997">
                <a:extLst>
                  <a:ext uri="{FF2B5EF4-FFF2-40B4-BE49-F238E27FC236}">
                    <a16:creationId xmlns:a16="http://schemas.microsoft.com/office/drawing/2014/main" id="{10785F1A-B112-4AEC-8E50-6ADA16A7C0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" y="3664"/>
                <a:ext cx="437" cy="27"/>
              </a:xfrm>
              <a:custGeom>
                <a:avLst/>
                <a:gdLst>
                  <a:gd name="T0" fmla="*/ 0 w 276"/>
                  <a:gd name="T1" fmla="*/ 52 h 17"/>
                  <a:gd name="T2" fmla="*/ 413 w 276"/>
                  <a:gd name="T3" fmla="*/ 25 h 17"/>
                  <a:gd name="T4" fmla="*/ 1096 w 276"/>
                  <a:gd name="T5" fmla="*/ 21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6" h="17">
                    <a:moveTo>
                      <a:pt x="0" y="13"/>
                    </a:moveTo>
                    <a:cubicBezTo>
                      <a:pt x="33" y="0"/>
                      <a:pt x="69" y="1"/>
                      <a:pt x="104" y="6"/>
                    </a:cubicBezTo>
                    <a:cubicBezTo>
                      <a:pt x="163" y="14"/>
                      <a:pt x="223" y="17"/>
                      <a:pt x="276" y="5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9" name="Freeform 1998">
                <a:extLst>
                  <a:ext uri="{FF2B5EF4-FFF2-40B4-BE49-F238E27FC236}">
                    <a16:creationId xmlns:a16="http://schemas.microsoft.com/office/drawing/2014/main" id="{D42B7C61-F011-806C-CBF8-FAD0AF4B6F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" y="3669"/>
                <a:ext cx="520" cy="63"/>
              </a:xfrm>
              <a:custGeom>
                <a:avLst/>
                <a:gdLst>
                  <a:gd name="T0" fmla="*/ 0 w 328"/>
                  <a:gd name="T1" fmla="*/ 150 h 40"/>
                  <a:gd name="T2" fmla="*/ 734 w 328"/>
                  <a:gd name="T3" fmla="*/ 96 h 40"/>
                  <a:gd name="T4" fmla="*/ 1306 w 328"/>
                  <a:gd name="T5" fmla="*/ 0 h 4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8" h="40">
                    <a:moveTo>
                      <a:pt x="0" y="38"/>
                    </a:moveTo>
                    <a:cubicBezTo>
                      <a:pt x="63" y="39"/>
                      <a:pt x="122" y="40"/>
                      <a:pt x="184" y="25"/>
                    </a:cubicBezTo>
                    <a:cubicBezTo>
                      <a:pt x="233" y="13"/>
                      <a:pt x="276" y="0"/>
                      <a:pt x="32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0" name="Freeform 1999">
                <a:extLst>
                  <a:ext uri="{FF2B5EF4-FFF2-40B4-BE49-F238E27FC236}">
                    <a16:creationId xmlns:a16="http://schemas.microsoft.com/office/drawing/2014/main" id="{8B70FA7E-7A86-26AC-AA3D-28EB1D0A2C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" y="3691"/>
                <a:ext cx="345" cy="79"/>
              </a:xfrm>
              <a:custGeom>
                <a:avLst/>
                <a:gdLst>
                  <a:gd name="T0" fmla="*/ 0 w 218"/>
                  <a:gd name="T1" fmla="*/ 198 h 50"/>
                  <a:gd name="T2" fmla="*/ 864 w 218"/>
                  <a:gd name="T3" fmla="*/ 0 h 5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18" h="50">
                    <a:moveTo>
                      <a:pt x="0" y="50"/>
                    </a:moveTo>
                    <a:cubicBezTo>
                      <a:pt x="69" y="31"/>
                      <a:pt x="146" y="0"/>
                      <a:pt x="21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1" name="Freeform 2000">
                <a:extLst>
                  <a:ext uri="{FF2B5EF4-FFF2-40B4-BE49-F238E27FC236}">
                    <a16:creationId xmlns:a16="http://schemas.microsoft.com/office/drawing/2014/main" id="{91F682C6-9052-7F61-9092-C84CECE6B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1" y="3628"/>
                <a:ext cx="668" cy="161"/>
              </a:xfrm>
              <a:custGeom>
                <a:avLst/>
                <a:gdLst>
                  <a:gd name="T0" fmla="*/ 0 w 422"/>
                  <a:gd name="T1" fmla="*/ 0 h 102"/>
                  <a:gd name="T2" fmla="*/ 443 w 422"/>
                  <a:gd name="T3" fmla="*/ 145 h 102"/>
                  <a:gd name="T4" fmla="*/ 1673 w 422"/>
                  <a:gd name="T5" fmla="*/ 401 h 10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22" h="102">
                    <a:moveTo>
                      <a:pt x="0" y="0"/>
                    </a:moveTo>
                    <a:cubicBezTo>
                      <a:pt x="41" y="8"/>
                      <a:pt x="73" y="21"/>
                      <a:pt x="112" y="37"/>
                    </a:cubicBezTo>
                    <a:cubicBezTo>
                      <a:pt x="210" y="76"/>
                      <a:pt x="319" y="87"/>
                      <a:pt x="422" y="102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2" name="Freeform 2001">
                <a:extLst>
                  <a:ext uri="{FF2B5EF4-FFF2-40B4-BE49-F238E27FC236}">
                    <a16:creationId xmlns:a16="http://schemas.microsoft.com/office/drawing/2014/main" id="{53D89EA8-11F6-5FB1-AB4E-063949DA1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3665"/>
                <a:ext cx="687" cy="152"/>
              </a:xfrm>
              <a:custGeom>
                <a:avLst/>
                <a:gdLst>
                  <a:gd name="T0" fmla="*/ 0 w 434"/>
                  <a:gd name="T1" fmla="*/ 0 h 96"/>
                  <a:gd name="T2" fmla="*/ 1023 w 434"/>
                  <a:gd name="T3" fmla="*/ 244 h 96"/>
                  <a:gd name="T4" fmla="*/ 1721 w 434"/>
                  <a:gd name="T5" fmla="*/ 382 h 9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4" h="96">
                    <a:moveTo>
                      <a:pt x="0" y="0"/>
                    </a:moveTo>
                    <a:cubicBezTo>
                      <a:pt x="82" y="27"/>
                      <a:pt x="171" y="59"/>
                      <a:pt x="258" y="61"/>
                    </a:cubicBezTo>
                    <a:cubicBezTo>
                      <a:pt x="323" y="62"/>
                      <a:pt x="376" y="68"/>
                      <a:pt x="434" y="9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3" name="Freeform 2002">
                <a:extLst>
                  <a:ext uri="{FF2B5EF4-FFF2-40B4-BE49-F238E27FC236}">
                    <a16:creationId xmlns:a16="http://schemas.microsoft.com/office/drawing/2014/main" id="{8B13D6ED-40D5-DD7F-E208-4C603613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8" y="3710"/>
                <a:ext cx="399" cy="69"/>
              </a:xfrm>
              <a:custGeom>
                <a:avLst/>
                <a:gdLst>
                  <a:gd name="T0" fmla="*/ 0 w 252"/>
                  <a:gd name="T1" fmla="*/ 0 h 44"/>
                  <a:gd name="T2" fmla="*/ 413 w 252"/>
                  <a:gd name="T3" fmla="*/ 47 h 44"/>
                  <a:gd name="T4" fmla="*/ 1001 w 252"/>
                  <a:gd name="T5" fmla="*/ 169 h 4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2" h="44">
                    <a:moveTo>
                      <a:pt x="0" y="0"/>
                    </a:moveTo>
                    <a:cubicBezTo>
                      <a:pt x="33" y="9"/>
                      <a:pt x="70" y="9"/>
                      <a:pt x="104" y="12"/>
                    </a:cubicBezTo>
                    <a:cubicBezTo>
                      <a:pt x="155" y="17"/>
                      <a:pt x="202" y="36"/>
                      <a:pt x="252" y="44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4" name="Freeform 2003">
                <a:extLst>
                  <a:ext uri="{FF2B5EF4-FFF2-40B4-BE49-F238E27FC236}">
                    <a16:creationId xmlns:a16="http://schemas.microsoft.com/office/drawing/2014/main" id="{C940B6E4-2CF4-90AC-F376-DE6A45B8B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5" y="3634"/>
                <a:ext cx="535" cy="41"/>
              </a:xfrm>
              <a:custGeom>
                <a:avLst/>
                <a:gdLst>
                  <a:gd name="T0" fmla="*/ 0 w 338"/>
                  <a:gd name="T1" fmla="*/ 39 h 26"/>
                  <a:gd name="T2" fmla="*/ 130 w 338"/>
                  <a:gd name="T3" fmla="*/ 22 h 26"/>
                  <a:gd name="T4" fmla="*/ 472 w 338"/>
                  <a:gd name="T5" fmla="*/ 22 h 26"/>
                  <a:gd name="T6" fmla="*/ 1341 w 338"/>
                  <a:gd name="T7" fmla="*/ 103 h 2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38" h="26">
                    <a:moveTo>
                      <a:pt x="0" y="10"/>
                    </a:moveTo>
                    <a:cubicBezTo>
                      <a:pt x="12" y="11"/>
                      <a:pt x="22" y="8"/>
                      <a:pt x="33" y="6"/>
                    </a:cubicBezTo>
                    <a:cubicBezTo>
                      <a:pt x="63" y="0"/>
                      <a:pt x="89" y="1"/>
                      <a:pt x="119" y="6"/>
                    </a:cubicBezTo>
                    <a:cubicBezTo>
                      <a:pt x="190" y="19"/>
                      <a:pt x="266" y="26"/>
                      <a:pt x="338" y="2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5" name="Freeform 2004">
                <a:extLst>
                  <a:ext uri="{FF2B5EF4-FFF2-40B4-BE49-F238E27FC236}">
                    <a16:creationId xmlns:a16="http://schemas.microsoft.com/office/drawing/2014/main" id="{9F72C87E-82FA-4F78-E02E-B9FE45BEA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3" y="3634"/>
                <a:ext cx="263" cy="30"/>
              </a:xfrm>
              <a:custGeom>
                <a:avLst/>
                <a:gdLst>
                  <a:gd name="T0" fmla="*/ 0 w 166"/>
                  <a:gd name="T1" fmla="*/ 0 h 19"/>
                  <a:gd name="T2" fmla="*/ 661 w 166"/>
                  <a:gd name="T3" fmla="*/ 22 h 1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66" h="19">
                    <a:moveTo>
                      <a:pt x="0" y="0"/>
                    </a:moveTo>
                    <a:cubicBezTo>
                      <a:pt x="55" y="19"/>
                      <a:pt x="111" y="8"/>
                      <a:pt x="166" y="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6" name="Freeform 2005">
                <a:extLst>
                  <a:ext uri="{FF2B5EF4-FFF2-40B4-BE49-F238E27FC236}">
                    <a16:creationId xmlns:a16="http://schemas.microsoft.com/office/drawing/2014/main" id="{EFB576F7-4555-3F03-198D-DE96D6D1E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2" y="3609"/>
                <a:ext cx="120" cy="17"/>
              </a:xfrm>
              <a:custGeom>
                <a:avLst/>
                <a:gdLst>
                  <a:gd name="T0" fmla="*/ 0 w 76"/>
                  <a:gd name="T1" fmla="*/ 36 h 11"/>
                  <a:gd name="T2" fmla="*/ 298 w 76"/>
                  <a:gd name="T3" fmla="*/ 0 h 1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76" h="11">
                    <a:moveTo>
                      <a:pt x="0" y="10"/>
                    </a:moveTo>
                    <a:cubicBezTo>
                      <a:pt x="25" y="11"/>
                      <a:pt x="56" y="4"/>
                      <a:pt x="76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7" name="Freeform 2006">
                <a:extLst>
                  <a:ext uri="{FF2B5EF4-FFF2-40B4-BE49-F238E27FC236}">
                    <a16:creationId xmlns:a16="http://schemas.microsoft.com/office/drawing/2014/main" id="{43B8FF6E-66CB-BC71-E059-1613A3BB00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" y="3729"/>
                <a:ext cx="402" cy="52"/>
              </a:xfrm>
              <a:custGeom>
                <a:avLst/>
                <a:gdLst>
                  <a:gd name="T0" fmla="*/ 0 w 254"/>
                  <a:gd name="T1" fmla="*/ 47 h 33"/>
                  <a:gd name="T2" fmla="*/ 1007 w 254"/>
                  <a:gd name="T3" fmla="*/ 0 h 3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54" h="33">
                    <a:moveTo>
                      <a:pt x="0" y="12"/>
                    </a:moveTo>
                    <a:cubicBezTo>
                      <a:pt x="84" y="33"/>
                      <a:pt x="170" y="2"/>
                      <a:pt x="254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8" name="Freeform 2007">
                <a:extLst>
                  <a:ext uri="{FF2B5EF4-FFF2-40B4-BE49-F238E27FC236}">
                    <a16:creationId xmlns:a16="http://schemas.microsoft.com/office/drawing/2014/main" id="{7C1A1ADA-0908-5B79-B00C-1E3E866663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9" y="3713"/>
                <a:ext cx="310" cy="25"/>
              </a:xfrm>
              <a:custGeom>
                <a:avLst/>
                <a:gdLst>
                  <a:gd name="T0" fmla="*/ 0 w 196"/>
                  <a:gd name="T1" fmla="*/ 39 h 16"/>
                  <a:gd name="T2" fmla="*/ 410 w 196"/>
                  <a:gd name="T3" fmla="*/ 8 h 16"/>
                  <a:gd name="T4" fmla="*/ 775 w 196"/>
                  <a:gd name="T5" fmla="*/ 61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6" h="16">
                    <a:moveTo>
                      <a:pt x="0" y="10"/>
                    </a:moveTo>
                    <a:cubicBezTo>
                      <a:pt x="35" y="12"/>
                      <a:pt x="70" y="5"/>
                      <a:pt x="104" y="2"/>
                    </a:cubicBezTo>
                    <a:cubicBezTo>
                      <a:pt x="139" y="0"/>
                      <a:pt x="163" y="7"/>
                      <a:pt x="196" y="1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9" name="Freeform 2008">
                <a:extLst>
                  <a:ext uri="{FF2B5EF4-FFF2-40B4-BE49-F238E27FC236}">
                    <a16:creationId xmlns:a16="http://schemas.microsoft.com/office/drawing/2014/main" id="{25D6F30D-CCAC-46DA-2AE3-019C90C9E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" y="3695"/>
                <a:ext cx="215" cy="18"/>
              </a:xfrm>
              <a:custGeom>
                <a:avLst/>
                <a:gdLst>
                  <a:gd name="T0" fmla="*/ 0 w 136"/>
                  <a:gd name="T1" fmla="*/ 13 h 11"/>
                  <a:gd name="T2" fmla="*/ 292 w 136"/>
                  <a:gd name="T3" fmla="*/ 8 h 11"/>
                  <a:gd name="T4" fmla="*/ 538 w 136"/>
                  <a:gd name="T5" fmla="*/ 47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36" h="11">
                    <a:moveTo>
                      <a:pt x="0" y="3"/>
                    </a:moveTo>
                    <a:cubicBezTo>
                      <a:pt x="21" y="11"/>
                      <a:pt x="51" y="0"/>
                      <a:pt x="74" y="2"/>
                    </a:cubicBezTo>
                    <a:cubicBezTo>
                      <a:pt x="94" y="3"/>
                      <a:pt x="117" y="5"/>
                      <a:pt x="136" y="11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0" name="Freeform 2009">
                <a:extLst>
                  <a:ext uri="{FF2B5EF4-FFF2-40B4-BE49-F238E27FC236}">
                    <a16:creationId xmlns:a16="http://schemas.microsoft.com/office/drawing/2014/main" id="{683C864D-B851-A8A6-0194-1344FF26A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3778"/>
                <a:ext cx="605" cy="60"/>
              </a:xfrm>
              <a:custGeom>
                <a:avLst/>
                <a:gdLst>
                  <a:gd name="T0" fmla="*/ 0 w 382"/>
                  <a:gd name="T1" fmla="*/ 115 h 38"/>
                  <a:gd name="T2" fmla="*/ 662 w 382"/>
                  <a:gd name="T3" fmla="*/ 107 h 38"/>
                  <a:gd name="T4" fmla="*/ 1517 w 382"/>
                  <a:gd name="T5" fmla="*/ 68 h 3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2" h="38">
                    <a:moveTo>
                      <a:pt x="0" y="29"/>
                    </a:moveTo>
                    <a:cubicBezTo>
                      <a:pt x="53" y="38"/>
                      <a:pt x="114" y="33"/>
                      <a:pt x="167" y="27"/>
                    </a:cubicBezTo>
                    <a:cubicBezTo>
                      <a:pt x="234" y="20"/>
                      <a:pt x="315" y="0"/>
                      <a:pt x="382" y="17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1" name="Freeform 2010">
                <a:extLst>
                  <a:ext uri="{FF2B5EF4-FFF2-40B4-BE49-F238E27FC236}">
                    <a16:creationId xmlns:a16="http://schemas.microsoft.com/office/drawing/2014/main" id="{54ACDBB5-5D0A-DC1F-4480-BE6ED62539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5" y="3812"/>
                <a:ext cx="507" cy="37"/>
              </a:xfrm>
              <a:custGeom>
                <a:avLst/>
                <a:gdLst>
                  <a:gd name="T0" fmla="*/ 0 w 320"/>
                  <a:gd name="T1" fmla="*/ 88 h 23"/>
                  <a:gd name="T2" fmla="*/ 580 w 320"/>
                  <a:gd name="T3" fmla="*/ 55 h 23"/>
                  <a:gd name="T4" fmla="*/ 1272 w 320"/>
                  <a:gd name="T5" fmla="*/ 55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0" h="23">
                    <a:moveTo>
                      <a:pt x="0" y="21"/>
                    </a:moveTo>
                    <a:cubicBezTo>
                      <a:pt x="48" y="23"/>
                      <a:pt x="97" y="13"/>
                      <a:pt x="146" y="13"/>
                    </a:cubicBezTo>
                    <a:cubicBezTo>
                      <a:pt x="200" y="14"/>
                      <a:pt x="267" y="0"/>
                      <a:pt x="320" y="13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2" name="Freeform 2011">
                <a:extLst>
                  <a:ext uri="{FF2B5EF4-FFF2-40B4-BE49-F238E27FC236}">
                    <a16:creationId xmlns:a16="http://schemas.microsoft.com/office/drawing/2014/main" id="{1966288D-463A-BF57-9B47-C176E24456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" y="3836"/>
                <a:ext cx="557" cy="38"/>
              </a:xfrm>
              <a:custGeom>
                <a:avLst/>
                <a:gdLst>
                  <a:gd name="T0" fmla="*/ 0 w 352"/>
                  <a:gd name="T1" fmla="*/ 87 h 24"/>
                  <a:gd name="T2" fmla="*/ 585 w 352"/>
                  <a:gd name="T3" fmla="*/ 63 h 24"/>
                  <a:gd name="T4" fmla="*/ 1046 w 352"/>
                  <a:gd name="T5" fmla="*/ 48 h 24"/>
                  <a:gd name="T6" fmla="*/ 1394 w 352"/>
                  <a:gd name="T7" fmla="*/ 0 h 2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2" h="24">
                    <a:moveTo>
                      <a:pt x="0" y="22"/>
                    </a:moveTo>
                    <a:cubicBezTo>
                      <a:pt x="49" y="24"/>
                      <a:pt x="99" y="17"/>
                      <a:pt x="148" y="16"/>
                    </a:cubicBezTo>
                    <a:cubicBezTo>
                      <a:pt x="186" y="16"/>
                      <a:pt x="226" y="17"/>
                      <a:pt x="264" y="12"/>
                    </a:cubicBezTo>
                    <a:cubicBezTo>
                      <a:pt x="293" y="9"/>
                      <a:pt x="323" y="0"/>
                      <a:pt x="352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3" name="Freeform 2012">
                <a:extLst>
                  <a:ext uri="{FF2B5EF4-FFF2-40B4-BE49-F238E27FC236}">
                    <a16:creationId xmlns:a16="http://schemas.microsoft.com/office/drawing/2014/main" id="{A0DCEA20-8C90-8A2B-4D0F-B7747955E4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9" y="3887"/>
                <a:ext cx="371" cy="8"/>
              </a:xfrm>
              <a:custGeom>
                <a:avLst/>
                <a:gdLst>
                  <a:gd name="T0" fmla="*/ 0 w 234"/>
                  <a:gd name="T1" fmla="*/ 8 h 5"/>
                  <a:gd name="T2" fmla="*/ 932 w 234"/>
                  <a:gd name="T3" fmla="*/ 0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34" h="5">
                    <a:moveTo>
                      <a:pt x="0" y="2"/>
                    </a:moveTo>
                    <a:cubicBezTo>
                      <a:pt x="79" y="5"/>
                      <a:pt x="155" y="0"/>
                      <a:pt x="234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4" name="Freeform 2013">
                <a:extLst>
                  <a:ext uri="{FF2B5EF4-FFF2-40B4-BE49-F238E27FC236}">
                    <a16:creationId xmlns:a16="http://schemas.microsoft.com/office/drawing/2014/main" id="{E63D6DE8-89A5-55B9-CB60-82329E7A65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9" y="3909"/>
                <a:ext cx="139" cy="1"/>
              </a:xfrm>
              <a:custGeom>
                <a:avLst/>
                <a:gdLst>
                  <a:gd name="T0" fmla="*/ 0 w 88"/>
                  <a:gd name="T1" fmla="*/ 0 h 1"/>
                  <a:gd name="T2" fmla="*/ 348 w 88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8" h="1">
                    <a:moveTo>
                      <a:pt x="0" y="0"/>
                    </a:moveTo>
                    <a:cubicBezTo>
                      <a:pt x="29" y="0"/>
                      <a:pt x="59" y="0"/>
                      <a:pt x="8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5" name="Freeform 2014">
                <a:extLst>
                  <a:ext uri="{FF2B5EF4-FFF2-40B4-BE49-F238E27FC236}">
                    <a16:creationId xmlns:a16="http://schemas.microsoft.com/office/drawing/2014/main" id="{907C7B00-A15F-C301-1A8C-553CE225B2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2" y="3871"/>
                <a:ext cx="230" cy="133"/>
              </a:xfrm>
              <a:custGeom>
                <a:avLst/>
                <a:gdLst>
                  <a:gd name="T0" fmla="*/ 0 w 145"/>
                  <a:gd name="T1" fmla="*/ 334 h 84"/>
                  <a:gd name="T2" fmla="*/ 189 w 145"/>
                  <a:gd name="T3" fmla="*/ 279 h 84"/>
                  <a:gd name="T4" fmla="*/ 579 w 145"/>
                  <a:gd name="T5" fmla="*/ 0 h 8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45" h="84">
                    <a:moveTo>
                      <a:pt x="0" y="84"/>
                    </a:moveTo>
                    <a:cubicBezTo>
                      <a:pt x="16" y="81"/>
                      <a:pt x="33" y="76"/>
                      <a:pt x="47" y="70"/>
                    </a:cubicBezTo>
                    <a:cubicBezTo>
                      <a:pt x="85" y="54"/>
                      <a:pt x="110" y="21"/>
                      <a:pt x="145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6" name="Freeform 2015">
                <a:extLst>
                  <a:ext uri="{FF2B5EF4-FFF2-40B4-BE49-F238E27FC236}">
                    <a16:creationId xmlns:a16="http://schemas.microsoft.com/office/drawing/2014/main" id="{1D274DD5-0015-F95E-928B-3F180C8699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3890"/>
                <a:ext cx="149" cy="112"/>
              </a:xfrm>
              <a:custGeom>
                <a:avLst/>
                <a:gdLst>
                  <a:gd name="T0" fmla="*/ 0 w 94"/>
                  <a:gd name="T1" fmla="*/ 279 h 71"/>
                  <a:gd name="T2" fmla="*/ 374 w 94"/>
                  <a:gd name="T3" fmla="*/ 0 h 7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4" h="71">
                    <a:moveTo>
                      <a:pt x="0" y="71"/>
                    </a:moveTo>
                    <a:cubicBezTo>
                      <a:pt x="43" y="58"/>
                      <a:pt x="65" y="34"/>
                      <a:pt x="94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7" name="Freeform 2016">
                <a:extLst>
                  <a:ext uri="{FF2B5EF4-FFF2-40B4-BE49-F238E27FC236}">
                    <a16:creationId xmlns:a16="http://schemas.microsoft.com/office/drawing/2014/main" id="{6DF92606-24A7-2FCF-F3BC-843242E862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2" y="3940"/>
                <a:ext cx="53" cy="64"/>
              </a:xfrm>
              <a:custGeom>
                <a:avLst/>
                <a:gdLst>
                  <a:gd name="T0" fmla="*/ 129 w 34"/>
                  <a:gd name="T1" fmla="*/ 0 h 40"/>
                  <a:gd name="T2" fmla="*/ 0 w 34"/>
                  <a:gd name="T3" fmla="*/ 163 h 4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4" h="40">
                    <a:moveTo>
                      <a:pt x="34" y="0"/>
                    </a:moveTo>
                    <a:cubicBezTo>
                      <a:pt x="21" y="11"/>
                      <a:pt x="7" y="24"/>
                      <a:pt x="0" y="4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8" name="Freeform 2017">
                <a:extLst>
                  <a:ext uri="{FF2B5EF4-FFF2-40B4-BE49-F238E27FC236}">
                    <a16:creationId xmlns:a16="http://schemas.microsoft.com/office/drawing/2014/main" id="{9EDFFAE0-EA29-BCAF-23C6-B2A82B990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2" y="3909"/>
                <a:ext cx="146" cy="34"/>
              </a:xfrm>
              <a:custGeom>
                <a:avLst/>
                <a:gdLst>
                  <a:gd name="T0" fmla="*/ 0 w 92"/>
                  <a:gd name="T1" fmla="*/ 0 h 22"/>
                  <a:gd name="T2" fmla="*/ 368 w 92"/>
                  <a:gd name="T3" fmla="*/ 82 h 2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2" h="22">
                    <a:moveTo>
                      <a:pt x="0" y="0"/>
                    </a:moveTo>
                    <a:cubicBezTo>
                      <a:pt x="31" y="4"/>
                      <a:pt x="61" y="15"/>
                      <a:pt x="92" y="22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9" name="Freeform 2018">
                <a:extLst>
                  <a:ext uri="{FF2B5EF4-FFF2-40B4-BE49-F238E27FC236}">
                    <a16:creationId xmlns:a16="http://schemas.microsoft.com/office/drawing/2014/main" id="{BDB4A9DE-A562-E29C-0456-E54FC4B426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9" y="3934"/>
                <a:ext cx="147" cy="44"/>
              </a:xfrm>
              <a:custGeom>
                <a:avLst/>
                <a:gdLst>
                  <a:gd name="T0" fmla="*/ 0 w 93"/>
                  <a:gd name="T1" fmla="*/ 0 h 28"/>
                  <a:gd name="T2" fmla="*/ 182 w 93"/>
                  <a:gd name="T3" fmla="*/ 27 h 28"/>
                  <a:gd name="T4" fmla="*/ 367 w 93"/>
                  <a:gd name="T5" fmla="*/ 108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3" h="28">
                    <a:moveTo>
                      <a:pt x="0" y="0"/>
                    </a:moveTo>
                    <a:cubicBezTo>
                      <a:pt x="15" y="4"/>
                      <a:pt x="31" y="3"/>
                      <a:pt x="46" y="7"/>
                    </a:cubicBezTo>
                    <a:cubicBezTo>
                      <a:pt x="63" y="11"/>
                      <a:pt x="78" y="20"/>
                      <a:pt x="93" y="28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0" name="Freeform 2019">
                <a:extLst>
                  <a:ext uri="{FF2B5EF4-FFF2-40B4-BE49-F238E27FC236}">
                    <a16:creationId xmlns:a16="http://schemas.microsoft.com/office/drawing/2014/main" id="{1E93D79F-B8EF-10FD-3000-C76CCEAE8A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9" y="3956"/>
                <a:ext cx="79" cy="48"/>
              </a:xfrm>
              <a:custGeom>
                <a:avLst/>
                <a:gdLst>
                  <a:gd name="T0" fmla="*/ 0 w 50"/>
                  <a:gd name="T1" fmla="*/ 0 h 30"/>
                  <a:gd name="T2" fmla="*/ 198 w 50"/>
                  <a:gd name="T3" fmla="*/ 123 h 3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0" h="30">
                    <a:moveTo>
                      <a:pt x="0" y="0"/>
                    </a:moveTo>
                    <a:cubicBezTo>
                      <a:pt x="7" y="15"/>
                      <a:pt x="30" y="24"/>
                      <a:pt x="50" y="3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1" name="Freeform 2020">
                <a:extLst>
                  <a:ext uri="{FF2B5EF4-FFF2-40B4-BE49-F238E27FC236}">
                    <a16:creationId xmlns:a16="http://schemas.microsoft.com/office/drawing/2014/main" id="{C718C853-D28C-D033-D2FC-065D56934E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6" y="3732"/>
                <a:ext cx="100" cy="17"/>
              </a:xfrm>
              <a:custGeom>
                <a:avLst/>
                <a:gdLst>
                  <a:gd name="T0" fmla="*/ 0 w 63"/>
                  <a:gd name="T1" fmla="*/ 0 h 11"/>
                  <a:gd name="T2" fmla="*/ 252 w 63"/>
                  <a:gd name="T3" fmla="*/ 40 h 1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3" h="11">
                    <a:moveTo>
                      <a:pt x="0" y="0"/>
                    </a:moveTo>
                    <a:cubicBezTo>
                      <a:pt x="21" y="5"/>
                      <a:pt x="42" y="9"/>
                      <a:pt x="63" y="11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2" name="Freeform 2021">
                <a:extLst>
                  <a:ext uri="{FF2B5EF4-FFF2-40B4-BE49-F238E27FC236}">
                    <a16:creationId xmlns:a16="http://schemas.microsoft.com/office/drawing/2014/main" id="{CC8586F0-C266-F4D6-B7CE-C7C35C5383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" y="3722"/>
                <a:ext cx="519" cy="143"/>
              </a:xfrm>
              <a:custGeom>
                <a:avLst/>
                <a:gdLst>
                  <a:gd name="T0" fmla="*/ 0 w 328"/>
                  <a:gd name="T1" fmla="*/ 0 h 90"/>
                  <a:gd name="T2" fmla="*/ 340 w 328"/>
                  <a:gd name="T3" fmla="*/ 181 h 90"/>
                  <a:gd name="T4" fmla="*/ 1299 w 328"/>
                  <a:gd name="T5" fmla="*/ 361 h 9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8" h="90">
                    <a:moveTo>
                      <a:pt x="0" y="0"/>
                    </a:moveTo>
                    <a:cubicBezTo>
                      <a:pt x="20" y="21"/>
                      <a:pt x="61" y="32"/>
                      <a:pt x="86" y="45"/>
                    </a:cubicBezTo>
                    <a:cubicBezTo>
                      <a:pt x="160" y="81"/>
                      <a:pt x="248" y="74"/>
                      <a:pt x="328" y="9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3" name="Freeform 2022">
                <a:extLst>
                  <a:ext uri="{FF2B5EF4-FFF2-40B4-BE49-F238E27FC236}">
                    <a16:creationId xmlns:a16="http://schemas.microsoft.com/office/drawing/2014/main" id="{452F81E6-3114-19AC-7A7C-A8E561CE4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" y="3804"/>
                <a:ext cx="437" cy="83"/>
              </a:xfrm>
              <a:custGeom>
                <a:avLst/>
                <a:gdLst>
                  <a:gd name="T0" fmla="*/ 0 w 276"/>
                  <a:gd name="T1" fmla="*/ 0 h 52"/>
                  <a:gd name="T2" fmla="*/ 328 w 276"/>
                  <a:gd name="T3" fmla="*/ 123 h 52"/>
                  <a:gd name="T4" fmla="*/ 1096 w 276"/>
                  <a:gd name="T5" fmla="*/ 204 h 5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6" h="52">
                    <a:moveTo>
                      <a:pt x="0" y="0"/>
                    </a:moveTo>
                    <a:cubicBezTo>
                      <a:pt x="30" y="8"/>
                      <a:pt x="54" y="20"/>
                      <a:pt x="83" y="30"/>
                    </a:cubicBezTo>
                    <a:cubicBezTo>
                      <a:pt x="145" y="52"/>
                      <a:pt x="212" y="52"/>
                      <a:pt x="276" y="5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4" name="Freeform 2023">
                <a:extLst>
                  <a:ext uri="{FF2B5EF4-FFF2-40B4-BE49-F238E27FC236}">
                    <a16:creationId xmlns:a16="http://schemas.microsoft.com/office/drawing/2014/main" id="{F363A60D-0A48-0B9C-1DF9-308BB9707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" y="3847"/>
                <a:ext cx="323" cy="71"/>
              </a:xfrm>
              <a:custGeom>
                <a:avLst/>
                <a:gdLst>
                  <a:gd name="T0" fmla="*/ 0 w 204"/>
                  <a:gd name="T1" fmla="*/ 13 h 45"/>
                  <a:gd name="T2" fmla="*/ 396 w 204"/>
                  <a:gd name="T3" fmla="*/ 47 h 45"/>
                  <a:gd name="T4" fmla="*/ 564 w 204"/>
                  <a:gd name="T5" fmla="*/ 134 h 45"/>
                  <a:gd name="T6" fmla="*/ 809 w 204"/>
                  <a:gd name="T7" fmla="*/ 177 h 4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04" h="45">
                    <a:moveTo>
                      <a:pt x="0" y="3"/>
                    </a:moveTo>
                    <a:cubicBezTo>
                      <a:pt x="33" y="10"/>
                      <a:pt x="67" y="0"/>
                      <a:pt x="100" y="12"/>
                    </a:cubicBezTo>
                    <a:cubicBezTo>
                      <a:pt x="115" y="17"/>
                      <a:pt x="127" y="28"/>
                      <a:pt x="142" y="34"/>
                    </a:cubicBezTo>
                    <a:cubicBezTo>
                      <a:pt x="162" y="41"/>
                      <a:pt x="183" y="41"/>
                      <a:pt x="204" y="45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5" name="Freeform 2024">
                <a:extLst>
                  <a:ext uri="{FF2B5EF4-FFF2-40B4-BE49-F238E27FC236}">
                    <a16:creationId xmlns:a16="http://schemas.microsoft.com/office/drawing/2014/main" id="{D9C1C83C-805F-C475-759B-8F38F162CF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" y="3890"/>
                <a:ext cx="114" cy="28"/>
              </a:xfrm>
              <a:custGeom>
                <a:avLst/>
                <a:gdLst>
                  <a:gd name="T0" fmla="*/ 0 w 72"/>
                  <a:gd name="T1" fmla="*/ 0 h 18"/>
                  <a:gd name="T2" fmla="*/ 287 w 72"/>
                  <a:gd name="T3" fmla="*/ 68 h 1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72" h="18">
                    <a:moveTo>
                      <a:pt x="0" y="0"/>
                    </a:moveTo>
                    <a:cubicBezTo>
                      <a:pt x="22" y="0"/>
                      <a:pt x="53" y="6"/>
                      <a:pt x="72" y="18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6" name="Freeform 2025">
                <a:extLst>
                  <a:ext uri="{FF2B5EF4-FFF2-40B4-BE49-F238E27FC236}">
                    <a16:creationId xmlns:a16="http://schemas.microsoft.com/office/drawing/2014/main" id="{C1C51A23-A08E-ECCC-1B23-EA3BA89416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" y="3811"/>
                <a:ext cx="491" cy="117"/>
              </a:xfrm>
              <a:custGeom>
                <a:avLst/>
                <a:gdLst>
                  <a:gd name="T0" fmla="*/ 0 w 310"/>
                  <a:gd name="T1" fmla="*/ 0 h 74"/>
                  <a:gd name="T2" fmla="*/ 1232 w 310"/>
                  <a:gd name="T3" fmla="*/ 285 h 7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10" h="74">
                    <a:moveTo>
                      <a:pt x="0" y="0"/>
                    </a:moveTo>
                    <a:cubicBezTo>
                      <a:pt x="75" y="69"/>
                      <a:pt x="215" y="74"/>
                      <a:pt x="310" y="72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7" name="Freeform 2026">
                <a:extLst>
                  <a:ext uri="{FF2B5EF4-FFF2-40B4-BE49-F238E27FC236}">
                    <a16:creationId xmlns:a16="http://schemas.microsoft.com/office/drawing/2014/main" id="{8BC7CC8C-A0A0-A43A-B35C-A0B418AFA6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4" y="3770"/>
                <a:ext cx="206" cy="104"/>
              </a:xfrm>
              <a:custGeom>
                <a:avLst/>
                <a:gdLst>
                  <a:gd name="T0" fmla="*/ 0 w 130"/>
                  <a:gd name="T1" fmla="*/ 0 h 66"/>
                  <a:gd name="T2" fmla="*/ 143 w 130"/>
                  <a:gd name="T3" fmla="*/ 79 h 66"/>
                  <a:gd name="T4" fmla="*/ 517 w 130"/>
                  <a:gd name="T5" fmla="*/ 258 h 6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30" h="66">
                    <a:moveTo>
                      <a:pt x="0" y="0"/>
                    </a:moveTo>
                    <a:cubicBezTo>
                      <a:pt x="16" y="4"/>
                      <a:pt x="24" y="9"/>
                      <a:pt x="36" y="20"/>
                    </a:cubicBezTo>
                    <a:cubicBezTo>
                      <a:pt x="67" y="49"/>
                      <a:pt x="87" y="60"/>
                      <a:pt x="130" y="6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8" name="Freeform 2027">
                <a:extLst>
                  <a:ext uri="{FF2B5EF4-FFF2-40B4-BE49-F238E27FC236}">
                    <a16:creationId xmlns:a16="http://schemas.microsoft.com/office/drawing/2014/main" id="{4B7F88EB-900C-E0AB-9825-8B78890BDF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" y="3779"/>
                <a:ext cx="348" cy="111"/>
              </a:xfrm>
              <a:custGeom>
                <a:avLst/>
                <a:gdLst>
                  <a:gd name="T0" fmla="*/ 0 w 220"/>
                  <a:gd name="T1" fmla="*/ 0 h 70"/>
                  <a:gd name="T2" fmla="*/ 318 w 220"/>
                  <a:gd name="T3" fmla="*/ 179 h 70"/>
                  <a:gd name="T4" fmla="*/ 870 w 220"/>
                  <a:gd name="T5" fmla="*/ 279 h 7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0" h="70">
                    <a:moveTo>
                      <a:pt x="0" y="0"/>
                    </a:moveTo>
                    <a:cubicBezTo>
                      <a:pt x="28" y="13"/>
                      <a:pt x="54" y="29"/>
                      <a:pt x="80" y="45"/>
                    </a:cubicBezTo>
                    <a:cubicBezTo>
                      <a:pt x="124" y="70"/>
                      <a:pt x="172" y="63"/>
                      <a:pt x="220" y="7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9" name="Freeform 2028">
                <a:extLst>
                  <a:ext uri="{FF2B5EF4-FFF2-40B4-BE49-F238E27FC236}">
                    <a16:creationId xmlns:a16="http://schemas.microsoft.com/office/drawing/2014/main" id="{19629900-421A-4010-60F1-6ED2AC722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" y="3934"/>
                <a:ext cx="523" cy="35"/>
              </a:xfrm>
              <a:custGeom>
                <a:avLst/>
                <a:gdLst>
                  <a:gd name="T0" fmla="*/ 0 w 330"/>
                  <a:gd name="T1" fmla="*/ 89 h 22"/>
                  <a:gd name="T2" fmla="*/ 450 w 330"/>
                  <a:gd name="T3" fmla="*/ 5 h 22"/>
                  <a:gd name="T4" fmla="*/ 1314 w 330"/>
                  <a:gd name="T5" fmla="*/ 16 h 2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0" h="22">
                    <a:moveTo>
                      <a:pt x="0" y="22"/>
                    </a:moveTo>
                    <a:cubicBezTo>
                      <a:pt x="34" y="4"/>
                      <a:pt x="76" y="0"/>
                      <a:pt x="113" y="1"/>
                    </a:cubicBezTo>
                    <a:cubicBezTo>
                      <a:pt x="187" y="3"/>
                      <a:pt x="257" y="11"/>
                      <a:pt x="330" y="4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0" name="Freeform 2029">
                <a:extLst>
                  <a:ext uri="{FF2B5EF4-FFF2-40B4-BE49-F238E27FC236}">
                    <a16:creationId xmlns:a16="http://schemas.microsoft.com/office/drawing/2014/main" id="{49A2888A-5520-DC5A-99CA-EB2B4AA53D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" y="3899"/>
                <a:ext cx="133" cy="19"/>
              </a:xfrm>
              <a:custGeom>
                <a:avLst/>
                <a:gdLst>
                  <a:gd name="T0" fmla="*/ 0 w 84"/>
                  <a:gd name="T1" fmla="*/ 48 h 12"/>
                  <a:gd name="T2" fmla="*/ 334 w 84"/>
                  <a:gd name="T3" fmla="*/ 16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4" h="12">
                    <a:moveTo>
                      <a:pt x="0" y="12"/>
                    </a:moveTo>
                    <a:cubicBezTo>
                      <a:pt x="26" y="4"/>
                      <a:pt x="57" y="0"/>
                      <a:pt x="84" y="4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1" name="Freeform 2030">
                <a:extLst>
                  <a:ext uri="{FF2B5EF4-FFF2-40B4-BE49-F238E27FC236}">
                    <a16:creationId xmlns:a16="http://schemas.microsoft.com/office/drawing/2014/main" id="{97141784-3DCA-5ED0-883A-3B2D7242CA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66"/>
                <a:ext cx="237" cy="13"/>
              </a:xfrm>
              <a:custGeom>
                <a:avLst/>
                <a:gdLst>
                  <a:gd name="T0" fmla="*/ 0 w 150"/>
                  <a:gd name="T1" fmla="*/ 18 h 8"/>
                  <a:gd name="T2" fmla="*/ 591 w 150"/>
                  <a:gd name="T3" fmla="*/ 5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50" h="8">
                    <a:moveTo>
                      <a:pt x="0" y="4"/>
                    </a:moveTo>
                    <a:cubicBezTo>
                      <a:pt x="51" y="8"/>
                      <a:pt x="99" y="0"/>
                      <a:pt x="150" y="1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2" name="Freeform 2031">
                <a:extLst>
                  <a:ext uri="{FF2B5EF4-FFF2-40B4-BE49-F238E27FC236}">
                    <a16:creationId xmlns:a16="http://schemas.microsoft.com/office/drawing/2014/main" id="{D1D6D2CF-7D4E-1C8E-20B7-8C6C9C4D04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88"/>
                <a:ext cx="146" cy="19"/>
              </a:xfrm>
              <a:custGeom>
                <a:avLst/>
                <a:gdLst>
                  <a:gd name="T0" fmla="*/ 0 w 92"/>
                  <a:gd name="T1" fmla="*/ 48 h 12"/>
                  <a:gd name="T2" fmla="*/ 368 w 92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2" h="12">
                    <a:moveTo>
                      <a:pt x="0" y="12"/>
                    </a:moveTo>
                    <a:cubicBezTo>
                      <a:pt x="31" y="6"/>
                      <a:pt x="60" y="0"/>
                      <a:pt x="92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3" name="Freeform 2032">
                <a:extLst>
                  <a:ext uri="{FF2B5EF4-FFF2-40B4-BE49-F238E27FC236}">
                    <a16:creationId xmlns:a16="http://schemas.microsoft.com/office/drawing/2014/main" id="{1B890A70-9C41-3C6A-32AB-D4486E4A8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3955"/>
                <a:ext cx="270" cy="49"/>
              </a:xfrm>
              <a:custGeom>
                <a:avLst/>
                <a:gdLst>
                  <a:gd name="T0" fmla="*/ 0 w 170"/>
                  <a:gd name="T1" fmla="*/ 122 h 31"/>
                  <a:gd name="T2" fmla="*/ 103 w 170"/>
                  <a:gd name="T3" fmla="*/ 90 h 31"/>
                  <a:gd name="T4" fmla="*/ 361 w 170"/>
                  <a:gd name="T5" fmla="*/ 13 h 31"/>
                  <a:gd name="T6" fmla="*/ 681 w 170"/>
                  <a:gd name="T7" fmla="*/ 27 h 3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0" h="31">
                    <a:moveTo>
                      <a:pt x="0" y="31"/>
                    </a:moveTo>
                    <a:cubicBezTo>
                      <a:pt x="10" y="28"/>
                      <a:pt x="19" y="25"/>
                      <a:pt x="26" y="23"/>
                    </a:cubicBezTo>
                    <a:cubicBezTo>
                      <a:pt x="48" y="17"/>
                      <a:pt x="67" y="6"/>
                      <a:pt x="90" y="3"/>
                    </a:cubicBezTo>
                    <a:cubicBezTo>
                      <a:pt x="117" y="0"/>
                      <a:pt x="143" y="8"/>
                      <a:pt x="170" y="7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4" name="Freeform 2033">
                <a:extLst>
                  <a:ext uri="{FF2B5EF4-FFF2-40B4-BE49-F238E27FC236}">
                    <a16:creationId xmlns:a16="http://schemas.microsoft.com/office/drawing/2014/main" id="{76F6E0D1-9CD5-1634-F0EA-BA89C9D52F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" y="3978"/>
                <a:ext cx="171" cy="26"/>
              </a:xfrm>
              <a:custGeom>
                <a:avLst/>
                <a:gdLst>
                  <a:gd name="T0" fmla="*/ 0 w 108"/>
                  <a:gd name="T1" fmla="*/ 68 h 16"/>
                  <a:gd name="T2" fmla="*/ 429 w 108"/>
                  <a:gd name="T3" fmla="*/ 0 h 1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08" h="16">
                    <a:moveTo>
                      <a:pt x="0" y="16"/>
                    </a:moveTo>
                    <a:cubicBezTo>
                      <a:pt x="38" y="13"/>
                      <a:pt x="69" y="0"/>
                      <a:pt x="10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5" name="Freeform 2034">
                <a:extLst>
                  <a:ext uri="{FF2B5EF4-FFF2-40B4-BE49-F238E27FC236}">
                    <a16:creationId xmlns:a16="http://schemas.microsoft.com/office/drawing/2014/main" id="{AE4F396B-2759-3E12-56B4-41DC0F0E5D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" y="3659"/>
                <a:ext cx="70" cy="63"/>
              </a:xfrm>
              <a:custGeom>
                <a:avLst/>
                <a:gdLst>
                  <a:gd name="T0" fmla="*/ 0 w 44"/>
                  <a:gd name="T1" fmla="*/ 50 h 40"/>
                  <a:gd name="T2" fmla="*/ 68 w 44"/>
                  <a:gd name="T3" fmla="*/ 5 h 40"/>
                  <a:gd name="T4" fmla="*/ 68 w 44"/>
                  <a:gd name="T5" fmla="*/ 87 h 40"/>
                  <a:gd name="T6" fmla="*/ 177 w 44"/>
                  <a:gd name="T7" fmla="*/ 39 h 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4" h="40">
                    <a:moveTo>
                      <a:pt x="0" y="13"/>
                    </a:moveTo>
                    <a:cubicBezTo>
                      <a:pt x="2" y="9"/>
                      <a:pt x="11" y="0"/>
                      <a:pt x="17" y="1"/>
                    </a:cubicBezTo>
                    <a:cubicBezTo>
                      <a:pt x="28" y="4"/>
                      <a:pt x="15" y="17"/>
                      <a:pt x="17" y="22"/>
                    </a:cubicBezTo>
                    <a:cubicBezTo>
                      <a:pt x="22" y="40"/>
                      <a:pt x="40" y="12"/>
                      <a:pt x="44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6" name="Freeform 2035">
                <a:extLst>
                  <a:ext uri="{FF2B5EF4-FFF2-40B4-BE49-F238E27FC236}">
                    <a16:creationId xmlns:a16="http://schemas.microsoft.com/office/drawing/2014/main" id="{F30C6C7D-2495-1D70-BEF7-C6723CD4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9" y="3697"/>
                <a:ext cx="160" cy="47"/>
              </a:xfrm>
              <a:custGeom>
                <a:avLst/>
                <a:gdLst>
                  <a:gd name="T0" fmla="*/ 0 w 101"/>
                  <a:gd name="T1" fmla="*/ 74 h 30"/>
                  <a:gd name="T2" fmla="*/ 43 w 101"/>
                  <a:gd name="T3" fmla="*/ 5 h 30"/>
                  <a:gd name="T4" fmla="*/ 76 w 101"/>
                  <a:gd name="T5" fmla="*/ 81 h 30"/>
                  <a:gd name="T6" fmla="*/ 150 w 101"/>
                  <a:gd name="T7" fmla="*/ 0 h 30"/>
                  <a:gd name="T8" fmla="*/ 203 w 101"/>
                  <a:gd name="T9" fmla="*/ 103 h 30"/>
                  <a:gd name="T10" fmla="*/ 287 w 101"/>
                  <a:gd name="T11" fmla="*/ 8 h 30"/>
                  <a:gd name="T12" fmla="*/ 401 w 101"/>
                  <a:gd name="T13" fmla="*/ 103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1" h="30">
                    <a:moveTo>
                      <a:pt x="0" y="19"/>
                    </a:moveTo>
                    <a:cubicBezTo>
                      <a:pt x="4" y="13"/>
                      <a:pt x="5" y="5"/>
                      <a:pt x="11" y="1"/>
                    </a:cubicBezTo>
                    <a:cubicBezTo>
                      <a:pt x="12" y="7"/>
                      <a:pt x="11" y="20"/>
                      <a:pt x="19" y="21"/>
                    </a:cubicBezTo>
                    <a:cubicBezTo>
                      <a:pt x="29" y="23"/>
                      <a:pt x="31" y="3"/>
                      <a:pt x="38" y="0"/>
                    </a:cubicBezTo>
                    <a:cubicBezTo>
                      <a:pt x="45" y="6"/>
                      <a:pt x="40" y="26"/>
                      <a:pt x="51" y="27"/>
                    </a:cubicBezTo>
                    <a:cubicBezTo>
                      <a:pt x="64" y="28"/>
                      <a:pt x="65" y="8"/>
                      <a:pt x="72" y="2"/>
                    </a:cubicBezTo>
                    <a:cubicBezTo>
                      <a:pt x="82" y="16"/>
                      <a:pt x="78" y="30"/>
                      <a:pt x="101" y="2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7" name="Freeform 2036">
                <a:extLst>
                  <a:ext uri="{FF2B5EF4-FFF2-40B4-BE49-F238E27FC236}">
                    <a16:creationId xmlns:a16="http://schemas.microsoft.com/office/drawing/2014/main" id="{F8810B9F-1492-3131-E8A6-ED43AB74A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9" y="3626"/>
                <a:ext cx="8" cy="14"/>
              </a:xfrm>
              <a:custGeom>
                <a:avLst/>
                <a:gdLst>
                  <a:gd name="T0" fmla="*/ 21 w 5"/>
                  <a:gd name="T1" fmla="*/ 0 h 9"/>
                  <a:gd name="T2" fmla="*/ 0 w 5"/>
                  <a:gd name="T3" fmla="*/ 34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9">
                    <a:moveTo>
                      <a:pt x="5" y="0"/>
                    </a:moveTo>
                    <a:cubicBezTo>
                      <a:pt x="2" y="3"/>
                      <a:pt x="1" y="6"/>
                      <a:pt x="0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8" name="Freeform 2037">
                <a:extLst>
                  <a:ext uri="{FF2B5EF4-FFF2-40B4-BE49-F238E27FC236}">
                    <a16:creationId xmlns:a16="http://schemas.microsoft.com/office/drawing/2014/main" id="{97AC69AD-5353-1C85-9073-830FB32D86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3612"/>
                <a:ext cx="120" cy="60"/>
              </a:xfrm>
              <a:custGeom>
                <a:avLst/>
                <a:gdLst>
                  <a:gd name="T0" fmla="*/ 33 w 76"/>
                  <a:gd name="T1" fmla="*/ 47 h 38"/>
                  <a:gd name="T2" fmla="*/ 47 w 76"/>
                  <a:gd name="T3" fmla="*/ 142 h 38"/>
                  <a:gd name="T4" fmla="*/ 122 w 76"/>
                  <a:gd name="T5" fmla="*/ 0 h 38"/>
                  <a:gd name="T6" fmla="*/ 210 w 76"/>
                  <a:gd name="T7" fmla="*/ 142 h 38"/>
                  <a:gd name="T8" fmla="*/ 292 w 76"/>
                  <a:gd name="T9" fmla="*/ 13 h 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6" h="38">
                    <a:moveTo>
                      <a:pt x="8" y="12"/>
                    </a:moveTo>
                    <a:cubicBezTo>
                      <a:pt x="7" y="18"/>
                      <a:pt x="0" y="37"/>
                      <a:pt x="12" y="36"/>
                    </a:cubicBezTo>
                    <a:cubicBezTo>
                      <a:pt x="27" y="34"/>
                      <a:pt x="18" y="1"/>
                      <a:pt x="31" y="0"/>
                    </a:cubicBezTo>
                    <a:cubicBezTo>
                      <a:pt x="41" y="0"/>
                      <a:pt x="33" y="38"/>
                      <a:pt x="53" y="36"/>
                    </a:cubicBezTo>
                    <a:cubicBezTo>
                      <a:pt x="68" y="36"/>
                      <a:pt x="76" y="15"/>
                      <a:pt x="74" y="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9" name="Freeform 2038">
                <a:extLst>
                  <a:ext uri="{FF2B5EF4-FFF2-40B4-BE49-F238E27FC236}">
                    <a16:creationId xmlns:a16="http://schemas.microsoft.com/office/drawing/2014/main" id="{5053A86A-EF76-421C-1515-3622D4566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3" y="3713"/>
                <a:ext cx="39" cy="47"/>
              </a:xfrm>
              <a:custGeom>
                <a:avLst/>
                <a:gdLst>
                  <a:gd name="T0" fmla="*/ 27 w 25"/>
                  <a:gd name="T1" fmla="*/ 27 h 30"/>
                  <a:gd name="T2" fmla="*/ 39 w 25"/>
                  <a:gd name="T3" fmla="*/ 103 h 30"/>
                  <a:gd name="T4" fmla="*/ 95 w 25"/>
                  <a:gd name="T5" fmla="*/ 0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30">
                    <a:moveTo>
                      <a:pt x="7" y="7"/>
                    </a:moveTo>
                    <a:cubicBezTo>
                      <a:pt x="4" y="14"/>
                      <a:pt x="0" y="25"/>
                      <a:pt x="10" y="27"/>
                    </a:cubicBezTo>
                    <a:cubicBezTo>
                      <a:pt x="21" y="30"/>
                      <a:pt x="24" y="7"/>
                      <a:pt x="25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0" name="Freeform 2039">
                <a:extLst>
                  <a:ext uri="{FF2B5EF4-FFF2-40B4-BE49-F238E27FC236}">
                    <a16:creationId xmlns:a16="http://schemas.microsoft.com/office/drawing/2014/main" id="{0E07344C-6A5B-B2B0-BEF5-6C69A9920F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9" y="3664"/>
                <a:ext cx="6" cy="27"/>
              </a:xfrm>
              <a:custGeom>
                <a:avLst/>
                <a:gdLst>
                  <a:gd name="T0" fmla="*/ 14 w 4"/>
                  <a:gd name="T1" fmla="*/ 0 h 17"/>
                  <a:gd name="T2" fmla="*/ 0 w 4"/>
                  <a:gd name="T3" fmla="*/ 68 h 1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7">
                    <a:moveTo>
                      <a:pt x="4" y="0"/>
                    </a:moveTo>
                    <a:cubicBezTo>
                      <a:pt x="2" y="6"/>
                      <a:pt x="0" y="12"/>
                      <a:pt x="0" y="1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1" name="Freeform 2040">
                <a:extLst>
                  <a:ext uri="{FF2B5EF4-FFF2-40B4-BE49-F238E27FC236}">
                    <a16:creationId xmlns:a16="http://schemas.microsoft.com/office/drawing/2014/main" id="{25B8F6F8-D7F6-3318-530F-9FEAF7A7B1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3635"/>
                <a:ext cx="30" cy="43"/>
              </a:xfrm>
              <a:custGeom>
                <a:avLst/>
                <a:gdLst>
                  <a:gd name="T0" fmla="*/ 74 w 19"/>
                  <a:gd name="T1" fmla="*/ 0 h 27"/>
                  <a:gd name="T2" fmla="*/ 22 w 19"/>
                  <a:gd name="T3" fmla="*/ 0 h 2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9" h="27">
                    <a:moveTo>
                      <a:pt x="19" y="0"/>
                    </a:moveTo>
                    <a:cubicBezTo>
                      <a:pt x="16" y="27"/>
                      <a:pt x="0" y="8"/>
                      <a:pt x="6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2" name="Freeform 2041">
                <a:extLst>
                  <a:ext uri="{FF2B5EF4-FFF2-40B4-BE49-F238E27FC236}">
                    <a16:creationId xmlns:a16="http://schemas.microsoft.com/office/drawing/2014/main" id="{18F16341-FF7D-387A-5D5E-C0C639CD4A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2" y="3602"/>
                <a:ext cx="2" cy="24"/>
              </a:xfrm>
              <a:custGeom>
                <a:avLst/>
                <a:gdLst>
                  <a:gd name="T0" fmla="*/ 0 w 1"/>
                  <a:gd name="T1" fmla="*/ 0 h 15"/>
                  <a:gd name="T2" fmla="*/ 0 w 1"/>
                  <a:gd name="T3" fmla="*/ 61 h 1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5">
                    <a:moveTo>
                      <a:pt x="0" y="0"/>
                    </a:moveTo>
                    <a:cubicBezTo>
                      <a:pt x="1" y="5"/>
                      <a:pt x="0" y="10"/>
                      <a:pt x="0" y="1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3" name="Freeform 2042">
                <a:extLst>
                  <a:ext uri="{FF2B5EF4-FFF2-40B4-BE49-F238E27FC236}">
                    <a16:creationId xmlns:a16="http://schemas.microsoft.com/office/drawing/2014/main" id="{6B27B5A9-152B-200B-9DA3-9568F2707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4" y="3607"/>
                <a:ext cx="29" cy="24"/>
              </a:xfrm>
              <a:custGeom>
                <a:avLst/>
                <a:gdLst>
                  <a:gd name="T0" fmla="*/ 5 w 18"/>
                  <a:gd name="T1" fmla="*/ 61 h 15"/>
                  <a:gd name="T2" fmla="*/ 26 w 18"/>
                  <a:gd name="T3" fmla="*/ 0 h 15"/>
                  <a:gd name="T4" fmla="*/ 76 w 18"/>
                  <a:gd name="T5" fmla="*/ 48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15">
                    <a:moveTo>
                      <a:pt x="1" y="15"/>
                    </a:moveTo>
                    <a:cubicBezTo>
                      <a:pt x="0" y="10"/>
                      <a:pt x="2" y="4"/>
                      <a:pt x="6" y="0"/>
                    </a:cubicBezTo>
                    <a:cubicBezTo>
                      <a:pt x="10" y="4"/>
                      <a:pt x="12" y="10"/>
                      <a:pt x="18" y="1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4" name="Freeform 2043">
                <a:extLst>
                  <a:ext uri="{FF2B5EF4-FFF2-40B4-BE49-F238E27FC236}">
                    <a16:creationId xmlns:a16="http://schemas.microsoft.com/office/drawing/2014/main" id="{9104390F-135A-7BD7-D7CF-3ADD79B99A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3" y="3893"/>
                <a:ext cx="82" cy="54"/>
              </a:xfrm>
              <a:custGeom>
                <a:avLst/>
                <a:gdLst>
                  <a:gd name="T0" fmla="*/ 0 w 52"/>
                  <a:gd name="T1" fmla="*/ 76 h 34"/>
                  <a:gd name="T2" fmla="*/ 52 w 52"/>
                  <a:gd name="T3" fmla="*/ 5 h 34"/>
                  <a:gd name="T4" fmla="*/ 117 w 52"/>
                  <a:gd name="T5" fmla="*/ 81 h 34"/>
                  <a:gd name="T6" fmla="*/ 172 w 52"/>
                  <a:gd name="T7" fmla="*/ 25 h 34"/>
                  <a:gd name="T8" fmla="*/ 191 w 52"/>
                  <a:gd name="T9" fmla="*/ 116 h 3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2" h="34">
                    <a:moveTo>
                      <a:pt x="0" y="19"/>
                    </a:moveTo>
                    <a:cubicBezTo>
                      <a:pt x="3" y="14"/>
                      <a:pt x="5" y="0"/>
                      <a:pt x="13" y="1"/>
                    </a:cubicBezTo>
                    <a:cubicBezTo>
                      <a:pt x="22" y="2"/>
                      <a:pt x="12" y="34"/>
                      <a:pt x="30" y="20"/>
                    </a:cubicBezTo>
                    <a:cubicBezTo>
                      <a:pt x="35" y="15"/>
                      <a:pt x="34" y="3"/>
                      <a:pt x="44" y="6"/>
                    </a:cubicBezTo>
                    <a:cubicBezTo>
                      <a:pt x="52" y="10"/>
                      <a:pt x="49" y="23"/>
                      <a:pt x="49" y="2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5" name="Freeform 2044">
                <a:extLst>
                  <a:ext uri="{FF2B5EF4-FFF2-40B4-BE49-F238E27FC236}">
                    <a16:creationId xmlns:a16="http://schemas.microsoft.com/office/drawing/2014/main" id="{82C1FA86-C99D-1641-6EBD-D97B4D700C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0" y="3962"/>
                <a:ext cx="13" cy="13"/>
              </a:xfrm>
              <a:custGeom>
                <a:avLst/>
                <a:gdLst>
                  <a:gd name="T0" fmla="*/ 34 w 8"/>
                  <a:gd name="T1" fmla="*/ 0 h 8"/>
                  <a:gd name="T2" fmla="*/ 0 w 8"/>
                  <a:gd name="T3" fmla="*/ 34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5" y="3"/>
                      <a:pt x="3" y="6"/>
                      <a:pt x="0" y="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6" name="Freeform 2045">
                <a:extLst>
                  <a:ext uri="{FF2B5EF4-FFF2-40B4-BE49-F238E27FC236}">
                    <a16:creationId xmlns:a16="http://schemas.microsoft.com/office/drawing/2014/main" id="{99C18A1E-BAD8-0699-7A4C-FC3DCA50CC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9" y="3926"/>
                <a:ext cx="52" cy="40"/>
              </a:xfrm>
              <a:custGeom>
                <a:avLst/>
                <a:gdLst>
                  <a:gd name="T0" fmla="*/ 47 w 33"/>
                  <a:gd name="T1" fmla="*/ 16 h 25"/>
                  <a:gd name="T2" fmla="*/ 107 w 33"/>
                  <a:gd name="T3" fmla="*/ 0 h 2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3" h="25">
                    <a:moveTo>
                      <a:pt x="12" y="4"/>
                    </a:moveTo>
                    <a:cubicBezTo>
                      <a:pt x="0" y="20"/>
                      <a:pt x="33" y="25"/>
                      <a:pt x="27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7" name="Freeform 2046">
                <a:extLst>
                  <a:ext uri="{FF2B5EF4-FFF2-40B4-BE49-F238E27FC236}">
                    <a16:creationId xmlns:a16="http://schemas.microsoft.com/office/drawing/2014/main" id="{42513024-9227-2892-43E0-8A19AA3873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861"/>
                <a:ext cx="40" cy="40"/>
              </a:xfrm>
              <a:custGeom>
                <a:avLst/>
                <a:gdLst>
                  <a:gd name="T0" fmla="*/ 102 w 25"/>
                  <a:gd name="T1" fmla="*/ 61 h 25"/>
                  <a:gd name="T2" fmla="*/ 34 w 25"/>
                  <a:gd name="T3" fmla="*/ 13 h 25"/>
                  <a:gd name="T4" fmla="*/ 35 w 25"/>
                  <a:gd name="T5" fmla="*/ 102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25">
                    <a:moveTo>
                      <a:pt x="25" y="15"/>
                    </a:moveTo>
                    <a:cubicBezTo>
                      <a:pt x="21" y="11"/>
                      <a:pt x="15" y="0"/>
                      <a:pt x="8" y="3"/>
                    </a:cubicBezTo>
                    <a:cubicBezTo>
                      <a:pt x="0" y="6"/>
                      <a:pt x="5" y="22"/>
                      <a:pt x="9" y="2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8" name="Freeform 2047">
                <a:extLst>
                  <a:ext uri="{FF2B5EF4-FFF2-40B4-BE49-F238E27FC236}">
                    <a16:creationId xmlns:a16="http://schemas.microsoft.com/office/drawing/2014/main" id="{8BD01A68-B378-68DE-FDED-35388B7F5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891"/>
                <a:ext cx="18" cy="19"/>
              </a:xfrm>
              <a:custGeom>
                <a:avLst/>
                <a:gdLst>
                  <a:gd name="T0" fmla="*/ 0 w 11"/>
                  <a:gd name="T1" fmla="*/ 0 h 12"/>
                  <a:gd name="T2" fmla="*/ 47 w 11"/>
                  <a:gd name="T3" fmla="*/ 48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1" h="12">
                    <a:moveTo>
                      <a:pt x="0" y="0"/>
                    </a:moveTo>
                    <a:cubicBezTo>
                      <a:pt x="1" y="6"/>
                      <a:pt x="6" y="10"/>
                      <a:pt x="11" y="1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9" name="Freeform 2048">
                <a:extLst>
                  <a:ext uri="{FF2B5EF4-FFF2-40B4-BE49-F238E27FC236}">
                    <a16:creationId xmlns:a16="http://schemas.microsoft.com/office/drawing/2014/main" id="{0D3194D2-18FE-E16A-C5BA-A01CF18A2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2" y="3931"/>
                <a:ext cx="39" cy="47"/>
              </a:xfrm>
              <a:custGeom>
                <a:avLst/>
                <a:gdLst>
                  <a:gd name="T0" fmla="*/ 30 w 25"/>
                  <a:gd name="T1" fmla="*/ 0 h 30"/>
                  <a:gd name="T2" fmla="*/ 75 w 25"/>
                  <a:gd name="T3" fmla="*/ 81 h 30"/>
                  <a:gd name="T4" fmla="*/ 0 w 25"/>
                  <a:gd name="T5" fmla="*/ 42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30">
                    <a:moveTo>
                      <a:pt x="8" y="0"/>
                    </a:moveTo>
                    <a:cubicBezTo>
                      <a:pt x="11" y="5"/>
                      <a:pt x="25" y="15"/>
                      <a:pt x="20" y="21"/>
                    </a:cubicBezTo>
                    <a:cubicBezTo>
                      <a:pt x="13" y="30"/>
                      <a:pt x="1" y="18"/>
                      <a:pt x="0" y="1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0" name="Freeform 2049">
                <a:extLst>
                  <a:ext uri="{FF2B5EF4-FFF2-40B4-BE49-F238E27FC236}">
                    <a16:creationId xmlns:a16="http://schemas.microsoft.com/office/drawing/2014/main" id="{11E0EB79-D9A7-E8EA-383D-7CF04B4C95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9" y="3819"/>
                <a:ext cx="61" cy="41"/>
              </a:xfrm>
              <a:custGeom>
                <a:avLst/>
                <a:gdLst>
                  <a:gd name="T0" fmla="*/ 144 w 38"/>
                  <a:gd name="T1" fmla="*/ 82 h 26"/>
                  <a:gd name="T2" fmla="*/ 124 w 38"/>
                  <a:gd name="T3" fmla="*/ 0 h 26"/>
                  <a:gd name="T4" fmla="*/ 80 w 38"/>
                  <a:gd name="T5" fmla="*/ 90 h 26"/>
                  <a:gd name="T6" fmla="*/ 42 w 38"/>
                  <a:gd name="T7" fmla="*/ 5 h 26"/>
                  <a:gd name="T8" fmla="*/ 0 w 38"/>
                  <a:gd name="T9" fmla="*/ 103 h 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8" h="26">
                    <a:moveTo>
                      <a:pt x="35" y="21"/>
                    </a:moveTo>
                    <a:cubicBezTo>
                      <a:pt x="38" y="15"/>
                      <a:pt x="36" y="4"/>
                      <a:pt x="30" y="0"/>
                    </a:cubicBezTo>
                    <a:cubicBezTo>
                      <a:pt x="24" y="4"/>
                      <a:pt x="18" y="16"/>
                      <a:pt x="19" y="23"/>
                    </a:cubicBezTo>
                    <a:cubicBezTo>
                      <a:pt x="24" y="17"/>
                      <a:pt x="17" y="3"/>
                      <a:pt x="10" y="1"/>
                    </a:cubicBezTo>
                    <a:cubicBezTo>
                      <a:pt x="4" y="7"/>
                      <a:pt x="1" y="18"/>
                      <a:pt x="0" y="2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1" name="Freeform 2050">
                <a:extLst>
                  <a:ext uri="{FF2B5EF4-FFF2-40B4-BE49-F238E27FC236}">
                    <a16:creationId xmlns:a16="http://schemas.microsoft.com/office/drawing/2014/main" id="{4BFE4E52-3B94-07B4-A93A-835FB0412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5" y="3744"/>
                <a:ext cx="135" cy="59"/>
              </a:xfrm>
              <a:custGeom>
                <a:avLst/>
                <a:gdLst>
                  <a:gd name="T0" fmla="*/ 340 w 85"/>
                  <a:gd name="T1" fmla="*/ 77 h 37"/>
                  <a:gd name="T2" fmla="*/ 305 w 85"/>
                  <a:gd name="T3" fmla="*/ 142 h 37"/>
                  <a:gd name="T4" fmla="*/ 287 w 85"/>
                  <a:gd name="T5" fmla="*/ 69 h 37"/>
                  <a:gd name="T6" fmla="*/ 205 w 85"/>
                  <a:gd name="T7" fmla="*/ 61 h 37"/>
                  <a:gd name="T8" fmla="*/ 89 w 85"/>
                  <a:gd name="T9" fmla="*/ 115 h 37"/>
                  <a:gd name="T10" fmla="*/ 0 w 85"/>
                  <a:gd name="T11" fmla="*/ 41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5" h="37">
                    <a:moveTo>
                      <a:pt x="85" y="19"/>
                    </a:moveTo>
                    <a:cubicBezTo>
                      <a:pt x="81" y="24"/>
                      <a:pt x="79" y="30"/>
                      <a:pt x="76" y="35"/>
                    </a:cubicBezTo>
                    <a:cubicBezTo>
                      <a:pt x="71" y="31"/>
                      <a:pt x="72" y="23"/>
                      <a:pt x="72" y="17"/>
                    </a:cubicBezTo>
                    <a:cubicBezTo>
                      <a:pt x="59" y="29"/>
                      <a:pt x="52" y="37"/>
                      <a:pt x="51" y="15"/>
                    </a:cubicBezTo>
                    <a:cubicBezTo>
                      <a:pt x="41" y="13"/>
                      <a:pt x="32" y="31"/>
                      <a:pt x="22" y="28"/>
                    </a:cubicBezTo>
                    <a:cubicBezTo>
                      <a:pt x="14" y="24"/>
                      <a:pt x="14" y="0"/>
                      <a:pt x="0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2" name="Freeform 2051">
                <a:extLst>
                  <a:ext uri="{FF2B5EF4-FFF2-40B4-BE49-F238E27FC236}">
                    <a16:creationId xmlns:a16="http://schemas.microsoft.com/office/drawing/2014/main" id="{D88FAB4A-BCD9-895D-BF3F-AF573417F2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6" y="3751"/>
                <a:ext cx="156" cy="82"/>
              </a:xfrm>
              <a:custGeom>
                <a:avLst/>
                <a:gdLst>
                  <a:gd name="T0" fmla="*/ 347 w 98"/>
                  <a:gd name="T1" fmla="*/ 203 h 52"/>
                  <a:gd name="T2" fmla="*/ 376 w 98"/>
                  <a:gd name="T3" fmla="*/ 107 h 52"/>
                  <a:gd name="T4" fmla="*/ 252 w 98"/>
                  <a:gd name="T5" fmla="*/ 137 h 52"/>
                  <a:gd name="T6" fmla="*/ 231 w 98"/>
                  <a:gd name="T7" fmla="*/ 60 h 52"/>
                  <a:gd name="T8" fmla="*/ 108 w 98"/>
                  <a:gd name="T9" fmla="*/ 129 h 52"/>
                  <a:gd name="T10" fmla="*/ 108 w 98"/>
                  <a:gd name="T11" fmla="*/ 22 h 52"/>
                  <a:gd name="T12" fmla="*/ 0 w 98"/>
                  <a:gd name="T13" fmla="*/ 107 h 5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8" h="52">
                    <a:moveTo>
                      <a:pt x="86" y="52"/>
                    </a:moveTo>
                    <a:cubicBezTo>
                      <a:pt x="93" y="49"/>
                      <a:pt x="98" y="34"/>
                      <a:pt x="93" y="27"/>
                    </a:cubicBezTo>
                    <a:cubicBezTo>
                      <a:pt x="85" y="14"/>
                      <a:pt x="70" y="29"/>
                      <a:pt x="62" y="35"/>
                    </a:cubicBezTo>
                    <a:cubicBezTo>
                      <a:pt x="65" y="30"/>
                      <a:pt x="63" y="18"/>
                      <a:pt x="57" y="15"/>
                    </a:cubicBezTo>
                    <a:cubicBezTo>
                      <a:pt x="46" y="9"/>
                      <a:pt x="33" y="27"/>
                      <a:pt x="27" y="33"/>
                    </a:cubicBezTo>
                    <a:cubicBezTo>
                      <a:pt x="30" y="28"/>
                      <a:pt x="33" y="11"/>
                      <a:pt x="27" y="6"/>
                    </a:cubicBezTo>
                    <a:cubicBezTo>
                      <a:pt x="19" y="0"/>
                      <a:pt x="7" y="24"/>
                      <a:pt x="0" y="2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3" name="Freeform 2052">
                <a:extLst>
                  <a:ext uri="{FF2B5EF4-FFF2-40B4-BE49-F238E27FC236}">
                    <a16:creationId xmlns:a16="http://schemas.microsoft.com/office/drawing/2014/main" id="{455F2158-2095-948F-A490-391CF584F9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1" y="3727"/>
                <a:ext cx="95" cy="68"/>
              </a:xfrm>
              <a:custGeom>
                <a:avLst/>
                <a:gdLst>
                  <a:gd name="T0" fmla="*/ 238 w 60"/>
                  <a:gd name="T1" fmla="*/ 95 h 43"/>
                  <a:gd name="T2" fmla="*/ 203 w 60"/>
                  <a:gd name="T3" fmla="*/ 164 h 43"/>
                  <a:gd name="T4" fmla="*/ 158 w 60"/>
                  <a:gd name="T5" fmla="*/ 52 h 43"/>
                  <a:gd name="T6" fmla="*/ 55 w 60"/>
                  <a:gd name="T7" fmla="*/ 111 h 43"/>
                  <a:gd name="T8" fmla="*/ 13 w 60"/>
                  <a:gd name="T9" fmla="*/ 0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0" h="43">
                    <a:moveTo>
                      <a:pt x="60" y="24"/>
                    </a:moveTo>
                    <a:cubicBezTo>
                      <a:pt x="58" y="32"/>
                      <a:pt x="60" y="41"/>
                      <a:pt x="51" y="42"/>
                    </a:cubicBezTo>
                    <a:cubicBezTo>
                      <a:pt x="35" y="43"/>
                      <a:pt x="31" y="23"/>
                      <a:pt x="40" y="13"/>
                    </a:cubicBezTo>
                    <a:cubicBezTo>
                      <a:pt x="34" y="18"/>
                      <a:pt x="24" y="31"/>
                      <a:pt x="14" y="28"/>
                    </a:cubicBezTo>
                    <a:cubicBezTo>
                      <a:pt x="6" y="26"/>
                      <a:pt x="0" y="8"/>
                      <a:pt x="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4" name="Freeform 2053">
                <a:extLst>
                  <a:ext uri="{FF2B5EF4-FFF2-40B4-BE49-F238E27FC236}">
                    <a16:creationId xmlns:a16="http://schemas.microsoft.com/office/drawing/2014/main" id="{9CAD56CE-9EA8-76BE-5633-BE3F3250BD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1" y="3613"/>
                <a:ext cx="247" cy="108"/>
              </a:xfrm>
              <a:custGeom>
                <a:avLst/>
                <a:gdLst>
                  <a:gd name="T0" fmla="*/ 8 w 156"/>
                  <a:gd name="T1" fmla="*/ 64 h 68"/>
                  <a:gd name="T2" fmla="*/ 0 w 156"/>
                  <a:gd name="T3" fmla="*/ 76 h 68"/>
                  <a:gd name="T4" fmla="*/ 95 w 156"/>
                  <a:gd name="T5" fmla="*/ 0 h 68"/>
                  <a:gd name="T6" fmla="*/ 87 w 156"/>
                  <a:gd name="T7" fmla="*/ 102 h 68"/>
                  <a:gd name="T8" fmla="*/ 231 w 156"/>
                  <a:gd name="T9" fmla="*/ 52 h 68"/>
                  <a:gd name="T10" fmla="*/ 231 w 156"/>
                  <a:gd name="T11" fmla="*/ 121 h 68"/>
                  <a:gd name="T12" fmla="*/ 293 w 156"/>
                  <a:gd name="T13" fmla="*/ 129 h 68"/>
                  <a:gd name="T14" fmla="*/ 348 w 156"/>
                  <a:gd name="T15" fmla="*/ 121 h 68"/>
                  <a:gd name="T16" fmla="*/ 366 w 156"/>
                  <a:gd name="T17" fmla="*/ 197 h 68"/>
                  <a:gd name="T18" fmla="*/ 481 w 156"/>
                  <a:gd name="T19" fmla="*/ 162 h 68"/>
                  <a:gd name="T20" fmla="*/ 504 w 156"/>
                  <a:gd name="T21" fmla="*/ 248 h 68"/>
                  <a:gd name="T22" fmla="*/ 619 w 156"/>
                  <a:gd name="T23" fmla="*/ 189 h 6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56" h="68">
                    <a:moveTo>
                      <a:pt x="2" y="16"/>
                    </a:moveTo>
                    <a:cubicBezTo>
                      <a:pt x="1" y="17"/>
                      <a:pt x="1" y="18"/>
                      <a:pt x="0" y="19"/>
                    </a:cubicBezTo>
                    <a:cubicBezTo>
                      <a:pt x="6" y="13"/>
                      <a:pt x="16" y="0"/>
                      <a:pt x="24" y="0"/>
                    </a:cubicBezTo>
                    <a:cubicBezTo>
                      <a:pt x="23" y="8"/>
                      <a:pt x="17" y="18"/>
                      <a:pt x="22" y="25"/>
                    </a:cubicBezTo>
                    <a:cubicBezTo>
                      <a:pt x="31" y="27"/>
                      <a:pt x="53" y="7"/>
                      <a:pt x="58" y="13"/>
                    </a:cubicBezTo>
                    <a:cubicBezTo>
                      <a:pt x="62" y="17"/>
                      <a:pt x="56" y="26"/>
                      <a:pt x="58" y="30"/>
                    </a:cubicBezTo>
                    <a:cubicBezTo>
                      <a:pt x="62" y="38"/>
                      <a:pt x="65" y="34"/>
                      <a:pt x="74" y="32"/>
                    </a:cubicBezTo>
                    <a:cubicBezTo>
                      <a:pt x="78" y="30"/>
                      <a:pt x="83" y="27"/>
                      <a:pt x="88" y="30"/>
                    </a:cubicBezTo>
                    <a:cubicBezTo>
                      <a:pt x="94" y="35"/>
                      <a:pt x="88" y="45"/>
                      <a:pt x="92" y="49"/>
                    </a:cubicBezTo>
                    <a:cubicBezTo>
                      <a:pt x="100" y="59"/>
                      <a:pt x="112" y="42"/>
                      <a:pt x="121" y="40"/>
                    </a:cubicBezTo>
                    <a:cubicBezTo>
                      <a:pt x="124" y="47"/>
                      <a:pt x="120" y="58"/>
                      <a:pt x="127" y="62"/>
                    </a:cubicBezTo>
                    <a:cubicBezTo>
                      <a:pt x="136" y="68"/>
                      <a:pt x="151" y="53"/>
                      <a:pt x="156" y="4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5" name="Freeform 2054">
                <a:extLst>
                  <a:ext uri="{FF2B5EF4-FFF2-40B4-BE49-F238E27FC236}">
                    <a16:creationId xmlns:a16="http://schemas.microsoft.com/office/drawing/2014/main" id="{18014E18-B5E4-976C-3D07-4DFDCA4265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3773"/>
                <a:ext cx="109" cy="39"/>
              </a:xfrm>
              <a:custGeom>
                <a:avLst/>
                <a:gdLst>
                  <a:gd name="T0" fmla="*/ 245 w 69"/>
                  <a:gd name="T1" fmla="*/ 95 h 25"/>
                  <a:gd name="T2" fmla="*/ 250 w 69"/>
                  <a:gd name="T3" fmla="*/ 27 h 25"/>
                  <a:gd name="T4" fmla="*/ 185 w 69"/>
                  <a:gd name="T5" fmla="*/ 87 h 25"/>
                  <a:gd name="T6" fmla="*/ 155 w 69"/>
                  <a:gd name="T7" fmla="*/ 19 h 25"/>
                  <a:gd name="T8" fmla="*/ 87 w 69"/>
                  <a:gd name="T9" fmla="*/ 80 h 25"/>
                  <a:gd name="T10" fmla="*/ 33 w 69"/>
                  <a:gd name="T11" fmla="*/ 19 h 25"/>
                  <a:gd name="T12" fmla="*/ 0 w 69"/>
                  <a:gd name="T13" fmla="*/ 95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9" h="25">
                    <a:moveTo>
                      <a:pt x="62" y="25"/>
                    </a:moveTo>
                    <a:cubicBezTo>
                      <a:pt x="66" y="22"/>
                      <a:pt x="69" y="10"/>
                      <a:pt x="63" y="7"/>
                    </a:cubicBezTo>
                    <a:cubicBezTo>
                      <a:pt x="57" y="3"/>
                      <a:pt x="48" y="19"/>
                      <a:pt x="47" y="23"/>
                    </a:cubicBezTo>
                    <a:cubicBezTo>
                      <a:pt x="48" y="17"/>
                      <a:pt x="45" y="8"/>
                      <a:pt x="39" y="5"/>
                    </a:cubicBezTo>
                    <a:cubicBezTo>
                      <a:pt x="30" y="0"/>
                      <a:pt x="21" y="13"/>
                      <a:pt x="22" y="21"/>
                    </a:cubicBezTo>
                    <a:cubicBezTo>
                      <a:pt x="20" y="15"/>
                      <a:pt x="15" y="5"/>
                      <a:pt x="8" y="5"/>
                    </a:cubicBezTo>
                    <a:cubicBezTo>
                      <a:pt x="3" y="10"/>
                      <a:pt x="1" y="18"/>
                      <a:pt x="0" y="2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6" name="Freeform 2055">
                <a:extLst>
                  <a:ext uri="{FF2B5EF4-FFF2-40B4-BE49-F238E27FC236}">
                    <a16:creationId xmlns:a16="http://schemas.microsoft.com/office/drawing/2014/main" id="{E9D8E85B-97FB-A242-D85A-1904AEC720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9" y="3793"/>
                <a:ext cx="82" cy="43"/>
              </a:xfrm>
              <a:custGeom>
                <a:avLst/>
                <a:gdLst>
                  <a:gd name="T0" fmla="*/ 197 w 52"/>
                  <a:gd name="T1" fmla="*/ 108 h 27"/>
                  <a:gd name="T2" fmla="*/ 189 w 52"/>
                  <a:gd name="T3" fmla="*/ 46 h 27"/>
                  <a:gd name="T4" fmla="*/ 98 w 52"/>
                  <a:gd name="T5" fmla="*/ 89 h 27"/>
                  <a:gd name="T6" fmla="*/ 74 w 52"/>
                  <a:gd name="T7" fmla="*/ 21 h 27"/>
                  <a:gd name="T8" fmla="*/ 0 w 52"/>
                  <a:gd name="T9" fmla="*/ 89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2" h="27">
                    <a:moveTo>
                      <a:pt x="50" y="27"/>
                    </a:moveTo>
                    <a:cubicBezTo>
                      <a:pt x="51" y="23"/>
                      <a:pt x="52" y="15"/>
                      <a:pt x="48" y="11"/>
                    </a:cubicBezTo>
                    <a:cubicBezTo>
                      <a:pt x="40" y="6"/>
                      <a:pt x="31" y="17"/>
                      <a:pt x="25" y="22"/>
                    </a:cubicBezTo>
                    <a:cubicBezTo>
                      <a:pt x="28" y="16"/>
                      <a:pt x="25" y="7"/>
                      <a:pt x="19" y="5"/>
                    </a:cubicBezTo>
                    <a:cubicBezTo>
                      <a:pt x="9" y="0"/>
                      <a:pt x="2" y="14"/>
                      <a:pt x="0" y="2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7" name="Freeform 2056">
                <a:extLst>
                  <a:ext uri="{FF2B5EF4-FFF2-40B4-BE49-F238E27FC236}">
                    <a16:creationId xmlns:a16="http://schemas.microsoft.com/office/drawing/2014/main" id="{DB2A07DF-E06E-9E2C-5D31-1CE414FE2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3" y="3865"/>
                <a:ext cx="1" cy="14"/>
              </a:xfrm>
              <a:custGeom>
                <a:avLst/>
                <a:gdLst>
                  <a:gd name="T0" fmla="*/ 1 w 1"/>
                  <a:gd name="T1" fmla="*/ 0 h 9"/>
                  <a:gd name="T2" fmla="*/ 0 w 1"/>
                  <a:gd name="T3" fmla="*/ 34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9">
                    <a:moveTo>
                      <a:pt x="1" y="0"/>
                    </a:moveTo>
                    <a:cubicBezTo>
                      <a:pt x="0" y="3"/>
                      <a:pt x="0" y="6"/>
                      <a:pt x="0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8" name="Freeform 2057">
                <a:extLst>
                  <a:ext uri="{FF2B5EF4-FFF2-40B4-BE49-F238E27FC236}">
                    <a16:creationId xmlns:a16="http://schemas.microsoft.com/office/drawing/2014/main" id="{9BEA4459-FF45-90AF-454B-92E956518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2" y="3827"/>
                <a:ext cx="87" cy="36"/>
              </a:xfrm>
              <a:custGeom>
                <a:avLst/>
                <a:gdLst>
                  <a:gd name="T0" fmla="*/ 33 w 55"/>
                  <a:gd name="T1" fmla="*/ 20 h 23"/>
                  <a:gd name="T2" fmla="*/ 40 w 55"/>
                  <a:gd name="T3" fmla="*/ 83 h 23"/>
                  <a:gd name="T4" fmla="*/ 103 w 55"/>
                  <a:gd name="T5" fmla="*/ 0 h 23"/>
                  <a:gd name="T6" fmla="*/ 158 w 55"/>
                  <a:gd name="T7" fmla="*/ 81 h 23"/>
                  <a:gd name="T8" fmla="*/ 218 w 55"/>
                  <a:gd name="T9" fmla="*/ 0 h 2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5" h="23">
                    <a:moveTo>
                      <a:pt x="8" y="5"/>
                    </a:moveTo>
                    <a:cubicBezTo>
                      <a:pt x="0" y="8"/>
                      <a:pt x="0" y="23"/>
                      <a:pt x="10" y="22"/>
                    </a:cubicBezTo>
                    <a:cubicBezTo>
                      <a:pt x="19" y="21"/>
                      <a:pt x="19" y="4"/>
                      <a:pt x="26" y="0"/>
                    </a:cubicBezTo>
                    <a:cubicBezTo>
                      <a:pt x="31" y="7"/>
                      <a:pt x="30" y="20"/>
                      <a:pt x="40" y="21"/>
                    </a:cubicBezTo>
                    <a:cubicBezTo>
                      <a:pt x="51" y="23"/>
                      <a:pt x="54" y="8"/>
                      <a:pt x="55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9" name="Freeform 2058">
                <a:extLst>
                  <a:ext uri="{FF2B5EF4-FFF2-40B4-BE49-F238E27FC236}">
                    <a16:creationId xmlns:a16="http://schemas.microsoft.com/office/drawing/2014/main" id="{34686D98-ED34-000B-76D6-BA91162AD5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" y="3874"/>
                <a:ext cx="3" cy="28"/>
              </a:xfrm>
              <a:custGeom>
                <a:avLst/>
                <a:gdLst>
                  <a:gd name="T0" fmla="*/ 0 w 2"/>
                  <a:gd name="T1" fmla="*/ 0 h 18"/>
                  <a:gd name="T2" fmla="*/ 8 w 2"/>
                  <a:gd name="T3" fmla="*/ 68 h 1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8">
                    <a:moveTo>
                      <a:pt x="0" y="0"/>
                    </a:moveTo>
                    <a:cubicBezTo>
                      <a:pt x="1" y="6"/>
                      <a:pt x="1" y="12"/>
                      <a:pt x="2" y="1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0" name="Freeform 2059">
                <a:extLst>
                  <a:ext uri="{FF2B5EF4-FFF2-40B4-BE49-F238E27FC236}">
                    <a16:creationId xmlns:a16="http://schemas.microsoft.com/office/drawing/2014/main" id="{3F18BAC1-238C-DE72-C352-5AC5F9EFB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" y="3901"/>
                <a:ext cx="41" cy="52"/>
              </a:xfrm>
              <a:custGeom>
                <a:avLst/>
                <a:gdLst>
                  <a:gd name="T0" fmla="*/ 5 w 26"/>
                  <a:gd name="T1" fmla="*/ 8 h 33"/>
                  <a:gd name="T2" fmla="*/ 74 w 26"/>
                  <a:gd name="T3" fmla="*/ 0 h 3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6" h="33">
                    <a:moveTo>
                      <a:pt x="1" y="2"/>
                    </a:moveTo>
                    <a:cubicBezTo>
                      <a:pt x="0" y="33"/>
                      <a:pt x="26" y="8"/>
                      <a:pt x="19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1" name="Freeform 2060">
                <a:extLst>
                  <a:ext uri="{FF2B5EF4-FFF2-40B4-BE49-F238E27FC236}">
                    <a16:creationId xmlns:a16="http://schemas.microsoft.com/office/drawing/2014/main" id="{B962C3FA-4E03-9527-C539-A88434D230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3" y="3902"/>
                <a:ext cx="8" cy="32"/>
              </a:xfrm>
              <a:custGeom>
                <a:avLst/>
                <a:gdLst>
                  <a:gd name="T0" fmla="*/ 0 w 5"/>
                  <a:gd name="T1" fmla="*/ 0 h 20"/>
                  <a:gd name="T2" fmla="*/ 21 w 5"/>
                  <a:gd name="T3" fmla="*/ 82 h 2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20">
                    <a:moveTo>
                      <a:pt x="0" y="0"/>
                    </a:moveTo>
                    <a:cubicBezTo>
                      <a:pt x="2" y="7"/>
                      <a:pt x="2" y="14"/>
                      <a:pt x="5" y="2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2" name="Freeform 2061">
                <a:extLst>
                  <a:ext uri="{FF2B5EF4-FFF2-40B4-BE49-F238E27FC236}">
                    <a16:creationId xmlns:a16="http://schemas.microsoft.com/office/drawing/2014/main" id="{2B63F6EB-9455-A5AF-8071-573C4BE0E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2" y="3871"/>
                <a:ext cx="40" cy="33"/>
              </a:xfrm>
              <a:custGeom>
                <a:avLst/>
                <a:gdLst>
                  <a:gd name="T0" fmla="*/ 77 w 25"/>
                  <a:gd name="T1" fmla="*/ 74 h 21"/>
                  <a:gd name="T2" fmla="*/ 35 w 25"/>
                  <a:gd name="T3" fmla="*/ 8 h 21"/>
                  <a:gd name="T4" fmla="*/ 5 w 25"/>
                  <a:gd name="T5" fmla="*/ 82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21">
                    <a:moveTo>
                      <a:pt x="19" y="19"/>
                    </a:moveTo>
                    <a:cubicBezTo>
                      <a:pt x="25" y="12"/>
                      <a:pt x="18" y="0"/>
                      <a:pt x="9" y="2"/>
                    </a:cubicBezTo>
                    <a:cubicBezTo>
                      <a:pt x="1" y="5"/>
                      <a:pt x="0" y="14"/>
                      <a:pt x="1" y="2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3" name="Freeform 2062">
                <a:extLst>
                  <a:ext uri="{FF2B5EF4-FFF2-40B4-BE49-F238E27FC236}">
                    <a16:creationId xmlns:a16="http://schemas.microsoft.com/office/drawing/2014/main" id="{EC30EF75-F695-F9C8-43C7-D0164864EA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4" y="3955"/>
                <a:ext cx="6" cy="22"/>
              </a:xfrm>
              <a:custGeom>
                <a:avLst/>
                <a:gdLst>
                  <a:gd name="T0" fmla="*/ 0 w 4"/>
                  <a:gd name="T1" fmla="*/ 55 h 14"/>
                  <a:gd name="T2" fmla="*/ 12 w 4"/>
                  <a:gd name="T3" fmla="*/ 0 h 1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4">
                    <a:moveTo>
                      <a:pt x="0" y="14"/>
                    </a:moveTo>
                    <a:cubicBezTo>
                      <a:pt x="3" y="10"/>
                      <a:pt x="4" y="5"/>
                      <a:pt x="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4" name="Freeform 2063">
                <a:extLst>
                  <a:ext uri="{FF2B5EF4-FFF2-40B4-BE49-F238E27FC236}">
                    <a16:creationId xmlns:a16="http://schemas.microsoft.com/office/drawing/2014/main" id="{9F6FA602-1C3C-2A1E-304C-116F605940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2" y="3972"/>
                <a:ext cx="5" cy="14"/>
              </a:xfrm>
              <a:custGeom>
                <a:avLst/>
                <a:gdLst>
                  <a:gd name="T0" fmla="*/ 0 w 3"/>
                  <a:gd name="T1" fmla="*/ 0 h 9"/>
                  <a:gd name="T2" fmla="*/ 13 w 3"/>
                  <a:gd name="T3" fmla="*/ 34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9">
                    <a:moveTo>
                      <a:pt x="0" y="0"/>
                    </a:moveTo>
                    <a:cubicBezTo>
                      <a:pt x="0" y="4"/>
                      <a:pt x="1" y="7"/>
                      <a:pt x="3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5" name="Freeform 2064">
                <a:extLst>
                  <a:ext uri="{FF2B5EF4-FFF2-40B4-BE49-F238E27FC236}">
                    <a16:creationId xmlns:a16="http://schemas.microsoft.com/office/drawing/2014/main" id="{A52CCB68-3BEA-181B-CB20-BB6825D7CD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7" y="3936"/>
                <a:ext cx="53" cy="39"/>
              </a:xfrm>
              <a:custGeom>
                <a:avLst/>
                <a:gdLst>
                  <a:gd name="T0" fmla="*/ 101 w 33"/>
                  <a:gd name="T1" fmla="*/ 5 h 25"/>
                  <a:gd name="T2" fmla="*/ 26 w 33"/>
                  <a:gd name="T3" fmla="*/ 0 h 2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3" h="25">
                    <a:moveTo>
                      <a:pt x="24" y="1"/>
                    </a:moveTo>
                    <a:cubicBezTo>
                      <a:pt x="33" y="25"/>
                      <a:pt x="0" y="18"/>
                      <a:pt x="6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6" name="Freeform 2065">
                <a:extLst>
                  <a:ext uri="{FF2B5EF4-FFF2-40B4-BE49-F238E27FC236}">
                    <a16:creationId xmlns:a16="http://schemas.microsoft.com/office/drawing/2014/main" id="{2F609AB4-A30F-6330-4585-F3B92A088C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" y="3846"/>
                <a:ext cx="164" cy="53"/>
              </a:xfrm>
              <a:custGeom>
                <a:avLst/>
                <a:gdLst>
                  <a:gd name="T0" fmla="*/ 408 w 104"/>
                  <a:gd name="T1" fmla="*/ 129 h 34"/>
                  <a:gd name="T2" fmla="*/ 393 w 104"/>
                  <a:gd name="T3" fmla="*/ 61 h 34"/>
                  <a:gd name="T4" fmla="*/ 320 w 104"/>
                  <a:gd name="T5" fmla="*/ 129 h 34"/>
                  <a:gd name="T6" fmla="*/ 306 w 104"/>
                  <a:gd name="T7" fmla="*/ 56 h 34"/>
                  <a:gd name="T8" fmla="*/ 227 w 104"/>
                  <a:gd name="T9" fmla="*/ 122 h 34"/>
                  <a:gd name="T10" fmla="*/ 203 w 104"/>
                  <a:gd name="T11" fmla="*/ 69 h 34"/>
                  <a:gd name="T12" fmla="*/ 144 w 104"/>
                  <a:gd name="T13" fmla="*/ 125 h 34"/>
                  <a:gd name="T14" fmla="*/ 125 w 104"/>
                  <a:gd name="T15" fmla="*/ 42 h 34"/>
                  <a:gd name="T16" fmla="*/ 60 w 104"/>
                  <a:gd name="T17" fmla="*/ 109 h 34"/>
                  <a:gd name="T18" fmla="*/ 62 w 104"/>
                  <a:gd name="T19" fmla="*/ 19 h 34"/>
                  <a:gd name="T20" fmla="*/ 0 w 104"/>
                  <a:gd name="T21" fmla="*/ 39 h 3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4" h="34">
                    <a:moveTo>
                      <a:pt x="104" y="34"/>
                    </a:moveTo>
                    <a:cubicBezTo>
                      <a:pt x="103" y="31"/>
                      <a:pt x="103" y="18"/>
                      <a:pt x="100" y="16"/>
                    </a:cubicBezTo>
                    <a:cubicBezTo>
                      <a:pt x="92" y="12"/>
                      <a:pt x="85" y="29"/>
                      <a:pt x="82" y="34"/>
                    </a:cubicBezTo>
                    <a:cubicBezTo>
                      <a:pt x="83" y="29"/>
                      <a:pt x="83" y="18"/>
                      <a:pt x="78" y="15"/>
                    </a:cubicBezTo>
                    <a:cubicBezTo>
                      <a:pt x="70" y="9"/>
                      <a:pt x="62" y="26"/>
                      <a:pt x="58" y="32"/>
                    </a:cubicBezTo>
                    <a:cubicBezTo>
                      <a:pt x="57" y="27"/>
                      <a:pt x="55" y="22"/>
                      <a:pt x="52" y="18"/>
                    </a:cubicBezTo>
                    <a:cubicBezTo>
                      <a:pt x="45" y="19"/>
                      <a:pt x="41" y="28"/>
                      <a:pt x="37" y="33"/>
                    </a:cubicBezTo>
                    <a:cubicBezTo>
                      <a:pt x="38" y="26"/>
                      <a:pt x="38" y="17"/>
                      <a:pt x="32" y="11"/>
                    </a:cubicBezTo>
                    <a:cubicBezTo>
                      <a:pt x="27" y="17"/>
                      <a:pt x="22" y="25"/>
                      <a:pt x="15" y="29"/>
                    </a:cubicBezTo>
                    <a:cubicBezTo>
                      <a:pt x="18" y="21"/>
                      <a:pt x="24" y="11"/>
                      <a:pt x="16" y="5"/>
                    </a:cubicBezTo>
                    <a:cubicBezTo>
                      <a:pt x="10" y="0"/>
                      <a:pt x="3" y="3"/>
                      <a:pt x="0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7" name="Freeform 2066">
                <a:extLst>
                  <a:ext uri="{FF2B5EF4-FFF2-40B4-BE49-F238E27FC236}">
                    <a16:creationId xmlns:a16="http://schemas.microsoft.com/office/drawing/2014/main" id="{B1D13049-8219-E262-7306-F42334FDC1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804"/>
                <a:ext cx="165" cy="51"/>
              </a:xfrm>
              <a:custGeom>
                <a:avLst/>
                <a:gdLst>
                  <a:gd name="T0" fmla="*/ 5 w 104"/>
                  <a:gd name="T1" fmla="*/ 97 h 32"/>
                  <a:gd name="T2" fmla="*/ 27 w 104"/>
                  <a:gd name="T3" fmla="*/ 0 h 32"/>
                  <a:gd name="T4" fmla="*/ 73 w 104"/>
                  <a:gd name="T5" fmla="*/ 97 h 32"/>
                  <a:gd name="T6" fmla="*/ 149 w 104"/>
                  <a:gd name="T7" fmla="*/ 13 h 32"/>
                  <a:gd name="T8" fmla="*/ 209 w 104"/>
                  <a:gd name="T9" fmla="*/ 129 h 32"/>
                  <a:gd name="T10" fmla="*/ 292 w 104"/>
                  <a:gd name="T11" fmla="*/ 26 h 32"/>
                  <a:gd name="T12" fmla="*/ 340 w 104"/>
                  <a:gd name="T13" fmla="*/ 115 h 32"/>
                  <a:gd name="T14" fmla="*/ 416 w 104"/>
                  <a:gd name="T15" fmla="*/ 29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04" h="32">
                    <a:moveTo>
                      <a:pt x="1" y="24"/>
                    </a:moveTo>
                    <a:cubicBezTo>
                      <a:pt x="0" y="16"/>
                      <a:pt x="3" y="7"/>
                      <a:pt x="7" y="0"/>
                    </a:cubicBezTo>
                    <a:cubicBezTo>
                      <a:pt x="12" y="6"/>
                      <a:pt x="8" y="24"/>
                      <a:pt x="18" y="24"/>
                    </a:cubicBezTo>
                    <a:cubicBezTo>
                      <a:pt x="26" y="25"/>
                      <a:pt x="33" y="8"/>
                      <a:pt x="37" y="3"/>
                    </a:cubicBezTo>
                    <a:cubicBezTo>
                      <a:pt x="44" y="9"/>
                      <a:pt x="40" y="31"/>
                      <a:pt x="52" y="32"/>
                    </a:cubicBezTo>
                    <a:cubicBezTo>
                      <a:pt x="63" y="32"/>
                      <a:pt x="68" y="12"/>
                      <a:pt x="73" y="6"/>
                    </a:cubicBezTo>
                    <a:cubicBezTo>
                      <a:pt x="76" y="12"/>
                      <a:pt x="76" y="28"/>
                      <a:pt x="85" y="28"/>
                    </a:cubicBezTo>
                    <a:cubicBezTo>
                      <a:pt x="94" y="28"/>
                      <a:pt x="101" y="14"/>
                      <a:pt x="104" y="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8" name="Freeform 2067">
                <a:extLst>
                  <a:ext uri="{FF2B5EF4-FFF2-40B4-BE49-F238E27FC236}">
                    <a16:creationId xmlns:a16="http://schemas.microsoft.com/office/drawing/2014/main" id="{D30EA8DC-766C-BE13-A7D7-1EEA224C3A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2" y="3719"/>
                <a:ext cx="4" cy="25"/>
              </a:xfrm>
              <a:custGeom>
                <a:avLst/>
                <a:gdLst>
                  <a:gd name="T0" fmla="*/ 7 w 3"/>
                  <a:gd name="T1" fmla="*/ 0 h 16"/>
                  <a:gd name="T2" fmla="*/ 0 w 3"/>
                  <a:gd name="T3" fmla="*/ 61 h 1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6">
                    <a:moveTo>
                      <a:pt x="3" y="0"/>
                    </a:moveTo>
                    <a:cubicBezTo>
                      <a:pt x="3" y="6"/>
                      <a:pt x="2" y="11"/>
                      <a:pt x="0" y="1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9" name="Freeform 2068">
                <a:extLst>
                  <a:ext uri="{FF2B5EF4-FFF2-40B4-BE49-F238E27FC236}">
                    <a16:creationId xmlns:a16="http://schemas.microsoft.com/office/drawing/2014/main" id="{FD57C7BC-6368-D92A-5844-703FE926CA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3686"/>
                <a:ext cx="40" cy="24"/>
              </a:xfrm>
              <a:custGeom>
                <a:avLst/>
                <a:gdLst>
                  <a:gd name="T0" fmla="*/ 0 w 25"/>
                  <a:gd name="T1" fmla="*/ 61 h 15"/>
                  <a:gd name="T2" fmla="*/ 69 w 25"/>
                  <a:gd name="T3" fmla="*/ 0 h 15"/>
                  <a:gd name="T4" fmla="*/ 102 w 25"/>
                  <a:gd name="T5" fmla="*/ 61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5">
                    <a:moveTo>
                      <a:pt x="0" y="15"/>
                    </a:moveTo>
                    <a:cubicBezTo>
                      <a:pt x="8" y="12"/>
                      <a:pt x="10" y="4"/>
                      <a:pt x="17" y="0"/>
                    </a:cubicBezTo>
                    <a:cubicBezTo>
                      <a:pt x="22" y="4"/>
                      <a:pt x="22" y="12"/>
                      <a:pt x="25" y="1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0" name="Freeform 2069">
                <a:extLst>
                  <a:ext uri="{FF2B5EF4-FFF2-40B4-BE49-F238E27FC236}">
                    <a16:creationId xmlns:a16="http://schemas.microsoft.com/office/drawing/2014/main" id="{20CD6CD6-1D3E-EA74-93B7-2DE293498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" y="3729"/>
                <a:ext cx="124" cy="57"/>
              </a:xfrm>
              <a:custGeom>
                <a:avLst/>
                <a:gdLst>
                  <a:gd name="T0" fmla="*/ 0 w 78"/>
                  <a:gd name="T1" fmla="*/ 87 h 36"/>
                  <a:gd name="T2" fmla="*/ 43 w 78"/>
                  <a:gd name="T3" fmla="*/ 0 h 36"/>
                  <a:gd name="T4" fmla="*/ 60 w 78"/>
                  <a:gd name="T5" fmla="*/ 120 h 36"/>
                  <a:gd name="T6" fmla="*/ 132 w 78"/>
                  <a:gd name="T7" fmla="*/ 8 h 36"/>
                  <a:gd name="T8" fmla="*/ 184 w 78"/>
                  <a:gd name="T9" fmla="*/ 143 h 36"/>
                  <a:gd name="T10" fmla="*/ 240 w 78"/>
                  <a:gd name="T11" fmla="*/ 21 h 36"/>
                  <a:gd name="T12" fmla="*/ 313 w 78"/>
                  <a:gd name="T13" fmla="*/ 124 h 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78" h="36">
                    <a:moveTo>
                      <a:pt x="0" y="22"/>
                    </a:moveTo>
                    <a:cubicBezTo>
                      <a:pt x="0" y="14"/>
                      <a:pt x="4" y="5"/>
                      <a:pt x="11" y="0"/>
                    </a:cubicBezTo>
                    <a:cubicBezTo>
                      <a:pt x="17" y="8"/>
                      <a:pt x="5" y="24"/>
                      <a:pt x="15" y="30"/>
                    </a:cubicBezTo>
                    <a:cubicBezTo>
                      <a:pt x="21" y="24"/>
                      <a:pt x="23" y="3"/>
                      <a:pt x="33" y="2"/>
                    </a:cubicBezTo>
                    <a:cubicBezTo>
                      <a:pt x="44" y="1"/>
                      <a:pt x="41" y="30"/>
                      <a:pt x="46" y="36"/>
                    </a:cubicBezTo>
                    <a:cubicBezTo>
                      <a:pt x="58" y="32"/>
                      <a:pt x="50" y="8"/>
                      <a:pt x="60" y="5"/>
                    </a:cubicBezTo>
                    <a:cubicBezTo>
                      <a:pt x="66" y="4"/>
                      <a:pt x="72" y="27"/>
                      <a:pt x="78" y="3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1" name="Freeform 2070">
                <a:extLst>
                  <a:ext uri="{FF2B5EF4-FFF2-40B4-BE49-F238E27FC236}">
                    <a16:creationId xmlns:a16="http://schemas.microsoft.com/office/drawing/2014/main" id="{8581B0A6-4D99-96AF-E26C-C7C4572FFB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1" y="3616"/>
                <a:ext cx="153" cy="61"/>
              </a:xfrm>
              <a:custGeom>
                <a:avLst/>
                <a:gdLst>
                  <a:gd name="T0" fmla="*/ 380 w 97"/>
                  <a:gd name="T1" fmla="*/ 55 h 38"/>
                  <a:gd name="T2" fmla="*/ 358 w 97"/>
                  <a:gd name="T3" fmla="*/ 144 h 38"/>
                  <a:gd name="T4" fmla="*/ 306 w 97"/>
                  <a:gd name="T5" fmla="*/ 50 h 38"/>
                  <a:gd name="T6" fmla="*/ 208 w 97"/>
                  <a:gd name="T7" fmla="*/ 157 h 38"/>
                  <a:gd name="T8" fmla="*/ 185 w 97"/>
                  <a:gd name="T9" fmla="*/ 63 h 38"/>
                  <a:gd name="T10" fmla="*/ 90 w 97"/>
                  <a:gd name="T11" fmla="*/ 136 h 38"/>
                  <a:gd name="T12" fmla="*/ 47 w 97"/>
                  <a:gd name="T13" fmla="*/ 0 h 38"/>
                  <a:gd name="T14" fmla="*/ 0 w 97"/>
                  <a:gd name="T15" fmla="*/ 16 h 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97" h="38">
                    <a:moveTo>
                      <a:pt x="97" y="13"/>
                    </a:moveTo>
                    <a:cubicBezTo>
                      <a:pt x="97" y="21"/>
                      <a:pt x="95" y="30"/>
                      <a:pt x="91" y="35"/>
                    </a:cubicBezTo>
                    <a:cubicBezTo>
                      <a:pt x="86" y="28"/>
                      <a:pt x="84" y="19"/>
                      <a:pt x="78" y="12"/>
                    </a:cubicBezTo>
                    <a:cubicBezTo>
                      <a:pt x="67" y="16"/>
                      <a:pt x="65" y="33"/>
                      <a:pt x="53" y="38"/>
                    </a:cubicBezTo>
                    <a:cubicBezTo>
                      <a:pt x="48" y="32"/>
                      <a:pt x="51" y="21"/>
                      <a:pt x="47" y="15"/>
                    </a:cubicBezTo>
                    <a:cubicBezTo>
                      <a:pt x="42" y="19"/>
                      <a:pt x="31" y="38"/>
                      <a:pt x="23" y="33"/>
                    </a:cubicBezTo>
                    <a:cubicBezTo>
                      <a:pt x="14" y="28"/>
                      <a:pt x="17" y="8"/>
                      <a:pt x="12" y="0"/>
                    </a:cubicBezTo>
                    <a:cubicBezTo>
                      <a:pt x="7" y="0"/>
                      <a:pt x="3" y="1"/>
                      <a:pt x="0" y="4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2" name="Freeform 2071">
                <a:extLst>
                  <a:ext uri="{FF2B5EF4-FFF2-40B4-BE49-F238E27FC236}">
                    <a16:creationId xmlns:a16="http://schemas.microsoft.com/office/drawing/2014/main" id="{FAF06168-A033-222C-6997-3220B4256E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" y="3737"/>
                <a:ext cx="84" cy="52"/>
              </a:xfrm>
              <a:custGeom>
                <a:avLst/>
                <a:gdLst>
                  <a:gd name="T0" fmla="*/ 0 w 53"/>
                  <a:gd name="T1" fmla="*/ 47 h 33"/>
                  <a:gd name="T2" fmla="*/ 63 w 53"/>
                  <a:gd name="T3" fmla="*/ 109 h 33"/>
                  <a:gd name="T4" fmla="*/ 68 w 53"/>
                  <a:gd name="T5" fmla="*/ 22 h 33"/>
                  <a:gd name="T6" fmla="*/ 168 w 53"/>
                  <a:gd name="T7" fmla="*/ 74 h 33"/>
                  <a:gd name="T8" fmla="*/ 211 w 53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3" h="33">
                    <a:moveTo>
                      <a:pt x="0" y="12"/>
                    </a:moveTo>
                    <a:cubicBezTo>
                      <a:pt x="1" y="17"/>
                      <a:pt x="7" y="33"/>
                      <a:pt x="16" y="28"/>
                    </a:cubicBezTo>
                    <a:cubicBezTo>
                      <a:pt x="22" y="23"/>
                      <a:pt x="17" y="13"/>
                      <a:pt x="17" y="6"/>
                    </a:cubicBezTo>
                    <a:cubicBezTo>
                      <a:pt x="22" y="16"/>
                      <a:pt x="31" y="24"/>
                      <a:pt x="42" y="19"/>
                    </a:cubicBezTo>
                    <a:cubicBezTo>
                      <a:pt x="52" y="15"/>
                      <a:pt x="50" y="1"/>
                      <a:pt x="5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3" name="Freeform 2072">
                <a:extLst>
                  <a:ext uri="{FF2B5EF4-FFF2-40B4-BE49-F238E27FC236}">
                    <a16:creationId xmlns:a16="http://schemas.microsoft.com/office/drawing/2014/main" id="{57AB0B6C-4B9B-C2E4-DC3C-D615015DF3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3" y="3763"/>
                <a:ext cx="69" cy="57"/>
              </a:xfrm>
              <a:custGeom>
                <a:avLst/>
                <a:gdLst>
                  <a:gd name="T0" fmla="*/ 5 w 44"/>
                  <a:gd name="T1" fmla="*/ 48 h 36"/>
                  <a:gd name="T2" fmla="*/ 5 w 44"/>
                  <a:gd name="T3" fmla="*/ 63 h 36"/>
                  <a:gd name="T4" fmla="*/ 61 w 44"/>
                  <a:gd name="T5" fmla="*/ 0 h 36"/>
                  <a:gd name="T6" fmla="*/ 55 w 44"/>
                  <a:gd name="T7" fmla="*/ 103 h 36"/>
                  <a:gd name="T8" fmla="*/ 163 w 44"/>
                  <a:gd name="T9" fmla="*/ 73 h 36"/>
                  <a:gd name="T10" fmla="*/ 147 w 44"/>
                  <a:gd name="T11" fmla="*/ 143 h 3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4" h="36">
                    <a:moveTo>
                      <a:pt x="1" y="12"/>
                    </a:moveTo>
                    <a:cubicBezTo>
                      <a:pt x="0" y="14"/>
                      <a:pt x="0" y="15"/>
                      <a:pt x="1" y="16"/>
                    </a:cubicBezTo>
                    <a:cubicBezTo>
                      <a:pt x="7" y="11"/>
                      <a:pt x="10" y="4"/>
                      <a:pt x="16" y="0"/>
                    </a:cubicBezTo>
                    <a:cubicBezTo>
                      <a:pt x="17" y="9"/>
                      <a:pt x="13" y="17"/>
                      <a:pt x="14" y="26"/>
                    </a:cubicBezTo>
                    <a:cubicBezTo>
                      <a:pt x="20" y="25"/>
                      <a:pt x="37" y="11"/>
                      <a:pt x="42" y="18"/>
                    </a:cubicBezTo>
                    <a:cubicBezTo>
                      <a:pt x="44" y="22"/>
                      <a:pt x="39" y="33"/>
                      <a:pt x="38" y="3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4" name="Freeform 2073">
                <a:extLst>
                  <a:ext uri="{FF2B5EF4-FFF2-40B4-BE49-F238E27FC236}">
                    <a16:creationId xmlns:a16="http://schemas.microsoft.com/office/drawing/2014/main" id="{542D3E59-FA2E-86B0-1E04-CF0A2FAE8C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" y="3762"/>
                <a:ext cx="78" cy="58"/>
              </a:xfrm>
              <a:custGeom>
                <a:avLst/>
                <a:gdLst>
                  <a:gd name="T0" fmla="*/ 0 w 49"/>
                  <a:gd name="T1" fmla="*/ 103 h 37"/>
                  <a:gd name="T2" fmla="*/ 60 w 49"/>
                  <a:gd name="T3" fmla="*/ 13 h 37"/>
                  <a:gd name="T4" fmla="*/ 84 w 49"/>
                  <a:gd name="T5" fmla="*/ 138 h 37"/>
                  <a:gd name="T6" fmla="*/ 197 w 49"/>
                  <a:gd name="T7" fmla="*/ 66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9" h="37">
                    <a:moveTo>
                      <a:pt x="0" y="27"/>
                    </a:moveTo>
                    <a:cubicBezTo>
                      <a:pt x="2" y="22"/>
                      <a:pt x="8" y="0"/>
                      <a:pt x="15" y="3"/>
                    </a:cubicBezTo>
                    <a:cubicBezTo>
                      <a:pt x="25" y="7"/>
                      <a:pt x="18" y="29"/>
                      <a:pt x="21" y="36"/>
                    </a:cubicBezTo>
                    <a:cubicBezTo>
                      <a:pt x="34" y="37"/>
                      <a:pt x="43" y="26"/>
                      <a:pt x="49" y="1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5" name="Freeform 2074">
                <a:extLst>
                  <a:ext uri="{FF2B5EF4-FFF2-40B4-BE49-F238E27FC236}">
                    <a16:creationId xmlns:a16="http://schemas.microsoft.com/office/drawing/2014/main" id="{A6B8DB04-9738-7883-5080-3A3E29A50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4" y="3860"/>
                <a:ext cx="5" cy="20"/>
              </a:xfrm>
              <a:custGeom>
                <a:avLst/>
                <a:gdLst>
                  <a:gd name="T0" fmla="*/ 8 w 3"/>
                  <a:gd name="T1" fmla="*/ 0 h 13"/>
                  <a:gd name="T2" fmla="*/ 0 w 3"/>
                  <a:gd name="T3" fmla="*/ 48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3">
                    <a:moveTo>
                      <a:pt x="2" y="0"/>
                    </a:moveTo>
                    <a:cubicBezTo>
                      <a:pt x="3" y="5"/>
                      <a:pt x="2" y="9"/>
                      <a:pt x="0" y="1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6" name="Freeform 2075">
                <a:extLst>
                  <a:ext uri="{FF2B5EF4-FFF2-40B4-BE49-F238E27FC236}">
                    <a16:creationId xmlns:a16="http://schemas.microsoft.com/office/drawing/2014/main" id="{20B71D72-0CD1-6DD1-078F-61106C6C85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" y="3812"/>
                <a:ext cx="40" cy="37"/>
              </a:xfrm>
              <a:custGeom>
                <a:avLst/>
                <a:gdLst>
                  <a:gd name="T0" fmla="*/ 46 w 25"/>
                  <a:gd name="T1" fmla="*/ 5 h 23"/>
                  <a:gd name="T2" fmla="*/ 5 w 25"/>
                  <a:gd name="T3" fmla="*/ 88 h 23"/>
                  <a:gd name="T4" fmla="*/ 102 w 25"/>
                  <a:gd name="T5" fmla="*/ 37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23">
                    <a:moveTo>
                      <a:pt x="11" y="1"/>
                    </a:moveTo>
                    <a:cubicBezTo>
                      <a:pt x="2" y="0"/>
                      <a:pt x="0" y="14"/>
                      <a:pt x="1" y="21"/>
                    </a:cubicBezTo>
                    <a:cubicBezTo>
                      <a:pt x="9" y="23"/>
                      <a:pt x="20" y="15"/>
                      <a:pt x="25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7" name="Freeform 2076">
                <a:extLst>
                  <a:ext uri="{FF2B5EF4-FFF2-40B4-BE49-F238E27FC236}">
                    <a16:creationId xmlns:a16="http://schemas.microsoft.com/office/drawing/2014/main" id="{A1D09CEB-1C87-1AF0-0777-DD346AFDC9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8" y="3899"/>
                <a:ext cx="19" cy="29"/>
              </a:xfrm>
              <a:custGeom>
                <a:avLst/>
                <a:gdLst>
                  <a:gd name="T0" fmla="*/ 48 w 12"/>
                  <a:gd name="T1" fmla="*/ 76 h 18"/>
                  <a:gd name="T2" fmla="*/ 21 w 12"/>
                  <a:gd name="T3" fmla="*/ 0 h 1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2" h="18">
                    <a:moveTo>
                      <a:pt x="12" y="18"/>
                    </a:moveTo>
                    <a:cubicBezTo>
                      <a:pt x="7" y="14"/>
                      <a:pt x="0" y="7"/>
                      <a:pt x="5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8" name="Freeform 2077">
                <a:extLst>
                  <a:ext uri="{FF2B5EF4-FFF2-40B4-BE49-F238E27FC236}">
                    <a16:creationId xmlns:a16="http://schemas.microsoft.com/office/drawing/2014/main" id="{BDCD119D-2ED8-0A29-D901-DFA846BEED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5" y="3877"/>
                <a:ext cx="68" cy="36"/>
              </a:xfrm>
              <a:custGeom>
                <a:avLst/>
                <a:gdLst>
                  <a:gd name="T0" fmla="*/ 122 w 43"/>
                  <a:gd name="T1" fmla="*/ 88 h 23"/>
                  <a:gd name="T2" fmla="*/ 40 w 43"/>
                  <a:gd name="T3" fmla="*/ 81 h 2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3" h="23">
                    <a:moveTo>
                      <a:pt x="31" y="23"/>
                    </a:moveTo>
                    <a:cubicBezTo>
                      <a:pt x="43" y="3"/>
                      <a:pt x="0" y="0"/>
                      <a:pt x="10" y="2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9" name="Freeform 2078">
                <a:extLst>
                  <a:ext uri="{FF2B5EF4-FFF2-40B4-BE49-F238E27FC236}">
                    <a16:creationId xmlns:a16="http://schemas.microsoft.com/office/drawing/2014/main" id="{AD553A57-3961-F60A-E90A-FD93F31CB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1" y="3931"/>
                <a:ext cx="79" cy="49"/>
              </a:xfrm>
              <a:custGeom>
                <a:avLst/>
                <a:gdLst>
                  <a:gd name="T0" fmla="*/ 0 w 50"/>
                  <a:gd name="T1" fmla="*/ 55 h 31"/>
                  <a:gd name="T2" fmla="*/ 52 w 50"/>
                  <a:gd name="T3" fmla="*/ 107 h 31"/>
                  <a:gd name="T4" fmla="*/ 74 w 50"/>
                  <a:gd name="T5" fmla="*/ 8 h 31"/>
                  <a:gd name="T6" fmla="*/ 134 w 50"/>
                  <a:gd name="T7" fmla="*/ 82 h 31"/>
                  <a:gd name="T8" fmla="*/ 193 w 50"/>
                  <a:gd name="T9" fmla="*/ 0 h 3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0" h="31">
                    <a:moveTo>
                      <a:pt x="0" y="14"/>
                    </a:moveTo>
                    <a:cubicBezTo>
                      <a:pt x="0" y="22"/>
                      <a:pt x="4" y="31"/>
                      <a:pt x="13" y="27"/>
                    </a:cubicBezTo>
                    <a:cubicBezTo>
                      <a:pt x="21" y="24"/>
                      <a:pt x="20" y="9"/>
                      <a:pt x="19" y="2"/>
                    </a:cubicBezTo>
                    <a:cubicBezTo>
                      <a:pt x="23" y="8"/>
                      <a:pt x="27" y="19"/>
                      <a:pt x="34" y="21"/>
                    </a:cubicBezTo>
                    <a:cubicBezTo>
                      <a:pt x="49" y="25"/>
                      <a:pt x="50" y="11"/>
                      <a:pt x="49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0" name="Freeform 2079">
                <a:extLst>
                  <a:ext uri="{FF2B5EF4-FFF2-40B4-BE49-F238E27FC236}">
                    <a16:creationId xmlns:a16="http://schemas.microsoft.com/office/drawing/2014/main" id="{E78E30A3-DF5E-D723-9251-0D3BDE9D6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5" y="3893"/>
                <a:ext cx="49" cy="36"/>
              </a:xfrm>
              <a:custGeom>
                <a:avLst/>
                <a:gdLst>
                  <a:gd name="T0" fmla="*/ 0 w 31"/>
                  <a:gd name="T1" fmla="*/ 69 h 23"/>
                  <a:gd name="T2" fmla="*/ 81 w 31"/>
                  <a:gd name="T3" fmla="*/ 27 h 23"/>
                  <a:gd name="T4" fmla="*/ 122 w 31"/>
                  <a:gd name="T5" fmla="*/ 88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1" h="23">
                    <a:moveTo>
                      <a:pt x="0" y="18"/>
                    </a:moveTo>
                    <a:cubicBezTo>
                      <a:pt x="8" y="15"/>
                      <a:pt x="9" y="0"/>
                      <a:pt x="20" y="7"/>
                    </a:cubicBezTo>
                    <a:cubicBezTo>
                      <a:pt x="24" y="9"/>
                      <a:pt x="27" y="20"/>
                      <a:pt x="31" y="2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1" name="Freeform 2080">
                <a:extLst>
                  <a:ext uri="{FF2B5EF4-FFF2-40B4-BE49-F238E27FC236}">
                    <a16:creationId xmlns:a16="http://schemas.microsoft.com/office/drawing/2014/main" id="{BB45D823-CE6F-1FAA-A016-3ED6B9BCCF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3836"/>
                <a:ext cx="89" cy="35"/>
              </a:xfrm>
              <a:custGeom>
                <a:avLst/>
                <a:gdLst>
                  <a:gd name="T0" fmla="*/ 197 w 56"/>
                  <a:gd name="T1" fmla="*/ 84 h 22"/>
                  <a:gd name="T2" fmla="*/ 200 w 56"/>
                  <a:gd name="T3" fmla="*/ 25 h 22"/>
                  <a:gd name="T4" fmla="*/ 116 w 56"/>
                  <a:gd name="T5" fmla="*/ 81 h 22"/>
                  <a:gd name="T6" fmla="*/ 95 w 56"/>
                  <a:gd name="T7" fmla="*/ 0 h 22"/>
                  <a:gd name="T8" fmla="*/ 0 w 56"/>
                  <a:gd name="T9" fmla="*/ 68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6" h="22">
                    <a:moveTo>
                      <a:pt x="49" y="21"/>
                    </a:moveTo>
                    <a:cubicBezTo>
                      <a:pt x="53" y="18"/>
                      <a:pt x="56" y="9"/>
                      <a:pt x="50" y="6"/>
                    </a:cubicBezTo>
                    <a:cubicBezTo>
                      <a:pt x="44" y="4"/>
                      <a:pt x="33" y="17"/>
                      <a:pt x="29" y="20"/>
                    </a:cubicBezTo>
                    <a:cubicBezTo>
                      <a:pt x="31" y="15"/>
                      <a:pt x="31" y="1"/>
                      <a:pt x="24" y="0"/>
                    </a:cubicBezTo>
                    <a:cubicBezTo>
                      <a:pt x="15" y="0"/>
                      <a:pt x="8" y="22"/>
                      <a:pt x="0" y="1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2" name="Freeform 2081">
                <a:extLst>
                  <a:ext uri="{FF2B5EF4-FFF2-40B4-BE49-F238E27FC236}">
                    <a16:creationId xmlns:a16="http://schemas.microsoft.com/office/drawing/2014/main" id="{089C8CFF-9A8B-9E35-5838-AF30740AF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3876"/>
                <a:ext cx="38" cy="33"/>
              </a:xfrm>
              <a:custGeom>
                <a:avLst/>
                <a:gdLst>
                  <a:gd name="T0" fmla="*/ 95 w 24"/>
                  <a:gd name="T1" fmla="*/ 0 h 21"/>
                  <a:gd name="T2" fmla="*/ 73 w 24"/>
                  <a:gd name="T3" fmla="*/ 69 h 21"/>
                  <a:gd name="T4" fmla="*/ 0 w 24"/>
                  <a:gd name="T5" fmla="*/ 0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4" h="21">
                    <a:moveTo>
                      <a:pt x="24" y="0"/>
                    </a:moveTo>
                    <a:cubicBezTo>
                      <a:pt x="23" y="5"/>
                      <a:pt x="23" y="16"/>
                      <a:pt x="18" y="18"/>
                    </a:cubicBezTo>
                    <a:cubicBezTo>
                      <a:pt x="9" y="21"/>
                      <a:pt x="2" y="7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3" name="Freeform 2082">
                <a:extLst>
                  <a:ext uri="{FF2B5EF4-FFF2-40B4-BE49-F238E27FC236}">
                    <a16:creationId xmlns:a16="http://schemas.microsoft.com/office/drawing/2014/main" id="{B70D00FC-66E8-45F3-FB59-ECAE964835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" y="3800"/>
                <a:ext cx="127" cy="63"/>
              </a:xfrm>
              <a:custGeom>
                <a:avLst/>
                <a:gdLst>
                  <a:gd name="T0" fmla="*/ 0 w 80"/>
                  <a:gd name="T1" fmla="*/ 50 h 40"/>
                  <a:gd name="T2" fmla="*/ 60 w 80"/>
                  <a:gd name="T3" fmla="*/ 0 h 40"/>
                  <a:gd name="T4" fmla="*/ 68 w 80"/>
                  <a:gd name="T5" fmla="*/ 82 h 40"/>
                  <a:gd name="T6" fmla="*/ 164 w 80"/>
                  <a:gd name="T7" fmla="*/ 14 h 40"/>
                  <a:gd name="T8" fmla="*/ 179 w 80"/>
                  <a:gd name="T9" fmla="*/ 124 h 40"/>
                  <a:gd name="T10" fmla="*/ 279 w 80"/>
                  <a:gd name="T11" fmla="*/ 79 h 40"/>
                  <a:gd name="T12" fmla="*/ 321 w 80"/>
                  <a:gd name="T13" fmla="*/ 156 h 4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0" h="40">
                    <a:moveTo>
                      <a:pt x="0" y="13"/>
                    </a:moveTo>
                    <a:cubicBezTo>
                      <a:pt x="4" y="8"/>
                      <a:pt x="8" y="2"/>
                      <a:pt x="15" y="0"/>
                    </a:cubicBezTo>
                    <a:cubicBezTo>
                      <a:pt x="18" y="6"/>
                      <a:pt x="13" y="15"/>
                      <a:pt x="17" y="21"/>
                    </a:cubicBezTo>
                    <a:cubicBezTo>
                      <a:pt x="23" y="18"/>
                      <a:pt x="34" y="1"/>
                      <a:pt x="41" y="4"/>
                    </a:cubicBezTo>
                    <a:cubicBezTo>
                      <a:pt x="50" y="8"/>
                      <a:pt x="43" y="24"/>
                      <a:pt x="45" y="32"/>
                    </a:cubicBezTo>
                    <a:cubicBezTo>
                      <a:pt x="53" y="29"/>
                      <a:pt x="60" y="16"/>
                      <a:pt x="70" y="20"/>
                    </a:cubicBezTo>
                    <a:cubicBezTo>
                      <a:pt x="77" y="22"/>
                      <a:pt x="80" y="37"/>
                      <a:pt x="80" y="4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4" name="Freeform 2083">
                <a:extLst>
                  <a:ext uri="{FF2B5EF4-FFF2-40B4-BE49-F238E27FC236}">
                    <a16:creationId xmlns:a16="http://schemas.microsoft.com/office/drawing/2014/main" id="{145F4EE9-D5DC-EC6D-69B2-229343854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" y="3719"/>
                <a:ext cx="77" cy="63"/>
              </a:xfrm>
              <a:custGeom>
                <a:avLst/>
                <a:gdLst>
                  <a:gd name="T0" fmla="*/ 61 w 49"/>
                  <a:gd name="T1" fmla="*/ 0 h 40"/>
                  <a:gd name="T2" fmla="*/ 20 w 49"/>
                  <a:gd name="T3" fmla="*/ 96 h 40"/>
                  <a:gd name="T4" fmla="*/ 148 w 49"/>
                  <a:gd name="T5" fmla="*/ 32 h 40"/>
                  <a:gd name="T6" fmla="*/ 121 w 49"/>
                  <a:gd name="T7" fmla="*/ 156 h 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9" h="40">
                    <a:moveTo>
                      <a:pt x="16" y="0"/>
                    </a:moveTo>
                    <a:cubicBezTo>
                      <a:pt x="10" y="7"/>
                      <a:pt x="0" y="15"/>
                      <a:pt x="5" y="25"/>
                    </a:cubicBezTo>
                    <a:cubicBezTo>
                      <a:pt x="14" y="25"/>
                      <a:pt x="31" y="5"/>
                      <a:pt x="38" y="8"/>
                    </a:cubicBezTo>
                    <a:cubicBezTo>
                      <a:pt x="49" y="14"/>
                      <a:pt x="32" y="38"/>
                      <a:pt x="31" y="4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5" name="Freeform 2084">
                <a:extLst>
                  <a:ext uri="{FF2B5EF4-FFF2-40B4-BE49-F238E27FC236}">
                    <a16:creationId xmlns:a16="http://schemas.microsoft.com/office/drawing/2014/main" id="{F2455AB3-92E4-8C2A-86C9-FD3292045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" y="3705"/>
                <a:ext cx="166" cy="54"/>
              </a:xfrm>
              <a:custGeom>
                <a:avLst/>
                <a:gdLst>
                  <a:gd name="T0" fmla="*/ 13 w 105"/>
                  <a:gd name="T1" fmla="*/ 25 h 34"/>
                  <a:gd name="T2" fmla="*/ 40 w 105"/>
                  <a:gd name="T3" fmla="*/ 129 h 34"/>
                  <a:gd name="T4" fmla="*/ 87 w 105"/>
                  <a:gd name="T5" fmla="*/ 5 h 34"/>
                  <a:gd name="T6" fmla="*/ 158 w 105"/>
                  <a:gd name="T7" fmla="*/ 116 h 34"/>
                  <a:gd name="T8" fmla="*/ 232 w 105"/>
                  <a:gd name="T9" fmla="*/ 16 h 34"/>
                  <a:gd name="T10" fmla="*/ 340 w 105"/>
                  <a:gd name="T11" fmla="*/ 103 h 34"/>
                  <a:gd name="T12" fmla="*/ 395 w 105"/>
                  <a:gd name="T13" fmla="*/ 0 h 3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5" h="34">
                    <a:moveTo>
                      <a:pt x="3" y="6"/>
                    </a:moveTo>
                    <a:cubicBezTo>
                      <a:pt x="3" y="13"/>
                      <a:pt x="0" y="34"/>
                      <a:pt x="10" y="32"/>
                    </a:cubicBezTo>
                    <a:cubicBezTo>
                      <a:pt x="23" y="31"/>
                      <a:pt x="18" y="8"/>
                      <a:pt x="22" y="1"/>
                    </a:cubicBezTo>
                    <a:cubicBezTo>
                      <a:pt x="26" y="7"/>
                      <a:pt x="32" y="26"/>
                      <a:pt x="40" y="29"/>
                    </a:cubicBezTo>
                    <a:cubicBezTo>
                      <a:pt x="53" y="32"/>
                      <a:pt x="55" y="13"/>
                      <a:pt x="59" y="4"/>
                    </a:cubicBezTo>
                    <a:cubicBezTo>
                      <a:pt x="62" y="17"/>
                      <a:pt x="71" y="31"/>
                      <a:pt x="86" y="26"/>
                    </a:cubicBezTo>
                    <a:cubicBezTo>
                      <a:pt x="96" y="24"/>
                      <a:pt x="105" y="9"/>
                      <a:pt x="10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6" name="Freeform 2085">
                <a:extLst>
                  <a:ext uri="{FF2B5EF4-FFF2-40B4-BE49-F238E27FC236}">
                    <a16:creationId xmlns:a16="http://schemas.microsoft.com/office/drawing/2014/main" id="{A715D560-428E-C51D-C48E-D4CE8C946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" y="3662"/>
                <a:ext cx="50" cy="46"/>
              </a:xfrm>
              <a:custGeom>
                <a:avLst/>
                <a:gdLst>
                  <a:gd name="T0" fmla="*/ 8 w 32"/>
                  <a:gd name="T1" fmla="*/ 25 h 29"/>
                  <a:gd name="T2" fmla="*/ 81 w 32"/>
                  <a:gd name="T3" fmla="*/ 0 h 2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2" h="29">
                    <a:moveTo>
                      <a:pt x="2" y="6"/>
                    </a:moveTo>
                    <a:cubicBezTo>
                      <a:pt x="0" y="29"/>
                      <a:pt x="32" y="27"/>
                      <a:pt x="21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7" name="Freeform 2086">
                <a:extLst>
                  <a:ext uri="{FF2B5EF4-FFF2-40B4-BE49-F238E27FC236}">
                    <a16:creationId xmlns:a16="http://schemas.microsoft.com/office/drawing/2014/main" id="{6B833B44-72E2-03C1-C522-2E48DCB80E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" y="3610"/>
                <a:ext cx="144" cy="52"/>
              </a:xfrm>
              <a:custGeom>
                <a:avLst/>
                <a:gdLst>
                  <a:gd name="T0" fmla="*/ 13 w 91"/>
                  <a:gd name="T1" fmla="*/ 95 h 33"/>
                  <a:gd name="T2" fmla="*/ 22 w 91"/>
                  <a:gd name="T3" fmla="*/ 0 h 33"/>
                  <a:gd name="T4" fmla="*/ 128 w 91"/>
                  <a:gd name="T5" fmla="*/ 68 h 33"/>
                  <a:gd name="T6" fmla="*/ 195 w 91"/>
                  <a:gd name="T7" fmla="*/ 20 h 33"/>
                  <a:gd name="T8" fmla="*/ 233 w 91"/>
                  <a:gd name="T9" fmla="*/ 95 h 33"/>
                  <a:gd name="T10" fmla="*/ 326 w 91"/>
                  <a:gd name="T11" fmla="*/ 35 h 33"/>
                  <a:gd name="T12" fmla="*/ 353 w 91"/>
                  <a:gd name="T13" fmla="*/ 129 h 3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1" h="33">
                    <a:moveTo>
                      <a:pt x="3" y="24"/>
                    </a:moveTo>
                    <a:cubicBezTo>
                      <a:pt x="3" y="17"/>
                      <a:pt x="0" y="6"/>
                      <a:pt x="6" y="0"/>
                    </a:cubicBezTo>
                    <a:cubicBezTo>
                      <a:pt x="20" y="6"/>
                      <a:pt x="13" y="33"/>
                      <a:pt x="32" y="17"/>
                    </a:cubicBezTo>
                    <a:cubicBezTo>
                      <a:pt x="38" y="12"/>
                      <a:pt x="41" y="0"/>
                      <a:pt x="49" y="5"/>
                    </a:cubicBezTo>
                    <a:cubicBezTo>
                      <a:pt x="55" y="9"/>
                      <a:pt x="53" y="20"/>
                      <a:pt x="59" y="24"/>
                    </a:cubicBezTo>
                    <a:cubicBezTo>
                      <a:pt x="66" y="20"/>
                      <a:pt x="73" y="5"/>
                      <a:pt x="82" y="9"/>
                    </a:cubicBezTo>
                    <a:cubicBezTo>
                      <a:pt x="91" y="13"/>
                      <a:pt x="81" y="30"/>
                      <a:pt x="89" y="3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8" name="Freeform 2087">
                <a:extLst>
                  <a:ext uri="{FF2B5EF4-FFF2-40B4-BE49-F238E27FC236}">
                    <a16:creationId xmlns:a16="http://schemas.microsoft.com/office/drawing/2014/main" id="{1CB5BE82-5AF3-4C68-E47C-BB895C9B5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" y="3556"/>
                <a:ext cx="28" cy="35"/>
              </a:xfrm>
              <a:custGeom>
                <a:avLst/>
                <a:gdLst>
                  <a:gd name="T0" fmla="*/ 68 w 18"/>
                  <a:gd name="T1" fmla="*/ 8 h 22"/>
                  <a:gd name="T2" fmla="*/ 47 w 18"/>
                  <a:gd name="T3" fmla="*/ 73 h 22"/>
                  <a:gd name="T4" fmla="*/ 8 w 18"/>
                  <a:gd name="T5" fmla="*/ 5 h 22"/>
                  <a:gd name="T6" fmla="*/ 0 w 18"/>
                  <a:gd name="T7" fmla="*/ 5 h 2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22">
                    <a:moveTo>
                      <a:pt x="18" y="2"/>
                    </a:moveTo>
                    <a:cubicBezTo>
                      <a:pt x="15" y="6"/>
                      <a:pt x="16" y="17"/>
                      <a:pt x="12" y="18"/>
                    </a:cubicBezTo>
                    <a:cubicBezTo>
                      <a:pt x="4" y="22"/>
                      <a:pt x="1" y="6"/>
                      <a:pt x="2" y="1"/>
                    </a:cubicBezTo>
                    <a:cubicBezTo>
                      <a:pt x="2" y="0"/>
                      <a:pt x="1" y="0"/>
                      <a:pt x="0" y="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9" name="Freeform 2088">
                <a:extLst>
                  <a:ext uri="{FF2B5EF4-FFF2-40B4-BE49-F238E27FC236}">
                    <a16:creationId xmlns:a16="http://schemas.microsoft.com/office/drawing/2014/main" id="{280659E7-03F0-6686-265D-FC6448B9BD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" y="3585"/>
                <a:ext cx="2" cy="13"/>
              </a:xfrm>
              <a:custGeom>
                <a:avLst/>
                <a:gdLst>
                  <a:gd name="T0" fmla="*/ 0 w 1"/>
                  <a:gd name="T1" fmla="*/ 0 h 8"/>
                  <a:gd name="T2" fmla="*/ 8 w 1"/>
                  <a:gd name="T3" fmla="*/ 34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8">
                    <a:moveTo>
                      <a:pt x="0" y="0"/>
                    </a:moveTo>
                    <a:cubicBezTo>
                      <a:pt x="0" y="3"/>
                      <a:pt x="0" y="6"/>
                      <a:pt x="1" y="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0" name="Freeform 2089">
                <a:extLst>
                  <a:ext uri="{FF2B5EF4-FFF2-40B4-BE49-F238E27FC236}">
                    <a16:creationId xmlns:a16="http://schemas.microsoft.com/office/drawing/2014/main" id="{69FFF0DE-D87D-6A78-5D95-722FA346DF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6" y="3683"/>
                <a:ext cx="54" cy="47"/>
              </a:xfrm>
              <a:custGeom>
                <a:avLst/>
                <a:gdLst>
                  <a:gd name="T0" fmla="*/ 0 w 34"/>
                  <a:gd name="T1" fmla="*/ 31 h 30"/>
                  <a:gd name="T2" fmla="*/ 111 w 34"/>
                  <a:gd name="T3" fmla="*/ 5 h 30"/>
                  <a:gd name="T4" fmla="*/ 111 w 34"/>
                  <a:gd name="T5" fmla="*/ 8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4" h="30">
                    <a:moveTo>
                      <a:pt x="0" y="8"/>
                    </a:moveTo>
                    <a:cubicBezTo>
                      <a:pt x="9" y="30"/>
                      <a:pt x="34" y="25"/>
                      <a:pt x="28" y="1"/>
                    </a:cubicBezTo>
                    <a:cubicBezTo>
                      <a:pt x="26" y="0"/>
                      <a:pt x="28" y="2"/>
                      <a:pt x="28" y="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1" name="Freeform 2090">
                <a:extLst>
                  <a:ext uri="{FF2B5EF4-FFF2-40B4-BE49-F238E27FC236}">
                    <a16:creationId xmlns:a16="http://schemas.microsoft.com/office/drawing/2014/main" id="{51A5DB77-1AAE-78A1-1F92-FA0BBDB232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1" y="3686"/>
                <a:ext cx="3" cy="21"/>
              </a:xfrm>
              <a:custGeom>
                <a:avLst/>
                <a:gdLst>
                  <a:gd name="T0" fmla="*/ 0 w 2"/>
                  <a:gd name="T1" fmla="*/ 0 h 13"/>
                  <a:gd name="T2" fmla="*/ 8 w 2"/>
                  <a:gd name="T3" fmla="*/ 55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3">
                    <a:moveTo>
                      <a:pt x="0" y="0"/>
                    </a:moveTo>
                    <a:cubicBezTo>
                      <a:pt x="0" y="5"/>
                      <a:pt x="1" y="9"/>
                      <a:pt x="2" y="1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2" name="Freeform 2091">
                <a:extLst>
                  <a:ext uri="{FF2B5EF4-FFF2-40B4-BE49-F238E27FC236}">
                    <a16:creationId xmlns:a16="http://schemas.microsoft.com/office/drawing/2014/main" id="{6E3BBD77-BEEB-BE03-D1B1-C20D70E58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6" y="3659"/>
                <a:ext cx="2" cy="19"/>
              </a:xfrm>
              <a:custGeom>
                <a:avLst/>
                <a:gdLst>
                  <a:gd name="T0" fmla="*/ 0 w 1"/>
                  <a:gd name="T1" fmla="*/ 0 h 12"/>
                  <a:gd name="T2" fmla="*/ 0 w 1"/>
                  <a:gd name="T3" fmla="*/ 48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2">
                    <a:moveTo>
                      <a:pt x="0" y="0"/>
                    </a:moveTo>
                    <a:cubicBezTo>
                      <a:pt x="1" y="4"/>
                      <a:pt x="1" y="8"/>
                      <a:pt x="0" y="1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3" name="Freeform 2092">
                <a:extLst>
                  <a:ext uri="{FF2B5EF4-FFF2-40B4-BE49-F238E27FC236}">
                    <a16:creationId xmlns:a16="http://schemas.microsoft.com/office/drawing/2014/main" id="{6B903E91-64CB-B8B6-8810-D353176F15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8" y="3667"/>
                <a:ext cx="4" cy="16"/>
              </a:xfrm>
              <a:custGeom>
                <a:avLst/>
                <a:gdLst>
                  <a:gd name="T0" fmla="*/ 0 w 3"/>
                  <a:gd name="T1" fmla="*/ 0 h 10"/>
                  <a:gd name="T2" fmla="*/ 7 w 3"/>
                  <a:gd name="T3" fmla="*/ 42 h 1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0">
                    <a:moveTo>
                      <a:pt x="0" y="0"/>
                    </a:moveTo>
                    <a:cubicBezTo>
                      <a:pt x="0" y="4"/>
                      <a:pt x="1" y="8"/>
                      <a:pt x="3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4" name="Freeform 2093">
                <a:extLst>
                  <a:ext uri="{FF2B5EF4-FFF2-40B4-BE49-F238E27FC236}">
                    <a16:creationId xmlns:a16="http://schemas.microsoft.com/office/drawing/2014/main" id="{C5CF965E-3DEC-9DE1-73B1-7EDC17BBC8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" y="3675"/>
                <a:ext cx="34" cy="28"/>
              </a:xfrm>
              <a:custGeom>
                <a:avLst/>
                <a:gdLst>
                  <a:gd name="T0" fmla="*/ 89 w 21"/>
                  <a:gd name="T1" fmla="*/ 12 h 18"/>
                  <a:gd name="T2" fmla="*/ 47 w 21"/>
                  <a:gd name="T3" fmla="*/ 62 h 18"/>
                  <a:gd name="T4" fmla="*/ 0 w 21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" h="18">
                    <a:moveTo>
                      <a:pt x="21" y="3"/>
                    </a:moveTo>
                    <a:cubicBezTo>
                      <a:pt x="21" y="10"/>
                      <a:pt x="19" y="17"/>
                      <a:pt x="11" y="17"/>
                    </a:cubicBezTo>
                    <a:cubicBezTo>
                      <a:pt x="0" y="18"/>
                      <a:pt x="1" y="6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5" name="Freeform 2094">
                <a:extLst>
                  <a:ext uri="{FF2B5EF4-FFF2-40B4-BE49-F238E27FC236}">
                    <a16:creationId xmlns:a16="http://schemas.microsoft.com/office/drawing/2014/main" id="{852956E0-20B3-FA1C-8879-F3A663E48F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4" y="3719"/>
                <a:ext cx="1" cy="14"/>
              </a:xfrm>
              <a:custGeom>
                <a:avLst/>
                <a:gdLst>
                  <a:gd name="T0" fmla="*/ 0 w 1"/>
                  <a:gd name="T1" fmla="*/ 34 h 9"/>
                  <a:gd name="T2" fmla="*/ 0 w 1"/>
                  <a:gd name="T3" fmla="*/ 0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9">
                    <a:moveTo>
                      <a:pt x="0" y="9"/>
                    </a:moveTo>
                    <a:cubicBezTo>
                      <a:pt x="0" y="6"/>
                      <a:pt x="0" y="3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6" name="Freeform 2095">
                <a:extLst>
                  <a:ext uri="{FF2B5EF4-FFF2-40B4-BE49-F238E27FC236}">
                    <a16:creationId xmlns:a16="http://schemas.microsoft.com/office/drawing/2014/main" id="{811ACF18-9C87-D345-9B70-F5228C1008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7" y="3727"/>
                <a:ext cx="33" cy="6"/>
              </a:xfrm>
              <a:custGeom>
                <a:avLst/>
                <a:gdLst>
                  <a:gd name="T0" fmla="*/ 0 w 21"/>
                  <a:gd name="T1" fmla="*/ 14 h 4"/>
                  <a:gd name="T2" fmla="*/ 82 w 21"/>
                  <a:gd name="T3" fmla="*/ 8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1" h="4">
                    <a:moveTo>
                      <a:pt x="0" y="4"/>
                    </a:moveTo>
                    <a:cubicBezTo>
                      <a:pt x="7" y="3"/>
                      <a:pt x="14" y="0"/>
                      <a:pt x="21" y="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7" name="Freeform 2096">
                <a:extLst>
                  <a:ext uri="{FF2B5EF4-FFF2-40B4-BE49-F238E27FC236}">
                    <a16:creationId xmlns:a16="http://schemas.microsoft.com/office/drawing/2014/main" id="{A0E9C6EA-5880-BEA5-70E9-6F820CBDE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5" y="3729"/>
                <a:ext cx="6" cy="20"/>
              </a:xfrm>
              <a:custGeom>
                <a:avLst/>
                <a:gdLst>
                  <a:gd name="T0" fmla="*/ 0 w 4"/>
                  <a:gd name="T1" fmla="*/ 0 h 13"/>
                  <a:gd name="T2" fmla="*/ 14 w 4"/>
                  <a:gd name="T3" fmla="*/ 48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3">
                    <a:moveTo>
                      <a:pt x="0" y="0"/>
                    </a:moveTo>
                    <a:cubicBezTo>
                      <a:pt x="1" y="5"/>
                      <a:pt x="3" y="9"/>
                      <a:pt x="4" y="1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8" name="Freeform 2097">
                <a:extLst>
                  <a:ext uri="{FF2B5EF4-FFF2-40B4-BE49-F238E27FC236}">
                    <a16:creationId xmlns:a16="http://schemas.microsoft.com/office/drawing/2014/main" id="{6740D208-B154-26EE-4EC7-02733533F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" y="3890"/>
                <a:ext cx="71" cy="47"/>
              </a:xfrm>
              <a:custGeom>
                <a:avLst/>
                <a:gdLst>
                  <a:gd name="T0" fmla="*/ 177 w 45"/>
                  <a:gd name="T1" fmla="*/ 39 h 30"/>
                  <a:gd name="T2" fmla="*/ 134 w 45"/>
                  <a:gd name="T3" fmla="*/ 116 h 30"/>
                  <a:gd name="T4" fmla="*/ 103 w 45"/>
                  <a:gd name="T5" fmla="*/ 34 h 30"/>
                  <a:gd name="T6" fmla="*/ 33 w 45"/>
                  <a:gd name="T7" fmla="*/ 94 h 30"/>
                  <a:gd name="T8" fmla="*/ 0 w 45"/>
                  <a:gd name="T9" fmla="*/ 0 h 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5" h="30">
                    <a:moveTo>
                      <a:pt x="45" y="10"/>
                    </a:moveTo>
                    <a:cubicBezTo>
                      <a:pt x="38" y="15"/>
                      <a:pt x="39" y="24"/>
                      <a:pt x="34" y="30"/>
                    </a:cubicBezTo>
                    <a:cubicBezTo>
                      <a:pt x="28" y="26"/>
                      <a:pt x="30" y="15"/>
                      <a:pt x="26" y="9"/>
                    </a:cubicBezTo>
                    <a:cubicBezTo>
                      <a:pt x="19" y="13"/>
                      <a:pt x="15" y="21"/>
                      <a:pt x="8" y="24"/>
                    </a:cubicBezTo>
                    <a:cubicBezTo>
                      <a:pt x="6" y="17"/>
                      <a:pt x="5" y="5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9" name="Freeform 2098">
                <a:extLst>
                  <a:ext uri="{FF2B5EF4-FFF2-40B4-BE49-F238E27FC236}">
                    <a16:creationId xmlns:a16="http://schemas.microsoft.com/office/drawing/2014/main" id="{46191BE0-935A-A2FF-4501-E9ECAC535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4" y="3888"/>
                <a:ext cx="31" cy="40"/>
              </a:xfrm>
              <a:custGeom>
                <a:avLst/>
                <a:gdLst>
                  <a:gd name="T0" fmla="*/ 74 w 20"/>
                  <a:gd name="T1" fmla="*/ 48 h 25"/>
                  <a:gd name="T2" fmla="*/ 40 w 20"/>
                  <a:gd name="T3" fmla="*/ 102 h 25"/>
                  <a:gd name="T4" fmla="*/ 22 w 20"/>
                  <a:gd name="T5" fmla="*/ 5 h 25"/>
                  <a:gd name="T6" fmla="*/ 12 w 20"/>
                  <a:gd name="T7" fmla="*/ 0 h 2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0" h="25">
                    <a:moveTo>
                      <a:pt x="20" y="12"/>
                    </a:moveTo>
                    <a:cubicBezTo>
                      <a:pt x="19" y="18"/>
                      <a:pt x="18" y="25"/>
                      <a:pt x="11" y="25"/>
                    </a:cubicBezTo>
                    <a:cubicBezTo>
                      <a:pt x="0" y="23"/>
                      <a:pt x="5" y="7"/>
                      <a:pt x="6" y="1"/>
                    </a:cubicBezTo>
                    <a:cubicBezTo>
                      <a:pt x="5" y="0"/>
                      <a:pt x="4" y="1"/>
                      <a:pt x="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0" name="Freeform 2099">
                <a:extLst>
                  <a:ext uri="{FF2B5EF4-FFF2-40B4-BE49-F238E27FC236}">
                    <a16:creationId xmlns:a16="http://schemas.microsoft.com/office/drawing/2014/main" id="{7BF5AF1D-BCD4-0F78-4769-AE2F557C1D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" y="3880"/>
                <a:ext cx="5" cy="37"/>
              </a:xfrm>
              <a:custGeom>
                <a:avLst/>
                <a:gdLst>
                  <a:gd name="T0" fmla="*/ 13 w 3"/>
                  <a:gd name="T1" fmla="*/ 0 h 23"/>
                  <a:gd name="T2" fmla="*/ 8 w 3"/>
                  <a:gd name="T3" fmla="*/ 97 h 2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3">
                    <a:moveTo>
                      <a:pt x="3" y="0"/>
                    </a:moveTo>
                    <a:cubicBezTo>
                      <a:pt x="0" y="7"/>
                      <a:pt x="0" y="16"/>
                      <a:pt x="2" y="2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1" name="Freeform 2100">
                <a:extLst>
                  <a:ext uri="{FF2B5EF4-FFF2-40B4-BE49-F238E27FC236}">
                    <a16:creationId xmlns:a16="http://schemas.microsoft.com/office/drawing/2014/main" id="{B364C293-06D2-673C-91B6-33B93F3872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" y="3834"/>
                <a:ext cx="50" cy="43"/>
              </a:xfrm>
              <a:custGeom>
                <a:avLst/>
                <a:gdLst>
                  <a:gd name="T0" fmla="*/ 34 w 32"/>
                  <a:gd name="T1" fmla="*/ 5 h 27"/>
                  <a:gd name="T2" fmla="*/ 27 w 32"/>
                  <a:gd name="T3" fmla="*/ 108 h 27"/>
                  <a:gd name="T4" fmla="*/ 95 w 32"/>
                  <a:gd name="T5" fmla="*/ 0 h 27"/>
                  <a:gd name="T6" fmla="*/ 122 w 32"/>
                  <a:gd name="T7" fmla="*/ 104 h 2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9" y="1"/>
                    </a:moveTo>
                    <a:cubicBezTo>
                      <a:pt x="4" y="7"/>
                      <a:pt x="0" y="22"/>
                      <a:pt x="7" y="27"/>
                    </a:cubicBezTo>
                    <a:cubicBezTo>
                      <a:pt x="16" y="21"/>
                      <a:pt x="16" y="6"/>
                      <a:pt x="25" y="0"/>
                    </a:cubicBezTo>
                    <a:cubicBezTo>
                      <a:pt x="30" y="8"/>
                      <a:pt x="32" y="18"/>
                      <a:pt x="32" y="2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2" name="Freeform 2101">
                <a:extLst>
                  <a:ext uri="{FF2B5EF4-FFF2-40B4-BE49-F238E27FC236}">
                    <a16:creationId xmlns:a16="http://schemas.microsoft.com/office/drawing/2014/main" id="{9EA21B5E-8064-6CCC-1928-EFE61CE9E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7" y="3714"/>
                <a:ext cx="82" cy="48"/>
              </a:xfrm>
              <a:custGeom>
                <a:avLst/>
                <a:gdLst>
                  <a:gd name="T0" fmla="*/ 189 w 52"/>
                  <a:gd name="T1" fmla="*/ 123 h 30"/>
                  <a:gd name="T2" fmla="*/ 189 w 52"/>
                  <a:gd name="T3" fmla="*/ 56 h 30"/>
                  <a:gd name="T4" fmla="*/ 115 w 52"/>
                  <a:gd name="T5" fmla="*/ 98 h 30"/>
                  <a:gd name="T6" fmla="*/ 0 w 52"/>
                  <a:gd name="T7" fmla="*/ 74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2" h="30">
                    <a:moveTo>
                      <a:pt x="48" y="30"/>
                    </a:moveTo>
                    <a:cubicBezTo>
                      <a:pt x="52" y="27"/>
                      <a:pt x="52" y="18"/>
                      <a:pt x="48" y="14"/>
                    </a:cubicBezTo>
                    <a:cubicBezTo>
                      <a:pt x="41" y="9"/>
                      <a:pt x="33" y="18"/>
                      <a:pt x="29" y="24"/>
                    </a:cubicBezTo>
                    <a:cubicBezTo>
                      <a:pt x="31" y="0"/>
                      <a:pt x="12" y="9"/>
                      <a:pt x="0" y="1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3" name="Freeform 2102">
                <a:extLst>
                  <a:ext uri="{FF2B5EF4-FFF2-40B4-BE49-F238E27FC236}">
                    <a16:creationId xmlns:a16="http://schemas.microsoft.com/office/drawing/2014/main" id="{DCF1B7E3-44A3-BB3B-5047-C52E37057D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3642"/>
                <a:ext cx="35" cy="38"/>
              </a:xfrm>
              <a:custGeom>
                <a:avLst/>
                <a:gdLst>
                  <a:gd name="T0" fmla="*/ 33 w 22"/>
                  <a:gd name="T1" fmla="*/ 0 h 24"/>
                  <a:gd name="T2" fmla="*/ 25 w 22"/>
                  <a:gd name="T3" fmla="*/ 81 h 24"/>
                  <a:gd name="T4" fmla="*/ 89 w 22"/>
                  <a:gd name="T5" fmla="*/ 21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24">
                    <a:moveTo>
                      <a:pt x="8" y="0"/>
                    </a:moveTo>
                    <a:cubicBezTo>
                      <a:pt x="6" y="5"/>
                      <a:pt x="0" y="16"/>
                      <a:pt x="6" y="20"/>
                    </a:cubicBezTo>
                    <a:cubicBezTo>
                      <a:pt x="13" y="24"/>
                      <a:pt x="20" y="11"/>
                      <a:pt x="22" y="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4" name="Freeform 2103">
                <a:extLst>
                  <a:ext uri="{FF2B5EF4-FFF2-40B4-BE49-F238E27FC236}">
                    <a16:creationId xmlns:a16="http://schemas.microsoft.com/office/drawing/2014/main" id="{9C11D2B2-3B3D-9EF0-2739-DFC37E1746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929"/>
                <a:ext cx="36" cy="33"/>
              </a:xfrm>
              <a:custGeom>
                <a:avLst/>
                <a:gdLst>
                  <a:gd name="T0" fmla="*/ 88 w 23"/>
                  <a:gd name="T1" fmla="*/ 42 h 21"/>
                  <a:gd name="T2" fmla="*/ 22 w 23"/>
                  <a:gd name="T3" fmla="*/ 14 h 21"/>
                  <a:gd name="T4" fmla="*/ 42 w 23"/>
                  <a:gd name="T5" fmla="*/ 82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21">
                    <a:moveTo>
                      <a:pt x="23" y="11"/>
                    </a:moveTo>
                    <a:cubicBezTo>
                      <a:pt x="22" y="6"/>
                      <a:pt x="11" y="0"/>
                      <a:pt x="6" y="4"/>
                    </a:cubicBezTo>
                    <a:cubicBezTo>
                      <a:pt x="0" y="10"/>
                      <a:pt x="12" y="18"/>
                      <a:pt x="11" y="2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5" name="Freeform 2104">
                <a:extLst>
                  <a:ext uri="{FF2B5EF4-FFF2-40B4-BE49-F238E27FC236}">
                    <a16:creationId xmlns:a16="http://schemas.microsoft.com/office/drawing/2014/main" id="{3158D2E6-B43B-7B0D-4F65-38436F39B5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1" y="3912"/>
                <a:ext cx="6" cy="20"/>
              </a:xfrm>
              <a:custGeom>
                <a:avLst/>
                <a:gdLst>
                  <a:gd name="T0" fmla="*/ 12 w 4"/>
                  <a:gd name="T1" fmla="*/ 48 h 13"/>
                  <a:gd name="T2" fmla="*/ 14 w 4"/>
                  <a:gd name="T3" fmla="*/ 0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3">
                    <a:moveTo>
                      <a:pt x="3" y="13"/>
                    </a:moveTo>
                    <a:cubicBezTo>
                      <a:pt x="0" y="9"/>
                      <a:pt x="0" y="4"/>
                      <a:pt x="4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6" name="Freeform 2105">
                <a:extLst>
                  <a:ext uri="{FF2B5EF4-FFF2-40B4-BE49-F238E27FC236}">
                    <a16:creationId xmlns:a16="http://schemas.microsoft.com/office/drawing/2014/main" id="{3D6CBFF7-2D91-9CBB-C34B-D8B902665C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26"/>
                <a:ext cx="2162" cy="79"/>
              </a:xfrm>
              <a:custGeom>
                <a:avLst/>
                <a:gdLst>
                  <a:gd name="T0" fmla="*/ 0 w 1365"/>
                  <a:gd name="T1" fmla="*/ 55 h 50"/>
                  <a:gd name="T2" fmla="*/ 1673 w 1365"/>
                  <a:gd name="T3" fmla="*/ 115 h 50"/>
                  <a:gd name="T4" fmla="*/ 3239 w 1365"/>
                  <a:gd name="T5" fmla="*/ 87 h 50"/>
                  <a:gd name="T6" fmla="*/ 4717 w 1365"/>
                  <a:gd name="T7" fmla="*/ 169 h 50"/>
                  <a:gd name="T8" fmla="*/ 5423 w 1365"/>
                  <a:gd name="T9" fmla="*/ 115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65" h="50">
                    <a:moveTo>
                      <a:pt x="0" y="14"/>
                    </a:moveTo>
                    <a:cubicBezTo>
                      <a:pt x="135" y="14"/>
                      <a:pt x="257" y="7"/>
                      <a:pt x="421" y="29"/>
                    </a:cubicBezTo>
                    <a:cubicBezTo>
                      <a:pt x="586" y="50"/>
                      <a:pt x="665" y="43"/>
                      <a:pt x="815" y="22"/>
                    </a:cubicBezTo>
                    <a:cubicBezTo>
                      <a:pt x="965" y="0"/>
                      <a:pt x="1036" y="36"/>
                      <a:pt x="1187" y="43"/>
                    </a:cubicBezTo>
                    <a:cubicBezTo>
                      <a:pt x="1337" y="50"/>
                      <a:pt x="1365" y="29"/>
                      <a:pt x="1365" y="29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7" name="Freeform 2106">
                <a:extLst>
                  <a:ext uri="{FF2B5EF4-FFF2-40B4-BE49-F238E27FC236}">
                    <a16:creationId xmlns:a16="http://schemas.microsoft.com/office/drawing/2014/main" id="{613F2BE0-AE4B-433D-E3C4-E9AB980E40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35"/>
                <a:ext cx="242" cy="51"/>
              </a:xfrm>
              <a:custGeom>
                <a:avLst/>
                <a:gdLst>
                  <a:gd name="T0" fmla="*/ 593 w 153"/>
                  <a:gd name="T1" fmla="*/ 102 h 32"/>
                  <a:gd name="T2" fmla="*/ 212 w 153"/>
                  <a:gd name="T3" fmla="*/ 41 h 32"/>
                  <a:gd name="T4" fmla="*/ 0 w 153"/>
                  <a:gd name="T5" fmla="*/ 0 h 32"/>
                  <a:gd name="T6" fmla="*/ 0 w 153"/>
                  <a:gd name="T7" fmla="*/ 123 h 32"/>
                  <a:gd name="T8" fmla="*/ 285 w 153"/>
                  <a:gd name="T9" fmla="*/ 116 h 32"/>
                  <a:gd name="T10" fmla="*/ 478 w 153"/>
                  <a:gd name="T11" fmla="*/ 115 h 32"/>
                  <a:gd name="T12" fmla="*/ 550 w 153"/>
                  <a:gd name="T13" fmla="*/ 116 h 32"/>
                  <a:gd name="T14" fmla="*/ 590 w 153"/>
                  <a:gd name="T15" fmla="*/ 115 h 32"/>
                  <a:gd name="T16" fmla="*/ 593 w 153"/>
                  <a:gd name="T17" fmla="*/ 102 h 3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53" h="32">
                    <a:moveTo>
                      <a:pt x="150" y="25"/>
                    </a:moveTo>
                    <a:cubicBezTo>
                      <a:pt x="136" y="21"/>
                      <a:pt x="84" y="12"/>
                      <a:pt x="54" y="10"/>
                    </a:cubicBezTo>
                    <a:cubicBezTo>
                      <a:pt x="33" y="9"/>
                      <a:pt x="13" y="3"/>
                      <a:pt x="0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22" y="32"/>
                      <a:pt x="48" y="30"/>
                      <a:pt x="72" y="29"/>
                    </a:cubicBezTo>
                    <a:cubicBezTo>
                      <a:pt x="93" y="28"/>
                      <a:pt x="114" y="28"/>
                      <a:pt x="121" y="28"/>
                    </a:cubicBezTo>
                    <a:cubicBezTo>
                      <a:pt x="126" y="28"/>
                      <a:pt x="133" y="29"/>
                      <a:pt x="139" y="29"/>
                    </a:cubicBezTo>
                    <a:cubicBezTo>
                      <a:pt x="143" y="28"/>
                      <a:pt x="146" y="28"/>
                      <a:pt x="149" y="28"/>
                    </a:cubicBezTo>
                    <a:cubicBezTo>
                      <a:pt x="151" y="28"/>
                      <a:pt x="153" y="26"/>
                      <a:pt x="150" y="2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8" name="Freeform 2107">
                <a:extLst>
                  <a:ext uri="{FF2B5EF4-FFF2-40B4-BE49-F238E27FC236}">
                    <a16:creationId xmlns:a16="http://schemas.microsoft.com/office/drawing/2014/main" id="{5089AA33-049F-BD30-06F0-68AA64215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35"/>
                <a:ext cx="242" cy="51"/>
              </a:xfrm>
              <a:custGeom>
                <a:avLst/>
                <a:gdLst>
                  <a:gd name="T0" fmla="*/ 0 w 153"/>
                  <a:gd name="T1" fmla="*/ 123 h 32"/>
                  <a:gd name="T2" fmla="*/ 285 w 153"/>
                  <a:gd name="T3" fmla="*/ 116 h 32"/>
                  <a:gd name="T4" fmla="*/ 478 w 153"/>
                  <a:gd name="T5" fmla="*/ 115 h 32"/>
                  <a:gd name="T6" fmla="*/ 550 w 153"/>
                  <a:gd name="T7" fmla="*/ 116 h 32"/>
                  <a:gd name="T8" fmla="*/ 590 w 153"/>
                  <a:gd name="T9" fmla="*/ 115 h 32"/>
                  <a:gd name="T10" fmla="*/ 593 w 153"/>
                  <a:gd name="T11" fmla="*/ 102 h 32"/>
                  <a:gd name="T12" fmla="*/ 212 w 153"/>
                  <a:gd name="T13" fmla="*/ 41 h 32"/>
                  <a:gd name="T14" fmla="*/ 0 w 153"/>
                  <a:gd name="T15" fmla="*/ 0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3" h="32">
                    <a:moveTo>
                      <a:pt x="0" y="30"/>
                    </a:moveTo>
                    <a:cubicBezTo>
                      <a:pt x="22" y="32"/>
                      <a:pt x="48" y="30"/>
                      <a:pt x="72" y="29"/>
                    </a:cubicBezTo>
                    <a:cubicBezTo>
                      <a:pt x="93" y="28"/>
                      <a:pt x="114" y="28"/>
                      <a:pt x="121" y="28"/>
                    </a:cubicBezTo>
                    <a:cubicBezTo>
                      <a:pt x="126" y="28"/>
                      <a:pt x="133" y="29"/>
                      <a:pt x="139" y="29"/>
                    </a:cubicBezTo>
                    <a:cubicBezTo>
                      <a:pt x="143" y="28"/>
                      <a:pt x="146" y="28"/>
                      <a:pt x="149" y="28"/>
                    </a:cubicBezTo>
                    <a:cubicBezTo>
                      <a:pt x="151" y="28"/>
                      <a:pt x="153" y="26"/>
                      <a:pt x="150" y="25"/>
                    </a:cubicBezTo>
                    <a:cubicBezTo>
                      <a:pt x="136" y="21"/>
                      <a:pt x="84" y="12"/>
                      <a:pt x="54" y="10"/>
                    </a:cubicBezTo>
                    <a:cubicBezTo>
                      <a:pt x="33" y="9"/>
                      <a:pt x="13" y="3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9" name="Freeform 2108">
                <a:extLst>
                  <a:ext uri="{FF2B5EF4-FFF2-40B4-BE49-F238E27FC236}">
                    <a16:creationId xmlns:a16="http://schemas.microsoft.com/office/drawing/2014/main" id="{86FA61DF-6EAA-698A-8C51-86098BA1AD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" y="784"/>
                <a:ext cx="390" cy="62"/>
              </a:xfrm>
              <a:custGeom>
                <a:avLst/>
                <a:gdLst>
                  <a:gd name="T0" fmla="*/ 55 w 246"/>
                  <a:gd name="T1" fmla="*/ 5 h 39"/>
                  <a:gd name="T2" fmla="*/ 8 w 246"/>
                  <a:gd name="T3" fmla="*/ 8 h 39"/>
                  <a:gd name="T4" fmla="*/ 149 w 246"/>
                  <a:gd name="T5" fmla="*/ 60 h 39"/>
                  <a:gd name="T6" fmla="*/ 490 w 246"/>
                  <a:gd name="T7" fmla="*/ 124 h 39"/>
                  <a:gd name="T8" fmla="*/ 790 w 246"/>
                  <a:gd name="T9" fmla="*/ 141 h 39"/>
                  <a:gd name="T10" fmla="*/ 975 w 246"/>
                  <a:gd name="T11" fmla="*/ 137 h 39"/>
                  <a:gd name="T12" fmla="*/ 816 w 246"/>
                  <a:gd name="T13" fmla="*/ 73 h 39"/>
                  <a:gd name="T14" fmla="*/ 379 w 246"/>
                  <a:gd name="T15" fmla="*/ 0 h 39"/>
                  <a:gd name="T16" fmla="*/ 55 w 246"/>
                  <a:gd name="T17" fmla="*/ 5 h 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6" h="39">
                    <a:moveTo>
                      <a:pt x="14" y="1"/>
                    </a:moveTo>
                    <a:cubicBezTo>
                      <a:pt x="4" y="1"/>
                      <a:pt x="0" y="1"/>
                      <a:pt x="2" y="2"/>
                    </a:cubicBezTo>
                    <a:cubicBezTo>
                      <a:pt x="9" y="6"/>
                      <a:pt x="19" y="9"/>
                      <a:pt x="37" y="15"/>
                    </a:cubicBezTo>
                    <a:cubicBezTo>
                      <a:pt x="61" y="22"/>
                      <a:pt x="81" y="26"/>
                      <a:pt x="123" y="31"/>
                    </a:cubicBezTo>
                    <a:cubicBezTo>
                      <a:pt x="164" y="35"/>
                      <a:pt x="172" y="34"/>
                      <a:pt x="198" y="35"/>
                    </a:cubicBezTo>
                    <a:cubicBezTo>
                      <a:pt x="223" y="35"/>
                      <a:pt x="245" y="39"/>
                      <a:pt x="245" y="34"/>
                    </a:cubicBezTo>
                    <a:cubicBezTo>
                      <a:pt x="246" y="30"/>
                      <a:pt x="228" y="22"/>
                      <a:pt x="205" y="18"/>
                    </a:cubicBezTo>
                    <a:cubicBezTo>
                      <a:pt x="181" y="13"/>
                      <a:pt x="123" y="0"/>
                      <a:pt x="95" y="0"/>
                    </a:cubicBezTo>
                    <a:cubicBezTo>
                      <a:pt x="76" y="0"/>
                      <a:pt x="37" y="2"/>
                      <a:pt x="14" y="1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0" name="Freeform 2109">
                <a:extLst>
                  <a:ext uri="{FF2B5EF4-FFF2-40B4-BE49-F238E27FC236}">
                    <a16:creationId xmlns:a16="http://schemas.microsoft.com/office/drawing/2014/main" id="{32C3157B-FEAA-2134-402B-15F9D24892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" y="793"/>
                <a:ext cx="54" cy="8"/>
              </a:xfrm>
              <a:custGeom>
                <a:avLst/>
                <a:gdLst>
                  <a:gd name="T0" fmla="*/ 0 w 34"/>
                  <a:gd name="T1" fmla="*/ 0 h 5"/>
                  <a:gd name="T2" fmla="*/ 137 w 34"/>
                  <a:gd name="T3" fmla="*/ 5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4" h="5">
                    <a:moveTo>
                      <a:pt x="0" y="0"/>
                    </a:moveTo>
                    <a:cubicBezTo>
                      <a:pt x="10" y="5"/>
                      <a:pt x="23" y="1"/>
                      <a:pt x="34" y="1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1" name="Freeform 2110">
                <a:extLst>
                  <a:ext uri="{FF2B5EF4-FFF2-40B4-BE49-F238E27FC236}">
                    <a16:creationId xmlns:a16="http://schemas.microsoft.com/office/drawing/2014/main" id="{CEED5AF5-ACF3-B9BB-EE6C-463A41847E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" y="820"/>
                <a:ext cx="63" cy="18"/>
              </a:xfrm>
              <a:custGeom>
                <a:avLst/>
                <a:gdLst>
                  <a:gd name="T0" fmla="*/ 0 w 40"/>
                  <a:gd name="T1" fmla="*/ 18 h 11"/>
                  <a:gd name="T2" fmla="*/ 156 w 40"/>
                  <a:gd name="T3" fmla="*/ 21 h 11"/>
                  <a:gd name="T4" fmla="*/ 150 w 40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0" h="11">
                    <a:moveTo>
                      <a:pt x="0" y="4"/>
                    </a:moveTo>
                    <a:cubicBezTo>
                      <a:pt x="13" y="3"/>
                      <a:pt x="27" y="11"/>
                      <a:pt x="40" y="5"/>
                    </a:cubicBezTo>
                    <a:cubicBezTo>
                      <a:pt x="39" y="3"/>
                      <a:pt x="38" y="0"/>
                      <a:pt x="38" y="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2" name="Oval 2111">
                <a:extLst>
                  <a:ext uri="{FF2B5EF4-FFF2-40B4-BE49-F238E27FC236}">
                    <a16:creationId xmlns:a16="http://schemas.microsoft.com/office/drawing/2014/main" id="{1B44D15F-5AFB-1735-7D91-77FB2C8426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7" y="801"/>
                <a:ext cx="47" cy="18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3" name="Oval 2112">
                <a:extLst>
                  <a:ext uri="{FF2B5EF4-FFF2-40B4-BE49-F238E27FC236}">
                    <a16:creationId xmlns:a16="http://schemas.microsoft.com/office/drawing/2014/main" id="{A02FB0CE-866D-A86B-174A-F81D4B9266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" y="797"/>
                <a:ext cx="48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4" name="Oval 2113">
                <a:extLst>
                  <a:ext uri="{FF2B5EF4-FFF2-40B4-BE49-F238E27FC236}">
                    <a16:creationId xmlns:a16="http://schemas.microsoft.com/office/drawing/2014/main" id="{AB1B4151-6E74-8796-E671-8F3E30265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" y="800"/>
                <a:ext cx="47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5" name="Freeform 2114">
                <a:extLst>
                  <a:ext uri="{FF2B5EF4-FFF2-40B4-BE49-F238E27FC236}">
                    <a16:creationId xmlns:a16="http://schemas.microsoft.com/office/drawing/2014/main" id="{0485CCB4-0B2C-3976-33E0-D3E6FD649E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" y="803"/>
                <a:ext cx="37" cy="13"/>
              </a:xfrm>
              <a:custGeom>
                <a:avLst/>
                <a:gdLst>
                  <a:gd name="T0" fmla="*/ 0 w 23"/>
                  <a:gd name="T1" fmla="*/ 21 h 8"/>
                  <a:gd name="T2" fmla="*/ 0 w 23"/>
                  <a:gd name="T3" fmla="*/ 26 h 8"/>
                  <a:gd name="T4" fmla="*/ 42 w 23"/>
                  <a:gd name="T5" fmla="*/ 34 h 8"/>
                  <a:gd name="T6" fmla="*/ 97 w 23"/>
                  <a:gd name="T7" fmla="*/ 18 h 8"/>
                  <a:gd name="T8" fmla="*/ 90 w 23"/>
                  <a:gd name="T9" fmla="*/ 13 h 8"/>
                  <a:gd name="T10" fmla="*/ 50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4"/>
                    </a:cubicBezTo>
                    <a:cubicBezTo>
                      <a:pt x="23" y="3"/>
                      <a:pt x="23" y="3"/>
                      <a:pt x="22" y="3"/>
                    </a:cubicBezTo>
                    <a:cubicBezTo>
                      <a:pt x="20" y="1"/>
                      <a:pt x="17" y="0"/>
                      <a:pt x="12" y="0"/>
                    </a:cubicBezTo>
                    <a:cubicBezTo>
                      <a:pt x="5" y="0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6" name="Oval 2115">
                <a:extLst>
                  <a:ext uri="{FF2B5EF4-FFF2-40B4-BE49-F238E27FC236}">
                    <a16:creationId xmlns:a16="http://schemas.microsoft.com/office/drawing/2014/main" id="{4AC7D52B-8D83-8284-D62E-A580AD0E60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6" y="803"/>
                <a:ext cx="7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7" name="Freeform 2116">
                <a:extLst>
                  <a:ext uri="{FF2B5EF4-FFF2-40B4-BE49-F238E27FC236}">
                    <a16:creationId xmlns:a16="http://schemas.microsoft.com/office/drawing/2014/main" id="{C02EE571-A06A-573A-7A67-FCB4183C2A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" y="809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8" name="Freeform 2117">
                <a:extLst>
                  <a:ext uri="{FF2B5EF4-FFF2-40B4-BE49-F238E27FC236}">
                    <a16:creationId xmlns:a16="http://schemas.microsoft.com/office/drawing/2014/main" id="{ACB635E4-A55C-1A64-4E81-5706F368AD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" y="784"/>
                <a:ext cx="390" cy="62"/>
              </a:xfrm>
              <a:custGeom>
                <a:avLst/>
                <a:gdLst>
                  <a:gd name="T0" fmla="*/ 55 w 246"/>
                  <a:gd name="T1" fmla="*/ 5 h 39"/>
                  <a:gd name="T2" fmla="*/ 8 w 246"/>
                  <a:gd name="T3" fmla="*/ 8 h 39"/>
                  <a:gd name="T4" fmla="*/ 149 w 246"/>
                  <a:gd name="T5" fmla="*/ 60 h 39"/>
                  <a:gd name="T6" fmla="*/ 490 w 246"/>
                  <a:gd name="T7" fmla="*/ 124 h 39"/>
                  <a:gd name="T8" fmla="*/ 790 w 246"/>
                  <a:gd name="T9" fmla="*/ 141 h 39"/>
                  <a:gd name="T10" fmla="*/ 975 w 246"/>
                  <a:gd name="T11" fmla="*/ 137 h 39"/>
                  <a:gd name="T12" fmla="*/ 816 w 246"/>
                  <a:gd name="T13" fmla="*/ 73 h 39"/>
                  <a:gd name="T14" fmla="*/ 379 w 246"/>
                  <a:gd name="T15" fmla="*/ 0 h 39"/>
                  <a:gd name="T16" fmla="*/ 55 w 246"/>
                  <a:gd name="T17" fmla="*/ 5 h 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6" h="39">
                    <a:moveTo>
                      <a:pt x="14" y="1"/>
                    </a:moveTo>
                    <a:cubicBezTo>
                      <a:pt x="4" y="1"/>
                      <a:pt x="0" y="1"/>
                      <a:pt x="2" y="2"/>
                    </a:cubicBezTo>
                    <a:cubicBezTo>
                      <a:pt x="9" y="6"/>
                      <a:pt x="19" y="9"/>
                      <a:pt x="37" y="15"/>
                    </a:cubicBezTo>
                    <a:cubicBezTo>
                      <a:pt x="61" y="22"/>
                      <a:pt x="81" y="26"/>
                      <a:pt x="123" y="31"/>
                    </a:cubicBezTo>
                    <a:cubicBezTo>
                      <a:pt x="164" y="35"/>
                      <a:pt x="172" y="34"/>
                      <a:pt x="198" y="35"/>
                    </a:cubicBezTo>
                    <a:cubicBezTo>
                      <a:pt x="223" y="35"/>
                      <a:pt x="245" y="39"/>
                      <a:pt x="245" y="34"/>
                    </a:cubicBezTo>
                    <a:cubicBezTo>
                      <a:pt x="246" y="30"/>
                      <a:pt x="228" y="22"/>
                      <a:pt x="205" y="18"/>
                    </a:cubicBezTo>
                    <a:cubicBezTo>
                      <a:pt x="181" y="13"/>
                      <a:pt x="123" y="0"/>
                      <a:pt x="95" y="0"/>
                    </a:cubicBezTo>
                    <a:cubicBezTo>
                      <a:pt x="76" y="0"/>
                      <a:pt x="37" y="2"/>
                      <a:pt x="14" y="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9" name="Freeform 2118">
                <a:extLst>
                  <a:ext uri="{FF2B5EF4-FFF2-40B4-BE49-F238E27FC236}">
                    <a16:creationId xmlns:a16="http://schemas.microsoft.com/office/drawing/2014/main" id="{83C26413-E5A1-E517-C60F-CFFC6099EB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" y="800"/>
                <a:ext cx="434" cy="54"/>
              </a:xfrm>
              <a:custGeom>
                <a:avLst/>
                <a:gdLst>
                  <a:gd name="T0" fmla="*/ 16 w 274"/>
                  <a:gd name="T1" fmla="*/ 60 h 34"/>
                  <a:gd name="T2" fmla="*/ 211 w 274"/>
                  <a:gd name="T3" fmla="*/ 124 h 34"/>
                  <a:gd name="T4" fmla="*/ 632 w 274"/>
                  <a:gd name="T5" fmla="*/ 108 h 34"/>
                  <a:gd name="T6" fmla="*/ 893 w 274"/>
                  <a:gd name="T7" fmla="*/ 94 h 34"/>
                  <a:gd name="T8" fmla="*/ 979 w 274"/>
                  <a:gd name="T9" fmla="*/ 56 h 34"/>
                  <a:gd name="T10" fmla="*/ 1083 w 274"/>
                  <a:gd name="T11" fmla="*/ 25 h 34"/>
                  <a:gd name="T12" fmla="*/ 672 w 274"/>
                  <a:gd name="T13" fmla="*/ 21 h 34"/>
                  <a:gd name="T14" fmla="*/ 219 w 274"/>
                  <a:gd name="T15" fmla="*/ 48 h 34"/>
                  <a:gd name="T16" fmla="*/ 16 w 274"/>
                  <a:gd name="T17" fmla="*/ 6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4" h="34">
                    <a:moveTo>
                      <a:pt x="4" y="15"/>
                    </a:moveTo>
                    <a:cubicBezTo>
                      <a:pt x="7" y="18"/>
                      <a:pt x="17" y="27"/>
                      <a:pt x="53" y="31"/>
                    </a:cubicBezTo>
                    <a:cubicBezTo>
                      <a:pt x="89" y="34"/>
                      <a:pt x="131" y="31"/>
                      <a:pt x="159" y="27"/>
                    </a:cubicBezTo>
                    <a:cubicBezTo>
                      <a:pt x="187" y="24"/>
                      <a:pt x="210" y="26"/>
                      <a:pt x="225" y="23"/>
                    </a:cubicBezTo>
                    <a:cubicBezTo>
                      <a:pt x="233" y="22"/>
                      <a:pt x="239" y="17"/>
                      <a:pt x="246" y="14"/>
                    </a:cubicBezTo>
                    <a:cubicBezTo>
                      <a:pt x="253" y="11"/>
                      <a:pt x="274" y="9"/>
                      <a:pt x="273" y="6"/>
                    </a:cubicBezTo>
                    <a:cubicBezTo>
                      <a:pt x="272" y="0"/>
                      <a:pt x="214" y="4"/>
                      <a:pt x="169" y="5"/>
                    </a:cubicBezTo>
                    <a:cubicBezTo>
                      <a:pt x="123" y="7"/>
                      <a:pt x="76" y="9"/>
                      <a:pt x="55" y="12"/>
                    </a:cubicBezTo>
                    <a:cubicBezTo>
                      <a:pt x="34" y="15"/>
                      <a:pt x="0" y="11"/>
                      <a:pt x="4" y="1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0" name="Freeform 2119">
                <a:extLst>
                  <a:ext uri="{FF2B5EF4-FFF2-40B4-BE49-F238E27FC236}">
                    <a16:creationId xmlns:a16="http://schemas.microsoft.com/office/drawing/2014/main" id="{7F59B382-8EFE-9494-6EC5-6E2025EAC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7" y="827"/>
                <a:ext cx="65" cy="14"/>
              </a:xfrm>
              <a:custGeom>
                <a:avLst/>
                <a:gdLst>
                  <a:gd name="T0" fmla="*/ 0 w 41"/>
                  <a:gd name="T1" fmla="*/ 19 h 9"/>
                  <a:gd name="T2" fmla="*/ 163 w 41"/>
                  <a:gd name="T3" fmla="*/ 0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1" h="9">
                    <a:moveTo>
                      <a:pt x="0" y="5"/>
                    </a:moveTo>
                    <a:cubicBezTo>
                      <a:pt x="11" y="7"/>
                      <a:pt x="32" y="9"/>
                      <a:pt x="41" y="0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1" name="Freeform 2120">
                <a:extLst>
                  <a:ext uri="{FF2B5EF4-FFF2-40B4-BE49-F238E27FC236}">
                    <a16:creationId xmlns:a16="http://schemas.microsoft.com/office/drawing/2014/main" id="{C0943112-8914-1C0B-C03A-BCAC5FF4A8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" y="812"/>
                <a:ext cx="71" cy="18"/>
              </a:xfrm>
              <a:custGeom>
                <a:avLst/>
                <a:gdLst>
                  <a:gd name="T0" fmla="*/ 0 w 45"/>
                  <a:gd name="T1" fmla="*/ 43 h 11"/>
                  <a:gd name="T2" fmla="*/ 103 w 45"/>
                  <a:gd name="T3" fmla="*/ 43 h 11"/>
                  <a:gd name="T4" fmla="*/ 177 w 45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" h="11">
                    <a:moveTo>
                      <a:pt x="0" y="10"/>
                    </a:moveTo>
                    <a:cubicBezTo>
                      <a:pt x="9" y="7"/>
                      <a:pt x="18" y="11"/>
                      <a:pt x="26" y="10"/>
                    </a:cubicBezTo>
                    <a:cubicBezTo>
                      <a:pt x="34" y="9"/>
                      <a:pt x="39" y="3"/>
                      <a:pt x="45" y="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2" name="Oval 2121">
                <a:extLst>
                  <a:ext uri="{FF2B5EF4-FFF2-40B4-BE49-F238E27FC236}">
                    <a16:creationId xmlns:a16="http://schemas.microsoft.com/office/drawing/2014/main" id="{782C7615-0AC9-1A02-0419-3FDA5C0E8E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0" y="822"/>
                <a:ext cx="48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3" name="Oval 2122">
                <a:extLst>
                  <a:ext uri="{FF2B5EF4-FFF2-40B4-BE49-F238E27FC236}">
                    <a16:creationId xmlns:a16="http://schemas.microsoft.com/office/drawing/2014/main" id="{D6E4707E-F383-8CEC-CD18-E53F4B6468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4" y="819"/>
                <a:ext cx="47" cy="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4" name="Oval 2123">
                <a:extLst>
                  <a:ext uri="{FF2B5EF4-FFF2-40B4-BE49-F238E27FC236}">
                    <a16:creationId xmlns:a16="http://schemas.microsoft.com/office/drawing/2014/main" id="{A37E9FF7-4AFA-016B-7563-635C7870ED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" y="820"/>
                <a:ext cx="47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5" name="Freeform 2124">
                <a:extLst>
                  <a:ext uri="{FF2B5EF4-FFF2-40B4-BE49-F238E27FC236}">
                    <a16:creationId xmlns:a16="http://schemas.microsoft.com/office/drawing/2014/main" id="{9EAA1644-972E-C3BA-25A4-38D371BB83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" y="825"/>
                <a:ext cx="36" cy="11"/>
              </a:xfrm>
              <a:custGeom>
                <a:avLst/>
                <a:gdLst>
                  <a:gd name="T0" fmla="*/ 0 w 23"/>
                  <a:gd name="T1" fmla="*/ 14 h 7"/>
                  <a:gd name="T2" fmla="*/ 0 w 23"/>
                  <a:gd name="T3" fmla="*/ 20 h 7"/>
                  <a:gd name="T4" fmla="*/ 39 w 23"/>
                  <a:gd name="T5" fmla="*/ 27 h 7"/>
                  <a:gd name="T6" fmla="*/ 88 w 23"/>
                  <a:gd name="T7" fmla="*/ 13 h 7"/>
                  <a:gd name="T8" fmla="*/ 83 w 23"/>
                  <a:gd name="T9" fmla="*/ 8 h 7"/>
                  <a:gd name="T10" fmla="*/ 47 w 23"/>
                  <a:gd name="T11" fmla="*/ 0 h 7"/>
                  <a:gd name="T12" fmla="*/ 0 w 23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7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7"/>
                      <a:pt x="6" y="7"/>
                      <a:pt x="10" y="7"/>
                    </a:cubicBezTo>
                    <a:cubicBezTo>
                      <a:pt x="17" y="7"/>
                      <a:pt x="23" y="5"/>
                      <a:pt x="23" y="3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0" y="0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6" name="Oval 2125">
                <a:extLst>
                  <a:ext uri="{FF2B5EF4-FFF2-40B4-BE49-F238E27FC236}">
                    <a16:creationId xmlns:a16="http://schemas.microsoft.com/office/drawing/2014/main" id="{04EAFE80-1E2C-483E-4C95-3BD36FA10A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" y="823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7" name="Oval 2126">
                <a:extLst>
                  <a:ext uri="{FF2B5EF4-FFF2-40B4-BE49-F238E27FC236}">
                    <a16:creationId xmlns:a16="http://schemas.microsoft.com/office/drawing/2014/main" id="{F87538D8-12A8-56BC-6DA5-D069C69D87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" y="82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8" name="Freeform 2127">
                <a:extLst>
                  <a:ext uri="{FF2B5EF4-FFF2-40B4-BE49-F238E27FC236}">
                    <a16:creationId xmlns:a16="http://schemas.microsoft.com/office/drawing/2014/main" id="{66C5CD30-8375-2474-16AA-BAA1110AE2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" y="830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5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9" name="Freeform 2128">
                <a:extLst>
                  <a:ext uri="{FF2B5EF4-FFF2-40B4-BE49-F238E27FC236}">
                    <a16:creationId xmlns:a16="http://schemas.microsoft.com/office/drawing/2014/main" id="{E779C706-237A-B6EC-C9CE-E98595EEC8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" y="800"/>
                <a:ext cx="434" cy="54"/>
              </a:xfrm>
              <a:custGeom>
                <a:avLst/>
                <a:gdLst>
                  <a:gd name="T0" fmla="*/ 16 w 274"/>
                  <a:gd name="T1" fmla="*/ 60 h 34"/>
                  <a:gd name="T2" fmla="*/ 211 w 274"/>
                  <a:gd name="T3" fmla="*/ 124 h 34"/>
                  <a:gd name="T4" fmla="*/ 632 w 274"/>
                  <a:gd name="T5" fmla="*/ 108 h 34"/>
                  <a:gd name="T6" fmla="*/ 893 w 274"/>
                  <a:gd name="T7" fmla="*/ 94 h 34"/>
                  <a:gd name="T8" fmla="*/ 979 w 274"/>
                  <a:gd name="T9" fmla="*/ 56 h 34"/>
                  <a:gd name="T10" fmla="*/ 1083 w 274"/>
                  <a:gd name="T11" fmla="*/ 25 h 34"/>
                  <a:gd name="T12" fmla="*/ 672 w 274"/>
                  <a:gd name="T13" fmla="*/ 21 h 34"/>
                  <a:gd name="T14" fmla="*/ 219 w 274"/>
                  <a:gd name="T15" fmla="*/ 48 h 34"/>
                  <a:gd name="T16" fmla="*/ 16 w 274"/>
                  <a:gd name="T17" fmla="*/ 6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4" h="34">
                    <a:moveTo>
                      <a:pt x="4" y="15"/>
                    </a:moveTo>
                    <a:cubicBezTo>
                      <a:pt x="7" y="18"/>
                      <a:pt x="17" y="27"/>
                      <a:pt x="53" y="31"/>
                    </a:cubicBezTo>
                    <a:cubicBezTo>
                      <a:pt x="89" y="34"/>
                      <a:pt x="131" y="31"/>
                      <a:pt x="159" y="27"/>
                    </a:cubicBezTo>
                    <a:cubicBezTo>
                      <a:pt x="187" y="24"/>
                      <a:pt x="210" y="26"/>
                      <a:pt x="225" y="23"/>
                    </a:cubicBezTo>
                    <a:cubicBezTo>
                      <a:pt x="233" y="22"/>
                      <a:pt x="239" y="17"/>
                      <a:pt x="246" y="14"/>
                    </a:cubicBezTo>
                    <a:cubicBezTo>
                      <a:pt x="253" y="11"/>
                      <a:pt x="274" y="9"/>
                      <a:pt x="273" y="6"/>
                    </a:cubicBezTo>
                    <a:cubicBezTo>
                      <a:pt x="272" y="0"/>
                      <a:pt x="214" y="4"/>
                      <a:pt x="169" y="5"/>
                    </a:cubicBezTo>
                    <a:cubicBezTo>
                      <a:pt x="123" y="7"/>
                      <a:pt x="76" y="9"/>
                      <a:pt x="55" y="12"/>
                    </a:cubicBezTo>
                    <a:cubicBezTo>
                      <a:pt x="34" y="15"/>
                      <a:pt x="0" y="11"/>
                      <a:pt x="4" y="1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0" name="Freeform 2129">
                <a:extLst>
                  <a:ext uri="{FF2B5EF4-FFF2-40B4-BE49-F238E27FC236}">
                    <a16:creationId xmlns:a16="http://schemas.microsoft.com/office/drawing/2014/main" id="{F608402B-474E-100F-9003-4CD571A27A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789"/>
                <a:ext cx="436" cy="53"/>
              </a:xfrm>
              <a:custGeom>
                <a:avLst/>
                <a:gdLst>
                  <a:gd name="T0" fmla="*/ 95 w 275"/>
                  <a:gd name="T1" fmla="*/ 75 h 34"/>
                  <a:gd name="T2" fmla="*/ 5 w 275"/>
                  <a:gd name="T3" fmla="*/ 100 h 34"/>
                  <a:gd name="T4" fmla="*/ 271 w 275"/>
                  <a:gd name="T5" fmla="*/ 125 h 34"/>
                  <a:gd name="T6" fmla="*/ 726 w 275"/>
                  <a:gd name="T7" fmla="*/ 95 h 34"/>
                  <a:gd name="T8" fmla="*/ 973 w 275"/>
                  <a:gd name="T9" fmla="*/ 69 h 34"/>
                  <a:gd name="T10" fmla="*/ 1034 w 275"/>
                  <a:gd name="T11" fmla="*/ 19 h 34"/>
                  <a:gd name="T12" fmla="*/ 503 w 275"/>
                  <a:gd name="T13" fmla="*/ 12 h 34"/>
                  <a:gd name="T14" fmla="*/ 95 w 275"/>
                  <a:gd name="T15" fmla="*/ 75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75" h="34">
                    <a:moveTo>
                      <a:pt x="24" y="20"/>
                    </a:moveTo>
                    <a:cubicBezTo>
                      <a:pt x="15" y="23"/>
                      <a:pt x="0" y="23"/>
                      <a:pt x="1" y="26"/>
                    </a:cubicBezTo>
                    <a:cubicBezTo>
                      <a:pt x="3" y="31"/>
                      <a:pt x="35" y="34"/>
                      <a:pt x="68" y="33"/>
                    </a:cubicBezTo>
                    <a:cubicBezTo>
                      <a:pt x="102" y="33"/>
                      <a:pt x="149" y="29"/>
                      <a:pt x="182" y="25"/>
                    </a:cubicBezTo>
                    <a:cubicBezTo>
                      <a:pt x="214" y="21"/>
                      <a:pt x="230" y="27"/>
                      <a:pt x="244" y="18"/>
                    </a:cubicBezTo>
                    <a:cubicBezTo>
                      <a:pt x="257" y="9"/>
                      <a:pt x="275" y="7"/>
                      <a:pt x="259" y="5"/>
                    </a:cubicBezTo>
                    <a:cubicBezTo>
                      <a:pt x="243" y="3"/>
                      <a:pt x="174" y="0"/>
                      <a:pt x="126" y="3"/>
                    </a:cubicBezTo>
                    <a:cubicBezTo>
                      <a:pt x="92" y="6"/>
                      <a:pt x="48" y="14"/>
                      <a:pt x="24" y="2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1" name="Freeform 2130">
                <a:extLst>
                  <a:ext uri="{FF2B5EF4-FFF2-40B4-BE49-F238E27FC236}">
                    <a16:creationId xmlns:a16="http://schemas.microsoft.com/office/drawing/2014/main" id="{794AE503-6C76-7B56-895A-0292111BC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5" y="800"/>
                <a:ext cx="94" cy="20"/>
              </a:xfrm>
              <a:custGeom>
                <a:avLst/>
                <a:gdLst>
                  <a:gd name="T0" fmla="*/ 0 w 59"/>
                  <a:gd name="T1" fmla="*/ 48 h 13"/>
                  <a:gd name="T2" fmla="*/ 155 w 59"/>
                  <a:gd name="T3" fmla="*/ 35 h 13"/>
                  <a:gd name="T4" fmla="*/ 239 w 59"/>
                  <a:gd name="T5" fmla="*/ 0 h 13"/>
                  <a:gd name="T6" fmla="*/ 124 w 59"/>
                  <a:gd name="T7" fmla="*/ 8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9" h="13">
                    <a:moveTo>
                      <a:pt x="0" y="13"/>
                    </a:moveTo>
                    <a:cubicBezTo>
                      <a:pt x="12" y="10"/>
                      <a:pt x="25" y="12"/>
                      <a:pt x="38" y="10"/>
                    </a:cubicBezTo>
                    <a:cubicBezTo>
                      <a:pt x="43" y="9"/>
                      <a:pt x="57" y="5"/>
                      <a:pt x="59" y="0"/>
                    </a:cubicBezTo>
                    <a:cubicBezTo>
                      <a:pt x="49" y="3"/>
                      <a:pt x="41" y="1"/>
                      <a:pt x="31" y="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2" name="Oval 2131">
                <a:extLst>
                  <a:ext uri="{FF2B5EF4-FFF2-40B4-BE49-F238E27FC236}">
                    <a16:creationId xmlns:a16="http://schemas.microsoft.com/office/drawing/2014/main" id="{7100AFB2-C35C-4207-53CA-6E8B638428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805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3" name="Oval 2132">
                <a:extLst>
                  <a:ext uri="{FF2B5EF4-FFF2-40B4-BE49-F238E27FC236}">
                    <a16:creationId xmlns:a16="http://schemas.microsoft.com/office/drawing/2014/main" id="{3D3E80E7-83A9-148C-EFEA-9ACD82C304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7" y="801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4" name="Oval 2133">
                <a:extLst>
                  <a:ext uri="{FF2B5EF4-FFF2-40B4-BE49-F238E27FC236}">
                    <a16:creationId xmlns:a16="http://schemas.microsoft.com/office/drawing/2014/main" id="{242E3653-7631-E2E6-3699-89F84DE1E1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0" y="803"/>
                <a:ext cx="48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5" name="Freeform 2134">
                <a:extLst>
                  <a:ext uri="{FF2B5EF4-FFF2-40B4-BE49-F238E27FC236}">
                    <a16:creationId xmlns:a16="http://schemas.microsoft.com/office/drawing/2014/main" id="{9E693881-9C4B-4040-A118-E08ECA37F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" y="808"/>
                <a:ext cx="36" cy="11"/>
              </a:xfrm>
              <a:custGeom>
                <a:avLst/>
                <a:gdLst>
                  <a:gd name="T0" fmla="*/ 0 w 23"/>
                  <a:gd name="T1" fmla="*/ 14 h 7"/>
                  <a:gd name="T2" fmla="*/ 0 w 23"/>
                  <a:gd name="T3" fmla="*/ 20 h 7"/>
                  <a:gd name="T4" fmla="*/ 42 w 23"/>
                  <a:gd name="T5" fmla="*/ 27 h 7"/>
                  <a:gd name="T6" fmla="*/ 88 w 23"/>
                  <a:gd name="T7" fmla="*/ 13 h 7"/>
                  <a:gd name="T8" fmla="*/ 88 w 23"/>
                  <a:gd name="T9" fmla="*/ 8 h 7"/>
                  <a:gd name="T10" fmla="*/ 47 w 23"/>
                  <a:gd name="T11" fmla="*/ 0 h 7"/>
                  <a:gd name="T12" fmla="*/ 0 w 23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7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7"/>
                      <a:pt x="11" y="7"/>
                    </a:cubicBezTo>
                    <a:cubicBezTo>
                      <a:pt x="18" y="7"/>
                      <a:pt x="23" y="5"/>
                      <a:pt x="23" y="3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1" y="1"/>
                      <a:pt x="17" y="0"/>
                      <a:pt x="12" y="0"/>
                    </a:cubicBezTo>
                    <a:cubicBezTo>
                      <a:pt x="6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6" name="Oval 2135">
                <a:extLst>
                  <a:ext uri="{FF2B5EF4-FFF2-40B4-BE49-F238E27FC236}">
                    <a16:creationId xmlns:a16="http://schemas.microsoft.com/office/drawing/2014/main" id="{FD1516E8-E582-B204-BE90-B8C37F3937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3" y="80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7" name="Oval 2136">
                <a:extLst>
                  <a:ext uri="{FF2B5EF4-FFF2-40B4-BE49-F238E27FC236}">
                    <a16:creationId xmlns:a16="http://schemas.microsoft.com/office/drawing/2014/main" id="{6496D10C-D56E-AD91-D641-D847E869C9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9" y="806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8" name="Freeform 2137">
                <a:extLst>
                  <a:ext uri="{FF2B5EF4-FFF2-40B4-BE49-F238E27FC236}">
                    <a16:creationId xmlns:a16="http://schemas.microsoft.com/office/drawing/2014/main" id="{E23FE039-B505-1FA2-D8CD-35CB440B4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6" y="812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5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9" name="Freeform 2138">
                <a:extLst>
                  <a:ext uri="{FF2B5EF4-FFF2-40B4-BE49-F238E27FC236}">
                    <a16:creationId xmlns:a16="http://schemas.microsoft.com/office/drawing/2014/main" id="{6B747F94-04B4-9AFF-5369-BECEEB653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789"/>
                <a:ext cx="436" cy="53"/>
              </a:xfrm>
              <a:custGeom>
                <a:avLst/>
                <a:gdLst>
                  <a:gd name="T0" fmla="*/ 95 w 275"/>
                  <a:gd name="T1" fmla="*/ 75 h 34"/>
                  <a:gd name="T2" fmla="*/ 5 w 275"/>
                  <a:gd name="T3" fmla="*/ 100 h 34"/>
                  <a:gd name="T4" fmla="*/ 271 w 275"/>
                  <a:gd name="T5" fmla="*/ 125 h 34"/>
                  <a:gd name="T6" fmla="*/ 726 w 275"/>
                  <a:gd name="T7" fmla="*/ 95 h 34"/>
                  <a:gd name="T8" fmla="*/ 973 w 275"/>
                  <a:gd name="T9" fmla="*/ 69 h 34"/>
                  <a:gd name="T10" fmla="*/ 1034 w 275"/>
                  <a:gd name="T11" fmla="*/ 19 h 34"/>
                  <a:gd name="T12" fmla="*/ 503 w 275"/>
                  <a:gd name="T13" fmla="*/ 12 h 34"/>
                  <a:gd name="T14" fmla="*/ 95 w 275"/>
                  <a:gd name="T15" fmla="*/ 75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75" h="34">
                    <a:moveTo>
                      <a:pt x="24" y="20"/>
                    </a:moveTo>
                    <a:cubicBezTo>
                      <a:pt x="15" y="23"/>
                      <a:pt x="0" y="23"/>
                      <a:pt x="1" y="26"/>
                    </a:cubicBezTo>
                    <a:cubicBezTo>
                      <a:pt x="3" y="31"/>
                      <a:pt x="35" y="34"/>
                      <a:pt x="68" y="33"/>
                    </a:cubicBezTo>
                    <a:cubicBezTo>
                      <a:pt x="102" y="33"/>
                      <a:pt x="149" y="29"/>
                      <a:pt x="182" y="25"/>
                    </a:cubicBezTo>
                    <a:cubicBezTo>
                      <a:pt x="214" y="21"/>
                      <a:pt x="230" y="27"/>
                      <a:pt x="244" y="18"/>
                    </a:cubicBezTo>
                    <a:cubicBezTo>
                      <a:pt x="257" y="9"/>
                      <a:pt x="275" y="7"/>
                      <a:pt x="259" y="5"/>
                    </a:cubicBezTo>
                    <a:cubicBezTo>
                      <a:pt x="243" y="3"/>
                      <a:pt x="174" y="0"/>
                      <a:pt x="126" y="3"/>
                    </a:cubicBezTo>
                    <a:cubicBezTo>
                      <a:pt x="92" y="6"/>
                      <a:pt x="48" y="14"/>
                      <a:pt x="24" y="2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0" name="Freeform 2139">
                <a:extLst>
                  <a:ext uri="{FF2B5EF4-FFF2-40B4-BE49-F238E27FC236}">
                    <a16:creationId xmlns:a16="http://schemas.microsoft.com/office/drawing/2014/main" id="{7FDF4E11-20BA-C9D2-BF46-7C50091EDE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781"/>
                <a:ext cx="439" cy="63"/>
              </a:xfrm>
              <a:custGeom>
                <a:avLst/>
                <a:gdLst>
                  <a:gd name="T0" fmla="*/ 5 w 277"/>
                  <a:gd name="T1" fmla="*/ 107 h 40"/>
                  <a:gd name="T2" fmla="*/ 263 w 277"/>
                  <a:gd name="T3" fmla="*/ 142 h 40"/>
                  <a:gd name="T4" fmla="*/ 609 w 277"/>
                  <a:gd name="T5" fmla="*/ 150 h 40"/>
                  <a:gd name="T6" fmla="*/ 967 w 277"/>
                  <a:gd name="T7" fmla="*/ 102 h 40"/>
                  <a:gd name="T8" fmla="*/ 1087 w 277"/>
                  <a:gd name="T9" fmla="*/ 60 h 40"/>
                  <a:gd name="T10" fmla="*/ 924 w 277"/>
                  <a:gd name="T11" fmla="*/ 50 h 40"/>
                  <a:gd name="T12" fmla="*/ 447 w 277"/>
                  <a:gd name="T13" fmla="*/ 14 h 40"/>
                  <a:gd name="T14" fmla="*/ 128 w 277"/>
                  <a:gd name="T15" fmla="*/ 55 h 40"/>
                  <a:gd name="T16" fmla="*/ 5 w 277"/>
                  <a:gd name="T17" fmla="*/ 107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40">
                    <a:moveTo>
                      <a:pt x="1" y="27"/>
                    </a:moveTo>
                    <a:cubicBezTo>
                      <a:pt x="1" y="33"/>
                      <a:pt x="33" y="35"/>
                      <a:pt x="66" y="36"/>
                    </a:cubicBezTo>
                    <a:cubicBezTo>
                      <a:pt x="99" y="36"/>
                      <a:pt x="128" y="40"/>
                      <a:pt x="153" y="38"/>
                    </a:cubicBezTo>
                    <a:cubicBezTo>
                      <a:pt x="177" y="36"/>
                      <a:pt x="221" y="33"/>
                      <a:pt x="243" y="26"/>
                    </a:cubicBezTo>
                    <a:cubicBezTo>
                      <a:pt x="264" y="18"/>
                      <a:pt x="269" y="20"/>
                      <a:pt x="273" y="15"/>
                    </a:cubicBezTo>
                    <a:cubicBezTo>
                      <a:pt x="277" y="10"/>
                      <a:pt x="255" y="14"/>
                      <a:pt x="232" y="13"/>
                    </a:cubicBezTo>
                    <a:cubicBezTo>
                      <a:pt x="209" y="11"/>
                      <a:pt x="150" y="0"/>
                      <a:pt x="112" y="4"/>
                    </a:cubicBezTo>
                    <a:cubicBezTo>
                      <a:pt x="74" y="8"/>
                      <a:pt x="45" y="7"/>
                      <a:pt x="32" y="14"/>
                    </a:cubicBezTo>
                    <a:cubicBezTo>
                      <a:pt x="20" y="21"/>
                      <a:pt x="0" y="23"/>
                      <a:pt x="1" y="27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1" name="Freeform 2140">
                <a:extLst>
                  <a:ext uri="{FF2B5EF4-FFF2-40B4-BE49-F238E27FC236}">
                    <a16:creationId xmlns:a16="http://schemas.microsoft.com/office/drawing/2014/main" id="{6903ADCD-D084-900A-0A14-FE645E29A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0" y="803"/>
                <a:ext cx="117" cy="17"/>
              </a:xfrm>
              <a:custGeom>
                <a:avLst/>
                <a:gdLst>
                  <a:gd name="T0" fmla="*/ 0 w 74"/>
                  <a:gd name="T1" fmla="*/ 40 h 11"/>
                  <a:gd name="T2" fmla="*/ 134 w 74"/>
                  <a:gd name="T3" fmla="*/ 5 h 11"/>
                  <a:gd name="T4" fmla="*/ 293 w 74"/>
                  <a:gd name="T5" fmla="*/ 5 h 11"/>
                  <a:gd name="T6" fmla="*/ 111 w 74"/>
                  <a:gd name="T7" fmla="*/ 40 h 1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4" h="11">
                    <a:moveTo>
                      <a:pt x="0" y="11"/>
                    </a:moveTo>
                    <a:cubicBezTo>
                      <a:pt x="11" y="10"/>
                      <a:pt x="22" y="3"/>
                      <a:pt x="34" y="1"/>
                    </a:cubicBezTo>
                    <a:cubicBezTo>
                      <a:pt x="46" y="0"/>
                      <a:pt x="63" y="1"/>
                      <a:pt x="74" y="1"/>
                    </a:cubicBezTo>
                    <a:cubicBezTo>
                      <a:pt x="61" y="4"/>
                      <a:pt x="38" y="0"/>
                      <a:pt x="28" y="11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2" name="Oval 2141">
                <a:extLst>
                  <a:ext uri="{FF2B5EF4-FFF2-40B4-BE49-F238E27FC236}">
                    <a16:creationId xmlns:a16="http://schemas.microsoft.com/office/drawing/2014/main" id="{61A1C62A-5614-8918-CBFC-76BEDA84C6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4" y="805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3" name="Oval 2142">
                <a:extLst>
                  <a:ext uri="{FF2B5EF4-FFF2-40B4-BE49-F238E27FC236}">
                    <a16:creationId xmlns:a16="http://schemas.microsoft.com/office/drawing/2014/main" id="{926C357C-E7DC-478F-76AC-6C0056C4E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9" y="801"/>
                <a:ext cx="47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4" name="Oval 2143">
                <a:extLst>
                  <a:ext uri="{FF2B5EF4-FFF2-40B4-BE49-F238E27FC236}">
                    <a16:creationId xmlns:a16="http://schemas.microsoft.com/office/drawing/2014/main" id="{EE687F7A-6549-1226-CEEC-2F46962B8A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2" y="803"/>
                <a:ext cx="48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5" name="Freeform 2144">
                <a:extLst>
                  <a:ext uri="{FF2B5EF4-FFF2-40B4-BE49-F238E27FC236}">
                    <a16:creationId xmlns:a16="http://schemas.microsoft.com/office/drawing/2014/main" id="{6F868136-FA2B-63F5-22A0-D75C2F8921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8" y="808"/>
                <a:ext cx="37" cy="11"/>
              </a:xfrm>
              <a:custGeom>
                <a:avLst/>
                <a:gdLst>
                  <a:gd name="T0" fmla="*/ 0 w 23"/>
                  <a:gd name="T1" fmla="*/ 14 h 7"/>
                  <a:gd name="T2" fmla="*/ 5 w 23"/>
                  <a:gd name="T3" fmla="*/ 20 h 7"/>
                  <a:gd name="T4" fmla="*/ 47 w 23"/>
                  <a:gd name="T5" fmla="*/ 27 h 7"/>
                  <a:gd name="T6" fmla="*/ 97 w 23"/>
                  <a:gd name="T7" fmla="*/ 13 h 7"/>
                  <a:gd name="T8" fmla="*/ 97 w 23"/>
                  <a:gd name="T9" fmla="*/ 8 h 7"/>
                  <a:gd name="T10" fmla="*/ 55 w 23"/>
                  <a:gd name="T11" fmla="*/ 0 h 7"/>
                  <a:gd name="T12" fmla="*/ 0 w 23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7">
                    <a:moveTo>
                      <a:pt x="0" y="4"/>
                    </a:moveTo>
                    <a:cubicBezTo>
                      <a:pt x="0" y="5"/>
                      <a:pt x="0" y="5"/>
                      <a:pt x="1" y="5"/>
                    </a:cubicBezTo>
                    <a:cubicBezTo>
                      <a:pt x="3" y="7"/>
                      <a:pt x="7" y="7"/>
                      <a:pt x="11" y="7"/>
                    </a:cubicBezTo>
                    <a:cubicBezTo>
                      <a:pt x="18" y="7"/>
                      <a:pt x="23" y="5"/>
                      <a:pt x="23" y="3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6" name="Oval 2145">
                <a:extLst>
                  <a:ext uri="{FF2B5EF4-FFF2-40B4-BE49-F238E27FC236}">
                    <a16:creationId xmlns:a16="http://schemas.microsoft.com/office/drawing/2014/main" id="{7A0F55DF-D462-3054-BD0D-0937C564F0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5" y="80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7" name="Oval 2146">
                <a:extLst>
                  <a:ext uri="{FF2B5EF4-FFF2-40B4-BE49-F238E27FC236}">
                    <a16:creationId xmlns:a16="http://schemas.microsoft.com/office/drawing/2014/main" id="{B2E4C1C8-2CB8-73B4-CA05-ED04CD658B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3" y="806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8" name="Freeform 2147">
                <a:extLst>
                  <a:ext uri="{FF2B5EF4-FFF2-40B4-BE49-F238E27FC236}">
                    <a16:creationId xmlns:a16="http://schemas.microsoft.com/office/drawing/2014/main" id="{97459746-C9E4-333B-A314-D66A449D03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8" y="812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5" y="5"/>
                      <a:pt x="6" y="5"/>
                      <a:pt x="0" y="4"/>
                    </a:cubicBezTo>
                    <a:cubicBezTo>
                      <a:pt x="5" y="4"/>
                      <a:pt x="13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9" name="Freeform 2148">
                <a:extLst>
                  <a:ext uri="{FF2B5EF4-FFF2-40B4-BE49-F238E27FC236}">
                    <a16:creationId xmlns:a16="http://schemas.microsoft.com/office/drawing/2014/main" id="{29F3CCE6-BA39-D453-2547-BC8C00CF29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781"/>
                <a:ext cx="439" cy="63"/>
              </a:xfrm>
              <a:custGeom>
                <a:avLst/>
                <a:gdLst>
                  <a:gd name="T0" fmla="*/ 5 w 277"/>
                  <a:gd name="T1" fmla="*/ 107 h 40"/>
                  <a:gd name="T2" fmla="*/ 263 w 277"/>
                  <a:gd name="T3" fmla="*/ 142 h 40"/>
                  <a:gd name="T4" fmla="*/ 609 w 277"/>
                  <a:gd name="T5" fmla="*/ 150 h 40"/>
                  <a:gd name="T6" fmla="*/ 967 w 277"/>
                  <a:gd name="T7" fmla="*/ 102 h 40"/>
                  <a:gd name="T8" fmla="*/ 1087 w 277"/>
                  <a:gd name="T9" fmla="*/ 60 h 40"/>
                  <a:gd name="T10" fmla="*/ 924 w 277"/>
                  <a:gd name="T11" fmla="*/ 50 h 40"/>
                  <a:gd name="T12" fmla="*/ 447 w 277"/>
                  <a:gd name="T13" fmla="*/ 14 h 40"/>
                  <a:gd name="T14" fmla="*/ 128 w 277"/>
                  <a:gd name="T15" fmla="*/ 55 h 40"/>
                  <a:gd name="T16" fmla="*/ 5 w 277"/>
                  <a:gd name="T17" fmla="*/ 107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40">
                    <a:moveTo>
                      <a:pt x="1" y="27"/>
                    </a:moveTo>
                    <a:cubicBezTo>
                      <a:pt x="1" y="33"/>
                      <a:pt x="33" y="35"/>
                      <a:pt x="66" y="36"/>
                    </a:cubicBezTo>
                    <a:cubicBezTo>
                      <a:pt x="99" y="36"/>
                      <a:pt x="128" y="40"/>
                      <a:pt x="153" y="38"/>
                    </a:cubicBezTo>
                    <a:cubicBezTo>
                      <a:pt x="177" y="36"/>
                      <a:pt x="221" y="33"/>
                      <a:pt x="243" y="26"/>
                    </a:cubicBezTo>
                    <a:cubicBezTo>
                      <a:pt x="264" y="18"/>
                      <a:pt x="269" y="20"/>
                      <a:pt x="273" y="15"/>
                    </a:cubicBezTo>
                    <a:cubicBezTo>
                      <a:pt x="277" y="10"/>
                      <a:pt x="255" y="14"/>
                      <a:pt x="232" y="13"/>
                    </a:cubicBezTo>
                    <a:cubicBezTo>
                      <a:pt x="209" y="11"/>
                      <a:pt x="150" y="0"/>
                      <a:pt x="112" y="4"/>
                    </a:cubicBezTo>
                    <a:cubicBezTo>
                      <a:pt x="74" y="8"/>
                      <a:pt x="45" y="7"/>
                      <a:pt x="32" y="14"/>
                    </a:cubicBezTo>
                    <a:cubicBezTo>
                      <a:pt x="20" y="21"/>
                      <a:pt x="0" y="23"/>
                      <a:pt x="1" y="2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0" name="Freeform 2149">
                <a:extLst>
                  <a:ext uri="{FF2B5EF4-FFF2-40B4-BE49-F238E27FC236}">
                    <a16:creationId xmlns:a16="http://schemas.microsoft.com/office/drawing/2014/main" id="{C1CDE812-FA5B-B3E9-66EC-B83BC0503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778"/>
                <a:ext cx="366" cy="61"/>
              </a:xfrm>
              <a:custGeom>
                <a:avLst/>
                <a:gdLst>
                  <a:gd name="T0" fmla="*/ 919 w 231"/>
                  <a:gd name="T1" fmla="*/ 13 h 39"/>
                  <a:gd name="T2" fmla="*/ 680 w 231"/>
                  <a:gd name="T3" fmla="*/ 14 h 39"/>
                  <a:gd name="T4" fmla="*/ 233 w 231"/>
                  <a:gd name="T5" fmla="*/ 56 h 39"/>
                  <a:gd name="T6" fmla="*/ 0 w 231"/>
                  <a:gd name="T7" fmla="*/ 122 h 39"/>
                  <a:gd name="T8" fmla="*/ 254 w 231"/>
                  <a:gd name="T9" fmla="*/ 144 h 39"/>
                  <a:gd name="T10" fmla="*/ 781 w 231"/>
                  <a:gd name="T11" fmla="*/ 135 h 39"/>
                  <a:gd name="T12" fmla="*/ 919 w 231"/>
                  <a:gd name="T13" fmla="*/ 138 h 39"/>
                  <a:gd name="T14" fmla="*/ 919 w 231"/>
                  <a:gd name="T15" fmla="*/ 13 h 3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31" h="39">
                    <a:moveTo>
                      <a:pt x="231" y="3"/>
                    </a:moveTo>
                    <a:cubicBezTo>
                      <a:pt x="224" y="2"/>
                      <a:pt x="203" y="0"/>
                      <a:pt x="171" y="4"/>
                    </a:cubicBezTo>
                    <a:cubicBezTo>
                      <a:pt x="130" y="8"/>
                      <a:pt x="87" y="6"/>
                      <a:pt x="59" y="15"/>
                    </a:cubicBezTo>
                    <a:cubicBezTo>
                      <a:pt x="32" y="23"/>
                      <a:pt x="1" y="22"/>
                      <a:pt x="0" y="32"/>
                    </a:cubicBezTo>
                    <a:cubicBezTo>
                      <a:pt x="0" y="39"/>
                      <a:pt x="25" y="37"/>
                      <a:pt x="64" y="38"/>
                    </a:cubicBezTo>
                    <a:cubicBezTo>
                      <a:pt x="103" y="39"/>
                      <a:pt x="159" y="31"/>
                      <a:pt x="196" y="35"/>
                    </a:cubicBezTo>
                    <a:cubicBezTo>
                      <a:pt x="214" y="38"/>
                      <a:pt x="225" y="37"/>
                      <a:pt x="231" y="36"/>
                    </a:cubicBezTo>
                    <a:lnTo>
                      <a:pt x="231" y="3"/>
                    </a:ln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1" name="Freeform 2150">
                <a:extLst>
                  <a:ext uri="{FF2B5EF4-FFF2-40B4-BE49-F238E27FC236}">
                    <a16:creationId xmlns:a16="http://schemas.microsoft.com/office/drawing/2014/main" id="{12B005F2-3CFF-BD04-DCC9-06A6578825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3" y="793"/>
                <a:ext cx="158" cy="30"/>
              </a:xfrm>
              <a:custGeom>
                <a:avLst/>
                <a:gdLst>
                  <a:gd name="T0" fmla="*/ 0 w 100"/>
                  <a:gd name="T1" fmla="*/ 74 h 19"/>
                  <a:gd name="T2" fmla="*/ 395 w 100"/>
                  <a:gd name="T3" fmla="*/ 21 h 19"/>
                  <a:gd name="T4" fmla="*/ 264 w 100"/>
                  <a:gd name="T5" fmla="*/ 33 h 19"/>
                  <a:gd name="T6" fmla="*/ 175 w 100"/>
                  <a:gd name="T7" fmla="*/ 60 h 1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0" h="19">
                    <a:moveTo>
                      <a:pt x="0" y="19"/>
                    </a:moveTo>
                    <a:cubicBezTo>
                      <a:pt x="34" y="15"/>
                      <a:pt x="65" y="0"/>
                      <a:pt x="100" y="5"/>
                    </a:cubicBezTo>
                    <a:cubicBezTo>
                      <a:pt x="89" y="5"/>
                      <a:pt x="78" y="6"/>
                      <a:pt x="67" y="8"/>
                    </a:cubicBezTo>
                    <a:cubicBezTo>
                      <a:pt x="59" y="9"/>
                      <a:pt x="52" y="14"/>
                      <a:pt x="44" y="15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2" name="Oval 2151">
                <a:extLst>
                  <a:ext uri="{FF2B5EF4-FFF2-40B4-BE49-F238E27FC236}">
                    <a16:creationId xmlns:a16="http://schemas.microsoft.com/office/drawing/2014/main" id="{5685314E-DB2C-1F91-AB92-9E8D1488DA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7" y="803"/>
                <a:ext cx="48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3" name="Oval 2152">
                <a:extLst>
                  <a:ext uri="{FF2B5EF4-FFF2-40B4-BE49-F238E27FC236}">
                    <a16:creationId xmlns:a16="http://schemas.microsoft.com/office/drawing/2014/main" id="{7964F7D5-B02B-2717-5313-2029C8EC11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1" y="798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4" name="Oval 2153">
                <a:extLst>
                  <a:ext uri="{FF2B5EF4-FFF2-40B4-BE49-F238E27FC236}">
                    <a16:creationId xmlns:a16="http://schemas.microsoft.com/office/drawing/2014/main" id="{253B2EAD-6B9D-5B5A-2EAB-16F4023E7B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4" y="801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5" name="Freeform 2154">
                <a:extLst>
                  <a:ext uri="{FF2B5EF4-FFF2-40B4-BE49-F238E27FC236}">
                    <a16:creationId xmlns:a16="http://schemas.microsoft.com/office/drawing/2014/main" id="{4592AFE3-490D-7FA8-C2E3-597197BDEF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2" y="805"/>
                <a:ext cx="37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42 w 23"/>
                  <a:gd name="T5" fmla="*/ 27 h 8"/>
                  <a:gd name="T6" fmla="*/ 97 w 23"/>
                  <a:gd name="T7" fmla="*/ 12 h 8"/>
                  <a:gd name="T8" fmla="*/ 90 w 23"/>
                  <a:gd name="T9" fmla="*/ 8 h 8"/>
                  <a:gd name="T10" fmla="*/ 50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3"/>
                    </a:cubicBezTo>
                    <a:cubicBezTo>
                      <a:pt x="23" y="3"/>
                      <a:pt x="22" y="3"/>
                      <a:pt x="22" y="2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6" name="Oval 2155">
                <a:extLst>
                  <a:ext uri="{FF2B5EF4-FFF2-40B4-BE49-F238E27FC236}">
                    <a16:creationId xmlns:a16="http://schemas.microsoft.com/office/drawing/2014/main" id="{1AD43B3E-9078-D9D9-2F0B-31019F8F2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7" y="805"/>
                <a:ext cx="6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7" name="Freeform 2156">
                <a:extLst>
                  <a:ext uri="{FF2B5EF4-FFF2-40B4-BE49-F238E27FC236}">
                    <a16:creationId xmlns:a16="http://schemas.microsoft.com/office/drawing/2014/main" id="{DE11D913-F9C4-E431-8401-6520CD2DB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811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6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3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8" name="Freeform 2157">
                <a:extLst>
                  <a:ext uri="{FF2B5EF4-FFF2-40B4-BE49-F238E27FC236}">
                    <a16:creationId xmlns:a16="http://schemas.microsoft.com/office/drawing/2014/main" id="{0573645E-B44F-663E-E791-78F26B843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778"/>
                <a:ext cx="366" cy="61"/>
              </a:xfrm>
              <a:custGeom>
                <a:avLst/>
                <a:gdLst>
                  <a:gd name="T0" fmla="*/ 919 w 231"/>
                  <a:gd name="T1" fmla="*/ 13 h 39"/>
                  <a:gd name="T2" fmla="*/ 680 w 231"/>
                  <a:gd name="T3" fmla="*/ 14 h 39"/>
                  <a:gd name="T4" fmla="*/ 233 w 231"/>
                  <a:gd name="T5" fmla="*/ 56 h 39"/>
                  <a:gd name="T6" fmla="*/ 0 w 231"/>
                  <a:gd name="T7" fmla="*/ 122 h 39"/>
                  <a:gd name="T8" fmla="*/ 254 w 231"/>
                  <a:gd name="T9" fmla="*/ 144 h 39"/>
                  <a:gd name="T10" fmla="*/ 781 w 231"/>
                  <a:gd name="T11" fmla="*/ 135 h 39"/>
                  <a:gd name="T12" fmla="*/ 919 w 231"/>
                  <a:gd name="T13" fmla="*/ 138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1" h="39">
                    <a:moveTo>
                      <a:pt x="231" y="3"/>
                    </a:moveTo>
                    <a:cubicBezTo>
                      <a:pt x="224" y="2"/>
                      <a:pt x="203" y="0"/>
                      <a:pt x="171" y="4"/>
                    </a:cubicBezTo>
                    <a:cubicBezTo>
                      <a:pt x="130" y="8"/>
                      <a:pt x="87" y="6"/>
                      <a:pt x="59" y="15"/>
                    </a:cubicBezTo>
                    <a:cubicBezTo>
                      <a:pt x="32" y="23"/>
                      <a:pt x="1" y="22"/>
                      <a:pt x="0" y="32"/>
                    </a:cubicBezTo>
                    <a:cubicBezTo>
                      <a:pt x="0" y="39"/>
                      <a:pt x="25" y="37"/>
                      <a:pt x="64" y="38"/>
                    </a:cubicBezTo>
                    <a:cubicBezTo>
                      <a:pt x="103" y="39"/>
                      <a:pt x="159" y="31"/>
                      <a:pt x="196" y="35"/>
                    </a:cubicBezTo>
                    <a:cubicBezTo>
                      <a:pt x="214" y="38"/>
                      <a:pt x="225" y="37"/>
                      <a:pt x="231" y="36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9" name="Freeform 2158">
                <a:extLst>
                  <a:ext uri="{FF2B5EF4-FFF2-40B4-BE49-F238E27FC236}">
                    <a16:creationId xmlns:a16="http://schemas.microsoft.com/office/drawing/2014/main" id="{04D92E6A-1DFC-0E01-2351-2AEC0C1ACF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838"/>
                <a:ext cx="411" cy="68"/>
              </a:xfrm>
              <a:custGeom>
                <a:avLst/>
                <a:gdLst>
                  <a:gd name="T0" fmla="*/ 5 w 260"/>
                  <a:gd name="T1" fmla="*/ 90 h 43"/>
                  <a:gd name="T2" fmla="*/ 232 w 260"/>
                  <a:gd name="T3" fmla="*/ 111 h 43"/>
                  <a:gd name="T4" fmla="*/ 620 w 260"/>
                  <a:gd name="T5" fmla="*/ 171 h 43"/>
                  <a:gd name="T6" fmla="*/ 994 w 260"/>
                  <a:gd name="T7" fmla="*/ 100 h 43"/>
                  <a:gd name="T8" fmla="*/ 909 w 260"/>
                  <a:gd name="T9" fmla="*/ 43 h 43"/>
                  <a:gd name="T10" fmla="*/ 477 w 260"/>
                  <a:gd name="T11" fmla="*/ 13 h 43"/>
                  <a:gd name="T12" fmla="*/ 158 w 260"/>
                  <a:gd name="T13" fmla="*/ 27 h 43"/>
                  <a:gd name="T14" fmla="*/ 5 w 260"/>
                  <a:gd name="T15" fmla="*/ 9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0" h="43">
                    <a:moveTo>
                      <a:pt x="1" y="23"/>
                    </a:moveTo>
                    <a:cubicBezTo>
                      <a:pt x="0" y="31"/>
                      <a:pt x="28" y="25"/>
                      <a:pt x="59" y="28"/>
                    </a:cubicBezTo>
                    <a:cubicBezTo>
                      <a:pt x="89" y="31"/>
                      <a:pt x="114" y="42"/>
                      <a:pt x="157" y="43"/>
                    </a:cubicBezTo>
                    <a:cubicBezTo>
                      <a:pt x="201" y="43"/>
                      <a:pt x="245" y="38"/>
                      <a:pt x="252" y="25"/>
                    </a:cubicBezTo>
                    <a:cubicBezTo>
                      <a:pt x="260" y="11"/>
                      <a:pt x="246" y="13"/>
                      <a:pt x="230" y="11"/>
                    </a:cubicBezTo>
                    <a:cubicBezTo>
                      <a:pt x="214" y="9"/>
                      <a:pt x="147" y="3"/>
                      <a:pt x="121" y="3"/>
                    </a:cubicBezTo>
                    <a:cubicBezTo>
                      <a:pt x="94" y="2"/>
                      <a:pt x="66" y="0"/>
                      <a:pt x="40" y="7"/>
                    </a:cubicBezTo>
                    <a:cubicBezTo>
                      <a:pt x="13" y="13"/>
                      <a:pt x="0" y="15"/>
                      <a:pt x="1" y="23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0" name="Freeform 2159">
                <a:extLst>
                  <a:ext uri="{FF2B5EF4-FFF2-40B4-BE49-F238E27FC236}">
                    <a16:creationId xmlns:a16="http://schemas.microsoft.com/office/drawing/2014/main" id="{74B3923A-9C2A-B600-107D-D191C85A5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8" y="847"/>
                <a:ext cx="134" cy="22"/>
              </a:xfrm>
              <a:custGeom>
                <a:avLst/>
                <a:gdLst>
                  <a:gd name="T0" fmla="*/ 0 w 85"/>
                  <a:gd name="T1" fmla="*/ 47 h 14"/>
                  <a:gd name="T2" fmla="*/ 161 w 85"/>
                  <a:gd name="T3" fmla="*/ 13 h 14"/>
                  <a:gd name="T4" fmla="*/ 333 w 85"/>
                  <a:gd name="T5" fmla="*/ 20 h 14"/>
                  <a:gd name="T6" fmla="*/ 181 w 85"/>
                  <a:gd name="T7" fmla="*/ 27 h 14"/>
                  <a:gd name="T8" fmla="*/ 95 w 85"/>
                  <a:gd name="T9" fmla="*/ 55 h 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5" h="14">
                    <a:moveTo>
                      <a:pt x="0" y="12"/>
                    </a:moveTo>
                    <a:cubicBezTo>
                      <a:pt x="14" y="13"/>
                      <a:pt x="27" y="5"/>
                      <a:pt x="41" y="3"/>
                    </a:cubicBezTo>
                    <a:cubicBezTo>
                      <a:pt x="54" y="1"/>
                      <a:pt x="73" y="0"/>
                      <a:pt x="85" y="5"/>
                    </a:cubicBezTo>
                    <a:cubicBezTo>
                      <a:pt x="72" y="5"/>
                      <a:pt x="59" y="3"/>
                      <a:pt x="46" y="7"/>
                    </a:cubicBezTo>
                    <a:cubicBezTo>
                      <a:pt x="40" y="9"/>
                      <a:pt x="30" y="11"/>
                      <a:pt x="24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1" name="Freeform 2160">
                <a:extLst>
                  <a:ext uri="{FF2B5EF4-FFF2-40B4-BE49-F238E27FC236}">
                    <a16:creationId xmlns:a16="http://schemas.microsoft.com/office/drawing/2014/main" id="{7B2EDB0E-1EE8-DEC5-A01F-CA32E487D8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2" y="861"/>
                <a:ext cx="106" cy="35"/>
              </a:xfrm>
              <a:custGeom>
                <a:avLst/>
                <a:gdLst>
                  <a:gd name="T0" fmla="*/ 0 w 67"/>
                  <a:gd name="T1" fmla="*/ 81 h 22"/>
                  <a:gd name="T2" fmla="*/ 218 w 67"/>
                  <a:gd name="T3" fmla="*/ 60 h 22"/>
                  <a:gd name="T4" fmla="*/ 253 w 67"/>
                  <a:gd name="T5" fmla="*/ 13 h 22"/>
                  <a:gd name="T6" fmla="*/ 130 w 67"/>
                  <a:gd name="T7" fmla="*/ 0 h 22"/>
                  <a:gd name="T8" fmla="*/ 147 w 67"/>
                  <a:gd name="T9" fmla="*/ 48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7" h="22">
                    <a:moveTo>
                      <a:pt x="0" y="20"/>
                    </a:moveTo>
                    <a:cubicBezTo>
                      <a:pt x="17" y="22"/>
                      <a:pt x="40" y="22"/>
                      <a:pt x="55" y="15"/>
                    </a:cubicBezTo>
                    <a:cubicBezTo>
                      <a:pt x="58" y="13"/>
                      <a:pt x="67" y="8"/>
                      <a:pt x="64" y="3"/>
                    </a:cubicBezTo>
                    <a:cubicBezTo>
                      <a:pt x="62" y="0"/>
                      <a:pt x="38" y="0"/>
                      <a:pt x="33" y="0"/>
                    </a:cubicBezTo>
                    <a:cubicBezTo>
                      <a:pt x="45" y="2"/>
                      <a:pt x="39" y="6"/>
                      <a:pt x="37" y="1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2" name="Oval 2161">
                <a:extLst>
                  <a:ext uri="{FF2B5EF4-FFF2-40B4-BE49-F238E27FC236}">
                    <a16:creationId xmlns:a16="http://schemas.microsoft.com/office/drawing/2014/main" id="{FBDD5762-6E05-EEC4-CCFB-2E985B9233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8" y="869"/>
                <a:ext cx="47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3" name="Oval 2162">
                <a:extLst>
                  <a:ext uri="{FF2B5EF4-FFF2-40B4-BE49-F238E27FC236}">
                    <a16:creationId xmlns:a16="http://schemas.microsoft.com/office/drawing/2014/main" id="{34DED889-04DA-7E00-B567-FBEFD98E8B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1" y="866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4" name="Oval 2163">
                <a:extLst>
                  <a:ext uri="{FF2B5EF4-FFF2-40B4-BE49-F238E27FC236}">
                    <a16:creationId xmlns:a16="http://schemas.microsoft.com/office/drawing/2014/main" id="{A4E76BBD-3E90-43E0-7D38-202FFD06BC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4" y="868"/>
                <a:ext cx="48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5" name="Freeform 2164">
                <a:extLst>
                  <a:ext uri="{FF2B5EF4-FFF2-40B4-BE49-F238E27FC236}">
                    <a16:creationId xmlns:a16="http://schemas.microsoft.com/office/drawing/2014/main" id="{E0D68FAA-F97E-3EE2-6475-4997C602F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2" y="872"/>
                <a:ext cx="37" cy="13"/>
              </a:xfrm>
              <a:custGeom>
                <a:avLst/>
                <a:gdLst>
                  <a:gd name="T0" fmla="*/ 0 w 23"/>
                  <a:gd name="T1" fmla="*/ 21 h 8"/>
                  <a:gd name="T2" fmla="*/ 0 w 23"/>
                  <a:gd name="T3" fmla="*/ 26 h 8"/>
                  <a:gd name="T4" fmla="*/ 42 w 23"/>
                  <a:gd name="T5" fmla="*/ 34 h 8"/>
                  <a:gd name="T6" fmla="*/ 97 w 23"/>
                  <a:gd name="T7" fmla="*/ 13 h 8"/>
                  <a:gd name="T8" fmla="*/ 90 w 23"/>
                  <a:gd name="T9" fmla="*/ 8 h 8"/>
                  <a:gd name="T10" fmla="*/ 50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3"/>
                    </a:cubicBezTo>
                    <a:cubicBezTo>
                      <a:pt x="23" y="3"/>
                      <a:pt x="23" y="3"/>
                      <a:pt x="22" y="2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6" name="Oval 2165">
                <a:extLst>
                  <a:ext uri="{FF2B5EF4-FFF2-40B4-BE49-F238E27FC236}">
                    <a16:creationId xmlns:a16="http://schemas.microsoft.com/office/drawing/2014/main" id="{D6F898BC-FCF8-FFC2-31E9-8F62B824B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" y="872"/>
                <a:ext cx="6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7" name="Oval 2166">
                <a:extLst>
                  <a:ext uri="{FF2B5EF4-FFF2-40B4-BE49-F238E27FC236}">
                    <a16:creationId xmlns:a16="http://schemas.microsoft.com/office/drawing/2014/main" id="{12B7D4B2-C372-409D-9FBD-8C87FD64EE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5" y="872"/>
                <a:ext cx="3" cy="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8" name="Freeform 2167">
                <a:extLst>
                  <a:ext uri="{FF2B5EF4-FFF2-40B4-BE49-F238E27FC236}">
                    <a16:creationId xmlns:a16="http://schemas.microsoft.com/office/drawing/2014/main" id="{A467FCD8-77D1-DC2E-F948-9A3888AF5D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2" y="879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3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6" y="5"/>
                      <a:pt x="0" y="3"/>
                    </a:cubicBezTo>
                    <a:cubicBezTo>
                      <a:pt x="4" y="3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9" name="Freeform 2168">
                <a:extLst>
                  <a:ext uri="{FF2B5EF4-FFF2-40B4-BE49-F238E27FC236}">
                    <a16:creationId xmlns:a16="http://schemas.microsoft.com/office/drawing/2014/main" id="{089A9785-F46E-5380-C564-BACDE7BFBE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838"/>
                <a:ext cx="411" cy="68"/>
              </a:xfrm>
              <a:custGeom>
                <a:avLst/>
                <a:gdLst>
                  <a:gd name="T0" fmla="*/ 5 w 260"/>
                  <a:gd name="T1" fmla="*/ 90 h 43"/>
                  <a:gd name="T2" fmla="*/ 232 w 260"/>
                  <a:gd name="T3" fmla="*/ 111 h 43"/>
                  <a:gd name="T4" fmla="*/ 620 w 260"/>
                  <a:gd name="T5" fmla="*/ 171 h 43"/>
                  <a:gd name="T6" fmla="*/ 994 w 260"/>
                  <a:gd name="T7" fmla="*/ 100 h 43"/>
                  <a:gd name="T8" fmla="*/ 909 w 260"/>
                  <a:gd name="T9" fmla="*/ 43 h 43"/>
                  <a:gd name="T10" fmla="*/ 477 w 260"/>
                  <a:gd name="T11" fmla="*/ 13 h 43"/>
                  <a:gd name="T12" fmla="*/ 158 w 260"/>
                  <a:gd name="T13" fmla="*/ 27 h 43"/>
                  <a:gd name="T14" fmla="*/ 5 w 260"/>
                  <a:gd name="T15" fmla="*/ 9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0" h="43">
                    <a:moveTo>
                      <a:pt x="1" y="23"/>
                    </a:moveTo>
                    <a:cubicBezTo>
                      <a:pt x="0" y="31"/>
                      <a:pt x="28" y="25"/>
                      <a:pt x="59" y="28"/>
                    </a:cubicBezTo>
                    <a:cubicBezTo>
                      <a:pt x="89" y="31"/>
                      <a:pt x="114" y="42"/>
                      <a:pt x="157" y="43"/>
                    </a:cubicBezTo>
                    <a:cubicBezTo>
                      <a:pt x="201" y="43"/>
                      <a:pt x="245" y="38"/>
                      <a:pt x="252" y="25"/>
                    </a:cubicBezTo>
                    <a:cubicBezTo>
                      <a:pt x="260" y="11"/>
                      <a:pt x="246" y="13"/>
                      <a:pt x="230" y="11"/>
                    </a:cubicBezTo>
                    <a:cubicBezTo>
                      <a:pt x="214" y="9"/>
                      <a:pt x="147" y="3"/>
                      <a:pt x="121" y="3"/>
                    </a:cubicBezTo>
                    <a:cubicBezTo>
                      <a:pt x="94" y="2"/>
                      <a:pt x="66" y="0"/>
                      <a:pt x="40" y="7"/>
                    </a:cubicBezTo>
                    <a:cubicBezTo>
                      <a:pt x="13" y="13"/>
                      <a:pt x="0" y="15"/>
                      <a:pt x="1" y="2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0" name="Freeform 2169">
                <a:extLst>
                  <a:ext uri="{FF2B5EF4-FFF2-40B4-BE49-F238E27FC236}">
                    <a16:creationId xmlns:a16="http://schemas.microsoft.com/office/drawing/2014/main" id="{47D3F950-08F5-7345-6758-22B0937775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5" y="838"/>
                <a:ext cx="171" cy="64"/>
              </a:xfrm>
              <a:custGeom>
                <a:avLst/>
                <a:gdLst>
                  <a:gd name="T0" fmla="*/ 429 w 108"/>
                  <a:gd name="T1" fmla="*/ 8 h 41"/>
                  <a:gd name="T2" fmla="*/ 198 w 108"/>
                  <a:gd name="T3" fmla="*/ 5 h 41"/>
                  <a:gd name="T4" fmla="*/ 8 w 108"/>
                  <a:gd name="T5" fmla="*/ 39 h 41"/>
                  <a:gd name="T6" fmla="*/ 95 w 108"/>
                  <a:gd name="T7" fmla="*/ 100 h 41"/>
                  <a:gd name="T8" fmla="*/ 429 w 108"/>
                  <a:gd name="T9" fmla="*/ 142 h 41"/>
                  <a:gd name="T10" fmla="*/ 429 w 108"/>
                  <a:gd name="T11" fmla="*/ 114 h 41"/>
                  <a:gd name="T12" fmla="*/ 429 w 108"/>
                  <a:gd name="T13" fmla="*/ 8 h 4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8" h="41">
                    <a:moveTo>
                      <a:pt x="108" y="2"/>
                    </a:moveTo>
                    <a:cubicBezTo>
                      <a:pt x="94" y="3"/>
                      <a:pt x="70" y="0"/>
                      <a:pt x="50" y="1"/>
                    </a:cubicBezTo>
                    <a:cubicBezTo>
                      <a:pt x="29" y="3"/>
                      <a:pt x="5" y="4"/>
                      <a:pt x="2" y="10"/>
                    </a:cubicBezTo>
                    <a:cubicBezTo>
                      <a:pt x="0" y="16"/>
                      <a:pt x="1" y="21"/>
                      <a:pt x="24" y="26"/>
                    </a:cubicBezTo>
                    <a:cubicBezTo>
                      <a:pt x="46" y="32"/>
                      <a:pt x="73" y="41"/>
                      <a:pt x="108" y="37"/>
                    </a:cubicBezTo>
                    <a:cubicBezTo>
                      <a:pt x="108" y="30"/>
                      <a:pt x="108" y="30"/>
                      <a:pt x="108" y="30"/>
                    </a:cubicBezTo>
                    <a:lnTo>
                      <a:pt x="108" y="2"/>
                    </a:ln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1" name="Freeform 2170">
                <a:extLst>
                  <a:ext uri="{FF2B5EF4-FFF2-40B4-BE49-F238E27FC236}">
                    <a16:creationId xmlns:a16="http://schemas.microsoft.com/office/drawing/2014/main" id="{1011906A-1EC5-25EA-43A6-8A03B2B398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9" y="849"/>
                <a:ext cx="92" cy="22"/>
              </a:xfrm>
              <a:custGeom>
                <a:avLst/>
                <a:gdLst>
                  <a:gd name="T0" fmla="*/ 25 w 58"/>
                  <a:gd name="T1" fmla="*/ 39 h 14"/>
                  <a:gd name="T2" fmla="*/ 13 w 58"/>
                  <a:gd name="T3" fmla="*/ 20 h 14"/>
                  <a:gd name="T4" fmla="*/ 81 w 58"/>
                  <a:gd name="T5" fmla="*/ 13 h 14"/>
                  <a:gd name="T6" fmla="*/ 232 w 58"/>
                  <a:gd name="T7" fmla="*/ 5 h 14"/>
                  <a:gd name="T8" fmla="*/ 103 w 58"/>
                  <a:gd name="T9" fmla="*/ 55 h 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14">
                    <a:moveTo>
                      <a:pt x="6" y="10"/>
                    </a:moveTo>
                    <a:cubicBezTo>
                      <a:pt x="1" y="11"/>
                      <a:pt x="0" y="8"/>
                      <a:pt x="3" y="5"/>
                    </a:cubicBezTo>
                    <a:cubicBezTo>
                      <a:pt x="7" y="2"/>
                      <a:pt x="16" y="3"/>
                      <a:pt x="20" y="3"/>
                    </a:cubicBezTo>
                    <a:cubicBezTo>
                      <a:pt x="32" y="3"/>
                      <a:pt x="45" y="0"/>
                      <a:pt x="58" y="1"/>
                    </a:cubicBezTo>
                    <a:cubicBezTo>
                      <a:pt x="44" y="2"/>
                      <a:pt x="37" y="9"/>
                      <a:pt x="26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2" name="Oval 2171">
                <a:extLst>
                  <a:ext uri="{FF2B5EF4-FFF2-40B4-BE49-F238E27FC236}">
                    <a16:creationId xmlns:a16="http://schemas.microsoft.com/office/drawing/2014/main" id="{57BCF90B-74DD-DBA5-D7CD-74D38F1952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5" y="861"/>
                <a:ext cx="48" cy="18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3" name="Oval 2172">
                <a:extLst>
                  <a:ext uri="{FF2B5EF4-FFF2-40B4-BE49-F238E27FC236}">
                    <a16:creationId xmlns:a16="http://schemas.microsoft.com/office/drawing/2014/main" id="{E6CB0319-288C-F15C-63D6-09679F4011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9" y="858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4" name="Oval 2173">
                <a:extLst>
                  <a:ext uri="{FF2B5EF4-FFF2-40B4-BE49-F238E27FC236}">
                    <a16:creationId xmlns:a16="http://schemas.microsoft.com/office/drawing/2014/main" id="{24314386-0F49-DBFC-803E-01004403D6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2" y="860"/>
                <a:ext cx="48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5" name="Freeform 2174">
                <a:extLst>
                  <a:ext uri="{FF2B5EF4-FFF2-40B4-BE49-F238E27FC236}">
                    <a16:creationId xmlns:a16="http://schemas.microsoft.com/office/drawing/2014/main" id="{88F1E908-CCCB-AEC7-3EA3-F81C9D916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0" y="865"/>
                <a:ext cx="37" cy="12"/>
              </a:xfrm>
              <a:custGeom>
                <a:avLst/>
                <a:gdLst>
                  <a:gd name="T0" fmla="*/ 0 w 23"/>
                  <a:gd name="T1" fmla="*/ 14 h 8"/>
                  <a:gd name="T2" fmla="*/ 0 w 23"/>
                  <a:gd name="T3" fmla="*/ 18 h 8"/>
                  <a:gd name="T4" fmla="*/ 47 w 23"/>
                  <a:gd name="T5" fmla="*/ 27 h 8"/>
                  <a:gd name="T6" fmla="*/ 97 w 23"/>
                  <a:gd name="T7" fmla="*/ 12 h 8"/>
                  <a:gd name="T8" fmla="*/ 97 w 23"/>
                  <a:gd name="T9" fmla="*/ 8 h 8"/>
                  <a:gd name="T10" fmla="*/ 50 w 23"/>
                  <a:gd name="T11" fmla="*/ 0 h 8"/>
                  <a:gd name="T12" fmla="*/ 0 w 23"/>
                  <a:gd name="T13" fmla="*/ 14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8"/>
                      <a:pt x="11" y="8"/>
                    </a:cubicBezTo>
                    <a:cubicBezTo>
                      <a:pt x="17" y="8"/>
                      <a:pt x="23" y="5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0" y="1"/>
                      <a:pt x="17" y="0"/>
                      <a:pt x="12" y="0"/>
                    </a:cubicBezTo>
                    <a:cubicBezTo>
                      <a:pt x="6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6" name="Oval 2175">
                <a:extLst>
                  <a:ext uri="{FF2B5EF4-FFF2-40B4-BE49-F238E27FC236}">
                    <a16:creationId xmlns:a16="http://schemas.microsoft.com/office/drawing/2014/main" id="{674C0408-77AE-85EA-8ACC-A0E86B882F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" y="865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7" name="Freeform 2176">
                <a:extLst>
                  <a:ext uri="{FF2B5EF4-FFF2-40B4-BE49-F238E27FC236}">
                    <a16:creationId xmlns:a16="http://schemas.microsoft.com/office/drawing/2014/main" id="{5A0D71B0-7FA5-527A-3FF6-1BC16EF5B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0" y="869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5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8" name="Freeform 2177">
                <a:extLst>
                  <a:ext uri="{FF2B5EF4-FFF2-40B4-BE49-F238E27FC236}">
                    <a16:creationId xmlns:a16="http://schemas.microsoft.com/office/drawing/2014/main" id="{9A1E3586-03F7-59B7-1B16-A8C4014AA6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5" y="838"/>
                <a:ext cx="171" cy="64"/>
              </a:xfrm>
              <a:custGeom>
                <a:avLst/>
                <a:gdLst>
                  <a:gd name="T0" fmla="*/ 429 w 108"/>
                  <a:gd name="T1" fmla="*/ 8 h 41"/>
                  <a:gd name="T2" fmla="*/ 198 w 108"/>
                  <a:gd name="T3" fmla="*/ 5 h 41"/>
                  <a:gd name="T4" fmla="*/ 8 w 108"/>
                  <a:gd name="T5" fmla="*/ 39 h 41"/>
                  <a:gd name="T6" fmla="*/ 95 w 108"/>
                  <a:gd name="T7" fmla="*/ 100 h 41"/>
                  <a:gd name="T8" fmla="*/ 429 w 108"/>
                  <a:gd name="T9" fmla="*/ 142 h 4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8" h="41">
                    <a:moveTo>
                      <a:pt x="108" y="2"/>
                    </a:moveTo>
                    <a:cubicBezTo>
                      <a:pt x="94" y="3"/>
                      <a:pt x="70" y="0"/>
                      <a:pt x="50" y="1"/>
                    </a:cubicBezTo>
                    <a:cubicBezTo>
                      <a:pt x="29" y="3"/>
                      <a:pt x="5" y="4"/>
                      <a:pt x="2" y="10"/>
                    </a:cubicBezTo>
                    <a:cubicBezTo>
                      <a:pt x="0" y="16"/>
                      <a:pt x="1" y="21"/>
                      <a:pt x="24" y="26"/>
                    </a:cubicBezTo>
                    <a:cubicBezTo>
                      <a:pt x="46" y="32"/>
                      <a:pt x="73" y="41"/>
                      <a:pt x="108" y="37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9" name="Freeform 2178">
                <a:extLst>
                  <a:ext uri="{FF2B5EF4-FFF2-40B4-BE49-F238E27FC236}">
                    <a16:creationId xmlns:a16="http://schemas.microsoft.com/office/drawing/2014/main" id="{38036233-A7E8-0BE9-A4B5-C97278BF70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896"/>
                <a:ext cx="275" cy="79"/>
              </a:xfrm>
              <a:custGeom>
                <a:avLst/>
                <a:gdLst>
                  <a:gd name="T0" fmla="*/ 688 w 174"/>
                  <a:gd name="T1" fmla="*/ 198 h 50"/>
                  <a:gd name="T2" fmla="*/ 688 w 174"/>
                  <a:gd name="T3" fmla="*/ 22 h 50"/>
                  <a:gd name="T4" fmla="*/ 474 w 174"/>
                  <a:gd name="T5" fmla="*/ 13 h 50"/>
                  <a:gd name="T6" fmla="*/ 177 w 174"/>
                  <a:gd name="T7" fmla="*/ 14 h 50"/>
                  <a:gd name="T8" fmla="*/ 13 w 174"/>
                  <a:gd name="T9" fmla="*/ 81 h 50"/>
                  <a:gd name="T10" fmla="*/ 315 w 174"/>
                  <a:gd name="T11" fmla="*/ 145 h 50"/>
                  <a:gd name="T12" fmla="*/ 688 w 174"/>
                  <a:gd name="T13" fmla="*/ 198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74" h="50">
                    <a:moveTo>
                      <a:pt x="174" y="50"/>
                    </a:moveTo>
                    <a:cubicBezTo>
                      <a:pt x="174" y="6"/>
                      <a:pt x="174" y="6"/>
                      <a:pt x="174" y="6"/>
                    </a:cubicBezTo>
                    <a:cubicBezTo>
                      <a:pt x="159" y="6"/>
                      <a:pt x="144" y="5"/>
                      <a:pt x="120" y="3"/>
                    </a:cubicBezTo>
                    <a:cubicBezTo>
                      <a:pt x="95" y="0"/>
                      <a:pt x="68" y="2"/>
                      <a:pt x="45" y="4"/>
                    </a:cubicBezTo>
                    <a:cubicBezTo>
                      <a:pt x="22" y="7"/>
                      <a:pt x="6" y="4"/>
                      <a:pt x="3" y="20"/>
                    </a:cubicBezTo>
                    <a:cubicBezTo>
                      <a:pt x="0" y="37"/>
                      <a:pt x="45" y="34"/>
                      <a:pt x="80" y="37"/>
                    </a:cubicBezTo>
                    <a:cubicBezTo>
                      <a:pt x="112" y="39"/>
                      <a:pt x="149" y="47"/>
                      <a:pt x="174" y="5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0" name="Freeform 2179">
                <a:extLst>
                  <a:ext uri="{FF2B5EF4-FFF2-40B4-BE49-F238E27FC236}">
                    <a16:creationId xmlns:a16="http://schemas.microsoft.com/office/drawing/2014/main" id="{D7568E37-E237-5D1D-594B-BAFD50BC1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5" y="912"/>
                <a:ext cx="125" cy="20"/>
              </a:xfrm>
              <a:custGeom>
                <a:avLst/>
                <a:gdLst>
                  <a:gd name="T0" fmla="*/ 33 w 79"/>
                  <a:gd name="T1" fmla="*/ 35 h 13"/>
                  <a:gd name="T2" fmla="*/ 150 w 79"/>
                  <a:gd name="T3" fmla="*/ 12 h 13"/>
                  <a:gd name="T4" fmla="*/ 313 w 79"/>
                  <a:gd name="T5" fmla="*/ 5 h 13"/>
                  <a:gd name="T6" fmla="*/ 212 w 79"/>
                  <a:gd name="T7" fmla="*/ 22 h 13"/>
                  <a:gd name="T8" fmla="*/ 70 w 79"/>
                  <a:gd name="T9" fmla="*/ 48 h 1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9" h="13">
                    <a:moveTo>
                      <a:pt x="8" y="10"/>
                    </a:moveTo>
                    <a:cubicBezTo>
                      <a:pt x="0" y="3"/>
                      <a:pt x="33" y="3"/>
                      <a:pt x="38" y="3"/>
                    </a:cubicBezTo>
                    <a:cubicBezTo>
                      <a:pt x="51" y="3"/>
                      <a:pt x="66" y="0"/>
                      <a:pt x="79" y="1"/>
                    </a:cubicBezTo>
                    <a:cubicBezTo>
                      <a:pt x="71" y="2"/>
                      <a:pt x="62" y="5"/>
                      <a:pt x="54" y="6"/>
                    </a:cubicBezTo>
                    <a:cubicBezTo>
                      <a:pt x="41" y="7"/>
                      <a:pt x="30" y="8"/>
                      <a:pt x="18" y="13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1" name="Oval 2180">
                <a:extLst>
                  <a:ext uri="{FF2B5EF4-FFF2-40B4-BE49-F238E27FC236}">
                    <a16:creationId xmlns:a16="http://schemas.microsoft.com/office/drawing/2014/main" id="{9034D456-7A7F-6DAC-78FB-04FF1A8D5A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6" y="923"/>
                <a:ext cx="48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2" name="Oval 2181">
                <a:extLst>
                  <a:ext uri="{FF2B5EF4-FFF2-40B4-BE49-F238E27FC236}">
                    <a16:creationId xmlns:a16="http://schemas.microsoft.com/office/drawing/2014/main" id="{FAA71511-C416-B5F1-783C-0CEFCFB21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0" y="918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3" name="Oval 2182">
                <a:extLst>
                  <a:ext uri="{FF2B5EF4-FFF2-40B4-BE49-F238E27FC236}">
                    <a16:creationId xmlns:a16="http://schemas.microsoft.com/office/drawing/2014/main" id="{E1C19F92-909C-5BD2-CC84-960D4B03F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3" y="920"/>
                <a:ext cx="48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4" name="Freeform 2183">
                <a:extLst>
                  <a:ext uri="{FF2B5EF4-FFF2-40B4-BE49-F238E27FC236}">
                    <a16:creationId xmlns:a16="http://schemas.microsoft.com/office/drawing/2014/main" id="{CCE40873-6962-8DF0-621F-CEE0C7E589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1" y="925"/>
                <a:ext cx="37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42 w 23"/>
                  <a:gd name="T5" fmla="*/ 27 h 8"/>
                  <a:gd name="T6" fmla="*/ 97 w 23"/>
                  <a:gd name="T7" fmla="*/ 12 h 8"/>
                  <a:gd name="T8" fmla="*/ 90 w 23"/>
                  <a:gd name="T9" fmla="*/ 8 h 8"/>
                  <a:gd name="T10" fmla="*/ 50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3"/>
                    </a:cubicBezTo>
                    <a:cubicBezTo>
                      <a:pt x="23" y="3"/>
                      <a:pt x="23" y="3"/>
                      <a:pt x="22" y="2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5" name="Oval 2184">
                <a:extLst>
                  <a:ext uri="{FF2B5EF4-FFF2-40B4-BE49-F238E27FC236}">
                    <a16:creationId xmlns:a16="http://schemas.microsoft.com/office/drawing/2014/main" id="{E2A66D98-A02B-B88C-C5FA-0A37B54CFC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6" y="925"/>
                <a:ext cx="6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6" name="Oval 2185">
                <a:extLst>
                  <a:ext uri="{FF2B5EF4-FFF2-40B4-BE49-F238E27FC236}">
                    <a16:creationId xmlns:a16="http://schemas.microsoft.com/office/drawing/2014/main" id="{3C9F211F-55D3-1CB9-241F-440F734A0B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4" y="925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7" name="Freeform 2186">
                <a:extLst>
                  <a:ext uri="{FF2B5EF4-FFF2-40B4-BE49-F238E27FC236}">
                    <a16:creationId xmlns:a16="http://schemas.microsoft.com/office/drawing/2014/main" id="{FD5D2D9C-1555-D4BC-E2F5-C2BDB5E40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1" y="931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3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8" name="Freeform 2187">
                <a:extLst>
                  <a:ext uri="{FF2B5EF4-FFF2-40B4-BE49-F238E27FC236}">
                    <a16:creationId xmlns:a16="http://schemas.microsoft.com/office/drawing/2014/main" id="{852119BC-DF21-CB10-545B-4A2C347A4F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896"/>
                <a:ext cx="275" cy="79"/>
              </a:xfrm>
              <a:custGeom>
                <a:avLst/>
                <a:gdLst>
                  <a:gd name="T0" fmla="*/ 688 w 174"/>
                  <a:gd name="T1" fmla="*/ 22 h 50"/>
                  <a:gd name="T2" fmla="*/ 474 w 174"/>
                  <a:gd name="T3" fmla="*/ 13 h 50"/>
                  <a:gd name="T4" fmla="*/ 177 w 174"/>
                  <a:gd name="T5" fmla="*/ 14 h 50"/>
                  <a:gd name="T6" fmla="*/ 13 w 174"/>
                  <a:gd name="T7" fmla="*/ 81 h 50"/>
                  <a:gd name="T8" fmla="*/ 315 w 174"/>
                  <a:gd name="T9" fmla="*/ 145 h 50"/>
                  <a:gd name="T10" fmla="*/ 688 w 174"/>
                  <a:gd name="T11" fmla="*/ 198 h 5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4" h="50">
                    <a:moveTo>
                      <a:pt x="174" y="6"/>
                    </a:moveTo>
                    <a:cubicBezTo>
                      <a:pt x="159" y="6"/>
                      <a:pt x="144" y="5"/>
                      <a:pt x="120" y="3"/>
                    </a:cubicBezTo>
                    <a:cubicBezTo>
                      <a:pt x="95" y="0"/>
                      <a:pt x="68" y="2"/>
                      <a:pt x="45" y="4"/>
                    </a:cubicBezTo>
                    <a:cubicBezTo>
                      <a:pt x="22" y="7"/>
                      <a:pt x="6" y="4"/>
                      <a:pt x="3" y="20"/>
                    </a:cubicBezTo>
                    <a:cubicBezTo>
                      <a:pt x="0" y="37"/>
                      <a:pt x="45" y="34"/>
                      <a:pt x="80" y="37"/>
                    </a:cubicBezTo>
                    <a:cubicBezTo>
                      <a:pt x="112" y="39"/>
                      <a:pt x="149" y="47"/>
                      <a:pt x="174" y="5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9" name="Freeform 2188">
                <a:extLst>
                  <a:ext uri="{FF2B5EF4-FFF2-40B4-BE49-F238E27FC236}">
                    <a16:creationId xmlns:a16="http://schemas.microsoft.com/office/drawing/2014/main" id="{08283171-F2D4-FA13-7682-C85820DE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0" y="888"/>
                <a:ext cx="405" cy="67"/>
              </a:xfrm>
              <a:custGeom>
                <a:avLst/>
                <a:gdLst>
                  <a:gd name="T0" fmla="*/ 5 w 256"/>
                  <a:gd name="T1" fmla="*/ 89 h 42"/>
                  <a:gd name="T2" fmla="*/ 203 w 256"/>
                  <a:gd name="T3" fmla="*/ 166 h 42"/>
                  <a:gd name="T4" fmla="*/ 626 w 256"/>
                  <a:gd name="T5" fmla="*/ 145 h 42"/>
                  <a:gd name="T6" fmla="*/ 1001 w 256"/>
                  <a:gd name="T7" fmla="*/ 145 h 42"/>
                  <a:gd name="T8" fmla="*/ 804 w 256"/>
                  <a:gd name="T9" fmla="*/ 65 h 42"/>
                  <a:gd name="T10" fmla="*/ 440 w 256"/>
                  <a:gd name="T11" fmla="*/ 8 h 42"/>
                  <a:gd name="T12" fmla="*/ 103 w 256"/>
                  <a:gd name="T13" fmla="*/ 48 h 42"/>
                  <a:gd name="T14" fmla="*/ 5 w 256"/>
                  <a:gd name="T15" fmla="*/ 89 h 4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6" h="42">
                    <a:moveTo>
                      <a:pt x="1" y="22"/>
                    </a:moveTo>
                    <a:cubicBezTo>
                      <a:pt x="0" y="33"/>
                      <a:pt x="26" y="40"/>
                      <a:pt x="51" y="41"/>
                    </a:cubicBezTo>
                    <a:cubicBezTo>
                      <a:pt x="77" y="42"/>
                      <a:pt x="117" y="37"/>
                      <a:pt x="158" y="36"/>
                    </a:cubicBezTo>
                    <a:cubicBezTo>
                      <a:pt x="199" y="36"/>
                      <a:pt x="250" y="42"/>
                      <a:pt x="253" y="36"/>
                    </a:cubicBezTo>
                    <a:cubicBezTo>
                      <a:pt x="256" y="30"/>
                      <a:pt x="231" y="21"/>
                      <a:pt x="203" y="16"/>
                    </a:cubicBezTo>
                    <a:cubicBezTo>
                      <a:pt x="176" y="11"/>
                      <a:pt x="144" y="5"/>
                      <a:pt x="111" y="2"/>
                    </a:cubicBezTo>
                    <a:cubicBezTo>
                      <a:pt x="78" y="0"/>
                      <a:pt x="47" y="8"/>
                      <a:pt x="26" y="12"/>
                    </a:cubicBezTo>
                    <a:cubicBezTo>
                      <a:pt x="4" y="15"/>
                      <a:pt x="2" y="14"/>
                      <a:pt x="1" y="22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0" name="Freeform 2189">
                <a:extLst>
                  <a:ext uri="{FF2B5EF4-FFF2-40B4-BE49-F238E27FC236}">
                    <a16:creationId xmlns:a16="http://schemas.microsoft.com/office/drawing/2014/main" id="{3B6B18EA-64E6-1638-1F8B-7DAF33B4D2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" y="898"/>
                <a:ext cx="109" cy="41"/>
              </a:xfrm>
              <a:custGeom>
                <a:avLst/>
                <a:gdLst>
                  <a:gd name="T0" fmla="*/ 267 w 69"/>
                  <a:gd name="T1" fmla="*/ 5 h 26"/>
                  <a:gd name="T2" fmla="*/ 70 w 69"/>
                  <a:gd name="T3" fmla="*/ 43 h 26"/>
                  <a:gd name="T4" fmla="*/ 5 w 69"/>
                  <a:gd name="T5" fmla="*/ 68 h 26"/>
                  <a:gd name="T6" fmla="*/ 70 w 69"/>
                  <a:gd name="T7" fmla="*/ 103 h 26"/>
                  <a:gd name="T8" fmla="*/ 142 w 69"/>
                  <a:gd name="T9" fmla="*/ 68 h 26"/>
                  <a:gd name="T10" fmla="*/ 272 w 69"/>
                  <a:gd name="T11" fmla="*/ 8 h 2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9" h="26">
                    <a:moveTo>
                      <a:pt x="68" y="1"/>
                    </a:moveTo>
                    <a:cubicBezTo>
                      <a:pt x="52" y="0"/>
                      <a:pt x="35" y="9"/>
                      <a:pt x="18" y="11"/>
                    </a:cubicBezTo>
                    <a:cubicBezTo>
                      <a:pt x="14" y="12"/>
                      <a:pt x="2" y="11"/>
                      <a:pt x="1" y="17"/>
                    </a:cubicBezTo>
                    <a:cubicBezTo>
                      <a:pt x="0" y="24"/>
                      <a:pt x="14" y="25"/>
                      <a:pt x="18" y="26"/>
                    </a:cubicBezTo>
                    <a:cubicBezTo>
                      <a:pt x="10" y="19"/>
                      <a:pt x="32" y="18"/>
                      <a:pt x="36" y="17"/>
                    </a:cubicBezTo>
                    <a:cubicBezTo>
                      <a:pt x="48" y="13"/>
                      <a:pt x="57" y="3"/>
                      <a:pt x="69" y="2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1" name="Freeform 2190">
                <a:extLst>
                  <a:ext uri="{FF2B5EF4-FFF2-40B4-BE49-F238E27FC236}">
                    <a16:creationId xmlns:a16="http://schemas.microsoft.com/office/drawing/2014/main" id="{BC3DF707-7898-24CD-5505-EAE59363DB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8" y="920"/>
                <a:ext cx="100" cy="27"/>
              </a:xfrm>
              <a:custGeom>
                <a:avLst/>
                <a:gdLst>
                  <a:gd name="T0" fmla="*/ 0 w 63"/>
                  <a:gd name="T1" fmla="*/ 43 h 17"/>
                  <a:gd name="T2" fmla="*/ 252 w 63"/>
                  <a:gd name="T3" fmla="*/ 43 h 17"/>
                  <a:gd name="T4" fmla="*/ 163 w 63"/>
                  <a:gd name="T5" fmla="*/ 0 h 17"/>
                  <a:gd name="T6" fmla="*/ 171 w 63"/>
                  <a:gd name="T7" fmla="*/ 21 h 17"/>
                  <a:gd name="T8" fmla="*/ 111 w 63"/>
                  <a:gd name="T9" fmla="*/ 43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3" h="17">
                    <a:moveTo>
                      <a:pt x="0" y="11"/>
                    </a:moveTo>
                    <a:cubicBezTo>
                      <a:pt x="18" y="11"/>
                      <a:pt x="45" y="17"/>
                      <a:pt x="63" y="11"/>
                    </a:cubicBezTo>
                    <a:cubicBezTo>
                      <a:pt x="60" y="3"/>
                      <a:pt x="48" y="3"/>
                      <a:pt x="41" y="0"/>
                    </a:cubicBezTo>
                    <a:cubicBezTo>
                      <a:pt x="42" y="1"/>
                      <a:pt x="42" y="3"/>
                      <a:pt x="43" y="5"/>
                    </a:cubicBezTo>
                    <a:cubicBezTo>
                      <a:pt x="39" y="8"/>
                      <a:pt x="33" y="8"/>
                      <a:pt x="28" y="11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2" name="Oval 2191">
                <a:extLst>
                  <a:ext uri="{FF2B5EF4-FFF2-40B4-BE49-F238E27FC236}">
                    <a16:creationId xmlns:a16="http://schemas.microsoft.com/office/drawing/2014/main" id="{10D394AD-BE6C-810E-E8AF-DCF1A0702A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0" y="915"/>
                <a:ext cx="54" cy="21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3" name="Oval 2192">
                <a:extLst>
                  <a:ext uri="{FF2B5EF4-FFF2-40B4-BE49-F238E27FC236}">
                    <a16:creationId xmlns:a16="http://schemas.microsoft.com/office/drawing/2014/main" id="{58670D89-DD3E-F9AD-DDF8-FF02AE0DF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910"/>
                <a:ext cx="54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4" name="Oval 2193">
                <a:extLst>
                  <a:ext uri="{FF2B5EF4-FFF2-40B4-BE49-F238E27FC236}">
                    <a16:creationId xmlns:a16="http://schemas.microsoft.com/office/drawing/2014/main" id="{8F4AEB6A-9C87-76A7-AA5C-F0277F37BE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7" y="914"/>
                <a:ext cx="53" cy="20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5" name="Freeform 2194">
                <a:extLst>
                  <a:ext uri="{FF2B5EF4-FFF2-40B4-BE49-F238E27FC236}">
                    <a16:creationId xmlns:a16="http://schemas.microsoft.com/office/drawing/2014/main" id="{B2413EAF-7880-A974-83C4-C9609AAC3C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5" y="918"/>
                <a:ext cx="42" cy="14"/>
              </a:xfrm>
              <a:custGeom>
                <a:avLst/>
                <a:gdLst>
                  <a:gd name="T0" fmla="*/ 0 w 27"/>
                  <a:gd name="T1" fmla="*/ 22 h 9"/>
                  <a:gd name="T2" fmla="*/ 5 w 27"/>
                  <a:gd name="T3" fmla="*/ 26 h 9"/>
                  <a:gd name="T4" fmla="*/ 47 w 27"/>
                  <a:gd name="T5" fmla="*/ 34 h 9"/>
                  <a:gd name="T6" fmla="*/ 101 w 27"/>
                  <a:gd name="T7" fmla="*/ 14 h 9"/>
                  <a:gd name="T8" fmla="*/ 96 w 27"/>
                  <a:gd name="T9" fmla="*/ 12 h 9"/>
                  <a:gd name="T10" fmla="*/ 53 w 27"/>
                  <a:gd name="T11" fmla="*/ 0 h 9"/>
                  <a:gd name="T12" fmla="*/ 0 w 27"/>
                  <a:gd name="T13" fmla="*/ 22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7" h="9">
                    <a:moveTo>
                      <a:pt x="0" y="6"/>
                    </a:moveTo>
                    <a:cubicBezTo>
                      <a:pt x="0" y="6"/>
                      <a:pt x="0" y="6"/>
                      <a:pt x="1" y="7"/>
                    </a:cubicBezTo>
                    <a:cubicBezTo>
                      <a:pt x="3" y="8"/>
                      <a:pt x="7" y="9"/>
                      <a:pt x="12" y="9"/>
                    </a:cubicBezTo>
                    <a:cubicBezTo>
                      <a:pt x="20" y="9"/>
                      <a:pt x="27" y="7"/>
                      <a:pt x="27" y="4"/>
                    </a:cubicBezTo>
                    <a:cubicBezTo>
                      <a:pt x="27" y="3"/>
                      <a:pt x="26" y="3"/>
                      <a:pt x="26" y="3"/>
                    </a:cubicBezTo>
                    <a:cubicBezTo>
                      <a:pt x="24" y="1"/>
                      <a:pt x="19" y="0"/>
                      <a:pt x="14" y="0"/>
                    </a:cubicBezTo>
                    <a:cubicBezTo>
                      <a:pt x="7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6" name="Oval 2195">
                <a:extLst>
                  <a:ext uri="{FF2B5EF4-FFF2-40B4-BE49-F238E27FC236}">
                    <a16:creationId xmlns:a16="http://schemas.microsoft.com/office/drawing/2014/main" id="{6D702D22-AE72-6FCB-76D2-25AD19F1F6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1" y="918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7" name="Oval 2196">
                <a:extLst>
                  <a:ext uri="{FF2B5EF4-FFF2-40B4-BE49-F238E27FC236}">
                    <a16:creationId xmlns:a16="http://schemas.microsoft.com/office/drawing/2014/main" id="{BF9CB4E1-58CB-83A6-0FC7-95EAD61E0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918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8" name="Freeform 2197">
                <a:extLst>
                  <a:ext uri="{FF2B5EF4-FFF2-40B4-BE49-F238E27FC236}">
                    <a16:creationId xmlns:a16="http://schemas.microsoft.com/office/drawing/2014/main" id="{CA02DE7C-7FB2-4663-6377-9FE412E6F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6" y="925"/>
                <a:ext cx="30" cy="9"/>
              </a:xfrm>
              <a:custGeom>
                <a:avLst/>
                <a:gdLst>
                  <a:gd name="T0" fmla="*/ 74 w 19"/>
                  <a:gd name="T1" fmla="*/ 0 h 6"/>
                  <a:gd name="T2" fmla="*/ 0 w 19"/>
                  <a:gd name="T3" fmla="*/ 18 h 6"/>
                  <a:gd name="T4" fmla="*/ 74 w 19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6">
                    <a:moveTo>
                      <a:pt x="19" y="0"/>
                    </a:moveTo>
                    <a:cubicBezTo>
                      <a:pt x="16" y="5"/>
                      <a:pt x="7" y="6"/>
                      <a:pt x="0" y="5"/>
                    </a:cubicBezTo>
                    <a:cubicBezTo>
                      <a:pt x="5" y="4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9" name="Freeform 2198">
                <a:extLst>
                  <a:ext uri="{FF2B5EF4-FFF2-40B4-BE49-F238E27FC236}">
                    <a16:creationId xmlns:a16="http://schemas.microsoft.com/office/drawing/2014/main" id="{3C44155C-7F65-E61F-E924-6F36FB5301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0" y="888"/>
                <a:ext cx="405" cy="67"/>
              </a:xfrm>
              <a:custGeom>
                <a:avLst/>
                <a:gdLst>
                  <a:gd name="T0" fmla="*/ 5 w 256"/>
                  <a:gd name="T1" fmla="*/ 89 h 42"/>
                  <a:gd name="T2" fmla="*/ 203 w 256"/>
                  <a:gd name="T3" fmla="*/ 166 h 42"/>
                  <a:gd name="T4" fmla="*/ 626 w 256"/>
                  <a:gd name="T5" fmla="*/ 145 h 42"/>
                  <a:gd name="T6" fmla="*/ 1001 w 256"/>
                  <a:gd name="T7" fmla="*/ 145 h 42"/>
                  <a:gd name="T8" fmla="*/ 804 w 256"/>
                  <a:gd name="T9" fmla="*/ 65 h 42"/>
                  <a:gd name="T10" fmla="*/ 440 w 256"/>
                  <a:gd name="T11" fmla="*/ 8 h 42"/>
                  <a:gd name="T12" fmla="*/ 103 w 256"/>
                  <a:gd name="T13" fmla="*/ 48 h 42"/>
                  <a:gd name="T14" fmla="*/ 5 w 256"/>
                  <a:gd name="T15" fmla="*/ 89 h 4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6" h="42">
                    <a:moveTo>
                      <a:pt x="1" y="22"/>
                    </a:moveTo>
                    <a:cubicBezTo>
                      <a:pt x="0" y="33"/>
                      <a:pt x="26" y="40"/>
                      <a:pt x="51" y="41"/>
                    </a:cubicBezTo>
                    <a:cubicBezTo>
                      <a:pt x="77" y="42"/>
                      <a:pt x="117" y="37"/>
                      <a:pt x="158" y="36"/>
                    </a:cubicBezTo>
                    <a:cubicBezTo>
                      <a:pt x="199" y="36"/>
                      <a:pt x="250" y="42"/>
                      <a:pt x="253" y="36"/>
                    </a:cubicBezTo>
                    <a:cubicBezTo>
                      <a:pt x="256" y="30"/>
                      <a:pt x="231" y="21"/>
                      <a:pt x="203" y="16"/>
                    </a:cubicBezTo>
                    <a:cubicBezTo>
                      <a:pt x="176" y="11"/>
                      <a:pt x="144" y="5"/>
                      <a:pt x="111" y="2"/>
                    </a:cubicBezTo>
                    <a:cubicBezTo>
                      <a:pt x="78" y="0"/>
                      <a:pt x="47" y="8"/>
                      <a:pt x="26" y="12"/>
                    </a:cubicBezTo>
                    <a:cubicBezTo>
                      <a:pt x="4" y="15"/>
                      <a:pt x="2" y="14"/>
                      <a:pt x="1" y="2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0" name="Freeform 2199">
                <a:extLst>
                  <a:ext uri="{FF2B5EF4-FFF2-40B4-BE49-F238E27FC236}">
                    <a16:creationId xmlns:a16="http://schemas.microsoft.com/office/drawing/2014/main" id="{ABAA1240-E302-C041-249B-F8C3F5285F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5" y="836"/>
                <a:ext cx="420" cy="70"/>
              </a:xfrm>
              <a:custGeom>
                <a:avLst/>
                <a:gdLst>
                  <a:gd name="T0" fmla="*/ 8 w 265"/>
                  <a:gd name="T1" fmla="*/ 64 h 44"/>
                  <a:gd name="T2" fmla="*/ 211 w 265"/>
                  <a:gd name="T3" fmla="*/ 121 h 44"/>
                  <a:gd name="T4" fmla="*/ 618 w 265"/>
                  <a:gd name="T5" fmla="*/ 162 h 44"/>
                  <a:gd name="T6" fmla="*/ 945 w 265"/>
                  <a:gd name="T7" fmla="*/ 158 h 44"/>
                  <a:gd name="T8" fmla="*/ 1049 w 265"/>
                  <a:gd name="T9" fmla="*/ 89 h 44"/>
                  <a:gd name="T10" fmla="*/ 884 w 265"/>
                  <a:gd name="T11" fmla="*/ 16 h 44"/>
                  <a:gd name="T12" fmla="*/ 601 w 265"/>
                  <a:gd name="T13" fmla="*/ 8 h 44"/>
                  <a:gd name="T14" fmla="*/ 266 w 265"/>
                  <a:gd name="T15" fmla="*/ 16 h 44"/>
                  <a:gd name="T16" fmla="*/ 8 w 265"/>
                  <a:gd name="T17" fmla="*/ 64 h 4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5" h="44">
                    <a:moveTo>
                      <a:pt x="2" y="16"/>
                    </a:moveTo>
                    <a:cubicBezTo>
                      <a:pt x="0" y="30"/>
                      <a:pt x="27" y="29"/>
                      <a:pt x="53" y="30"/>
                    </a:cubicBezTo>
                    <a:cubicBezTo>
                      <a:pt x="78" y="32"/>
                      <a:pt x="117" y="38"/>
                      <a:pt x="155" y="40"/>
                    </a:cubicBezTo>
                    <a:cubicBezTo>
                      <a:pt x="193" y="42"/>
                      <a:pt x="215" y="44"/>
                      <a:pt x="237" y="39"/>
                    </a:cubicBezTo>
                    <a:cubicBezTo>
                      <a:pt x="259" y="33"/>
                      <a:pt x="264" y="32"/>
                      <a:pt x="264" y="22"/>
                    </a:cubicBezTo>
                    <a:cubicBezTo>
                      <a:pt x="265" y="11"/>
                      <a:pt x="236" y="6"/>
                      <a:pt x="222" y="4"/>
                    </a:cubicBezTo>
                    <a:cubicBezTo>
                      <a:pt x="209" y="2"/>
                      <a:pt x="174" y="4"/>
                      <a:pt x="151" y="2"/>
                    </a:cubicBezTo>
                    <a:cubicBezTo>
                      <a:pt x="129" y="1"/>
                      <a:pt x="88" y="0"/>
                      <a:pt x="67" y="4"/>
                    </a:cubicBezTo>
                    <a:cubicBezTo>
                      <a:pt x="46" y="7"/>
                      <a:pt x="3" y="7"/>
                      <a:pt x="2" y="16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1" name="Freeform 2200">
                <a:extLst>
                  <a:ext uri="{FF2B5EF4-FFF2-40B4-BE49-F238E27FC236}">
                    <a16:creationId xmlns:a16="http://schemas.microsoft.com/office/drawing/2014/main" id="{18FCA6BA-B3EF-434C-BE95-B1D1F85D9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6" y="839"/>
                <a:ext cx="136" cy="27"/>
              </a:xfrm>
              <a:custGeom>
                <a:avLst/>
                <a:gdLst>
                  <a:gd name="T0" fmla="*/ 0 w 86"/>
                  <a:gd name="T1" fmla="*/ 56 h 17"/>
                  <a:gd name="T2" fmla="*/ 171 w 86"/>
                  <a:gd name="T3" fmla="*/ 35 h 17"/>
                  <a:gd name="T4" fmla="*/ 340 w 86"/>
                  <a:gd name="T5" fmla="*/ 33 h 17"/>
                  <a:gd name="T6" fmla="*/ 258 w 86"/>
                  <a:gd name="T7" fmla="*/ 52 h 17"/>
                  <a:gd name="T8" fmla="*/ 232 w 86"/>
                  <a:gd name="T9" fmla="*/ 64 h 17"/>
                  <a:gd name="T10" fmla="*/ 176 w 86"/>
                  <a:gd name="T11" fmla="*/ 56 h 1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6" h="17">
                    <a:moveTo>
                      <a:pt x="0" y="14"/>
                    </a:moveTo>
                    <a:cubicBezTo>
                      <a:pt x="14" y="11"/>
                      <a:pt x="29" y="12"/>
                      <a:pt x="43" y="9"/>
                    </a:cubicBezTo>
                    <a:cubicBezTo>
                      <a:pt x="56" y="7"/>
                      <a:pt x="74" y="0"/>
                      <a:pt x="86" y="8"/>
                    </a:cubicBezTo>
                    <a:cubicBezTo>
                      <a:pt x="77" y="8"/>
                      <a:pt x="71" y="10"/>
                      <a:pt x="65" y="13"/>
                    </a:cubicBezTo>
                    <a:cubicBezTo>
                      <a:pt x="62" y="14"/>
                      <a:pt x="63" y="16"/>
                      <a:pt x="59" y="16"/>
                    </a:cubicBezTo>
                    <a:cubicBezTo>
                      <a:pt x="54" y="17"/>
                      <a:pt x="50" y="12"/>
                      <a:pt x="44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2" name="Freeform 2201">
                <a:extLst>
                  <a:ext uri="{FF2B5EF4-FFF2-40B4-BE49-F238E27FC236}">
                    <a16:creationId xmlns:a16="http://schemas.microsoft.com/office/drawing/2014/main" id="{F54DEF9F-CF5F-CCD1-D8E2-858E7A0E77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5" y="850"/>
                <a:ext cx="129" cy="46"/>
              </a:xfrm>
              <a:custGeom>
                <a:avLst/>
                <a:gdLst>
                  <a:gd name="T0" fmla="*/ 0 w 81"/>
                  <a:gd name="T1" fmla="*/ 103 h 29"/>
                  <a:gd name="T2" fmla="*/ 239 w 81"/>
                  <a:gd name="T3" fmla="*/ 82 h 29"/>
                  <a:gd name="T4" fmla="*/ 177 w 81"/>
                  <a:gd name="T5" fmla="*/ 0 h 29"/>
                  <a:gd name="T6" fmla="*/ 170 w 81"/>
                  <a:gd name="T7" fmla="*/ 68 h 2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1" h="29">
                    <a:moveTo>
                      <a:pt x="0" y="26"/>
                    </a:moveTo>
                    <a:cubicBezTo>
                      <a:pt x="20" y="26"/>
                      <a:pt x="40" y="29"/>
                      <a:pt x="59" y="21"/>
                    </a:cubicBezTo>
                    <a:cubicBezTo>
                      <a:pt x="81" y="12"/>
                      <a:pt x="59" y="0"/>
                      <a:pt x="44" y="0"/>
                    </a:cubicBezTo>
                    <a:cubicBezTo>
                      <a:pt x="55" y="6"/>
                      <a:pt x="51" y="13"/>
                      <a:pt x="42" y="17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3" name="Oval 2202">
                <a:extLst>
                  <a:ext uri="{FF2B5EF4-FFF2-40B4-BE49-F238E27FC236}">
                    <a16:creationId xmlns:a16="http://schemas.microsoft.com/office/drawing/2014/main" id="{D92678DA-A55B-AD2F-6C61-70BD1638AC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3" y="860"/>
                <a:ext cx="48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4" name="Oval 2203">
                <a:extLst>
                  <a:ext uri="{FF2B5EF4-FFF2-40B4-BE49-F238E27FC236}">
                    <a16:creationId xmlns:a16="http://schemas.microsoft.com/office/drawing/2014/main" id="{B10459CF-18BE-EB5D-5887-A3D59707B7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8" y="857"/>
                <a:ext cx="48" cy="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5" name="Oval 2204">
                <a:extLst>
                  <a:ext uri="{FF2B5EF4-FFF2-40B4-BE49-F238E27FC236}">
                    <a16:creationId xmlns:a16="http://schemas.microsoft.com/office/drawing/2014/main" id="{1BE598A6-5A21-9A78-F290-114AD6DEE4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1" y="858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6" name="Freeform 2205">
                <a:extLst>
                  <a:ext uri="{FF2B5EF4-FFF2-40B4-BE49-F238E27FC236}">
                    <a16:creationId xmlns:a16="http://schemas.microsoft.com/office/drawing/2014/main" id="{EB546C52-1ED2-BB2E-8C76-92916D1B7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" y="863"/>
                <a:ext cx="36" cy="13"/>
              </a:xfrm>
              <a:custGeom>
                <a:avLst/>
                <a:gdLst>
                  <a:gd name="T0" fmla="*/ 0 w 23"/>
                  <a:gd name="T1" fmla="*/ 21 h 8"/>
                  <a:gd name="T2" fmla="*/ 5 w 23"/>
                  <a:gd name="T3" fmla="*/ 26 h 8"/>
                  <a:gd name="T4" fmla="*/ 42 w 23"/>
                  <a:gd name="T5" fmla="*/ 34 h 8"/>
                  <a:gd name="T6" fmla="*/ 88 w 23"/>
                  <a:gd name="T7" fmla="*/ 13 h 8"/>
                  <a:gd name="T8" fmla="*/ 88 w 23"/>
                  <a:gd name="T9" fmla="*/ 8 h 8"/>
                  <a:gd name="T10" fmla="*/ 49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1" y="5"/>
                      <a:pt x="1" y="6"/>
                    </a:cubicBezTo>
                    <a:cubicBezTo>
                      <a:pt x="3" y="7"/>
                      <a:pt x="7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7" name="Oval 2206">
                <a:extLst>
                  <a:ext uri="{FF2B5EF4-FFF2-40B4-BE49-F238E27FC236}">
                    <a16:creationId xmlns:a16="http://schemas.microsoft.com/office/drawing/2014/main" id="{A0F389D2-FBAE-F233-DE2D-33EAD6BE15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2" y="861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8" name="Freeform 2207">
                <a:extLst>
                  <a:ext uri="{FF2B5EF4-FFF2-40B4-BE49-F238E27FC236}">
                    <a16:creationId xmlns:a16="http://schemas.microsoft.com/office/drawing/2014/main" id="{8D655034-DB25-3B5D-B9F8-36CCCA79AC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868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6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5"/>
                      <a:pt x="5" y="5"/>
                      <a:pt x="0" y="4"/>
                    </a:cubicBezTo>
                    <a:cubicBezTo>
                      <a:pt x="4" y="4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9" name="Freeform 2208">
                <a:extLst>
                  <a:ext uri="{FF2B5EF4-FFF2-40B4-BE49-F238E27FC236}">
                    <a16:creationId xmlns:a16="http://schemas.microsoft.com/office/drawing/2014/main" id="{42ACDD8D-24E0-D739-A92B-8B396CA188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5" y="836"/>
                <a:ext cx="420" cy="70"/>
              </a:xfrm>
              <a:custGeom>
                <a:avLst/>
                <a:gdLst>
                  <a:gd name="T0" fmla="*/ 8 w 265"/>
                  <a:gd name="T1" fmla="*/ 64 h 44"/>
                  <a:gd name="T2" fmla="*/ 211 w 265"/>
                  <a:gd name="T3" fmla="*/ 121 h 44"/>
                  <a:gd name="T4" fmla="*/ 618 w 265"/>
                  <a:gd name="T5" fmla="*/ 162 h 44"/>
                  <a:gd name="T6" fmla="*/ 945 w 265"/>
                  <a:gd name="T7" fmla="*/ 158 h 44"/>
                  <a:gd name="T8" fmla="*/ 1049 w 265"/>
                  <a:gd name="T9" fmla="*/ 89 h 44"/>
                  <a:gd name="T10" fmla="*/ 884 w 265"/>
                  <a:gd name="T11" fmla="*/ 16 h 44"/>
                  <a:gd name="T12" fmla="*/ 601 w 265"/>
                  <a:gd name="T13" fmla="*/ 8 h 44"/>
                  <a:gd name="T14" fmla="*/ 266 w 265"/>
                  <a:gd name="T15" fmla="*/ 16 h 44"/>
                  <a:gd name="T16" fmla="*/ 8 w 265"/>
                  <a:gd name="T17" fmla="*/ 64 h 4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5" h="44">
                    <a:moveTo>
                      <a:pt x="2" y="16"/>
                    </a:moveTo>
                    <a:cubicBezTo>
                      <a:pt x="0" y="30"/>
                      <a:pt x="27" y="29"/>
                      <a:pt x="53" y="30"/>
                    </a:cubicBezTo>
                    <a:cubicBezTo>
                      <a:pt x="78" y="32"/>
                      <a:pt x="117" y="38"/>
                      <a:pt x="155" y="40"/>
                    </a:cubicBezTo>
                    <a:cubicBezTo>
                      <a:pt x="193" y="42"/>
                      <a:pt x="215" y="44"/>
                      <a:pt x="237" y="39"/>
                    </a:cubicBezTo>
                    <a:cubicBezTo>
                      <a:pt x="259" y="33"/>
                      <a:pt x="264" y="32"/>
                      <a:pt x="264" y="22"/>
                    </a:cubicBezTo>
                    <a:cubicBezTo>
                      <a:pt x="265" y="11"/>
                      <a:pt x="236" y="6"/>
                      <a:pt x="222" y="4"/>
                    </a:cubicBezTo>
                    <a:cubicBezTo>
                      <a:pt x="209" y="2"/>
                      <a:pt x="174" y="4"/>
                      <a:pt x="151" y="2"/>
                    </a:cubicBezTo>
                    <a:cubicBezTo>
                      <a:pt x="129" y="1"/>
                      <a:pt x="88" y="0"/>
                      <a:pt x="67" y="4"/>
                    </a:cubicBezTo>
                    <a:cubicBezTo>
                      <a:pt x="46" y="7"/>
                      <a:pt x="3" y="7"/>
                      <a:pt x="2" y="1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0" name="Freeform 2209">
                <a:extLst>
                  <a:ext uri="{FF2B5EF4-FFF2-40B4-BE49-F238E27FC236}">
                    <a16:creationId xmlns:a16="http://schemas.microsoft.com/office/drawing/2014/main" id="{4483D6F4-C58A-ED41-6D61-CE68AF131F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" y="880"/>
                <a:ext cx="380" cy="71"/>
              </a:xfrm>
              <a:custGeom>
                <a:avLst/>
                <a:gdLst>
                  <a:gd name="T0" fmla="*/ 8 w 240"/>
                  <a:gd name="T1" fmla="*/ 55 h 45"/>
                  <a:gd name="T2" fmla="*/ 128 w 240"/>
                  <a:gd name="T3" fmla="*/ 107 h 45"/>
                  <a:gd name="T4" fmla="*/ 485 w 240"/>
                  <a:gd name="T5" fmla="*/ 163 h 45"/>
                  <a:gd name="T6" fmla="*/ 877 w 240"/>
                  <a:gd name="T7" fmla="*/ 163 h 45"/>
                  <a:gd name="T8" fmla="*/ 953 w 240"/>
                  <a:gd name="T9" fmla="*/ 107 h 45"/>
                  <a:gd name="T10" fmla="*/ 795 w 240"/>
                  <a:gd name="T11" fmla="*/ 60 h 45"/>
                  <a:gd name="T12" fmla="*/ 434 w 240"/>
                  <a:gd name="T13" fmla="*/ 27 h 45"/>
                  <a:gd name="T14" fmla="*/ 171 w 240"/>
                  <a:gd name="T15" fmla="*/ 5 h 45"/>
                  <a:gd name="T16" fmla="*/ 8 w 240"/>
                  <a:gd name="T17" fmla="*/ 55 h 4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0" h="45">
                    <a:moveTo>
                      <a:pt x="2" y="14"/>
                    </a:moveTo>
                    <a:cubicBezTo>
                      <a:pt x="0" y="21"/>
                      <a:pt x="8" y="23"/>
                      <a:pt x="32" y="27"/>
                    </a:cubicBezTo>
                    <a:cubicBezTo>
                      <a:pt x="57" y="30"/>
                      <a:pt x="84" y="41"/>
                      <a:pt x="122" y="41"/>
                    </a:cubicBezTo>
                    <a:cubicBezTo>
                      <a:pt x="160" y="41"/>
                      <a:pt x="203" y="45"/>
                      <a:pt x="221" y="41"/>
                    </a:cubicBezTo>
                    <a:cubicBezTo>
                      <a:pt x="239" y="37"/>
                      <a:pt x="239" y="38"/>
                      <a:pt x="240" y="27"/>
                    </a:cubicBezTo>
                    <a:cubicBezTo>
                      <a:pt x="240" y="16"/>
                      <a:pt x="216" y="17"/>
                      <a:pt x="200" y="15"/>
                    </a:cubicBezTo>
                    <a:cubicBezTo>
                      <a:pt x="185" y="13"/>
                      <a:pt x="124" y="8"/>
                      <a:pt x="109" y="7"/>
                    </a:cubicBezTo>
                    <a:cubicBezTo>
                      <a:pt x="93" y="7"/>
                      <a:pt x="57" y="0"/>
                      <a:pt x="43" y="1"/>
                    </a:cubicBezTo>
                    <a:cubicBezTo>
                      <a:pt x="29" y="2"/>
                      <a:pt x="4" y="4"/>
                      <a:pt x="2" y="14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1" name="Freeform 2210">
                <a:extLst>
                  <a:ext uri="{FF2B5EF4-FFF2-40B4-BE49-F238E27FC236}">
                    <a16:creationId xmlns:a16="http://schemas.microsoft.com/office/drawing/2014/main" id="{CF536ABB-0BB5-1D22-9B4A-E24D565CB4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" y="885"/>
                <a:ext cx="108" cy="25"/>
              </a:xfrm>
              <a:custGeom>
                <a:avLst/>
                <a:gdLst>
                  <a:gd name="T0" fmla="*/ 0 w 68"/>
                  <a:gd name="T1" fmla="*/ 48 h 16"/>
                  <a:gd name="T2" fmla="*/ 273 w 68"/>
                  <a:gd name="T3" fmla="*/ 27 h 16"/>
                  <a:gd name="T4" fmla="*/ 132 w 68"/>
                  <a:gd name="T5" fmla="*/ 48 h 16"/>
                  <a:gd name="T6" fmla="*/ 40 w 68"/>
                  <a:gd name="T7" fmla="*/ 61 h 1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8" h="16">
                    <a:moveTo>
                      <a:pt x="0" y="13"/>
                    </a:moveTo>
                    <a:cubicBezTo>
                      <a:pt x="15" y="0"/>
                      <a:pt x="50" y="3"/>
                      <a:pt x="68" y="7"/>
                    </a:cubicBezTo>
                    <a:cubicBezTo>
                      <a:pt x="57" y="10"/>
                      <a:pt x="45" y="8"/>
                      <a:pt x="33" y="13"/>
                    </a:cubicBezTo>
                    <a:cubicBezTo>
                      <a:pt x="25" y="16"/>
                      <a:pt x="21" y="15"/>
                      <a:pt x="10" y="1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2" name="Freeform 2211">
                <a:extLst>
                  <a:ext uri="{FF2B5EF4-FFF2-40B4-BE49-F238E27FC236}">
                    <a16:creationId xmlns:a16="http://schemas.microsoft.com/office/drawing/2014/main" id="{C2CD9E4D-694F-918E-BF75-033C7D028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" y="917"/>
                <a:ext cx="111" cy="34"/>
              </a:xfrm>
              <a:custGeom>
                <a:avLst/>
                <a:gdLst>
                  <a:gd name="T0" fmla="*/ 0 w 70"/>
                  <a:gd name="T1" fmla="*/ 48 h 22"/>
                  <a:gd name="T2" fmla="*/ 244 w 70"/>
                  <a:gd name="T3" fmla="*/ 0 h 22"/>
                  <a:gd name="T4" fmla="*/ 103 w 70"/>
                  <a:gd name="T5" fmla="*/ 45 h 2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0" h="22">
                    <a:moveTo>
                      <a:pt x="0" y="13"/>
                    </a:moveTo>
                    <a:cubicBezTo>
                      <a:pt x="10" y="13"/>
                      <a:pt x="70" y="22"/>
                      <a:pt x="61" y="0"/>
                    </a:cubicBezTo>
                    <a:cubicBezTo>
                      <a:pt x="53" y="9"/>
                      <a:pt x="36" y="7"/>
                      <a:pt x="26" y="1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3" name="Oval 2212">
                <a:extLst>
                  <a:ext uri="{FF2B5EF4-FFF2-40B4-BE49-F238E27FC236}">
                    <a16:creationId xmlns:a16="http://schemas.microsoft.com/office/drawing/2014/main" id="{83F67900-CC5A-9F8F-368A-46EB780F5B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0" y="910"/>
                <a:ext cx="48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4" name="Oval 2213">
                <a:extLst>
                  <a:ext uri="{FF2B5EF4-FFF2-40B4-BE49-F238E27FC236}">
                    <a16:creationId xmlns:a16="http://schemas.microsoft.com/office/drawing/2014/main" id="{11413DAD-2A72-E86C-D17B-F77F26AA3E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5" y="907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5" name="Oval 2214">
                <a:extLst>
                  <a:ext uri="{FF2B5EF4-FFF2-40B4-BE49-F238E27FC236}">
                    <a16:creationId xmlns:a16="http://schemas.microsoft.com/office/drawing/2014/main" id="{2209F18E-3143-D7BD-CE0B-0A661D35B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8" y="909"/>
                <a:ext cx="48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6" name="Freeform 2215">
                <a:extLst>
                  <a:ext uri="{FF2B5EF4-FFF2-40B4-BE49-F238E27FC236}">
                    <a16:creationId xmlns:a16="http://schemas.microsoft.com/office/drawing/2014/main" id="{F85BFE93-4643-CBBD-A90B-4E7C1B4F5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914"/>
                <a:ext cx="36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42 w 23"/>
                  <a:gd name="T5" fmla="*/ 27 h 8"/>
                  <a:gd name="T6" fmla="*/ 88 w 23"/>
                  <a:gd name="T7" fmla="*/ 12 h 8"/>
                  <a:gd name="T8" fmla="*/ 88 w 23"/>
                  <a:gd name="T9" fmla="*/ 8 h 8"/>
                  <a:gd name="T10" fmla="*/ 47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3" y="7"/>
                      <a:pt x="6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1" y="1"/>
                      <a:pt x="17" y="0"/>
                      <a:pt x="12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7" name="Oval 2216">
                <a:extLst>
                  <a:ext uri="{FF2B5EF4-FFF2-40B4-BE49-F238E27FC236}">
                    <a16:creationId xmlns:a16="http://schemas.microsoft.com/office/drawing/2014/main" id="{5973B243-882D-8389-B498-971F63D118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1" y="914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8" name="Oval 2217">
                <a:extLst>
                  <a:ext uri="{FF2B5EF4-FFF2-40B4-BE49-F238E27FC236}">
                    <a16:creationId xmlns:a16="http://schemas.microsoft.com/office/drawing/2014/main" id="{72C9AC7B-D5C2-D0E2-18BC-EFF30B689D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7" y="914"/>
                <a:ext cx="5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9" name="Freeform 2218">
                <a:extLst>
                  <a:ext uri="{FF2B5EF4-FFF2-40B4-BE49-F238E27FC236}">
                    <a16:creationId xmlns:a16="http://schemas.microsoft.com/office/drawing/2014/main" id="{D5615587-A9F0-6708-6FD0-7CEE85AE05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" y="920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3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3"/>
                    </a:cubicBezTo>
                    <a:cubicBezTo>
                      <a:pt x="4" y="3"/>
                      <a:pt x="13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0" name="Freeform 2219">
                <a:extLst>
                  <a:ext uri="{FF2B5EF4-FFF2-40B4-BE49-F238E27FC236}">
                    <a16:creationId xmlns:a16="http://schemas.microsoft.com/office/drawing/2014/main" id="{A15B3D3B-CF03-8432-9D26-A217C1DC8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" y="880"/>
                <a:ext cx="380" cy="71"/>
              </a:xfrm>
              <a:custGeom>
                <a:avLst/>
                <a:gdLst>
                  <a:gd name="T0" fmla="*/ 8 w 240"/>
                  <a:gd name="T1" fmla="*/ 55 h 45"/>
                  <a:gd name="T2" fmla="*/ 128 w 240"/>
                  <a:gd name="T3" fmla="*/ 107 h 45"/>
                  <a:gd name="T4" fmla="*/ 485 w 240"/>
                  <a:gd name="T5" fmla="*/ 163 h 45"/>
                  <a:gd name="T6" fmla="*/ 877 w 240"/>
                  <a:gd name="T7" fmla="*/ 163 h 45"/>
                  <a:gd name="T8" fmla="*/ 953 w 240"/>
                  <a:gd name="T9" fmla="*/ 107 h 45"/>
                  <a:gd name="T10" fmla="*/ 795 w 240"/>
                  <a:gd name="T11" fmla="*/ 60 h 45"/>
                  <a:gd name="T12" fmla="*/ 434 w 240"/>
                  <a:gd name="T13" fmla="*/ 27 h 45"/>
                  <a:gd name="T14" fmla="*/ 171 w 240"/>
                  <a:gd name="T15" fmla="*/ 5 h 45"/>
                  <a:gd name="T16" fmla="*/ 8 w 240"/>
                  <a:gd name="T17" fmla="*/ 55 h 4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0" h="45">
                    <a:moveTo>
                      <a:pt x="2" y="14"/>
                    </a:moveTo>
                    <a:cubicBezTo>
                      <a:pt x="0" y="21"/>
                      <a:pt x="8" y="23"/>
                      <a:pt x="32" y="27"/>
                    </a:cubicBezTo>
                    <a:cubicBezTo>
                      <a:pt x="57" y="30"/>
                      <a:pt x="84" y="41"/>
                      <a:pt x="122" y="41"/>
                    </a:cubicBezTo>
                    <a:cubicBezTo>
                      <a:pt x="160" y="41"/>
                      <a:pt x="203" y="45"/>
                      <a:pt x="221" y="41"/>
                    </a:cubicBezTo>
                    <a:cubicBezTo>
                      <a:pt x="239" y="37"/>
                      <a:pt x="239" y="38"/>
                      <a:pt x="240" y="27"/>
                    </a:cubicBezTo>
                    <a:cubicBezTo>
                      <a:pt x="240" y="16"/>
                      <a:pt x="216" y="17"/>
                      <a:pt x="200" y="15"/>
                    </a:cubicBezTo>
                    <a:cubicBezTo>
                      <a:pt x="185" y="13"/>
                      <a:pt x="124" y="8"/>
                      <a:pt x="109" y="7"/>
                    </a:cubicBezTo>
                    <a:cubicBezTo>
                      <a:pt x="93" y="7"/>
                      <a:pt x="57" y="0"/>
                      <a:pt x="43" y="1"/>
                    </a:cubicBezTo>
                    <a:cubicBezTo>
                      <a:pt x="29" y="2"/>
                      <a:pt x="4" y="4"/>
                      <a:pt x="2" y="1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1" name="Freeform 2220">
                <a:extLst>
                  <a:ext uri="{FF2B5EF4-FFF2-40B4-BE49-F238E27FC236}">
                    <a16:creationId xmlns:a16="http://schemas.microsoft.com/office/drawing/2014/main" id="{5A0BD928-714B-6152-2C04-B930056FD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" y="841"/>
                <a:ext cx="466" cy="79"/>
              </a:xfrm>
              <a:custGeom>
                <a:avLst/>
                <a:gdLst>
                  <a:gd name="T0" fmla="*/ 5 w 294"/>
                  <a:gd name="T1" fmla="*/ 155 h 50"/>
                  <a:gd name="T2" fmla="*/ 284 w 294"/>
                  <a:gd name="T3" fmla="*/ 182 h 50"/>
                  <a:gd name="T4" fmla="*/ 723 w 294"/>
                  <a:gd name="T5" fmla="*/ 158 h 50"/>
                  <a:gd name="T6" fmla="*/ 1043 w 294"/>
                  <a:gd name="T7" fmla="*/ 103 h 50"/>
                  <a:gd name="T8" fmla="*/ 1159 w 294"/>
                  <a:gd name="T9" fmla="*/ 35 h 50"/>
                  <a:gd name="T10" fmla="*/ 1027 w 294"/>
                  <a:gd name="T11" fmla="*/ 22 h 50"/>
                  <a:gd name="T12" fmla="*/ 821 w 294"/>
                  <a:gd name="T13" fmla="*/ 13 h 50"/>
                  <a:gd name="T14" fmla="*/ 537 w 294"/>
                  <a:gd name="T15" fmla="*/ 14 h 50"/>
                  <a:gd name="T16" fmla="*/ 258 w 294"/>
                  <a:gd name="T17" fmla="*/ 60 h 50"/>
                  <a:gd name="T18" fmla="*/ 5 w 294"/>
                  <a:gd name="T19" fmla="*/ 155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4" h="50">
                    <a:moveTo>
                      <a:pt x="1" y="39"/>
                    </a:moveTo>
                    <a:cubicBezTo>
                      <a:pt x="1" y="46"/>
                      <a:pt x="36" y="50"/>
                      <a:pt x="71" y="46"/>
                    </a:cubicBezTo>
                    <a:cubicBezTo>
                      <a:pt x="106" y="42"/>
                      <a:pt x="141" y="42"/>
                      <a:pt x="182" y="40"/>
                    </a:cubicBezTo>
                    <a:cubicBezTo>
                      <a:pt x="223" y="38"/>
                      <a:pt x="243" y="31"/>
                      <a:pt x="262" y="26"/>
                    </a:cubicBezTo>
                    <a:cubicBezTo>
                      <a:pt x="280" y="22"/>
                      <a:pt x="288" y="18"/>
                      <a:pt x="291" y="9"/>
                    </a:cubicBezTo>
                    <a:cubicBezTo>
                      <a:pt x="294" y="0"/>
                      <a:pt x="272" y="5"/>
                      <a:pt x="258" y="6"/>
                    </a:cubicBezTo>
                    <a:cubicBezTo>
                      <a:pt x="244" y="7"/>
                      <a:pt x="224" y="4"/>
                      <a:pt x="206" y="3"/>
                    </a:cubicBezTo>
                    <a:cubicBezTo>
                      <a:pt x="188" y="2"/>
                      <a:pt x="158" y="2"/>
                      <a:pt x="135" y="4"/>
                    </a:cubicBezTo>
                    <a:cubicBezTo>
                      <a:pt x="112" y="6"/>
                      <a:pt x="91" y="5"/>
                      <a:pt x="65" y="15"/>
                    </a:cubicBezTo>
                    <a:cubicBezTo>
                      <a:pt x="39" y="25"/>
                      <a:pt x="0" y="33"/>
                      <a:pt x="1" y="39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2" name="Freeform 2221">
                <a:extLst>
                  <a:ext uri="{FF2B5EF4-FFF2-40B4-BE49-F238E27FC236}">
                    <a16:creationId xmlns:a16="http://schemas.microsoft.com/office/drawing/2014/main" id="{7785F2A1-12B9-E274-7221-1840E052C9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" y="855"/>
                <a:ext cx="129" cy="43"/>
              </a:xfrm>
              <a:custGeom>
                <a:avLst/>
                <a:gdLst>
                  <a:gd name="T0" fmla="*/ 0 w 82"/>
                  <a:gd name="T1" fmla="*/ 108 h 27"/>
                  <a:gd name="T2" fmla="*/ 164 w 82"/>
                  <a:gd name="T3" fmla="*/ 46 h 27"/>
                  <a:gd name="T4" fmla="*/ 319 w 82"/>
                  <a:gd name="T5" fmla="*/ 21 h 27"/>
                  <a:gd name="T6" fmla="*/ 189 w 82"/>
                  <a:gd name="T7" fmla="*/ 61 h 27"/>
                  <a:gd name="T8" fmla="*/ 61 w 82"/>
                  <a:gd name="T9" fmla="*/ 97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2" h="27">
                    <a:moveTo>
                      <a:pt x="0" y="27"/>
                    </a:moveTo>
                    <a:cubicBezTo>
                      <a:pt x="13" y="20"/>
                      <a:pt x="29" y="16"/>
                      <a:pt x="42" y="11"/>
                    </a:cubicBezTo>
                    <a:cubicBezTo>
                      <a:pt x="53" y="7"/>
                      <a:pt x="72" y="0"/>
                      <a:pt x="82" y="5"/>
                    </a:cubicBezTo>
                    <a:cubicBezTo>
                      <a:pt x="68" y="6"/>
                      <a:pt x="60" y="8"/>
                      <a:pt x="48" y="15"/>
                    </a:cubicBezTo>
                    <a:cubicBezTo>
                      <a:pt x="38" y="21"/>
                      <a:pt x="27" y="19"/>
                      <a:pt x="16" y="2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3" name="Freeform 2222">
                <a:extLst>
                  <a:ext uri="{FF2B5EF4-FFF2-40B4-BE49-F238E27FC236}">
                    <a16:creationId xmlns:a16="http://schemas.microsoft.com/office/drawing/2014/main" id="{DB1327EE-C6CA-D617-8109-5F7CBEEC6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6" y="857"/>
                <a:ext cx="114" cy="36"/>
              </a:xfrm>
              <a:custGeom>
                <a:avLst/>
                <a:gdLst>
                  <a:gd name="T0" fmla="*/ 0 w 72"/>
                  <a:gd name="T1" fmla="*/ 77 h 23"/>
                  <a:gd name="T2" fmla="*/ 206 w 72"/>
                  <a:gd name="T3" fmla="*/ 42 h 23"/>
                  <a:gd name="T4" fmla="*/ 287 w 72"/>
                  <a:gd name="T5" fmla="*/ 0 h 23"/>
                  <a:gd name="T6" fmla="*/ 147 w 72"/>
                  <a:gd name="T7" fmla="*/ 14 h 23"/>
                  <a:gd name="T8" fmla="*/ 171 w 72"/>
                  <a:gd name="T9" fmla="*/ 22 h 23"/>
                  <a:gd name="T10" fmla="*/ 143 w 72"/>
                  <a:gd name="T11" fmla="*/ 53 h 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2" h="23">
                    <a:moveTo>
                      <a:pt x="0" y="20"/>
                    </a:moveTo>
                    <a:cubicBezTo>
                      <a:pt x="17" y="23"/>
                      <a:pt x="36" y="17"/>
                      <a:pt x="52" y="11"/>
                    </a:cubicBezTo>
                    <a:cubicBezTo>
                      <a:pt x="58" y="9"/>
                      <a:pt x="70" y="7"/>
                      <a:pt x="72" y="0"/>
                    </a:cubicBezTo>
                    <a:cubicBezTo>
                      <a:pt x="62" y="5"/>
                      <a:pt x="48" y="6"/>
                      <a:pt x="37" y="4"/>
                    </a:cubicBezTo>
                    <a:cubicBezTo>
                      <a:pt x="39" y="4"/>
                      <a:pt x="41" y="6"/>
                      <a:pt x="43" y="6"/>
                    </a:cubicBezTo>
                    <a:cubicBezTo>
                      <a:pt x="42" y="10"/>
                      <a:pt x="39" y="12"/>
                      <a:pt x="36" y="14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4" name="Oval 2223">
                <a:extLst>
                  <a:ext uri="{FF2B5EF4-FFF2-40B4-BE49-F238E27FC236}">
                    <a16:creationId xmlns:a16="http://schemas.microsoft.com/office/drawing/2014/main" id="{E2FC2803-A184-2745-A76E-CCAFEE347D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8" y="866"/>
                <a:ext cx="47" cy="18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5" name="Oval 2224">
                <a:extLst>
                  <a:ext uri="{FF2B5EF4-FFF2-40B4-BE49-F238E27FC236}">
                    <a16:creationId xmlns:a16="http://schemas.microsoft.com/office/drawing/2014/main" id="{31E8CFE2-20AB-6285-7688-8EB4958C31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2" y="861"/>
                <a:ext cx="47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6" name="Oval 2225">
                <a:extLst>
                  <a:ext uri="{FF2B5EF4-FFF2-40B4-BE49-F238E27FC236}">
                    <a16:creationId xmlns:a16="http://schemas.microsoft.com/office/drawing/2014/main" id="{7282AA26-8C98-FBBD-11AE-29FDE2307D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5" y="865"/>
                <a:ext cx="47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7" name="Freeform 2226">
                <a:extLst>
                  <a:ext uri="{FF2B5EF4-FFF2-40B4-BE49-F238E27FC236}">
                    <a16:creationId xmlns:a16="http://schemas.microsoft.com/office/drawing/2014/main" id="{020C17FB-1244-57AB-75F0-E309659264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3" y="868"/>
                <a:ext cx="36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39 w 23"/>
                  <a:gd name="T5" fmla="*/ 27 h 8"/>
                  <a:gd name="T6" fmla="*/ 88 w 23"/>
                  <a:gd name="T7" fmla="*/ 14 h 8"/>
                  <a:gd name="T8" fmla="*/ 83 w 23"/>
                  <a:gd name="T9" fmla="*/ 12 h 8"/>
                  <a:gd name="T10" fmla="*/ 47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4"/>
                    </a:cubicBezTo>
                    <a:cubicBezTo>
                      <a:pt x="23" y="3"/>
                      <a:pt x="23" y="3"/>
                      <a:pt x="22" y="3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8" name="Freeform 2227">
                <a:extLst>
                  <a:ext uri="{FF2B5EF4-FFF2-40B4-BE49-F238E27FC236}">
                    <a16:creationId xmlns:a16="http://schemas.microsoft.com/office/drawing/2014/main" id="{4476DC85-DE35-BCD8-01EC-B6B12AFA3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2" y="874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9" name="Freeform 2228">
                <a:extLst>
                  <a:ext uri="{FF2B5EF4-FFF2-40B4-BE49-F238E27FC236}">
                    <a16:creationId xmlns:a16="http://schemas.microsoft.com/office/drawing/2014/main" id="{DEB1B251-2C75-C195-35CA-3DBEDFCB00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" y="841"/>
                <a:ext cx="466" cy="79"/>
              </a:xfrm>
              <a:custGeom>
                <a:avLst/>
                <a:gdLst>
                  <a:gd name="T0" fmla="*/ 5 w 294"/>
                  <a:gd name="T1" fmla="*/ 155 h 50"/>
                  <a:gd name="T2" fmla="*/ 284 w 294"/>
                  <a:gd name="T3" fmla="*/ 182 h 50"/>
                  <a:gd name="T4" fmla="*/ 723 w 294"/>
                  <a:gd name="T5" fmla="*/ 158 h 50"/>
                  <a:gd name="T6" fmla="*/ 1043 w 294"/>
                  <a:gd name="T7" fmla="*/ 103 h 50"/>
                  <a:gd name="T8" fmla="*/ 1159 w 294"/>
                  <a:gd name="T9" fmla="*/ 35 h 50"/>
                  <a:gd name="T10" fmla="*/ 1027 w 294"/>
                  <a:gd name="T11" fmla="*/ 22 h 50"/>
                  <a:gd name="T12" fmla="*/ 821 w 294"/>
                  <a:gd name="T13" fmla="*/ 13 h 50"/>
                  <a:gd name="T14" fmla="*/ 537 w 294"/>
                  <a:gd name="T15" fmla="*/ 14 h 50"/>
                  <a:gd name="T16" fmla="*/ 258 w 294"/>
                  <a:gd name="T17" fmla="*/ 60 h 50"/>
                  <a:gd name="T18" fmla="*/ 5 w 294"/>
                  <a:gd name="T19" fmla="*/ 155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4" h="50">
                    <a:moveTo>
                      <a:pt x="1" y="39"/>
                    </a:moveTo>
                    <a:cubicBezTo>
                      <a:pt x="1" y="46"/>
                      <a:pt x="36" y="50"/>
                      <a:pt x="71" y="46"/>
                    </a:cubicBezTo>
                    <a:cubicBezTo>
                      <a:pt x="106" y="42"/>
                      <a:pt x="141" y="42"/>
                      <a:pt x="182" y="40"/>
                    </a:cubicBezTo>
                    <a:cubicBezTo>
                      <a:pt x="223" y="38"/>
                      <a:pt x="243" y="31"/>
                      <a:pt x="262" y="26"/>
                    </a:cubicBezTo>
                    <a:cubicBezTo>
                      <a:pt x="280" y="22"/>
                      <a:pt x="288" y="18"/>
                      <a:pt x="291" y="9"/>
                    </a:cubicBezTo>
                    <a:cubicBezTo>
                      <a:pt x="294" y="0"/>
                      <a:pt x="272" y="5"/>
                      <a:pt x="258" y="6"/>
                    </a:cubicBezTo>
                    <a:cubicBezTo>
                      <a:pt x="244" y="7"/>
                      <a:pt x="224" y="4"/>
                      <a:pt x="206" y="3"/>
                    </a:cubicBezTo>
                    <a:cubicBezTo>
                      <a:pt x="188" y="2"/>
                      <a:pt x="158" y="2"/>
                      <a:pt x="135" y="4"/>
                    </a:cubicBezTo>
                    <a:cubicBezTo>
                      <a:pt x="112" y="6"/>
                      <a:pt x="91" y="5"/>
                      <a:pt x="65" y="15"/>
                    </a:cubicBezTo>
                    <a:cubicBezTo>
                      <a:pt x="39" y="25"/>
                      <a:pt x="0" y="33"/>
                      <a:pt x="1" y="39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0" name="Freeform 2229">
                <a:extLst>
                  <a:ext uri="{FF2B5EF4-FFF2-40B4-BE49-F238E27FC236}">
                    <a16:creationId xmlns:a16="http://schemas.microsoft.com/office/drawing/2014/main" id="{13518DA8-83C1-DAC3-E756-4706DBB16D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" y="842"/>
                <a:ext cx="452" cy="67"/>
              </a:xfrm>
              <a:custGeom>
                <a:avLst/>
                <a:gdLst>
                  <a:gd name="T0" fmla="*/ 60 w 285"/>
                  <a:gd name="T1" fmla="*/ 56 h 42"/>
                  <a:gd name="T2" fmla="*/ 284 w 285"/>
                  <a:gd name="T3" fmla="*/ 29 h 42"/>
                  <a:gd name="T4" fmla="*/ 653 w 285"/>
                  <a:gd name="T5" fmla="*/ 21 h 42"/>
                  <a:gd name="T6" fmla="*/ 853 w 285"/>
                  <a:gd name="T7" fmla="*/ 35 h 42"/>
                  <a:gd name="T8" fmla="*/ 1085 w 285"/>
                  <a:gd name="T9" fmla="*/ 56 h 42"/>
                  <a:gd name="T10" fmla="*/ 1064 w 285"/>
                  <a:gd name="T11" fmla="*/ 89 h 42"/>
                  <a:gd name="T12" fmla="*/ 893 w 285"/>
                  <a:gd name="T13" fmla="*/ 145 h 42"/>
                  <a:gd name="T14" fmla="*/ 592 w 285"/>
                  <a:gd name="T15" fmla="*/ 155 h 42"/>
                  <a:gd name="T16" fmla="*/ 176 w 285"/>
                  <a:gd name="T17" fmla="*/ 137 h 42"/>
                  <a:gd name="T18" fmla="*/ 8 w 285"/>
                  <a:gd name="T19" fmla="*/ 86 h 42"/>
                  <a:gd name="T20" fmla="*/ 60 w 285"/>
                  <a:gd name="T21" fmla="*/ 56 h 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85" h="42">
                    <a:moveTo>
                      <a:pt x="15" y="14"/>
                    </a:moveTo>
                    <a:cubicBezTo>
                      <a:pt x="25" y="13"/>
                      <a:pt x="32" y="15"/>
                      <a:pt x="71" y="7"/>
                    </a:cubicBezTo>
                    <a:cubicBezTo>
                      <a:pt x="109" y="0"/>
                      <a:pt x="142" y="6"/>
                      <a:pt x="164" y="5"/>
                    </a:cubicBezTo>
                    <a:cubicBezTo>
                      <a:pt x="185" y="4"/>
                      <a:pt x="196" y="6"/>
                      <a:pt x="214" y="9"/>
                    </a:cubicBezTo>
                    <a:cubicBezTo>
                      <a:pt x="233" y="11"/>
                      <a:pt x="260" y="13"/>
                      <a:pt x="272" y="14"/>
                    </a:cubicBezTo>
                    <a:cubicBezTo>
                      <a:pt x="285" y="15"/>
                      <a:pt x="279" y="18"/>
                      <a:pt x="267" y="22"/>
                    </a:cubicBezTo>
                    <a:cubicBezTo>
                      <a:pt x="255" y="26"/>
                      <a:pt x="242" y="30"/>
                      <a:pt x="224" y="36"/>
                    </a:cubicBezTo>
                    <a:cubicBezTo>
                      <a:pt x="206" y="42"/>
                      <a:pt x="183" y="40"/>
                      <a:pt x="148" y="38"/>
                    </a:cubicBezTo>
                    <a:cubicBezTo>
                      <a:pt x="112" y="36"/>
                      <a:pt x="66" y="34"/>
                      <a:pt x="44" y="34"/>
                    </a:cubicBezTo>
                    <a:cubicBezTo>
                      <a:pt x="22" y="34"/>
                      <a:pt x="0" y="31"/>
                      <a:pt x="2" y="21"/>
                    </a:cubicBezTo>
                    <a:cubicBezTo>
                      <a:pt x="2" y="14"/>
                      <a:pt x="9" y="15"/>
                      <a:pt x="15" y="14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1" name="Freeform 2230">
                <a:extLst>
                  <a:ext uri="{FF2B5EF4-FFF2-40B4-BE49-F238E27FC236}">
                    <a16:creationId xmlns:a16="http://schemas.microsoft.com/office/drawing/2014/main" id="{63250707-7E11-A348-5F33-8FBAB62E9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" y="847"/>
                <a:ext cx="127" cy="27"/>
              </a:xfrm>
              <a:custGeom>
                <a:avLst/>
                <a:gdLst>
                  <a:gd name="T0" fmla="*/ 0 w 80"/>
                  <a:gd name="T1" fmla="*/ 64 h 17"/>
                  <a:gd name="T2" fmla="*/ 321 w 80"/>
                  <a:gd name="T3" fmla="*/ 52 h 17"/>
                  <a:gd name="T4" fmla="*/ 219 w 80"/>
                  <a:gd name="T5" fmla="*/ 56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0" h="17">
                    <a:moveTo>
                      <a:pt x="0" y="16"/>
                    </a:moveTo>
                    <a:cubicBezTo>
                      <a:pt x="27" y="17"/>
                      <a:pt x="55" y="0"/>
                      <a:pt x="80" y="13"/>
                    </a:cubicBezTo>
                    <a:cubicBezTo>
                      <a:pt x="72" y="10"/>
                      <a:pt x="63" y="12"/>
                      <a:pt x="55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2" name="Freeform 2231">
                <a:extLst>
                  <a:ext uri="{FF2B5EF4-FFF2-40B4-BE49-F238E27FC236}">
                    <a16:creationId xmlns:a16="http://schemas.microsoft.com/office/drawing/2014/main" id="{38B6040F-DA76-FE9C-A23D-E5024A71B3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" y="863"/>
                <a:ext cx="113" cy="35"/>
              </a:xfrm>
              <a:custGeom>
                <a:avLst/>
                <a:gdLst>
                  <a:gd name="T0" fmla="*/ 0 w 71"/>
                  <a:gd name="T1" fmla="*/ 73 h 22"/>
                  <a:gd name="T2" fmla="*/ 170 w 71"/>
                  <a:gd name="T3" fmla="*/ 68 h 22"/>
                  <a:gd name="T4" fmla="*/ 286 w 71"/>
                  <a:gd name="T5" fmla="*/ 13 h 22"/>
                  <a:gd name="T6" fmla="*/ 115 w 71"/>
                  <a:gd name="T7" fmla="*/ 0 h 22"/>
                  <a:gd name="T8" fmla="*/ 142 w 71"/>
                  <a:gd name="T9" fmla="*/ 60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1" h="22">
                    <a:moveTo>
                      <a:pt x="0" y="18"/>
                    </a:moveTo>
                    <a:cubicBezTo>
                      <a:pt x="13" y="22"/>
                      <a:pt x="29" y="21"/>
                      <a:pt x="42" y="17"/>
                    </a:cubicBezTo>
                    <a:cubicBezTo>
                      <a:pt x="49" y="15"/>
                      <a:pt x="68" y="10"/>
                      <a:pt x="71" y="3"/>
                    </a:cubicBezTo>
                    <a:cubicBezTo>
                      <a:pt x="56" y="2"/>
                      <a:pt x="43" y="6"/>
                      <a:pt x="28" y="0"/>
                    </a:cubicBezTo>
                    <a:cubicBezTo>
                      <a:pt x="34" y="5"/>
                      <a:pt x="43" y="6"/>
                      <a:pt x="35" y="15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3" name="Oval 2232">
                <a:extLst>
                  <a:ext uri="{FF2B5EF4-FFF2-40B4-BE49-F238E27FC236}">
                    <a16:creationId xmlns:a16="http://schemas.microsoft.com/office/drawing/2014/main" id="{1DC22A30-967A-1D78-761E-98B60FB45C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1" y="871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4" name="Oval 2233">
                <a:extLst>
                  <a:ext uri="{FF2B5EF4-FFF2-40B4-BE49-F238E27FC236}">
                    <a16:creationId xmlns:a16="http://schemas.microsoft.com/office/drawing/2014/main" id="{DFADA4D3-8474-2DF9-DE02-980617B027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6" y="866"/>
                <a:ext cx="48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5" name="Oval 2234">
                <a:extLst>
                  <a:ext uri="{FF2B5EF4-FFF2-40B4-BE49-F238E27FC236}">
                    <a16:creationId xmlns:a16="http://schemas.microsoft.com/office/drawing/2014/main" id="{4E952631-F23B-189E-71CF-7541299771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9" y="869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6" name="Freeform 2235">
                <a:extLst>
                  <a:ext uri="{FF2B5EF4-FFF2-40B4-BE49-F238E27FC236}">
                    <a16:creationId xmlns:a16="http://schemas.microsoft.com/office/drawing/2014/main" id="{8676C02F-BBC2-0D57-11E1-3D679743F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" y="872"/>
                <a:ext cx="36" cy="13"/>
              </a:xfrm>
              <a:custGeom>
                <a:avLst/>
                <a:gdLst>
                  <a:gd name="T0" fmla="*/ 0 w 23"/>
                  <a:gd name="T1" fmla="*/ 21 h 8"/>
                  <a:gd name="T2" fmla="*/ 5 w 23"/>
                  <a:gd name="T3" fmla="*/ 26 h 8"/>
                  <a:gd name="T4" fmla="*/ 42 w 23"/>
                  <a:gd name="T5" fmla="*/ 34 h 8"/>
                  <a:gd name="T6" fmla="*/ 88 w 23"/>
                  <a:gd name="T7" fmla="*/ 13 h 8"/>
                  <a:gd name="T8" fmla="*/ 88 w 23"/>
                  <a:gd name="T9" fmla="*/ 8 h 8"/>
                  <a:gd name="T10" fmla="*/ 49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1" y="6"/>
                    </a:cubicBezTo>
                    <a:cubicBezTo>
                      <a:pt x="3" y="7"/>
                      <a:pt x="7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3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7" name="Oval 2236">
                <a:extLst>
                  <a:ext uri="{FF2B5EF4-FFF2-40B4-BE49-F238E27FC236}">
                    <a16:creationId xmlns:a16="http://schemas.microsoft.com/office/drawing/2014/main" id="{3D445991-FD81-0A5F-A56C-D9877D59EE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2" y="87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8" name="Oval 2237">
                <a:extLst>
                  <a:ext uri="{FF2B5EF4-FFF2-40B4-BE49-F238E27FC236}">
                    <a16:creationId xmlns:a16="http://schemas.microsoft.com/office/drawing/2014/main" id="{6B3C765E-9403-B0CA-0DAF-B2D7FF9136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8" y="87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9" name="Freeform 2238">
                <a:extLst>
                  <a:ext uri="{FF2B5EF4-FFF2-40B4-BE49-F238E27FC236}">
                    <a16:creationId xmlns:a16="http://schemas.microsoft.com/office/drawing/2014/main" id="{C8564FE1-1DC8-AAF7-CE34-D3E2AABD50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" y="879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5" y="4"/>
                      <a:pt x="13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0" name="Freeform 2239">
                <a:extLst>
                  <a:ext uri="{FF2B5EF4-FFF2-40B4-BE49-F238E27FC236}">
                    <a16:creationId xmlns:a16="http://schemas.microsoft.com/office/drawing/2014/main" id="{E40D9F1B-26D6-8A40-E7C6-12936AB55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" y="842"/>
                <a:ext cx="452" cy="67"/>
              </a:xfrm>
              <a:custGeom>
                <a:avLst/>
                <a:gdLst>
                  <a:gd name="T0" fmla="*/ 60 w 285"/>
                  <a:gd name="T1" fmla="*/ 56 h 42"/>
                  <a:gd name="T2" fmla="*/ 284 w 285"/>
                  <a:gd name="T3" fmla="*/ 29 h 42"/>
                  <a:gd name="T4" fmla="*/ 653 w 285"/>
                  <a:gd name="T5" fmla="*/ 21 h 42"/>
                  <a:gd name="T6" fmla="*/ 853 w 285"/>
                  <a:gd name="T7" fmla="*/ 35 h 42"/>
                  <a:gd name="T8" fmla="*/ 1085 w 285"/>
                  <a:gd name="T9" fmla="*/ 56 h 42"/>
                  <a:gd name="T10" fmla="*/ 1064 w 285"/>
                  <a:gd name="T11" fmla="*/ 89 h 42"/>
                  <a:gd name="T12" fmla="*/ 893 w 285"/>
                  <a:gd name="T13" fmla="*/ 145 h 42"/>
                  <a:gd name="T14" fmla="*/ 592 w 285"/>
                  <a:gd name="T15" fmla="*/ 155 h 42"/>
                  <a:gd name="T16" fmla="*/ 176 w 285"/>
                  <a:gd name="T17" fmla="*/ 137 h 42"/>
                  <a:gd name="T18" fmla="*/ 8 w 285"/>
                  <a:gd name="T19" fmla="*/ 86 h 42"/>
                  <a:gd name="T20" fmla="*/ 60 w 285"/>
                  <a:gd name="T21" fmla="*/ 56 h 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85" h="42">
                    <a:moveTo>
                      <a:pt x="15" y="14"/>
                    </a:moveTo>
                    <a:cubicBezTo>
                      <a:pt x="25" y="13"/>
                      <a:pt x="32" y="15"/>
                      <a:pt x="71" y="7"/>
                    </a:cubicBezTo>
                    <a:cubicBezTo>
                      <a:pt x="109" y="0"/>
                      <a:pt x="142" y="6"/>
                      <a:pt x="164" y="5"/>
                    </a:cubicBezTo>
                    <a:cubicBezTo>
                      <a:pt x="185" y="4"/>
                      <a:pt x="196" y="6"/>
                      <a:pt x="214" y="9"/>
                    </a:cubicBezTo>
                    <a:cubicBezTo>
                      <a:pt x="233" y="11"/>
                      <a:pt x="260" y="13"/>
                      <a:pt x="272" y="14"/>
                    </a:cubicBezTo>
                    <a:cubicBezTo>
                      <a:pt x="285" y="15"/>
                      <a:pt x="279" y="18"/>
                      <a:pt x="267" y="22"/>
                    </a:cubicBezTo>
                    <a:cubicBezTo>
                      <a:pt x="255" y="26"/>
                      <a:pt x="242" y="30"/>
                      <a:pt x="224" y="36"/>
                    </a:cubicBezTo>
                    <a:cubicBezTo>
                      <a:pt x="206" y="42"/>
                      <a:pt x="183" y="40"/>
                      <a:pt x="148" y="38"/>
                    </a:cubicBezTo>
                    <a:cubicBezTo>
                      <a:pt x="112" y="36"/>
                      <a:pt x="66" y="34"/>
                      <a:pt x="44" y="34"/>
                    </a:cubicBezTo>
                    <a:cubicBezTo>
                      <a:pt x="22" y="34"/>
                      <a:pt x="0" y="31"/>
                      <a:pt x="2" y="21"/>
                    </a:cubicBezTo>
                    <a:cubicBezTo>
                      <a:pt x="2" y="14"/>
                      <a:pt x="9" y="15"/>
                      <a:pt x="15" y="1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1" name="Freeform 2240">
                <a:extLst>
                  <a:ext uri="{FF2B5EF4-FFF2-40B4-BE49-F238E27FC236}">
                    <a16:creationId xmlns:a16="http://schemas.microsoft.com/office/drawing/2014/main" id="{AE3B14FA-05C8-29CD-2C7A-D351F8B8C5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82"/>
                <a:ext cx="442" cy="87"/>
              </a:xfrm>
              <a:custGeom>
                <a:avLst/>
                <a:gdLst>
                  <a:gd name="T0" fmla="*/ 851 w 279"/>
                  <a:gd name="T1" fmla="*/ 117 h 55"/>
                  <a:gd name="T2" fmla="*/ 577 w 279"/>
                  <a:gd name="T3" fmla="*/ 33 h 55"/>
                  <a:gd name="T4" fmla="*/ 274 w 279"/>
                  <a:gd name="T5" fmla="*/ 21 h 55"/>
                  <a:gd name="T6" fmla="*/ 0 w 279"/>
                  <a:gd name="T7" fmla="*/ 33 h 55"/>
                  <a:gd name="T8" fmla="*/ 0 w 279"/>
                  <a:gd name="T9" fmla="*/ 163 h 55"/>
                  <a:gd name="T10" fmla="*/ 401 w 279"/>
                  <a:gd name="T11" fmla="*/ 198 h 55"/>
                  <a:gd name="T12" fmla="*/ 843 w 279"/>
                  <a:gd name="T13" fmla="*/ 198 h 55"/>
                  <a:gd name="T14" fmla="*/ 1084 w 279"/>
                  <a:gd name="T15" fmla="*/ 165 h 55"/>
                  <a:gd name="T16" fmla="*/ 851 w 279"/>
                  <a:gd name="T17" fmla="*/ 117 h 5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9" h="55">
                    <a:moveTo>
                      <a:pt x="214" y="30"/>
                    </a:moveTo>
                    <a:cubicBezTo>
                      <a:pt x="185" y="23"/>
                      <a:pt x="169" y="17"/>
                      <a:pt x="145" y="8"/>
                    </a:cubicBezTo>
                    <a:cubicBezTo>
                      <a:pt x="120" y="0"/>
                      <a:pt x="100" y="4"/>
                      <a:pt x="69" y="5"/>
                    </a:cubicBezTo>
                    <a:cubicBezTo>
                      <a:pt x="41" y="6"/>
                      <a:pt x="20" y="4"/>
                      <a:pt x="0" y="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37" y="41"/>
                      <a:pt x="63" y="46"/>
                      <a:pt x="101" y="50"/>
                    </a:cubicBezTo>
                    <a:cubicBezTo>
                      <a:pt x="141" y="55"/>
                      <a:pt x="193" y="54"/>
                      <a:pt x="212" y="50"/>
                    </a:cubicBezTo>
                    <a:cubicBezTo>
                      <a:pt x="231" y="47"/>
                      <a:pt x="266" y="49"/>
                      <a:pt x="273" y="42"/>
                    </a:cubicBezTo>
                    <a:cubicBezTo>
                      <a:pt x="279" y="36"/>
                      <a:pt x="243" y="38"/>
                      <a:pt x="214" y="3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2" name="Freeform 2241">
                <a:extLst>
                  <a:ext uri="{FF2B5EF4-FFF2-40B4-BE49-F238E27FC236}">
                    <a16:creationId xmlns:a16="http://schemas.microsoft.com/office/drawing/2014/main" id="{121522A8-37C6-F2A5-2E66-C8B1334151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" y="795"/>
                <a:ext cx="145" cy="21"/>
              </a:xfrm>
              <a:custGeom>
                <a:avLst/>
                <a:gdLst>
                  <a:gd name="T0" fmla="*/ 0 w 92"/>
                  <a:gd name="T1" fmla="*/ 29 h 13"/>
                  <a:gd name="T2" fmla="*/ 172 w 92"/>
                  <a:gd name="T3" fmla="*/ 13 h 13"/>
                  <a:gd name="T4" fmla="*/ 361 w 92"/>
                  <a:gd name="T5" fmla="*/ 0 h 13"/>
                  <a:gd name="T6" fmla="*/ 243 w 92"/>
                  <a:gd name="T7" fmla="*/ 21 h 13"/>
                  <a:gd name="T8" fmla="*/ 143 w 92"/>
                  <a:gd name="T9" fmla="*/ 42 h 13"/>
                  <a:gd name="T10" fmla="*/ 68 w 92"/>
                  <a:gd name="T11" fmla="*/ 39 h 13"/>
                  <a:gd name="T12" fmla="*/ 5 w 92"/>
                  <a:gd name="T13" fmla="*/ 47 h 1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2" h="13">
                    <a:moveTo>
                      <a:pt x="0" y="7"/>
                    </a:moveTo>
                    <a:cubicBezTo>
                      <a:pt x="15" y="4"/>
                      <a:pt x="29" y="3"/>
                      <a:pt x="44" y="3"/>
                    </a:cubicBezTo>
                    <a:cubicBezTo>
                      <a:pt x="60" y="4"/>
                      <a:pt x="76" y="0"/>
                      <a:pt x="92" y="0"/>
                    </a:cubicBezTo>
                    <a:cubicBezTo>
                      <a:pt x="82" y="3"/>
                      <a:pt x="72" y="3"/>
                      <a:pt x="62" y="5"/>
                    </a:cubicBezTo>
                    <a:cubicBezTo>
                      <a:pt x="54" y="7"/>
                      <a:pt x="46" y="10"/>
                      <a:pt x="37" y="10"/>
                    </a:cubicBezTo>
                    <a:cubicBezTo>
                      <a:pt x="31" y="10"/>
                      <a:pt x="24" y="8"/>
                      <a:pt x="17" y="9"/>
                    </a:cubicBezTo>
                    <a:cubicBezTo>
                      <a:pt x="12" y="9"/>
                      <a:pt x="4" y="13"/>
                      <a:pt x="1" y="11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3" name="Freeform 2242">
                <a:extLst>
                  <a:ext uri="{FF2B5EF4-FFF2-40B4-BE49-F238E27FC236}">
                    <a16:creationId xmlns:a16="http://schemas.microsoft.com/office/drawing/2014/main" id="{A14D60BB-F136-A06E-0452-EFFCDD2F02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" y="830"/>
                <a:ext cx="132" cy="25"/>
              </a:xfrm>
              <a:custGeom>
                <a:avLst/>
                <a:gdLst>
                  <a:gd name="T0" fmla="*/ 0 w 83"/>
                  <a:gd name="T1" fmla="*/ 61 h 16"/>
                  <a:gd name="T2" fmla="*/ 192 w 83"/>
                  <a:gd name="T3" fmla="*/ 47 h 16"/>
                  <a:gd name="T4" fmla="*/ 334 w 83"/>
                  <a:gd name="T5" fmla="*/ 31 h 16"/>
                  <a:gd name="T6" fmla="*/ 170 w 83"/>
                  <a:gd name="T7" fmla="*/ 0 h 16"/>
                  <a:gd name="T8" fmla="*/ 192 w 83"/>
                  <a:gd name="T9" fmla="*/ 20 h 16"/>
                  <a:gd name="T10" fmla="*/ 170 w 83"/>
                  <a:gd name="T11" fmla="*/ 31 h 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3" h="16">
                    <a:moveTo>
                      <a:pt x="0" y="16"/>
                    </a:moveTo>
                    <a:cubicBezTo>
                      <a:pt x="16" y="16"/>
                      <a:pt x="32" y="13"/>
                      <a:pt x="48" y="12"/>
                    </a:cubicBezTo>
                    <a:cubicBezTo>
                      <a:pt x="57" y="12"/>
                      <a:pt x="77" y="14"/>
                      <a:pt x="83" y="8"/>
                    </a:cubicBezTo>
                    <a:cubicBezTo>
                      <a:pt x="72" y="1"/>
                      <a:pt x="55" y="6"/>
                      <a:pt x="42" y="0"/>
                    </a:cubicBezTo>
                    <a:cubicBezTo>
                      <a:pt x="44" y="0"/>
                      <a:pt x="47" y="3"/>
                      <a:pt x="48" y="5"/>
                    </a:cubicBezTo>
                    <a:cubicBezTo>
                      <a:pt x="46" y="6"/>
                      <a:pt x="44" y="8"/>
                      <a:pt x="42" y="8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4" name="Oval 2243">
                <a:extLst>
                  <a:ext uri="{FF2B5EF4-FFF2-40B4-BE49-F238E27FC236}">
                    <a16:creationId xmlns:a16="http://schemas.microsoft.com/office/drawing/2014/main" id="{5D11CC52-95A7-236E-FB85-C4DFEE4E19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5" y="820"/>
                <a:ext cx="46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5" name="Oval 2244">
                <a:extLst>
                  <a:ext uri="{FF2B5EF4-FFF2-40B4-BE49-F238E27FC236}">
                    <a16:creationId xmlns:a16="http://schemas.microsoft.com/office/drawing/2014/main" id="{CCA935DB-96AC-D2CE-6529-FA25D0B9EC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817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6" name="Oval 2245">
                <a:extLst>
                  <a:ext uri="{FF2B5EF4-FFF2-40B4-BE49-F238E27FC236}">
                    <a16:creationId xmlns:a16="http://schemas.microsoft.com/office/drawing/2014/main" id="{E91E5F6B-7547-4F63-1491-A2EEA3E15A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" y="819"/>
                <a:ext cx="47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7" name="Freeform 2246">
                <a:extLst>
                  <a:ext uri="{FF2B5EF4-FFF2-40B4-BE49-F238E27FC236}">
                    <a16:creationId xmlns:a16="http://schemas.microsoft.com/office/drawing/2014/main" id="{0D9BC41A-6368-77C7-C477-F8C8F02193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" y="823"/>
                <a:ext cx="36" cy="13"/>
              </a:xfrm>
              <a:custGeom>
                <a:avLst/>
                <a:gdLst>
                  <a:gd name="T0" fmla="*/ 0 w 23"/>
                  <a:gd name="T1" fmla="*/ 21 h 8"/>
                  <a:gd name="T2" fmla="*/ 5 w 23"/>
                  <a:gd name="T3" fmla="*/ 26 h 8"/>
                  <a:gd name="T4" fmla="*/ 42 w 23"/>
                  <a:gd name="T5" fmla="*/ 34 h 8"/>
                  <a:gd name="T6" fmla="*/ 88 w 23"/>
                  <a:gd name="T7" fmla="*/ 13 h 8"/>
                  <a:gd name="T8" fmla="*/ 88 w 23"/>
                  <a:gd name="T9" fmla="*/ 8 h 8"/>
                  <a:gd name="T10" fmla="*/ 49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1" y="5"/>
                      <a:pt x="1" y="6"/>
                    </a:cubicBezTo>
                    <a:cubicBezTo>
                      <a:pt x="3" y="7"/>
                      <a:pt x="7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8" name="Oval 2247">
                <a:extLst>
                  <a:ext uri="{FF2B5EF4-FFF2-40B4-BE49-F238E27FC236}">
                    <a16:creationId xmlns:a16="http://schemas.microsoft.com/office/drawing/2014/main" id="{791AEDDD-C6DC-9E6E-095E-13AA7F582E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4" y="82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9" name="Freeform 2248">
                <a:extLst>
                  <a:ext uri="{FF2B5EF4-FFF2-40B4-BE49-F238E27FC236}">
                    <a16:creationId xmlns:a16="http://schemas.microsoft.com/office/drawing/2014/main" id="{7C1F6304-AFEE-5ACB-1A55-729408DCF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9" y="830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3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5" y="5"/>
                      <a:pt x="0" y="3"/>
                    </a:cubicBezTo>
                    <a:cubicBezTo>
                      <a:pt x="4" y="3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0" name="Freeform 2249">
                <a:extLst>
                  <a:ext uri="{FF2B5EF4-FFF2-40B4-BE49-F238E27FC236}">
                    <a16:creationId xmlns:a16="http://schemas.microsoft.com/office/drawing/2014/main" id="{BAD30C0B-A5DA-61A8-5593-CA76EF2BDD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82"/>
                <a:ext cx="442" cy="87"/>
              </a:xfrm>
              <a:custGeom>
                <a:avLst/>
                <a:gdLst>
                  <a:gd name="T0" fmla="*/ 0 w 279"/>
                  <a:gd name="T1" fmla="*/ 163 h 55"/>
                  <a:gd name="T2" fmla="*/ 401 w 279"/>
                  <a:gd name="T3" fmla="*/ 198 h 55"/>
                  <a:gd name="T4" fmla="*/ 843 w 279"/>
                  <a:gd name="T5" fmla="*/ 198 h 55"/>
                  <a:gd name="T6" fmla="*/ 1084 w 279"/>
                  <a:gd name="T7" fmla="*/ 165 h 55"/>
                  <a:gd name="T8" fmla="*/ 851 w 279"/>
                  <a:gd name="T9" fmla="*/ 117 h 55"/>
                  <a:gd name="T10" fmla="*/ 577 w 279"/>
                  <a:gd name="T11" fmla="*/ 33 h 55"/>
                  <a:gd name="T12" fmla="*/ 274 w 279"/>
                  <a:gd name="T13" fmla="*/ 21 h 55"/>
                  <a:gd name="T14" fmla="*/ 0 w 279"/>
                  <a:gd name="T15" fmla="*/ 33 h 5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79" h="55">
                    <a:moveTo>
                      <a:pt x="0" y="41"/>
                    </a:moveTo>
                    <a:cubicBezTo>
                      <a:pt x="37" y="41"/>
                      <a:pt x="63" y="46"/>
                      <a:pt x="101" y="50"/>
                    </a:cubicBezTo>
                    <a:cubicBezTo>
                      <a:pt x="141" y="55"/>
                      <a:pt x="193" y="54"/>
                      <a:pt x="212" y="50"/>
                    </a:cubicBezTo>
                    <a:cubicBezTo>
                      <a:pt x="231" y="47"/>
                      <a:pt x="266" y="49"/>
                      <a:pt x="273" y="42"/>
                    </a:cubicBezTo>
                    <a:cubicBezTo>
                      <a:pt x="279" y="36"/>
                      <a:pt x="243" y="38"/>
                      <a:pt x="214" y="30"/>
                    </a:cubicBezTo>
                    <a:cubicBezTo>
                      <a:pt x="185" y="23"/>
                      <a:pt x="169" y="17"/>
                      <a:pt x="145" y="8"/>
                    </a:cubicBezTo>
                    <a:cubicBezTo>
                      <a:pt x="120" y="0"/>
                      <a:pt x="100" y="4"/>
                      <a:pt x="69" y="5"/>
                    </a:cubicBezTo>
                    <a:cubicBezTo>
                      <a:pt x="41" y="6"/>
                      <a:pt x="20" y="4"/>
                      <a:pt x="0" y="8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1" name="Freeform 2250">
                <a:extLst>
                  <a:ext uri="{FF2B5EF4-FFF2-40B4-BE49-F238E27FC236}">
                    <a16:creationId xmlns:a16="http://schemas.microsoft.com/office/drawing/2014/main" id="{56397EC8-E65D-FAFE-9728-D6D18552A7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852"/>
                <a:ext cx="405" cy="82"/>
              </a:xfrm>
              <a:custGeom>
                <a:avLst/>
                <a:gdLst>
                  <a:gd name="T0" fmla="*/ 876 w 256"/>
                  <a:gd name="T1" fmla="*/ 107 h 52"/>
                  <a:gd name="T2" fmla="*/ 631 w 256"/>
                  <a:gd name="T3" fmla="*/ 62 h 52"/>
                  <a:gd name="T4" fmla="*/ 278 w 256"/>
                  <a:gd name="T5" fmla="*/ 22 h 52"/>
                  <a:gd name="T6" fmla="*/ 0 w 256"/>
                  <a:gd name="T7" fmla="*/ 5 h 52"/>
                  <a:gd name="T8" fmla="*/ 0 w 256"/>
                  <a:gd name="T9" fmla="*/ 177 h 52"/>
                  <a:gd name="T10" fmla="*/ 495 w 256"/>
                  <a:gd name="T11" fmla="*/ 191 h 52"/>
                  <a:gd name="T12" fmla="*/ 748 w 256"/>
                  <a:gd name="T13" fmla="*/ 191 h 52"/>
                  <a:gd name="T14" fmla="*/ 911 w 256"/>
                  <a:gd name="T15" fmla="*/ 164 h 52"/>
                  <a:gd name="T16" fmla="*/ 1014 w 256"/>
                  <a:gd name="T17" fmla="*/ 142 h 52"/>
                  <a:gd name="T18" fmla="*/ 876 w 256"/>
                  <a:gd name="T19" fmla="*/ 107 h 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56" h="52">
                    <a:moveTo>
                      <a:pt x="221" y="27"/>
                    </a:moveTo>
                    <a:cubicBezTo>
                      <a:pt x="201" y="24"/>
                      <a:pt x="188" y="18"/>
                      <a:pt x="159" y="16"/>
                    </a:cubicBezTo>
                    <a:cubicBezTo>
                      <a:pt x="131" y="14"/>
                      <a:pt x="98" y="10"/>
                      <a:pt x="70" y="6"/>
                    </a:cubicBezTo>
                    <a:cubicBezTo>
                      <a:pt x="46" y="2"/>
                      <a:pt x="23" y="0"/>
                      <a:pt x="0" y="1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47" y="44"/>
                      <a:pt x="95" y="48"/>
                      <a:pt x="125" y="49"/>
                    </a:cubicBezTo>
                    <a:cubicBezTo>
                      <a:pt x="157" y="50"/>
                      <a:pt x="166" y="52"/>
                      <a:pt x="189" y="49"/>
                    </a:cubicBezTo>
                    <a:cubicBezTo>
                      <a:pt x="198" y="48"/>
                      <a:pt x="219" y="44"/>
                      <a:pt x="230" y="42"/>
                    </a:cubicBezTo>
                    <a:cubicBezTo>
                      <a:pt x="244" y="40"/>
                      <a:pt x="256" y="39"/>
                      <a:pt x="256" y="36"/>
                    </a:cubicBezTo>
                    <a:cubicBezTo>
                      <a:pt x="254" y="29"/>
                      <a:pt x="242" y="31"/>
                      <a:pt x="221" y="27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2" name="Freeform 2251">
                <a:extLst>
                  <a:ext uri="{FF2B5EF4-FFF2-40B4-BE49-F238E27FC236}">
                    <a16:creationId xmlns:a16="http://schemas.microsoft.com/office/drawing/2014/main" id="{8CB04C90-9F7F-65D9-959A-538BD10F1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" y="863"/>
                <a:ext cx="97" cy="16"/>
              </a:xfrm>
              <a:custGeom>
                <a:avLst/>
                <a:gdLst>
                  <a:gd name="T0" fmla="*/ 0 w 61"/>
                  <a:gd name="T1" fmla="*/ 5 h 10"/>
                  <a:gd name="T2" fmla="*/ 142 w 61"/>
                  <a:gd name="T3" fmla="*/ 5 h 10"/>
                  <a:gd name="T4" fmla="*/ 245 w 61"/>
                  <a:gd name="T5" fmla="*/ 34 h 10"/>
                  <a:gd name="T6" fmla="*/ 5 w 61"/>
                  <a:gd name="T7" fmla="*/ 42 h 1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1" h="10">
                    <a:moveTo>
                      <a:pt x="0" y="1"/>
                    </a:moveTo>
                    <a:cubicBezTo>
                      <a:pt x="11" y="3"/>
                      <a:pt x="24" y="0"/>
                      <a:pt x="35" y="1"/>
                    </a:cubicBezTo>
                    <a:cubicBezTo>
                      <a:pt x="44" y="3"/>
                      <a:pt x="52" y="6"/>
                      <a:pt x="61" y="8"/>
                    </a:cubicBezTo>
                    <a:cubicBezTo>
                      <a:pt x="41" y="7"/>
                      <a:pt x="20" y="7"/>
                      <a:pt x="1" y="10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3" name="Freeform 2252">
                <a:extLst>
                  <a:ext uri="{FF2B5EF4-FFF2-40B4-BE49-F238E27FC236}">
                    <a16:creationId xmlns:a16="http://schemas.microsoft.com/office/drawing/2014/main" id="{7C1286C1-1807-1CA5-A79F-5B6B12B9A3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" y="895"/>
                <a:ext cx="145" cy="31"/>
              </a:xfrm>
              <a:custGeom>
                <a:avLst/>
                <a:gdLst>
                  <a:gd name="T0" fmla="*/ 0 w 92"/>
                  <a:gd name="T1" fmla="*/ 56 h 20"/>
                  <a:gd name="T2" fmla="*/ 219 w 92"/>
                  <a:gd name="T3" fmla="*/ 62 h 20"/>
                  <a:gd name="T4" fmla="*/ 361 w 92"/>
                  <a:gd name="T5" fmla="*/ 29 h 20"/>
                  <a:gd name="T6" fmla="*/ 224 w 92"/>
                  <a:gd name="T7" fmla="*/ 0 h 20"/>
                  <a:gd name="T8" fmla="*/ 208 w 92"/>
                  <a:gd name="T9" fmla="*/ 48 h 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2" h="20">
                    <a:moveTo>
                      <a:pt x="0" y="15"/>
                    </a:moveTo>
                    <a:cubicBezTo>
                      <a:pt x="16" y="20"/>
                      <a:pt x="39" y="20"/>
                      <a:pt x="56" y="17"/>
                    </a:cubicBezTo>
                    <a:cubicBezTo>
                      <a:pt x="68" y="15"/>
                      <a:pt x="81" y="7"/>
                      <a:pt x="92" y="8"/>
                    </a:cubicBezTo>
                    <a:cubicBezTo>
                      <a:pt x="81" y="4"/>
                      <a:pt x="69" y="2"/>
                      <a:pt x="57" y="0"/>
                    </a:cubicBezTo>
                    <a:cubicBezTo>
                      <a:pt x="71" y="2"/>
                      <a:pt x="60" y="10"/>
                      <a:pt x="53" y="13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4" name="Oval 2253">
                <a:extLst>
                  <a:ext uri="{FF2B5EF4-FFF2-40B4-BE49-F238E27FC236}">
                    <a16:creationId xmlns:a16="http://schemas.microsoft.com/office/drawing/2014/main" id="{11B6C5F2-E9C1-5785-8515-B965774F6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5" y="890"/>
                <a:ext cx="56" cy="20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5" name="Oval 2254">
                <a:extLst>
                  <a:ext uri="{FF2B5EF4-FFF2-40B4-BE49-F238E27FC236}">
                    <a16:creationId xmlns:a16="http://schemas.microsoft.com/office/drawing/2014/main" id="{2A37434B-9194-5800-9E59-72C2DAD940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9" y="885"/>
                <a:ext cx="55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6" name="Oval 2255">
                <a:extLst>
                  <a:ext uri="{FF2B5EF4-FFF2-40B4-BE49-F238E27FC236}">
                    <a16:creationId xmlns:a16="http://schemas.microsoft.com/office/drawing/2014/main" id="{5854D650-56A1-2202-03A3-FB7B62DB9A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2" y="888"/>
                <a:ext cx="56" cy="21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7" name="Freeform 2256">
                <a:extLst>
                  <a:ext uri="{FF2B5EF4-FFF2-40B4-BE49-F238E27FC236}">
                    <a16:creationId xmlns:a16="http://schemas.microsoft.com/office/drawing/2014/main" id="{5DA4108E-EBE3-A261-65E3-6067E354E6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" y="893"/>
                <a:ext cx="41" cy="14"/>
              </a:xfrm>
              <a:custGeom>
                <a:avLst/>
                <a:gdLst>
                  <a:gd name="T0" fmla="*/ 0 w 26"/>
                  <a:gd name="T1" fmla="*/ 19 h 9"/>
                  <a:gd name="T2" fmla="*/ 0 w 26"/>
                  <a:gd name="T3" fmla="*/ 26 h 9"/>
                  <a:gd name="T4" fmla="*/ 47 w 26"/>
                  <a:gd name="T5" fmla="*/ 34 h 9"/>
                  <a:gd name="T6" fmla="*/ 103 w 26"/>
                  <a:gd name="T7" fmla="*/ 14 h 9"/>
                  <a:gd name="T8" fmla="*/ 103 w 26"/>
                  <a:gd name="T9" fmla="*/ 12 h 9"/>
                  <a:gd name="T10" fmla="*/ 55 w 26"/>
                  <a:gd name="T11" fmla="*/ 0 h 9"/>
                  <a:gd name="T12" fmla="*/ 0 w 26"/>
                  <a:gd name="T13" fmla="*/ 19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9">
                    <a:moveTo>
                      <a:pt x="0" y="5"/>
                    </a:moveTo>
                    <a:cubicBezTo>
                      <a:pt x="0" y="6"/>
                      <a:pt x="0" y="6"/>
                      <a:pt x="0" y="7"/>
                    </a:cubicBezTo>
                    <a:cubicBezTo>
                      <a:pt x="3" y="8"/>
                      <a:pt x="7" y="9"/>
                      <a:pt x="12" y="9"/>
                    </a:cubicBezTo>
                    <a:cubicBezTo>
                      <a:pt x="20" y="9"/>
                      <a:pt x="26" y="7"/>
                      <a:pt x="26" y="4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3" y="1"/>
                      <a:pt x="19" y="0"/>
                      <a:pt x="14" y="0"/>
                    </a:cubicBezTo>
                    <a:cubicBezTo>
                      <a:pt x="6" y="0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8" name="Freeform 2257">
                <a:extLst>
                  <a:ext uri="{FF2B5EF4-FFF2-40B4-BE49-F238E27FC236}">
                    <a16:creationId xmlns:a16="http://schemas.microsoft.com/office/drawing/2014/main" id="{9A75C361-601E-B292-32C8-E924213BB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" y="899"/>
                <a:ext cx="30" cy="10"/>
              </a:xfrm>
              <a:custGeom>
                <a:avLst/>
                <a:gdLst>
                  <a:gd name="T0" fmla="*/ 74 w 19"/>
                  <a:gd name="T1" fmla="*/ 0 h 6"/>
                  <a:gd name="T2" fmla="*/ 0 w 19"/>
                  <a:gd name="T3" fmla="*/ 22 h 6"/>
                  <a:gd name="T4" fmla="*/ 74 w 19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6">
                    <a:moveTo>
                      <a:pt x="19" y="0"/>
                    </a:moveTo>
                    <a:cubicBezTo>
                      <a:pt x="16" y="5"/>
                      <a:pt x="6" y="6"/>
                      <a:pt x="0" y="5"/>
                    </a:cubicBezTo>
                    <a:cubicBezTo>
                      <a:pt x="5" y="4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9" name="Freeform 2258">
                <a:extLst>
                  <a:ext uri="{FF2B5EF4-FFF2-40B4-BE49-F238E27FC236}">
                    <a16:creationId xmlns:a16="http://schemas.microsoft.com/office/drawing/2014/main" id="{7EBA13E2-BEFF-C0CA-0EFF-DD776DFDBC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852"/>
                <a:ext cx="405" cy="82"/>
              </a:xfrm>
              <a:custGeom>
                <a:avLst/>
                <a:gdLst>
                  <a:gd name="T0" fmla="*/ 0 w 256"/>
                  <a:gd name="T1" fmla="*/ 177 h 52"/>
                  <a:gd name="T2" fmla="*/ 495 w 256"/>
                  <a:gd name="T3" fmla="*/ 191 h 52"/>
                  <a:gd name="T4" fmla="*/ 748 w 256"/>
                  <a:gd name="T5" fmla="*/ 191 h 52"/>
                  <a:gd name="T6" fmla="*/ 911 w 256"/>
                  <a:gd name="T7" fmla="*/ 164 h 52"/>
                  <a:gd name="T8" fmla="*/ 1014 w 256"/>
                  <a:gd name="T9" fmla="*/ 142 h 52"/>
                  <a:gd name="T10" fmla="*/ 876 w 256"/>
                  <a:gd name="T11" fmla="*/ 107 h 52"/>
                  <a:gd name="T12" fmla="*/ 631 w 256"/>
                  <a:gd name="T13" fmla="*/ 62 h 52"/>
                  <a:gd name="T14" fmla="*/ 278 w 256"/>
                  <a:gd name="T15" fmla="*/ 22 h 52"/>
                  <a:gd name="T16" fmla="*/ 0 w 256"/>
                  <a:gd name="T17" fmla="*/ 5 h 5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56" h="52">
                    <a:moveTo>
                      <a:pt x="0" y="45"/>
                    </a:moveTo>
                    <a:cubicBezTo>
                      <a:pt x="47" y="44"/>
                      <a:pt x="95" y="48"/>
                      <a:pt x="125" y="49"/>
                    </a:cubicBezTo>
                    <a:cubicBezTo>
                      <a:pt x="157" y="50"/>
                      <a:pt x="166" y="52"/>
                      <a:pt x="189" y="49"/>
                    </a:cubicBezTo>
                    <a:cubicBezTo>
                      <a:pt x="198" y="48"/>
                      <a:pt x="219" y="44"/>
                      <a:pt x="230" y="42"/>
                    </a:cubicBezTo>
                    <a:cubicBezTo>
                      <a:pt x="244" y="40"/>
                      <a:pt x="256" y="39"/>
                      <a:pt x="256" y="36"/>
                    </a:cubicBezTo>
                    <a:cubicBezTo>
                      <a:pt x="254" y="29"/>
                      <a:pt x="242" y="31"/>
                      <a:pt x="221" y="27"/>
                    </a:cubicBezTo>
                    <a:cubicBezTo>
                      <a:pt x="201" y="24"/>
                      <a:pt x="188" y="18"/>
                      <a:pt x="159" y="16"/>
                    </a:cubicBezTo>
                    <a:cubicBezTo>
                      <a:pt x="131" y="14"/>
                      <a:pt x="98" y="10"/>
                      <a:pt x="70" y="6"/>
                    </a:cubicBezTo>
                    <a:cubicBezTo>
                      <a:pt x="46" y="2"/>
                      <a:pt x="23" y="0"/>
                      <a:pt x="0" y="1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0" name="Freeform 2259">
                <a:extLst>
                  <a:ext uri="{FF2B5EF4-FFF2-40B4-BE49-F238E27FC236}">
                    <a16:creationId xmlns:a16="http://schemas.microsoft.com/office/drawing/2014/main" id="{56E9597D-7AEE-9F4C-A66D-EE2115ED6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26"/>
                <a:ext cx="393" cy="79"/>
              </a:xfrm>
              <a:custGeom>
                <a:avLst/>
                <a:gdLst>
                  <a:gd name="T0" fmla="*/ 700 w 248"/>
                  <a:gd name="T1" fmla="*/ 52 h 50"/>
                  <a:gd name="T2" fmla="*/ 353 w 248"/>
                  <a:gd name="T3" fmla="*/ 13 h 50"/>
                  <a:gd name="T4" fmla="*/ 0 w 248"/>
                  <a:gd name="T5" fmla="*/ 0 h 50"/>
                  <a:gd name="T6" fmla="*/ 0 w 248"/>
                  <a:gd name="T7" fmla="*/ 182 h 50"/>
                  <a:gd name="T8" fmla="*/ 464 w 248"/>
                  <a:gd name="T9" fmla="*/ 155 h 50"/>
                  <a:gd name="T10" fmla="*/ 849 w 248"/>
                  <a:gd name="T11" fmla="*/ 190 h 50"/>
                  <a:gd name="T12" fmla="*/ 987 w 248"/>
                  <a:gd name="T13" fmla="*/ 158 h 50"/>
                  <a:gd name="T14" fmla="*/ 700 w 248"/>
                  <a:gd name="T15" fmla="*/ 52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48" h="50">
                    <a:moveTo>
                      <a:pt x="176" y="13"/>
                    </a:moveTo>
                    <a:cubicBezTo>
                      <a:pt x="153" y="7"/>
                      <a:pt x="110" y="6"/>
                      <a:pt x="89" y="3"/>
                    </a:cubicBezTo>
                    <a:cubicBezTo>
                      <a:pt x="70" y="0"/>
                      <a:pt x="24" y="0"/>
                      <a:pt x="0" y="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38" y="42"/>
                      <a:pt x="93" y="34"/>
                      <a:pt x="117" y="39"/>
                    </a:cubicBezTo>
                    <a:cubicBezTo>
                      <a:pt x="142" y="45"/>
                      <a:pt x="194" y="48"/>
                      <a:pt x="213" y="48"/>
                    </a:cubicBezTo>
                    <a:cubicBezTo>
                      <a:pt x="232" y="49"/>
                      <a:pt x="248" y="50"/>
                      <a:pt x="248" y="40"/>
                    </a:cubicBezTo>
                    <a:cubicBezTo>
                      <a:pt x="248" y="30"/>
                      <a:pt x="199" y="18"/>
                      <a:pt x="176" y="13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1" name="Freeform 2260">
                <a:extLst>
                  <a:ext uri="{FF2B5EF4-FFF2-40B4-BE49-F238E27FC236}">
                    <a16:creationId xmlns:a16="http://schemas.microsoft.com/office/drawing/2014/main" id="{8278B902-5C82-B6E6-FCB4-0843C6ADED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" y="923"/>
                <a:ext cx="127" cy="25"/>
              </a:xfrm>
              <a:custGeom>
                <a:avLst/>
                <a:gdLst>
                  <a:gd name="T0" fmla="*/ 0 w 80"/>
                  <a:gd name="T1" fmla="*/ 39 h 16"/>
                  <a:gd name="T2" fmla="*/ 321 w 80"/>
                  <a:gd name="T3" fmla="*/ 48 h 16"/>
                  <a:gd name="T4" fmla="*/ 5 w 80"/>
                  <a:gd name="T5" fmla="*/ 61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0" h="16">
                    <a:moveTo>
                      <a:pt x="0" y="10"/>
                    </a:moveTo>
                    <a:cubicBezTo>
                      <a:pt x="26" y="10"/>
                      <a:pt x="56" y="0"/>
                      <a:pt x="80" y="13"/>
                    </a:cubicBezTo>
                    <a:cubicBezTo>
                      <a:pt x="59" y="4"/>
                      <a:pt x="22" y="5"/>
                      <a:pt x="1" y="1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2" name="Freeform 2261">
                <a:extLst>
                  <a:ext uri="{FF2B5EF4-FFF2-40B4-BE49-F238E27FC236}">
                    <a16:creationId xmlns:a16="http://schemas.microsoft.com/office/drawing/2014/main" id="{CC89AA46-FCFE-4EBE-F3FF-5E3A5C8B42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" y="966"/>
                <a:ext cx="154" cy="30"/>
              </a:xfrm>
              <a:custGeom>
                <a:avLst/>
                <a:gdLst>
                  <a:gd name="T0" fmla="*/ 0 w 97"/>
                  <a:gd name="T1" fmla="*/ 39 h 19"/>
                  <a:gd name="T2" fmla="*/ 218 w 97"/>
                  <a:gd name="T3" fmla="*/ 62 h 19"/>
                  <a:gd name="T4" fmla="*/ 387 w 97"/>
                  <a:gd name="T5" fmla="*/ 55 h 19"/>
                  <a:gd name="T6" fmla="*/ 265 w 97"/>
                  <a:gd name="T7" fmla="*/ 0 h 19"/>
                  <a:gd name="T8" fmla="*/ 284 w 97"/>
                  <a:gd name="T9" fmla="*/ 33 h 19"/>
                  <a:gd name="T10" fmla="*/ 211 w 97"/>
                  <a:gd name="T11" fmla="*/ 39 h 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97" h="19">
                    <a:moveTo>
                      <a:pt x="0" y="10"/>
                    </a:moveTo>
                    <a:cubicBezTo>
                      <a:pt x="17" y="14"/>
                      <a:pt x="36" y="15"/>
                      <a:pt x="54" y="16"/>
                    </a:cubicBezTo>
                    <a:cubicBezTo>
                      <a:pt x="67" y="16"/>
                      <a:pt x="84" y="19"/>
                      <a:pt x="97" y="14"/>
                    </a:cubicBezTo>
                    <a:cubicBezTo>
                      <a:pt x="97" y="8"/>
                      <a:pt x="73" y="4"/>
                      <a:pt x="66" y="0"/>
                    </a:cubicBezTo>
                    <a:cubicBezTo>
                      <a:pt x="69" y="2"/>
                      <a:pt x="71" y="5"/>
                      <a:pt x="71" y="8"/>
                    </a:cubicBezTo>
                    <a:cubicBezTo>
                      <a:pt x="66" y="12"/>
                      <a:pt x="59" y="11"/>
                      <a:pt x="53" y="1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3" name="Oval 2262">
                <a:extLst>
                  <a:ext uri="{FF2B5EF4-FFF2-40B4-BE49-F238E27FC236}">
                    <a16:creationId xmlns:a16="http://schemas.microsoft.com/office/drawing/2014/main" id="{0E89DA47-353E-5337-E8E8-C23F1CA283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" y="953"/>
                <a:ext cx="55" cy="21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4" name="Oval 2263">
                <a:extLst>
                  <a:ext uri="{FF2B5EF4-FFF2-40B4-BE49-F238E27FC236}">
                    <a16:creationId xmlns:a16="http://schemas.microsoft.com/office/drawing/2014/main" id="{855DE0C0-671E-6ECA-A87A-65D0F21AEA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" y="948"/>
                <a:ext cx="54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5" name="Oval 2264">
                <a:extLst>
                  <a:ext uri="{FF2B5EF4-FFF2-40B4-BE49-F238E27FC236}">
                    <a16:creationId xmlns:a16="http://schemas.microsoft.com/office/drawing/2014/main" id="{2F0D9E79-46C4-155A-AA2F-A1CCDCE1C1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" y="950"/>
                <a:ext cx="55" cy="20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6" name="Freeform 2265">
                <a:extLst>
                  <a:ext uri="{FF2B5EF4-FFF2-40B4-BE49-F238E27FC236}">
                    <a16:creationId xmlns:a16="http://schemas.microsoft.com/office/drawing/2014/main" id="{7FFED46A-E136-09A3-D1DF-A57B917549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" y="955"/>
                <a:ext cx="42" cy="14"/>
              </a:xfrm>
              <a:custGeom>
                <a:avLst/>
                <a:gdLst>
                  <a:gd name="T0" fmla="*/ 0 w 26"/>
                  <a:gd name="T1" fmla="*/ 22 h 9"/>
                  <a:gd name="T2" fmla="*/ 0 w 26"/>
                  <a:gd name="T3" fmla="*/ 26 h 9"/>
                  <a:gd name="T4" fmla="*/ 50 w 26"/>
                  <a:gd name="T5" fmla="*/ 34 h 9"/>
                  <a:gd name="T6" fmla="*/ 110 w 26"/>
                  <a:gd name="T7" fmla="*/ 14 h 9"/>
                  <a:gd name="T8" fmla="*/ 105 w 26"/>
                  <a:gd name="T9" fmla="*/ 12 h 9"/>
                  <a:gd name="T10" fmla="*/ 60 w 26"/>
                  <a:gd name="T11" fmla="*/ 0 h 9"/>
                  <a:gd name="T12" fmla="*/ 0 w 26"/>
                  <a:gd name="T13" fmla="*/ 22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9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2" y="8"/>
                      <a:pt x="7" y="9"/>
                      <a:pt x="12" y="9"/>
                    </a:cubicBezTo>
                    <a:cubicBezTo>
                      <a:pt x="20" y="9"/>
                      <a:pt x="26" y="7"/>
                      <a:pt x="26" y="4"/>
                    </a:cubicBezTo>
                    <a:cubicBezTo>
                      <a:pt x="26" y="4"/>
                      <a:pt x="26" y="3"/>
                      <a:pt x="25" y="3"/>
                    </a:cubicBezTo>
                    <a:cubicBezTo>
                      <a:pt x="23" y="1"/>
                      <a:pt x="19" y="0"/>
                      <a:pt x="14" y="0"/>
                    </a:cubicBezTo>
                    <a:cubicBezTo>
                      <a:pt x="6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7" name="Oval 2266">
                <a:extLst>
                  <a:ext uri="{FF2B5EF4-FFF2-40B4-BE49-F238E27FC236}">
                    <a16:creationId xmlns:a16="http://schemas.microsoft.com/office/drawing/2014/main" id="{7A324049-33B1-C385-445A-CC2C0C33FB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8" y="955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8" name="Freeform 2267">
                <a:extLst>
                  <a:ext uri="{FF2B5EF4-FFF2-40B4-BE49-F238E27FC236}">
                    <a16:creationId xmlns:a16="http://schemas.microsoft.com/office/drawing/2014/main" id="{6338DB1D-7C94-D2AF-615D-D7378FBFE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" y="963"/>
                <a:ext cx="31" cy="7"/>
              </a:xfrm>
              <a:custGeom>
                <a:avLst/>
                <a:gdLst>
                  <a:gd name="T0" fmla="*/ 83 w 19"/>
                  <a:gd name="T1" fmla="*/ 0 h 5"/>
                  <a:gd name="T2" fmla="*/ 0 w 19"/>
                  <a:gd name="T3" fmla="*/ 11 h 5"/>
                  <a:gd name="T4" fmla="*/ 83 w 19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5">
                    <a:moveTo>
                      <a:pt x="19" y="0"/>
                    </a:moveTo>
                    <a:cubicBezTo>
                      <a:pt x="16" y="5"/>
                      <a:pt x="6" y="5"/>
                      <a:pt x="0" y="4"/>
                    </a:cubicBezTo>
                    <a:cubicBezTo>
                      <a:pt x="4" y="4"/>
                      <a:pt x="14" y="3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9" name="Freeform 2268">
                <a:extLst>
                  <a:ext uri="{FF2B5EF4-FFF2-40B4-BE49-F238E27FC236}">
                    <a16:creationId xmlns:a16="http://schemas.microsoft.com/office/drawing/2014/main" id="{AEF3FA32-E2B2-9498-0193-6C2387CD2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26"/>
                <a:ext cx="393" cy="79"/>
              </a:xfrm>
              <a:custGeom>
                <a:avLst/>
                <a:gdLst>
                  <a:gd name="T0" fmla="*/ 0 w 248"/>
                  <a:gd name="T1" fmla="*/ 182 h 50"/>
                  <a:gd name="T2" fmla="*/ 464 w 248"/>
                  <a:gd name="T3" fmla="*/ 155 h 50"/>
                  <a:gd name="T4" fmla="*/ 849 w 248"/>
                  <a:gd name="T5" fmla="*/ 190 h 50"/>
                  <a:gd name="T6" fmla="*/ 987 w 248"/>
                  <a:gd name="T7" fmla="*/ 158 h 50"/>
                  <a:gd name="T8" fmla="*/ 700 w 248"/>
                  <a:gd name="T9" fmla="*/ 52 h 50"/>
                  <a:gd name="T10" fmla="*/ 353 w 248"/>
                  <a:gd name="T11" fmla="*/ 13 h 50"/>
                  <a:gd name="T12" fmla="*/ 0 w 248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48" h="50">
                    <a:moveTo>
                      <a:pt x="0" y="46"/>
                    </a:moveTo>
                    <a:cubicBezTo>
                      <a:pt x="38" y="42"/>
                      <a:pt x="93" y="34"/>
                      <a:pt x="117" y="39"/>
                    </a:cubicBezTo>
                    <a:cubicBezTo>
                      <a:pt x="142" y="45"/>
                      <a:pt x="194" y="48"/>
                      <a:pt x="213" y="48"/>
                    </a:cubicBezTo>
                    <a:cubicBezTo>
                      <a:pt x="232" y="49"/>
                      <a:pt x="248" y="50"/>
                      <a:pt x="248" y="40"/>
                    </a:cubicBezTo>
                    <a:cubicBezTo>
                      <a:pt x="248" y="30"/>
                      <a:pt x="199" y="18"/>
                      <a:pt x="176" y="13"/>
                    </a:cubicBezTo>
                    <a:cubicBezTo>
                      <a:pt x="153" y="7"/>
                      <a:pt x="110" y="6"/>
                      <a:pt x="89" y="3"/>
                    </a:cubicBezTo>
                    <a:cubicBezTo>
                      <a:pt x="70" y="0"/>
                      <a:pt x="24" y="0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0" name="Freeform 2269">
                <a:extLst>
                  <a:ext uri="{FF2B5EF4-FFF2-40B4-BE49-F238E27FC236}">
                    <a16:creationId xmlns:a16="http://schemas.microsoft.com/office/drawing/2014/main" id="{77CF62BF-A288-9DA8-6141-12F4547926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" y="906"/>
                <a:ext cx="519" cy="72"/>
              </a:xfrm>
              <a:custGeom>
                <a:avLst/>
                <a:gdLst>
                  <a:gd name="T0" fmla="*/ 13 w 328"/>
                  <a:gd name="T1" fmla="*/ 81 h 46"/>
                  <a:gd name="T2" fmla="*/ 147 w 328"/>
                  <a:gd name="T3" fmla="*/ 135 h 46"/>
                  <a:gd name="T4" fmla="*/ 353 w 328"/>
                  <a:gd name="T5" fmla="*/ 157 h 46"/>
                  <a:gd name="T6" fmla="*/ 706 w 328"/>
                  <a:gd name="T7" fmla="*/ 155 h 46"/>
                  <a:gd name="T8" fmla="*/ 1117 w 328"/>
                  <a:gd name="T9" fmla="*/ 164 h 46"/>
                  <a:gd name="T10" fmla="*/ 1285 w 328"/>
                  <a:gd name="T11" fmla="*/ 149 h 46"/>
                  <a:gd name="T12" fmla="*/ 1122 w 328"/>
                  <a:gd name="T13" fmla="*/ 42 h 46"/>
                  <a:gd name="T14" fmla="*/ 717 w 328"/>
                  <a:gd name="T15" fmla="*/ 8 h 46"/>
                  <a:gd name="T16" fmla="*/ 335 w 328"/>
                  <a:gd name="T17" fmla="*/ 14 h 46"/>
                  <a:gd name="T18" fmla="*/ 13 w 328"/>
                  <a:gd name="T19" fmla="*/ 81 h 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28" h="46">
                    <a:moveTo>
                      <a:pt x="3" y="21"/>
                    </a:moveTo>
                    <a:cubicBezTo>
                      <a:pt x="0" y="26"/>
                      <a:pt x="19" y="30"/>
                      <a:pt x="37" y="35"/>
                    </a:cubicBezTo>
                    <a:cubicBezTo>
                      <a:pt x="55" y="40"/>
                      <a:pt x="66" y="43"/>
                      <a:pt x="89" y="41"/>
                    </a:cubicBezTo>
                    <a:cubicBezTo>
                      <a:pt x="112" y="40"/>
                      <a:pt x="128" y="40"/>
                      <a:pt x="178" y="40"/>
                    </a:cubicBezTo>
                    <a:cubicBezTo>
                      <a:pt x="229" y="40"/>
                      <a:pt x="254" y="43"/>
                      <a:pt x="282" y="43"/>
                    </a:cubicBezTo>
                    <a:cubicBezTo>
                      <a:pt x="310" y="44"/>
                      <a:pt x="319" y="46"/>
                      <a:pt x="324" y="39"/>
                    </a:cubicBezTo>
                    <a:cubicBezTo>
                      <a:pt x="328" y="31"/>
                      <a:pt x="307" y="15"/>
                      <a:pt x="283" y="11"/>
                    </a:cubicBezTo>
                    <a:cubicBezTo>
                      <a:pt x="260" y="7"/>
                      <a:pt x="214" y="2"/>
                      <a:pt x="181" y="2"/>
                    </a:cubicBezTo>
                    <a:cubicBezTo>
                      <a:pt x="147" y="2"/>
                      <a:pt x="100" y="0"/>
                      <a:pt x="85" y="4"/>
                    </a:cubicBezTo>
                    <a:cubicBezTo>
                      <a:pt x="70" y="7"/>
                      <a:pt x="4" y="17"/>
                      <a:pt x="3" y="21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1" name="Freeform 2270">
                <a:extLst>
                  <a:ext uri="{FF2B5EF4-FFF2-40B4-BE49-F238E27FC236}">
                    <a16:creationId xmlns:a16="http://schemas.microsoft.com/office/drawing/2014/main" id="{815EFE97-5C16-0750-8F46-4BC9BD1D8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" y="923"/>
                <a:ext cx="103" cy="21"/>
              </a:xfrm>
              <a:custGeom>
                <a:avLst/>
                <a:gdLst>
                  <a:gd name="T0" fmla="*/ 0 w 65"/>
                  <a:gd name="T1" fmla="*/ 50 h 13"/>
                  <a:gd name="T2" fmla="*/ 198 w 65"/>
                  <a:gd name="T3" fmla="*/ 0 h 13"/>
                  <a:gd name="T4" fmla="*/ 239 w 65"/>
                  <a:gd name="T5" fmla="*/ 13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5" h="13">
                    <a:moveTo>
                      <a:pt x="0" y="12"/>
                    </a:moveTo>
                    <a:cubicBezTo>
                      <a:pt x="16" y="13"/>
                      <a:pt x="34" y="2"/>
                      <a:pt x="50" y="0"/>
                    </a:cubicBezTo>
                    <a:cubicBezTo>
                      <a:pt x="53" y="0"/>
                      <a:pt x="65" y="0"/>
                      <a:pt x="60" y="3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2" name="Freeform 2271">
                <a:extLst>
                  <a:ext uri="{FF2B5EF4-FFF2-40B4-BE49-F238E27FC236}">
                    <a16:creationId xmlns:a16="http://schemas.microsoft.com/office/drawing/2014/main" id="{B722D2CB-78D3-BE44-B4FB-2FFA8ECFB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" y="936"/>
                <a:ext cx="163" cy="28"/>
              </a:xfrm>
              <a:custGeom>
                <a:avLst/>
                <a:gdLst>
                  <a:gd name="T0" fmla="*/ 0 w 103"/>
                  <a:gd name="T1" fmla="*/ 53 h 18"/>
                  <a:gd name="T2" fmla="*/ 258 w 103"/>
                  <a:gd name="T3" fmla="*/ 56 h 18"/>
                  <a:gd name="T4" fmla="*/ 408 w 103"/>
                  <a:gd name="T5" fmla="*/ 47 h 18"/>
                  <a:gd name="T6" fmla="*/ 353 w 103"/>
                  <a:gd name="T7" fmla="*/ 0 h 18"/>
                  <a:gd name="T8" fmla="*/ 261 w 103"/>
                  <a:gd name="T9" fmla="*/ 47 h 1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3" h="18">
                    <a:moveTo>
                      <a:pt x="0" y="14"/>
                    </a:moveTo>
                    <a:cubicBezTo>
                      <a:pt x="20" y="10"/>
                      <a:pt x="44" y="14"/>
                      <a:pt x="65" y="15"/>
                    </a:cubicBezTo>
                    <a:cubicBezTo>
                      <a:pt x="75" y="15"/>
                      <a:pt x="95" y="18"/>
                      <a:pt x="103" y="12"/>
                    </a:cubicBezTo>
                    <a:cubicBezTo>
                      <a:pt x="102" y="5"/>
                      <a:pt x="93" y="4"/>
                      <a:pt x="89" y="0"/>
                    </a:cubicBezTo>
                    <a:cubicBezTo>
                      <a:pt x="91" y="12"/>
                      <a:pt x="76" y="10"/>
                      <a:pt x="66" y="1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3" name="Oval 2272">
                <a:extLst>
                  <a:ext uri="{FF2B5EF4-FFF2-40B4-BE49-F238E27FC236}">
                    <a16:creationId xmlns:a16="http://schemas.microsoft.com/office/drawing/2014/main" id="{B0A0AB96-4313-82AB-26F9-EFDEDC97E4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0" y="931"/>
                <a:ext cx="64" cy="24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4" name="Oval 2273">
                <a:extLst>
                  <a:ext uri="{FF2B5EF4-FFF2-40B4-BE49-F238E27FC236}">
                    <a16:creationId xmlns:a16="http://schemas.microsoft.com/office/drawing/2014/main" id="{20071CDB-E83F-8E32-D89B-C3D4C0D1D0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" y="926"/>
                <a:ext cx="62" cy="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5" name="Oval 2274">
                <a:extLst>
                  <a:ext uri="{FF2B5EF4-FFF2-40B4-BE49-F238E27FC236}">
                    <a16:creationId xmlns:a16="http://schemas.microsoft.com/office/drawing/2014/main" id="{55B60D95-33EF-EEF5-5231-67628AD0A5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7" y="929"/>
                <a:ext cx="63" cy="24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6" name="Freeform 2275">
                <a:extLst>
                  <a:ext uri="{FF2B5EF4-FFF2-40B4-BE49-F238E27FC236}">
                    <a16:creationId xmlns:a16="http://schemas.microsoft.com/office/drawing/2014/main" id="{2A398359-904E-8696-F0CA-CD2BCD8CC4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" y="934"/>
                <a:ext cx="48" cy="17"/>
              </a:xfrm>
              <a:custGeom>
                <a:avLst/>
                <a:gdLst>
                  <a:gd name="T0" fmla="*/ 0 w 30"/>
                  <a:gd name="T1" fmla="*/ 26 h 11"/>
                  <a:gd name="T2" fmla="*/ 5 w 30"/>
                  <a:gd name="T3" fmla="*/ 29 h 11"/>
                  <a:gd name="T4" fmla="*/ 56 w 30"/>
                  <a:gd name="T5" fmla="*/ 40 h 11"/>
                  <a:gd name="T6" fmla="*/ 123 w 30"/>
                  <a:gd name="T7" fmla="*/ 19 h 11"/>
                  <a:gd name="T8" fmla="*/ 123 w 30"/>
                  <a:gd name="T9" fmla="*/ 12 h 11"/>
                  <a:gd name="T10" fmla="*/ 67 w 30"/>
                  <a:gd name="T11" fmla="*/ 0 h 11"/>
                  <a:gd name="T12" fmla="*/ 0 w 30"/>
                  <a:gd name="T13" fmla="*/ 26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0" y="7"/>
                    </a:moveTo>
                    <a:cubicBezTo>
                      <a:pt x="0" y="7"/>
                      <a:pt x="0" y="7"/>
                      <a:pt x="1" y="8"/>
                    </a:cubicBezTo>
                    <a:cubicBezTo>
                      <a:pt x="3" y="10"/>
                      <a:pt x="8" y="11"/>
                      <a:pt x="14" y="11"/>
                    </a:cubicBezTo>
                    <a:cubicBezTo>
                      <a:pt x="23" y="11"/>
                      <a:pt x="30" y="8"/>
                      <a:pt x="30" y="5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27" y="2"/>
                      <a:pt x="22" y="0"/>
                      <a:pt x="16" y="0"/>
                    </a:cubicBezTo>
                    <a:cubicBezTo>
                      <a:pt x="7" y="0"/>
                      <a:pt x="0" y="3"/>
                      <a:pt x="0" y="7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7" name="Oval 2276">
                <a:extLst>
                  <a:ext uri="{FF2B5EF4-FFF2-40B4-BE49-F238E27FC236}">
                    <a16:creationId xmlns:a16="http://schemas.microsoft.com/office/drawing/2014/main" id="{9CEEFDDD-8949-F30B-350A-BE1F539D5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" y="934"/>
                <a:ext cx="7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8" name="Freeform 2277">
                <a:extLst>
                  <a:ext uri="{FF2B5EF4-FFF2-40B4-BE49-F238E27FC236}">
                    <a16:creationId xmlns:a16="http://schemas.microsoft.com/office/drawing/2014/main" id="{0B73DC14-8DAB-6F59-3F65-1EC70C160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" y="942"/>
                <a:ext cx="35" cy="11"/>
              </a:xfrm>
              <a:custGeom>
                <a:avLst/>
                <a:gdLst>
                  <a:gd name="T0" fmla="*/ 89 w 22"/>
                  <a:gd name="T1" fmla="*/ 0 h 7"/>
                  <a:gd name="T2" fmla="*/ 0 w 22"/>
                  <a:gd name="T3" fmla="*/ 20 h 7"/>
                  <a:gd name="T4" fmla="*/ 89 w 22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7">
                    <a:moveTo>
                      <a:pt x="22" y="0"/>
                    </a:moveTo>
                    <a:cubicBezTo>
                      <a:pt x="19" y="6"/>
                      <a:pt x="8" y="7"/>
                      <a:pt x="0" y="5"/>
                    </a:cubicBezTo>
                    <a:cubicBezTo>
                      <a:pt x="6" y="5"/>
                      <a:pt x="16" y="4"/>
                      <a:pt x="22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9" name="Freeform 2278">
                <a:extLst>
                  <a:ext uri="{FF2B5EF4-FFF2-40B4-BE49-F238E27FC236}">
                    <a16:creationId xmlns:a16="http://schemas.microsoft.com/office/drawing/2014/main" id="{05ACEEA5-C2A7-18E6-C7DE-E74B7E80A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" y="906"/>
                <a:ext cx="519" cy="72"/>
              </a:xfrm>
              <a:custGeom>
                <a:avLst/>
                <a:gdLst>
                  <a:gd name="T0" fmla="*/ 13 w 328"/>
                  <a:gd name="T1" fmla="*/ 81 h 46"/>
                  <a:gd name="T2" fmla="*/ 147 w 328"/>
                  <a:gd name="T3" fmla="*/ 135 h 46"/>
                  <a:gd name="T4" fmla="*/ 353 w 328"/>
                  <a:gd name="T5" fmla="*/ 157 h 46"/>
                  <a:gd name="T6" fmla="*/ 706 w 328"/>
                  <a:gd name="T7" fmla="*/ 155 h 46"/>
                  <a:gd name="T8" fmla="*/ 1117 w 328"/>
                  <a:gd name="T9" fmla="*/ 164 h 46"/>
                  <a:gd name="T10" fmla="*/ 1285 w 328"/>
                  <a:gd name="T11" fmla="*/ 149 h 46"/>
                  <a:gd name="T12" fmla="*/ 1122 w 328"/>
                  <a:gd name="T13" fmla="*/ 42 h 46"/>
                  <a:gd name="T14" fmla="*/ 717 w 328"/>
                  <a:gd name="T15" fmla="*/ 8 h 46"/>
                  <a:gd name="T16" fmla="*/ 335 w 328"/>
                  <a:gd name="T17" fmla="*/ 14 h 46"/>
                  <a:gd name="T18" fmla="*/ 13 w 328"/>
                  <a:gd name="T19" fmla="*/ 81 h 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28" h="46">
                    <a:moveTo>
                      <a:pt x="3" y="21"/>
                    </a:moveTo>
                    <a:cubicBezTo>
                      <a:pt x="0" y="26"/>
                      <a:pt x="19" y="30"/>
                      <a:pt x="37" y="35"/>
                    </a:cubicBezTo>
                    <a:cubicBezTo>
                      <a:pt x="55" y="40"/>
                      <a:pt x="66" y="43"/>
                      <a:pt x="89" y="41"/>
                    </a:cubicBezTo>
                    <a:cubicBezTo>
                      <a:pt x="112" y="40"/>
                      <a:pt x="128" y="40"/>
                      <a:pt x="178" y="40"/>
                    </a:cubicBezTo>
                    <a:cubicBezTo>
                      <a:pt x="229" y="40"/>
                      <a:pt x="254" y="43"/>
                      <a:pt x="282" y="43"/>
                    </a:cubicBezTo>
                    <a:cubicBezTo>
                      <a:pt x="310" y="44"/>
                      <a:pt x="319" y="46"/>
                      <a:pt x="324" y="39"/>
                    </a:cubicBezTo>
                    <a:cubicBezTo>
                      <a:pt x="328" y="31"/>
                      <a:pt x="307" y="15"/>
                      <a:pt x="283" y="11"/>
                    </a:cubicBezTo>
                    <a:cubicBezTo>
                      <a:pt x="260" y="7"/>
                      <a:pt x="214" y="2"/>
                      <a:pt x="181" y="2"/>
                    </a:cubicBezTo>
                    <a:cubicBezTo>
                      <a:pt x="147" y="2"/>
                      <a:pt x="100" y="0"/>
                      <a:pt x="85" y="4"/>
                    </a:cubicBezTo>
                    <a:cubicBezTo>
                      <a:pt x="70" y="7"/>
                      <a:pt x="4" y="17"/>
                      <a:pt x="3" y="2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0" name="Freeform 2279">
                <a:extLst>
                  <a:ext uri="{FF2B5EF4-FFF2-40B4-BE49-F238E27FC236}">
                    <a16:creationId xmlns:a16="http://schemas.microsoft.com/office/drawing/2014/main" id="{6513D937-12A3-C0FF-8FAA-E501A4071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909"/>
                <a:ext cx="440" cy="65"/>
              </a:xfrm>
              <a:custGeom>
                <a:avLst/>
                <a:gdLst>
                  <a:gd name="T0" fmla="*/ 5 w 278"/>
                  <a:gd name="T1" fmla="*/ 40 h 41"/>
                  <a:gd name="T2" fmla="*/ 81 w 278"/>
                  <a:gd name="T3" fmla="*/ 95 h 41"/>
                  <a:gd name="T4" fmla="*/ 298 w 278"/>
                  <a:gd name="T5" fmla="*/ 136 h 41"/>
                  <a:gd name="T6" fmla="*/ 714 w 278"/>
                  <a:gd name="T7" fmla="*/ 136 h 41"/>
                  <a:gd name="T8" fmla="*/ 1041 w 278"/>
                  <a:gd name="T9" fmla="*/ 143 h 41"/>
                  <a:gd name="T10" fmla="*/ 1067 w 278"/>
                  <a:gd name="T11" fmla="*/ 90 h 41"/>
                  <a:gd name="T12" fmla="*/ 951 w 278"/>
                  <a:gd name="T13" fmla="*/ 52 h 41"/>
                  <a:gd name="T14" fmla="*/ 769 w 278"/>
                  <a:gd name="T15" fmla="*/ 21 h 41"/>
                  <a:gd name="T16" fmla="*/ 416 w 278"/>
                  <a:gd name="T17" fmla="*/ 8 h 41"/>
                  <a:gd name="T18" fmla="*/ 128 w 278"/>
                  <a:gd name="T19" fmla="*/ 21 h 41"/>
                  <a:gd name="T20" fmla="*/ 5 w 278"/>
                  <a:gd name="T21" fmla="*/ 40 h 4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78" h="41">
                    <a:moveTo>
                      <a:pt x="1" y="10"/>
                    </a:moveTo>
                    <a:cubicBezTo>
                      <a:pt x="1" y="14"/>
                      <a:pt x="8" y="15"/>
                      <a:pt x="20" y="24"/>
                    </a:cubicBezTo>
                    <a:cubicBezTo>
                      <a:pt x="32" y="33"/>
                      <a:pt x="44" y="32"/>
                      <a:pt x="75" y="34"/>
                    </a:cubicBezTo>
                    <a:cubicBezTo>
                      <a:pt x="106" y="36"/>
                      <a:pt x="139" y="33"/>
                      <a:pt x="180" y="34"/>
                    </a:cubicBezTo>
                    <a:cubicBezTo>
                      <a:pt x="221" y="36"/>
                      <a:pt x="248" y="41"/>
                      <a:pt x="263" y="36"/>
                    </a:cubicBezTo>
                    <a:cubicBezTo>
                      <a:pt x="278" y="32"/>
                      <a:pt x="275" y="25"/>
                      <a:pt x="269" y="23"/>
                    </a:cubicBezTo>
                    <a:cubicBezTo>
                      <a:pt x="264" y="21"/>
                      <a:pt x="256" y="17"/>
                      <a:pt x="240" y="13"/>
                    </a:cubicBezTo>
                    <a:cubicBezTo>
                      <a:pt x="224" y="10"/>
                      <a:pt x="207" y="8"/>
                      <a:pt x="194" y="5"/>
                    </a:cubicBezTo>
                    <a:cubicBezTo>
                      <a:pt x="181" y="3"/>
                      <a:pt x="133" y="0"/>
                      <a:pt x="105" y="2"/>
                    </a:cubicBezTo>
                    <a:cubicBezTo>
                      <a:pt x="77" y="4"/>
                      <a:pt x="47" y="4"/>
                      <a:pt x="32" y="5"/>
                    </a:cubicBezTo>
                    <a:cubicBezTo>
                      <a:pt x="18" y="6"/>
                      <a:pt x="0" y="6"/>
                      <a:pt x="1" y="1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1" name="Freeform 2280">
                <a:extLst>
                  <a:ext uri="{FF2B5EF4-FFF2-40B4-BE49-F238E27FC236}">
                    <a16:creationId xmlns:a16="http://schemas.microsoft.com/office/drawing/2014/main" id="{AEACA6C3-390D-1931-E56F-C6BEF40A6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" y="921"/>
                <a:ext cx="72" cy="19"/>
              </a:xfrm>
              <a:custGeom>
                <a:avLst/>
                <a:gdLst>
                  <a:gd name="T0" fmla="*/ 46 w 45"/>
                  <a:gd name="T1" fmla="*/ 48 h 12"/>
                  <a:gd name="T2" fmla="*/ 35 w 45"/>
                  <a:gd name="T3" fmla="*/ 16 h 12"/>
                  <a:gd name="T4" fmla="*/ 184 w 45"/>
                  <a:gd name="T5" fmla="*/ 13 h 12"/>
                  <a:gd name="T6" fmla="*/ 67 w 45"/>
                  <a:gd name="T7" fmla="*/ 40 h 1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5" h="12">
                    <a:moveTo>
                      <a:pt x="11" y="12"/>
                    </a:moveTo>
                    <a:cubicBezTo>
                      <a:pt x="1" y="11"/>
                      <a:pt x="0" y="6"/>
                      <a:pt x="9" y="4"/>
                    </a:cubicBezTo>
                    <a:cubicBezTo>
                      <a:pt x="18" y="2"/>
                      <a:pt x="36" y="0"/>
                      <a:pt x="45" y="3"/>
                    </a:cubicBezTo>
                    <a:cubicBezTo>
                      <a:pt x="37" y="4"/>
                      <a:pt x="21" y="2"/>
                      <a:pt x="16" y="10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2" name="Freeform 2281">
                <a:extLst>
                  <a:ext uri="{FF2B5EF4-FFF2-40B4-BE49-F238E27FC236}">
                    <a16:creationId xmlns:a16="http://schemas.microsoft.com/office/drawing/2014/main" id="{291DE244-A3E6-E463-7B60-EE0749D1F4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939"/>
                <a:ext cx="120" cy="20"/>
              </a:xfrm>
              <a:custGeom>
                <a:avLst/>
                <a:gdLst>
                  <a:gd name="T0" fmla="*/ 0 w 76"/>
                  <a:gd name="T1" fmla="*/ 34 h 13"/>
                  <a:gd name="T2" fmla="*/ 182 w 76"/>
                  <a:gd name="T3" fmla="*/ 35 h 13"/>
                  <a:gd name="T4" fmla="*/ 298 w 76"/>
                  <a:gd name="T5" fmla="*/ 34 h 13"/>
                  <a:gd name="T6" fmla="*/ 245 w 76"/>
                  <a:gd name="T7" fmla="*/ 0 h 13"/>
                  <a:gd name="T8" fmla="*/ 245 w 76"/>
                  <a:gd name="T9" fmla="*/ 5 h 13"/>
                  <a:gd name="T10" fmla="*/ 164 w 76"/>
                  <a:gd name="T11" fmla="*/ 14 h 1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6" h="13">
                    <a:moveTo>
                      <a:pt x="0" y="9"/>
                    </a:moveTo>
                    <a:cubicBezTo>
                      <a:pt x="15" y="10"/>
                      <a:pt x="31" y="10"/>
                      <a:pt x="46" y="10"/>
                    </a:cubicBezTo>
                    <a:cubicBezTo>
                      <a:pt x="55" y="11"/>
                      <a:pt x="68" y="13"/>
                      <a:pt x="76" y="9"/>
                    </a:cubicBezTo>
                    <a:cubicBezTo>
                      <a:pt x="75" y="3"/>
                      <a:pt x="68" y="0"/>
                      <a:pt x="62" y="0"/>
                    </a:cubicBezTo>
                    <a:cubicBezTo>
                      <a:pt x="62" y="0"/>
                      <a:pt x="62" y="1"/>
                      <a:pt x="62" y="1"/>
                    </a:cubicBezTo>
                    <a:cubicBezTo>
                      <a:pt x="56" y="4"/>
                      <a:pt x="49" y="4"/>
                      <a:pt x="42" y="4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3" name="Oval 2282">
                <a:extLst>
                  <a:ext uri="{FF2B5EF4-FFF2-40B4-BE49-F238E27FC236}">
                    <a16:creationId xmlns:a16="http://schemas.microsoft.com/office/drawing/2014/main" id="{CD9056FB-C07D-402A-3665-78ACA23804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0" y="931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4" name="Oval 2283">
                <a:extLst>
                  <a:ext uri="{FF2B5EF4-FFF2-40B4-BE49-F238E27FC236}">
                    <a16:creationId xmlns:a16="http://schemas.microsoft.com/office/drawing/2014/main" id="{A3FCDAAC-D2B1-1F90-84FC-0C6BB3E4D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" y="926"/>
                <a:ext cx="48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5" name="Oval 2284">
                <a:extLst>
                  <a:ext uri="{FF2B5EF4-FFF2-40B4-BE49-F238E27FC236}">
                    <a16:creationId xmlns:a16="http://schemas.microsoft.com/office/drawing/2014/main" id="{74DDFB0F-14A1-BFC8-4F12-89026DFEBD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6" y="929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6" name="Freeform 2285">
                <a:extLst>
                  <a:ext uri="{FF2B5EF4-FFF2-40B4-BE49-F238E27FC236}">
                    <a16:creationId xmlns:a16="http://schemas.microsoft.com/office/drawing/2014/main" id="{AC7AAFCC-FC8B-FAE5-937C-1DB16F168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934"/>
                <a:ext cx="35" cy="11"/>
              </a:xfrm>
              <a:custGeom>
                <a:avLst/>
                <a:gdLst>
                  <a:gd name="T0" fmla="*/ 0 w 22"/>
                  <a:gd name="T1" fmla="*/ 14 h 7"/>
                  <a:gd name="T2" fmla="*/ 0 w 22"/>
                  <a:gd name="T3" fmla="*/ 20 h 7"/>
                  <a:gd name="T4" fmla="*/ 40 w 22"/>
                  <a:gd name="T5" fmla="*/ 27 h 7"/>
                  <a:gd name="T6" fmla="*/ 89 w 22"/>
                  <a:gd name="T7" fmla="*/ 13 h 7"/>
                  <a:gd name="T8" fmla="*/ 89 w 22"/>
                  <a:gd name="T9" fmla="*/ 8 h 7"/>
                  <a:gd name="T10" fmla="*/ 48 w 22"/>
                  <a:gd name="T11" fmla="*/ 0 h 7"/>
                  <a:gd name="T12" fmla="*/ 0 w 22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2" h="7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7"/>
                      <a:pt x="6" y="7"/>
                      <a:pt x="10" y="7"/>
                    </a:cubicBezTo>
                    <a:cubicBezTo>
                      <a:pt x="17" y="7"/>
                      <a:pt x="22" y="5"/>
                      <a:pt x="22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0" y="0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7" name="Oval 2286">
                <a:extLst>
                  <a:ext uri="{FF2B5EF4-FFF2-40B4-BE49-F238E27FC236}">
                    <a16:creationId xmlns:a16="http://schemas.microsoft.com/office/drawing/2014/main" id="{58B117FA-85D3-F3B8-B48D-8D87EAA709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" y="93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8" name="Freeform 2287">
                <a:extLst>
                  <a:ext uri="{FF2B5EF4-FFF2-40B4-BE49-F238E27FC236}">
                    <a16:creationId xmlns:a16="http://schemas.microsoft.com/office/drawing/2014/main" id="{19B0570A-5420-2741-0978-C2FD9F2E2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939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6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5" y="5"/>
                      <a:pt x="0" y="4"/>
                    </a:cubicBezTo>
                    <a:cubicBezTo>
                      <a:pt x="4" y="4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9" name="Freeform 2288">
                <a:extLst>
                  <a:ext uri="{FF2B5EF4-FFF2-40B4-BE49-F238E27FC236}">
                    <a16:creationId xmlns:a16="http://schemas.microsoft.com/office/drawing/2014/main" id="{1D38752C-2913-DC22-8A8B-A52FFBB27F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909"/>
                <a:ext cx="440" cy="65"/>
              </a:xfrm>
              <a:custGeom>
                <a:avLst/>
                <a:gdLst>
                  <a:gd name="T0" fmla="*/ 5 w 278"/>
                  <a:gd name="T1" fmla="*/ 40 h 41"/>
                  <a:gd name="T2" fmla="*/ 81 w 278"/>
                  <a:gd name="T3" fmla="*/ 95 h 41"/>
                  <a:gd name="T4" fmla="*/ 298 w 278"/>
                  <a:gd name="T5" fmla="*/ 136 h 41"/>
                  <a:gd name="T6" fmla="*/ 714 w 278"/>
                  <a:gd name="T7" fmla="*/ 136 h 41"/>
                  <a:gd name="T8" fmla="*/ 1041 w 278"/>
                  <a:gd name="T9" fmla="*/ 143 h 41"/>
                  <a:gd name="T10" fmla="*/ 1067 w 278"/>
                  <a:gd name="T11" fmla="*/ 90 h 41"/>
                  <a:gd name="T12" fmla="*/ 951 w 278"/>
                  <a:gd name="T13" fmla="*/ 52 h 41"/>
                  <a:gd name="T14" fmla="*/ 769 w 278"/>
                  <a:gd name="T15" fmla="*/ 21 h 41"/>
                  <a:gd name="T16" fmla="*/ 416 w 278"/>
                  <a:gd name="T17" fmla="*/ 8 h 41"/>
                  <a:gd name="T18" fmla="*/ 128 w 278"/>
                  <a:gd name="T19" fmla="*/ 21 h 41"/>
                  <a:gd name="T20" fmla="*/ 5 w 278"/>
                  <a:gd name="T21" fmla="*/ 40 h 4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78" h="41">
                    <a:moveTo>
                      <a:pt x="1" y="10"/>
                    </a:moveTo>
                    <a:cubicBezTo>
                      <a:pt x="1" y="14"/>
                      <a:pt x="8" y="15"/>
                      <a:pt x="20" y="24"/>
                    </a:cubicBezTo>
                    <a:cubicBezTo>
                      <a:pt x="32" y="33"/>
                      <a:pt x="44" y="32"/>
                      <a:pt x="75" y="34"/>
                    </a:cubicBezTo>
                    <a:cubicBezTo>
                      <a:pt x="106" y="36"/>
                      <a:pt x="139" y="33"/>
                      <a:pt x="180" y="34"/>
                    </a:cubicBezTo>
                    <a:cubicBezTo>
                      <a:pt x="221" y="36"/>
                      <a:pt x="248" y="41"/>
                      <a:pt x="263" y="36"/>
                    </a:cubicBezTo>
                    <a:cubicBezTo>
                      <a:pt x="278" y="32"/>
                      <a:pt x="275" y="25"/>
                      <a:pt x="269" y="23"/>
                    </a:cubicBezTo>
                    <a:cubicBezTo>
                      <a:pt x="264" y="21"/>
                      <a:pt x="256" y="17"/>
                      <a:pt x="240" y="13"/>
                    </a:cubicBezTo>
                    <a:cubicBezTo>
                      <a:pt x="224" y="10"/>
                      <a:pt x="207" y="8"/>
                      <a:pt x="194" y="5"/>
                    </a:cubicBezTo>
                    <a:cubicBezTo>
                      <a:pt x="181" y="3"/>
                      <a:pt x="133" y="0"/>
                      <a:pt x="105" y="2"/>
                    </a:cubicBezTo>
                    <a:cubicBezTo>
                      <a:pt x="77" y="4"/>
                      <a:pt x="47" y="4"/>
                      <a:pt x="32" y="5"/>
                    </a:cubicBezTo>
                    <a:cubicBezTo>
                      <a:pt x="18" y="6"/>
                      <a:pt x="0" y="6"/>
                      <a:pt x="1" y="1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0" name="Freeform 2289">
                <a:extLst>
                  <a:ext uri="{FF2B5EF4-FFF2-40B4-BE49-F238E27FC236}">
                    <a16:creationId xmlns:a16="http://schemas.microsoft.com/office/drawing/2014/main" id="{DEF84D5D-263A-10A4-7B19-58A09C7442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" y="942"/>
                <a:ext cx="435" cy="92"/>
              </a:xfrm>
              <a:custGeom>
                <a:avLst/>
                <a:gdLst>
                  <a:gd name="T0" fmla="*/ 21 w 275"/>
                  <a:gd name="T1" fmla="*/ 21 h 58"/>
                  <a:gd name="T2" fmla="*/ 35 w 275"/>
                  <a:gd name="T3" fmla="*/ 81 h 58"/>
                  <a:gd name="T4" fmla="*/ 176 w 275"/>
                  <a:gd name="T5" fmla="*/ 130 h 58"/>
                  <a:gd name="T6" fmla="*/ 435 w 275"/>
                  <a:gd name="T7" fmla="*/ 216 h 58"/>
                  <a:gd name="T8" fmla="*/ 788 w 275"/>
                  <a:gd name="T9" fmla="*/ 224 h 58"/>
                  <a:gd name="T10" fmla="*/ 989 w 275"/>
                  <a:gd name="T11" fmla="*/ 197 h 58"/>
                  <a:gd name="T12" fmla="*/ 1088 w 275"/>
                  <a:gd name="T13" fmla="*/ 141 h 58"/>
                  <a:gd name="T14" fmla="*/ 1041 w 275"/>
                  <a:gd name="T15" fmla="*/ 90 h 58"/>
                  <a:gd name="T16" fmla="*/ 770 w 275"/>
                  <a:gd name="T17" fmla="*/ 33 h 58"/>
                  <a:gd name="T18" fmla="*/ 517 w 275"/>
                  <a:gd name="T19" fmla="*/ 33 h 58"/>
                  <a:gd name="T20" fmla="*/ 258 w 275"/>
                  <a:gd name="T21" fmla="*/ 27 h 58"/>
                  <a:gd name="T22" fmla="*/ 21 w 275"/>
                  <a:gd name="T23" fmla="*/ 21 h 5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5" h="58">
                    <a:moveTo>
                      <a:pt x="5" y="5"/>
                    </a:moveTo>
                    <a:cubicBezTo>
                      <a:pt x="1" y="12"/>
                      <a:pt x="0" y="15"/>
                      <a:pt x="9" y="20"/>
                    </a:cubicBezTo>
                    <a:cubicBezTo>
                      <a:pt x="19" y="24"/>
                      <a:pt x="21" y="24"/>
                      <a:pt x="44" y="33"/>
                    </a:cubicBezTo>
                    <a:cubicBezTo>
                      <a:pt x="67" y="42"/>
                      <a:pt x="73" y="53"/>
                      <a:pt x="110" y="54"/>
                    </a:cubicBezTo>
                    <a:cubicBezTo>
                      <a:pt x="146" y="56"/>
                      <a:pt x="165" y="58"/>
                      <a:pt x="199" y="56"/>
                    </a:cubicBezTo>
                    <a:cubicBezTo>
                      <a:pt x="222" y="54"/>
                      <a:pt x="238" y="51"/>
                      <a:pt x="250" y="49"/>
                    </a:cubicBezTo>
                    <a:cubicBezTo>
                      <a:pt x="257" y="48"/>
                      <a:pt x="274" y="42"/>
                      <a:pt x="275" y="35"/>
                    </a:cubicBezTo>
                    <a:cubicBezTo>
                      <a:pt x="275" y="29"/>
                      <a:pt x="272" y="26"/>
                      <a:pt x="263" y="23"/>
                    </a:cubicBezTo>
                    <a:cubicBezTo>
                      <a:pt x="248" y="18"/>
                      <a:pt x="218" y="12"/>
                      <a:pt x="195" y="8"/>
                    </a:cubicBezTo>
                    <a:cubicBezTo>
                      <a:pt x="172" y="4"/>
                      <a:pt x="150" y="6"/>
                      <a:pt x="131" y="8"/>
                    </a:cubicBezTo>
                    <a:cubicBezTo>
                      <a:pt x="113" y="10"/>
                      <a:pt x="85" y="7"/>
                      <a:pt x="65" y="7"/>
                    </a:cubicBezTo>
                    <a:cubicBezTo>
                      <a:pt x="46" y="7"/>
                      <a:pt x="8" y="0"/>
                      <a:pt x="5" y="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1" name="Freeform 2290">
                <a:extLst>
                  <a:ext uri="{FF2B5EF4-FFF2-40B4-BE49-F238E27FC236}">
                    <a16:creationId xmlns:a16="http://schemas.microsoft.com/office/drawing/2014/main" id="{46FCDC8E-4B1B-C299-6589-FE0C777D1D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1" y="953"/>
                <a:ext cx="218" cy="43"/>
              </a:xfrm>
              <a:custGeom>
                <a:avLst/>
                <a:gdLst>
                  <a:gd name="T0" fmla="*/ 543 w 138"/>
                  <a:gd name="T1" fmla="*/ 29 h 27"/>
                  <a:gd name="T2" fmla="*/ 250 w 138"/>
                  <a:gd name="T3" fmla="*/ 33 h 27"/>
                  <a:gd name="T4" fmla="*/ 117 w 138"/>
                  <a:gd name="T5" fmla="*/ 21 h 27"/>
                  <a:gd name="T6" fmla="*/ 0 w 138"/>
                  <a:gd name="T7" fmla="*/ 29 h 27"/>
                  <a:gd name="T8" fmla="*/ 197 w 138"/>
                  <a:gd name="T9" fmla="*/ 108 h 27"/>
                  <a:gd name="T10" fmla="*/ 374 w 138"/>
                  <a:gd name="T11" fmla="*/ 64 h 2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38" h="27">
                    <a:moveTo>
                      <a:pt x="138" y="7"/>
                    </a:moveTo>
                    <a:cubicBezTo>
                      <a:pt x="113" y="5"/>
                      <a:pt x="88" y="12"/>
                      <a:pt x="63" y="8"/>
                    </a:cubicBezTo>
                    <a:cubicBezTo>
                      <a:pt x="52" y="6"/>
                      <a:pt x="42" y="5"/>
                      <a:pt x="30" y="5"/>
                    </a:cubicBezTo>
                    <a:cubicBezTo>
                      <a:pt x="22" y="5"/>
                      <a:pt x="6" y="0"/>
                      <a:pt x="0" y="7"/>
                    </a:cubicBezTo>
                    <a:cubicBezTo>
                      <a:pt x="11" y="18"/>
                      <a:pt x="36" y="20"/>
                      <a:pt x="50" y="27"/>
                    </a:cubicBezTo>
                    <a:cubicBezTo>
                      <a:pt x="42" y="15"/>
                      <a:pt x="88" y="22"/>
                      <a:pt x="95" y="1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2" name="Freeform 2291">
                <a:extLst>
                  <a:ext uri="{FF2B5EF4-FFF2-40B4-BE49-F238E27FC236}">
                    <a16:creationId xmlns:a16="http://schemas.microsoft.com/office/drawing/2014/main" id="{75BD4971-8059-0C58-0A23-4D3721D10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6" y="977"/>
                <a:ext cx="133" cy="42"/>
              </a:xfrm>
              <a:custGeom>
                <a:avLst/>
                <a:gdLst>
                  <a:gd name="T0" fmla="*/ 0 w 84"/>
                  <a:gd name="T1" fmla="*/ 101 h 27"/>
                  <a:gd name="T2" fmla="*/ 263 w 84"/>
                  <a:gd name="T3" fmla="*/ 62 h 27"/>
                  <a:gd name="T4" fmla="*/ 314 w 84"/>
                  <a:gd name="T5" fmla="*/ 30 h 27"/>
                  <a:gd name="T6" fmla="*/ 223 w 84"/>
                  <a:gd name="T7" fmla="*/ 0 h 27"/>
                  <a:gd name="T8" fmla="*/ 158 w 84"/>
                  <a:gd name="T9" fmla="*/ 75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4" h="27">
                    <a:moveTo>
                      <a:pt x="0" y="27"/>
                    </a:moveTo>
                    <a:cubicBezTo>
                      <a:pt x="24" y="27"/>
                      <a:pt x="43" y="23"/>
                      <a:pt x="66" y="17"/>
                    </a:cubicBezTo>
                    <a:cubicBezTo>
                      <a:pt x="71" y="15"/>
                      <a:pt x="84" y="16"/>
                      <a:pt x="79" y="8"/>
                    </a:cubicBezTo>
                    <a:cubicBezTo>
                      <a:pt x="76" y="4"/>
                      <a:pt x="60" y="1"/>
                      <a:pt x="56" y="0"/>
                    </a:cubicBezTo>
                    <a:cubicBezTo>
                      <a:pt x="65" y="7"/>
                      <a:pt x="44" y="16"/>
                      <a:pt x="40" y="2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3" name="Oval 2292">
                <a:extLst>
                  <a:ext uri="{FF2B5EF4-FFF2-40B4-BE49-F238E27FC236}">
                    <a16:creationId xmlns:a16="http://schemas.microsoft.com/office/drawing/2014/main" id="{8FC4D7C5-A7AF-235D-C0CE-001F275E41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3" y="981"/>
                <a:ext cx="60" cy="26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4" name="Oval 2293">
                <a:extLst>
                  <a:ext uri="{FF2B5EF4-FFF2-40B4-BE49-F238E27FC236}">
                    <a16:creationId xmlns:a16="http://schemas.microsoft.com/office/drawing/2014/main" id="{39BB4505-BC76-58E0-D432-04C796AD24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6" y="975"/>
                <a:ext cx="61" cy="2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5" name="Oval 2294">
                <a:extLst>
                  <a:ext uri="{FF2B5EF4-FFF2-40B4-BE49-F238E27FC236}">
                    <a16:creationId xmlns:a16="http://schemas.microsoft.com/office/drawing/2014/main" id="{02DF5798-573F-BDED-6F42-A12457785A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0" y="978"/>
                <a:ext cx="60" cy="2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6" name="Freeform 2295">
                <a:extLst>
                  <a:ext uri="{FF2B5EF4-FFF2-40B4-BE49-F238E27FC236}">
                    <a16:creationId xmlns:a16="http://schemas.microsoft.com/office/drawing/2014/main" id="{C36B1FA2-509C-F213-59FC-C3155942F8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9" y="985"/>
                <a:ext cx="46" cy="17"/>
              </a:xfrm>
              <a:custGeom>
                <a:avLst/>
                <a:gdLst>
                  <a:gd name="T0" fmla="*/ 0 w 29"/>
                  <a:gd name="T1" fmla="*/ 26 h 11"/>
                  <a:gd name="T2" fmla="*/ 5 w 29"/>
                  <a:gd name="T3" fmla="*/ 29 h 11"/>
                  <a:gd name="T4" fmla="*/ 52 w 29"/>
                  <a:gd name="T5" fmla="*/ 40 h 11"/>
                  <a:gd name="T6" fmla="*/ 116 w 29"/>
                  <a:gd name="T7" fmla="*/ 19 h 11"/>
                  <a:gd name="T8" fmla="*/ 116 w 29"/>
                  <a:gd name="T9" fmla="*/ 12 h 11"/>
                  <a:gd name="T10" fmla="*/ 63 w 29"/>
                  <a:gd name="T11" fmla="*/ 0 h 11"/>
                  <a:gd name="T12" fmla="*/ 0 w 29"/>
                  <a:gd name="T13" fmla="*/ 26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11">
                    <a:moveTo>
                      <a:pt x="0" y="7"/>
                    </a:moveTo>
                    <a:cubicBezTo>
                      <a:pt x="0" y="7"/>
                      <a:pt x="0" y="8"/>
                      <a:pt x="1" y="8"/>
                    </a:cubicBezTo>
                    <a:cubicBezTo>
                      <a:pt x="3" y="10"/>
                      <a:pt x="8" y="11"/>
                      <a:pt x="13" y="11"/>
                    </a:cubicBezTo>
                    <a:cubicBezTo>
                      <a:pt x="22" y="11"/>
                      <a:pt x="29" y="8"/>
                      <a:pt x="29" y="5"/>
                    </a:cubicBezTo>
                    <a:cubicBezTo>
                      <a:pt x="29" y="4"/>
                      <a:pt x="29" y="4"/>
                      <a:pt x="29" y="3"/>
                    </a:cubicBezTo>
                    <a:cubicBezTo>
                      <a:pt x="26" y="2"/>
                      <a:pt x="21" y="0"/>
                      <a:pt x="16" y="0"/>
                    </a:cubicBezTo>
                    <a:cubicBezTo>
                      <a:pt x="7" y="0"/>
                      <a:pt x="0" y="3"/>
                      <a:pt x="0" y="7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7" name="Oval 2296">
                <a:extLst>
                  <a:ext uri="{FF2B5EF4-FFF2-40B4-BE49-F238E27FC236}">
                    <a16:creationId xmlns:a16="http://schemas.microsoft.com/office/drawing/2014/main" id="{08989C3F-081A-6663-A433-C53AFFBB8C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7" y="985"/>
                <a:ext cx="6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8" name="Oval 2297">
                <a:extLst>
                  <a:ext uri="{FF2B5EF4-FFF2-40B4-BE49-F238E27FC236}">
                    <a16:creationId xmlns:a16="http://schemas.microsoft.com/office/drawing/2014/main" id="{BB2510D3-C475-EDD8-D82C-B062F3CF4D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5" y="985"/>
                <a:ext cx="6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9" name="Freeform 2298">
                <a:extLst>
                  <a:ext uri="{FF2B5EF4-FFF2-40B4-BE49-F238E27FC236}">
                    <a16:creationId xmlns:a16="http://schemas.microsoft.com/office/drawing/2014/main" id="{E6C1131D-10C0-6AEA-7B6E-ACC0BC28AE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2" y="993"/>
                <a:ext cx="33" cy="12"/>
              </a:xfrm>
              <a:custGeom>
                <a:avLst/>
                <a:gdLst>
                  <a:gd name="T0" fmla="*/ 82 w 21"/>
                  <a:gd name="T1" fmla="*/ 0 h 8"/>
                  <a:gd name="T2" fmla="*/ 0 w 21"/>
                  <a:gd name="T3" fmla="*/ 21 h 8"/>
                  <a:gd name="T4" fmla="*/ 82 w 21"/>
                  <a:gd name="T5" fmla="*/ 0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" h="8">
                    <a:moveTo>
                      <a:pt x="21" y="0"/>
                    </a:moveTo>
                    <a:cubicBezTo>
                      <a:pt x="18" y="7"/>
                      <a:pt x="7" y="8"/>
                      <a:pt x="0" y="6"/>
                    </a:cubicBezTo>
                    <a:cubicBezTo>
                      <a:pt x="5" y="6"/>
                      <a:pt x="15" y="5"/>
                      <a:pt x="21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0" name="Freeform 2299">
                <a:extLst>
                  <a:ext uri="{FF2B5EF4-FFF2-40B4-BE49-F238E27FC236}">
                    <a16:creationId xmlns:a16="http://schemas.microsoft.com/office/drawing/2014/main" id="{70DEA9B7-9400-ED6A-A7A7-4650B336C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" y="942"/>
                <a:ext cx="435" cy="92"/>
              </a:xfrm>
              <a:custGeom>
                <a:avLst/>
                <a:gdLst>
                  <a:gd name="T0" fmla="*/ 21 w 275"/>
                  <a:gd name="T1" fmla="*/ 21 h 58"/>
                  <a:gd name="T2" fmla="*/ 35 w 275"/>
                  <a:gd name="T3" fmla="*/ 81 h 58"/>
                  <a:gd name="T4" fmla="*/ 176 w 275"/>
                  <a:gd name="T5" fmla="*/ 130 h 58"/>
                  <a:gd name="T6" fmla="*/ 435 w 275"/>
                  <a:gd name="T7" fmla="*/ 216 h 58"/>
                  <a:gd name="T8" fmla="*/ 788 w 275"/>
                  <a:gd name="T9" fmla="*/ 224 h 58"/>
                  <a:gd name="T10" fmla="*/ 989 w 275"/>
                  <a:gd name="T11" fmla="*/ 197 h 58"/>
                  <a:gd name="T12" fmla="*/ 1088 w 275"/>
                  <a:gd name="T13" fmla="*/ 141 h 58"/>
                  <a:gd name="T14" fmla="*/ 1041 w 275"/>
                  <a:gd name="T15" fmla="*/ 90 h 58"/>
                  <a:gd name="T16" fmla="*/ 770 w 275"/>
                  <a:gd name="T17" fmla="*/ 33 h 58"/>
                  <a:gd name="T18" fmla="*/ 517 w 275"/>
                  <a:gd name="T19" fmla="*/ 33 h 58"/>
                  <a:gd name="T20" fmla="*/ 258 w 275"/>
                  <a:gd name="T21" fmla="*/ 27 h 58"/>
                  <a:gd name="T22" fmla="*/ 21 w 275"/>
                  <a:gd name="T23" fmla="*/ 21 h 5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5" h="58">
                    <a:moveTo>
                      <a:pt x="5" y="5"/>
                    </a:moveTo>
                    <a:cubicBezTo>
                      <a:pt x="1" y="12"/>
                      <a:pt x="0" y="15"/>
                      <a:pt x="9" y="20"/>
                    </a:cubicBezTo>
                    <a:cubicBezTo>
                      <a:pt x="19" y="24"/>
                      <a:pt x="21" y="24"/>
                      <a:pt x="44" y="33"/>
                    </a:cubicBezTo>
                    <a:cubicBezTo>
                      <a:pt x="67" y="42"/>
                      <a:pt x="73" y="53"/>
                      <a:pt x="110" y="54"/>
                    </a:cubicBezTo>
                    <a:cubicBezTo>
                      <a:pt x="146" y="56"/>
                      <a:pt x="165" y="58"/>
                      <a:pt x="199" y="56"/>
                    </a:cubicBezTo>
                    <a:cubicBezTo>
                      <a:pt x="222" y="54"/>
                      <a:pt x="238" y="51"/>
                      <a:pt x="250" y="49"/>
                    </a:cubicBezTo>
                    <a:cubicBezTo>
                      <a:pt x="257" y="48"/>
                      <a:pt x="274" y="42"/>
                      <a:pt x="275" y="35"/>
                    </a:cubicBezTo>
                    <a:cubicBezTo>
                      <a:pt x="275" y="29"/>
                      <a:pt x="272" y="26"/>
                      <a:pt x="263" y="23"/>
                    </a:cubicBezTo>
                    <a:cubicBezTo>
                      <a:pt x="248" y="18"/>
                      <a:pt x="218" y="12"/>
                      <a:pt x="195" y="8"/>
                    </a:cubicBezTo>
                    <a:cubicBezTo>
                      <a:pt x="172" y="4"/>
                      <a:pt x="150" y="6"/>
                      <a:pt x="131" y="8"/>
                    </a:cubicBezTo>
                    <a:cubicBezTo>
                      <a:pt x="113" y="10"/>
                      <a:pt x="85" y="7"/>
                      <a:pt x="65" y="7"/>
                    </a:cubicBezTo>
                    <a:cubicBezTo>
                      <a:pt x="46" y="7"/>
                      <a:pt x="8" y="0"/>
                      <a:pt x="5" y="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1" name="Freeform 2300">
                <a:extLst>
                  <a:ext uri="{FF2B5EF4-FFF2-40B4-BE49-F238E27FC236}">
                    <a16:creationId xmlns:a16="http://schemas.microsoft.com/office/drawing/2014/main" id="{742377B3-C6F8-060B-E4D9-3FFDE813E2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" y="948"/>
                <a:ext cx="442" cy="105"/>
              </a:xfrm>
              <a:custGeom>
                <a:avLst/>
                <a:gdLst>
                  <a:gd name="T0" fmla="*/ 16 w 279"/>
                  <a:gd name="T1" fmla="*/ 46 h 66"/>
                  <a:gd name="T2" fmla="*/ 103 w 279"/>
                  <a:gd name="T3" fmla="*/ 170 h 66"/>
                  <a:gd name="T4" fmla="*/ 442 w 279"/>
                  <a:gd name="T5" fmla="*/ 223 h 66"/>
                  <a:gd name="T6" fmla="*/ 722 w 279"/>
                  <a:gd name="T7" fmla="*/ 251 h 66"/>
                  <a:gd name="T8" fmla="*/ 1022 w 279"/>
                  <a:gd name="T9" fmla="*/ 193 h 66"/>
                  <a:gd name="T10" fmla="*/ 1109 w 279"/>
                  <a:gd name="T11" fmla="*/ 102 h 66"/>
                  <a:gd name="T12" fmla="*/ 951 w 279"/>
                  <a:gd name="T13" fmla="*/ 33 h 66"/>
                  <a:gd name="T14" fmla="*/ 661 w 279"/>
                  <a:gd name="T15" fmla="*/ 25 h 66"/>
                  <a:gd name="T16" fmla="*/ 434 w 279"/>
                  <a:gd name="T17" fmla="*/ 25 h 66"/>
                  <a:gd name="T18" fmla="*/ 16 w 279"/>
                  <a:gd name="T19" fmla="*/ 46 h 6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9" h="66">
                    <a:moveTo>
                      <a:pt x="4" y="11"/>
                    </a:moveTo>
                    <a:cubicBezTo>
                      <a:pt x="0" y="19"/>
                      <a:pt x="7" y="36"/>
                      <a:pt x="26" y="42"/>
                    </a:cubicBezTo>
                    <a:cubicBezTo>
                      <a:pt x="46" y="48"/>
                      <a:pt x="78" y="49"/>
                      <a:pt x="111" y="55"/>
                    </a:cubicBezTo>
                    <a:cubicBezTo>
                      <a:pt x="145" y="62"/>
                      <a:pt x="153" y="66"/>
                      <a:pt x="182" y="62"/>
                    </a:cubicBezTo>
                    <a:cubicBezTo>
                      <a:pt x="211" y="58"/>
                      <a:pt x="238" y="57"/>
                      <a:pt x="257" y="48"/>
                    </a:cubicBezTo>
                    <a:cubicBezTo>
                      <a:pt x="277" y="39"/>
                      <a:pt x="279" y="36"/>
                      <a:pt x="279" y="25"/>
                    </a:cubicBezTo>
                    <a:cubicBezTo>
                      <a:pt x="279" y="14"/>
                      <a:pt x="261" y="8"/>
                      <a:pt x="239" y="8"/>
                    </a:cubicBezTo>
                    <a:cubicBezTo>
                      <a:pt x="217" y="8"/>
                      <a:pt x="186" y="7"/>
                      <a:pt x="166" y="6"/>
                    </a:cubicBezTo>
                    <a:cubicBezTo>
                      <a:pt x="145" y="6"/>
                      <a:pt x="139" y="6"/>
                      <a:pt x="109" y="6"/>
                    </a:cubicBezTo>
                    <a:cubicBezTo>
                      <a:pt x="80" y="6"/>
                      <a:pt x="8" y="0"/>
                      <a:pt x="4" y="11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2" name="Freeform 2301">
                <a:extLst>
                  <a:ext uri="{FF2B5EF4-FFF2-40B4-BE49-F238E27FC236}">
                    <a16:creationId xmlns:a16="http://schemas.microsoft.com/office/drawing/2014/main" id="{04A1698B-9E9D-9937-DB5F-0A80B0ACE1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0" y="963"/>
                <a:ext cx="185" cy="33"/>
              </a:xfrm>
              <a:custGeom>
                <a:avLst/>
                <a:gdLst>
                  <a:gd name="T0" fmla="*/ 33 w 117"/>
                  <a:gd name="T1" fmla="*/ 82 h 21"/>
                  <a:gd name="T2" fmla="*/ 22 w 117"/>
                  <a:gd name="T3" fmla="*/ 14 h 21"/>
                  <a:gd name="T4" fmla="*/ 128 w 117"/>
                  <a:gd name="T5" fmla="*/ 14 h 21"/>
                  <a:gd name="T6" fmla="*/ 463 w 117"/>
                  <a:gd name="T7" fmla="*/ 27 h 21"/>
                  <a:gd name="T8" fmla="*/ 212 w 117"/>
                  <a:gd name="T9" fmla="*/ 42 h 21"/>
                  <a:gd name="T10" fmla="*/ 47 w 117"/>
                  <a:gd name="T11" fmla="*/ 60 h 2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17" h="21">
                    <a:moveTo>
                      <a:pt x="8" y="21"/>
                    </a:moveTo>
                    <a:cubicBezTo>
                      <a:pt x="1" y="19"/>
                      <a:pt x="0" y="7"/>
                      <a:pt x="6" y="4"/>
                    </a:cubicBezTo>
                    <a:cubicBezTo>
                      <a:pt x="11" y="0"/>
                      <a:pt x="26" y="4"/>
                      <a:pt x="32" y="4"/>
                    </a:cubicBezTo>
                    <a:cubicBezTo>
                      <a:pt x="59" y="7"/>
                      <a:pt x="91" y="8"/>
                      <a:pt x="117" y="7"/>
                    </a:cubicBezTo>
                    <a:cubicBezTo>
                      <a:pt x="96" y="6"/>
                      <a:pt x="75" y="13"/>
                      <a:pt x="54" y="11"/>
                    </a:cubicBezTo>
                    <a:cubicBezTo>
                      <a:pt x="48" y="11"/>
                      <a:pt x="10" y="6"/>
                      <a:pt x="12" y="15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3" name="Freeform 2302">
                <a:extLst>
                  <a:ext uri="{FF2B5EF4-FFF2-40B4-BE49-F238E27FC236}">
                    <a16:creationId xmlns:a16="http://schemas.microsoft.com/office/drawing/2014/main" id="{D7ADF173-2A5A-7EB4-47A5-DF080B18E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8" y="970"/>
                <a:ext cx="179" cy="73"/>
              </a:xfrm>
              <a:custGeom>
                <a:avLst/>
                <a:gdLst>
                  <a:gd name="T0" fmla="*/ 0 w 113"/>
                  <a:gd name="T1" fmla="*/ 163 h 46"/>
                  <a:gd name="T2" fmla="*/ 334 w 113"/>
                  <a:gd name="T3" fmla="*/ 116 h 46"/>
                  <a:gd name="T4" fmla="*/ 442 w 113"/>
                  <a:gd name="T5" fmla="*/ 52 h 46"/>
                  <a:gd name="T6" fmla="*/ 366 w 113"/>
                  <a:gd name="T7" fmla="*/ 8 h 46"/>
                  <a:gd name="T8" fmla="*/ 361 w 113"/>
                  <a:gd name="T9" fmla="*/ 21 h 46"/>
                  <a:gd name="T10" fmla="*/ 348 w 113"/>
                  <a:gd name="T11" fmla="*/ 73 h 46"/>
                  <a:gd name="T12" fmla="*/ 250 w 113"/>
                  <a:gd name="T13" fmla="*/ 95 h 46"/>
                  <a:gd name="T14" fmla="*/ 155 w 113"/>
                  <a:gd name="T15" fmla="*/ 129 h 46"/>
                  <a:gd name="T16" fmla="*/ 5 w 113"/>
                  <a:gd name="T17" fmla="*/ 159 h 4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13" h="46">
                    <a:moveTo>
                      <a:pt x="0" y="41"/>
                    </a:moveTo>
                    <a:cubicBezTo>
                      <a:pt x="28" y="46"/>
                      <a:pt x="57" y="36"/>
                      <a:pt x="84" y="29"/>
                    </a:cubicBezTo>
                    <a:cubicBezTo>
                      <a:pt x="93" y="27"/>
                      <a:pt x="109" y="25"/>
                      <a:pt x="111" y="13"/>
                    </a:cubicBezTo>
                    <a:cubicBezTo>
                      <a:pt x="113" y="0"/>
                      <a:pt x="99" y="7"/>
                      <a:pt x="92" y="2"/>
                    </a:cubicBezTo>
                    <a:cubicBezTo>
                      <a:pt x="91" y="3"/>
                      <a:pt x="91" y="4"/>
                      <a:pt x="91" y="5"/>
                    </a:cubicBezTo>
                    <a:cubicBezTo>
                      <a:pt x="99" y="8"/>
                      <a:pt x="94" y="15"/>
                      <a:pt x="88" y="18"/>
                    </a:cubicBezTo>
                    <a:cubicBezTo>
                      <a:pt x="81" y="22"/>
                      <a:pt x="71" y="21"/>
                      <a:pt x="63" y="24"/>
                    </a:cubicBezTo>
                    <a:cubicBezTo>
                      <a:pt x="55" y="27"/>
                      <a:pt x="47" y="30"/>
                      <a:pt x="39" y="32"/>
                    </a:cubicBezTo>
                    <a:cubicBezTo>
                      <a:pt x="27" y="35"/>
                      <a:pt x="14" y="40"/>
                      <a:pt x="1" y="4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4" name="Oval 2303">
                <a:extLst>
                  <a:ext uri="{FF2B5EF4-FFF2-40B4-BE49-F238E27FC236}">
                    <a16:creationId xmlns:a16="http://schemas.microsoft.com/office/drawing/2014/main" id="{74F79682-9AEF-0DC3-C675-0CDBD8C05E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1" y="988"/>
                <a:ext cx="60" cy="2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5" name="Oval 2304">
                <a:extLst>
                  <a:ext uri="{FF2B5EF4-FFF2-40B4-BE49-F238E27FC236}">
                    <a16:creationId xmlns:a16="http://schemas.microsoft.com/office/drawing/2014/main" id="{80CBA887-B690-290B-5EE3-5707582957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3" y="983"/>
                <a:ext cx="61" cy="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6" name="Oval 2305">
                <a:extLst>
                  <a:ext uri="{FF2B5EF4-FFF2-40B4-BE49-F238E27FC236}">
                    <a16:creationId xmlns:a16="http://schemas.microsoft.com/office/drawing/2014/main" id="{88FB073B-6A9E-CA11-EB2E-A48CF40B4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7" y="986"/>
                <a:ext cx="61" cy="25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7" name="Freeform 2306">
                <a:extLst>
                  <a:ext uri="{FF2B5EF4-FFF2-40B4-BE49-F238E27FC236}">
                    <a16:creationId xmlns:a16="http://schemas.microsoft.com/office/drawing/2014/main" id="{BCA8B690-9F73-51D5-E46B-5C53FBA2C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" y="993"/>
                <a:ext cx="46" cy="17"/>
              </a:xfrm>
              <a:custGeom>
                <a:avLst/>
                <a:gdLst>
                  <a:gd name="T0" fmla="*/ 0 w 29"/>
                  <a:gd name="T1" fmla="*/ 22 h 11"/>
                  <a:gd name="T2" fmla="*/ 0 w 29"/>
                  <a:gd name="T3" fmla="*/ 29 h 11"/>
                  <a:gd name="T4" fmla="*/ 52 w 29"/>
                  <a:gd name="T5" fmla="*/ 40 h 11"/>
                  <a:gd name="T6" fmla="*/ 116 w 29"/>
                  <a:gd name="T7" fmla="*/ 14 h 11"/>
                  <a:gd name="T8" fmla="*/ 116 w 29"/>
                  <a:gd name="T9" fmla="*/ 12 h 11"/>
                  <a:gd name="T10" fmla="*/ 60 w 29"/>
                  <a:gd name="T11" fmla="*/ 0 h 11"/>
                  <a:gd name="T12" fmla="*/ 0 w 29"/>
                  <a:gd name="T13" fmla="*/ 22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11">
                    <a:moveTo>
                      <a:pt x="0" y="6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3" y="10"/>
                      <a:pt x="8" y="11"/>
                      <a:pt x="13" y="11"/>
                    </a:cubicBezTo>
                    <a:cubicBezTo>
                      <a:pt x="22" y="11"/>
                      <a:pt x="29" y="8"/>
                      <a:pt x="29" y="4"/>
                    </a:cubicBezTo>
                    <a:cubicBezTo>
                      <a:pt x="29" y="4"/>
                      <a:pt x="29" y="3"/>
                      <a:pt x="29" y="3"/>
                    </a:cubicBezTo>
                    <a:cubicBezTo>
                      <a:pt x="26" y="1"/>
                      <a:pt x="21" y="0"/>
                      <a:pt x="15" y="0"/>
                    </a:cubicBezTo>
                    <a:cubicBezTo>
                      <a:pt x="7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8" name="Oval 2307">
                <a:extLst>
                  <a:ext uri="{FF2B5EF4-FFF2-40B4-BE49-F238E27FC236}">
                    <a16:creationId xmlns:a16="http://schemas.microsoft.com/office/drawing/2014/main" id="{E11B0916-F730-57DA-F59B-599870A8AB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991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9" name="Oval 2308">
                <a:extLst>
                  <a:ext uri="{FF2B5EF4-FFF2-40B4-BE49-F238E27FC236}">
                    <a16:creationId xmlns:a16="http://schemas.microsoft.com/office/drawing/2014/main" id="{EA87F398-BB71-1F6E-5943-5C30F40B3E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3" y="991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0" name="Freeform 2309">
                <a:extLst>
                  <a:ext uri="{FF2B5EF4-FFF2-40B4-BE49-F238E27FC236}">
                    <a16:creationId xmlns:a16="http://schemas.microsoft.com/office/drawing/2014/main" id="{4854036C-AA3A-CCDA-0E37-FA582E0962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8" y="1000"/>
                <a:ext cx="35" cy="11"/>
              </a:xfrm>
              <a:custGeom>
                <a:avLst/>
                <a:gdLst>
                  <a:gd name="T0" fmla="*/ 89 w 22"/>
                  <a:gd name="T1" fmla="*/ 0 h 7"/>
                  <a:gd name="T2" fmla="*/ 0 w 22"/>
                  <a:gd name="T3" fmla="*/ 20 h 7"/>
                  <a:gd name="T4" fmla="*/ 89 w 22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7">
                    <a:moveTo>
                      <a:pt x="22" y="0"/>
                    </a:moveTo>
                    <a:cubicBezTo>
                      <a:pt x="18" y="6"/>
                      <a:pt x="8" y="7"/>
                      <a:pt x="0" y="5"/>
                    </a:cubicBezTo>
                    <a:cubicBezTo>
                      <a:pt x="6" y="5"/>
                      <a:pt x="16" y="4"/>
                      <a:pt x="22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1" name="Freeform 2310">
                <a:extLst>
                  <a:ext uri="{FF2B5EF4-FFF2-40B4-BE49-F238E27FC236}">
                    <a16:creationId xmlns:a16="http://schemas.microsoft.com/office/drawing/2014/main" id="{BBE495AC-6220-29D0-D4EF-0A06B43F9F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" y="948"/>
                <a:ext cx="442" cy="105"/>
              </a:xfrm>
              <a:custGeom>
                <a:avLst/>
                <a:gdLst>
                  <a:gd name="T0" fmla="*/ 16 w 279"/>
                  <a:gd name="T1" fmla="*/ 46 h 66"/>
                  <a:gd name="T2" fmla="*/ 103 w 279"/>
                  <a:gd name="T3" fmla="*/ 170 h 66"/>
                  <a:gd name="T4" fmla="*/ 442 w 279"/>
                  <a:gd name="T5" fmla="*/ 223 h 66"/>
                  <a:gd name="T6" fmla="*/ 722 w 279"/>
                  <a:gd name="T7" fmla="*/ 251 h 66"/>
                  <a:gd name="T8" fmla="*/ 1022 w 279"/>
                  <a:gd name="T9" fmla="*/ 193 h 66"/>
                  <a:gd name="T10" fmla="*/ 1109 w 279"/>
                  <a:gd name="T11" fmla="*/ 102 h 66"/>
                  <a:gd name="T12" fmla="*/ 951 w 279"/>
                  <a:gd name="T13" fmla="*/ 33 h 66"/>
                  <a:gd name="T14" fmla="*/ 661 w 279"/>
                  <a:gd name="T15" fmla="*/ 25 h 66"/>
                  <a:gd name="T16" fmla="*/ 434 w 279"/>
                  <a:gd name="T17" fmla="*/ 25 h 66"/>
                  <a:gd name="T18" fmla="*/ 16 w 279"/>
                  <a:gd name="T19" fmla="*/ 46 h 6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9" h="66">
                    <a:moveTo>
                      <a:pt x="4" y="11"/>
                    </a:moveTo>
                    <a:cubicBezTo>
                      <a:pt x="0" y="19"/>
                      <a:pt x="7" y="36"/>
                      <a:pt x="26" y="42"/>
                    </a:cubicBezTo>
                    <a:cubicBezTo>
                      <a:pt x="46" y="48"/>
                      <a:pt x="78" y="49"/>
                      <a:pt x="111" y="55"/>
                    </a:cubicBezTo>
                    <a:cubicBezTo>
                      <a:pt x="145" y="62"/>
                      <a:pt x="153" y="66"/>
                      <a:pt x="182" y="62"/>
                    </a:cubicBezTo>
                    <a:cubicBezTo>
                      <a:pt x="211" y="58"/>
                      <a:pt x="238" y="57"/>
                      <a:pt x="257" y="48"/>
                    </a:cubicBezTo>
                    <a:cubicBezTo>
                      <a:pt x="277" y="39"/>
                      <a:pt x="279" y="36"/>
                      <a:pt x="279" y="25"/>
                    </a:cubicBezTo>
                    <a:cubicBezTo>
                      <a:pt x="279" y="14"/>
                      <a:pt x="261" y="8"/>
                      <a:pt x="239" y="8"/>
                    </a:cubicBezTo>
                    <a:cubicBezTo>
                      <a:pt x="217" y="8"/>
                      <a:pt x="186" y="7"/>
                      <a:pt x="166" y="6"/>
                    </a:cubicBezTo>
                    <a:cubicBezTo>
                      <a:pt x="145" y="6"/>
                      <a:pt x="139" y="6"/>
                      <a:pt x="109" y="6"/>
                    </a:cubicBezTo>
                    <a:cubicBezTo>
                      <a:pt x="80" y="6"/>
                      <a:pt x="8" y="0"/>
                      <a:pt x="4" y="1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2" name="Freeform 2311">
                <a:extLst>
                  <a:ext uri="{FF2B5EF4-FFF2-40B4-BE49-F238E27FC236}">
                    <a16:creationId xmlns:a16="http://schemas.microsoft.com/office/drawing/2014/main" id="{61174007-F668-0F9E-D40B-74E8131D34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" y="974"/>
                <a:ext cx="55" cy="60"/>
              </a:xfrm>
              <a:custGeom>
                <a:avLst/>
                <a:gdLst>
                  <a:gd name="T0" fmla="*/ 135 w 35"/>
                  <a:gd name="T1" fmla="*/ 14 h 38"/>
                  <a:gd name="T2" fmla="*/ 8 w 35"/>
                  <a:gd name="T3" fmla="*/ 21 h 38"/>
                  <a:gd name="T4" fmla="*/ 42 w 35"/>
                  <a:gd name="T5" fmla="*/ 109 h 38"/>
                  <a:gd name="T6" fmla="*/ 135 w 35"/>
                  <a:gd name="T7" fmla="*/ 150 h 38"/>
                  <a:gd name="T8" fmla="*/ 135 w 35"/>
                  <a:gd name="T9" fmla="*/ 14 h 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" h="38">
                    <a:moveTo>
                      <a:pt x="35" y="4"/>
                    </a:moveTo>
                    <a:cubicBezTo>
                      <a:pt x="21" y="2"/>
                      <a:pt x="4" y="0"/>
                      <a:pt x="2" y="5"/>
                    </a:cubicBezTo>
                    <a:cubicBezTo>
                      <a:pt x="0" y="12"/>
                      <a:pt x="0" y="21"/>
                      <a:pt x="11" y="28"/>
                    </a:cubicBezTo>
                    <a:cubicBezTo>
                      <a:pt x="18" y="33"/>
                      <a:pt x="28" y="36"/>
                      <a:pt x="35" y="38"/>
                    </a:cubicBezTo>
                    <a:lnTo>
                      <a:pt x="35" y="4"/>
                    </a:ln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3" name="Freeform 2312">
                <a:extLst>
                  <a:ext uri="{FF2B5EF4-FFF2-40B4-BE49-F238E27FC236}">
                    <a16:creationId xmlns:a16="http://schemas.microsoft.com/office/drawing/2014/main" id="{3EE1F681-2A73-98AA-58DF-E0D4FB7942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" y="986"/>
                <a:ext cx="46" cy="18"/>
              </a:xfrm>
              <a:custGeom>
                <a:avLst/>
                <a:gdLst>
                  <a:gd name="T0" fmla="*/ 116 w 29"/>
                  <a:gd name="T1" fmla="*/ 13 h 11"/>
                  <a:gd name="T2" fmla="*/ 56 w 29"/>
                  <a:gd name="T3" fmla="*/ 47 h 11"/>
                  <a:gd name="T4" fmla="*/ 103 w 29"/>
                  <a:gd name="T5" fmla="*/ 26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1">
                    <a:moveTo>
                      <a:pt x="29" y="3"/>
                    </a:moveTo>
                    <a:cubicBezTo>
                      <a:pt x="22" y="0"/>
                      <a:pt x="0" y="5"/>
                      <a:pt x="14" y="11"/>
                    </a:cubicBezTo>
                    <a:cubicBezTo>
                      <a:pt x="17" y="7"/>
                      <a:pt x="21" y="6"/>
                      <a:pt x="26" y="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4" name="Freeform 2313">
                <a:extLst>
                  <a:ext uri="{FF2B5EF4-FFF2-40B4-BE49-F238E27FC236}">
                    <a16:creationId xmlns:a16="http://schemas.microsoft.com/office/drawing/2014/main" id="{A92BCD80-2556-16A9-3C1A-A43EABCEDD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" y="974"/>
                <a:ext cx="55" cy="60"/>
              </a:xfrm>
              <a:custGeom>
                <a:avLst/>
                <a:gdLst>
                  <a:gd name="T0" fmla="*/ 135 w 35"/>
                  <a:gd name="T1" fmla="*/ 14 h 38"/>
                  <a:gd name="T2" fmla="*/ 8 w 35"/>
                  <a:gd name="T3" fmla="*/ 21 h 38"/>
                  <a:gd name="T4" fmla="*/ 42 w 35"/>
                  <a:gd name="T5" fmla="*/ 109 h 38"/>
                  <a:gd name="T6" fmla="*/ 135 w 35"/>
                  <a:gd name="T7" fmla="*/ 150 h 3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38">
                    <a:moveTo>
                      <a:pt x="35" y="4"/>
                    </a:moveTo>
                    <a:cubicBezTo>
                      <a:pt x="21" y="2"/>
                      <a:pt x="4" y="0"/>
                      <a:pt x="2" y="5"/>
                    </a:cubicBezTo>
                    <a:cubicBezTo>
                      <a:pt x="0" y="12"/>
                      <a:pt x="0" y="21"/>
                      <a:pt x="11" y="28"/>
                    </a:cubicBezTo>
                    <a:cubicBezTo>
                      <a:pt x="18" y="33"/>
                      <a:pt x="28" y="36"/>
                      <a:pt x="35" y="38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5" name="Freeform 2314">
                <a:extLst>
                  <a:ext uri="{FF2B5EF4-FFF2-40B4-BE49-F238E27FC236}">
                    <a16:creationId xmlns:a16="http://schemas.microsoft.com/office/drawing/2014/main" id="{0342BA07-AAF3-5C9B-9F26-423EBBBE9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" y="963"/>
                <a:ext cx="455" cy="82"/>
              </a:xfrm>
              <a:custGeom>
                <a:avLst/>
                <a:gdLst>
                  <a:gd name="T0" fmla="*/ 5 w 287"/>
                  <a:gd name="T1" fmla="*/ 47 h 52"/>
                  <a:gd name="T2" fmla="*/ 258 w 287"/>
                  <a:gd name="T3" fmla="*/ 155 h 52"/>
                  <a:gd name="T4" fmla="*/ 628 w 287"/>
                  <a:gd name="T5" fmla="*/ 191 h 52"/>
                  <a:gd name="T6" fmla="*/ 1070 w 287"/>
                  <a:gd name="T7" fmla="*/ 137 h 52"/>
                  <a:gd name="T8" fmla="*/ 1043 w 287"/>
                  <a:gd name="T9" fmla="*/ 68 h 52"/>
                  <a:gd name="T10" fmla="*/ 816 w 287"/>
                  <a:gd name="T11" fmla="*/ 39 h 52"/>
                  <a:gd name="T12" fmla="*/ 409 w 287"/>
                  <a:gd name="T13" fmla="*/ 14 h 52"/>
                  <a:gd name="T14" fmla="*/ 5 w 287"/>
                  <a:gd name="T15" fmla="*/ 47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7" h="52">
                    <a:moveTo>
                      <a:pt x="1" y="12"/>
                    </a:moveTo>
                    <a:cubicBezTo>
                      <a:pt x="0" y="25"/>
                      <a:pt x="21" y="29"/>
                      <a:pt x="65" y="39"/>
                    </a:cubicBezTo>
                    <a:cubicBezTo>
                      <a:pt x="109" y="50"/>
                      <a:pt x="127" y="52"/>
                      <a:pt x="158" y="49"/>
                    </a:cubicBezTo>
                    <a:cubicBezTo>
                      <a:pt x="190" y="45"/>
                      <a:pt x="251" y="39"/>
                      <a:pt x="269" y="35"/>
                    </a:cubicBezTo>
                    <a:cubicBezTo>
                      <a:pt x="287" y="30"/>
                      <a:pt x="276" y="22"/>
                      <a:pt x="262" y="17"/>
                    </a:cubicBezTo>
                    <a:cubicBezTo>
                      <a:pt x="247" y="12"/>
                      <a:pt x="220" y="11"/>
                      <a:pt x="205" y="10"/>
                    </a:cubicBezTo>
                    <a:cubicBezTo>
                      <a:pt x="191" y="9"/>
                      <a:pt x="123" y="4"/>
                      <a:pt x="103" y="4"/>
                    </a:cubicBezTo>
                    <a:cubicBezTo>
                      <a:pt x="84" y="5"/>
                      <a:pt x="1" y="0"/>
                      <a:pt x="1" y="12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6" name="Freeform 2315">
                <a:extLst>
                  <a:ext uri="{FF2B5EF4-FFF2-40B4-BE49-F238E27FC236}">
                    <a16:creationId xmlns:a16="http://schemas.microsoft.com/office/drawing/2014/main" id="{14A5CD9A-6C2A-8C8F-73C9-719A0A6FF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3" y="975"/>
                <a:ext cx="120" cy="32"/>
              </a:xfrm>
              <a:custGeom>
                <a:avLst/>
                <a:gdLst>
                  <a:gd name="T0" fmla="*/ 5 w 76"/>
                  <a:gd name="T1" fmla="*/ 46 h 20"/>
                  <a:gd name="T2" fmla="*/ 0 w 76"/>
                  <a:gd name="T3" fmla="*/ 34 h 20"/>
                  <a:gd name="T4" fmla="*/ 298 w 76"/>
                  <a:gd name="T5" fmla="*/ 26 h 20"/>
                  <a:gd name="T6" fmla="*/ 177 w 76"/>
                  <a:gd name="T7" fmla="*/ 82 h 20"/>
                  <a:gd name="T8" fmla="*/ 95 w 76"/>
                  <a:gd name="T9" fmla="*/ 77 h 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6" h="20">
                    <a:moveTo>
                      <a:pt x="1" y="11"/>
                    </a:moveTo>
                    <a:cubicBezTo>
                      <a:pt x="0" y="10"/>
                      <a:pt x="0" y="9"/>
                      <a:pt x="0" y="8"/>
                    </a:cubicBezTo>
                    <a:cubicBezTo>
                      <a:pt x="22" y="0"/>
                      <a:pt x="54" y="2"/>
                      <a:pt x="76" y="6"/>
                    </a:cubicBezTo>
                    <a:cubicBezTo>
                      <a:pt x="68" y="6"/>
                      <a:pt x="43" y="6"/>
                      <a:pt x="45" y="20"/>
                    </a:cubicBezTo>
                    <a:cubicBezTo>
                      <a:pt x="38" y="20"/>
                      <a:pt x="31" y="18"/>
                      <a:pt x="24" y="19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7" name="Freeform 2316">
                <a:extLst>
                  <a:ext uri="{FF2B5EF4-FFF2-40B4-BE49-F238E27FC236}">
                    <a16:creationId xmlns:a16="http://schemas.microsoft.com/office/drawing/2014/main" id="{19F43A8A-E028-9526-B3A4-E65E54471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7" y="994"/>
                <a:ext cx="100" cy="30"/>
              </a:xfrm>
              <a:custGeom>
                <a:avLst/>
                <a:gdLst>
                  <a:gd name="T0" fmla="*/ 0 w 63"/>
                  <a:gd name="T1" fmla="*/ 74 h 19"/>
                  <a:gd name="T2" fmla="*/ 197 w 63"/>
                  <a:gd name="T3" fmla="*/ 62 h 19"/>
                  <a:gd name="T4" fmla="*/ 248 w 63"/>
                  <a:gd name="T5" fmla="*/ 39 h 19"/>
                  <a:gd name="T6" fmla="*/ 176 w 63"/>
                  <a:gd name="T7" fmla="*/ 0 h 19"/>
                  <a:gd name="T8" fmla="*/ 143 w 63"/>
                  <a:gd name="T9" fmla="*/ 52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3" h="19">
                    <a:moveTo>
                      <a:pt x="0" y="19"/>
                    </a:moveTo>
                    <a:cubicBezTo>
                      <a:pt x="17" y="19"/>
                      <a:pt x="33" y="18"/>
                      <a:pt x="49" y="16"/>
                    </a:cubicBezTo>
                    <a:cubicBezTo>
                      <a:pt x="53" y="15"/>
                      <a:pt x="61" y="15"/>
                      <a:pt x="62" y="10"/>
                    </a:cubicBezTo>
                    <a:cubicBezTo>
                      <a:pt x="63" y="3"/>
                      <a:pt x="49" y="2"/>
                      <a:pt x="44" y="0"/>
                    </a:cubicBezTo>
                    <a:cubicBezTo>
                      <a:pt x="54" y="6"/>
                      <a:pt x="40" y="11"/>
                      <a:pt x="36" y="13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8" name="Oval 2317">
                <a:extLst>
                  <a:ext uri="{FF2B5EF4-FFF2-40B4-BE49-F238E27FC236}">
                    <a16:creationId xmlns:a16="http://schemas.microsoft.com/office/drawing/2014/main" id="{8260B86A-75EE-1698-8C38-ACC8AFA7C4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1000"/>
                <a:ext cx="54" cy="24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9" name="Oval 2318">
                <a:extLst>
                  <a:ext uri="{FF2B5EF4-FFF2-40B4-BE49-F238E27FC236}">
                    <a16:creationId xmlns:a16="http://schemas.microsoft.com/office/drawing/2014/main" id="{E3A368E5-D752-29BA-52DA-B54255B46D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6" y="996"/>
                <a:ext cx="56" cy="2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0" name="Oval 2319">
                <a:extLst>
                  <a:ext uri="{FF2B5EF4-FFF2-40B4-BE49-F238E27FC236}">
                    <a16:creationId xmlns:a16="http://schemas.microsoft.com/office/drawing/2014/main" id="{CDCA7F40-D94F-D8FE-DB20-5CF2AE722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1" y="999"/>
                <a:ext cx="54" cy="22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1" name="Freeform 2320">
                <a:extLst>
                  <a:ext uri="{FF2B5EF4-FFF2-40B4-BE49-F238E27FC236}">
                    <a16:creationId xmlns:a16="http://schemas.microsoft.com/office/drawing/2014/main" id="{FA4DDDA0-22FE-8A43-5AD2-431949BBBC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1004"/>
                <a:ext cx="41" cy="15"/>
              </a:xfrm>
              <a:custGeom>
                <a:avLst/>
                <a:gdLst>
                  <a:gd name="T0" fmla="*/ 0 w 26"/>
                  <a:gd name="T1" fmla="*/ 21 h 10"/>
                  <a:gd name="T2" fmla="*/ 0 w 26"/>
                  <a:gd name="T3" fmla="*/ 27 h 10"/>
                  <a:gd name="T4" fmla="*/ 47 w 26"/>
                  <a:gd name="T5" fmla="*/ 35 h 10"/>
                  <a:gd name="T6" fmla="*/ 103 w 26"/>
                  <a:gd name="T7" fmla="*/ 14 h 10"/>
                  <a:gd name="T8" fmla="*/ 103 w 26"/>
                  <a:gd name="T9" fmla="*/ 12 h 10"/>
                  <a:gd name="T10" fmla="*/ 55 w 26"/>
                  <a:gd name="T11" fmla="*/ 0 h 10"/>
                  <a:gd name="T12" fmla="*/ 0 w 26"/>
                  <a:gd name="T13" fmla="*/ 21 h 1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10">
                    <a:moveTo>
                      <a:pt x="0" y="6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3" y="9"/>
                      <a:pt x="7" y="10"/>
                      <a:pt x="12" y="10"/>
                    </a:cubicBezTo>
                    <a:cubicBezTo>
                      <a:pt x="20" y="10"/>
                      <a:pt x="26" y="8"/>
                      <a:pt x="26" y="4"/>
                    </a:cubicBezTo>
                    <a:cubicBezTo>
                      <a:pt x="26" y="4"/>
                      <a:pt x="26" y="3"/>
                      <a:pt x="26" y="3"/>
                    </a:cubicBezTo>
                    <a:cubicBezTo>
                      <a:pt x="23" y="1"/>
                      <a:pt x="19" y="0"/>
                      <a:pt x="14" y="0"/>
                    </a:cubicBezTo>
                    <a:cubicBezTo>
                      <a:pt x="6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2" name="Oval 2321">
                <a:extLst>
                  <a:ext uri="{FF2B5EF4-FFF2-40B4-BE49-F238E27FC236}">
                    <a16:creationId xmlns:a16="http://schemas.microsoft.com/office/drawing/2014/main" id="{D18B5E62-E817-F41A-C44C-7D22C48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1004"/>
                <a:ext cx="7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3" name="Oval 2322">
                <a:extLst>
                  <a:ext uri="{FF2B5EF4-FFF2-40B4-BE49-F238E27FC236}">
                    <a16:creationId xmlns:a16="http://schemas.microsoft.com/office/drawing/2014/main" id="{6CBC9945-B419-5A8C-A52D-D3B0FD745A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" y="1004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4" name="Freeform 2323">
                <a:extLst>
                  <a:ext uri="{FF2B5EF4-FFF2-40B4-BE49-F238E27FC236}">
                    <a16:creationId xmlns:a16="http://schemas.microsoft.com/office/drawing/2014/main" id="{157B764B-9110-D03E-445D-CD7F1A37B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1011"/>
                <a:ext cx="30" cy="10"/>
              </a:xfrm>
              <a:custGeom>
                <a:avLst/>
                <a:gdLst>
                  <a:gd name="T0" fmla="*/ 74 w 19"/>
                  <a:gd name="T1" fmla="*/ 0 h 6"/>
                  <a:gd name="T2" fmla="*/ 0 w 19"/>
                  <a:gd name="T3" fmla="*/ 22 h 6"/>
                  <a:gd name="T4" fmla="*/ 74 w 19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6">
                    <a:moveTo>
                      <a:pt x="19" y="0"/>
                    </a:moveTo>
                    <a:cubicBezTo>
                      <a:pt x="16" y="6"/>
                      <a:pt x="7" y="6"/>
                      <a:pt x="0" y="5"/>
                    </a:cubicBezTo>
                    <a:cubicBezTo>
                      <a:pt x="5" y="5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5" name="Freeform 2324">
                <a:extLst>
                  <a:ext uri="{FF2B5EF4-FFF2-40B4-BE49-F238E27FC236}">
                    <a16:creationId xmlns:a16="http://schemas.microsoft.com/office/drawing/2014/main" id="{3732F73B-3843-AC04-C271-2123E5A96F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" y="963"/>
                <a:ext cx="455" cy="82"/>
              </a:xfrm>
              <a:custGeom>
                <a:avLst/>
                <a:gdLst>
                  <a:gd name="T0" fmla="*/ 5 w 287"/>
                  <a:gd name="T1" fmla="*/ 47 h 52"/>
                  <a:gd name="T2" fmla="*/ 258 w 287"/>
                  <a:gd name="T3" fmla="*/ 155 h 52"/>
                  <a:gd name="T4" fmla="*/ 628 w 287"/>
                  <a:gd name="T5" fmla="*/ 191 h 52"/>
                  <a:gd name="T6" fmla="*/ 1070 w 287"/>
                  <a:gd name="T7" fmla="*/ 137 h 52"/>
                  <a:gd name="T8" fmla="*/ 1043 w 287"/>
                  <a:gd name="T9" fmla="*/ 68 h 52"/>
                  <a:gd name="T10" fmla="*/ 816 w 287"/>
                  <a:gd name="T11" fmla="*/ 39 h 52"/>
                  <a:gd name="T12" fmla="*/ 409 w 287"/>
                  <a:gd name="T13" fmla="*/ 14 h 52"/>
                  <a:gd name="T14" fmla="*/ 5 w 287"/>
                  <a:gd name="T15" fmla="*/ 47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7" h="52">
                    <a:moveTo>
                      <a:pt x="1" y="12"/>
                    </a:moveTo>
                    <a:cubicBezTo>
                      <a:pt x="0" y="25"/>
                      <a:pt x="21" y="29"/>
                      <a:pt x="65" y="39"/>
                    </a:cubicBezTo>
                    <a:cubicBezTo>
                      <a:pt x="109" y="50"/>
                      <a:pt x="127" y="52"/>
                      <a:pt x="158" y="49"/>
                    </a:cubicBezTo>
                    <a:cubicBezTo>
                      <a:pt x="190" y="45"/>
                      <a:pt x="251" y="39"/>
                      <a:pt x="269" y="35"/>
                    </a:cubicBezTo>
                    <a:cubicBezTo>
                      <a:pt x="287" y="30"/>
                      <a:pt x="276" y="22"/>
                      <a:pt x="262" y="17"/>
                    </a:cubicBezTo>
                    <a:cubicBezTo>
                      <a:pt x="247" y="12"/>
                      <a:pt x="220" y="11"/>
                      <a:pt x="205" y="10"/>
                    </a:cubicBezTo>
                    <a:cubicBezTo>
                      <a:pt x="191" y="9"/>
                      <a:pt x="123" y="4"/>
                      <a:pt x="103" y="4"/>
                    </a:cubicBezTo>
                    <a:cubicBezTo>
                      <a:pt x="84" y="5"/>
                      <a:pt x="1" y="0"/>
                      <a:pt x="1" y="1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6" name="Freeform 2325">
                <a:extLst>
                  <a:ext uri="{FF2B5EF4-FFF2-40B4-BE49-F238E27FC236}">
                    <a16:creationId xmlns:a16="http://schemas.microsoft.com/office/drawing/2014/main" id="{4AE8E9CD-71D8-8313-8803-FBC09B9FBE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" y="972"/>
                <a:ext cx="494" cy="82"/>
              </a:xfrm>
              <a:custGeom>
                <a:avLst/>
                <a:gdLst>
                  <a:gd name="T0" fmla="*/ 13 w 312"/>
                  <a:gd name="T1" fmla="*/ 60 h 52"/>
                  <a:gd name="T2" fmla="*/ 130 w 312"/>
                  <a:gd name="T3" fmla="*/ 137 h 52"/>
                  <a:gd name="T4" fmla="*/ 504 w 312"/>
                  <a:gd name="T5" fmla="*/ 177 h 52"/>
                  <a:gd name="T6" fmla="*/ 993 w 312"/>
                  <a:gd name="T7" fmla="*/ 191 h 52"/>
                  <a:gd name="T8" fmla="*/ 1224 w 312"/>
                  <a:gd name="T9" fmla="*/ 150 h 52"/>
                  <a:gd name="T10" fmla="*/ 1164 w 312"/>
                  <a:gd name="T11" fmla="*/ 98 h 52"/>
                  <a:gd name="T12" fmla="*/ 996 w 312"/>
                  <a:gd name="T13" fmla="*/ 35 h 52"/>
                  <a:gd name="T14" fmla="*/ 701 w 312"/>
                  <a:gd name="T15" fmla="*/ 14 h 52"/>
                  <a:gd name="T16" fmla="*/ 274 w 312"/>
                  <a:gd name="T17" fmla="*/ 5 h 52"/>
                  <a:gd name="T18" fmla="*/ 13 w 312"/>
                  <a:gd name="T19" fmla="*/ 60 h 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12" h="52">
                    <a:moveTo>
                      <a:pt x="3" y="15"/>
                    </a:moveTo>
                    <a:cubicBezTo>
                      <a:pt x="0" y="26"/>
                      <a:pt x="9" y="31"/>
                      <a:pt x="33" y="35"/>
                    </a:cubicBezTo>
                    <a:cubicBezTo>
                      <a:pt x="56" y="38"/>
                      <a:pt x="97" y="41"/>
                      <a:pt x="127" y="45"/>
                    </a:cubicBezTo>
                    <a:cubicBezTo>
                      <a:pt x="157" y="50"/>
                      <a:pt x="217" y="52"/>
                      <a:pt x="250" y="49"/>
                    </a:cubicBezTo>
                    <a:cubicBezTo>
                      <a:pt x="283" y="45"/>
                      <a:pt x="304" y="44"/>
                      <a:pt x="308" y="38"/>
                    </a:cubicBezTo>
                    <a:cubicBezTo>
                      <a:pt x="312" y="32"/>
                      <a:pt x="305" y="30"/>
                      <a:pt x="293" y="25"/>
                    </a:cubicBezTo>
                    <a:cubicBezTo>
                      <a:pt x="281" y="20"/>
                      <a:pt x="271" y="12"/>
                      <a:pt x="251" y="9"/>
                    </a:cubicBezTo>
                    <a:cubicBezTo>
                      <a:pt x="232" y="6"/>
                      <a:pt x="195" y="5"/>
                      <a:pt x="177" y="4"/>
                    </a:cubicBezTo>
                    <a:cubicBezTo>
                      <a:pt x="159" y="2"/>
                      <a:pt x="90" y="0"/>
                      <a:pt x="69" y="1"/>
                    </a:cubicBezTo>
                    <a:cubicBezTo>
                      <a:pt x="48" y="2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7" name="Freeform 2326">
                <a:extLst>
                  <a:ext uri="{FF2B5EF4-FFF2-40B4-BE49-F238E27FC236}">
                    <a16:creationId xmlns:a16="http://schemas.microsoft.com/office/drawing/2014/main" id="{834842FF-CAD3-867F-F3DA-EBE75503B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" y="977"/>
                <a:ext cx="190" cy="22"/>
              </a:xfrm>
              <a:custGeom>
                <a:avLst/>
                <a:gdLst>
                  <a:gd name="T0" fmla="*/ 0 w 120"/>
                  <a:gd name="T1" fmla="*/ 49 h 14"/>
                  <a:gd name="T2" fmla="*/ 477 w 120"/>
                  <a:gd name="T3" fmla="*/ 35 h 14"/>
                  <a:gd name="T4" fmla="*/ 416 w 120"/>
                  <a:gd name="T5" fmla="*/ 49 h 14"/>
                  <a:gd name="T6" fmla="*/ 326 w 120"/>
                  <a:gd name="T7" fmla="*/ 35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20" h="14">
                    <a:moveTo>
                      <a:pt x="0" y="13"/>
                    </a:moveTo>
                    <a:cubicBezTo>
                      <a:pt x="35" y="0"/>
                      <a:pt x="83" y="0"/>
                      <a:pt x="120" y="9"/>
                    </a:cubicBezTo>
                    <a:cubicBezTo>
                      <a:pt x="115" y="10"/>
                      <a:pt x="110" y="13"/>
                      <a:pt x="105" y="13"/>
                    </a:cubicBezTo>
                    <a:cubicBezTo>
                      <a:pt x="98" y="14"/>
                      <a:pt x="89" y="9"/>
                      <a:pt x="82" y="9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8" name="Freeform 2327">
                <a:extLst>
                  <a:ext uri="{FF2B5EF4-FFF2-40B4-BE49-F238E27FC236}">
                    <a16:creationId xmlns:a16="http://schemas.microsoft.com/office/drawing/2014/main" id="{7B752BF1-B68F-BC73-29FD-F28DDDA3F6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4" y="1004"/>
                <a:ext cx="150" cy="39"/>
              </a:xfrm>
              <a:custGeom>
                <a:avLst/>
                <a:gdLst>
                  <a:gd name="T0" fmla="*/ 0 w 95"/>
                  <a:gd name="T1" fmla="*/ 83 h 25"/>
                  <a:gd name="T2" fmla="*/ 294 w 95"/>
                  <a:gd name="T3" fmla="*/ 80 h 25"/>
                  <a:gd name="T4" fmla="*/ 369 w 95"/>
                  <a:gd name="T5" fmla="*/ 53 h 25"/>
                  <a:gd name="T6" fmla="*/ 292 w 95"/>
                  <a:gd name="T7" fmla="*/ 0 h 25"/>
                  <a:gd name="T8" fmla="*/ 259 w 95"/>
                  <a:gd name="T9" fmla="*/ 6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5" h="25">
                    <a:moveTo>
                      <a:pt x="0" y="22"/>
                    </a:moveTo>
                    <a:cubicBezTo>
                      <a:pt x="25" y="22"/>
                      <a:pt x="51" y="25"/>
                      <a:pt x="75" y="21"/>
                    </a:cubicBezTo>
                    <a:cubicBezTo>
                      <a:pt x="79" y="20"/>
                      <a:pt x="92" y="19"/>
                      <a:pt x="94" y="14"/>
                    </a:cubicBezTo>
                    <a:cubicBezTo>
                      <a:pt x="95" y="7"/>
                      <a:pt x="78" y="2"/>
                      <a:pt x="74" y="0"/>
                    </a:cubicBezTo>
                    <a:cubicBezTo>
                      <a:pt x="80" y="7"/>
                      <a:pt x="74" y="15"/>
                      <a:pt x="66" y="16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9" name="Oval 2328">
                <a:extLst>
                  <a:ext uri="{FF2B5EF4-FFF2-40B4-BE49-F238E27FC236}">
                    <a16:creationId xmlns:a16="http://schemas.microsoft.com/office/drawing/2014/main" id="{535CE3ED-6947-61D5-96DE-0E2A70697D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8" y="1004"/>
                <a:ext cx="65" cy="23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0" name="Oval 2329">
                <a:extLst>
                  <a:ext uri="{FF2B5EF4-FFF2-40B4-BE49-F238E27FC236}">
                    <a16:creationId xmlns:a16="http://schemas.microsoft.com/office/drawing/2014/main" id="{7C873574-B0C2-7A86-AA0F-56A9EC2138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0" y="997"/>
                <a:ext cx="65" cy="2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1" name="Oval 2330">
                <a:extLst>
                  <a:ext uri="{FF2B5EF4-FFF2-40B4-BE49-F238E27FC236}">
                    <a16:creationId xmlns:a16="http://schemas.microsoft.com/office/drawing/2014/main" id="{B86D5980-42FB-F7E2-2169-AD01331013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5" y="1000"/>
                <a:ext cx="65" cy="26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2" name="Freeform 2331">
                <a:extLst>
                  <a:ext uri="{FF2B5EF4-FFF2-40B4-BE49-F238E27FC236}">
                    <a16:creationId xmlns:a16="http://schemas.microsoft.com/office/drawing/2014/main" id="{BC259962-8D07-D17E-CC05-844D9F465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4" y="1007"/>
                <a:ext cx="49" cy="16"/>
              </a:xfrm>
              <a:custGeom>
                <a:avLst/>
                <a:gdLst>
                  <a:gd name="T0" fmla="*/ 0 w 31"/>
                  <a:gd name="T1" fmla="*/ 26 h 10"/>
                  <a:gd name="T2" fmla="*/ 5 w 31"/>
                  <a:gd name="T3" fmla="*/ 34 h 10"/>
                  <a:gd name="T4" fmla="*/ 60 w 31"/>
                  <a:gd name="T5" fmla="*/ 42 h 10"/>
                  <a:gd name="T6" fmla="*/ 122 w 31"/>
                  <a:gd name="T7" fmla="*/ 16 h 10"/>
                  <a:gd name="T8" fmla="*/ 122 w 31"/>
                  <a:gd name="T9" fmla="*/ 13 h 10"/>
                  <a:gd name="T10" fmla="*/ 68 w 31"/>
                  <a:gd name="T11" fmla="*/ 0 h 10"/>
                  <a:gd name="T12" fmla="*/ 0 w 31"/>
                  <a:gd name="T13" fmla="*/ 26 h 1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0">
                    <a:moveTo>
                      <a:pt x="0" y="6"/>
                    </a:moveTo>
                    <a:cubicBezTo>
                      <a:pt x="0" y="7"/>
                      <a:pt x="0" y="7"/>
                      <a:pt x="1" y="8"/>
                    </a:cubicBezTo>
                    <a:cubicBezTo>
                      <a:pt x="4" y="9"/>
                      <a:pt x="9" y="10"/>
                      <a:pt x="15" y="10"/>
                    </a:cubicBezTo>
                    <a:cubicBezTo>
                      <a:pt x="24" y="10"/>
                      <a:pt x="31" y="8"/>
                      <a:pt x="31" y="4"/>
                    </a:cubicBezTo>
                    <a:cubicBezTo>
                      <a:pt x="31" y="4"/>
                      <a:pt x="31" y="3"/>
                      <a:pt x="31" y="3"/>
                    </a:cubicBezTo>
                    <a:cubicBezTo>
                      <a:pt x="28" y="1"/>
                      <a:pt x="23" y="0"/>
                      <a:pt x="17" y="0"/>
                    </a:cubicBezTo>
                    <a:cubicBezTo>
                      <a:pt x="8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3" name="Oval 2332">
                <a:extLst>
                  <a:ext uri="{FF2B5EF4-FFF2-40B4-BE49-F238E27FC236}">
                    <a16:creationId xmlns:a16="http://schemas.microsoft.com/office/drawing/2014/main" id="{F019681F-E718-BFE6-7496-4BA337FD50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" y="1007"/>
                <a:ext cx="8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4" name="Oval 2333">
                <a:extLst>
                  <a:ext uri="{FF2B5EF4-FFF2-40B4-BE49-F238E27FC236}">
                    <a16:creationId xmlns:a16="http://schemas.microsoft.com/office/drawing/2014/main" id="{E8971515-2376-86AD-60D1-B11F8F88EE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2" y="1005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5" name="Freeform 2334">
                <a:extLst>
                  <a:ext uri="{FF2B5EF4-FFF2-40B4-BE49-F238E27FC236}">
                    <a16:creationId xmlns:a16="http://schemas.microsoft.com/office/drawing/2014/main" id="{68FB9D23-5662-7949-A0B7-FBA0F6C6F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9" y="1015"/>
                <a:ext cx="34" cy="11"/>
              </a:xfrm>
              <a:custGeom>
                <a:avLst/>
                <a:gdLst>
                  <a:gd name="T0" fmla="*/ 82 w 22"/>
                  <a:gd name="T1" fmla="*/ 0 h 7"/>
                  <a:gd name="T2" fmla="*/ 0 w 22"/>
                  <a:gd name="T3" fmla="*/ 20 h 7"/>
                  <a:gd name="T4" fmla="*/ 82 w 22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7">
                    <a:moveTo>
                      <a:pt x="22" y="0"/>
                    </a:moveTo>
                    <a:cubicBezTo>
                      <a:pt x="19" y="6"/>
                      <a:pt x="7" y="7"/>
                      <a:pt x="0" y="5"/>
                    </a:cubicBezTo>
                    <a:cubicBezTo>
                      <a:pt x="5" y="5"/>
                      <a:pt x="16" y="4"/>
                      <a:pt x="22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6" name="Freeform 2335">
                <a:extLst>
                  <a:ext uri="{FF2B5EF4-FFF2-40B4-BE49-F238E27FC236}">
                    <a16:creationId xmlns:a16="http://schemas.microsoft.com/office/drawing/2014/main" id="{F74EF6E9-53B8-1C19-DBBE-24BDFC1B2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" y="972"/>
                <a:ext cx="494" cy="82"/>
              </a:xfrm>
              <a:custGeom>
                <a:avLst/>
                <a:gdLst>
                  <a:gd name="T0" fmla="*/ 13 w 312"/>
                  <a:gd name="T1" fmla="*/ 60 h 52"/>
                  <a:gd name="T2" fmla="*/ 130 w 312"/>
                  <a:gd name="T3" fmla="*/ 137 h 52"/>
                  <a:gd name="T4" fmla="*/ 504 w 312"/>
                  <a:gd name="T5" fmla="*/ 177 h 52"/>
                  <a:gd name="T6" fmla="*/ 993 w 312"/>
                  <a:gd name="T7" fmla="*/ 191 h 52"/>
                  <a:gd name="T8" fmla="*/ 1224 w 312"/>
                  <a:gd name="T9" fmla="*/ 150 h 52"/>
                  <a:gd name="T10" fmla="*/ 1164 w 312"/>
                  <a:gd name="T11" fmla="*/ 98 h 52"/>
                  <a:gd name="T12" fmla="*/ 996 w 312"/>
                  <a:gd name="T13" fmla="*/ 35 h 52"/>
                  <a:gd name="T14" fmla="*/ 701 w 312"/>
                  <a:gd name="T15" fmla="*/ 14 h 52"/>
                  <a:gd name="T16" fmla="*/ 274 w 312"/>
                  <a:gd name="T17" fmla="*/ 5 h 52"/>
                  <a:gd name="T18" fmla="*/ 13 w 312"/>
                  <a:gd name="T19" fmla="*/ 60 h 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12" h="52">
                    <a:moveTo>
                      <a:pt x="3" y="15"/>
                    </a:moveTo>
                    <a:cubicBezTo>
                      <a:pt x="0" y="26"/>
                      <a:pt x="9" y="31"/>
                      <a:pt x="33" y="35"/>
                    </a:cubicBezTo>
                    <a:cubicBezTo>
                      <a:pt x="56" y="38"/>
                      <a:pt x="97" y="41"/>
                      <a:pt x="127" y="45"/>
                    </a:cubicBezTo>
                    <a:cubicBezTo>
                      <a:pt x="157" y="50"/>
                      <a:pt x="217" y="52"/>
                      <a:pt x="250" y="49"/>
                    </a:cubicBezTo>
                    <a:cubicBezTo>
                      <a:pt x="283" y="45"/>
                      <a:pt x="304" y="44"/>
                      <a:pt x="308" y="38"/>
                    </a:cubicBezTo>
                    <a:cubicBezTo>
                      <a:pt x="312" y="32"/>
                      <a:pt x="305" y="30"/>
                      <a:pt x="293" y="25"/>
                    </a:cubicBezTo>
                    <a:cubicBezTo>
                      <a:pt x="281" y="20"/>
                      <a:pt x="271" y="12"/>
                      <a:pt x="251" y="9"/>
                    </a:cubicBezTo>
                    <a:cubicBezTo>
                      <a:pt x="232" y="6"/>
                      <a:pt x="195" y="5"/>
                      <a:pt x="177" y="4"/>
                    </a:cubicBezTo>
                    <a:cubicBezTo>
                      <a:pt x="159" y="2"/>
                      <a:pt x="90" y="0"/>
                      <a:pt x="69" y="1"/>
                    </a:cubicBezTo>
                    <a:cubicBezTo>
                      <a:pt x="48" y="2"/>
                      <a:pt x="5" y="7"/>
                      <a:pt x="3" y="1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6" name="Group 2336">
              <a:extLst>
                <a:ext uri="{FF2B5EF4-FFF2-40B4-BE49-F238E27FC236}">
                  <a16:creationId xmlns:a16="http://schemas.microsoft.com/office/drawing/2014/main" id="{CF6E2A1E-6624-2FAD-CBCD-DB55618A93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0" y="2579"/>
              <a:ext cx="19" cy="19"/>
              <a:chOff x="3086" y="2463"/>
              <a:chExt cx="19" cy="19"/>
            </a:xfrm>
          </p:grpSpPr>
          <p:sp>
            <p:nvSpPr>
              <p:cNvPr id="1052" name="Oval 2337">
                <a:extLst>
                  <a:ext uri="{FF2B5EF4-FFF2-40B4-BE49-F238E27FC236}">
                    <a16:creationId xmlns:a16="http://schemas.microsoft.com/office/drawing/2014/main" id="{13AA9AE4-C5D3-31E9-681E-AA4365B7A7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3" name="Oval 2338">
                <a:extLst>
                  <a:ext uri="{FF2B5EF4-FFF2-40B4-BE49-F238E27FC236}">
                    <a16:creationId xmlns:a16="http://schemas.microsoft.com/office/drawing/2014/main" id="{2FFAC53B-A1D9-1C7D-A8EA-34E2C24304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7" name="Group 2339">
              <a:extLst>
                <a:ext uri="{FF2B5EF4-FFF2-40B4-BE49-F238E27FC236}">
                  <a16:creationId xmlns:a16="http://schemas.microsoft.com/office/drawing/2014/main" id="{F1AA97F7-C803-5853-104B-4CB6881716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52" y="2619"/>
              <a:ext cx="19" cy="19"/>
              <a:chOff x="3086" y="2463"/>
              <a:chExt cx="19" cy="19"/>
            </a:xfrm>
          </p:grpSpPr>
          <p:sp>
            <p:nvSpPr>
              <p:cNvPr id="1050" name="Oval 2340">
                <a:extLst>
                  <a:ext uri="{FF2B5EF4-FFF2-40B4-BE49-F238E27FC236}">
                    <a16:creationId xmlns:a16="http://schemas.microsoft.com/office/drawing/2014/main" id="{DE02F975-9D74-F76F-376F-8A806EB951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1" name="Oval 2341">
                <a:extLst>
                  <a:ext uri="{FF2B5EF4-FFF2-40B4-BE49-F238E27FC236}">
                    <a16:creationId xmlns:a16="http://schemas.microsoft.com/office/drawing/2014/main" id="{89E9B584-2AE9-0499-926E-2C5EC0A1E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8" name="Group 2342">
              <a:extLst>
                <a:ext uri="{FF2B5EF4-FFF2-40B4-BE49-F238E27FC236}">
                  <a16:creationId xmlns:a16="http://schemas.microsoft.com/office/drawing/2014/main" id="{562D13B3-54C7-EAE4-64B3-87CCCDD64E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12" y="2623"/>
              <a:ext cx="19" cy="19"/>
              <a:chOff x="3086" y="2463"/>
              <a:chExt cx="19" cy="19"/>
            </a:xfrm>
          </p:grpSpPr>
          <p:sp>
            <p:nvSpPr>
              <p:cNvPr id="1048" name="Oval 2343">
                <a:extLst>
                  <a:ext uri="{FF2B5EF4-FFF2-40B4-BE49-F238E27FC236}">
                    <a16:creationId xmlns:a16="http://schemas.microsoft.com/office/drawing/2014/main" id="{4F919CA0-26F1-B30A-F24D-22441460D6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9" name="Oval 2344">
                <a:extLst>
                  <a:ext uri="{FF2B5EF4-FFF2-40B4-BE49-F238E27FC236}">
                    <a16:creationId xmlns:a16="http://schemas.microsoft.com/office/drawing/2014/main" id="{81D72EBB-9642-20A0-32A8-57B3F7EA4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9" name="Group 2345">
              <a:extLst>
                <a:ext uri="{FF2B5EF4-FFF2-40B4-BE49-F238E27FC236}">
                  <a16:creationId xmlns:a16="http://schemas.microsoft.com/office/drawing/2014/main" id="{6692BD4A-1E6F-4A8A-1ECB-479C5807F7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40" y="2655"/>
              <a:ext cx="19" cy="19"/>
              <a:chOff x="3086" y="2463"/>
              <a:chExt cx="19" cy="19"/>
            </a:xfrm>
          </p:grpSpPr>
          <p:sp>
            <p:nvSpPr>
              <p:cNvPr id="1046" name="Oval 2346">
                <a:extLst>
                  <a:ext uri="{FF2B5EF4-FFF2-40B4-BE49-F238E27FC236}">
                    <a16:creationId xmlns:a16="http://schemas.microsoft.com/office/drawing/2014/main" id="{5E85D5F0-F612-442E-C69A-20AE93ED2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7" name="Oval 2347">
                <a:extLst>
                  <a:ext uri="{FF2B5EF4-FFF2-40B4-BE49-F238E27FC236}">
                    <a16:creationId xmlns:a16="http://schemas.microsoft.com/office/drawing/2014/main" id="{48079804-2C94-1BDD-9368-DFBA045111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0" name="Group 2348">
              <a:extLst>
                <a:ext uri="{FF2B5EF4-FFF2-40B4-BE49-F238E27FC236}">
                  <a16:creationId xmlns:a16="http://schemas.microsoft.com/office/drawing/2014/main" id="{46DDDFB1-4677-EF17-C51E-3B41D2AB6B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0" y="2567"/>
              <a:ext cx="19" cy="19"/>
              <a:chOff x="3086" y="2463"/>
              <a:chExt cx="19" cy="19"/>
            </a:xfrm>
          </p:grpSpPr>
          <p:sp>
            <p:nvSpPr>
              <p:cNvPr id="1044" name="Oval 2349">
                <a:extLst>
                  <a:ext uri="{FF2B5EF4-FFF2-40B4-BE49-F238E27FC236}">
                    <a16:creationId xmlns:a16="http://schemas.microsoft.com/office/drawing/2014/main" id="{DA4AC197-AC43-B455-7752-11F20D067B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5" name="Oval 2350">
                <a:extLst>
                  <a:ext uri="{FF2B5EF4-FFF2-40B4-BE49-F238E27FC236}">
                    <a16:creationId xmlns:a16="http://schemas.microsoft.com/office/drawing/2014/main" id="{58CFC2F0-B215-84F9-D878-FE9B1287AD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1" name="Group 2351">
              <a:extLst>
                <a:ext uri="{FF2B5EF4-FFF2-40B4-BE49-F238E27FC236}">
                  <a16:creationId xmlns:a16="http://schemas.microsoft.com/office/drawing/2014/main" id="{6639B98B-2D2F-994C-037D-75B3B32D84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6" y="2467"/>
              <a:ext cx="19" cy="19"/>
              <a:chOff x="3086" y="2463"/>
              <a:chExt cx="19" cy="19"/>
            </a:xfrm>
          </p:grpSpPr>
          <p:sp>
            <p:nvSpPr>
              <p:cNvPr id="1042" name="Oval 2352">
                <a:extLst>
                  <a:ext uri="{FF2B5EF4-FFF2-40B4-BE49-F238E27FC236}">
                    <a16:creationId xmlns:a16="http://schemas.microsoft.com/office/drawing/2014/main" id="{96C6FE0A-7959-4FEA-8040-B09914D301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3" name="Oval 2353">
                <a:extLst>
                  <a:ext uri="{FF2B5EF4-FFF2-40B4-BE49-F238E27FC236}">
                    <a16:creationId xmlns:a16="http://schemas.microsoft.com/office/drawing/2014/main" id="{4552C062-A827-40D1-AC97-65C8142AAA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2" name="Group 2354">
              <a:extLst>
                <a:ext uri="{FF2B5EF4-FFF2-40B4-BE49-F238E27FC236}">
                  <a16:creationId xmlns:a16="http://schemas.microsoft.com/office/drawing/2014/main" id="{8DD897EB-CC67-AA3C-065F-30447687734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52" y="2467"/>
              <a:ext cx="19" cy="19"/>
              <a:chOff x="3086" y="2463"/>
              <a:chExt cx="19" cy="19"/>
            </a:xfrm>
          </p:grpSpPr>
          <p:sp>
            <p:nvSpPr>
              <p:cNvPr id="1040" name="Oval 2355">
                <a:extLst>
                  <a:ext uri="{FF2B5EF4-FFF2-40B4-BE49-F238E27FC236}">
                    <a16:creationId xmlns:a16="http://schemas.microsoft.com/office/drawing/2014/main" id="{9D0EB746-B4F9-4895-62C6-45FAF2A0D5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1" name="Oval 2356">
                <a:extLst>
                  <a:ext uri="{FF2B5EF4-FFF2-40B4-BE49-F238E27FC236}">
                    <a16:creationId xmlns:a16="http://schemas.microsoft.com/office/drawing/2014/main" id="{99F8D881-DBBD-D6B7-7F69-F4C065A7FD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3" name="Group 2357">
              <a:extLst>
                <a:ext uri="{FF2B5EF4-FFF2-40B4-BE49-F238E27FC236}">
                  <a16:creationId xmlns:a16="http://schemas.microsoft.com/office/drawing/2014/main" id="{04F2D32B-BC08-0498-E1B2-C3907E2D1B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8" y="2663"/>
              <a:ext cx="19" cy="19"/>
              <a:chOff x="3086" y="2463"/>
              <a:chExt cx="19" cy="19"/>
            </a:xfrm>
          </p:grpSpPr>
          <p:sp>
            <p:nvSpPr>
              <p:cNvPr id="1038" name="Oval 2358">
                <a:extLst>
                  <a:ext uri="{FF2B5EF4-FFF2-40B4-BE49-F238E27FC236}">
                    <a16:creationId xmlns:a16="http://schemas.microsoft.com/office/drawing/2014/main" id="{43029896-11C8-9B67-BCEE-74997E8AFC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9" name="Oval 2359">
                <a:extLst>
                  <a:ext uri="{FF2B5EF4-FFF2-40B4-BE49-F238E27FC236}">
                    <a16:creationId xmlns:a16="http://schemas.microsoft.com/office/drawing/2014/main" id="{47C637C6-3806-EB2F-D189-A2EA1E68EC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4" name="Group 2360">
              <a:extLst>
                <a:ext uri="{FF2B5EF4-FFF2-40B4-BE49-F238E27FC236}">
                  <a16:creationId xmlns:a16="http://schemas.microsoft.com/office/drawing/2014/main" id="{135A17C5-C603-9959-5BD5-61C1CDBE60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32" y="2627"/>
              <a:ext cx="19" cy="19"/>
              <a:chOff x="3086" y="2463"/>
              <a:chExt cx="19" cy="19"/>
            </a:xfrm>
          </p:grpSpPr>
          <p:sp>
            <p:nvSpPr>
              <p:cNvPr id="1036" name="Oval 2361">
                <a:extLst>
                  <a:ext uri="{FF2B5EF4-FFF2-40B4-BE49-F238E27FC236}">
                    <a16:creationId xmlns:a16="http://schemas.microsoft.com/office/drawing/2014/main" id="{6ABFD9D8-2C64-F283-C013-9063F4785B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7" name="Oval 2362">
                <a:extLst>
                  <a:ext uri="{FF2B5EF4-FFF2-40B4-BE49-F238E27FC236}">
                    <a16:creationId xmlns:a16="http://schemas.microsoft.com/office/drawing/2014/main" id="{150FA0D3-B07C-ABC8-5287-ED240CF231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5" name="Group 2363">
              <a:extLst>
                <a:ext uri="{FF2B5EF4-FFF2-40B4-BE49-F238E27FC236}">
                  <a16:creationId xmlns:a16="http://schemas.microsoft.com/office/drawing/2014/main" id="{2A4E3804-957E-99DD-3688-807B575FED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48" y="2651"/>
              <a:ext cx="19" cy="19"/>
              <a:chOff x="3086" y="2463"/>
              <a:chExt cx="19" cy="19"/>
            </a:xfrm>
          </p:grpSpPr>
          <p:sp>
            <p:nvSpPr>
              <p:cNvPr id="1034" name="Oval 2364">
                <a:extLst>
                  <a:ext uri="{FF2B5EF4-FFF2-40B4-BE49-F238E27FC236}">
                    <a16:creationId xmlns:a16="http://schemas.microsoft.com/office/drawing/2014/main" id="{6D96725A-96A8-9807-6809-A534D636C5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5" name="Oval 2365">
                <a:extLst>
                  <a:ext uri="{FF2B5EF4-FFF2-40B4-BE49-F238E27FC236}">
                    <a16:creationId xmlns:a16="http://schemas.microsoft.com/office/drawing/2014/main" id="{6DB13434-26E8-47F4-391C-F5E0A91F3F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6" name="Group 2366">
              <a:extLst>
                <a:ext uri="{FF2B5EF4-FFF2-40B4-BE49-F238E27FC236}">
                  <a16:creationId xmlns:a16="http://schemas.microsoft.com/office/drawing/2014/main" id="{709AA173-007A-DB9A-DCD3-36DA9B53F4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08" y="2643"/>
              <a:ext cx="19" cy="19"/>
              <a:chOff x="3086" y="2463"/>
              <a:chExt cx="19" cy="19"/>
            </a:xfrm>
          </p:grpSpPr>
          <p:sp>
            <p:nvSpPr>
              <p:cNvPr id="1032" name="Oval 2367">
                <a:extLst>
                  <a:ext uri="{FF2B5EF4-FFF2-40B4-BE49-F238E27FC236}">
                    <a16:creationId xmlns:a16="http://schemas.microsoft.com/office/drawing/2014/main" id="{65DCA982-E420-75E5-51A1-5EC1ED46A9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3" name="Oval 2368">
                <a:extLst>
                  <a:ext uri="{FF2B5EF4-FFF2-40B4-BE49-F238E27FC236}">
                    <a16:creationId xmlns:a16="http://schemas.microsoft.com/office/drawing/2014/main" id="{8877C743-2C28-C223-6C87-0559D5A94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7" name="Group 2369">
              <a:extLst>
                <a:ext uri="{FF2B5EF4-FFF2-40B4-BE49-F238E27FC236}">
                  <a16:creationId xmlns:a16="http://schemas.microsoft.com/office/drawing/2014/main" id="{30E91763-7C40-2AB3-58B5-3D51ADEBAC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32" y="2711"/>
              <a:ext cx="19" cy="19"/>
              <a:chOff x="3086" y="2463"/>
              <a:chExt cx="19" cy="19"/>
            </a:xfrm>
          </p:grpSpPr>
          <p:sp>
            <p:nvSpPr>
              <p:cNvPr id="1030" name="Oval 2370">
                <a:extLst>
                  <a:ext uri="{FF2B5EF4-FFF2-40B4-BE49-F238E27FC236}">
                    <a16:creationId xmlns:a16="http://schemas.microsoft.com/office/drawing/2014/main" id="{D16BC0BF-9B6B-CFC9-F24C-1C2312B4FF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1" name="Oval 2371">
                <a:extLst>
                  <a:ext uri="{FF2B5EF4-FFF2-40B4-BE49-F238E27FC236}">
                    <a16:creationId xmlns:a16="http://schemas.microsoft.com/office/drawing/2014/main" id="{807B095C-7474-B2A9-44F5-6037A0E714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8" name="Group 2372">
              <a:extLst>
                <a:ext uri="{FF2B5EF4-FFF2-40B4-BE49-F238E27FC236}">
                  <a16:creationId xmlns:a16="http://schemas.microsoft.com/office/drawing/2014/main" id="{A6350D70-4BCB-EA25-96F9-F607050B91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64" y="2651"/>
              <a:ext cx="19" cy="19"/>
              <a:chOff x="3086" y="2463"/>
              <a:chExt cx="19" cy="19"/>
            </a:xfrm>
          </p:grpSpPr>
          <p:sp>
            <p:nvSpPr>
              <p:cNvPr id="1028" name="Oval 2373">
                <a:extLst>
                  <a:ext uri="{FF2B5EF4-FFF2-40B4-BE49-F238E27FC236}">
                    <a16:creationId xmlns:a16="http://schemas.microsoft.com/office/drawing/2014/main" id="{E016F94C-7F08-E1A6-ED6D-953E2C370C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9" name="Oval 2374">
                <a:extLst>
                  <a:ext uri="{FF2B5EF4-FFF2-40B4-BE49-F238E27FC236}">
                    <a16:creationId xmlns:a16="http://schemas.microsoft.com/office/drawing/2014/main" id="{F264CA68-B81D-E1DD-9C18-8102908102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9" name="Group 2375">
              <a:extLst>
                <a:ext uri="{FF2B5EF4-FFF2-40B4-BE49-F238E27FC236}">
                  <a16:creationId xmlns:a16="http://schemas.microsoft.com/office/drawing/2014/main" id="{06B7F088-F0E5-B35B-155A-FAFC50AE03F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96" y="2731"/>
              <a:ext cx="19" cy="19"/>
              <a:chOff x="3086" y="2463"/>
              <a:chExt cx="19" cy="19"/>
            </a:xfrm>
          </p:grpSpPr>
          <p:sp>
            <p:nvSpPr>
              <p:cNvPr id="1025" name="Oval 2376">
                <a:extLst>
                  <a:ext uri="{FF2B5EF4-FFF2-40B4-BE49-F238E27FC236}">
                    <a16:creationId xmlns:a16="http://schemas.microsoft.com/office/drawing/2014/main" id="{40523476-D3BD-0F28-EA8D-26D4D85B9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7" name="Oval 2377">
                <a:extLst>
                  <a:ext uri="{FF2B5EF4-FFF2-40B4-BE49-F238E27FC236}">
                    <a16:creationId xmlns:a16="http://schemas.microsoft.com/office/drawing/2014/main" id="{7F34E765-582D-1FA6-9EAE-86708137C0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0" name="Group 2378">
              <a:extLst>
                <a:ext uri="{FF2B5EF4-FFF2-40B4-BE49-F238E27FC236}">
                  <a16:creationId xmlns:a16="http://schemas.microsoft.com/office/drawing/2014/main" id="{59B8FDA8-7355-6355-55C3-7EEB30BF49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92" y="2603"/>
              <a:ext cx="19" cy="19"/>
              <a:chOff x="3086" y="2463"/>
              <a:chExt cx="19" cy="19"/>
            </a:xfrm>
          </p:grpSpPr>
          <p:sp>
            <p:nvSpPr>
              <p:cNvPr id="63" name="Oval 2379">
                <a:extLst>
                  <a:ext uri="{FF2B5EF4-FFF2-40B4-BE49-F238E27FC236}">
                    <a16:creationId xmlns:a16="http://schemas.microsoft.com/office/drawing/2014/main" id="{ADB25B2B-F1C0-E22D-49E8-CC12AD0BF8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4" name="Oval 2380">
                <a:extLst>
                  <a:ext uri="{FF2B5EF4-FFF2-40B4-BE49-F238E27FC236}">
                    <a16:creationId xmlns:a16="http://schemas.microsoft.com/office/drawing/2014/main" id="{3AE66175-C98D-6505-E564-CDF3B1AA53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1" name="Group 2381">
              <a:extLst>
                <a:ext uri="{FF2B5EF4-FFF2-40B4-BE49-F238E27FC236}">
                  <a16:creationId xmlns:a16="http://schemas.microsoft.com/office/drawing/2014/main" id="{9F8E4DC3-C8FC-89AF-F235-D0A7796272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48" y="2655"/>
              <a:ext cx="19" cy="19"/>
              <a:chOff x="3086" y="2463"/>
              <a:chExt cx="19" cy="19"/>
            </a:xfrm>
          </p:grpSpPr>
          <p:sp>
            <p:nvSpPr>
              <p:cNvPr id="61" name="Oval 2382">
                <a:extLst>
                  <a:ext uri="{FF2B5EF4-FFF2-40B4-BE49-F238E27FC236}">
                    <a16:creationId xmlns:a16="http://schemas.microsoft.com/office/drawing/2014/main" id="{021FF010-47C6-045E-593F-E01E475C6A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" name="Oval 2383">
                <a:extLst>
                  <a:ext uri="{FF2B5EF4-FFF2-40B4-BE49-F238E27FC236}">
                    <a16:creationId xmlns:a16="http://schemas.microsoft.com/office/drawing/2014/main" id="{AB9CD8C5-D9B6-7AC6-D126-0A55027360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2" name="Group 2384">
              <a:extLst>
                <a:ext uri="{FF2B5EF4-FFF2-40B4-BE49-F238E27FC236}">
                  <a16:creationId xmlns:a16="http://schemas.microsoft.com/office/drawing/2014/main" id="{F85A7977-6B2F-0168-A66B-EBB7B7953E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24" y="2623"/>
              <a:ext cx="19" cy="19"/>
              <a:chOff x="3086" y="2463"/>
              <a:chExt cx="19" cy="19"/>
            </a:xfrm>
          </p:grpSpPr>
          <p:sp>
            <p:nvSpPr>
              <p:cNvPr id="59" name="Oval 2385">
                <a:extLst>
                  <a:ext uri="{FF2B5EF4-FFF2-40B4-BE49-F238E27FC236}">
                    <a16:creationId xmlns:a16="http://schemas.microsoft.com/office/drawing/2014/main" id="{B548CDC7-56E7-9283-5CF6-114FF5B53B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" name="Oval 2386">
                <a:extLst>
                  <a:ext uri="{FF2B5EF4-FFF2-40B4-BE49-F238E27FC236}">
                    <a16:creationId xmlns:a16="http://schemas.microsoft.com/office/drawing/2014/main" id="{931AB430-9B43-E282-E901-3B299719C8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3" name="Group 2387">
              <a:extLst>
                <a:ext uri="{FF2B5EF4-FFF2-40B4-BE49-F238E27FC236}">
                  <a16:creationId xmlns:a16="http://schemas.microsoft.com/office/drawing/2014/main" id="{191B1803-4999-F60B-3465-A5A041DA72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08" y="2655"/>
              <a:ext cx="19" cy="19"/>
              <a:chOff x="3086" y="2463"/>
              <a:chExt cx="19" cy="19"/>
            </a:xfrm>
          </p:grpSpPr>
          <p:sp>
            <p:nvSpPr>
              <p:cNvPr id="57" name="Oval 2388">
                <a:extLst>
                  <a:ext uri="{FF2B5EF4-FFF2-40B4-BE49-F238E27FC236}">
                    <a16:creationId xmlns:a16="http://schemas.microsoft.com/office/drawing/2014/main" id="{8BC84ABF-9085-35C7-BF05-EA371C9B32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" name="Oval 2389">
                <a:extLst>
                  <a:ext uri="{FF2B5EF4-FFF2-40B4-BE49-F238E27FC236}">
                    <a16:creationId xmlns:a16="http://schemas.microsoft.com/office/drawing/2014/main" id="{5C3C3A5B-8564-36F7-6295-089976FEBC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4" name="Group 2390">
              <a:extLst>
                <a:ext uri="{FF2B5EF4-FFF2-40B4-BE49-F238E27FC236}">
                  <a16:creationId xmlns:a16="http://schemas.microsoft.com/office/drawing/2014/main" id="{CB4AB5F8-906C-1468-C7DC-C8070D1FF0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60" y="2615"/>
              <a:ext cx="19" cy="19"/>
              <a:chOff x="3086" y="2463"/>
              <a:chExt cx="19" cy="19"/>
            </a:xfrm>
          </p:grpSpPr>
          <p:sp>
            <p:nvSpPr>
              <p:cNvPr id="55" name="Oval 2391">
                <a:extLst>
                  <a:ext uri="{FF2B5EF4-FFF2-40B4-BE49-F238E27FC236}">
                    <a16:creationId xmlns:a16="http://schemas.microsoft.com/office/drawing/2014/main" id="{52D675D8-AC83-7CF2-837A-037B3931E2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" name="Oval 2392">
                <a:extLst>
                  <a:ext uri="{FF2B5EF4-FFF2-40B4-BE49-F238E27FC236}">
                    <a16:creationId xmlns:a16="http://schemas.microsoft.com/office/drawing/2014/main" id="{9B70B3C1-A6AB-2EBE-4C1E-BA3E1EEBA5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5" name="Group 2393">
              <a:extLst>
                <a:ext uri="{FF2B5EF4-FFF2-40B4-BE49-F238E27FC236}">
                  <a16:creationId xmlns:a16="http://schemas.microsoft.com/office/drawing/2014/main" id="{08379048-1D30-B328-E20D-7DB72462C7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92" y="2383"/>
              <a:ext cx="19" cy="19"/>
              <a:chOff x="3086" y="2463"/>
              <a:chExt cx="19" cy="19"/>
            </a:xfrm>
          </p:grpSpPr>
          <p:sp>
            <p:nvSpPr>
              <p:cNvPr id="53" name="Oval 2394">
                <a:extLst>
                  <a:ext uri="{FF2B5EF4-FFF2-40B4-BE49-F238E27FC236}">
                    <a16:creationId xmlns:a16="http://schemas.microsoft.com/office/drawing/2014/main" id="{2250A4C6-F91D-2DDA-0E94-F45A0CE1A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" name="Oval 2395">
                <a:extLst>
                  <a:ext uri="{FF2B5EF4-FFF2-40B4-BE49-F238E27FC236}">
                    <a16:creationId xmlns:a16="http://schemas.microsoft.com/office/drawing/2014/main" id="{F31CA419-E282-A6A7-8ED7-79ACA43377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6" name="Group 2396">
              <a:extLst>
                <a:ext uri="{FF2B5EF4-FFF2-40B4-BE49-F238E27FC236}">
                  <a16:creationId xmlns:a16="http://schemas.microsoft.com/office/drawing/2014/main" id="{82B83DCC-5593-3397-A1EC-E9A0C1DC5BD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40" y="2403"/>
              <a:ext cx="19" cy="19"/>
              <a:chOff x="3086" y="2463"/>
              <a:chExt cx="19" cy="19"/>
            </a:xfrm>
          </p:grpSpPr>
          <p:sp>
            <p:nvSpPr>
              <p:cNvPr id="51" name="Oval 2397">
                <a:extLst>
                  <a:ext uri="{FF2B5EF4-FFF2-40B4-BE49-F238E27FC236}">
                    <a16:creationId xmlns:a16="http://schemas.microsoft.com/office/drawing/2014/main" id="{0ED60E02-7941-B2C9-36B6-FDF60292B8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" name="Oval 2398">
                <a:extLst>
                  <a:ext uri="{FF2B5EF4-FFF2-40B4-BE49-F238E27FC236}">
                    <a16:creationId xmlns:a16="http://schemas.microsoft.com/office/drawing/2014/main" id="{DDE9365C-635E-74C6-2079-FDB43D09DD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7" name="Group 2399">
              <a:extLst>
                <a:ext uri="{FF2B5EF4-FFF2-40B4-BE49-F238E27FC236}">
                  <a16:creationId xmlns:a16="http://schemas.microsoft.com/office/drawing/2014/main" id="{7D834B40-EC1B-CE57-8E29-5FE0E6328B4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96" y="2651"/>
              <a:ext cx="19" cy="19"/>
              <a:chOff x="3086" y="2463"/>
              <a:chExt cx="19" cy="19"/>
            </a:xfrm>
          </p:grpSpPr>
          <p:sp>
            <p:nvSpPr>
              <p:cNvPr id="49" name="Oval 2400">
                <a:extLst>
                  <a:ext uri="{FF2B5EF4-FFF2-40B4-BE49-F238E27FC236}">
                    <a16:creationId xmlns:a16="http://schemas.microsoft.com/office/drawing/2014/main" id="{EF3C96CD-0610-A2C1-52BD-7553811FBD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" name="Oval 2401">
                <a:extLst>
                  <a:ext uri="{FF2B5EF4-FFF2-40B4-BE49-F238E27FC236}">
                    <a16:creationId xmlns:a16="http://schemas.microsoft.com/office/drawing/2014/main" id="{EE1C0168-5B2F-04B2-5425-53788782FD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8" name="Group 2402">
              <a:extLst>
                <a:ext uri="{FF2B5EF4-FFF2-40B4-BE49-F238E27FC236}">
                  <a16:creationId xmlns:a16="http://schemas.microsoft.com/office/drawing/2014/main" id="{110ED89C-86E3-AD5C-07B9-16B02D8F91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44" y="2383"/>
              <a:ext cx="19" cy="19"/>
              <a:chOff x="3086" y="2463"/>
              <a:chExt cx="19" cy="19"/>
            </a:xfrm>
          </p:grpSpPr>
          <p:sp>
            <p:nvSpPr>
              <p:cNvPr id="47" name="Oval 2403">
                <a:extLst>
                  <a:ext uri="{FF2B5EF4-FFF2-40B4-BE49-F238E27FC236}">
                    <a16:creationId xmlns:a16="http://schemas.microsoft.com/office/drawing/2014/main" id="{533686CF-67E3-E003-BE8C-D6C7C6A34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" name="Oval 2404">
                <a:extLst>
                  <a:ext uri="{FF2B5EF4-FFF2-40B4-BE49-F238E27FC236}">
                    <a16:creationId xmlns:a16="http://schemas.microsoft.com/office/drawing/2014/main" id="{5AA603D5-EEE5-A8D0-1EE7-05CF97177A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9" name="Group 2405">
              <a:extLst>
                <a:ext uri="{FF2B5EF4-FFF2-40B4-BE49-F238E27FC236}">
                  <a16:creationId xmlns:a16="http://schemas.microsoft.com/office/drawing/2014/main" id="{2A4A9EC6-8851-77A8-1C04-7AEE86A6D8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84" y="2355"/>
              <a:ext cx="19" cy="19"/>
              <a:chOff x="3086" y="2463"/>
              <a:chExt cx="19" cy="19"/>
            </a:xfrm>
          </p:grpSpPr>
          <p:sp>
            <p:nvSpPr>
              <p:cNvPr id="45" name="Oval 2406">
                <a:extLst>
                  <a:ext uri="{FF2B5EF4-FFF2-40B4-BE49-F238E27FC236}">
                    <a16:creationId xmlns:a16="http://schemas.microsoft.com/office/drawing/2014/main" id="{D4A41861-8110-3433-9FF3-2765461059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" name="Oval 2407">
                <a:extLst>
                  <a:ext uri="{FF2B5EF4-FFF2-40B4-BE49-F238E27FC236}">
                    <a16:creationId xmlns:a16="http://schemas.microsoft.com/office/drawing/2014/main" id="{A3B2EB08-F8DA-F185-8BDF-E510A48487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0" name="Group 2408">
              <a:extLst>
                <a:ext uri="{FF2B5EF4-FFF2-40B4-BE49-F238E27FC236}">
                  <a16:creationId xmlns:a16="http://schemas.microsoft.com/office/drawing/2014/main" id="{B5E31325-B1FD-29F8-B53E-A4121A4B9E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8" y="2511"/>
              <a:ext cx="19" cy="19"/>
              <a:chOff x="3086" y="2463"/>
              <a:chExt cx="19" cy="19"/>
            </a:xfrm>
          </p:grpSpPr>
          <p:sp>
            <p:nvSpPr>
              <p:cNvPr id="43" name="Oval 2409">
                <a:extLst>
                  <a:ext uri="{FF2B5EF4-FFF2-40B4-BE49-F238E27FC236}">
                    <a16:creationId xmlns:a16="http://schemas.microsoft.com/office/drawing/2014/main" id="{68A8A0E1-0D3F-3F4E-5250-18E74C3490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" name="Oval 2410">
                <a:extLst>
                  <a:ext uri="{FF2B5EF4-FFF2-40B4-BE49-F238E27FC236}">
                    <a16:creationId xmlns:a16="http://schemas.microsoft.com/office/drawing/2014/main" id="{8FC69128-FE22-D126-C311-61623A72C4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1" name="Group 2411">
              <a:extLst>
                <a:ext uri="{FF2B5EF4-FFF2-40B4-BE49-F238E27FC236}">
                  <a16:creationId xmlns:a16="http://schemas.microsoft.com/office/drawing/2014/main" id="{2BE18481-EEA9-D805-56DC-6DF7D89846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" y="2667"/>
              <a:ext cx="19" cy="19"/>
              <a:chOff x="3086" y="2463"/>
              <a:chExt cx="19" cy="19"/>
            </a:xfrm>
          </p:grpSpPr>
          <p:sp>
            <p:nvSpPr>
              <p:cNvPr id="41" name="Oval 2412">
                <a:extLst>
                  <a:ext uri="{FF2B5EF4-FFF2-40B4-BE49-F238E27FC236}">
                    <a16:creationId xmlns:a16="http://schemas.microsoft.com/office/drawing/2014/main" id="{FCF4C272-D069-795E-0C7F-45886551C2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" name="Oval 2413">
                <a:extLst>
                  <a:ext uri="{FF2B5EF4-FFF2-40B4-BE49-F238E27FC236}">
                    <a16:creationId xmlns:a16="http://schemas.microsoft.com/office/drawing/2014/main" id="{4D20E960-E356-C721-324C-8DF4B2BA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2" name="Group 2414">
              <a:extLst>
                <a:ext uri="{FF2B5EF4-FFF2-40B4-BE49-F238E27FC236}">
                  <a16:creationId xmlns:a16="http://schemas.microsoft.com/office/drawing/2014/main" id="{5F8B928C-8343-AFB1-8F8C-41EB0AEBBB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" y="2651"/>
              <a:ext cx="19" cy="19"/>
              <a:chOff x="3086" y="2463"/>
              <a:chExt cx="19" cy="19"/>
            </a:xfrm>
          </p:grpSpPr>
          <p:sp>
            <p:nvSpPr>
              <p:cNvPr id="39" name="Oval 2415">
                <a:extLst>
                  <a:ext uri="{FF2B5EF4-FFF2-40B4-BE49-F238E27FC236}">
                    <a16:creationId xmlns:a16="http://schemas.microsoft.com/office/drawing/2014/main" id="{ACCA5611-0B73-474D-F068-5F4C279C36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" name="Oval 2416">
                <a:extLst>
                  <a:ext uri="{FF2B5EF4-FFF2-40B4-BE49-F238E27FC236}">
                    <a16:creationId xmlns:a16="http://schemas.microsoft.com/office/drawing/2014/main" id="{F5F66D69-4FE2-8D2A-16A4-D48D2B5697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3" name="Group 2417">
              <a:extLst>
                <a:ext uri="{FF2B5EF4-FFF2-40B4-BE49-F238E27FC236}">
                  <a16:creationId xmlns:a16="http://schemas.microsoft.com/office/drawing/2014/main" id="{016FAF46-ED65-7107-8D94-7F1A81AD66F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0" y="2463"/>
              <a:ext cx="19" cy="19"/>
              <a:chOff x="3086" y="2463"/>
              <a:chExt cx="19" cy="19"/>
            </a:xfrm>
          </p:grpSpPr>
          <p:sp>
            <p:nvSpPr>
              <p:cNvPr id="37" name="Oval 2418">
                <a:extLst>
                  <a:ext uri="{FF2B5EF4-FFF2-40B4-BE49-F238E27FC236}">
                    <a16:creationId xmlns:a16="http://schemas.microsoft.com/office/drawing/2014/main" id="{E6F5AD67-C860-54CD-F221-AB3CE2F44B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" name="Oval 2419">
                <a:extLst>
                  <a:ext uri="{FF2B5EF4-FFF2-40B4-BE49-F238E27FC236}">
                    <a16:creationId xmlns:a16="http://schemas.microsoft.com/office/drawing/2014/main" id="{DD3704FF-2E5F-E414-BC54-6B5F5B244F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4" name="Group 2420">
              <a:extLst>
                <a:ext uri="{FF2B5EF4-FFF2-40B4-BE49-F238E27FC236}">
                  <a16:creationId xmlns:a16="http://schemas.microsoft.com/office/drawing/2014/main" id="{CC99B46D-0F7D-E6A2-E90E-EAB227A2D71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8" y="2559"/>
              <a:ext cx="19" cy="19"/>
              <a:chOff x="3086" y="2463"/>
              <a:chExt cx="19" cy="19"/>
            </a:xfrm>
          </p:grpSpPr>
          <p:sp>
            <p:nvSpPr>
              <p:cNvPr id="35" name="Oval 2421">
                <a:extLst>
                  <a:ext uri="{FF2B5EF4-FFF2-40B4-BE49-F238E27FC236}">
                    <a16:creationId xmlns:a16="http://schemas.microsoft.com/office/drawing/2014/main" id="{EAD61470-E7BE-0F07-8183-851DD5AC09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" name="Oval 2422">
                <a:extLst>
                  <a:ext uri="{FF2B5EF4-FFF2-40B4-BE49-F238E27FC236}">
                    <a16:creationId xmlns:a16="http://schemas.microsoft.com/office/drawing/2014/main" id="{30087C63-BE30-C8F0-112F-BDD0D765AA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</p:grpSp>
      <p:grpSp>
        <p:nvGrpSpPr>
          <p:cNvPr id="3314" name="Groep 3313">
            <a:extLst>
              <a:ext uri="{FF2B5EF4-FFF2-40B4-BE49-F238E27FC236}">
                <a16:creationId xmlns:a16="http://schemas.microsoft.com/office/drawing/2014/main" id="{4E67A7C8-BE03-E8FB-A98A-B46DC4F33F01}"/>
              </a:ext>
            </a:extLst>
          </p:cNvPr>
          <p:cNvGrpSpPr/>
          <p:nvPr/>
        </p:nvGrpSpPr>
        <p:grpSpPr>
          <a:xfrm>
            <a:off x="2272081" y="750476"/>
            <a:ext cx="811066" cy="1427450"/>
            <a:chOff x="7888288" y="2170113"/>
            <a:chExt cx="2319337" cy="3911600"/>
          </a:xfrm>
        </p:grpSpPr>
        <p:grpSp>
          <p:nvGrpSpPr>
            <p:cNvPr id="2777" name="Group 51">
              <a:extLst>
                <a:ext uri="{FF2B5EF4-FFF2-40B4-BE49-F238E27FC236}">
                  <a16:creationId xmlns:a16="http://schemas.microsoft.com/office/drawing/2014/main" id="{8FC26D8C-0882-3CA6-CFCF-70A9A3F97E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2188" y="3025775"/>
              <a:ext cx="1595437" cy="1084263"/>
              <a:chOff x="4525" y="1930"/>
              <a:chExt cx="1005" cy="683"/>
            </a:xfrm>
          </p:grpSpPr>
          <p:sp>
            <p:nvSpPr>
              <p:cNvPr id="2778" name="Freeform 52">
                <a:extLst>
                  <a:ext uri="{FF2B5EF4-FFF2-40B4-BE49-F238E27FC236}">
                    <a16:creationId xmlns:a16="http://schemas.microsoft.com/office/drawing/2014/main" id="{9CFC4EF2-6014-1BA5-EB2F-A273100E6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5" y="1930"/>
                <a:ext cx="1005" cy="683"/>
              </a:xfrm>
              <a:custGeom>
                <a:avLst/>
                <a:gdLst>
                  <a:gd name="T0" fmla="*/ 139 w 730"/>
                  <a:gd name="T1" fmla="*/ 427 h 465"/>
                  <a:gd name="T2" fmla="*/ 202 w 730"/>
                  <a:gd name="T3" fmla="*/ 520 h 465"/>
                  <a:gd name="T4" fmla="*/ 175 w 730"/>
                  <a:gd name="T5" fmla="*/ 599 h 465"/>
                  <a:gd name="T6" fmla="*/ 6 w 730"/>
                  <a:gd name="T7" fmla="*/ 723 h 465"/>
                  <a:gd name="T8" fmla="*/ 136 w 730"/>
                  <a:gd name="T9" fmla="*/ 684 h 465"/>
                  <a:gd name="T10" fmla="*/ 354 w 730"/>
                  <a:gd name="T11" fmla="*/ 818 h 465"/>
                  <a:gd name="T12" fmla="*/ 487 w 730"/>
                  <a:gd name="T13" fmla="*/ 1109 h 465"/>
                  <a:gd name="T14" fmla="*/ 467 w 730"/>
                  <a:gd name="T15" fmla="*/ 1344 h 465"/>
                  <a:gd name="T16" fmla="*/ 454 w 730"/>
                  <a:gd name="T17" fmla="*/ 1464 h 465"/>
                  <a:gd name="T18" fmla="*/ 500 w 730"/>
                  <a:gd name="T19" fmla="*/ 1353 h 465"/>
                  <a:gd name="T20" fmla="*/ 534 w 730"/>
                  <a:gd name="T21" fmla="*/ 1147 h 465"/>
                  <a:gd name="T22" fmla="*/ 643 w 730"/>
                  <a:gd name="T23" fmla="*/ 1040 h 465"/>
                  <a:gd name="T24" fmla="*/ 794 w 730"/>
                  <a:gd name="T25" fmla="*/ 1013 h 465"/>
                  <a:gd name="T26" fmla="*/ 922 w 730"/>
                  <a:gd name="T27" fmla="*/ 912 h 465"/>
                  <a:gd name="T28" fmla="*/ 1198 w 730"/>
                  <a:gd name="T29" fmla="*/ 712 h 465"/>
                  <a:gd name="T30" fmla="*/ 1364 w 730"/>
                  <a:gd name="T31" fmla="*/ 696 h 465"/>
                  <a:gd name="T32" fmla="*/ 1523 w 730"/>
                  <a:gd name="T33" fmla="*/ 589 h 465"/>
                  <a:gd name="T34" fmla="*/ 1704 w 730"/>
                  <a:gd name="T35" fmla="*/ 466 h 465"/>
                  <a:gd name="T36" fmla="*/ 1768 w 730"/>
                  <a:gd name="T37" fmla="*/ 298 h 465"/>
                  <a:gd name="T38" fmla="*/ 1893 w 730"/>
                  <a:gd name="T39" fmla="*/ 142 h 465"/>
                  <a:gd name="T40" fmla="*/ 1835 w 730"/>
                  <a:gd name="T41" fmla="*/ 169 h 465"/>
                  <a:gd name="T42" fmla="*/ 1736 w 730"/>
                  <a:gd name="T43" fmla="*/ 295 h 465"/>
                  <a:gd name="T44" fmla="*/ 1655 w 730"/>
                  <a:gd name="T45" fmla="*/ 438 h 465"/>
                  <a:gd name="T46" fmla="*/ 1459 w 730"/>
                  <a:gd name="T47" fmla="*/ 546 h 465"/>
                  <a:gd name="T48" fmla="*/ 1330 w 730"/>
                  <a:gd name="T49" fmla="*/ 648 h 465"/>
                  <a:gd name="T50" fmla="*/ 1141 w 730"/>
                  <a:gd name="T51" fmla="*/ 589 h 465"/>
                  <a:gd name="T52" fmla="*/ 1033 w 730"/>
                  <a:gd name="T53" fmla="*/ 466 h 465"/>
                  <a:gd name="T54" fmla="*/ 1053 w 730"/>
                  <a:gd name="T55" fmla="*/ 282 h 465"/>
                  <a:gd name="T56" fmla="*/ 1103 w 730"/>
                  <a:gd name="T57" fmla="*/ 107 h 465"/>
                  <a:gd name="T58" fmla="*/ 1191 w 730"/>
                  <a:gd name="T59" fmla="*/ 26 h 465"/>
                  <a:gd name="T60" fmla="*/ 1075 w 730"/>
                  <a:gd name="T61" fmla="*/ 93 h 465"/>
                  <a:gd name="T62" fmla="*/ 995 w 730"/>
                  <a:gd name="T63" fmla="*/ 238 h 465"/>
                  <a:gd name="T64" fmla="*/ 869 w 730"/>
                  <a:gd name="T65" fmla="*/ 404 h 465"/>
                  <a:gd name="T66" fmla="*/ 705 w 730"/>
                  <a:gd name="T67" fmla="*/ 336 h 465"/>
                  <a:gd name="T68" fmla="*/ 527 w 730"/>
                  <a:gd name="T69" fmla="*/ 380 h 465"/>
                  <a:gd name="T70" fmla="*/ 421 w 730"/>
                  <a:gd name="T71" fmla="*/ 457 h 465"/>
                  <a:gd name="T72" fmla="*/ 268 w 730"/>
                  <a:gd name="T73" fmla="*/ 469 h 465"/>
                  <a:gd name="T74" fmla="*/ 139 w 730"/>
                  <a:gd name="T75" fmla="*/ 427 h 465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730" h="465">
                    <a:moveTo>
                      <a:pt x="53" y="135"/>
                    </a:moveTo>
                    <a:cubicBezTo>
                      <a:pt x="47" y="142"/>
                      <a:pt x="64" y="157"/>
                      <a:pt x="78" y="164"/>
                    </a:cubicBezTo>
                    <a:cubicBezTo>
                      <a:pt x="94" y="172"/>
                      <a:pt x="84" y="185"/>
                      <a:pt x="67" y="189"/>
                    </a:cubicBezTo>
                    <a:cubicBezTo>
                      <a:pt x="50" y="194"/>
                      <a:pt x="5" y="213"/>
                      <a:pt x="2" y="228"/>
                    </a:cubicBezTo>
                    <a:cubicBezTo>
                      <a:pt x="0" y="242"/>
                      <a:pt x="18" y="229"/>
                      <a:pt x="52" y="216"/>
                    </a:cubicBezTo>
                    <a:cubicBezTo>
                      <a:pt x="85" y="203"/>
                      <a:pt x="101" y="219"/>
                      <a:pt x="136" y="258"/>
                    </a:cubicBezTo>
                    <a:cubicBezTo>
                      <a:pt x="172" y="297"/>
                      <a:pt x="181" y="319"/>
                      <a:pt x="187" y="350"/>
                    </a:cubicBezTo>
                    <a:cubicBezTo>
                      <a:pt x="192" y="381"/>
                      <a:pt x="186" y="398"/>
                      <a:pt x="179" y="424"/>
                    </a:cubicBezTo>
                    <a:cubicBezTo>
                      <a:pt x="173" y="450"/>
                      <a:pt x="168" y="458"/>
                      <a:pt x="174" y="462"/>
                    </a:cubicBezTo>
                    <a:cubicBezTo>
                      <a:pt x="180" y="465"/>
                      <a:pt x="190" y="439"/>
                      <a:pt x="192" y="427"/>
                    </a:cubicBezTo>
                    <a:cubicBezTo>
                      <a:pt x="194" y="415"/>
                      <a:pt x="208" y="383"/>
                      <a:pt x="205" y="362"/>
                    </a:cubicBezTo>
                    <a:cubicBezTo>
                      <a:pt x="203" y="340"/>
                      <a:pt x="214" y="322"/>
                      <a:pt x="246" y="328"/>
                    </a:cubicBezTo>
                    <a:cubicBezTo>
                      <a:pt x="268" y="331"/>
                      <a:pt x="282" y="337"/>
                      <a:pt x="304" y="320"/>
                    </a:cubicBezTo>
                    <a:cubicBezTo>
                      <a:pt x="325" y="303"/>
                      <a:pt x="337" y="304"/>
                      <a:pt x="354" y="288"/>
                    </a:cubicBezTo>
                    <a:cubicBezTo>
                      <a:pt x="371" y="271"/>
                      <a:pt x="389" y="212"/>
                      <a:pt x="459" y="225"/>
                    </a:cubicBezTo>
                    <a:cubicBezTo>
                      <a:pt x="480" y="226"/>
                      <a:pt x="503" y="226"/>
                      <a:pt x="523" y="220"/>
                    </a:cubicBezTo>
                    <a:cubicBezTo>
                      <a:pt x="557" y="210"/>
                      <a:pt x="557" y="196"/>
                      <a:pt x="583" y="186"/>
                    </a:cubicBezTo>
                    <a:cubicBezTo>
                      <a:pt x="610" y="175"/>
                      <a:pt x="632" y="168"/>
                      <a:pt x="653" y="147"/>
                    </a:cubicBezTo>
                    <a:cubicBezTo>
                      <a:pt x="675" y="127"/>
                      <a:pt x="661" y="115"/>
                      <a:pt x="678" y="94"/>
                    </a:cubicBezTo>
                    <a:cubicBezTo>
                      <a:pt x="695" y="72"/>
                      <a:pt x="723" y="62"/>
                      <a:pt x="726" y="45"/>
                    </a:cubicBezTo>
                    <a:cubicBezTo>
                      <a:pt x="730" y="28"/>
                      <a:pt x="714" y="42"/>
                      <a:pt x="703" y="53"/>
                    </a:cubicBezTo>
                    <a:cubicBezTo>
                      <a:pt x="692" y="65"/>
                      <a:pt x="674" y="77"/>
                      <a:pt x="665" y="93"/>
                    </a:cubicBezTo>
                    <a:cubicBezTo>
                      <a:pt x="656" y="109"/>
                      <a:pt x="659" y="124"/>
                      <a:pt x="634" y="138"/>
                    </a:cubicBezTo>
                    <a:cubicBezTo>
                      <a:pt x="609" y="153"/>
                      <a:pt x="580" y="154"/>
                      <a:pt x="559" y="172"/>
                    </a:cubicBezTo>
                    <a:cubicBezTo>
                      <a:pt x="539" y="190"/>
                      <a:pt x="527" y="201"/>
                      <a:pt x="510" y="204"/>
                    </a:cubicBezTo>
                    <a:cubicBezTo>
                      <a:pt x="493" y="208"/>
                      <a:pt x="456" y="195"/>
                      <a:pt x="437" y="186"/>
                    </a:cubicBezTo>
                    <a:cubicBezTo>
                      <a:pt x="418" y="177"/>
                      <a:pt x="397" y="170"/>
                      <a:pt x="396" y="147"/>
                    </a:cubicBezTo>
                    <a:cubicBezTo>
                      <a:pt x="395" y="125"/>
                      <a:pt x="410" y="111"/>
                      <a:pt x="404" y="89"/>
                    </a:cubicBezTo>
                    <a:cubicBezTo>
                      <a:pt x="397" y="68"/>
                      <a:pt x="410" y="47"/>
                      <a:pt x="423" y="34"/>
                    </a:cubicBezTo>
                    <a:cubicBezTo>
                      <a:pt x="437" y="20"/>
                      <a:pt x="456" y="16"/>
                      <a:pt x="456" y="8"/>
                    </a:cubicBezTo>
                    <a:cubicBezTo>
                      <a:pt x="455" y="0"/>
                      <a:pt x="424" y="18"/>
                      <a:pt x="412" y="29"/>
                    </a:cubicBezTo>
                    <a:cubicBezTo>
                      <a:pt x="399" y="41"/>
                      <a:pt x="391" y="51"/>
                      <a:pt x="381" y="75"/>
                    </a:cubicBezTo>
                    <a:cubicBezTo>
                      <a:pt x="372" y="99"/>
                      <a:pt x="365" y="125"/>
                      <a:pt x="333" y="127"/>
                    </a:cubicBezTo>
                    <a:cubicBezTo>
                      <a:pt x="301" y="128"/>
                      <a:pt x="296" y="102"/>
                      <a:pt x="270" y="106"/>
                    </a:cubicBezTo>
                    <a:cubicBezTo>
                      <a:pt x="244" y="110"/>
                      <a:pt x="229" y="96"/>
                      <a:pt x="202" y="120"/>
                    </a:cubicBezTo>
                    <a:cubicBezTo>
                      <a:pt x="175" y="144"/>
                      <a:pt x="181" y="139"/>
                      <a:pt x="161" y="144"/>
                    </a:cubicBezTo>
                    <a:cubicBezTo>
                      <a:pt x="142" y="148"/>
                      <a:pt x="117" y="156"/>
                      <a:pt x="103" y="148"/>
                    </a:cubicBezTo>
                    <a:cubicBezTo>
                      <a:pt x="90" y="140"/>
                      <a:pt x="60" y="128"/>
                      <a:pt x="53" y="135"/>
                    </a:cubicBezTo>
                    <a:close/>
                  </a:path>
                </a:pathLst>
              </a:custGeom>
              <a:solidFill>
                <a:srgbClr val="2E89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9" name="Freeform 53">
                <a:extLst>
                  <a:ext uri="{FF2B5EF4-FFF2-40B4-BE49-F238E27FC236}">
                    <a16:creationId xmlns:a16="http://schemas.microsoft.com/office/drawing/2014/main" id="{429051D1-3CA2-7182-7A9B-A8A05478CD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7" y="2155"/>
                <a:ext cx="93" cy="123"/>
              </a:xfrm>
              <a:custGeom>
                <a:avLst/>
                <a:gdLst>
                  <a:gd name="T0" fmla="*/ 19 w 67"/>
                  <a:gd name="T1" fmla="*/ 0 h 84"/>
                  <a:gd name="T2" fmla="*/ 90 w 67"/>
                  <a:gd name="T3" fmla="*/ 122 h 84"/>
                  <a:gd name="T4" fmla="*/ 129 w 67"/>
                  <a:gd name="T5" fmla="*/ 167 h 84"/>
                  <a:gd name="T6" fmla="*/ 0 w 67"/>
                  <a:gd name="T7" fmla="*/ 264 h 8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7" h="84">
                    <a:moveTo>
                      <a:pt x="7" y="0"/>
                    </a:moveTo>
                    <a:cubicBezTo>
                      <a:pt x="27" y="2"/>
                      <a:pt x="39" y="19"/>
                      <a:pt x="34" y="39"/>
                    </a:cubicBezTo>
                    <a:cubicBezTo>
                      <a:pt x="32" y="50"/>
                      <a:pt x="36" y="57"/>
                      <a:pt x="48" y="53"/>
                    </a:cubicBezTo>
                    <a:cubicBezTo>
                      <a:pt x="67" y="47"/>
                      <a:pt x="14" y="83"/>
                      <a:pt x="0" y="84"/>
                    </a:cubicBezTo>
                  </a:path>
                </a:pathLst>
              </a:custGeom>
              <a:solidFill>
                <a:srgbClr val="007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0" name="Freeform 54">
                <a:extLst>
                  <a:ext uri="{FF2B5EF4-FFF2-40B4-BE49-F238E27FC236}">
                    <a16:creationId xmlns:a16="http://schemas.microsoft.com/office/drawing/2014/main" id="{0A70B8CF-9275-24C4-DD68-3C8C4A3BC0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6" y="2070"/>
                <a:ext cx="374" cy="365"/>
              </a:xfrm>
              <a:custGeom>
                <a:avLst/>
                <a:gdLst>
                  <a:gd name="T0" fmla="*/ 40 w 272"/>
                  <a:gd name="T1" fmla="*/ 784 h 249"/>
                  <a:gd name="T2" fmla="*/ 242 w 272"/>
                  <a:gd name="T3" fmla="*/ 705 h 249"/>
                  <a:gd name="T4" fmla="*/ 353 w 272"/>
                  <a:gd name="T5" fmla="*/ 636 h 249"/>
                  <a:gd name="T6" fmla="*/ 444 w 272"/>
                  <a:gd name="T7" fmla="*/ 545 h 249"/>
                  <a:gd name="T8" fmla="*/ 611 w 272"/>
                  <a:gd name="T9" fmla="*/ 391 h 249"/>
                  <a:gd name="T10" fmla="*/ 685 w 272"/>
                  <a:gd name="T11" fmla="*/ 333 h 249"/>
                  <a:gd name="T12" fmla="*/ 626 w 272"/>
                  <a:gd name="T13" fmla="*/ 305 h 249"/>
                  <a:gd name="T14" fmla="*/ 580 w 272"/>
                  <a:gd name="T15" fmla="*/ 264 h 249"/>
                  <a:gd name="T16" fmla="*/ 535 w 272"/>
                  <a:gd name="T17" fmla="*/ 151 h 249"/>
                  <a:gd name="T18" fmla="*/ 546 w 272"/>
                  <a:gd name="T19" fmla="*/ 75 h 249"/>
                  <a:gd name="T20" fmla="*/ 540 w 272"/>
                  <a:gd name="T21" fmla="*/ 0 h 249"/>
                  <a:gd name="T22" fmla="*/ 498 w 272"/>
                  <a:gd name="T23" fmla="*/ 138 h 249"/>
                  <a:gd name="T24" fmla="*/ 463 w 272"/>
                  <a:gd name="T25" fmla="*/ 239 h 249"/>
                  <a:gd name="T26" fmla="*/ 334 w 272"/>
                  <a:gd name="T27" fmla="*/ 369 h 249"/>
                  <a:gd name="T28" fmla="*/ 271 w 272"/>
                  <a:gd name="T29" fmla="*/ 350 h 249"/>
                  <a:gd name="T30" fmla="*/ 206 w 272"/>
                  <a:gd name="T31" fmla="*/ 462 h 249"/>
                  <a:gd name="T32" fmla="*/ 91 w 272"/>
                  <a:gd name="T33" fmla="*/ 561 h 249"/>
                  <a:gd name="T34" fmla="*/ 44 w 272"/>
                  <a:gd name="T35" fmla="*/ 563 h 249"/>
                  <a:gd name="T36" fmla="*/ 40 w 272"/>
                  <a:gd name="T37" fmla="*/ 668 h 249"/>
                  <a:gd name="T38" fmla="*/ 0 w 272"/>
                  <a:gd name="T39" fmla="*/ 651 h 249"/>
                  <a:gd name="T40" fmla="*/ 34 w 272"/>
                  <a:gd name="T41" fmla="*/ 758 h 249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72" h="249">
                    <a:moveTo>
                      <a:pt x="15" y="249"/>
                    </a:moveTo>
                    <a:cubicBezTo>
                      <a:pt x="22" y="206"/>
                      <a:pt x="66" y="229"/>
                      <a:pt x="93" y="224"/>
                    </a:cubicBezTo>
                    <a:cubicBezTo>
                      <a:pt x="111" y="221"/>
                      <a:pt x="121" y="209"/>
                      <a:pt x="136" y="202"/>
                    </a:cubicBezTo>
                    <a:cubicBezTo>
                      <a:pt x="152" y="195"/>
                      <a:pt x="161" y="186"/>
                      <a:pt x="171" y="173"/>
                    </a:cubicBezTo>
                    <a:cubicBezTo>
                      <a:pt x="187" y="153"/>
                      <a:pt x="210" y="131"/>
                      <a:pt x="235" y="124"/>
                    </a:cubicBezTo>
                    <a:cubicBezTo>
                      <a:pt x="242" y="122"/>
                      <a:pt x="272" y="119"/>
                      <a:pt x="263" y="106"/>
                    </a:cubicBezTo>
                    <a:cubicBezTo>
                      <a:pt x="260" y="101"/>
                      <a:pt x="246" y="100"/>
                      <a:pt x="241" y="97"/>
                    </a:cubicBezTo>
                    <a:cubicBezTo>
                      <a:pt x="234" y="93"/>
                      <a:pt x="229" y="88"/>
                      <a:pt x="223" y="84"/>
                    </a:cubicBezTo>
                    <a:cubicBezTo>
                      <a:pt x="210" y="74"/>
                      <a:pt x="204" y="65"/>
                      <a:pt x="206" y="48"/>
                    </a:cubicBezTo>
                    <a:cubicBezTo>
                      <a:pt x="206" y="39"/>
                      <a:pt x="210" y="32"/>
                      <a:pt x="210" y="24"/>
                    </a:cubicBezTo>
                    <a:cubicBezTo>
                      <a:pt x="210" y="18"/>
                      <a:pt x="212" y="4"/>
                      <a:pt x="208" y="0"/>
                    </a:cubicBezTo>
                    <a:cubicBezTo>
                      <a:pt x="206" y="17"/>
                      <a:pt x="202" y="31"/>
                      <a:pt x="191" y="44"/>
                    </a:cubicBezTo>
                    <a:cubicBezTo>
                      <a:pt x="181" y="56"/>
                      <a:pt x="179" y="59"/>
                      <a:pt x="178" y="76"/>
                    </a:cubicBezTo>
                    <a:cubicBezTo>
                      <a:pt x="176" y="102"/>
                      <a:pt x="154" y="118"/>
                      <a:pt x="129" y="117"/>
                    </a:cubicBezTo>
                    <a:cubicBezTo>
                      <a:pt x="120" y="117"/>
                      <a:pt x="113" y="110"/>
                      <a:pt x="104" y="111"/>
                    </a:cubicBezTo>
                    <a:cubicBezTo>
                      <a:pt x="91" y="113"/>
                      <a:pt x="86" y="137"/>
                      <a:pt x="79" y="147"/>
                    </a:cubicBezTo>
                    <a:cubicBezTo>
                      <a:pt x="68" y="164"/>
                      <a:pt x="56" y="179"/>
                      <a:pt x="35" y="178"/>
                    </a:cubicBezTo>
                    <a:cubicBezTo>
                      <a:pt x="29" y="178"/>
                      <a:pt x="23" y="176"/>
                      <a:pt x="17" y="179"/>
                    </a:cubicBezTo>
                    <a:cubicBezTo>
                      <a:pt x="19" y="191"/>
                      <a:pt x="29" y="202"/>
                      <a:pt x="15" y="212"/>
                    </a:cubicBezTo>
                    <a:cubicBezTo>
                      <a:pt x="11" y="209"/>
                      <a:pt x="5" y="207"/>
                      <a:pt x="0" y="207"/>
                    </a:cubicBezTo>
                    <a:cubicBezTo>
                      <a:pt x="3" y="218"/>
                      <a:pt x="9" y="230"/>
                      <a:pt x="13" y="241"/>
                    </a:cubicBezTo>
                  </a:path>
                </a:pathLst>
              </a:custGeom>
              <a:solidFill>
                <a:srgbClr val="007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1" name="Freeform 55">
                <a:extLst>
                  <a:ext uri="{FF2B5EF4-FFF2-40B4-BE49-F238E27FC236}">
                    <a16:creationId xmlns:a16="http://schemas.microsoft.com/office/drawing/2014/main" id="{F606585A-3B46-CFFD-C77D-79749545B4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7" y="2189"/>
                <a:ext cx="117" cy="157"/>
              </a:xfrm>
              <a:custGeom>
                <a:avLst/>
                <a:gdLst>
                  <a:gd name="T0" fmla="*/ 0 w 85"/>
                  <a:gd name="T1" fmla="*/ 337 h 107"/>
                  <a:gd name="T2" fmla="*/ 216 w 85"/>
                  <a:gd name="T3" fmla="*/ 216 h 107"/>
                  <a:gd name="T4" fmla="*/ 201 w 85"/>
                  <a:gd name="T5" fmla="*/ 97 h 107"/>
                  <a:gd name="T6" fmla="*/ 178 w 85"/>
                  <a:gd name="T7" fmla="*/ 0 h 10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5" h="107">
                    <a:moveTo>
                      <a:pt x="0" y="107"/>
                    </a:moveTo>
                    <a:cubicBezTo>
                      <a:pt x="25" y="97"/>
                      <a:pt x="78" y="102"/>
                      <a:pt x="83" y="68"/>
                    </a:cubicBezTo>
                    <a:cubicBezTo>
                      <a:pt x="85" y="54"/>
                      <a:pt x="78" y="44"/>
                      <a:pt x="77" y="31"/>
                    </a:cubicBezTo>
                    <a:cubicBezTo>
                      <a:pt x="76" y="21"/>
                      <a:pt x="83" y="2"/>
                      <a:pt x="68" y="0"/>
                    </a:cubicBezTo>
                  </a:path>
                </a:pathLst>
              </a:custGeom>
              <a:solidFill>
                <a:srgbClr val="0061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2" name="Freeform 56">
                <a:extLst>
                  <a:ext uri="{FF2B5EF4-FFF2-40B4-BE49-F238E27FC236}">
                    <a16:creationId xmlns:a16="http://schemas.microsoft.com/office/drawing/2014/main" id="{A4006A9A-C484-781A-000F-B903CD8C19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7" y="2137"/>
                <a:ext cx="186" cy="229"/>
              </a:xfrm>
              <a:custGeom>
                <a:avLst/>
                <a:gdLst>
                  <a:gd name="T0" fmla="*/ 145 w 135"/>
                  <a:gd name="T1" fmla="*/ 38 h 156"/>
                  <a:gd name="T2" fmla="*/ 11 w 135"/>
                  <a:gd name="T3" fmla="*/ 198 h 156"/>
                  <a:gd name="T4" fmla="*/ 32 w 135"/>
                  <a:gd name="T5" fmla="*/ 332 h 156"/>
                  <a:gd name="T6" fmla="*/ 196 w 135"/>
                  <a:gd name="T7" fmla="*/ 420 h 156"/>
                  <a:gd name="T8" fmla="*/ 296 w 135"/>
                  <a:gd name="T9" fmla="*/ 250 h 156"/>
                  <a:gd name="T10" fmla="*/ 340 w 135"/>
                  <a:gd name="T11" fmla="*/ 103 h 156"/>
                  <a:gd name="T12" fmla="*/ 145 w 135"/>
                  <a:gd name="T13" fmla="*/ 38 h 1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56">
                    <a:moveTo>
                      <a:pt x="55" y="12"/>
                    </a:moveTo>
                    <a:cubicBezTo>
                      <a:pt x="13" y="27"/>
                      <a:pt x="0" y="38"/>
                      <a:pt x="4" y="63"/>
                    </a:cubicBezTo>
                    <a:cubicBezTo>
                      <a:pt x="9" y="88"/>
                      <a:pt x="18" y="84"/>
                      <a:pt x="12" y="105"/>
                    </a:cubicBezTo>
                    <a:cubicBezTo>
                      <a:pt x="7" y="127"/>
                      <a:pt x="15" y="156"/>
                      <a:pt x="75" y="133"/>
                    </a:cubicBezTo>
                    <a:cubicBezTo>
                      <a:pt x="135" y="110"/>
                      <a:pt x="124" y="96"/>
                      <a:pt x="113" y="79"/>
                    </a:cubicBezTo>
                    <a:cubicBezTo>
                      <a:pt x="103" y="62"/>
                      <a:pt x="134" y="61"/>
                      <a:pt x="130" y="33"/>
                    </a:cubicBezTo>
                    <a:cubicBezTo>
                      <a:pt x="125" y="5"/>
                      <a:pt x="84" y="0"/>
                      <a:pt x="55" y="12"/>
                    </a:cubicBezTo>
                    <a:close/>
                  </a:path>
                </a:pathLst>
              </a:custGeom>
              <a:solidFill>
                <a:srgbClr val="685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3" name="Freeform 57">
                <a:extLst>
                  <a:ext uri="{FF2B5EF4-FFF2-40B4-BE49-F238E27FC236}">
                    <a16:creationId xmlns:a16="http://schemas.microsoft.com/office/drawing/2014/main" id="{0862143A-9C7B-A64E-1AC2-FE3823DD69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0" y="2161"/>
                <a:ext cx="148" cy="164"/>
              </a:xfrm>
              <a:custGeom>
                <a:avLst/>
                <a:gdLst>
                  <a:gd name="T0" fmla="*/ 15 w 107"/>
                  <a:gd name="T1" fmla="*/ 239 h 112"/>
                  <a:gd name="T2" fmla="*/ 64 w 107"/>
                  <a:gd name="T3" fmla="*/ 351 h 112"/>
                  <a:gd name="T4" fmla="*/ 220 w 107"/>
                  <a:gd name="T5" fmla="*/ 290 h 112"/>
                  <a:gd name="T6" fmla="*/ 235 w 107"/>
                  <a:gd name="T7" fmla="*/ 148 h 112"/>
                  <a:gd name="T8" fmla="*/ 264 w 107"/>
                  <a:gd name="T9" fmla="*/ 69 h 112"/>
                  <a:gd name="T10" fmla="*/ 220 w 107"/>
                  <a:gd name="T11" fmla="*/ 0 h 112"/>
                  <a:gd name="T12" fmla="*/ 166 w 107"/>
                  <a:gd name="T13" fmla="*/ 129 h 112"/>
                  <a:gd name="T14" fmla="*/ 166 w 107"/>
                  <a:gd name="T15" fmla="*/ 208 h 112"/>
                  <a:gd name="T16" fmla="*/ 101 w 107"/>
                  <a:gd name="T17" fmla="*/ 255 h 1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12">
                    <a:moveTo>
                      <a:pt x="6" y="76"/>
                    </a:moveTo>
                    <a:cubicBezTo>
                      <a:pt x="2" y="94"/>
                      <a:pt x="0" y="111"/>
                      <a:pt x="24" y="112"/>
                    </a:cubicBezTo>
                    <a:cubicBezTo>
                      <a:pt x="41" y="112"/>
                      <a:pt x="69" y="103"/>
                      <a:pt x="83" y="92"/>
                    </a:cubicBezTo>
                    <a:cubicBezTo>
                      <a:pt x="101" y="78"/>
                      <a:pt x="81" y="65"/>
                      <a:pt x="89" y="47"/>
                    </a:cubicBezTo>
                    <a:cubicBezTo>
                      <a:pt x="93" y="38"/>
                      <a:pt x="101" y="33"/>
                      <a:pt x="100" y="22"/>
                    </a:cubicBezTo>
                    <a:cubicBezTo>
                      <a:pt x="100" y="12"/>
                      <a:pt x="94" y="1"/>
                      <a:pt x="83" y="0"/>
                    </a:cubicBezTo>
                    <a:cubicBezTo>
                      <a:pt x="107" y="20"/>
                      <a:pt x="66" y="29"/>
                      <a:pt x="63" y="41"/>
                    </a:cubicBezTo>
                    <a:cubicBezTo>
                      <a:pt x="60" y="50"/>
                      <a:pt x="70" y="56"/>
                      <a:pt x="63" y="66"/>
                    </a:cubicBezTo>
                    <a:cubicBezTo>
                      <a:pt x="58" y="75"/>
                      <a:pt x="47" y="78"/>
                      <a:pt x="38" y="81"/>
                    </a:cubicBezTo>
                  </a:path>
                </a:pathLst>
              </a:custGeom>
              <a:solidFill>
                <a:srgbClr val="4C36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4" name="Freeform 58">
                <a:extLst>
                  <a:ext uri="{FF2B5EF4-FFF2-40B4-BE49-F238E27FC236}">
                    <a16:creationId xmlns:a16="http://schemas.microsoft.com/office/drawing/2014/main" id="{1B1BDDBB-1047-F36B-3B09-A0D2B08BFF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89" y="2165"/>
                <a:ext cx="91" cy="93"/>
              </a:xfrm>
              <a:custGeom>
                <a:avLst/>
                <a:gdLst>
                  <a:gd name="T0" fmla="*/ 32 w 66"/>
                  <a:gd name="T1" fmla="*/ 202 h 63"/>
                  <a:gd name="T2" fmla="*/ 26 w 66"/>
                  <a:gd name="T3" fmla="*/ 69 h 63"/>
                  <a:gd name="T4" fmla="*/ 172 w 66"/>
                  <a:gd name="T5" fmla="*/ 0 h 63"/>
                  <a:gd name="T6" fmla="*/ 102 w 66"/>
                  <a:gd name="T7" fmla="*/ 69 h 63"/>
                  <a:gd name="T8" fmla="*/ 95 w 66"/>
                  <a:gd name="T9" fmla="*/ 151 h 63"/>
                  <a:gd name="T10" fmla="*/ 44 w 66"/>
                  <a:gd name="T11" fmla="*/ 202 h 6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6" h="63">
                    <a:moveTo>
                      <a:pt x="12" y="63"/>
                    </a:moveTo>
                    <a:cubicBezTo>
                      <a:pt x="6" y="51"/>
                      <a:pt x="0" y="32"/>
                      <a:pt x="10" y="22"/>
                    </a:cubicBezTo>
                    <a:cubicBezTo>
                      <a:pt x="24" y="8"/>
                      <a:pt x="47" y="1"/>
                      <a:pt x="66" y="0"/>
                    </a:cubicBezTo>
                    <a:cubicBezTo>
                      <a:pt x="57" y="6"/>
                      <a:pt x="43" y="11"/>
                      <a:pt x="39" y="22"/>
                    </a:cubicBezTo>
                    <a:cubicBezTo>
                      <a:pt x="36" y="30"/>
                      <a:pt x="40" y="40"/>
                      <a:pt x="36" y="47"/>
                    </a:cubicBezTo>
                    <a:cubicBezTo>
                      <a:pt x="32" y="54"/>
                      <a:pt x="21" y="56"/>
                      <a:pt x="17" y="63"/>
                    </a:cubicBezTo>
                  </a:path>
                </a:pathLst>
              </a:custGeom>
              <a:solidFill>
                <a:srgbClr val="907C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5" name="Freeform 59">
                <a:extLst>
                  <a:ext uri="{FF2B5EF4-FFF2-40B4-BE49-F238E27FC236}">
                    <a16:creationId xmlns:a16="http://schemas.microsoft.com/office/drawing/2014/main" id="{7FC5102A-B78A-82AC-F427-B324D0CE15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2" y="2197"/>
                <a:ext cx="19" cy="30"/>
              </a:xfrm>
              <a:custGeom>
                <a:avLst/>
                <a:gdLst>
                  <a:gd name="T0" fmla="*/ 26 w 14"/>
                  <a:gd name="T1" fmla="*/ 0 h 20"/>
                  <a:gd name="T2" fmla="*/ 14 w 14"/>
                  <a:gd name="T3" fmla="*/ 68 h 20"/>
                  <a:gd name="T4" fmla="*/ 35 w 14"/>
                  <a:gd name="T5" fmla="*/ 12 h 20"/>
                  <a:gd name="T6" fmla="*/ 33 w 14"/>
                  <a:gd name="T7" fmla="*/ 8 h 2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20">
                    <a:moveTo>
                      <a:pt x="10" y="0"/>
                    </a:moveTo>
                    <a:cubicBezTo>
                      <a:pt x="5" y="3"/>
                      <a:pt x="0" y="17"/>
                      <a:pt x="5" y="20"/>
                    </a:cubicBezTo>
                    <a:cubicBezTo>
                      <a:pt x="6" y="12"/>
                      <a:pt x="7" y="8"/>
                      <a:pt x="14" y="3"/>
                    </a:cubicBezTo>
                    <a:cubicBezTo>
                      <a:pt x="14" y="3"/>
                      <a:pt x="13" y="2"/>
                      <a:pt x="1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6" name="Freeform 60">
                <a:extLst>
                  <a:ext uri="{FF2B5EF4-FFF2-40B4-BE49-F238E27FC236}">
                    <a16:creationId xmlns:a16="http://schemas.microsoft.com/office/drawing/2014/main" id="{C2F2F39F-F5DA-CDE5-D85E-CC9EEC6A3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25" y="2194"/>
                <a:ext cx="4" cy="6"/>
              </a:xfrm>
              <a:custGeom>
                <a:avLst/>
                <a:gdLst>
                  <a:gd name="T0" fmla="*/ 5 w 3"/>
                  <a:gd name="T1" fmla="*/ 0 h 4"/>
                  <a:gd name="T2" fmla="*/ 1 w 3"/>
                  <a:gd name="T3" fmla="*/ 14 h 4"/>
                  <a:gd name="T4" fmla="*/ 7 w 3"/>
                  <a:gd name="T5" fmla="*/ 5 h 4"/>
                  <a:gd name="T6" fmla="*/ 5 w 3"/>
                  <a:gd name="T7" fmla="*/ 5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0"/>
                    </a:moveTo>
                    <a:cubicBezTo>
                      <a:pt x="1" y="1"/>
                      <a:pt x="0" y="2"/>
                      <a:pt x="1" y="4"/>
                    </a:cubicBezTo>
                    <a:cubicBezTo>
                      <a:pt x="3" y="3"/>
                      <a:pt x="3" y="3"/>
                      <a:pt x="3" y="1"/>
                    </a:cubicBezTo>
                    <a:cubicBezTo>
                      <a:pt x="3" y="0"/>
                      <a:pt x="2" y="0"/>
                      <a:pt x="2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7" name="Freeform 61">
                <a:extLst>
                  <a:ext uri="{FF2B5EF4-FFF2-40B4-BE49-F238E27FC236}">
                    <a16:creationId xmlns:a16="http://schemas.microsoft.com/office/drawing/2014/main" id="{6469F450-B44B-A658-8214-0A0CC713E7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60" y="2099"/>
                <a:ext cx="198" cy="211"/>
              </a:xfrm>
              <a:custGeom>
                <a:avLst/>
                <a:gdLst>
                  <a:gd name="T0" fmla="*/ 41 w 144"/>
                  <a:gd name="T1" fmla="*/ 144 h 144"/>
                  <a:gd name="T2" fmla="*/ 147 w 144"/>
                  <a:gd name="T3" fmla="*/ 129 h 144"/>
                  <a:gd name="T4" fmla="*/ 227 w 144"/>
                  <a:gd name="T5" fmla="*/ 103 h 144"/>
                  <a:gd name="T6" fmla="*/ 289 w 144"/>
                  <a:gd name="T7" fmla="*/ 38 h 144"/>
                  <a:gd name="T8" fmla="*/ 374 w 144"/>
                  <a:gd name="T9" fmla="*/ 15 h 144"/>
                  <a:gd name="T10" fmla="*/ 160 w 144"/>
                  <a:gd name="T11" fmla="*/ 190 h 144"/>
                  <a:gd name="T12" fmla="*/ 125 w 144"/>
                  <a:gd name="T13" fmla="*/ 311 h 144"/>
                  <a:gd name="T14" fmla="*/ 157 w 144"/>
                  <a:gd name="T15" fmla="*/ 453 h 144"/>
                  <a:gd name="T16" fmla="*/ 77 w 144"/>
                  <a:gd name="T17" fmla="*/ 356 h 144"/>
                  <a:gd name="T18" fmla="*/ 15 w 144"/>
                  <a:gd name="T19" fmla="*/ 292 h 144"/>
                  <a:gd name="T20" fmla="*/ 32 w 144"/>
                  <a:gd name="T21" fmla="*/ 258 h 144"/>
                  <a:gd name="T22" fmla="*/ 21 w 144"/>
                  <a:gd name="T23" fmla="*/ 223 h 144"/>
                  <a:gd name="T24" fmla="*/ 21 w 144"/>
                  <a:gd name="T25" fmla="*/ 157 h 14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44" h="144">
                    <a:moveTo>
                      <a:pt x="16" y="46"/>
                    </a:moveTo>
                    <a:cubicBezTo>
                      <a:pt x="30" y="46"/>
                      <a:pt x="44" y="43"/>
                      <a:pt x="57" y="41"/>
                    </a:cubicBezTo>
                    <a:cubicBezTo>
                      <a:pt x="68" y="40"/>
                      <a:pt x="78" y="38"/>
                      <a:pt x="87" y="33"/>
                    </a:cubicBezTo>
                    <a:cubicBezTo>
                      <a:pt x="96" y="28"/>
                      <a:pt x="102" y="18"/>
                      <a:pt x="111" y="12"/>
                    </a:cubicBezTo>
                    <a:cubicBezTo>
                      <a:pt x="119" y="8"/>
                      <a:pt x="135" y="0"/>
                      <a:pt x="144" y="5"/>
                    </a:cubicBezTo>
                    <a:cubicBezTo>
                      <a:pt x="113" y="19"/>
                      <a:pt x="82" y="33"/>
                      <a:pt x="61" y="61"/>
                    </a:cubicBezTo>
                    <a:cubicBezTo>
                      <a:pt x="52" y="73"/>
                      <a:pt x="47" y="83"/>
                      <a:pt x="48" y="99"/>
                    </a:cubicBezTo>
                    <a:cubicBezTo>
                      <a:pt x="50" y="115"/>
                      <a:pt x="58" y="129"/>
                      <a:pt x="60" y="144"/>
                    </a:cubicBezTo>
                    <a:cubicBezTo>
                      <a:pt x="49" y="134"/>
                      <a:pt x="40" y="123"/>
                      <a:pt x="30" y="113"/>
                    </a:cubicBezTo>
                    <a:cubicBezTo>
                      <a:pt x="23" y="108"/>
                      <a:pt x="8" y="102"/>
                      <a:pt x="6" y="93"/>
                    </a:cubicBezTo>
                    <a:cubicBezTo>
                      <a:pt x="6" y="88"/>
                      <a:pt x="11" y="86"/>
                      <a:pt x="12" y="82"/>
                    </a:cubicBezTo>
                    <a:cubicBezTo>
                      <a:pt x="12" y="77"/>
                      <a:pt x="10" y="74"/>
                      <a:pt x="8" y="71"/>
                    </a:cubicBezTo>
                    <a:cubicBezTo>
                      <a:pt x="6" y="66"/>
                      <a:pt x="0" y="53"/>
                      <a:pt x="8" y="50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8" name="Freeform 62">
                <a:extLst>
                  <a:ext uri="{FF2B5EF4-FFF2-40B4-BE49-F238E27FC236}">
                    <a16:creationId xmlns:a16="http://schemas.microsoft.com/office/drawing/2014/main" id="{330E5F75-8B82-CDF0-3079-29D6BCE3B3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8" y="2093"/>
                <a:ext cx="191" cy="106"/>
              </a:xfrm>
              <a:custGeom>
                <a:avLst/>
                <a:gdLst>
                  <a:gd name="T0" fmla="*/ 187 w 139"/>
                  <a:gd name="T1" fmla="*/ 46 h 72"/>
                  <a:gd name="T2" fmla="*/ 291 w 139"/>
                  <a:gd name="T3" fmla="*/ 15 h 72"/>
                  <a:gd name="T4" fmla="*/ 360 w 139"/>
                  <a:gd name="T5" fmla="*/ 22 h 72"/>
                  <a:gd name="T6" fmla="*/ 319 w 139"/>
                  <a:gd name="T7" fmla="*/ 27 h 72"/>
                  <a:gd name="T8" fmla="*/ 257 w 139"/>
                  <a:gd name="T9" fmla="*/ 52 h 72"/>
                  <a:gd name="T10" fmla="*/ 173 w 139"/>
                  <a:gd name="T11" fmla="*/ 87 h 72"/>
                  <a:gd name="T12" fmla="*/ 91 w 139"/>
                  <a:gd name="T13" fmla="*/ 160 h 72"/>
                  <a:gd name="T14" fmla="*/ 5 w 139"/>
                  <a:gd name="T15" fmla="*/ 230 h 72"/>
                  <a:gd name="T16" fmla="*/ 0 w 139"/>
                  <a:gd name="T17" fmla="*/ 184 h 7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9" h="72">
                    <a:moveTo>
                      <a:pt x="72" y="14"/>
                    </a:moveTo>
                    <a:cubicBezTo>
                      <a:pt x="86" y="1"/>
                      <a:pt x="95" y="3"/>
                      <a:pt x="112" y="5"/>
                    </a:cubicBezTo>
                    <a:cubicBezTo>
                      <a:pt x="119" y="6"/>
                      <a:pt x="136" y="0"/>
                      <a:pt x="139" y="7"/>
                    </a:cubicBezTo>
                    <a:cubicBezTo>
                      <a:pt x="134" y="11"/>
                      <a:pt x="128" y="8"/>
                      <a:pt x="123" y="8"/>
                    </a:cubicBezTo>
                    <a:cubicBezTo>
                      <a:pt x="114" y="8"/>
                      <a:pt x="107" y="11"/>
                      <a:pt x="99" y="16"/>
                    </a:cubicBezTo>
                    <a:cubicBezTo>
                      <a:pt x="90" y="22"/>
                      <a:pt x="77" y="21"/>
                      <a:pt x="67" y="27"/>
                    </a:cubicBezTo>
                    <a:cubicBezTo>
                      <a:pt x="55" y="35"/>
                      <a:pt x="49" y="45"/>
                      <a:pt x="35" y="50"/>
                    </a:cubicBezTo>
                    <a:cubicBezTo>
                      <a:pt x="22" y="56"/>
                      <a:pt x="12" y="62"/>
                      <a:pt x="2" y="72"/>
                    </a:cubicBezTo>
                    <a:cubicBezTo>
                      <a:pt x="0" y="58"/>
                      <a:pt x="0" y="58"/>
                      <a:pt x="0" y="58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9" name="Freeform 63">
                <a:extLst>
                  <a:ext uri="{FF2B5EF4-FFF2-40B4-BE49-F238E27FC236}">
                    <a16:creationId xmlns:a16="http://schemas.microsoft.com/office/drawing/2014/main" id="{18887BBE-5046-09AF-3384-C44D0C6D40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4" y="2078"/>
                <a:ext cx="101" cy="93"/>
              </a:xfrm>
              <a:custGeom>
                <a:avLst/>
                <a:gdLst>
                  <a:gd name="T0" fmla="*/ 42 w 74"/>
                  <a:gd name="T1" fmla="*/ 106 h 63"/>
                  <a:gd name="T2" fmla="*/ 188 w 74"/>
                  <a:gd name="T3" fmla="*/ 0 h 63"/>
                  <a:gd name="T4" fmla="*/ 153 w 74"/>
                  <a:gd name="T5" fmla="*/ 87 h 63"/>
                  <a:gd name="T6" fmla="*/ 124 w 74"/>
                  <a:gd name="T7" fmla="*/ 115 h 63"/>
                  <a:gd name="T8" fmla="*/ 98 w 74"/>
                  <a:gd name="T9" fmla="*/ 168 h 63"/>
                  <a:gd name="T10" fmla="*/ 51 w 74"/>
                  <a:gd name="T11" fmla="*/ 143 h 63"/>
                  <a:gd name="T12" fmla="*/ 0 w 74"/>
                  <a:gd name="T13" fmla="*/ 90 h 6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74" h="63">
                    <a:moveTo>
                      <a:pt x="17" y="33"/>
                    </a:moveTo>
                    <a:cubicBezTo>
                      <a:pt x="42" y="41"/>
                      <a:pt x="63" y="20"/>
                      <a:pt x="74" y="0"/>
                    </a:cubicBezTo>
                    <a:cubicBezTo>
                      <a:pt x="70" y="10"/>
                      <a:pt x="68" y="20"/>
                      <a:pt x="60" y="27"/>
                    </a:cubicBezTo>
                    <a:cubicBezTo>
                      <a:pt x="57" y="31"/>
                      <a:pt x="52" y="33"/>
                      <a:pt x="49" y="36"/>
                    </a:cubicBezTo>
                    <a:cubicBezTo>
                      <a:pt x="44" y="41"/>
                      <a:pt x="43" y="48"/>
                      <a:pt x="39" y="52"/>
                    </a:cubicBezTo>
                    <a:cubicBezTo>
                      <a:pt x="29" y="63"/>
                      <a:pt x="26" y="52"/>
                      <a:pt x="20" y="45"/>
                    </a:cubicBezTo>
                    <a:cubicBezTo>
                      <a:pt x="14" y="39"/>
                      <a:pt x="6" y="35"/>
                      <a:pt x="0" y="28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90" name="Freeform 64">
                <a:extLst>
                  <a:ext uri="{FF2B5EF4-FFF2-40B4-BE49-F238E27FC236}">
                    <a16:creationId xmlns:a16="http://schemas.microsoft.com/office/drawing/2014/main" id="{2533799A-EAF2-BC4D-0DB7-B550F2A22B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4" y="2181"/>
                <a:ext cx="74" cy="140"/>
              </a:xfrm>
              <a:custGeom>
                <a:avLst/>
                <a:gdLst>
                  <a:gd name="T0" fmla="*/ 85 w 54"/>
                  <a:gd name="T1" fmla="*/ 0 h 95"/>
                  <a:gd name="T2" fmla="*/ 15 w 54"/>
                  <a:gd name="T3" fmla="*/ 77 h 95"/>
                  <a:gd name="T4" fmla="*/ 36 w 54"/>
                  <a:gd name="T5" fmla="*/ 184 h 95"/>
                  <a:gd name="T6" fmla="*/ 41 w 54"/>
                  <a:gd name="T7" fmla="*/ 228 h 95"/>
                  <a:gd name="T8" fmla="*/ 64 w 54"/>
                  <a:gd name="T9" fmla="*/ 262 h 95"/>
                  <a:gd name="T10" fmla="*/ 90 w 54"/>
                  <a:gd name="T11" fmla="*/ 304 h 95"/>
                  <a:gd name="T12" fmla="*/ 103 w 54"/>
                  <a:gd name="T13" fmla="*/ 180 h 9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33" y="0"/>
                    </a:moveTo>
                    <a:cubicBezTo>
                      <a:pt x="24" y="6"/>
                      <a:pt x="11" y="14"/>
                      <a:pt x="6" y="24"/>
                    </a:cubicBezTo>
                    <a:cubicBezTo>
                      <a:pt x="0" y="36"/>
                      <a:pt x="10" y="47"/>
                      <a:pt x="14" y="58"/>
                    </a:cubicBezTo>
                    <a:cubicBezTo>
                      <a:pt x="15" y="62"/>
                      <a:pt x="15" y="68"/>
                      <a:pt x="16" y="71"/>
                    </a:cubicBezTo>
                    <a:cubicBezTo>
                      <a:pt x="19" y="75"/>
                      <a:pt x="23" y="77"/>
                      <a:pt x="25" y="82"/>
                    </a:cubicBezTo>
                    <a:cubicBezTo>
                      <a:pt x="27" y="88"/>
                      <a:pt x="26" y="95"/>
                      <a:pt x="35" y="95"/>
                    </a:cubicBezTo>
                    <a:cubicBezTo>
                      <a:pt x="54" y="95"/>
                      <a:pt x="43" y="65"/>
                      <a:pt x="40" y="56"/>
                    </a:cubicBezTo>
                  </a:path>
                </a:pathLst>
              </a:custGeom>
              <a:solidFill>
                <a:srgbClr val="2E89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91" name="Freeform 65">
                <a:extLst>
                  <a:ext uri="{FF2B5EF4-FFF2-40B4-BE49-F238E27FC236}">
                    <a16:creationId xmlns:a16="http://schemas.microsoft.com/office/drawing/2014/main" id="{C3CF39AD-5E14-398E-66B1-55AD68D3EE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25" y="2271"/>
                <a:ext cx="224" cy="125"/>
              </a:xfrm>
              <a:custGeom>
                <a:avLst/>
                <a:gdLst>
                  <a:gd name="T0" fmla="*/ 0 w 163"/>
                  <a:gd name="T1" fmla="*/ 263 h 85"/>
                  <a:gd name="T2" fmla="*/ 96 w 163"/>
                  <a:gd name="T3" fmla="*/ 263 h 85"/>
                  <a:gd name="T4" fmla="*/ 195 w 163"/>
                  <a:gd name="T5" fmla="*/ 238 h 85"/>
                  <a:gd name="T6" fmla="*/ 317 w 163"/>
                  <a:gd name="T7" fmla="*/ 149 h 85"/>
                  <a:gd name="T8" fmla="*/ 372 w 163"/>
                  <a:gd name="T9" fmla="*/ 68 h 85"/>
                  <a:gd name="T10" fmla="*/ 423 w 163"/>
                  <a:gd name="T11" fmla="*/ 6 h 85"/>
                  <a:gd name="T12" fmla="*/ 359 w 163"/>
                  <a:gd name="T13" fmla="*/ 74 h 85"/>
                  <a:gd name="T14" fmla="*/ 268 w 163"/>
                  <a:gd name="T15" fmla="*/ 124 h 85"/>
                  <a:gd name="T16" fmla="*/ 195 w 163"/>
                  <a:gd name="T17" fmla="*/ 171 h 85"/>
                  <a:gd name="T18" fmla="*/ 55 w 163"/>
                  <a:gd name="T19" fmla="*/ 235 h 8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63" h="85">
                    <a:moveTo>
                      <a:pt x="0" y="83"/>
                    </a:moveTo>
                    <a:cubicBezTo>
                      <a:pt x="12" y="77"/>
                      <a:pt x="24" y="81"/>
                      <a:pt x="37" y="83"/>
                    </a:cubicBezTo>
                    <a:cubicBezTo>
                      <a:pt x="50" y="85"/>
                      <a:pt x="63" y="83"/>
                      <a:pt x="75" y="75"/>
                    </a:cubicBezTo>
                    <a:cubicBezTo>
                      <a:pt x="91" y="64"/>
                      <a:pt x="109" y="63"/>
                      <a:pt x="122" y="47"/>
                    </a:cubicBezTo>
                    <a:cubicBezTo>
                      <a:pt x="129" y="38"/>
                      <a:pt x="135" y="29"/>
                      <a:pt x="143" y="21"/>
                    </a:cubicBezTo>
                    <a:cubicBezTo>
                      <a:pt x="149" y="14"/>
                      <a:pt x="158" y="9"/>
                      <a:pt x="163" y="2"/>
                    </a:cubicBezTo>
                    <a:cubicBezTo>
                      <a:pt x="155" y="0"/>
                      <a:pt x="144" y="18"/>
                      <a:pt x="138" y="23"/>
                    </a:cubicBezTo>
                    <a:cubicBezTo>
                      <a:pt x="126" y="31"/>
                      <a:pt x="117" y="36"/>
                      <a:pt x="103" y="39"/>
                    </a:cubicBezTo>
                    <a:cubicBezTo>
                      <a:pt x="90" y="41"/>
                      <a:pt x="85" y="45"/>
                      <a:pt x="75" y="54"/>
                    </a:cubicBezTo>
                    <a:cubicBezTo>
                      <a:pt x="61" y="65"/>
                      <a:pt x="38" y="68"/>
                      <a:pt x="21" y="74"/>
                    </a:cubicBezTo>
                  </a:path>
                </a:pathLst>
              </a:custGeom>
              <a:solidFill>
                <a:srgbClr val="0061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92" name="Freeform 66">
                <a:extLst>
                  <a:ext uri="{FF2B5EF4-FFF2-40B4-BE49-F238E27FC236}">
                    <a16:creationId xmlns:a16="http://schemas.microsoft.com/office/drawing/2014/main" id="{38FA074F-B176-29DE-5A23-62AA86D5CF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9" y="2175"/>
                <a:ext cx="49" cy="62"/>
              </a:xfrm>
              <a:custGeom>
                <a:avLst/>
                <a:gdLst>
                  <a:gd name="T0" fmla="*/ 28 w 35"/>
                  <a:gd name="T1" fmla="*/ 22 h 42"/>
                  <a:gd name="T2" fmla="*/ 28 w 35"/>
                  <a:gd name="T3" fmla="*/ 136 h 42"/>
                  <a:gd name="T4" fmla="*/ 43 w 35"/>
                  <a:gd name="T5" fmla="*/ 59 h 42"/>
                  <a:gd name="T6" fmla="*/ 97 w 35"/>
                  <a:gd name="T7" fmla="*/ 15 h 42"/>
                  <a:gd name="T8" fmla="*/ 39 w 35"/>
                  <a:gd name="T9" fmla="*/ 9 h 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" h="42">
                    <a:moveTo>
                      <a:pt x="10" y="7"/>
                    </a:moveTo>
                    <a:cubicBezTo>
                      <a:pt x="3" y="18"/>
                      <a:pt x="0" y="33"/>
                      <a:pt x="10" y="42"/>
                    </a:cubicBezTo>
                    <a:cubicBezTo>
                      <a:pt x="15" y="35"/>
                      <a:pt x="10" y="25"/>
                      <a:pt x="16" y="18"/>
                    </a:cubicBezTo>
                    <a:cubicBezTo>
                      <a:pt x="19" y="12"/>
                      <a:pt x="30" y="10"/>
                      <a:pt x="35" y="5"/>
                    </a:cubicBezTo>
                    <a:cubicBezTo>
                      <a:pt x="30" y="0"/>
                      <a:pt x="22" y="0"/>
                      <a:pt x="14" y="3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93" name="Freeform 67">
                <a:extLst>
                  <a:ext uri="{FF2B5EF4-FFF2-40B4-BE49-F238E27FC236}">
                    <a16:creationId xmlns:a16="http://schemas.microsoft.com/office/drawing/2014/main" id="{0C6EB73B-A49F-6FA0-9B01-66BB3624C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2" y="2170"/>
                <a:ext cx="11" cy="8"/>
              </a:xfrm>
              <a:custGeom>
                <a:avLst/>
                <a:gdLst>
                  <a:gd name="T0" fmla="*/ 1 w 8"/>
                  <a:gd name="T1" fmla="*/ 0 h 6"/>
                  <a:gd name="T2" fmla="*/ 21 w 8"/>
                  <a:gd name="T3" fmla="*/ 7 h 6"/>
                  <a:gd name="T4" fmla="*/ 8 w 8"/>
                  <a:gd name="T5" fmla="*/ 1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1" y="0"/>
                    </a:moveTo>
                    <a:cubicBezTo>
                      <a:pt x="0" y="6"/>
                      <a:pt x="4" y="5"/>
                      <a:pt x="8" y="3"/>
                    </a:cubicBezTo>
                    <a:cubicBezTo>
                      <a:pt x="7" y="0"/>
                      <a:pt x="5" y="1"/>
                      <a:pt x="3" y="1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94" name="Freeform 68">
                <a:extLst>
                  <a:ext uri="{FF2B5EF4-FFF2-40B4-BE49-F238E27FC236}">
                    <a16:creationId xmlns:a16="http://schemas.microsoft.com/office/drawing/2014/main" id="{6108A25E-097F-6BB1-F9D1-16AF65BDE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7" y="2136"/>
                <a:ext cx="22" cy="19"/>
              </a:xfrm>
              <a:custGeom>
                <a:avLst/>
                <a:gdLst>
                  <a:gd name="T0" fmla="*/ 0 w 16"/>
                  <a:gd name="T1" fmla="*/ 1 h 13"/>
                  <a:gd name="T2" fmla="*/ 41 w 16"/>
                  <a:gd name="T3" fmla="*/ 0 h 13"/>
                  <a:gd name="T4" fmla="*/ 26 w 16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13">
                    <a:moveTo>
                      <a:pt x="0" y="1"/>
                    </a:moveTo>
                    <a:cubicBezTo>
                      <a:pt x="3" y="13"/>
                      <a:pt x="12" y="9"/>
                      <a:pt x="16" y="0"/>
                    </a:cubicBezTo>
                    <a:cubicBezTo>
                      <a:pt x="14" y="0"/>
                      <a:pt x="11" y="0"/>
                      <a:pt x="10" y="0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95" name="Freeform 69">
                <a:extLst>
                  <a:ext uri="{FF2B5EF4-FFF2-40B4-BE49-F238E27FC236}">
                    <a16:creationId xmlns:a16="http://schemas.microsoft.com/office/drawing/2014/main" id="{CD127959-8A83-EFA9-06A6-9FE497CEF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5" y="1930"/>
                <a:ext cx="1005" cy="683"/>
              </a:xfrm>
              <a:custGeom>
                <a:avLst/>
                <a:gdLst>
                  <a:gd name="T0" fmla="*/ 139 w 730"/>
                  <a:gd name="T1" fmla="*/ 427 h 465"/>
                  <a:gd name="T2" fmla="*/ 202 w 730"/>
                  <a:gd name="T3" fmla="*/ 520 h 465"/>
                  <a:gd name="T4" fmla="*/ 175 w 730"/>
                  <a:gd name="T5" fmla="*/ 599 h 465"/>
                  <a:gd name="T6" fmla="*/ 6 w 730"/>
                  <a:gd name="T7" fmla="*/ 723 h 465"/>
                  <a:gd name="T8" fmla="*/ 136 w 730"/>
                  <a:gd name="T9" fmla="*/ 684 h 465"/>
                  <a:gd name="T10" fmla="*/ 354 w 730"/>
                  <a:gd name="T11" fmla="*/ 818 h 465"/>
                  <a:gd name="T12" fmla="*/ 487 w 730"/>
                  <a:gd name="T13" fmla="*/ 1109 h 465"/>
                  <a:gd name="T14" fmla="*/ 467 w 730"/>
                  <a:gd name="T15" fmla="*/ 1344 h 465"/>
                  <a:gd name="T16" fmla="*/ 454 w 730"/>
                  <a:gd name="T17" fmla="*/ 1464 h 465"/>
                  <a:gd name="T18" fmla="*/ 500 w 730"/>
                  <a:gd name="T19" fmla="*/ 1353 h 465"/>
                  <a:gd name="T20" fmla="*/ 534 w 730"/>
                  <a:gd name="T21" fmla="*/ 1147 h 465"/>
                  <a:gd name="T22" fmla="*/ 643 w 730"/>
                  <a:gd name="T23" fmla="*/ 1040 h 465"/>
                  <a:gd name="T24" fmla="*/ 794 w 730"/>
                  <a:gd name="T25" fmla="*/ 1013 h 465"/>
                  <a:gd name="T26" fmla="*/ 922 w 730"/>
                  <a:gd name="T27" fmla="*/ 912 h 465"/>
                  <a:gd name="T28" fmla="*/ 1198 w 730"/>
                  <a:gd name="T29" fmla="*/ 712 h 465"/>
                  <a:gd name="T30" fmla="*/ 1364 w 730"/>
                  <a:gd name="T31" fmla="*/ 696 h 465"/>
                  <a:gd name="T32" fmla="*/ 1523 w 730"/>
                  <a:gd name="T33" fmla="*/ 589 h 465"/>
                  <a:gd name="T34" fmla="*/ 1704 w 730"/>
                  <a:gd name="T35" fmla="*/ 466 h 465"/>
                  <a:gd name="T36" fmla="*/ 1768 w 730"/>
                  <a:gd name="T37" fmla="*/ 298 h 465"/>
                  <a:gd name="T38" fmla="*/ 1893 w 730"/>
                  <a:gd name="T39" fmla="*/ 142 h 465"/>
                  <a:gd name="T40" fmla="*/ 1835 w 730"/>
                  <a:gd name="T41" fmla="*/ 169 h 465"/>
                  <a:gd name="T42" fmla="*/ 1736 w 730"/>
                  <a:gd name="T43" fmla="*/ 295 h 465"/>
                  <a:gd name="T44" fmla="*/ 1655 w 730"/>
                  <a:gd name="T45" fmla="*/ 438 h 465"/>
                  <a:gd name="T46" fmla="*/ 1459 w 730"/>
                  <a:gd name="T47" fmla="*/ 546 h 465"/>
                  <a:gd name="T48" fmla="*/ 1330 w 730"/>
                  <a:gd name="T49" fmla="*/ 648 h 465"/>
                  <a:gd name="T50" fmla="*/ 1141 w 730"/>
                  <a:gd name="T51" fmla="*/ 589 h 465"/>
                  <a:gd name="T52" fmla="*/ 1033 w 730"/>
                  <a:gd name="T53" fmla="*/ 466 h 465"/>
                  <a:gd name="T54" fmla="*/ 1053 w 730"/>
                  <a:gd name="T55" fmla="*/ 282 h 465"/>
                  <a:gd name="T56" fmla="*/ 1103 w 730"/>
                  <a:gd name="T57" fmla="*/ 107 h 465"/>
                  <a:gd name="T58" fmla="*/ 1191 w 730"/>
                  <a:gd name="T59" fmla="*/ 26 h 465"/>
                  <a:gd name="T60" fmla="*/ 1075 w 730"/>
                  <a:gd name="T61" fmla="*/ 93 h 465"/>
                  <a:gd name="T62" fmla="*/ 995 w 730"/>
                  <a:gd name="T63" fmla="*/ 238 h 465"/>
                  <a:gd name="T64" fmla="*/ 869 w 730"/>
                  <a:gd name="T65" fmla="*/ 404 h 465"/>
                  <a:gd name="T66" fmla="*/ 705 w 730"/>
                  <a:gd name="T67" fmla="*/ 336 h 465"/>
                  <a:gd name="T68" fmla="*/ 527 w 730"/>
                  <a:gd name="T69" fmla="*/ 380 h 465"/>
                  <a:gd name="T70" fmla="*/ 421 w 730"/>
                  <a:gd name="T71" fmla="*/ 457 h 465"/>
                  <a:gd name="T72" fmla="*/ 268 w 730"/>
                  <a:gd name="T73" fmla="*/ 469 h 465"/>
                  <a:gd name="T74" fmla="*/ 139 w 730"/>
                  <a:gd name="T75" fmla="*/ 427 h 465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730" h="465">
                    <a:moveTo>
                      <a:pt x="53" y="135"/>
                    </a:moveTo>
                    <a:cubicBezTo>
                      <a:pt x="47" y="142"/>
                      <a:pt x="64" y="157"/>
                      <a:pt x="78" y="164"/>
                    </a:cubicBezTo>
                    <a:cubicBezTo>
                      <a:pt x="94" y="172"/>
                      <a:pt x="84" y="185"/>
                      <a:pt x="67" y="189"/>
                    </a:cubicBezTo>
                    <a:cubicBezTo>
                      <a:pt x="50" y="194"/>
                      <a:pt x="5" y="213"/>
                      <a:pt x="2" y="228"/>
                    </a:cubicBezTo>
                    <a:cubicBezTo>
                      <a:pt x="0" y="242"/>
                      <a:pt x="18" y="229"/>
                      <a:pt x="52" y="216"/>
                    </a:cubicBezTo>
                    <a:cubicBezTo>
                      <a:pt x="85" y="203"/>
                      <a:pt x="101" y="219"/>
                      <a:pt x="136" y="258"/>
                    </a:cubicBezTo>
                    <a:cubicBezTo>
                      <a:pt x="172" y="297"/>
                      <a:pt x="181" y="319"/>
                      <a:pt x="187" y="350"/>
                    </a:cubicBezTo>
                    <a:cubicBezTo>
                      <a:pt x="192" y="381"/>
                      <a:pt x="186" y="398"/>
                      <a:pt x="179" y="424"/>
                    </a:cubicBezTo>
                    <a:cubicBezTo>
                      <a:pt x="173" y="450"/>
                      <a:pt x="168" y="458"/>
                      <a:pt x="174" y="462"/>
                    </a:cubicBezTo>
                    <a:cubicBezTo>
                      <a:pt x="180" y="465"/>
                      <a:pt x="190" y="439"/>
                      <a:pt x="192" y="427"/>
                    </a:cubicBezTo>
                    <a:cubicBezTo>
                      <a:pt x="194" y="415"/>
                      <a:pt x="208" y="383"/>
                      <a:pt x="205" y="362"/>
                    </a:cubicBezTo>
                    <a:cubicBezTo>
                      <a:pt x="203" y="340"/>
                      <a:pt x="214" y="322"/>
                      <a:pt x="246" y="328"/>
                    </a:cubicBezTo>
                    <a:cubicBezTo>
                      <a:pt x="268" y="331"/>
                      <a:pt x="282" y="337"/>
                      <a:pt x="304" y="320"/>
                    </a:cubicBezTo>
                    <a:cubicBezTo>
                      <a:pt x="325" y="303"/>
                      <a:pt x="337" y="304"/>
                      <a:pt x="354" y="288"/>
                    </a:cubicBezTo>
                    <a:cubicBezTo>
                      <a:pt x="371" y="271"/>
                      <a:pt x="389" y="212"/>
                      <a:pt x="459" y="225"/>
                    </a:cubicBezTo>
                    <a:cubicBezTo>
                      <a:pt x="480" y="226"/>
                      <a:pt x="503" y="226"/>
                      <a:pt x="523" y="220"/>
                    </a:cubicBezTo>
                    <a:cubicBezTo>
                      <a:pt x="557" y="210"/>
                      <a:pt x="557" y="196"/>
                      <a:pt x="583" y="186"/>
                    </a:cubicBezTo>
                    <a:cubicBezTo>
                      <a:pt x="610" y="175"/>
                      <a:pt x="632" y="168"/>
                      <a:pt x="653" y="147"/>
                    </a:cubicBezTo>
                    <a:cubicBezTo>
                      <a:pt x="675" y="127"/>
                      <a:pt x="661" y="115"/>
                      <a:pt x="678" y="94"/>
                    </a:cubicBezTo>
                    <a:cubicBezTo>
                      <a:pt x="695" y="72"/>
                      <a:pt x="723" y="62"/>
                      <a:pt x="726" y="45"/>
                    </a:cubicBezTo>
                    <a:cubicBezTo>
                      <a:pt x="730" y="28"/>
                      <a:pt x="714" y="42"/>
                      <a:pt x="703" y="53"/>
                    </a:cubicBezTo>
                    <a:cubicBezTo>
                      <a:pt x="692" y="65"/>
                      <a:pt x="674" y="77"/>
                      <a:pt x="665" y="93"/>
                    </a:cubicBezTo>
                    <a:cubicBezTo>
                      <a:pt x="656" y="109"/>
                      <a:pt x="659" y="124"/>
                      <a:pt x="634" y="138"/>
                    </a:cubicBezTo>
                    <a:cubicBezTo>
                      <a:pt x="609" y="153"/>
                      <a:pt x="580" y="154"/>
                      <a:pt x="559" y="172"/>
                    </a:cubicBezTo>
                    <a:cubicBezTo>
                      <a:pt x="539" y="190"/>
                      <a:pt x="527" y="201"/>
                      <a:pt x="510" y="204"/>
                    </a:cubicBezTo>
                    <a:cubicBezTo>
                      <a:pt x="493" y="208"/>
                      <a:pt x="456" y="195"/>
                      <a:pt x="437" y="186"/>
                    </a:cubicBezTo>
                    <a:cubicBezTo>
                      <a:pt x="418" y="177"/>
                      <a:pt x="397" y="170"/>
                      <a:pt x="396" y="147"/>
                    </a:cubicBezTo>
                    <a:cubicBezTo>
                      <a:pt x="395" y="125"/>
                      <a:pt x="410" y="111"/>
                      <a:pt x="404" y="89"/>
                    </a:cubicBezTo>
                    <a:cubicBezTo>
                      <a:pt x="397" y="68"/>
                      <a:pt x="410" y="47"/>
                      <a:pt x="423" y="34"/>
                    </a:cubicBezTo>
                    <a:cubicBezTo>
                      <a:pt x="437" y="20"/>
                      <a:pt x="456" y="16"/>
                      <a:pt x="456" y="8"/>
                    </a:cubicBezTo>
                    <a:cubicBezTo>
                      <a:pt x="455" y="0"/>
                      <a:pt x="424" y="18"/>
                      <a:pt x="412" y="29"/>
                    </a:cubicBezTo>
                    <a:cubicBezTo>
                      <a:pt x="399" y="41"/>
                      <a:pt x="391" y="51"/>
                      <a:pt x="381" y="75"/>
                    </a:cubicBezTo>
                    <a:cubicBezTo>
                      <a:pt x="372" y="99"/>
                      <a:pt x="365" y="125"/>
                      <a:pt x="333" y="127"/>
                    </a:cubicBezTo>
                    <a:cubicBezTo>
                      <a:pt x="301" y="128"/>
                      <a:pt x="296" y="102"/>
                      <a:pt x="270" y="106"/>
                    </a:cubicBezTo>
                    <a:cubicBezTo>
                      <a:pt x="244" y="110"/>
                      <a:pt x="229" y="96"/>
                      <a:pt x="202" y="120"/>
                    </a:cubicBezTo>
                    <a:cubicBezTo>
                      <a:pt x="175" y="144"/>
                      <a:pt x="181" y="139"/>
                      <a:pt x="161" y="144"/>
                    </a:cubicBezTo>
                    <a:cubicBezTo>
                      <a:pt x="142" y="148"/>
                      <a:pt x="117" y="156"/>
                      <a:pt x="103" y="148"/>
                    </a:cubicBezTo>
                    <a:cubicBezTo>
                      <a:pt x="90" y="140"/>
                      <a:pt x="60" y="128"/>
                      <a:pt x="53" y="135"/>
                    </a:cubicBezTo>
                    <a:close/>
                  </a:path>
                </a:pathLst>
              </a:custGeom>
              <a:noFill/>
              <a:ln w="635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96" name="Freeform 70">
                <a:extLst>
                  <a:ext uri="{FF2B5EF4-FFF2-40B4-BE49-F238E27FC236}">
                    <a16:creationId xmlns:a16="http://schemas.microsoft.com/office/drawing/2014/main" id="{AF507520-A5E3-B019-8547-E3BF913537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7" y="2137"/>
                <a:ext cx="186" cy="229"/>
              </a:xfrm>
              <a:custGeom>
                <a:avLst/>
                <a:gdLst>
                  <a:gd name="T0" fmla="*/ 145 w 135"/>
                  <a:gd name="T1" fmla="*/ 38 h 156"/>
                  <a:gd name="T2" fmla="*/ 11 w 135"/>
                  <a:gd name="T3" fmla="*/ 198 h 156"/>
                  <a:gd name="T4" fmla="*/ 32 w 135"/>
                  <a:gd name="T5" fmla="*/ 332 h 156"/>
                  <a:gd name="T6" fmla="*/ 196 w 135"/>
                  <a:gd name="T7" fmla="*/ 420 h 156"/>
                  <a:gd name="T8" fmla="*/ 296 w 135"/>
                  <a:gd name="T9" fmla="*/ 250 h 156"/>
                  <a:gd name="T10" fmla="*/ 340 w 135"/>
                  <a:gd name="T11" fmla="*/ 103 h 156"/>
                  <a:gd name="T12" fmla="*/ 145 w 135"/>
                  <a:gd name="T13" fmla="*/ 38 h 1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56">
                    <a:moveTo>
                      <a:pt x="55" y="12"/>
                    </a:moveTo>
                    <a:cubicBezTo>
                      <a:pt x="13" y="27"/>
                      <a:pt x="0" y="38"/>
                      <a:pt x="4" y="63"/>
                    </a:cubicBezTo>
                    <a:cubicBezTo>
                      <a:pt x="9" y="88"/>
                      <a:pt x="18" y="84"/>
                      <a:pt x="12" y="105"/>
                    </a:cubicBezTo>
                    <a:cubicBezTo>
                      <a:pt x="7" y="127"/>
                      <a:pt x="15" y="156"/>
                      <a:pt x="75" y="133"/>
                    </a:cubicBezTo>
                    <a:cubicBezTo>
                      <a:pt x="135" y="110"/>
                      <a:pt x="124" y="96"/>
                      <a:pt x="113" y="79"/>
                    </a:cubicBezTo>
                    <a:cubicBezTo>
                      <a:pt x="103" y="62"/>
                      <a:pt x="134" y="61"/>
                      <a:pt x="130" y="33"/>
                    </a:cubicBezTo>
                    <a:cubicBezTo>
                      <a:pt x="125" y="5"/>
                      <a:pt x="84" y="0"/>
                      <a:pt x="55" y="12"/>
                    </a:cubicBezTo>
                    <a:close/>
                  </a:path>
                </a:pathLst>
              </a:custGeom>
              <a:noFill/>
              <a:ln w="4763" cap="flat">
                <a:solidFill>
                  <a:srgbClr val="DDD7EA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797" name="Group 71">
              <a:extLst>
                <a:ext uri="{FF2B5EF4-FFF2-40B4-BE49-F238E27FC236}">
                  <a16:creationId xmlns:a16="http://schemas.microsoft.com/office/drawing/2014/main" id="{BD2E0D5E-D4EB-09A6-6ECB-D87D96C019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88288" y="4165600"/>
              <a:ext cx="1992312" cy="1835150"/>
              <a:chOff x="4045" y="2648"/>
              <a:chExt cx="1255" cy="1156"/>
            </a:xfrm>
          </p:grpSpPr>
          <p:grpSp>
            <p:nvGrpSpPr>
              <p:cNvPr id="2798" name="Group 72">
                <a:extLst>
                  <a:ext uri="{FF2B5EF4-FFF2-40B4-BE49-F238E27FC236}">
                    <a16:creationId xmlns:a16="http://schemas.microsoft.com/office/drawing/2014/main" id="{7C273AA4-E83E-532A-8619-475A9E08E37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045" y="2648"/>
                <a:ext cx="1255" cy="1156"/>
                <a:chOff x="4045" y="2648"/>
                <a:chExt cx="1255" cy="1156"/>
              </a:xfrm>
            </p:grpSpPr>
            <p:sp>
              <p:nvSpPr>
                <p:cNvPr id="3041" name="Freeform 73">
                  <a:extLst>
                    <a:ext uri="{FF2B5EF4-FFF2-40B4-BE49-F238E27FC236}">
                      <a16:creationId xmlns:a16="http://schemas.microsoft.com/office/drawing/2014/main" id="{2C3621F5-31D4-F97C-1ACB-1633BA6540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45" y="2648"/>
                  <a:ext cx="1255" cy="1156"/>
                </a:xfrm>
                <a:custGeom>
                  <a:avLst/>
                  <a:gdLst>
                    <a:gd name="T0" fmla="*/ 2371 w 912"/>
                    <a:gd name="T1" fmla="*/ 967 h 787"/>
                    <a:gd name="T2" fmla="*/ 2291 w 912"/>
                    <a:gd name="T3" fmla="*/ 856 h 787"/>
                    <a:gd name="T4" fmla="*/ 2316 w 912"/>
                    <a:gd name="T5" fmla="*/ 1049 h 787"/>
                    <a:gd name="T6" fmla="*/ 2132 w 912"/>
                    <a:gd name="T7" fmla="*/ 1284 h 787"/>
                    <a:gd name="T8" fmla="*/ 1717 w 912"/>
                    <a:gd name="T9" fmla="*/ 1413 h 787"/>
                    <a:gd name="T10" fmla="*/ 1814 w 912"/>
                    <a:gd name="T11" fmla="*/ 986 h 787"/>
                    <a:gd name="T12" fmla="*/ 1803 w 912"/>
                    <a:gd name="T13" fmla="*/ 516 h 787"/>
                    <a:gd name="T14" fmla="*/ 1914 w 912"/>
                    <a:gd name="T15" fmla="*/ 479 h 787"/>
                    <a:gd name="T16" fmla="*/ 2066 w 912"/>
                    <a:gd name="T17" fmla="*/ 554 h 787"/>
                    <a:gd name="T18" fmla="*/ 2094 w 912"/>
                    <a:gd name="T19" fmla="*/ 535 h 787"/>
                    <a:gd name="T20" fmla="*/ 1933 w 912"/>
                    <a:gd name="T21" fmla="*/ 425 h 787"/>
                    <a:gd name="T22" fmla="*/ 1766 w 912"/>
                    <a:gd name="T23" fmla="*/ 482 h 787"/>
                    <a:gd name="T24" fmla="*/ 1753 w 912"/>
                    <a:gd name="T25" fmla="*/ 15 h 787"/>
                    <a:gd name="T26" fmla="*/ 1726 w 912"/>
                    <a:gd name="T27" fmla="*/ 28 h 787"/>
                    <a:gd name="T28" fmla="*/ 1744 w 912"/>
                    <a:gd name="T29" fmla="*/ 588 h 787"/>
                    <a:gd name="T30" fmla="*/ 1746 w 912"/>
                    <a:gd name="T31" fmla="*/ 940 h 787"/>
                    <a:gd name="T32" fmla="*/ 1602 w 912"/>
                    <a:gd name="T33" fmla="*/ 1312 h 787"/>
                    <a:gd name="T34" fmla="*/ 1358 w 912"/>
                    <a:gd name="T35" fmla="*/ 1394 h 787"/>
                    <a:gd name="T36" fmla="*/ 1172 w 912"/>
                    <a:gd name="T37" fmla="*/ 1053 h 787"/>
                    <a:gd name="T38" fmla="*/ 1163 w 912"/>
                    <a:gd name="T39" fmla="*/ 779 h 787"/>
                    <a:gd name="T40" fmla="*/ 1179 w 912"/>
                    <a:gd name="T41" fmla="*/ 684 h 787"/>
                    <a:gd name="T42" fmla="*/ 1295 w 912"/>
                    <a:gd name="T43" fmla="*/ 521 h 787"/>
                    <a:gd name="T44" fmla="*/ 1464 w 912"/>
                    <a:gd name="T45" fmla="*/ 526 h 787"/>
                    <a:gd name="T46" fmla="*/ 1620 w 912"/>
                    <a:gd name="T47" fmla="*/ 425 h 787"/>
                    <a:gd name="T48" fmla="*/ 1655 w 912"/>
                    <a:gd name="T49" fmla="*/ 358 h 787"/>
                    <a:gd name="T50" fmla="*/ 1592 w 912"/>
                    <a:gd name="T51" fmla="*/ 400 h 787"/>
                    <a:gd name="T52" fmla="*/ 1460 w 912"/>
                    <a:gd name="T53" fmla="*/ 469 h 787"/>
                    <a:gd name="T54" fmla="*/ 1288 w 912"/>
                    <a:gd name="T55" fmla="*/ 466 h 787"/>
                    <a:gd name="T56" fmla="*/ 1200 w 912"/>
                    <a:gd name="T57" fmla="*/ 469 h 787"/>
                    <a:gd name="T58" fmla="*/ 976 w 912"/>
                    <a:gd name="T59" fmla="*/ 276 h 787"/>
                    <a:gd name="T60" fmla="*/ 956 w 912"/>
                    <a:gd name="T61" fmla="*/ 311 h 787"/>
                    <a:gd name="T62" fmla="*/ 1155 w 912"/>
                    <a:gd name="T63" fmla="*/ 479 h 787"/>
                    <a:gd name="T64" fmla="*/ 1149 w 912"/>
                    <a:gd name="T65" fmla="*/ 602 h 787"/>
                    <a:gd name="T66" fmla="*/ 1137 w 912"/>
                    <a:gd name="T67" fmla="*/ 671 h 787"/>
                    <a:gd name="T68" fmla="*/ 1117 w 912"/>
                    <a:gd name="T69" fmla="*/ 765 h 787"/>
                    <a:gd name="T70" fmla="*/ 1128 w 912"/>
                    <a:gd name="T71" fmla="*/ 1074 h 787"/>
                    <a:gd name="T72" fmla="*/ 1000 w 912"/>
                    <a:gd name="T73" fmla="*/ 1423 h 787"/>
                    <a:gd name="T74" fmla="*/ 841 w 912"/>
                    <a:gd name="T75" fmla="*/ 1400 h 787"/>
                    <a:gd name="T76" fmla="*/ 688 w 912"/>
                    <a:gd name="T77" fmla="*/ 1310 h 787"/>
                    <a:gd name="T78" fmla="*/ 444 w 912"/>
                    <a:gd name="T79" fmla="*/ 1191 h 787"/>
                    <a:gd name="T80" fmla="*/ 41 w 912"/>
                    <a:gd name="T81" fmla="*/ 1096 h 787"/>
                    <a:gd name="T82" fmla="*/ 1 w 912"/>
                    <a:gd name="T83" fmla="*/ 1124 h 787"/>
                    <a:gd name="T84" fmla="*/ 47 w 912"/>
                    <a:gd name="T85" fmla="*/ 1137 h 787"/>
                    <a:gd name="T86" fmla="*/ 256 w 912"/>
                    <a:gd name="T87" fmla="*/ 1290 h 787"/>
                    <a:gd name="T88" fmla="*/ 307 w 912"/>
                    <a:gd name="T89" fmla="*/ 1229 h 787"/>
                    <a:gd name="T90" fmla="*/ 438 w 912"/>
                    <a:gd name="T91" fmla="*/ 1246 h 787"/>
                    <a:gd name="T92" fmla="*/ 645 w 912"/>
                    <a:gd name="T93" fmla="*/ 1370 h 787"/>
                    <a:gd name="T94" fmla="*/ 811 w 912"/>
                    <a:gd name="T95" fmla="*/ 1501 h 787"/>
                    <a:gd name="T96" fmla="*/ 1123 w 912"/>
                    <a:gd name="T97" fmla="*/ 1569 h 787"/>
                    <a:gd name="T98" fmla="*/ 1177 w 912"/>
                    <a:gd name="T99" fmla="*/ 2209 h 787"/>
                    <a:gd name="T100" fmla="*/ 1519 w 912"/>
                    <a:gd name="T101" fmla="*/ 2479 h 787"/>
                    <a:gd name="T102" fmla="*/ 1796 w 912"/>
                    <a:gd name="T103" fmla="*/ 2049 h 787"/>
                    <a:gd name="T104" fmla="*/ 2156 w 912"/>
                    <a:gd name="T105" fmla="*/ 1331 h 787"/>
                    <a:gd name="T106" fmla="*/ 2239 w 912"/>
                    <a:gd name="T107" fmla="*/ 1297 h 787"/>
                    <a:gd name="T108" fmla="*/ 2295 w 912"/>
                    <a:gd name="T109" fmla="*/ 1404 h 787"/>
                    <a:gd name="T110" fmla="*/ 2287 w 912"/>
                    <a:gd name="T111" fmla="*/ 1274 h 787"/>
                    <a:gd name="T112" fmla="*/ 2361 w 912"/>
                    <a:gd name="T113" fmla="*/ 1068 h 787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0" t="0" r="r" b="b"/>
                  <a:pathLst>
                    <a:path w="912" h="787">
                      <a:moveTo>
                        <a:pt x="906" y="337"/>
                      </a:moveTo>
                      <a:cubicBezTo>
                        <a:pt x="911" y="325"/>
                        <a:pt x="912" y="314"/>
                        <a:pt x="910" y="305"/>
                      </a:cubicBezTo>
                      <a:cubicBezTo>
                        <a:pt x="907" y="290"/>
                        <a:pt x="898" y="279"/>
                        <a:pt x="888" y="269"/>
                      </a:cubicBezTo>
                      <a:cubicBezTo>
                        <a:pt x="886" y="267"/>
                        <a:pt x="882" y="267"/>
                        <a:pt x="879" y="270"/>
                      </a:cubicBezTo>
                      <a:cubicBezTo>
                        <a:pt x="877" y="272"/>
                        <a:pt x="877" y="276"/>
                        <a:pt x="880" y="278"/>
                      </a:cubicBezTo>
                      <a:cubicBezTo>
                        <a:pt x="892" y="290"/>
                        <a:pt x="899" y="305"/>
                        <a:pt x="889" y="331"/>
                      </a:cubicBezTo>
                      <a:cubicBezTo>
                        <a:pt x="879" y="357"/>
                        <a:pt x="861" y="377"/>
                        <a:pt x="829" y="398"/>
                      </a:cubicBezTo>
                      <a:cubicBezTo>
                        <a:pt x="818" y="405"/>
                        <a:pt x="818" y="405"/>
                        <a:pt x="818" y="405"/>
                      </a:cubicBezTo>
                      <a:cubicBezTo>
                        <a:pt x="788" y="425"/>
                        <a:pt x="742" y="480"/>
                        <a:pt x="705" y="477"/>
                      </a:cubicBezTo>
                      <a:cubicBezTo>
                        <a:pt x="705" y="477"/>
                        <a:pt x="668" y="471"/>
                        <a:pt x="659" y="446"/>
                      </a:cubicBezTo>
                      <a:cubicBezTo>
                        <a:pt x="651" y="419"/>
                        <a:pt x="656" y="398"/>
                        <a:pt x="669" y="374"/>
                      </a:cubicBezTo>
                      <a:cubicBezTo>
                        <a:pt x="680" y="355"/>
                        <a:pt x="690" y="332"/>
                        <a:pt x="696" y="311"/>
                      </a:cubicBezTo>
                      <a:cubicBezTo>
                        <a:pt x="712" y="262"/>
                        <a:pt x="709" y="242"/>
                        <a:pt x="692" y="194"/>
                      </a:cubicBezTo>
                      <a:cubicBezTo>
                        <a:pt x="692" y="194"/>
                        <a:pt x="684" y="179"/>
                        <a:pt x="692" y="163"/>
                      </a:cubicBezTo>
                      <a:cubicBezTo>
                        <a:pt x="694" y="154"/>
                        <a:pt x="698" y="149"/>
                        <a:pt x="703" y="146"/>
                      </a:cubicBezTo>
                      <a:cubicBezTo>
                        <a:pt x="711" y="142"/>
                        <a:pt x="723" y="146"/>
                        <a:pt x="735" y="151"/>
                      </a:cubicBezTo>
                      <a:cubicBezTo>
                        <a:pt x="752" y="156"/>
                        <a:pt x="752" y="156"/>
                        <a:pt x="752" y="156"/>
                      </a:cubicBezTo>
                      <a:cubicBezTo>
                        <a:pt x="768" y="161"/>
                        <a:pt x="783" y="162"/>
                        <a:pt x="793" y="175"/>
                      </a:cubicBezTo>
                      <a:cubicBezTo>
                        <a:pt x="795" y="178"/>
                        <a:pt x="798" y="179"/>
                        <a:pt x="801" y="178"/>
                      </a:cubicBezTo>
                      <a:cubicBezTo>
                        <a:pt x="804" y="176"/>
                        <a:pt x="805" y="172"/>
                        <a:pt x="804" y="169"/>
                      </a:cubicBezTo>
                      <a:cubicBezTo>
                        <a:pt x="797" y="157"/>
                        <a:pt x="776" y="145"/>
                        <a:pt x="757" y="139"/>
                      </a:cubicBezTo>
                      <a:cubicBezTo>
                        <a:pt x="742" y="134"/>
                        <a:pt x="742" y="134"/>
                        <a:pt x="742" y="134"/>
                      </a:cubicBezTo>
                      <a:cubicBezTo>
                        <a:pt x="726" y="128"/>
                        <a:pt x="710" y="123"/>
                        <a:pt x="695" y="130"/>
                      </a:cubicBezTo>
                      <a:cubicBezTo>
                        <a:pt x="687" y="134"/>
                        <a:pt x="681" y="142"/>
                        <a:pt x="677" y="152"/>
                      </a:cubicBezTo>
                      <a:cubicBezTo>
                        <a:pt x="670" y="133"/>
                        <a:pt x="668" y="120"/>
                        <a:pt x="674" y="104"/>
                      </a:cubicBezTo>
                      <a:cubicBezTo>
                        <a:pt x="685" y="73"/>
                        <a:pt x="681" y="28"/>
                        <a:pt x="673" y="5"/>
                      </a:cubicBezTo>
                      <a:cubicBezTo>
                        <a:pt x="672" y="2"/>
                        <a:pt x="669" y="0"/>
                        <a:pt x="666" y="1"/>
                      </a:cubicBezTo>
                      <a:cubicBezTo>
                        <a:pt x="662" y="2"/>
                        <a:pt x="660" y="6"/>
                        <a:pt x="662" y="9"/>
                      </a:cubicBezTo>
                      <a:cubicBezTo>
                        <a:pt x="669" y="31"/>
                        <a:pt x="666" y="73"/>
                        <a:pt x="657" y="98"/>
                      </a:cubicBezTo>
                      <a:cubicBezTo>
                        <a:pt x="647" y="125"/>
                        <a:pt x="655" y="146"/>
                        <a:pt x="669" y="185"/>
                      </a:cubicBezTo>
                      <a:cubicBezTo>
                        <a:pt x="675" y="200"/>
                        <a:pt x="675" y="200"/>
                        <a:pt x="675" y="200"/>
                      </a:cubicBezTo>
                      <a:cubicBezTo>
                        <a:pt x="691" y="245"/>
                        <a:pt x="685" y="251"/>
                        <a:pt x="670" y="297"/>
                      </a:cubicBezTo>
                      <a:cubicBezTo>
                        <a:pt x="664" y="316"/>
                        <a:pt x="663" y="343"/>
                        <a:pt x="652" y="362"/>
                      </a:cubicBezTo>
                      <a:cubicBezTo>
                        <a:pt x="643" y="379"/>
                        <a:pt x="626" y="396"/>
                        <a:pt x="615" y="414"/>
                      </a:cubicBezTo>
                      <a:cubicBezTo>
                        <a:pt x="612" y="420"/>
                        <a:pt x="595" y="432"/>
                        <a:pt x="589" y="433"/>
                      </a:cubicBezTo>
                      <a:cubicBezTo>
                        <a:pt x="570" y="437"/>
                        <a:pt x="543" y="437"/>
                        <a:pt x="521" y="440"/>
                      </a:cubicBezTo>
                      <a:cubicBezTo>
                        <a:pt x="491" y="445"/>
                        <a:pt x="490" y="431"/>
                        <a:pt x="478" y="413"/>
                      </a:cubicBezTo>
                      <a:cubicBezTo>
                        <a:pt x="467" y="399"/>
                        <a:pt x="458" y="350"/>
                        <a:pt x="450" y="332"/>
                      </a:cubicBezTo>
                      <a:cubicBezTo>
                        <a:pt x="448" y="326"/>
                        <a:pt x="445" y="319"/>
                        <a:pt x="443" y="313"/>
                      </a:cubicBezTo>
                      <a:cubicBezTo>
                        <a:pt x="437" y="291"/>
                        <a:pt x="442" y="269"/>
                        <a:pt x="446" y="246"/>
                      </a:cubicBezTo>
                      <a:cubicBezTo>
                        <a:pt x="448" y="238"/>
                        <a:pt x="448" y="238"/>
                        <a:pt x="448" y="238"/>
                      </a:cubicBezTo>
                      <a:cubicBezTo>
                        <a:pt x="453" y="216"/>
                        <a:pt x="453" y="216"/>
                        <a:pt x="453" y="216"/>
                      </a:cubicBezTo>
                      <a:cubicBezTo>
                        <a:pt x="455" y="209"/>
                        <a:pt x="457" y="203"/>
                        <a:pt x="458" y="196"/>
                      </a:cubicBezTo>
                      <a:cubicBezTo>
                        <a:pt x="465" y="182"/>
                        <a:pt x="481" y="168"/>
                        <a:pt x="497" y="165"/>
                      </a:cubicBezTo>
                      <a:cubicBezTo>
                        <a:pt x="507" y="163"/>
                        <a:pt x="517" y="164"/>
                        <a:pt x="528" y="165"/>
                      </a:cubicBezTo>
                      <a:cubicBezTo>
                        <a:pt x="539" y="166"/>
                        <a:pt x="551" y="167"/>
                        <a:pt x="562" y="166"/>
                      </a:cubicBezTo>
                      <a:cubicBezTo>
                        <a:pt x="580" y="163"/>
                        <a:pt x="608" y="151"/>
                        <a:pt x="618" y="139"/>
                      </a:cubicBezTo>
                      <a:cubicBezTo>
                        <a:pt x="621" y="134"/>
                        <a:pt x="621" y="134"/>
                        <a:pt x="621" y="134"/>
                      </a:cubicBezTo>
                      <a:cubicBezTo>
                        <a:pt x="625" y="129"/>
                        <a:pt x="628" y="124"/>
                        <a:pt x="632" y="122"/>
                      </a:cubicBezTo>
                      <a:cubicBezTo>
                        <a:pt x="635" y="120"/>
                        <a:pt x="636" y="116"/>
                        <a:pt x="635" y="113"/>
                      </a:cubicBezTo>
                      <a:cubicBezTo>
                        <a:pt x="633" y="110"/>
                        <a:pt x="629" y="109"/>
                        <a:pt x="626" y="111"/>
                      </a:cubicBezTo>
                      <a:cubicBezTo>
                        <a:pt x="619" y="114"/>
                        <a:pt x="615" y="121"/>
                        <a:pt x="611" y="126"/>
                      </a:cubicBezTo>
                      <a:cubicBezTo>
                        <a:pt x="608" y="131"/>
                        <a:pt x="608" y="131"/>
                        <a:pt x="608" y="131"/>
                      </a:cubicBezTo>
                      <a:cubicBezTo>
                        <a:pt x="601" y="139"/>
                        <a:pt x="575" y="146"/>
                        <a:pt x="560" y="148"/>
                      </a:cubicBezTo>
                      <a:cubicBezTo>
                        <a:pt x="550" y="149"/>
                        <a:pt x="540" y="148"/>
                        <a:pt x="530" y="147"/>
                      </a:cubicBezTo>
                      <a:cubicBezTo>
                        <a:pt x="518" y="146"/>
                        <a:pt x="506" y="145"/>
                        <a:pt x="494" y="147"/>
                      </a:cubicBezTo>
                      <a:cubicBezTo>
                        <a:pt x="487" y="148"/>
                        <a:pt x="480" y="151"/>
                        <a:pt x="473" y="155"/>
                      </a:cubicBezTo>
                      <a:cubicBezTo>
                        <a:pt x="469" y="158"/>
                        <a:pt x="463" y="161"/>
                        <a:pt x="461" y="148"/>
                      </a:cubicBezTo>
                      <a:cubicBezTo>
                        <a:pt x="455" y="117"/>
                        <a:pt x="428" y="107"/>
                        <a:pt x="404" y="98"/>
                      </a:cubicBezTo>
                      <a:cubicBezTo>
                        <a:pt x="394" y="94"/>
                        <a:pt x="379" y="91"/>
                        <a:pt x="374" y="87"/>
                      </a:cubicBezTo>
                      <a:cubicBezTo>
                        <a:pt x="371" y="85"/>
                        <a:pt x="367" y="86"/>
                        <a:pt x="365" y="89"/>
                      </a:cubicBezTo>
                      <a:cubicBezTo>
                        <a:pt x="363" y="92"/>
                        <a:pt x="364" y="96"/>
                        <a:pt x="367" y="98"/>
                      </a:cubicBezTo>
                      <a:cubicBezTo>
                        <a:pt x="373" y="102"/>
                        <a:pt x="387" y="111"/>
                        <a:pt x="398" y="115"/>
                      </a:cubicBezTo>
                      <a:cubicBezTo>
                        <a:pt x="420" y="123"/>
                        <a:pt x="440" y="130"/>
                        <a:pt x="443" y="151"/>
                      </a:cubicBezTo>
                      <a:cubicBezTo>
                        <a:pt x="445" y="164"/>
                        <a:pt x="444" y="177"/>
                        <a:pt x="441" y="190"/>
                      </a:cubicBezTo>
                      <a:cubicBezTo>
                        <a:pt x="441" y="190"/>
                        <a:pt x="441" y="190"/>
                        <a:pt x="441" y="190"/>
                      </a:cubicBezTo>
                      <a:cubicBezTo>
                        <a:pt x="440" y="191"/>
                        <a:pt x="440" y="193"/>
                        <a:pt x="440" y="194"/>
                      </a:cubicBezTo>
                      <a:cubicBezTo>
                        <a:pt x="439" y="200"/>
                        <a:pt x="437" y="206"/>
                        <a:pt x="436" y="212"/>
                      </a:cubicBezTo>
                      <a:cubicBezTo>
                        <a:pt x="430" y="235"/>
                        <a:pt x="430" y="235"/>
                        <a:pt x="430" y="235"/>
                      </a:cubicBezTo>
                      <a:cubicBezTo>
                        <a:pt x="429" y="242"/>
                        <a:pt x="429" y="242"/>
                        <a:pt x="429" y="242"/>
                      </a:cubicBezTo>
                      <a:cubicBezTo>
                        <a:pt x="424" y="266"/>
                        <a:pt x="419" y="292"/>
                        <a:pt x="426" y="318"/>
                      </a:cubicBezTo>
                      <a:cubicBezTo>
                        <a:pt x="428" y="325"/>
                        <a:pt x="431" y="332"/>
                        <a:pt x="433" y="339"/>
                      </a:cubicBezTo>
                      <a:cubicBezTo>
                        <a:pt x="438" y="350"/>
                        <a:pt x="445" y="384"/>
                        <a:pt x="439" y="420"/>
                      </a:cubicBezTo>
                      <a:cubicBezTo>
                        <a:pt x="429" y="453"/>
                        <a:pt x="407" y="447"/>
                        <a:pt x="384" y="449"/>
                      </a:cubicBezTo>
                      <a:cubicBezTo>
                        <a:pt x="384" y="449"/>
                        <a:pt x="367" y="448"/>
                        <a:pt x="367" y="448"/>
                      </a:cubicBezTo>
                      <a:cubicBezTo>
                        <a:pt x="351" y="448"/>
                        <a:pt x="336" y="447"/>
                        <a:pt x="323" y="442"/>
                      </a:cubicBezTo>
                      <a:cubicBezTo>
                        <a:pt x="306" y="436"/>
                        <a:pt x="285" y="428"/>
                        <a:pt x="267" y="415"/>
                      </a:cubicBezTo>
                      <a:cubicBezTo>
                        <a:pt x="264" y="413"/>
                        <a:pt x="264" y="413"/>
                        <a:pt x="264" y="413"/>
                      </a:cubicBezTo>
                      <a:cubicBezTo>
                        <a:pt x="249" y="403"/>
                        <a:pt x="235" y="393"/>
                        <a:pt x="216" y="386"/>
                      </a:cubicBezTo>
                      <a:cubicBezTo>
                        <a:pt x="201" y="381"/>
                        <a:pt x="186" y="378"/>
                        <a:pt x="171" y="376"/>
                      </a:cubicBezTo>
                      <a:cubicBezTo>
                        <a:pt x="149" y="372"/>
                        <a:pt x="129" y="368"/>
                        <a:pt x="110" y="358"/>
                      </a:cubicBezTo>
                      <a:cubicBezTo>
                        <a:pt x="73" y="337"/>
                        <a:pt x="43" y="342"/>
                        <a:pt x="16" y="346"/>
                      </a:cubicBezTo>
                      <a:cubicBezTo>
                        <a:pt x="6" y="348"/>
                        <a:pt x="6" y="348"/>
                        <a:pt x="6" y="348"/>
                      </a:cubicBezTo>
                      <a:cubicBezTo>
                        <a:pt x="2" y="349"/>
                        <a:pt x="0" y="352"/>
                        <a:pt x="1" y="355"/>
                      </a:cubicBezTo>
                      <a:cubicBezTo>
                        <a:pt x="1" y="359"/>
                        <a:pt x="4" y="361"/>
                        <a:pt x="8" y="360"/>
                      </a:cubicBezTo>
                      <a:cubicBezTo>
                        <a:pt x="18" y="359"/>
                        <a:pt x="18" y="359"/>
                        <a:pt x="18" y="359"/>
                      </a:cubicBezTo>
                      <a:cubicBezTo>
                        <a:pt x="41" y="355"/>
                        <a:pt x="66" y="356"/>
                        <a:pt x="96" y="370"/>
                      </a:cubicBezTo>
                      <a:cubicBezTo>
                        <a:pt x="108" y="378"/>
                        <a:pt x="98" y="401"/>
                        <a:pt x="98" y="407"/>
                      </a:cubicBezTo>
                      <a:cubicBezTo>
                        <a:pt x="98" y="409"/>
                        <a:pt x="100" y="411"/>
                        <a:pt x="102" y="411"/>
                      </a:cubicBezTo>
                      <a:cubicBezTo>
                        <a:pt x="105" y="411"/>
                        <a:pt x="115" y="396"/>
                        <a:pt x="118" y="388"/>
                      </a:cubicBezTo>
                      <a:cubicBezTo>
                        <a:pt x="121" y="381"/>
                        <a:pt x="139" y="387"/>
                        <a:pt x="143" y="388"/>
                      </a:cubicBezTo>
                      <a:cubicBezTo>
                        <a:pt x="151" y="390"/>
                        <a:pt x="160" y="392"/>
                        <a:pt x="168" y="393"/>
                      </a:cubicBezTo>
                      <a:cubicBezTo>
                        <a:pt x="182" y="396"/>
                        <a:pt x="190" y="400"/>
                        <a:pt x="204" y="405"/>
                      </a:cubicBezTo>
                      <a:cubicBezTo>
                        <a:pt x="220" y="410"/>
                        <a:pt x="234" y="422"/>
                        <a:pt x="248" y="432"/>
                      </a:cubicBezTo>
                      <a:cubicBezTo>
                        <a:pt x="251" y="434"/>
                        <a:pt x="251" y="434"/>
                        <a:pt x="251" y="434"/>
                      </a:cubicBezTo>
                      <a:cubicBezTo>
                        <a:pt x="271" y="448"/>
                        <a:pt x="293" y="467"/>
                        <a:pt x="311" y="474"/>
                      </a:cubicBezTo>
                      <a:cubicBezTo>
                        <a:pt x="328" y="479"/>
                        <a:pt x="352" y="478"/>
                        <a:pt x="380" y="482"/>
                      </a:cubicBezTo>
                      <a:cubicBezTo>
                        <a:pt x="396" y="484"/>
                        <a:pt x="413" y="488"/>
                        <a:pt x="431" y="495"/>
                      </a:cubicBezTo>
                      <a:cubicBezTo>
                        <a:pt x="453" y="506"/>
                        <a:pt x="465" y="525"/>
                        <a:pt x="463" y="564"/>
                      </a:cubicBezTo>
                      <a:cubicBezTo>
                        <a:pt x="462" y="604"/>
                        <a:pt x="454" y="657"/>
                        <a:pt x="451" y="697"/>
                      </a:cubicBezTo>
                      <a:cubicBezTo>
                        <a:pt x="449" y="736"/>
                        <a:pt x="442" y="757"/>
                        <a:pt x="467" y="769"/>
                      </a:cubicBezTo>
                      <a:cubicBezTo>
                        <a:pt x="493" y="782"/>
                        <a:pt x="520" y="787"/>
                        <a:pt x="583" y="782"/>
                      </a:cubicBezTo>
                      <a:cubicBezTo>
                        <a:pt x="646" y="777"/>
                        <a:pt x="650" y="780"/>
                        <a:pt x="662" y="763"/>
                      </a:cubicBezTo>
                      <a:cubicBezTo>
                        <a:pt x="674" y="747"/>
                        <a:pt x="683" y="699"/>
                        <a:pt x="689" y="647"/>
                      </a:cubicBezTo>
                      <a:cubicBezTo>
                        <a:pt x="695" y="594"/>
                        <a:pt x="685" y="553"/>
                        <a:pt x="725" y="502"/>
                      </a:cubicBezTo>
                      <a:cubicBezTo>
                        <a:pt x="777" y="454"/>
                        <a:pt x="801" y="438"/>
                        <a:pt x="828" y="420"/>
                      </a:cubicBezTo>
                      <a:cubicBezTo>
                        <a:pt x="839" y="413"/>
                        <a:pt x="839" y="413"/>
                        <a:pt x="839" y="413"/>
                      </a:cubicBezTo>
                      <a:cubicBezTo>
                        <a:pt x="842" y="411"/>
                        <a:pt x="853" y="405"/>
                        <a:pt x="859" y="409"/>
                      </a:cubicBezTo>
                      <a:cubicBezTo>
                        <a:pt x="866" y="412"/>
                        <a:pt x="873" y="423"/>
                        <a:pt x="874" y="437"/>
                      </a:cubicBezTo>
                      <a:cubicBezTo>
                        <a:pt x="875" y="441"/>
                        <a:pt x="878" y="443"/>
                        <a:pt x="881" y="443"/>
                      </a:cubicBezTo>
                      <a:cubicBezTo>
                        <a:pt x="884" y="443"/>
                        <a:pt x="887" y="440"/>
                        <a:pt x="887" y="436"/>
                      </a:cubicBezTo>
                      <a:cubicBezTo>
                        <a:pt x="886" y="430"/>
                        <a:pt x="887" y="414"/>
                        <a:pt x="878" y="402"/>
                      </a:cubicBezTo>
                      <a:cubicBezTo>
                        <a:pt x="870" y="393"/>
                        <a:pt x="876" y="384"/>
                        <a:pt x="880" y="379"/>
                      </a:cubicBezTo>
                      <a:cubicBezTo>
                        <a:pt x="892" y="366"/>
                        <a:pt x="900" y="352"/>
                        <a:pt x="906" y="337"/>
                      </a:cubicBezTo>
                      <a:close/>
                    </a:path>
                  </a:pathLst>
                </a:custGeom>
                <a:solidFill>
                  <a:srgbClr val="3B7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42" name="Freeform 74">
                  <a:extLst>
                    <a:ext uri="{FF2B5EF4-FFF2-40B4-BE49-F238E27FC236}">
                      <a16:creationId xmlns:a16="http://schemas.microsoft.com/office/drawing/2014/main" id="{B5FA9C46-4DFF-E426-1781-8F4C321DC7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0" y="3414"/>
                  <a:ext cx="339" cy="379"/>
                </a:xfrm>
                <a:custGeom>
                  <a:avLst/>
                  <a:gdLst>
                    <a:gd name="T0" fmla="*/ 19 w 246"/>
                    <a:gd name="T1" fmla="*/ 613 h 258"/>
                    <a:gd name="T2" fmla="*/ 34 w 246"/>
                    <a:gd name="T3" fmla="*/ 745 h 258"/>
                    <a:gd name="T4" fmla="*/ 102 w 246"/>
                    <a:gd name="T5" fmla="*/ 779 h 258"/>
                    <a:gd name="T6" fmla="*/ 165 w 246"/>
                    <a:gd name="T7" fmla="*/ 799 h 258"/>
                    <a:gd name="T8" fmla="*/ 442 w 246"/>
                    <a:gd name="T9" fmla="*/ 779 h 258"/>
                    <a:gd name="T10" fmla="*/ 569 w 246"/>
                    <a:gd name="T11" fmla="*/ 580 h 258"/>
                    <a:gd name="T12" fmla="*/ 579 w 246"/>
                    <a:gd name="T13" fmla="*/ 441 h 258"/>
                    <a:gd name="T14" fmla="*/ 604 w 246"/>
                    <a:gd name="T15" fmla="*/ 266 h 258"/>
                    <a:gd name="T16" fmla="*/ 644 w 246"/>
                    <a:gd name="T17" fmla="*/ 0 h 258"/>
                    <a:gd name="T18" fmla="*/ 587 w 246"/>
                    <a:gd name="T19" fmla="*/ 82 h 258"/>
                    <a:gd name="T20" fmla="*/ 553 w 246"/>
                    <a:gd name="T21" fmla="*/ 188 h 258"/>
                    <a:gd name="T22" fmla="*/ 553 w 246"/>
                    <a:gd name="T23" fmla="*/ 351 h 258"/>
                    <a:gd name="T24" fmla="*/ 482 w 246"/>
                    <a:gd name="T25" fmla="*/ 461 h 258"/>
                    <a:gd name="T26" fmla="*/ 298 w 246"/>
                    <a:gd name="T27" fmla="*/ 648 h 258"/>
                    <a:gd name="T28" fmla="*/ 106 w 246"/>
                    <a:gd name="T29" fmla="*/ 730 h 258"/>
                    <a:gd name="T30" fmla="*/ 23 w 246"/>
                    <a:gd name="T31" fmla="*/ 621 h 25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246" h="258">
                      <a:moveTo>
                        <a:pt x="7" y="193"/>
                      </a:moveTo>
                      <a:cubicBezTo>
                        <a:pt x="6" y="207"/>
                        <a:pt x="0" y="223"/>
                        <a:pt x="13" y="235"/>
                      </a:cubicBezTo>
                      <a:cubicBezTo>
                        <a:pt x="20" y="241"/>
                        <a:pt x="31" y="242"/>
                        <a:pt x="39" y="246"/>
                      </a:cubicBezTo>
                      <a:cubicBezTo>
                        <a:pt x="47" y="249"/>
                        <a:pt x="54" y="250"/>
                        <a:pt x="63" y="252"/>
                      </a:cubicBezTo>
                      <a:cubicBezTo>
                        <a:pt x="98" y="258"/>
                        <a:pt x="134" y="253"/>
                        <a:pt x="169" y="246"/>
                      </a:cubicBezTo>
                      <a:cubicBezTo>
                        <a:pt x="203" y="240"/>
                        <a:pt x="215" y="215"/>
                        <a:pt x="218" y="183"/>
                      </a:cubicBezTo>
                      <a:cubicBezTo>
                        <a:pt x="220" y="168"/>
                        <a:pt x="219" y="154"/>
                        <a:pt x="221" y="139"/>
                      </a:cubicBezTo>
                      <a:cubicBezTo>
                        <a:pt x="225" y="120"/>
                        <a:pt x="232" y="103"/>
                        <a:pt x="231" y="84"/>
                      </a:cubicBezTo>
                      <a:cubicBezTo>
                        <a:pt x="230" y="53"/>
                        <a:pt x="228" y="27"/>
                        <a:pt x="246" y="0"/>
                      </a:cubicBezTo>
                      <a:cubicBezTo>
                        <a:pt x="242" y="11"/>
                        <a:pt x="232" y="18"/>
                        <a:pt x="224" y="26"/>
                      </a:cubicBezTo>
                      <a:cubicBezTo>
                        <a:pt x="215" y="35"/>
                        <a:pt x="211" y="46"/>
                        <a:pt x="211" y="59"/>
                      </a:cubicBezTo>
                      <a:cubicBezTo>
                        <a:pt x="211" y="76"/>
                        <a:pt x="216" y="94"/>
                        <a:pt x="211" y="111"/>
                      </a:cubicBezTo>
                      <a:cubicBezTo>
                        <a:pt x="207" y="129"/>
                        <a:pt x="197" y="136"/>
                        <a:pt x="184" y="146"/>
                      </a:cubicBezTo>
                      <a:cubicBezTo>
                        <a:pt x="159" y="164"/>
                        <a:pt x="140" y="187"/>
                        <a:pt x="114" y="204"/>
                      </a:cubicBezTo>
                      <a:cubicBezTo>
                        <a:pt x="95" y="216"/>
                        <a:pt x="64" y="238"/>
                        <a:pt x="41" y="230"/>
                      </a:cubicBezTo>
                      <a:cubicBezTo>
                        <a:pt x="31" y="227"/>
                        <a:pt x="9" y="209"/>
                        <a:pt x="9" y="196"/>
                      </a:cubicBezTo>
                    </a:path>
                  </a:pathLst>
                </a:custGeom>
                <a:solidFill>
                  <a:srgbClr val="0058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43" name="Freeform 75">
                  <a:extLst>
                    <a:ext uri="{FF2B5EF4-FFF2-40B4-BE49-F238E27FC236}">
                      <a16:creationId xmlns:a16="http://schemas.microsoft.com/office/drawing/2014/main" id="{CD1ED6B9-6B18-A8E7-1A23-199E2C9FFF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9" y="3268"/>
                  <a:ext cx="419" cy="155"/>
                </a:xfrm>
                <a:custGeom>
                  <a:avLst/>
                  <a:gdLst>
                    <a:gd name="T0" fmla="*/ 74 w 304"/>
                    <a:gd name="T1" fmla="*/ 120 h 106"/>
                    <a:gd name="T2" fmla="*/ 194 w 304"/>
                    <a:gd name="T3" fmla="*/ 28 h 106"/>
                    <a:gd name="T4" fmla="*/ 247 w 304"/>
                    <a:gd name="T5" fmla="*/ 82 h 106"/>
                    <a:gd name="T6" fmla="*/ 310 w 304"/>
                    <a:gd name="T7" fmla="*/ 97 h 106"/>
                    <a:gd name="T8" fmla="*/ 492 w 304"/>
                    <a:gd name="T9" fmla="*/ 75 h 106"/>
                    <a:gd name="T10" fmla="*/ 568 w 304"/>
                    <a:gd name="T11" fmla="*/ 56 h 106"/>
                    <a:gd name="T12" fmla="*/ 623 w 304"/>
                    <a:gd name="T13" fmla="*/ 0 h 106"/>
                    <a:gd name="T14" fmla="*/ 629 w 304"/>
                    <a:gd name="T15" fmla="*/ 66 h 106"/>
                    <a:gd name="T16" fmla="*/ 684 w 304"/>
                    <a:gd name="T17" fmla="*/ 130 h 106"/>
                    <a:gd name="T18" fmla="*/ 748 w 304"/>
                    <a:gd name="T19" fmla="*/ 190 h 106"/>
                    <a:gd name="T20" fmla="*/ 794 w 304"/>
                    <a:gd name="T21" fmla="*/ 235 h 106"/>
                    <a:gd name="T22" fmla="*/ 688 w 304"/>
                    <a:gd name="T23" fmla="*/ 241 h 106"/>
                    <a:gd name="T24" fmla="*/ 466 w 304"/>
                    <a:gd name="T25" fmla="*/ 184 h 106"/>
                    <a:gd name="T26" fmla="*/ 247 w 304"/>
                    <a:gd name="T27" fmla="*/ 332 h 106"/>
                    <a:gd name="T28" fmla="*/ 192 w 304"/>
                    <a:gd name="T29" fmla="*/ 249 h 106"/>
                    <a:gd name="T30" fmla="*/ 0 w 304"/>
                    <a:gd name="T31" fmla="*/ 154 h 10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304" h="106">
                      <a:moveTo>
                        <a:pt x="28" y="38"/>
                      </a:moveTo>
                      <a:cubicBezTo>
                        <a:pt x="47" y="38"/>
                        <a:pt x="56" y="4"/>
                        <a:pt x="74" y="9"/>
                      </a:cubicBezTo>
                      <a:cubicBezTo>
                        <a:pt x="81" y="11"/>
                        <a:pt x="88" y="22"/>
                        <a:pt x="94" y="26"/>
                      </a:cubicBezTo>
                      <a:cubicBezTo>
                        <a:pt x="102" y="31"/>
                        <a:pt x="109" y="31"/>
                        <a:pt x="118" y="31"/>
                      </a:cubicBezTo>
                      <a:cubicBezTo>
                        <a:pt x="142" y="32"/>
                        <a:pt x="164" y="29"/>
                        <a:pt x="188" y="24"/>
                      </a:cubicBezTo>
                      <a:cubicBezTo>
                        <a:pt x="197" y="23"/>
                        <a:pt x="208" y="22"/>
                        <a:pt x="217" y="18"/>
                      </a:cubicBezTo>
                      <a:cubicBezTo>
                        <a:pt x="226" y="14"/>
                        <a:pt x="229" y="4"/>
                        <a:pt x="238" y="0"/>
                      </a:cubicBezTo>
                      <a:cubicBezTo>
                        <a:pt x="239" y="8"/>
                        <a:pt x="236" y="14"/>
                        <a:pt x="240" y="21"/>
                      </a:cubicBezTo>
                      <a:cubicBezTo>
                        <a:pt x="244" y="30"/>
                        <a:pt x="254" y="35"/>
                        <a:pt x="261" y="42"/>
                      </a:cubicBezTo>
                      <a:cubicBezTo>
                        <a:pt x="269" y="49"/>
                        <a:pt x="276" y="55"/>
                        <a:pt x="286" y="61"/>
                      </a:cubicBezTo>
                      <a:cubicBezTo>
                        <a:pt x="292" y="64"/>
                        <a:pt x="304" y="67"/>
                        <a:pt x="303" y="75"/>
                      </a:cubicBezTo>
                      <a:cubicBezTo>
                        <a:pt x="299" y="92"/>
                        <a:pt x="271" y="80"/>
                        <a:pt x="263" y="77"/>
                      </a:cubicBezTo>
                      <a:cubicBezTo>
                        <a:pt x="236" y="70"/>
                        <a:pt x="206" y="60"/>
                        <a:pt x="178" y="59"/>
                      </a:cubicBezTo>
                      <a:cubicBezTo>
                        <a:pt x="145" y="58"/>
                        <a:pt x="112" y="78"/>
                        <a:pt x="94" y="106"/>
                      </a:cubicBezTo>
                      <a:cubicBezTo>
                        <a:pt x="89" y="96"/>
                        <a:pt x="80" y="87"/>
                        <a:pt x="73" y="79"/>
                      </a:cubicBezTo>
                      <a:cubicBezTo>
                        <a:pt x="65" y="70"/>
                        <a:pt x="14" y="49"/>
                        <a:pt x="0" y="49"/>
                      </a:cubicBezTo>
                    </a:path>
                  </a:pathLst>
                </a:custGeom>
                <a:solidFill>
                  <a:srgbClr val="738C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44" name="Freeform 76">
                  <a:extLst>
                    <a:ext uri="{FF2B5EF4-FFF2-40B4-BE49-F238E27FC236}">
                      <a16:creationId xmlns:a16="http://schemas.microsoft.com/office/drawing/2014/main" id="{AF8DCE13-EE5E-7AAE-2077-CB7B006B72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3" y="3319"/>
                  <a:ext cx="69" cy="21"/>
                </a:xfrm>
                <a:custGeom>
                  <a:avLst/>
                  <a:gdLst>
                    <a:gd name="T0" fmla="*/ 61 w 50"/>
                    <a:gd name="T1" fmla="*/ 48 h 14"/>
                    <a:gd name="T2" fmla="*/ 6 w 50"/>
                    <a:gd name="T3" fmla="*/ 27 h 14"/>
                    <a:gd name="T4" fmla="*/ 54 w 50"/>
                    <a:gd name="T5" fmla="*/ 12 h 14"/>
                    <a:gd name="T6" fmla="*/ 131 w 50"/>
                    <a:gd name="T7" fmla="*/ 12 h 14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50" h="14">
                      <a:moveTo>
                        <a:pt x="23" y="14"/>
                      </a:moveTo>
                      <a:cubicBezTo>
                        <a:pt x="19" y="13"/>
                        <a:pt x="3" y="12"/>
                        <a:pt x="2" y="8"/>
                      </a:cubicBezTo>
                      <a:cubicBezTo>
                        <a:pt x="0" y="0"/>
                        <a:pt x="17" y="3"/>
                        <a:pt x="20" y="3"/>
                      </a:cubicBezTo>
                      <a:cubicBezTo>
                        <a:pt x="30" y="4"/>
                        <a:pt x="40" y="2"/>
                        <a:pt x="50" y="3"/>
                      </a:cubicBezTo>
                    </a:path>
                  </a:pathLst>
                </a:custGeom>
                <a:solidFill>
                  <a:srgbClr val="738CC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45" name="Freeform 77">
                  <a:extLst>
                    <a:ext uri="{FF2B5EF4-FFF2-40B4-BE49-F238E27FC236}">
                      <a16:creationId xmlns:a16="http://schemas.microsoft.com/office/drawing/2014/main" id="{377B5183-DBB3-EFE6-99DF-04097E1222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8" y="3611"/>
                  <a:ext cx="40" cy="82"/>
                </a:xfrm>
                <a:custGeom>
                  <a:avLst/>
                  <a:gdLst>
                    <a:gd name="T0" fmla="*/ 0 w 29"/>
                    <a:gd name="T1" fmla="*/ 138 h 56"/>
                    <a:gd name="T2" fmla="*/ 70 w 29"/>
                    <a:gd name="T3" fmla="*/ 114 h 56"/>
                    <a:gd name="T4" fmla="*/ 11 w 29"/>
                    <a:gd name="T5" fmla="*/ 0 h 56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9" h="56">
                      <a:moveTo>
                        <a:pt x="0" y="44"/>
                      </a:moveTo>
                      <a:cubicBezTo>
                        <a:pt x="7" y="56"/>
                        <a:pt x="25" y="49"/>
                        <a:pt x="27" y="36"/>
                      </a:cubicBezTo>
                      <a:cubicBezTo>
                        <a:pt x="29" y="25"/>
                        <a:pt x="12" y="7"/>
                        <a:pt x="4" y="0"/>
                      </a:cubicBezTo>
                    </a:path>
                  </a:pathLst>
                </a:custGeom>
                <a:solidFill>
                  <a:srgbClr val="004E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46" name="Freeform 78">
                  <a:extLst>
                    <a:ext uri="{FF2B5EF4-FFF2-40B4-BE49-F238E27FC236}">
                      <a16:creationId xmlns:a16="http://schemas.microsoft.com/office/drawing/2014/main" id="{CE2FCA6F-E2A8-7241-370A-80F6715A7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25" y="3528"/>
                  <a:ext cx="38" cy="85"/>
                </a:xfrm>
                <a:custGeom>
                  <a:avLst/>
                  <a:gdLst>
                    <a:gd name="T0" fmla="*/ 0 w 28"/>
                    <a:gd name="T1" fmla="*/ 133 h 58"/>
                    <a:gd name="T2" fmla="*/ 62 w 28"/>
                    <a:gd name="T3" fmla="*/ 110 h 58"/>
                    <a:gd name="T4" fmla="*/ 10 w 28"/>
                    <a:gd name="T5" fmla="*/ 0 h 58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8" h="58">
                      <a:moveTo>
                        <a:pt x="0" y="42"/>
                      </a:moveTo>
                      <a:cubicBezTo>
                        <a:pt x="7" y="58"/>
                        <a:pt x="22" y="46"/>
                        <a:pt x="25" y="35"/>
                      </a:cubicBezTo>
                      <a:cubicBezTo>
                        <a:pt x="28" y="20"/>
                        <a:pt x="14" y="8"/>
                        <a:pt x="4" y="0"/>
                      </a:cubicBezTo>
                    </a:path>
                  </a:pathLst>
                </a:custGeom>
                <a:solidFill>
                  <a:srgbClr val="004E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47" name="Freeform 79">
                  <a:extLst>
                    <a:ext uri="{FF2B5EF4-FFF2-40B4-BE49-F238E27FC236}">
                      <a16:creationId xmlns:a16="http://schemas.microsoft.com/office/drawing/2014/main" id="{92A0A12B-A281-16A5-E944-D0B45F98A5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60" y="3315"/>
                  <a:ext cx="263" cy="57"/>
                </a:xfrm>
                <a:custGeom>
                  <a:avLst/>
                  <a:gdLst>
                    <a:gd name="T0" fmla="*/ 0 w 191"/>
                    <a:gd name="T1" fmla="*/ 28 h 39"/>
                    <a:gd name="T2" fmla="*/ 54 w 191"/>
                    <a:gd name="T3" fmla="*/ 79 h 39"/>
                    <a:gd name="T4" fmla="*/ 116 w 191"/>
                    <a:gd name="T5" fmla="*/ 113 h 39"/>
                    <a:gd name="T6" fmla="*/ 175 w 191"/>
                    <a:gd name="T7" fmla="*/ 73 h 39"/>
                    <a:gd name="T8" fmla="*/ 255 w 191"/>
                    <a:gd name="T9" fmla="*/ 42 h 39"/>
                    <a:gd name="T10" fmla="*/ 417 w 191"/>
                    <a:gd name="T11" fmla="*/ 41 h 39"/>
                    <a:gd name="T12" fmla="*/ 464 w 191"/>
                    <a:gd name="T13" fmla="*/ 1 h 39"/>
                    <a:gd name="T14" fmla="*/ 373 w 191"/>
                    <a:gd name="T15" fmla="*/ 13 h 39"/>
                    <a:gd name="T16" fmla="*/ 248 w 191"/>
                    <a:gd name="T17" fmla="*/ 26 h 39"/>
                    <a:gd name="T18" fmla="*/ 125 w 191"/>
                    <a:gd name="T19" fmla="*/ 41 h 39"/>
                    <a:gd name="T20" fmla="*/ 55 w 191"/>
                    <a:gd name="T21" fmla="*/ 15 h 39"/>
                    <a:gd name="T22" fmla="*/ 14 w 191"/>
                    <a:gd name="T23" fmla="*/ 9 h 39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191" h="39">
                      <a:moveTo>
                        <a:pt x="0" y="9"/>
                      </a:moveTo>
                      <a:cubicBezTo>
                        <a:pt x="7" y="14"/>
                        <a:pt x="13" y="20"/>
                        <a:pt x="20" y="25"/>
                      </a:cubicBezTo>
                      <a:cubicBezTo>
                        <a:pt x="29" y="31"/>
                        <a:pt x="30" y="39"/>
                        <a:pt x="44" y="36"/>
                      </a:cubicBezTo>
                      <a:cubicBezTo>
                        <a:pt x="52" y="34"/>
                        <a:pt x="59" y="27"/>
                        <a:pt x="67" y="23"/>
                      </a:cubicBezTo>
                      <a:cubicBezTo>
                        <a:pt x="76" y="18"/>
                        <a:pt x="86" y="16"/>
                        <a:pt x="97" y="14"/>
                      </a:cubicBezTo>
                      <a:cubicBezTo>
                        <a:pt x="117" y="11"/>
                        <a:pt x="140" y="9"/>
                        <a:pt x="160" y="13"/>
                      </a:cubicBezTo>
                      <a:cubicBezTo>
                        <a:pt x="174" y="16"/>
                        <a:pt x="191" y="20"/>
                        <a:pt x="178" y="1"/>
                      </a:cubicBezTo>
                      <a:cubicBezTo>
                        <a:pt x="172" y="15"/>
                        <a:pt x="154" y="5"/>
                        <a:pt x="143" y="4"/>
                      </a:cubicBezTo>
                      <a:cubicBezTo>
                        <a:pt x="128" y="4"/>
                        <a:pt x="110" y="7"/>
                        <a:pt x="95" y="8"/>
                      </a:cubicBezTo>
                      <a:cubicBezTo>
                        <a:pt x="79" y="10"/>
                        <a:pt x="64" y="15"/>
                        <a:pt x="48" y="13"/>
                      </a:cubicBezTo>
                      <a:cubicBezTo>
                        <a:pt x="37" y="12"/>
                        <a:pt x="30" y="10"/>
                        <a:pt x="21" y="5"/>
                      </a:cubicBezTo>
                      <a:cubicBezTo>
                        <a:pt x="15" y="3"/>
                        <a:pt x="11" y="0"/>
                        <a:pt x="5" y="3"/>
                      </a:cubicBezTo>
                    </a:path>
                  </a:pathLst>
                </a:custGeom>
                <a:solidFill>
                  <a:srgbClr val="B7C0D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48" name="Freeform 80">
                  <a:extLst>
                    <a:ext uri="{FF2B5EF4-FFF2-40B4-BE49-F238E27FC236}">
                      <a16:creationId xmlns:a16="http://schemas.microsoft.com/office/drawing/2014/main" id="{85EF6B0D-DB40-A079-C1D5-51CB6899F1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3" y="3337"/>
                  <a:ext cx="13" cy="7"/>
                </a:xfrm>
                <a:custGeom>
                  <a:avLst/>
                  <a:gdLst>
                    <a:gd name="T0" fmla="*/ 0 w 9"/>
                    <a:gd name="T1" fmla="*/ 6 h 5"/>
                    <a:gd name="T2" fmla="*/ 1 w 9"/>
                    <a:gd name="T3" fmla="*/ 14 h 5"/>
                    <a:gd name="T4" fmla="*/ 27 w 9"/>
                    <a:gd name="T5" fmla="*/ 6 h 5"/>
                    <a:gd name="T6" fmla="*/ 13 w 9"/>
                    <a:gd name="T7" fmla="*/ 0 h 5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9" h="5">
                      <a:moveTo>
                        <a:pt x="0" y="2"/>
                      </a:moveTo>
                      <a:cubicBezTo>
                        <a:pt x="0" y="3"/>
                        <a:pt x="0" y="4"/>
                        <a:pt x="1" y="5"/>
                      </a:cubicBezTo>
                      <a:cubicBezTo>
                        <a:pt x="4" y="5"/>
                        <a:pt x="7" y="4"/>
                        <a:pt x="9" y="2"/>
                      </a:cubicBezTo>
                      <a:cubicBezTo>
                        <a:pt x="8" y="0"/>
                        <a:pt x="6" y="1"/>
                        <a:pt x="4" y="0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49" name="Freeform 81">
                  <a:extLst>
                    <a:ext uri="{FF2B5EF4-FFF2-40B4-BE49-F238E27FC236}">
                      <a16:creationId xmlns:a16="http://schemas.microsoft.com/office/drawing/2014/main" id="{E470CA11-B211-08C1-D313-7D02BBC3A9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5" y="3525"/>
                  <a:ext cx="106" cy="167"/>
                </a:xfrm>
                <a:custGeom>
                  <a:avLst/>
                  <a:gdLst>
                    <a:gd name="T0" fmla="*/ 6 w 77"/>
                    <a:gd name="T1" fmla="*/ 170 h 114"/>
                    <a:gd name="T2" fmla="*/ 112 w 77"/>
                    <a:gd name="T3" fmla="*/ 1 h 114"/>
                    <a:gd name="T4" fmla="*/ 195 w 77"/>
                    <a:gd name="T5" fmla="*/ 189 h 114"/>
                    <a:gd name="T6" fmla="*/ 89 w 77"/>
                    <a:gd name="T7" fmla="*/ 356 h 114"/>
                    <a:gd name="T8" fmla="*/ 6 w 77"/>
                    <a:gd name="T9" fmla="*/ 170 h 11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77" h="114">
                      <a:moveTo>
                        <a:pt x="2" y="54"/>
                      </a:moveTo>
                      <a:cubicBezTo>
                        <a:pt x="4" y="24"/>
                        <a:pt x="23" y="0"/>
                        <a:pt x="43" y="1"/>
                      </a:cubicBezTo>
                      <a:cubicBezTo>
                        <a:pt x="63" y="3"/>
                        <a:pt x="77" y="29"/>
                        <a:pt x="75" y="60"/>
                      </a:cubicBezTo>
                      <a:cubicBezTo>
                        <a:pt x="73" y="91"/>
                        <a:pt x="54" y="114"/>
                        <a:pt x="34" y="113"/>
                      </a:cubicBezTo>
                      <a:cubicBezTo>
                        <a:pt x="14" y="111"/>
                        <a:pt x="0" y="85"/>
                        <a:pt x="2" y="54"/>
                      </a:cubicBezTo>
                      <a:close/>
                    </a:path>
                  </a:pathLst>
                </a:custGeom>
                <a:solidFill>
                  <a:srgbClr val="004E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0" name="Freeform 82">
                  <a:extLst>
                    <a:ext uri="{FF2B5EF4-FFF2-40B4-BE49-F238E27FC236}">
                      <a16:creationId xmlns:a16="http://schemas.microsoft.com/office/drawing/2014/main" id="{D00D9F6B-B63D-B414-3E87-6E1C01DEE2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8" y="3503"/>
                  <a:ext cx="108" cy="167"/>
                </a:xfrm>
                <a:custGeom>
                  <a:avLst/>
                  <a:gdLst>
                    <a:gd name="T0" fmla="*/ 6 w 78"/>
                    <a:gd name="T1" fmla="*/ 170 h 114"/>
                    <a:gd name="T2" fmla="*/ 115 w 78"/>
                    <a:gd name="T3" fmla="*/ 1 h 114"/>
                    <a:gd name="T4" fmla="*/ 199 w 78"/>
                    <a:gd name="T5" fmla="*/ 189 h 114"/>
                    <a:gd name="T6" fmla="*/ 91 w 78"/>
                    <a:gd name="T7" fmla="*/ 356 h 114"/>
                    <a:gd name="T8" fmla="*/ 6 w 78"/>
                    <a:gd name="T9" fmla="*/ 170 h 11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78" h="114">
                      <a:moveTo>
                        <a:pt x="2" y="54"/>
                      </a:moveTo>
                      <a:cubicBezTo>
                        <a:pt x="5" y="24"/>
                        <a:pt x="23" y="0"/>
                        <a:pt x="43" y="1"/>
                      </a:cubicBezTo>
                      <a:cubicBezTo>
                        <a:pt x="63" y="3"/>
                        <a:pt x="78" y="29"/>
                        <a:pt x="75" y="60"/>
                      </a:cubicBezTo>
                      <a:cubicBezTo>
                        <a:pt x="73" y="91"/>
                        <a:pt x="55" y="114"/>
                        <a:pt x="35" y="113"/>
                      </a:cubicBezTo>
                      <a:cubicBezTo>
                        <a:pt x="14" y="111"/>
                        <a:pt x="0" y="85"/>
                        <a:pt x="2" y="54"/>
                      </a:cubicBezTo>
                      <a:close/>
                    </a:path>
                  </a:pathLst>
                </a:custGeom>
                <a:solidFill>
                  <a:srgbClr val="8EA5D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1" name="Freeform 83">
                  <a:extLst>
                    <a:ext uri="{FF2B5EF4-FFF2-40B4-BE49-F238E27FC236}">
                      <a16:creationId xmlns:a16="http://schemas.microsoft.com/office/drawing/2014/main" id="{62B267E9-BB85-4FEC-9FD0-F45A5D1E79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6" y="3513"/>
                  <a:ext cx="108" cy="167"/>
                </a:xfrm>
                <a:custGeom>
                  <a:avLst/>
                  <a:gdLst>
                    <a:gd name="T0" fmla="*/ 6 w 78"/>
                    <a:gd name="T1" fmla="*/ 170 h 114"/>
                    <a:gd name="T2" fmla="*/ 115 w 78"/>
                    <a:gd name="T3" fmla="*/ 1 h 114"/>
                    <a:gd name="T4" fmla="*/ 199 w 78"/>
                    <a:gd name="T5" fmla="*/ 189 h 114"/>
                    <a:gd name="T6" fmla="*/ 91 w 78"/>
                    <a:gd name="T7" fmla="*/ 356 h 114"/>
                    <a:gd name="T8" fmla="*/ 6 w 78"/>
                    <a:gd name="T9" fmla="*/ 170 h 11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78" h="114">
                      <a:moveTo>
                        <a:pt x="2" y="54"/>
                      </a:moveTo>
                      <a:cubicBezTo>
                        <a:pt x="5" y="23"/>
                        <a:pt x="23" y="0"/>
                        <a:pt x="43" y="1"/>
                      </a:cubicBezTo>
                      <a:cubicBezTo>
                        <a:pt x="63" y="3"/>
                        <a:pt x="78" y="29"/>
                        <a:pt x="75" y="60"/>
                      </a:cubicBezTo>
                      <a:cubicBezTo>
                        <a:pt x="73" y="90"/>
                        <a:pt x="55" y="114"/>
                        <a:pt x="35" y="113"/>
                      </a:cubicBezTo>
                      <a:cubicBezTo>
                        <a:pt x="14" y="111"/>
                        <a:pt x="0" y="85"/>
                        <a:pt x="2" y="54"/>
                      </a:cubicBezTo>
                      <a:close/>
                    </a:path>
                  </a:pathLst>
                </a:custGeom>
                <a:solidFill>
                  <a:srgbClr val="E29C8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2" name="Freeform 84">
                  <a:extLst>
                    <a:ext uri="{FF2B5EF4-FFF2-40B4-BE49-F238E27FC236}">
                      <a16:creationId xmlns:a16="http://schemas.microsoft.com/office/drawing/2014/main" id="{95341C91-5703-2859-4C1B-1D0015EBBA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83" y="3552"/>
                  <a:ext cx="78" cy="116"/>
                </a:xfrm>
                <a:custGeom>
                  <a:avLst/>
                  <a:gdLst>
                    <a:gd name="T0" fmla="*/ 0 w 57"/>
                    <a:gd name="T1" fmla="*/ 142 h 79"/>
                    <a:gd name="T2" fmla="*/ 0 w 57"/>
                    <a:gd name="T3" fmla="*/ 175 h 79"/>
                    <a:gd name="T4" fmla="*/ 62 w 57"/>
                    <a:gd name="T5" fmla="*/ 244 h 79"/>
                    <a:gd name="T6" fmla="*/ 146 w 57"/>
                    <a:gd name="T7" fmla="*/ 107 h 79"/>
                    <a:gd name="T8" fmla="*/ 146 w 57"/>
                    <a:gd name="T9" fmla="*/ 75 h 79"/>
                    <a:gd name="T10" fmla="*/ 88 w 57"/>
                    <a:gd name="T11" fmla="*/ 1 h 79"/>
                    <a:gd name="T12" fmla="*/ 0 w 57"/>
                    <a:gd name="T13" fmla="*/ 142 h 79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57" h="79">
                      <a:moveTo>
                        <a:pt x="0" y="45"/>
                      </a:moveTo>
                      <a:cubicBezTo>
                        <a:pt x="0" y="48"/>
                        <a:pt x="0" y="51"/>
                        <a:pt x="0" y="55"/>
                      </a:cubicBezTo>
                      <a:cubicBezTo>
                        <a:pt x="5" y="68"/>
                        <a:pt x="13" y="77"/>
                        <a:pt x="24" y="77"/>
                      </a:cubicBezTo>
                      <a:cubicBezTo>
                        <a:pt x="40" y="79"/>
                        <a:pt x="55" y="59"/>
                        <a:pt x="57" y="34"/>
                      </a:cubicBezTo>
                      <a:cubicBezTo>
                        <a:pt x="57" y="30"/>
                        <a:pt x="57" y="27"/>
                        <a:pt x="57" y="24"/>
                      </a:cubicBezTo>
                      <a:cubicBezTo>
                        <a:pt x="53" y="11"/>
                        <a:pt x="44" y="2"/>
                        <a:pt x="34" y="1"/>
                      </a:cubicBezTo>
                      <a:cubicBezTo>
                        <a:pt x="17" y="0"/>
                        <a:pt x="2" y="19"/>
                        <a:pt x="0" y="45"/>
                      </a:cubicBezTo>
                      <a:close/>
                    </a:path>
                  </a:pathLst>
                </a:custGeom>
                <a:solidFill>
                  <a:srgbClr val="D56D5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3" name="Freeform 85">
                  <a:extLst>
                    <a:ext uri="{FF2B5EF4-FFF2-40B4-BE49-F238E27FC236}">
                      <a16:creationId xmlns:a16="http://schemas.microsoft.com/office/drawing/2014/main" id="{8B0B5443-11E2-E1D8-204A-B9D7D77372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88" y="3555"/>
                  <a:ext cx="22" cy="25"/>
                </a:xfrm>
                <a:custGeom>
                  <a:avLst/>
                  <a:gdLst>
                    <a:gd name="T0" fmla="*/ 1 w 16"/>
                    <a:gd name="T1" fmla="*/ 26 h 17"/>
                    <a:gd name="T2" fmla="*/ 23 w 16"/>
                    <a:gd name="T3" fmla="*/ 0 h 17"/>
                    <a:gd name="T4" fmla="*/ 41 w 16"/>
                    <a:gd name="T5" fmla="*/ 28 h 17"/>
                    <a:gd name="T6" fmla="*/ 19 w 16"/>
                    <a:gd name="T7" fmla="*/ 54 h 17"/>
                    <a:gd name="T8" fmla="*/ 1 w 16"/>
                    <a:gd name="T9" fmla="*/ 26 h 1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6" h="17">
                      <a:moveTo>
                        <a:pt x="1" y="8"/>
                      </a:moveTo>
                      <a:cubicBezTo>
                        <a:pt x="1" y="3"/>
                        <a:pt x="5" y="0"/>
                        <a:pt x="9" y="0"/>
                      </a:cubicBezTo>
                      <a:cubicBezTo>
                        <a:pt x="13" y="0"/>
                        <a:pt x="16" y="4"/>
                        <a:pt x="16" y="9"/>
                      </a:cubicBezTo>
                      <a:cubicBezTo>
                        <a:pt x="15" y="14"/>
                        <a:pt x="11" y="17"/>
                        <a:pt x="7" y="17"/>
                      </a:cubicBezTo>
                      <a:cubicBezTo>
                        <a:pt x="3" y="17"/>
                        <a:pt x="0" y="13"/>
                        <a:pt x="1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4" name="Freeform 86">
                  <a:extLst>
                    <a:ext uri="{FF2B5EF4-FFF2-40B4-BE49-F238E27FC236}">
                      <a16:creationId xmlns:a16="http://schemas.microsoft.com/office/drawing/2014/main" id="{3E363892-AD29-B9D6-B388-0DC401BE3B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13" y="3550"/>
                  <a:ext cx="15" cy="16"/>
                </a:xfrm>
                <a:custGeom>
                  <a:avLst/>
                  <a:gdLst>
                    <a:gd name="T0" fmla="*/ 0 w 11"/>
                    <a:gd name="T1" fmla="*/ 15 h 11"/>
                    <a:gd name="T2" fmla="*/ 15 w 11"/>
                    <a:gd name="T3" fmla="*/ 0 h 11"/>
                    <a:gd name="T4" fmla="*/ 27 w 11"/>
                    <a:gd name="T5" fmla="*/ 19 h 11"/>
                    <a:gd name="T6" fmla="*/ 14 w 11"/>
                    <a:gd name="T7" fmla="*/ 33 h 11"/>
                    <a:gd name="T8" fmla="*/ 0 w 11"/>
                    <a:gd name="T9" fmla="*/ 15 h 1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0" y="5"/>
                      </a:moveTo>
                      <a:cubicBezTo>
                        <a:pt x="1" y="2"/>
                        <a:pt x="3" y="0"/>
                        <a:pt x="6" y="0"/>
                      </a:cubicBezTo>
                      <a:cubicBezTo>
                        <a:pt x="9" y="0"/>
                        <a:pt x="11" y="3"/>
                        <a:pt x="11" y="6"/>
                      </a:cubicBezTo>
                      <a:cubicBezTo>
                        <a:pt x="10" y="8"/>
                        <a:pt x="8" y="11"/>
                        <a:pt x="5" y="11"/>
                      </a:cubicBezTo>
                      <a:cubicBezTo>
                        <a:pt x="2" y="11"/>
                        <a:pt x="0" y="8"/>
                        <a:pt x="0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5" name="Freeform 87">
                  <a:extLst>
                    <a:ext uri="{FF2B5EF4-FFF2-40B4-BE49-F238E27FC236}">
                      <a16:creationId xmlns:a16="http://schemas.microsoft.com/office/drawing/2014/main" id="{C59A1BA5-E17A-1901-DE53-B3614E6C0F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1" y="3608"/>
                  <a:ext cx="59" cy="71"/>
                </a:xfrm>
                <a:custGeom>
                  <a:avLst/>
                  <a:gdLst>
                    <a:gd name="T0" fmla="*/ 111 w 43"/>
                    <a:gd name="T1" fmla="*/ 0 h 48"/>
                    <a:gd name="T2" fmla="*/ 0 w 43"/>
                    <a:gd name="T3" fmla="*/ 109 h 48"/>
                    <a:gd name="T4" fmla="*/ 111 w 43"/>
                    <a:gd name="T5" fmla="*/ 0 h 48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43" h="48">
                      <a:moveTo>
                        <a:pt x="43" y="0"/>
                      </a:moveTo>
                      <a:cubicBezTo>
                        <a:pt x="34" y="42"/>
                        <a:pt x="13" y="48"/>
                        <a:pt x="0" y="34"/>
                      </a:cubicBezTo>
                      <a:cubicBezTo>
                        <a:pt x="10" y="34"/>
                        <a:pt x="30" y="29"/>
                        <a:pt x="43" y="0"/>
                      </a:cubicBezTo>
                      <a:close/>
                    </a:path>
                  </a:pathLst>
                </a:custGeom>
                <a:solidFill>
                  <a:srgbClr val="C6262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6" name="Freeform 88">
                  <a:extLst>
                    <a:ext uri="{FF2B5EF4-FFF2-40B4-BE49-F238E27FC236}">
                      <a16:creationId xmlns:a16="http://schemas.microsoft.com/office/drawing/2014/main" id="{A9A1C279-337A-8208-F575-C73E30F153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8" y="3511"/>
                  <a:ext cx="80" cy="86"/>
                </a:xfrm>
                <a:custGeom>
                  <a:avLst/>
                  <a:gdLst>
                    <a:gd name="T0" fmla="*/ 130 w 58"/>
                    <a:gd name="T1" fmla="*/ 79 h 58"/>
                    <a:gd name="T2" fmla="*/ 57 w 58"/>
                    <a:gd name="T3" fmla="*/ 9 h 58"/>
                    <a:gd name="T4" fmla="*/ 54 w 58"/>
                    <a:gd name="T5" fmla="*/ 110 h 58"/>
                    <a:gd name="T6" fmla="*/ 112 w 58"/>
                    <a:gd name="T7" fmla="*/ 182 h 58"/>
                    <a:gd name="T8" fmla="*/ 130 w 58"/>
                    <a:gd name="T9" fmla="*/ 79 h 5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58" h="58">
                      <a:moveTo>
                        <a:pt x="49" y="24"/>
                      </a:moveTo>
                      <a:cubicBezTo>
                        <a:pt x="48" y="20"/>
                        <a:pt x="44" y="0"/>
                        <a:pt x="22" y="3"/>
                      </a:cubicBezTo>
                      <a:cubicBezTo>
                        <a:pt x="0" y="7"/>
                        <a:pt x="14" y="25"/>
                        <a:pt x="20" y="34"/>
                      </a:cubicBezTo>
                      <a:cubicBezTo>
                        <a:pt x="26" y="43"/>
                        <a:pt x="25" y="58"/>
                        <a:pt x="43" y="56"/>
                      </a:cubicBezTo>
                      <a:cubicBezTo>
                        <a:pt x="58" y="54"/>
                        <a:pt x="54" y="36"/>
                        <a:pt x="49" y="24"/>
                      </a:cubicBezTo>
                      <a:close/>
                    </a:path>
                  </a:pathLst>
                </a:custGeom>
                <a:solidFill>
                  <a:srgbClr val="7BB1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7" name="Freeform 89">
                  <a:extLst>
                    <a:ext uri="{FF2B5EF4-FFF2-40B4-BE49-F238E27FC236}">
                      <a16:creationId xmlns:a16="http://schemas.microsoft.com/office/drawing/2014/main" id="{2BC59066-0489-037E-A4D7-E8B5724504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" y="3516"/>
                  <a:ext cx="63" cy="78"/>
                </a:xfrm>
                <a:custGeom>
                  <a:avLst/>
                  <a:gdLst>
                    <a:gd name="T0" fmla="*/ 14 w 46"/>
                    <a:gd name="T1" fmla="*/ 19 h 53"/>
                    <a:gd name="T2" fmla="*/ 36 w 46"/>
                    <a:gd name="T3" fmla="*/ 1 h 53"/>
                    <a:gd name="T4" fmla="*/ 67 w 46"/>
                    <a:gd name="T5" fmla="*/ 6 h 53"/>
                    <a:gd name="T6" fmla="*/ 103 w 46"/>
                    <a:gd name="T7" fmla="*/ 63 h 53"/>
                    <a:gd name="T8" fmla="*/ 103 w 46"/>
                    <a:gd name="T9" fmla="*/ 68 h 53"/>
                    <a:gd name="T10" fmla="*/ 105 w 46"/>
                    <a:gd name="T11" fmla="*/ 156 h 53"/>
                    <a:gd name="T12" fmla="*/ 88 w 46"/>
                    <a:gd name="T13" fmla="*/ 166 h 53"/>
                    <a:gd name="T14" fmla="*/ 47 w 46"/>
                    <a:gd name="T15" fmla="*/ 124 h 53"/>
                    <a:gd name="T16" fmla="*/ 34 w 46"/>
                    <a:gd name="T17" fmla="*/ 100 h 53"/>
                    <a:gd name="T18" fmla="*/ 14 w 46"/>
                    <a:gd name="T19" fmla="*/ 19 h 53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46" h="53">
                      <a:moveTo>
                        <a:pt x="5" y="6"/>
                      </a:moveTo>
                      <a:cubicBezTo>
                        <a:pt x="6" y="3"/>
                        <a:pt x="9" y="2"/>
                        <a:pt x="14" y="1"/>
                      </a:cubicBezTo>
                      <a:cubicBezTo>
                        <a:pt x="19" y="0"/>
                        <a:pt x="23" y="1"/>
                        <a:pt x="26" y="2"/>
                      </a:cubicBezTo>
                      <a:cubicBezTo>
                        <a:pt x="35" y="6"/>
                        <a:pt x="39" y="16"/>
                        <a:pt x="40" y="20"/>
                      </a:cubicBezTo>
                      <a:cubicBezTo>
                        <a:pt x="40" y="20"/>
                        <a:pt x="40" y="21"/>
                        <a:pt x="40" y="21"/>
                      </a:cubicBezTo>
                      <a:cubicBezTo>
                        <a:pt x="42" y="28"/>
                        <a:pt x="46" y="43"/>
                        <a:pt x="41" y="49"/>
                      </a:cubicBezTo>
                      <a:cubicBezTo>
                        <a:pt x="39" y="51"/>
                        <a:pt x="37" y="52"/>
                        <a:pt x="34" y="52"/>
                      </a:cubicBezTo>
                      <a:cubicBezTo>
                        <a:pt x="23" y="53"/>
                        <a:pt x="21" y="47"/>
                        <a:pt x="18" y="39"/>
                      </a:cubicBezTo>
                      <a:cubicBezTo>
                        <a:pt x="16" y="36"/>
                        <a:pt x="15" y="33"/>
                        <a:pt x="13" y="31"/>
                      </a:cubicBezTo>
                      <a:cubicBezTo>
                        <a:pt x="9" y="25"/>
                        <a:pt x="0" y="13"/>
                        <a:pt x="5" y="6"/>
                      </a:cubicBezTo>
                      <a:close/>
                    </a:path>
                  </a:pathLst>
                </a:custGeom>
                <a:solidFill>
                  <a:srgbClr val="CEDFC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8" name="Freeform 90">
                  <a:extLst>
                    <a:ext uri="{FF2B5EF4-FFF2-40B4-BE49-F238E27FC236}">
                      <a16:creationId xmlns:a16="http://schemas.microsoft.com/office/drawing/2014/main" id="{2DB4F722-487B-F545-FE00-2EEDE13F59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7" y="3520"/>
                  <a:ext cx="50" cy="69"/>
                </a:xfrm>
                <a:custGeom>
                  <a:avLst/>
                  <a:gdLst>
                    <a:gd name="T0" fmla="*/ 89 w 36"/>
                    <a:gd name="T1" fmla="*/ 134 h 47"/>
                    <a:gd name="T2" fmla="*/ 61 w 36"/>
                    <a:gd name="T3" fmla="*/ 139 h 47"/>
                    <a:gd name="T4" fmla="*/ 94 w 36"/>
                    <a:gd name="T5" fmla="*/ 123 h 47"/>
                    <a:gd name="T6" fmla="*/ 96 w 36"/>
                    <a:gd name="T7" fmla="*/ 107 h 47"/>
                    <a:gd name="T8" fmla="*/ 69 w 36"/>
                    <a:gd name="T9" fmla="*/ 107 h 47"/>
                    <a:gd name="T10" fmla="*/ 90 w 36"/>
                    <a:gd name="T11" fmla="*/ 95 h 47"/>
                    <a:gd name="T12" fmla="*/ 83 w 36"/>
                    <a:gd name="T13" fmla="*/ 79 h 47"/>
                    <a:gd name="T14" fmla="*/ 40 w 36"/>
                    <a:gd name="T15" fmla="*/ 88 h 47"/>
                    <a:gd name="T16" fmla="*/ 78 w 36"/>
                    <a:gd name="T17" fmla="*/ 73 h 47"/>
                    <a:gd name="T18" fmla="*/ 74 w 36"/>
                    <a:gd name="T19" fmla="*/ 50 h 47"/>
                    <a:gd name="T20" fmla="*/ 36 w 36"/>
                    <a:gd name="T21" fmla="*/ 56 h 47"/>
                    <a:gd name="T22" fmla="*/ 69 w 36"/>
                    <a:gd name="T23" fmla="*/ 46 h 47"/>
                    <a:gd name="T24" fmla="*/ 64 w 36"/>
                    <a:gd name="T25" fmla="*/ 32 h 47"/>
                    <a:gd name="T26" fmla="*/ 43 w 36"/>
                    <a:gd name="T27" fmla="*/ 32 h 47"/>
                    <a:gd name="T28" fmla="*/ 64 w 36"/>
                    <a:gd name="T29" fmla="*/ 22 h 47"/>
                    <a:gd name="T30" fmla="*/ 61 w 36"/>
                    <a:gd name="T31" fmla="*/ 9 h 47"/>
                    <a:gd name="T32" fmla="*/ 46 w 36"/>
                    <a:gd name="T33" fmla="*/ 9 h 47"/>
                    <a:gd name="T34" fmla="*/ 49 w 36"/>
                    <a:gd name="T35" fmla="*/ 1 h 47"/>
                    <a:gd name="T36" fmla="*/ 25 w 36"/>
                    <a:gd name="T37" fmla="*/ 0 h 47"/>
                    <a:gd name="T38" fmla="*/ 25 w 36"/>
                    <a:gd name="T39" fmla="*/ 22 h 47"/>
                    <a:gd name="T40" fmla="*/ 25 w 36"/>
                    <a:gd name="T41" fmla="*/ 28 h 47"/>
                    <a:gd name="T42" fmla="*/ 1 w 36"/>
                    <a:gd name="T43" fmla="*/ 46 h 47"/>
                    <a:gd name="T44" fmla="*/ 43 w 36"/>
                    <a:gd name="T45" fmla="*/ 41 h 47"/>
                    <a:gd name="T46" fmla="*/ 43 w 36"/>
                    <a:gd name="T47" fmla="*/ 47 h 47"/>
                    <a:gd name="T48" fmla="*/ 19 w 36"/>
                    <a:gd name="T49" fmla="*/ 63 h 47"/>
                    <a:gd name="T50" fmla="*/ 64 w 36"/>
                    <a:gd name="T51" fmla="*/ 60 h 47"/>
                    <a:gd name="T52" fmla="*/ 68 w 36"/>
                    <a:gd name="T53" fmla="*/ 68 h 47"/>
                    <a:gd name="T54" fmla="*/ 25 w 36"/>
                    <a:gd name="T55" fmla="*/ 87 h 47"/>
                    <a:gd name="T56" fmla="*/ 40 w 36"/>
                    <a:gd name="T57" fmla="*/ 101 h 47"/>
                    <a:gd name="T58" fmla="*/ 43 w 36"/>
                    <a:gd name="T59" fmla="*/ 107 h 47"/>
                    <a:gd name="T60" fmla="*/ 36 w 36"/>
                    <a:gd name="T61" fmla="*/ 120 h 47"/>
                    <a:gd name="T62" fmla="*/ 56 w 36"/>
                    <a:gd name="T63" fmla="*/ 123 h 47"/>
                    <a:gd name="T64" fmla="*/ 69 w 36"/>
                    <a:gd name="T65" fmla="*/ 128 h 47"/>
                    <a:gd name="T66" fmla="*/ 49 w 36"/>
                    <a:gd name="T67" fmla="*/ 139 h 47"/>
                    <a:gd name="T68" fmla="*/ 90 w 36"/>
                    <a:gd name="T69" fmla="*/ 135 h 47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36" h="47">
                      <a:moveTo>
                        <a:pt x="34" y="43"/>
                      </a:moveTo>
                      <a:cubicBezTo>
                        <a:pt x="34" y="43"/>
                        <a:pt x="34" y="42"/>
                        <a:pt x="33" y="42"/>
                      </a:cubicBezTo>
                      <a:cubicBezTo>
                        <a:pt x="31" y="42"/>
                        <a:pt x="30" y="43"/>
                        <a:pt x="28" y="43"/>
                      </a:cubicBezTo>
                      <a:cubicBezTo>
                        <a:pt x="27" y="44"/>
                        <a:pt x="24" y="45"/>
                        <a:pt x="23" y="44"/>
                      </a:cubicBezTo>
                      <a:cubicBezTo>
                        <a:pt x="21" y="42"/>
                        <a:pt x="28" y="42"/>
                        <a:pt x="30" y="41"/>
                      </a:cubicBezTo>
                      <a:cubicBezTo>
                        <a:pt x="32" y="41"/>
                        <a:pt x="34" y="40"/>
                        <a:pt x="35" y="39"/>
                      </a:cubicBezTo>
                      <a:cubicBezTo>
                        <a:pt x="35" y="39"/>
                        <a:pt x="36" y="38"/>
                        <a:pt x="36" y="38"/>
                      </a:cubicBezTo>
                      <a:cubicBezTo>
                        <a:pt x="36" y="36"/>
                        <a:pt x="36" y="35"/>
                        <a:pt x="36" y="34"/>
                      </a:cubicBezTo>
                      <a:cubicBezTo>
                        <a:pt x="35" y="33"/>
                        <a:pt x="34" y="33"/>
                        <a:pt x="33" y="33"/>
                      </a:cubicBezTo>
                      <a:cubicBezTo>
                        <a:pt x="31" y="33"/>
                        <a:pt x="28" y="34"/>
                        <a:pt x="26" y="34"/>
                      </a:cubicBezTo>
                      <a:cubicBezTo>
                        <a:pt x="23" y="35"/>
                        <a:pt x="23" y="33"/>
                        <a:pt x="25" y="33"/>
                      </a:cubicBezTo>
                      <a:cubicBezTo>
                        <a:pt x="27" y="32"/>
                        <a:pt x="33" y="31"/>
                        <a:pt x="34" y="30"/>
                      </a:cubicBezTo>
                      <a:cubicBezTo>
                        <a:pt x="34" y="30"/>
                        <a:pt x="34" y="30"/>
                        <a:pt x="34" y="30"/>
                      </a:cubicBezTo>
                      <a:cubicBezTo>
                        <a:pt x="35" y="28"/>
                        <a:pt x="33" y="24"/>
                        <a:pt x="31" y="25"/>
                      </a:cubicBezTo>
                      <a:cubicBezTo>
                        <a:pt x="27" y="26"/>
                        <a:pt x="21" y="28"/>
                        <a:pt x="19" y="28"/>
                      </a:cubicBezTo>
                      <a:cubicBezTo>
                        <a:pt x="16" y="29"/>
                        <a:pt x="15" y="28"/>
                        <a:pt x="15" y="28"/>
                      </a:cubicBezTo>
                      <a:cubicBezTo>
                        <a:pt x="15" y="27"/>
                        <a:pt x="15" y="26"/>
                        <a:pt x="17" y="26"/>
                      </a:cubicBezTo>
                      <a:cubicBezTo>
                        <a:pt x="19" y="25"/>
                        <a:pt x="25" y="24"/>
                        <a:pt x="29" y="23"/>
                      </a:cubicBezTo>
                      <a:cubicBezTo>
                        <a:pt x="30" y="23"/>
                        <a:pt x="32" y="23"/>
                        <a:pt x="31" y="19"/>
                      </a:cubicBezTo>
                      <a:cubicBezTo>
                        <a:pt x="30" y="15"/>
                        <a:pt x="28" y="16"/>
                        <a:pt x="27" y="16"/>
                      </a:cubicBezTo>
                      <a:cubicBezTo>
                        <a:pt x="23" y="17"/>
                        <a:pt x="17" y="18"/>
                        <a:pt x="16" y="19"/>
                      </a:cubicBezTo>
                      <a:cubicBezTo>
                        <a:pt x="15" y="19"/>
                        <a:pt x="14" y="19"/>
                        <a:pt x="14" y="18"/>
                      </a:cubicBezTo>
                      <a:cubicBezTo>
                        <a:pt x="14" y="17"/>
                        <a:pt x="14" y="17"/>
                        <a:pt x="15" y="17"/>
                      </a:cubicBezTo>
                      <a:cubicBezTo>
                        <a:pt x="17" y="16"/>
                        <a:pt x="23" y="15"/>
                        <a:pt x="26" y="14"/>
                      </a:cubicBezTo>
                      <a:cubicBezTo>
                        <a:pt x="27" y="14"/>
                        <a:pt x="30" y="14"/>
                        <a:pt x="29" y="11"/>
                      </a:cubicBezTo>
                      <a:cubicBezTo>
                        <a:pt x="28" y="8"/>
                        <a:pt x="25" y="9"/>
                        <a:pt x="24" y="10"/>
                      </a:cubicBezTo>
                      <a:cubicBezTo>
                        <a:pt x="22" y="10"/>
                        <a:pt x="19" y="11"/>
                        <a:pt x="17" y="11"/>
                      </a:cubicBezTo>
                      <a:cubicBezTo>
                        <a:pt x="17" y="11"/>
                        <a:pt x="16" y="11"/>
                        <a:pt x="16" y="10"/>
                      </a:cubicBezTo>
                      <a:cubicBezTo>
                        <a:pt x="15" y="10"/>
                        <a:pt x="16" y="9"/>
                        <a:pt x="16" y="9"/>
                      </a:cubicBezTo>
                      <a:cubicBezTo>
                        <a:pt x="19" y="9"/>
                        <a:pt x="22" y="8"/>
                        <a:pt x="24" y="7"/>
                      </a:cubicBezTo>
                      <a:cubicBezTo>
                        <a:pt x="24" y="7"/>
                        <a:pt x="27" y="6"/>
                        <a:pt x="25" y="5"/>
                      </a:cubicBezTo>
                      <a:cubicBezTo>
                        <a:pt x="25" y="4"/>
                        <a:pt x="24" y="4"/>
                        <a:pt x="23" y="3"/>
                      </a:cubicBezTo>
                      <a:cubicBezTo>
                        <a:pt x="23" y="3"/>
                        <a:pt x="22" y="3"/>
                        <a:pt x="21" y="3"/>
                      </a:cubicBezTo>
                      <a:cubicBezTo>
                        <a:pt x="20" y="3"/>
                        <a:pt x="19" y="3"/>
                        <a:pt x="17" y="3"/>
                      </a:cubicBezTo>
                      <a:cubicBezTo>
                        <a:pt x="14" y="4"/>
                        <a:pt x="13" y="4"/>
                        <a:pt x="13" y="4"/>
                      </a:cubicBezTo>
                      <a:cubicBezTo>
                        <a:pt x="13" y="3"/>
                        <a:pt x="19" y="2"/>
                        <a:pt x="18" y="1"/>
                      </a:cubicBez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15" y="0"/>
                        <a:pt x="13" y="0"/>
                        <a:pt x="9" y="0"/>
                      </a:cubicBezTo>
                      <a:cubicBezTo>
                        <a:pt x="3" y="1"/>
                        <a:pt x="2" y="3"/>
                        <a:pt x="2" y="6"/>
                      </a:cubicBezTo>
                      <a:cubicBezTo>
                        <a:pt x="1" y="9"/>
                        <a:pt x="8" y="7"/>
                        <a:pt x="9" y="7"/>
                      </a:cubicBezTo>
                      <a:cubicBezTo>
                        <a:pt x="11" y="7"/>
                        <a:pt x="11" y="7"/>
                        <a:pt x="12" y="8"/>
                      </a:cubicBezTo>
                      <a:cubicBezTo>
                        <a:pt x="12" y="8"/>
                        <a:pt x="12" y="9"/>
                        <a:pt x="9" y="9"/>
                      </a:cubicBezTo>
                      <a:cubicBezTo>
                        <a:pt x="7" y="10"/>
                        <a:pt x="6" y="10"/>
                        <a:pt x="4" y="11"/>
                      </a:cubicBezTo>
                      <a:cubicBezTo>
                        <a:pt x="0" y="11"/>
                        <a:pt x="1" y="14"/>
                        <a:pt x="1" y="14"/>
                      </a:cubicBezTo>
                      <a:cubicBezTo>
                        <a:pt x="1" y="18"/>
                        <a:pt x="9" y="15"/>
                        <a:pt x="9" y="15"/>
                      </a:cubicBezTo>
                      <a:cubicBezTo>
                        <a:pt x="11" y="14"/>
                        <a:pt x="13" y="14"/>
                        <a:pt x="16" y="13"/>
                      </a:cubicBezTo>
                      <a:cubicBezTo>
                        <a:pt x="17" y="13"/>
                        <a:pt x="19" y="12"/>
                        <a:pt x="20" y="13"/>
                      </a:cubicBezTo>
                      <a:cubicBezTo>
                        <a:pt x="20" y="14"/>
                        <a:pt x="19" y="14"/>
                        <a:pt x="16" y="15"/>
                      </a:cubicBezTo>
                      <a:cubicBezTo>
                        <a:pt x="15" y="15"/>
                        <a:pt x="14" y="15"/>
                        <a:pt x="13" y="15"/>
                      </a:cubicBezTo>
                      <a:cubicBezTo>
                        <a:pt x="12" y="16"/>
                        <a:pt x="6" y="17"/>
                        <a:pt x="7" y="20"/>
                      </a:cubicBezTo>
                      <a:cubicBezTo>
                        <a:pt x="8" y="23"/>
                        <a:pt x="13" y="21"/>
                        <a:pt x="15" y="21"/>
                      </a:cubicBezTo>
                      <a:cubicBezTo>
                        <a:pt x="19" y="20"/>
                        <a:pt x="23" y="19"/>
                        <a:pt x="24" y="19"/>
                      </a:cubicBezTo>
                      <a:cubicBezTo>
                        <a:pt x="25" y="19"/>
                        <a:pt x="26" y="19"/>
                        <a:pt x="26" y="20"/>
                      </a:cubicBezTo>
                      <a:cubicBezTo>
                        <a:pt x="26" y="20"/>
                        <a:pt x="25" y="21"/>
                        <a:pt x="25" y="21"/>
                      </a:cubicBezTo>
                      <a:cubicBezTo>
                        <a:pt x="24" y="21"/>
                        <a:pt x="18" y="22"/>
                        <a:pt x="12" y="23"/>
                      </a:cubicBezTo>
                      <a:cubicBezTo>
                        <a:pt x="11" y="24"/>
                        <a:pt x="8" y="24"/>
                        <a:pt x="9" y="27"/>
                      </a:cubicBezTo>
                      <a:cubicBezTo>
                        <a:pt x="9" y="28"/>
                        <a:pt x="10" y="29"/>
                        <a:pt x="10" y="30"/>
                      </a:cubicBezTo>
                      <a:cubicBezTo>
                        <a:pt x="11" y="33"/>
                        <a:pt x="15" y="32"/>
                        <a:pt x="15" y="32"/>
                      </a:cubicBezTo>
                      <a:cubicBezTo>
                        <a:pt x="15" y="32"/>
                        <a:pt x="20" y="30"/>
                        <a:pt x="21" y="31"/>
                      </a:cubicBezTo>
                      <a:cubicBezTo>
                        <a:pt x="21" y="33"/>
                        <a:pt x="18" y="33"/>
                        <a:pt x="16" y="34"/>
                      </a:cubicBezTo>
                      <a:cubicBezTo>
                        <a:pt x="14" y="34"/>
                        <a:pt x="13" y="34"/>
                        <a:pt x="13" y="36"/>
                      </a:cubicBezTo>
                      <a:cubicBezTo>
                        <a:pt x="13" y="36"/>
                        <a:pt x="14" y="37"/>
                        <a:pt x="14" y="38"/>
                      </a:cubicBezTo>
                      <a:cubicBezTo>
                        <a:pt x="14" y="38"/>
                        <a:pt x="16" y="39"/>
                        <a:pt x="16" y="39"/>
                      </a:cubicBezTo>
                      <a:cubicBezTo>
                        <a:pt x="17" y="39"/>
                        <a:pt x="19" y="39"/>
                        <a:pt x="21" y="39"/>
                      </a:cubicBezTo>
                      <a:cubicBezTo>
                        <a:pt x="23" y="38"/>
                        <a:pt x="29" y="36"/>
                        <a:pt x="30" y="37"/>
                      </a:cubicBezTo>
                      <a:cubicBezTo>
                        <a:pt x="31" y="38"/>
                        <a:pt x="29" y="39"/>
                        <a:pt x="26" y="40"/>
                      </a:cubicBezTo>
                      <a:cubicBezTo>
                        <a:pt x="24" y="40"/>
                        <a:pt x="21" y="41"/>
                        <a:pt x="18" y="42"/>
                      </a:cubicBezTo>
                      <a:cubicBezTo>
                        <a:pt x="18" y="42"/>
                        <a:pt x="18" y="44"/>
                        <a:pt x="18" y="44"/>
                      </a:cubicBezTo>
                      <a:cubicBezTo>
                        <a:pt x="21" y="47"/>
                        <a:pt x="25" y="47"/>
                        <a:pt x="29" y="46"/>
                      </a:cubicBezTo>
                      <a:cubicBezTo>
                        <a:pt x="31" y="46"/>
                        <a:pt x="33" y="45"/>
                        <a:pt x="34" y="43"/>
                      </a:cubicBezTo>
                      <a:close/>
                    </a:path>
                  </a:pathLst>
                </a:custGeom>
                <a:solidFill>
                  <a:srgbClr val="F9CFD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59" name="Rectangle 91">
                  <a:extLst>
                    <a:ext uri="{FF2B5EF4-FFF2-40B4-BE49-F238E27FC236}">
                      <a16:creationId xmlns:a16="http://schemas.microsoft.com/office/drawing/2014/main" id="{D3CBC4F6-274C-EB6E-D174-E9791C9ECD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44" y="3583"/>
                  <a:ext cx="1" cy="1"/>
                </a:xfrm>
                <a:prstGeom prst="rect">
                  <a:avLst/>
                </a:prstGeom>
                <a:solidFill>
                  <a:srgbClr val="F4A89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0" name="Freeform 92">
                  <a:extLst>
                    <a:ext uri="{FF2B5EF4-FFF2-40B4-BE49-F238E27FC236}">
                      <a16:creationId xmlns:a16="http://schemas.microsoft.com/office/drawing/2014/main" id="{B4D3943F-2B64-A691-F532-E0B889742CB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00" y="3520"/>
                  <a:ext cx="34" cy="12"/>
                </a:xfrm>
                <a:custGeom>
                  <a:avLst/>
                  <a:gdLst>
                    <a:gd name="T0" fmla="*/ 1 w 25"/>
                    <a:gd name="T1" fmla="*/ 14 h 8"/>
                    <a:gd name="T2" fmla="*/ 0 w 25"/>
                    <a:gd name="T3" fmla="*/ 14 h 8"/>
                    <a:gd name="T4" fmla="*/ 1 w 25"/>
                    <a:gd name="T5" fmla="*/ 14 h 8"/>
                    <a:gd name="T6" fmla="*/ 56 w 25"/>
                    <a:gd name="T7" fmla="*/ 26 h 8"/>
                    <a:gd name="T8" fmla="*/ 57 w 25"/>
                    <a:gd name="T9" fmla="*/ 18 h 8"/>
                    <a:gd name="T10" fmla="*/ 53 w 25"/>
                    <a:gd name="T11" fmla="*/ 12 h 8"/>
                    <a:gd name="T12" fmla="*/ 48 w 25"/>
                    <a:gd name="T13" fmla="*/ 12 h 8"/>
                    <a:gd name="T14" fmla="*/ 37 w 25"/>
                    <a:gd name="T15" fmla="*/ 12 h 8"/>
                    <a:gd name="T16" fmla="*/ 33 w 25"/>
                    <a:gd name="T17" fmla="*/ 14 h 8"/>
                    <a:gd name="T18" fmla="*/ 35 w 25"/>
                    <a:gd name="T19" fmla="*/ 14 h 8"/>
                    <a:gd name="T20" fmla="*/ 45 w 25"/>
                    <a:gd name="T21" fmla="*/ 21 h 8"/>
                    <a:gd name="T22" fmla="*/ 41 w 25"/>
                    <a:gd name="T23" fmla="*/ 27 h 8"/>
                    <a:gd name="T24" fmla="*/ 42 w 25"/>
                    <a:gd name="T25" fmla="*/ 27 h 8"/>
                    <a:gd name="T26" fmla="*/ 56 w 25"/>
                    <a:gd name="T27" fmla="*/ 26 h 8"/>
                    <a:gd name="T28" fmla="*/ 41 w 25"/>
                    <a:gd name="T29" fmla="*/ 5 h 8"/>
                    <a:gd name="T30" fmla="*/ 41 w 25"/>
                    <a:gd name="T31" fmla="*/ 5 h 8"/>
                    <a:gd name="T32" fmla="*/ 19 w 25"/>
                    <a:gd name="T33" fmla="*/ 0 h 8"/>
                    <a:gd name="T34" fmla="*/ 19 w 25"/>
                    <a:gd name="T35" fmla="*/ 0 h 8"/>
                    <a:gd name="T36" fmla="*/ 15 w 25"/>
                    <a:gd name="T37" fmla="*/ 0 h 8"/>
                    <a:gd name="T38" fmla="*/ 5 w 25"/>
                    <a:gd name="T39" fmla="*/ 8 h 8"/>
                    <a:gd name="T40" fmla="*/ 1 w 25"/>
                    <a:gd name="T41" fmla="*/ 8 h 8"/>
                    <a:gd name="T42" fmla="*/ 1 w 25"/>
                    <a:gd name="T43" fmla="*/ 14 h 8"/>
                    <a:gd name="T44" fmla="*/ 22 w 25"/>
                    <a:gd name="T45" fmla="*/ 12 h 8"/>
                    <a:gd name="T46" fmla="*/ 26 w 25"/>
                    <a:gd name="T47" fmla="*/ 12 h 8"/>
                    <a:gd name="T48" fmla="*/ 27 w 25"/>
                    <a:gd name="T49" fmla="*/ 12 h 8"/>
                    <a:gd name="T50" fmla="*/ 41 w 25"/>
                    <a:gd name="T51" fmla="*/ 5 h 8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0" t="0" r="r" b="b"/>
                  <a:pathLst>
                    <a:path w="25" h="8">
                      <a:moveTo>
                        <a:pt x="1" y="4"/>
                      </a:moveTo>
                      <a:cubicBezTo>
                        <a:pt x="1" y="4"/>
                        <a:pt x="1" y="4"/>
                        <a:pt x="0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lose/>
                      <a:moveTo>
                        <a:pt x="22" y="7"/>
                      </a:moveTo>
                      <a:cubicBezTo>
                        <a:pt x="22" y="7"/>
                        <a:pt x="25" y="6"/>
                        <a:pt x="23" y="5"/>
                      </a:cubicBezTo>
                      <a:cubicBezTo>
                        <a:pt x="23" y="4"/>
                        <a:pt x="22" y="4"/>
                        <a:pt x="21" y="3"/>
                      </a:cubicBezTo>
                      <a:cubicBezTo>
                        <a:pt x="21" y="3"/>
                        <a:pt x="20" y="3"/>
                        <a:pt x="19" y="3"/>
                      </a:cubicBezTo>
                      <a:cubicBezTo>
                        <a:pt x="18" y="3"/>
                        <a:pt x="17" y="3"/>
                        <a:pt x="15" y="3"/>
                      </a:cubicBezTo>
                      <a:cubicBezTo>
                        <a:pt x="14" y="4"/>
                        <a:pt x="14" y="4"/>
                        <a:pt x="13" y="4"/>
                      </a:cubicBezTo>
                      <a:cubicBezTo>
                        <a:pt x="14" y="4"/>
                        <a:pt x="14" y="4"/>
                        <a:pt x="14" y="4"/>
                      </a:cubicBezTo>
                      <a:cubicBezTo>
                        <a:pt x="16" y="4"/>
                        <a:pt x="18" y="4"/>
                        <a:pt x="18" y="6"/>
                      </a:cubicBezTo>
                      <a:cubicBezTo>
                        <a:pt x="19" y="7"/>
                        <a:pt x="18" y="8"/>
                        <a:pt x="16" y="8"/>
                      </a:cubicBezTo>
                      <a:cubicBezTo>
                        <a:pt x="16" y="8"/>
                        <a:pt x="17" y="8"/>
                        <a:pt x="17" y="8"/>
                      </a:cubicBezTo>
                      <a:cubicBezTo>
                        <a:pt x="19" y="8"/>
                        <a:pt x="20" y="7"/>
                        <a:pt x="22" y="7"/>
                      </a:cubicBezTo>
                      <a:close/>
                      <a:moveTo>
                        <a:pt x="16" y="1"/>
                      </a:move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3" y="0"/>
                        <a:pt x="11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5" y="1"/>
                        <a:pt x="4" y="1"/>
                        <a:pt x="2" y="2"/>
                      </a:cubicBezTo>
                      <a:cubicBezTo>
                        <a:pt x="2" y="2"/>
                        <a:pt x="2" y="2"/>
                        <a:pt x="1" y="2"/>
                      </a:cubicBezTo>
                      <a:cubicBezTo>
                        <a:pt x="1" y="3"/>
                        <a:pt x="1" y="3"/>
                        <a:pt x="1" y="4"/>
                      </a:cubicBezTo>
                      <a:cubicBezTo>
                        <a:pt x="3" y="3"/>
                        <a:pt x="7" y="1"/>
                        <a:pt x="9" y="3"/>
                      </a:cubicBezTo>
                      <a:cubicBezTo>
                        <a:pt x="9" y="3"/>
                        <a:pt x="9" y="3"/>
                        <a:pt x="10" y="3"/>
                      </a:cubicBezTo>
                      <a:cubicBezTo>
                        <a:pt x="10" y="4"/>
                        <a:pt x="11" y="3"/>
                        <a:pt x="11" y="3"/>
                      </a:cubicBezTo>
                      <a:cubicBezTo>
                        <a:pt x="12" y="3"/>
                        <a:pt x="17" y="1"/>
                        <a:pt x="16" y="1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1" name="Freeform 93">
                  <a:extLst>
                    <a:ext uri="{FF2B5EF4-FFF2-40B4-BE49-F238E27FC236}">
                      <a16:creationId xmlns:a16="http://schemas.microsoft.com/office/drawing/2014/main" id="{8210ECE7-A425-E869-4AC9-B016B114057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97" y="3522"/>
                  <a:ext cx="15" cy="23"/>
                </a:xfrm>
                <a:custGeom>
                  <a:avLst/>
                  <a:gdLst>
                    <a:gd name="T0" fmla="*/ 14 w 11"/>
                    <a:gd name="T1" fmla="*/ 13 h 16"/>
                    <a:gd name="T2" fmla="*/ 15 w 11"/>
                    <a:gd name="T3" fmla="*/ 0 h 16"/>
                    <a:gd name="T4" fmla="*/ 10 w 11"/>
                    <a:gd name="T5" fmla="*/ 1 h 16"/>
                    <a:gd name="T6" fmla="*/ 5 w 11"/>
                    <a:gd name="T7" fmla="*/ 14 h 16"/>
                    <a:gd name="T8" fmla="*/ 22 w 11"/>
                    <a:gd name="T9" fmla="*/ 19 h 16"/>
                    <a:gd name="T10" fmla="*/ 26 w 11"/>
                    <a:gd name="T11" fmla="*/ 19 h 16"/>
                    <a:gd name="T12" fmla="*/ 20 w 11"/>
                    <a:gd name="T13" fmla="*/ 13 h 16"/>
                    <a:gd name="T14" fmla="*/ 14 w 11"/>
                    <a:gd name="T15" fmla="*/ 13 h 16"/>
                    <a:gd name="T16" fmla="*/ 19 w 11"/>
                    <a:gd name="T17" fmla="*/ 42 h 16"/>
                    <a:gd name="T18" fmla="*/ 10 w 11"/>
                    <a:gd name="T19" fmla="*/ 35 h 16"/>
                    <a:gd name="T20" fmla="*/ 14 w 11"/>
                    <a:gd name="T21" fmla="*/ 29 h 16"/>
                    <a:gd name="T22" fmla="*/ 27 w 11"/>
                    <a:gd name="T23" fmla="*/ 24 h 16"/>
                    <a:gd name="T24" fmla="*/ 27 w 11"/>
                    <a:gd name="T25" fmla="*/ 24 h 16"/>
                    <a:gd name="T26" fmla="*/ 22 w 11"/>
                    <a:gd name="T27" fmla="*/ 24 h 16"/>
                    <a:gd name="T28" fmla="*/ 7 w 11"/>
                    <a:gd name="T29" fmla="*/ 27 h 16"/>
                    <a:gd name="T30" fmla="*/ 0 w 11"/>
                    <a:gd name="T31" fmla="*/ 39 h 16"/>
                    <a:gd name="T32" fmla="*/ 19 w 11"/>
                    <a:gd name="T33" fmla="*/ 42 h 1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0" t="0" r="r" b="b"/>
                  <a:pathLst>
                    <a:path w="11" h="16">
                      <a:moveTo>
                        <a:pt x="5" y="4"/>
                      </a:moveTo>
                      <a:cubicBezTo>
                        <a:pt x="3" y="3"/>
                        <a:pt x="4" y="1"/>
                        <a:pt x="6" y="0"/>
                      </a:cubicBez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2" y="2"/>
                        <a:pt x="2" y="3"/>
                        <a:pt x="2" y="5"/>
                      </a:cubicBezTo>
                      <a:cubicBezTo>
                        <a:pt x="1" y="7"/>
                        <a:pt x="7" y="6"/>
                        <a:pt x="9" y="6"/>
                      </a:cubicBezTo>
                      <a:cubicBezTo>
                        <a:pt x="9" y="6"/>
                        <a:pt x="10" y="6"/>
                        <a:pt x="10" y="6"/>
                      </a:cubicBezTo>
                      <a:cubicBezTo>
                        <a:pt x="10" y="5"/>
                        <a:pt x="9" y="5"/>
                        <a:pt x="8" y="4"/>
                      </a:cubicBezTo>
                      <a:cubicBezTo>
                        <a:pt x="7" y="4"/>
                        <a:pt x="6" y="4"/>
                        <a:pt x="5" y="4"/>
                      </a:cubicBezTo>
                      <a:close/>
                      <a:moveTo>
                        <a:pt x="7" y="14"/>
                      </a:moveTo>
                      <a:cubicBezTo>
                        <a:pt x="6" y="14"/>
                        <a:pt x="5" y="13"/>
                        <a:pt x="4" y="12"/>
                      </a:cubicBezTo>
                      <a:cubicBezTo>
                        <a:pt x="4" y="12"/>
                        <a:pt x="4" y="11"/>
                        <a:pt x="5" y="10"/>
                      </a:cubicBezTo>
                      <a:cubicBezTo>
                        <a:pt x="7" y="9"/>
                        <a:pt x="10" y="9"/>
                        <a:pt x="11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0" y="8"/>
                        <a:pt x="10" y="8"/>
                        <a:pt x="9" y="8"/>
                      </a:cubicBezTo>
                      <a:cubicBezTo>
                        <a:pt x="7" y="9"/>
                        <a:pt x="6" y="9"/>
                        <a:pt x="3" y="9"/>
                      </a:cubicBezTo>
                      <a:cubicBezTo>
                        <a:pt x="0" y="10"/>
                        <a:pt x="0" y="12"/>
                        <a:pt x="0" y="13"/>
                      </a:cubicBezTo>
                      <a:cubicBezTo>
                        <a:pt x="1" y="16"/>
                        <a:pt x="4" y="15"/>
                        <a:pt x="7" y="14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2" name="Freeform 94">
                  <a:extLst>
                    <a:ext uri="{FF2B5EF4-FFF2-40B4-BE49-F238E27FC236}">
                      <a16:creationId xmlns:a16="http://schemas.microsoft.com/office/drawing/2014/main" id="{06D79174-ADFA-B29E-1E44-DCE376B9EC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22" y="3532"/>
                  <a:ext cx="16" cy="9"/>
                </a:xfrm>
                <a:custGeom>
                  <a:avLst/>
                  <a:gdLst>
                    <a:gd name="T0" fmla="*/ 27 w 12"/>
                    <a:gd name="T1" fmla="*/ 12 h 6"/>
                    <a:gd name="T2" fmla="*/ 15 w 12"/>
                    <a:gd name="T3" fmla="*/ 8 h 6"/>
                    <a:gd name="T4" fmla="*/ 5 w 12"/>
                    <a:gd name="T5" fmla="*/ 8 h 6"/>
                    <a:gd name="T6" fmla="*/ 0 w 12"/>
                    <a:gd name="T7" fmla="*/ 12 h 6"/>
                    <a:gd name="T8" fmla="*/ 16 w 12"/>
                    <a:gd name="T9" fmla="*/ 12 h 6"/>
                    <a:gd name="T10" fmla="*/ 5 w 12"/>
                    <a:gd name="T11" fmla="*/ 18 h 6"/>
                    <a:gd name="T12" fmla="*/ 12 w 12"/>
                    <a:gd name="T13" fmla="*/ 21 h 6"/>
                    <a:gd name="T14" fmla="*/ 23 w 12"/>
                    <a:gd name="T15" fmla="*/ 21 h 6"/>
                    <a:gd name="T16" fmla="*/ 27 w 12"/>
                    <a:gd name="T17" fmla="*/ 12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12" h="6">
                      <a:moveTo>
                        <a:pt x="11" y="3"/>
                      </a:moveTo>
                      <a:cubicBezTo>
                        <a:pt x="10" y="0"/>
                        <a:pt x="7" y="1"/>
                        <a:pt x="6" y="2"/>
                      </a:cubicBezTo>
                      <a:cubicBezTo>
                        <a:pt x="5" y="2"/>
                        <a:pt x="3" y="2"/>
                        <a:pt x="2" y="2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" y="3"/>
                        <a:pt x="6" y="1"/>
                        <a:pt x="7" y="3"/>
                      </a:cubicBezTo>
                      <a:cubicBezTo>
                        <a:pt x="8" y="5"/>
                        <a:pt x="4" y="5"/>
                        <a:pt x="2" y="5"/>
                      </a:cubicBezTo>
                      <a:cubicBezTo>
                        <a:pt x="3" y="6"/>
                        <a:pt x="4" y="6"/>
                        <a:pt x="5" y="6"/>
                      </a:cubicBezTo>
                      <a:cubicBezTo>
                        <a:pt x="7" y="6"/>
                        <a:pt x="9" y="6"/>
                        <a:pt x="10" y="6"/>
                      </a:cubicBezTo>
                      <a:cubicBezTo>
                        <a:pt x="11" y="5"/>
                        <a:pt x="12" y="5"/>
                        <a:pt x="11" y="3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3" name="Freeform 95">
                  <a:extLst>
                    <a:ext uri="{FF2B5EF4-FFF2-40B4-BE49-F238E27FC236}">
                      <a16:creationId xmlns:a16="http://schemas.microsoft.com/office/drawing/2014/main" id="{190A557D-F1E1-94BF-47B2-D9B1B9353C5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05" y="3542"/>
                  <a:ext cx="36" cy="13"/>
                </a:xfrm>
                <a:custGeom>
                  <a:avLst/>
                  <a:gdLst>
                    <a:gd name="T0" fmla="*/ 15 w 26"/>
                    <a:gd name="T1" fmla="*/ 9 h 9"/>
                    <a:gd name="T2" fmla="*/ 14 w 26"/>
                    <a:gd name="T3" fmla="*/ 6 h 9"/>
                    <a:gd name="T4" fmla="*/ 24 w 26"/>
                    <a:gd name="T5" fmla="*/ 0 h 9"/>
                    <a:gd name="T6" fmla="*/ 19 w 26"/>
                    <a:gd name="T7" fmla="*/ 0 h 9"/>
                    <a:gd name="T8" fmla="*/ 11 w 26"/>
                    <a:gd name="T9" fmla="*/ 1 h 9"/>
                    <a:gd name="T10" fmla="*/ 6 w 26"/>
                    <a:gd name="T11" fmla="*/ 6 h 9"/>
                    <a:gd name="T12" fmla="*/ 6 w 26"/>
                    <a:gd name="T13" fmla="*/ 14 h 9"/>
                    <a:gd name="T14" fmla="*/ 19 w 26"/>
                    <a:gd name="T15" fmla="*/ 9 h 9"/>
                    <a:gd name="T16" fmla="*/ 15 w 26"/>
                    <a:gd name="T17" fmla="*/ 9 h 9"/>
                    <a:gd name="T18" fmla="*/ 66 w 26"/>
                    <a:gd name="T19" fmla="*/ 20 h 9"/>
                    <a:gd name="T20" fmla="*/ 66 w 26"/>
                    <a:gd name="T21" fmla="*/ 13 h 9"/>
                    <a:gd name="T22" fmla="*/ 55 w 26"/>
                    <a:gd name="T23" fmla="*/ 1 h 9"/>
                    <a:gd name="T24" fmla="*/ 26 w 26"/>
                    <a:gd name="T25" fmla="*/ 13 h 9"/>
                    <a:gd name="T26" fmla="*/ 24 w 26"/>
                    <a:gd name="T27" fmla="*/ 13 h 9"/>
                    <a:gd name="T28" fmla="*/ 36 w 26"/>
                    <a:gd name="T29" fmla="*/ 13 h 9"/>
                    <a:gd name="T30" fmla="*/ 54 w 26"/>
                    <a:gd name="T31" fmla="*/ 9 h 9"/>
                    <a:gd name="T32" fmla="*/ 64 w 26"/>
                    <a:gd name="T33" fmla="*/ 19 h 9"/>
                    <a:gd name="T34" fmla="*/ 50 w 26"/>
                    <a:gd name="T35" fmla="*/ 27 h 9"/>
                    <a:gd name="T36" fmla="*/ 66 w 26"/>
                    <a:gd name="T37" fmla="*/ 20 h 9"/>
                    <a:gd name="T38" fmla="*/ 21 w 26"/>
                    <a:gd name="T39" fmla="*/ 6 h 9"/>
                    <a:gd name="T40" fmla="*/ 21 w 26"/>
                    <a:gd name="T41" fmla="*/ 9 h 9"/>
                    <a:gd name="T42" fmla="*/ 21 w 26"/>
                    <a:gd name="T43" fmla="*/ 9 h 9"/>
                    <a:gd name="T44" fmla="*/ 21 w 26"/>
                    <a:gd name="T45" fmla="*/ 6 h 9"/>
                    <a:gd name="T46" fmla="*/ 21 w 26"/>
                    <a:gd name="T47" fmla="*/ 6 h 9"/>
                    <a:gd name="T48" fmla="*/ 19 w 26"/>
                    <a:gd name="T49" fmla="*/ 9 h 9"/>
                    <a:gd name="T50" fmla="*/ 21 w 26"/>
                    <a:gd name="T51" fmla="*/ 9 h 9"/>
                    <a:gd name="T52" fmla="*/ 21 w 26"/>
                    <a:gd name="T53" fmla="*/ 6 h 9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0" t="0" r="r" b="b"/>
                  <a:pathLst>
                    <a:path w="26" h="9">
                      <a:moveTo>
                        <a:pt x="6" y="3"/>
                      </a:moveTo>
                      <a:cubicBezTo>
                        <a:pt x="4" y="4"/>
                        <a:pt x="4" y="3"/>
                        <a:pt x="5" y="2"/>
                      </a:cubicBezTo>
                      <a:cubicBezTo>
                        <a:pt x="6" y="1"/>
                        <a:pt x="7" y="1"/>
                        <a:pt x="9" y="0"/>
                      </a:cubicBezTo>
                      <a:cubicBezTo>
                        <a:pt x="8" y="0"/>
                        <a:pt x="8" y="0"/>
                        <a:pt x="7" y="0"/>
                      </a:cubicBezTo>
                      <a:cubicBezTo>
                        <a:pt x="7" y="0"/>
                        <a:pt x="5" y="1"/>
                        <a:pt x="4" y="1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1" y="3"/>
                        <a:pt x="0" y="5"/>
                        <a:pt x="2" y="5"/>
                      </a:cubicBezTo>
                      <a:cubicBezTo>
                        <a:pt x="5" y="6"/>
                        <a:pt x="6" y="4"/>
                        <a:pt x="7" y="3"/>
                      </a:cubicBezTo>
                      <a:cubicBezTo>
                        <a:pt x="7" y="3"/>
                        <a:pt x="6" y="3"/>
                        <a:pt x="6" y="3"/>
                      </a:cubicBezTo>
                      <a:close/>
                      <a:moveTo>
                        <a:pt x="25" y="7"/>
                      </a:moveTo>
                      <a:cubicBezTo>
                        <a:pt x="25" y="7"/>
                        <a:pt x="26" y="6"/>
                        <a:pt x="25" y="4"/>
                      </a:cubicBezTo>
                      <a:cubicBezTo>
                        <a:pt x="24" y="0"/>
                        <a:pt x="22" y="1"/>
                        <a:pt x="21" y="1"/>
                      </a:cubicBezTo>
                      <a:cubicBezTo>
                        <a:pt x="17" y="2"/>
                        <a:pt x="11" y="3"/>
                        <a:pt x="10" y="4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10" y="5"/>
                        <a:pt x="13" y="4"/>
                        <a:pt x="14" y="4"/>
                      </a:cubicBezTo>
                      <a:cubicBezTo>
                        <a:pt x="16" y="4"/>
                        <a:pt x="18" y="3"/>
                        <a:pt x="20" y="3"/>
                      </a:cubicBezTo>
                      <a:cubicBezTo>
                        <a:pt x="21" y="3"/>
                        <a:pt x="24" y="4"/>
                        <a:pt x="24" y="6"/>
                      </a:cubicBezTo>
                      <a:cubicBezTo>
                        <a:pt x="24" y="7"/>
                        <a:pt x="21" y="9"/>
                        <a:pt x="19" y="9"/>
                      </a:cubicBezTo>
                      <a:cubicBezTo>
                        <a:pt x="21" y="9"/>
                        <a:pt x="23" y="8"/>
                        <a:pt x="25" y="7"/>
                      </a:cubicBezTo>
                      <a:close/>
                      <a:moveTo>
                        <a:pt x="8" y="2"/>
                      </a:move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8" y="3"/>
                        <a:pt x="8" y="3"/>
                        <a:pt x="8" y="2"/>
                      </a:cubicBezTo>
                      <a:close/>
                      <a:moveTo>
                        <a:pt x="8" y="2"/>
                      </a:moveTo>
                      <a:cubicBezTo>
                        <a:pt x="7" y="2"/>
                        <a:pt x="7" y="3"/>
                        <a:pt x="7" y="3"/>
                      </a:cubicBezTo>
                      <a:cubicBezTo>
                        <a:pt x="7" y="3"/>
                        <a:pt x="8" y="3"/>
                        <a:pt x="8" y="3"/>
                      </a:cubicBezTo>
                      <a:lnTo>
                        <a:pt x="8" y="2"/>
                      </a:ln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4" name="Freeform 96">
                  <a:extLst>
                    <a:ext uri="{FF2B5EF4-FFF2-40B4-BE49-F238E27FC236}">
                      <a16:creationId xmlns:a16="http://schemas.microsoft.com/office/drawing/2014/main" id="{40ED7AE6-971F-F4C6-8823-414E21741D0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0" y="3555"/>
                  <a:ext cx="35" cy="12"/>
                </a:xfrm>
                <a:custGeom>
                  <a:avLst/>
                  <a:gdLst>
                    <a:gd name="T0" fmla="*/ 62 w 26"/>
                    <a:gd name="T1" fmla="*/ 21 h 8"/>
                    <a:gd name="T2" fmla="*/ 62 w 26"/>
                    <a:gd name="T3" fmla="*/ 21 h 8"/>
                    <a:gd name="T4" fmla="*/ 54 w 26"/>
                    <a:gd name="T5" fmla="*/ 5 h 8"/>
                    <a:gd name="T6" fmla="*/ 24 w 26"/>
                    <a:gd name="T7" fmla="*/ 14 h 8"/>
                    <a:gd name="T8" fmla="*/ 15 w 26"/>
                    <a:gd name="T9" fmla="*/ 14 h 8"/>
                    <a:gd name="T10" fmla="*/ 15 w 26"/>
                    <a:gd name="T11" fmla="*/ 12 h 8"/>
                    <a:gd name="T12" fmla="*/ 24 w 26"/>
                    <a:gd name="T13" fmla="*/ 18 h 8"/>
                    <a:gd name="T14" fmla="*/ 40 w 26"/>
                    <a:gd name="T15" fmla="*/ 14 h 8"/>
                    <a:gd name="T16" fmla="*/ 54 w 26"/>
                    <a:gd name="T17" fmla="*/ 18 h 8"/>
                    <a:gd name="T18" fmla="*/ 47 w 26"/>
                    <a:gd name="T19" fmla="*/ 27 h 8"/>
                    <a:gd name="T20" fmla="*/ 62 w 26"/>
                    <a:gd name="T21" fmla="*/ 21 h 8"/>
                    <a:gd name="T22" fmla="*/ 15 w 26"/>
                    <a:gd name="T23" fmla="*/ 12 h 8"/>
                    <a:gd name="T24" fmla="*/ 20 w 26"/>
                    <a:gd name="T25" fmla="*/ 8 h 8"/>
                    <a:gd name="T26" fmla="*/ 20 w 26"/>
                    <a:gd name="T27" fmla="*/ 8 h 8"/>
                    <a:gd name="T28" fmla="*/ 24 w 26"/>
                    <a:gd name="T29" fmla="*/ 5 h 8"/>
                    <a:gd name="T30" fmla="*/ 15 w 26"/>
                    <a:gd name="T31" fmla="*/ 8 h 8"/>
                    <a:gd name="T32" fmla="*/ 5 w 26"/>
                    <a:gd name="T33" fmla="*/ 8 h 8"/>
                    <a:gd name="T34" fmla="*/ 5 w 26"/>
                    <a:gd name="T35" fmla="*/ 0 h 8"/>
                    <a:gd name="T36" fmla="*/ 0 w 26"/>
                    <a:gd name="T37" fmla="*/ 5 h 8"/>
                    <a:gd name="T38" fmla="*/ 1 w 26"/>
                    <a:gd name="T39" fmla="*/ 14 h 8"/>
                    <a:gd name="T40" fmla="*/ 9 w 26"/>
                    <a:gd name="T41" fmla="*/ 18 h 8"/>
                    <a:gd name="T42" fmla="*/ 15 w 26"/>
                    <a:gd name="T43" fmla="*/ 12 h 8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0" t="0" r="r" b="b"/>
                  <a:pathLst>
                    <a:path w="26" h="8">
                      <a:moveTo>
                        <a:pt x="25" y="6"/>
                      </a:move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26" y="4"/>
                        <a:pt x="24" y="0"/>
                        <a:pt x="22" y="1"/>
                      </a:cubicBezTo>
                      <a:cubicBezTo>
                        <a:pt x="18" y="2"/>
                        <a:pt x="12" y="4"/>
                        <a:pt x="10" y="4"/>
                      </a:cubicBezTo>
                      <a:cubicBezTo>
                        <a:pt x="7" y="5"/>
                        <a:pt x="6" y="4"/>
                        <a:pt x="6" y="4"/>
                      </a:cubicBezTo>
                      <a:cubicBezTo>
                        <a:pt x="6" y="4"/>
                        <a:pt x="6" y="3"/>
                        <a:pt x="6" y="3"/>
                      </a:cubicBezTo>
                      <a:cubicBezTo>
                        <a:pt x="5" y="4"/>
                        <a:pt x="8" y="6"/>
                        <a:pt x="10" y="5"/>
                      </a:cubicBezTo>
                      <a:cubicBezTo>
                        <a:pt x="12" y="5"/>
                        <a:pt x="14" y="5"/>
                        <a:pt x="16" y="4"/>
                      </a:cubicBezTo>
                      <a:cubicBezTo>
                        <a:pt x="18" y="4"/>
                        <a:pt x="21" y="3"/>
                        <a:pt x="22" y="5"/>
                      </a:cubicBezTo>
                      <a:cubicBezTo>
                        <a:pt x="23" y="6"/>
                        <a:pt x="20" y="7"/>
                        <a:pt x="19" y="8"/>
                      </a:cubicBezTo>
                      <a:cubicBezTo>
                        <a:pt x="21" y="7"/>
                        <a:pt x="24" y="7"/>
                        <a:pt x="25" y="6"/>
                      </a:cubicBezTo>
                      <a:close/>
                      <a:moveTo>
                        <a:pt x="6" y="3"/>
                      </a:moveTo>
                      <a:cubicBezTo>
                        <a:pt x="6" y="2"/>
                        <a:pt x="7" y="2"/>
                        <a:pt x="8" y="2"/>
                      </a:cubicBezTo>
                      <a:cubicBezTo>
                        <a:pt x="8" y="2"/>
                        <a:pt x="8" y="2"/>
                        <a:pt x="8" y="2"/>
                      </a:cubicBezTo>
                      <a:cubicBezTo>
                        <a:pt x="9" y="2"/>
                        <a:pt x="9" y="1"/>
                        <a:pt x="10" y="1"/>
                      </a:cubicBezTo>
                      <a:cubicBezTo>
                        <a:pt x="9" y="1"/>
                        <a:pt x="7" y="2"/>
                        <a:pt x="6" y="2"/>
                      </a:cubicBezTo>
                      <a:cubicBezTo>
                        <a:pt x="5" y="2"/>
                        <a:pt x="3" y="4"/>
                        <a:pt x="2" y="2"/>
                      </a:cubicBezTo>
                      <a:cubicBezTo>
                        <a:pt x="1" y="2"/>
                        <a:pt x="2" y="1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2"/>
                        <a:pt x="0" y="3"/>
                        <a:pt x="1" y="4"/>
                      </a:cubicBezTo>
                      <a:cubicBezTo>
                        <a:pt x="1" y="5"/>
                        <a:pt x="2" y="6"/>
                        <a:pt x="4" y="5"/>
                      </a:cubicBezTo>
                      <a:cubicBezTo>
                        <a:pt x="5" y="4"/>
                        <a:pt x="5" y="3"/>
                        <a:pt x="6" y="3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5" name="Freeform 97">
                  <a:extLst>
                    <a:ext uri="{FF2B5EF4-FFF2-40B4-BE49-F238E27FC236}">
                      <a16:creationId xmlns:a16="http://schemas.microsoft.com/office/drawing/2014/main" id="{C6B29534-C1C0-87B8-C0A8-50CB2880FA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23" y="3569"/>
                  <a:ext cx="24" cy="7"/>
                </a:xfrm>
                <a:custGeom>
                  <a:avLst/>
                  <a:gdLst>
                    <a:gd name="T0" fmla="*/ 42 w 17"/>
                    <a:gd name="T1" fmla="*/ 0 h 5"/>
                    <a:gd name="T2" fmla="*/ 40 w 17"/>
                    <a:gd name="T3" fmla="*/ 0 h 5"/>
                    <a:gd name="T4" fmla="*/ 20 w 17"/>
                    <a:gd name="T5" fmla="*/ 1 h 5"/>
                    <a:gd name="T6" fmla="*/ 14 w 17"/>
                    <a:gd name="T7" fmla="*/ 1 h 5"/>
                    <a:gd name="T8" fmla="*/ 11 w 17"/>
                    <a:gd name="T9" fmla="*/ 1 h 5"/>
                    <a:gd name="T10" fmla="*/ 0 w 17"/>
                    <a:gd name="T11" fmla="*/ 1 h 5"/>
                    <a:gd name="T12" fmla="*/ 6 w 17"/>
                    <a:gd name="T13" fmla="*/ 1 h 5"/>
                    <a:gd name="T14" fmla="*/ 11 w 17"/>
                    <a:gd name="T15" fmla="*/ 6 h 5"/>
                    <a:gd name="T16" fmla="*/ 23 w 17"/>
                    <a:gd name="T17" fmla="*/ 8 h 5"/>
                    <a:gd name="T18" fmla="*/ 34 w 17"/>
                    <a:gd name="T19" fmla="*/ 6 h 5"/>
                    <a:gd name="T20" fmla="*/ 32 w 17"/>
                    <a:gd name="T21" fmla="*/ 11 h 5"/>
                    <a:gd name="T22" fmla="*/ 45 w 17"/>
                    <a:gd name="T23" fmla="*/ 11 h 5"/>
                    <a:gd name="T24" fmla="*/ 48 w 17"/>
                    <a:gd name="T25" fmla="*/ 8 h 5"/>
                    <a:gd name="T26" fmla="*/ 48 w 17"/>
                    <a:gd name="T27" fmla="*/ 1 h 5"/>
                    <a:gd name="T28" fmla="*/ 42 w 17"/>
                    <a:gd name="T29" fmla="*/ 0 h 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17" h="5">
                      <a:moveTo>
                        <a:pt x="15" y="0"/>
                      </a:moveTo>
                      <a:cubicBezTo>
                        <a:pt x="15" y="0"/>
                        <a:pt x="14" y="0"/>
                        <a:pt x="14" y="0"/>
                      </a:cubicBezTo>
                      <a:cubicBezTo>
                        <a:pt x="12" y="0"/>
                        <a:pt x="9" y="1"/>
                        <a:pt x="7" y="1"/>
                      </a:cubicBezTo>
                      <a:cubicBezTo>
                        <a:pt x="5" y="2"/>
                        <a:pt x="4" y="1"/>
                        <a:pt x="5" y="1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3" y="1"/>
                        <a:pt x="2" y="1"/>
                        <a:pt x="0" y="1"/>
                      </a:cubicBezTo>
                      <a:cubicBezTo>
                        <a:pt x="1" y="1"/>
                        <a:pt x="2" y="1"/>
                        <a:pt x="2" y="1"/>
                      </a:cubicBezTo>
                      <a:cubicBezTo>
                        <a:pt x="3" y="2"/>
                        <a:pt x="3" y="2"/>
                        <a:pt x="4" y="2"/>
                      </a:cubicBezTo>
                      <a:cubicBezTo>
                        <a:pt x="5" y="3"/>
                        <a:pt x="7" y="3"/>
                        <a:pt x="8" y="3"/>
                      </a:cubicBezTo>
                      <a:cubicBezTo>
                        <a:pt x="9" y="2"/>
                        <a:pt x="11" y="2"/>
                        <a:pt x="12" y="2"/>
                      </a:cubicBezTo>
                      <a:cubicBezTo>
                        <a:pt x="14" y="3"/>
                        <a:pt x="13" y="4"/>
                        <a:pt x="11" y="4"/>
                      </a:cubicBezTo>
                      <a:cubicBezTo>
                        <a:pt x="11" y="5"/>
                        <a:pt x="15" y="4"/>
                        <a:pt x="16" y="4"/>
                      </a:cubicBezTo>
                      <a:cubicBezTo>
                        <a:pt x="16" y="4"/>
                        <a:pt x="16" y="4"/>
                        <a:pt x="17" y="3"/>
                      </a:cubicBezTo>
                      <a:cubicBezTo>
                        <a:pt x="17" y="3"/>
                        <a:pt x="17" y="2"/>
                        <a:pt x="17" y="1"/>
                      </a:cubicBezTo>
                      <a:cubicBezTo>
                        <a:pt x="16" y="1"/>
                        <a:pt x="16" y="1"/>
                        <a:pt x="15" y="0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6" name="Freeform 98">
                  <a:extLst>
                    <a:ext uri="{FF2B5EF4-FFF2-40B4-BE49-F238E27FC236}">
                      <a16:creationId xmlns:a16="http://schemas.microsoft.com/office/drawing/2014/main" id="{C690E085-8469-87B7-DCDC-61ED8F8DB0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25" y="3582"/>
                  <a:ext cx="19" cy="7"/>
                </a:xfrm>
                <a:custGeom>
                  <a:avLst/>
                  <a:gdLst>
                    <a:gd name="T0" fmla="*/ 35 w 14"/>
                    <a:gd name="T1" fmla="*/ 1 h 5"/>
                    <a:gd name="T2" fmla="*/ 33 w 14"/>
                    <a:gd name="T3" fmla="*/ 0 h 5"/>
                    <a:gd name="T4" fmla="*/ 20 w 14"/>
                    <a:gd name="T5" fmla="*/ 1 h 5"/>
                    <a:gd name="T6" fmla="*/ 7 w 14"/>
                    <a:gd name="T7" fmla="*/ 6 h 5"/>
                    <a:gd name="T8" fmla="*/ 7 w 14"/>
                    <a:gd name="T9" fmla="*/ 1 h 5"/>
                    <a:gd name="T10" fmla="*/ 0 w 14"/>
                    <a:gd name="T11" fmla="*/ 1 h 5"/>
                    <a:gd name="T12" fmla="*/ 14 w 14"/>
                    <a:gd name="T13" fmla="*/ 8 h 5"/>
                    <a:gd name="T14" fmla="*/ 19 w 14"/>
                    <a:gd name="T15" fmla="*/ 8 h 5"/>
                    <a:gd name="T16" fmla="*/ 20 w 14"/>
                    <a:gd name="T17" fmla="*/ 11 h 5"/>
                    <a:gd name="T18" fmla="*/ 20 w 14"/>
                    <a:gd name="T19" fmla="*/ 14 h 5"/>
                    <a:gd name="T20" fmla="*/ 22 w 14"/>
                    <a:gd name="T21" fmla="*/ 11 h 5"/>
                    <a:gd name="T22" fmla="*/ 35 w 14"/>
                    <a:gd name="T23" fmla="*/ 1 h 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14" h="5">
                      <a:moveTo>
                        <a:pt x="14" y="1"/>
                      </a:moveTo>
                      <a:cubicBezTo>
                        <a:pt x="14" y="1"/>
                        <a:pt x="14" y="0"/>
                        <a:pt x="13" y="0"/>
                      </a:cubicBezTo>
                      <a:cubicBezTo>
                        <a:pt x="11" y="0"/>
                        <a:pt x="10" y="1"/>
                        <a:pt x="8" y="1"/>
                      </a:cubicBezTo>
                      <a:cubicBezTo>
                        <a:pt x="7" y="2"/>
                        <a:pt x="4" y="3"/>
                        <a:pt x="3" y="2"/>
                      </a:cubicBezTo>
                      <a:cubicBezTo>
                        <a:pt x="2" y="2"/>
                        <a:pt x="2" y="1"/>
                        <a:pt x="3" y="1"/>
                      </a:cubicBezTo>
                      <a:cubicBezTo>
                        <a:pt x="2" y="2"/>
                        <a:pt x="0" y="2"/>
                        <a:pt x="0" y="1"/>
                      </a:cubicBezTo>
                      <a:cubicBezTo>
                        <a:pt x="1" y="2"/>
                        <a:pt x="3" y="3"/>
                        <a:pt x="5" y="3"/>
                      </a:cubicBezTo>
                      <a:cubicBezTo>
                        <a:pt x="5" y="3"/>
                        <a:pt x="6" y="3"/>
                        <a:pt x="7" y="3"/>
                      </a:cubicBezTo>
                      <a:cubicBezTo>
                        <a:pt x="9" y="3"/>
                        <a:pt x="7" y="4"/>
                        <a:pt x="8" y="4"/>
                      </a:cubicBezTo>
                      <a:cubicBezTo>
                        <a:pt x="8" y="4"/>
                        <a:pt x="8" y="5"/>
                        <a:pt x="8" y="5"/>
                      </a:cubicBezTo>
                      <a:cubicBezTo>
                        <a:pt x="8" y="5"/>
                        <a:pt x="9" y="4"/>
                        <a:pt x="9" y="4"/>
                      </a:cubicBezTo>
                      <a:cubicBezTo>
                        <a:pt x="11" y="4"/>
                        <a:pt x="13" y="3"/>
                        <a:pt x="14" y="1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7" name="Freeform 99">
                  <a:extLst>
                    <a:ext uri="{FF2B5EF4-FFF2-40B4-BE49-F238E27FC236}">
                      <a16:creationId xmlns:a16="http://schemas.microsoft.com/office/drawing/2014/main" id="{93EC1D1B-B592-6EC8-B946-329AFC7668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5" y="3569"/>
                  <a:ext cx="17" cy="8"/>
                </a:xfrm>
                <a:custGeom>
                  <a:avLst/>
                  <a:gdLst>
                    <a:gd name="T0" fmla="*/ 6 w 12"/>
                    <a:gd name="T1" fmla="*/ 9 h 6"/>
                    <a:gd name="T2" fmla="*/ 13 w 12"/>
                    <a:gd name="T3" fmla="*/ 1 h 6"/>
                    <a:gd name="T4" fmla="*/ 13 w 12"/>
                    <a:gd name="T5" fmla="*/ 0 h 6"/>
                    <a:gd name="T6" fmla="*/ 9 w 12"/>
                    <a:gd name="T7" fmla="*/ 1 h 6"/>
                    <a:gd name="T8" fmla="*/ 0 w 12"/>
                    <a:gd name="T9" fmla="*/ 7 h 6"/>
                    <a:gd name="T10" fmla="*/ 1 w 12"/>
                    <a:gd name="T11" fmla="*/ 12 h 6"/>
                    <a:gd name="T12" fmla="*/ 1 w 12"/>
                    <a:gd name="T13" fmla="*/ 12 h 6"/>
                    <a:gd name="T14" fmla="*/ 1 w 12"/>
                    <a:gd name="T15" fmla="*/ 12 h 6"/>
                    <a:gd name="T16" fmla="*/ 9 w 12"/>
                    <a:gd name="T17" fmla="*/ 15 h 6"/>
                    <a:gd name="T18" fmla="*/ 23 w 12"/>
                    <a:gd name="T19" fmla="*/ 15 h 6"/>
                    <a:gd name="T20" fmla="*/ 33 w 12"/>
                    <a:gd name="T21" fmla="*/ 12 h 6"/>
                    <a:gd name="T22" fmla="*/ 34 w 12"/>
                    <a:gd name="T23" fmla="*/ 9 h 6"/>
                    <a:gd name="T24" fmla="*/ 6 w 12"/>
                    <a:gd name="T25" fmla="*/ 9 h 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12" h="6">
                      <a:moveTo>
                        <a:pt x="2" y="4"/>
                      </a:moveTo>
                      <a:cubicBezTo>
                        <a:pt x="1" y="2"/>
                        <a:pt x="2" y="1"/>
                        <a:pt x="4" y="1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0"/>
                        <a:pt x="3" y="1"/>
                        <a:pt x="3" y="1"/>
                      </a:cubicBezTo>
                      <a:cubicBezTo>
                        <a:pt x="1" y="1"/>
                        <a:pt x="0" y="1"/>
                        <a:pt x="0" y="3"/>
                      </a:cubicBezTo>
                      <a:cubicBezTo>
                        <a:pt x="0" y="3"/>
                        <a:pt x="1" y="4"/>
                        <a:pt x="1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2" y="6"/>
                        <a:pt x="3" y="6"/>
                        <a:pt x="3" y="6"/>
                      </a:cubicBezTo>
                      <a:cubicBezTo>
                        <a:pt x="4" y="6"/>
                        <a:pt x="6" y="6"/>
                        <a:pt x="8" y="6"/>
                      </a:cubicBezTo>
                      <a:cubicBezTo>
                        <a:pt x="8" y="6"/>
                        <a:pt x="10" y="5"/>
                        <a:pt x="11" y="5"/>
                      </a:cubicBezTo>
                      <a:cubicBezTo>
                        <a:pt x="11" y="5"/>
                        <a:pt x="12" y="4"/>
                        <a:pt x="12" y="4"/>
                      </a:cubicBezTo>
                      <a:cubicBezTo>
                        <a:pt x="10" y="5"/>
                        <a:pt x="4" y="6"/>
                        <a:pt x="2" y="4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8" name="Freeform 100">
                  <a:extLst>
                    <a:ext uri="{FF2B5EF4-FFF2-40B4-BE49-F238E27FC236}">
                      <a16:creationId xmlns:a16="http://schemas.microsoft.com/office/drawing/2014/main" id="{6979B455-5E5B-CFA8-6ACD-E10F371A3E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8" y="3523"/>
                  <a:ext cx="7" cy="6"/>
                </a:xfrm>
                <a:custGeom>
                  <a:avLst/>
                  <a:gdLst>
                    <a:gd name="T0" fmla="*/ 11 w 5"/>
                    <a:gd name="T1" fmla="*/ 5 h 4"/>
                    <a:gd name="T2" fmla="*/ 11 w 5"/>
                    <a:gd name="T3" fmla="*/ 14 h 4"/>
                    <a:gd name="T4" fmla="*/ 0 w 5"/>
                    <a:gd name="T5" fmla="*/ 14 h 4"/>
                    <a:gd name="T6" fmla="*/ 8 w 5"/>
                    <a:gd name="T7" fmla="*/ 0 h 4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5" y="2"/>
                        <a:pt x="5" y="3"/>
                        <a:pt x="4" y="4"/>
                      </a:cubicBezTo>
                      <a:cubicBezTo>
                        <a:pt x="3" y="4"/>
                        <a:pt x="1" y="4"/>
                        <a:pt x="0" y="4"/>
                      </a:cubicBezTo>
                      <a:cubicBezTo>
                        <a:pt x="3" y="4"/>
                        <a:pt x="4" y="1"/>
                        <a:pt x="3" y="0"/>
                      </a:cubicBezTo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69" name="Freeform 101">
                  <a:extLst>
                    <a:ext uri="{FF2B5EF4-FFF2-40B4-BE49-F238E27FC236}">
                      <a16:creationId xmlns:a16="http://schemas.microsoft.com/office/drawing/2014/main" id="{4E97112E-FEAD-946A-ED84-16308B3F91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2" y="3528"/>
                  <a:ext cx="15" cy="8"/>
                </a:xfrm>
                <a:custGeom>
                  <a:avLst/>
                  <a:gdLst>
                    <a:gd name="T0" fmla="*/ 26 w 11"/>
                    <a:gd name="T1" fmla="*/ 0 h 6"/>
                    <a:gd name="T2" fmla="*/ 19 w 11"/>
                    <a:gd name="T3" fmla="*/ 5 h 6"/>
                    <a:gd name="T4" fmla="*/ 10 w 11"/>
                    <a:gd name="T5" fmla="*/ 7 h 6"/>
                    <a:gd name="T6" fmla="*/ 0 w 11"/>
                    <a:gd name="T7" fmla="*/ 12 h 6"/>
                    <a:gd name="T8" fmla="*/ 14 w 11"/>
                    <a:gd name="T9" fmla="*/ 9 h 6"/>
                    <a:gd name="T10" fmla="*/ 20 w 11"/>
                    <a:gd name="T11" fmla="*/ 7 h 6"/>
                    <a:gd name="T12" fmla="*/ 27 w 11"/>
                    <a:gd name="T13" fmla="*/ 5 h 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11" h="6">
                      <a:moveTo>
                        <a:pt x="10" y="0"/>
                      </a:moveTo>
                      <a:cubicBezTo>
                        <a:pt x="9" y="1"/>
                        <a:pt x="8" y="1"/>
                        <a:pt x="7" y="2"/>
                      </a:cubicBezTo>
                      <a:cubicBezTo>
                        <a:pt x="6" y="2"/>
                        <a:pt x="5" y="2"/>
                        <a:pt x="4" y="3"/>
                      </a:cubicBezTo>
                      <a:cubicBezTo>
                        <a:pt x="3" y="3"/>
                        <a:pt x="2" y="5"/>
                        <a:pt x="0" y="5"/>
                      </a:cubicBezTo>
                      <a:cubicBezTo>
                        <a:pt x="3" y="6"/>
                        <a:pt x="4" y="5"/>
                        <a:pt x="5" y="4"/>
                      </a:cubicBezTo>
                      <a:cubicBezTo>
                        <a:pt x="6" y="4"/>
                        <a:pt x="7" y="3"/>
                        <a:pt x="8" y="3"/>
                      </a:cubicBezTo>
                      <a:cubicBezTo>
                        <a:pt x="10" y="2"/>
                        <a:pt x="10" y="2"/>
                        <a:pt x="11" y="2"/>
                      </a:cubicBezTo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0" name="Freeform 102">
                  <a:extLst>
                    <a:ext uri="{FF2B5EF4-FFF2-40B4-BE49-F238E27FC236}">
                      <a16:creationId xmlns:a16="http://schemas.microsoft.com/office/drawing/2014/main" id="{890E5D8B-EA30-B934-CB6D-AA40058C14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25" y="3569"/>
                  <a:ext cx="5" cy="1"/>
                </a:xfrm>
                <a:custGeom>
                  <a:avLst/>
                  <a:gdLst>
                    <a:gd name="T0" fmla="*/ 8 w 4"/>
                    <a:gd name="T1" fmla="*/ 0 h 1"/>
                    <a:gd name="T2" fmla="*/ 0 w 4"/>
                    <a:gd name="T3" fmla="*/ 1 h 1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4" h="1">
                      <a:moveTo>
                        <a:pt x="4" y="0"/>
                      </a:moveTo>
                      <a:cubicBezTo>
                        <a:pt x="2" y="1"/>
                        <a:pt x="0" y="1"/>
                        <a:pt x="0" y="1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1" name="Freeform 103">
                  <a:extLst>
                    <a:ext uri="{FF2B5EF4-FFF2-40B4-BE49-F238E27FC236}">
                      <a16:creationId xmlns:a16="http://schemas.microsoft.com/office/drawing/2014/main" id="{FA98F8C8-38BE-3647-5F1B-1F9E15B0D2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25" y="3583"/>
                  <a:ext cx="4" cy="2"/>
                </a:xfrm>
                <a:custGeom>
                  <a:avLst/>
                  <a:gdLst>
                    <a:gd name="T0" fmla="*/ 7 w 3"/>
                    <a:gd name="T1" fmla="*/ 0 h 1"/>
                    <a:gd name="T2" fmla="*/ 0 w 3"/>
                    <a:gd name="T3" fmla="*/ 0 h 1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3" h="1">
                      <a:moveTo>
                        <a:pt x="3" y="0"/>
                      </a:moveTo>
                      <a:cubicBezTo>
                        <a:pt x="1" y="1"/>
                        <a:pt x="0" y="1"/>
                        <a:pt x="0" y="0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2" name="Freeform 104">
                  <a:extLst>
                    <a:ext uri="{FF2B5EF4-FFF2-40B4-BE49-F238E27FC236}">
                      <a16:creationId xmlns:a16="http://schemas.microsoft.com/office/drawing/2014/main" id="{83336309-D6B9-B062-032B-AFC9E020D1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38" y="3575"/>
                  <a:ext cx="3" cy="1"/>
                </a:xfrm>
                <a:custGeom>
                  <a:avLst/>
                  <a:gdLst>
                    <a:gd name="T0" fmla="*/ 0 w 2"/>
                    <a:gd name="T1" fmla="*/ 0 h 1"/>
                    <a:gd name="T2" fmla="*/ 8 w 2"/>
                    <a:gd name="T3" fmla="*/ 1 h 1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1" y="0"/>
                        <a:pt x="1" y="1"/>
                        <a:pt x="2" y="1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3" name="Freeform 105">
                  <a:extLst>
                    <a:ext uri="{FF2B5EF4-FFF2-40B4-BE49-F238E27FC236}">
                      <a16:creationId xmlns:a16="http://schemas.microsoft.com/office/drawing/2014/main" id="{D95C8EC8-52C5-1313-6413-E8FB6AD7A4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4" y="3533"/>
                  <a:ext cx="5" cy="3"/>
                </a:xfrm>
                <a:custGeom>
                  <a:avLst/>
                  <a:gdLst>
                    <a:gd name="T0" fmla="*/ 8 w 4"/>
                    <a:gd name="T1" fmla="*/ 0 h 2"/>
                    <a:gd name="T2" fmla="*/ 0 w 4"/>
                    <a:gd name="T3" fmla="*/ 8 h 2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4" h="2">
                      <a:moveTo>
                        <a:pt x="4" y="0"/>
                      </a:moveTo>
                      <a:cubicBezTo>
                        <a:pt x="3" y="2"/>
                        <a:pt x="1" y="1"/>
                        <a:pt x="0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4" name="Freeform 106">
                  <a:extLst>
                    <a:ext uri="{FF2B5EF4-FFF2-40B4-BE49-F238E27FC236}">
                      <a16:creationId xmlns:a16="http://schemas.microsoft.com/office/drawing/2014/main" id="{5CABFBFB-9890-417D-09D1-3C25857C1E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7" y="3545"/>
                  <a:ext cx="9" cy="6"/>
                </a:xfrm>
                <a:custGeom>
                  <a:avLst/>
                  <a:gdLst>
                    <a:gd name="T0" fmla="*/ 15 w 7"/>
                    <a:gd name="T1" fmla="*/ 0 h 4"/>
                    <a:gd name="T2" fmla="*/ 6 w 7"/>
                    <a:gd name="T3" fmla="*/ 12 h 4"/>
                    <a:gd name="T4" fmla="*/ 0 w 7"/>
                    <a:gd name="T5" fmla="*/ 12 h 4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7" y="0"/>
                      </a:moveTo>
                      <a:cubicBezTo>
                        <a:pt x="5" y="1"/>
                        <a:pt x="5" y="3"/>
                        <a:pt x="3" y="3"/>
                      </a:cubicBezTo>
                      <a:cubicBezTo>
                        <a:pt x="2" y="3"/>
                        <a:pt x="1" y="4"/>
                        <a:pt x="0" y="3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5" name="Freeform 107">
                  <a:extLst>
                    <a:ext uri="{FF2B5EF4-FFF2-40B4-BE49-F238E27FC236}">
                      <a16:creationId xmlns:a16="http://schemas.microsoft.com/office/drawing/2014/main" id="{A847F614-78C1-699C-21E6-37469D313C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4" y="3558"/>
                  <a:ext cx="5" cy="5"/>
                </a:xfrm>
                <a:custGeom>
                  <a:avLst/>
                  <a:gdLst>
                    <a:gd name="T0" fmla="*/ 8 w 4"/>
                    <a:gd name="T1" fmla="*/ 0 h 3"/>
                    <a:gd name="T2" fmla="*/ 0 w 4"/>
                    <a:gd name="T3" fmla="*/ 13 h 3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2" y="1"/>
                        <a:pt x="2" y="3"/>
                        <a:pt x="0" y="3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6" name="Freeform 108">
                  <a:extLst>
                    <a:ext uri="{FF2B5EF4-FFF2-40B4-BE49-F238E27FC236}">
                      <a16:creationId xmlns:a16="http://schemas.microsoft.com/office/drawing/2014/main" id="{EB58C324-8A47-3D88-8DE4-B0ED6CC0A8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0" y="3526"/>
                  <a:ext cx="6" cy="4"/>
                </a:xfrm>
                <a:custGeom>
                  <a:avLst/>
                  <a:gdLst>
                    <a:gd name="T0" fmla="*/ 7 w 5"/>
                    <a:gd name="T1" fmla="*/ 0 h 3"/>
                    <a:gd name="T2" fmla="*/ 0 w 5"/>
                    <a:gd name="T3" fmla="*/ 7 h 3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5" h="3">
                      <a:moveTo>
                        <a:pt x="4" y="0"/>
                      </a:moveTo>
                      <a:cubicBezTo>
                        <a:pt x="4" y="0"/>
                        <a:pt x="5" y="2"/>
                        <a:pt x="0" y="3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7" name="Freeform 109">
                  <a:extLst>
                    <a:ext uri="{FF2B5EF4-FFF2-40B4-BE49-F238E27FC236}">
                      <a16:creationId xmlns:a16="http://schemas.microsoft.com/office/drawing/2014/main" id="{458D86E9-8E6A-DA4C-8824-D3025FCF0C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25" y="3539"/>
                  <a:ext cx="1" cy="2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8 h 1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8" name="Freeform 110">
                  <a:extLst>
                    <a:ext uri="{FF2B5EF4-FFF2-40B4-BE49-F238E27FC236}">
                      <a16:creationId xmlns:a16="http://schemas.microsoft.com/office/drawing/2014/main" id="{44FA894A-8EAD-5D5A-9934-49BB31BA50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8" y="3511"/>
                  <a:ext cx="80" cy="86"/>
                </a:xfrm>
                <a:custGeom>
                  <a:avLst/>
                  <a:gdLst>
                    <a:gd name="T0" fmla="*/ 130 w 58"/>
                    <a:gd name="T1" fmla="*/ 79 h 58"/>
                    <a:gd name="T2" fmla="*/ 57 w 58"/>
                    <a:gd name="T3" fmla="*/ 9 h 58"/>
                    <a:gd name="T4" fmla="*/ 54 w 58"/>
                    <a:gd name="T5" fmla="*/ 110 h 58"/>
                    <a:gd name="T6" fmla="*/ 112 w 58"/>
                    <a:gd name="T7" fmla="*/ 182 h 58"/>
                    <a:gd name="T8" fmla="*/ 130 w 58"/>
                    <a:gd name="T9" fmla="*/ 79 h 5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58" h="58">
                      <a:moveTo>
                        <a:pt x="49" y="24"/>
                      </a:moveTo>
                      <a:cubicBezTo>
                        <a:pt x="48" y="20"/>
                        <a:pt x="44" y="0"/>
                        <a:pt x="22" y="3"/>
                      </a:cubicBezTo>
                      <a:cubicBezTo>
                        <a:pt x="0" y="7"/>
                        <a:pt x="14" y="25"/>
                        <a:pt x="20" y="34"/>
                      </a:cubicBezTo>
                      <a:cubicBezTo>
                        <a:pt x="26" y="43"/>
                        <a:pt x="25" y="58"/>
                        <a:pt x="43" y="56"/>
                      </a:cubicBezTo>
                      <a:cubicBezTo>
                        <a:pt x="58" y="54"/>
                        <a:pt x="54" y="36"/>
                        <a:pt x="49" y="24"/>
                      </a:cubicBezTo>
                      <a:close/>
                    </a:path>
                  </a:pathLst>
                </a:custGeom>
                <a:noFill/>
                <a:ln w="4763" cap="rnd">
                  <a:solidFill>
                    <a:srgbClr val="58585A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79" name="Freeform 111">
                  <a:extLst>
                    <a:ext uri="{FF2B5EF4-FFF2-40B4-BE49-F238E27FC236}">
                      <a16:creationId xmlns:a16="http://schemas.microsoft.com/office/drawing/2014/main" id="{BCDAE518-82F6-F55F-D68F-8018158B6A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" y="3516"/>
                  <a:ext cx="63" cy="78"/>
                </a:xfrm>
                <a:custGeom>
                  <a:avLst/>
                  <a:gdLst>
                    <a:gd name="T0" fmla="*/ 14 w 46"/>
                    <a:gd name="T1" fmla="*/ 19 h 53"/>
                    <a:gd name="T2" fmla="*/ 36 w 46"/>
                    <a:gd name="T3" fmla="*/ 1 h 53"/>
                    <a:gd name="T4" fmla="*/ 67 w 46"/>
                    <a:gd name="T5" fmla="*/ 6 h 53"/>
                    <a:gd name="T6" fmla="*/ 103 w 46"/>
                    <a:gd name="T7" fmla="*/ 63 h 53"/>
                    <a:gd name="T8" fmla="*/ 103 w 46"/>
                    <a:gd name="T9" fmla="*/ 68 h 53"/>
                    <a:gd name="T10" fmla="*/ 105 w 46"/>
                    <a:gd name="T11" fmla="*/ 156 h 53"/>
                    <a:gd name="T12" fmla="*/ 88 w 46"/>
                    <a:gd name="T13" fmla="*/ 166 h 53"/>
                    <a:gd name="T14" fmla="*/ 47 w 46"/>
                    <a:gd name="T15" fmla="*/ 124 h 53"/>
                    <a:gd name="T16" fmla="*/ 34 w 46"/>
                    <a:gd name="T17" fmla="*/ 100 h 53"/>
                    <a:gd name="T18" fmla="*/ 14 w 46"/>
                    <a:gd name="T19" fmla="*/ 19 h 53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46" h="53">
                      <a:moveTo>
                        <a:pt x="5" y="6"/>
                      </a:moveTo>
                      <a:cubicBezTo>
                        <a:pt x="6" y="3"/>
                        <a:pt x="9" y="2"/>
                        <a:pt x="14" y="1"/>
                      </a:cubicBezTo>
                      <a:cubicBezTo>
                        <a:pt x="19" y="0"/>
                        <a:pt x="23" y="1"/>
                        <a:pt x="26" y="2"/>
                      </a:cubicBezTo>
                      <a:cubicBezTo>
                        <a:pt x="35" y="6"/>
                        <a:pt x="39" y="16"/>
                        <a:pt x="40" y="20"/>
                      </a:cubicBezTo>
                      <a:cubicBezTo>
                        <a:pt x="40" y="20"/>
                        <a:pt x="40" y="21"/>
                        <a:pt x="40" y="21"/>
                      </a:cubicBezTo>
                      <a:cubicBezTo>
                        <a:pt x="42" y="28"/>
                        <a:pt x="46" y="43"/>
                        <a:pt x="41" y="49"/>
                      </a:cubicBezTo>
                      <a:cubicBezTo>
                        <a:pt x="39" y="51"/>
                        <a:pt x="37" y="52"/>
                        <a:pt x="34" y="52"/>
                      </a:cubicBezTo>
                      <a:cubicBezTo>
                        <a:pt x="23" y="53"/>
                        <a:pt x="21" y="47"/>
                        <a:pt x="18" y="39"/>
                      </a:cubicBezTo>
                      <a:cubicBezTo>
                        <a:pt x="16" y="36"/>
                        <a:pt x="15" y="33"/>
                        <a:pt x="13" y="31"/>
                      </a:cubicBezTo>
                      <a:cubicBezTo>
                        <a:pt x="9" y="25"/>
                        <a:pt x="0" y="13"/>
                        <a:pt x="5" y="6"/>
                      </a:cubicBezTo>
                      <a:close/>
                    </a:path>
                  </a:pathLst>
                </a:custGeom>
                <a:noFill/>
                <a:ln w="4763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0" name="Freeform 112">
                  <a:extLst>
                    <a:ext uri="{FF2B5EF4-FFF2-40B4-BE49-F238E27FC236}">
                      <a16:creationId xmlns:a16="http://schemas.microsoft.com/office/drawing/2014/main" id="{13DDD735-44E5-2D00-E94A-1C7D9C880D1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97" y="3519"/>
                  <a:ext cx="50" cy="72"/>
                </a:xfrm>
                <a:custGeom>
                  <a:avLst/>
                  <a:gdLst>
                    <a:gd name="T0" fmla="*/ 46 w 36"/>
                    <a:gd name="T1" fmla="*/ 38 h 49"/>
                    <a:gd name="T2" fmla="*/ 46 w 36"/>
                    <a:gd name="T3" fmla="*/ 32 h 49"/>
                    <a:gd name="T4" fmla="*/ 69 w 36"/>
                    <a:gd name="T5" fmla="*/ 19 h 49"/>
                    <a:gd name="T6" fmla="*/ 36 w 36"/>
                    <a:gd name="T7" fmla="*/ 15 h 49"/>
                    <a:gd name="T8" fmla="*/ 49 w 36"/>
                    <a:gd name="T9" fmla="*/ 1 h 49"/>
                    <a:gd name="T10" fmla="*/ 6 w 36"/>
                    <a:gd name="T11" fmla="*/ 26 h 49"/>
                    <a:gd name="T12" fmla="*/ 25 w 36"/>
                    <a:gd name="T13" fmla="*/ 32 h 49"/>
                    <a:gd name="T14" fmla="*/ 0 w 36"/>
                    <a:gd name="T15" fmla="*/ 47 h 49"/>
                    <a:gd name="T16" fmla="*/ 29 w 36"/>
                    <a:gd name="T17" fmla="*/ 51 h 49"/>
                    <a:gd name="T18" fmla="*/ 50 w 36"/>
                    <a:gd name="T19" fmla="*/ 46 h 49"/>
                    <a:gd name="T20" fmla="*/ 21 w 36"/>
                    <a:gd name="T21" fmla="*/ 69 h 49"/>
                    <a:gd name="T22" fmla="*/ 68 w 36"/>
                    <a:gd name="T23" fmla="*/ 68 h 49"/>
                    <a:gd name="T24" fmla="*/ 25 w 36"/>
                    <a:gd name="T25" fmla="*/ 82 h 49"/>
                    <a:gd name="T26" fmla="*/ 40 w 36"/>
                    <a:gd name="T27" fmla="*/ 104 h 49"/>
                    <a:gd name="T28" fmla="*/ 46 w 36"/>
                    <a:gd name="T29" fmla="*/ 107 h 49"/>
                    <a:gd name="T30" fmla="*/ 43 w 36"/>
                    <a:gd name="T31" fmla="*/ 129 h 49"/>
                    <a:gd name="T32" fmla="*/ 81 w 36"/>
                    <a:gd name="T33" fmla="*/ 123 h 49"/>
                    <a:gd name="T34" fmla="*/ 49 w 36"/>
                    <a:gd name="T35" fmla="*/ 143 h 49"/>
                    <a:gd name="T36" fmla="*/ 90 w 36"/>
                    <a:gd name="T37" fmla="*/ 137 h 49"/>
                    <a:gd name="T38" fmla="*/ 61 w 36"/>
                    <a:gd name="T39" fmla="*/ 141 h 49"/>
                    <a:gd name="T40" fmla="*/ 96 w 36"/>
                    <a:gd name="T41" fmla="*/ 123 h 49"/>
                    <a:gd name="T42" fmla="*/ 64 w 36"/>
                    <a:gd name="T43" fmla="*/ 110 h 49"/>
                    <a:gd name="T44" fmla="*/ 90 w 36"/>
                    <a:gd name="T45" fmla="*/ 100 h 49"/>
                    <a:gd name="T46" fmla="*/ 50 w 36"/>
                    <a:gd name="T47" fmla="*/ 93 h 49"/>
                    <a:gd name="T48" fmla="*/ 78 w 36"/>
                    <a:gd name="T49" fmla="*/ 79 h 49"/>
                    <a:gd name="T50" fmla="*/ 40 w 36"/>
                    <a:gd name="T51" fmla="*/ 60 h 49"/>
                    <a:gd name="T52" fmla="*/ 74 w 36"/>
                    <a:gd name="T53" fmla="*/ 51 h 49"/>
                    <a:gd name="T54" fmla="*/ 40 w 36"/>
                    <a:gd name="T55" fmla="*/ 35 h 49"/>
                    <a:gd name="T56" fmla="*/ 64 w 36"/>
                    <a:gd name="T57" fmla="*/ 35 h 49"/>
                    <a:gd name="T58" fmla="*/ 74 w 36"/>
                    <a:gd name="T59" fmla="*/ 47 h 49"/>
                    <a:gd name="T60" fmla="*/ 43 w 36"/>
                    <a:gd name="T61" fmla="*/ 63 h 49"/>
                    <a:gd name="T62" fmla="*/ 78 w 36"/>
                    <a:gd name="T63" fmla="*/ 75 h 49"/>
                    <a:gd name="T64" fmla="*/ 50 w 36"/>
                    <a:gd name="T65" fmla="*/ 96 h 49"/>
                    <a:gd name="T66" fmla="*/ 89 w 36"/>
                    <a:gd name="T67" fmla="*/ 100 h 49"/>
                    <a:gd name="T68" fmla="*/ 69 w 36"/>
                    <a:gd name="T69" fmla="*/ 115 h 49"/>
                    <a:gd name="T70" fmla="*/ 94 w 36"/>
                    <a:gd name="T71" fmla="*/ 128 h 49"/>
                    <a:gd name="T72" fmla="*/ 60 w 36"/>
                    <a:gd name="T73" fmla="*/ 143 h 49"/>
                    <a:gd name="T74" fmla="*/ 90 w 36"/>
                    <a:gd name="T75" fmla="*/ 141 h 49"/>
                    <a:gd name="T76" fmla="*/ 50 w 36"/>
                    <a:gd name="T77" fmla="*/ 137 h 49"/>
                    <a:gd name="T78" fmla="*/ 61 w 36"/>
                    <a:gd name="T79" fmla="*/ 123 h 49"/>
                    <a:gd name="T80" fmla="*/ 36 w 36"/>
                    <a:gd name="T81" fmla="*/ 116 h 49"/>
                    <a:gd name="T82" fmla="*/ 56 w 36"/>
                    <a:gd name="T83" fmla="*/ 101 h 49"/>
                    <a:gd name="T84" fmla="*/ 26 w 36"/>
                    <a:gd name="T85" fmla="*/ 100 h 49"/>
                    <a:gd name="T86" fmla="*/ 68 w 36"/>
                    <a:gd name="T87" fmla="*/ 69 h 49"/>
                    <a:gd name="T88" fmla="*/ 40 w 36"/>
                    <a:gd name="T89" fmla="*/ 68 h 49"/>
                    <a:gd name="T90" fmla="*/ 35 w 36"/>
                    <a:gd name="T91" fmla="*/ 54 h 49"/>
                    <a:gd name="T92" fmla="*/ 43 w 36"/>
                    <a:gd name="T93" fmla="*/ 46 h 49"/>
                    <a:gd name="T94" fmla="*/ 25 w 36"/>
                    <a:gd name="T95" fmla="*/ 47 h 49"/>
                    <a:gd name="T96" fmla="*/ 11 w 36"/>
                    <a:gd name="T97" fmla="*/ 38 h 49"/>
                    <a:gd name="T98" fmla="*/ 25 w 36"/>
                    <a:gd name="T99" fmla="*/ 22 h 49"/>
                    <a:gd name="T100" fmla="*/ 21 w 36"/>
                    <a:gd name="T101" fmla="*/ 6 h 49"/>
                    <a:gd name="T102" fmla="*/ 40 w 36"/>
                    <a:gd name="T103" fmla="*/ 9 h 49"/>
                    <a:gd name="T104" fmla="*/ 56 w 36"/>
                    <a:gd name="T105" fmla="*/ 13 h 49"/>
                    <a:gd name="T106" fmla="*/ 64 w 36"/>
                    <a:gd name="T107" fmla="*/ 26 h 49"/>
                    <a:gd name="T108" fmla="*/ 40 w 36"/>
                    <a:gd name="T109" fmla="*/ 35 h 49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0" t="0" r="r" b="b"/>
                  <a:pathLst>
                    <a:path w="36" h="49">
                      <a:moveTo>
                        <a:pt x="28" y="10"/>
                      </a:moveTo>
                      <a:cubicBezTo>
                        <a:pt x="26" y="10"/>
                        <a:pt x="25" y="10"/>
                        <a:pt x="24" y="10"/>
                      </a:cubicBezTo>
                      <a:cubicBezTo>
                        <a:pt x="24" y="10"/>
                        <a:pt x="24" y="10"/>
                        <a:pt x="24" y="10"/>
                      </a:cubicBezTo>
                      <a:cubicBezTo>
                        <a:pt x="22" y="11"/>
                        <a:pt x="19" y="11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6" y="12"/>
                        <a:pt x="16" y="11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1"/>
                        <a:pt x="16" y="10"/>
                        <a:pt x="17" y="10"/>
                      </a:cubicBezTo>
                      <a:cubicBezTo>
                        <a:pt x="19" y="10"/>
                        <a:pt x="19" y="10"/>
                        <a:pt x="19" y="10"/>
                      </a:cubicBezTo>
                      <a:cubicBezTo>
                        <a:pt x="20" y="9"/>
                        <a:pt x="22" y="9"/>
                        <a:pt x="24" y="9"/>
                      </a:cubicBezTo>
                      <a:cubicBezTo>
                        <a:pt x="24" y="9"/>
                        <a:pt x="26" y="8"/>
                        <a:pt x="26" y="7"/>
                      </a:cubicBezTo>
                      <a:cubicBezTo>
                        <a:pt x="26" y="7"/>
                        <a:pt x="26" y="6"/>
                        <a:pt x="26" y="6"/>
                      </a:cubicBezTo>
                      <a:cubicBezTo>
                        <a:pt x="25" y="5"/>
                        <a:pt x="24" y="5"/>
                        <a:pt x="24" y="4"/>
                      </a:cubicBezTo>
                      <a:cubicBezTo>
                        <a:pt x="23" y="4"/>
                        <a:pt x="22" y="3"/>
                        <a:pt x="21" y="3"/>
                      </a:cubicBezTo>
                      <a:cubicBezTo>
                        <a:pt x="20" y="4"/>
                        <a:pt x="18" y="4"/>
                        <a:pt x="17" y="4"/>
                      </a:cubicBezTo>
                      <a:cubicBezTo>
                        <a:pt x="15" y="5"/>
                        <a:pt x="14" y="5"/>
                        <a:pt x="14" y="5"/>
                      </a:cubicBezTo>
                      <a:cubicBezTo>
                        <a:pt x="14" y="4"/>
                        <a:pt x="15" y="4"/>
                        <a:pt x="15" y="4"/>
                      </a:cubicBezTo>
                      <a:cubicBezTo>
                        <a:pt x="17" y="3"/>
                        <a:pt x="18" y="3"/>
                        <a:pt x="18" y="2"/>
                      </a:cubicBezTo>
                      <a:cubicBezTo>
                        <a:pt x="19" y="2"/>
                        <a:pt x="18" y="2"/>
                        <a:pt x="18" y="1"/>
                      </a:cubicBez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15" y="0"/>
                        <a:pt x="12" y="0"/>
                        <a:pt x="9" y="1"/>
                      </a:cubicBezTo>
                      <a:cubicBezTo>
                        <a:pt x="3" y="2"/>
                        <a:pt x="2" y="4"/>
                        <a:pt x="1" y="7"/>
                      </a:cubicBezTo>
                      <a:cubicBezTo>
                        <a:pt x="1" y="7"/>
                        <a:pt x="1" y="8"/>
                        <a:pt x="2" y="8"/>
                      </a:cubicBezTo>
                      <a:cubicBezTo>
                        <a:pt x="3" y="9"/>
                        <a:pt x="6" y="9"/>
                        <a:pt x="8" y="8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11" y="8"/>
                        <a:pt x="11" y="8"/>
                        <a:pt x="11" y="9"/>
                      </a:cubicBezTo>
                      <a:cubicBezTo>
                        <a:pt x="11" y="9"/>
                        <a:pt x="11" y="9"/>
                        <a:pt x="9" y="10"/>
                      </a:cubicBezTo>
                      <a:cubicBezTo>
                        <a:pt x="8" y="10"/>
                        <a:pt x="7" y="11"/>
                        <a:pt x="6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0" y="12"/>
                        <a:pt x="0" y="14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6"/>
                        <a:pt x="1" y="17"/>
                        <a:pt x="1" y="17"/>
                      </a:cubicBezTo>
                      <a:cubicBezTo>
                        <a:pt x="4" y="18"/>
                        <a:pt x="8" y="17"/>
                        <a:pt x="9" y="16"/>
                      </a:cubicBezTo>
                      <a:cubicBezTo>
                        <a:pt x="10" y="16"/>
                        <a:pt x="10" y="16"/>
                        <a:pt x="10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2" y="15"/>
                        <a:pt x="13" y="15"/>
                        <a:pt x="16" y="14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8" y="14"/>
                        <a:pt x="19" y="14"/>
                        <a:pt x="19" y="14"/>
                      </a:cubicBezTo>
                      <a:cubicBezTo>
                        <a:pt x="19" y="14"/>
                        <a:pt x="19" y="14"/>
                        <a:pt x="19" y="14"/>
                      </a:cubicBezTo>
                      <a:cubicBezTo>
                        <a:pt x="19" y="15"/>
                        <a:pt x="18" y="15"/>
                        <a:pt x="16" y="15"/>
                      </a:cubicBezTo>
                      <a:cubicBezTo>
                        <a:pt x="16" y="15"/>
                        <a:pt x="13" y="16"/>
                        <a:pt x="13" y="16"/>
                      </a:cubicBezTo>
                      <a:cubicBezTo>
                        <a:pt x="12" y="16"/>
                        <a:pt x="6" y="18"/>
                        <a:pt x="6" y="21"/>
                      </a:cubicBezTo>
                      <a:cubicBezTo>
                        <a:pt x="7" y="22"/>
                        <a:pt x="7" y="22"/>
                        <a:pt x="8" y="22"/>
                      </a:cubicBezTo>
                      <a:cubicBezTo>
                        <a:pt x="10" y="23"/>
                        <a:pt x="13" y="22"/>
                        <a:pt x="15" y="22"/>
                      </a:cubicBezTo>
                      <a:cubicBezTo>
                        <a:pt x="15" y="22"/>
                        <a:pt x="15" y="22"/>
                        <a:pt x="15" y="22"/>
                      </a:cubicBezTo>
                      <a:cubicBezTo>
                        <a:pt x="22" y="21"/>
                        <a:pt x="24" y="20"/>
                        <a:pt x="24" y="20"/>
                      </a:cubicBezTo>
                      <a:cubicBezTo>
                        <a:pt x="25" y="20"/>
                        <a:pt x="25" y="20"/>
                        <a:pt x="25" y="21"/>
                      </a:cubicBezTo>
                      <a:cubicBezTo>
                        <a:pt x="25" y="21"/>
                        <a:pt x="25" y="21"/>
                        <a:pt x="25" y="21"/>
                      </a:cubicBezTo>
                      <a:cubicBezTo>
                        <a:pt x="25" y="21"/>
                        <a:pt x="25" y="22"/>
                        <a:pt x="25" y="22"/>
                      </a:cubicBezTo>
                      <a:cubicBezTo>
                        <a:pt x="23" y="22"/>
                        <a:pt x="16" y="23"/>
                        <a:pt x="12" y="24"/>
                      </a:cubicBezTo>
                      <a:cubicBezTo>
                        <a:pt x="11" y="24"/>
                        <a:pt x="9" y="25"/>
                        <a:pt x="9" y="26"/>
                      </a:cubicBezTo>
                      <a:cubicBezTo>
                        <a:pt x="8" y="26"/>
                        <a:pt x="8" y="27"/>
                        <a:pt x="8" y="28"/>
                      </a:cubicBezTo>
                      <a:cubicBezTo>
                        <a:pt x="8" y="28"/>
                        <a:pt x="10" y="31"/>
                        <a:pt x="10" y="31"/>
                      </a:cubicBezTo>
                      <a:cubicBezTo>
                        <a:pt x="10" y="32"/>
                        <a:pt x="11" y="33"/>
                        <a:pt x="12" y="33"/>
                      </a:cubicBezTo>
                      <a:cubicBezTo>
                        <a:pt x="13" y="33"/>
                        <a:pt x="15" y="33"/>
                        <a:pt x="15" y="33"/>
                      </a:cubicBezTo>
                      <a:cubicBezTo>
                        <a:pt x="16" y="33"/>
                        <a:pt x="19" y="32"/>
                        <a:pt x="20" y="32"/>
                      </a:cubicBezTo>
                      <a:cubicBezTo>
                        <a:pt x="20" y="32"/>
                        <a:pt x="20" y="32"/>
                        <a:pt x="20" y="32"/>
                      </a:cubicBezTo>
                      <a:cubicBezTo>
                        <a:pt x="20" y="33"/>
                        <a:pt x="20" y="33"/>
                        <a:pt x="20" y="33"/>
                      </a:cubicBezTo>
                      <a:cubicBezTo>
                        <a:pt x="20" y="34"/>
                        <a:pt x="18" y="34"/>
                        <a:pt x="17" y="34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3" y="35"/>
                        <a:pt x="13" y="35"/>
                        <a:pt x="13" y="37"/>
                      </a:cubicBezTo>
                      <a:cubicBezTo>
                        <a:pt x="13" y="37"/>
                        <a:pt x="13" y="38"/>
                        <a:pt x="14" y="39"/>
                      </a:cubicBezTo>
                      <a:cubicBezTo>
                        <a:pt x="14" y="40"/>
                        <a:pt x="15" y="40"/>
                        <a:pt x="16" y="41"/>
                      </a:cubicBezTo>
                      <a:cubicBezTo>
                        <a:pt x="18" y="41"/>
                        <a:pt x="20" y="40"/>
                        <a:pt x="21" y="40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25" y="39"/>
                        <a:pt x="29" y="38"/>
                        <a:pt x="30" y="38"/>
                      </a:cubicBezTo>
                      <a:cubicBezTo>
                        <a:pt x="30" y="38"/>
                        <a:pt x="30" y="38"/>
                        <a:pt x="30" y="39"/>
                      </a:cubicBezTo>
                      <a:cubicBezTo>
                        <a:pt x="29" y="39"/>
                        <a:pt x="28" y="40"/>
                        <a:pt x="26" y="41"/>
                      </a:cubicBezTo>
                      <a:cubicBezTo>
                        <a:pt x="24" y="41"/>
                        <a:pt x="20" y="42"/>
                        <a:pt x="18" y="43"/>
                      </a:cubicBezTo>
                      <a:cubicBezTo>
                        <a:pt x="18" y="43"/>
                        <a:pt x="18" y="43"/>
                        <a:pt x="18" y="44"/>
                      </a:cubicBezTo>
                      <a:cubicBezTo>
                        <a:pt x="18" y="44"/>
                        <a:pt x="17" y="45"/>
                        <a:pt x="18" y="45"/>
                      </a:cubicBezTo>
                      <a:cubicBezTo>
                        <a:pt x="20" y="48"/>
                        <a:pt x="24" y="49"/>
                        <a:pt x="29" y="48"/>
                      </a:cubicBezTo>
                      <a:cubicBezTo>
                        <a:pt x="29" y="48"/>
                        <a:pt x="29" y="48"/>
                        <a:pt x="29" y="48"/>
                      </a:cubicBezTo>
                      <a:cubicBezTo>
                        <a:pt x="31" y="47"/>
                        <a:pt x="33" y="46"/>
                        <a:pt x="34" y="44"/>
                      </a:cubicBezTo>
                      <a:cubicBezTo>
                        <a:pt x="35" y="44"/>
                        <a:pt x="35" y="43"/>
                        <a:pt x="34" y="43"/>
                      </a:cubicBezTo>
                      <a:cubicBezTo>
                        <a:pt x="34" y="43"/>
                        <a:pt x="33" y="43"/>
                        <a:pt x="33" y="43"/>
                      </a:cubicBezTo>
                      <a:cubicBezTo>
                        <a:pt x="31" y="43"/>
                        <a:pt x="29" y="44"/>
                        <a:pt x="28" y="44"/>
                      </a:cubicBezTo>
                      <a:cubicBezTo>
                        <a:pt x="26" y="45"/>
                        <a:pt x="24" y="46"/>
                        <a:pt x="23" y="45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23" y="44"/>
                        <a:pt x="27" y="43"/>
                        <a:pt x="29" y="43"/>
                      </a:cubicBezTo>
                      <a:cubicBezTo>
                        <a:pt x="30" y="42"/>
                        <a:pt x="30" y="42"/>
                        <a:pt x="30" y="42"/>
                      </a:cubicBezTo>
                      <a:cubicBezTo>
                        <a:pt x="32" y="42"/>
                        <a:pt x="34" y="41"/>
                        <a:pt x="35" y="40"/>
                      </a:cubicBezTo>
                      <a:cubicBezTo>
                        <a:pt x="36" y="40"/>
                        <a:pt x="36" y="39"/>
                        <a:pt x="36" y="39"/>
                      </a:cubicBezTo>
                      <a:cubicBezTo>
                        <a:pt x="36" y="37"/>
                        <a:pt x="36" y="36"/>
                        <a:pt x="36" y="35"/>
                      </a:cubicBezTo>
                      <a:cubicBezTo>
                        <a:pt x="36" y="35"/>
                        <a:pt x="36" y="34"/>
                        <a:pt x="33" y="34"/>
                      </a:cubicBezTo>
                      <a:cubicBezTo>
                        <a:pt x="31" y="34"/>
                        <a:pt x="28" y="35"/>
                        <a:pt x="26" y="35"/>
                      </a:cubicBezTo>
                      <a:cubicBezTo>
                        <a:pt x="25" y="35"/>
                        <a:pt x="24" y="35"/>
                        <a:pt x="24" y="35"/>
                      </a:cubicBezTo>
                      <a:cubicBezTo>
                        <a:pt x="24" y="35"/>
                        <a:pt x="24" y="34"/>
                        <a:pt x="25" y="34"/>
                      </a:cubicBezTo>
                      <a:cubicBezTo>
                        <a:pt x="28" y="33"/>
                        <a:pt x="28" y="33"/>
                        <a:pt x="28" y="33"/>
                      </a:cubicBezTo>
                      <a:cubicBezTo>
                        <a:pt x="31" y="33"/>
                        <a:pt x="34" y="32"/>
                        <a:pt x="34" y="31"/>
                      </a:cubicBezTo>
                      <a:cubicBezTo>
                        <a:pt x="34" y="31"/>
                        <a:pt x="34" y="31"/>
                        <a:pt x="34" y="31"/>
                      </a:cubicBezTo>
                      <a:cubicBezTo>
                        <a:pt x="35" y="30"/>
                        <a:pt x="35" y="27"/>
                        <a:pt x="33" y="26"/>
                      </a:cubicBezTo>
                      <a:cubicBezTo>
                        <a:pt x="32" y="26"/>
                        <a:pt x="32" y="25"/>
                        <a:pt x="31" y="26"/>
                      </a:cubicBezTo>
                      <a:cubicBezTo>
                        <a:pt x="29" y="26"/>
                        <a:pt x="27" y="27"/>
                        <a:pt x="25" y="27"/>
                      </a:cubicBezTo>
                      <a:cubicBezTo>
                        <a:pt x="22" y="28"/>
                        <a:pt x="20" y="29"/>
                        <a:pt x="19" y="29"/>
                      </a:cubicBezTo>
                      <a:cubicBezTo>
                        <a:pt x="17" y="29"/>
                        <a:pt x="16" y="29"/>
                        <a:pt x="16" y="29"/>
                      </a:cubicBezTo>
                      <a:cubicBezTo>
                        <a:pt x="15" y="28"/>
                        <a:pt x="16" y="27"/>
                        <a:pt x="18" y="27"/>
                      </a:cubicBezTo>
                      <a:cubicBezTo>
                        <a:pt x="19" y="27"/>
                        <a:pt x="22" y="26"/>
                        <a:pt x="25" y="25"/>
                      </a:cubicBezTo>
                      <a:cubicBezTo>
                        <a:pt x="29" y="25"/>
                        <a:pt x="29" y="25"/>
                        <a:pt x="29" y="25"/>
                      </a:cubicBezTo>
                      <a:cubicBezTo>
                        <a:pt x="31" y="24"/>
                        <a:pt x="33" y="23"/>
                        <a:pt x="32" y="20"/>
                      </a:cubicBezTo>
                      <a:cubicBezTo>
                        <a:pt x="31" y="19"/>
                        <a:pt x="31" y="18"/>
                        <a:pt x="30" y="17"/>
                      </a:cubicBezTo>
                      <a:cubicBezTo>
                        <a:pt x="28" y="17"/>
                        <a:pt x="27" y="17"/>
                        <a:pt x="27" y="17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19"/>
                        <a:pt x="14" y="19"/>
                        <a:pt x="14" y="19"/>
                      </a:cubicBezTo>
                      <a:cubicBezTo>
                        <a:pt x="14" y="19"/>
                        <a:pt x="14" y="18"/>
                        <a:pt x="15" y="18"/>
                      </a:cubicBezTo>
                      <a:cubicBezTo>
                        <a:pt x="27" y="16"/>
                        <a:pt x="27" y="16"/>
                        <a:pt x="27" y="16"/>
                      </a:cubicBezTo>
                      <a:cubicBezTo>
                        <a:pt x="27" y="16"/>
                        <a:pt x="27" y="16"/>
                        <a:pt x="27" y="16"/>
                      </a:cubicBezTo>
                      <a:cubicBezTo>
                        <a:pt x="27" y="15"/>
                        <a:pt x="29" y="15"/>
                        <a:pt x="29" y="14"/>
                      </a:cubicBezTo>
                      <a:cubicBezTo>
                        <a:pt x="30" y="14"/>
                        <a:pt x="30" y="13"/>
                        <a:pt x="30" y="12"/>
                      </a:cubicBezTo>
                      <a:cubicBezTo>
                        <a:pt x="29" y="11"/>
                        <a:pt x="29" y="10"/>
                        <a:pt x="28" y="10"/>
                      </a:cubicBezTo>
                      <a:close/>
                      <a:moveTo>
                        <a:pt x="15" y="11"/>
                      </a:moveTo>
                      <a:cubicBezTo>
                        <a:pt x="15" y="12"/>
                        <a:pt x="16" y="12"/>
                        <a:pt x="16" y="12"/>
                      </a:cubicBezTo>
                      <a:cubicBezTo>
                        <a:pt x="17" y="12"/>
                        <a:pt x="17" y="12"/>
                        <a:pt x="18" y="12"/>
                      </a:cubicBezTo>
                      <a:cubicBezTo>
                        <a:pt x="19" y="12"/>
                        <a:pt x="23" y="11"/>
                        <a:pt x="24" y="11"/>
                      </a:cubicBezTo>
                      <a:cubicBezTo>
                        <a:pt x="24" y="11"/>
                        <a:pt x="24" y="11"/>
                        <a:pt x="24" y="11"/>
                      </a:cubicBezTo>
                      <a:cubicBezTo>
                        <a:pt x="25" y="11"/>
                        <a:pt x="26" y="10"/>
                        <a:pt x="27" y="11"/>
                      </a:cubicBezTo>
                      <a:cubicBezTo>
                        <a:pt x="28" y="11"/>
                        <a:pt x="28" y="11"/>
                        <a:pt x="29" y="12"/>
                      </a:cubicBezTo>
                      <a:cubicBezTo>
                        <a:pt x="29" y="13"/>
                        <a:pt x="29" y="14"/>
                        <a:pt x="29" y="14"/>
                      </a:cubicBezTo>
                      <a:cubicBezTo>
                        <a:pt x="28" y="15"/>
                        <a:pt x="27" y="15"/>
                        <a:pt x="27" y="15"/>
                      </a:cubicBezTo>
                      <a:cubicBezTo>
                        <a:pt x="26" y="15"/>
                        <a:pt x="26" y="15"/>
                        <a:pt x="26" y="15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4" y="18"/>
                        <a:pt x="13" y="18"/>
                        <a:pt x="13" y="19"/>
                      </a:cubicBezTo>
                      <a:cubicBezTo>
                        <a:pt x="14" y="20"/>
                        <a:pt x="15" y="20"/>
                        <a:pt x="16" y="20"/>
                      </a:cubicBezTo>
                      <a:cubicBezTo>
                        <a:pt x="27" y="18"/>
                        <a:pt x="27" y="18"/>
                        <a:pt x="27" y="18"/>
                      </a:cubicBezTo>
                      <a:cubicBezTo>
                        <a:pt x="27" y="18"/>
                        <a:pt x="28" y="17"/>
                        <a:pt x="29" y="18"/>
                      </a:cubicBezTo>
                      <a:cubicBezTo>
                        <a:pt x="30" y="18"/>
                        <a:pt x="30" y="19"/>
                        <a:pt x="31" y="20"/>
                      </a:cubicBezTo>
                      <a:cubicBezTo>
                        <a:pt x="31" y="22"/>
                        <a:pt x="31" y="24"/>
                        <a:pt x="29" y="24"/>
                      </a:cubicBezTo>
                      <a:cubicBezTo>
                        <a:pt x="25" y="25"/>
                        <a:pt x="25" y="25"/>
                        <a:pt x="25" y="25"/>
                      </a:cubicBezTo>
                      <a:cubicBezTo>
                        <a:pt x="22" y="25"/>
                        <a:pt x="19" y="26"/>
                        <a:pt x="17" y="26"/>
                      </a:cubicBezTo>
                      <a:cubicBezTo>
                        <a:pt x="14" y="27"/>
                        <a:pt x="14" y="28"/>
                        <a:pt x="15" y="29"/>
                      </a:cubicBezTo>
                      <a:cubicBezTo>
                        <a:pt x="15" y="29"/>
                        <a:pt x="16" y="30"/>
                        <a:pt x="19" y="30"/>
                      </a:cubicBezTo>
                      <a:cubicBezTo>
                        <a:pt x="20" y="29"/>
                        <a:pt x="22" y="29"/>
                        <a:pt x="25" y="28"/>
                      </a:cubicBezTo>
                      <a:cubicBezTo>
                        <a:pt x="27" y="27"/>
                        <a:pt x="30" y="27"/>
                        <a:pt x="31" y="26"/>
                      </a:cubicBezTo>
                      <a:cubicBezTo>
                        <a:pt x="32" y="26"/>
                        <a:pt x="32" y="26"/>
                        <a:pt x="32" y="26"/>
                      </a:cubicBezTo>
                      <a:cubicBezTo>
                        <a:pt x="33" y="27"/>
                        <a:pt x="34" y="30"/>
                        <a:pt x="33" y="31"/>
                      </a:cubicBezTo>
                      <a:cubicBezTo>
                        <a:pt x="33" y="31"/>
                        <a:pt x="29" y="32"/>
                        <a:pt x="27" y="3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23" y="34"/>
                        <a:pt x="23" y="35"/>
                        <a:pt x="23" y="35"/>
                      </a:cubicBezTo>
                      <a:cubicBezTo>
                        <a:pt x="23" y="36"/>
                        <a:pt x="24" y="36"/>
                        <a:pt x="26" y="36"/>
                      </a:cubicBezTo>
                      <a:cubicBezTo>
                        <a:pt x="28" y="35"/>
                        <a:pt x="31" y="35"/>
                        <a:pt x="33" y="35"/>
                      </a:cubicBezTo>
                      <a:cubicBezTo>
                        <a:pt x="34" y="35"/>
                        <a:pt x="35" y="35"/>
                        <a:pt x="35" y="35"/>
                      </a:cubicBezTo>
                      <a:cubicBezTo>
                        <a:pt x="35" y="36"/>
                        <a:pt x="35" y="37"/>
                        <a:pt x="35" y="39"/>
                      </a:cubicBezTo>
                      <a:cubicBezTo>
                        <a:pt x="35" y="39"/>
                        <a:pt x="35" y="40"/>
                        <a:pt x="35" y="40"/>
                      </a:cubicBezTo>
                      <a:cubicBezTo>
                        <a:pt x="34" y="41"/>
                        <a:pt x="32" y="41"/>
                        <a:pt x="30" y="42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6" y="43"/>
                        <a:pt x="23" y="43"/>
                        <a:pt x="22" y="44"/>
                      </a:cubicBezTo>
                      <a:cubicBezTo>
                        <a:pt x="22" y="44"/>
                        <a:pt x="22" y="45"/>
                        <a:pt x="22" y="45"/>
                      </a:cubicBezTo>
                      <a:cubicBezTo>
                        <a:pt x="24" y="47"/>
                        <a:pt x="27" y="45"/>
                        <a:pt x="29" y="45"/>
                      </a:cubicBezTo>
                      <a:cubicBezTo>
                        <a:pt x="30" y="44"/>
                        <a:pt x="31" y="44"/>
                        <a:pt x="33" y="43"/>
                      </a:cubicBezTo>
                      <a:cubicBezTo>
                        <a:pt x="33" y="43"/>
                        <a:pt x="33" y="43"/>
                        <a:pt x="33" y="43"/>
                      </a:cubicBezTo>
                      <a:cubicBezTo>
                        <a:pt x="34" y="44"/>
                        <a:pt x="34" y="44"/>
                        <a:pt x="34" y="44"/>
                      </a:cubicBezTo>
                      <a:cubicBezTo>
                        <a:pt x="32" y="46"/>
                        <a:pt x="31" y="47"/>
                        <a:pt x="29" y="47"/>
                      </a:cubicBezTo>
                      <a:cubicBezTo>
                        <a:pt x="29" y="47"/>
                        <a:pt x="29" y="47"/>
                        <a:pt x="29" y="47"/>
                      </a:cubicBezTo>
                      <a:cubicBezTo>
                        <a:pt x="25" y="48"/>
                        <a:pt x="21" y="47"/>
                        <a:pt x="19" y="45"/>
                      </a:cubicBezTo>
                      <a:cubicBezTo>
                        <a:pt x="18" y="44"/>
                        <a:pt x="19" y="44"/>
                        <a:pt x="19" y="43"/>
                      </a:cubicBezTo>
                      <a:cubicBezTo>
                        <a:pt x="21" y="42"/>
                        <a:pt x="25" y="42"/>
                        <a:pt x="26" y="41"/>
                      </a:cubicBezTo>
                      <a:cubicBezTo>
                        <a:pt x="28" y="41"/>
                        <a:pt x="30" y="40"/>
                        <a:pt x="31" y="39"/>
                      </a:cubicBezTo>
                      <a:cubicBezTo>
                        <a:pt x="31" y="39"/>
                        <a:pt x="31" y="38"/>
                        <a:pt x="30" y="38"/>
                      </a:cubicBezTo>
                      <a:cubicBezTo>
                        <a:pt x="30" y="37"/>
                        <a:pt x="27" y="37"/>
                        <a:pt x="23" y="39"/>
                      </a:cubicBezTo>
                      <a:cubicBezTo>
                        <a:pt x="20" y="39"/>
                        <a:pt x="20" y="39"/>
                        <a:pt x="20" y="39"/>
                      </a:cubicBezTo>
                      <a:cubicBezTo>
                        <a:pt x="19" y="40"/>
                        <a:pt x="18" y="40"/>
                        <a:pt x="16" y="40"/>
                      </a:cubicBezTo>
                      <a:cubicBezTo>
                        <a:pt x="16" y="40"/>
                        <a:pt x="15" y="39"/>
                        <a:pt x="15" y="39"/>
                      </a:cubicBezTo>
                      <a:cubicBezTo>
                        <a:pt x="14" y="38"/>
                        <a:pt x="14" y="37"/>
                        <a:pt x="14" y="37"/>
                      </a:cubicBezTo>
                      <a:cubicBezTo>
                        <a:pt x="14" y="36"/>
                        <a:pt x="14" y="35"/>
                        <a:pt x="16" y="35"/>
                      </a:cubicBezTo>
                      <a:cubicBezTo>
                        <a:pt x="16" y="35"/>
                        <a:pt x="17" y="35"/>
                        <a:pt x="17" y="35"/>
                      </a:cubicBezTo>
                      <a:cubicBezTo>
                        <a:pt x="19" y="34"/>
                        <a:pt x="21" y="34"/>
                        <a:pt x="21" y="33"/>
                      </a:cubicBezTo>
                      <a:cubicBezTo>
                        <a:pt x="21" y="33"/>
                        <a:pt x="21" y="33"/>
                        <a:pt x="21" y="32"/>
                      </a:cubicBezTo>
                      <a:cubicBezTo>
                        <a:pt x="21" y="32"/>
                        <a:pt x="21" y="32"/>
                        <a:pt x="20" y="32"/>
                      </a:cubicBezTo>
                      <a:cubicBezTo>
                        <a:pt x="19" y="31"/>
                        <a:pt x="15" y="32"/>
                        <a:pt x="15" y="32"/>
                      </a:cubicBezTo>
                      <a:cubicBezTo>
                        <a:pt x="15" y="32"/>
                        <a:pt x="13" y="33"/>
                        <a:pt x="12" y="32"/>
                      </a:cubicBezTo>
                      <a:cubicBezTo>
                        <a:pt x="11" y="32"/>
                        <a:pt x="11" y="31"/>
                        <a:pt x="10" y="31"/>
                      </a:cubicBezTo>
                      <a:cubicBezTo>
                        <a:pt x="9" y="28"/>
                        <a:pt x="9" y="28"/>
                        <a:pt x="9" y="28"/>
                      </a:cubicBezTo>
                      <a:cubicBezTo>
                        <a:pt x="9" y="27"/>
                        <a:pt x="9" y="27"/>
                        <a:pt x="9" y="26"/>
                      </a:cubicBezTo>
                      <a:cubicBezTo>
                        <a:pt x="10" y="25"/>
                        <a:pt x="11" y="25"/>
                        <a:pt x="12" y="25"/>
                      </a:cubicBezTo>
                      <a:cubicBezTo>
                        <a:pt x="19" y="23"/>
                        <a:pt x="24" y="22"/>
                        <a:pt x="25" y="22"/>
                      </a:cubicBezTo>
                      <a:cubicBezTo>
                        <a:pt x="25" y="22"/>
                        <a:pt x="26" y="22"/>
                        <a:pt x="26" y="22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26" y="20"/>
                        <a:pt x="25" y="19"/>
                        <a:pt x="24" y="19"/>
                      </a:cubicBezTo>
                      <a:cubicBezTo>
                        <a:pt x="23" y="20"/>
                        <a:pt x="20" y="20"/>
                        <a:pt x="15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3" y="22"/>
                        <a:pt x="10" y="22"/>
                        <a:pt x="8" y="22"/>
                      </a:cubicBezTo>
                      <a:cubicBezTo>
                        <a:pt x="8" y="22"/>
                        <a:pt x="8" y="21"/>
                        <a:pt x="7" y="21"/>
                      </a:cubicBezTo>
                      <a:cubicBezTo>
                        <a:pt x="7" y="18"/>
                        <a:pt x="12" y="17"/>
                        <a:pt x="13" y="17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18" y="16"/>
                        <a:pt x="20" y="15"/>
                        <a:pt x="20" y="15"/>
                      </a:cubicBezTo>
                      <a:cubicBezTo>
                        <a:pt x="20" y="15"/>
                        <a:pt x="20" y="14"/>
                        <a:pt x="20" y="14"/>
                      </a:cubicBezTo>
                      <a:cubicBezTo>
                        <a:pt x="20" y="13"/>
                        <a:pt x="18" y="13"/>
                        <a:pt x="16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3" y="14"/>
                        <a:pt x="12" y="14"/>
                        <a:pt x="11" y="15"/>
                      </a:cubicBezTo>
                      <a:cubicBezTo>
                        <a:pt x="9" y="15"/>
                        <a:pt x="9" y="15"/>
                        <a:pt x="9" y="15"/>
                      </a:cubicBezTo>
                      <a:cubicBezTo>
                        <a:pt x="9" y="15"/>
                        <a:pt x="9" y="15"/>
                        <a:pt x="9" y="15"/>
                      </a:cubicBezTo>
                      <a:cubicBezTo>
                        <a:pt x="5" y="17"/>
                        <a:pt x="3" y="17"/>
                        <a:pt x="2" y="16"/>
                      </a:cubicBezTo>
                      <a:cubicBezTo>
                        <a:pt x="1" y="16"/>
                        <a:pt x="1" y="16"/>
                        <a:pt x="1" y="15"/>
                      </a:cubicBezTo>
                      <a:cubicBezTo>
                        <a:pt x="1" y="15"/>
                        <a:pt x="1" y="15"/>
                        <a:pt x="1" y="15"/>
                      </a:cubicBezTo>
                      <a:cubicBezTo>
                        <a:pt x="1" y="14"/>
                        <a:pt x="1" y="13"/>
                        <a:pt x="4" y="12"/>
                      </a:cubicBezTo>
                      <a:cubicBezTo>
                        <a:pt x="4" y="12"/>
                        <a:pt x="7" y="11"/>
                        <a:pt x="7" y="11"/>
                      </a:cubicBezTo>
                      <a:cubicBezTo>
                        <a:pt x="8" y="11"/>
                        <a:pt x="8" y="11"/>
                        <a:pt x="10" y="11"/>
                      </a:cubicBezTo>
                      <a:cubicBezTo>
                        <a:pt x="11" y="10"/>
                        <a:pt x="13" y="10"/>
                        <a:pt x="12" y="8"/>
                      </a:cubicBezTo>
                      <a:cubicBezTo>
                        <a:pt x="12" y="8"/>
                        <a:pt x="11" y="7"/>
                        <a:pt x="9" y="7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6" y="8"/>
                        <a:pt x="3" y="8"/>
                        <a:pt x="2" y="8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3" y="5"/>
                        <a:pt x="3" y="3"/>
                        <a:pt x="8" y="2"/>
                      </a:cubicBezTo>
                      <a:cubicBezTo>
                        <a:pt x="9" y="2"/>
                        <a:pt x="9" y="1"/>
                        <a:pt x="10" y="1"/>
                      </a:cubicBezTo>
                      <a:cubicBezTo>
                        <a:pt x="12" y="1"/>
                        <a:pt x="15" y="1"/>
                        <a:pt x="17" y="2"/>
                      </a:cubicBezTo>
                      <a:cubicBezTo>
                        <a:pt x="17" y="2"/>
                        <a:pt x="18" y="2"/>
                        <a:pt x="18" y="2"/>
                      </a:cubicBezTo>
                      <a:cubicBezTo>
                        <a:pt x="17" y="2"/>
                        <a:pt x="16" y="3"/>
                        <a:pt x="15" y="3"/>
                      </a:cubicBezTo>
                      <a:cubicBezTo>
                        <a:pt x="13" y="4"/>
                        <a:pt x="12" y="4"/>
                        <a:pt x="13" y="5"/>
                      </a:cubicBez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4" y="5"/>
                        <a:pt x="15" y="5"/>
                        <a:pt x="17" y="5"/>
                      </a:cubicBezTo>
                      <a:cubicBezTo>
                        <a:pt x="19" y="4"/>
                        <a:pt x="20" y="4"/>
                        <a:pt x="21" y="4"/>
                      </a:cubicBezTo>
                      <a:cubicBezTo>
                        <a:pt x="22" y="4"/>
                        <a:pt x="23" y="4"/>
                        <a:pt x="23" y="5"/>
                      </a:cubicBezTo>
                      <a:cubicBezTo>
                        <a:pt x="24" y="5"/>
                        <a:pt x="24" y="6"/>
                        <a:pt x="25" y="6"/>
                      </a:cubicBezTo>
                      <a:cubicBezTo>
                        <a:pt x="25" y="7"/>
                        <a:pt x="25" y="7"/>
                        <a:pt x="25" y="7"/>
                      </a:cubicBezTo>
                      <a:cubicBezTo>
                        <a:pt x="25" y="8"/>
                        <a:pt x="24" y="8"/>
                        <a:pt x="24" y="8"/>
                      </a:cubicBezTo>
                      <a:cubicBezTo>
                        <a:pt x="22" y="8"/>
                        <a:pt x="20" y="9"/>
                        <a:pt x="18" y="9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5" y="10"/>
                        <a:pt x="15" y="10"/>
                      </a:cubicBezTo>
                      <a:cubicBezTo>
                        <a:pt x="15" y="11"/>
                        <a:pt x="15" y="11"/>
                        <a:pt x="15" y="11"/>
                      </a:cubicBezTo>
                      <a:close/>
                    </a:path>
                  </a:pathLst>
                </a:custGeom>
                <a:solidFill>
                  <a:srgbClr val="FBDBD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1" name="Freeform 113">
                  <a:extLst>
                    <a:ext uri="{FF2B5EF4-FFF2-40B4-BE49-F238E27FC236}">
                      <a16:creationId xmlns:a16="http://schemas.microsoft.com/office/drawing/2014/main" id="{DE791FF1-609E-D53A-A911-7B6BE6D52C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7" y="3519"/>
                  <a:ext cx="50" cy="72"/>
                </a:xfrm>
                <a:custGeom>
                  <a:avLst/>
                  <a:gdLst>
                    <a:gd name="T0" fmla="*/ 64 w 36"/>
                    <a:gd name="T1" fmla="*/ 32 h 49"/>
                    <a:gd name="T2" fmla="*/ 46 w 36"/>
                    <a:gd name="T3" fmla="*/ 38 h 49"/>
                    <a:gd name="T4" fmla="*/ 43 w 36"/>
                    <a:gd name="T5" fmla="*/ 35 h 49"/>
                    <a:gd name="T6" fmla="*/ 46 w 36"/>
                    <a:gd name="T7" fmla="*/ 32 h 49"/>
                    <a:gd name="T8" fmla="*/ 64 w 36"/>
                    <a:gd name="T9" fmla="*/ 28 h 49"/>
                    <a:gd name="T10" fmla="*/ 69 w 36"/>
                    <a:gd name="T11" fmla="*/ 19 h 49"/>
                    <a:gd name="T12" fmla="*/ 56 w 36"/>
                    <a:gd name="T13" fmla="*/ 9 h 49"/>
                    <a:gd name="T14" fmla="*/ 36 w 36"/>
                    <a:gd name="T15" fmla="*/ 15 h 49"/>
                    <a:gd name="T16" fmla="*/ 49 w 36"/>
                    <a:gd name="T17" fmla="*/ 6 h 49"/>
                    <a:gd name="T18" fmla="*/ 49 w 36"/>
                    <a:gd name="T19" fmla="*/ 1 h 49"/>
                    <a:gd name="T20" fmla="*/ 25 w 36"/>
                    <a:gd name="T21" fmla="*/ 1 h 49"/>
                    <a:gd name="T22" fmla="*/ 6 w 36"/>
                    <a:gd name="T23" fmla="*/ 26 h 49"/>
                    <a:gd name="T24" fmla="*/ 25 w 36"/>
                    <a:gd name="T25" fmla="*/ 26 h 49"/>
                    <a:gd name="T26" fmla="*/ 25 w 36"/>
                    <a:gd name="T27" fmla="*/ 32 h 49"/>
                    <a:gd name="T28" fmla="*/ 8 w 36"/>
                    <a:gd name="T29" fmla="*/ 35 h 49"/>
                    <a:gd name="T30" fmla="*/ 0 w 36"/>
                    <a:gd name="T31" fmla="*/ 47 h 49"/>
                    <a:gd name="T32" fmla="*/ 25 w 36"/>
                    <a:gd name="T33" fmla="*/ 51 h 49"/>
                    <a:gd name="T34" fmla="*/ 29 w 36"/>
                    <a:gd name="T35" fmla="*/ 51 h 49"/>
                    <a:gd name="T36" fmla="*/ 43 w 36"/>
                    <a:gd name="T37" fmla="*/ 46 h 49"/>
                    <a:gd name="T38" fmla="*/ 50 w 36"/>
                    <a:gd name="T39" fmla="*/ 46 h 49"/>
                    <a:gd name="T40" fmla="*/ 35 w 36"/>
                    <a:gd name="T41" fmla="*/ 51 h 49"/>
                    <a:gd name="T42" fmla="*/ 21 w 36"/>
                    <a:gd name="T43" fmla="*/ 69 h 49"/>
                    <a:gd name="T44" fmla="*/ 40 w 36"/>
                    <a:gd name="T45" fmla="*/ 69 h 49"/>
                    <a:gd name="T46" fmla="*/ 68 w 36"/>
                    <a:gd name="T47" fmla="*/ 68 h 49"/>
                    <a:gd name="T48" fmla="*/ 68 w 36"/>
                    <a:gd name="T49" fmla="*/ 69 h 49"/>
                    <a:gd name="T50" fmla="*/ 25 w 36"/>
                    <a:gd name="T51" fmla="*/ 82 h 49"/>
                    <a:gd name="T52" fmla="*/ 26 w 36"/>
                    <a:gd name="T53" fmla="*/ 100 h 49"/>
                    <a:gd name="T54" fmla="*/ 40 w 36"/>
                    <a:gd name="T55" fmla="*/ 104 h 49"/>
                    <a:gd name="T56" fmla="*/ 54 w 36"/>
                    <a:gd name="T57" fmla="*/ 101 h 49"/>
                    <a:gd name="T58" fmla="*/ 46 w 36"/>
                    <a:gd name="T59" fmla="*/ 107 h 49"/>
                    <a:gd name="T60" fmla="*/ 35 w 36"/>
                    <a:gd name="T61" fmla="*/ 116 h 49"/>
                    <a:gd name="T62" fmla="*/ 43 w 36"/>
                    <a:gd name="T63" fmla="*/ 129 h 49"/>
                    <a:gd name="T64" fmla="*/ 61 w 36"/>
                    <a:gd name="T65" fmla="*/ 123 h 49"/>
                    <a:gd name="T66" fmla="*/ 81 w 36"/>
                    <a:gd name="T67" fmla="*/ 123 h 49"/>
                    <a:gd name="T68" fmla="*/ 49 w 36"/>
                    <a:gd name="T69" fmla="*/ 137 h 49"/>
                    <a:gd name="T70" fmla="*/ 49 w 36"/>
                    <a:gd name="T71" fmla="*/ 143 h 49"/>
                    <a:gd name="T72" fmla="*/ 78 w 36"/>
                    <a:gd name="T73" fmla="*/ 153 h 49"/>
                    <a:gd name="T74" fmla="*/ 90 w 36"/>
                    <a:gd name="T75" fmla="*/ 137 h 49"/>
                    <a:gd name="T76" fmla="*/ 75 w 36"/>
                    <a:gd name="T77" fmla="*/ 141 h 49"/>
                    <a:gd name="T78" fmla="*/ 61 w 36"/>
                    <a:gd name="T79" fmla="*/ 141 h 49"/>
                    <a:gd name="T80" fmla="*/ 81 w 36"/>
                    <a:gd name="T81" fmla="*/ 134 h 49"/>
                    <a:gd name="T82" fmla="*/ 96 w 36"/>
                    <a:gd name="T83" fmla="*/ 123 h 49"/>
                    <a:gd name="T84" fmla="*/ 89 w 36"/>
                    <a:gd name="T85" fmla="*/ 107 h 49"/>
                    <a:gd name="T86" fmla="*/ 64 w 36"/>
                    <a:gd name="T87" fmla="*/ 110 h 49"/>
                    <a:gd name="T88" fmla="*/ 75 w 36"/>
                    <a:gd name="T89" fmla="*/ 104 h 49"/>
                    <a:gd name="T90" fmla="*/ 90 w 36"/>
                    <a:gd name="T91" fmla="*/ 100 h 49"/>
                    <a:gd name="T92" fmla="*/ 83 w 36"/>
                    <a:gd name="T93" fmla="*/ 82 h 49"/>
                    <a:gd name="T94" fmla="*/ 50 w 36"/>
                    <a:gd name="T95" fmla="*/ 93 h 49"/>
                    <a:gd name="T96" fmla="*/ 49 w 36"/>
                    <a:gd name="T97" fmla="*/ 87 h 49"/>
                    <a:gd name="T98" fmla="*/ 78 w 36"/>
                    <a:gd name="T99" fmla="*/ 79 h 49"/>
                    <a:gd name="T100" fmla="*/ 81 w 36"/>
                    <a:gd name="T101" fmla="*/ 54 h 49"/>
                    <a:gd name="T102" fmla="*/ 40 w 36"/>
                    <a:gd name="T103" fmla="*/ 60 h 49"/>
                    <a:gd name="T104" fmla="*/ 40 w 36"/>
                    <a:gd name="T105" fmla="*/ 56 h 49"/>
                    <a:gd name="T106" fmla="*/ 74 w 36"/>
                    <a:gd name="T107" fmla="*/ 51 h 49"/>
                    <a:gd name="T108" fmla="*/ 81 w 36"/>
                    <a:gd name="T109" fmla="*/ 38 h 49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0" t="0" r="r" b="b"/>
                  <a:pathLst>
                    <a:path w="36" h="49">
                      <a:moveTo>
                        <a:pt x="28" y="10"/>
                      </a:moveTo>
                      <a:cubicBezTo>
                        <a:pt x="26" y="10"/>
                        <a:pt x="25" y="10"/>
                        <a:pt x="24" y="10"/>
                      </a:cubicBezTo>
                      <a:cubicBezTo>
                        <a:pt x="24" y="10"/>
                        <a:pt x="24" y="10"/>
                        <a:pt x="24" y="10"/>
                      </a:cubicBezTo>
                      <a:cubicBezTo>
                        <a:pt x="22" y="11"/>
                        <a:pt x="19" y="11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6" y="12"/>
                        <a:pt x="16" y="11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1"/>
                        <a:pt x="16" y="10"/>
                        <a:pt x="17" y="10"/>
                      </a:cubicBezTo>
                      <a:cubicBezTo>
                        <a:pt x="19" y="10"/>
                        <a:pt x="19" y="10"/>
                        <a:pt x="19" y="10"/>
                      </a:cubicBezTo>
                      <a:cubicBezTo>
                        <a:pt x="20" y="9"/>
                        <a:pt x="22" y="9"/>
                        <a:pt x="24" y="9"/>
                      </a:cubicBezTo>
                      <a:cubicBezTo>
                        <a:pt x="24" y="9"/>
                        <a:pt x="26" y="8"/>
                        <a:pt x="26" y="7"/>
                      </a:cubicBezTo>
                      <a:cubicBezTo>
                        <a:pt x="26" y="7"/>
                        <a:pt x="26" y="6"/>
                        <a:pt x="26" y="6"/>
                      </a:cubicBezTo>
                      <a:cubicBezTo>
                        <a:pt x="25" y="5"/>
                        <a:pt x="24" y="5"/>
                        <a:pt x="24" y="4"/>
                      </a:cubicBezTo>
                      <a:cubicBezTo>
                        <a:pt x="23" y="4"/>
                        <a:pt x="22" y="3"/>
                        <a:pt x="21" y="3"/>
                      </a:cubicBezTo>
                      <a:cubicBezTo>
                        <a:pt x="20" y="4"/>
                        <a:pt x="18" y="4"/>
                        <a:pt x="17" y="4"/>
                      </a:cubicBezTo>
                      <a:cubicBezTo>
                        <a:pt x="15" y="5"/>
                        <a:pt x="14" y="5"/>
                        <a:pt x="14" y="5"/>
                      </a:cubicBezTo>
                      <a:cubicBezTo>
                        <a:pt x="14" y="4"/>
                        <a:pt x="15" y="4"/>
                        <a:pt x="15" y="4"/>
                      </a:cubicBezTo>
                      <a:cubicBezTo>
                        <a:pt x="17" y="3"/>
                        <a:pt x="18" y="3"/>
                        <a:pt x="18" y="2"/>
                      </a:cubicBezTo>
                      <a:cubicBezTo>
                        <a:pt x="19" y="2"/>
                        <a:pt x="18" y="2"/>
                        <a:pt x="18" y="1"/>
                      </a:cubicBez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15" y="0"/>
                        <a:pt x="12" y="0"/>
                        <a:pt x="9" y="1"/>
                      </a:cubicBezTo>
                      <a:cubicBezTo>
                        <a:pt x="3" y="2"/>
                        <a:pt x="2" y="4"/>
                        <a:pt x="1" y="7"/>
                      </a:cubicBezTo>
                      <a:cubicBezTo>
                        <a:pt x="1" y="7"/>
                        <a:pt x="1" y="8"/>
                        <a:pt x="2" y="8"/>
                      </a:cubicBezTo>
                      <a:cubicBezTo>
                        <a:pt x="3" y="9"/>
                        <a:pt x="6" y="9"/>
                        <a:pt x="8" y="8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11" y="8"/>
                        <a:pt x="11" y="8"/>
                        <a:pt x="11" y="9"/>
                      </a:cubicBezTo>
                      <a:cubicBezTo>
                        <a:pt x="11" y="9"/>
                        <a:pt x="11" y="9"/>
                        <a:pt x="9" y="10"/>
                      </a:cubicBezTo>
                      <a:cubicBezTo>
                        <a:pt x="8" y="10"/>
                        <a:pt x="7" y="11"/>
                        <a:pt x="6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0" y="12"/>
                        <a:pt x="0" y="14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6"/>
                        <a:pt x="1" y="17"/>
                        <a:pt x="1" y="17"/>
                      </a:cubicBezTo>
                      <a:cubicBezTo>
                        <a:pt x="4" y="18"/>
                        <a:pt x="8" y="17"/>
                        <a:pt x="9" y="16"/>
                      </a:cubicBezTo>
                      <a:cubicBezTo>
                        <a:pt x="10" y="16"/>
                        <a:pt x="10" y="16"/>
                        <a:pt x="10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2" y="15"/>
                        <a:pt x="13" y="15"/>
                        <a:pt x="16" y="14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8" y="14"/>
                        <a:pt x="19" y="14"/>
                        <a:pt x="19" y="14"/>
                      </a:cubicBezTo>
                      <a:cubicBezTo>
                        <a:pt x="19" y="14"/>
                        <a:pt x="19" y="14"/>
                        <a:pt x="19" y="14"/>
                      </a:cubicBezTo>
                      <a:cubicBezTo>
                        <a:pt x="19" y="15"/>
                        <a:pt x="18" y="15"/>
                        <a:pt x="16" y="15"/>
                      </a:cubicBezTo>
                      <a:cubicBezTo>
                        <a:pt x="16" y="15"/>
                        <a:pt x="13" y="16"/>
                        <a:pt x="13" y="16"/>
                      </a:cubicBezTo>
                      <a:cubicBezTo>
                        <a:pt x="12" y="16"/>
                        <a:pt x="6" y="18"/>
                        <a:pt x="6" y="21"/>
                      </a:cubicBezTo>
                      <a:cubicBezTo>
                        <a:pt x="7" y="22"/>
                        <a:pt x="7" y="22"/>
                        <a:pt x="8" y="22"/>
                      </a:cubicBezTo>
                      <a:cubicBezTo>
                        <a:pt x="10" y="23"/>
                        <a:pt x="13" y="22"/>
                        <a:pt x="15" y="22"/>
                      </a:cubicBezTo>
                      <a:cubicBezTo>
                        <a:pt x="15" y="22"/>
                        <a:pt x="15" y="22"/>
                        <a:pt x="15" y="22"/>
                      </a:cubicBezTo>
                      <a:cubicBezTo>
                        <a:pt x="22" y="21"/>
                        <a:pt x="24" y="20"/>
                        <a:pt x="24" y="20"/>
                      </a:cubicBezTo>
                      <a:cubicBezTo>
                        <a:pt x="25" y="20"/>
                        <a:pt x="25" y="20"/>
                        <a:pt x="25" y="21"/>
                      </a:cubicBezTo>
                      <a:cubicBezTo>
                        <a:pt x="25" y="21"/>
                        <a:pt x="25" y="21"/>
                        <a:pt x="25" y="21"/>
                      </a:cubicBezTo>
                      <a:cubicBezTo>
                        <a:pt x="25" y="21"/>
                        <a:pt x="25" y="22"/>
                        <a:pt x="25" y="22"/>
                      </a:cubicBezTo>
                      <a:cubicBezTo>
                        <a:pt x="23" y="22"/>
                        <a:pt x="16" y="23"/>
                        <a:pt x="12" y="24"/>
                      </a:cubicBezTo>
                      <a:cubicBezTo>
                        <a:pt x="11" y="24"/>
                        <a:pt x="9" y="25"/>
                        <a:pt x="9" y="26"/>
                      </a:cubicBezTo>
                      <a:cubicBezTo>
                        <a:pt x="8" y="26"/>
                        <a:pt x="8" y="27"/>
                        <a:pt x="8" y="28"/>
                      </a:cubicBezTo>
                      <a:cubicBezTo>
                        <a:pt x="8" y="28"/>
                        <a:pt x="10" y="31"/>
                        <a:pt x="10" y="31"/>
                      </a:cubicBezTo>
                      <a:cubicBezTo>
                        <a:pt x="10" y="32"/>
                        <a:pt x="11" y="33"/>
                        <a:pt x="12" y="33"/>
                      </a:cubicBezTo>
                      <a:cubicBezTo>
                        <a:pt x="13" y="33"/>
                        <a:pt x="15" y="33"/>
                        <a:pt x="15" y="33"/>
                      </a:cubicBezTo>
                      <a:cubicBezTo>
                        <a:pt x="16" y="33"/>
                        <a:pt x="19" y="32"/>
                        <a:pt x="20" y="32"/>
                      </a:cubicBezTo>
                      <a:cubicBezTo>
                        <a:pt x="20" y="32"/>
                        <a:pt x="20" y="32"/>
                        <a:pt x="20" y="32"/>
                      </a:cubicBezTo>
                      <a:cubicBezTo>
                        <a:pt x="20" y="33"/>
                        <a:pt x="20" y="33"/>
                        <a:pt x="20" y="33"/>
                      </a:cubicBezTo>
                      <a:cubicBezTo>
                        <a:pt x="20" y="34"/>
                        <a:pt x="18" y="34"/>
                        <a:pt x="17" y="34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3" y="35"/>
                        <a:pt x="13" y="35"/>
                        <a:pt x="13" y="37"/>
                      </a:cubicBezTo>
                      <a:cubicBezTo>
                        <a:pt x="13" y="37"/>
                        <a:pt x="13" y="38"/>
                        <a:pt x="14" y="39"/>
                      </a:cubicBezTo>
                      <a:cubicBezTo>
                        <a:pt x="14" y="40"/>
                        <a:pt x="15" y="40"/>
                        <a:pt x="16" y="41"/>
                      </a:cubicBezTo>
                      <a:cubicBezTo>
                        <a:pt x="18" y="41"/>
                        <a:pt x="20" y="40"/>
                        <a:pt x="21" y="40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25" y="39"/>
                        <a:pt x="29" y="38"/>
                        <a:pt x="30" y="38"/>
                      </a:cubicBezTo>
                      <a:cubicBezTo>
                        <a:pt x="30" y="38"/>
                        <a:pt x="30" y="38"/>
                        <a:pt x="30" y="39"/>
                      </a:cubicBezTo>
                      <a:cubicBezTo>
                        <a:pt x="29" y="39"/>
                        <a:pt x="28" y="40"/>
                        <a:pt x="26" y="41"/>
                      </a:cubicBezTo>
                      <a:cubicBezTo>
                        <a:pt x="24" y="41"/>
                        <a:pt x="20" y="42"/>
                        <a:pt x="18" y="43"/>
                      </a:cubicBezTo>
                      <a:cubicBezTo>
                        <a:pt x="18" y="43"/>
                        <a:pt x="18" y="43"/>
                        <a:pt x="18" y="44"/>
                      </a:cubicBezTo>
                      <a:cubicBezTo>
                        <a:pt x="18" y="44"/>
                        <a:pt x="17" y="45"/>
                        <a:pt x="18" y="45"/>
                      </a:cubicBezTo>
                      <a:cubicBezTo>
                        <a:pt x="20" y="48"/>
                        <a:pt x="24" y="49"/>
                        <a:pt x="29" y="48"/>
                      </a:cubicBezTo>
                      <a:cubicBezTo>
                        <a:pt x="29" y="48"/>
                        <a:pt x="29" y="48"/>
                        <a:pt x="29" y="48"/>
                      </a:cubicBezTo>
                      <a:cubicBezTo>
                        <a:pt x="31" y="47"/>
                        <a:pt x="33" y="46"/>
                        <a:pt x="34" y="44"/>
                      </a:cubicBezTo>
                      <a:cubicBezTo>
                        <a:pt x="35" y="44"/>
                        <a:pt x="35" y="43"/>
                        <a:pt x="34" y="43"/>
                      </a:cubicBezTo>
                      <a:cubicBezTo>
                        <a:pt x="34" y="43"/>
                        <a:pt x="33" y="43"/>
                        <a:pt x="33" y="43"/>
                      </a:cubicBezTo>
                      <a:cubicBezTo>
                        <a:pt x="31" y="43"/>
                        <a:pt x="29" y="44"/>
                        <a:pt x="28" y="44"/>
                      </a:cubicBezTo>
                      <a:cubicBezTo>
                        <a:pt x="26" y="45"/>
                        <a:pt x="24" y="46"/>
                        <a:pt x="23" y="45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23" y="44"/>
                        <a:pt x="27" y="43"/>
                        <a:pt x="29" y="43"/>
                      </a:cubicBezTo>
                      <a:cubicBezTo>
                        <a:pt x="30" y="42"/>
                        <a:pt x="30" y="42"/>
                        <a:pt x="30" y="42"/>
                      </a:cubicBezTo>
                      <a:cubicBezTo>
                        <a:pt x="32" y="42"/>
                        <a:pt x="34" y="41"/>
                        <a:pt x="35" y="40"/>
                      </a:cubicBezTo>
                      <a:cubicBezTo>
                        <a:pt x="36" y="40"/>
                        <a:pt x="36" y="39"/>
                        <a:pt x="36" y="39"/>
                      </a:cubicBezTo>
                      <a:cubicBezTo>
                        <a:pt x="36" y="37"/>
                        <a:pt x="36" y="36"/>
                        <a:pt x="36" y="35"/>
                      </a:cubicBezTo>
                      <a:cubicBezTo>
                        <a:pt x="36" y="35"/>
                        <a:pt x="36" y="34"/>
                        <a:pt x="33" y="34"/>
                      </a:cubicBezTo>
                      <a:cubicBezTo>
                        <a:pt x="31" y="34"/>
                        <a:pt x="28" y="35"/>
                        <a:pt x="26" y="35"/>
                      </a:cubicBezTo>
                      <a:cubicBezTo>
                        <a:pt x="25" y="35"/>
                        <a:pt x="24" y="35"/>
                        <a:pt x="24" y="35"/>
                      </a:cubicBezTo>
                      <a:cubicBezTo>
                        <a:pt x="24" y="35"/>
                        <a:pt x="24" y="34"/>
                        <a:pt x="25" y="34"/>
                      </a:cubicBezTo>
                      <a:cubicBezTo>
                        <a:pt x="28" y="33"/>
                        <a:pt x="28" y="33"/>
                        <a:pt x="28" y="33"/>
                      </a:cubicBezTo>
                      <a:cubicBezTo>
                        <a:pt x="31" y="33"/>
                        <a:pt x="34" y="32"/>
                        <a:pt x="34" y="31"/>
                      </a:cubicBezTo>
                      <a:cubicBezTo>
                        <a:pt x="34" y="31"/>
                        <a:pt x="34" y="31"/>
                        <a:pt x="34" y="31"/>
                      </a:cubicBezTo>
                      <a:cubicBezTo>
                        <a:pt x="35" y="30"/>
                        <a:pt x="35" y="27"/>
                        <a:pt x="33" y="26"/>
                      </a:cubicBezTo>
                      <a:cubicBezTo>
                        <a:pt x="32" y="26"/>
                        <a:pt x="32" y="25"/>
                        <a:pt x="31" y="26"/>
                      </a:cubicBezTo>
                      <a:cubicBezTo>
                        <a:pt x="29" y="26"/>
                        <a:pt x="27" y="27"/>
                        <a:pt x="25" y="27"/>
                      </a:cubicBezTo>
                      <a:cubicBezTo>
                        <a:pt x="22" y="28"/>
                        <a:pt x="20" y="29"/>
                        <a:pt x="19" y="29"/>
                      </a:cubicBezTo>
                      <a:cubicBezTo>
                        <a:pt x="17" y="29"/>
                        <a:pt x="16" y="29"/>
                        <a:pt x="16" y="29"/>
                      </a:cubicBezTo>
                      <a:cubicBezTo>
                        <a:pt x="15" y="28"/>
                        <a:pt x="16" y="27"/>
                        <a:pt x="18" y="27"/>
                      </a:cubicBezTo>
                      <a:cubicBezTo>
                        <a:pt x="19" y="27"/>
                        <a:pt x="22" y="26"/>
                        <a:pt x="25" y="25"/>
                      </a:cubicBezTo>
                      <a:cubicBezTo>
                        <a:pt x="29" y="25"/>
                        <a:pt x="29" y="25"/>
                        <a:pt x="29" y="25"/>
                      </a:cubicBezTo>
                      <a:cubicBezTo>
                        <a:pt x="31" y="24"/>
                        <a:pt x="33" y="23"/>
                        <a:pt x="32" y="20"/>
                      </a:cubicBezTo>
                      <a:cubicBezTo>
                        <a:pt x="31" y="19"/>
                        <a:pt x="31" y="18"/>
                        <a:pt x="30" y="17"/>
                      </a:cubicBezTo>
                      <a:cubicBezTo>
                        <a:pt x="28" y="17"/>
                        <a:pt x="27" y="17"/>
                        <a:pt x="27" y="17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19"/>
                        <a:pt x="14" y="19"/>
                        <a:pt x="14" y="19"/>
                      </a:cubicBezTo>
                      <a:cubicBezTo>
                        <a:pt x="14" y="19"/>
                        <a:pt x="14" y="18"/>
                        <a:pt x="15" y="18"/>
                      </a:cubicBezTo>
                      <a:cubicBezTo>
                        <a:pt x="27" y="16"/>
                        <a:pt x="27" y="16"/>
                        <a:pt x="27" y="16"/>
                      </a:cubicBezTo>
                      <a:cubicBezTo>
                        <a:pt x="27" y="16"/>
                        <a:pt x="27" y="16"/>
                        <a:pt x="27" y="16"/>
                      </a:cubicBezTo>
                      <a:cubicBezTo>
                        <a:pt x="27" y="15"/>
                        <a:pt x="29" y="15"/>
                        <a:pt x="29" y="14"/>
                      </a:cubicBezTo>
                      <a:cubicBezTo>
                        <a:pt x="30" y="14"/>
                        <a:pt x="30" y="13"/>
                        <a:pt x="30" y="12"/>
                      </a:cubicBezTo>
                      <a:cubicBezTo>
                        <a:pt x="29" y="11"/>
                        <a:pt x="29" y="10"/>
                        <a:pt x="28" y="10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58585A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2" name="Freeform 114">
                  <a:extLst>
                    <a:ext uri="{FF2B5EF4-FFF2-40B4-BE49-F238E27FC236}">
                      <a16:creationId xmlns:a16="http://schemas.microsoft.com/office/drawing/2014/main" id="{1F328442-A1FD-C5A3-9822-CED6B427E6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9" y="3520"/>
                  <a:ext cx="46" cy="69"/>
                </a:xfrm>
                <a:custGeom>
                  <a:avLst/>
                  <a:gdLst>
                    <a:gd name="T0" fmla="*/ 37 w 34"/>
                    <a:gd name="T1" fmla="*/ 34 h 47"/>
                    <a:gd name="T2" fmla="*/ 57 w 34"/>
                    <a:gd name="T3" fmla="*/ 32 h 47"/>
                    <a:gd name="T4" fmla="*/ 64 w 34"/>
                    <a:gd name="T5" fmla="*/ 32 h 47"/>
                    <a:gd name="T6" fmla="*/ 69 w 34"/>
                    <a:gd name="T7" fmla="*/ 41 h 47"/>
                    <a:gd name="T8" fmla="*/ 62 w 34"/>
                    <a:gd name="T9" fmla="*/ 46 h 47"/>
                    <a:gd name="T10" fmla="*/ 30 w 34"/>
                    <a:gd name="T11" fmla="*/ 56 h 47"/>
                    <a:gd name="T12" fmla="*/ 64 w 34"/>
                    <a:gd name="T13" fmla="*/ 54 h 47"/>
                    <a:gd name="T14" fmla="*/ 74 w 34"/>
                    <a:gd name="T15" fmla="*/ 60 h 47"/>
                    <a:gd name="T16" fmla="*/ 58 w 34"/>
                    <a:gd name="T17" fmla="*/ 75 h 47"/>
                    <a:gd name="T18" fmla="*/ 35 w 34"/>
                    <a:gd name="T19" fmla="*/ 88 h 47"/>
                    <a:gd name="T20" fmla="*/ 58 w 34"/>
                    <a:gd name="T21" fmla="*/ 87 h 47"/>
                    <a:gd name="T22" fmla="*/ 77 w 34"/>
                    <a:gd name="T23" fmla="*/ 79 h 47"/>
                    <a:gd name="T24" fmla="*/ 64 w 34"/>
                    <a:gd name="T25" fmla="*/ 101 h 47"/>
                    <a:gd name="T26" fmla="*/ 55 w 34"/>
                    <a:gd name="T27" fmla="*/ 107 h 47"/>
                    <a:gd name="T28" fmla="*/ 78 w 34"/>
                    <a:gd name="T29" fmla="*/ 107 h 47"/>
                    <a:gd name="T30" fmla="*/ 84 w 34"/>
                    <a:gd name="T31" fmla="*/ 120 h 47"/>
                    <a:gd name="T32" fmla="*/ 72 w 34"/>
                    <a:gd name="T33" fmla="*/ 129 h 47"/>
                    <a:gd name="T34" fmla="*/ 51 w 34"/>
                    <a:gd name="T35" fmla="*/ 135 h 47"/>
                    <a:gd name="T36" fmla="*/ 69 w 34"/>
                    <a:gd name="T37" fmla="*/ 139 h 47"/>
                    <a:gd name="T38" fmla="*/ 78 w 34"/>
                    <a:gd name="T39" fmla="*/ 134 h 47"/>
                    <a:gd name="T40" fmla="*/ 69 w 34"/>
                    <a:gd name="T41" fmla="*/ 147 h 47"/>
                    <a:gd name="T42" fmla="*/ 43 w 34"/>
                    <a:gd name="T43" fmla="*/ 139 h 47"/>
                    <a:gd name="T44" fmla="*/ 62 w 34"/>
                    <a:gd name="T45" fmla="*/ 128 h 47"/>
                    <a:gd name="T46" fmla="*/ 72 w 34"/>
                    <a:gd name="T47" fmla="*/ 116 h 47"/>
                    <a:gd name="T48" fmla="*/ 47 w 34"/>
                    <a:gd name="T49" fmla="*/ 120 h 47"/>
                    <a:gd name="T50" fmla="*/ 35 w 34"/>
                    <a:gd name="T51" fmla="*/ 120 h 47"/>
                    <a:gd name="T52" fmla="*/ 37 w 34"/>
                    <a:gd name="T53" fmla="*/ 107 h 47"/>
                    <a:gd name="T54" fmla="*/ 50 w 34"/>
                    <a:gd name="T55" fmla="*/ 101 h 47"/>
                    <a:gd name="T56" fmla="*/ 47 w 34"/>
                    <a:gd name="T57" fmla="*/ 100 h 47"/>
                    <a:gd name="T58" fmla="*/ 27 w 34"/>
                    <a:gd name="T59" fmla="*/ 100 h 47"/>
                    <a:gd name="T60" fmla="*/ 20 w 34"/>
                    <a:gd name="T61" fmla="*/ 87 h 47"/>
                    <a:gd name="T62" fmla="*/ 27 w 34"/>
                    <a:gd name="T63" fmla="*/ 75 h 47"/>
                    <a:gd name="T64" fmla="*/ 62 w 34"/>
                    <a:gd name="T65" fmla="*/ 68 h 47"/>
                    <a:gd name="T66" fmla="*/ 57 w 34"/>
                    <a:gd name="T67" fmla="*/ 56 h 47"/>
                    <a:gd name="T68" fmla="*/ 32 w 34"/>
                    <a:gd name="T69" fmla="*/ 63 h 47"/>
                    <a:gd name="T70" fmla="*/ 15 w 34"/>
                    <a:gd name="T71" fmla="*/ 63 h 47"/>
                    <a:gd name="T72" fmla="*/ 41 w 34"/>
                    <a:gd name="T73" fmla="*/ 47 h 47"/>
                    <a:gd name="T74" fmla="*/ 47 w 34"/>
                    <a:gd name="T75" fmla="*/ 41 h 47"/>
                    <a:gd name="T76" fmla="*/ 35 w 34"/>
                    <a:gd name="T77" fmla="*/ 41 h 47"/>
                    <a:gd name="T78" fmla="*/ 20 w 34"/>
                    <a:gd name="T79" fmla="*/ 46 h 47"/>
                    <a:gd name="T80" fmla="*/ 1 w 34"/>
                    <a:gd name="T81" fmla="*/ 47 h 47"/>
                    <a:gd name="T82" fmla="*/ 0 w 34"/>
                    <a:gd name="T83" fmla="*/ 46 h 47"/>
                    <a:gd name="T84" fmla="*/ 15 w 34"/>
                    <a:gd name="T85" fmla="*/ 32 h 47"/>
                    <a:gd name="T86" fmla="*/ 27 w 34"/>
                    <a:gd name="T87" fmla="*/ 22 h 47"/>
                    <a:gd name="T88" fmla="*/ 16 w 34"/>
                    <a:gd name="T89" fmla="*/ 22 h 47"/>
                    <a:gd name="T90" fmla="*/ 1 w 34"/>
                    <a:gd name="T91" fmla="*/ 19 h 47"/>
                    <a:gd name="T92" fmla="*/ 22 w 34"/>
                    <a:gd name="T93" fmla="*/ 0 h 47"/>
                    <a:gd name="T94" fmla="*/ 42 w 34"/>
                    <a:gd name="T95" fmla="*/ 1 h 47"/>
                    <a:gd name="T96" fmla="*/ 30 w 34"/>
                    <a:gd name="T97" fmla="*/ 13 h 47"/>
                    <a:gd name="T98" fmla="*/ 41 w 34"/>
                    <a:gd name="T99" fmla="*/ 13 h 47"/>
                    <a:gd name="T100" fmla="*/ 55 w 34"/>
                    <a:gd name="T101" fmla="*/ 13 h 47"/>
                    <a:gd name="T102" fmla="*/ 58 w 34"/>
                    <a:gd name="T103" fmla="*/ 19 h 47"/>
                    <a:gd name="T104" fmla="*/ 42 w 34"/>
                    <a:gd name="T105" fmla="*/ 26 h 47"/>
                    <a:gd name="T106" fmla="*/ 35 w 34"/>
                    <a:gd name="T107" fmla="*/ 28 h 47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0" t="0" r="r" b="b"/>
                  <a:pathLst>
                    <a:path w="34" h="47">
                      <a:moveTo>
                        <a:pt x="14" y="10"/>
                      </a:moveTo>
                      <a:cubicBezTo>
                        <a:pt x="14" y="11"/>
                        <a:pt x="15" y="11"/>
                        <a:pt x="15" y="11"/>
                      </a:cubicBezTo>
                      <a:cubicBezTo>
                        <a:pt x="16" y="11"/>
                        <a:pt x="16" y="11"/>
                        <a:pt x="17" y="11"/>
                      </a:cubicBezTo>
                      <a:cubicBezTo>
                        <a:pt x="18" y="11"/>
                        <a:pt x="22" y="10"/>
                        <a:pt x="23" y="10"/>
                      </a:cubicBezTo>
                      <a:cubicBezTo>
                        <a:pt x="23" y="10"/>
                        <a:pt x="23" y="10"/>
                        <a:pt x="23" y="10"/>
                      </a:cubicBezTo>
                      <a:cubicBezTo>
                        <a:pt x="24" y="10"/>
                        <a:pt x="25" y="9"/>
                        <a:pt x="26" y="10"/>
                      </a:cubicBezTo>
                      <a:cubicBezTo>
                        <a:pt x="27" y="10"/>
                        <a:pt x="27" y="10"/>
                        <a:pt x="28" y="11"/>
                      </a:cubicBezTo>
                      <a:cubicBezTo>
                        <a:pt x="28" y="12"/>
                        <a:pt x="28" y="13"/>
                        <a:pt x="28" y="13"/>
                      </a:cubicBezTo>
                      <a:cubicBezTo>
                        <a:pt x="27" y="14"/>
                        <a:pt x="26" y="14"/>
                        <a:pt x="26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14" y="16"/>
                        <a:pt x="14" y="16"/>
                        <a:pt x="14" y="16"/>
                      </a:cubicBezTo>
                      <a:cubicBezTo>
                        <a:pt x="13" y="17"/>
                        <a:pt x="12" y="17"/>
                        <a:pt x="12" y="18"/>
                      </a:cubicBezTo>
                      <a:cubicBezTo>
                        <a:pt x="13" y="19"/>
                        <a:pt x="14" y="19"/>
                        <a:pt x="15" y="19"/>
                      </a:cubicBezTo>
                      <a:cubicBezTo>
                        <a:pt x="26" y="17"/>
                        <a:pt x="26" y="17"/>
                        <a:pt x="26" y="17"/>
                      </a:cubicBezTo>
                      <a:cubicBezTo>
                        <a:pt x="26" y="17"/>
                        <a:pt x="27" y="16"/>
                        <a:pt x="28" y="17"/>
                      </a:cubicBezTo>
                      <a:cubicBezTo>
                        <a:pt x="29" y="17"/>
                        <a:pt x="29" y="18"/>
                        <a:pt x="30" y="19"/>
                      </a:cubicBezTo>
                      <a:cubicBezTo>
                        <a:pt x="30" y="21"/>
                        <a:pt x="30" y="23"/>
                        <a:pt x="28" y="23"/>
                      </a:cubicBezTo>
                      <a:cubicBezTo>
                        <a:pt x="24" y="24"/>
                        <a:pt x="24" y="24"/>
                        <a:pt x="24" y="24"/>
                      </a:cubicBezTo>
                      <a:cubicBezTo>
                        <a:pt x="21" y="24"/>
                        <a:pt x="18" y="25"/>
                        <a:pt x="16" y="25"/>
                      </a:cubicBezTo>
                      <a:cubicBezTo>
                        <a:pt x="13" y="26"/>
                        <a:pt x="13" y="27"/>
                        <a:pt x="14" y="28"/>
                      </a:cubicBezTo>
                      <a:cubicBezTo>
                        <a:pt x="14" y="28"/>
                        <a:pt x="15" y="29"/>
                        <a:pt x="18" y="29"/>
                      </a:cubicBezTo>
                      <a:cubicBezTo>
                        <a:pt x="19" y="28"/>
                        <a:pt x="21" y="28"/>
                        <a:pt x="24" y="27"/>
                      </a:cubicBezTo>
                      <a:cubicBezTo>
                        <a:pt x="26" y="26"/>
                        <a:pt x="29" y="26"/>
                        <a:pt x="30" y="25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cubicBezTo>
                        <a:pt x="32" y="26"/>
                        <a:pt x="33" y="29"/>
                        <a:pt x="32" y="30"/>
                      </a:cubicBezTo>
                      <a:cubicBezTo>
                        <a:pt x="32" y="30"/>
                        <a:pt x="28" y="31"/>
                        <a:pt x="26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2" y="33"/>
                        <a:pt x="22" y="34"/>
                        <a:pt x="22" y="34"/>
                      </a:cubicBezTo>
                      <a:cubicBezTo>
                        <a:pt x="22" y="35"/>
                        <a:pt x="23" y="35"/>
                        <a:pt x="25" y="35"/>
                      </a:cubicBezTo>
                      <a:cubicBezTo>
                        <a:pt x="27" y="34"/>
                        <a:pt x="30" y="34"/>
                        <a:pt x="32" y="34"/>
                      </a:cubicBezTo>
                      <a:cubicBezTo>
                        <a:pt x="33" y="34"/>
                        <a:pt x="34" y="34"/>
                        <a:pt x="34" y="34"/>
                      </a:cubicBezTo>
                      <a:cubicBezTo>
                        <a:pt x="34" y="35"/>
                        <a:pt x="34" y="36"/>
                        <a:pt x="34" y="38"/>
                      </a:cubicBezTo>
                      <a:cubicBezTo>
                        <a:pt x="34" y="38"/>
                        <a:pt x="34" y="39"/>
                        <a:pt x="34" y="39"/>
                      </a:cubicBezTo>
                      <a:cubicBezTo>
                        <a:pt x="33" y="40"/>
                        <a:pt x="31" y="40"/>
                        <a:pt x="29" y="41"/>
                      </a:cubicBezTo>
                      <a:cubicBezTo>
                        <a:pt x="28" y="41"/>
                        <a:pt x="28" y="41"/>
                        <a:pt x="28" y="41"/>
                      </a:cubicBezTo>
                      <a:cubicBezTo>
                        <a:pt x="25" y="42"/>
                        <a:pt x="22" y="42"/>
                        <a:pt x="21" y="43"/>
                      </a:cubicBezTo>
                      <a:cubicBezTo>
                        <a:pt x="21" y="43"/>
                        <a:pt x="21" y="44"/>
                        <a:pt x="21" y="44"/>
                      </a:cubicBezTo>
                      <a:cubicBezTo>
                        <a:pt x="23" y="46"/>
                        <a:pt x="26" y="44"/>
                        <a:pt x="28" y="44"/>
                      </a:cubicBezTo>
                      <a:cubicBezTo>
                        <a:pt x="29" y="43"/>
                        <a:pt x="30" y="43"/>
                        <a:pt x="32" y="42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33" y="43"/>
                        <a:pt x="33" y="43"/>
                        <a:pt x="33" y="43"/>
                      </a:cubicBezTo>
                      <a:cubicBezTo>
                        <a:pt x="31" y="45"/>
                        <a:pt x="30" y="46"/>
                        <a:pt x="28" y="46"/>
                      </a:cubicBezTo>
                      <a:cubicBezTo>
                        <a:pt x="28" y="46"/>
                        <a:pt x="28" y="46"/>
                        <a:pt x="28" y="46"/>
                      </a:cubicBezTo>
                      <a:cubicBezTo>
                        <a:pt x="24" y="47"/>
                        <a:pt x="20" y="46"/>
                        <a:pt x="18" y="44"/>
                      </a:cubicBezTo>
                      <a:cubicBezTo>
                        <a:pt x="17" y="43"/>
                        <a:pt x="18" y="43"/>
                        <a:pt x="18" y="42"/>
                      </a:cubicBezTo>
                      <a:cubicBezTo>
                        <a:pt x="20" y="41"/>
                        <a:pt x="24" y="41"/>
                        <a:pt x="25" y="40"/>
                      </a:cubicBezTo>
                      <a:cubicBezTo>
                        <a:pt x="27" y="40"/>
                        <a:pt x="29" y="39"/>
                        <a:pt x="30" y="38"/>
                      </a:cubicBezTo>
                      <a:cubicBezTo>
                        <a:pt x="30" y="38"/>
                        <a:pt x="30" y="37"/>
                        <a:pt x="29" y="37"/>
                      </a:cubicBezTo>
                      <a:cubicBezTo>
                        <a:pt x="29" y="36"/>
                        <a:pt x="26" y="36"/>
                        <a:pt x="22" y="38"/>
                      </a:cubicBezTo>
                      <a:cubicBezTo>
                        <a:pt x="19" y="38"/>
                        <a:pt x="19" y="38"/>
                        <a:pt x="19" y="38"/>
                      </a:cubicBezTo>
                      <a:cubicBezTo>
                        <a:pt x="18" y="39"/>
                        <a:pt x="17" y="39"/>
                        <a:pt x="15" y="39"/>
                      </a:cubicBezTo>
                      <a:cubicBezTo>
                        <a:pt x="15" y="39"/>
                        <a:pt x="14" y="38"/>
                        <a:pt x="14" y="38"/>
                      </a:cubicBezTo>
                      <a:cubicBezTo>
                        <a:pt x="13" y="37"/>
                        <a:pt x="13" y="36"/>
                        <a:pt x="13" y="36"/>
                      </a:cubicBezTo>
                      <a:cubicBezTo>
                        <a:pt x="13" y="35"/>
                        <a:pt x="13" y="34"/>
                        <a:pt x="15" y="34"/>
                      </a:cubicBezTo>
                      <a:cubicBezTo>
                        <a:pt x="15" y="34"/>
                        <a:pt x="16" y="34"/>
                        <a:pt x="16" y="34"/>
                      </a:cubicBezTo>
                      <a:cubicBezTo>
                        <a:pt x="18" y="33"/>
                        <a:pt x="20" y="33"/>
                        <a:pt x="20" y="32"/>
                      </a:cubicBezTo>
                      <a:cubicBezTo>
                        <a:pt x="20" y="32"/>
                        <a:pt x="20" y="32"/>
                        <a:pt x="20" y="31"/>
                      </a:cubicBezTo>
                      <a:cubicBezTo>
                        <a:pt x="20" y="31"/>
                        <a:pt x="20" y="31"/>
                        <a:pt x="19" y="31"/>
                      </a:cubicBezTo>
                      <a:cubicBezTo>
                        <a:pt x="18" y="30"/>
                        <a:pt x="14" y="31"/>
                        <a:pt x="14" y="31"/>
                      </a:cubicBezTo>
                      <a:cubicBezTo>
                        <a:pt x="14" y="31"/>
                        <a:pt x="12" y="32"/>
                        <a:pt x="11" y="31"/>
                      </a:cubicBezTo>
                      <a:cubicBezTo>
                        <a:pt x="10" y="31"/>
                        <a:pt x="10" y="30"/>
                        <a:pt x="9" y="30"/>
                      </a:cubicBezTo>
                      <a:cubicBezTo>
                        <a:pt x="8" y="27"/>
                        <a:pt x="8" y="27"/>
                        <a:pt x="8" y="27"/>
                      </a:cubicBezTo>
                      <a:cubicBezTo>
                        <a:pt x="8" y="26"/>
                        <a:pt x="8" y="26"/>
                        <a:pt x="8" y="25"/>
                      </a:cubicBezTo>
                      <a:cubicBezTo>
                        <a:pt x="9" y="24"/>
                        <a:pt x="10" y="24"/>
                        <a:pt x="11" y="24"/>
                      </a:cubicBezTo>
                      <a:cubicBezTo>
                        <a:pt x="18" y="22"/>
                        <a:pt x="23" y="21"/>
                        <a:pt x="24" y="21"/>
                      </a:cubicBezTo>
                      <a:cubicBezTo>
                        <a:pt x="24" y="21"/>
                        <a:pt x="25" y="21"/>
                        <a:pt x="25" y="21"/>
                      </a:cubicBezTo>
                      <a:cubicBezTo>
                        <a:pt x="25" y="20"/>
                        <a:pt x="25" y="20"/>
                        <a:pt x="25" y="20"/>
                      </a:cubicBezTo>
                      <a:cubicBezTo>
                        <a:pt x="25" y="19"/>
                        <a:pt x="24" y="18"/>
                        <a:pt x="23" y="18"/>
                      </a:cubicBezTo>
                      <a:cubicBezTo>
                        <a:pt x="22" y="19"/>
                        <a:pt x="19" y="19"/>
                        <a:pt x="14" y="20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12" y="21"/>
                        <a:pt x="9" y="21"/>
                        <a:pt x="7" y="21"/>
                      </a:cubicBezTo>
                      <a:cubicBezTo>
                        <a:pt x="7" y="21"/>
                        <a:pt x="7" y="20"/>
                        <a:pt x="6" y="20"/>
                      </a:cubicBezTo>
                      <a:cubicBezTo>
                        <a:pt x="6" y="17"/>
                        <a:pt x="11" y="16"/>
                        <a:pt x="12" y="16"/>
                      </a:cubicBezTo>
                      <a:cubicBezTo>
                        <a:pt x="16" y="15"/>
                        <a:pt x="16" y="15"/>
                        <a:pt x="16" y="15"/>
                      </a:cubicBezTo>
                      <a:cubicBezTo>
                        <a:pt x="17" y="15"/>
                        <a:pt x="19" y="14"/>
                        <a:pt x="19" y="14"/>
                      </a:cubicBezTo>
                      <a:cubicBezTo>
                        <a:pt x="19" y="14"/>
                        <a:pt x="19" y="13"/>
                        <a:pt x="19" y="13"/>
                      </a:cubicBezTo>
                      <a:cubicBezTo>
                        <a:pt x="19" y="12"/>
                        <a:pt x="17" y="12"/>
                        <a:pt x="15" y="13"/>
                      </a:cubicBezTo>
                      <a:cubicBezTo>
                        <a:pt x="14" y="13"/>
                        <a:pt x="14" y="13"/>
                        <a:pt x="14" y="13"/>
                      </a:cubicBezTo>
                      <a:cubicBezTo>
                        <a:pt x="12" y="13"/>
                        <a:pt x="11" y="13"/>
                        <a:pt x="10" y="14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4" y="16"/>
                        <a:pt x="2" y="16"/>
                        <a:pt x="1" y="15"/>
                      </a:cubicBezTo>
                      <a:cubicBezTo>
                        <a:pt x="0" y="15"/>
                        <a:pt x="0" y="15"/>
                        <a:pt x="0" y="14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13"/>
                        <a:pt x="0" y="12"/>
                        <a:pt x="3" y="11"/>
                      </a:cubicBezTo>
                      <a:cubicBezTo>
                        <a:pt x="3" y="11"/>
                        <a:pt x="6" y="10"/>
                        <a:pt x="6" y="10"/>
                      </a:cubicBezTo>
                      <a:cubicBezTo>
                        <a:pt x="7" y="10"/>
                        <a:pt x="7" y="10"/>
                        <a:pt x="9" y="10"/>
                      </a:cubicBezTo>
                      <a:cubicBezTo>
                        <a:pt x="10" y="9"/>
                        <a:pt x="12" y="9"/>
                        <a:pt x="11" y="7"/>
                      </a:cubicBezTo>
                      <a:cubicBezTo>
                        <a:pt x="11" y="7"/>
                        <a:pt x="10" y="6"/>
                        <a:pt x="8" y="6"/>
                      </a:cubicBez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5" y="7"/>
                        <a:pt x="2" y="7"/>
                        <a:pt x="1" y="7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2" y="4"/>
                        <a:pt x="2" y="2"/>
                        <a:pt x="7" y="1"/>
                      </a:cubicBezTo>
                      <a:cubicBezTo>
                        <a:pt x="8" y="1"/>
                        <a:pt x="8" y="0"/>
                        <a:pt x="9" y="0"/>
                      </a:cubicBezTo>
                      <a:cubicBezTo>
                        <a:pt x="11" y="0"/>
                        <a:pt x="14" y="0"/>
                        <a:pt x="16" y="1"/>
                      </a:cubicBezTo>
                      <a:cubicBezTo>
                        <a:pt x="16" y="1"/>
                        <a:pt x="17" y="1"/>
                        <a:pt x="17" y="1"/>
                      </a:cubicBezTo>
                      <a:cubicBezTo>
                        <a:pt x="16" y="1"/>
                        <a:pt x="15" y="2"/>
                        <a:pt x="14" y="2"/>
                      </a:cubicBezTo>
                      <a:cubicBezTo>
                        <a:pt x="12" y="3"/>
                        <a:pt x="11" y="3"/>
                        <a:pt x="12" y="4"/>
                      </a:cubicBezTo>
                      <a:cubicBezTo>
                        <a:pt x="12" y="4"/>
                        <a:pt x="12" y="4"/>
                        <a:pt x="12" y="4"/>
                      </a:cubicBezTo>
                      <a:cubicBezTo>
                        <a:pt x="13" y="4"/>
                        <a:pt x="14" y="4"/>
                        <a:pt x="16" y="4"/>
                      </a:cubicBezTo>
                      <a:cubicBezTo>
                        <a:pt x="18" y="3"/>
                        <a:pt x="19" y="3"/>
                        <a:pt x="20" y="3"/>
                      </a:cubicBezTo>
                      <a:cubicBezTo>
                        <a:pt x="21" y="3"/>
                        <a:pt x="22" y="3"/>
                        <a:pt x="22" y="4"/>
                      </a:cubicBezTo>
                      <a:cubicBezTo>
                        <a:pt x="23" y="4"/>
                        <a:pt x="23" y="5"/>
                        <a:pt x="24" y="5"/>
                      </a:cubicBezTo>
                      <a:cubicBezTo>
                        <a:pt x="24" y="6"/>
                        <a:pt x="24" y="6"/>
                        <a:pt x="24" y="6"/>
                      </a:cubicBezTo>
                      <a:cubicBezTo>
                        <a:pt x="24" y="7"/>
                        <a:pt x="23" y="7"/>
                        <a:pt x="23" y="7"/>
                      </a:cubicBezTo>
                      <a:cubicBezTo>
                        <a:pt x="21" y="7"/>
                        <a:pt x="19" y="8"/>
                        <a:pt x="17" y="8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5" y="9"/>
                        <a:pt x="14" y="9"/>
                        <a:pt x="14" y="9"/>
                      </a:cubicBezTo>
                      <a:cubicBezTo>
                        <a:pt x="14" y="10"/>
                        <a:pt x="14" y="10"/>
                        <a:pt x="14" y="10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3" name="Freeform 115">
                  <a:extLst>
                    <a:ext uri="{FF2B5EF4-FFF2-40B4-BE49-F238E27FC236}">
                      <a16:creationId xmlns:a16="http://schemas.microsoft.com/office/drawing/2014/main" id="{12602979-0000-3F48-160E-7A5DA5895C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8" y="3432"/>
                  <a:ext cx="214" cy="122"/>
                </a:xfrm>
                <a:custGeom>
                  <a:avLst/>
                  <a:gdLst>
                    <a:gd name="T0" fmla="*/ 402 w 155"/>
                    <a:gd name="T1" fmla="*/ 28 h 83"/>
                    <a:gd name="T2" fmla="*/ 374 w 155"/>
                    <a:gd name="T3" fmla="*/ 13 h 83"/>
                    <a:gd name="T4" fmla="*/ 311 w 155"/>
                    <a:gd name="T5" fmla="*/ 41 h 83"/>
                    <a:gd name="T6" fmla="*/ 185 w 155"/>
                    <a:gd name="T7" fmla="*/ 73 h 83"/>
                    <a:gd name="T8" fmla="*/ 69 w 155"/>
                    <a:gd name="T9" fmla="*/ 157 h 83"/>
                    <a:gd name="T10" fmla="*/ 21 w 155"/>
                    <a:gd name="T11" fmla="*/ 197 h 83"/>
                    <a:gd name="T12" fmla="*/ 57 w 155"/>
                    <a:gd name="T13" fmla="*/ 212 h 83"/>
                    <a:gd name="T14" fmla="*/ 150 w 155"/>
                    <a:gd name="T15" fmla="*/ 110 h 83"/>
                    <a:gd name="T16" fmla="*/ 359 w 155"/>
                    <a:gd name="T17" fmla="*/ 60 h 83"/>
                    <a:gd name="T18" fmla="*/ 402 w 155"/>
                    <a:gd name="T19" fmla="*/ 28 h 83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55" h="83">
                      <a:moveTo>
                        <a:pt x="153" y="9"/>
                      </a:moveTo>
                      <a:cubicBezTo>
                        <a:pt x="152" y="2"/>
                        <a:pt x="147" y="0"/>
                        <a:pt x="142" y="4"/>
                      </a:cubicBezTo>
                      <a:cubicBezTo>
                        <a:pt x="136" y="8"/>
                        <a:pt x="131" y="13"/>
                        <a:pt x="118" y="13"/>
                      </a:cubicBezTo>
                      <a:cubicBezTo>
                        <a:pt x="105" y="13"/>
                        <a:pt x="87" y="15"/>
                        <a:pt x="70" y="23"/>
                      </a:cubicBezTo>
                      <a:cubicBezTo>
                        <a:pt x="52" y="30"/>
                        <a:pt x="35" y="42"/>
                        <a:pt x="26" y="50"/>
                      </a:cubicBezTo>
                      <a:cubicBezTo>
                        <a:pt x="18" y="57"/>
                        <a:pt x="12" y="57"/>
                        <a:pt x="8" y="62"/>
                      </a:cubicBezTo>
                      <a:cubicBezTo>
                        <a:pt x="0" y="70"/>
                        <a:pt x="13" y="83"/>
                        <a:pt x="22" y="67"/>
                      </a:cubicBezTo>
                      <a:cubicBezTo>
                        <a:pt x="27" y="58"/>
                        <a:pt x="34" y="47"/>
                        <a:pt x="57" y="35"/>
                      </a:cubicBezTo>
                      <a:cubicBezTo>
                        <a:pt x="80" y="23"/>
                        <a:pt x="125" y="18"/>
                        <a:pt x="136" y="19"/>
                      </a:cubicBezTo>
                      <a:cubicBezTo>
                        <a:pt x="147" y="21"/>
                        <a:pt x="155" y="18"/>
                        <a:pt x="153" y="9"/>
                      </a:cubicBezTo>
                      <a:close/>
                    </a:path>
                  </a:pathLst>
                </a:custGeom>
                <a:solidFill>
                  <a:srgbClr val="E9F1F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4" name="Freeform 116">
                  <a:extLst>
                    <a:ext uri="{FF2B5EF4-FFF2-40B4-BE49-F238E27FC236}">
                      <a16:creationId xmlns:a16="http://schemas.microsoft.com/office/drawing/2014/main" id="{373BEB4F-B55A-0E6B-C065-DC836DE1AA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29" y="3466"/>
                  <a:ext cx="143" cy="72"/>
                </a:xfrm>
                <a:custGeom>
                  <a:avLst/>
                  <a:gdLst>
                    <a:gd name="T0" fmla="*/ 257 w 104"/>
                    <a:gd name="T1" fmla="*/ 51 h 49"/>
                    <a:gd name="T2" fmla="*/ 216 w 104"/>
                    <a:gd name="T3" fmla="*/ 9 h 49"/>
                    <a:gd name="T4" fmla="*/ 117 w 104"/>
                    <a:gd name="T5" fmla="*/ 22 h 49"/>
                    <a:gd name="T6" fmla="*/ 14 w 104"/>
                    <a:gd name="T7" fmla="*/ 107 h 49"/>
                    <a:gd name="T8" fmla="*/ 15 w 104"/>
                    <a:gd name="T9" fmla="*/ 156 h 49"/>
                    <a:gd name="T10" fmla="*/ 41 w 104"/>
                    <a:gd name="T11" fmla="*/ 120 h 49"/>
                    <a:gd name="T12" fmla="*/ 131 w 104"/>
                    <a:gd name="T13" fmla="*/ 32 h 49"/>
                    <a:gd name="T14" fmla="*/ 221 w 104"/>
                    <a:gd name="T15" fmla="*/ 41 h 49"/>
                    <a:gd name="T16" fmla="*/ 257 w 104"/>
                    <a:gd name="T17" fmla="*/ 51 h 49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104" h="49">
                      <a:moveTo>
                        <a:pt x="99" y="16"/>
                      </a:moveTo>
                      <a:cubicBezTo>
                        <a:pt x="104" y="10"/>
                        <a:pt x="96" y="3"/>
                        <a:pt x="83" y="3"/>
                      </a:cubicBezTo>
                      <a:cubicBezTo>
                        <a:pt x="75" y="2"/>
                        <a:pt x="63" y="0"/>
                        <a:pt x="45" y="7"/>
                      </a:cubicBezTo>
                      <a:cubicBezTo>
                        <a:pt x="27" y="14"/>
                        <a:pt x="11" y="26"/>
                        <a:pt x="5" y="34"/>
                      </a:cubicBezTo>
                      <a:cubicBezTo>
                        <a:pt x="1" y="40"/>
                        <a:pt x="0" y="49"/>
                        <a:pt x="6" y="49"/>
                      </a:cubicBezTo>
                      <a:cubicBezTo>
                        <a:pt x="11" y="49"/>
                        <a:pt x="12" y="47"/>
                        <a:pt x="16" y="38"/>
                      </a:cubicBezTo>
                      <a:cubicBezTo>
                        <a:pt x="19" y="30"/>
                        <a:pt x="33" y="17"/>
                        <a:pt x="50" y="10"/>
                      </a:cubicBezTo>
                      <a:cubicBezTo>
                        <a:pt x="67" y="4"/>
                        <a:pt x="81" y="11"/>
                        <a:pt x="85" y="13"/>
                      </a:cubicBezTo>
                      <a:cubicBezTo>
                        <a:pt x="92" y="19"/>
                        <a:pt x="96" y="18"/>
                        <a:pt x="99" y="16"/>
                      </a:cubicBezTo>
                      <a:close/>
                    </a:path>
                  </a:pathLst>
                </a:custGeom>
                <a:solidFill>
                  <a:srgbClr val="E9F1F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5" name="Freeform 117">
                  <a:extLst>
                    <a:ext uri="{FF2B5EF4-FFF2-40B4-BE49-F238E27FC236}">
                      <a16:creationId xmlns:a16="http://schemas.microsoft.com/office/drawing/2014/main" id="{1CCC7249-24E2-F3F9-8C6A-1B29566FBC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9" y="3481"/>
                  <a:ext cx="99" cy="60"/>
                </a:xfrm>
                <a:custGeom>
                  <a:avLst/>
                  <a:gdLst>
                    <a:gd name="T0" fmla="*/ 102 w 72"/>
                    <a:gd name="T1" fmla="*/ 26 h 41"/>
                    <a:gd name="T2" fmla="*/ 40 w 72"/>
                    <a:gd name="T3" fmla="*/ 82 h 41"/>
                    <a:gd name="T4" fmla="*/ 21 w 72"/>
                    <a:gd name="T5" fmla="*/ 129 h 41"/>
                    <a:gd name="T6" fmla="*/ 23 w 72"/>
                    <a:gd name="T7" fmla="*/ 79 h 41"/>
                    <a:gd name="T8" fmla="*/ 70 w 72"/>
                    <a:gd name="T9" fmla="*/ 28 h 41"/>
                    <a:gd name="T10" fmla="*/ 151 w 72"/>
                    <a:gd name="T11" fmla="*/ 6 h 41"/>
                    <a:gd name="T12" fmla="*/ 180 w 72"/>
                    <a:gd name="T13" fmla="*/ 38 h 41"/>
                    <a:gd name="T14" fmla="*/ 102 w 72"/>
                    <a:gd name="T15" fmla="*/ 26 h 41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72" h="41">
                      <a:moveTo>
                        <a:pt x="39" y="8"/>
                      </a:moveTo>
                      <a:cubicBezTo>
                        <a:pt x="30" y="10"/>
                        <a:pt x="16" y="21"/>
                        <a:pt x="15" y="26"/>
                      </a:cubicBezTo>
                      <a:cubicBezTo>
                        <a:pt x="12" y="34"/>
                        <a:pt x="16" y="41"/>
                        <a:pt x="8" y="41"/>
                      </a:cubicBezTo>
                      <a:cubicBezTo>
                        <a:pt x="0" y="40"/>
                        <a:pt x="7" y="29"/>
                        <a:pt x="9" y="25"/>
                      </a:cubicBezTo>
                      <a:cubicBezTo>
                        <a:pt x="10" y="22"/>
                        <a:pt x="12" y="17"/>
                        <a:pt x="27" y="9"/>
                      </a:cubicBezTo>
                      <a:cubicBezTo>
                        <a:pt x="41" y="0"/>
                        <a:pt x="51" y="2"/>
                        <a:pt x="58" y="2"/>
                      </a:cubicBezTo>
                      <a:cubicBezTo>
                        <a:pt x="65" y="2"/>
                        <a:pt x="72" y="9"/>
                        <a:pt x="69" y="12"/>
                      </a:cubicBezTo>
                      <a:cubicBezTo>
                        <a:pt x="63" y="20"/>
                        <a:pt x="54" y="4"/>
                        <a:pt x="39" y="8"/>
                      </a:cubicBezTo>
                      <a:close/>
                    </a:path>
                  </a:pathLst>
                </a:custGeom>
                <a:solidFill>
                  <a:srgbClr val="E9F1F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6" name="Freeform 118">
                  <a:extLst>
                    <a:ext uri="{FF2B5EF4-FFF2-40B4-BE49-F238E27FC236}">
                      <a16:creationId xmlns:a16="http://schemas.microsoft.com/office/drawing/2014/main" id="{2D53C3E9-4735-FB5F-D1A7-F80F494C8D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91" y="3431"/>
                  <a:ext cx="70" cy="23"/>
                </a:xfrm>
                <a:custGeom>
                  <a:avLst/>
                  <a:gdLst>
                    <a:gd name="T0" fmla="*/ 0 w 51"/>
                    <a:gd name="T1" fmla="*/ 42 h 16"/>
                    <a:gd name="T2" fmla="*/ 26 w 51"/>
                    <a:gd name="T3" fmla="*/ 27 h 16"/>
                    <a:gd name="T4" fmla="*/ 96 w 51"/>
                    <a:gd name="T5" fmla="*/ 14 h 16"/>
                    <a:gd name="T6" fmla="*/ 130 w 51"/>
                    <a:gd name="T7" fmla="*/ 14 h 16"/>
                    <a:gd name="T8" fmla="*/ 103 w 51"/>
                    <a:gd name="T9" fmla="*/ 33 h 16"/>
                    <a:gd name="T10" fmla="*/ 34 w 51"/>
                    <a:gd name="T11" fmla="*/ 35 h 16"/>
                    <a:gd name="T12" fmla="*/ 0 w 51"/>
                    <a:gd name="T13" fmla="*/ 42 h 1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51" h="16">
                      <a:moveTo>
                        <a:pt x="0" y="14"/>
                      </a:moveTo>
                      <a:cubicBezTo>
                        <a:pt x="0" y="12"/>
                        <a:pt x="2" y="11"/>
                        <a:pt x="10" y="9"/>
                      </a:cubicBezTo>
                      <a:cubicBezTo>
                        <a:pt x="22" y="7"/>
                        <a:pt x="29" y="7"/>
                        <a:pt x="37" y="5"/>
                      </a:cubicBezTo>
                      <a:cubicBezTo>
                        <a:pt x="46" y="3"/>
                        <a:pt x="48" y="0"/>
                        <a:pt x="50" y="5"/>
                      </a:cubicBezTo>
                      <a:cubicBezTo>
                        <a:pt x="51" y="7"/>
                        <a:pt x="46" y="10"/>
                        <a:pt x="40" y="11"/>
                      </a:cubicBezTo>
                      <a:cubicBezTo>
                        <a:pt x="33" y="12"/>
                        <a:pt x="21" y="10"/>
                        <a:pt x="13" y="12"/>
                      </a:cubicBezTo>
                      <a:cubicBezTo>
                        <a:pt x="6" y="15"/>
                        <a:pt x="0" y="16"/>
                        <a:pt x="0" y="14"/>
                      </a:cubicBezTo>
                      <a:close/>
                    </a:path>
                  </a:pathLst>
                </a:custGeom>
                <a:solidFill>
                  <a:srgbClr val="E9F1F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7" name="Freeform 119">
                  <a:extLst>
                    <a:ext uri="{FF2B5EF4-FFF2-40B4-BE49-F238E27FC236}">
                      <a16:creationId xmlns:a16="http://schemas.microsoft.com/office/drawing/2014/main" id="{03278018-7646-EF6F-5D31-25CEEF5377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1" y="3448"/>
                  <a:ext cx="72" cy="47"/>
                </a:xfrm>
                <a:custGeom>
                  <a:avLst/>
                  <a:gdLst>
                    <a:gd name="T0" fmla="*/ 89 w 52"/>
                    <a:gd name="T1" fmla="*/ 41 h 32"/>
                    <a:gd name="T2" fmla="*/ 138 w 52"/>
                    <a:gd name="T3" fmla="*/ 15 h 32"/>
                    <a:gd name="T4" fmla="*/ 115 w 52"/>
                    <a:gd name="T5" fmla="*/ 15 h 32"/>
                    <a:gd name="T6" fmla="*/ 58 w 52"/>
                    <a:gd name="T7" fmla="*/ 47 h 32"/>
                    <a:gd name="T8" fmla="*/ 14 w 52"/>
                    <a:gd name="T9" fmla="*/ 75 h 32"/>
                    <a:gd name="T10" fmla="*/ 11 w 52"/>
                    <a:gd name="T11" fmla="*/ 101 h 32"/>
                    <a:gd name="T12" fmla="*/ 35 w 52"/>
                    <a:gd name="T13" fmla="*/ 75 h 32"/>
                    <a:gd name="T14" fmla="*/ 89 w 52"/>
                    <a:gd name="T15" fmla="*/ 41 h 32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52" h="32">
                      <a:moveTo>
                        <a:pt x="33" y="13"/>
                      </a:moveTo>
                      <a:cubicBezTo>
                        <a:pt x="44" y="9"/>
                        <a:pt x="52" y="7"/>
                        <a:pt x="52" y="5"/>
                      </a:cubicBezTo>
                      <a:cubicBezTo>
                        <a:pt x="50" y="0"/>
                        <a:pt x="45" y="3"/>
                        <a:pt x="43" y="5"/>
                      </a:cubicBezTo>
                      <a:cubicBezTo>
                        <a:pt x="40" y="6"/>
                        <a:pt x="29" y="11"/>
                        <a:pt x="22" y="15"/>
                      </a:cubicBezTo>
                      <a:cubicBezTo>
                        <a:pt x="15" y="20"/>
                        <a:pt x="9" y="23"/>
                        <a:pt x="5" y="24"/>
                      </a:cubicBezTo>
                      <a:cubicBezTo>
                        <a:pt x="2" y="26"/>
                        <a:pt x="0" y="32"/>
                        <a:pt x="4" y="32"/>
                      </a:cubicBezTo>
                      <a:cubicBezTo>
                        <a:pt x="7" y="32"/>
                        <a:pt x="9" y="27"/>
                        <a:pt x="13" y="24"/>
                      </a:cubicBezTo>
                      <a:cubicBezTo>
                        <a:pt x="15" y="23"/>
                        <a:pt x="25" y="17"/>
                        <a:pt x="33" y="13"/>
                      </a:cubicBezTo>
                      <a:close/>
                    </a:path>
                  </a:pathLst>
                </a:custGeom>
                <a:solidFill>
                  <a:srgbClr val="E9F1F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8" name="Freeform 120">
                  <a:extLst>
                    <a:ext uri="{FF2B5EF4-FFF2-40B4-BE49-F238E27FC236}">
                      <a16:creationId xmlns:a16="http://schemas.microsoft.com/office/drawing/2014/main" id="{5382E0B5-F152-51D1-0CE7-3CFD849DEE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1" y="3414"/>
                  <a:ext cx="21" cy="21"/>
                </a:xfrm>
                <a:custGeom>
                  <a:avLst/>
                  <a:gdLst>
                    <a:gd name="T0" fmla="*/ 41 w 15"/>
                    <a:gd name="T1" fmla="*/ 21 h 14"/>
                    <a:gd name="T2" fmla="*/ 15 w 15"/>
                    <a:gd name="T3" fmla="*/ 8 h 14"/>
                    <a:gd name="T4" fmla="*/ 0 w 15"/>
                    <a:gd name="T5" fmla="*/ 27 h 14"/>
                    <a:gd name="T6" fmla="*/ 25 w 15"/>
                    <a:gd name="T7" fmla="*/ 45 h 14"/>
                    <a:gd name="T8" fmla="*/ 41 w 15"/>
                    <a:gd name="T9" fmla="*/ 21 h 1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5" h="14">
                      <a:moveTo>
                        <a:pt x="15" y="6"/>
                      </a:moveTo>
                      <a:cubicBezTo>
                        <a:pt x="14" y="1"/>
                        <a:pt x="10" y="0"/>
                        <a:pt x="6" y="2"/>
                      </a:cubicBezTo>
                      <a:cubicBezTo>
                        <a:pt x="3" y="4"/>
                        <a:pt x="0" y="5"/>
                        <a:pt x="0" y="8"/>
                      </a:cubicBezTo>
                      <a:cubicBezTo>
                        <a:pt x="0" y="11"/>
                        <a:pt x="6" y="14"/>
                        <a:pt x="9" y="13"/>
                      </a:cubicBezTo>
                      <a:cubicBezTo>
                        <a:pt x="12" y="12"/>
                        <a:pt x="15" y="9"/>
                        <a:pt x="15" y="6"/>
                      </a:cubicBezTo>
                      <a:close/>
                    </a:path>
                  </a:pathLst>
                </a:custGeom>
                <a:solidFill>
                  <a:srgbClr val="E9F1F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89" name="Freeform 121">
                  <a:extLst>
                    <a:ext uri="{FF2B5EF4-FFF2-40B4-BE49-F238E27FC236}">
                      <a16:creationId xmlns:a16="http://schemas.microsoft.com/office/drawing/2014/main" id="{CA7EBBDF-9302-8099-7981-77D486FC55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6" y="3500"/>
                  <a:ext cx="11" cy="10"/>
                </a:xfrm>
                <a:custGeom>
                  <a:avLst/>
                  <a:gdLst>
                    <a:gd name="T0" fmla="*/ 19 w 8"/>
                    <a:gd name="T1" fmla="*/ 6 h 7"/>
                    <a:gd name="T2" fmla="*/ 14 w 8"/>
                    <a:gd name="T3" fmla="*/ 20 h 7"/>
                    <a:gd name="T4" fmla="*/ 1 w 8"/>
                    <a:gd name="T5" fmla="*/ 14 h 7"/>
                    <a:gd name="T6" fmla="*/ 8 w 8"/>
                    <a:gd name="T7" fmla="*/ 0 h 7"/>
                    <a:gd name="T8" fmla="*/ 19 w 8"/>
                    <a:gd name="T9" fmla="*/ 6 h 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7" y="2"/>
                      </a:moveTo>
                      <a:cubicBezTo>
                        <a:pt x="8" y="4"/>
                        <a:pt x="7" y="6"/>
                        <a:pt x="5" y="7"/>
                      </a:cubicBezTo>
                      <a:cubicBezTo>
                        <a:pt x="3" y="7"/>
                        <a:pt x="1" y="6"/>
                        <a:pt x="1" y="5"/>
                      </a:cubicBezTo>
                      <a:cubicBezTo>
                        <a:pt x="0" y="3"/>
                        <a:pt x="1" y="1"/>
                        <a:pt x="3" y="0"/>
                      </a:cubicBezTo>
                      <a:cubicBezTo>
                        <a:pt x="4" y="0"/>
                        <a:pt x="6" y="1"/>
                        <a:pt x="7" y="2"/>
                      </a:cubicBezTo>
                      <a:close/>
                    </a:path>
                  </a:pathLst>
                </a:custGeom>
                <a:solidFill>
                  <a:srgbClr val="E9F1F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0" name="Freeform 122">
                  <a:extLst>
                    <a:ext uri="{FF2B5EF4-FFF2-40B4-BE49-F238E27FC236}">
                      <a16:creationId xmlns:a16="http://schemas.microsoft.com/office/drawing/2014/main" id="{B0CBC186-EE69-6344-A8B5-4BDF7A29F5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7" y="3414"/>
                  <a:ext cx="124" cy="69"/>
                </a:xfrm>
                <a:custGeom>
                  <a:avLst/>
                  <a:gdLst>
                    <a:gd name="T0" fmla="*/ 194 w 90"/>
                    <a:gd name="T1" fmla="*/ 32 h 47"/>
                    <a:gd name="T2" fmla="*/ 227 w 90"/>
                    <a:gd name="T3" fmla="*/ 26 h 47"/>
                    <a:gd name="T4" fmla="*/ 200 w 90"/>
                    <a:gd name="T5" fmla="*/ 50 h 47"/>
                    <a:gd name="T6" fmla="*/ 77 w 90"/>
                    <a:gd name="T7" fmla="*/ 92 h 47"/>
                    <a:gd name="T8" fmla="*/ 36 w 90"/>
                    <a:gd name="T9" fmla="*/ 134 h 47"/>
                    <a:gd name="T10" fmla="*/ 8 w 90"/>
                    <a:gd name="T11" fmla="*/ 135 h 47"/>
                    <a:gd name="T12" fmla="*/ 47 w 90"/>
                    <a:gd name="T13" fmla="*/ 95 h 47"/>
                    <a:gd name="T14" fmla="*/ 105 w 90"/>
                    <a:gd name="T15" fmla="*/ 60 h 47"/>
                    <a:gd name="T16" fmla="*/ 194 w 90"/>
                    <a:gd name="T17" fmla="*/ 32 h 47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90" h="47">
                      <a:moveTo>
                        <a:pt x="74" y="10"/>
                      </a:moveTo>
                      <a:cubicBezTo>
                        <a:pt x="77" y="9"/>
                        <a:pt x="84" y="0"/>
                        <a:pt x="87" y="8"/>
                      </a:cubicBezTo>
                      <a:cubicBezTo>
                        <a:pt x="90" y="16"/>
                        <a:pt x="81" y="16"/>
                        <a:pt x="76" y="16"/>
                      </a:cubicBezTo>
                      <a:cubicBezTo>
                        <a:pt x="58" y="18"/>
                        <a:pt x="40" y="23"/>
                        <a:pt x="30" y="29"/>
                      </a:cubicBezTo>
                      <a:cubicBezTo>
                        <a:pt x="23" y="33"/>
                        <a:pt x="18" y="38"/>
                        <a:pt x="14" y="42"/>
                      </a:cubicBezTo>
                      <a:cubicBezTo>
                        <a:pt x="11" y="44"/>
                        <a:pt x="5" y="47"/>
                        <a:pt x="3" y="43"/>
                      </a:cubicBezTo>
                      <a:cubicBezTo>
                        <a:pt x="0" y="39"/>
                        <a:pt x="6" y="36"/>
                        <a:pt x="18" y="30"/>
                      </a:cubicBezTo>
                      <a:cubicBezTo>
                        <a:pt x="28" y="25"/>
                        <a:pt x="33" y="22"/>
                        <a:pt x="40" y="19"/>
                      </a:cubicBezTo>
                      <a:cubicBezTo>
                        <a:pt x="49" y="15"/>
                        <a:pt x="69" y="12"/>
                        <a:pt x="74" y="10"/>
                      </a:cubicBezTo>
                      <a:close/>
                    </a:path>
                  </a:pathLst>
                </a:custGeom>
                <a:solidFill>
                  <a:srgbClr val="E9F1F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1" name="Freeform 123">
                  <a:extLst>
                    <a:ext uri="{FF2B5EF4-FFF2-40B4-BE49-F238E27FC236}">
                      <a16:creationId xmlns:a16="http://schemas.microsoft.com/office/drawing/2014/main" id="{FFC7D211-0BC1-A9A3-448B-B9D93DDE03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83" y="3454"/>
                  <a:ext cx="1" cy="2"/>
                </a:xfrm>
                <a:custGeom>
                  <a:avLst/>
                  <a:gdLst>
                    <a:gd name="T0" fmla="*/ 0 w 1"/>
                    <a:gd name="T1" fmla="*/ 8 h 1"/>
                    <a:gd name="T2" fmla="*/ 0 w 1"/>
                    <a:gd name="T3" fmla="*/ 0 h 1"/>
                    <a:gd name="T4" fmla="*/ 0 w 1"/>
                    <a:gd name="T5" fmla="*/ 8 h 1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2" name="Freeform 124">
                  <a:extLst>
                    <a:ext uri="{FF2B5EF4-FFF2-40B4-BE49-F238E27FC236}">
                      <a16:creationId xmlns:a16="http://schemas.microsoft.com/office/drawing/2014/main" id="{29C37B98-59BB-DEE8-251F-C55F9D2948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7" y="3437"/>
                  <a:ext cx="201" cy="102"/>
                </a:xfrm>
                <a:custGeom>
                  <a:avLst/>
                  <a:gdLst>
                    <a:gd name="T0" fmla="*/ 132 w 146"/>
                    <a:gd name="T1" fmla="*/ 96 h 70"/>
                    <a:gd name="T2" fmla="*/ 40 w 146"/>
                    <a:gd name="T3" fmla="*/ 195 h 70"/>
                    <a:gd name="T4" fmla="*/ 15 w 146"/>
                    <a:gd name="T5" fmla="*/ 217 h 70"/>
                    <a:gd name="T6" fmla="*/ 1 w 146"/>
                    <a:gd name="T7" fmla="*/ 208 h 70"/>
                    <a:gd name="T8" fmla="*/ 8 w 146"/>
                    <a:gd name="T9" fmla="*/ 185 h 70"/>
                    <a:gd name="T10" fmla="*/ 23 w 146"/>
                    <a:gd name="T11" fmla="*/ 173 h 70"/>
                    <a:gd name="T12" fmla="*/ 55 w 146"/>
                    <a:gd name="T13" fmla="*/ 149 h 70"/>
                    <a:gd name="T14" fmla="*/ 167 w 146"/>
                    <a:gd name="T15" fmla="*/ 66 h 70"/>
                    <a:gd name="T16" fmla="*/ 292 w 146"/>
                    <a:gd name="T17" fmla="*/ 34 h 70"/>
                    <a:gd name="T18" fmla="*/ 352 w 146"/>
                    <a:gd name="T19" fmla="*/ 13 h 70"/>
                    <a:gd name="T20" fmla="*/ 354 w 146"/>
                    <a:gd name="T21" fmla="*/ 6 h 70"/>
                    <a:gd name="T22" fmla="*/ 373 w 146"/>
                    <a:gd name="T23" fmla="*/ 1 h 70"/>
                    <a:gd name="T24" fmla="*/ 381 w 146"/>
                    <a:gd name="T25" fmla="*/ 19 h 70"/>
                    <a:gd name="T26" fmla="*/ 381 w 146"/>
                    <a:gd name="T27" fmla="*/ 19 h 70"/>
                    <a:gd name="T28" fmla="*/ 379 w 146"/>
                    <a:gd name="T29" fmla="*/ 36 h 70"/>
                    <a:gd name="T30" fmla="*/ 339 w 146"/>
                    <a:gd name="T31" fmla="*/ 47 h 70"/>
                    <a:gd name="T32" fmla="*/ 132 w 146"/>
                    <a:gd name="T33" fmla="*/ 96 h 7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0" t="0" r="r" b="b"/>
                  <a:pathLst>
                    <a:path w="146" h="70">
                      <a:moveTo>
                        <a:pt x="51" y="31"/>
                      </a:moveTo>
                      <a:cubicBezTo>
                        <a:pt x="28" y="43"/>
                        <a:pt x="21" y="53"/>
                        <a:pt x="15" y="63"/>
                      </a:cubicBezTo>
                      <a:cubicBezTo>
                        <a:pt x="12" y="68"/>
                        <a:pt x="9" y="70"/>
                        <a:pt x="6" y="70"/>
                      </a:cubicBezTo>
                      <a:cubicBezTo>
                        <a:pt x="4" y="70"/>
                        <a:pt x="2" y="69"/>
                        <a:pt x="1" y="67"/>
                      </a:cubicBezTo>
                      <a:cubicBezTo>
                        <a:pt x="0" y="64"/>
                        <a:pt x="1" y="62"/>
                        <a:pt x="3" y="60"/>
                      </a:cubicBezTo>
                      <a:cubicBezTo>
                        <a:pt x="4" y="58"/>
                        <a:pt x="7" y="57"/>
                        <a:pt x="9" y="56"/>
                      </a:cubicBezTo>
                      <a:cubicBezTo>
                        <a:pt x="13" y="54"/>
                        <a:pt x="17" y="52"/>
                        <a:pt x="21" y="48"/>
                      </a:cubicBezTo>
                      <a:cubicBezTo>
                        <a:pt x="28" y="42"/>
                        <a:pt x="46" y="29"/>
                        <a:pt x="64" y="21"/>
                      </a:cubicBezTo>
                      <a:cubicBezTo>
                        <a:pt x="85" y="12"/>
                        <a:pt x="103" y="11"/>
                        <a:pt x="112" y="11"/>
                      </a:cubicBezTo>
                      <a:cubicBezTo>
                        <a:pt x="124" y="11"/>
                        <a:pt x="130" y="7"/>
                        <a:pt x="135" y="4"/>
                      </a:cubicBezTo>
                      <a:cubicBezTo>
                        <a:pt x="136" y="2"/>
                        <a:pt x="136" y="2"/>
                        <a:pt x="136" y="2"/>
                      </a:cubicBezTo>
                      <a:cubicBezTo>
                        <a:pt x="139" y="1"/>
                        <a:pt x="141" y="0"/>
                        <a:pt x="143" y="1"/>
                      </a:cubicBezTo>
                      <a:cubicBezTo>
                        <a:pt x="144" y="2"/>
                        <a:pt x="145" y="3"/>
                        <a:pt x="146" y="6"/>
                      </a:cubicBezTo>
                      <a:cubicBezTo>
                        <a:pt x="146" y="6"/>
                        <a:pt x="146" y="6"/>
                        <a:pt x="146" y="6"/>
                      </a:cubicBezTo>
                      <a:cubicBezTo>
                        <a:pt x="146" y="9"/>
                        <a:pt x="146" y="11"/>
                        <a:pt x="145" y="12"/>
                      </a:cubicBezTo>
                      <a:cubicBezTo>
                        <a:pt x="142" y="15"/>
                        <a:pt x="137" y="16"/>
                        <a:pt x="130" y="15"/>
                      </a:cubicBezTo>
                      <a:cubicBezTo>
                        <a:pt x="118" y="14"/>
                        <a:pt x="74" y="19"/>
                        <a:pt x="51" y="31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3" name="Freeform 125">
                  <a:extLst>
                    <a:ext uri="{FF2B5EF4-FFF2-40B4-BE49-F238E27FC236}">
                      <a16:creationId xmlns:a16="http://schemas.microsoft.com/office/drawing/2014/main" id="{A6CDEDC7-CD30-C02F-FB6B-E669E75951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3" y="3470"/>
                  <a:ext cx="133" cy="66"/>
                </a:xfrm>
                <a:custGeom>
                  <a:avLst/>
                  <a:gdLst>
                    <a:gd name="T0" fmla="*/ 219 w 96"/>
                    <a:gd name="T1" fmla="*/ 28 h 45"/>
                    <a:gd name="T2" fmla="*/ 123 w 96"/>
                    <a:gd name="T3" fmla="*/ 19 h 45"/>
                    <a:gd name="T4" fmla="*/ 29 w 96"/>
                    <a:gd name="T5" fmla="*/ 107 h 45"/>
                    <a:gd name="T6" fmla="*/ 29 w 96"/>
                    <a:gd name="T7" fmla="*/ 110 h 45"/>
                    <a:gd name="T8" fmla="*/ 8 w 96"/>
                    <a:gd name="T9" fmla="*/ 139 h 45"/>
                    <a:gd name="T10" fmla="*/ 1 w 96"/>
                    <a:gd name="T11" fmla="*/ 135 h 45"/>
                    <a:gd name="T12" fmla="*/ 8 w 96"/>
                    <a:gd name="T13" fmla="*/ 101 h 45"/>
                    <a:gd name="T14" fmla="*/ 115 w 96"/>
                    <a:gd name="T15" fmla="*/ 15 h 45"/>
                    <a:gd name="T16" fmla="*/ 201 w 96"/>
                    <a:gd name="T17" fmla="*/ 1 h 45"/>
                    <a:gd name="T18" fmla="*/ 213 w 96"/>
                    <a:gd name="T19" fmla="*/ 1 h 45"/>
                    <a:gd name="T20" fmla="*/ 255 w 96"/>
                    <a:gd name="T21" fmla="*/ 26 h 45"/>
                    <a:gd name="T22" fmla="*/ 255 w 96"/>
                    <a:gd name="T23" fmla="*/ 26 h 45"/>
                    <a:gd name="T24" fmla="*/ 254 w 96"/>
                    <a:gd name="T25" fmla="*/ 38 h 45"/>
                    <a:gd name="T26" fmla="*/ 219 w 96"/>
                    <a:gd name="T27" fmla="*/ 28 h 4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96" h="45">
                      <a:moveTo>
                        <a:pt x="82" y="9"/>
                      </a:moveTo>
                      <a:cubicBezTo>
                        <a:pt x="78" y="6"/>
                        <a:pt x="63" y="0"/>
                        <a:pt x="46" y="6"/>
                      </a:cubicBezTo>
                      <a:cubicBezTo>
                        <a:pt x="29" y="13"/>
                        <a:pt x="15" y="25"/>
                        <a:pt x="11" y="34"/>
                      </a:cubicBezTo>
                      <a:cubicBezTo>
                        <a:pt x="11" y="35"/>
                        <a:pt x="11" y="35"/>
                        <a:pt x="11" y="35"/>
                      </a:cubicBezTo>
                      <a:cubicBezTo>
                        <a:pt x="8" y="43"/>
                        <a:pt x="7" y="45"/>
                        <a:pt x="3" y="44"/>
                      </a:cubicBezTo>
                      <a:cubicBezTo>
                        <a:pt x="2" y="44"/>
                        <a:pt x="1" y="44"/>
                        <a:pt x="1" y="43"/>
                      </a:cubicBezTo>
                      <a:cubicBezTo>
                        <a:pt x="0" y="40"/>
                        <a:pt x="1" y="35"/>
                        <a:pt x="3" y="32"/>
                      </a:cubicBezTo>
                      <a:cubicBezTo>
                        <a:pt x="8" y="24"/>
                        <a:pt x="25" y="12"/>
                        <a:pt x="43" y="5"/>
                      </a:cubicBezTo>
                      <a:cubicBezTo>
                        <a:pt x="58" y="0"/>
                        <a:pt x="68" y="0"/>
                        <a:pt x="76" y="1"/>
                      </a:cubicBezTo>
                      <a:cubicBezTo>
                        <a:pt x="80" y="1"/>
                        <a:pt x="80" y="1"/>
                        <a:pt x="80" y="1"/>
                      </a:cubicBezTo>
                      <a:cubicBezTo>
                        <a:pt x="89" y="1"/>
                        <a:pt x="94" y="5"/>
                        <a:pt x="96" y="8"/>
                      </a:cubicBezTo>
                      <a:cubicBezTo>
                        <a:pt x="96" y="8"/>
                        <a:pt x="96" y="8"/>
                        <a:pt x="96" y="8"/>
                      </a:cubicBezTo>
                      <a:cubicBezTo>
                        <a:pt x="96" y="9"/>
                        <a:pt x="96" y="11"/>
                        <a:pt x="95" y="12"/>
                      </a:cubicBezTo>
                      <a:cubicBezTo>
                        <a:pt x="92" y="14"/>
                        <a:pt x="88" y="14"/>
                        <a:pt x="82" y="9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4" name="Freeform 126">
                  <a:extLst>
                    <a:ext uri="{FF2B5EF4-FFF2-40B4-BE49-F238E27FC236}">
                      <a16:creationId xmlns:a16="http://schemas.microsoft.com/office/drawing/2014/main" id="{E8936E09-5F97-F379-FAF1-8F966BEDA8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93" y="3435"/>
                  <a:ext cx="66" cy="16"/>
                </a:xfrm>
                <a:custGeom>
                  <a:avLst/>
                  <a:gdLst>
                    <a:gd name="T0" fmla="*/ 26 w 48"/>
                    <a:gd name="T1" fmla="*/ 25 h 11"/>
                    <a:gd name="T2" fmla="*/ 62 w 48"/>
                    <a:gd name="T3" fmla="*/ 19 h 11"/>
                    <a:gd name="T4" fmla="*/ 96 w 48"/>
                    <a:gd name="T5" fmla="*/ 9 h 11"/>
                    <a:gd name="T6" fmla="*/ 110 w 48"/>
                    <a:gd name="T7" fmla="*/ 6 h 11"/>
                    <a:gd name="T8" fmla="*/ 122 w 48"/>
                    <a:gd name="T9" fmla="*/ 1 h 11"/>
                    <a:gd name="T10" fmla="*/ 125 w 48"/>
                    <a:gd name="T11" fmla="*/ 6 h 11"/>
                    <a:gd name="T12" fmla="*/ 122 w 48"/>
                    <a:gd name="T13" fmla="*/ 9 h 11"/>
                    <a:gd name="T14" fmla="*/ 99 w 48"/>
                    <a:gd name="T15" fmla="*/ 22 h 11"/>
                    <a:gd name="T16" fmla="*/ 76 w 48"/>
                    <a:gd name="T17" fmla="*/ 22 h 11"/>
                    <a:gd name="T18" fmla="*/ 32 w 48"/>
                    <a:gd name="T19" fmla="*/ 25 h 11"/>
                    <a:gd name="T20" fmla="*/ 0 w 48"/>
                    <a:gd name="T21" fmla="*/ 33 h 11"/>
                    <a:gd name="T22" fmla="*/ 26 w 48"/>
                    <a:gd name="T23" fmla="*/ 25 h 11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48" h="11">
                      <a:moveTo>
                        <a:pt x="10" y="8"/>
                      </a:moveTo>
                      <a:cubicBezTo>
                        <a:pt x="15" y="6"/>
                        <a:pt x="20" y="6"/>
                        <a:pt x="24" y="6"/>
                      </a:cubicBezTo>
                      <a:cubicBezTo>
                        <a:pt x="28" y="5"/>
                        <a:pt x="32" y="5"/>
                        <a:pt x="37" y="3"/>
                      </a:cubicBezTo>
                      <a:cubicBezTo>
                        <a:pt x="39" y="3"/>
                        <a:pt x="41" y="2"/>
                        <a:pt x="42" y="2"/>
                      </a:cubicBezTo>
                      <a:cubicBezTo>
                        <a:pt x="44" y="1"/>
                        <a:pt x="46" y="0"/>
                        <a:pt x="47" y="1"/>
                      </a:cubicBezTo>
                      <a:cubicBezTo>
                        <a:pt x="47" y="1"/>
                        <a:pt x="47" y="2"/>
                        <a:pt x="48" y="2"/>
                      </a:cubicBezTo>
                      <a:cubicBezTo>
                        <a:pt x="48" y="2"/>
                        <a:pt x="48" y="2"/>
                        <a:pt x="47" y="3"/>
                      </a:cubicBezTo>
                      <a:cubicBezTo>
                        <a:pt x="47" y="4"/>
                        <a:pt x="43" y="6"/>
                        <a:pt x="38" y="7"/>
                      </a:cubicBezTo>
                      <a:cubicBezTo>
                        <a:pt x="36" y="7"/>
                        <a:pt x="33" y="7"/>
                        <a:pt x="29" y="7"/>
                      </a:cubicBezTo>
                      <a:cubicBezTo>
                        <a:pt x="23" y="7"/>
                        <a:pt x="17" y="7"/>
                        <a:pt x="12" y="8"/>
                      </a:cubicBezTo>
                      <a:cubicBezTo>
                        <a:pt x="4" y="11"/>
                        <a:pt x="1" y="11"/>
                        <a:pt x="0" y="11"/>
                      </a:cubicBezTo>
                      <a:cubicBezTo>
                        <a:pt x="1" y="10"/>
                        <a:pt x="4" y="9"/>
                        <a:pt x="10" y="8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5" name="Freeform 127">
                  <a:extLst>
                    <a:ext uri="{FF2B5EF4-FFF2-40B4-BE49-F238E27FC236}">
                      <a16:creationId xmlns:a16="http://schemas.microsoft.com/office/drawing/2014/main" id="{EBCB2AE4-3F41-5EE6-A30E-8707A1480F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3453"/>
                  <a:ext cx="64" cy="39"/>
                </a:xfrm>
                <a:custGeom>
                  <a:avLst/>
                  <a:gdLst>
                    <a:gd name="T0" fmla="*/ 76 w 47"/>
                    <a:gd name="T1" fmla="*/ 27 h 27"/>
                    <a:gd name="T2" fmla="*/ 76 w 47"/>
                    <a:gd name="T3" fmla="*/ 27 h 27"/>
                    <a:gd name="T4" fmla="*/ 22 w 47"/>
                    <a:gd name="T5" fmla="*/ 61 h 27"/>
                    <a:gd name="T6" fmla="*/ 14 w 47"/>
                    <a:gd name="T7" fmla="*/ 74 h 27"/>
                    <a:gd name="T8" fmla="*/ 0 w 47"/>
                    <a:gd name="T9" fmla="*/ 81 h 27"/>
                    <a:gd name="T10" fmla="*/ 0 w 47"/>
                    <a:gd name="T11" fmla="*/ 81 h 27"/>
                    <a:gd name="T12" fmla="*/ 7 w 47"/>
                    <a:gd name="T13" fmla="*/ 69 h 27"/>
                    <a:gd name="T14" fmla="*/ 50 w 47"/>
                    <a:gd name="T15" fmla="*/ 39 h 27"/>
                    <a:gd name="T16" fmla="*/ 98 w 47"/>
                    <a:gd name="T17" fmla="*/ 9 h 27"/>
                    <a:gd name="T18" fmla="*/ 101 w 47"/>
                    <a:gd name="T19" fmla="*/ 9 h 27"/>
                    <a:gd name="T20" fmla="*/ 106 w 47"/>
                    <a:gd name="T21" fmla="*/ 6 h 27"/>
                    <a:gd name="T22" fmla="*/ 118 w 47"/>
                    <a:gd name="T23" fmla="*/ 1 h 27"/>
                    <a:gd name="T24" fmla="*/ 118 w 47"/>
                    <a:gd name="T25" fmla="*/ 6 h 27"/>
                    <a:gd name="T26" fmla="*/ 98 w 47"/>
                    <a:gd name="T27" fmla="*/ 19 h 27"/>
                    <a:gd name="T28" fmla="*/ 76 w 47"/>
                    <a:gd name="T29" fmla="*/ 27 h 2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47" h="27">
                      <a:moveTo>
                        <a:pt x="30" y="9"/>
                      </a:moveTo>
                      <a:cubicBezTo>
                        <a:pt x="30" y="9"/>
                        <a:pt x="30" y="9"/>
                        <a:pt x="30" y="9"/>
                      </a:cubicBezTo>
                      <a:cubicBezTo>
                        <a:pt x="22" y="13"/>
                        <a:pt x="11" y="19"/>
                        <a:pt x="9" y="20"/>
                      </a:cubicBezTo>
                      <a:cubicBezTo>
                        <a:pt x="7" y="22"/>
                        <a:pt x="6" y="23"/>
                        <a:pt x="5" y="24"/>
                      </a:cubicBezTo>
                      <a:cubicBezTo>
                        <a:pt x="3" y="26"/>
                        <a:pt x="2" y="27"/>
                        <a:pt x="0" y="27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6"/>
                        <a:pt x="1" y="23"/>
                        <a:pt x="3" y="23"/>
                      </a:cubicBezTo>
                      <a:cubicBezTo>
                        <a:pt x="7" y="21"/>
                        <a:pt x="14" y="17"/>
                        <a:pt x="20" y="13"/>
                      </a:cubicBezTo>
                      <a:cubicBezTo>
                        <a:pt x="26" y="9"/>
                        <a:pt x="35" y="5"/>
                        <a:pt x="39" y="3"/>
                      </a:cubicBezTo>
                      <a:cubicBezTo>
                        <a:pt x="40" y="3"/>
                        <a:pt x="40" y="3"/>
                        <a:pt x="40" y="3"/>
                      </a:cubicBezTo>
                      <a:cubicBezTo>
                        <a:pt x="42" y="2"/>
                        <a:pt x="42" y="2"/>
                        <a:pt x="42" y="2"/>
                      </a:cubicBezTo>
                      <a:cubicBezTo>
                        <a:pt x="43" y="1"/>
                        <a:pt x="45" y="0"/>
                        <a:pt x="47" y="1"/>
                      </a:cubicBezTo>
                      <a:cubicBezTo>
                        <a:pt x="47" y="1"/>
                        <a:pt x="47" y="1"/>
                        <a:pt x="47" y="2"/>
                      </a:cubicBezTo>
                      <a:cubicBezTo>
                        <a:pt x="47" y="3"/>
                        <a:pt x="42" y="4"/>
                        <a:pt x="39" y="6"/>
                      </a:cubicBezTo>
                      <a:cubicBezTo>
                        <a:pt x="36" y="7"/>
                        <a:pt x="33" y="8"/>
                        <a:pt x="30" y="9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6" name="Freeform 128">
                  <a:extLst>
                    <a:ext uri="{FF2B5EF4-FFF2-40B4-BE49-F238E27FC236}">
                      <a16:creationId xmlns:a16="http://schemas.microsoft.com/office/drawing/2014/main" id="{5478C748-5285-C66D-EBB4-0971676E25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2" y="3417"/>
                  <a:ext cx="18" cy="15"/>
                </a:xfrm>
                <a:custGeom>
                  <a:avLst/>
                  <a:gdLst>
                    <a:gd name="T0" fmla="*/ 21 w 13"/>
                    <a:gd name="T1" fmla="*/ 32 h 10"/>
                    <a:gd name="T2" fmla="*/ 6 w 13"/>
                    <a:gd name="T3" fmla="*/ 27 h 10"/>
                    <a:gd name="T4" fmla="*/ 0 w 13"/>
                    <a:gd name="T5" fmla="*/ 21 h 10"/>
                    <a:gd name="T6" fmla="*/ 15 w 13"/>
                    <a:gd name="T7" fmla="*/ 5 h 10"/>
                    <a:gd name="T8" fmla="*/ 29 w 13"/>
                    <a:gd name="T9" fmla="*/ 5 h 10"/>
                    <a:gd name="T10" fmla="*/ 33 w 13"/>
                    <a:gd name="T11" fmla="*/ 12 h 10"/>
                    <a:gd name="T12" fmla="*/ 35 w 13"/>
                    <a:gd name="T13" fmla="*/ 14 h 10"/>
                    <a:gd name="T14" fmla="*/ 21 w 13"/>
                    <a:gd name="T15" fmla="*/ 32 h 1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13" h="10">
                      <a:moveTo>
                        <a:pt x="8" y="9"/>
                      </a:moveTo>
                      <a:cubicBezTo>
                        <a:pt x="6" y="10"/>
                        <a:pt x="4" y="9"/>
                        <a:pt x="2" y="8"/>
                      </a:cubicBezTo>
                      <a:cubicBezTo>
                        <a:pt x="1" y="7"/>
                        <a:pt x="0" y="7"/>
                        <a:pt x="0" y="6"/>
                      </a:cubicBezTo>
                      <a:cubicBezTo>
                        <a:pt x="0" y="4"/>
                        <a:pt x="2" y="3"/>
                        <a:pt x="6" y="1"/>
                      </a:cubicBezTo>
                      <a:cubicBezTo>
                        <a:pt x="8" y="1"/>
                        <a:pt x="10" y="0"/>
                        <a:pt x="11" y="1"/>
                      </a:cubicBezTo>
                      <a:cubicBezTo>
                        <a:pt x="11" y="2"/>
                        <a:pt x="12" y="2"/>
                        <a:pt x="12" y="3"/>
                      </a:cubicBezTo>
                      <a:cubicBezTo>
                        <a:pt x="12" y="3"/>
                        <a:pt x="12" y="4"/>
                        <a:pt x="13" y="4"/>
                      </a:cubicBezTo>
                      <a:cubicBezTo>
                        <a:pt x="12" y="7"/>
                        <a:pt x="10" y="9"/>
                        <a:pt x="8" y="9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7" name="Freeform 129">
                  <a:extLst>
                    <a:ext uri="{FF2B5EF4-FFF2-40B4-BE49-F238E27FC236}">
                      <a16:creationId xmlns:a16="http://schemas.microsoft.com/office/drawing/2014/main" id="{30A9E4D0-0ED8-075E-D8BD-35FC5F6007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9" y="3501"/>
                  <a:ext cx="5" cy="7"/>
                </a:xfrm>
                <a:custGeom>
                  <a:avLst/>
                  <a:gdLst>
                    <a:gd name="T0" fmla="*/ 8 w 4"/>
                    <a:gd name="T1" fmla="*/ 6 h 5"/>
                    <a:gd name="T2" fmla="*/ 6 w 4"/>
                    <a:gd name="T3" fmla="*/ 11 h 5"/>
                    <a:gd name="T4" fmla="*/ 0 w 4"/>
                    <a:gd name="T5" fmla="*/ 8 h 5"/>
                    <a:gd name="T6" fmla="*/ 1 w 4"/>
                    <a:gd name="T7" fmla="*/ 1 h 5"/>
                    <a:gd name="T8" fmla="*/ 8 w 4"/>
                    <a:gd name="T9" fmla="*/ 6 h 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4" h="5">
                      <a:moveTo>
                        <a:pt x="4" y="2"/>
                      </a:moveTo>
                      <a:cubicBezTo>
                        <a:pt x="4" y="3"/>
                        <a:pt x="4" y="4"/>
                        <a:pt x="3" y="4"/>
                      </a:cubicBezTo>
                      <a:cubicBezTo>
                        <a:pt x="2" y="5"/>
                        <a:pt x="0" y="4"/>
                        <a:pt x="0" y="3"/>
                      </a:cubicBezTo>
                      <a:cubicBezTo>
                        <a:pt x="0" y="2"/>
                        <a:pt x="0" y="1"/>
                        <a:pt x="1" y="1"/>
                      </a:cubicBezTo>
                      <a:cubicBezTo>
                        <a:pt x="2" y="0"/>
                        <a:pt x="3" y="1"/>
                        <a:pt x="4" y="2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8" name="Freeform 130">
                  <a:extLst>
                    <a:ext uri="{FF2B5EF4-FFF2-40B4-BE49-F238E27FC236}">
                      <a16:creationId xmlns:a16="http://schemas.microsoft.com/office/drawing/2014/main" id="{677A445F-BADC-3F63-301E-67A006F330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3" y="3423"/>
                  <a:ext cx="114" cy="56"/>
                </a:xfrm>
                <a:custGeom>
                  <a:avLst/>
                  <a:gdLst>
                    <a:gd name="T0" fmla="*/ 67 w 83"/>
                    <a:gd name="T1" fmla="*/ 69 h 38"/>
                    <a:gd name="T2" fmla="*/ 26 w 83"/>
                    <a:gd name="T3" fmla="*/ 106 h 38"/>
                    <a:gd name="T4" fmla="*/ 22 w 83"/>
                    <a:gd name="T5" fmla="*/ 113 h 38"/>
                    <a:gd name="T6" fmla="*/ 5 w 83"/>
                    <a:gd name="T7" fmla="*/ 122 h 38"/>
                    <a:gd name="T8" fmla="*/ 0 w 83"/>
                    <a:gd name="T9" fmla="*/ 115 h 38"/>
                    <a:gd name="T10" fmla="*/ 0 w 83"/>
                    <a:gd name="T11" fmla="*/ 115 h 38"/>
                    <a:gd name="T12" fmla="*/ 0 w 83"/>
                    <a:gd name="T13" fmla="*/ 113 h 38"/>
                    <a:gd name="T14" fmla="*/ 40 w 83"/>
                    <a:gd name="T15" fmla="*/ 81 h 38"/>
                    <a:gd name="T16" fmla="*/ 70 w 83"/>
                    <a:gd name="T17" fmla="*/ 60 h 38"/>
                    <a:gd name="T18" fmla="*/ 96 w 83"/>
                    <a:gd name="T19" fmla="*/ 46 h 38"/>
                    <a:gd name="T20" fmla="*/ 155 w 83"/>
                    <a:gd name="T21" fmla="*/ 27 h 38"/>
                    <a:gd name="T22" fmla="*/ 185 w 83"/>
                    <a:gd name="T23" fmla="*/ 19 h 38"/>
                    <a:gd name="T24" fmla="*/ 185 w 83"/>
                    <a:gd name="T25" fmla="*/ 19 h 38"/>
                    <a:gd name="T26" fmla="*/ 188 w 83"/>
                    <a:gd name="T27" fmla="*/ 13 h 38"/>
                    <a:gd name="T28" fmla="*/ 207 w 83"/>
                    <a:gd name="T29" fmla="*/ 0 h 38"/>
                    <a:gd name="T30" fmla="*/ 213 w 83"/>
                    <a:gd name="T31" fmla="*/ 6 h 38"/>
                    <a:gd name="T32" fmla="*/ 213 w 83"/>
                    <a:gd name="T33" fmla="*/ 19 h 38"/>
                    <a:gd name="T34" fmla="*/ 187 w 83"/>
                    <a:gd name="T35" fmla="*/ 27 h 38"/>
                    <a:gd name="T36" fmla="*/ 187 w 83"/>
                    <a:gd name="T37" fmla="*/ 27 h 38"/>
                    <a:gd name="T38" fmla="*/ 67 w 83"/>
                    <a:gd name="T39" fmla="*/ 69 h 38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83" h="38">
                      <a:moveTo>
                        <a:pt x="26" y="22"/>
                      </a:moveTo>
                      <a:cubicBezTo>
                        <a:pt x="19" y="26"/>
                        <a:pt x="14" y="30"/>
                        <a:pt x="10" y="33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7" y="36"/>
                        <a:pt x="4" y="38"/>
                        <a:pt x="2" y="38"/>
                      </a:cubicBezTo>
                      <a:cubicBezTo>
                        <a:pt x="1" y="37"/>
                        <a:pt x="0" y="37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5"/>
                        <a:pt x="0" y="35"/>
                      </a:cubicBezTo>
                      <a:cubicBezTo>
                        <a:pt x="0" y="32"/>
                        <a:pt x="7" y="29"/>
                        <a:pt x="15" y="25"/>
                      </a:cubicBezTo>
                      <a:cubicBezTo>
                        <a:pt x="20" y="23"/>
                        <a:pt x="24" y="21"/>
                        <a:pt x="27" y="19"/>
                      </a:cubicBezTo>
                      <a:cubicBezTo>
                        <a:pt x="30" y="17"/>
                        <a:pt x="33" y="15"/>
                        <a:pt x="37" y="14"/>
                      </a:cubicBezTo>
                      <a:cubicBezTo>
                        <a:pt x="42" y="11"/>
                        <a:pt x="52" y="9"/>
                        <a:pt x="60" y="8"/>
                      </a:cubicBezTo>
                      <a:cubicBezTo>
                        <a:pt x="65" y="7"/>
                        <a:pt x="69" y="6"/>
                        <a:pt x="71" y="6"/>
                      </a:cubicBezTo>
                      <a:cubicBezTo>
                        <a:pt x="71" y="6"/>
                        <a:pt x="71" y="6"/>
                        <a:pt x="71" y="6"/>
                      </a:cubicBezTo>
                      <a:cubicBezTo>
                        <a:pt x="72" y="5"/>
                        <a:pt x="72" y="5"/>
                        <a:pt x="73" y="4"/>
                      </a:cubicBezTo>
                      <a:cubicBezTo>
                        <a:pt x="75" y="2"/>
                        <a:pt x="78" y="0"/>
                        <a:pt x="80" y="0"/>
                      </a:cubicBezTo>
                      <a:cubicBezTo>
                        <a:pt x="81" y="0"/>
                        <a:pt x="81" y="1"/>
                        <a:pt x="82" y="2"/>
                      </a:cubicBezTo>
                      <a:cubicBezTo>
                        <a:pt x="83" y="4"/>
                        <a:pt x="83" y="5"/>
                        <a:pt x="82" y="6"/>
                      </a:cubicBezTo>
                      <a:cubicBezTo>
                        <a:pt x="80" y="8"/>
                        <a:pt x="76" y="9"/>
                        <a:pt x="72" y="8"/>
                      </a:cubicBezTo>
                      <a:cubicBezTo>
                        <a:pt x="72" y="8"/>
                        <a:pt x="72" y="8"/>
                        <a:pt x="72" y="8"/>
                      </a:cubicBezTo>
                      <a:cubicBezTo>
                        <a:pt x="55" y="10"/>
                        <a:pt x="36" y="15"/>
                        <a:pt x="26" y="22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99" name="Freeform 131">
                  <a:extLst>
                    <a:ext uri="{FF2B5EF4-FFF2-40B4-BE49-F238E27FC236}">
                      <a16:creationId xmlns:a16="http://schemas.microsoft.com/office/drawing/2014/main" id="{6E99058C-E93C-0DF1-9C1F-2996EFED54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5" y="3483"/>
                  <a:ext cx="88" cy="55"/>
                </a:xfrm>
                <a:custGeom>
                  <a:avLst/>
                  <a:gdLst>
                    <a:gd name="T0" fmla="*/ 21 w 64"/>
                    <a:gd name="T1" fmla="*/ 80 h 37"/>
                    <a:gd name="T2" fmla="*/ 19 w 64"/>
                    <a:gd name="T3" fmla="*/ 106 h 37"/>
                    <a:gd name="T4" fmla="*/ 15 w 64"/>
                    <a:gd name="T5" fmla="*/ 122 h 37"/>
                    <a:gd name="T6" fmla="*/ 11 w 64"/>
                    <a:gd name="T7" fmla="*/ 122 h 37"/>
                    <a:gd name="T8" fmla="*/ 1 w 64"/>
                    <a:gd name="T9" fmla="*/ 119 h 37"/>
                    <a:gd name="T10" fmla="*/ 14 w 64"/>
                    <a:gd name="T11" fmla="*/ 80 h 37"/>
                    <a:gd name="T12" fmla="*/ 14 w 64"/>
                    <a:gd name="T13" fmla="*/ 76 h 37"/>
                    <a:gd name="T14" fmla="*/ 56 w 64"/>
                    <a:gd name="T15" fmla="*/ 27 h 37"/>
                    <a:gd name="T16" fmla="*/ 132 w 64"/>
                    <a:gd name="T17" fmla="*/ 1 h 37"/>
                    <a:gd name="T18" fmla="*/ 138 w 64"/>
                    <a:gd name="T19" fmla="*/ 1 h 37"/>
                    <a:gd name="T20" fmla="*/ 165 w 64"/>
                    <a:gd name="T21" fmla="*/ 22 h 37"/>
                    <a:gd name="T22" fmla="*/ 165 w 64"/>
                    <a:gd name="T23" fmla="*/ 28 h 37"/>
                    <a:gd name="T24" fmla="*/ 165 w 64"/>
                    <a:gd name="T25" fmla="*/ 28 h 37"/>
                    <a:gd name="T26" fmla="*/ 140 w 64"/>
                    <a:gd name="T27" fmla="*/ 27 h 37"/>
                    <a:gd name="T28" fmla="*/ 85 w 64"/>
                    <a:gd name="T29" fmla="*/ 13 h 37"/>
                    <a:gd name="T30" fmla="*/ 85 w 64"/>
                    <a:gd name="T31" fmla="*/ 13 h 37"/>
                    <a:gd name="T32" fmla="*/ 21 w 64"/>
                    <a:gd name="T33" fmla="*/ 80 h 37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0" t="0" r="r" b="b"/>
                  <a:pathLst>
                    <a:path w="64" h="37">
                      <a:moveTo>
                        <a:pt x="8" y="24"/>
                      </a:moveTo>
                      <a:cubicBezTo>
                        <a:pt x="7" y="27"/>
                        <a:pt x="7" y="30"/>
                        <a:pt x="7" y="32"/>
                      </a:cubicBezTo>
                      <a:cubicBezTo>
                        <a:pt x="7" y="34"/>
                        <a:pt x="7" y="36"/>
                        <a:pt x="6" y="37"/>
                      </a:cubicBezTo>
                      <a:cubicBezTo>
                        <a:pt x="6" y="37"/>
                        <a:pt x="5" y="37"/>
                        <a:pt x="4" y="37"/>
                      </a:cubicBezTo>
                      <a:cubicBezTo>
                        <a:pt x="2" y="37"/>
                        <a:pt x="1" y="36"/>
                        <a:pt x="1" y="36"/>
                      </a:cubicBezTo>
                      <a:cubicBezTo>
                        <a:pt x="0" y="34"/>
                        <a:pt x="1" y="30"/>
                        <a:pt x="5" y="24"/>
                      </a:cubicBezTo>
                      <a:cubicBezTo>
                        <a:pt x="5" y="24"/>
                        <a:pt x="5" y="23"/>
                        <a:pt x="5" y="23"/>
                      </a:cubicBezTo>
                      <a:cubicBezTo>
                        <a:pt x="7" y="20"/>
                        <a:pt x="9" y="15"/>
                        <a:pt x="22" y="8"/>
                      </a:cubicBezTo>
                      <a:cubicBezTo>
                        <a:pt x="35" y="0"/>
                        <a:pt x="44" y="1"/>
                        <a:pt x="51" y="1"/>
                      </a:cubicBezTo>
                      <a:cubicBezTo>
                        <a:pt x="53" y="1"/>
                        <a:pt x="53" y="1"/>
                        <a:pt x="53" y="1"/>
                      </a:cubicBezTo>
                      <a:cubicBezTo>
                        <a:pt x="58" y="2"/>
                        <a:pt x="62" y="5"/>
                        <a:pt x="63" y="7"/>
                      </a:cubicBezTo>
                      <a:cubicBezTo>
                        <a:pt x="64" y="8"/>
                        <a:pt x="63" y="9"/>
                        <a:pt x="63" y="9"/>
                      </a:cubicBezTo>
                      <a:cubicBezTo>
                        <a:pt x="63" y="9"/>
                        <a:pt x="63" y="9"/>
                        <a:pt x="63" y="9"/>
                      </a:cubicBezTo>
                      <a:cubicBezTo>
                        <a:pt x="61" y="12"/>
                        <a:pt x="59" y="11"/>
                        <a:pt x="54" y="8"/>
                      </a:cubicBezTo>
                      <a:cubicBezTo>
                        <a:pt x="49" y="6"/>
                        <a:pt x="42" y="2"/>
                        <a:pt x="33" y="4"/>
                      </a:cubicBezTo>
                      <a:cubicBezTo>
                        <a:pt x="33" y="4"/>
                        <a:pt x="33" y="4"/>
                        <a:pt x="33" y="4"/>
                      </a:cubicBezTo>
                      <a:cubicBezTo>
                        <a:pt x="25" y="7"/>
                        <a:pt x="10" y="18"/>
                        <a:pt x="8" y="24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0" name="Freeform 132">
                  <a:extLst>
                    <a:ext uri="{FF2B5EF4-FFF2-40B4-BE49-F238E27FC236}">
                      <a16:creationId xmlns:a16="http://schemas.microsoft.com/office/drawing/2014/main" id="{97D103B3-CFF2-1329-AF4F-00D6C4A791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4" y="3486"/>
                  <a:ext cx="39" cy="15"/>
                </a:xfrm>
                <a:custGeom>
                  <a:avLst/>
                  <a:gdLst>
                    <a:gd name="T0" fmla="*/ 22 w 29"/>
                    <a:gd name="T1" fmla="*/ 5 h 10"/>
                    <a:gd name="T2" fmla="*/ 0 w 29"/>
                    <a:gd name="T3" fmla="*/ 8 h 10"/>
                    <a:gd name="T4" fmla="*/ 47 w 29"/>
                    <a:gd name="T5" fmla="*/ 21 h 10"/>
                    <a:gd name="T6" fmla="*/ 69 w 29"/>
                    <a:gd name="T7" fmla="*/ 26 h 10"/>
                    <a:gd name="T8" fmla="*/ 69 w 29"/>
                    <a:gd name="T9" fmla="*/ 26 h 10"/>
                    <a:gd name="T10" fmla="*/ 69 w 29"/>
                    <a:gd name="T11" fmla="*/ 18 h 10"/>
                    <a:gd name="T12" fmla="*/ 48 w 29"/>
                    <a:gd name="T13" fmla="*/ 0 h 10"/>
                    <a:gd name="T14" fmla="*/ 48 w 29"/>
                    <a:gd name="T15" fmla="*/ 8 h 10"/>
                    <a:gd name="T16" fmla="*/ 42 w 29"/>
                    <a:gd name="T17" fmla="*/ 8 h 10"/>
                    <a:gd name="T18" fmla="*/ 22 w 29"/>
                    <a:gd name="T19" fmla="*/ 5 h 1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9" h="10">
                      <a:moveTo>
                        <a:pt x="9" y="1"/>
                      </a:moveTo>
                      <a:cubicBezTo>
                        <a:pt x="7" y="1"/>
                        <a:pt x="3" y="1"/>
                        <a:pt x="0" y="2"/>
                      </a:cubicBezTo>
                      <a:cubicBezTo>
                        <a:pt x="8" y="1"/>
                        <a:pt x="14" y="4"/>
                        <a:pt x="19" y="6"/>
                      </a:cubicBezTo>
                      <a:cubicBezTo>
                        <a:pt x="24" y="9"/>
                        <a:pt x="26" y="10"/>
                        <a:pt x="28" y="7"/>
                      </a:cubicBezTo>
                      <a:cubicBezTo>
                        <a:pt x="28" y="7"/>
                        <a:pt x="28" y="7"/>
                        <a:pt x="28" y="7"/>
                      </a:cubicBezTo>
                      <a:cubicBezTo>
                        <a:pt x="28" y="7"/>
                        <a:pt x="29" y="6"/>
                        <a:pt x="28" y="5"/>
                      </a:cubicBezTo>
                      <a:cubicBezTo>
                        <a:pt x="27" y="3"/>
                        <a:pt x="24" y="0"/>
                        <a:pt x="20" y="0"/>
                      </a:cubicBezTo>
                      <a:cubicBezTo>
                        <a:pt x="21" y="0"/>
                        <a:pt x="21" y="1"/>
                        <a:pt x="20" y="2"/>
                      </a:cubicBezTo>
                      <a:cubicBezTo>
                        <a:pt x="20" y="3"/>
                        <a:pt x="17" y="2"/>
                        <a:pt x="17" y="2"/>
                      </a:cubicBezTo>
                      <a:cubicBezTo>
                        <a:pt x="15" y="1"/>
                        <a:pt x="11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1" name="Freeform 133">
                  <a:extLst>
                    <a:ext uri="{FF2B5EF4-FFF2-40B4-BE49-F238E27FC236}">
                      <a16:creationId xmlns:a16="http://schemas.microsoft.com/office/drawing/2014/main" id="{4C98B716-680C-6238-397A-863936BF0E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5" y="3517"/>
                  <a:ext cx="11" cy="21"/>
                </a:xfrm>
                <a:custGeom>
                  <a:avLst/>
                  <a:gdLst>
                    <a:gd name="T0" fmla="*/ 1 w 8"/>
                    <a:gd name="T1" fmla="*/ 45 h 14"/>
                    <a:gd name="T2" fmla="*/ 11 w 8"/>
                    <a:gd name="T3" fmla="*/ 48 h 14"/>
                    <a:gd name="T4" fmla="*/ 15 w 8"/>
                    <a:gd name="T5" fmla="*/ 48 h 14"/>
                    <a:gd name="T6" fmla="*/ 19 w 8"/>
                    <a:gd name="T7" fmla="*/ 32 h 14"/>
                    <a:gd name="T8" fmla="*/ 21 w 8"/>
                    <a:gd name="T9" fmla="*/ 5 h 14"/>
                    <a:gd name="T10" fmla="*/ 21 w 8"/>
                    <a:gd name="T11" fmla="*/ 0 h 14"/>
                    <a:gd name="T12" fmla="*/ 21 w 8"/>
                    <a:gd name="T13" fmla="*/ 0 h 14"/>
                    <a:gd name="T14" fmla="*/ 15 w 8"/>
                    <a:gd name="T15" fmla="*/ 18 h 14"/>
                    <a:gd name="T16" fmla="*/ 11 w 8"/>
                    <a:gd name="T17" fmla="*/ 27 h 14"/>
                    <a:gd name="T18" fmla="*/ 6 w 8"/>
                    <a:gd name="T19" fmla="*/ 21 h 14"/>
                    <a:gd name="T20" fmla="*/ 1 w 8"/>
                    <a:gd name="T21" fmla="*/ 45 h 14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8" h="14">
                      <a:moveTo>
                        <a:pt x="1" y="13"/>
                      </a:moveTo>
                      <a:cubicBezTo>
                        <a:pt x="1" y="13"/>
                        <a:pt x="2" y="14"/>
                        <a:pt x="4" y="14"/>
                      </a:cubicBezTo>
                      <a:cubicBezTo>
                        <a:pt x="5" y="14"/>
                        <a:pt x="6" y="14"/>
                        <a:pt x="6" y="14"/>
                      </a:cubicBezTo>
                      <a:cubicBezTo>
                        <a:pt x="7" y="13"/>
                        <a:pt x="7" y="11"/>
                        <a:pt x="7" y="9"/>
                      </a:cubicBezTo>
                      <a:cubicBezTo>
                        <a:pt x="7" y="7"/>
                        <a:pt x="7" y="4"/>
                        <a:pt x="8" y="1"/>
                      </a:cubicBezTo>
                      <a:cubicBezTo>
                        <a:pt x="8" y="1"/>
                        <a:pt x="8" y="0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2"/>
                        <a:pt x="7" y="3"/>
                        <a:pt x="6" y="5"/>
                      </a:cubicBezTo>
                      <a:cubicBezTo>
                        <a:pt x="6" y="6"/>
                        <a:pt x="5" y="8"/>
                        <a:pt x="4" y="8"/>
                      </a:cubicBezTo>
                      <a:cubicBezTo>
                        <a:pt x="3" y="7"/>
                        <a:pt x="3" y="7"/>
                        <a:pt x="2" y="6"/>
                      </a:cubicBezTo>
                      <a:cubicBezTo>
                        <a:pt x="1" y="9"/>
                        <a:pt x="0" y="12"/>
                        <a:pt x="1" y="13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2" name="Freeform 134">
                  <a:extLst>
                    <a:ext uri="{FF2B5EF4-FFF2-40B4-BE49-F238E27FC236}">
                      <a16:creationId xmlns:a16="http://schemas.microsoft.com/office/drawing/2014/main" id="{BAF49AB7-3D62-3E07-42A4-E27D2EAB64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9" y="3503"/>
                  <a:ext cx="5" cy="5"/>
                </a:xfrm>
                <a:custGeom>
                  <a:avLst/>
                  <a:gdLst>
                    <a:gd name="T0" fmla="*/ 6 w 4"/>
                    <a:gd name="T1" fmla="*/ 6 h 4"/>
                    <a:gd name="T2" fmla="*/ 8 w 4"/>
                    <a:gd name="T3" fmla="*/ 1 h 4"/>
                    <a:gd name="T4" fmla="*/ 5 w 4"/>
                    <a:gd name="T5" fmla="*/ 0 h 4"/>
                    <a:gd name="T6" fmla="*/ 1 w 4"/>
                    <a:gd name="T7" fmla="*/ 5 h 4"/>
                    <a:gd name="T8" fmla="*/ 0 w 4"/>
                    <a:gd name="T9" fmla="*/ 5 h 4"/>
                    <a:gd name="T10" fmla="*/ 0 w 4"/>
                    <a:gd name="T11" fmla="*/ 5 h 4"/>
                    <a:gd name="T12" fmla="*/ 6 w 4"/>
                    <a:gd name="T13" fmla="*/ 6 h 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4" y="3"/>
                        <a:pt x="4" y="2"/>
                        <a:pt x="4" y="1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3" y="1"/>
                        <a:pt x="2" y="2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3"/>
                        <a:pt x="2" y="4"/>
                        <a:pt x="3" y="3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3" name="Freeform 135">
                  <a:extLst>
                    <a:ext uri="{FF2B5EF4-FFF2-40B4-BE49-F238E27FC236}">
                      <a16:creationId xmlns:a16="http://schemas.microsoft.com/office/drawing/2014/main" id="{BEC885D8-EFF2-A0A9-AE21-EA43BEDCAF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3" y="3470"/>
                  <a:ext cx="133" cy="66"/>
                </a:xfrm>
                <a:custGeom>
                  <a:avLst/>
                  <a:gdLst>
                    <a:gd name="T0" fmla="*/ 1 w 96"/>
                    <a:gd name="T1" fmla="*/ 135 h 45"/>
                    <a:gd name="T2" fmla="*/ 8 w 96"/>
                    <a:gd name="T3" fmla="*/ 139 h 45"/>
                    <a:gd name="T4" fmla="*/ 29 w 96"/>
                    <a:gd name="T5" fmla="*/ 110 h 45"/>
                    <a:gd name="T6" fmla="*/ 29 w 96"/>
                    <a:gd name="T7" fmla="*/ 107 h 45"/>
                    <a:gd name="T8" fmla="*/ 123 w 96"/>
                    <a:gd name="T9" fmla="*/ 19 h 45"/>
                    <a:gd name="T10" fmla="*/ 219 w 96"/>
                    <a:gd name="T11" fmla="*/ 28 h 45"/>
                    <a:gd name="T12" fmla="*/ 254 w 96"/>
                    <a:gd name="T13" fmla="*/ 38 h 45"/>
                    <a:gd name="T14" fmla="*/ 255 w 96"/>
                    <a:gd name="T15" fmla="*/ 26 h 45"/>
                    <a:gd name="T16" fmla="*/ 255 w 96"/>
                    <a:gd name="T17" fmla="*/ 26 h 45"/>
                    <a:gd name="T18" fmla="*/ 234 w 96"/>
                    <a:gd name="T19" fmla="*/ 6 h 45"/>
                    <a:gd name="T20" fmla="*/ 234 w 96"/>
                    <a:gd name="T21" fmla="*/ 6 h 45"/>
                    <a:gd name="T22" fmla="*/ 234 w 96"/>
                    <a:gd name="T23" fmla="*/ 19 h 45"/>
                    <a:gd name="T24" fmla="*/ 220 w 96"/>
                    <a:gd name="T25" fmla="*/ 15 h 45"/>
                    <a:gd name="T26" fmla="*/ 188 w 96"/>
                    <a:gd name="T27" fmla="*/ 6 h 45"/>
                    <a:gd name="T28" fmla="*/ 119 w 96"/>
                    <a:gd name="T29" fmla="*/ 19 h 45"/>
                    <a:gd name="T30" fmla="*/ 48 w 96"/>
                    <a:gd name="T31" fmla="*/ 69 h 45"/>
                    <a:gd name="T32" fmla="*/ 36 w 96"/>
                    <a:gd name="T33" fmla="*/ 82 h 45"/>
                    <a:gd name="T34" fmla="*/ 21 w 96"/>
                    <a:gd name="T35" fmla="*/ 97 h 45"/>
                    <a:gd name="T36" fmla="*/ 11 w 96"/>
                    <a:gd name="T37" fmla="*/ 95 h 45"/>
                    <a:gd name="T38" fmla="*/ 8 w 96"/>
                    <a:gd name="T39" fmla="*/ 101 h 45"/>
                    <a:gd name="T40" fmla="*/ 1 w 96"/>
                    <a:gd name="T41" fmla="*/ 135 h 45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0" t="0" r="r" b="b"/>
                  <a:pathLst>
                    <a:path w="96" h="45">
                      <a:moveTo>
                        <a:pt x="1" y="43"/>
                      </a:moveTo>
                      <a:cubicBezTo>
                        <a:pt x="1" y="44"/>
                        <a:pt x="2" y="44"/>
                        <a:pt x="3" y="44"/>
                      </a:cubicBezTo>
                      <a:cubicBezTo>
                        <a:pt x="7" y="45"/>
                        <a:pt x="8" y="43"/>
                        <a:pt x="11" y="35"/>
                      </a:cubicBezTo>
                      <a:cubicBezTo>
                        <a:pt x="11" y="34"/>
                        <a:pt x="11" y="34"/>
                        <a:pt x="11" y="34"/>
                      </a:cubicBezTo>
                      <a:cubicBezTo>
                        <a:pt x="15" y="25"/>
                        <a:pt x="29" y="13"/>
                        <a:pt x="46" y="6"/>
                      </a:cubicBezTo>
                      <a:cubicBezTo>
                        <a:pt x="63" y="0"/>
                        <a:pt x="78" y="6"/>
                        <a:pt x="82" y="9"/>
                      </a:cubicBezTo>
                      <a:cubicBezTo>
                        <a:pt x="88" y="14"/>
                        <a:pt x="92" y="14"/>
                        <a:pt x="95" y="12"/>
                      </a:cubicBezTo>
                      <a:cubicBezTo>
                        <a:pt x="96" y="11"/>
                        <a:pt x="96" y="9"/>
                        <a:pt x="96" y="8"/>
                      </a:cubicBezTo>
                      <a:cubicBezTo>
                        <a:pt x="96" y="8"/>
                        <a:pt x="96" y="8"/>
                        <a:pt x="96" y="8"/>
                      </a:cubicBezTo>
                      <a:cubicBezTo>
                        <a:pt x="95" y="6"/>
                        <a:pt x="92" y="4"/>
                        <a:pt x="88" y="2"/>
                      </a:cubicBezTo>
                      <a:cubicBezTo>
                        <a:pt x="88" y="2"/>
                        <a:pt x="88" y="2"/>
                        <a:pt x="88" y="2"/>
                      </a:cubicBezTo>
                      <a:cubicBezTo>
                        <a:pt x="89" y="3"/>
                        <a:pt x="89" y="5"/>
                        <a:pt x="88" y="6"/>
                      </a:cubicBezTo>
                      <a:cubicBezTo>
                        <a:pt x="87" y="7"/>
                        <a:pt x="84" y="6"/>
                        <a:pt x="83" y="5"/>
                      </a:cubicBezTo>
                      <a:cubicBezTo>
                        <a:pt x="79" y="4"/>
                        <a:pt x="75" y="2"/>
                        <a:pt x="71" y="2"/>
                      </a:cubicBezTo>
                      <a:cubicBezTo>
                        <a:pt x="62" y="1"/>
                        <a:pt x="53" y="3"/>
                        <a:pt x="45" y="6"/>
                      </a:cubicBezTo>
                      <a:cubicBezTo>
                        <a:pt x="35" y="8"/>
                        <a:pt x="26" y="15"/>
                        <a:pt x="18" y="22"/>
                      </a:cubicBezTo>
                      <a:cubicBezTo>
                        <a:pt x="17" y="23"/>
                        <a:pt x="15" y="24"/>
                        <a:pt x="14" y="26"/>
                      </a:cubicBezTo>
                      <a:cubicBezTo>
                        <a:pt x="12" y="27"/>
                        <a:pt x="10" y="30"/>
                        <a:pt x="8" y="31"/>
                      </a:cubicBezTo>
                      <a:cubicBezTo>
                        <a:pt x="7" y="32"/>
                        <a:pt x="5" y="31"/>
                        <a:pt x="4" y="30"/>
                      </a:cubicBezTo>
                      <a:cubicBezTo>
                        <a:pt x="4" y="31"/>
                        <a:pt x="3" y="32"/>
                        <a:pt x="3" y="32"/>
                      </a:cubicBezTo>
                      <a:cubicBezTo>
                        <a:pt x="1" y="35"/>
                        <a:pt x="0" y="40"/>
                        <a:pt x="1" y="43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4" name="Freeform 136">
                  <a:extLst>
                    <a:ext uri="{FF2B5EF4-FFF2-40B4-BE49-F238E27FC236}">
                      <a16:creationId xmlns:a16="http://schemas.microsoft.com/office/drawing/2014/main" id="{3B85E87D-C236-5860-2502-E2694CBD9A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7" y="3437"/>
                  <a:ext cx="201" cy="102"/>
                </a:xfrm>
                <a:custGeom>
                  <a:avLst/>
                  <a:gdLst>
                    <a:gd name="T0" fmla="*/ 15 w 146"/>
                    <a:gd name="T1" fmla="*/ 217 h 70"/>
                    <a:gd name="T2" fmla="*/ 40 w 146"/>
                    <a:gd name="T3" fmla="*/ 195 h 70"/>
                    <a:gd name="T4" fmla="*/ 132 w 146"/>
                    <a:gd name="T5" fmla="*/ 96 h 70"/>
                    <a:gd name="T6" fmla="*/ 339 w 146"/>
                    <a:gd name="T7" fmla="*/ 47 h 70"/>
                    <a:gd name="T8" fmla="*/ 379 w 146"/>
                    <a:gd name="T9" fmla="*/ 36 h 70"/>
                    <a:gd name="T10" fmla="*/ 381 w 146"/>
                    <a:gd name="T11" fmla="*/ 19 h 70"/>
                    <a:gd name="T12" fmla="*/ 381 w 146"/>
                    <a:gd name="T13" fmla="*/ 19 h 70"/>
                    <a:gd name="T14" fmla="*/ 373 w 146"/>
                    <a:gd name="T15" fmla="*/ 1 h 70"/>
                    <a:gd name="T16" fmla="*/ 366 w 146"/>
                    <a:gd name="T17" fmla="*/ 1 h 70"/>
                    <a:gd name="T18" fmla="*/ 368 w 146"/>
                    <a:gd name="T19" fmla="*/ 22 h 70"/>
                    <a:gd name="T20" fmla="*/ 341 w 146"/>
                    <a:gd name="T21" fmla="*/ 36 h 70"/>
                    <a:gd name="T22" fmla="*/ 311 w 146"/>
                    <a:gd name="T23" fmla="*/ 36 h 70"/>
                    <a:gd name="T24" fmla="*/ 286 w 146"/>
                    <a:gd name="T25" fmla="*/ 42 h 70"/>
                    <a:gd name="T26" fmla="*/ 207 w 146"/>
                    <a:gd name="T27" fmla="*/ 60 h 70"/>
                    <a:gd name="T28" fmla="*/ 146 w 146"/>
                    <a:gd name="T29" fmla="*/ 83 h 70"/>
                    <a:gd name="T30" fmla="*/ 85 w 146"/>
                    <a:gd name="T31" fmla="*/ 127 h 70"/>
                    <a:gd name="T32" fmla="*/ 54 w 146"/>
                    <a:gd name="T33" fmla="*/ 162 h 70"/>
                    <a:gd name="T34" fmla="*/ 26 w 146"/>
                    <a:gd name="T35" fmla="*/ 198 h 70"/>
                    <a:gd name="T36" fmla="*/ 11 w 146"/>
                    <a:gd name="T37" fmla="*/ 182 h 70"/>
                    <a:gd name="T38" fmla="*/ 8 w 146"/>
                    <a:gd name="T39" fmla="*/ 185 h 70"/>
                    <a:gd name="T40" fmla="*/ 1 w 146"/>
                    <a:gd name="T41" fmla="*/ 208 h 70"/>
                    <a:gd name="T42" fmla="*/ 15 w 146"/>
                    <a:gd name="T43" fmla="*/ 217 h 70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0" t="0" r="r" b="b"/>
                  <a:pathLst>
                    <a:path w="146" h="70">
                      <a:moveTo>
                        <a:pt x="6" y="70"/>
                      </a:moveTo>
                      <a:cubicBezTo>
                        <a:pt x="9" y="70"/>
                        <a:pt x="12" y="68"/>
                        <a:pt x="15" y="63"/>
                      </a:cubicBezTo>
                      <a:cubicBezTo>
                        <a:pt x="21" y="53"/>
                        <a:pt x="28" y="43"/>
                        <a:pt x="51" y="31"/>
                      </a:cubicBezTo>
                      <a:cubicBezTo>
                        <a:pt x="74" y="19"/>
                        <a:pt x="118" y="14"/>
                        <a:pt x="130" y="15"/>
                      </a:cubicBezTo>
                      <a:cubicBezTo>
                        <a:pt x="137" y="16"/>
                        <a:pt x="142" y="15"/>
                        <a:pt x="145" y="12"/>
                      </a:cubicBezTo>
                      <a:cubicBezTo>
                        <a:pt x="146" y="11"/>
                        <a:pt x="146" y="9"/>
                        <a:pt x="146" y="6"/>
                      </a:cubicBezTo>
                      <a:cubicBezTo>
                        <a:pt x="146" y="6"/>
                        <a:pt x="146" y="6"/>
                        <a:pt x="146" y="6"/>
                      </a:cubicBezTo>
                      <a:cubicBezTo>
                        <a:pt x="145" y="3"/>
                        <a:pt x="144" y="2"/>
                        <a:pt x="143" y="1"/>
                      </a:cubicBezTo>
                      <a:cubicBezTo>
                        <a:pt x="142" y="0"/>
                        <a:pt x="141" y="0"/>
                        <a:pt x="140" y="1"/>
                      </a:cubicBezTo>
                      <a:cubicBezTo>
                        <a:pt x="141" y="2"/>
                        <a:pt x="142" y="5"/>
                        <a:pt x="141" y="7"/>
                      </a:cubicBezTo>
                      <a:cubicBezTo>
                        <a:pt x="141" y="11"/>
                        <a:pt x="136" y="11"/>
                        <a:pt x="131" y="12"/>
                      </a:cubicBezTo>
                      <a:cubicBezTo>
                        <a:pt x="127" y="12"/>
                        <a:pt x="123" y="12"/>
                        <a:pt x="119" y="12"/>
                      </a:cubicBezTo>
                      <a:cubicBezTo>
                        <a:pt x="116" y="13"/>
                        <a:pt x="113" y="14"/>
                        <a:pt x="110" y="14"/>
                      </a:cubicBezTo>
                      <a:cubicBezTo>
                        <a:pt x="101" y="15"/>
                        <a:pt x="89" y="17"/>
                        <a:pt x="79" y="19"/>
                      </a:cubicBezTo>
                      <a:cubicBezTo>
                        <a:pt x="71" y="21"/>
                        <a:pt x="63" y="24"/>
                        <a:pt x="56" y="27"/>
                      </a:cubicBezTo>
                      <a:cubicBezTo>
                        <a:pt x="47" y="31"/>
                        <a:pt x="40" y="35"/>
                        <a:pt x="33" y="41"/>
                      </a:cubicBezTo>
                      <a:cubicBezTo>
                        <a:pt x="28" y="45"/>
                        <a:pt x="24" y="49"/>
                        <a:pt x="20" y="52"/>
                      </a:cubicBezTo>
                      <a:cubicBezTo>
                        <a:pt x="16" y="56"/>
                        <a:pt x="15" y="62"/>
                        <a:pt x="10" y="64"/>
                      </a:cubicBezTo>
                      <a:cubicBezTo>
                        <a:pt x="7" y="64"/>
                        <a:pt x="3" y="62"/>
                        <a:pt x="4" y="59"/>
                      </a:cubicBezTo>
                      <a:cubicBezTo>
                        <a:pt x="4" y="59"/>
                        <a:pt x="3" y="59"/>
                        <a:pt x="3" y="60"/>
                      </a:cubicBezTo>
                      <a:cubicBezTo>
                        <a:pt x="1" y="62"/>
                        <a:pt x="0" y="64"/>
                        <a:pt x="1" y="67"/>
                      </a:cubicBezTo>
                      <a:cubicBezTo>
                        <a:pt x="2" y="69"/>
                        <a:pt x="4" y="70"/>
                        <a:pt x="6" y="70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5" name="Freeform 137">
                  <a:extLst>
                    <a:ext uri="{FF2B5EF4-FFF2-40B4-BE49-F238E27FC236}">
                      <a16:creationId xmlns:a16="http://schemas.microsoft.com/office/drawing/2014/main" id="{340D86F3-9331-2DD9-896E-C23DEAB11F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5" y="3435"/>
                  <a:ext cx="14" cy="10"/>
                </a:xfrm>
                <a:custGeom>
                  <a:avLst/>
                  <a:gdLst>
                    <a:gd name="T0" fmla="*/ 25 w 10"/>
                    <a:gd name="T1" fmla="*/ 9 h 7"/>
                    <a:gd name="T2" fmla="*/ 28 w 10"/>
                    <a:gd name="T3" fmla="*/ 6 h 7"/>
                    <a:gd name="T4" fmla="*/ 25 w 10"/>
                    <a:gd name="T5" fmla="*/ 1 h 7"/>
                    <a:gd name="T6" fmla="*/ 11 w 10"/>
                    <a:gd name="T7" fmla="*/ 6 h 7"/>
                    <a:gd name="T8" fmla="*/ 8 w 10"/>
                    <a:gd name="T9" fmla="*/ 6 h 7"/>
                    <a:gd name="T10" fmla="*/ 11 w 10"/>
                    <a:gd name="T11" fmla="*/ 9 h 7"/>
                    <a:gd name="T12" fmla="*/ 6 w 10"/>
                    <a:gd name="T13" fmla="*/ 19 h 7"/>
                    <a:gd name="T14" fmla="*/ 0 w 10"/>
                    <a:gd name="T15" fmla="*/ 20 h 7"/>
                    <a:gd name="T16" fmla="*/ 0 w 10"/>
                    <a:gd name="T17" fmla="*/ 20 h 7"/>
                    <a:gd name="T18" fmla="*/ 25 w 10"/>
                    <a:gd name="T19" fmla="*/ 9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0" h="7">
                      <a:moveTo>
                        <a:pt x="9" y="3"/>
                      </a:move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9" y="2"/>
                        <a:pt x="9" y="1"/>
                        <a:pt x="9" y="1"/>
                      </a:cubicBezTo>
                      <a:cubicBezTo>
                        <a:pt x="8" y="0"/>
                        <a:pt x="6" y="1"/>
                        <a:pt x="4" y="2"/>
                      </a:cubicBezTo>
                      <a:cubicBezTo>
                        <a:pt x="4" y="2"/>
                        <a:pt x="4" y="2"/>
                        <a:pt x="3" y="2"/>
                      </a:cubicBezTo>
                      <a:cubicBezTo>
                        <a:pt x="3" y="2"/>
                        <a:pt x="4" y="2"/>
                        <a:pt x="4" y="3"/>
                      </a:cubicBezTo>
                      <a:cubicBezTo>
                        <a:pt x="5" y="5"/>
                        <a:pt x="4" y="6"/>
                        <a:pt x="2" y="6"/>
                      </a:cubicBezTo>
                      <a:cubicBezTo>
                        <a:pt x="1" y="6"/>
                        <a:pt x="0" y="7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5" y="6"/>
                        <a:pt x="9" y="4"/>
                        <a:pt x="9" y="3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6" name="Freeform 138">
                  <a:extLst>
                    <a:ext uri="{FF2B5EF4-FFF2-40B4-BE49-F238E27FC236}">
                      <a16:creationId xmlns:a16="http://schemas.microsoft.com/office/drawing/2014/main" id="{EFA997A1-7DBD-AF30-3822-1982095CB8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93" y="3445"/>
                  <a:ext cx="16" cy="6"/>
                </a:xfrm>
                <a:custGeom>
                  <a:avLst/>
                  <a:gdLst>
                    <a:gd name="T0" fmla="*/ 28 w 12"/>
                    <a:gd name="T1" fmla="*/ 5 h 4"/>
                    <a:gd name="T2" fmla="*/ 27 w 12"/>
                    <a:gd name="T3" fmla="*/ 0 h 4"/>
                    <a:gd name="T4" fmla="*/ 23 w 12"/>
                    <a:gd name="T5" fmla="*/ 5 h 4"/>
                    <a:gd name="T6" fmla="*/ 0 w 12"/>
                    <a:gd name="T7" fmla="*/ 14 h 4"/>
                    <a:gd name="T8" fmla="*/ 28 w 12"/>
                    <a:gd name="T9" fmla="*/ 5 h 4"/>
                    <a:gd name="T10" fmla="*/ 28 w 12"/>
                    <a:gd name="T11" fmla="*/ 5 h 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12" h="4">
                      <a:moveTo>
                        <a:pt x="12" y="1"/>
                      </a:moveTo>
                      <a:cubicBezTo>
                        <a:pt x="12" y="1"/>
                        <a:pt x="12" y="1"/>
                        <a:pt x="11" y="0"/>
                      </a:cubicBezTo>
                      <a:cubicBezTo>
                        <a:pt x="11" y="0"/>
                        <a:pt x="10" y="1"/>
                        <a:pt x="10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1" y="4"/>
                        <a:pt x="4" y="4"/>
                        <a:pt x="12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7" name="Freeform 139">
                  <a:extLst>
                    <a:ext uri="{FF2B5EF4-FFF2-40B4-BE49-F238E27FC236}">
                      <a16:creationId xmlns:a16="http://schemas.microsoft.com/office/drawing/2014/main" id="{0A8AC9F8-A164-A384-C76F-97C8902A85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4" y="3453"/>
                  <a:ext cx="16" cy="10"/>
                </a:xfrm>
                <a:custGeom>
                  <a:avLst/>
                  <a:gdLst>
                    <a:gd name="T0" fmla="*/ 1 w 12"/>
                    <a:gd name="T1" fmla="*/ 19 h 7"/>
                    <a:gd name="T2" fmla="*/ 0 w 12"/>
                    <a:gd name="T3" fmla="*/ 20 h 7"/>
                    <a:gd name="T4" fmla="*/ 9 w 12"/>
                    <a:gd name="T5" fmla="*/ 19 h 7"/>
                    <a:gd name="T6" fmla="*/ 28 w 12"/>
                    <a:gd name="T7" fmla="*/ 6 h 7"/>
                    <a:gd name="T8" fmla="*/ 28 w 12"/>
                    <a:gd name="T9" fmla="*/ 1 h 7"/>
                    <a:gd name="T10" fmla="*/ 16 w 12"/>
                    <a:gd name="T11" fmla="*/ 6 h 7"/>
                    <a:gd name="T12" fmla="*/ 12 w 12"/>
                    <a:gd name="T13" fmla="*/ 9 h 7"/>
                    <a:gd name="T14" fmla="*/ 9 w 12"/>
                    <a:gd name="T15" fmla="*/ 9 h 7"/>
                    <a:gd name="T16" fmla="*/ 0 w 12"/>
                    <a:gd name="T17" fmla="*/ 14 h 7"/>
                    <a:gd name="T18" fmla="*/ 1 w 12"/>
                    <a:gd name="T19" fmla="*/ 19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2" h="7">
                      <a:moveTo>
                        <a:pt x="1" y="6"/>
                      </a:moveTo>
                      <a:cubicBezTo>
                        <a:pt x="1" y="6"/>
                        <a:pt x="1" y="7"/>
                        <a:pt x="0" y="7"/>
                      </a:cubicBezTo>
                      <a:cubicBezTo>
                        <a:pt x="1" y="7"/>
                        <a:pt x="3" y="6"/>
                        <a:pt x="4" y="6"/>
                      </a:cubicBezTo>
                      <a:cubicBezTo>
                        <a:pt x="7" y="4"/>
                        <a:pt x="12" y="3"/>
                        <a:pt x="12" y="2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0" y="0"/>
                        <a:pt x="8" y="1"/>
                        <a:pt x="7" y="2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3" y="4"/>
                        <a:pt x="2" y="4"/>
                        <a:pt x="0" y="5"/>
                      </a:cubicBezTo>
                      <a:cubicBezTo>
                        <a:pt x="1" y="5"/>
                        <a:pt x="1" y="5"/>
                        <a:pt x="1" y="6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8" name="Freeform 140">
                  <a:extLst>
                    <a:ext uri="{FF2B5EF4-FFF2-40B4-BE49-F238E27FC236}">
                      <a16:creationId xmlns:a16="http://schemas.microsoft.com/office/drawing/2014/main" id="{AD53BCE1-CA17-8638-37F1-5C82B7E5E0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3486"/>
                  <a:ext cx="6" cy="6"/>
                </a:xfrm>
                <a:custGeom>
                  <a:avLst/>
                  <a:gdLst>
                    <a:gd name="T0" fmla="*/ 0 w 5"/>
                    <a:gd name="T1" fmla="*/ 14 h 4"/>
                    <a:gd name="T2" fmla="*/ 8 w 5"/>
                    <a:gd name="T3" fmla="*/ 5 h 4"/>
                    <a:gd name="T4" fmla="*/ 8 w 5"/>
                    <a:gd name="T5" fmla="*/ 5 h 4"/>
                    <a:gd name="T6" fmla="*/ 6 w 5"/>
                    <a:gd name="T7" fmla="*/ 0 h 4"/>
                    <a:gd name="T8" fmla="*/ 6 w 5"/>
                    <a:gd name="T9" fmla="*/ 0 h 4"/>
                    <a:gd name="T10" fmla="*/ 0 w 5"/>
                    <a:gd name="T11" fmla="*/ 14 h 4"/>
                    <a:gd name="T12" fmla="*/ 0 w 5"/>
                    <a:gd name="T13" fmla="*/ 14 h 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5" h="4">
                      <a:moveTo>
                        <a:pt x="0" y="4"/>
                      </a:moveTo>
                      <a:cubicBezTo>
                        <a:pt x="2" y="4"/>
                        <a:pt x="3" y="3"/>
                        <a:pt x="5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1"/>
                        <a:pt x="3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3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09" name="Freeform 141">
                  <a:extLst>
                    <a:ext uri="{FF2B5EF4-FFF2-40B4-BE49-F238E27FC236}">
                      <a16:creationId xmlns:a16="http://schemas.microsoft.com/office/drawing/2014/main" id="{DE244EE2-A51C-5DD2-247E-45645B93ED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83" y="3423"/>
                  <a:ext cx="44" cy="18"/>
                </a:xfrm>
                <a:custGeom>
                  <a:avLst/>
                  <a:gdLst>
                    <a:gd name="T0" fmla="*/ 55 w 32"/>
                    <a:gd name="T1" fmla="*/ 27 h 12"/>
                    <a:gd name="T2" fmla="*/ 55 w 32"/>
                    <a:gd name="T3" fmla="*/ 27 h 12"/>
                    <a:gd name="T4" fmla="*/ 81 w 32"/>
                    <a:gd name="T5" fmla="*/ 21 h 12"/>
                    <a:gd name="T6" fmla="*/ 81 w 32"/>
                    <a:gd name="T7" fmla="*/ 8 h 12"/>
                    <a:gd name="T8" fmla="*/ 76 w 32"/>
                    <a:gd name="T9" fmla="*/ 0 h 12"/>
                    <a:gd name="T10" fmla="*/ 65 w 32"/>
                    <a:gd name="T11" fmla="*/ 8 h 12"/>
                    <a:gd name="T12" fmla="*/ 62 w 32"/>
                    <a:gd name="T13" fmla="*/ 18 h 12"/>
                    <a:gd name="T14" fmla="*/ 50 w 32"/>
                    <a:gd name="T15" fmla="*/ 26 h 12"/>
                    <a:gd name="T16" fmla="*/ 26 w 32"/>
                    <a:gd name="T17" fmla="*/ 32 h 12"/>
                    <a:gd name="T18" fmla="*/ 0 w 32"/>
                    <a:gd name="T19" fmla="*/ 41 h 12"/>
                    <a:gd name="T20" fmla="*/ 55 w 32"/>
                    <a:gd name="T21" fmla="*/ 27 h 12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2" h="12">
                      <a:moveTo>
                        <a:pt x="21" y="8"/>
                      </a:moveTo>
                      <a:cubicBezTo>
                        <a:pt x="21" y="8"/>
                        <a:pt x="21" y="8"/>
                        <a:pt x="21" y="8"/>
                      </a:cubicBezTo>
                      <a:cubicBezTo>
                        <a:pt x="25" y="9"/>
                        <a:pt x="29" y="8"/>
                        <a:pt x="31" y="6"/>
                      </a:cubicBezTo>
                      <a:cubicBezTo>
                        <a:pt x="32" y="5"/>
                        <a:pt x="32" y="4"/>
                        <a:pt x="31" y="2"/>
                      </a:cubicBezTo>
                      <a:cubicBezTo>
                        <a:pt x="30" y="1"/>
                        <a:pt x="30" y="0"/>
                        <a:pt x="29" y="0"/>
                      </a:cubicBezTo>
                      <a:cubicBezTo>
                        <a:pt x="28" y="0"/>
                        <a:pt x="26" y="1"/>
                        <a:pt x="25" y="2"/>
                      </a:cubicBezTo>
                      <a:cubicBezTo>
                        <a:pt x="25" y="3"/>
                        <a:pt x="25" y="4"/>
                        <a:pt x="24" y="5"/>
                      </a:cubicBezTo>
                      <a:cubicBezTo>
                        <a:pt x="23" y="6"/>
                        <a:pt x="21" y="6"/>
                        <a:pt x="19" y="7"/>
                      </a:cubicBezTo>
                      <a:cubicBezTo>
                        <a:pt x="16" y="7"/>
                        <a:pt x="13" y="8"/>
                        <a:pt x="10" y="9"/>
                      </a:cubicBezTo>
                      <a:cubicBezTo>
                        <a:pt x="7" y="10"/>
                        <a:pt x="3" y="11"/>
                        <a:pt x="0" y="12"/>
                      </a:cubicBezTo>
                      <a:cubicBezTo>
                        <a:pt x="7" y="10"/>
                        <a:pt x="14" y="9"/>
                        <a:pt x="21" y="8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0" name="Freeform 142">
                  <a:extLst>
                    <a:ext uri="{FF2B5EF4-FFF2-40B4-BE49-F238E27FC236}">
                      <a16:creationId xmlns:a16="http://schemas.microsoft.com/office/drawing/2014/main" id="{CCA3A5AA-6A89-FB08-AE42-2F8220E9BE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3" y="3457"/>
                  <a:ext cx="31" cy="22"/>
                </a:xfrm>
                <a:custGeom>
                  <a:avLst/>
                  <a:gdLst>
                    <a:gd name="T0" fmla="*/ 0 w 23"/>
                    <a:gd name="T1" fmla="*/ 41 h 15"/>
                    <a:gd name="T2" fmla="*/ 5 w 23"/>
                    <a:gd name="T3" fmla="*/ 47 h 15"/>
                    <a:gd name="T4" fmla="*/ 22 w 23"/>
                    <a:gd name="T5" fmla="*/ 38 h 15"/>
                    <a:gd name="T6" fmla="*/ 24 w 23"/>
                    <a:gd name="T7" fmla="*/ 32 h 15"/>
                    <a:gd name="T8" fmla="*/ 57 w 23"/>
                    <a:gd name="T9" fmla="*/ 0 h 15"/>
                    <a:gd name="T10" fmla="*/ 57 w 23"/>
                    <a:gd name="T11" fmla="*/ 0 h 15"/>
                    <a:gd name="T12" fmla="*/ 27 w 23"/>
                    <a:gd name="T13" fmla="*/ 19 h 15"/>
                    <a:gd name="T14" fmla="*/ 15 w 23"/>
                    <a:gd name="T15" fmla="*/ 26 h 15"/>
                    <a:gd name="T16" fmla="*/ 12 w 23"/>
                    <a:gd name="T17" fmla="*/ 22 h 15"/>
                    <a:gd name="T18" fmla="*/ 0 w 23"/>
                    <a:gd name="T19" fmla="*/ 38 h 15"/>
                    <a:gd name="T20" fmla="*/ 0 w 23"/>
                    <a:gd name="T21" fmla="*/ 41 h 15"/>
                    <a:gd name="T22" fmla="*/ 0 w 23"/>
                    <a:gd name="T23" fmla="*/ 41 h 1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3" h="15">
                      <a:moveTo>
                        <a:pt x="0" y="13"/>
                      </a:moveTo>
                      <a:cubicBezTo>
                        <a:pt x="0" y="14"/>
                        <a:pt x="1" y="14"/>
                        <a:pt x="2" y="15"/>
                      </a:cubicBezTo>
                      <a:cubicBezTo>
                        <a:pt x="4" y="15"/>
                        <a:pt x="7" y="13"/>
                        <a:pt x="9" y="12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4" y="7"/>
                        <a:pt x="18" y="4"/>
                        <a:pt x="23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0" y="3"/>
                        <a:pt x="15" y="3"/>
                        <a:pt x="11" y="6"/>
                      </a:cubicBezTo>
                      <a:cubicBezTo>
                        <a:pt x="10" y="7"/>
                        <a:pt x="8" y="9"/>
                        <a:pt x="6" y="8"/>
                      </a:cubicBezTo>
                      <a:cubicBezTo>
                        <a:pt x="6" y="8"/>
                        <a:pt x="5" y="8"/>
                        <a:pt x="5" y="7"/>
                      </a:cubicBezTo>
                      <a:cubicBezTo>
                        <a:pt x="2" y="9"/>
                        <a:pt x="0" y="10"/>
                        <a:pt x="0" y="12"/>
                      </a:cubicBezTo>
                      <a:cubicBezTo>
                        <a:pt x="0" y="12"/>
                        <a:pt x="0" y="13"/>
                        <a:pt x="0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1" name="Freeform 143">
                  <a:extLst>
                    <a:ext uri="{FF2B5EF4-FFF2-40B4-BE49-F238E27FC236}">
                      <a16:creationId xmlns:a16="http://schemas.microsoft.com/office/drawing/2014/main" id="{04B16AA5-564A-5B8D-6998-4EF1800C27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5" y="3419"/>
                  <a:ext cx="15" cy="13"/>
                </a:xfrm>
                <a:custGeom>
                  <a:avLst/>
                  <a:gdLst>
                    <a:gd name="T0" fmla="*/ 0 w 11"/>
                    <a:gd name="T1" fmla="*/ 20 h 9"/>
                    <a:gd name="T2" fmla="*/ 0 w 11"/>
                    <a:gd name="T3" fmla="*/ 20 h 9"/>
                    <a:gd name="T4" fmla="*/ 15 w 11"/>
                    <a:gd name="T5" fmla="*/ 25 h 9"/>
                    <a:gd name="T6" fmla="*/ 27 w 11"/>
                    <a:gd name="T7" fmla="*/ 9 h 9"/>
                    <a:gd name="T8" fmla="*/ 26 w 11"/>
                    <a:gd name="T9" fmla="*/ 6 h 9"/>
                    <a:gd name="T10" fmla="*/ 22 w 11"/>
                    <a:gd name="T11" fmla="*/ 0 h 9"/>
                    <a:gd name="T12" fmla="*/ 15 w 11"/>
                    <a:gd name="T13" fmla="*/ 0 h 9"/>
                    <a:gd name="T14" fmla="*/ 14 w 11"/>
                    <a:gd name="T15" fmla="*/ 0 h 9"/>
                    <a:gd name="T16" fmla="*/ 15 w 11"/>
                    <a:gd name="T17" fmla="*/ 13 h 9"/>
                    <a:gd name="T18" fmla="*/ 7 w 11"/>
                    <a:gd name="T19" fmla="*/ 19 h 9"/>
                    <a:gd name="T20" fmla="*/ 0 w 11"/>
                    <a:gd name="T21" fmla="*/ 20 h 9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11" h="9">
                      <a:moveTo>
                        <a:pt x="0" y="7"/>
                      </a:move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2" y="8"/>
                        <a:pt x="4" y="9"/>
                        <a:pt x="6" y="8"/>
                      </a:cubicBezTo>
                      <a:cubicBezTo>
                        <a:pt x="8" y="8"/>
                        <a:pt x="10" y="6"/>
                        <a:pt x="11" y="3"/>
                      </a:cubicBezTo>
                      <a:cubicBezTo>
                        <a:pt x="10" y="3"/>
                        <a:pt x="10" y="2"/>
                        <a:pt x="10" y="2"/>
                      </a:cubicBezTo>
                      <a:cubicBezTo>
                        <a:pt x="10" y="1"/>
                        <a:pt x="9" y="1"/>
                        <a:pt x="9" y="0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8" y="0"/>
                        <a:pt x="6" y="3"/>
                        <a:pt x="6" y="4"/>
                      </a:cubicBezTo>
                      <a:cubicBezTo>
                        <a:pt x="5" y="5"/>
                        <a:pt x="4" y="6"/>
                        <a:pt x="3" y="6"/>
                      </a:cubicBezTo>
                      <a:cubicBezTo>
                        <a:pt x="2" y="6"/>
                        <a:pt x="0" y="6"/>
                        <a:pt x="0" y="7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2" name="Freeform 144">
                  <a:extLst>
                    <a:ext uri="{FF2B5EF4-FFF2-40B4-BE49-F238E27FC236}">
                      <a16:creationId xmlns:a16="http://schemas.microsoft.com/office/drawing/2014/main" id="{CD4BB382-F412-86E3-8ABF-8544027E08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7" y="3437"/>
                  <a:ext cx="201" cy="102"/>
                </a:xfrm>
                <a:custGeom>
                  <a:avLst/>
                  <a:gdLst>
                    <a:gd name="T0" fmla="*/ 132 w 146"/>
                    <a:gd name="T1" fmla="*/ 96 h 70"/>
                    <a:gd name="T2" fmla="*/ 40 w 146"/>
                    <a:gd name="T3" fmla="*/ 195 h 70"/>
                    <a:gd name="T4" fmla="*/ 15 w 146"/>
                    <a:gd name="T5" fmla="*/ 217 h 70"/>
                    <a:gd name="T6" fmla="*/ 1 w 146"/>
                    <a:gd name="T7" fmla="*/ 208 h 70"/>
                    <a:gd name="T8" fmla="*/ 8 w 146"/>
                    <a:gd name="T9" fmla="*/ 185 h 70"/>
                    <a:gd name="T10" fmla="*/ 23 w 146"/>
                    <a:gd name="T11" fmla="*/ 173 h 70"/>
                    <a:gd name="T12" fmla="*/ 55 w 146"/>
                    <a:gd name="T13" fmla="*/ 149 h 70"/>
                    <a:gd name="T14" fmla="*/ 167 w 146"/>
                    <a:gd name="T15" fmla="*/ 66 h 70"/>
                    <a:gd name="T16" fmla="*/ 292 w 146"/>
                    <a:gd name="T17" fmla="*/ 34 h 70"/>
                    <a:gd name="T18" fmla="*/ 352 w 146"/>
                    <a:gd name="T19" fmla="*/ 13 h 70"/>
                    <a:gd name="T20" fmla="*/ 354 w 146"/>
                    <a:gd name="T21" fmla="*/ 6 h 70"/>
                    <a:gd name="T22" fmla="*/ 373 w 146"/>
                    <a:gd name="T23" fmla="*/ 1 h 70"/>
                    <a:gd name="T24" fmla="*/ 381 w 146"/>
                    <a:gd name="T25" fmla="*/ 19 h 70"/>
                    <a:gd name="T26" fmla="*/ 381 w 146"/>
                    <a:gd name="T27" fmla="*/ 19 h 70"/>
                    <a:gd name="T28" fmla="*/ 379 w 146"/>
                    <a:gd name="T29" fmla="*/ 36 h 70"/>
                    <a:gd name="T30" fmla="*/ 339 w 146"/>
                    <a:gd name="T31" fmla="*/ 47 h 70"/>
                    <a:gd name="T32" fmla="*/ 132 w 146"/>
                    <a:gd name="T33" fmla="*/ 96 h 7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0" t="0" r="r" b="b"/>
                  <a:pathLst>
                    <a:path w="146" h="70">
                      <a:moveTo>
                        <a:pt x="51" y="31"/>
                      </a:moveTo>
                      <a:cubicBezTo>
                        <a:pt x="28" y="43"/>
                        <a:pt x="21" y="53"/>
                        <a:pt x="15" y="63"/>
                      </a:cubicBezTo>
                      <a:cubicBezTo>
                        <a:pt x="12" y="68"/>
                        <a:pt x="9" y="70"/>
                        <a:pt x="6" y="70"/>
                      </a:cubicBezTo>
                      <a:cubicBezTo>
                        <a:pt x="4" y="70"/>
                        <a:pt x="2" y="69"/>
                        <a:pt x="1" y="67"/>
                      </a:cubicBezTo>
                      <a:cubicBezTo>
                        <a:pt x="0" y="64"/>
                        <a:pt x="1" y="62"/>
                        <a:pt x="3" y="60"/>
                      </a:cubicBezTo>
                      <a:cubicBezTo>
                        <a:pt x="4" y="58"/>
                        <a:pt x="7" y="57"/>
                        <a:pt x="9" y="56"/>
                      </a:cubicBezTo>
                      <a:cubicBezTo>
                        <a:pt x="13" y="54"/>
                        <a:pt x="17" y="52"/>
                        <a:pt x="21" y="48"/>
                      </a:cubicBezTo>
                      <a:cubicBezTo>
                        <a:pt x="28" y="42"/>
                        <a:pt x="46" y="29"/>
                        <a:pt x="64" y="21"/>
                      </a:cubicBezTo>
                      <a:cubicBezTo>
                        <a:pt x="85" y="12"/>
                        <a:pt x="103" y="11"/>
                        <a:pt x="112" y="11"/>
                      </a:cubicBezTo>
                      <a:cubicBezTo>
                        <a:pt x="124" y="11"/>
                        <a:pt x="130" y="7"/>
                        <a:pt x="135" y="4"/>
                      </a:cubicBezTo>
                      <a:cubicBezTo>
                        <a:pt x="136" y="2"/>
                        <a:pt x="136" y="2"/>
                        <a:pt x="136" y="2"/>
                      </a:cubicBezTo>
                      <a:cubicBezTo>
                        <a:pt x="139" y="1"/>
                        <a:pt x="141" y="0"/>
                        <a:pt x="143" y="1"/>
                      </a:cubicBezTo>
                      <a:cubicBezTo>
                        <a:pt x="144" y="2"/>
                        <a:pt x="145" y="3"/>
                        <a:pt x="146" y="6"/>
                      </a:cubicBezTo>
                      <a:cubicBezTo>
                        <a:pt x="146" y="6"/>
                        <a:pt x="146" y="6"/>
                        <a:pt x="146" y="6"/>
                      </a:cubicBezTo>
                      <a:cubicBezTo>
                        <a:pt x="146" y="9"/>
                        <a:pt x="146" y="11"/>
                        <a:pt x="145" y="12"/>
                      </a:cubicBezTo>
                      <a:cubicBezTo>
                        <a:pt x="142" y="15"/>
                        <a:pt x="137" y="16"/>
                        <a:pt x="130" y="15"/>
                      </a:cubicBezTo>
                      <a:cubicBezTo>
                        <a:pt x="118" y="14"/>
                        <a:pt x="74" y="19"/>
                        <a:pt x="51" y="31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3" name="Freeform 145">
                  <a:extLst>
                    <a:ext uri="{FF2B5EF4-FFF2-40B4-BE49-F238E27FC236}">
                      <a16:creationId xmlns:a16="http://schemas.microsoft.com/office/drawing/2014/main" id="{945AD3CA-C2B0-1805-B84A-1CE8EF193C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3" y="3470"/>
                  <a:ext cx="133" cy="66"/>
                </a:xfrm>
                <a:custGeom>
                  <a:avLst/>
                  <a:gdLst>
                    <a:gd name="T0" fmla="*/ 219 w 96"/>
                    <a:gd name="T1" fmla="*/ 28 h 45"/>
                    <a:gd name="T2" fmla="*/ 123 w 96"/>
                    <a:gd name="T3" fmla="*/ 19 h 45"/>
                    <a:gd name="T4" fmla="*/ 29 w 96"/>
                    <a:gd name="T5" fmla="*/ 107 h 45"/>
                    <a:gd name="T6" fmla="*/ 29 w 96"/>
                    <a:gd name="T7" fmla="*/ 110 h 45"/>
                    <a:gd name="T8" fmla="*/ 8 w 96"/>
                    <a:gd name="T9" fmla="*/ 139 h 45"/>
                    <a:gd name="T10" fmla="*/ 1 w 96"/>
                    <a:gd name="T11" fmla="*/ 135 h 45"/>
                    <a:gd name="T12" fmla="*/ 8 w 96"/>
                    <a:gd name="T13" fmla="*/ 101 h 45"/>
                    <a:gd name="T14" fmla="*/ 115 w 96"/>
                    <a:gd name="T15" fmla="*/ 15 h 45"/>
                    <a:gd name="T16" fmla="*/ 201 w 96"/>
                    <a:gd name="T17" fmla="*/ 1 h 45"/>
                    <a:gd name="T18" fmla="*/ 213 w 96"/>
                    <a:gd name="T19" fmla="*/ 1 h 45"/>
                    <a:gd name="T20" fmla="*/ 255 w 96"/>
                    <a:gd name="T21" fmla="*/ 26 h 45"/>
                    <a:gd name="T22" fmla="*/ 255 w 96"/>
                    <a:gd name="T23" fmla="*/ 26 h 45"/>
                    <a:gd name="T24" fmla="*/ 254 w 96"/>
                    <a:gd name="T25" fmla="*/ 38 h 45"/>
                    <a:gd name="T26" fmla="*/ 219 w 96"/>
                    <a:gd name="T27" fmla="*/ 28 h 4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96" h="45">
                      <a:moveTo>
                        <a:pt x="82" y="9"/>
                      </a:moveTo>
                      <a:cubicBezTo>
                        <a:pt x="78" y="6"/>
                        <a:pt x="63" y="0"/>
                        <a:pt x="46" y="6"/>
                      </a:cubicBezTo>
                      <a:cubicBezTo>
                        <a:pt x="29" y="13"/>
                        <a:pt x="15" y="25"/>
                        <a:pt x="11" y="34"/>
                      </a:cubicBezTo>
                      <a:cubicBezTo>
                        <a:pt x="11" y="35"/>
                        <a:pt x="11" y="35"/>
                        <a:pt x="11" y="35"/>
                      </a:cubicBezTo>
                      <a:cubicBezTo>
                        <a:pt x="8" y="43"/>
                        <a:pt x="7" y="45"/>
                        <a:pt x="3" y="44"/>
                      </a:cubicBezTo>
                      <a:cubicBezTo>
                        <a:pt x="2" y="44"/>
                        <a:pt x="1" y="44"/>
                        <a:pt x="1" y="43"/>
                      </a:cubicBezTo>
                      <a:cubicBezTo>
                        <a:pt x="0" y="40"/>
                        <a:pt x="1" y="35"/>
                        <a:pt x="3" y="32"/>
                      </a:cubicBezTo>
                      <a:cubicBezTo>
                        <a:pt x="8" y="24"/>
                        <a:pt x="25" y="12"/>
                        <a:pt x="43" y="5"/>
                      </a:cubicBezTo>
                      <a:cubicBezTo>
                        <a:pt x="58" y="0"/>
                        <a:pt x="68" y="0"/>
                        <a:pt x="76" y="1"/>
                      </a:cubicBezTo>
                      <a:cubicBezTo>
                        <a:pt x="80" y="1"/>
                        <a:pt x="80" y="1"/>
                        <a:pt x="80" y="1"/>
                      </a:cubicBezTo>
                      <a:cubicBezTo>
                        <a:pt x="89" y="1"/>
                        <a:pt x="94" y="5"/>
                        <a:pt x="96" y="8"/>
                      </a:cubicBezTo>
                      <a:cubicBezTo>
                        <a:pt x="96" y="8"/>
                        <a:pt x="96" y="8"/>
                        <a:pt x="96" y="8"/>
                      </a:cubicBezTo>
                      <a:cubicBezTo>
                        <a:pt x="96" y="9"/>
                        <a:pt x="96" y="11"/>
                        <a:pt x="95" y="12"/>
                      </a:cubicBezTo>
                      <a:cubicBezTo>
                        <a:pt x="92" y="14"/>
                        <a:pt x="88" y="14"/>
                        <a:pt x="82" y="9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4" name="Freeform 146">
                  <a:extLst>
                    <a:ext uri="{FF2B5EF4-FFF2-40B4-BE49-F238E27FC236}">
                      <a16:creationId xmlns:a16="http://schemas.microsoft.com/office/drawing/2014/main" id="{9629DBDF-21AD-F20A-E5AD-79B65968AC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5" y="3483"/>
                  <a:ext cx="88" cy="55"/>
                </a:xfrm>
                <a:custGeom>
                  <a:avLst/>
                  <a:gdLst>
                    <a:gd name="T0" fmla="*/ 21 w 64"/>
                    <a:gd name="T1" fmla="*/ 80 h 37"/>
                    <a:gd name="T2" fmla="*/ 19 w 64"/>
                    <a:gd name="T3" fmla="*/ 106 h 37"/>
                    <a:gd name="T4" fmla="*/ 15 w 64"/>
                    <a:gd name="T5" fmla="*/ 122 h 37"/>
                    <a:gd name="T6" fmla="*/ 11 w 64"/>
                    <a:gd name="T7" fmla="*/ 122 h 37"/>
                    <a:gd name="T8" fmla="*/ 1 w 64"/>
                    <a:gd name="T9" fmla="*/ 119 h 37"/>
                    <a:gd name="T10" fmla="*/ 14 w 64"/>
                    <a:gd name="T11" fmla="*/ 80 h 37"/>
                    <a:gd name="T12" fmla="*/ 14 w 64"/>
                    <a:gd name="T13" fmla="*/ 76 h 37"/>
                    <a:gd name="T14" fmla="*/ 56 w 64"/>
                    <a:gd name="T15" fmla="*/ 27 h 37"/>
                    <a:gd name="T16" fmla="*/ 132 w 64"/>
                    <a:gd name="T17" fmla="*/ 1 h 37"/>
                    <a:gd name="T18" fmla="*/ 138 w 64"/>
                    <a:gd name="T19" fmla="*/ 1 h 37"/>
                    <a:gd name="T20" fmla="*/ 165 w 64"/>
                    <a:gd name="T21" fmla="*/ 22 h 37"/>
                    <a:gd name="T22" fmla="*/ 165 w 64"/>
                    <a:gd name="T23" fmla="*/ 28 h 37"/>
                    <a:gd name="T24" fmla="*/ 165 w 64"/>
                    <a:gd name="T25" fmla="*/ 28 h 37"/>
                    <a:gd name="T26" fmla="*/ 140 w 64"/>
                    <a:gd name="T27" fmla="*/ 27 h 37"/>
                    <a:gd name="T28" fmla="*/ 85 w 64"/>
                    <a:gd name="T29" fmla="*/ 13 h 37"/>
                    <a:gd name="T30" fmla="*/ 85 w 64"/>
                    <a:gd name="T31" fmla="*/ 13 h 37"/>
                    <a:gd name="T32" fmla="*/ 21 w 64"/>
                    <a:gd name="T33" fmla="*/ 80 h 37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0" t="0" r="r" b="b"/>
                  <a:pathLst>
                    <a:path w="64" h="37">
                      <a:moveTo>
                        <a:pt x="8" y="24"/>
                      </a:moveTo>
                      <a:cubicBezTo>
                        <a:pt x="7" y="27"/>
                        <a:pt x="7" y="30"/>
                        <a:pt x="7" y="32"/>
                      </a:cubicBezTo>
                      <a:cubicBezTo>
                        <a:pt x="7" y="34"/>
                        <a:pt x="7" y="36"/>
                        <a:pt x="6" y="37"/>
                      </a:cubicBezTo>
                      <a:cubicBezTo>
                        <a:pt x="6" y="37"/>
                        <a:pt x="5" y="37"/>
                        <a:pt x="4" y="37"/>
                      </a:cubicBezTo>
                      <a:cubicBezTo>
                        <a:pt x="2" y="37"/>
                        <a:pt x="1" y="36"/>
                        <a:pt x="1" y="36"/>
                      </a:cubicBezTo>
                      <a:cubicBezTo>
                        <a:pt x="0" y="34"/>
                        <a:pt x="1" y="30"/>
                        <a:pt x="5" y="24"/>
                      </a:cubicBezTo>
                      <a:cubicBezTo>
                        <a:pt x="5" y="24"/>
                        <a:pt x="5" y="23"/>
                        <a:pt x="5" y="23"/>
                      </a:cubicBezTo>
                      <a:cubicBezTo>
                        <a:pt x="7" y="20"/>
                        <a:pt x="9" y="15"/>
                        <a:pt x="22" y="8"/>
                      </a:cubicBezTo>
                      <a:cubicBezTo>
                        <a:pt x="35" y="0"/>
                        <a:pt x="44" y="1"/>
                        <a:pt x="51" y="1"/>
                      </a:cubicBezTo>
                      <a:cubicBezTo>
                        <a:pt x="53" y="1"/>
                        <a:pt x="53" y="1"/>
                        <a:pt x="53" y="1"/>
                      </a:cubicBezTo>
                      <a:cubicBezTo>
                        <a:pt x="58" y="2"/>
                        <a:pt x="62" y="5"/>
                        <a:pt x="63" y="7"/>
                      </a:cubicBezTo>
                      <a:cubicBezTo>
                        <a:pt x="64" y="8"/>
                        <a:pt x="63" y="9"/>
                        <a:pt x="63" y="9"/>
                      </a:cubicBezTo>
                      <a:cubicBezTo>
                        <a:pt x="63" y="9"/>
                        <a:pt x="63" y="9"/>
                        <a:pt x="63" y="9"/>
                      </a:cubicBezTo>
                      <a:cubicBezTo>
                        <a:pt x="61" y="12"/>
                        <a:pt x="59" y="11"/>
                        <a:pt x="54" y="8"/>
                      </a:cubicBezTo>
                      <a:cubicBezTo>
                        <a:pt x="49" y="6"/>
                        <a:pt x="42" y="2"/>
                        <a:pt x="33" y="4"/>
                      </a:cubicBezTo>
                      <a:cubicBezTo>
                        <a:pt x="33" y="4"/>
                        <a:pt x="33" y="4"/>
                        <a:pt x="33" y="4"/>
                      </a:cubicBezTo>
                      <a:cubicBezTo>
                        <a:pt x="25" y="7"/>
                        <a:pt x="10" y="18"/>
                        <a:pt x="8" y="24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5" name="Freeform 147">
                  <a:extLst>
                    <a:ext uri="{FF2B5EF4-FFF2-40B4-BE49-F238E27FC236}">
                      <a16:creationId xmlns:a16="http://schemas.microsoft.com/office/drawing/2014/main" id="{8ED95FCA-B6CD-D3EB-93D6-88AAED48A2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93" y="3435"/>
                  <a:ext cx="66" cy="16"/>
                </a:xfrm>
                <a:custGeom>
                  <a:avLst/>
                  <a:gdLst>
                    <a:gd name="T0" fmla="*/ 26 w 48"/>
                    <a:gd name="T1" fmla="*/ 25 h 11"/>
                    <a:gd name="T2" fmla="*/ 62 w 48"/>
                    <a:gd name="T3" fmla="*/ 19 h 11"/>
                    <a:gd name="T4" fmla="*/ 96 w 48"/>
                    <a:gd name="T5" fmla="*/ 9 h 11"/>
                    <a:gd name="T6" fmla="*/ 110 w 48"/>
                    <a:gd name="T7" fmla="*/ 6 h 11"/>
                    <a:gd name="T8" fmla="*/ 122 w 48"/>
                    <a:gd name="T9" fmla="*/ 1 h 11"/>
                    <a:gd name="T10" fmla="*/ 125 w 48"/>
                    <a:gd name="T11" fmla="*/ 6 h 11"/>
                    <a:gd name="T12" fmla="*/ 122 w 48"/>
                    <a:gd name="T13" fmla="*/ 9 h 11"/>
                    <a:gd name="T14" fmla="*/ 99 w 48"/>
                    <a:gd name="T15" fmla="*/ 22 h 11"/>
                    <a:gd name="T16" fmla="*/ 76 w 48"/>
                    <a:gd name="T17" fmla="*/ 22 h 11"/>
                    <a:gd name="T18" fmla="*/ 32 w 48"/>
                    <a:gd name="T19" fmla="*/ 25 h 11"/>
                    <a:gd name="T20" fmla="*/ 0 w 48"/>
                    <a:gd name="T21" fmla="*/ 33 h 11"/>
                    <a:gd name="T22" fmla="*/ 26 w 48"/>
                    <a:gd name="T23" fmla="*/ 25 h 11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48" h="11">
                      <a:moveTo>
                        <a:pt x="10" y="8"/>
                      </a:moveTo>
                      <a:cubicBezTo>
                        <a:pt x="15" y="6"/>
                        <a:pt x="20" y="6"/>
                        <a:pt x="24" y="6"/>
                      </a:cubicBezTo>
                      <a:cubicBezTo>
                        <a:pt x="28" y="5"/>
                        <a:pt x="32" y="5"/>
                        <a:pt x="37" y="3"/>
                      </a:cubicBezTo>
                      <a:cubicBezTo>
                        <a:pt x="39" y="3"/>
                        <a:pt x="41" y="2"/>
                        <a:pt x="42" y="2"/>
                      </a:cubicBezTo>
                      <a:cubicBezTo>
                        <a:pt x="44" y="1"/>
                        <a:pt x="46" y="0"/>
                        <a:pt x="47" y="1"/>
                      </a:cubicBezTo>
                      <a:cubicBezTo>
                        <a:pt x="47" y="1"/>
                        <a:pt x="47" y="2"/>
                        <a:pt x="48" y="2"/>
                      </a:cubicBezTo>
                      <a:cubicBezTo>
                        <a:pt x="48" y="2"/>
                        <a:pt x="48" y="2"/>
                        <a:pt x="47" y="3"/>
                      </a:cubicBezTo>
                      <a:cubicBezTo>
                        <a:pt x="47" y="4"/>
                        <a:pt x="43" y="6"/>
                        <a:pt x="38" y="7"/>
                      </a:cubicBezTo>
                      <a:cubicBezTo>
                        <a:pt x="36" y="7"/>
                        <a:pt x="33" y="7"/>
                        <a:pt x="29" y="7"/>
                      </a:cubicBezTo>
                      <a:cubicBezTo>
                        <a:pt x="23" y="7"/>
                        <a:pt x="17" y="7"/>
                        <a:pt x="12" y="8"/>
                      </a:cubicBezTo>
                      <a:cubicBezTo>
                        <a:pt x="4" y="11"/>
                        <a:pt x="1" y="11"/>
                        <a:pt x="0" y="11"/>
                      </a:cubicBezTo>
                      <a:cubicBezTo>
                        <a:pt x="1" y="10"/>
                        <a:pt x="4" y="9"/>
                        <a:pt x="10" y="8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6" name="Freeform 148">
                  <a:extLst>
                    <a:ext uri="{FF2B5EF4-FFF2-40B4-BE49-F238E27FC236}">
                      <a16:creationId xmlns:a16="http://schemas.microsoft.com/office/drawing/2014/main" id="{D08D15B9-E8DC-5FA4-3E8E-E13A649CCB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3453"/>
                  <a:ext cx="64" cy="39"/>
                </a:xfrm>
                <a:custGeom>
                  <a:avLst/>
                  <a:gdLst>
                    <a:gd name="T0" fmla="*/ 76 w 47"/>
                    <a:gd name="T1" fmla="*/ 27 h 27"/>
                    <a:gd name="T2" fmla="*/ 76 w 47"/>
                    <a:gd name="T3" fmla="*/ 27 h 27"/>
                    <a:gd name="T4" fmla="*/ 22 w 47"/>
                    <a:gd name="T5" fmla="*/ 61 h 27"/>
                    <a:gd name="T6" fmla="*/ 14 w 47"/>
                    <a:gd name="T7" fmla="*/ 74 h 27"/>
                    <a:gd name="T8" fmla="*/ 0 w 47"/>
                    <a:gd name="T9" fmla="*/ 81 h 27"/>
                    <a:gd name="T10" fmla="*/ 0 w 47"/>
                    <a:gd name="T11" fmla="*/ 81 h 27"/>
                    <a:gd name="T12" fmla="*/ 7 w 47"/>
                    <a:gd name="T13" fmla="*/ 69 h 27"/>
                    <a:gd name="T14" fmla="*/ 50 w 47"/>
                    <a:gd name="T15" fmla="*/ 39 h 27"/>
                    <a:gd name="T16" fmla="*/ 98 w 47"/>
                    <a:gd name="T17" fmla="*/ 9 h 27"/>
                    <a:gd name="T18" fmla="*/ 101 w 47"/>
                    <a:gd name="T19" fmla="*/ 9 h 27"/>
                    <a:gd name="T20" fmla="*/ 106 w 47"/>
                    <a:gd name="T21" fmla="*/ 6 h 27"/>
                    <a:gd name="T22" fmla="*/ 118 w 47"/>
                    <a:gd name="T23" fmla="*/ 1 h 27"/>
                    <a:gd name="T24" fmla="*/ 118 w 47"/>
                    <a:gd name="T25" fmla="*/ 6 h 27"/>
                    <a:gd name="T26" fmla="*/ 98 w 47"/>
                    <a:gd name="T27" fmla="*/ 19 h 27"/>
                    <a:gd name="T28" fmla="*/ 76 w 47"/>
                    <a:gd name="T29" fmla="*/ 27 h 2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47" h="27">
                      <a:moveTo>
                        <a:pt x="30" y="9"/>
                      </a:moveTo>
                      <a:cubicBezTo>
                        <a:pt x="30" y="9"/>
                        <a:pt x="30" y="9"/>
                        <a:pt x="30" y="9"/>
                      </a:cubicBezTo>
                      <a:cubicBezTo>
                        <a:pt x="22" y="13"/>
                        <a:pt x="11" y="19"/>
                        <a:pt x="9" y="20"/>
                      </a:cubicBezTo>
                      <a:cubicBezTo>
                        <a:pt x="7" y="22"/>
                        <a:pt x="6" y="23"/>
                        <a:pt x="5" y="24"/>
                      </a:cubicBezTo>
                      <a:cubicBezTo>
                        <a:pt x="3" y="26"/>
                        <a:pt x="2" y="27"/>
                        <a:pt x="0" y="27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6"/>
                        <a:pt x="1" y="23"/>
                        <a:pt x="3" y="23"/>
                      </a:cubicBezTo>
                      <a:cubicBezTo>
                        <a:pt x="7" y="21"/>
                        <a:pt x="14" y="17"/>
                        <a:pt x="20" y="13"/>
                      </a:cubicBezTo>
                      <a:cubicBezTo>
                        <a:pt x="26" y="9"/>
                        <a:pt x="35" y="5"/>
                        <a:pt x="39" y="3"/>
                      </a:cubicBezTo>
                      <a:cubicBezTo>
                        <a:pt x="40" y="3"/>
                        <a:pt x="40" y="3"/>
                        <a:pt x="40" y="3"/>
                      </a:cubicBezTo>
                      <a:cubicBezTo>
                        <a:pt x="42" y="2"/>
                        <a:pt x="42" y="2"/>
                        <a:pt x="42" y="2"/>
                      </a:cubicBezTo>
                      <a:cubicBezTo>
                        <a:pt x="43" y="1"/>
                        <a:pt x="45" y="0"/>
                        <a:pt x="47" y="1"/>
                      </a:cubicBezTo>
                      <a:cubicBezTo>
                        <a:pt x="47" y="1"/>
                        <a:pt x="47" y="1"/>
                        <a:pt x="47" y="2"/>
                      </a:cubicBezTo>
                      <a:cubicBezTo>
                        <a:pt x="47" y="3"/>
                        <a:pt x="42" y="4"/>
                        <a:pt x="39" y="6"/>
                      </a:cubicBezTo>
                      <a:cubicBezTo>
                        <a:pt x="36" y="7"/>
                        <a:pt x="33" y="8"/>
                        <a:pt x="30" y="9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7" name="Freeform 149">
                  <a:extLst>
                    <a:ext uri="{FF2B5EF4-FFF2-40B4-BE49-F238E27FC236}">
                      <a16:creationId xmlns:a16="http://schemas.microsoft.com/office/drawing/2014/main" id="{8ED26E94-F3A7-0576-2EFE-D565DDD61A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2" y="3417"/>
                  <a:ext cx="18" cy="15"/>
                </a:xfrm>
                <a:custGeom>
                  <a:avLst/>
                  <a:gdLst>
                    <a:gd name="T0" fmla="*/ 21 w 13"/>
                    <a:gd name="T1" fmla="*/ 32 h 10"/>
                    <a:gd name="T2" fmla="*/ 6 w 13"/>
                    <a:gd name="T3" fmla="*/ 27 h 10"/>
                    <a:gd name="T4" fmla="*/ 0 w 13"/>
                    <a:gd name="T5" fmla="*/ 21 h 10"/>
                    <a:gd name="T6" fmla="*/ 15 w 13"/>
                    <a:gd name="T7" fmla="*/ 5 h 10"/>
                    <a:gd name="T8" fmla="*/ 29 w 13"/>
                    <a:gd name="T9" fmla="*/ 5 h 10"/>
                    <a:gd name="T10" fmla="*/ 33 w 13"/>
                    <a:gd name="T11" fmla="*/ 12 h 10"/>
                    <a:gd name="T12" fmla="*/ 35 w 13"/>
                    <a:gd name="T13" fmla="*/ 14 h 10"/>
                    <a:gd name="T14" fmla="*/ 21 w 13"/>
                    <a:gd name="T15" fmla="*/ 32 h 1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13" h="10">
                      <a:moveTo>
                        <a:pt x="8" y="9"/>
                      </a:moveTo>
                      <a:cubicBezTo>
                        <a:pt x="6" y="10"/>
                        <a:pt x="4" y="9"/>
                        <a:pt x="2" y="8"/>
                      </a:cubicBezTo>
                      <a:cubicBezTo>
                        <a:pt x="1" y="7"/>
                        <a:pt x="0" y="7"/>
                        <a:pt x="0" y="6"/>
                      </a:cubicBezTo>
                      <a:cubicBezTo>
                        <a:pt x="0" y="4"/>
                        <a:pt x="2" y="3"/>
                        <a:pt x="6" y="1"/>
                      </a:cubicBezTo>
                      <a:cubicBezTo>
                        <a:pt x="8" y="1"/>
                        <a:pt x="10" y="0"/>
                        <a:pt x="11" y="1"/>
                      </a:cubicBezTo>
                      <a:cubicBezTo>
                        <a:pt x="11" y="2"/>
                        <a:pt x="12" y="2"/>
                        <a:pt x="12" y="3"/>
                      </a:cubicBezTo>
                      <a:cubicBezTo>
                        <a:pt x="12" y="3"/>
                        <a:pt x="12" y="4"/>
                        <a:pt x="13" y="4"/>
                      </a:cubicBezTo>
                      <a:cubicBezTo>
                        <a:pt x="12" y="7"/>
                        <a:pt x="10" y="9"/>
                        <a:pt x="8" y="9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8" name="Freeform 150">
                  <a:extLst>
                    <a:ext uri="{FF2B5EF4-FFF2-40B4-BE49-F238E27FC236}">
                      <a16:creationId xmlns:a16="http://schemas.microsoft.com/office/drawing/2014/main" id="{01E6993E-F30F-3388-758A-A8795297CE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9" y="3501"/>
                  <a:ext cx="5" cy="7"/>
                </a:xfrm>
                <a:custGeom>
                  <a:avLst/>
                  <a:gdLst>
                    <a:gd name="T0" fmla="*/ 8 w 4"/>
                    <a:gd name="T1" fmla="*/ 6 h 5"/>
                    <a:gd name="T2" fmla="*/ 6 w 4"/>
                    <a:gd name="T3" fmla="*/ 11 h 5"/>
                    <a:gd name="T4" fmla="*/ 0 w 4"/>
                    <a:gd name="T5" fmla="*/ 8 h 5"/>
                    <a:gd name="T6" fmla="*/ 1 w 4"/>
                    <a:gd name="T7" fmla="*/ 1 h 5"/>
                    <a:gd name="T8" fmla="*/ 8 w 4"/>
                    <a:gd name="T9" fmla="*/ 6 h 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4" h="5">
                      <a:moveTo>
                        <a:pt x="4" y="2"/>
                      </a:moveTo>
                      <a:cubicBezTo>
                        <a:pt x="4" y="3"/>
                        <a:pt x="4" y="4"/>
                        <a:pt x="3" y="4"/>
                      </a:cubicBezTo>
                      <a:cubicBezTo>
                        <a:pt x="2" y="5"/>
                        <a:pt x="0" y="4"/>
                        <a:pt x="0" y="3"/>
                      </a:cubicBezTo>
                      <a:cubicBezTo>
                        <a:pt x="0" y="2"/>
                        <a:pt x="0" y="1"/>
                        <a:pt x="1" y="1"/>
                      </a:cubicBezTo>
                      <a:cubicBezTo>
                        <a:pt x="2" y="0"/>
                        <a:pt x="3" y="1"/>
                        <a:pt x="4" y="2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19" name="Freeform 151">
                  <a:extLst>
                    <a:ext uri="{FF2B5EF4-FFF2-40B4-BE49-F238E27FC236}">
                      <a16:creationId xmlns:a16="http://schemas.microsoft.com/office/drawing/2014/main" id="{E3FEDA81-0E2C-076E-3C48-622E9B8FBE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3" y="3423"/>
                  <a:ext cx="114" cy="56"/>
                </a:xfrm>
                <a:custGeom>
                  <a:avLst/>
                  <a:gdLst>
                    <a:gd name="T0" fmla="*/ 67 w 83"/>
                    <a:gd name="T1" fmla="*/ 69 h 38"/>
                    <a:gd name="T2" fmla="*/ 26 w 83"/>
                    <a:gd name="T3" fmla="*/ 106 h 38"/>
                    <a:gd name="T4" fmla="*/ 22 w 83"/>
                    <a:gd name="T5" fmla="*/ 113 h 38"/>
                    <a:gd name="T6" fmla="*/ 5 w 83"/>
                    <a:gd name="T7" fmla="*/ 122 h 38"/>
                    <a:gd name="T8" fmla="*/ 0 w 83"/>
                    <a:gd name="T9" fmla="*/ 115 h 38"/>
                    <a:gd name="T10" fmla="*/ 0 w 83"/>
                    <a:gd name="T11" fmla="*/ 115 h 38"/>
                    <a:gd name="T12" fmla="*/ 0 w 83"/>
                    <a:gd name="T13" fmla="*/ 113 h 38"/>
                    <a:gd name="T14" fmla="*/ 40 w 83"/>
                    <a:gd name="T15" fmla="*/ 81 h 38"/>
                    <a:gd name="T16" fmla="*/ 70 w 83"/>
                    <a:gd name="T17" fmla="*/ 60 h 38"/>
                    <a:gd name="T18" fmla="*/ 96 w 83"/>
                    <a:gd name="T19" fmla="*/ 46 h 38"/>
                    <a:gd name="T20" fmla="*/ 155 w 83"/>
                    <a:gd name="T21" fmla="*/ 27 h 38"/>
                    <a:gd name="T22" fmla="*/ 185 w 83"/>
                    <a:gd name="T23" fmla="*/ 19 h 38"/>
                    <a:gd name="T24" fmla="*/ 185 w 83"/>
                    <a:gd name="T25" fmla="*/ 19 h 38"/>
                    <a:gd name="T26" fmla="*/ 188 w 83"/>
                    <a:gd name="T27" fmla="*/ 13 h 38"/>
                    <a:gd name="T28" fmla="*/ 207 w 83"/>
                    <a:gd name="T29" fmla="*/ 0 h 38"/>
                    <a:gd name="T30" fmla="*/ 213 w 83"/>
                    <a:gd name="T31" fmla="*/ 6 h 38"/>
                    <a:gd name="T32" fmla="*/ 213 w 83"/>
                    <a:gd name="T33" fmla="*/ 19 h 38"/>
                    <a:gd name="T34" fmla="*/ 187 w 83"/>
                    <a:gd name="T35" fmla="*/ 27 h 38"/>
                    <a:gd name="T36" fmla="*/ 187 w 83"/>
                    <a:gd name="T37" fmla="*/ 27 h 38"/>
                    <a:gd name="T38" fmla="*/ 67 w 83"/>
                    <a:gd name="T39" fmla="*/ 69 h 38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83" h="38">
                      <a:moveTo>
                        <a:pt x="26" y="22"/>
                      </a:moveTo>
                      <a:cubicBezTo>
                        <a:pt x="19" y="26"/>
                        <a:pt x="14" y="30"/>
                        <a:pt x="10" y="33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7" y="36"/>
                        <a:pt x="4" y="38"/>
                        <a:pt x="2" y="38"/>
                      </a:cubicBezTo>
                      <a:cubicBezTo>
                        <a:pt x="1" y="37"/>
                        <a:pt x="0" y="37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5"/>
                        <a:pt x="0" y="35"/>
                      </a:cubicBezTo>
                      <a:cubicBezTo>
                        <a:pt x="0" y="32"/>
                        <a:pt x="7" y="29"/>
                        <a:pt x="15" y="25"/>
                      </a:cubicBezTo>
                      <a:cubicBezTo>
                        <a:pt x="20" y="23"/>
                        <a:pt x="24" y="21"/>
                        <a:pt x="27" y="19"/>
                      </a:cubicBezTo>
                      <a:cubicBezTo>
                        <a:pt x="30" y="17"/>
                        <a:pt x="33" y="15"/>
                        <a:pt x="37" y="14"/>
                      </a:cubicBezTo>
                      <a:cubicBezTo>
                        <a:pt x="42" y="11"/>
                        <a:pt x="52" y="9"/>
                        <a:pt x="60" y="8"/>
                      </a:cubicBezTo>
                      <a:cubicBezTo>
                        <a:pt x="65" y="7"/>
                        <a:pt x="69" y="6"/>
                        <a:pt x="71" y="6"/>
                      </a:cubicBezTo>
                      <a:cubicBezTo>
                        <a:pt x="71" y="6"/>
                        <a:pt x="71" y="6"/>
                        <a:pt x="71" y="6"/>
                      </a:cubicBezTo>
                      <a:cubicBezTo>
                        <a:pt x="72" y="5"/>
                        <a:pt x="72" y="5"/>
                        <a:pt x="73" y="4"/>
                      </a:cubicBezTo>
                      <a:cubicBezTo>
                        <a:pt x="75" y="2"/>
                        <a:pt x="78" y="0"/>
                        <a:pt x="80" y="0"/>
                      </a:cubicBezTo>
                      <a:cubicBezTo>
                        <a:pt x="81" y="0"/>
                        <a:pt x="81" y="1"/>
                        <a:pt x="82" y="2"/>
                      </a:cubicBezTo>
                      <a:cubicBezTo>
                        <a:pt x="83" y="4"/>
                        <a:pt x="83" y="5"/>
                        <a:pt x="82" y="6"/>
                      </a:cubicBezTo>
                      <a:cubicBezTo>
                        <a:pt x="80" y="8"/>
                        <a:pt x="76" y="9"/>
                        <a:pt x="72" y="8"/>
                      </a:cubicBezTo>
                      <a:cubicBezTo>
                        <a:pt x="72" y="8"/>
                        <a:pt x="72" y="8"/>
                        <a:pt x="72" y="8"/>
                      </a:cubicBezTo>
                      <a:cubicBezTo>
                        <a:pt x="55" y="10"/>
                        <a:pt x="36" y="15"/>
                        <a:pt x="26" y="22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0" name="Freeform 152">
                  <a:extLst>
                    <a:ext uri="{FF2B5EF4-FFF2-40B4-BE49-F238E27FC236}">
                      <a16:creationId xmlns:a16="http://schemas.microsoft.com/office/drawing/2014/main" id="{52B44146-3C93-105C-4809-813709069D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4" y="3528"/>
                  <a:ext cx="13" cy="13"/>
                </a:xfrm>
                <a:custGeom>
                  <a:avLst/>
                  <a:gdLst>
                    <a:gd name="T0" fmla="*/ 25 w 9"/>
                    <a:gd name="T1" fmla="*/ 13 h 9"/>
                    <a:gd name="T2" fmla="*/ 19 w 9"/>
                    <a:gd name="T3" fmla="*/ 27 h 9"/>
                    <a:gd name="T4" fmla="*/ 0 w 9"/>
                    <a:gd name="T5" fmla="*/ 19 h 9"/>
                    <a:gd name="T6" fmla="*/ 9 w 9"/>
                    <a:gd name="T7" fmla="*/ 1 h 9"/>
                    <a:gd name="T8" fmla="*/ 25 w 9"/>
                    <a:gd name="T9" fmla="*/ 13 h 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9" h="9">
                      <a:moveTo>
                        <a:pt x="8" y="4"/>
                      </a:moveTo>
                      <a:cubicBezTo>
                        <a:pt x="9" y="6"/>
                        <a:pt x="8" y="8"/>
                        <a:pt x="6" y="9"/>
                      </a:cubicBezTo>
                      <a:cubicBezTo>
                        <a:pt x="3" y="9"/>
                        <a:pt x="1" y="8"/>
                        <a:pt x="0" y="6"/>
                      </a:cubicBezTo>
                      <a:cubicBezTo>
                        <a:pt x="0" y="4"/>
                        <a:pt x="1" y="2"/>
                        <a:pt x="3" y="1"/>
                      </a:cubicBezTo>
                      <a:cubicBezTo>
                        <a:pt x="5" y="0"/>
                        <a:pt x="7" y="1"/>
                        <a:pt x="8" y="4"/>
                      </a:cubicBezTo>
                      <a:close/>
                    </a:path>
                  </a:pathLst>
                </a:custGeom>
                <a:solidFill>
                  <a:srgbClr val="E9F1F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1" name="Freeform 153">
                  <a:extLst>
                    <a:ext uri="{FF2B5EF4-FFF2-40B4-BE49-F238E27FC236}">
                      <a16:creationId xmlns:a16="http://schemas.microsoft.com/office/drawing/2014/main" id="{BA3B2108-FAB4-9628-7233-389989B9EB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3530"/>
                  <a:ext cx="8" cy="9"/>
                </a:xfrm>
                <a:custGeom>
                  <a:avLst/>
                  <a:gdLst>
                    <a:gd name="T0" fmla="*/ 15 w 6"/>
                    <a:gd name="T1" fmla="*/ 8 h 6"/>
                    <a:gd name="T2" fmla="*/ 9 w 6"/>
                    <a:gd name="T3" fmla="*/ 21 h 6"/>
                    <a:gd name="T4" fmla="*/ 1 w 6"/>
                    <a:gd name="T5" fmla="*/ 14 h 6"/>
                    <a:gd name="T6" fmla="*/ 5 w 6"/>
                    <a:gd name="T7" fmla="*/ 0 h 6"/>
                    <a:gd name="T8" fmla="*/ 15 w 6"/>
                    <a:gd name="T9" fmla="*/ 8 h 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6" y="2"/>
                      </a:moveTo>
                      <a:cubicBezTo>
                        <a:pt x="6" y="3"/>
                        <a:pt x="6" y="5"/>
                        <a:pt x="4" y="6"/>
                      </a:cubicBezTo>
                      <a:cubicBezTo>
                        <a:pt x="3" y="6"/>
                        <a:pt x="1" y="5"/>
                        <a:pt x="1" y="4"/>
                      </a:cubicBezTo>
                      <a:cubicBezTo>
                        <a:pt x="0" y="2"/>
                        <a:pt x="1" y="1"/>
                        <a:pt x="2" y="0"/>
                      </a:cubicBezTo>
                      <a:cubicBezTo>
                        <a:pt x="4" y="0"/>
                        <a:pt x="5" y="0"/>
                        <a:pt x="6" y="2"/>
                      </a:cubicBezTo>
                      <a:close/>
                    </a:path>
                  </a:pathLst>
                </a:custGeom>
                <a:solidFill>
                  <a:srgbClr val="A3C7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2" name="Freeform 154">
                  <a:extLst>
                    <a:ext uri="{FF2B5EF4-FFF2-40B4-BE49-F238E27FC236}">
                      <a16:creationId xmlns:a16="http://schemas.microsoft.com/office/drawing/2014/main" id="{9F9C4CA2-F464-7AF0-189B-316172F13E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3532"/>
                  <a:ext cx="8" cy="7"/>
                </a:xfrm>
                <a:custGeom>
                  <a:avLst/>
                  <a:gdLst>
                    <a:gd name="T0" fmla="*/ 0 w 6"/>
                    <a:gd name="T1" fmla="*/ 6 h 5"/>
                    <a:gd name="T2" fmla="*/ 1 w 6"/>
                    <a:gd name="T3" fmla="*/ 8 h 5"/>
                    <a:gd name="T4" fmla="*/ 9 w 6"/>
                    <a:gd name="T5" fmla="*/ 14 h 5"/>
                    <a:gd name="T6" fmla="*/ 15 w 6"/>
                    <a:gd name="T7" fmla="*/ 1 h 5"/>
                    <a:gd name="T8" fmla="*/ 12 w 6"/>
                    <a:gd name="T9" fmla="*/ 0 h 5"/>
                    <a:gd name="T10" fmla="*/ 9 w 6"/>
                    <a:gd name="T11" fmla="*/ 6 h 5"/>
                    <a:gd name="T12" fmla="*/ 0 w 6"/>
                    <a:gd name="T13" fmla="*/ 6 h 5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6" h="5">
                      <a:moveTo>
                        <a:pt x="0" y="2"/>
                      </a:moveTo>
                      <a:cubicBezTo>
                        <a:pt x="0" y="3"/>
                        <a:pt x="0" y="3"/>
                        <a:pt x="1" y="3"/>
                      </a:cubicBezTo>
                      <a:cubicBezTo>
                        <a:pt x="1" y="4"/>
                        <a:pt x="3" y="5"/>
                        <a:pt x="4" y="5"/>
                      </a:cubicBezTo>
                      <a:cubicBezTo>
                        <a:pt x="6" y="4"/>
                        <a:pt x="6" y="2"/>
                        <a:pt x="6" y="1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5" y="1"/>
                        <a:pt x="5" y="2"/>
                        <a:pt x="4" y="2"/>
                      </a:cubicBezTo>
                      <a:cubicBezTo>
                        <a:pt x="2" y="3"/>
                        <a:pt x="1" y="3"/>
                        <a:pt x="0" y="2"/>
                      </a:cubicBezTo>
                      <a:close/>
                    </a:path>
                  </a:pathLst>
                </a:custGeom>
                <a:solidFill>
                  <a:srgbClr val="73B0D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3" name="Freeform 155">
                  <a:extLst>
                    <a:ext uri="{FF2B5EF4-FFF2-40B4-BE49-F238E27FC236}">
                      <a16:creationId xmlns:a16="http://schemas.microsoft.com/office/drawing/2014/main" id="{CD62D835-FC19-EEA3-B2C1-F5A173FF76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3530"/>
                  <a:ext cx="8" cy="9"/>
                </a:xfrm>
                <a:custGeom>
                  <a:avLst/>
                  <a:gdLst>
                    <a:gd name="T0" fmla="*/ 15 w 6"/>
                    <a:gd name="T1" fmla="*/ 8 h 6"/>
                    <a:gd name="T2" fmla="*/ 9 w 6"/>
                    <a:gd name="T3" fmla="*/ 21 h 6"/>
                    <a:gd name="T4" fmla="*/ 1 w 6"/>
                    <a:gd name="T5" fmla="*/ 14 h 6"/>
                    <a:gd name="T6" fmla="*/ 5 w 6"/>
                    <a:gd name="T7" fmla="*/ 0 h 6"/>
                    <a:gd name="T8" fmla="*/ 15 w 6"/>
                    <a:gd name="T9" fmla="*/ 8 h 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6" y="2"/>
                      </a:moveTo>
                      <a:cubicBezTo>
                        <a:pt x="6" y="3"/>
                        <a:pt x="6" y="5"/>
                        <a:pt x="4" y="6"/>
                      </a:cubicBezTo>
                      <a:cubicBezTo>
                        <a:pt x="3" y="6"/>
                        <a:pt x="1" y="5"/>
                        <a:pt x="1" y="4"/>
                      </a:cubicBezTo>
                      <a:cubicBezTo>
                        <a:pt x="0" y="2"/>
                        <a:pt x="1" y="1"/>
                        <a:pt x="2" y="0"/>
                      </a:cubicBezTo>
                      <a:cubicBezTo>
                        <a:pt x="4" y="0"/>
                        <a:pt x="5" y="0"/>
                        <a:pt x="6" y="2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4" name="Freeform 156">
                  <a:extLst>
                    <a:ext uri="{FF2B5EF4-FFF2-40B4-BE49-F238E27FC236}">
                      <a16:creationId xmlns:a16="http://schemas.microsoft.com/office/drawing/2014/main" id="{A9832A50-AA29-93DC-6227-4DE5B62A72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95" y="3580"/>
                  <a:ext cx="56" cy="103"/>
                </a:xfrm>
                <a:custGeom>
                  <a:avLst/>
                  <a:gdLst>
                    <a:gd name="T0" fmla="*/ 83 w 41"/>
                    <a:gd name="T1" fmla="*/ 207 h 70"/>
                    <a:gd name="T2" fmla="*/ 92 w 41"/>
                    <a:gd name="T3" fmla="*/ 153 h 70"/>
                    <a:gd name="T4" fmla="*/ 70 w 41"/>
                    <a:gd name="T5" fmla="*/ 88 h 70"/>
                    <a:gd name="T6" fmla="*/ 61 w 41"/>
                    <a:gd name="T7" fmla="*/ 15 h 70"/>
                    <a:gd name="T8" fmla="*/ 7 w 41"/>
                    <a:gd name="T9" fmla="*/ 38 h 70"/>
                    <a:gd name="T10" fmla="*/ 19 w 41"/>
                    <a:gd name="T11" fmla="*/ 160 h 70"/>
                    <a:gd name="T12" fmla="*/ 83 w 41"/>
                    <a:gd name="T13" fmla="*/ 207 h 7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1" h="70">
                      <a:moveTo>
                        <a:pt x="33" y="65"/>
                      </a:moveTo>
                      <a:cubicBezTo>
                        <a:pt x="39" y="61"/>
                        <a:pt x="41" y="55"/>
                        <a:pt x="36" y="48"/>
                      </a:cubicBezTo>
                      <a:cubicBezTo>
                        <a:pt x="32" y="40"/>
                        <a:pt x="28" y="35"/>
                        <a:pt x="27" y="28"/>
                      </a:cubicBezTo>
                      <a:cubicBezTo>
                        <a:pt x="25" y="20"/>
                        <a:pt x="30" y="10"/>
                        <a:pt x="24" y="5"/>
                      </a:cubicBezTo>
                      <a:cubicBezTo>
                        <a:pt x="19" y="0"/>
                        <a:pt x="7" y="1"/>
                        <a:pt x="3" y="12"/>
                      </a:cubicBezTo>
                      <a:cubicBezTo>
                        <a:pt x="0" y="23"/>
                        <a:pt x="0" y="36"/>
                        <a:pt x="7" y="50"/>
                      </a:cubicBezTo>
                      <a:cubicBezTo>
                        <a:pt x="12" y="61"/>
                        <a:pt x="21" y="70"/>
                        <a:pt x="33" y="65"/>
                      </a:cubicBezTo>
                      <a:close/>
                    </a:path>
                  </a:pathLst>
                </a:custGeom>
                <a:solidFill>
                  <a:srgbClr val="7BB1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5" name="Freeform 157">
                  <a:extLst>
                    <a:ext uri="{FF2B5EF4-FFF2-40B4-BE49-F238E27FC236}">
                      <a16:creationId xmlns:a16="http://schemas.microsoft.com/office/drawing/2014/main" id="{4E0B26CA-A1B5-58F6-FB2D-480A3A8371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96" y="3585"/>
                  <a:ext cx="51" cy="97"/>
                </a:xfrm>
                <a:custGeom>
                  <a:avLst/>
                  <a:gdLst>
                    <a:gd name="T0" fmla="*/ 11 w 37"/>
                    <a:gd name="T1" fmla="*/ 32 h 66"/>
                    <a:gd name="T2" fmla="*/ 32 w 37"/>
                    <a:gd name="T3" fmla="*/ 1 h 66"/>
                    <a:gd name="T4" fmla="*/ 57 w 37"/>
                    <a:gd name="T5" fmla="*/ 9 h 66"/>
                    <a:gd name="T6" fmla="*/ 62 w 37"/>
                    <a:gd name="T7" fmla="*/ 51 h 66"/>
                    <a:gd name="T8" fmla="*/ 62 w 37"/>
                    <a:gd name="T9" fmla="*/ 79 h 66"/>
                    <a:gd name="T10" fmla="*/ 85 w 37"/>
                    <a:gd name="T11" fmla="*/ 137 h 66"/>
                    <a:gd name="T12" fmla="*/ 90 w 37"/>
                    <a:gd name="T13" fmla="*/ 143 h 66"/>
                    <a:gd name="T14" fmla="*/ 95 w 37"/>
                    <a:gd name="T15" fmla="*/ 175 h 66"/>
                    <a:gd name="T16" fmla="*/ 81 w 37"/>
                    <a:gd name="T17" fmla="*/ 190 h 66"/>
                    <a:gd name="T18" fmla="*/ 79 w 37"/>
                    <a:gd name="T19" fmla="*/ 194 h 66"/>
                    <a:gd name="T20" fmla="*/ 19 w 37"/>
                    <a:gd name="T21" fmla="*/ 148 h 66"/>
                    <a:gd name="T22" fmla="*/ 11 w 37"/>
                    <a:gd name="T23" fmla="*/ 32 h 6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37" h="66">
                      <a:moveTo>
                        <a:pt x="4" y="10"/>
                      </a:moveTo>
                      <a:cubicBezTo>
                        <a:pt x="5" y="5"/>
                        <a:pt x="8" y="2"/>
                        <a:pt x="12" y="1"/>
                      </a:cubicBezTo>
                      <a:cubicBezTo>
                        <a:pt x="16" y="0"/>
                        <a:pt x="20" y="1"/>
                        <a:pt x="22" y="3"/>
                      </a:cubicBezTo>
                      <a:cubicBezTo>
                        <a:pt x="25" y="6"/>
                        <a:pt x="25" y="11"/>
                        <a:pt x="24" y="16"/>
                      </a:cubicBezTo>
                      <a:cubicBezTo>
                        <a:pt x="24" y="19"/>
                        <a:pt x="24" y="22"/>
                        <a:pt x="24" y="25"/>
                      </a:cubicBezTo>
                      <a:cubicBezTo>
                        <a:pt x="26" y="32"/>
                        <a:pt x="29" y="37"/>
                        <a:pt x="33" y="43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6" y="49"/>
                        <a:pt x="37" y="52"/>
                        <a:pt x="36" y="55"/>
                      </a:cubicBezTo>
                      <a:cubicBezTo>
                        <a:pt x="36" y="57"/>
                        <a:pt x="34" y="59"/>
                        <a:pt x="31" y="60"/>
                      </a:cubicBezTo>
                      <a:cubicBezTo>
                        <a:pt x="31" y="61"/>
                        <a:pt x="31" y="61"/>
                        <a:pt x="30" y="61"/>
                      </a:cubicBezTo>
                      <a:cubicBezTo>
                        <a:pt x="18" y="66"/>
                        <a:pt x="10" y="54"/>
                        <a:pt x="7" y="47"/>
                      </a:cubicBezTo>
                      <a:cubicBezTo>
                        <a:pt x="1" y="35"/>
                        <a:pt x="0" y="22"/>
                        <a:pt x="4" y="10"/>
                      </a:cubicBezTo>
                      <a:close/>
                    </a:path>
                  </a:pathLst>
                </a:custGeom>
                <a:solidFill>
                  <a:srgbClr val="CEDFC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6" name="Freeform 158">
                  <a:extLst>
                    <a:ext uri="{FF2B5EF4-FFF2-40B4-BE49-F238E27FC236}">
                      <a16:creationId xmlns:a16="http://schemas.microsoft.com/office/drawing/2014/main" id="{F7BF1229-73C4-35F2-FC6A-9CA83E4DC0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2" y="3588"/>
                  <a:ext cx="42" cy="86"/>
                </a:xfrm>
                <a:custGeom>
                  <a:avLst/>
                  <a:gdLst>
                    <a:gd name="T0" fmla="*/ 77 w 31"/>
                    <a:gd name="T1" fmla="*/ 157 h 59"/>
                    <a:gd name="T2" fmla="*/ 68 w 31"/>
                    <a:gd name="T3" fmla="*/ 155 h 59"/>
                    <a:gd name="T4" fmla="*/ 69 w 31"/>
                    <a:gd name="T5" fmla="*/ 143 h 59"/>
                    <a:gd name="T6" fmla="*/ 69 w 31"/>
                    <a:gd name="T7" fmla="*/ 134 h 59"/>
                    <a:gd name="T8" fmla="*/ 64 w 31"/>
                    <a:gd name="T9" fmla="*/ 121 h 59"/>
                    <a:gd name="T10" fmla="*/ 41 w 31"/>
                    <a:gd name="T11" fmla="*/ 127 h 59"/>
                    <a:gd name="T12" fmla="*/ 35 w 31"/>
                    <a:gd name="T13" fmla="*/ 121 h 59"/>
                    <a:gd name="T14" fmla="*/ 57 w 31"/>
                    <a:gd name="T15" fmla="*/ 106 h 59"/>
                    <a:gd name="T16" fmla="*/ 50 w 31"/>
                    <a:gd name="T17" fmla="*/ 89 h 59"/>
                    <a:gd name="T18" fmla="*/ 45 w 31"/>
                    <a:gd name="T19" fmla="*/ 80 h 59"/>
                    <a:gd name="T20" fmla="*/ 35 w 31"/>
                    <a:gd name="T21" fmla="*/ 74 h 59"/>
                    <a:gd name="T22" fmla="*/ 7 w 31"/>
                    <a:gd name="T23" fmla="*/ 69 h 59"/>
                    <a:gd name="T24" fmla="*/ 45 w 31"/>
                    <a:gd name="T25" fmla="*/ 61 h 59"/>
                    <a:gd name="T26" fmla="*/ 45 w 31"/>
                    <a:gd name="T27" fmla="*/ 52 h 59"/>
                    <a:gd name="T28" fmla="*/ 45 w 31"/>
                    <a:gd name="T29" fmla="*/ 50 h 59"/>
                    <a:gd name="T30" fmla="*/ 37 w 31"/>
                    <a:gd name="T31" fmla="*/ 36 h 59"/>
                    <a:gd name="T32" fmla="*/ 47 w 31"/>
                    <a:gd name="T33" fmla="*/ 32 h 59"/>
                    <a:gd name="T34" fmla="*/ 22 w 31"/>
                    <a:gd name="T35" fmla="*/ 1 h 59"/>
                    <a:gd name="T36" fmla="*/ 20 w 31"/>
                    <a:gd name="T37" fmla="*/ 9 h 59"/>
                    <a:gd name="T38" fmla="*/ 41 w 31"/>
                    <a:gd name="T39" fmla="*/ 22 h 59"/>
                    <a:gd name="T40" fmla="*/ 7 w 31"/>
                    <a:gd name="T41" fmla="*/ 19 h 59"/>
                    <a:gd name="T42" fmla="*/ 20 w 31"/>
                    <a:gd name="T43" fmla="*/ 28 h 59"/>
                    <a:gd name="T44" fmla="*/ 9 w 31"/>
                    <a:gd name="T45" fmla="*/ 34 h 59"/>
                    <a:gd name="T46" fmla="*/ 5 w 31"/>
                    <a:gd name="T47" fmla="*/ 42 h 59"/>
                    <a:gd name="T48" fmla="*/ 27 w 31"/>
                    <a:gd name="T49" fmla="*/ 60 h 59"/>
                    <a:gd name="T50" fmla="*/ 0 w 31"/>
                    <a:gd name="T51" fmla="*/ 66 h 59"/>
                    <a:gd name="T52" fmla="*/ 1 w 31"/>
                    <a:gd name="T53" fmla="*/ 101 h 59"/>
                    <a:gd name="T54" fmla="*/ 33 w 31"/>
                    <a:gd name="T55" fmla="*/ 102 h 59"/>
                    <a:gd name="T56" fmla="*/ 27 w 31"/>
                    <a:gd name="T57" fmla="*/ 115 h 59"/>
                    <a:gd name="T58" fmla="*/ 9 w 31"/>
                    <a:gd name="T59" fmla="*/ 130 h 59"/>
                    <a:gd name="T60" fmla="*/ 12 w 31"/>
                    <a:gd name="T61" fmla="*/ 140 h 59"/>
                    <a:gd name="T62" fmla="*/ 27 w 31"/>
                    <a:gd name="T63" fmla="*/ 147 h 59"/>
                    <a:gd name="T64" fmla="*/ 56 w 31"/>
                    <a:gd name="T65" fmla="*/ 134 h 59"/>
                    <a:gd name="T66" fmla="*/ 37 w 31"/>
                    <a:gd name="T67" fmla="*/ 155 h 59"/>
                    <a:gd name="T68" fmla="*/ 33 w 31"/>
                    <a:gd name="T69" fmla="*/ 171 h 59"/>
                    <a:gd name="T70" fmla="*/ 64 w 31"/>
                    <a:gd name="T71" fmla="*/ 175 h 59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0" t="0" r="r" b="b"/>
                  <a:pathLst>
                    <a:path w="31" h="59">
                      <a:moveTo>
                        <a:pt x="26" y="56"/>
                      </a:moveTo>
                      <a:cubicBezTo>
                        <a:pt x="29" y="55"/>
                        <a:pt x="30" y="53"/>
                        <a:pt x="31" y="51"/>
                      </a:cubicBezTo>
                      <a:cubicBezTo>
                        <a:pt x="31" y="51"/>
                        <a:pt x="31" y="50"/>
                        <a:pt x="31" y="50"/>
                      </a:cubicBezTo>
                      <a:cubicBezTo>
                        <a:pt x="31" y="48"/>
                        <a:pt x="29" y="49"/>
                        <a:pt x="27" y="50"/>
                      </a:cubicBezTo>
                      <a:cubicBezTo>
                        <a:pt x="25" y="51"/>
                        <a:pt x="20" y="54"/>
                        <a:pt x="19" y="53"/>
                      </a:cubicBezTo>
                      <a:cubicBezTo>
                        <a:pt x="17" y="51"/>
                        <a:pt x="27" y="47"/>
                        <a:pt x="28" y="46"/>
                      </a:cubicBezTo>
                      <a:cubicBezTo>
                        <a:pt x="29" y="45"/>
                        <a:pt x="29" y="45"/>
                        <a:pt x="29" y="44"/>
                      </a:cubicBezTo>
                      <a:cubicBezTo>
                        <a:pt x="28" y="44"/>
                        <a:pt x="28" y="43"/>
                        <a:pt x="28" y="43"/>
                      </a:cubicBezTo>
                      <a:cubicBezTo>
                        <a:pt x="27" y="41"/>
                        <a:pt x="27" y="41"/>
                        <a:pt x="27" y="41"/>
                      </a:cubicBezTo>
                      <a:cubicBezTo>
                        <a:pt x="26" y="41"/>
                        <a:pt x="26" y="40"/>
                        <a:pt x="26" y="39"/>
                      </a:cubicBezTo>
                      <a:cubicBezTo>
                        <a:pt x="25" y="38"/>
                        <a:pt x="24" y="38"/>
                        <a:pt x="23" y="38"/>
                      </a:cubicBezTo>
                      <a:cubicBezTo>
                        <a:pt x="21" y="38"/>
                        <a:pt x="19" y="40"/>
                        <a:pt x="16" y="41"/>
                      </a:cubicBezTo>
                      <a:cubicBezTo>
                        <a:pt x="13" y="42"/>
                        <a:pt x="10" y="44"/>
                        <a:pt x="9" y="43"/>
                      </a:cubicBezTo>
                      <a:cubicBezTo>
                        <a:pt x="9" y="41"/>
                        <a:pt x="11" y="40"/>
                        <a:pt x="14" y="39"/>
                      </a:cubicBezTo>
                      <a:cubicBezTo>
                        <a:pt x="18" y="37"/>
                        <a:pt x="23" y="36"/>
                        <a:pt x="23" y="34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2" y="33"/>
                        <a:pt x="21" y="32"/>
                        <a:pt x="21" y="30"/>
                      </a:cubicBezTo>
                      <a:cubicBezTo>
                        <a:pt x="21" y="30"/>
                        <a:pt x="20" y="30"/>
                        <a:pt x="20" y="29"/>
                      </a:cubicBezTo>
                      <a:cubicBezTo>
                        <a:pt x="19" y="28"/>
                        <a:pt x="10" y="32"/>
                        <a:pt x="9" y="30"/>
                      </a:cubicBezTo>
                      <a:cubicBezTo>
                        <a:pt x="9" y="28"/>
                        <a:pt x="15" y="27"/>
                        <a:pt x="18" y="26"/>
                      </a:cubicBezTo>
                      <a:cubicBezTo>
                        <a:pt x="18" y="26"/>
                        <a:pt x="19" y="25"/>
                        <a:pt x="18" y="24"/>
                      </a:cubicBezTo>
                      <a:cubicBezTo>
                        <a:pt x="17" y="23"/>
                        <a:pt x="16" y="24"/>
                        <a:pt x="14" y="24"/>
                      </a:cubicBezTo>
                      <a:cubicBezTo>
                        <a:pt x="12" y="24"/>
                        <a:pt x="8" y="25"/>
                        <a:pt x="6" y="25"/>
                      </a:cubicBezTo>
                      <a:cubicBezTo>
                        <a:pt x="4" y="25"/>
                        <a:pt x="3" y="23"/>
                        <a:pt x="3" y="22"/>
                      </a:cubicBezTo>
                      <a:cubicBezTo>
                        <a:pt x="4" y="20"/>
                        <a:pt x="9" y="20"/>
                        <a:pt x="12" y="20"/>
                      </a:cubicBezTo>
                      <a:cubicBezTo>
                        <a:pt x="14" y="20"/>
                        <a:pt x="16" y="20"/>
                        <a:pt x="18" y="20"/>
                      </a:cubicBezTo>
                      <a:cubicBezTo>
                        <a:pt x="18" y="19"/>
                        <a:pt x="18" y="18"/>
                        <a:pt x="18" y="18"/>
                      </a:cubicBezTo>
                      <a:cubicBezTo>
                        <a:pt x="18" y="18"/>
                        <a:pt x="18" y="18"/>
                        <a:pt x="18" y="17"/>
                      </a:cubicBezTo>
                      <a:cubicBezTo>
                        <a:pt x="19" y="17"/>
                        <a:pt x="18" y="17"/>
                        <a:pt x="18" y="17"/>
                      </a:cubicBezTo>
                      <a:cubicBezTo>
                        <a:pt x="18" y="16"/>
                        <a:pt x="18" y="16"/>
                        <a:pt x="18" y="16"/>
                      </a:cubicBezTo>
                      <a:cubicBezTo>
                        <a:pt x="17" y="15"/>
                        <a:pt x="16" y="15"/>
                        <a:pt x="15" y="15"/>
                      </a:cubicBezTo>
                      <a:cubicBezTo>
                        <a:pt x="13" y="14"/>
                        <a:pt x="13" y="12"/>
                        <a:pt x="15" y="12"/>
                      </a:cubicBezTo>
                      <a:cubicBezTo>
                        <a:pt x="16" y="12"/>
                        <a:pt x="17" y="12"/>
                        <a:pt x="18" y="11"/>
                      </a:cubicBezTo>
                      <a:cubicBezTo>
                        <a:pt x="18" y="11"/>
                        <a:pt x="19" y="11"/>
                        <a:pt x="19" y="10"/>
                      </a:cubicBezTo>
                      <a:cubicBezTo>
                        <a:pt x="19" y="7"/>
                        <a:pt x="19" y="5"/>
                        <a:pt x="18" y="3"/>
                      </a:cubicBezTo>
                      <a:cubicBezTo>
                        <a:pt x="16" y="1"/>
                        <a:pt x="12" y="0"/>
                        <a:pt x="9" y="1"/>
                      </a:cubicBezTo>
                      <a:cubicBezTo>
                        <a:pt x="9" y="1"/>
                        <a:pt x="9" y="1"/>
                        <a:pt x="8" y="1"/>
                      </a:cubicBezTo>
                      <a:cubicBezTo>
                        <a:pt x="8" y="1"/>
                        <a:pt x="7" y="2"/>
                        <a:pt x="8" y="3"/>
                      </a:cubicBezTo>
                      <a:cubicBezTo>
                        <a:pt x="9" y="3"/>
                        <a:pt x="11" y="5"/>
                        <a:pt x="13" y="5"/>
                      </a:cubicBezTo>
                      <a:cubicBezTo>
                        <a:pt x="15" y="5"/>
                        <a:pt x="16" y="5"/>
                        <a:pt x="16" y="7"/>
                      </a:cubicBezTo>
                      <a:cubicBezTo>
                        <a:pt x="15" y="8"/>
                        <a:pt x="11" y="6"/>
                        <a:pt x="8" y="6"/>
                      </a:cubicBezTo>
                      <a:cubicBezTo>
                        <a:pt x="7" y="5"/>
                        <a:pt x="5" y="6"/>
                        <a:pt x="3" y="6"/>
                      </a:cubicBezTo>
                      <a:cubicBezTo>
                        <a:pt x="2" y="7"/>
                        <a:pt x="2" y="8"/>
                        <a:pt x="3" y="8"/>
                      </a:cubicBezTo>
                      <a:cubicBezTo>
                        <a:pt x="5" y="9"/>
                        <a:pt x="7" y="9"/>
                        <a:pt x="8" y="9"/>
                      </a:cubicBezTo>
                      <a:cubicBezTo>
                        <a:pt x="10" y="9"/>
                        <a:pt x="12" y="8"/>
                        <a:pt x="12" y="10"/>
                      </a:cubicBezTo>
                      <a:cubicBezTo>
                        <a:pt x="11" y="11"/>
                        <a:pt x="7" y="10"/>
                        <a:pt x="4" y="11"/>
                      </a:cubicBezTo>
                      <a:cubicBezTo>
                        <a:pt x="3" y="11"/>
                        <a:pt x="2" y="11"/>
                        <a:pt x="2" y="11"/>
                      </a:cubicBezTo>
                      <a:cubicBezTo>
                        <a:pt x="1" y="12"/>
                        <a:pt x="0" y="13"/>
                        <a:pt x="2" y="14"/>
                      </a:cubicBezTo>
                      <a:cubicBezTo>
                        <a:pt x="3" y="16"/>
                        <a:pt x="15" y="14"/>
                        <a:pt x="15" y="17"/>
                      </a:cubicBezTo>
                      <a:cubicBezTo>
                        <a:pt x="15" y="19"/>
                        <a:pt x="13" y="19"/>
                        <a:pt x="11" y="19"/>
                      </a:cubicBezTo>
                      <a:cubicBezTo>
                        <a:pt x="9" y="19"/>
                        <a:pt x="4" y="19"/>
                        <a:pt x="2" y="20"/>
                      </a:cubicBezTo>
                      <a:cubicBezTo>
                        <a:pt x="1" y="20"/>
                        <a:pt x="0" y="20"/>
                        <a:pt x="0" y="21"/>
                      </a:cubicBezTo>
                      <a:cubicBezTo>
                        <a:pt x="0" y="24"/>
                        <a:pt x="0" y="26"/>
                        <a:pt x="0" y="29"/>
                      </a:cubicBezTo>
                      <a:cubicBezTo>
                        <a:pt x="0" y="29"/>
                        <a:pt x="1" y="31"/>
                        <a:pt x="1" y="32"/>
                      </a:cubicBezTo>
                      <a:cubicBezTo>
                        <a:pt x="1" y="33"/>
                        <a:pt x="2" y="35"/>
                        <a:pt x="3" y="35"/>
                      </a:cubicBezTo>
                      <a:cubicBezTo>
                        <a:pt x="5" y="36"/>
                        <a:pt x="11" y="33"/>
                        <a:pt x="13" y="33"/>
                      </a:cubicBezTo>
                      <a:cubicBezTo>
                        <a:pt x="15" y="32"/>
                        <a:pt x="17" y="32"/>
                        <a:pt x="17" y="33"/>
                      </a:cubicBezTo>
                      <a:cubicBezTo>
                        <a:pt x="17" y="36"/>
                        <a:pt x="13" y="36"/>
                        <a:pt x="11" y="37"/>
                      </a:cubicBezTo>
                      <a:cubicBezTo>
                        <a:pt x="9" y="38"/>
                        <a:pt x="5" y="39"/>
                        <a:pt x="4" y="40"/>
                      </a:cubicBezTo>
                      <a:cubicBezTo>
                        <a:pt x="4" y="40"/>
                        <a:pt x="4" y="42"/>
                        <a:pt x="4" y="42"/>
                      </a:cubicBezTo>
                      <a:cubicBezTo>
                        <a:pt x="4" y="43"/>
                        <a:pt x="4" y="43"/>
                        <a:pt x="5" y="44"/>
                      </a:cubicBezTo>
                      <a:cubicBezTo>
                        <a:pt x="5" y="44"/>
                        <a:pt x="5" y="45"/>
                        <a:pt x="5" y="45"/>
                      </a:cubicBezTo>
                      <a:cubicBezTo>
                        <a:pt x="6" y="46"/>
                        <a:pt x="7" y="47"/>
                        <a:pt x="7" y="47"/>
                      </a:cubicBezTo>
                      <a:cubicBezTo>
                        <a:pt x="8" y="48"/>
                        <a:pt x="10" y="48"/>
                        <a:pt x="11" y="47"/>
                      </a:cubicBezTo>
                      <a:cubicBezTo>
                        <a:pt x="14" y="46"/>
                        <a:pt x="16" y="45"/>
                        <a:pt x="18" y="43"/>
                      </a:cubicBezTo>
                      <a:cubicBezTo>
                        <a:pt x="20" y="42"/>
                        <a:pt x="21" y="42"/>
                        <a:pt x="22" y="43"/>
                      </a:cubicBezTo>
                      <a:cubicBezTo>
                        <a:pt x="22" y="44"/>
                        <a:pt x="22" y="45"/>
                        <a:pt x="21" y="46"/>
                      </a:cubicBezTo>
                      <a:cubicBezTo>
                        <a:pt x="19" y="47"/>
                        <a:pt x="16" y="49"/>
                        <a:pt x="15" y="50"/>
                      </a:cubicBezTo>
                      <a:cubicBezTo>
                        <a:pt x="13" y="51"/>
                        <a:pt x="12" y="52"/>
                        <a:pt x="12" y="53"/>
                      </a:cubicBezTo>
                      <a:cubicBezTo>
                        <a:pt x="12" y="54"/>
                        <a:pt x="12" y="55"/>
                        <a:pt x="13" y="55"/>
                      </a:cubicBezTo>
                      <a:cubicBezTo>
                        <a:pt x="16" y="57"/>
                        <a:pt x="20" y="59"/>
                        <a:pt x="26" y="57"/>
                      </a:cubicBezTo>
                      <a:cubicBezTo>
                        <a:pt x="26" y="56"/>
                        <a:pt x="26" y="56"/>
                        <a:pt x="26" y="56"/>
                      </a:cubicBezTo>
                      <a:close/>
                    </a:path>
                  </a:pathLst>
                </a:custGeom>
                <a:solidFill>
                  <a:srgbClr val="F9CFD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7" name="Freeform 159">
                  <a:extLst>
                    <a:ext uri="{FF2B5EF4-FFF2-40B4-BE49-F238E27FC236}">
                      <a16:creationId xmlns:a16="http://schemas.microsoft.com/office/drawing/2014/main" id="{E868408C-858E-68BC-D3AC-F37AEE554A8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04" y="3588"/>
                  <a:ext cx="24" cy="19"/>
                </a:xfrm>
                <a:custGeom>
                  <a:avLst/>
                  <a:gdLst>
                    <a:gd name="T0" fmla="*/ 48 w 17"/>
                    <a:gd name="T1" fmla="*/ 32 h 13"/>
                    <a:gd name="T2" fmla="*/ 45 w 17"/>
                    <a:gd name="T3" fmla="*/ 9 h 13"/>
                    <a:gd name="T4" fmla="*/ 20 w 17"/>
                    <a:gd name="T5" fmla="*/ 1 h 13"/>
                    <a:gd name="T6" fmla="*/ 16 w 17"/>
                    <a:gd name="T7" fmla="*/ 1 h 13"/>
                    <a:gd name="T8" fmla="*/ 16 w 17"/>
                    <a:gd name="T9" fmla="*/ 9 h 13"/>
                    <a:gd name="T10" fmla="*/ 28 w 17"/>
                    <a:gd name="T11" fmla="*/ 13 h 13"/>
                    <a:gd name="T12" fmla="*/ 25 w 17"/>
                    <a:gd name="T13" fmla="*/ 13 h 13"/>
                    <a:gd name="T14" fmla="*/ 32 w 17"/>
                    <a:gd name="T15" fmla="*/ 9 h 13"/>
                    <a:gd name="T16" fmla="*/ 35 w 17"/>
                    <a:gd name="T17" fmla="*/ 9 h 13"/>
                    <a:gd name="T18" fmla="*/ 42 w 17"/>
                    <a:gd name="T19" fmla="*/ 19 h 13"/>
                    <a:gd name="T20" fmla="*/ 40 w 17"/>
                    <a:gd name="T21" fmla="*/ 32 h 13"/>
                    <a:gd name="T22" fmla="*/ 28 w 17"/>
                    <a:gd name="T23" fmla="*/ 38 h 13"/>
                    <a:gd name="T24" fmla="*/ 16 w 17"/>
                    <a:gd name="T25" fmla="*/ 38 h 13"/>
                    <a:gd name="T26" fmla="*/ 20 w 17"/>
                    <a:gd name="T27" fmla="*/ 34 h 13"/>
                    <a:gd name="T28" fmla="*/ 16 w 17"/>
                    <a:gd name="T29" fmla="*/ 34 h 13"/>
                    <a:gd name="T30" fmla="*/ 11 w 17"/>
                    <a:gd name="T31" fmla="*/ 38 h 13"/>
                    <a:gd name="T32" fmla="*/ 16 w 17"/>
                    <a:gd name="T33" fmla="*/ 41 h 13"/>
                    <a:gd name="T34" fmla="*/ 25 w 17"/>
                    <a:gd name="T35" fmla="*/ 41 h 13"/>
                    <a:gd name="T36" fmla="*/ 34 w 17"/>
                    <a:gd name="T37" fmla="*/ 41 h 13"/>
                    <a:gd name="T38" fmla="*/ 35 w 17"/>
                    <a:gd name="T39" fmla="*/ 38 h 13"/>
                    <a:gd name="T40" fmla="*/ 45 w 17"/>
                    <a:gd name="T41" fmla="*/ 34 h 13"/>
                    <a:gd name="T42" fmla="*/ 48 w 17"/>
                    <a:gd name="T43" fmla="*/ 32 h 13"/>
                    <a:gd name="T44" fmla="*/ 16 w 17"/>
                    <a:gd name="T45" fmla="*/ 19 h 13"/>
                    <a:gd name="T46" fmla="*/ 1 w 17"/>
                    <a:gd name="T47" fmla="*/ 19 h 13"/>
                    <a:gd name="T48" fmla="*/ 1 w 17"/>
                    <a:gd name="T49" fmla="*/ 26 h 13"/>
                    <a:gd name="T50" fmla="*/ 8 w 17"/>
                    <a:gd name="T51" fmla="*/ 28 h 13"/>
                    <a:gd name="T52" fmla="*/ 11 w 17"/>
                    <a:gd name="T53" fmla="*/ 26 h 13"/>
                    <a:gd name="T54" fmla="*/ 23 w 17"/>
                    <a:gd name="T55" fmla="*/ 22 h 13"/>
                    <a:gd name="T56" fmla="*/ 20 w 17"/>
                    <a:gd name="T57" fmla="*/ 26 h 13"/>
                    <a:gd name="T58" fmla="*/ 28 w 17"/>
                    <a:gd name="T59" fmla="*/ 26 h 13"/>
                    <a:gd name="T60" fmla="*/ 34 w 17"/>
                    <a:gd name="T61" fmla="*/ 22 h 13"/>
                    <a:gd name="T62" fmla="*/ 16 w 17"/>
                    <a:gd name="T63" fmla="*/ 19 h 13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0" t="0" r="r" b="b"/>
                  <a:pathLst>
                    <a:path w="17" h="13">
                      <a:moveTo>
                        <a:pt x="17" y="10"/>
                      </a:moveTo>
                      <a:cubicBezTo>
                        <a:pt x="17" y="7"/>
                        <a:pt x="17" y="5"/>
                        <a:pt x="16" y="3"/>
                      </a:cubicBezTo>
                      <a:cubicBezTo>
                        <a:pt x="14" y="1"/>
                        <a:pt x="10" y="0"/>
                        <a:pt x="7" y="1"/>
                      </a:cubicBezTo>
                      <a:cubicBezTo>
                        <a:pt x="7" y="1"/>
                        <a:pt x="7" y="1"/>
                        <a:pt x="6" y="1"/>
                      </a:cubicBezTo>
                      <a:cubicBezTo>
                        <a:pt x="6" y="1"/>
                        <a:pt x="5" y="2"/>
                        <a:pt x="6" y="3"/>
                      </a:cubicBezTo>
                      <a:cubicBezTo>
                        <a:pt x="7" y="3"/>
                        <a:pt x="8" y="4"/>
                        <a:pt x="10" y="4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9" y="4"/>
                        <a:pt x="10" y="3"/>
                        <a:pt x="11" y="3"/>
                      </a:cubicBezTo>
                      <a:cubicBezTo>
                        <a:pt x="11" y="3"/>
                        <a:pt x="12" y="3"/>
                        <a:pt x="13" y="3"/>
                      </a:cubicBezTo>
                      <a:cubicBezTo>
                        <a:pt x="14" y="3"/>
                        <a:pt x="15" y="4"/>
                        <a:pt x="15" y="6"/>
                      </a:cubicBezTo>
                      <a:cubicBezTo>
                        <a:pt x="16" y="7"/>
                        <a:pt x="16" y="9"/>
                        <a:pt x="14" y="10"/>
                      </a:cubicBezTo>
                      <a:cubicBezTo>
                        <a:pt x="12" y="10"/>
                        <a:pt x="11" y="11"/>
                        <a:pt x="10" y="12"/>
                      </a:cubicBezTo>
                      <a:cubicBezTo>
                        <a:pt x="8" y="12"/>
                        <a:pt x="7" y="13"/>
                        <a:pt x="6" y="12"/>
                      </a:cubicBezTo>
                      <a:cubicBezTo>
                        <a:pt x="6" y="12"/>
                        <a:pt x="7" y="11"/>
                        <a:pt x="7" y="11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5" y="11"/>
                        <a:pt x="4" y="12"/>
                        <a:pt x="4" y="12"/>
                      </a:cubicBezTo>
                      <a:cubicBezTo>
                        <a:pt x="4" y="13"/>
                        <a:pt x="6" y="13"/>
                        <a:pt x="6" y="13"/>
                      </a:cubicBezTo>
                      <a:cubicBezTo>
                        <a:pt x="7" y="13"/>
                        <a:pt x="8" y="13"/>
                        <a:pt x="9" y="13"/>
                      </a:cubicBezTo>
                      <a:cubicBezTo>
                        <a:pt x="10" y="13"/>
                        <a:pt x="11" y="13"/>
                        <a:pt x="12" y="13"/>
                      </a:cubicBezTo>
                      <a:cubicBezTo>
                        <a:pt x="12" y="12"/>
                        <a:pt x="12" y="12"/>
                        <a:pt x="13" y="12"/>
                      </a:cubicBezTo>
                      <a:cubicBezTo>
                        <a:pt x="14" y="12"/>
                        <a:pt x="15" y="12"/>
                        <a:pt x="16" y="11"/>
                      </a:cubicBezTo>
                      <a:cubicBezTo>
                        <a:pt x="16" y="11"/>
                        <a:pt x="17" y="11"/>
                        <a:pt x="17" y="10"/>
                      </a:cubicBezTo>
                      <a:close/>
                      <a:moveTo>
                        <a:pt x="6" y="6"/>
                      </a:moveTo>
                      <a:cubicBezTo>
                        <a:pt x="5" y="5"/>
                        <a:pt x="3" y="6"/>
                        <a:pt x="1" y="6"/>
                      </a:cubicBezTo>
                      <a:cubicBezTo>
                        <a:pt x="0" y="7"/>
                        <a:pt x="0" y="8"/>
                        <a:pt x="1" y="8"/>
                      </a:cubicBezTo>
                      <a:cubicBezTo>
                        <a:pt x="2" y="9"/>
                        <a:pt x="2" y="9"/>
                        <a:pt x="3" y="9"/>
                      </a:cubicBezTo>
                      <a:cubicBezTo>
                        <a:pt x="3" y="8"/>
                        <a:pt x="4" y="8"/>
                        <a:pt x="4" y="8"/>
                      </a:cubicBezTo>
                      <a:cubicBezTo>
                        <a:pt x="5" y="8"/>
                        <a:pt x="7" y="6"/>
                        <a:pt x="8" y="7"/>
                      </a:cubicBezTo>
                      <a:cubicBezTo>
                        <a:pt x="8" y="8"/>
                        <a:pt x="8" y="8"/>
                        <a:pt x="7" y="8"/>
                      </a:cubicBezTo>
                      <a:cubicBezTo>
                        <a:pt x="8" y="8"/>
                        <a:pt x="9" y="8"/>
                        <a:pt x="10" y="8"/>
                      </a:cubicBezTo>
                      <a:cubicBezTo>
                        <a:pt x="11" y="8"/>
                        <a:pt x="11" y="7"/>
                        <a:pt x="12" y="7"/>
                      </a:cubicBezTo>
                      <a:cubicBezTo>
                        <a:pt x="10" y="7"/>
                        <a:pt x="8" y="6"/>
                        <a:pt x="6" y="6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8" name="Freeform 160">
                  <a:extLst>
                    <a:ext uri="{FF2B5EF4-FFF2-40B4-BE49-F238E27FC236}">
                      <a16:creationId xmlns:a16="http://schemas.microsoft.com/office/drawing/2014/main" id="{871C3D57-7528-44ED-3257-1B2B1010C7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2" y="3604"/>
                  <a:ext cx="9" cy="6"/>
                </a:xfrm>
                <a:custGeom>
                  <a:avLst/>
                  <a:gdLst>
                    <a:gd name="T0" fmla="*/ 8 w 7"/>
                    <a:gd name="T1" fmla="*/ 12 h 4"/>
                    <a:gd name="T2" fmla="*/ 8 w 7"/>
                    <a:gd name="T3" fmla="*/ 5 h 4"/>
                    <a:gd name="T4" fmla="*/ 15 w 7"/>
                    <a:gd name="T5" fmla="*/ 0 h 4"/>
                    <a:gd name="T6" fmla="*/ 10 w 7"/>
                    <a:gd name="T7" fmla="*/ 0 h 4"/>
                    <a:gd name="T8" fmla="*/ 8 w 7"/>
                    <a:gd name="T9" fmla="*/ 0 h 4"/>
                    <a:gd name="T10" fmla="*/ 5 w 7"/>
                    <a:gd name="T11" fmla="*/ 0 h 4"/>
                    <a:gd name="T12" fmla="*/ 5 w 7"/>
                    <a:gd name="T13" fmla="*/ 12 h 4"/>
                    <a:gd name="T14" fmla="*/ 6 w 7"/>
                    <a:gd name="T15" fmla="*/ 14 h 4"/>
                    <a:gd name="T16" fmla="*/ 8 w 7"/>
                    <a:gd name="T17" fmla="*/ 12 h 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7" h="4">
                      <a:moveTo>
                        <a:pt x="4" y="3"/>
                      </a:moveTo>
                      <a:cubicBezTo>
                        <a:pt x="3" y="3"/>
                        <a:pt x="3" y="1"/>
                        <a:pt x="4" y="1"/>
                      </a:cubicBezTo>
                      <a:cubicBezTo>
                        <a:pt x="5" y="0"/>
                        <a:pt x="6" y="0"/>
                        <a:pt x="7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0"/>
                        <a:pt x="4" y="0"/>
                      </a:cubicBezTo>
                      <a:cubicBezTo>
                        <a:pt x="3" y="0"/>
                        <a:pt x="2" y="0"/>
                        <a:pt x="2" y="0"/>
                      </a:cubicBezTo>
                      <a:cubicBezTo>
                        <a:pt x="1" y="1"/>
                        <a:pt x="0" y="2"/>
                        <a:pt x="2" y="3"/>
                      </a:cubicBezTo>
                      <a:cubicBezTo>
                        <a:pt x="2" y="4"/>
                        <a:pt x="2" y="4"/>
                        <a:pt x="3" y="4"/>
                      </a:cubicBezTo>
                      <a:cubicBezTo>
                        <a:pt x="3" y="4"/>
                        <a:pt x="4" y="3"/>
                        <a:pt x="4" y="3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29" name="Freeform 161">
                  <a:extLst>
                    <a:ext uri="{FF2B5EF4-FFF2-40B4-BE49-F238E27FC236}">
                      <a16:creationId xmlns:a16="http://schemas.microsoft.com/office/drawing/2014/main" id="{32CFD59C-1B4F-6105-0A9D-FD602B70FB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3608"/>
                  <a:ext cx="12" cy="9"/>
                </a:xfrm>
                <a:custGeom>
                  <a:avLst/>
                  <a:gdLst>
                    <a:gd name="T0" fmla="*/ 15 w 9"/>
                    <a:gd name="T1" fmla="*/ 12 h 6"/>
                    <a:gd name="T2" fmla="*/ 9 w 9"/>
                    <a:gd name="T3" fmla="*/ 14 h 6"/>
                    <a:gd name="T4" fmla="*/ 5 w 9"/>
                    <a:gd name="T5" fmla="*/ 18 h 6"/>
                    <a:gd name="T6" fmla="*/ 1 w 9"/>
                    <a:gd name="T7" fmla="*/ 21 h 6"/>
                    <a:gd name="T8" fmla="*/ 0 w 9"/>
                    <a:gd name="T9" fmla="*/ 21 h 6"/>
                    <a:gd name="T10" fmla="*/ 5 w 9"/>
                    <a:gd name="T11" fmla="*/ 21 h 6"/>
                    <a:gd name="T12" fmla="*/ 20 w 9"/>
                    <a:gd name="T13" fmla="*/ 21 h 6"/>
                    <a:gd name="T14" fmla="*/ 20 w 9"/>
                    <a:gd name="T15" fmla="*/ 14 h 6"/>
                    <a:gd name="T16" fmla="*/ 20 w 9"/>
                    <a:gd name="T17" fmla="*/ 12 h 6"/>
                    <a:gd name="T18" fmla="*/ 20 w 9"/>
                    <a:gd name="T19" fmla="*/ 12 h 6"/>
                    <a:gd name="T20" fmla="*/ 20 w 9"/>
                    <a:gd name="T21" fmla="*/ 8 h 6"/>
                    <a:gd name="T22" fmla="*/ 12 w 9"/>
                    <a:gd name="T23" fmla="*/ 5 h 6"/>
                    <a:gd name="T24" fmla="*/ 9 w 9"/>
                    <a:gd name="T25" fmla="*/ 0 h 6"/>
                    <a:gd name="T26" fmla="*/ 9 w 9"/>
                    <a:gd name="T27" fmla="*/ 0 h 6"/>
                    <a:gd name="T28" fmla="*/ 15 w 9"/>
                    <a:gd name="T29" fmla="*/ 12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9" h="6">
                      <a:moveTo>
                        <a:pt x="6" y="3"/>
                      </a:moveTo>
                      <a:cubicBezTo>
                        <a:pt x="6" y="4"/>
                        <a:pt x="6" y="4"/>
                        <a:pt x="4" y="4"/>
                      </a:cubicBezTo>
                      <a:cubicBezTo>
                        <a:pt x="4" y="5"/>
                        <a:pt x="3" y="5"/>
                        <a:pt x="2" y="5"/>
                      </a:cubicBezTo>
                      <a:cubicBezTo>
                        <a:pt x="1" y="5"/>
                        <a:pt x="1" y="6"/>
                        <a:pt x="1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1" y="6"/>
                        <a:pt x="1" y="6"/>
                        <a:pt x="2" y="6"/>
                      </a:cubicBezTo>
                      <a:cubicBezTo>
                        <a:pt x="4" y="6"/>
                        <a:pt x="6" y="6"/>
                        <a:pt x="8" y="6"/>
                      </a:cubicBezTo>
                      <a:cubicBezTo>
                        <a:pt x="8" y="5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3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8" y="2"/>
                        <a:pt x="8" y="2"/>
                        <a:pt x="8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5" y="1"/>
                        <a:pt x="4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5" y="1"/>
                        <a:pt x="6" y="1"/>
                        <a:pt x="6" y="3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0" name="Freeform 162">
                  <a:extLst>
                    <a:ext uri="{FF2B5EF4-FFF2-40B4-BE49-F238E27FC236}">
                      <a16:creationId xmlns:a16="http://schemas.microsoft.com/office/drawing/2014/main" id="{521309F8-0C25-A7C2-055B-18D35CD1E0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2" y="3617"/>
                  <a:ext cx="5" cy="7"/>
                </a:xfrm>
                <a:custGeom>
                  <a:avLst/>
                  <a:gdLst>
                    <a:gd name="T0" fmla="*/ 0 w 4"/>
                    <a:gd name="T1" fmla="*/ 14 h 5"/>
                    <a:gd name="T2" fmla="*/ 5 w 4"/>
                    <a:gd name="T3" fmla="*/ 8 h 5"/>
                    <a:gd name="T4" fmla="*/ 6 w 4"/>
                    <a:gd name="T5" fmla="*/ 6 h 5"/>
                    <a:gd name="T6" fmla="*/ 6 w 4"/>
                    <a:gd name="T7" fmla="*/ 6 h 5"/>
                    <a:gd name="T8" fmla="*/ 8 w 4"/>
                    <a:gd name="T9" fmla="*/ 6 h 5"/>
                    <a:gd name="T10" fmla="*/ 5 w 4"/>
                    <a:gd name="T11" fmla="*/ 1 h 5"/>
                    <a:gd name="T12" fmla="*/ 1 w 4"/>
                    <a:gd name="T13" fmla="*/ 0 h 5"/>
                    <a:gd name="T14" fmla="*/ 0 w 4"/>
                    <a:gd name="T15" fmla="*/ 1 h 5"/>
                    <a:gd name="T16" fmla="*/ 0 w 4"/>
                    <a:gd name="T17" fmla="*/ 14 h 5"/>
                    <a:gd name="T18" fmla="*/ 0 w 4"/>
                    <a:gd name="T19" fmla="*/ 14 h 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4" h="5">
                      <a:moveTo>
                        <a:pt x="0" y="5"/>
                      </a:moveTo>
                      <a:cubicBezTo>
                        <a:pt x="1" y="5"/>
                        <a:pt x="2" y="4"/>
                        <a:pt x="2" y="3"/>
                      </a:cubicBezTo>
                      <a:cubicBezTo>
                        <a:pt x="2" y="3"/>
                        <a:pt x="3" y="2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2"/>
                        <a:pt x="0" y="4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1" name="Freeform 163">
                  <a:extLst>
                    <a:ext uri="{FF2B5EF4-FFF2-40B4-BE49-F238E27FC236}">
                      <a16:creationId xmlns:a16="http://schemas.microsoft.com/office/drawing/2014/main" id="{4EF7F389-D08A-169D-E69A-0AC959A0E0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9" y="3621"/>
                  <a:ext cx="19" cy="8"/>
                </a:xfrm>
                <a:custGeom>
                  <a:avLst/>
                  <a:gdLst>
                    <a:gd name="T0" fmla="*/ 20 w 14"/>
                    <a:gd name="T1" fmla="*/ 21 h 5"/>
                    <a:gd name="T2" fmla="*/ 33 w 14"/>
                    <a:gd name="T3" fmla="*/ 13 h 5"/>
                    <a:gd name="T4" fmla="*/ 33 w 14"/>
                    <a:gd name="T5" fmla="*/ 5 h 5"/>
                    <a:gd name="T6" fmla="*/ 22 w 14"/>
                    <a:gd name="T7" fmla="*/ 5 h 5"/>
                    <a:gd name="T8" fmla="*/ 1 w 14"/>
                    <a:gd name="T9" fmla="*/ 8 h 5"/>
                    <a:gd name="T10" fmla="*/ 0 w 14"/>
                    <a:gd name="T11" fmla="*/ 8 h 5"/>
                    <a:gd name="T12" fmla="*/ 19 w 14"/>
                    <a:gd name="T13" fmla="*/ 8 h 5"/>
                    <a:gd name="T14" fmla="*/ 20 w 14"/>
                    <a:gd name="T15" fmla="*/ 21 h 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14" h="5">
                      <a:moveTo>
                        <a:pt x="8" y="5"/>
                      </a:moveTo>
                      <a:cubicBezTo>
                        <a:pt x="9" y="4"/>
                        <a:pt x="11" y="4"/>
                        <a:pt x="13" y="3"/>
                      </a:cubicBezTo>
                      <a:cubicBezTo>
                        <a:pt x="13" y="3"/>
                        <a:pt x="14" y="2"/>
                        <a:pt x="13" y="1"/>
                      </a:cubicBezTo>
                      <a:cubicBezTo>
                        <a:pt x="12" y="0"/>
                        <a:pt x="11" y="1"/>
                        <a:pt x="9" y="1"/>
                      </a:cubicBezTo>
                      <a:cubicBezTo>
                        <a:pt x="7" y="1"/>
                        <a:pt x="3" y="2"/>
                        <a:pt x="1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2" y="3"/>
                        <a:pt x="5" y="2"/>
                        <a:pt x="7" y="2"/>
                      </a:cubicBezTo>
                      <a:cubicBezTo>
                        <a:pt x="8" y="3"/>
                        <a:pt x="8" y="4"/>
                        <a:pt x="8" y="5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2" name="Freeform 164">
                  <a:extLst>
                    <a:ext uri="{FF2B5EF4-FFF2-40B4-BE49-F238E27FC236}">
                      <a16:creationId xmlns:a16="http://schemas.microsoft.com/office/drawing/2014/main" id="{3B6EEB65-F384-7313-DDD5-E240EB71D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0" y="3629"/>
                  <a:ext cx="23" cy="12"/>
                </a:xfrm>
                <a:custGeom>
                  <a:avLst/>
                  <a:gdLst>
                    <a:gd name="T0" fmla="*/ 42 w 17"/>
                    <a:gd name="T1" fmla="*/ 21 h 8"/>
                    <a:gd name="T2" fmla="*/ 42 w 17"/>
                    <a:gd name="T3" fmla="*/ 21 h 8"/>
                    <a:gd name="T4" fmla="*/ 37 w 17"/>
                    <a:gd name="T5" fmla="*/ 8 h 8"/>
                    <a:gd name="T6" fmla="*/ 35 w 17"/>
                    <a:gd name="T7" fmla="*/ 5 h 8"/>
                    <a:gd name="T8" fmla="*/ 7 w 17"/>
                    <a:gd name="T9" fmla="*/ 8 h 8"/>
                    <a:gd name="T10" fmla="*/ 7 w 17"/>
                    <a:gd name="T11" fmla="*/ 8 h 8"/>
                    <a:gd name="T12" fmla="*/ 7 w 17"/>
                    <a:gd name="T13" fmla="*/ 8 h 8"/>
                    <a:gd name="T14" fmla="*/ 0 w 17"/>
                    <a:gd name="T15" fmla="*/ 12 h 8"/>
                    <a:gd name="T16" fmla="*/ 9 w 17"/>
                    <a:gd name="T17" fmla="*/ 14 h 8"/>
                    <a:gd name="T18" fmla="*/ 26 w 17"/>
                    <a:gd name="T19" fmla="*/ 12 h 8"/>
                    <a:gd name="T20" fmla="*/ 27 w 17"/>
                    <a:gd name="T21" fmla="*/ 21 h 8"/>
                    <a:gd name="T22" fmla="*/ 32 w 17"/>
                    <a:gd name="T23" fmla="*/ 26 h 8"/>
                    <a:gd name="T24" fmla="*/ 41 w 17"/>
                    <a:gd name="T25" fmla="*/ 27 h 8"/>
                    <a:gd name="T26" fmla="*/ 42 w 17"/>
                    <a:gd name="T27" fmla="*/ 21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17" h="8">
                      <a:moveTo>
                        <a:pt x="17" y="6"/>
                      </a:moveTo>
                      <a:cubicBezTo>
                        <a:pt x="17" y="6"/>
                        <a:pt x="17" y="6"/>
                        <a:pt x="17" y="6"/>
                      </a:cubicBezTo>
                      <a:cubicBezTo>
                        <a:pt x="16" y="5"/>
                        <a:pt x="15" y="4"/>
                        <a:pt x="15" y="2"/>
                      </a:cubicBezTo>
                      <a:cubicBezTo>
                        <a:pt x="15" y="2"/>
                        <a:pt x="14" y="2"/>
                        <a:pt x="14" y="1"/>
                      </a:cubicBezTo>
                      <a:cubicBezTo>
                        <a:pt x="13" y="0"/>
                        <a:pt x="4" y="4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2" y="2"/>
                        <a:pt x="1" y="2"/>
                        <a:pt x="0" y="3"/>
                      </a:cubicBezTo>
                      <a:cubicBezTo>
                        <a:pt x="2" y="3"/>
                        <a:pt x="3" y="3"/>
                        <a:pt x="4" y="4"/>
                      </a:cubicBezTo>
                      <a:cubicBezTo>
                        <a:pt x="6" y="4"/>
                        <a:pt x="9" y="3"/>
                        <a:pt x="10" y="3"/>
                      </a:cubicBezTo>
                      <a:cubicBezTo>
                        <a:pt x="12" y="3"/>
                        <a:pt x="14" y="7"/>
                        <a:pt x="11" y="6"/>
                      </a:cubicBezTo>
                      <a:cubicBezTo>
                        <a:pt x="12" y="7"/>
                        <a:pt x="12" y="7"/>
                        <a:pt x="13" y="7"/>
                      </a:cubicBezTo>
                      <a:cubicBezTo>
                        <a:pt x="14" y="7"/>
                        <a:pt x="15" y="8"/>
                        <a:pt x="16" y="8"/>
                      </a:cubicBezTo>
                      <a:cubicBezTo>
                        <a:pt x="16" y="7"/>
                        <a:pt x="17" y="7"/>
                        <a:pt x="17" y="6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3" name="Freeform 165">
                  <a:extLst>
                    <a:ext uri="{FF2B5EF4-FFF2-40B4-BE49-F238E27FC236}">
                      <a16:creationId xmlns:a16="http://schemas.microsoft.com/office/drawing/2014/main" id="{F042B62B-0FA0-394D-CD14-AF18CE3386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0" y="3644"/>
                  <a:ext cx="32" cy="14"/>
                </a:xfrm>
                <a:custGeom>
                  <a:avLst/>
                  <a:gdLst>
                    <a:gd name="T0" fmla="*/ 49 w 23"/>
                    <a:gd name="T1" fmla="*/ 28 h 10"/>
                    <a:gd name="T2" fmla="*/ 49 w 23"/>
                    <a:gd name="T3" fmla="*/ 28 h 10"/>
                    <a:gd name="T4" fmla="*/ 60 w 23"/>
                    <a:gd name="T5" fmla="*/ 21 h 10"/>
                    <a:gd name="T6" fmla="*/ 63 w 23"/>
                    <a:gd name="T7" fmla="*/ 15 h 10"/>
                    <a:gd name="T8" fmla="*/ 60 w 23"/>
                    <a:gd name="T9" fmla="*/ 14 h 10"/>
                    <a:gd name="T10" fmla="*/ 56 w 23"/>
                    <a:gd name="T11" fmla="*/ 8 h 10"/>
                    <a:gd name="T12" fmla="*/ 54 w 23"/>
                    <a:gd name="T13" fmla="*/ 1 h 10"/>
                    <a:gd name="T14" fmla="*/ 46 w 23"/>
                    <a:gd name="T15" fmla="*/ 0 h 10"/>
                    <a:gd name="T16" fmla="*/ 26 w 23"/>
                    <a:gd name="T17" fmla="*/ 8 h 10"/>
                    <a:gd name="T18" fmla="*/ 8 w 23"/>
                    <a:gd name="T19" fmla="*/ 14 h 10"/>
                    <a:gd name="T20" fmla="*/ 8 w 23"/>
                    <a:gd name="T21" fmla="*/ 11 h 10"/>
                    <a:gd name="T22" fmla="*/ 8 w 23"/>
                    <a:gd name="T23" fmla="*/ 11 h 10"/>
                    <a:gd name="T24" fmla="*/ 0 w 23"/>
                    <a:gd name="T25" fmla="*/ 14 h 10"/>
                    <a:gd name="T26" fmla="*/ 6 w 23"/>
                    <a:gd name="T27" fmla="*/ 14 h 10"/>
                    <a:gd name="T28" fmla="*/ 14 w 23"/>
                    <a:gd name="T29" fmla="*/ 15 h 10"/>
                    <a:gd name="T30" fmla="*/ 35 w 23"/>
                    <a:gd name="T31" fmla="*/ 8 h 10"/>
                    <a:gd name="T32" fmla="*/ 54 w 23"/>
                    <a:gd name="T33" fmla="*/ 15 h 10"/>
                    <a:gd name="T34" fmla="*/ 49 w 23"/>
                    <a:gd name="T35" fmla="*/ 28 h 10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0" t="0" r="r" b="b"/>
                  <a:pathLst>
                    <a:path w="23" h="10">
                      <a:moveTo>
                        <a:pt x="18" y="10"/>
                      </a:moveTo>
                      <a:cubicBezTo>
                        <a:pt x="18" y="10"/>
                        <a:pt x="18" y="10"/>
                        <a:pt x="18" y="10"/>
                      </a:cubicBezTo>
                      <a:cubicBezTo>
                        <a:pt x="20" y="9"/>
                        <a:pt x="22" y="9"/>
                        <a:pt x="22" y="8"/>
                      </a:cubicBezTo>
                      <a:cubicBezTo>
                        <a:pt x="23" y="7"/>
                        <a:pt x="23" y="7"/>
                        <a:pt x="23" y="6"/>
                      </a:cubicBezTo>
                      <a:cubicBezTo>
                        <a:pt x="22" y="6"/>
                        <a:pt x="22" y="5"/>
                        <a:pt x="22" y="5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0" y="3"/>
                        <a:pt x="20" y="2"/>
                        <a:pt x="20" y="1"/>
                      </a:cubicBezTo>
                      <a:cubicBezTo>
                        <a:pt x="19" y="0"/>
                        <a:pt x="18" y="0"/>
                        <a:pt x="17" y="0"/>
                      </a:cubicBezTo>
                      <a:cubicBezTo>
                        <a:pt x="15" y="0"/>
                        <a:pt x="13" y="2"/>
                        <a:pt x="10" y="3"/>
                      </a:cubicBezTo>
                      <a:cubicBezTo>
                        <a:pt x="7" y="4"/>
                        <a:pt x="4" y="6"/>
                        <a:pt x="3" y="5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2" y="4"/>
                        <a:pt x="1" y="5"/>
                        <a:pt x="0" y="5"/>
                      </a:cubicBezTo>
                      <a:cubicBezTo>
                        <a:pt x="1" y="5"/>
                        <a:pt x="2" y="5"/>
                        <a:pt x="2" y="5"/>
                      </a:cubicBezTo>
                      <a:cubicBezTo>
                        <a:pt x="3" y="6"/>
                        <a:pt x="4" y="6"/>
                        <a:pt x="5" y="6"/>
                      </a:cubicBezTo>
                      <a:cubicBezTo>
                        <a:pt x="8" y="6"/>
                        <a:pt x="11" y="4"/>
                        <a:pt x="13" y="3"/>
                      </a:cubicBezTo>
                      <a:cubicBezTo>
                        <a:pt x="16" y="2"/>
                        <a:pt x="18" y="3"/>
                        <a:pt x="20" y="6"/>
                      </a:cubicBezTo>
                      <a:cubicBezTo>
                        <a:pt x="21" y="7"/>
                        <a:pt x="19" y="9"/>
                        <a:pt x="18" y="10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4" name="Freeform 166">
                  <a:extLst>
                    <a:ext uri="{FF2B5EF4-FFF2-40B4-BE49-F238E27FC236}">
                      <a16:creationId xmlns:a16="http://schemas.microsoft.com/office/drawing/2014/main" id="{B6A99872-0F5C-1376-F180-6A0B9F6D3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22" y="3658"/>
                  <a:ext cx="22" cy="10"/>
                </a:xfrm>
                <a:custGeom>
                  <a:avLst/>
                  <a:gdLst>
                    <a:gd name="T0" fmla="*/ 41 w 16"/>
                    <a:gd name="T1" fmla="*/ 9 h 7"/>
                    <a:gd name="T2" fmla="*/ 41 w 16"/>
                    <a:gd name="T3" fmla="*/ 6 h 7"/>
                    <a:gd name="T4" fmla="*/ 32 w 16"/>
                    <a:gd name="T5" fmla="*/ 6 h 7"/>
                    <a:gd name="T6" fmla="*/ 11 w 16"/>
                    <a:gd name="T7" fmla="*/ 14 h 7"/>
                    <a:gd name="T8" fmla="*/ 11 w 16"/>
                    <a:gd name="T9" fmla="*/ 13 h 7"/>
                    <a:gd name="T10" fmla="*/ 8 w 16"/>
                    <a:gd name="T11" fmla="*/ 13 h 7"/>
                    <a:gd name="T12" fmla="*/ 0 w 16"/>
                    <a:gd name="T13" fmla="*/ 14 h 7"/>
                    <a:gd name="T14" fmla="*/ 6 w 16"/>
                    <a:gd name="T15" fmla="*/ 14 h 7"/>
                    <a:gd name="T16" fmla="*/ 14 w 16"/>
                    <a:gd name="T17" fmla="*/ 20 h 7"/>
                    <a:gd name="T18" fmla="*/ 23 w 16"/>
                    <a:gd name="T19" fmla="*/ 19 h 7"/>
                    <a:gd name="T20" fmla="*/ 34 w 16"/>
                    <a:gd name="T21" fmla="*/ 20 h 7"/>
                    <a:gd name="T22" fmla="*/ 32 w 16"/>
                    <a:gd name="T23" fmla="*/ 20 h 7"/>
                    <a:gd name="T24" fmla="*/ 41 w 16"/>
                    <a:gd name="T25" fmla="*/ 9 h 7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16" h="7">
                      <a:moveTo>
                        <a:pt x="16" y="3"/>
                      </a:moveTo>
                      <a:cubicBezTo>
                        <a:pt x="16" y="3"/>
                        <a:pt x="16" y="2"/>
                        <a:pt x="16" y="2"/>
                      </a:cubicBezTo>
                      <a:cubicBezTo>
                        <a:pt x="16" y="0"/>
                        <a:pt x="14" y="1"/>
                        <a:pt x="12" y="2"/>
                      </a:cubicBezTo>
                      <a:cubicBezTo>
                        <a:pt x="10" y="3"/>
                        <a:pt x="5" y="6"/>
                        <a:pt x="4" y="5"/>
                      </a:cubicBezTo>
                      <a:cubicBezTo>
                        <a:pt x="3" y="4"/>
                        <a:pt x="3" y="4"/>
                        <a:pt x="4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2" y="5"/>
                        <a:pt x="1" y="5"/>
                        <a:pt x="0" y="5"/>
                      </a:cubicBezTo>
                      <a:cubicBezTo>
                        <a:pt x="1" y="5"/>
                        <a:pt x="1" y="5"/>
                        <a:pt x="2" y="5"/>
                      </a:cubicBezTo>
                      <a:cubicBezTo>
                        <a:pt x="3" y="6"/>
                        <a:pt x="4" y="7"/>
                        <a:pt x="5" y="7"/>
                      </a:cubicBezTo>
                      <a:cubicBezTo>
                        <a:pt x="6" y="7"/>
                        <a:pt x="8" y="7"/>
                        <a:pt x="9" y="6"/>
                      </a:cubicBezTo>
                      <a:cubicBezTo>
                        <a:pt x="10" y="5"/>
                        <a:pt x="12" y="4"/>
                        <a:pt x="13" y="7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4" y="6"/>
                        <a:pt x="15" y="5"/>
                        <a:pt x="16" y="3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5" name="Freeform 167">
                  <a:extLst>
                    <a:ext uri="{FF2B5EF4-FFF2-40B4-BE49-F238E27FC236}">
                      <a16:creationId xmlns:a16="http://schemas.microsoft.com/office/drawing/2014/main" id="{D3693A1E-FA22-8791-3706-B97B83DD73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3595"/>
                  <a:ext cx="11" cy="7"/>
                </a:xfrm>
                <a:custGeom>
                  <a:avLst/>
                  <a:gdLst>
                    <a:gd name="T0" fmla="*/ 19 w 8"/>
                    <a:gd name="T1" fmla="*/ 0 h 5"/>
                    <a:gd name="T2" fmla="*/ 11 w 8"/>
                    <a:gd name="T3" fmla="*/ 6 h 5"/>
                    <a:gd name="T4" fmla="*/ 0 w 8"/>
                    <a:gd name="T5" fmla="*/ 8 h 5"/>
                    <a:gd name="T6" fmla="*/ 6 w 8"/>
                    <a:gd name="T7" fmla="*/ 11 h 5"/>
                    <a:gd name="T8" fmla="*/ 14 w 8"/>
                    <a:gd name="T9" fmla="*/ 8 h 5"/>
                    <a:gd name="T10" fmla="*/ 15 w 8"/>
                    <a:gd name="T11" fmla="*/ 11 h 5"/>
                    <a:gd name="T12" fmla="*/ 15 w 8"/>
                    <a:gd name="T13" fmla="*/ 14 h 5"/>
                    <a:gd name="T14" fmla="*/ 21 w 8"/>
                    <a:gd name="T15" fmla="*/ 6 h 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8" h="5">
                      <a:moveTo>
                        <a:pt x="7" y="0"/>
                      </a:moveTo>
                      <a:cubicBezTo>
                        <a:pt x="7" y="2"/>
                        <a:pt x="5" y="2"/>
                        <a:pt x="4" y="2"/>
                      </a:cubicBezTo>
                      <a:cubicBezTo>
                        <a:pt x="3" y="2"/>
                        <a:pt x="1" y="3"/>
                        <a:pt x="0" y="3"/>
                      </a:cubicBezTo>
                      <a:cubicBezTo>
                        <a:pt x="0" y="4"/>
                        <a:pt x="1" y="4"/>
                        <a:pt x="2" y="4"/>
                      </a:cubicBezTo>
                      <a:cubicBezTo>
                        <a:pt x="3" y="4"/>
                        <a:pt x="4" y="3"/>
                        <a:pt x="5" y="3"/>
                      </a:cubicBezTo>
                      <a:cubicBezTo>
                        <a:pt x="6" y="3"/>
                        <a:pt x="6" y="4"/>
                        <a:pt x="6" y="4"/>
                      </a:cubicBezTo>
                      <a:cubicBezTo>
                        <a:pt x="6" y="4"/>
                        <a:pt x="6" y="5"/>
                        <a:pt x="6" y="5"/>
                      </a:cubicBezTo>
                      <a:cubicBezTo>
                        <a:pt x="7" y="5"/>
                        <a:pt x="8" y="3"/>
                        <a:pt x="8" y="2"/>
                      </a:cubicBezTo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6" name="Freeform 168">
                  <a:extLst>
                    <a:ext uri="{FF2B5EF4-FFF2-40B4-BE49-F238E27FC236}">
                      <a16:creationId xmlns:a16="http://schemas.microsoft.com/office/drawing/2014/main" id="{9A67664D-9063-3C04-CC3E-E188DC528E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2" y="3648"/>
                  <a:ext cx="8" cy="6"/>
                </a:xfrm>
                <a:custGeom>
                  <a:avLst/>
                  <a:gdLst>
                    <a:gd name="T0" fmla="*/ 5 w 6"/>
                    <a:gd name="T1" fmla="*/ 0 h 4"/>
                    <a:gd name="T2" fmla="*/ 0 w 6"/>
                    <a:gd name="T3" fmla="*/ 12 h 4"/>
                    <a:gd name="T4" fmla="*/ 1 w 6"/>
                    <a:gd name="T5" fmla="*/ 14 h 4"/>
                    <a:gd name="T6" fmla="*/ 9 w 6"/>
                    <a:gd name="T7" fmla="*/ 8 h 4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2" y="0"/>
                      </a:moveTo>
                      <a:cubicBezTo>
                        <a:pt x="3" y="2"/>
                        <a:pt x="2" y="3"/>
                        <a:pt x="0" y="3"/>
                      </a:cubicBezTo>
                      <a:cubicBezTo>
                        <a:pt x="0" y="4"/>
                        <a:pt x="0" y="4"/>
                        <a:pt x="1" y="4"/>
                      </a:cubicBezTo>
                      <a:cubicBezTo>
                        <a:pt x="3" y="4"/>
                        <a:pt x="6" y="3"/>
                        <a:pt x="4" y="2"/>
                      </a:cubicBezTo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7" name="Freeform 169">
                  <a:extLst>
                    <a:ext uri="{FF2B5EF4-FFF2-40B4-BE49-F238E27FC236}">
                      <a16:creationId xmlns:a16="http://schemas.microsoft.com/office/drawing/2014/main" id="{BC7E142F-C025-B9FF-44F2-C38307FC75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5" y="3651"/>
                  <a:ext cx="4" cy="4"/>
                </a:xfrm>
                <a:custGeom>
                  <a:avLst/>
                  <a:gdLst>
                    <a:gd name="T0" fmla="*/ 0 w 3"/>
                    <a:gd name="T1" fmla="*/ 5 h 3"/>
                    <a:gd name="T2" fmla="*/ 1 w 3"/>
                    <a:gd name="T3" fmla="*/ 7 h 3"/>
                    <a:gd name="T4" fmla="*/ 7 w 3"/>
                    <a:gd name="T5" fmla="*/ 5 h 3"/>
                    <a:gd name="T6" fmla="*/ 5 w 3"/>
                    <a:gd name="T7" fmla="*/ 0 h 3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0" y="2"/>
                      </a:moveTo>
                      <a:cubicBezTo>
                        <a:pt x="1" y="2"/>
                        <a:pt x="2" y="2"/>
                        <a:pt x="1" y="3"/>
                      </a:cubicBezTo>
                      <a:cubicBezTo>
                        <a:pt x="2" y="3"/>
                        <a:pt x="2" y="3"/>
                        <a:pt x="3" y="2"/>
                      </a:cubicBezTo>
                      <a:cubicBezTo>
                        <a:pt x="3" y="2"/>
                        <a:pt x="2" y="1"/>
                        <a:pt x="2" y="0"/>
                      </a:cubicBezTo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8" name="Freeform 170">
                  <a:extLst>
                    <a:ext uri="{FF2B5EF4-FFF2-40B4-BE49-F238E27FC236}">
                      <a16:creationId xmlns:a16="http://schemas.microsoft.com/office/drawing/2014/main" id="{1D7B9BAC-A73C-1F70-51B2-0495EC7F0D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7" y="3660"/>
                  <a:ext cx="7" cy="11"/>
                </a:xfrm>
                <a:custGeom>
                  <a:avLst/>
                  <a:gdLst>
                    <a:gd name="T0" fmla="*/ 14 w 5"/>
                    <a:gd name="T1" fmla="*/ 0 h 8"/>
                    <a:gd name="T2" fmla="*/ 8 w 5"/>
                    <a:gd name="T3" fmla="*/ 8 h 8"/>
                    <a:gd name="T4" fmla="*/ 14 w 5"/>
                    <a:gd name="T5" fmla="*/ 19 h 8"/>
                    <a:gd name="T6" fmla="*/ 1 w 5"/>
                    <a:gd name="T7" fmla="*/ 14 h 8"/>
                    <a:gd name="T8" fmla="*/ 6 w 5"/>
                    <a:gd name="T9" fmla="*/ 6 h 8"/>
                    <a:gd name="T10" fmla="*/ 8 w 5"/>
                    <a:gd name="T11" fmla="*/ 1 h 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5" h="8">
                      <a:moveTo>
                        <a:pt x="5" y="0"/>
                      </a:moveTo>
                      <a:cubicBezTo>
                        <a:pt x="4" y="0"/>
                        <a:pt x="3" y="2"/>
                        <a:pt x="3" y="3"/>
                      </a:cubicBezTo>
                      <a:cubicBezTo>
                        <a:pt x="3" y="5"/>
                        <a:pt x="3" y="7"/>
                        <a:pt x="5" y="7"/>
                      </a:cubicBezTo>
                      <a:cubicBezTo>
                        <a:pt x="4" y="8"/>
                        <a:pt x="2" y="6"/>
                        <a:pt x="1" y="5"/>
                      </a:cubicBezTo>
                      <a:cubicBezTo>
                        <a:pt x="0" y="4"/>
                        <a:pt x="1" y="3"/>
                        <a:pt x="2" y="2"/>
                      </a:cubicBezTo>
                      <a:cubicBezTo>
                        <a:pt x="2" y="2"/>
                        <a:pt x="3" y="1"/>
                        <a:pt x="3" y="1"/>
                      </a:cubicBezTo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39" name="Freeform 171">
                  <a:extLst>
                    <a:ext uri="{FF2B5EF4-FFF2-40B4-BE49-F238E27FC236}">
                      <a16:creationId xmlns:a16="http://schemas.microsoft.com/office/drawing/2014/main" id="{CDB51D7A-4C1D-ADDA-7C93-F1683E0397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7" y="3644"/>
                  <a:ext cx="9" cy="10"/>
                </a:xfrm>
                <a:custGeom>
                  <a:avLst/>
                  <a:gdLst>
                    <a:gd name="T0" fmla="*/ 21 w 6"/>
                    <a:gd name="T1" fmla="*/ 0 h 7"/>
                    <a:gd name="T2" fmla="*/ 8 w 6"/>
                    <a:gd name="T3" fmla="*/ 9 h 7"/>
                    <a:gd name="T4" fmla="*/ 5 w 6"/>
                    <a:gd name="T5" fmla="*/ 20 h 7"/>
                    <a:gd name="T6" fmla="*/ 0 w 6"/>
                    <a:gd name="T7" fmla="*/ 9 h 7"/>
                    <a:gd name="T8" fmla="*/ 14 w 6"/>
                    <a:gd name="T9" fmla="*/ 0 h 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6" h="7">
                      <a:moveTo>
                        <a:pt x="6" y="0"/>
                      </a:moveTo>
                      <a:cubicBezTo>
                        <a:pt x="4" y="0"/>
                        <a:pt x="2" y="1"/>
                        <a:pt x="2" y="3"/>
                      </a:cubicBezTo>
                      <a:cubicBezTo>
                        <a:pt x="1" y="4"/>
                        <a:pt x="1" y="5"/>
                        <a:pt x="1" y="7"/>
                      </a:cubicBezTo>
                      <a:cubicBezTo>
                        <a:pt x="0" y="6"/>
                        <a:pt x="0" y="4"/>
                        <a:pt x="0" y="3"/>
                      </a:cubicBezTo>
                      <a:cubicBezTo>
                        <a:pt x="0" y="1"/>
                        <a:pt x="2" y="0"/>
                        <a:pt x="4" y="0"/>
                      </a:cubicBezTo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0" name="Freeform 172">
                  <a:extLst>
                    <a:ext uri="{FF2B5EF4-FFF2-40B4-BE49-F238E27FC236}">
                      <a16:creationId xmlns:a16="http://schemas.microsoft.com/office/drawing/2014/main" id="{1EF630E3-6941-1DB9-F389-4C871044FA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22" y="3664"/>
                  <a:ext cx="6" cy="2"/>
                </a:xfrm>
                <a:custGeom>
                  <a:avLst/>
                  <a:gdLst>
                    <a:gd name="T0" fmla="*/ 14 w 4"/>
                    <a:gd name="T1" fmla="*/ 0 h 1"/>
                    <a:gd name="T2" fmla="*/ 0 w 4"/>
                    <a:gd name="T3" fmla="*/ 8 h 1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4" h="1">
                      <a:moveTo>
                        <a:pt x="4" y="0"/>
                      </a:moveTo>
                      <a:cubicBezTo>
                        <a:pt x="2" y="1"/>
                        <a:pt x="1" y="1"/>
                        <a:pt x="0" y="1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1" name="Freeform 173">
                  <a:extLst>
                    <a:ext uri="{FF2B5EF4-FFF2-40B4-BE49-F238E27FC236}">
                      <a16:creationId xmlns:a16="http://schemas.microsoft.com/office/drawing/2014/main" id="{41443127-7BB9-B597-BE8A-1460A1E581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0" y="3648"/>
                  <a:ext cx="6" cy="3"/>
                </a:xfrm>
                <a:custGeom>
                  <a:avLst/>
                  <a:gdLst>
                    <a:gd name="T0" fmla="*/ 14 w 4"/>
                    <a:gd name="T1" fmla="*/ 0 h 2"/>
                    <a:gd name="T2" fmla="*/ 0 w 4"/>
                    <a:gd name="T3" fmla="*/ 8 h 2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4" h="2">
                      <a:moveTo>
                        <a:pt x="4" y="0"/>
                      </a:moveTo>
                      <a:cubicBezTo>
                        <a:pt x="2" y="2"/>
                        <a:pt x="1" y="1"/>
                        <a:pt x="0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2" name="Freeform 174">
                  <a:extLst>
                    <a:ext uri="{FF2B5EF4-FFF2-40B4-BE49-F238E27FC236}">
                      <a16:creationId xmlns:a16="http://schemas.microsoft.com/office/drawing/2014/main" id="{F3ECE2BB-07D4-332A-03A7-000110E021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0" y="3630"/>
                  <a:ext cx="6" cy="2"/>
                </a:xfrm>
                <a:custGeom>
                  <a:avLst/>
                  <a:gdLst>
                    <a:gd name="T0" fmla="*/ 14 w 4"/>
                    <a:gd name="T1" fmla="*/ 0 h 1"/>
                    <a:gd name="T2" fmla="*/ 0 w 4"/>
                    <a:gd name="T3" fmla="*/ 8 h 1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4" h="1">
                      <a:moveTo>
                        <a:pt x="4" y="0"/>
                      </a:moveTo>
                      <a:cubicBezTo>
                        <a:pt x="3" y="1"/>
                        <a:pt x="1" y="1"/>
                        <a:pt x="0" y="1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3" name="Freeform 175">
                  <a:extLst>
                    <a:ext uri="{FF2B5EF4-FFF2-40B4-BE49-F238E27FC236}">
                      <a16:creationId xmlns:a16="http://schemas.microsoft.com/office/drawing/2014/main" id="{7A685BD9-69F4-E0B3-F183-0AF292AFB7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3614"/>
                  <a:ext cx="5" cy="3"/>
                </a:xfrm>
                <a:custGeom>
                  <a:avLst/>
                  <a:gdLst>
                    <a:gd name="T0" fmla="*/ 8 w 4"/>
                    <a:gd name="T1" fmla="*/ 0 h 2"/>
                    <a:gd name="T2" fmla="*/ 0 w 4"/>
                    <a:gd name="T3" fmla="*/ 8 h 2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4" h="2">
                      <a:moveTo>
                        <a:pt x="4" y="0"/>
                      </a:moveTo>
                      <a:cubicBezTo>
                        <a:pt x="3" y="1"/>
                        <a:pt x="1" y="2"/>
                        <a:pt x="0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4" name="Freeform 176">
                  <a:extLst>
                    <a:ext uri="{FF2B5EF4-FFF2-40B4-BE49-F238E27FC236}">
                      <a16:creationId xmlns:a16="http://schemas.microsoft.com/office/drawing/2014/main" id="{9EAEA7F2-5E75-BF2F-DD27-DF4507DF5E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2" y="3620"/>
                  <a:ext cx="4" cy="4"/>
                </a:xfrm>
                <a:custGeom>
                  <a:avLst/>
                  <a:gdLst>
                    <a:gd name="T0" fmla="*/ 7 w 3"/>
                    <a:gd name="T1" fmla="*/ 0 h 3"/>
                    <a:gd name="T2" fmla="*/ 0 w 3"/>
                    <a:gd name="T3" fmla="*/ 5 h 3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3" h="3">
                      <a:moveTo>
                        <a:pt x="3" y="0"/>
                      </a:moveTo>
                      <a:cubicBezTo>
                        <a:pt x="2" y="1"/>
                        <a:pt x="2" y="3"/>
                        <a:pt x="0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5" name="Freeform 177">
                  <a:extLst>
                    <a:ext uri="{FF2B5EF4-FFF2-40B4-BE49-F238E27FC236}">
                      <a16:creationId xmlns:a16="http://schemas.microsoft.com/office/drawing/2014/main" id="{530D82AC-9EBE-C166-AFC9-F9D0F707EB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4" y="3598"/>
                  <a:ext cx="8" cy="3"/>
                </a:xfrm>
                <a:custGeom>
                  <a:avLst/>
                  <a:gdLst>
                    <a:gd name="T0" fmla="*/ 15 w 6"/>
                    <a:gd name="T1" fmla="*/ 0 h 2"/>
                    <a:gd name="T2" fmla="*/ 0 w 6"/>
                    <a:gd name="T3" fmla="*/ 8 h 2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6" h="2">
                      <a:moveTo>
                        <a:pt x="6" y="0"/>
                      </a:moveTo>
                      <a:cubicBezTo>
                        <a:pt x="5" y="1"/>
                        <a:pt x="0" y="1"/>
                        <a:pt x="0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6" name="Freeform 178">
                  <a:extLst>
                    <a:ext uri="{FF2B5EF4-FFF2-40B4-BE49-F238E27FC236}">
                      <a16:creationId xmlns:a16="http://schemas.microsoft.com/office/drawing/2014/main" id="{352E584F-BA16-C589-4AE5-205DDF7E25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0" y="3602"/>
                  <a:ext cx="11" cy="6"/>
                </a:xfrm>
                <a:custGeom>
                  <a:avLst/>
                  <a:gdLst>
                    <a:gd name="T0" fmla="*/ 14 w 8"/>
                    <a:gd name="T1" fmla="*/ 0 h 4"/>
                    <a:gd name="T2" fmla="*/ 0 w 8"/>
                    <a:gd name="T3" fmla="*/ 8 h 4"/>
                    <a:gd name="T4" fmla="*/ 14 w 8"/>
                    <a:gd name="T5" fmla="*/ 12 h 4"/>
                    <a:gd name="T6" fmla="*/ 21 w 8"/>
                    <a:gd name="T7" fmla="*/ 8 h 4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8" h="4">
                      <a:moveTo>
                        <a:pt x="5" y="0"/>
                      </a:moveTo>
                      <a:cubicBezTo>
                        <a:pt x="3" y="1"/>
                        <a:pt x="0" y="1"/>
                        <a:pt x="0" y="2"/>
                      </a:cubicBezTo>
                      <a:cubicBezTo>
                        <a:pt x="0" y="3"/>
                        <a:pt x="3" y="3"/>
                        <a:pt x="5" y="3"/>
                      </a:cubicBezTo>
                      <a:cubicBezTo>
                        <a:pt x="6" y="4"/>
                        <a:pt x="7" y="3"/>
                        <a:pt x="8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7" name="Freeform 179">
                  <a:extLst>
                    <a:ext uri="{FF2B5EF4-FFF2-40B4-BE49-F238E27FC236}">
                      <a16:creationId xmlns:a16="http://schemas.microsoft.com/office/drawing/2014/main" id="{B44175AA-791D-7304-7579-C3651541FC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2" y="3652"/>
                  <a:ext cx="3" cy="3"/>
                </a:xfrm>
                <a:custGeom>
                  <a:avLst/>
                  <a:gdLst>
                    <a:gd name="T0" fmla="*/ 0 w 2"/>
                    <a:gd name="T1" fmla="*/ 0 h 2"/>
                    <a:gd name="T2" fmla="*/ 8 w 2"/>
                    <a:gd name="T3" fmla="*/ 5 h 2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2" h="2">
                      <a:moveTo>
                        <a:pt x="0" y="0"/>
                      </a:moveTo>
                      <a:cubicBezTo>
                        <a:pt x="0" y="1"/>
                        <a:pt x="0" y="2"/>
                        <a:pt x="2" y="1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8" name="Freeform 180">
                  <a:extLst>
                    <a:ext uri="{FF2B5EF4-FFF2-40B4-BE49-F238E27FC236}">
                      <a16:creationId xmlns:a16="http://schemas.microsoft.com/office/drawing/2014/main" id="{07B3D0C5-490A-0861-A815-E6F8EE9F15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25" y="3636"/>
                  <a:ext cx="3" cy="5"/>
                </a:xfrm>
                <a:custGeom>
                  <a:avLst/>
                  <a:gdLst>
                    <a:gd name="T0" fmla="*/ 0 w 2"/>
                    <a:gd name="T1" fmla="*/ 0 h 3"/>
                    <a:gd name="T2" fmla="*/ 8 w 2"/>
                    <a:gd name="T3" fmla="*/ 8 h 3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2" h="3">
                      <a:moveTo>
                        <a:pt x="0" y="0"/>
                      </a:moveTo>
                      <a:cubicBezTo>
                        <a:pt x="0" y="1"/>
                        <a:pt x="1" y="3"/>
                        <a:pt x="2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49" name="Freeform 181">
                  <a:extLst>
                    <a:ext uri="{FF2B5EF4-FFF2-40B4-BE49-F238E27FC236}">
                      <a16:creationId xmlns:a16="http://schemas.microsoft.com/office/drawing/2014/main" id="{11D4FF14-C095-EF93-6640-2189251FC3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95" y="3580"/>
                  <a:ext cx="56" cy="103"/>
                </a:xfrm>
                <a:custGeom>
                  <a:avLst/>
                  <a:gdLst>
                    <a:gd name="T0" fmla="*/ 83 w 41"/>
                    <a:gd name="T1" fmla="*/ 207 h 70"/>
                    <a:gd name="T2" fmla="*/ 92 w 41"/>
                    <a:gd name="T3" fmla="*/ 153 h 70"/>
                    <a:gd name="T4" fmla="*/ 70 w 41"/>
                    <a:gd name="T5" fmla="*/ 88 h 70"/>
                    <a:gd name="T6" fmla="*/ 61 w 41"/>
                    <a:gd name="T7" fmla="*/ 15 h 70"/>
                    <a:gd name="T8" fmla="*/ 7 w 41"/>
                    <a:gd name="T9" fmla="*/ 38 h 70"/>
                    <a:gd name="T10" fmla="*/ 19 w 41"/>
                    <a:gd name="T11" fmla="*/ 160 h 70"/>
                    <a:gd name="T12" fmla="*/ 83 w 41"/>
                    <a:gd name="T13" fmla="*/ 207 h 7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1" h="70">
                      <a:moveTo>
                        <a:pt x="33" y="65"/>
                      </a:moveTo>
                      <a:cubicBezTo>
                        <a:pt x="39" y="61"/>
                        <a:pt x="41" y="55"/>
                        <a:pt x="36" y="48"/>
                      </a:cubicBezTo>
                      <a:cubicBezTo>
                        <a:pt x="32" y="40"/>
                        <a:pt x="28" y="35"/>
                        <a:pt x="27" y="28"/>
                      </a:cubicBezTo>
                      <a:cubicBezTo>
                        <a:pt x="25" y="20"/>
                        <a:pt x="30" y="10"/>
                        <a:pt x="24" y="5"/>
                      </a:cubicBezTo>
                      <a:cubicBezTo>
                        <a:pt x="19" y="0"/>
                        <a:pt x="7" y="1"/>
                        <a:pt x="3" y="12"/>
                      </a:cubicBezTo>
                      <a:cubicBezTo>
                        <a:pt x="0" y="23"/>
                        <a:pt x="0" y="36"/>
                        <a:pt x="7" y="50"/>
                      </a:cubicBezTo>
                      <a:cubicBezTo>
                        <a:pt x="12" y="61"/>
                        <a:pt x="21" y="70"/>
                        <a:pt x="33" y="65"/>
                      </a:cubicBezTo>
                      <a:close/>
                    </a:path>
                  </a:pathLst>
                </a:custGeom>
                <a:noFill/>
                <a:ln w="4763" cap="rnd">
                  <a:solidFill>
                    <a:srgbClr val="58585A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0" name="Freeform 182">
                  <a:extLst>
                    <a:ext uri="{FF2B5EF4-FFF2-40B4-BE49-F238E27FC236}">
                      <a16:creationId xmlns:a16="http://schemas.microsoft.com/office/drawing/2014/main" id="{BC566D56-539E-9D05-59E6-904B5B6488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96" y="3585"/>
                  <a:ext cx="51" cy="97"/>
                </a:xfrm>
                <a:custGeom>
                  <a:avLst/>
                  <a:gdLst>
                    <a:gd name="T0" fmla="*/ 11 w 37"/>
                    <a:gd name="T1" fmla="*/ 32 h 66"/>
                    <a:gd name="T2" fmla="*/ 32 w 37"/>
                    <a:gd name="T3" fmla="*/ 1 h 66"/>
                    <a:gd name="T4" fmla="*/ 57 w 37"/>
                    <a:gd name="T5" fmla="*/ 9 h 66"/>
                    <a:gd name="T6" fmla="*/ 62 w 37"/>
                    <a:gd name="T7" fmla="*/ 51 h 66"/>
                    <a:gd name="T8" fmla="*/ 62 w 37"/>
                    <a:gd name="T9" fmla="*/ 79 h 66"/>
                    <a:gd name="T10" fmla="*/ 85 w 37"/>
                    <a:gd name="T11" fmla="*/ 137 h 66"/>
                    <a:gd name="T12" fmla="*/ 90 w 37"/>
                    <a:gd name="T13" fmla="*/ 143 h 66"/>
                    <a:gd name="T14" fmla="*/ 95 w 37"/>
                    <a:gd name="T15" fmla="*/ 175 h 66"/>
                    <a:gd name="T16" fmla="*/ 81 w 37"/>
                    <a:gd name="T17" fmla="*/ 190 h 66"/>
                    <a:gd name="T18" fmla="*/ 79 w 37"/>
                    <a:gd name="T19" fmla="*/ 194 h 66"/>
                    <a:gd name="T20" fmla="*/ 19 w 37"/>
                    <a:gd name="T21" fmla="*/ 148 h 66"/>
                    <a:gd name="T22" fmla="*/ 11 w 37"/>
                    <a:gd name="T23" fmla="*/ 32 h 6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37" h="66">
                      <a:moveTo>
                        <a:pt x="4" y="10"/>
                      </a:moveTo>
                      <a:cubicBezTo>
                        <a:pt x="5" y="5"/>
                        <a:pt x="8" y="2"/>
                        <a:pt x="12" y="1"/>
                      </a:cubicBezTo>
                      <a:cubicBezTo>
                        <a:pt x="16" y="0"/>
                        <a:pt x="20" y="1"/>
                        <a:pt x="22" y="3"/>
                      </a:cubicBezTo>
                      <a:cubicBezTo>
                        <a:pt x="25" y="6"/>
                        <a:pt x="25" y="11"/>
                        <a:pt x="24" y="16"/>
                      </a:cubicBezTo>
                      <a:cubicBezTo>
                        <a:pt x="24" y="19"/>
                        <a:pt x="24" y="22"/>
                        <a:pt x="24" y="25"/>
                      </a:cubicBezTo>
                      <a:cubicBezTo>
                        <a:pt x="26" y="32"/>
                        <a:pt x="29" y="37"/>
                        <a:pt x="33" y="43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6" y="49"/>
                        <a:pt x="37" y="52"/>
                        <a:pt x="36" y="55"/>
                      </a:cubicBezTo>
                      <a:cubicBezTo>
                        <a:pt x="36" y="57"/>
                        <a:pt x="34" y="59"/>
                        <a:pt x="31" y="60"/>
                      </a:cubicBezTo>
                      <a:cubicBezTo>
                        <a:pt x="31" y="61"/>
                        <a:pt x="31" y="61"/>
                        <a:pt x="30" y="61"/>
                      </a:cubicBezTo>
                      <a:cubicBezTo>
                        <a:pt x="18" y="66"/>
                        <a:pt x="10" y="54"/>
                        <a:pt x="7" y="47"/>
                      </a:cubicBezTo>
                      <a:cubicBezTo>
                        <a:pt x="1" y="35"/>
                        <a:pt x="0" y="22"/>
                        <a:pt x="4" y="10"/>
                      </a:cubicBezTo>
                      <a:close/>
                    </a:path>
                  </a:pathLst>
                </a:custGeom>
                <a:noFill/>
                <a:ln w="4763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1" name="Freeform 183">
                  <a:extLst>
                    <a:ext uri="{FF2B5EF4-FFF2-40B4-BE49-F238E27FC236}">
                      <a16:creationId xmlns:a16="http://schemas.microsoft.com/office/drawing/2014/main" id="{C2E618EC-73EE-BF09-99B5-846F0117B07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00" y="3588"/>
                  <a:ext cx="44" cy="86"/>
                </a:xfrm>
                <a:custGeom>
                  <a:avLst/>
                  <a:gdLst>
                    <a:gd name="T0" fmla="*/ 21 w 32"/>
                    <a:gd name="T1" fmla="*/ 6 h 59"/>
                    <a:gd name="T2" fmla="*/ 41 w 32"/>
                    <a:gd name="T3" fmla="*/ 22 h 59"/>
                    <a:gd name="T4" fmla="*/ 11 w 32"/>
                    <a:gd name="T5" fmla="*/ 19 h 59"/>
                    <a:gd name="T6" fmla="*/ 21 w 32"/>
                    <a:gd name="T7" fmla="*/ 28 h 59"/>
                    <a:gd name="T8" fmla="*/ 23 w 32"/>
                    <a:gd name="T9" fmla="*/ 32 h 59"/>
                    <a:gd name="T10" fmla="*/ 6 w 32"/>
                    <a:gd name="T11" fmla="*/ 47 h 59"/>
                    <a:gd name="T12" fmla="*/ 32 w 32"/>
                    <a:gd name="T13" fmla="*/ 55 h 59"/>
                    <a:gd name="T14" fmla="*/ 1 w 32"/>
                    <a:gd name="T15" fmla="*/ 89 h 59"/>
                    <a:gd name="T16" fmla="*/ 36 w 32"/>
                    <a:gd name="T17" fmla="*/ 102 h 59"/>
                    <a:gd name="T18" fmla="*/ 32 w 32"/>
                    <a:gd name="T19" fmla="*/ 115 h 59"/>
                    <a:gd name="T20" fmla="*/ 14 w 32"/>
                    <a:gd name="T21" fmla="*/ 136 h 59"/>
                    <a:gd name="T22" fmla="*/ 50 w 32"/>
                    <a:gd name="T23" fmla="*/ 136 h 59"/>
                    <a:gd name="T24" fmla="*/ 44 w 32"/>
                    <a:gd name="T25" fmla="*/ 149 h 59"/>
                    <a:gd name="T26" fmla="*/ 70 w 32"/>
                    <a:gd name="T27" fmla="*/ 176 h 59"/>
                    <a:gd name="T28" fmla="*/ 84 w 32"/>
                    <a:gd name="T29" fmla="*/ 155 h 59"/>
                    <a:gd name="T30" fmla="*/ 54 w 32"/>
                    <a:gd name="T31" fmla="*/ 162 h 59"/>
                    <a:gd name="T32" fmla="*/ 76 w 32"/>
                    <a:gd name="T33" fmla="*/ 134 h 59"/>
                    <a:gd name="T34" fmla="*/ 44 w 32"/>
                    <a:gd name="T35" fmla="*/ 124 h 59"/>
                    <a:gd name="T36" fmla="*/ 47 w 32"/>
                    <a:gd name="T37" fmla="*/ 117 h 59"/>
                    <a:gd name="T38" fmla="*/ 55 w 32"/>
                    <a:gd name="T39" fmla="*/ 89 h 59"/>
                    <a:gd name="T40" fmla="*/ 50 w 32"/>
                    <a:gd name="T41" fmla="*/ 80 h 59"/>
                    <a:gd name="T42" fmla="*/ 40 w 32"/>
                    <a:gd name="T43" fmla="*/ 73 h 59"/>
                    <a:gd name="T44" fmla="*/ 14 w 32"/>
                    <a:gd name="T45" fmla="*/ 69 h 59"/>
                    <a:gd name="T46" fmla="*/ 50 w 32"/>
                    <a:gd name="T47" fmla="*/ 61 h 59"/>
                    <a:gd name="T48" fmla="*/ 50 w 32"/>
                    <a:gd name="T49" fmla="*/ 47 h 59"/>
                    <a:gd name="T50" fmla="*/ 41 w 32"/>
                    <a:gd name="T51" fmla="*/ 36 h 59"/>
                    <a:gd name="T52" fmla="*/ 50 w 32"/>
                    <a:gd name="T53" fmla="*/ 9 h 59"/>
                    <a:gd name="T54" fmla="*/ 47 w 32"/>
                    <a:gd name="T55" fmla="*/ 9 h 59"/>
                    <a:gd name="T56" fmla="*/ 40 w 32"/>
                    <a:gd name="T57" fmla="*/ 34 h 59"/>
                    <a:gd name="T58" fmla="*/ 50 w 32"/>
                    <a:gd name="T59" fmla="*/ 50 h 59"/>
                    <a:gd name="T60" fmla="*/ 47 w 32"/>
                    <a:gd name="T61" fmla="*/ 60 h 59"/>
                    <a:gd name="T62" fmla="*/ 11 w 32"/>
                    <a:gd name="T63" fmla="*/ 69 h 59"/>
                    <a:gd name="T64" fmla="*/ 40 w 32"/>
                    <a:gd name="T65" fmla="*/ 74 h 59"/>
                    <a:gd name="T66" fmla="*/ 50 w 32"/>
                    <a:gd name="T67" fmla="*/ 80 h 59"/>
                    <a:gd name="T68" fmla="*/ 55 w 32"/>
                    <a:gd name="T69" fmla="*/ 93 h 59"/>
                    <a:gd name="T70" fmla="*/ 47 w 32"/>
                    <a:gd name="T71" fmla="*/ 115 h 59"/>
                    <a:gd name="T72" fmla="*/ 47 w 32"/>
                    <a:gd name="T73" fmla="*/ 127 h 59"/>
                    <a:gd name="T74" fmla="*/ 76 w 32"/>
                    <a:gd name="T75" fmla="*/ 134 h 59"/>
                    <a:gd name="T76" fmla="*/ 50 w 32"/>
                    <a:gd name="T77" fmla="*/ 162 h 59"/>
                    <a:gd name="T78" fmla="*/ 84 w 32"/>
                    <a:gd name="T79" fmla="*/ 155 h 59"/>
                    <a:gd name="T80" fmla="*/ 36 w 32"/>
                    <a:gd name="T81" fmla="*/ 171 h 59"/>
                    <a:gd name="T82" fmla="*/ 56 w 32"/>
                    <a:gd name="T83" fmla="*/ 143 h 59"/>
                    <a:gd name="T84" fmla="*/ 32 w 32"/>
                    <a:gd name="T85" fmla="*/ 147 h 59"/>
                    <a:gd name="T86" fmla="*/ 14 w 32"/>
                    <a:gd name="T87" fmla="*/ 130 h 59"/>
                    <a:gd name="T88" fmla="*/ 34 w 32"/>
                    <a:gd name="T89" fmla="*/ 115 h 59"/>
                    <a:gd name="T90" fmla="*/ 36 w 32"/>
                    <a:gd name="T91" fmla="*/ 101 h 59"/>
                    <a:gd name="T92" fmla="*/ 1 w 32"/>
                    <a:gd name="T93" fmla="*/ 66 h 59"/>
                    <a:gd name="T94" fmla="*/ 41 w 32"/>
                    <a:gd name="T95" fmla="*/ 52 h 59"/>
                    <a:gd name="T96" fmla="*/ 6 w 32"/>
                    <a:gd name="T97" fmla="*/ 41 h 59"/>
                    <a:gd name="T98" fmla="*/ 34 w 32"/>
                    <a:gd name="T99" fmla="*/ 32 h 59"/>
                    <a:gd name="T100" fmla="*/ 11 w 32"/>
                    <a:gd name="T101" fmla="*/ 25 h 59"/>
                    <a:gd name="T102" fmla="*/ 32 w 32"/>
                    <a:gd name="T103" fmla="*/ 22 h 59"/>
                    <a:gd name="T104" fmla="*/ 36 w 32"/>
                    <a:gd name="T105" fmla="*/ 13 h 59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0" t="0" r="r" b="b"/>
                  <a:pathLst>
                    <a:path w="32" h="59">
                      <a:moveTo>
                        <a:pt x="19" y="3"/>
                      </a:moveTo>
                      <a:cubicBezTo>
                        <a:pt x="17" y="1"/>
                        <a:pt x="13" y="0"/>
                        <a:pt x="10" y="1"/>
                      </a:cubicBezTo>
                      <a:cubicBezTo>
                        <a:pt x="10" y="1"/>
                        <a:pt x="9" y="1"/>
                        <a:pt x="9" y="1"/>
                      </a:cubicBezTo>
                      <a:cubicBezTo>
                        <a:pt x="9" y="1"/>
                        <a:pt x="8" y="1"/>
                        <a:pt x="8" y="2"/>
                      </a:cubicBezTo>
                      <a:cubicBezTo>
                        <a:pt x="8" y="2"/>
                        <a:pt x="8" y="2"/>
                        <a:pt x="8" y="3"/>
                      </a:cubicBezTo>
                      <a:cubicBezTo>
                        <a:pt x="10" y="4"/>
                        <a:pt x="12" y="5"/>
                        <a:pt x="14" y="5"/>
                      </a:cubicBezTo>
                      <a:cubicBezTo>
                        <a:pt x="16" y="5"/>
                        <a:pt x="16" y="6"/>
                        <a:pt x="16" y="6"/>
                      </a:cubicBezTo>
                      <a:cubicBezTo>
                        <a:pt x="16" y="7"/>
                        <a:pt x="16" y="7"/>
                        <a:pt x="16" y="7"/>
                      </a:cubicBezTo>
                      <a:cubicBezTo>
                        <a:pt x="16" y="7"/>
                        <a:pt x="16" y="7"/>
                        <a:pt x="16" y="7"/>
                      </a:cubicBezTo>
                      <a:cubicBezTo>
                        <a:pt x="15" y="7"/>
                        <a:pt x="14" y="6"/>
                        <a:pt x="12" y="6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8" y="5"/>
                        <a:pt x="6" y="5"/>
                        <a:pt x="4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7"/>
                        <a:pt x="3" y="8"/>
                      </a:cubicBezTo>
                      <a:cubicBezTo>
                        <a:pt x="3" y="8"/>
                        <a:pt x="4" y="9"/>
                        <a:pt x="4" y="9"/>
                      </a:cubicBezTo>
                      <a:cubicBezTo>
                        <a:pt x="5" y="9"/>
                        <a:pt x="6" y="9"/>
                        <a:pt x="8" y="9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2" y="9"/>
                        <a:pt x="12" y="9"/>
                        <a:pt x="12" y="10"/>
                      </a:cubicBezTo>
                      <a:cubicBezTo>
                        <a:pt x="12" y="10"/>
                        <a:pt x="10" y="10"/>
                        <a:pt x="9" y="10"/>
                      </a:cubicBezTo>
                      <a:cubicBezTo>
                        <a:pt x="8" y="10"/>
                        <a:pt x="6" y="10"/>
                        <a:pt x="5" y="10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2" y="11"/>
                        <a:pt x="1" y="12"/>
                        <a:pt x="1" y="12"/>
                      </a:cubicBezTo>
                      <a:cubicBezTo>
                        <a:pt x="1" y="13"/>
                        <a:pt x="1" y="14"/>
                        <a:pt x="2" y="15"/>
                      </a:cubicBezTo>
                      <a:cubicBezTo>
                        <a:pt x="3" y="15"/>
                        <a:pt x="5" y="15"/>
                        <a:pt x="8" y="16"/>
                      </a:cubicBezTo>
                      <a:cubicBezTo>
                        <a:pt x="11" y="16"/>
                        <a:pt x="15" y="16"/>
                        <a:pt x="16" y="17"/>
                      </a:cubicBezTo>
                      <a:cubicBezTo>
                        <a:pt x="16" y="17"/>
                        <a:pt x="16" y="17"/>
                        <a:pt x="16" y="17"/>
                      </a:cubicBezTo>
                      <a:cubicBezTo>
                        <a:pt x="16" y="18"/>
                        <a:pt x="15" y="18"/>
                        <a:pt x="12" y="18"/>
                      </a:cubicBezTo>
                      <a:cubicBezTo>
                        <a:pt x="10" y="18"/>
                        <a:pt x="5" y="19"/>
                        <a:pt x="3" y="19"/>
                      </a:cubicBezTo>
                      <a:cubicBezTo>
                        <a:pt x="3" y="19"/>
                        <a:pt x="3" y="19"/>
                        <a:pt x="3" y="19"/>
                      </a:cubicBezTo>
                      <a:cubicBezTo>
                        <a:pt x="1" y="20"/>
                        <a:pt x="1" y="20"/>
                        <a:pt x="0" y="21"/>
                      </a:cubicBezTo>
                      <a:cubicBezTo>
                        <a:pt x="0" y="24"/>
                        <a:pt x="0" y="26"/>
                        <a:pt x="1" y="29"/>
                      </a:cubicBezTo>
                      <a:cubicBezTo>
                        <a:pt x="1" y="30"/>
                        <a:pt x="1" y="31"/>
                        <a:pt x="1" y="32"/>
                      </a:cubicBezTo>
                      <a:cubicBezTo>
                        <a:pt x="2" y="34"/>
                        <a:pt x="3" y="35"/>
                        <a:pt x="4" y="35"/>
                      </a:cubicBezTo>
                      <a:cubicBezTo>
                        <a:pt x="6" y="36"/>
                        <a:pt x="10" y="35"/>
                        <a:pt x="14" y="33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16" y="33"/>
                        <a:pt x="17" y="32"/>
                        <a:pt x="17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18" y="35"/>
                        <a:pt x="16" y="36"/>
                        <a:pt x="13" y="36"/>
                      </a:cubicBezTo>
                      <a:cubicBezTo>
                        <a:pt x="12" y="37"/>
                        <a:pt x="12" y="37"/>
                        <a:pt x="12" y="37"/>
                      </a:cubicBezTo>
                      <a:cubicBezTo>
                        <a:pt x="10" y="37"/>
                        <a:pt x="10" y="37"/>
                        <a:pt x="10" y="37"/>
                      </a:cubicBezTo>
                      <a:cubicBezTo>
                        <a:pt x="8" y="38"/>
                        <a:pt x="6" y="39"/>
                        <a:pt x="5" y="40"/>
                      </a:cubicBezTo>
                      <a:cubicBezTo>
                        <a:pt x="4" y="40"/>
                        <a:pt x="4" y="42"/>
                        <a:pt x="5" y="42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6" y="46"/>
                        <a:pt x="6" y="46"/>
                        <a:pt x="6" y="46"/>
                      </a:cubicBezTo>
                      <a:cubicBezTo>
                        <a:pt x="6" y="46"/>
                        <a:pt x="7" y="47"/>
                        <a:pt x="8" y="47"/>
                      </a:cubicBezTo>
                      <a:cubicBezTo>
                        <a:pt x="9" y="48"/>
                        <a:pt x="11" y="48"/>
                        <a:pt x="12" y="48"/>
                      </a:cubicBezTo>
                      <a:cubicBezTo>
                        <a:pt x="15" y="46"/>
                        <a:pt x="17" y="45"/>
                        <a:pt x="19" y="44"/>
                      </a:cubicBezTo>
                      <a:cubicBezTo>
                        <a:pt x="21" y="43"/>
                        <a:pt x="22" y="43"/>
                        <a:pt x="22" y="43"/>
                      </a:cubicBezTo>
                      <a:cubicBezTo>
                        <a:pt x="22" y="43"/>
                        <a:pt x="22" y="44"/>
                        <a:pt x="22" y="44"/>
                      </a:cubicBezTo>
                      <a:cubicBezTo>
                        <a:pt x="22" y="44"/>
                        <a:pt x="22" y="45"/>
                        <a:pt x="21" y="46"/>
                      </a:cubicBezTo>
                      <a:cubicBezTo>
                        <a:pt x="20" y="46"/>
                        <a:pt x="19" y="47"/>
                        <a:pt x="17" y="48"/>
                      </a:cubicBezTo>
                      <a:cubicBezTo>
                        <a:pt x="15" y="49"/>
                        <a:pt x="15" y="49"/>
                        <a:pt x="15" y="49"/>
                      </a:cubicBezTo>
                      <a:cubicBezTo>
                        <a:pt x="13" y="51"/>
                        <a:pt x="12" y="52"/>
                        <a:pt x="12" y="53"/>
                      </a:cubicBezTo>
                      <a:cubicBezTo>
                        <a:pt x="12" y="55"/>
                        <a:pt x="13" y="55"/>
                        <a:pt x="13" y="55"/>
                      </a:cubicBezTo>
                      <a:cubicBezTo>
                        <a:pt x="17" y="58"/>
                        <a:pt x="22" y="59"/>
                        <a:pt x="27" y="57"/>
                      </a:cubicBezTo>
                      <a:cubicBezTo>
                        <a:pt x="27" y="57"/>
                        <a:pt x="27" y="57"/>
                        <a:pt x="27" y="57"/>
                      </a:cubicBezTo>
                      <a:cubicBezTo>
                        <a:pt x="27" y="57"/>
                        <a:pt x="27" y="57"/>
                        <a:pt x="27" y="57"/>
                      </a:cubicBezTo>
                      <a:cubicBezTo>
                        <a:pt x="30" y="55"/>
                        <a:pt x="32" y="53"/>
                        <a:pt x="32" y="51"/>
                      </a:cubicBezTo>
                      <a:cubicBezTo>
                        <a:pt x="32" y="50"/>
                        <a:pt x="32" y="50"/>
                        <a:pt x="32" y="50"/>
                      </a:cubicBezTo>
                      <a:cubicBezTo>
                        <a:pt x="32" y="49"/>
                        <a:pt x="32" y="49"/>
                        <a:pt x="32" y="49"/>
                      </a:cubicBezTo>
                      <a:cubicBezTo>
                        <a:pt x="31" y="48"/>
                        <a:pt x="29" y="49"/>
                        <a:pt x="28" y="50"/>
                      </a:cubicBezTo>
                      <a:cubicBezTo>
                        <a:pt x="22" y="54"/>
                        <a:pt x="20" y="53"/>
                        <a:pt x="20" y="52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20" y="51"/>
                        <a:pt x="24" y="50"/>
                        <a:pt x="26" y="48"/>
                      </a:cubicBezTo>
                      <a:cubicBezTo>
                        <a:pt x="28" y="48"/>
                        <a:pt x="29" y="47"/>
                        <a:pt x="29" y="47"/>
                      </a:cubicBezTo>
                      <a:cubicBezTo>
                        <a:pt x="30" y="46"/>
                        <a:pt x="31" y="45"/>
                        <a:pt x="30" y="44"/>
                      </a:cubicBezTo>
                      <a:cubicBezTo>
                        <a:pt x="30" y="44"/>
                        <a:pt x="29" y="43"/>
                        <a:pt x="29" y="43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6" y="38"/>
                        <a:pt x="25" y="37"/>
                        <a:pt x="24" y="37"/>
                      </a:cubicBezTo>
                      <a:cubicBezTo>
                        <a:pt x="23" y="38"/>
                        <a:pt x="21" y="39"/>
                        <a:pt x="19" y="40"/>
                      </a:cubicBezTo>
                      <a:cubicBezTo>
                        <a:pt x="17" y="40"/>
                        <a:pt x="17" y="40"/>
                        <a:pt x="17" y="40"/>
                      </a:cubicBezTo>
                      <a:cubicBezTo>
                        <a:pt x="12" y="43"/>
                        <a:pt x="11" y="43"/>
                        <a:pt x="11" y="42"/>
                      </a:cubicBezTo>
                      <a:cubicBezTo>
                        <a:pt x="11" y="42"/>
                        <a:pt x="11" y="42"/>
                        <a:pt x="11" y="42"/>
                      </a:cubicBezTo>
                      <a:cubicBezTo>
                        <a:pt x="11" y="41"/>
                        <a:pt x="13" y="40"/>
                        <a:pt x="15" y="39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22" y="37"/>
                        <a:pt x="24" y="36"/>
                        <a:pt x="24" y="35"/>
                      </a:cubicBezTo>
                      <a:cubicBezTo>
                        <a:pt x="24" y="35"/>
                        <a:pt x="24" y="34"/>
                        <a:pt x="24" y="34"/>
                      </a:cubicBezTo>
                      <a:cubicBezTo>
                        <a:pt x="23" y="33"/>
                        <a:pt x="23" y="31"/>
                        <a:pt x="22" y="30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8"/>
                        <a:pt x="18" y="29"/>
                        <a:pt x="16" y="29"/>
                      </a:cubicBezTo>
                      <a:cubicBezTo>
                        <a:pt x="14" y="30"/>
                        <a:pt x="11" y="31"/>
                        <a:pt x="11" y="30"/>
                      </a:cubicBezTo>
                      <a:cubicBezTo>
                        <a:pt x="11" y="29"/>
                        <a:pt x="13" y="28"/>
                        <a:pt x="15" y="28"/>
                      </a:cubicBezTo>
                      <a:cubicBezTo>
                        <a:pt x="16" y="27"/>
                        <a:pt x="18" y="27"/>
                        <a:pt x="19" y="26"/>
                      </a:cubicBezTo>
                      <a:cubicBezTo>
                        <a:pt x="19" y="26"/>
                        <a:pt x="20" y="26"/>
                        <a:pt x="20" y="25"/>
                      </a:cubicBezTo>
                      <a:cubicBezTo>
                        <a:pt x="20" y="25"/>
                        <a:pt x="20" y="24"/>
                        <a:pt x="19" y="24"/>
                      </a:cubicBezTo>
                      <a:cubicBezTo>
                        <a:pt x="18" y="23"/>
                        <a:pt x="17" y="23"/>
                        <a:pt x="15" y="23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11" y="24"/>
                        <a:pt x="8" y="24"/>
                        <a:pt x="7" y="24"/>
                      </a:cubicBezTo>
                      <a:cubicBezTo>
                        <a:pt x="6" y="24"/>
                        <a:pt x="5" y="24"/>
                        <a:pt x="5" y="23"/>
                      </a:cubicBezTo>
                      <a:cubicBezTo>
                        <a:pt x="4" y="23"/>
                        <a:pt x="5" y="22"/>
                        <a:pt x="5" y="22"/>
                      </a:cubicBezTo>
                      <a:cubicBezTo>
                        <a:pt x="5" y="21"/>
                        <a:pt x="9" y="21"/>
                        <a:pt x="12" y="21"/>
                      </a:cubicBezTo>
                      <a:cubicBezTo>
                        <a:pt x="13" y="21"/>
                        <a:pt x="13" y="21"/>
                        <a:pt x="13" y="21"/>
                      </a:cubicBezTo>
                      <a:cubicBezTo>
                        <a:pt x="13" y="21"/>
                        <a:pt x="13" y="21"/>
                        <a:pt x="13" y="21"/>
                      </a:cubicBezTo>
                      <a:cubicBezTo>
                        <a:pt x="15" y="21"/>
                        <a:pt x="17" y="21"/>
                        <a:pt x="19" y="20"/>
                      </a:cubicBezTo>
                      <a:cubicBezTo>
                        <a:pt x="20" y="20"/>
                        <a:pt x="20" y="19"/>
                        <a:pt x="20" y="18"/>
                      </a:cubicBezTo>
                      <a:cubicBezTo>
                        <a:pt x="20" y="18"/>
                        <a:pt x="20" y="17"/>
                        <a:pt x="20" y="17"/>
                      </a:cubicBezTo>
                      <a:cubicBezTo>
                        <a:pt x="20" y="17"/>
                        <a:pt x="20" y="17"/>
                        <a:pt x="20" y="17"/>
                      </a:cubicBezTo>
                      <a:cubicBezTo>
                        <a:pt x="20" y="16"/>
                        <a:pt x="20" y="16"/>
                        <a:pt x="19" y="15"/>
                      </a:cubicBezTo>
                      <a:cubicBezTo>
                        <a:pt x="19" y="15"/>
                        <a:pt x="18" y="15"/>
                        <a:pt x="17" y="15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5" y="14"/>
                        <a:pt x="15" y="14"/>
                        <a:pt x="15" y="13"/>
                      </a:cubicBezTo>
                      <a:cubicBezTo>
                        <a:pt x="15" y="13"/>
                        <a:pt x="15" y="12"/>
                        <a:pt x="16" y="12"/>
                      </a:cubicBezTo>
                      <a:cubicBezTo>
                        <a:pt x="16" y="12"/>
                        <a:pt x="17" y="12"/>
                        <a:pt x="18" y="12"/>
                      </a:cubicBezTo>
                      <a:cubicBezTo>
                        <a:pt x="19" y="12"/>
                        <a:pt x="19" y="12"/>
                        <a:pt x="19" y="12"/>
                      </a:cubicBezTo>
                      <a:cubicBezTo>
                        <a:pt x="20" y="12"/>
                        <a:pt x="21" y="11"/>
                        <a:pt x="21" y="10"/>
                      </a:cubicBezTo>
                      <a:cubicBezTo>
                        <a:pt x="21" y="7"/>
                        <a:pt x="21" y="5"/>
                        <a:pt x="19" y="3"/>
                      </a:cubicBezTo>
                      <a:close/>
                      <a:moveTo>
                        <a:pt x="9" y="2"/>
                      </a:move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13" y="1"/>
                        <a:pt x="16" y="1"/>
                        <a:pt x="18" y="3"/>
                      </a:cubicBezTo>
                      <a:cubicBezTo>
                        <a:pt x="20" y="5"/>
                        <a:pt x="20" y="7"/>
                        <a:pt x="20" y="10"/>
                      </a:cubicBezTo>
                      <a:cubicBezTo>
                        <a:pt x="20" y="11"/>
                        <a:pt x="19" y="11"/>
                        <a:pt x="19" y="11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7" y="11"/>
                        <a:pt x="16" y="11"/>
                        <a:pt x="15" y="11"/>
                      </a:cubicBezTo>
                      <a:cubicBezTo>
                        <a:pt x="15" y="12"/>
                        <a:pt x="14" y="12"/>
                        <a:pt x="14" y="13"/>
                      </a:cubicBezTo>
                      <a:cubicBezTo>
                        <a:pt x="14" y="14"/>
                        <a:pt x="15" y="15"/>
                        <a:pt x="16" y="15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18" y="16"/>
                        <a:pt x="18" y="16"/>
                        <a:pt x="19" y="16"/>
                      </a:cubicBezTo>
                      <a:cubicBezTo>
                        <a:pt x="19" y="16"/>
                        <a:pt x="19" y="16"/>
                        <a:pt x="19" y="17"/>
                      </a:cubicBezTo>
                      <a:cubicBezTo>
                        <a:pt x="19" y="17"/>
                        <a:pt x="19" y="17"/>
                        <a:pt x="19" y="17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19" y="18"/>
                        <a:pt x="19" y="19"/>
                        <a:pt x="18" y="19"/>
                      </a:cubicBezTo>
                      <a:cubicBezTo>
                        <a:pt x="17" y="20"/>
                        <a:pt x="15" y="20"/>
                        <a:pt x="13" y="20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13" y="20"/>
                        <a:pt x="12" y="20"/>
                        <a:pt x="12" y="20"/>
                      </a:cubicBezTo>
                      <a:cubicBezTo>
                        <a:pt x="8" y="20"/>
                        <a:pt x="5" y="20"/>
                        <a:pt x="4" y="22"/>
                      </a:cubicBezTo>
                      <a:cubicBezTo>
                        <a:pt x="4" y="22"/>
                        <a:pt x="4" y="23"/>
                        <a:pt x="4" y="24"/>
                      </a:cubicBezTo>
                      <a:cubicBezTo>
                        <a:pt x="4" y="24"/>
                        <a:pt x="5" y="25"/>
                        <a:pt x="7" y="25"/>
                      </a:cubicBezTo>
                      <a:cubicBezTo>
                        <a:pt x="8" y="25"/>
                        <a:pt x="11" y="25"/>
                        <a:pt x="13" y="24"/>
                      </a:cubicBezTo>
                      <a:cubicBezTo>
                        <a:pt x="15" y="24"/>
                        <a:pt x="15" y="24"/>
                        <a:pt x="15" y="24"/>
                      </a:cubicBezTo>
                      <a:cubicBezTo>
                        <a:pt x="15" y="24"/>
                        <a:pt x="15" y="24"/>
                        <a:pt x="15" y="24"/>
                      </a:cubicBezTo>
                      <a:cubicBezTo>
                        <a:pt x="17" y="24"/>
                        <a:pt x="18" y="24"/>
                        <a:pt x="19" y="24"/>
                      </a:cubicBezTo>
                      <a:cubicBezTo>
                        <a:pt x="19" y="25"/>
                        <a:pt x="19" y="25"/>
                        <a:pt x="19" y="25"/>
                      </a:cubicBezTo>
                      <a:cubicBezTo>
                        <a:pt x="19" y="25"/>
                        <a:pt x="19" y="25"/>
                        <a:pt x="19" y="26"/>
                      </a:cubicBezTo>
                      <a:cubicBezTo>
                        <a:pt x="18" y="26"/>
                        <a:pt x="16" y="26"/>
                        <a:pt x="15" y="27"/>
                      </a:cubicBezTo>
                      <a:cubicBezTo>
                        <a:pt x="12" y="28"/>
                        <a:pt x="10" y="29"/>
                        <a:pt x="10" y="30"/>
                      </a:cubicBezTo>
                      <a:cubicBezTo>
                        <a:pt x="10" y="32"/>
                        <a:pt x="13" y="31"/>
                        <a:pt x="16" y="30"/>
                      </a:cubicBezTo>
                      <a:cubicBezTo>
                        <a:pt x="18" y="30"/>
                        <a:pt x="20" y="29"/>
                        <a:pt x="21" y="30"/>
                      </a:cubicBezTo>
                      <a:cubicBezTo>
                        <a:pt x="21" y="30"/>
                        <a:pt x="21" y="30"/>
                        <a:pt x="21" y="30"/>
                      </a:cubicBezTo>
                      <a:cubicBezTo>
                        <a:pt x="22" y="32"/>
                        <a:pt x="22" y="33"/>
                        <a:pt x="23" y="34"/>
                      </a:cubicBezTo>
                      <a:cubicBezTo>
                        <a:pt x="23" y="35"/>
                        <a:pt x="23" y="35"/>
                        <a:pt x="23" y="35"/>
                      </a:cubicBezTo>
                      <a:cubicBezTo>
                        <a:pt x="23" y="35"/>
                        <a:pt x="20" y="36"/>
                        <a:pt x="18" y="37"/>
                      </a:cubicBezTo>
                      <a:cubicBezTo>
                        <a:pt x="15" y="39"/>
                        <a:pt x="15" y="39"/>
                        <a:pt x="15" y="39"/>
                      </a:cubicBezTo>
                      <a:cubicBezTo>
                        <a:pt x="12" y="40"/>
                        <a:pt x="10" y="41"/>
                        <a:pt x="10" y="42"/>
                      </a:cubicBezTo>
                      <a:cubicBezTo>
                        <a:pt x="10" y="42"/>
                        <a:pt x="10" y="42"/>
                        <a:pt x="10" y="43"/>
                      </a:cubicBezTo>
                      <a:cubicBezTo>
                        <a:pt x="11" y="44"/>
                        <a:pt x="13" y="43"/>
                        <a:pt x="18" y="41"/>
                      </a:cubicBezTo>
                      <a:cubicBezTo>
                        <a:pt x="19" y="40"/>
                        <a:pt x="19" y="40"/>
                        <a:pt x="19" y="40"/>
                      </a:cubicBezTo>
                      <a:cubicBezTo>
                        <a:pt x="21" y="39"/>
                        <a:pt x="23" y="38"/>
                        <a:pt x="24" y="38"/>
                      </a:cubicBezTo>
                      <a:cubicBezTo>
                        <a:pt x="25" y="38"/>
                        <a:pt x="25" y="38"/>
                        <a:pt x="26" y="40"/>
                      </a:cubicBezTo>
                      <a:cubicBezTo>
                        <a:pt x="29" y="43"/>
                        <a:pt x="29" y="43"/>
                        <a:pt x="29" y="43"/>
                      </a:cubicBezTo>
                      <a:cubicBezTo>
                        <a:pt x="29" y="44"/>
                        <a:pt x="29" y="44"/>
                        <a:pt x="29" y="44"/>
                      </a:cubicBezTo>
                      <a:cubicBezTo>
                        <a:pt x="30" y="45"/>
                        <a:pt x="30" y="45"/>
                        <a:pt x="29" y="46"/>
                      </a:cubicBezTo>
                      <a:cubicBezTo>
                        <a:pt x="28" y="46"/>
                        <a:pt x="27" y="47"/>
                        <a:pt x="25" y="48"/>
                      </a:cubicBezTo>
                      <a:cubicBezTo>
                        <a:pt x="22" y="50"/>
                        <a:pt x="19" y="51"/>
                        <a:pt x="19" y="52"/>
                      </a:cubicBezTo>
                      <a:cubicBezTo>
                        <a:pt x="19" y="52"/>
                        <a:pt x="19" y="53"/>
                        <a:pt x="19" y="53"/>
                      </a:cubicBezTo>
                      <a:cubicBezTo>
                        <a:pt x="20" y="54"/>
                        <a:pt x="23" y="54"/>
                        <a:pt x="28" y="50"/>
                      </a:cubicBezTo>
                      <a:cubicBezTo>
                        <a:pt x="30" y="50"/>
                        <a:pt x="31" y="49"/>
                        <a:pt x="31" y="49"/>
                      </a:cubicBezTo>
                      <a:cubicBezTo>
                        <a:pt x="31" y="49"/>
                        <a:pt x="31" y="50"/>
                        <a:pt x="32" y="50"/>
                      </a:cubicBezTo>
                      <a:cubicBezTo>
                        <a:pt x="32" y="50"/>
                        <a:pt x="31" y="51"/>
                        <a:pt x="31" y="51"/>
                      </a:cubicBezTo>
                      <a:cubicBezTo>
                        <a:pt x="31" y="53"/>
                        <a:pt x="29" y="55"/>
                        <a:pt x="27" y="56"/>
                      </a:cubicBezTo>
                      <a:cubicBezTo>
                        <a:pt x="27" y="56"/>
                        <a:pt x="26" y="56"/>
                        <a:pt x="26" y="56"/>
                      </a:cubicBezTo>
                      <a:cubicBezTo>
                        <a:pt x="22" y="58"/>
                        <a:pt x="18" y="57"/>
                        <a:pt x="14" y="55"/>
                      </a:cubicBezTo>
                      <a:cubicBezTo>
                        <a:pt x="14" y="54"/>
                        <a:pt x="13" y="54"/>
                        <a:pt x="13" y="53"/>
                      </a:cubicBezTo>
                      <a:cubicBezTo>
                        <a:pt x="13" y="52"/>
                        <a:pt x="14" y="51"/>
                        <a:pt x="16" y="50"/>
                      </a:cubicBezTo>
                      <a:cubicBezTo>
                        <a:pt x="18" y="49"/>
                        <a:pt x="18" y="49"/>
                        <a:pt x="18" y="49"/>
                      </a:cubicBezTo>
                      <a:cubicBezTo>
                        <a:pt x="19" y="48"/>
                        <a:pt x="21" y="47"/>
                        <a:pt x="22" y="46"/>
                      </a:cubicBezTo>
                      <a:cubicBezTo>
                        <a:pt x="23" y="46"/>
                        <a:pt x="23" y="45"/>
                        <a:pt x="23" y="44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22" y="41"/>
                        <a:pt x="21" y="42"/>
                        <a:pt x="19" y="43"/>
                      </a:cubicBezTo>
                      <a:cubicBezTo>
                        <a:pt x="17" y="44"/>
                        <a:pt x="15" y="45"/>
                        <a:pt x="12" y="47"/>
                      </a:cubicBezTo>
                      <a:cubicBezTo>
                        <a:pt x="10" y="48"/>
                        <a:pt x="9" y="47"/>
                        <a:pt x="8" y="47"/>
                      </a:cubicBezTo>
                      <a:cubicBezTo>
                        <a:pt x="8" y="47"/>
                        <a:pt x="7" y="46"/>
                        <a:pt x="7" y="45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6" y="44"/>
                        <a:pt x="5" y="42"/>
                        <a:pt x="5" y="42"/>
                      </a:cubicBezTo>
                      <a:cubicBezTo>
                        <a:pt x="5" y="42"/>
                        <a:pt x="5" y="41"/>
                        <a:pt x="5" y="40"/>
                      </a:cubicBezTo>
                      <a:cubicBezTo>
                        <a:pt x="6" y="39"/>
                        <a:pt x="9" y="39"/>
                        <a:pt x="11" y="38"/>
                      </a:cubicBezTo>
                      <a:cubicBezTo>
                        <a:pt x="12" y="38"/>
                        <a:pt x="12" y="38"/>
                        <a:pt x="12" y="38"/>
                      </a:cubicBezTo>
                      <a:cubicBezTo>
                        <a:pt x="13" y="37"/>
                        <a:pt x="13" y="37"/>
                        <a:pt x="13" y="37"/>
                      </a:cubicBezTo>
                      <a:cubicBezTo>
                        <a:pt x="16" y="36"/>
                        <a:pt x="19" y="36"/>
                        <a:pt x="18" y="33"/>
                      </a:cubicBezTo>
                      <a:cubicBezTo>
                        <a:pt x="18" y="33"/>
                        <a:pt x="18" y="32"/>
                        <a:pt x="17" y="32"/>
                      </a:cubicBezTo>
                      <a:cubicBezTo>
                        <a:pt x="17" y="32"/>
                        <a:pt x="16" y="32"/>
                        <a:pt x="14" y="32"/>
                      </a:cubicBezTo>
                      <a:cubicBezTo>
                        <a:pt x="14" y="32"/>
                        <a:pt x="14" y="32"/>
                        <a:pt x="14" y="32"/>
                      </a:cubicBezTo>
                      <a:cubicBezTo>
                        <a:pt x="11" y="33"/>
                        <a:pt x="6" y="35"/>
                        <a:pt x="4" y="35"/>
                      </a:cubicBezTo>
                      <a:cubicBezTo>
                        <a:pt x="4" y="34"/>
                        <a:pt x="3" y="33"/>
                        <a:pt x="2" y="32"/>
                      </a:cubicBezTo>
                      <a:cubicBezTo>
                        <a:pt x="2" y="31"/>
                        <a:pt x="2" y="29"/>
                        <a:pt x="2" y="29"/>
                      </a:cubicBezTo>
                      <a:cubicBezTo>
                        <a:pt x="1" y="26"/>
                        <a:pt x="1" y="24"/>
                        <a:pt x="1" y="21"/>
                      </a:cubicBezTo>
                      <a:cubicBezTo>
                        <a:pt x="1" y="21"/>
                        <a:pt x="2" y="21"/>
                        <a:pt x="3" y="20"/>
                      </a:cubicBezTo>
                      <a:cubicBezTo>
                        <a:pt x="3" y="20"/>
                        <a:pt x="3" y="20"/>
                        <a:pt x="3" y="20"/>
                      </a:cubicBezTo>
                      <a:cubicBezTo>
                        <a:pt x="5" y="20"/>
                        <a:pt x="10" y="19"/>
                        <a:pt x="12" y="19"/>
                      </a:cubicBezTo>
                      <a:cubicBezTo>
                        <a:pt x="14" y="19"/>
                        <a:pt x="16" y="19"/>
                        <a:pt x="16" y="17"/>
                      </a:cubicBezTo>
                      <a:cubicBezTo>
                        <a:pt x="17" y="17"/>
                        <a:pt x="16" y="17"/>
                        <a:pt x="16" y="16"/>
                      </a:cubicBezTo>
                      <a:cubicBezTo>
                        <a:pt x="15" y="15"/>
                        <a:pt x="12" y="15"/>
                        <a:pt x="8" y="15"/>
                      </a:cubicBezTo>
                      <a:cubicBezTo>
                        <a:pt x="6" y="15"/>
                        <a:pt x="3" y="15"/>
                        <a:pt x="3" y="14"/>
                      </a:cubicBezTo>
                      <a:cubicBezTo>
                        <a:pt x="2" y="14"/>
                        <a:pt x="2" y="13"/>
                        <a:pt x="2" y="13"/>
                      </a:cubicBezTo>
                      <a:cubicBezTo>
                        <a:pt x="2" y="12"/>
                        <a:pt x="3" y="12"/>
                        <a:pt x="3" y="12"/>
                      </a:cubicBezTo>
                      <a:cubicBezTo>
                        <a:pt x="3" y="12"/>
                        <a:pt x="5" y="11"/>
                        <a:pt x="5" y="11"/>
                      </a:cubicBezTo>
                      <a:cubicBezTo>
                        <a:pt x="7" y="11"/>
                        <a:pt x="8" y="11"/>
                        <a:pt x="9" y="11"/>
                      </a:cubicBezTo>
                      <a:cubicBezTo>
                        <a:pt x="11" y="11"/>
                        <a:pt x="13" y="11"/>
                        <a:pt x="13" y="10"/>
                      </a:cubicBezTo>
                      <a:cubicBezTo>
                        <a:pt x="13" y="8"/>
                        <a:pt x="12" y="8"/>
                        <a:pt x="11" y="8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6" y="8"/>
                        <a:pt x="5" y="8"/>
                        <a:pt x="4" y="8"/>
                      </a:cubicBez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4" y="7"/>
                        <a:pt x="4" y="7"/>
                        <a:pt x="5" y="7"/>
                      </a:cubicBezTo>
                      <a:cubicBezTo>
                        <a:pt x="6" y="6"/>
                        <a:pt x="8" y="6"/>
                        <a:pt x="9" y="6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4" y="7"/>
                        <a:pt x="16" y="8"/>
                        <a:pt x="17" y="7"/>
                      </a:cubicBez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7" y="4"/>
                        <a:pt x="15" y="4"/>
                        <a:pt x="14" y="4"/>
                      </a:cubicBezTo>
                      <a:cubicBezTo>
                        <a:pt x="13" y="4"/>
                        <a:pt x="10" y="3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lose/>
                    </a:path>
                  </a:pathLst>
                </a:custGeom>
                <a:solidFill>
                  <a:srgbClr val="FBDBD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2" name="Freeform 184">
                  <a:extLst>
                    <a:ext uri="{FF2B5EF4-FFF2-40B4-BE49-F238E27FC236}">
                      <a16:creationId xmlns:a16="http://schemas.microsoft.com/office/drawing/2014/main" id="{50411434-05AE-5AAD-B7AF-9D93181530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0" y="3588"/>
                  <a:ext cx="44" cy="86"/>
                </a:xfrm>
                <a:custGeom>
                  <a:avLst/>
                  <a:gdLst>
                    <a:gd name="T0" fmla="*/ 26 w 32"/>
                    <a:gd name="T1" fmla="*/ 1 h 59"/>
                    <a:gd name="T2" fmla="*/ 21 w 32"/>
                    <a:gd name="T3" fmla="*/ 6 h 59"/>
                    <a:gd name="T4" fmla="*/ 36 w 32"/>
                    <a:gd name="T5" fmla="*/ 15 h 59"/>
                    <a:gd name="T6" fmla="*/ 41 w 32"/>
                    <a:gd name="T7" fmla="*/ 22 h 59"/>
                    <a:gd name="T8" fmla="*/ 32 w 32"/>
                    <a:gd name="T9" fmla="*/ 19 h 59"/>
                    <a:gd name="T10" fmla="*/ 11 w 32"/>
                    <a:gd name="T11" fmla="*/ 19 h 59"/>
                    <a:gd name="T12" fmla="*/ 8 w 32"/>
                    <a:gd name="T13" fmla="*/ 25 h 59"/>
                    <a:gd name="T14" fmla="*/ 21 w 32"/>
                    <a:gd name="T15" fmla="*/ 28 h 59"/>
                    <a:gd name="T16" fmla="*/ 29 w 32"/>
                    <a:gd name="T17" fmla="*/ 28 h 59"/>
                    <a:gd name="T18" fmla="*/ 23 w 32"/>
                    <a:gd name="T19" fmla="*/ 32 h 59"/>
                    <a:gd name="T20" fmla="*/ 8 w 32"/>
                    <a:gd name="T21" fmla="*/ 34 h 59"/>
                    <a:gd name="T22" fmla="*/ 6 w 32"/>
                    <a:gd name="T23" fmla="*/ 47 h 59"/>
                    <a:gd name="T24" fmla="*/ 41 w 32"/>
                    <a:gd name="T25" fmla="*/ 52 h 59"/>
                    <a:gd name="T26" fmla="*/ 32 w 32"/>
                    <a:gd name="T27" fmla="*/ 55 h 59"/>
                    <a:gd name="T28" fmla="*/ 8 w 32"/>
                    <a:gd name="T29" fmla="*/ 60 h 59"/>
                    <a:gd name="T30" fmla="*/ 1 w 32"/>
                    <a:gd name="T31" fmla="*/ 89 h 59"/>
                    <a:gd name="T32" fmla="*/ 11 w 32"/>
                    <a:gd name="T33" fmla="*/ 108 h 59"/>
                    <a:gd name="T34" fmla="*/ 36 w 32"/>
                    <a:gd name="T35" fmla="*/ 102 h 59"/>
                    <a:gd name="T36" fmla="*/ 44 w 32"/>
                    <a:gd name="T37" fmla="*/ 102 h 59"/>
                    <a:gd name="T38" fmla="*/ 32 w 32"/>
                    <a:gd name="T39" fmla="*/ 115 h 59"/>
                    <a:gd name="T40" fmla="*/ 14 w 32"/>
                    <a:gd name="T41" fmla="*/ 124 h 59"/>
                    <a:gd name="T42" fmla="*/ 14 w 32"/>
                    <a:gd name="T43" fmla="*/ 136 h 59"/>
                    <a:gd name="T44" fmla="*/ 21 w 32"/>
                    <a:gd name="T45" fmla="*/ 147 h 59"/>
                    <a:gd name="T46" fmla="*/ 50 w 32"/>
                    <a:gd name="T47" fmla="*/ 136 h 59"/>
                    <a:gd name="T48" fmla="*/ 56 w 32"/>
                    <a:gd name="T49" fmla="*/ 136 h 59"/>
                    <a:gd name="T50" fmla="*/ 44 w 32"/>
                    <a:gd name="T51" fmla="*/ 149 h 59"/>
                    <a:gd name="T52" fmla="*/ 32 w 32"/>
                    <a:gd name="T53" fmla="*/ 163 h 59"/>
                    <a:gd name="T54" fmla="*/ 70 w 32"/>
                    <a:gd name="T55" fmla="*/ 176 h 59"/>
                    <a:gd name="T56" fmla="*/ 70 w 32"/>
                    <a:gd name="T57" fmla="*/ 176 h 59"/>
                    <a:gd name="T58" fmla="*/ 84 w 32"/>
                    <a:gd name="T59" fmla="*/ 155 h 59"/>
                    <a:gd name="T60" fmla="*/ 74 w 32"/>
                    <a:gd name="T61" fmla="*/ 155 h 59"/>
                    <a:gd name="T62" fmla="*/ 54 w 32"/>
                    <a:gd name="T63" fmla="*/ 162 h 59"/>
                    <a:gd name="T64" fmla="*/ 76 w 32"/>
                    <a:gd name="T65" fmla="*/ 147 h 59"/>
                    <a:gd name="T66" fmla="*/ 76 w 32"/>
                    <a:gd name="T67" fmla="*/ 134 h 59"/>
                    <a:gd name="T68" fmla="*/ 62 w 32"/>
                    <a:gd name="T69" fmla="*/ 115 h 59"/>
                    <a:gd name="T70" fmla="*/ 44 w 32"/>
                    <a:gd name="T71" fmla="*/ 124 h 59"/>
                    <a:gd name="T72" fmla="*/ 29 w 32"/>
                    <a:gd name="T73" fmla="*/ 130 h 59"/>
                    <a:gd name="T74" fmla="*/ 47 w 32"/>
                    <a:gd name="T75" fmla="*/ 117 h 59"/>
                    <a:gd name="T76" fmla="*/ 62 w 32"/>
                    <a:gd name="T77" fmla="*/ 106 h 59"/>
                    <a:gd name="T78" fmla="*/ 55 w 32"/>
                    <a:gd name="T79" fmla="*/ 89 h 59"/>
                    <a:gd name="T80" fmla="*/ 29 w 32"/>
                    <a:gd name="T81" fmla="*/ 93 h 59"/>
                    <a:gd name="T82" fmla="*/ 50 w 32"/>
                    <a:gd name="T83" fmla="*/ 80 h 59"/>
                    <a:gd name="T84" fmla="*/ 50 w 32"/>
                    <a:gd name="T85" fmla="*/ 74 h 59"/>
                    <a:gd name="T86" fmla="*/ 40 w 32"/>
                    <a:gd name="T87" fmla="*/ 73 h 59"/>
                    <a:gd name="T88" fmla="*/ 19 w 32"/>
                    <a:gd name="T89" fmla="*/ 74 h 59"/>
                    <a:gd name="T90" fmla="*/ 14 w 32"/>
                    <a:gd name="T91" fmla="*/ 69 h 59"/>
                    <a:gd name="T92" fmla="*/ 34 w 32"/>
                    <a:gd name="T93" fmla="*/ 66 h 59"/>
                    <a:gd name="T94" fmla="*/ 50 w 32"/>
                    <a:gd name="T95" fmla="*/ 61 h 59"/>
                    <a:gd name="T96" fmla="*/ 54 w 32"/>
                    <a:gd name="T97" fmla="*/ 52 h 59"/>
                    <a:gd name="T98" fmla="*/ 50 w 32"/>
                    <a:gd name="T99" fmla="*/ 47 h 59"/>
                    <a:gd name="T100" fmla="*/ 41 w 32"/>
                    <a:gd name="T101" fmla="*/ 42 h 59"/>
                    <a:gd name="T102" fmla="*/ 41 w 32"/>
                    <a:gd name="T103" fmla="*/ 36 h 59"/>
                    <a:gd name="T104" fmla="*/ 50 w 32"/>
                    <a:gd name="T105" fmla="*/ 36 h 59"/>
                    <a:gd name="T106" fmla="*/ 50 w 32"/>
                    <a:gd name="T107" fmla="*/ 9 h 59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0" t="0" r="r" b="b"/>
                  <a:pathLst>
                    <a:path w="32" h="59">
                      <a:moveTo>
                        <a:pt x="19" y="3"/>
                      </a:moveTo>
                      <a:cubicBezTo>
                        <a:pt x="17" y="1"/>
                        <a:pt x="13" y="0"/>
                        <a:pt x="10" y="1"/>
                      </a:cubicBezTo>
                      <a:cubicBezTo>
                        <a:pt x="10" y="1"/>
                        <a:pt x="9" y="1"/>
                        <a:pt x="9" y="1"/>
                      </a:cubicBezTo>
                      <a:cubicBezTo>
                        <a:pt x="9" y="1"/>
                        <a:pt x="8" y="1"/>
                        <a:pt x="8" y="2"/>
                      </a:cubicBezTo>
                      <a:cubicBezTo>
                        <a:pt x="8" y="2"/>
                        <a:pt x="8" y="2"/>
                        <a:pt x="8" y="3"/>
                      </a:cubicBezTo>
                      <a:cubicBezTo>
                        <a:pt x="10" y="4"/>
                        <a:pt x="12" y="5"/>
                        <a:pt x="14" y="5"/>
                      </a:cubicBezTo>
                      <a:cubicBezTo>
                        <a:pt x="16" y="5"/>
                        <a:pt x="16" y="6"/>
                        <a:pt x="16" y="6"/>
                      </a:cubicBezTo>
                      <a:cubicBezTo>
                        <a:pt x="16" y="7"/>
                        <a:pt x="16" y="7"/>
                        <a:pt x="16" y="7"/>
                      </a:cubicBezTo>
                      <a:cubicBezTo>
                        <a:pt x="16" y="7"/>
                        <a:pt x="16" y="7"/>
                        <a:pt x="16" y="7"/>
                      </a:cubicBezTo>
                      <a:cubicBezTo>
                        <a:pt x="15" y="7"/>
                        <a:pt x="14" y="6"/>
                        <a:pt x="12" y="6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8" y="5"/>
                        <a:pt x="6" y="5"/>
                        <a:pt x="4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7"/>
                        <a:pt x="3" y="8"/>
                      </a:cubicBezTo>
                      <a:cubicBezTo>
                        <a:pt x="3" y="8"/>
                        <a:pt x="4" y="9"/>
                        <a:pt x="4" y="9"/>
                      </a:cubicBezTo>
                      <a:cubicBezTo>
                        <a:pt x="5" y="9"/>
                        <a:pt x="6" y="9"/>
                        <a:pt x="8" y="9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11" y="9"/>
                        <a:pt x="11" y="9"/>
                        <a:pt x="11" y="9"/>
                      </a:cubicBezTo>
                      <a:cubicBezTo>
                        <a:pt x="12" y="9"/>
                        <a:pt x="12" y="9"/>
                        <a:pt x="12" y="10"/>
                      </a:cubicBezTo>
                      <a:cubicBezTo>
                        <a:pt x="12" y="10"/>
                        <a:pt x="10" y="10"/>
                        <a:pt x="9" y="10"/>
                      </a:cubicBezTo>
                      <a:cubicBezTo>
                        <a:pt x="8" y="10"/>
                        <a:pt x="6" y="10"/>
                        <a:pt x="5" y="10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2" y="11"/>
                        <a:pt x="1" y="12"/>
                        <a:pt x="1" y="12"/>
                      </a:cubicBezTo>
                      <a:cubicBezTo>
                        <a:pt x="1" y="13"/>
                        <a:pt x="1" y="14"/>
                        <a:pt x="2" y="15"/>
                      </a:cubicBezTo>
                      <a:cubicBezTo>
                        <a:pt x="3" y="15"/>
                        <a:pt x="5" y="15"/>
                        <a:pt x="8" y="16"/>
                      </a:cubicBezTo>
                      <a:cubicBezTo>
                        <a:pt x="11" y="16"/>
                        <a:pt x="15" y="16"/>
                        <a:pt x="16" y="17"/>
                      </a:cubicBezTo>
                      <a:cubicBezTo>
                        <a:pt x="16" y="17"/>
                        <a:pt x="16" y="17"/>
                        <a:pt x="16" y="17"/>
                      </a:cubicBezTo>
                      <a:cubicBezTo>
                        <a:pt x="16" y="18"/>
                        <a:pt x="15" y="18"/>
                        <a:pt x="12" y="18"/>
                      </a:cubicBezTo>
                      <a:cubicBezTo>
                        <a:pt x="10" y="18"/>
                        <a:pt x="5" y="19"/>
                        <a:pt x="3" y="19"/>
                      </a:cubicBezTo>
                      <a:cubicBezTo>
                        <a:pt x="3" y="19"/>
                        <a:pt x="3" y="19"/>
                        <a:pt x="3" y="19"/>
                      </a:cubicBezTo>
                      <a:cubicBezTo>
                        <a:pt x="1" y="20"/>
                        <a:pt x="1" y="20"/>
                        <a:pt x="0" y="21"/>
                      </a:cubicBezTo>
                      <a:cubicBezTo>
                        <a:pt x="0" y="24"/>
                        <a:pt x="0" y="26"/>
                        <a:pt x="1" y="29"/>
                      </a:cubicBezTo>
                      <a:cubicBezTo>
                        <a:pt x="1" y="30"/>
                        <a:pt x="1" y="31"/>
                        <a:pt x="1" y="32"/>
                      </a:cubicBezTo>
                      <a:cubicBezTo>
                        <a:pt x="2" y="34"/>
                        <a:pt x="3" y="35"/>
                        <a:pt x="4" y="35"/>
                      </a:cubicBezTo>
                      <a:cubicBezTo>
                        <a:pt x="6" y="36"/>
                        <a:pt x="10" y="35"/>
                        <a:pt x="14" y="33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16" y="33"/>
                        <a:pt x="17" y="32"/>
                        <a:pt x="17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18" y="35"/>
                        <a:pt x="16" y="36"/>
                        <a:pt x="13" y="36"/>
                      </a:cubicBezTo>
                      <a:cubicBezTo>
                        <a:pt x="12" y="37"/>
                        <a:pt x="12" y="37"/>
                        <a:pt x="12" y="37"/>
                      </a:cubicBezTo>
                      <a:cubicBezTo>
                        <a:pt x="10" y="37"/>
                        <a:pt x="10" y="37"/>
                        <a:pt x="10" y="37"/>
                      </a:cubicBezTo>
                      <a:cubicBezTo>
                        <a:pt x="8" y="38"/>
                        <a:pt x="6" y="39"/>
                        <a:pt x="5" y="40"/>
                      </a:cubicBezTo>
                      <a:cubicBezTo>
                        <a:pt x="4" y="40"/>
                        <a:pt x="4" y="42"/>
                        <a:pt x="5" y="42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6" y="46"/>
                        <a:pt x="6" y="46"/>
                        <a:pt x="6" y="46"/>
                      </a:cubicBezTo>
                      <a:cubicBezTo>
                        <a:pt x="6" y="46"/>
                        <a:pt x="7" y="47"/>
                        <a:pt x="8" y="47"/>
                      </a:cubicBezTo>
                      <a:cubicBezTo>
                        <a:pt x="9" y="48"/>
                        <a:pt x="11" y="48"/>
                        <a:pt x="12" y="48"/>
                      </a:cubicBezTo>
                      <a:cubicBezTo>
                        <a:pt x="15" y="46"/>
                        <a:pt x="17" y="45"/>
                        <a:pt x="19" y="44"/>
                      </a:cubicBezTo>
                      <a:cubicBezTo>
                        <a:pt x="21" y="43"/>
                        <a:pt x="22" y="43"/>
                        <a:pt x="22" y="43"/>
                      </a:cubicBezTo>
                      <a:cubicBezTo>
                        <a:pt x="22" y="43"/>
                        <a:pt x="22" y="44"/>
                        <a:pt x="22" y="44"/>
                      </a:cubicBezTo>
                      <a:cubicBezTo>
                        <a:pt x="22" y="44"/>
                        <a:pt x="22" y="45"/>
                        <a:pt x="21" y="46"/>
                      </a:cubicBezTo>
                      <a:cubicBezTo>
                        <a:pt x="20" y="46"/>
                        <a:pt x="19" y="47"/>
                        <a:pt x="17" y="48"/>
                      </a:cubicBezTo>
                      <a:cubicBezTo>
                        <a:pt x="15" y="49"/>
                        <a:pt x="15" y="49"/>
                        <a:pt x="15" y="49"/>
                      </a:cubicBezTo>
                      <a:cubicBezTo>
                        <a:pt x="13" y="51"/>
                        <a:pt x="12" y="52"/>
                        <a:pt x="12" y="53"/>
                      </a:cubicBezTo>
                      <a:cubicBezTo>
                        <a:pt x="12" y="55"/>
                        <a:pt x="13" y="55"/>
                        <a:pt x="13" y="55"/>
                      </a:cubicBezTo>
                      <a:cubicBezTo>
                        <a:pt x="17" y="58"/>
                        <a:pt x="22" y="59"/>
                        <a:pt x="27" y="57"/>
                      </a:cubicBezTo>
                      <a:cubicBezTo>
                        <a:pt x="27" y="57"/>
                        <a:pt x="27" y="57"/>
                        <a:pt x="27" y="57"/>
                      </a:cubicBezTo>
                      <a:cubicBezTo>
                        <a:pt x="27" y="57"/>
                        <a:pt x="27" y="57"/>
                        <a:pt x="27" y="57"/>
                      </a:cubicBezTo>
                      <a:cubicBezTo>
                        <a:pt x="30" y="55"/>
                        <a:pt x="32" y="53"/>
                        <a:pt x="32" y="51"/>
                      </a:cubicBezTo>
                      <a:cubicBezTo>
                        <a:pt x="32" y="50"/>
                        <a:pt x="32" y="50"/>
                        <a:pt x="32" y="50"/>
                      </a:cubicBezTo>
                      <a:cubicBezTo>
                        <a:pt x="32" y="49"/>
                        <a:pt x="32" y="49"/>
                        <a:pt x="32" y="49"/>
                      </a:cubicBezTo>
                      <a:cubicBezTo>
                        <a:pt x="31" y="48"/>
                        <a:pt x="29" y="49"/>
                        <a:pt x="28" y="50"/>
                      </a:cubicBezTo>
                      <a:cubicBezTo>
                        <a:pt x="22" y="54"/>
                        <a:pt x="20" y="53"/>
                        <a:pt x="20" y="52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20" y="51"/>
                        <a:pt x="24" y="50"/>
                        <a:pt x="26" y="48"/>
                      </a:cubicBezTo>
                      <a:cubicBezTo>
                        <a:pt x="28" y="48"/>
                        <a:pt x="29" y="47"/>
                        <a:pt x="29" y="47"/>
                      </a:cubicBezTo>
                      <a:cubicBezTo>
                        <a:pt x="30" y="46"/>
                        <a:pt x="31" y="45"/>
                        <a:pt x="30" y="44"/>
                      </a:cubicBezTo>
                      <a:cubicBezTo>
                        <a:pt x="30" y="44"/>
                        <a:pt x="29" y="43"/>
                        <a:pt x="29" y="43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6" y="38"/>
                        <a:pt x="25" y="37"/>
                        <a:pt x="24" y="37"/>
                      </a:cubicBezTo>
                      <a:cubicBezTo>
                        <a:pt x="23" y="38"/>
                        <a:pt x="21" y="39"/>
                        <a:pt x="19" y="40"/>
                      </a:cubicBezTo>
                      <a:cubicBezTo>
                        <a:pt x="17" y="40"/>
                        <a:pt x="17" y="40"/>
                        <a:pt x="17" y="40"/>
                      </a:cubicBezTo>
                      <a:cubicBezTo>
                        <a:pt x="12" y="43"/>
                        <a:pt x="11" y="43"/>
                        <a:pt x="11" y="42"/>
                      </a:cubicBezTo>
                      <a:cubicBezTo>
                        <a:pt x="11" y="42"/>
                        <a:pt x="11" y="42"/>
                        <a:pt x="11" y="42"/>
                      </a:cubicBezTo>
                      <a:cubicBezTo>
                        <a:pt x="11" y="41"/>
                        <a:pt x="13" y="40"/>
                        <a:pt x="15" y="39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22" y="37"/>
                        <a:pt x="24" y="36"/>
                        <a:pt x="24" y="35"/>
                      </a:cubicBezTo>
                      <a:cubicBezTo>
                        <a:pt x="24" y="35"/>
                        <a:pt x="24" y="34"/>
                        <a:pt x="24" y="34"/>
                      </a:cubicBezTo>
                      <a:cubicBezTo>
                        <a:pt x="23" y="33"/>
                        <a:pt x="23" y="31"/>
                        <a:pt x="22" y="30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1" y="28"/>
                        <a:pt x="18" y="29"/>
                        <a:pt x="16" y="29"/>
                      </a:cubicBezTo>
                      <a:cubicBezTo>
                        <a:pt x="14" y="30"/>
                        <a:pt x="11" y="31"/>
                        <a:pt x="11" y="30"/>
                      </a:cubicBezTo>
                      <a:cubicBezTo>
                        <a:pt x="11" y="29"/>
                        <a:pt x="13" y="28"/>
                        <a:pt x="15" y="28"/>
                      </a:cubicBezTo>
                      <a:cubicBezTo>
                        <a:pt x="16" y="27"/>
                        <a:pt x="18" y="27"/>
                        <a:pt x="19" y="26"/>
                      </a:cubicBezTo>
                      <a:cubicBezTo>
                        <a:pt x="19" y="26"/>
                        <a:pt x="20" y="26"/>
                        <a:pt x="20" y="25"/>
                      </a:cubicBezTo>
                      <a:cubicBezTo>
                        <a:pt x="20" y="25"/>
                        <a:pt x="20" y="24"/>
                        <a:pt x="19" y="24"/>
                      </a:cubicBezTo>
                      <a:cubicBezTo>
                        <a:pt x="18" y="23"/>
                        <a:pt x="17" y="23"/>
                        <a:pt x="15" y="23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11" y="24"/>
                        <a:pt x="8" y="24"/>
                        <a:pt x="7" y="24"/>
                      </a:cubicBezTo>
                      <a:cubicBezTo>
                        <a:pt x="6" y="24"/>
                        <a:pt x="5" y="24"/>
                        <a:pt x="5" y="23"/>
                      </a:cubicBezTo>
                      <a:cubicBezTo>
                        <a:pt x="4" y="23"/>
                        <a:pt x="5" y="22"/>
                        <a:pt x="5" y="22"/>
                      </a:cubicBezTo>
                      <a:cubicBezTo>
                        <a:pt x="5" y="21"/>
                        <a:pt x="9" y="21"/>
                        <a:pt x="12" y="21"/>
                      </a:cubicBezTo>
                      <a:cubicBezTo>
                        <a:pt x="13" y="21"/>
                        <a:pt x="13" y="21"/>
                        <a:pt x="13" y="21"/>
                      </a:cubicBezTo>
                      <a:cubicBezTo>
                        <a:pt x="13" y="21"/>
                        <a:pt x="13" y="21"/>
                        <a:pt x="13" y="21"/>
                      </a:cubicBezTo>
                      <a:cubicBezTo>
                        <a:pt x="15" y="21"/>
                        <a:pt x="17" y="21"/>
                        <a:pt x="19" y="20"/>
                      </a:cubicBezTo>
                      <a:cubicBezTo>
                        <a:pt x="20" y="20"/>
                        <a:pt x="20" y="19"/>
                        <a:pt x="20" y="18"/>
                      </a:cubicBezTo>
                      <a:cubicBezTo>
                        <a:pt x="20" y="18"/>
                        <a:pt x="20" y="17"/>
                        <a:pt x="20" y="17"/>
                      </a:cubicBezTo>
                      <a:cubicBezTo>
                        <a:pt x="20" y="17"/>
                        <a:pt x="20" y="17"/>
                        <a:pt x="20" y="17"/>
                      </a:cubicBezTo>
                      <a:cubicBezTo>
                        <a:pt x="20" y="16"/>
                        <a:pt x="20" y="16"/>
                        <a:pt x="19" y="15"/>
                      </a:cubicBezTo>
                      <a:cubicBezTo>
                        <a:pt x="19" y="15"/>
                        <a:pt x="18" y="15"/>
                        <a:pt x="17" y="15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5" y="14"/>
                        <a:pt x="15" y="14"/>
                        <a:pt x="15" y="13"/>
                      </a:cubicBezTo>
                      <a:cubicBezTo>
                        <a:pt x="15" y="13"/>
                        <a:pt x="15" y="12"/>
                        <a:pt x="16" y="12"/>
                      </a:cubicBezTo>
                      <a:cubicBezTo>
                        <a:pt x="16" y="12"/>
                        <a:pt x="17" y="12"/>
                        <a:pt x="18" y="12"/>
                      </a:cubicBezTo>
                      <a:cubicBezTo>
                        <a:pt x="19" y="12"/>
                        <a:pt x="19" y="12"/>
                        <a:pt x="19" y="12"/>
                      </a:cubicBezTo>
                      <a:cubicBezTo>
                        <a:pt x="20" y="12"/>
                        <a:pt x="21" y="11"/>
                        <a:pt x="21" y="10"/>
                      </a:cubicBezTo>
                      <a:cubicBezTo>
                        <a:pt x="21" y="7"/>
                        <a:pt x="21" y="5"/>
                        <a:pt x="19" y="3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58585A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3" name="Freeform 185">
                  <a:extLst>
                    <a:ext uri="{FF2B5EF4-FFF2-40B4-BE49-F238E27FC236}">
                      <a16:creationId xmlns:a16="http://schemas.microsoft.com/office/drawing/2014/main" id="{90EAB5AE-C298-64F8-3548-47658C0CF7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2" y="3589"/>
                  <a:ext cx="42" cy="84"/>
                </a:xfrm>
                <a:custGeom>
                  <a:avLst/>
                  <a:gdLst>
                    <a:gd name="T0" fmla="*/ 20 w 31"/>
                    <a:gd name="T1" fmla="*/ 1 h 57"/>
                    <a:gd name="T2" fmla="*/ 42 w 31"/>
                    <a:gd name="T3" fmla="*/ 6 h 57"/>
                    <a:gd name="T4" fmla="*/ 45 w 31"/>
                    <a:gd name="T5" fmla="*/ 32 h 57"/>
                    <a:gd name="T6" fmla="*/ 35 w 31"/>
                    <a:gd name="T7" fmla="*/ 32 h 57"/>
                    <a:gd name="T8" fmla="*/ 37 w 31"/>
                    <a:gd name="T9" fmla="*/ 46 h 57"/>
                    <a:gd name="T10" fmla="*/ 45 w 31"/>
                    <a:gd name="T11" fmla="*/ 47 h 57"/>
                    <a:gd name="T12" fmla="*/ 45 w 31"/>
                    <a:gd name="T13" fmla="*/ 52 h 57"/>
                    <a:gd name="T14" fmla="*/ 42 w 31"/>
                    <a:gd name="T15" fmla="*/ 59 h 57"/>
                    <a:gd name="T16" fmla="*/ 30 w 31"/>
                    <a:gd name="T17" fmla="*/ 60 h 57"/>
                    <a:gd name="T18" fmla="*/ 7 w 31"/>
                    <a:gd name="T19" fmla="*/ 68 h 57"/>
                    <a:gd name="T20" fmla="*/ 15 w 31"/>
                    <a:gd name="T21" fmla="*/ 77 h 57"/>
                    <a:gd name="T22" fmla="*/ 35 w 31"/>
                    <a:gd name="T23" fmla="*/ 74 h 57"/>
                    <a:gd name="T24" fmla="*/ 45 w 31"/>
                    <a:gd name="T25" fmla="*/ 74 h 57"/>
                    <a:gd name="T26" fmla="*/ 45 w 31"/>
                    <a:gd name="T27" fmla="*/ 81 h 57"/>
                    <a:gd name="T28" fmla="*/ 22 w 31"/>
                    <a:gd name="T29" fmla="*/ 93 h 57"/>
                    <a:gd name="T30" fmla="*/ 50 w 31"/>
                    <a:gd name="T31" fmla="*/ 93 h 57"/>
                    <a:gd name="T32" fmla="*/ 56 w 31"/>
                    <a:gd name="T33" fmla="*/ 106 h 57"/>
                    <a:gd name="T34" fmla="*/ 42 w 31"/>
                    <a:gd name="T35" fmla="*/ 115 h 57"/>
                    <a:gd name="T36" fmla="*/ 22 w 31"/>
                    <a:gd name="T37" fmla="*/ 130 h 57"/>
                    <a:gd name="T38" fmla="*/ 42 w 31"/>
                    <a:gd name="T39" fmla="*/ 128 h 57"/>
                    <a:gd name="T40" fmla="*/ 57 w 31"/>
                    <a:gd name="T41" fmla="*/ 119 h 57"/>
                    <a:gd name="T42" fmla="*/ 69 w 31"/>
                    <a:gd name="T43" fmla="*/ 134 h 57"/>
                    <a:gd name="T44" fmla="*/ 69 w 31"/>
                    <a:gd name="T45" fmla="*/ 143 h 57"/>
                    <a:gd name="T46" fmla="*/ 45 w 31"/>
                    <a:gd name="T47" fmla="*/ 164 h 57"/>
                    <a:gd name="T48" fmla="*/ 68 w 31"/>
                    <a:gd name="T49" fmla="*/ 156 h 57"/>
                    <a:gd name="T50" fmla="*/ 77 w 31"/>
                    <a:gd name="T51" fmla="*/ 156 h 57"/>
                    <a:gd name="T52" fmla="*/ 64 w 31"/>
                    <a:gd name="T53" fmla="*/ 175 h 57"/>
                    <a:gd name="T54" fmla="*/ 33 w 31"/>
                    <a:gd name="T55" fmla="*/ 174 h 57"/>
                    <a:gd name="T56" fmla="*/ 37 w 31"/>
                    <a:gd name="T57" fmla="*/ 156 h 57"/>
                    <a:gd name="T58" fmla="*/ 51 w 31"/>
                    <a:gd name="T59" fmla="*/ 143 h 57"/>
                    <a:gd name="T60" fmla="*/ 56 w 31"/>
                    <a:gd name="T61" fmla="*/ 134 h 57"/>
                    <a:gd name="T62" fmla="*/ 27 w 31"/>
                    <a:gd name="T63" fmla="*/ 147 h 57"/>
                    <a:gd name="T64" fmla="*/ 15 w 31"/>
                    <a:gd name="T65" fmla="*/ 141 h 57"/>
                    <a:gd name="T66" fmla="*/ 9 w 31"/>
                    <a:gd name="T67" fmla="*/ 130 h 57"/>
                    <a:gd name="T68" fmla="*/ 26 w 31"/>
                    <a:gd name="T69" fmla="*/ 119 h 57"/>
                    <a:gd name="T70" fmla="*/ 30 w 31"/>
                    <a:gd name="T71" fmla="*/ 115 h 57"/>
                    <a:gd name="T72" fmla="*/ 41 w 31"/>
                    <a:gd name="T73" fmla="*/ 100 h 57"/>
                    <a:gd name="T74" fmla="*/ 33 w 31"/>
                    <a:gd name="T75" fmla="*/ 100 h 57"/>
                    <a:gd name="T76" fmla="*/ 1 w 31"/>
                    <a:gd name="T77" fmla="*/ 100 h 57"/>
                    <a:gd name="T78" fmla="*/ 0 w 31"/>
                    <a:gd name="T79" fmla="*/ 63 h 57"/>
                    <a:gd name="T80" fmla="*/ 5 w 31"/>
                    <a:gd name="T81" fmla="*/ 60 h 57"/>
                    <a:gd name="T82" fmla="*/ 37 w 31"/>
                    <a:gd name="T83" fmla="*/ 52 h 57"/>
                    <a:gd name="T84" fmla="*/ 16 w 31"/>
                    <a:gd name="T85" fmla="*/ 46 h 57"/>
                    <a:gd name="T86" fmla="*/ 1 w 31"/>
                    <a:gd name="T87" fmla="*/ 40 h 57"/>
                    <a:gd name="T88" fmla="*/ 9 w 31"/>
                    <a:gd name="T89" fmla="*/ 32 h 57"/>
                    <a:gd name="T90" fmla="*/ 30 w 31"/>
                    <a:gd name="T91" fmla="*/ 28 h 57"/>
                    <a:gd name="T92" fmla="*/ 20 w 31"/>
                    <a:gd name="T93" fmla="*/ 22 h 57"/>
                    <a:gd name="T94" fmla="*/ 7 w 31"/>
                    <a:gd name="T95" fmla="*/ 22 h 57"/>
                    <a:gd name="T96" fmla="*/ 9 w 31"/>
                    <a:gd name="T97" fmla="*/ 19 h 57"/>
                    <a:gd name="T98" fmla="*/ 27 w 31"/>
                    <a:gd name="T99" fmla="*/ 19 h 57"/>
                    <a:gd name="T100" fmla="*/ 41 w 31"/>
                    <a:gd name="T101" fmla="*/ 19 h 57"/>
                    <a:gd name="T102" fmla="*/ 33 w 31"/>
                    <a:gd name="T103" fmla="*/ 9 h 57"/>
                    <a:gd name="T104" fmla="*/ 20 w 31"/>
                    <a:gd name="T105" fmla="*/ 1 h 57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0" t="0" r="r" b="b"/>
                  <a:pathLst>
                    <a:path w="31" h="57">
                      <a:moveTo>
                        <a:pt x="8" y="1"/>
                      </a:move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12" y="0"/>
                        <a:pt x="15" y="0"/>
                        <a:pt x="17" y="2"/>
                      </a:cubicBezTo>
                      <a:cubicBezTo>
                        <a:pt x="19" y="4"/>
                        <a:pt x="19" y="6"/>
                        <a:pt x="19" y="9"/>
                      </a:cubicBezTo>
                      <a:cubicBezTo>
                        <a:pt x="19" y="10"/>
                        <a:pt x="18" y="10"/>
                        <a:pt x="18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6" y="10"/>
                        <a:pt x="15" y="10"/>
                        <a:pt x="14" y="10"/>
                      </a:cubicBezTo>
                      <a:cubicBezTo>
                        <a:pt x="14" y="11"/>
                        <a:pt x="13" y="11"/>
                        <a:pt x="13" y="12"/>
                      </a:cubicBezTo>
                      <a:cubicBezTo>
                        <a:pt x="13" y="13"/>
                        <a:pt x="14" y="14"/>
                        <a:pt x="15" y="14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7" y="15"/>
                        <a:pt x="17" y="15"/>
                        <a:pt x="18" y="15"/>
                      </a:cubicBezTo>
                      <a:cubicBezTo>
                        <a:pt x="18" y="15"/>
                        <a:pt x="18" y="15"/>
                        <a:pt x="18" y="16"/>
                      </a:cubicBezTo>
                      <a:cubicBezTo>
                        <a:pt x="18" y="16"/>
                        <a:pt x="18" y="16"/>
                        <a:pt x="18" y="16"/>
                      </a:cubicBezTo>
                      <a:cubicBezTo>
                        <a:pt x="18" y="17"/>
                        <a:pt x="18" y="17"/>
                        <a:pt x="18" y="17"/>
                      </a:cubicBezTo>
                      <a:cubicBezTo>
                        <a:pt x="18" y="17"/>
                        <a:pt x="18" y="18"/>
                        <a:pt x="17" y="18"/>
                      </a:cubicBezTo>
                      <a:cubicBezTo>
                        <a:pt x="16" y="19"/>
                        <a:pt x="14" y="19"/>
                        <a:pt x="12" y="19"/>
                      </a:cubicBezTo>
                      <a:cubicBezTo>
                        <a:pt x="12" y="19"/>
                        <a:pt x="12" y="19"/>
                        <a:pt x="12" y="19"/>
                      </a:cubicBezTo>
                      <a:cubicBezTo>
                        <a:pt x="12" y="19"/>
                        <a:pt x="11" y="19"/>
                        <a:pt x="11" y="19"/>
                      </a:cubicBezTo>
                      <a:cubicBezTo>
                        <a:pt x="7" y="19"/>
                        <a:pt x="4" y="19"/>
                        <a:pt x="3" y="21"/>
                      </a:cubicBezTo>
                      <a:cubicBezTo>
                        <a:pt x="3" y="21"/>
                        <a:pt x="3" y="22"/>
                        <a:pt x="3" y="23"/>
                      </a:cubicBezTo>
                      <a:cubicBezTo>
                        <a:pt x="3" y="23"/>
                        <a:pt x="4" y="24"/>
                        <a:pt x="6" y="24"/>
                      </a:cubicBezTo>
                      <a:cubicBezTo>
                        <a:pt x="7" y="24"/>
                        <a:pt x="10" y="24"/>
                        <a:pt x="12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6" y="23"/>
                        <a:pt x="17" y="23"/>
                        <a:pt x="18" y="23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8" y="24"/>
                        <a:pt x="18" y="24"/>
                        <a:pt x="18" y="25"/>
                      </a:cubicBezTo>
                      <a:cubicBezTo>
                        <a:pt x="17" y="25"/>
                        <a:pt x="15" y="25"/>
                        <a:pt x="14" y="26"/>
                      </a:cubicBezTo>
                      <a:cubicBezTo>
                        <a:pt x="11" y="27"/>
                        <a:pt x="9" y="28"/>
                        <a:pt x="9" y="29"/>
                      </a:cubicBezTo>
                      <a:cubicBezTo>
                        <a:pt x="9" y="31"/>
                        <a:pt x="12" y="30"/>
                        <a:pt x="15" y="29"/>
                      </a:cubicBezTo>
                      <a:cubicBezTo>
                        <a:pt x="17" y="29"/>
                        <a:pt x="19" y="28"/>
                        <a:pt x="20" y="29"/>
                      </a:cubicBezTo>
                      <a:cubicBezTo>
                        <a:pt x="20" y="29"/>
                        <a:pt x="20" y="29"/>
                        <a:pt x="20" y="29"/>
                      </a:cubicBezTo>
                      <a:cubicBezTo>
                        <a:pt x="21" y="31"/>
                        <a:pt x="21" y="32"/>
                        <a:pt x="22" y="33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4"/>
                        <a:pt x="19" y="35"/>
                        <a:pt x="17" y="36"/>
                      </a:cubicBezTo>
                      <a:cubicBezTo>
                        <a:pt x="14" y="38"/>
                        <a:pt x="14" y="38"/>
                        <a:pt x="14" y="38"/>
                      </a:cubicBezTo>
                      <a:cubicBezTo>
                        <a:pt x="11" y="39"/>
                        <a:pt x="9" y="40"/>
                        <a:pt x="9" y="41"/>
                      </a:cubicBezTo>
                      <a:cubicBezTo>
                        <a:pt x="9" y="41"/>
                        <a:pt x="9" y="41"/>
                        <a:pt x="9" y="42"/>
                      </a:cubicBezTo>
                      <a:cubicBezTo>
                        <a:pt x="10" y="43"/>
                        <a:pt x="12" y="42"/>
                        <a:pt x="17" y="40"/>
                      </a:cubicBezTo>
                      <a:cubicBezTo>
                        <a:pt x="18" y="39"/>
                        <a:pt x="18" y="39"/>
                        <a:pt x="18" y="39"/>
                      </a:cubicBezTo>
                      <a:cubicBezTo>
                        <a:pt x="20" y="38"/>
                        <a:pt x="22" y="37"/>
                        <a:pt x="23" y="37"/>
                      </a:cubicBezTo>
                      <a:cubicBezTo>
                        <a:pt x="24" y="37"/>
                        <a:pt x="24" y="37"/>
                        <a:pt x="25" y="39"/>
                      </a:cubicBezTo>
                      <a:cubicBezTo>
                        <a:pt x="28" y="42"/>
                        <a:pt x="28" y="42"/>
                        <a:pt x="28" y="42"/>
                      </a:cubicBezTo>
                      <a:cubicBezTo>
                        <a:pt x="28" y="43"/>
                        <a:pt x="28" y="43"/>
                        <a:pt x="28" y="43"/>
                      </a:cubicBezTo>
                      <a:cubicBezTo>
                        <a:pt x="29" y="44"/>
                        <a:pt x="29" y="44"/>
                        <a:pt x="28" y="45"/>
                      </a:cubicBezTo>
                      <a:cubicBezTo>
                        <a:pt x="27" y="45"/>
                        <a:pt x="26" y="46"/>
                        <a:pt x="24" y="47"/>
                      </a:cubicBezTo>
                      <a:cubicBezTo>
                        <a:pt x="21" y="49"/>
                        <a:pt x="18" y="50"/>
                        <a:pt x="18" y="51"/>
                      </a:cubicBezTo>
                      <a:cubicBezTo>
                        <a:pt x="18" y="51"/>
                        <a:pt x="18" y="52"/>
                        <a:pt x="18" y="52"/>
                      </a:cubicBezTo>
                      <a:cubicBezTo>
                        <a:pt x="19" y="53"/>
                        <a:pt x="22" y="53"/>
                        <a:pt x="27" y="49"/>
                      </a:cubicBezTo>
                      <a:cubicBezTo>
                        <a:pt x="29" y="49"/>
                        <a:pt x="30" y="48"/>
                        <a:pt x="30" y="48"/>
                      </a:cubicBezTo>
                      <a:cubicBezTo>
                        <a:pt x="30" y="48"/>
                        <a:pt x="30" y="49"/>
                        <a:pt x="31" y="49"/>
                      </a:cubicBezTo>
                      <a:cubicBezTo>
                        <a:pt x="31" y="49"/>
                        <a:pt x="30" y="50"/>
                        <a:pt x="30" y="50"/>
                      </a:cubicBezTo>
                      <a:cubicBezTo>
                        <a:pt x="30" y="52"/>
                        <a:pt x="28" y="54"/>
                        <a:pt x="26" y="55"/>
                      </a:cubicBezTo>
                      <a:cubicBezTo>
                        <a:pt x="26" y="55"/>
                        <a:pt x="25" y="55"/>
                        <a:pt x="25" y="55"/>
                      </a:cubicBezTo>
                      <a:cubicBezTo>
                        <a:pt x="21" y="57"/>
                        <a:pt x="17" y="56"/>
                        <a:pt x="13" y="54"/>
                      </a:cubicBezTo>
                      <a:cubicBezTo>
                        <a:pt x="13" y="53"/>
                        <a:pt x="12" y="53"/>
                        <a:pt x="12" y="52"/>
                      </a:cubicBezTo>
                      <a:cubicBezTo>
                        <a:pt x="12" y="51"/>
                        <a:pt x="13" y="50"/>
                        <a:pt x="15" y="49"/>
                      </a:cubicBezTo>
                      <a:cubicBezTo>
                        <a:pt x="17" y="48"/>
                        <a:pt x="17" y="48"/>
                        <a:pt x="17" y="48"/>
                      </a:cubicBezTo>
                      <a:cubicBezTo>
                        <a:pt x="18" y="47"/>
                        <a:pt x="20" y="46"/>
                        <a:pt x="21" y="45"/>
                      </a:cubicBezTo>
                      <a:cubicBezTo>
                        <a:pt x="22" y="45"/>
                        <a:pt x="22" y="44"/>
                        <a:pt x="22" y="43"/>
                      </a:cubicBezTo>
                      <a:cubicBezTo>
                        <a:pt x="22" y="42"/>
                        <a:pt x="22" y="42"/>
                        <a:pt x="22" y="42"/>
                      </a:cubicBezTo>
                      <a:cubicBezTo>
                        <a:pt x="21" y="40"/>
                        <a:pt x="20" y="41"/>
                        <a:pt x="18" y="42"/>
                      </a:cubicBezTo>
                      <a:cubicBezTo>
                        <a:pt x="16" y="43"/>
                        <a:pt x="14" y="44"/>
                        <a:pt x="11" y="46"/>
                      </a:cubicBezTo>
                      <a:cubicBezTo>
                        <a:pt x="9" y="47"/>
                        <a:pt x="8" y="46"/>
                        <a:pt x="7" y="46"/>
                      </a:cubicBezTo>
                      <a:cubicBezTo>
                        <a:pt x="7" y="46"/>
                        <a:pt x="6" y="45"/>
                        <a:pt x="6" y="44"/>
                      </a:cubicBezTo>
                      <a:cubicBezTo>
                        <a:pt x="5" y="43"/>
                        <a:pt x="5" y="43"/>
                        <a:pt x="5" y="43"/>
                      </a:cubicBezTo>
                      <a:cubicBezTo>
                        <a:pt x="5" y="43"/>
                        <a:pt x="4" y="41"/>
                        <a:pt x="4" y="41"/>
                      </a:cubicBezTo>
                      <a:cubicBezTo>
                        <a:pt x="4" y="41"/>
                        <a:pt x="4" y="40"/>
                        <a:pt x="4" y="39"/>
                      </a:cubicBezTo>
                      <a:cubicBezTo>
                        <a:pt x="5" y="38"/>
                        <a:pt x="8" y="38"/>
                        <a:pt x="10" y="37"/>
                      </a:cubicBezTo>
                      <a:cubicBezTo>
                        <a:pt x="11" y="37"/>
                        <a:pt x="11" y="37"/>
                        <a:pt x="11" y="37"/>
                      </a:cubicBezTo>
                      <a:cubicBezTo>
                        <a:pt x="12" y="36"/>
                        <a:pt x="12" y="36"/>
                        <a:pt x="12" y="36"/>
                      </a:cubicBezTo>
                      <a:cubicBezTo>
                        <a:pt x="15" y="35"/>
                        <a:pt x="18" y="35"/>
                        <a:pt x="17" y="32"/>
                      </a:cubicBezTo>
                      <a:cubicBezTo>
                        <a:pt x="17" y="32"/>
                        <a:pt x="17" y="31"/>
                        <a:pt x="16" y="31"/>
                      </a:cubicBezTo>
                      <a:cubicBezTo>
                        <a:pt x="16" y="31"/>
                        <a:pt x="15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0" y="32"/>
                        <a:pt x="5" y="34"/>
                        <a:pt x="3" y="34"/>
                      </a:cubicBezTo>
                      <a:cubicBezTo>
                        <a:pt x="3" y="33"/>
                        <a:pt x="2" y="32"/>
                        <a:pt x="1" y="31"/>
                      </a:cubicBezTo>
                      <a:cubicBezTo>
                        <a:pt x="1" y="30"/>
                        <a:pt x="1" y="28"/>
                        <a:pt x="1" y="28"/>
                      </a:cubicBezTo>
                      <a:cubicBezTo>
                        <a:pt x="0" y="25"/>
                        <a:pt x="0" y="23"/>
                        <a:pt x="0" y="20"/>
                      </a:cubicBezTo>
                      <a:cubicBezTo>
                        <a:pt x="0" y="20"/>
                        <a:pt x="1" y="20"/>
                        <a:pt x="2" y="19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4" y="19"/>
                        <a:pt x="9" y="18"/>
                        <a:pt x="11" y="18"/>
                      </a:cubicBezTo>
                      <a:cubicBezTo>
                        <a:pt x="13" y="18"/>
                        <a:pt x="15" y="18"/>
                        <a:pt x="15" y="16"/>
                      </a:cubicBezTo>
                      <a:cubicBezTo>
                        <a:pt x="16" y="16"/>
                        <a:pt x="15" y="16"/>
                        <a:pt x="15" y="15"/>
                      </a:cubicBezTo>
                      <a:cubicBezTo>
                        <a:pt x="14" y="14"/>
                        <a:pt x="11" y="14"/>
                        <a:pt x="7" y="14"/>
                      </a:cubicBezTo>
                      <a:cubicBezTo>
                        <a:pt x="5" y="14"/>
                        <a:pt x="2" y="14"/>
                        <a:pt x="2" y="13"/>
                      </a:cubicBezTo>
                      <a:cubicBezTo>
                        <a:pt x="1" y="13"/>
                        <a:pt x="1" y="12"/>
                        <a:pt x="1" y="12"/>
                      </a:cubicBezTo>
                      <a:cubicBezTo>
                        <a:pt x="1" y="11"/>
                        <a:pt x="2" y="11"/>
                        <a:pt x="2" y="11"/>
                      </a:cubicBezTo>
                      <a:cubicBezTo>
                        <a:pt x="2" y="11"/>
                        <a:pt x="4" y="10"/>
                        <a:pt x="4" y="10"/>
                      </a:cubicBezTo>
                      <a:cubicBezTo>
                        <a:pt x="6" y="10"/>
                        <a:pt x="7" y="10"/>
                        <a:pt x="8" y="10"/>
                      </a:cubicBezTo>
                      <a:cubicBezTo>
                        <a:pt x="10" y="10"/>
                        <a:pt x="12" y="10"/>
                        <a:pt x="12" y="9"/>
                      </a:cubicBezTo>
                      <a:cubicBezTo>
                        <a:pt x="12" y="7"/>
                        <a:pt x="11" y="7"/>
                        <a:pt x="10" y="7"/>
                      </a:cubicBez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5" y="7"/>
                        <a:pt x="4" y="7"/>
                        <a:pt x="3" y="7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6"/>
                        <a:pt x="3" y="6"/>
                        <a:pt x="4" y="6"/>
                      </a:cubicBezTo>
                      <a:cubicBezTo>
                        <a:pt x="5" y="5"/>
                        <a:pt x="7" y="5"/>
                        <a:pt x="8" y="5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13" y="6"/>
                        <a:pt x="15" y="7"/>
                        <a:pt x="16" y="6"/>
                      </a:cubicBezTo>
                      <a:cubicBezTo>
                        <a:pt x="16" y="6"/>
                        <a:pt x="16" y="6"/>
                        <a:pt x="16" y="6"/>
                      </a:cubicBezTo>
                      <a:cubicBezTo>
                        <a:pt x="16" y="6"/>
                        <a:pt x="16" y="6"/>
                        <a:pt x="16" y="6"/>
                      </a:cubicBezTo>
                      <a:cubicBezTo>
                        <a:pt x="16" y="3"/>
                        <a:pt x="14" y="3"/>
                        <a:pt x="13" y="3"/>
                      </a:cubicBezTo>
                      <a:cubicBezTo>
                        <a:pt x="12" y="3"/>
                        <a:pt x="9" y="2"/>
                        <a:pt x="8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4" name="Freeform 186">
                  <a:extLst>
                    <a:ext uri="{FF2B5EF4-FFF2-40B4-BE49-F238E27FC236}">
                      <a16:creationId xmlns:a16="http://schemas.microsoft.com/office/drawing/2014/main" id="{ECABEF40-6F74-1DF2-BF5F-EB601CE9DD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9" y="3601"/>
                  <a:ext cx="34" cy="81"/>
                </a:xfrm>
                <a:custGeom>
                  <a:avLst/>
                  <a:gdLst>
                    <a:gd name="T0" fmla="*/ 53 w 25"/>
                    <a:gd name="T1" fmla="*/ 0 h 55"/>
                    <a:gd name="T2" fmla="*/ 0 w 25"/>
                    <a:gd name="T3" fmla="*/ 175 h 55"/>
                    <a:gd name="T4" fmla="*/ 53 w 25"/>
                    <a:gd name="T5" fmla="*/ 0 h 55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5" h="55">
                      <a:moveTo>
                        <a:pt x="21" y="0"/>
                      </a:moveTo>
                      <a:cubicBezTo>
                        <a:pt x="22" y="11"/>
                        <a:pt x="25" y="41"/>
                        <a:pt x="0" y="55"/>
                      </a:cubicBezTo>
                      <a:cubicBezTo>
                        <a:pt x="9" y="46"/>
                        <a:pt x="20" y="34"/>
                        <a:pt x="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5" name="Freeform 187">
                  <a:extLst>
                    <a:ext uri="{FF2B5EF4-FFF2-40B4-BE49-F238E27FC236}">
                      <a16:creationId xmlns:a16="http://schemas.microsoft.com/office/drawing/2014/main" id="{363B0615-D5AB-7BF7-1ACB-538749F5E2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5" y="3698"/>
                  <a:ext cx="194" cy="92"/>
                </a:xfrm>
                <a:custGeom>
                  <a:avLst/>
                  <a:gdLst>
                    <a:gd name="T0" fmla="*/ 0 w 141"/>
                    <a:gd name="T1" fmla="*/ 177 h 63"/>
                    <a:gd name="T2" fmla="*/ 161 w 141"/>
                    <a:gd name="T3" fmla="*/ 171 h 63"/>
                    <a:gd name="T4" fmla="*/ 282 w 141"/>
                    <a:gd name="T5" fmla="*/ 153 h 63"/>
                    <a:gd name="T6" fmla="*/ 362 w 141"/>
                    <a:gd name="T7" fmla="*/ 0 h 63"/>
                    <a:gd name="T8" fmla="*/ 303 w 141"/>
                    <a:gd name="T9" fmla="*/ 79 h 63"/>
                    <a:gd name="T10" fmla="*/ 282 w 141"/>
                    <a:gd name="T11" fmla="*/ 50 h 63"/>
                    <a:gd name="T12" fmla="*/ 223 w 141"/>
                    <a:gd name="T13" fmla="*/ 74 h 63"/>
                    <a:gd name="T14" fmla="*/ 180 w 141"/>
                    <a:gd name="T15" fmla="*/ 108 h 63"/>
                    <a:gd name="T16" fmla="*/ 228 w 141"/>
                    <a:gd name="T17" fmla="*/ 112 h 63"/>
                    <a:gd name="T18" fmla="*/ 157 w 141"/>
                    <a:gd name="T19" fmla="*/ 158 h 63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41" h="63">
                      <a:moveTo>
                        <a:pt x="0" y="57"/>
                      </a:moveTo>
                      <a:cubicBezTo>
                        <a:pt x="19" y="63"/>
                        <a:pt x="43" y="56"/>
                        <a:pt x="62" y="55"/>
                      </a:cubicBezTo>
                      <a:cubicBezTo>
                        <a:pt x="77" y="55"/>
                        <a:pt x="93" y="53"/>
                        <a:pt x="108" y="49"/>
                      </a:cubicBezTo>
                      <a:cubicBezTo>
                        <a:pt x="129" y="42"/>
                        <a:pt x="141" y="22"/>
                        <a:pt x="139" y="0"/>
                      </a:cubicBezTo>
                      <a:cubicBezTo>
                        <a:pt x="136" y="10"/>
                        <a:pt x="127" y="39"/>
                        <a:pt x="116" y="25"/>
                      </a:cubicBezTo>
                      <a:cubicBezTo>
                        <a:pt x="111" y="20"/>
                        <a:pt x="116" y="16"/>
                        <a:pt x="108" y="16"/>
                      </a:cubicBezTo>
                      <a:cubicBezTo>
                        <a:pt x="104" y="16"/>
                        <a:pt x="90" y="23"/>
                        <a:pt x="86" y="24"/>
                      </a:cubicBezTo>
                      <a:cubicBezTo>
                        <a:pt x="82" y="25"/>
                        <a:pt x="67" y="28"/>
                        <a:pt x="69" y="35"/>
                      </a:cubicBezTo>
                      <a:cubicBezTo>
                        <a:pt x="71" y="42"/>
                        <a:pt x="83" y="33"/>
                        <a:pt x="88" y="36"/>
                      </a:cubicBezTo>
                      <a:cubicBezTo>
                        <a:pt x="102" y="48"/>
                        <a:pt x="62" y="50"/>
                        <a:pt x="60" y="51"/>
                      </a:cubicBezTo>
                    </a:path>
                  </a:pathLst>
                </a:custGeom>
                <a:solidFill>
                  <a:srgbClr val="004E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6" name="Freeform 188">
                  <a:extLst>
                    <a:ext uri="{FF2B5EF4-FFF2-40B4-BE49-F238E27FC236}">
                      <a16:creationId xmlns:a16="http://schemas.microsoft.com/office/drawing/2014/main" id="{65F1F862-6BDD-6963-7E9E-0308A01827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2" y="3670"/>
                  <a:ext cx="106" cy="95"/>
                </a:xfrm>
                <a:custGeom>
                  <a:avLst/>
                  <a:gdLst>
                    <a:gd name="T0" fmla="*/ 21 w 77"/>
                    <a:gd name="T1" fmla="*/ 156 h 65"/>
                    <a:gd name="T2" fmla="*/ 96 w 77"/>
                    <a:gd name="T3" fmla="*/ 165 h 65"/>
                    <a:gd name="T4" fmla="*/ 193 w 77"/>
                    <a:gd name="T5" fmla="*/ 54 h 65"/>
                    <a:gd name="T6" fmla="*/ 85 w 77"/>
                    <a:gd name="T7" fmla="*/ 54 h 65"/>
                    <a:gd name="T8" fmla="*/ 21 w 77"/>
                    <a:gd name="T9" fmla="*/ 156 h 6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77" h="65">
                      <a:moveTo>
                        <a:pt x="8" y="50"/>
                      </a:moveTo>
                      <a:cubicBezTo>
                        <a:pt x="15" y="65"/>
                        <a:pt x="24" y="61"/>
                        <a:pt x="37" y="53"/>
                      </a:cubicBezTo>
                      <a:cubicBezTo>
                        <a:pt x="49" y="47"/>
                        <a:pt x="77" y="33"/>
                        <a:pt x="74" y="17"/>
                      </a:cubicBezTo>
                      <a:cubicBezTo>
                        <a:pt x="71" y="0"/>
                        <a:pt x="51" y="6"/>
                        <a:pt x="33" y="17"/>
                      </a:cubicBezTo>
                      <a:cubicBezTo>
                        <a:pt x="17" y="26"/>
                        <a:pt x="0" y="36"/>
                        <a:pt x="8" y="50"/>
                      </a:cubicBezTo>
                      <a:close/>
                    </a:path>
                  </a:pathLst>
                </a:custGeom>
                <a:solidFill>
                  <a:srgbClr val="7BB1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7" name="Freeform 189">
                  <a:extLst>
                    <a:ext uri="{FF2B5EF4-FFF2-40B4-BE49-F238E27FC236}">
                      <a16:creationId xmlns:a16="http://schemas.microsoft.com/office/drawing/2014/main" id="{3DE3C755-D511-D580-B874-B675916A1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" y="3679"/>
                  <a:ext cx="99" cy="79"/>
                </a:xfrm>
                <a:custGeom>
                  <a:avLst/>
                  <a:gdLst>
                    <a:gd name="T0" fmla="*/ 81 w 72"/>
                    <a:gd name="T1" fmla="*/ 38 h 54"/>
                    <a:gd name="T2" fmla="*/ 166 w 72"/>
                    <a:gd name="T3" fmla="*/ 9 h 54"/>
                    <a:gd name="T4" fmla="*/ 182 w 72"/>
                    <a:gd name="T5" fmla="*/ 34 h 54"/>
                    <a:gd name="T6" fmla="*/ 95 w 72"/>
                    <a:gd name="T7" fmla="*/ 142 h 54"/>
                    <a:gd name="T8" fmla="*/ 89 w 72"/>
                    <a:gd name="T9" fmla="*/ 143 h 54"/>
                    <a:gd name="T10" fmla="*/ 36 w 72"/>
                    <a:gd name="T11" fmla="*/ 162 h 54"/>
                    <a:gd name="T12" fmla="*/ 15 w 72"/>
                    <a:gd name="T13" fmla="*/ 138 h 54"/>
                    <a:gd name="T14" fmla="*/ 15 w 72"/>
                    <a:gd name="T15" fmla="*/ 138 h 54"/>
                    <a:gd name="T16" fmla="*/ 81 w 72"/>
                    <a:gd name="T17" fmla="*/ 38 h 5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72" h="54">
                      <a:moveTo>
                        <a:pt x="31" y="12"/>
                      </a:moveTo>
                      <a:cubicBezTo>
                        <a:pt x="46" y="3"/>
                        <a:pt x="58" y="0"/>
                        <a:pt x="64" y="3"/>
                      </a:cubicBezTo>
                      <a:cubicBezTo>
                        <a:pt x="67" y="5"/>
                        <a:pt x="69" y="7"/>
                        <a:pt x="70" y="11"/>
                      </a:cubicBezTo>
                      <a:cubicBezTo>
                        <a:pt x="72" y="25"/>
                        <a:pt x="48" y="38"/>
                        <a:pt x="36" y="45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5" y="51"/>
                        <a:pt x="19" y="54"/>
                        <a:pt x="14" y="52"/>
                      </a:cubicBezTo>
                      <a:cubicBezTo>
                        <a:pt x="11" y="51"/>
                        <a:pt x="9" y="49"/>
                        <a:pt x="6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0" y="31"/>
                        <a:pt x="13" y="22"/>
                        <a:pt x="31" y="12"/>
                      </a:cubicBezTo>
                      <a:close/>
                    </a:path>
                  </a:pathLst>
                </a:custGeom>
                <a:solidFill>
                  <a:srgbClr val="CEDFC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8" name="Freeform 190">
                  <a:extLst>
                    <a:ext uri="{FF2B5EF4-FFF2-40B4-BE49-F238E27FC236}">
                      <a16:creationId xmlns:a16="http://schemas.microsoft.com/office/drawing/2014/main" id="{AF53CAD6-01FF-8996-5CB7-03A91C27CE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5" y="3686"/>
                  <a:ext cx="84" cy="66"/>
                </a:xfrm>
                <a:custGeom>
                  <a:avLst/>
                  <a:gdLst>
                    <a:gd name="T0" fmla="*/ 127 w 61"/>
                    <a:gd name="T1" fmla="*/ 6 h 45"/>
                    <a:gd name="T2" fmla="*/ 140 w 61"/>
                    <a:gd name="T3" fmla="*/ 34 h 45"/>
                    <a:gd name="T4" fmla="*/ 124 w 61"/>
                    <a:gd name="T5" fmla="*/ 13 h 45"/>
                    <a:gd name="T6" fmla="*/ 105 w 61"/>
                    <a:gd name="T7" fmla="*/ 22 h 45"/>
                    <a:gd name="T8" fmla="*/ 117 w 61"/>
                    <a:gd name="T9" fmla="*/ 54 h 45"/>
                    <a:gd name="T10" fmla="*/ 105 w 61"/>
                    <a:gd name="T11" fmla="*/ 34 h 45"/>
                    <a:gd name="T12" fmla="*/ 85 w 61"/>
                    <a:gd name="T13" fmla="*/ 47 h 45"/>
                    <a:gd name="T14" fmla="*/ 96 w 61"/>
                    <a:gd name="T15" fmla="*/ 82 h 45"/>
                    <a:gd name="T16" fmla="*/ 74 w 61"/>
                    <a:gd name="T17" fmla="*/ 41 h 45"/>
                    <a:gd name="T18" fmla="*/ 47 w 61"/>
                    <a:gd name="T19" fmla="*/ 45 h 45"/>
                    <a:gd name="T20" fmla="*/ 50 w 61"/>
                    <a:gd name="T21" fmla="*/ 82 h 45"/>
                    <a:gd name="T22" fmla="*/ 23 w 61"/>
                    <a:gd name="T23" fmla="*/ 79 h 45"/>
                    <a:gd name="T24" fmla="*/ 40 w 61"/>
                    <a:gd name="T25" fmla="*/ 114 h 45"/>
                    <a:gd name="T26" fmla="*/ 15 w 61"/>
                    <a:gd name="T27" fmla="*/ 79 h 45"/>
                    <a:gd name="T28" fmla="*/ 8 w 61"/>
                    <a:gd name="T29" fmla="*/ 120 h 45"/>
                    <a:gd name="T30" fmla="*/ 26 w 61"/>
                    <a:gd name="T31" fmla="*/ 129 h 45"/>
                    <a:gd name="T32" fmla="*/ 19 w 61"/>
                    <a:gd name="T33" fmla="*/ 107 h 45"/>
                    <a:gd name="T34" fmla="*/ 40 w 61"/>
                    <a:gd name="T35" fmla="*/ 133 h 45"/>
                    <a:gd name="T36" fmla="*/ 55 w 61"/>
                    <a:gd name="T37" fmla="*/ 123 h 45"/>
                    <a:gd name="T38" fmla="*/ 41 w 61"/>
                    <a:gd name="T39" fmla="*/ 88 h 45"/>
                    <a:gd name="T40" fmla="*/ 62 w 61"/>
                    <a:gd name="T41" fmla="*/ 120 h 45"/>
                    <a:gd name="T42" fmla="*/ 62 w 61"/>
                    <a:gd name="T43" fmla="*/ 107 h 45"/>
                    <a:gd name="T44" fmla="*/ 76 w 61"/>
                    <a:gd name="T45" fmla="*/ 110 h 45"/>
                    <a:gd name="T46" fmla="*/ 81 w 61"/>
                    <a:gd name="T47" fmla="*/ 107 h 45"/>
                    <a:gd name="T48" fmla="*/ 61 w 61"/>
                    <a:gd name="T49" fmla="*/ 56 h 45"/>
                    <a:gd name="T50" fmla="*/ 85 w 61"/>
                    <a:gd name="T51" fmla="*/ 97 h 45"/>
                    <a:gd name="T52" fmla="*/ 110 w 61"/>
                    <a:gd name="T53" fmla="*/ 79 h 45"/>
                    <a:gd name="T54" fmla="*/ 95 w 61"/>
                    <a:gd name="T55" fmla="*/ 41 h 45"/>
                    <a:gd name="T56" fmla="*/ 116 w 61"/>
                    <a:gd name="T57" fmla="*/ 73 h 45"/>
                    <a:gd name="T58" fmla="*/ 132 w 61"/>
                    <a:gd name="T59" fmla="*/ 60 h 45"/>
                    <a:gd name="T60" fmla="*/ 125 w 61"/>
                    <a:gd name="T61" fmla="*/ 38 h 45"/>
                    <a:gd name="T62" fmla="*/ 140 w 61"/>
                    <a:gd name="T63" fmla="*/ 60 h 45"/>
                    <a:gd name="T64" fmla="*/ 160 w 61"/>
                    <a:gd name="T65" fmla="*/ 22 h 45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61" h="45">
                      <a:moveTo>
                        <a:pt x="50" y="0"/>
                      </a:moveTo>
                      <a:cubicBezTo>
                        <a:pt x="49" y="0"/>
                        <a:pt x="49" y="1"/>
                        <a:pt x="49" y="2"/>
                      </a:cubicBezTo>
                      <a:cubicBezTo>
                        <a:pt x="52" y="5"/>
                        <a:pt x="54" y="6"/>
                        <a:pt x="54" y="8"/>
                      </a:cubicBezTo>
                      <a:cubicBezTo>
                        <a:pt x="55" y="10"/>
                        <a:pt x="54" y="10"/>
                        <a:pt x="54" y="11"/>
                      </a:cubicBezTo>
                      <a:cubicBezTo>
                        <a:pt x="53" y="11"/>
                        <a:pt x="52" y="11"/>
                        <a:pt x="50" y="9"/>
                      </a:cubicBezTo>
                      <a:cubicBezTo>
                        <a:pt x="49" y="8"/>
                        <a:pt x="49" y="6"/>
                        <a:pt x="47" y="4"/>
                      </a:cubicBezTo>
                      <a:cubicBezTo>
                        <a:pt x="45" y="1"/>
                        <a:pt x="42" y="2"/>
                        <a:pt x="41" y="2"/>
                      </a:cubicBezTo>
                      <a:cubicBezTo>
                        <a:pt x="36" y="4"/>
                        <a:pt x="39" y="6"/>
                        <a:pt x="40" y="7"/>
                      </a:cubicBezTo>
                      <a:cubicBezTo>
                        <a:pt x="41" y="9"/>
                        <a:pt x="42" y="10"/>
                        <a:pt x="44" y="13"/>
                      </a:cubicBezTo>
                      <a:cubicBezTo>
                        <a:pt x="45" y="15"/>
                        <a:pt x="46" y="17"/>
                        <a:pt x="45" y="17"/>
                      </a:cubicBezTo>
                      <a:cubicBezTo>
                        <a:pt x="44" y="18"/>
                        <a:pt x="43" y="16"/>
                        <a:pt x="42" y="14"/>
                      </a:cubicBezTo>
                      <a:cubicBezTo>
                        <a:pt x="41" y="13"/>
                        <a:pt x="41" y="12"/>
                        <a:pt x="40" y="11"/>
                      </a:cubicBezTo>
                      <a:cubicBezTo>
                        <a:pt x="39" y="10"/>
                        <a:pt x="36" y="5"/>
                        <a:pt x="32" y="7"/>
                      </a:cubicBezTo>
                      <a:cubicBezTo>
                        <a:pt x="28" y="9"/>
                        <a:pt x="32" y="14"/>
                        <a:pt x="33" y="15"/>
                      </a:cubicBezTo>
                      <a:cubicBezTo>
                        <a:pt x="35" y="19"/>
                        <a:pt x="38" y="23"/>
                        <a:pt x="38" y="24"/>
                      </a:cubicBezTo>
                      <a:cubicBezTo>
                        <a:pt x="38" y="25"/>
                        <a:pt x="38" y="26"/>
                        <a:pt x="37" y="26"/>
                      </a:cubicBezTo>
                      <a:cubicBezTo>
                        <a:pt x="36" y="27"/>
                        <a:pt x="36" y="26"/>
                        <a:pt x="35" y="25"/>
                      </a:cubicBezTo>
                      <a:cubicBezTo>
                        <a:pt x="35" y="24"/>
                        <a:pt x="31" y="19"/>
                        <a:pt x="28" y="13"/>
                      </a:cubicBezTo>
                      <a:cubicBezTo>
                        <a:pt x="27" y="12"/>
                        <a:pt x="25" y="9"/>
                        <a:pt x="22" y="11"/>
                      </a:cubicBezTo>
                      <a:cubicBezTo>
                        <a:pt x="21" y="12"/>
                        <a:pt x="19" y="13"/>
                        <a:pt x="18" y="14"/>
                      </a:cubicBezTo>
                      <a:cubicBezTo>
                        <a:pt x="14" y="16"/>
                        <a:pt x="17" y="20"/>
                        <a:pt x="17" y="20"/>
                      </a:cubicBezTo>
                      <a:cubicBezTo>
                        <a:pt x="17" y="20"/>
                        <a:pt x="21" y="24"/>
                        <a:pt x="19" y="26"/>
                      </a:cubicBezTo>
                      <a:cubicBezTo>
                        <a:pt x="17" y="27"/>
                        <a:pt x="15" y="23"/>
                        <a:pt x="14" y="21"/>
                      </a:cubicBezTo>
                      <a:cubicBezTo>
                        <a:pt x="12" y="18"/>
                        <a:pt x="7" y="21"/>
                        <a:pt x="9" y="25"/>
                      </a:cubicBezTo>
                      <a:cubicBezTo>
                        <a:pt x="12" y="29"/>
                        <a:pt x="15" y="34"/>
                        <a:pt x="15" y="34"/>
                      </a:cubicBezTo>
                      <a:cubicBezTo>
                        <a:pt x="16" y="35"/>
                        <a:pt x="15" y="36"/>
                        <a:pt x="15" y="36"/>
                      </a:cubicBezTo>
                      <a:cubicBezTo>
                        <a:pt x="14" y="37"/>
                        <a:pt x="13" y="36"/>
                        <a:pt x="13" y="36"/>
                      </a:cubicBezTo>
                      <a:cubicBezTo>
                        <a:pt x="13" y="36"/>
                        <a:pt x="9" y="30"/>
                        <a:pt x="6" y="25"/>
                      </a:cubicBezTo>
                      <a:cubicBezTo>
                        <a:pt x="6" y="25"/>
                        <a:pt x="5" y="24"/>
                        <a:pt x="4" y="26"/>
                      </a:cubicBezTo>
                      <a:cubicBezTo>
                        <a:pt x="1" y="30"/>
                        <a:pt x="0" y="34"/>
                        <a:pt x="3" y="38"/>
                      </a:cubicBezTo>
                      <a:cubicBezTo>
                        <a:pt x="4" y="41"/>
                        <a:pt x="6" y="42"/>
                        <a:pt x="8" y="43"/>
                      </a:cubicBezTo>
                      <a:cubicBezTo>
                        <a:pt x="9" y="44"/>
                        <a:pt x="12" y="43"/>
                        <a:pt x="10" y="41"/>
                      </a:cubicBezTo>
                      <a:cubicBezTo>
                        <a:pt x="8" y="39"/>
                        <a:pt x="7" y="36"/>
                        <a:pt x="7" y="36"/>
                      </a:cubicBezTo>
                      <a:cubicBezTo>
                        <a:pt x="6" y="35"/>
                        <a:pt x="6" y="34"/>
                        <a:pt x="7" y="34"/>
                      </a:cubicBezTo>
                      <a:cubicBezTo>
                        <a:pt x="8" y="33"/>
                        <a:pt x="9" y="33"/>
                        <a:pt x="9" y="34"/>
                      </a:cubicBezTo>
                      <a:cubicBezTo>
                        <a:pt x="11" y="36"/>
                        <a:pt x="13" y="40"/>
                        <a:pt x="15" y="42"/>
                      </a:cubicBezTo>
                      <a:cubicBezTo>
                        <a:pt x="15" y="43"/>
                        <a:pt x="16" y="45"/>
                        <a:pt x="19" y="43"/>
                      </a:cubicBezTo>
                      <a:cubicBezTo>
                        <a:pt x="22" y="41"/>
                        <a:pt x="21" y="39"/>
                        <a:pt x="21" y="39"/>
                      </a:cubicBezTo>
                      <a:cubicBezTo>
                        <a:pt x="19" y="36"/>
                        <a:pt x="17" y="33"/>
                        <a:pt x="16" y="31"/>
                      </a:cubicBezTo>
                      <a:cubicBezTo>
                        <a:pt x="15" y="30"/>
                        <a:pt x="15" y="29"/>
                        <a:pt x="16" y="28"/>
                      </a:cubicBezTo>
                      <a:cubicBezTo>
                        <a:pt x="16" y="28"/>
                        <a:pt x="17" y="29"/>
                        <a:pt x="18" y="29"/>
                      </a:cubicBezTo>
                      <a:cubicBezTo>
                        <a:pt x="20" y="32"/>
                        <a:pt x="22" y="36"/>
                        <a:pt x="24" y="38"/>
                      </a:cubicBezTo>
                      <a:cubicBezTo>
                        <a:pt x="25" y="41"/>
                        <a:pt x="27" y="39"/>
                        <a:pt x="26" y="37"/>
                      </a:cubicBezTo>
                      <a:cubicBezTo>
                        <a:pt x="26" y="36"/>
                        <a:pt x="24" y="34"/>
                        <a:pt x="24" y="34"/>
                      </a:cubicBezTo>
                      <a:cubicBezTo>
                        <a:pt x="24" y="33"/>
                        <a:pt x="22" y="32"/>
                        <a:pt x="24" y="30"/>
                      </a:cubicBezTo>
                      <a:cubicBezTo>
                        <a:pt x="26" y="29"/>
                        <a:pt x="27" y="33"/>
                        <a:pt x="29" y="35"/>
                      </a:cubicBezTo>
                      <a:cubicBezTo>
                        <a:pt x="29" y="36"/>
                        <a:pt x="30" y="37"/>
                        <a:pt x="31" y="36"/>
                      </a:cubicBezTo>
                      <a:cubicBezTo>
                        <a:pt x="32" y="36"/>
                        <a:pt x="32" y="35"/>
                        <a:pt x="31" y="34"/>
                      </a:cubicBezTo>
                      <a:cubicBezTo>
                        <a:pt x="29" y="30"/>
                        <a:pt x="24" y="25"/>
                        <a:pt x="23" y="22"/>
                      </a:cubicBezTo>
                      <a:cubicBezTo>
                        <a:pt x="22" y="20"/>
                        <a:pt x="22" y="19"/>
                        <a:pt x="23" y="18"/>
                      </a:cubicBezTo>
                      <a:cubicBezTo>
                        <a:pt x="23" y="18"/>
                        <a:pt x="24" y="18"/>
                        <a:pt x="26" y="20"/>
                      </a:cubicBezTo>
                      <a:cubicBezTo>
                        <a:pt x="28" y="22"/>
                        <a:pt x="31" y="27"/>
                        <a:pt x="33" y="31"/>
                      </a:cubicBezTo>
                      <a:cubicBezTo>
                        <a:pt x="33" y="32"/>
                        <a:pt x="35" y="34"/>
                        <a:pt x="40" y="32"/>
                      </a:cubicBezTo>
                      <a:cubicBezTo>
                        <a:pt x="44" y="29"/>
                        <a:pt x="42" y="25"/>
                        <a:pt x="42" y="25"/>
                      </a:cubicBezTo>
                      <a:cubicBezTo>
                        <a:pt x="39" y="21"/>
                        <a:pt x="37" y="17"/>
                        <a:pt x="36" y="15"/>
                      </a:cubicBezTo>
                      <a:cubicBezTo>
                        <a:pt x="35" y="14"/>
                        <a:pt x="36" y="13"/>
                        <a:pt x="36" y="13"/>
                      </a:cubicBezTo>
                      <a:cubicBezTo>
                        <a:pt x="37" y="13"/>
                        <a:pt x="38" y="13"/>
                        <a:pt x="38" y="14"/>
                      </a:cubicBezTo>
                      <a:cubicBezTo>
                        <a:pt x="40" y="15"/>
                        <a:pt x="42" y="20"/>
                        <a:pt x="44" y="23"/>
                      </a:cubicBezTo>
                      <a:cubicBezTo>
                        <a:pt x="45" y="24"/>
                        <a:pt x="46" y="27"/>
                        <a:pt x="50" y="25"/>
                      </a:cubicBezTo>
                      <a:cubicBezTo>
                        <a:pt x="53" y="22"/>
                        <a:pt x="51" y="20"/>
                        <a:pt x="51" y="19"/>
                      </a:cubicBezTo>
                      <a:cubicBezTo>
                        <a:pt x="50" y="17"/>
                        <a:pt x="49" y="16"/>
                        <a:pt x="48" y="14"/>
                      </a:cubicBezTo>
                      <a:cubicBezTo>
                        <a:pt x="47" y="13"/>
                        <a:pt x="47" y="12"/>
                        <a:pt x="48" y="12"/>
                      </a:cubicBezTo>
                      <a:cubicBezTo>
                        <a:pt x="49" y="11"/>
                        <a:pt x="50" y="11"/>
                        <a:pt x="50" y="12"/>
                      </a:cubicBezTo>
                      <a:cubicBezTo>
                        <a:pt x="52" y="14"/>
                        <a:pt x="53" y="17"/>
                        <a:pt x="54" y="19"/>
                      </a:cubicBezTo>
                      <a:cubicBezTo>
                        <a:pt x="55" y="19"/>
                        <a:pt x="56" y="20"/>
                        <a:pt x="56" y="19"/>
                      </a:cubicBezTo>
                      <a:cubicBezTo>
                        <a:pt x="60" y="15"/>
                        <a:pt x="61" y="11"/>
                        <a:pt x="61" y="7"/>
                      </a:cubicBezTo>
                      <a:cubicBezTo>
                        <a:pt x="60" y="2"/>
                        <a:pt x="55" y="0"/>
                        <a:pt x="50" y="0"/>
                      </a:cubicBezTo>
                      <a:close/>
                    </a:path>
                  </a:pathLst>
                </a:custGeom>
                <a:solidFill>
                  <a:srgbClr val="F9CFD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59" name="Freeform 191">
                  <a:extLst>
                    <a:ext uri="{FF2B5EF4-FFF2-40B4-BE49-F238E27FC236}">
                      <a16:creationId xmlns:a16="http://schemas.microsoft.com/office/drawing/2014/main" id="{A863AC1C-A4A9-F2C2-8213-BE170E1F852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45" y="3714"/>
                  <a:ext cx="23" cy="37"/>
                </a:xfrm>
                <a:custGeom>
                  <a:avLst/>
                  <a:gdLst>
                    <a:gd name="T0" fmla="*/ 22 w 17"/>
                    <a:gd name="T1" fmla="*/ 19 h 25"/>
                    <a:gd name="T2" fmla="*/ 35 w 17"/>
                    <a:gd name="T3" fmla="*/ 41 h 25"/>
                    <a:gd name="T4" fmla="*/ 35 w 17"/>
                    <a:gd name="T5" fmla="*/ 41 h 25"/>
                    <a:gd name="T6" fmla="*/ 37 w 17"/>
                    <a:gd name="T7" fmla="*/ 49 h 25"/>
                    <a:gd name="T8" fmla="*/ 37 w 17"/>
                    <a:gd name="T9" fmla="*/ 49 h 25"/>
                    <a:gd name="T10" fmla="*/ 37 w 17"/>
                    <a:gd name="T11" fmla="*/ 55 h 25"/>
                    <a:gd name="T12" fmla="*/ 35 w 17"/>
                    <a:gd name="T13" fmla="*/ 59 h 25"/>
                    <a:gd name="T14" fmla="*/ 35 w 17"/>
                    <a:gd name="T15" fmla="*/ 59 h 25"/>
                    <a:gd name="T16" fmla="*/ 37 w 17"/>
                    <a:gd name="T17" fmla="*/ 59 h 25"/>
                    <a:gd name="T18" fmla="*/ 37 w 17"/>
                    <a:gd name="T19" fmla="*/ 59 h 25"/>
                    <a:gd name="T20" fmla="*/ 37 w 17"/>
                    <a:gd name="T21" fmla="*/ 59 h 25"/>
                    <a:gd name="T22" fmla="*/ 37 w 17"/>
                    <a:gd name="T23" fmla="*/ 59 h 25"/>
                    <a:gd name="T24" fmla="*/ 37 w 17"/>
                    <a:gd name="T25" fmla="*/ 55 h 25"/>
                    <a:gd name="T26" fmla="*/ 32 w 17"/>
                    <a:gd name="T27" fmla="*/ 28 h 25"/>
                    <a:gd name="T28" fmla="*/ 27 w 17"/>
                    <a:gd name="T29" fmla="*/ 19 h 25"/>
                    <a:gd name="T30" fmla="*/ 27 w 17"/>
                    <a:gd name="T31" fmla="*/ 9 h 25"/>
                    <a:gd name="T32" fmla="*/ 32 w 17"/>
                    <a:gd name="T33" fmla="*/ 1 h 25"/>
                    <a:gd name="T34" fmla="*/ 22 w 17"/>
                    <a:gd name="T35" fmla="*/ 19 h 25"/>
                    <a:gd name="T36" fmla="*/ 9 w 17"/>
                    <a:gd name="T37" fmla="*/ 22 h 25"/>
                    <a:gd name="T38" fmla="*/ 7 w 17"/>
                    <a:gd name="T39" fmla="*/ 61 h 25"/>
                    <a:gd name="T40" fmla="*/ 20 w 17"/>
                    <a:gd name="T41" fmla="*/ 78 h 25"/>
                    <a:gd name="T42" fmla="*/ 26 w 17"/>
                    <a:gd name="T43" fmla="*/ 73 h 25"/>
                    <a:gd name="T44" fmla="*/ 20 w 17"/>
                    <a:gd name="T45" fmla="*/ 61 h 25"/>
                    <a:gd name="T46" fmla="*/ 15 w 17"/>
                    <a:gd name="T47" fmla="*/ 59 h 25"/>
                    <a:gd name="T48" fmla="*/ 12 w 17"/>
                    <a:gd name="T49" fmla="*/ 55 h 25"/>
                    <a:gd name="T50" fmla="*/ 9 w 17"/>
                    <a:gd name="T51" fmla="*/ 49 h 25"/>
                    <a:gd name="T52" fmla="*/ 15 w 17"/>
                    <a:gd name="T53" fmla="*/ 36 h 25"/>
                    <a:gd name="T54" fmla="*/ 20 w 17"/>
                    <a:gd name="T55" fmla="*/ 36 h 25"/>
                    <a:gd name="T56" fmla="*/ 22 w 17"/>
                    <a:gd name="T57" fmla="*/ 40 h 25"/>
                    <a:gd name="T58" fmla="*/ 27 w 17"/>
                    <a:gd name="T59" fmla="*/ 46 h 25"/>
                    <a:gd name="T60" fmla="*/ 15 w 17"/>
                    <a:gd name="T61" fmla="*/ 19 h 25"/>
                    <a:gd name="T62" fmla="*/ 9 w 17"/>
                    <a:gd name="T63" fmla="*/ 22 h 25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0" t="0" r="r" b="b"/>
                  <a:pathLst>
                    <a:path w="17" h="25">
                      <a:moveTo>
                        <a:pt x="9" y="6"/>
                      </a:moveTo>
                      <a:cubicBezTo>
                        <a:pt x="11" y="8"/>
                        <a:pt x="13" y="11"/>
                        <a:pt x="14" y="13"/>
                      </a:cubicBezTo>
                      <a:cubicBezTo>
                        <a:pt x="14" y="13"/>
                        <a:pt x="14" y="13"/>
                        <a:pt x="14" y="13"/>
                      </a:cubicBezTo>
                      <a:cubicBezTo>
                        <a:pt x="15" y="14"/>
                        <a:pt x="15" y="14"/>
                        <a:pt x="15" y="15"/>
                      </a:cubicBezTo>
                      <a:cubicBezTo>
                        <a:pt x="15" y="15"/>
                        <a:pt x="15" y="15"/>
                        <a:pt x="15" y="15"/>
                      </a:cubicBezTo>
                      <a:cubicBezTo>
                        <a:pt x="16" y="16"/>
                        <a:pt x="15" y="17"/>
                        <a:pt x="15" y="17"/>
                      </a:cubicBez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4" y="18"/>
                        <a:pt x="15" y="18"/>
                        <a:pt x="15" y="18"/>
                      </a:cubicBezTo>
                      <a:cubicBezTo>
                        <a:pt x="15" y="18"/>
                        <a:pt x="15" y="18"/>
                        <a:pt x="15" y="18"/>
                      </a:cubicBezTo>
                      <a:cubicBezTo>
                        <a:pt x="15" y="18"/>
                        <a:pt x="15" y="18"/>
                        <a:pt x="15" y="18"/>
                      </a:cubicBezTo>
                      <a:cubicBezTo>
                        <a:pt x="15" y="18"/>
                        <a:pt x="15" y="18"/>
                        <a:pt x="15" y="18"/>
                      </a:cubicBezTo>
                      <a:cubicBezTo>
                        <a:pt x="15" y="18"/>
                        <a:pt x="15" y="17"/>
                        <a:pt x="15" y="17"/>
                      </a:cubicBezTo>
                      <a:cubicBezTo>
                        <a:pt x="17" y="15"/>
                        <a:pt x="14" y="11"/>
                        <a:pt x="13" y="9"/>
                      </a:cubicBezTo>
                      <a:cubicBezTo>
                        <a:pt x="12" y="8"/>
                        <a:pt x="12" y="7"/>
                        <a:pt x="11" y="6"/>
                      </a:cubicBezTo>
                      <a:cubicBezTo>
                        <a:pt x="11" y="5"/>
                        <a:pt x="11" y="4"/>
                        <a:pt x="11" y="3"/>
                      </a:cubicBezTo>
                      <a:cubicBezTo>
                        <a:pt x="11" y="2"/>
                        <a:pt x="12" y="1"/>
                        <a:pt x="13" y="1"/>
                      </a:cubicBezTo>
                      <a:cubicBezTo>
                        <a:pt x="11" y="0"/>
                        <a:pt x="7" y="3"/>
                        <a:pt x="9" y="6"/>
                      </a:cubicBezTo>
                      <a:close/>
                      <a:moveTo>
                        <a:pt x="4" y="7"/>
                      </a:moveTo>
                      <a:cubicBezTo>
                        <a:pt x="1" y="11"/>
                        <a:pt x="0" y="15"/>
                        <a:pt x="3" y="19"/>
                      </a:cubicBezTo>
                      <a:cubicBezTo>
                        <a:pt x="4" y="22"/>
                        <a:pt x="6" y="23"/>
                        <a:pt x="8" y="24"/>
                      </a:cubicBezTo>
                      <a:cubicBezTo>
                        <a:pt x="9" y="25"/>
                        <a:pt x="12" y="24"/>
                        <a:pt x="10" y="22"/>
                      </a:cubicBezTo>
                      <a:cubicBezTo>
                        <a:pt x="9" y="21"/>
                        <a:pt x="8" y="20"/>
                        <a:pt x="8" y="19"/>
                      </a:cubicBezTo>
                      <a:cubicBezTo>
                        <a:pt x="7" y="18"/>
                        <a:pt x="7" y="18"/>
                        <a:pt x="6" y="18"/>
                      </a:cubicBezTo>
                      <a:cubicBezTo>
                        <a:pt x="6" y="17"/>
                        <a:pt x="5" y="17"/>
                        <a:pt x="5" y="17"/>
                      </a:cubicBezTo>
                      <a:cubicBezTo>
                        <a:pt x="4" y="16"/>
                        <a:pt x="4" y="15"/>
                        <a:pt x="4" y="15"/>
                      </a:cubicBezTo>
                      <a:cubicBezTo>
                        <a:pt x="5" y="13"/>
                        <a:pt x="5" y="12"/>
                        <a:pt x="6" y="11"/>
                      </a:cubicBezTo>
                      <a:cubicBezTo>
                        <a:pt x="7" y="11"/>
                        <a:pt x="7" y="11"/>
                        <a:pt x="8" y="11"/>
                      </a:cubicBezTo>
                      <a:cubicBezTo>
                        <a:pt x="9" y="11"/>
                        <a:pt x="9" y="12"/>
                        <a:pt x="9" y="12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0" y="12"/>
                        <a:pt x="8" y="9"/>
                        <a:pt x="6" y="6"/>
                      </a:cubicBezTo>
                      <a:cubicBezTo>
                        <a:pt x="6" y="6"/>
                        <a:pt x="5" y="5"/>
                        <a:pt x="4" y="7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0" name="Freeform 192">
                  <a:extLst>
                    <a:ext uri="{FF2B5EF4-FFF2-40B4-BE49-F238E27FC236}">
                      <a16:creationId xmlns:a16="http://schemas.microsoft.com/office/drawing/2014/main" id="{27E30610-B02C-8792-2C01-F8CD7290B3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64" y="3736"/>
                  <a:ext cx="4" cy="9"/>
                </a:xfrm>
                <a:custGeom>
                  <a:avLst/>
                  <a:gdLst>
                    <a:gd name="T0" fmla="*/ 7 w 3"/>
                    <a:gd name="T1" fmla="*/ 18 h 6"/>
                    <a:gd name="T2" fmla="*/ 5 w 3"/>
                    <a:gd name="T3" fmla="*/ 12 h 6"/>
                    <a:gd name="T4" fmla="*/ 1 w 3"/>
                    <a:gd name="T5" fmla="*/ 0 h 6"/>
                    <a:gd name="T6" fmla="*/ 1 w 3"/>
                    <a:gd name="T7" fmla="*/ 0 h 6"/>
                    <a:gd name="T8" fmla="*/ 1 w 3"/>
                    <a:gd name="T9" fmla="*/ 8 h 6"/>
                    <a:gd name="T10" fmla="*/ 0 w 3"/>
                    <a:gd name="T11" fmla="*/ 12 h 6"/>
                    <a:gd name="T12" fmla="*/ 1 w 3"/>
                    <a:gd name="T13" fmla="*/ 12 h 6"/>
                    <a:gd name="T14" fmla="*/ 7 w 3"/>
                    <a:gd name="T15" fmla="*/ 21 h 6"/>
                    <a:gd name="T16" fmla="*/ 7 w 3"/>
                    <a:gd name="T17" fmla="*/ 18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4"/>
                        <a:pt x="2" y="3"/>
                      </a:cubicBezTo>
                      <a:cubicBezTo>
                        <a:pt x="2" y="2"/>
                        <a:pt x="2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2" y="1"/>
                        <a:pt x="1" y="2"/>
                        <a:pt x="1" y="2"/>
                      </a:cubicBezTo>
                      <a:cubicBezTo>
                        <a:pt x="1" y="3"/>
                        <a:pt x="0" y="3"/>
                        <a:pt x="0" y="3"/>
                      </a:cubicBezTo>
                      <a:cubicBezTo>
                        <a:pt x="0" y="3"/>
                        <a:pt x="1" y="3"/>
                        <a:pt x="1" y="3"/>
                      </a:cubicBezTo>
                      <a:cubicBezTo>
                        <a:pt x="2" y="4"/>
                        <a:pt x="3" y="5"/>
                        <a:pt x="3" y="6"/>
                      </a:cubicBezTo>
                      <a:cubicBezTo>
                        <a:pt x="3" y="6"/>
                        <a:pt x="3" y="5"/>
                        <a:pt x="3" y="5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1" name="Freeform 193">
                  <a:extLst>
                    <a:ext uri="{FF2B5EF4-FFF2-40B4-BE49-F238E27FC236}">
                      <a16:creationId xmlns:a16="http://schemas.microsoft.com/office/drawing/2014/main" id="{B2FEFC26-CC62-83E9-9E05-110F0C68D8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63" y="3742"/>
                  <a:ext cx="11" cy="10"/>
                </a:xfrm>
                <a:custGeom>
                  <a:avLst/>
                  <a:gdLst>
                    <a:gd name="T0" fmla="*/ 15 w 8"/>
                    <a:gd name="T1" fmla="*/ 9 h 7"/>
                    <a:gd name="T2" fmla="*/ 14 w 8"/>
                    <a:gd name="T3" fmla="*/ 13 h 7"/>
                    <a:gd name="T4" fmla="*/ 6 w 8"/>
                    <a:gd name="T5" fmla="*/ 13 h 7"/>
                    <a:gd name="T6" fmla="*/ 0 w 8"/>
                    <a:gd name="T7" fmla="*/ 1 h 7"/>
                    <a:gd name="T8" fmla="*/ 0 w 8"/>
                    <a:gd name="T9" fmla="*/ 1 h 7"/>
                    <a:gd name="T10" fmla="*/ 6 w 8"/>
                    <a:gd name="T11" fmla="*/ 13 h 7"/>
                    <a:gd name="T12" fmla="*/ 15 w 8"/>
                    <a:gd name="T13" fmla="*/ 14 h 7"/>
                    <a:gd name="T14" fmla="*/ 21 w 8"/>
                    <a:gd name="T15" fmla="*/ 6 h 7"/>
                    <a:gd name="T16" fmla="*/ 19 w 8"/>
                    <a:gd name="T17" fmla="*/ 0 h 7"/>
                    <a:gd name="T18" fmla="*/ 15 w 8"/>
                    <a:gd name="T19" fmla="*/ 9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8" h="7">
                      <a:moveTo>
                        <a:pt x="6" y="3"/>
                      </a:moveTo>
                      <a:cubicBezTo>
                        <a:pt x="6" y="3"/>
                        <a:pt x="5" y="4"/>
                        <a:pt x="5" y="4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1" y="3"/>
                        <a:pt x="1" y="2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2"/>
                        <a:pt x="1" y="3"/>
                        <a:pt x="2" y="4"/>
                      </a:cubicBezTo>
                      <a:cubicBezTo>
                        <a:pt x="2" y="5"/>
                        <a:pt x="3" y="7"/>
                        <a:pt x="6" y="5"/>
                      </a:cubicBezTo>
                      <a:cubicBezTo>
                        <a:pt x="8" y="4"/>
                        <a:pt x="8" y="3"/>
                        <a:pt x="8" y="2"/>
                      </a:cubicBezTo>
                      <a:cubicBezTo>
                        <a:pt x="8" y="1"/>
                        <a:pt x="7" y="0"/>
                        <a:pt x="7" y="0"/>
                      </a:cubicBezTo>
                      <a:cubicBezTo>
                        <a:pt x="8" y="1"/>
                        <a:pt x="7" y="2"/>
                        <a:pt x="6" y="3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2" name="Freeform 194">
                  <a:extLst>
                    <a:ext uri="{FF2B5EF4-FFF2-40B4-BE49-F238E27FC236}">
                      <a16:creationId xmlns:a16="http://schemas.microsoft.com/office/drawing/2014/main" id="{7AD7650F-5239-AEEE-864B-9D5D58D3E8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68" y="3727"/>
                  <a:ext cx="14" cy="19"/>
                </a:xfrm>
                <a:custGeom>
                  <a:avLst/>
                  <a:gdLst>
                    <a:gd name="T0" fmla="*/ 11 w 10"/>
                    <a:gd name="T1" fmla="*/ 15 h 13"/>
                    <a:gd name="T2" fmla="*/ 6 w 10"/>
                    <a:gd name="T3" fmla="*/ 6 h 13"/>
                    <a:gd name="T4" fmla="*/ 0 w 10"/>
                    <a:gd name="T5" fmla="*/ 0 h 13"/>
                    <a:gd name="T6" fmla="*/ 0 w 10"/>
                    <a:gd name="T7" fmla="*/ 1 h 13"/>
                    <a:gd name="T8" fmla="*/ 1 w 10"/>
                    <a:gd name="T9" fmla="*/ 1 h 13"/>
                    <a:gd name="T10" fmla="*/ 20 w 10"/>
                    <a:gd name="T11" fmla="*/ 32 h 13"/>
                    <a:gd name="T12" fmla="*/ 25 w 10"/>
                    <a:gd name="T13" fmla="*/ 28 h 13"/>
                    <a:gd name="T14" fmla="*/ 21 w 10"/>
                    <a:gd name="T15" fmla="*/ 22 h 13"/>
                    <a:gd name="T16" fmla="*/ 11 w 10"/>
                    <a:gd name="T17" fmla="*/ 15 h 13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10" h="13">
                      <a:moveTo>
                        <a:pt x="4" y="5"/>
                      </a:moveTo>
                      <a:cubicBezTo>
                        <a:pt x="4" y="4"/>
                        <a:pt x="3" y="3"/>
                        <a:pt x="2" y="2"/>
                      </a:cubicBezTo>
                      <a:cubicBezTo>
                        <a:pt x="2" y="1"/>
                        <a:pt x="1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3" y="4"/>
                        <a:pt x="5" y="8"/>
                        <a:pt x="7" y="10"/>
                      </a:cubicBezTo>
                      <a:cubicBezTo>
                        <a:pt x="8" y="13"/>
                        <a:pt x="10" y="11"/>
                        <a:pt x="9" y="9"/>
                      </a:cubicBezTo>
                      <a:cubicBezTo>
                        <a:pt x="9" y="9"/>
                        <a:pt x="9" y="8"/>
                        <a:pt x="8" y="7"/>
                      </a:cubicBezTo>
                      <a:cubicBezTo>
                        <a:pt x="7" y="8"/>
                        <a:pt x="5" y="6"/>
                        <a:pt x="4" y="5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3" name="Freeform 195">
                  <a:extLst>
                    <a:ext uri="{FF2B5EF4-FFF2-40B4-BE49-F238E27FC236}">
                      <a16:creationId xmlns:a16="http://schemas.microsoft.com/office/drawing/2014/main" id="{BFE78657-4A7C-7DA4-9957-57C1C50D48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" y="3730"/>
                  <a:ext cx="10" cy="10"/>
                </a:xfrm>
                <a:custGeom>
                  <a:avLst/>
                  <a:gdLst>
                    <a:gd name="T0" fmla="*/ 6 w 7"/>
                    <a:gd name="T1" fmla="*/ 0 h 7"/>
                    <a:gd name="T2" fmla="*/ 0 w 7"/>
                    <a:gd name="T3" fmla="*/ 0 h 7"/>
                    <a:gd name="T4" fmla="*/ 13 w 7"/>
                    <a:gd name="T5" fmla="*/ 14 h 7"/>
                    <a:gd name="T6" fmla="*/ 19 w 7"/>
                    <a:gd name="T7" fmla="*/ 19 h 7"/>
                    <a:gd name="T8" fmla="*/ 19 w 7"/>
                    <a:gd name="T9" fmla="*/ 13 h 7"/>
                    <a:gd name="T10" fmla="*/ 19 w 7"/>
                    <a:gd name="T11" fmla="*/ 9 h 7"/>
                    <a:gd name="T12" fmla="*/ 14 w 7"/>
                    <a:gd name="T13" fmla="*/ 9 h 7"/>
                    <a:gd name="T14" fmla="*/ 6 w 7"/>
                    <a:gd name="T15" fmla="*/ 0 h 7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7" h="7">
                      <a:moveTo>
                        <a:pt x="2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2" y="1"/>
                        <a:pt x="3" y="3"/>
                        <a:pt x="4" y="5"/>
                      </a:cubicBezTo>
                      <a:cubicBezTo>
                        <a:pt x="4" y="6"/>
                        <a:pt x="5" y="7"/>
                        <a:pt x="6" y="6"/>
                      </a:cubicBezTo>
                      <a:cubicBezTo>
                        <a:pt x="7" y="6"/>
                        <a:pt x="7" y="5"/>
                        <a:pt x="6" y="4"/>
                      </a:cubicBezTo>
                      <a:cubicBezTo>
                        <a:pt x="6" y="4"/>
                        <a:pt x="6" y="3"/>
                        <a:pt x="6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3" y="3"/>
                        <a:pt x="3" y="1"/>
                        <a:pt x="2" y="0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4" name="Freeform 196">
                  <a:extLst>
                    <a:ext uri="{FF2B5EF4-FFF2-40B4-BE49-F238E27FC236}">
                      <a16:creationId xmlns:a16="http://schemas.microsoft.com/office/drawing/2014/main" id="{6DECDF22-420A-EB8E-C598-13CCB8AF88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59" y="3715"/>
                  <a:ext cx="19" cy="17"/>
                </a:xfrm>
                <a:custGeom>
                  <a:avLst/>
                  <a:gdLst>
                    <a:gd name="T0" fmla="*/ 26 w 14"/>
                    <a:gd name="T1" fmla="*/ 26 h 11"/>
                    <a:gd name="T2" fmla="*/ 20 w 14"/>
                    <a:gd name="T3" fmla="*/ 22 h 11"/>
                    <a:gd name="T4" fmla="*/ 10 w 14"/>
                    <a:gd name="T5" fmla="*/ 5 h 11"/>
                    <a:gd name="T6" fmla="*/ 1 w 14"/>
                    <a:gd name="T7" fmla="*/ 0 h 11"/>
                    <a:gd name="T8" fmla="*/ 0 w 14"/>
                    <a:gd name="T9" fmla="*/ 8 h 11"/>
                    <a:gd name="T10" fmla="*/ 1 w 14"/>
                    <a:gd name="T11" fmla="*/ 14 h 11"/>
                    <a:gd name="T12" fmla="*/ 7 w 14"/>
                    <a:gd name="T13" fmla="*/ 12 h 11"/>
                    <a:gd name="T14" fmla="*/ 14 w 14"/>
                    <a:gd name="T15" fmla="*/ 19 h 11"/>
                    <a:gd name="T16" fmla="*/ 19 w 14"/>
                    <a:gd name="T17" fmla="*/ 26 h 11"/>
                    <a:gd name="T18" fmla="*/ 20 w 14"/>
                    <a:gd name="T19" fmla="*/ 29 h 11"/>
                    <a:gd name="T20" fmla="*/ 26 w 14"/>
                    <a:gd name="T21" fmla="*/ 29 h 11"/>
                    <a:gd name="T22" fmla="*/ 30 w 14"/>
                    <a:gd name="T23" fmla="*/ 34 h 11"/>
                    <a:gd name="T24" fmla="*/ 33 w 14"/>
                    <a:gd name="T25" fmla="*/ 40 h 11"/>
                    <a:gd name="T26" fmla="*/ 30 w 14"/>
                    <a:gd name="T27" fmla="*/ 26 h 11"/>
                    <a:gd name="T28" fmla="*/ 26 w 14"/>
                    <a:gd name="T29" fmla="*/ 26 h 11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14" h="11">
                      <a:moveTo>
                        <a:pt x="10" y="7"/>
                      </a:moveTo>
                      <a:cubicBezTo>
                        <a:pt x="9" y="6"/>
                        <a:pt x="9" y="6"/>
                        <a:pt x="8" y="6"/>
                      </a:cubicBezTo>
                      <a:cubicBezTo>
                        <a:pt x="7" y="6"/>
                        <a:pt x="5" y="3"/>
                        <a:pt x="4" y="1"/>
                      </a:cubicBezTo>
                      <a:cubicBezTo>
                        <a:pt x="3" y="0"/>
                        <a:pt x="2" y="0"/>
                        <a:pt x="1" y="0"/>
                      </a:cubicBez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3"/>
                        <a:pt x="1" y="4"/>
                        <a:pt x="1" y="4"/>
                      </a:cubicBezTo>
                      <a:cubicBezTo>
                        <a:pt x="1" y="2"/>
                        <a:pt x="2" y="2"/>
                        <a:pt x="3" y="3"/>
                      </a:cubicBezTo>
                      <a:cubicBezTo>
                        <a:pt x="4" y="3"/>
                        <a:pt x="4" y="4"/>
                        <a:pt x="5" y="5"/>
                      </a:cubicBezTo>
                      <a:cubicBezTo>
                        <a:pt x="5" y="5"/>
                        <a:pt x="6" y="6"/>
                        <a:pt x="7" y="7"/>
                      </a:cubicBezTo>
                      <a:cubicBezTo>
                        <a:pt x="7" y="7"/>
                        <a:pt x="8" y="7"/>
                        <a:pt x="8" y="8"/>
                      </a:cubicBezTo>
                      <a:cubicBezTo>
                        <a:pt x="9" y="8"/>
                        <a:pt x="10" y="8"/>
                        <a:pt x="10" y="8"/>
                      </a:cubicBezTo>
                      <a:cubicBezTo>
                        <a:pt x="11" y="9"/>
                        <a:pt x="11" y="8"/>
                        <a:pt x="12" y="9"/>
                      </a:cubicBezTo>
                      <a:cubicBezTo>
                        <a:pt x="13" y="9"/>
                        <a:pt x="13" y="10"/>
                        <a:pt x="13" y="11"/>
                      </a:cubicBezTo>
                      <a:cubicBezTo>
                        <a:pt x="14" y="10"/>
                        <a:pt x="13" y="8"/>
                        <a:pt x="12" y="7"/>
                      </a:cubicBezTo>
                      <a:cubicBezTo>
                        <a:pt x="11" y="7"/>
                        <a:pt x="10" y="7"/>
                        <a:pt x="10" y="7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5" name="Freeform 197">
                  <a:extLst>
                    <a:ext uri="{FF2B5EF4-FFF2-40B4-BE49-F238E27FC236}">
                      <a16:creationId xmlns:a16="http://schemas.microsoft.com/office/drawing/2014/main" id="{49443F73-2BE4-2753-74D3-0E2DCC7A17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64" y="3699"/>
                  <a:ext cx="26" cy="22"/>
                </a:xfrm>
                <a:custGeom>
                  <a:avLst/>
                  <a:gdLst>
                    <a:gd name="T0" fmla="*/ 34 w 19"/>
                    <a:gd name="T1" fmla="*/ 19 h 15"/>
                    <a:gd name="T2" fmla="*/ 41 w 19"/>
                    <a:gd name="T3" fmla="*/ 28 h 15"/>
                    <a:gd name="T4" fmla="*/ 47 w 19"/>
                    <a:gd name="T5" fmla="*/ 38 h 15"/>
                    <a:gd name="T6" fmla="*/ 49 w 19"/>
                    <a:gd name="T7" fmla="*/ 45 h 15"/>
                    <a:gd name="T8" fmla="*/ 47 w 19"/>
                    <a:gd name="T9" fmla="*/ 38 h 15"/>
                    <a:gd name="T10" fmla="*/ 36 w 19"/>
                    <a:gd name="T11" fmla="*/ 13 h 15"/>
                    <a:gd name="T12" fmla="*/ 21 w 19"/>
                    <a:gd name="T13" fmla="*/ 6 h 15"/>
                    <a:gd name="T14" fmla="*/ 10 w 19"/>
                    <a:gd name="T15" fmla="*/ 15 h 15"/>
                    <a:gd name="T16" fmla="*/ 7 w 19"/>
                    <a:gd name="T17" fmla="*/ 34 h 15"/>
                    <a:gd name="T18" fmla="*/ 14 w 19"/>
                    <a:gd name="T19" fmla="*/ 45 h 15"/>
                    <a:gd name="T20" fmla="*/ 15 w 19"/>
                    <a:gd name="T21" fmla="*/ 47 h 15"/>
                    <a:gd name="T22" fmla="*/ 14 w 19"/>
                    <a:gd name="T23" fmla="*/ 34 h 15"/>
                    <a:gd name="T24" fmla="*/ 10 w 19"/>
                    <a:gd name="T25" fmla="*/ 26 h 15"/>
                    <a:gd name="T26" fmla="*/ 21 w 19"/>
                    <a:gd name="T27" fmla="*/ 15 h 15"/>
                    <a:gd name="T28" fmla="*/ 34 w 19"/>
                    <a:gd name="T29" fmla="*/ 19 h 1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19" h="15">
                      <a:moveTo>
                        <a:pt x="13" y="6"/>
                      </a:moveTo>
                      <a:cubicBezTo>
                        <a:pt x="14" y="7"/>
                        <a:pt x="15" y="8"/>
                        <a:pt x="16" y="9"/>
                      </a:cubicBezTo>
                      <a:cubicBezTo>
                        <a:pt x="16" y="10"/>
                        <a:pt x="17" y="11"/>
                        <a:pt x="18" y="12"/>
                      </a:cubicBezTo>
                      <a:cubicBezTo>
                        <a:pt x="18" y="12"/>
                        <a:pt x="19" y="13"/>
                        <a:pt x="19" y="14"/>
                      </a:cubicBezTo>
                      <a:cubicBezTo>
                        <a:pt x="19" y="13"/>
                        <a:pt x="19" y="12"/>
                        <a:pt x="18" y="12"/>
                      </a:cubicBezTo>
                      <a:cubicBezTo>
                        <a:pt x="17" y="9"/>
                        <a:pt x="15" y="7"/>
                        <a:pt x="14" y="4"/>
                      </a:cubicBezTo>
                      <a:cubicBezTo>
                        <a:pt x="13" y="3"/>
                        <a:pt x="11" y="0"/>
                        <a:pt x="8" y="2"/>
                      </a:cubicBezTo>
                      <a:cubicBezTo>
                        <a:pt x="7" y="3"/>
                        <a:pt x="5" y="4"/>
                        <a:pt x="4" y="5"/>
                      </a:cubicBezTo>
                      <a:cubicBezTo>
                        <a:pt x="0" y="7"/>
                        <a:pt x="3" y="11"/>
                        <a:pt x="3" y="11"/>
                      </a:cubicBezTo>
                      <a:cubicBezTo>
                        <a:pt x="3" y="11"/>
                        <a:pt x="5" y="13"/>
                        <a:pt x="5" y="14"/>
                      </a:cubicBezTo>
                      <a:cubicBezTo>
                        <a:pt x="6" y="15"/>
                        <a:pt x="6" y="15"/>
                        <a:pt x="6" y="15"/>
                      </a:cubicBezTo>
                      <a:cubicBezTo>
                        <a:pt x="6" y="13"/>
                        <a:pt x="6" y="12"/>
                        <a:pt x="5" y="11"/>
                      </a:cubicBezTo>
                      <a:cubicBezTo>
                        <a:pt x="5" y="10"/>
                        <a:pt x="4" y="9"/>
                        <a:pt x="4" y="8"/>
                      </a:cubicBezTo>
                      <a:cubicBezTo>
                        <a:pt x="5" y="7"/>
                        <a:pt x="7" y="6"/>
                        <a:pt x="8" y="5"/>
                      </a:cubicBezTo>
                      <a:cubicBezTo>
                        <a:pt x="10" y="4"/>
                        <a:pt x="12" y="5"/>
                        <a:pt x="13" y="6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6" name="Freeform 198">
                  <a:extLst>
                    <a:ext uri="{FF2B5EF4-FFF2-40B4-BE49-F238E27FC236}">
                      <a16:creationId xmlns:a16="http://schemas.microsoft.com/office/drawing/2014/main" id="{21E208FC-2B8D-6137-C231-B624D14331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5" y="3721"/>
                  <a:ext cx="18" cy="15"/>
                </a:xfrm>
                <a:custGeom>
                  <a:avLst/>
                  <a:gdLst>
                    <a:gd name="T0" fmla="*/ 29 w 13"/>
                    <a:gd name="T1" fmla="*/ 27 h 10"/>
                    <a:gd name="T2" fmla="*/ 35 w 13"/>
                    <a:gd name="T3" fmla="*/ 18 h 10"/>
                    <a:gd name="T4" fmla="*/ 33 w 13"/>
                    <a:gd name="T5" fmla="*/ 14 h 10"/>
                    <a:gd name="T6" fmla="*/ 26 w 13"/>
                    <a:gd name="T7" fmla="*/ 8 h 10"/>
                    <a:gd name="T8" fmla="*/ 24 w 13"/>
                    <a:gd name="T9" fmla="*/ 8 h 10"/>
                    <a:gd name="T10" fmla="*/ 24 w 13"/>
                    <a:gd name="T11" fmla="*/ 8 h 10"/>
                    <a:gd name="T12" fmla="*/ 24 w 13"/>
                    <a:gd name="T13" fmla="*/ 12 h 10"/>
                    <a:gd name="T14" fmla="*/ 24 w 13"/>
                    <a:gd name="T15" fmla="*/ 18 h 10"/>
                    <a:gd name="T16" fmla="*/ 19 w 13"/>
                    <a:gd name="T17" fmla="*/ 21 h 10"/>
                    <a:gd name="T18" fmla="*/ 11 w 13"/>
                    <a:gd name="T19" fmla="*/ 18 h 10"/>
                    <a:gd name="T20" fmla="*/ 0 w 13"/>
                    <a:gd name="T21" fmla="*/ 0 h 10"/>
                    <a:gd name="T22" fmla="*/ 0 w 13"/>
                    <a:gd name="T23" fmla="*/ 0 h 10"/>
                    <a:gd name="T24" fmla="*/ 11 w 13"/>
                    <a:gd name="T25" fmla="*/ 26 h 10"/>
                    <a:gd name="T26" fmla="*/ 29 w 13"/>
                    <a:gd name="T27" fmla="*/ 27 h 1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13" h="10">
                      <a:moveTo>
                        <a:pt x="11" y="8"/>
                      </a:moveTo>
                      <a:cubicBezTo>
                        <a:pt x="12" y="7"/>
                        <a:pt x="12" y="6"/>
                        <a:pt x="13" y="5"/>
                      </a:cubicBezTo>
                      <a:cubicBezTo>
                        <a:pt x="13" y="5"/>
                        <a:pt x="12" y="4"/>
                        <a:pt x="12" y="4"/>
                      </a:cubicBezTo>
                      <a:cubicBezTo>
                        <a:pt x="11" y="3"/>
                        <a:pt x="11" y="2"/>
                        <a:pt x="10" y="2"/>
                      </a:cubicBezTo>
                      <a:cubicBezTo>
                        <a:pt x="10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9" y="3"/>
                        <a:pt x="9" y="3"/>
                      </a:cubicBezTo>
                      <a:cubicBezTo>
                        <a:pt x="9" y="4"/>
                        <a:pt x="9" y="4"/>
                        <a:pt x="9" y="5"/>
                      </a:cubicBezTo>
                      <a:cubicBezTo>
                        <a:pt x="9" y="6"/>
                        <a:pt x="8" y="6"/>
                        <a:pt x="7" y="6"/>
                      </a:cubicBezTo>
                      <a:cubicBezTo>
                        <a:pt x="6" y="6"/>
                        <a:pt x="5" y="5"/>
                        <a:pt x="4" y="5"/>
                      </a:cubicBezTo>
                      <a:cubicBezTo>
                        <a:pt x="2" y="3"/>
                        <a:pt x="1" y="1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2"/>
                        <a:pt x="3" y="5"/>
                        <a:pt x="4" y="7"/>
                      </a:cubicBezTo>
                      <a:cubicBezTo>
                        <a:pt x="4" y="8"/>
                        <a:pt x="6" y="10"/>
                        <a:pt x="11" y="8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7" name="Freeform 199">
                  <a:extLst>
                    <a:ext uri="{FF2B5EF4-FFF2-40B4-BE49-F238E27FC236}">
                      <a16:creationId xmlns:a16="http://schemas.microsoft.com/office/drawing/2014/main" id="{A52414A2-28E7-3AFE-C387-94FAB65701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3" y="3693"/>
                  <a:ext cx="18" cy="20"/>
                </a:xfrm>
                <a:custGeom>
                  <a:avLst/>
                  <a:gdLst>
                    <a:gd name="T0" fmla="*/ 35 w 13"/>
                    <a:gd name="T1" fmla="*/ 28 h 13"/>
                    <a:gd name="T2" fmla="*/ 35 w 13"/>
                    <a:gd name="T3" fmla="*/ 26 h 13"/>
                    <a:gd name="T4" fmla="*/ 33 w 13"/>
                    <a:gd name="T5" fmla="*/ 22 h 13"/>
                    <a:gd name="T6" fmla="*/ 11 w 13"/>
                    <a:gd name="T7" fmla="*/ 8 h 13"/>
                    <a:gd name="T8" fmla="*/ 14 w 13"/>
                    <a:gd name="T9" fmla="*/ 35 h 13"/>
                    <a:gd name="T10" fmla="*/ 15 w 13"/>
                    <a:gd name="T11" fmla="*/ 43 h 13"/>
                    <a:gd name="T12" fmla="*/ 19 w 13"/>
                    <a:gd name="T13" fmla="*/ 48 h 13"/>
                    <a:gd name="T14" fmla="*/ 15 w 13"/>
                    <a:gd name="T15" fmla="*/ 18 h 13"/>
                    <a:gd name="T16" fmla="*/ 26 w 13"/>
                    <a:gd name="T17" fmla="*/ 18 h 13"/>
                    <a:gd name="T18" fmla="*/ 35 w 13"/>
                    <a:gd name="T19" fmla="*/ 28 h 13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3" h="13">
                      <a:moveTo>
                        <a:pt x="13" y="8"/>
                      </a:moveTo>
                      <a:cubicBezTo>
                        <a:pt x="13" y="8"/>
                        <a:pt x="13" y="8"/>
                        <a:pt x="13" y="7"/>
                      </a:cubicBezTo>
                      <a:cubicBezTo>
                        <a:pt x="12" y="7"/>
                        <a:pt x="12" y="7"/>
                        <a:pt x="12" y="6"/>
                      </a:cubicBezTo>
                      <a:cubicBezTo>
                        <a:pt x="11" y="5"/>
                        <a:pt x="8" y="0"/>
                        <a:pt x="4" y="2"/>
                      </a:cubicBezTo>
                      <a:cubicBezTo>
                        <a:pt x="0" y="4"/>
                        <a:pt x="4" y="9"/>
                        <a:pt x="5" y="10"/>
                      </a:cubicBezTo>
                      <a:cubicBezTo>
                        <a:pt x="5" y="11"/>
                        <a:pt x="6" y="12"/>
                        <a:pt x="6" y="12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6" y="11"/>
                        <a:pt x="3" y="6"/>
                        <a:pt x="6" y="5"/>
                      </a:cubicBezTo>
                      <a:cubicBezTo>
                        <a:pt x="7" y="4"/>
                        <a:pt x="9" y="4"/>
                        <a:pt x="10" y="5"/>
                      </a:cubicBezTo>
                      <a:cubicBezTo>
                        <a:pt x="11" y="6"/>
                        <a:pt x="12" y="7"/>
                        <a:pt x="13" y="8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8" name="Freeform 200">
                  <a:extLst>
                    <a:ext uri="{FF2B5EF4-FFF2-40B4-BE49-F238E27FC236}">
                      <a16:creationId xmlns:a16="http://schemas.microsoft.com/office/drawing/2014/main" id="{4C7C9E31-6B16-B974-E139-55F2BECDAC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" y="3698"/>
                  <a:ext cx="7" cy="7"/>
                </a:xfrm>
                <a:custGeom>
                  <a:avLst/>
                  <a:gdLst>
                    <a:gd name="T0" fmla="*/ 0 w 5"/>
                    <a:gd name="T1" fmla="*/ 8 h 5"/>
                    <a:gd name="T2" fmla="*/ 1 w 5"/>
                    <a:gd name="T3" fmla="*/ 8 h 5"/>
                    <a:gd name="T4" fmla="*/ 8 w 5"/>
                    <a:gd name="T5" fmla="*/ 8 h 5"/>
                    <a:gd name="T6" fmla="*/ 11 w 5"/>
                    <a:gd name="T7" fmla="*/ 14 h 5"/>
                    <a:gd name="T8" fmla="*/ 11 w 5"/>
                    <a:gd name="T9" fmla="*/ 8 h 5"/>
                    <a:gd name="T10" fmla="*/ 14 w 5"/>
                    <a:gd name="T11" fmla="*/ 1 h 5"/>
                    <a:gd name="T12" fmla="*/ 1 w 5"/>
                    <a:gd name="T13" fmla="*/ 1 h 5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5" h="5">
                      <a:moveTo>
                        <a:pt x="0" y="3"/>
                      </a:move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2" y="2"/>
                        <a:pt x="2" y="3"/>
                        <a:pt x="3" y="3"/>
                      </a:cubicBezTo>
                      <a:cubicBezTo>
                        <a:pt x="4" y="3"/>
                        <a:pt x="4" y="4"/>
                        <a:pt x="4" y="5"/>
                      </a:cubicBezTo>
                      <a:cubicBezTo>
                        <a:pt x="5" y="5"/>
                        <a:pt x="5" y="4"/>
                        <a:pt x="4" y="3"/>
                      </a:cubicBezTo>
                      <a:cubicBezTo>
                        <a:pt x="4" y="2"/>
                        <a:pt x="4" y="1"/>
                        <a:pt x="5" y="1"/>
                      </a:cubicBezTo>
                      <a:cubicBezTo>
                        <a:pt x="5" y="0"/>
                        <a:pt x="2" y="1"/>
                        <a:pt x="1" y="1"/>
                      </a:cubicBezTo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69" name="Freeform 201">
                  <a:extLst>
                    <a:ext uri="{FF2B5EF4-FFF2-40B4-BE49-F238E27FC236}">
                      <a16:creationId xmlns:a16="http://schemas.microsoft.com/office/drawing/2014/main" id="{B07FED8F-540E-5948-847E-CA55660357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4" y="3688"/>
                  <a:ext cx="20" cy="17"/>
                </a:xfrm>
                <a:custGeom>
                  <a:avLst/>
                  <a:gdLst>
                    <a:gd name="T0" fmla="*/ 33 w 14"/>
                    <a:gd name="T1" fmla="*/ 9 h 12"/>
                    <a:gd name="T2" fmla="*/ 14 w 14"/>
                    <a:gd name="T3" fmla="*/ 1 h 12"/>
                    <a:gd name="T4" fmla="*/ 13 w 14"/>
                    <a:gd name="T5" fmla="*/ 18 h 12"/>
                    <a:gd name="T6" fmla="*/ 20 w 14"/>
                    <a:gd name="T7" fmla="*/ 33 h 12"/>
                    <a:gd name="T8" fmla="*/ 27 w 14"/>
                    <a:gd name="T9" fmla="*/ 34 h 12"/>
                    <a:gd name="T10" fmla="*/ 23 w 14"/>
                    <a:gd name="T11" fmla="*/ 26 h 12"/>
                    <a:gd name="T12" fmla="*/ 19 w 14"/>
                    <a:gd name="T13" fmla="*/ 18 h 12"/>
                    <a:gd name="T14" fmla="*/ 23 w 14"/>
                    <a:gd name="T15" fmla="*/ 13 h 12"/>
                    <a:gd name="T16" fmla="*/ 33 w 14"/>
                    <a:gd name="T17" fmla="*/ 14 h 12"/>
                    <a:gd name="T18" fmla="*/ 34 w 14"/>
                    <a:gd name="T19" fmla="*/ 18 h 12"/>
                    <a:gd name="T20" fmla="*/ 41 w 14"/>
                    <a:gd name="T21" fmla="*/ 23 h 12"/>
                    <a:gd name="T22" fmla="*/ 41 w 14"/>
                    <a:gd name="T23" fmla="*/ 20 h 12"/>
                    <a:gd name="T24" fmla="*/ 33 w 14"/>
                    <a:gd name="T25" fmla="*/ 9 h 12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14" h="12">
                      <a:moveTo>
                        <a:pt x="11" y="3"/>
                      </a:moveTo>
                      <a:cubicBezTo>
                        <a:pt x="9" y="0"/>
                        <a:pt x="6" y="1"/>
                        <a:pt x="5" y="1"/>
                      </a:cubicBezTo>
                      <a:cubicBezTo>
                        <a:pt x="0" y="3"/>
                        <a:pt x="3" y="5"/>
                        <a:pt x="4" y="6"/>
                      </a:cubicBezTo>
                      <a:cubicBezTo>
                        <a:pt x="5" y="8"/>
                        <a:pt x="6" y="9"/>
                        <a:pt x="7" y="11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8" y="11"/>
                        <a:pt x="8" y="10"/>
                        <a:pt x="8" y="9"/>
                      </a:cubicBezTo>
                      <a:cubicBezTo>
                        <a:pt x="7" y="8"/>
                        <a:pt x="7" y="7"/>
                        <a:pt x="6" y="6"/>
                      </a:cubicBezTo>
                      <a:cubicBezTo>
                        <a:pt x="6" y="5"/>
                        <a:pt x="7" y="4"/>
                        <a:pt x="8" y="4"/>
                      </a:cubicBezTo>
                      <a:cubicBezTo>
                        <a:pt x="9" y="4"/>
                        <a:pt x="10" y="4"/>
                        <a:pt x="11" y="5"/>
                      </a:cubicBezTo>
                      <a:cubicBezTo>
                        <a:pt x="11" y="5"/>
                        <a:pt x="12" y="6"/>
                        <a:pt x="12" y="6"/>
                      </a:cubicBezTo>
                      <a:cubicBezTo>
                        <a:pt x="13" y="7"/>
                        <a:pt x="13" y="8"/>
                        <a:pt x="14" y="8"/>
                      </a:cubicBezTo>
                      <a:cubicBezTo>
                        <a:pt x="14" y="8"/>
                        <a:pt x="14" y="8"/>
                        <a:pt x="14" y="7"/>
                      </a:cubicBezTo>
                      <a:cubicBezTo>
                        <a:pt x="13" y="6"/>
                        <a:pt x="12" y="5"/>
                        <a:pt x="11" y="3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0" name="Freeform 202">
                  <a:extLst>
                    <a:ext uri="{FF2B5EF4-FFF2-40B4-BE49-F238E27FC236}">
                      <a16:creationId xmlns:a16="http://schemas.microsoft.com/office/drawing/2014/main" id="{8A0421E1-CA81-4026-8B5B-F14AC1B3B8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2" y="3686"/>
                  <a:ext cx="17" cy="16"/>
                </a:xfrm>
                <a:custGeom>
                  <a:avLst/>
                  <a:gdLst>
                    <a:gd name="T0" fmla="*/ 1 w 12"/>
                    <a:gd name="T1" fmla="*/ 0 h 11"/>
                    <a:gd name="T2" fmla="*/ 0 w 12"/>
                    <a:gd name="T3" fmla="*/ 6 h 11"/>
                    <a:gd name="T4" fmla="*/ 14 w 12"/>
                    <a:gd name="T5" fmla="*/ 25 h 11"/>
                    <a:gd name="T6" fmla="*/ 14 w 12"/>
                    <a:gd name="T7" fmla="*/ 33 h 11"/>
                    <a:gd name="T8" fmla="*/ 14 w 12"/>
                    <a:gd name="T9" fmla="*/ 33 h 11"/>
                    <a:gd name="T10" fmla="*/ 20 w 12"/>
                    <a:gd name="T11" fmla="*/ 28 h 11"/>
                    <a:gd name="T12" fmla="*/ 23 w 12"/>
                    <a:gd name="T13" fmla="*/ 19 h 11"/>
                    <a:gd name="T14" fmla="*/ 33 w 12"/>
                    <a:gd name="T15" fmla="*/ 25 h 11"/>
                    <a:gd name="T16" fmla="*/ 34 w 12"/>
                    <a:gd name="T17" fmla="*/ 28 h 11"/>
                    <a:gd name="T18" fmla="*/ 34 w 12"/>
                    <a:gd name="T19" fmla="*/ 33 h 11"/>
                    <a:gd name="T20" fmla="*/ 34 w 12"/>
                    <a:gd name="T21" fmla="*/ 22 h 11"/>
                    <a:gd name="T22" fmla="*/ 1 w 12"/>
                    <a:gd name="T23" fmla="*/ 0 h 11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12" h="11">
                      <a:moveTo>
                        <a:pt x="1" y="0"/>
                      </a:move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3" y="5"/>
                        <a:pt x="5" y="6"/>
                        <a:pt x="5" y="8"/>
                      </a:cubicBezTo>
                      <a:cubicBezTo>
                        <a:pt x="6" y="10"/>
                        <a:pt x="5" y="10"/>
                        <a:pt x="5" y="11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6" y="11"/>
                        <a:pt x="6" y="10"/>
                        <a:pt x="7" y="9"/>
                      </a:cubicBezTo>
                      <a:cubicBezTo>
                        <a:pt x="7" y="8"/>
                        <a:pt x="6" y="7"/>
                        <a:pt x="8" y="6"/>
                      </a:cubicBezTo>
                      <a:cubicBezTo>
                        <a:pt x="9" y="6"/>
                        <a:pt x="11" y="6"/>
                        <a:pt x="11" y="8"/>
                      </a:cubicBezTo>
                      <a:cubicBezTo>
                        <a:pt x="12" y="8"/>
                        <a:pt x="12" y="9"/>
                        <a:pt x="12" y="9"/>
                      </a:cubicBezTo>
                      <a:cubicBezTo>
                        <a:pt x="12" y="10"/>
                        <a:pt x="12" y="11"/>
                        <a:pt x="12" y="11"/>
                      </a:cubicBezTo>
                      <a:cubicBezTo>
                        <a:pt x="12" y="10"/>
                        <a:pt x="12" y="9"/>
                        <a:pt x="12" y="7"/>
                      </a:cubicBezTo>
                      <a:cubicBezTo>
                        <a:pt x="11" y="2"/>
                        <a:pt x="6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1" name="Freeform 203">
                  <a:extLst>
                    <a:ext uri="{FF2B5EF4-FFF2-40B4-BE49-F238E27FC236}">
                      <a16:creationId xmlns:a16="http://schemas.microsoft.com/office/drawing/2014/main" id="{13480CAE-AD15-AB90-58E4-4238953CAC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4" y="3698"/>
                  <a:ext cx="9" cy="9"/>
                </a:xfrm>
                <a:custGeom>
                  <a:avLst/>
                  <a:gdLst>
                    <a:gd name="T0" fmla="*/ 5 w 7"/>
                    <a:gd name="T1" fmla="*/ 18 h 6"/>
                    <a:gd name="T2" fmla="*/ 10 w 7"/>
                    <a:gd name="T3" fmla="*/ 18 h 6"/>
                    <a:gd name="T4" fmla="*/ 13 w 7"/>
                    <a:gd name="T5" fmla="*/ 21 h 6"/>
                    <a:gd name="T6" fmla="*/ 8 w 7"/>
                    <a:gd name="T7" fmla="*/ 12 h 6"/>
                    <a:gd name="T8" fmla="*/ 6 w 7"/>
                    <a:gd name="T9" fmla="*/ 12 h 6"/>
                    <a:gd name="T10" fmla="*/ 0 w 7"/>
                    <a:gd name="T11" fmla="*/ 5 h 6"/>
                    <a:gd name="T12" fmla="*/ 0 w 7"/>
                    <a:gd name="T13" fmla="*/ 0 h 6"/>
                    <a:gd name="T14" fmla="*/ 5 w 7"/>
                    <a:gd name="T15" fmla="*/ 18 h 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7" h="6">
                      <a:moveTo>
                        <a:pt x="2" y="5"/>
                      </a:moveTo>
                      <a:cubicBezTo>
                        <a:pt x="3" y="5"/>
                        <a:pt x="4" y="5"/>
                        <a:pt x="5" y="5"/>
                      </a:cubicBezTo>
                      <a:cubicBezTo>
                        <a:pt x="5" y="5"/>
                        <a:pt x="6" y="5"/>
                        <a:pt x="6" y="6"/>
                      </a:cubicBezTo>
                      <a:cubicBezTo>
                        <a:pt x="7" y="4"/>
                        <a:pt x="5" y="3"/>
                        <a:pt x="4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3" y="3"/>
                        <a:pt x="2" y="3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2"/>
                        <a:pt x="0" y="5"/>
                        <a:pt x="2" y="5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2" name="Freeform 204">
                  <a:extLst>
                    <a:ext uri="{FF2B5EF4-FFF2-40B4-BE49-F238E27FC236}">
                      <a16:creationId xmlns:a16="http://schemas.microsoft.com/office/drawing/2014/main" id="{7AFC5C2B-E7D4-EC78-5FAA-B516ED0045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4" y="3702"/>
                  <a:ext cx="9" cy="13"/>
                </a:xfrm>
                <a:custGeom>
                  <a:avLst/>
                  <a:gdLst>
                    <a:gd name="T0" fmla="*/ 6 w 7"/>
                    <a:gd name="T1" fmla="*/ 13 h 9"/>
                    <a:gd name="T2" fmla="*/ 6 w 7"/>
                    <a:gd name="T3" fmla="*/ 6 h 9"/>
                    <a:gd name="T4" fmla="*/ 8 w 7"/>
                    <a:gd name="T5" fmla="*/ 6 h 9"/>
                    <a:gd name="T6" fmla="*/ 1 w 7"/>
                    <a:gd name="T7" fmla="*/ 0 h 9"/>
                    <a:gd name="T8" fmla="*/ 0 w 7"/>
                    <a:gd name="T9" fmla="*/ 6 h 9"/>
                    <a:gd name="T10" fmla="*/ 8 w 7"/>
                    <a:gd name="T11" fmla="*/ 25 h 9"/>
                    <a:gd name="T12" fmla="*/ 13 w 7"/>
                    <a:gd name="T13" fmla="*/ 25 h 9"/>
                    <a:gd name="T14" fmla="*/ 15 w 7"/>
                    <a:gd name="T15" fmla="*/ 19 h 9"/>
                    <a:gd name="T16" fmla="*/ 6 w 7"/>
                    <a:gd name="T17" fmla="*/ 13 h 9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7" h="9">
                      <a:moveTo>
                        <a:pt x="3" y="4"/>
                      </a:moveTo>
                      <a:cubicBezTo>
                        <a:pt x="3" y="3"/>
                        <a:pt x="3" y="2"/>
                        <a:pt x="3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2" y="4"/>
                        <a:pt x="3" y="6"/>
                        <a:pt x="4" y="8"/>
                      </a:cubicBezTo>
                      <a:cubicBezTo>
                        <a:pt x="5" y="8"/>
                        <a:pt x="6" y="9"/>
                        <a:pt x="6" y="8"/>
                      </a:cubicBezTo>
                      <a:cubicBezTo>
                        <a:pt x="7" y="7"/>
                        <a:pt x="7" y="7"/>
                        <a:pt x="7" y="6"/>
                      </a:cubicBezTo>
                      <a:cubicBezTo>
                        <a:pt x="6" y="6"/>
                        <a:pt x="4" y="5"/>
                        <a:pt x="3" y="4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3" name="Freeform 205">
                  <a:extLst>
                    <a:ext uri="{FF2B5EF4-FFF2-40B4-BE49-F238E27FC236}">
                      <a16:creationId xmlns:a16="http://schemas.microsoft.com/office/drawing/2014/main" id="{79BF0EA8-0FFC-2BA7-4CF0-D72FA212CE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1" y="3705"/>
                  <a:ext cx="10" cy="10"/>
                </a:xfrm>
                <a:custGeom>
                  <a:avLst/>
                  <a:gdLst>
                    <a:gd name="T0" fmla="*/ 20 w 7"/>
                    <a:gd name="T1" fmla="*/ 20 h 7"/>
                    <a:gd name="T2" fmla="*/ 19 w 7"/>
                    <a:gd name="T3" fmla="*/ 14 h 7"/>
                    <a:gd name="T4" fmla="*/ 13 w 7"/>
                    <a:gd name="T5" fmla="*/ 13 h 7"/>
                    <a:gd name="T6" fmla="*/ 13 w 7"/>
                    <a:gd name="T7" fmla="*/ 13 h 7"/>
                    <a:gd name="T8" fmla="*/ 13 w 7"/>
                    <a:gd name="T9" fmla="*/ 13 h 7"/>
                    <a:gd name="T10" fmla="*/ 1 w 7"/>
                    <a:gd name="T11" fmla="*/ 1 h 7"/>
                    <a:gd name="T12" fmla="*/ 0 w 7"/>
                    <a:gd name="T13" fmla="*/ 0 h 7"/>
                    <a:gd name="T14" fmla="*/ 1 w 7"/>
                    <a:gd name="T15" fmla="*/ 9 h 7"/>
                    <a:gd name="T16" fmla="*/ 13 w 7"/>
                    <a:gd name="T17" fmla="*/ 19 h 7"/>
                    <a:gd name="T18" fmla="*/ 20 w 7"/>
                    <a:gd name="T19" fmla="*/ 20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7" h="7">
                      <a:moveTo>
                        <a:pt x="7" y="7"/>
                      </a:moveTo>
                      <a:cubicBezTo>
                        <a:pt x="7" y="6"/>
                        <a:pt x="7" y="5"/>
                        <a:pt x="6" y="5"/>
                      </a:cubicBezTo>
                      <a:cubicBezTo>
                        <a:pt x="6" y="5"/>
                        <a:pt x="5" y="5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3" y="5"/>
                        <a:pt x="2" y="3"/>
                        <a:pt x="1" y="1"/>
                      </a:cubicBez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1"/>
                        <a:pt x="1" y="2"/>
                        <a:pt x="1" y="3"/>
                      </a:cubicBezTo>
                      <a:cubicBezTo>
                        <a:pt x="1" y="4"/>
                        <a:pt x="2" y="6"/>
                        <a:pt x="4" y="6"/>
                      </a:cubicBezTo>
                      <a:cubicBezTo>
                        <a:pt x="5" y="6"/>
                        <a:pt x="7" y="5"/>
                        <a:pt x="7" y="7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4" name="Freeform 206">
                  <a:extLst>
                    <a:ext uri="{FF2B5EF4-FFF2-40B4-BE49-F238E27FC236}">
                      <a16:creationId xmlns:a16="http://schemas.microsoft.com/office/drawing/2014/main" id="{A127D04A-3E30-B644-C317-D71C623DD2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0" y="3710"/>
                  <a:ext cx="16" cy="16"/>
                </a:xfrm>
                <a:custGeom>
                  <a:avLst/>
                  <a:gdLst>
                    <a:gd name="T0" fmla="*/ 23 w 12"/>
                    <a:gd name="T1" fmla="*/ 28 h 11"/>
                    <a:gd name="T2" fmla="*/ 27 w 12"/>
                    <a:gd name="T3" fmla="*/ 13 h 11"/>
                    <a:gd name="T4" fmla="*/ 23 w 12"/>
                    <a:gd name="T5" fmla="*/ 22 h 11"/>
                    <a:gd name="T6" fmla="*/ 15 w 12"/>
                    <a:gd name="T7" fmla="*/ 22 h 11"/>
                    <a:gd name="T8" fmla="*/ 5 w 12"/>
                    <a:gd name="T9" fmla="*/ 9 h 11"/>
                    <a:gd name="T10" fmla="*/ 1 w 12"/>
                    <a:gd name="T11" fmla="*/ 0 h 11"/>
                    <a:gd name="T12" fmla="*/ 0 w 12"/>
                    <a:gd name="T13" fmla="*/ 0 h 11"/>
                    <a:gd name="T14" fmla="*/ 9 w 12"/>
                    <a:gd name="T15" fmla="*/ 22 h 11"/>
                    <a:gd name="T16" fmla="*/ 23 w 12"/>
                    <a:gd name="T17" fmla="*/ 28 h 11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12" h="11">
                      <a:moveTo>
                        <a:pt x="10" y="9"/>
                      </a:moveTo>
                      <a:cubicBezTo>
                        <a:pt x="12" y="7"/>
                        <a:pt x="12" y="5"/>
                        <a:pt x="11" y="4"/>
                      </a:cubicBezTo>
                      <a:cubicBezTo>
                        <a:pt x="11" y="5"/>
                        <a:pt x="11" y="6"/>
                        <a:pt x="10" y="7"/>
                      </a:cubicBezTo>
                      <a:cubicBezTo>
                        <a:pt x="8" y="7"/>
                        <a:pt x="7" y="8"/>
                        <a:pt x="6" y="7"/>
                      </a:cubicBezTo>
                      <a:cubicBezTo>
                        <a:pt x="5" y="6"/>
                        <a:pt x="3" y="4"/>
                        <a:pt x="2" y="3"/>
                      </a:cubicBezTo>
                      <a:cubicBezTo>
                        <a:pt x="2" y="2"/>
                        <a:pt x="1" y="1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2"/>
                        <a:pt x="3" y="5"/>
                        <a:pt x="4" y="7"/>
                      </a:cubicBezTo>
                      <a:cubicBezTo>
                        <a:pt x="5" y="8"/>
                        <a:pt x="6" y="11"/>
                        <a:pt x="10" y="9"/>
                      </a:cubicBezTo>
                      <a:close/>
                    </a:path>
                  </a:pathLst>
                </a:custGeom>
                <a:solidFill>
                  <a:srgbClr val="F5B4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5" name="Freeform 207">
                  <a:extLst>
                    <a:ext uri="{FF2B5EF4-FFF2-40B4-BE49-F238E27FC236}">
                      <a16:creationId xmlns:a16="http://schemas.microsoft.com/office/drawing/2014/main" id="{98DF0666-82D4-92FB-F1D2-EB2F8CF3C8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2" y="3670"/>
                  <a:ext cx="106" cy="95"/>
                </a:xfrm>
                <a:custGeom>
                  <a:avLst/>
                  <a:gdLst>
                    <a:gd name="T0" fmla="*/ 21 w 77"/>
                    <a:gd name="T1" fmla="*/ 156 h 65"/>
                    <a:gd name="T2" fmla="*/ 96 w 77"/>
                    <a:gd name="T3" fmla="*/ 165 h 65"/>
                    <a:gd name="T4" fmla="*/ 193 w 77"/>
                    <a:gd name="T5" fmla="*/ 54 h 65"/>
                    <a:gd name="T6" fmla="*/ 85 w 77"/>
                    <a:gd name="T7" fmla="*/ 54 h 65"/>
                    <a:gd name="T8" fmla="*/ 21 w 77"/>
                    <a:gd name="T9" fmla="*/ 156 h 6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77" h="65">
                      <a:moveTo>
                        <a:pt x="8" y="50"/>
                      </a:moveTo>
                      <a:cubicBezTo>
                        <a:pt x="15" y="65"/>
                        <a:pt x="24" y="61"/>
                        <a:pt x="37" y="53"/>
                      </a:cubicBezTo>
                      <a:cubicBezTo>
                        <a:pt x="49" y="47"/>
                        <a:pt x="77" y="33"/>
                        <a:pt x="74" y="17"/>
                      </a:cubicBezTo>
                      <a:cubicBezTo>
                        <a:pt x="71" y="0"/>
                        <a:pt x="51" y="6"/>
                        <a:pt x="33" y="17"/>
                      </a:cubicBezTo>
                      <a:cubicBezTo>
                        <a:pt x="17" y="26"/>
                        <a:pt x="0" y="36"/>
                        <a:pt x="8" y="50"/>
                      </a:cubicBezTo>
                      <a:close/>
                    </a:path>
                  </a:pathLst>
                </a:custGeom>
                <a:noFill/>
                <a:ln w="4763" cap="rnd">
                  <a:solidFill>
                    <a:srgbClr val="58585A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6" name="Freeform 208">
                  <a:extLst>
                    <a:ext uri="{FF2B5EF4-FFF2-40B4-BE49-F238E27FC236}">
                      <a16:creationId xmlns:a16="http://schemas.microsoft.com/office/drawing/2014/main" id="{E511A4C3-0A0B-C0B0-5F7A-216216788E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" y="3679"/>
                  <a:ext cx="99" cy="79"/>
                </a:xfrm>
                <a:custGeom>
                  <a:avLst/>
                  <a:gdLst>
                    <a:gd name="T0" fmla="*/ 81 w 72"/>
                    <a:gd name="T1" fmla="*/ 38 h 54"/>
                    <a:gd name="T2" fmla="*/ 166 w 72"/>
                    <a:gd name="T3" fmla="*/ 9 h 54"/>
                    <a:gd name="T4" fmla="*/ 182 w 72"/>
                    <a:gd name="T5" fmla="*/ 34 h 54"/>
                    <a:gd name="T6" fmla="*/ 95 w 72"/>
                    <a:gd name="T7" fmla="*/ 142 h 54"/>
                    <a:gd name="T8" fmla="*/ 89 w 72"/>
                    <a:gd name="T9" fmla="*/ 143 h 54"/>
                    <a:gd name="T10" fmla="*/ 36 w 72"/>
                    <a:gd name="T11" fmla="*/ 162 h 54"/>
                    <a:gd name="T12" fmla="*/ 15 w 72"/>
                    <a:gd name="T13" fmla="*/ 138 h 54"/>
                    <a:gd name="T14" fmla="*/ 15 w 72"/>
                    <a:gd name="T15" fmla="*/ 138 h 54"/>
                    <a:gd name="T16" fmla="*/ 81 w 72"/>
                    <a:gd name="T17" fmla="*/ 38 h 5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72" h="54">
                      <a:moveTo>
                        <a:pt x="31" y="12"/>
                      </a:moveTo>
                      <a:cubicBezTo>
                        <a:pt x="46" y="3"/>
                        <a:pt x="58" y="0"/>
                        <a:pt x="64" y="3"/>
                      </a:cubicBezTo>
                      <a:cubicBezTo>
                        <a:pt x="67" y="5"/>
                        <a:pt x="69" y="7"/>
                        <a:pt x="70" y="11"/>
                      </a:cubicBezTo>
                      <a:cubicBezTo>
                        <a:pt x="72" y="25"/>
                        <a:pt x="48" y="38"/>
                        <a:pt x="36" y="45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5" y="51"/>
                        <a:pt x="19" y="54"/>
                        <a:pt x="14" y="52"/>
                      </a:cubicBezTo>
                      <a:cubicBezTo>
                        <a:pt x="11" y="51"/>
                        <a:pt x="9" y="49"/>
                        <a:pt x="6" y="44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0" y="31"/>
                        <a:pt x="13" y="22"/>
                        <a:pt x="31" y="12"/>
                      </a:cubicBezTo>
                      <a:close/>
                    </a:path>
                  </a:pathLst>
                </a:custGeom>
                <a:noFill/>
                <a:ln w="4763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7" name="Freeform 209">
                  <a:extLst>
                    <a:ext uri="{FF2B5EF4-FFF2-40B4-BE49-F238E27FC236}">
                      <a16:creationId xmlns:a16="http://schemas.microsoft.com/office/drawing/2014/main" id="{7E67F8B6-9088-8F2A-51AB-3D46538480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6" y="3723"/>
                  <a:ext cx="5" cy="3"/>
                </a:xfrm>
                <a:custGeom>
                  <a:avLst/>
                  <a:gdLst>
                    <a:gd name="T0" fmla="*/ 0 w 4"/>
                    <a:gd name="T1" fmla="*/ 5 h 2"/>
                    <a:gd name="T2" fmla="*/ 8 w 4"/>
                    <a:gd name="T3" fmla="*/ 8 h 2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4" h="2">
                      <a:moveTo>
                        <a:pt x="0" y="1"/>
                      </a:moveTo>
                      <a:cubicBezTo>
                        <a:pt x="2" y="0"/>
                        <a:pt x="3" y="1"/>
                        <a:pt x="4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8" name="Freeform 210">
                  <a:extLst>
                    <a:ext uri="{FF2B5EF4-FFF2-40B4-BE49-F238E27FC236}">
                      <a16:creationId xmlns:a16="http://schemas.microsoft.com/office/drawing/2014/main" id="{2056ADD1-8D9B-01D1-23AE-049B38B18E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7" y="3711"/>
                  <a:ext cx="4" cy="3"/>
                </a:xfrm>
                <a:custGeom>
                  <a:avLst/>
                  <a:gdLst>
                    <a:gd name="T0" fmla="*/ 0 w 3"/>
                    <a:gd name="T1" fmla="*/ 0 h 2"/>
                    <a:gd name="T2" fmla="*/ 7 w 3"/>
                    <a:gd name="T3" fmla="*/ 8 h 2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3" h="2">
                      <a:moveTo>
                        <a:pt x="0" y="0"/>
                      </a:moveTo>
                      <a:cubicBezTo>
                        <a:pt x="2" y="0"/>
                        <a:pt x="3" y="1"/>
                        <a:pt x="3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79" name="Freeform 211">
                  <a:extLst>
                    <a:ext uri="{FF2B5EF4-FFF2-40B4-BE49-F238E27FC236}">
                      <a16:creationId xmlns:a16="http://schemas.microsoft.com/office/drawing/2014/main" id="{447443CD-7D9E-0FB3-E0C2-8F9EFCB6D1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8" y="3702"/>
                  <a:ext cx="5" cy="3"/>
                </a:xfrm>
                <a:custGeom>
                  <a:avLst/>
                  <a:gdLst>
                    <a:gd name="T0" fmla="*/ 0 w 4"/>
                    <a:gd name="T1" fmla="*/ 0 h 2"/>
                    <a:gd name="T2" fmla="*/ 8 w 4"/>
                    <a:gd name="T3" fmla="*/ 8 h 2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4" h="2">
                      <a:moveTo>
                        <a:pt x="0" y="0"/>
                      </a:moveTo>
                      <a:cubicBezTo>
                        <a:pt x="3" y="0"/>
                        <a:pt x="3" y="1"/>
                        <a:pt x="4" y="2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0" name="Freeform 212">
                  <a:extLst>
                    <a:ext uri="{FF2B5EF4-FFF2-40B4-BE49-F238E27FC236}">
                      <a16:creationId xmlns:a16="http://schemas.microsoft.com/office/drawing/2014/main" id="{C0710CCC-F5D1-66B2-02DD-80309722CA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64" y="3740"/>
                  <a:ext cx="4" cy="5"/>
                </a:xfrm>
                <a:custGeom>
                  <a:avLst/>
                  <a:gdLst>
                    <a:gd name="T0" fmla="*/ 0 w 3"/>
                    <a:gd name="T1" fmla="*/ 0 h 3"/>
                    <a:gd name="T2" fmla="*/ 7 w 3"/>
                    <a:gd name="T3" fmla="*/ 13 h 3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3" h="3">
                      <a:moveTo>
                        <a:pt x="0" y="0"/>
                      </a:moveTo>
                      <a:cubicBezTo>
                        <a:pt x="2" y="0"/>
                        <a:pt x="2" y="2"/>
                        <a:pt x="3" y="3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1" name="Freeform 213">
                  <a:extLst>
                    <a:ext uri="{FF2B5EF4-FFF2-40B4-BE49-F238E27FC236}">
                      <a16:creationId xmlns:a16="http://schemas.microsoft.com/office/drawing/2014/main" id="{147E68F2-660E-2D3B-26ED-B8444EC71F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0" y="3724"/>
                  <a:ext cx="8" cy="9"/>
                </a:xfrm>
                <a:custGeom>
                  <a:avLst/>
                  <a:gdLst>
                    <a:gd name="T0" fmla="*/ 0 w 6"/>
                    <a:gd name="T1" fmla="*/ 0 h 6"/>
                    <a:gd name="T2" fmla="*/ 12 w 6"/>
                    <a:gd name="T3" fmla="*/ 8 h 6"/>
                    <a:gd name="T4" fmla="*/ 12 w 6"/>
                    <a:gd name="T5" fmla="*/ 21 h 6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6" h="6">
                      <a:moveTo>
                        <a:pt x="0" y="0"/>
                      </a:moveTo>
                      <a:cubicBezTo>
                        <a:pt x="2" y="1"/>
                        <a:pt x="4" y="1"/>
                        <a:pt x="5" y="2"/>
                      </a:cubicBezTo>
                      <a:cubicBezTo>
                        <a:pt x="6" y="3"/>
                        <a:pt x="6" y="4"/>
                        <a:pt x="5" y="6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2" name="Freeform 214">
                  <a:extLst>
                    <a:ext uri="{FF2B5EF4-FFF2-40B4-BE49-F238E27FC236}">
                      <a16:creationId xmlns:a16="http://schemas.microsoft.com/office/drawing/2014/main" id="{66A8D1F4-C7F5-4A38-7395-ADC7AFC2FE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5" y="3710"/>
                  <a:ext cx="2" cy="4"/>
                </a:xfrm>
                <a:custGeom>
                  <a:avLst/>
                  <a:gdLst>
                    <a:gd name="T0" fmla="*/ 0 w 1"/>
                    <a:gd name="T1" fmla="*/ 7 h 3"/>
                    <a:gd name="T2" fmla="*/ 0 w 1"/>
                    <a:gd name="T3" fmla="*/ 0 h 3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1" h="3">
                      <a:moveTo>
                        <a:pt x="0" y="3"/>
                      </a:moveTo>
                      <a:cubicBezTo>
                        <a:pt x="1" y="2"/>
                        <a:pt x="1" y="1"/>
                        <a:pt x="0" y="0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3" name="Freeform 215">
                  <a:extLst>
                    <a:ext uri="{FF2B5EF4-FFF2-40B4-BE49-F238E27FC236}">
                      <a16:creationId xmlns:a16="http://schemas.microsoft.com/office/drawing/2014/main" id="{A3F3D715-C855-E418-F90C-92B51A0B39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4" y="3702"/>
                  <a:ext cx="2" cy="5"/>
                </a:xfrm>
                <a:custGeom>
                  <a:avLst/>
                  <a:gdLst>
                    <a:gd name="T0" fmla="*/ 0 w 1"/>
                    <a:gd name="T1" fmla="*/ 13 h 3"/>
                    <a:gd name="T2" fmla="*/ 0 w 1"/>
                    <a:gd name="T3" fmla="*/ 0 h 3"/>
                    <a:gd name="T4" fmla="*/ 0 60000 65536"/>
                    <a:gd name="T5" fmla="*/ 0 60000 6553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0" t="0" r="r" b="b"/>
                  <a:pathLst>
                    <a:path w="1" h="3">
                      <a:moveTo>
                        <a:pt x="0" y="3"/>
                      </a:moveTo>
                      <a:cubicBezTo>
                        <a:pt x="1" y="2"/>
                        <a:pt x="1" y="1"/>
                        <a:pt x="0" y="0"/>
                      </a:cubicBezTo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4" name="Freeform 216">
                  <a:extLst>
                    <a:ext uri="{FF2B5EF4-FFF2-40B4-BE49-F238E27FC236}">
                      <a16:creationId xmlns:a16="http://schemas.microsoft.com/office/drawing/2014/main" id="{A027B86A-2231-E552-FD2E-117BA90B82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45" y="3686"/>
                  <a:ext cx="85" cy="66"/>
                </a:xfrm>
                <a:custGeom>
                  <a:avLst/>
                  <a:gdLst>
                    <a:gd name="T0" fmla="*/ 49 w 62"/>
                    <a:gd name="T1" fmla="*/ 79 h 45"/>
                    <a:gd name="T2" fmla="*/ 26 w 62"/>
                    <a:gd name="T3" fmla="*/ 63 h 45"/>
                    <a:gd name="T4" fmla="*/ 36 w 62"/>
                    <a:gd name="T5" fmla="*/ 114 h 45"/>
                    <a:gd name="T6" fmla="*/ 10 w 62"/>
                    <a:gd name="T7" fmla="*/ 79 h 45"/>
                    <a:gd name="T8" fmla="*/ 29 w 62"/>
                    <a:gd name="T9" fmla="*/ 129 h 45"/>
                    <a:gd name="T10" fmla="*/ 36 w 62"/>
                    <a:gd name="T11" fmla="*/ 135 h 45"/>
                    <a:gd name="T12" fmla="*/ 41 w 62"/>
                    <a:gd name="T13" fmla="*/ 92 h 45"/>
                    <a:gd name="T14" fmla="*/ 67 w 62"/>
                    <a:gd name="T15" fmla="*/ 128 h 45"/>
                    <a:gd name="T16" fmla="*/ 62 w 62"/>
                    <a:gd name="T17" fmla="*/ 101 h 45"/>
                    <a:gd name="T18" fmla="*/ 71 w 62"/>
                    <a:gd name="T19" fmla="*/ 110 h 45"/>
                    <a:gd name="T20" fmla="*/ 70 w 62"/>
                    <a:gd name="T21" fmla="*/ 88 h 45"/>
                    <a:gd name="T22" fmla="*/ 77 w 62"/>
                    <a:gd name="T23" fmla="*/ 87 h 45"/>
                    <a:gd name="T24" fmla="*/ 110 w 62"/>
                    <a:gd name="T25" fmla="*/ 75 h 45"/>
                    <a:gd name="T26" fmla="*/ 112 w 62"/>
                    <a:gd name="T27" fmla="*/ 73 h 45"/>
                    <a:gd name="T28" fmla="*/ 133 w 62"/>
                    <a:gd name="T29" fmla="*/ 69 h 45"/>
                    <a:gd name="T30" fmla="*/ 126 w 62"/>
                    <a:gd name="T31" fmla="*/ 38 h 45"/>
                    <a:gd name="T32" fmla="*/ 147 w 62"/>
                    <a:gd name="T33" fmla="*/ 60 h 45"/>
                    <a:gd name="T34" fmla="*/ 126 w 62"/>
                    <a:gd name="T35" fmla="*/ 0 h 45"/>
                    <a:gd name="T36" fmla="*/ 137 w 62"/>
                    <a:gd name="T37" fmla="*/ 32 h 45"/>
                    <a:gd name="T38" fmla="*/ 106 w 62"/>
                    <a:gd name="T39" fmla="*/ 6 h 45"/>
                    <a:gd name="T40" fmla="*/ 100 w 62"/>
                    <a:gd name="T41" fmla="*/ 22 h 45"/>
                    <a:gd name="T42" fmla="*/ 117 w 62"/>
                    <a:gd name="T43" fmla="*/ 54 h 45"/>
                    <a:gd name="T44" fmla="*/ 82 w 62"/>
                    <a:gd name="T45" fmla="*/ 19 h 45"/>
                    <a:gd name="T46" fmla="*/ 97 w 62"/>
                    <a:gd name="T47" fmla="*/ 75 h 45"/>
                    <a:gd name="T48" fmla="*/ 92 w 62"/>
                    <a:gd name="T49" fmla="*/ 79 h 45"/>
                    <a:gd name="T50" fmla="*/ 47 w 62"/>
                    <a:gd name="T51" fmla="*/ 41 h 45"/>
                    <a:gd name="T52" fmla="*/ 44 w 62"/>
                    <a:gd name="T53" fmla="*/ 54 h 45"/>
                    <a:gd name="T54" fmla="*/ 70 w 62"/>
                    <a:gd name="T55" fmla="*/ 41 h 45"/>
                    <a:gd name="T56" fmla="*/ 100 w 62"/>
                    <a:gd name="T57" fmla="*/ 82 h 45"/>
                    <a:gd name="T58" fmla="*/ 81 w 62"/>
                    <a:gd name="T59" fmla="*/ 28 h 45"/>
                    <a:gd name="T60" fmla="*/ 112 w 62"/>
                    <a:gd name="T61" fmla="*/ 56 h 45"/>
                    <a:gd name="T62" fmla="*/ 106 w 62"/>
                    <a:gd name="T63" fmla="*/ 26 h 45"/>
                    <a:gd name="T64" fmla="*/ 106 w 62"/>
                    <a:gd name="T65" fmla="*/ 9 h 45"/>
                    <a:gd name="T66" fmla="*/ 130 w 62"/>
                    <a:gd name="T67" fmla="*/ 32 h 45"/>
                    <a:gd name="T68" fmla="*/ 133 w 62"/>
                    <a:gd name="T69" fmla="*/ 15 h 45"/>
                    <a:gd name="T70" fmla="*/ 130 w 62"/>
                    <a:gd name="T71" fmla="*/ 1 h 45"/>
                    <a:gd name="T72" fmla="*/ 141 w 62"/>
                    <a:gd name="T73" fmla="*/ 60 h 45"/>
                    <a:gd name="T74" fmla="*/ 123 w 62"/>
                    <a:gd name="T75" fmla="*/ 34 h 45"/>
                    <a:gd name="T76" fmla="*/ 132 w 62"/>
                    <a:gd name="T77" fmla="*/ 69 h 45"/>
                    <a:gd name="T78" fmla="*/ 117 w 62"/>
                    <a:gd name="T79" fmla="*/ 73 h 45"/>
                    <a:gd name="T80" fmla="*/ 106 w 62"/>
                    <a:gd name="T81" fmla="*/ 79 h 45"/>
                    <a:gd name="T82" fmla="*/ 81 w 62"/>
                    <a:gd name="T83" fmla="*/ 87 h 45"/>
                    <a:gd name="T84" fmla="*/ 67 w 62"/>
                    <a:gd name="T85" fmla="*/ 88 h 45"/>
                    <a:gd name="T86" fmla="*/ 75 w 62"/>
                    <a:gd name="T87" fmla="*/ 110 h 45"/>
                    <a:gd name="T88" fmla="*/ 60 w 62"/>
                    <a:gd name="T89" fmla="*/ 97 h 45"/>
                    <a:gd name="T90" fmla="*/ 67 w 62"/>
                    <a:gd name="T91" fmla="*/ 123 h 45"/>
                    <a:gd name="T92" fmla="*/ 44 w 62"/>
                    <a:gd name="T93" fmla="*/ 88 h 45"/>
                    <a:gd name="T94" fmla="*/ 49 w 62"/>
                    <a:gd name="T95" fmla="*/ 135 h 45"/>
                    <a:gd name="T96" fmla="*/ 15 w 62"/>
                    <a:gd name="T97" fmla="*/ 114 h 45"/>
                    <a:gd name="T98" fmla="*/ 7 w 62"/>
                    <a:gd name="T99" fmla="*/ 120 h 45"/>
                    <a:gd name="T100" fmla="*/ 30 w 62"/>
                    <a:gd name="T101" fmla="*/ 114 h 45"/>
                    <a:gd name="T102" fmla="*/ 22 w 62"/>
                    <a:gd name="T103" fmla="*/ 69 h 45"/>
                    <a:gd name="T104" fmla="*/ 47 w 62"/>
                    <a:gd name="T105" fmla="*/ 82 h 45"/>
                    <a:gd name="T106" fmla="*/ 130 w 62"/>
                    <a:gd name="T107" fmla="*/ 0 h 45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0" t="0" r="r" b="b"/>
                  <a:pathLst>
                    <a:path w="62" h="45">
                      <a:moveTo>
                        <a:pt x="16" y="17"/>
                      </a:moveTo>
                      <a:cubicBezTo>
                        <a:pt x="15" y="18"/>
                        <a:pt x="17" y="20"/>
                        <a:pt x="17" y="20"/>
                      </a:cubicBezTo>
                      <a:cubicBezTo>
                        <a:pt x="17" y="21"/>
                        <a:pt x="19" y="23"/>
                        <a:pt x="19" y="25"/>
                      </a:cubicBezTo>
                      <a:cubicBezTo>
                        <a:pt x="19" y="25"/>
                        <a:pt x="19" y="25"/>
                        <a:pt x="19" y="25"/>
                      </a:cubicBezTo>
                      <a:cubicBezTo>
                        <a:pt x="18" y="25"/>
                        <a:pt x="18" y="25"/>
                        <a:pt x="18" y="25"/>
                      </a:cubicBezTo>
                      <a:cubicBezTo>
                        <a:pt x="17" y="25"/>
                        <a:pt x="16" y="24"/>
                        <a:pt x="15" y="22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3" y="19"/>
                        <a:pt x="11" y="19"/>
                        <a:pt x="10" y="20"/>
                      </a:cubicBezTo>
                      <a:cubicBezTo>
                        <a:pt x="9" y="21"/>
                        <a:pt x="8" y="21"/>
                        <a:pt x="8" y="22"/>
                      </a:cubicBezTo>
                      <a:cubicBezTo>
                        <a:pt x="8" y="23"/>
                        <a:pt x="8" y="24"/>
                        <a:pt x="9" y="25"/>
                      </a:cubicBezTo>
                      <a:cubicBezTo>
                        <a:pt x="9" y="25"/>
                        <a:pt x="15" y="35"/>
                        <a:pt x="15" y="35"/>
                      </a:cubicBezTo>
                      <a:cubicBezTo>
                        <a:pt x="15" y="35"/>
                        <a:pt x="15" y="36"/>
                        <a:pt x="14" y="36"/>
                      </a:cubicBezTo>
                      <a:cubicBezTo>
                        <a:pt x="14" y="36"/>
                        <a:pt x="14" y="36"/>
                        <a:pt x="13" y="35"/>
                      </a:cubicBezTo>
                      <a:cubicBezTo>
                        <a:pt x="13" y="35"/>
                        <a:pt x="10" y="30"/>
                        <a:pt x="7" y="25"/>
                      </a:cubicBezTo>
                      <a:cubicBezTo>
                        <a:pt x="6" y="24"/>
                        <a:pt x="6" y="24"/>
                        <a:pt x="5" y="24"/>
                      </a:cubicBezTo>
                      <a:cubicBezTo>
                        <a:pt x="5" y="24"/>
                        <a:pt x="4" y="25"/>
                        <a:pt x="4" y="25"/>
                      </a:cubicBezTo>
                      <a:cubicBezTo>
                        <a:pt x="0" y="30"/>
                        <a:pt x="0" y="34"/>
                        <a:pt x="2" y="39"/>
                      </a:cubicBezTo>
                      <a:cubicBezTo>
                        <a:pt x="4" y="41"/>
                        <a:pt x="6" y="43"/>
                        <a:pt x="8" y="44"/>
                      </a:cubicBezTo>
                      <a:cubicBezTo>
                        <a:pt x="9" y="44"/>
                        <a:pt x="10" y="44"/>
                        <a:pt x="11" y="43"/>
                      </a:cubicBezTo>
                      <a:cubicBezTo>
                        <a:pt x="11" y="43"/>
                        <a:pt x="12" y="42"/>
                        <a:pt x="11" y="41"/>
                      </a:cubicBezTo>
                      <a:cubicBezTo>
                        <a:pt x="11" y="41"/>
                        <a:pt x="7" y="36"/>
                        <a:pt x="7" y="36"/>
                      </a:cubicBezTo>
                      <a:cubicBezTo>
                        <a:pt x="7" y="35"/>
                        <a:pt x="7" y="34"/>
                        <a:pt x="7" y="34"/>
                      </a:cubicBezTo>
                      <a:cubicBezTo>
                        <a:pt x="8" y="34"/>
                        <a:pt x="8" y="34"/>
                        <a:pt x="9" y="34"/>
                      </a:cubicBezTo>
                      <a:cubicBezTo>
                        <a:pt x="14" y="43"/>
                        <a:pt x="14" y="43"/>
                        <a:pt x="14" y="43"/>
                      </a:cubicBezTo>
                      <a:cubicBezTo>
                        <a:pt x="16" y="44"/>
                        <a:pt x="17" y="45"/>
                        <a:pt x="19" y="43"/>
                      </a:cubicBezTo>
                      <a:cubicBezTo>
                        <a:pt x="22" y="42"/>
                        <a:pt x="22" y="39"/>
                        <a:pt x="21" y="38"/>
                      </a:cubicBezTo>
                      <a:cubicBezTo>
                        <a:pt x="16" y="30"/>
                        <a:pt x="16" y="30"/>
                        <a:pt x="16" y="30"/>
                      </a:cubicBezTo>
                      <a:cubicBezTo>
                        <a:pt x="16" y="30"/>
                        <a:pt x="15" y="29"/>
                        <a:pt x="16" y="29"/>
                      </a:cubicBezTo>
                      <a:cubicBezTo>
                        <a:pt x="16" y="28"/>
                        <a:pt x="17" y="29"/>
                        <a:pt x="17" y="30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24" y="39"/>
                        <a:pt x="24" y="40"/>
                        <a:pt x="25" y="40"/>
                      </a:cubicBezTo>
                      <a:cubicBezTo>
                        <a:pt x="25" y="40"/>
                        <a:pt x="26" y="40"/>
                        <a:pt x="26" y="40"/>
                      </a:cubicBezTo>
                      <a:cubicBezTo>
                        <a:pt x="27" y="39"/>
                        <a:pt x="28" y="38"/>
                        <a:pt x="27" y="37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25" y="33"/>
                        <a:pt x="24" y="33"/>
                        <a:pt x="24" y="33"/>
                      </a:cubicBezTo>
                      <a:cubicBezTo>
                        <a:pt x="24" y="33"/>
                        <a:pt x="24" y="32"/>
                        <a:pt x="24" y="32"/>
                      </a:cubicBezTo>
                      <a:cubicBezTo>
                        <a:pt x="24" y="31"/>
                        <a:pt x="24" y="31"/>
                        <a:pt x="25" y="31"/>
                      </a:cubicBezTo>
                      <a:cubicBezTo>
                        <a:pt x="25" y="31"/>
                        <a:pt x="25" y="31"/>
                        <a:pt x="25" y="31"/>
                      </a:cubicBezTo>
                      <a:cubicBezTo>
                        <a:pt x="26" y="31"/>
                        <a:pt x="27" y="32"/>
                        <a:pt x="27" y="34"/>
                      </a:cubicBezTo>
                      <a:cubicBezTo>
                        <a:pt x="28" y="35"/>
                        <a:pt x="28" y="35"/>
                        <a:pt x="28" y="35"/>
                      </a:cubicBezTo>
                      <a:cubicBezTo>
                        <a:pt x="29" y="37"/>
                        <a:pt x="30" y="37"/>
                        <a:pt x="31" y="37"/>
                      </a:cubicBezTo>
                      <a:cubicBezTo>
                        <a:pt x="32" y="37"/>
                        <a:pt x="32" y="36"/>
                        <a:pt x="32" y="36"/>
                      </a:cubicBezTo>
                      <a:cubicBezTo>
                        <a:pt x="32" y="35"/>
                        <a:pt x="32" y="35"/>
                        <a:pt x="32" y="34"/>
                      </a:cubicBezTo>
                      <a:cubicBezTo>
                        <a:pt x="30" y="32"/>
                        <a:pt x="29" y="30"/>
                        <a:pt x="27" y="28"/>
                      </a:cubicBezTo>
                      <a:cubicBezTo>
                        <a:pt x="26" y="25"/>
                        <a:pt x="24" y="23"/>
                        <a:pt x="23" y="22"/>
                      </a:cubicBezTo>
                      <a:cubicBezTo>
                        <a:pt x="22" y="20"/>
                        <a:pt x="22" y="19"/>
                        <a:pt x="23" y="19"/>
                      </a:cubicBezTo>
                      <a:cubicBezTo>
                        <a:pt x="24" y="18"/>
                        <a:pt x="25" y="19"/>
                        <a:pt x="26" y="20"/>
                      </a:cubicBezTo>
                      <a:cubicBezTo>
                        <a:pt x="27" y="21"/>
                        <a:pt x="29" y="24"/>
                        <a:pt x="30" y="27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4" y="33"/>
                        <a:pt x="35" y="33"/>
                      </a:cubicBezTo>
                      <a:cubicBezTo>
                        <a:pt x="37" y="34"/>
                        <a:pt x="38" y="33"/>
                        <a:pt x="40" y="32"/>
                      </a:cubicBezTo>
                      <a:cubicBezTo>
                        <a:pt x="44" y="29"/>
                        <a:pt x="43" y="26"/>
                        <a:pt x="42" y="24"/>
                      </a:cubicBezTo>
                      <a:cubicBezTo>
                        <a:pt x="36" y="15"/>
                        <a:pt x="36" y="15"/>
                        <a:pt x="36" y="15"/>
                      </a:cubicBezTo>
                      <a:cubicBezTo>
                        <a:pt x="36" y="14"/>
                        <a:pt x="36" y="14"/>
                        <a:pt x="37" y="13"/>
                      </a:cubicBezTo>
                      <a:cubicBezTo>
                        <a:pt x="37" y="13"/>
                        <a:pt x="38" y="13"/>
                        <a:pt x="38" y="14"/>
                      </a:cubicBezTo>
                      <a:cubicBezTo>
                        <a:pt x="44" y="23"/>
                        <a:pt x="44" y="23"/>
                        <a:pt x="44" y="23"/>
                      </a:cubicBezTo>
                      <a:cubicBezTo>
                        <a:pt x="44" y="24"/>
                        <a:pt x="44" y="24"/>
                        <a:pt x="44" y="24"/>
                      </a:cubicBezTo>
                      <a:cubicBezTo>
                        <a:pt x="44" y="24"/>
                        <a:pt x="45" y="26"/>
                        <a:pt x="47" y="26"/>
                      </a:cubicBezTo>
                      <a:cubicBezTo>
                        <a:pt x="48" y="26"/>
                        <a:pt x="49" y="26"/>
                        <a:pt x="50" y="25"/>
                      </a:cubicBezTo>
                      <a:cubicBezTo>
                        <a:pt x="51" y="24"/>
                        <a:pt x="52" y="23"/>
                        <a:pt x="52" y="22"/>
                      </a:cubicBezTo>
                      <a:cubicBezTo>
                        <a:pt x="53" y="21"/>
                        <a:pt x="52" y="19"/>
                        <a:pt x="51" y="19"/>
                      </a:cubicBezTo>
                      <a:cubicBezTo>
                        <a:pt x="48" y="14"/>
                        <a:pt x="48" y="14"/>
                        <a:pt x="48" y="14"/>
                      </a:cubicBezTo>
                      <a:cubicBezTo>
                        <a:pt x="48" y="13"/>
                        <a:pt x="48" y="13"/>
                        <a:pt x="48" y="12"/>
                      </a:cubicBezTo>
                      <a:cubicBezTo>
                        <a:pt x="48" y="12"/>
                        <a:pt x="49" y="12"/>
                        <a:pt x="49" y="12"/>
                      </a:cubicBezTo>
                      <a:cubicBezTo>
                        <a:pt x="49" y="12"/>
                        <a:pt x="50" y="12"/>
                        <a:pt x="50" y="12"/>
                      </a:cubicBezTo>
                      <a:cubicBezTo>
                        <a:pt x="51" y="15"/>
                        <a:pt x="53" y="17"/>
                        <a:pt x="54" y="19"/>
                      </a:cubicBezTo>
                      <a:cubicBezTo>
                        <a:pt x="54" y="19"/>
                        <a:pt x="55" y="20"/>
                        <a:pt x="55" y="20"/>
                      </a:cubicBezTo>
                      <a:cubicBezTo>
                        <a:pt x="56" y="20"/>
                        <a:pt x="56" y="20"/>
                        <a:pt x="57" y="19"/>
                      </a:cubicBezTo>
                      <a:cubicBezTo>
                        <a:pt x="60" y="15"/>
                        <a:pt x="62" y="11"/>
                        <a:pt x="61" y="7"/>
                      </a:cubicBezTo>
                      <a:cubicBezTo>
                        <a:pt x="61" y="6"/>
                        <a:pt x="61" y="5"/>
                        <a:pt x="60" y="4"/>
                      </a:cubicBezTo>
                      <a:cubicBezTo>
                        <a:pt x="58" y="1"/>
                        <a:pt x="55" y="0"/>
                        <a:pt x="50" y="0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48" y="1"/>
                        <a:pt x="49" y="2"/>
                        <a:pt x="49" y="2"/>
                      </a:cubicBezTo>
                      <a:cubicBezTo>
                        <a:pt x="52" y="5"/>
                        <a:pt x="52" y="5"/>
                        <a:pt x="52" y="5"/>
                      </a:cubicBezTo>
                      <a:cubicBezTo>
                        <a:pt x="53" y="7"/>
                        <a:pt x="53" y="7"/>
                        <a:pt x="54" y="8"/>
                      </a:cubicBezTo>
                      <a:cubicBezTo>
                        <a:pt x="54" y="10"/>
                        <a:pt x="54" y="10"/>
                        <a:pt x="53" y="10"/>
                      </a:cubicBezTo>
                      <a:cubicBezTo>
                        <a:pt x="53" y="11"/>
                        <a:pt x="52" y="11"/>
                        <a:pt x="51" y="9"/>
                      </a:cubicBezTo>
                      <a:cubicBezTo>
                        <a:pt x="50" y="8"/>
                        <a:pt x="50" y="7"/>
                        <a:pt x="49" y="6"/>
                      </a:cubicBezTo>
                      <a:cubicBezTo>
                        <a:pt x="47" y="4"/>
                        <a:pt x="47" y="4"/>
                        <a:pt x="47" y="4"/>
                      </a:cubicBezTo>
                      <a:cubicBezTo>
                        <a:pt x="45" y="0"/>
                        <a:pt x="42" y="1"/>
                        <a:pt x="41" y="2"/>
                      </a:cubicBezTo>
                      <a:cubicBezTo>
                        <a:pt x="41" y="2"/>
                        <a:pt x="41" y="2"/>
                        <a:pt x="41" y="2"/>
                      </a:cubicBezTo>
                      <a:cubicBezTo>
                        <a:pt x="39" y="2"/>
                        <a:pt x="38" y="3"/>
                        <a:pt x="38" y="4"/>
                      </a:cubicBezTo>
                      <a:cubicBezTo>
                        <a:pt x="37" y="5"/>
                        <a:pt x="39" y="6"/>
                        <a:pt x="39" y="7"/>
                      </a:cubicBezTo>
                      <a:cubicBezTo>
                        <a:pt x="39" y="7"/>
                        <a:pt x="39" y="7"/>
                        <a:pt x="39" y="7"/>
                      </a:cubicBezTo>
                      <a:cubicBezTo>
                        <a:pt x="41" y="9"/>
                        <a:pt x="41" y="9"/>
                        <a:pt x="41" y="9"/>
                      </a:cubicBezTo>
                      <a:cubicBezTo>
                        <a:pt x="42" y="10"/>
                        <a:pt x="42" y="11"/>
                        <a:pt x="44" y="13"/>
                      </a:cubicBezTo>
                      <a:cubicBezTo>
                        <a:pt x="44" y="14"/>
                        <a:pt x="44" y="14"/>
                        <a:pt x="44" y="14"/>
                      </a:cubicBezTo>
                      <a:cubicBezTo>
                        <a:pt x="45" y="15"/>
                        <a:pt x="46" y="16"/>
                        <a:pt x="45" y="17"/>
                      </a:cubicBezTo>
                      <a:cubicBezTo>
                        <a:pt x="45" y="17"/>
                        <a:pt x="45" y="17"/>
                        <a:pt x="44" y="17"/>
                      </a:cubicBezTo>
                      <a:cubicBezTo>
                        <a:pt x="44" y="17"/>
                        <a:pt x="43" y="15"/>
                        <a:pt x="42" y="14"/>
                      </a:cubicBezTo>
                      <a:cubicBezTo>
                        <a:pt x="42" y="14"/>
                        <a:pt x="40" y="11"/>
                        <a:pt x="40" y="11"/>
                      </a:cubicBezTo>
                      <a:cubicBezTo>
                        <a:pt x="40" y="10"/>
                        <a:pt x="36" y="4"/>
                        <a:pt x="32" y="6"/>
                      </a:cubicBezTo>
                      <a:cubicBezTo>
                        <a:pt x="31" y="7"/>
                        <a:pt x="30" y="7"/>
                        <a:pt x="30" y="8"/>
                      </a:cubicBezTo>
                      <a:cubicBezTo>
                        <a:pt x="29" y="11"/>
                        <a:pt x="31" y="14"/>
                        <a:pt x="32" y="15"/>
                      </a:cubicBezTo>
                      <a:cubicBezTo>
                        <a:pt x="32" y="16"/>
                        <a:pt x="32" y="16"/>
                        <a:pt x="32" y="16"/>
                      </a:cubicBezTo>
                      <a:cubicBezTo>
                        <a:pt x="36" y="22"/>
                        <a:pt x="37" y="24"/>
                        <a:pt x="38" y="24"/>
                      </a:cubicBezTo>
                      <a:cubicBezTo>
                        <a:pt x="38" y="25"/>
                        <a:pt x="38" y="25"/>
                        <a:pt x="38" y="25"/>
                      </a:cubicBezTo>
                      <a:cubicBezTo>
                        <a:pt x="38" y="26"/>
                        <a:pt x="37" y="26"/>
                        <a:pt x="37" y="26"/>
                      </a:cubicBezTo>
                      <a:cubicBezTo>
                        <a:pt x="37" y="26"/>
                        <a:pt x="37" y="26"/>
                        <a:pt x="36" y="26"/>
                      </a:cubicBezTo>
                      <a:cubicBezTo>
                        <a:pt x="36" y="26"/>
                        <a:pt x="36" y="25"/>
                        <a:pt x="36" y="25"/>
                      </a:cubicBezTo>
                      <a:cubicBezTo>
                        <a:pt x="35" y="24"/>
                        <a:pt x="30" y="16"/>
                        <a:pt x="28" y="13"/>
                      </a:cubicBezTo>
                      <a:cubicBezTo>
                        <a:pt x="28" y="12"/>
                        <a:pt x="27" y="11"/>
                        <a:pt x="25" y="10"/>
                      </a:cubicBezTo>
                      <a:cubicBezTo>
                        <a:pt x="24" y="10"/>
                        <a:pt x="23" y="10"/>
                        <a:pt x="22" y="11"/>
                      </a:cubicBezTo>
                      <a:cubicBezTo>
                        <a:pt x="22" y="11"/>
                        <a:pt x="18" y="13"/>
                        <a:pt x="18" y="13"/>
                      </a:cubicBezTo>
                      <a:cubicBezTo>
                        <a:pt x="17" y="14"/>
                        <a:pt x="16" y="15"/>
                        <a:pt x="16" y="17"/>
                      </a:cubicBezTo>
                      <a:close/>
                      <a:moveTo>
                        <a:pt x="20" y="25"/>
                      </a:moveTo>
                      <a:cubicBezTo>
                        <a:pt x="20" y="23"/>
                        <a:pt x="18" y="20"/>
                        <a:pt x="17" y="19"/>
                      </a:cubicBezTo>
                      <a:cubicBezTo>
                        <a:pt x="17" y="19"/>
                        <a:pt x="16" y="18"/>
                        <a:pt x="17" y="17"/>
                      </a:cubicBezTo>
                      <a:cubicBezTo>
                        <a:pt x="17" y="16"/>
                        <a:pt x="17" y="15"/>
                        <a:pt x="18" y="14"/>
                      </a:cubicBezTo>
                      <a:cubicBezTo>
                        <a:pt x="22" y="12"/>
                        <a:pt x="22" y="12"/>
                        <a:pt x="22" y="12"/>
                      </a:cubicBezTo>
                      <a:cubicBezTo>
                        <a:pt x="23" y="11"/>
                        <a:pt x="24" y="11"/>
                        <a:pt x="25" y="11"/>
                      </a:cubicBezTo>
                      <a:cubicBezTo>
                        <a:pt x="26" y="12"/>
                        <a:pt x="27" y="13"/>
                        <a:pt x="27" y="13"/>
                      </a:cubicBezTo>
                      <a:cubicBezTo>
                        <a:pt x="32" y="20"/>
                        <a:pt x="34" y="25"/>
                        <a:pt x="35" y="26"/>
                      </a:cubicBezTo>
                      <a:cubicBezTo>
                        <a:pt x="35" y="26"/>
                        <a:pt x="35" y="27"/>
                        <a:pt x="36" y="27"/>
                      </a:cubicBezTo>
                      <a:cubicBezTo>
                        <a:pt x="36" y="27"/>
                        <a:pt x="37" y="27"/>
                        <a:pt x="37" y="27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5"/>
                        <a:pt x="39" y="25"/>
                        <a:pt x="39" y="24"/>
                      </a:cubicBezTo>
                      <a:cubicBezTo>
                        <a:pt x="38" y="23"/>
                        <a:pt x="36" y="20"/>
                        <a:pt x="33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32" y="13"/>
                        <a:pt x="30" y="11"/>
                        <a:pt x="31" y="9"/>
                      </a:cubicBezTo>
                      <a:cubicBezTo>
                        <a:pt x="31" y="8"/>
                        <a:pt x="31" y="7"/>
                        <a:pt x="32" y="7"/>
                      </a:cubicBezTo>
                      <a:cubicBezTo>
                        <a:pt x="35" y="5"/>
                        <a:pt x="39" y="10"/>
                        <a:pt x="39" y="12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2" y="16"/>
                        <a:pt x="43" y="18"/>
                        <a:pt x="44" y="18"/>
                      </a:cubicBezTo>
                      <a:cubicBezTo>
                        <a:pt x="45" y="18"/>
                        <a:pt x="45" y="18"/>
                        <a:pt x="45" y="18"/>
                      </a:cubicBezTo>
                      <a:cubicBezTo>
                        <a:pt x="47" y="17"/>
                        <a:pt x="46" y="15"/>
                        <a:pt x="45" y="13"/>
                      </a:cubicBezTo>
                      <a:cubicBezTo>
                        <a:pt x="45" y="13"/>
                        <a:pt x="45" y="13"/>
                        <a:pt x="45" y="13"/>
                      </a:cubicBezTo>
                      <a:cubicBezTo>
                        <a:pt x="43" y="10"/>
                        <a:pt x="42" y="9"/>
                        <a:pt x="41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6"/>
                        <a:pt x="40" y="6"/>
                        <a:pt x="40" y="6"/>
                      </a:cubicBezTo>
                      <a:cubicBezTo>
                        <a:pt x="39" y="6"/>
                        <a:pt x="38" y="5"/>
                        <a:pt x="39" y="4"/>
                      </a:cubicBezTo>
                      <a:cubicBezTo>
                        <a:pt x="39" y="4"/>
                        <a:pt x="40" y="3"/>
                        <a:pt x="41" y="3"/>
                      </a:cubicBezTo>
                      <a:cubicBezTo>
                        <a:pt x="41" y="3"/>
                        <a:pt x="41" y="3"/>
                        <a:pt x="41" y="3"/>
                      </a:cubicBezTo>
                      <a:cubicBezTo>
                        <a:pt x="42" y="2"/>
                        <a:pt x="45" y="2"/>
                        <a:pt x="47" y="4"/>
                      </a:cubicBezTo>
                      <a:cubicBezTo>
                        <a:pt x="47" y="4"/>
                        <a:pt x="48" y="7"/>
                        <a:pt x="48" y="7"/>
                      </a:cubicBezTo>
                      <a:cubicBezTo>
                        <a:pt x="49" y="8"/>
                        <a:pt x="49" y="9"/>
                        <a:pt x="50" y="10"/>
                      </a:cubicBezTo>
                      <a:cubicBezTo>
                        <a:pt x="51" y="11"/>
                        <a:pt x="52" y="12"/>
                        <a:pt x="54" y="11"/>
                      </a:cubicBezTo>
                      <a:cubicBezTo>
                        <a:pt x="55" y="11"/>
                        <a:pt x="55" y="10"/>
                        <a:pt x="55" y="8"/>
                      </a:cubicBezTo>
                      <a:cubicBezTo>
                        <a:pt x="55" y="8"/>
                        <a:pt x="54" y="7"/>
                        <a:pt x="54" y="7"/>
                      </a:cubicBezTo>
                      <a:cubicBezTo>
                        <a:pt x="54" y="6"/>
                        <a:pt x="53" y="5"/>
                        <a:pt x="52" y="5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50" y="1"/>
                        <a:pt x="50" y="1"/>
                        <a:pt x="50" y="1"/>
                      </a:cubicBezTo>
                      <a:cubicBezTo>
                        <a:pt x="50" y="1"/>
                        <a:pt x="50" y="1"/>
                        <a:pt x="50" y="1"/>
                      </a:cubicBezTo>
                      <a:cubicBezTo>
                        <a:pt x="50" y="1"/>
                        <a:pt x="50" y="1"/>
                        <a:pt x="50" y="1"/>
                      </a:cubicBezTo>
                      <a:cubicBezTo>
                        <a:pt x="50" y="1"/>
                        <a:pt x="50" y="1"/>
                        <a:pt x="50" y="1"/>
                      </a:cubicBezTo>
                      <a:cubicBezTo>
                        <a:pt x="56" y="0"/>
                        <a:pt x="59" y="3"/>
                        <a:pt x="60" y="8"/>
                      </a:cubicBezTo>
                      <a:cubicBezTo>
                        <a:pt x="61" y="11"/>
                        <a:pt x="59" y="15"/>
                        <a:pt x="56" y="19"/>
                      </a:cubicBezTo>
                      <a:cubicBezTo>
                        <a:pt x="56" y="19"/>
                        <a:pt x="56" y="19"/>
                        <a:pt x="55" y="19"/>
                      </a:cubicBezTo>
                      <a:cubicBezTo>
                        <a:pt x="55" y="19"/>
                        <a:pt x="55" y="19"/>
                        <a:pt x="55" y="18"/>
                      </a:cubicBezTo>
                      <a:cubicBezTo>
                        <a:pt x="54" y="17"/>
                        <a:pt x="52" y="14"/>
                        <a:pt x="51" y="12"/>
                      </a:cubicBezTo>
                      <a:cubicBezTo>
                        <a:pt x="50" y="11"/>
                        <a:pt x="50" y="11"/>
                        <a:pt x="49" y="11"/>
                      </a:cubicBezTo>
                      <a:cubicBezTo>
                        <a:pt x="49" y="11"/>
                        <a:pt x="48" y="11"/>
                        <a:pt x="48" y="11"/>
                      </a:cubicBezTo>
                      <a:cubicBezTo>
                        <a:pt x="47" y="12"/>
                        <a:pt x="47" y="12"/>
                        <a:pt x="47" y="13"/>
                      </a:cubicBezTo>
                      <a:cubicBezTo>
                        <a:pt x="47" y="13"/>
                        <a:pt x="47" y="14"/>
                        <a:pt x="47" y="14"/>
                      </a:cubicBezTo>
                      <a:cubicBezTo>
                        <a:pt x="50" y="19"/>
                        <a:pt x="50" y="19"/>
                        <a:pt x="50" y="19"/>
                      </a:cubicBezTo>
                      <a:cubicBezTo>
                        <a:pt x="51" y="20"/>
                        <a:pt x="52" y="21"/>
                        <a:pt x="51" y="22"/>
                      </a:cubicBezTo>
                      <a:cubicBezTo>
                        <a:pt x="51" y="23"/>
                        <a:pt x="51" y="24"/>
                        <a:pt x="50" y="24"/>
                      </a:cubicBezTo>
                      <a:cubicBezTo>
                        <a:pt x="49" y="25"/>
                        <a:pt x="48" y="25"/>
                        <a:pt x="47" y="25"/>
                      </a:cubicBezTo>
                      <a:cubicBezTo>
                        <a:pt x="46" y="25"/>
                        <a:pt x="45" y="24"/>
                        <a:pt x="45" y="23"/>
                      </a:cubicBezTo>
                      <a:cubicBezTo>
                        <a:pt x="45" y="23"/>
                        <a:pt x="45" y="23"/>
                        <a:pt x="45" y="23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38" y="12"/>
                        <a:pt x="37" y="12"/>
                        <a:pt x="36" y="13"/>
                      </a:cubicBezTo>
                      <a:cubicBezTo>
                        <a:pt x="35" y="13"/>
                        <a:pt x="35" y="15"/>
                        <a:pt x="35" y="1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42" y="26"/>
                        <a:pt x="43" y="29"/>
                        <a:pt x="39" y="31"/>
                      </a:cubicBezTo>
                      <a:cubicBezTo>
                        <a:pt x="38" y="32"/>
                        <a:pt x="37" y="33"/>
                        <a:pt x="35" y="32"/>
                      </a:cubicBezTo>
                      <a:cubicBezTo>
                        <a:pt x="35" y="32"/>
                        <a:pt x="34" y="32"/>
                        <a:pt x="33" y="31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29" y="24"/>
                        <a:pt x="28" y="21"/>
                        <a:pt x="27" y="19"/>
                      </a:cubicBezTo>
                      <a:cubicBezTo>
                        <a:pt x="25" y="17"/>
                        <a:pt x="23" y="17"/>
                        <a:pt x="22" y="18"/>
                      </a:cubicBezTo>
                      <a:cubicBezTo>
                        <a:pt x="22" y="18"/>
                        <a:pt x="21" y="19"/>
                        <a:pt x="22" y="23"/>
                      </a:cubicBezTo>
                      <a:cubicBezTo>
                        <a:pt x="23" y="24"/>
                        <a:pt x="25" y="26"/>
                        <a:pt x="26" y="28"/>
                      </a:cubicBezTo>
                      <a:cubicBezTo>
                        <a:pt x="28" y="30"/>
                        <a:pt x="30" y="32"/>
                        <a:pt x="31" y="34"/>
                      </a:cubicBezTo>
                      <a:cubicBezTo>
                        <a:pt x="31" y="35"/>
                        <a:pt x="31" y="35"/>
                        <a:pt x="31" y="36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30" y="36"/>
                        <a:pt x="29" y="36"/>
                        <a:pt x="29" y="35"/>
                      </a:cubicBezTo>
                      <a:cubicBezTo>
                        <a:pt x="29" y="35"/>
                        <a:pt x="28" y="33"/>
                        <a:pt x="28" y="33"/>
                      </a:cubicBezTo>
                      <a:cubicBezTo>
                        <a:pt x="27" y="32"/>
                        <a:pt x="27" y="30"/>
                        <a:pt x="25" y="30"/>
                      </a:cubicBezTo>
                      <a:cubicBezTo>
                        <a:pt x="25" y="30"/>
                        <a:pt x="25" y="30"/>
                        <a:pt x="24" y="30"/>
                      </a:cubicBezTo>
                      <a:cubicBezTo>
                        <a:pt x="23" y="30"/>
                        <a:pt x="23" y="31"/>
                        <a:pt x="23" y="31"/>
                      </a:cubicBezTo>
                      <a:cubicBezTo>
                        <a:pt x="23" y="32"/>
                        <a:pt x="23" y="33"/>
                        <a:pt x="24" y="34"/>
                      </a:cubicBezTo>
                      <a:cubicBezTo>
                        <a:pt x="24" y="34"/>
                        <a:pt x="24" y="34"/>
                        <a:pt x="24" y="34"/>
                      </a:cubicBezTo>
                      <a:cubicBezTo>
                        <a:pt x="24" y="34"/>
                        <a:pt x="26" y="37"/>
                        <a:pt x="26" y="37"/>
                      </a:cubicBezTo>
                      <a:cubicBezTo>
                        <a:pt x="26" y="38"/>
                        <a:pt x="26" y="39"/>
                        <a:pt x="26" y="39"/>
                      </a:cubicBezTo>
                      <a:cubicBezTo>
                        <a:pt x="26" y="39"/>
                        <a:pt x="25" y="39"/>
                        <a:pt x="25" y="39"/>
                      </a:cubicBezTo>
                      <a:cubicBezTo>
                        <a:pt x="25" y="39"/>
                        <a:pt x="24" y="39"/>
                        <a:pt x="24" y="38"/>
                      </a:cubicBezTo>
                      <a:cubicBezTo>
                        <a:pt x="18" y="29"/>
                        <a:pt x="18" y="29"/>
                        <a:pt x="18" y="29"/>
                      </a:cubicBezTo>
                      <a:cubicBezTo>
                        <a:pt x="18" y="29"/>
                        <a:pt x="17" y="28"/>
                        <a:pt x="17" y="28"/>
                      </a:cubicBezTo>
                      <a:cubicBezTo>
                        <a:pt x="16" y="28"/>
                        <a:pt x="16" y="28"/>
                        <a:pt x="15" y="28"/>
                      </a:cubicBezTo>
                      <a:cubicBezTo>
                        <a:pt x="14" y="29"/>
                        <a:pt x="15" y="30"/>
                        <a:pt x="15" y="31"/>
                      </a:cubicBezTo>
                      <a:cubicBezTo>
                        <a:pt x="20" y="39"/>
                        <a:pt x="20" y="39"/>
                        <a:pt x="20" y="39"/>
                      </a:cubicBezTo>
                      <a:cubicBezTo>
                        <a:pt x="20" y="39"/>
                        <a:pt x="21" y="41"/>
                        <a:pt x="19" y="43"/>
                      </a:cubicBezTo>
                      <a:cubicBezTo>
                        <a:pt x="17" y="44"/>
                        <a:pt x="16" y="43"/>
                        <a:pt x="15" y="42"/>
                      </a:cubicBezTo>
                      <a:cubicBezTo>
                        <a:pt x="15" y="42"/>
                        <a:pt x="10" y="34"/>
                        <a:pt x="10" y="34"/>
                      </a:cubicBezTo>
                      <a:cubicBezTo>
                        <a:pt x="9" y="33"/>
                        <a:pt x="8" y="33"/>
                        <a:pt x="7" y="33"/>
                      </a:cubicBezTo>
                      <a:cubicBezTo>
                        <a:pt x="6" y="34"/>
                        <a:pt x="6" y="35"/>
                        <a:pt x="6" y="36"/>
                      </a:cubicBezTo>
                      <a:cubicBezTo>
                        <a:pt x="6" y="36"/>
                        <a:pt x="10" y="41"/>
                        <a:pt x="10" y="41"/>
                      </a:cubicBezTo>
                      <a:cubicBezTo>
                        <a:pt x="10" y="42"/>
                        <a:pt x="10" y="42"/>
                        <a:pt x="10" y="43"/>
                      </a:cubicBezTo>
                      <a:cubicBezTo>
                        <a:pt x="10" y="43"/>
                        <a:pt x="9" y="43"/>
                        <a:pt x="8" y="43"/>
                      </a:cubicBezTo>
                      <a:cubicBezTo>
                        <a:pt x="6" y="42"/>
                        <a:pt x="5" y="40"/>
                        <a:pt x="3" y="38"/>
                      </a:cubicBezTo>
                      <a:cubicBezTo>
                        <a:pt x="1" y="34"/>
                        <a:pt x="1" y="30"/>
                        <a:pt x="5" y="26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6" y="25"/>
                        <a:pt x="6" y="26"/>
                      </a:cubicBezTo>
                      <a:cubicBezTo>
                        <a:pt x="9" y="30"/>
                        <a:pt x="12" y="36"/>
                        <a:pt x="12" y="36"/>
                      </a:cubicBezTo>
                      <a:cubicBezTo>
                        <a:pt x="13" y="37"/>
                        <a:pt x="14" y="37"/>
                        <a:pt x="15" y="37"/>
                      </a:cubicBezTo>
                      <a:cubicBezTo>
                        <a:pt x="16" y="36"/>
                        <a:pt x="16" y="35"/>
                        <a:pt x="16" y="34"/>
                      </a:cubicBezTo>
                      <a:cubicBezTo>
                        <a:pt x="16" y="34"/>
                        <a:pt x="10" y="25"/>
                        <a:pt x="10" y="25"/>
                      </a:cubicBezTo>
                      <a:cubicBezTo>
                        <a:pt x="9" y="24"/>
                        <a:pt x="9" y="23"/>
                        <a:pt x="9" y="22"/>
                      </a:cubicBezTo>
                      <a:cubicBezTo>
                        <a:pt x="9" y="22"/>
                        <a:pt x="10" y="21"/>
                        <a:pt x="10" y="21"/>
                      </a:cubicBezTo>
                      <a:cubicBezTo>
                        <a:pt x="11" y="20"/>
                        <a:pt x="13" y="20"/>
                        <a:pt x="14" y="2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15" y="24"/>
                        <a:pt x="16" y="26"/>
                        <a:pt x="18" y="26"/>
                      </a:cubicBezTo>
                      <a:cubicBezTo>
                        <a:pt x="18" y="26"/>
                        <a:pt x="19" y="26"/>
                        <a:pt x="19" y="26"/>
                      </a:cubicBezTo>
                      <a:cubicBezTo>
                        <a:pt x="20" y="26"/>
                        <a:pt x="20" y="25"/>
                        <a:pt x="20" y="25"/>
                      </a:cubicBezTo>
                      <a:close/>
                      <a:moveTo>
                        <a:pt x="50" y="0"/>
                      </a:move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50" y="0"/>
                        <a:pt x="50" y="0"/>
                        <a:pt x="50" y="0"/>
                      </a:cubicBezTo>
                      <a:close/>
                    </a:path>
                  </a:pathLst>
                </a:custGeom>
                <a:solidFill>
                  <a:srgbClr val="FBDBD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5" name="Freeform 217">
                  <a:extLst>
                    <a:ext uri="{FF2B5EF4-FFF2-40B4-BE49-F238E27FC236}">
                      <a16:creationId xmlns:a16="http://schemas.microsoft.com/office/drawing/2014/main" id="{E5F5D85B-EA95-3EEA-C1E5-3D3B6D2899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5" y="3686"/>
                  <a:ext cx="85" cy="66"/>
                </a:xfrm>
                <a:custGeom>
                  <a:avLst/>
                  <a:gdLst>
                    <a:gd name="T0" fmla="*/ 44 w 62"/>
                    <a:gd name="T1" fmla="*/ 63 h 45"/>
                    <a:gd name="T2" fmla="*/ 49 w 62"/>
                    <a:gd name="T3" fmla="*/ 79 h 45"/>
                    <a:gd name="T4" fmla="*/ 40 w 62"/>
                    <a:gd name="T5" fmla="*/ 69 h 45"/>
                    <a:gd name="T6" fmla="*/ 26 w 62"/>
                    <a:gd name="T7" fmla="*/ 63 h 45"/>
                    <a:gd name="T8" fmla="*/ 22 w 62"/>
                    <a:gd name="T9" fmla="*/ 79 h 45"/>
                    <a:gd name="T10" fmla="*/ 36 w 62"/>
                    <a:gd name="T11" fmla="*/ 114 h 45"/>
                    <a:gd name="T12" fmla="*/ 19 w 62"/>
                    <a:gd name="T13" fmla="*/ 79 h 45"/>
                    <a:gd name="T14" fmla="*/ 10 w 62"/>
                    <a:gd name="T15" fmla="*/ 79 h 45"/>
                    <a:gd name="T16" fmla="*/ 21 w 62"/>
                    <a:gd name="T17" fmla="*/ 139 h 45"/>
                    <a:gd name="T18" fmla="*/ 29 w 62"/>
                    <a:gd name="T19" fmla="*/ 129 h 45"/>
                    <a:gd name="T20" fmla="*/ 19 w 62"/>
                    <a:gd name="T21" fmla="*/ 107 h 45"/>
                    <a:gd name="T22" fmla="*/ 36 w 62"/>
                    <a:gd name="T23" fmla="*/ 135 h 45"/>
                    <a:gd name="T24" fmla="*/ 55 w 62"/>
                    <a:gd name="T25" fmla="*/ 120 h 45"/>
                    <a:gd name="T26" fmla="*/ 41 w 62"/>
                    <a:gd name="T27" fmla="*/ 92 h 45"/>
                    <a:gd name="T28" fmla="*/ 60 w 62"/>
                    <a:gd name="T29" fmla="*/ 123 h 45"/>
                    <a:gd name="T30" fmla="*/ 67 w 62"/>
                    <a:gd name="T31" fmla="*/ 128 h 45"/>
                    <a:gd name="T32" fmla="*/ 64 w 62"/>
                    <a:gd name="T33" fmla="*/ 103 h 45"/>
                    <a:gd name="T34" fmla="*/ 62 w 62"/>
                    <a:gd name="T35" fmla="*/ 101 h 45"/>
                    <a:gd name="T36" fmla="*/ 64 w 62"/>
                    <a:gd name="T37" fmla="*/ 97 h 45"/>
                    <a:gd name="T38" fmla="*/ 71 w 62"/>
                    <a:gd name="T39" fmla="*/ 110 h 45"/>
                    <a:gd name="T40" fmla="*/ 82 w 62"/>
                    <a:gd name="T41" fmla="*/ 114 h 45"/>
                    <a:gd name="T42" fmla="*/ 70 w 62"/>
                    <a:gd name="T43" fmla="*/ 88 h 45"/>
                    <a:gd name="T44" fmla="*/ 60 w 62"/>
                    <a:gd name="T45" fmla="*/ 60 h 45"/>
                    <a:gd name="T46" fmla="*/ 77 w 62"/>
                    <a:gd name="T47" fmla="*/ 87 h 45"/>
                    <a:gd name="T48" fmla="*/ 90 w 62"/>
                    <a:gd name="T49" fmla="*/ 103 h 45"/>
                    <a:gd name="T50" fmla="*/ 110 w 62"/>
                    <a:gd name="T51" fmla="*/ 75 h 45"/>
                    <a:gd name="T52" fmla="*/ 96 w 62"/>
                    <a:gd name="T53" fmla="*/ 41 h 45"/>
                    <a:gd name="T54" fmla="*/ 112 w 62"/>
                    <a:gd name="T55" fmla="*/ 73 h 45"/>
                    <a:gd name="T56" fmla="*/ 121 w 62"/>
                    <a:gd name="T57" fmla="*/ 82 h 45"/>
                    <a:gd name="T58" fmla="*/ 133 w 62"/>
                    <a:gd name="T59" fmla="*/ 69 h 45"/>
                    <a:gd name="T60" fmla="*/ 123 w 62"/>
                    <a:gd name="T61" fmla="*/ 45 h 45"/>
                    <a:gd name="T62" fmla="*/ 126 w 62"/>
                    <a:gd name="T63" fmla="*/ 38 h 45"/>
                    <a:gd name="T64" fmla="*/ 138 w 62"/>
                    <a:gd name="T65" fmla="*/ 60 h 45"/>
                    <a:gd name="T66" fmla="*/ 147 w 62"/>
                    <a:gd name="T67" fmla="*/ 60 h 45"/>
                    <a:gd name="T68" fmla="*/ 154 w 62"/>
                    <a:gd name="T69" fmla="*/ 13 h 45"/>
                    <a:gd name="T70" fmla="*/ 126 w 62"/>
                    <a:gd name="T71" fmla="*/ 0 h 45"/>
                    <a:gd name="T72" fmla="*/ 133 w 62"/>
                    <a:gd name="T73" fmla="*/ 15 h 45"/>
                    <a:gd name="T74" fmla="*/ 137 w 62"/>
                    <a:gd name="T75" fmla="*/ 32 h 45"/>
                    <a:gd name="T76" fmla="*/ 126 w 62"/>
                    <a:gd name="T77" fmla="*/ 19 h 45"/>
                    <a:gd name="T78" fmla="*/ 106 w 62"/>
                    <a:gd name="T79" fmla="*/ 6 h 45"/>
                    <a:gd name="T80" fmla="*/ 97 w 62"/>
                    <a:gd name="T81" fmla="*/ 13 h 45"/>
                    <a:gd name="T82" fmla="*/ 100 w 62"/>
                    <a:gd name="T83" fmla="*/ 22 h 45"/>
                    <a:gd name="T84" fmla="*/ 112 w 62"/>
                    <a:gd name="T85" fmla="*/ 41 h 45"/>
                    <a:gd name="T86" fmla="*/ 117 w 62"/>
                    <a:gd name="T87" fmla="*/ 54 h 45"/>
                    <a:gd name="T88" fmla="*/ 110 w 62"/>
                    <a:gd name="T89" fmla="*/ 45 h 45"/>
                    <a:gd name="T90" fmla="*/ 82 w 62"/>
                    <a:gd name="T91" fmla="*/ 19 h 45"/>
                    <a:gd name="T92" fmla="*/ 82 w 62"/>
                    <a:gd name="T93" fmla="*/ 47 h 45"/>
                    <a:gd name="T94" fmla="*/ 97 w 62"/>
                    <a:gd name="T95" fmla="*/ 75 h 45"/>
                    <a:gd name="T96" fmla="*/ 96 w 62"/>
                    <a:gd name="T97" fmla="*/ 82 h 45"/>
                    <a:gd name="T98" fmla="*/ 92 w 62"/>
                    <a:gd name="T99" fmla="*/ 79 h 45"/>
                    <a:gd name="T100" fmla="*/ 64 w 62"/>
                    <a:gd name="T101" fmla="*/ 32 h 45"/>
                    <a:gd name="T102" fmla="*/ 47 w 62"/>
                    <a:gd name="T103" fmla="*/ 41 h 45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0" t="0" r="r" b="b"/>
                  <a:pathLst>
                    <a:path w="62" h="45">
                      <a:moveTo>
                        <a:pt x="16" y="17"/>
                      </a:moveTo>
                      <a:cubicBezTo>
                        <a:pt x="15" y="18"/>
                        <a:pt x="17" y="20"/>
                        <a:pt x="17" y="20"/>
                      </a:cubicBezTo>
                      <a:cubicBezTo>
                        <a:pt x="17" y="21"/>
                        <a:pt x="19" y="23"/>
                        <a:pt x="19" y="25"/>
                      </a:cubicBezTo>
                      <a:cubicBezTo>
                        <a:pt x="19" y="25"/>
                        <a:pt x="19" y="25"/>
                        <a:pt x="19" y="25"/>
                      </a:cubicBezTo>
                      <a:cubicBezTo>
                        <a:pt x="18" y="25"/>
                        <a:pt x="18" y="25"/>
                        <a:pt x="18" y="25"/>
                      </a:cubicBezTo>
                      <a:cubicBezTo>
                        <a:pt x="17" y="25"/>
                        <a:pt x="16" y="24"/>
                        <a:pt x="15" y="22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3" y="19"/>
                        <a:pt x="11" y="19"/>
                        <a:pt x="10" y="20"/>
                      </a:cubicBezTo>
                      <a:cubicBezTo>
                        <a:pt x="9" y="21"/>
                        <a:pt x="8" y="21"/>
                        <a:pt x="8" y="22"/>
                      </a:cubicBezTo>
                      <a:cubicBezTo>
                        <a:pt x="8" y="23"/>
                        <a:pt x="8" y="24"/>
                        <a:pt x="9" y="25"/>
                      </a:cubicBezTo>
                      <a:cubicBezTo>
                        <a:pt x="9" y="25"/>
                        <a:pt x="15" y="35"/>
                        <a:pt x="15" y="35"/>
                      </a:cubicBezTo>
                      <a:cubicBezTo>
                        <a:pt x="15" y="35"/>
                        <a:pt x="15" y="36"/>
                        <a:pt x="14" y="36"/>
                      </a:cubicBezTo>
                      <a:cubicBezTo>
                        <a:pt x="14" y="36"/>
                        <a:pt x="14" y="36"/>
                        <a:pt x="13" y="35"/>
                      </a:cubicBezTo>
                      <a:cubicBezTo>
                        <a:pt x="13" y="35"/>
                        <a:pt x="10" y="30"/>
                        <a:pt x="7" y="25"/>
                      </a:cubicBezTo>
                      <a:cubicBezTo>
                        <a:pt x="6" y="24"/>
                        <a:pt x="6" y="24"/>
                        <a:pt x="5" y="24"/>
                      </a:cubicBezTo>
                      <a:cubicBezTo>
                        <a:pt x="5" y="24"/>
                        <a:pt x="4" y="25"/>
                        <a:pt x="4" y="25"/>
                      </a:cubicBezTo>
                      <a:cubicBezTo>
                        <a:pt x="0" y="30"/>
                        <a:pt x="0" y="34"/>
                        <a:pt x="2" y="39"/>
                      </a:cubicBezTo>
                      <a:cubicBezTo>
                        <a:pt x="4" y="41"/>
                        <a:pt x="6" y="43"/>
                        <a:pt x="8" y="44"/>
                      </a:cubicBezTo>
                      <a:cubicBezTo>
                        <a:pt x="9" y="44"/>
                        <a:pt x="10" y="44"/>
                        <a:pt x="11" y="43"/>
                      </a:cubicBezTo>
                      <a:cubicBezTo>
                        <a:pt x="11" y="43"/>
                        <a:pt x="12" y="42"/>
                        <a:pt x="11" y="41"/>
                      </a:cubicBezTo>
                      <a:cubicBezTo>
                        <a:pt x="11" y="41"/>
                        <a:pt x="7" y="36"/>
                        <a:pt x="7" y="36"/>
                      </a:cubicBezTo>
                      <a:cubicBezTo>
                        <a:pt x="7" y="35"/>
                        <a:pt x="7" y="34"/>
                        <a:pt x="7" y="34"/>
                      </a:cubicBezTo>
                      <a:cubicBezTo>
                        <a:pt x="8" y="34"/>
                        <a:pt x="8" y="34"/>
                        <a:pt x="9" y="34"/>
                      </a:cubicBezTo>
                      <a:cubicBezTo>
                        <a:pt x="14" y="43"/>
                        <a:pt x="14" y="43"/>
                        <a:pt x="14" y="43"/>
                      </a:cubicBezTo>
                      <a:cubicBezTo>
                        <a:pt x="16" y="44"/>
                        <a:pt x="17" y="45"/>
                        <a:pt x="19" y="43"/>
                      </a:cubicBezTo>
                      <a:cubicBezTo>
                        <a:pt x="22" y="42"/>
                        <a:pt x="22" y="39"/>
                        <a:pt x="21" y="38"/>
                      </a:cubicBezTo>
                      <a:cubicBezTo>
                        <a:pt x="16" y="30"/>
                        <a:pt x="16" y="30"/>
                        <a:pt x="16" y="30"/>
                      </a:cubicBezTo>
                      <a:cubicBezTo>
                        <a:pt x="16" y="30"/>
                        <a:pt x="15" y="29"/>
                        <a:pt x="16" y="29"/>
                      </a:cubicBezTo>
                      <a:cubicBezTo>
                        <a:pt x="16" y="28"/>
                        <a:pt x="17" y="29"/>
                        <a:pt x="17" y="30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24" y="39"/>
                        <a:pt x="24" y="40"/>
                        <a:pt x="25" y="40"/>
                      </a:cubicBezTo>
                      <a:cubicBezTo>
                        <a:pt x="25" y="40"/>
                        <a:pt x="26" y="40"/>
                        <a:pt x="26" y="40"/>
                      </a:cubicBezTo>
                      <a:cubicBezTo>
                        <a:pt x="27" y="39"/>
                        <a:pt x="28" y="38"/>
                        <a:pt x="27" y="37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25" y="33"/>
                        <a:pt x="24" y="33"/>
                        <a:pt x="24" y="33"/>
                      </a:cubicBezTo>
                      <a:cubicBezTo>
                        <a:pt x="24" y="33"/>
                        <a:pt x="24" y="32"/>
                        <a:pt x="24" y="32"/>
                      </a:cubicBezTo>
                      <a:cubicBezTo>
                        <a:pt x="24" y="31"/>
                        <a:pt x="24" y="31"/>
                        <a:pt x="25" y="31"/>
                      </a:cubicBezTo>
                      <a:cubicBezTo>
                        <a:pt x="25" y="31"/>
                        <a:pt x="25" y="31"/>
                        <a:pt x="25" y="31"/>
                      </a:cubicBezTo>
                      <a:cubicBezTo>
                        <a:pt x="26" y="31"/>
                        <a:pt x="27" y="32"/>
                        <a:pt x="27" y="34"/>
                      </a:cubicBezTo>
                      <a:cubicBezTo>
                        <a:pt x="28" y="35"/>
                        <a:pt x="28" y="35"/>
                        <a:pt x="28" y="35"/>
                      </a:cubicBezTo>
                      <a:cubicBezTo>
                        <a:pt x="29" y="37"/>
                        <a:pt x="30" y="37"/>
                        <a:pt x="31" y="37"/>
                      </a:cubicBezTo>
                      <a:cubicBezTo>
                        <a:pt x="32" y="37"/>
                        <a:pt x="32" y="36"/>
                        <a:pt x="32" y="36"/>
                      </a:cubicBezTo>
                      <a:cubicBezTo>
                        <a:pt x="32" y="35"/>
                        <a:pt x="32" y="35"/>
                        <a:pt x="32" y="34"/>
                      </a:cubicBezTo>
                      <a:cubicBezTo>
                        <a:pt x="30" y="32"/>
                        <a:pt x="29" y="30"/>
                        <a:pt x="27" y="28"/>
                      </a:cubicBezTo>
                      <a:cubicBezTo>
                        <a:pt x="26" y="25"/>
                        <a:pt x="24" y="23"/>
                        <a:pt x="23" y="22"/>
                      </a:cubicBezTo>
                      <a:cubicBezTo>
                        <a:pt x="22" y="20"/>
                        <a:pt x="22" y="19"/>
                        <a:pt x="23" y="19"/>
                      </a:cubicBezTo>
                      <a:cubicBezTo>
                        <a:pt x="24" y="18"/>
                        <a:pt x="25" y="19"/>
                        <a:pt x="26" y="20"/>
                      </a:cubicBezTo>
                      <a:cubicBezTo>
                        <a:pt x="27" y="21"/>
                        <a:pt x="29" y="24"/>
                        <a:pt x="30" y="27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4" y="33"/>
                        <a:pt x="35" y="33"/>
                      </a:cubicBezTo>
                      <a:cubicBezTo>
                        <a:pt x="37" y="34"/>
                        <a:pt x="38" y="33"/>
                        <a:pt x="40" y="32"/>
                      </a:cubicBezTo>
                      <a:cubicBezTo>
                        <a:pt x="44" y="29"/>
                        <a:pt x="43" y="26"/>
                        <a:pt x="42" y="24"/>
                      </a:cubicBezTo>
                      <a:cubicBezTo>
                        <a:pt x="36" y="15"/>
                        <a:pt x="36" y="15"/>
                        <a:pt x="36" y="15"/>
                      </a:cubicBezTo>
                      <a:cubicBezTo>
                        <a:pt x="36" y="14"/>
                        <a:pt x="36" y="14"/>
                        <a:pt x="37" y="13"/>
                      </a:cubicBezTo>
                      <a:cubicBezTo>
                        <a:pt x="37" y="13"/>
                        <a:pt x="38" y="13"/>
                        <a:pt x="38" y="14"/>
                      </a:cubicBezTo>
                      <a:cubicBezTo>
                        <a:pt x="44" y="23"/>
                        <a:pt x="44" y="23"/>
                        <a:pt x="44" y="23"/>
                      </a:cubicBezTo>
                      <a:cubicBezTo>
                        <a:pt x="44" y="24"/>
                        <a:pt x="44" y="24"/>
                        <a:pt x="44" y="24"/>
                      </a:cubicBezTo>
                      <a:cubicBezTo>
                        <a:pt x="44" y="24"/>
                        <a:pt x="45" y="26"/>
                        <a:pt x="47" y="26"/>
                      </a:cubicBezTo>
                      <a:cubicBezTo>
                        <a:pt x="48" y="26"/>
                        <a:pt x="49" y="26"/>
                        <a:pt x="50" y="25"/>
                      </a:cubicBezTo>
                      <a:cubicBezTo>
                        <a:pt x="51" y="24"/>
                        <a:pt x="52" y="23"/>
                        <a:pt x="52" y="22"/>
                      </a:cubicBezTo>
                      <a:cubicBezTo>
                        <a:pt x="53" y="21"/>
                        <a:pt x="52" y="19"/>
                        <a:pt x="51" y="19"/>
                      </a:cubicBezTo>
                      <a:cubicBezTo>
                        <a:pt x="48" y="14"/>
                        <a:pt x="48" y="14"/>
                        <a:pt x="48" y="14"/>
                      </a:cubicBezTo>
                      <a:cubicBezTo>
                        <a:pt x="48" y="13"/>
                        <a:pt x="48" y="13"/>
                        <a:pt x="48" y="12"/>
                      </a:cubicBezTo>
                      <a:cubicBezTo>
                        <a:pt x="48" y="12"/>
                        <a:pt x="49" y="12"/>
                        <a:pt x="49" y="12"/>
                      </a:cubicBezTo>
                      <a:cubicBezTo>
                        <a:pt x="49" y="12"/>
                        <a:pt x="50" y="12"/>
                        <a:pt x="50" y="12"/>
                      </a:cubicBezTo>
                      <a:cubicBezTo>
                        <a:pt x="51" y="15"/>
                        <a:pt x="53" y="17"/>
                        <a:pt x="54" y="19"/>
                      </a:cubicBezTo>
                      <a:cubicBezTo>
                        <a:pt x="54" y="19"/>
                        <a:pt x="55" y="20"/>
                        <a:pt x="55" y="20"/>
                      </a:cubicBezTo>
                      <a:cubicBezTo>
                        <a:pt x="56" y="20"/>
                        <a:pt x="56" y="20"/>
                        <a:pt x="57" y="19"/>
                      </a:cubicBezTo>
                      <a:cubicBezTo>
                        <a:pt x="60" y="15"/>
                        <a:pt x="62" y="11"/>
                        <a:pt x="61" y="7"/>
                      </a:cubicBezTo>
                      <a:cubicBezTo>
                        <a:pt x="61" y="6"/>
                        <a:pt x="61" y="5"/>
                        <a:pt x="60" y="4"/>
                      </a:cubicBezTo>
                      <a:cubicBezTo>
                        <a:pt x="58" y="1"/>
                        <a:pt x="55" y="0"/>
                        <a:pt x="50" y="0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48" y="1"/>
                        <a:pt x="49" y="2"/>
                        <a:pt x="49" y="2"/>
                      </a:cubicBezTo>
                      <a:cubicBezTo>
                        <a:pt x="52" y="5"/>
                        <a:pt x="52" y="5"/>
                        <a:pt x="52" y="5"/>
                      </a:cubicBezTo>
                      <a:cubicBezTo>
                        <a:pt x="53" y="7"/>
                        <a:pt x="53" y="7"/>
                        <a:pt x="54" y="8"/>
                      </a:cubicBezTo>
                      <a:cubicBezTo>
                        <a:pt x="54" y="10"/>
                        <a:pt x="54" y="10"/>
                        <a:pt x="53" y="10"/>
                      </a:cubicBezTo>
                      <a:cubicBezTo>
                        <a:pt x="53" y="11"/>
                        <a:pt x="52" y="11"/>
                        <a:pt x="51" y="9"/>
                      </a:cubicBezTo>
                      <a:cubicBezTo>
                        <a:pt x="50" y="8"/>
                        <a:pt x="50" y="7"/>
                        <a:pt x="49" y="6"/>
                      </a:cubicBezTo>
                      <a:cubicBezTo>
                        <a:pt x="47" y="4"/>
                        <a:pt x="47" y="4"/>
                        <a:pt x="47" y="4"/>
                      </a:cubicBezTo>
                      <a:cubicBezTo>
                        <a:pt x="45" y="0"/>
                        <a:pt x="42" y="1"/>
                        <a:pt x="41" y="2"/>
                      </a:cubicBezTo>
                      <a:cubicBezTo>
                        <a:pt x="41" y="2"/>
                        <a:pt x="41" y="2"/>
                        <a:pt x="41" y="2"/>
                      </a:cubicBezTo>
                      <a:cubicBezTo>
                        <a:pt x="39" y="2"/>
                        <a:pt x="38" y="3"/>
                        <a:pt x="38" y="4"/>
                      </a:cubicBezTo>
                      <a:cubicBezTo>
                        <a:pt x="37" y="5"/>
                        <a:pt x="39" y="6"/>
                        <a:pt x="39" y="7"/>
                      </a:cubicBezTo>
                      <a:cubicBezTo>
                        <a:pt x="39" y="7"/>
                        <a:pt x="39" y="7"/>
                        <a:pt x="39" y="7"/>
                      </a:cubicBezTo>
                      <a:cubicBezTo>
                        <a:pt x="41" y="9"/>
                        <a:pt x="41" y="9"/>
                        <a:pt x="41" y="9"/>
                      </a:cubicBezTo>
                      <a:cubicBezTo>
                        <a:pt x="42" y="10"/>
                        <a:pt x="42" y="11"/>
                        <a:pt x="44" y="13"/>
                      </a:cubicBezTo>
                      <a:cubicBezTo>
                        <a:pt x="44" y="14"/>
                        <a:pt x="44" y="14"/>
                        <a:pt x="44" y="14"/>
                      </a:cubicBezTo>
                      <a:cubicBezTo>
                        <a:pt x="45" y="15"/>
                        <a:pt x="46" y="16"/>
                        <a:pt x="45" y="17"/>
                      </a:cubicBezTo>
                      <a:cubicBezTo>
                        <a:pt x="45" y="17"/>
                        <a:pt x="45" y="17"/>
                        <a:pt x="44" y="17"/>
                      </a:cubicBezTo>
                      <a:cubicBezTo>
                        <a:pt x="44" y="17"/>
                        <a:pt x="43" y="15"/>
                        <a:pt x="42" y="14"/>
                      </a:cubicBezTo>
                      <a:cubicBezTo>
                        <a:pt x="42" y="14"/>
                        <a:pt x="40" y="11"/>
                        <a:pt x="40" y="11"/>
                      </a:cubicBezTo>
                      <a:cubicBezTo>
                        <a:pt x="40" y="10"/>
                        <a:pt x="36" y="4"/>
                        <a:pt x="32" y="6"/>
                      </a:cubicBezTo>
                      <a:cubicBezTo>
                        <a:pt x="31" y="7"/>
                        <a:pt x="30" y="7"/>
                        <a:pt x="30" y="8"/>
                      </a:cubicBezTo>
                      <a:cubicBezTo>
                        <a:pt x="29" y="11"/>
                        <a:pt x="31" y="14"/>
                        <a:pt x="32" y="15"/>
                      </a:cubicBezTo>
                      <a:cubicBezTo>
                        <a:pt x="32" y="16"/>
                        <a:pt x="32" y="16"/>
                        <a:pt x="32" y="16"/>
                      </a:cubicBezTo>
                      <a:cubicBezTo>
                        <a:pt x="36" y="22"/>
                        <a:pt x="37" y="24"/>
                        <a:pt x="38" y="24"/>
                      </a:cubicBezTo>
                      <a:cubicBezTo>
                        <a:pt x="38" y="25"/>
                        <a:pt x="38" y="25"/>
                        <a:pt x="38" y="25"/>
                      </a:cubicBezTo>
                      <a:cubicBezTo>
                        <a:pt x="38" y="26"/>
                        <a:pt x="37" y="26"/>
                        <a:pt x="37" y="26"/>
                      </a:cubicBezTo>
                      <a:cubicBezTo>
                        <a:pt x="37" y="26"/>
                        <a:pt x="37" y="26"/>
                        <a:pt x="36" y="26"/>
                      </a:cubicBezTo>
                      <a:cubicBezTo>
                        <a:pt x="36" y="26"/>
                        <a:pt x="36" y="25"/>
                        <a:pt x="36" y="25"/>
                      </a:cubicBezTo>
                      <a:cubicBezTo>
                        <a:pt x="35" y="24"/>
                        <a:pt x="30" y="16"/>
                        <a:pt x="28" y="13"/>
                      </a:cubicBezTo>
                      <a:cubicBezTo>
                        <a:pt x="28" y="12"/>
                        <a:pt x="27" y="11"/>
                        <a:pt x="25" y="10"/>
                      </a:cubicBezTo>
                      <a:cubicBezTo>
                        <a:pt x="24" y="10"/>
                        <a:pt x="23" y="10"/>
                        <a:pt x="22" y="11"/>
                      </a:cubicBezTo>
                      <a:cubicBezTo>
                        <a:pt x="22" y="11"/>
                        <a:pt x="18" y="13"/>
                        <a:pt x="18" y="13"/>
                      </a:cubicBezTo>
                      <a:cubicBezTo>
                        <a:pt x="17" y="14"/>
                        <a:pt x="16" y="15"/>
                        <a:pt x="16" y="17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58585A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6" name="Freeform 218">
                  <a:extLst>
                    <a:ext uri="{FF2B5EF4-FFF2-40B4-BE49-F238E27FC236}">
                      <a16:creationId xmlns:a16="http://schemas.microsoft.com/office/drawing/2014/main" id="{BAD7AC49-0F67-A8BB-6955-6F1C793AAA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5" y="3686"/>
                  <a:ext cx="84" cy="66"/>
                </a:xfrm>
                <a:custGeom>
                  <a:avLst/>
                  <a:gdLst>
                    <a:gd name="T0" fmla="*/ 127 w 61"/>
                    <a:gd name="T1" fmla="*/ 6 h 45"/>
                    <a:gd name="T2" fmla="*/ 140 w 61"/>
                    <a:gd name="T3" fmla="*/ 34 h 45"/>
                    <a:gd name="T4" fmla="*/ 124 w 61"/>
                    <a:gd name="T5" fmla="*/ 13 h 45"/>
                    <a:gd name="T6" fmla="*/ 105 w 61"/>
                    <a:gd name="T7" fmla="*/ 22 h 45"/>
                    <a:gd name="T8" fmla="*/ 117 w 61"/>
                    <a:gd name="T9" fmla="*/ 54 h 45"/>
                    <a:gd name="T10" fmla="*/ 105 w 61"/>
                    <a:gd name="T11" fmla="*/ 34 h 45"/>
                    <a:gd name="T12" fmla="*/ 85 w 61"/>
                    <a:gd name="T13" fmla="*/ 47 h 45"/>
                    <a:gd name="T14" fmla="*/ 96 w 61"/>
                    <a:gd name="T15" fmla="*/ 82 h 45"/>
                    <a:gd name="T16" fmla="*/ 74 w 61"/>
                    <a:gd name="T17" fmla="*/ 41 h 45"/>
                    <a:gd name="T18" fmla="*/ 47 w 61"/>
                    <a:gd name="T19" fmla="*/ 45 h 45"/>
                    <a:gd name="T20" fmla="*/ 50 w 61"/>
                    <a:gd name="T21" fmla="*/ 82 h 45"/>
                    <a:gd name="T22" fmla="*/ 23 w 61"/>
                    <a:gd name="T23" fmla="*/ 79 h 45"/>
                    <a:gd name="T24" fmla="*/ 40 w 61"/>
                    <a:gd name="T25" fmla="*/ 114 h 45"/>
                    <a:gd name="T26" fmla="*/ 15 w 61"/>
                    <a:gd name="T27" fmla="*/ 79 h 45"/>
                    <a:gd name="T28" fmla="*/ 8 w 61"/>
                    <a:gd name="T29" fmla="*/ 120 h 45"/>
                    <a:gd name="T30" fmla="*/ 26 w 61"/>
                    <a:gd name="T31" fmla="*/ 129 h 45"/>
                    <a:gd name="T32" fmla="*/ 19 w 61"/>
                    <a:gd name="T33" fmla="*/ 107 h 45"/>
                    <a:gd name="T34" fmla="*/ 40 w 61"/>
                    <a:gd name="T35" fmla="*/ 133 h 45"/>
                    <a:gd name="T36" fmla="*/ 55 w 61"/>
                    <a:gd name="T37" fmla="*/ 123 h 45"/>
                    <a:gd name="T38" fmla="*/ 41 w 61"/>
                    <a:gd name="T39" fmla="*/ 88 h 45"/>
                    <a:gd name="T40" fmla="*/ 62 w 61"/>
                    <a:gd name="T41" fmla="*/ 120 h 45"/>
                    <a:gd name="T42" fmla="*/ 62 w 61"/>
                    <a:gd name="T43" fmla="*/ 107 h 45"/>
                    <a:gd name="T44" fmla="*/ 76 w 61"/>
                    <a:gd name="T45" fmla="*/ 110 h 45"/>
                    <a:gd name="T46" fmla="*/ 81 w 61"/>
                    <a:gd name="T47" fmla="*/ 107 h 45"/>
                    <a:gd name="T48" fmla="*/ 61 w 61"/>
                    <a:gd name="T49" fmla="*/ 56 h 45"/>
                    <a:gd name="T50" fmla="*/ 85 w 61"/>
                    <a:gd name="T51" fmla="*/ 97 h 45"/>
                    <a:gd name="T52" fmla="*/ 110 w 61"/>
                    <a:gd name="T53" fmla="*/ 79 h 45"/>
                    <a:gd name="T54" fmla="*/ 95 w 61"/>
                    <a:gd name="T55" fmla="*/ 41 h 45"/>
                    <a:gd name="T56" fmla="*/ 116 w 61"/>
                    <a:gd name="T57" fmla="*/ 73 h 45"/>
                    <a:gd name="T58" fmla="*/ 132 w 61"/>
                    <a:gd name="T59" fmla="*/ 60 h 45"/>
                    <a:gd name="T60" fmla="*/ 125 w 61"/>
                    <a:gd name="T61" fmla="*/ 38 h 45"/>
                    <a:gd name="T62" fmla="*/ 140 w 61"/>
                    <a:gd name="T63" fmla="*/ 60 h 45"/>
                    <a:gd name="T64" fmla="*/ 160 w 61"/>
                    <a:gd name="T65" fmla="*/ 22 h 45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61" h="45">
                      <a:moveTo>
                        <a:pt x="50" y="0"/>
                      </a:moveTo>
                      <a:cubicBezTo>
                        <a:pt x="49" y="0"/>
                        <a:pt x="49" y="1"/>
                        <a:pt x="49" y="2"/>
                      </a:cubicBezTo>
                      <a:cubicBezTo>
                        <a:pt x="52" y="5"/>
                        <a:pt x="54" y="6"/>
                        <a:pt x="54" y="8"/>
                      </a:cubicBezTo>
                      <a:cubicBezTo>
                        <a:pt x="55" y="10"/>
                        <a:pt x="54" y="10"/>
                        <a:pt x="54" y="11"/>
                      </a:cubicBezTo>
                      <a:cubicBezTo>
                        <a:pt x="53" y="11"/>
                        <a:pt x="52" y="11"/>
                        <a:pt x="50" y="9"/>
                      </a:cubicBezTo>
                      <a:cubicBezTo>
                        <a:pt x="49" y="8"/>
                        <a:pt x="49" y="6"/>
                        <a:pt x="47" y="4"/>
                      </a:cubicBezTo>
                      <a:cubicBezTo>
                        <a:pt x="45" y="1"/>
                        <a:pt x="42" y="2"/>
                        <a:pt x="41" y="2"/>
                      </a:cubicBezTo>
                      <a:cubicBezTo>
                        <a:pt x="36" y="4"/>
                        <a:pt x="39" y="6"/>
                        <a:pt x="40" y="7"/>
                      </a:cubicBezTo>
                      <a:cubicBezTo>
                        <a:pt x="41" y="9"/>
                        <a:pt x="42" y="10"/>
                        <a:pt x="44" y="13"/>
                      </a:cubicBezTo>
                      <a:cubicBezTo>
                        <a:pt x="45" y="15"/>
                        <a:pt x="46" y="17"/>
                        <a:pt x="45" y="17"/>
                      </a:cubicBezTo>
                      <a:cubicBezTo>
                        <a:pt x="44" y="18"/>
                        <a:pt x="43" y="16"/>
                        <a:pt x="42" y="14"/>
                      </a:cubicBezTo>
                      <a:cubicBezTo>
                        <a:pt x="41" y="13"/>
                        <a:pt x="41" y="12"/>
                        <a:pt x="40" y="11"/>
                      </a:cubicBezTo>
                      <a:cubicBezTo>
                        <a:pt x="39" y="10"/>
                        <a:pt x="36" y="5"/>
                        <a:pt x="32" y="7"/>
                      </a:cubicBezTo>
                      <a:cubicBezTo>
                        <a:pt x="28" y="9"/>
                        <a:pt x="32" y="14"/>
                        <a:pt x="33" y="15"/>
                      </a:cubicBezTo>
                      <a:cubicBezTo>
                        <a:pt x="35" y="19"/>
                        <a:pt x="38" y="23"/>
                        <a:pt x="38" y="24"/>
                      </a:cubicBezTo>
                      <a:cubicBezTo>
                        <a:pt x="38" y="25"/>
                        <a:pt x="38" y="26"/>
                        <a:pt x="37" y="26"/>
                      </a:cubicBezTo>
                      <a:cubicBezTo>
                        <a:pt x="36" y="27"/>
                        <a:pt x="36" y="26"/>
                        <a:pt x="35" y="25"/>
                      </a:cubicBezTo>
                      <a:cubicBezTo>
                        <a:pt x="35" y="24"/>
                        <a:pt x="31" y="19"/>
                        <a:pt x="28" y="13"/>
                      </a:cubicBezTo>
                      <a:cubicBezTo>
                        <a:pt x="27" y="12"/>
                        <a:pt x="25" y="9"/>
                        <a:pt x="22" y="11"/>
                      </a:cubicBezTo>
                      <a:cubicBezTo>
                        <a:pt x="21" y="12"/>
                        <a:pt x="19" y="13"/>
                        <a:pt x="18" y="14"/>
                      </a:cubicBezTo>
                      <a:cubicBezTo>
                        <a:pt x="14" y="16"/>
                        <a:pt x="17" y="20"/>
                        <a:pt x="17" y="20"/>
                      </a:cubicBezTo>
                      <a:cubicBezTo>
                        <a:pt x="17" y="20"/>
                        <a:pt x="21" y="24"/>
                        <a:pt x="19" y="26"/>
                      </a:cubicBezTo>
                      <a:cubicBezTo>
                        <a:pt x="17" y="27"/>
                        <a:pt x="15" y="23"/>
                        <a:pt x="14" y="21"/>
                      </a:cubicBezTo>
                      <a:cubicBezTo>
                        <a:pt x="12" y="18"/>
                        <a:pt x="7" y="21"/>
                        <a:pt x="9" y="25"/>
                      </a:cubicBezTo>
                      <a:cubicBezTo>
                        <a:pt x="12" y="29"/>
                        <a:pt x="15" y="34"/>
                        <a:pt x="15" y="34"/>
                      </a:cubicBezTo>
                      <a:cubicBezTo>
                        <a:pt x="16" y="35"/>
                        <a:pt x="15" y="36"/>
                        <a:pt x="15" y="36"/>
                      </a:cubicBezTo>
                      <a:cubicBezTo>
                        <a:pt x="14" y="37"/>
                        <a:pt x="13" y="36"/>
                        <a:pt x="13" y="36"/>
                      </a:cubicBezTo>
                      <a:cubicBezTo>
                        <a:pt x="13" y="36"/>
                        <a:pt x="9" y="30"/>
                        <a:pt x="6" y="25"/>
                      </a:cubicBezTo>
                      <a:cubicBezTo>
                        <a:pt x="6" y="25"/>
                        <a:pt x="5" y="24"/>
                        <a:pt x="4" y="26"/>
                      </a:cubicBezTo>
                      <a:cubicBezTo>
                        <a:pt x="1" y="30"/>
                        <a:pt x="0" y="34"/>
                        <a:pt x="3" y="38"/>
                      </a:cubicBezTo>
                      <a:cubicBezTo>
                        <a:pt x="4" y="41"/>
                        <a:pt x="6" y="42"/>
                        <a:pt x="8" y="43"/>
                      </a:cubicBezTo>
                      <a:cubicBezTo>
                        <a:pt x="9" y="44"/>
                        <a:pt x="12" y="43"/>
                        <a:pt x="10" y="41"/>
                      </a:cubicBezTo>
                      <a:cubicBezTo>
                        <a:pt x="8" y="39"/>
                        <a:pt x="7" y="36"/>
                        <a:pt x="7" y="36"/>
                      </a:cubicBezTo>
                      <a:cubicBezTo>
                        <a:pt x="6" y="35"/>
                        <a:pt x="6" y="34"/>
                        <a:pt x="7" y="34"/>
                      </a:cubicBezTo>
                      <a:cubicBezTo>
                        <a:pt x="8" y="33"/>
                        <a:pt x="9" y="33"/>
                        <a:pt x="9" y="34"/>
                      </a:cubicBezTo>
                      <a:cubicBezTo>
                        <a:pt x="11" y="36"/>
                        <a:pt x="13" y="40"/>
                        <a:pt x="15" y="42"/>
                      </a:cubicBezTo>
                      <a:cubicBezTo>
                        <a:pt x="15" y="43"/>
                        <a:pt x="16" y="45"/>
                        <a:pt x="19" y="43"/>
                      </a:cubicBezTo>
                      <a:cubicBezTo>
                        <a:pt x="22" y="41"/>
                        <a:pt x="21" y="39"/>
                        <a:pt x="21" y="39"/>
                      </a:cubicBezTo>
                      <a:cubicBezTo>
                        <a:pt x="19" y="36"/>
                        <a:pt x="17" y="33"/>
                        <a:pt x="16" y="31"/>
                      </a:cubicBezTo>
                      <a:cubicBezTo>
                        <a:pt x="15" y="30"/>
                        <a:pt x="15" y="29"/>
                        <a:pt x="16" y="28"/>
                      </a:cubicBezTo>
                      <a:cubicBezTo>
                        <a:pt x="16" y="28"/>
                        <a:pt x="17" y="29"/>
                        <a:pt x="18" y="29"/>
                      </a:cubicBezTo>
                      <a:cubicBezTo>
                        <a:pt x="20" y="32"/>
                        <a:pt x="22" y="36"/>
                        <a:pt x="24" y="38"/>
                      </a:cubicBezTo>
                      <a:cubicBezTo>
                        <a:pt x="25" y="41"/>
                        <a:pt x="27" y="39"/>
                        <a:pt x="26" y="37"/>
                      </a:cubicBezTo>
                      <a:cubicBezTo>
                        <a:pt x="26" y="36"/>
                        <a:pt x="24" y="34"/>
                        <a:pt x="24" y="34"/>
                      </a:cubicBezTo>
                      <a:cubicBezTo>
                        <a:pt x="24" y="33"/>
                        <a:pt x="22" y="32"/>
                        <a:pt x="24" y="30"/>
                      </a:cubicBezTo>
                      <a:cubicBezTo>
                        <a:pt x="26" y="29"/>
                        <a:pt x="27" y="33"/>
                        <a:pt x="29" y="35"/>
                      </a:cubicBezTo>
                      <a:cubicBezTo>
                        <a:pt x="29" y="36"/>
                        <a:pt x="30" y="37"/>
                        <a:pt x="31" y="36"/>
                      </a:cubicBezTo>
                      <a:cubicBezTo>
                        <a:pt x="32" y="36"/>
                        <a:pt x="32" y="35"/>
                        <a:pt x="31" y="34"/>
                      </a:cubicBezTo>
                      <a:cubicBezTo>
                        <a:pt x="29" y="30"/>
                        <a:pt x="24" y="25"/>
                        <a:pt x="23" y="22"/>
                      </a:cubicBezTo>
                      <a:cubicBezTo>
                        <a:pt x="22" y="20"/>
                        <a:pt x="22" y="19"/>
                        <a:pt x="23" y="18"/>
                      </a:cubicBezTo>
                      <a:cubicBezTo>
                        <a:pt x="23" y="18"/>
                        <a:pt x="24" y="18"/>
                        <a:pt x="26" y="20"/>
                      </a:cubicBezTo>
                      <a:cubicBezTo>
                        <a:pt x="28" y="22"/>
                        <a:pt x="31" y="27"/>
                        <a:pt x="33" y="31"/>
                      </a:cubicBezTo>
                      <a:cubicBezTo>
                        <a:pt x="33" y="32"/>
                        <a:pt x="35" y="34"/>
                        <a:pt x="40" y="32"/>
                      </a:cubicBezTo>
                      <a:cubicBezTo>
                        <a:pt x="44" y="29"/>
                        <a:pt x="42" y="25"/>
                        <a:pt x="42" y="25"/>
                      </a:cubicBezTo>
                      <a:cubicBezTo>
                        <a:pt x="39" y="21"/>
                        <a:pt x="37" y="17"/>
                        <a:pt x="36" y="15"/>
                      </a:cubicBezTo>
                      <a:cubicBezTo>
                        <a:pt x="35" y="14"/>
                        <a:pt x="36" y="13"/>
                        <a:pt x="36" y="13"/>
                      </a:cubicBezTo>
                      <a:cubicBezTo>
                        <a:pt x="37" y="13"/>
                        <a:pt x="38" y="13"/>
                        <a:pt x="38" y="14"/>
                      </a:cubicBezTo>
                      <a:cubicBezTo>
                        <a:pt x="40" y="15"/>
                        <a:pt x="42" y="20"/>
                        <a:pt x="44" y="23"/>
                      </a:cubicBezTo>
                      <a:cubicBezTo>
                        <a:pt x="45" y="24"/>
                        <a:pt x="46" y="27"/>
                        <a:pt x="50" y="25"/>
                      </a:cubicBezTo>
                      <a:cubicBezTo>
                        <a:pt x="53" y="22"/>
                        <a:pt x="51" y="20"/>
                        <a:pt x="51" y="19"/>
                      </a:cubicBezTo>
                      <a:cubicBezTo>
                        <a:pt x="50" y="17"/>
                        <a:pt x="49" y="16"/>
                        <a:pt x="48" y="14"/>
                      </a:cubicBezTo>
                      <a:cubicBezTo>
                        <a:pt x="47" y="13"/>
                        <a:pt x="47" y="12"/>
                        <a:pt x="48" y="12"/>
                      </a:cubicBezTo>
                      <a:cubicBezTo>
                        <a:pt x="49" y="11"/>
                        <a:pt x="50" y="11"/>
                        <a:pt x="50" y="12"/>
                      </a:cubicBezTo>
                      <a:cubicBezTo>
                        <a:pt x="52" y="14"/>
                        <a:pt x="53" y="17"/>
                        <a:pt x="54" y="19"/>
                      </a:cubicBezTo>
                      <a:cubicBezTo>
                        <a:pt x="55" y="19"/>
                        <a:pt x="56" y="20"/>
                        <a:pt x="56" y="19"/>
                      </a:cubicBezTo>
                      <a:cubicBezTo>
                        <a:pt x="60" y="15"/>
                        <a:pt x="61" y="11"/>
                        <a:pt x="61" y="7"/>
                      </a:cubicBezTo>
                      <a:cubicBezTo>
                        <a:pt x="60" y="2"/>
                        <a:pt x="55" y="0"/>
                        <a:pt x="50" y="0"/>
                      </a:cubicBezTo>
                      <a:close/>
                    </a:path>
                  </a:pathLst>
                </a:custGeom>
                <a:noFill/>
                <a:ln w="1588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7" name="Oval 219">
                  <a:extLst>
                    <a:ext uri="{FF2B5EF4-FFF2-40B4-BE49-F238E27FC236}">
                      <a16:creationId xmlns:a16="http://schemas.microsoft.com/office/drawing/2014/main" id="{60373266-5A02-2F57-F788-0113979863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26" y="3425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8" name="Oval 220">
                  <a:extLst>
                    <a:ext uri="{FF2B5EF4-FFF2-40B4-BE49-F238E27FC236}">
                      <a16:creationId xmlns:a16="http://schemas.microsoft.com/office/drawing/2014/main" id="{228D7395-C896-DEFF-052F-3843DAB88CA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0" y="3431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89" name="Oval 221">
                  <a:extLst>
                    <a:ext uri="{FF2B5EF4-FFF2-40B4-BE49-F238E27FC236}">
                      <a16:creationId xmlns:a16="http://schemas.microsoft.com/office/drawing/2014/main" id="{AD736944-9812-E6AB-8A39-C59D56A0ADB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18" y="3362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0" name="Oval 222">
                  <a:extLst>
                    <a:ext uri="{FF2B5EF4-FFF2-40B4-BE49-F238E27FC236}">
                      <a16:creationId xmlns:a16="http://schemas.microsoft.com/office/drawing/2014/main" id="{88100BB8-31C3-CA69-C2DC-3209FEE549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22" y="3368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1" name="Oval 223">
                  <a:extLst>
                    <a:ext uri="{FF2B5EF4-FFF2-40B4-BE49-F238E27FC236}">
                      <a16:creationId xmlns:a16="http://schemas.microsoft.com/office/drawing/2014/main" id="{96BB8BA6-965D-FFAA-E9CF-7E16A64D0C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2" y="3388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2" name="Oval 224">
                  <a:extLst>
                    <a:ext uri="{FF2B5EF4-FFF2-40B4-BE49-F238E27FC236}">
                      <a16:creationId xmlns:a16="http://schemas.microsoft.com/office/drawing/2014/main" id="{364F11C2-5321-AC83-916E-4A195F1717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6" y="3394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3" name="Oval 225">
                  <a:extLst>
                    <a:ext uri="{FF2B5EF4-FFF2-40B4-BE49-F238E27FC236}">
                      <a16:creationId xmlns:a16="http://schemas.microsoft.com/office/drawing/2014/main" id="{B68E81B2-415F-EC54-2FCE-0A4E4445EEB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0" y="3331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4" name="Oval 226">
                  <a:extLst>
                    <a:ext uri="{FF2B5EF4-FFF2-40B4-BE49-F238E27FC236}">
                      <a16:creationId xmlns:a16="http://schemas.microsoft.com/office/drawing/2014/main" id="{D71A00C4-C3AA-9A49-E72C-20F09482E1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6" y="3337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5" name="Oval 227">
                  <a:extLst>
                    <a:ext uri="{FF2B5EF4-FFF2-40B4-BE49-F238E27FC236}">
                      <a16:creationId xmlns:a16="http://schemas.microsoft.com/office/drawing/2014/main" id="{7C12C5AA-18D9-A764-8D9A-AC405FEB5F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3" y="3372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6" name="Oval 228">
                  <a:extLst>
                    <a:ext uri="{FF2B5EF4-FFF2-40B4-BE49-F238E27FC236}">
                      <a16:creationId xmlns:a16="http://schemas.microsoft.com/office/drawing/2014/main" id="{4BFCC0BB-99CD-C12E-7DA2-7213DD8B3ED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7" y="3378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7" name="Oval 229">
                  <a:extLst>
                    <a:ext uri="{FF2B5EF4-FFF2-40B4-BE49-F238E27FC236}">
                      <a16:creationId xmlns:a16="http://schemas.microsoft.com/office/drawing/2014/main" id="{AEAD9D36-8FC0-115D-A015-DDAA0A7453E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04" y="3271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8" name="Oval 230">
                  <a:extLst>
                    <a:ext uri="{FF2B5EF4-FFF2-40B4-BE49-F238E27FC236}">
                      <a16:creationId xmlns:a16="http://schemas.microsoft.com/office/drawing/2014/main" id="{8B6A7C19-749A-A7CB-C5E5-62666795C7D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10" y="3276"/>
                  <a:ext cx="6" cy="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199" name="Oval 231">
                  <a:extLst>
                    <a:ext uri="{FF2B5EF4-FFF2-40B4-BE49-F238E27FC236}">
                      <a16:creationId xmlns:a16="http://schemas.microsoft.com/office/drawing/2014/main" id="{E65680AC-52D6-6F53-C9ED-DD94F55F52F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15" y="3229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0" name="Oval 232">
                  <a:extLst>
                    <a:ext uri="{FF2B5EF4-FFF2-40B4-BE49-F238E27FC236}">
                      <a16:creationId xmlns:a16="http://schemas.microsoft.com/office/drawing/2014/main" id="{9AD29A78-1187-9249-1F55-ABAC468543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21" y="3235"/>
                  <a:ext cx="6" cy="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1" name="Oval 233">
                  <a:extLst>
                    <a:ext uri="{FF2B5EF4-FFF2-40B4-BE49-F238E27FC236}">
                      <a16:creationId xmlns:a16="http://schemas.microsoft.com/office/drawing/2014/main" id="{0FB960CF-3A61-2A60-8F70-2FB928D1497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56" y="3507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2" name="Oval 234">
                  <a:extLst>
                    <a:ext uri="{FF2B5EF4-FFF2-40B4-BE49-F238E27FC236}">
                      <a16:creationId xmlns:a16="http://schemas.microsoft.com/office/drawing/2014/main" id="{30974CA3-D11D-8B4C-5EF3-7B6B8FC4AE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2" y="3513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3" name="Oval 235">
                  <a:extLst>
                    <a:ext uri="{FF2B5EF4-FFF2-40B4-BE49-F238E27FC236}">
                      <a16:creationId xmlns:a16="http://schemas.microsoft.com/office/drawing/2014/main" id="{36B01836-BA9A-15AE-799F-255BC6B22B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9" y="3473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4" name="Oval 236">
                  <a:extLst>
                    <a:ext uri="{FF2B5EF4-FFF2-40B4-BE49-F238E27FC236}">
                      <a16:creationId xmlns:a16="http://schemas.microsoft.com/office/drawing/2014/main" id="{B004CC1A-0417-1A7C-243B-AD3257D7CE3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03" y="3479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5" name="Oval 237">
                  <a:extLst>
                    <a:ext uri="{FF2B5EF4-FFF2-40B4-BE49-F238E27FC236}">
                      <a16:creationId xmlns:a16="http://schemas.microsoft.com/office/drawing/2014/main" id="{B5660A0E-5B14-F461-3620-FA30C5A77D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0" y="3608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6" name="Oval 238">
                  <a:extLst>
                    <a:ext uri="{FF2B5EF4-FFF2-40B4-BE49-F238E27FC236}">
                      <a16:creationId xmlns:a16="http://schemas.microsoft.com/office/drawing/2014/main" id="{F327332D-A118-EBC6-49A6-8DB3F28925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4" y="3614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7" name="Oval 239">
                  <a:extLst>
                    <a:ext uri="{FF2B5EF4-FFF2-40B4-BE49-F238E27FC236}">
                      <a16:creationId xmlns:a16="http://schemas.microsoft.com/office/drawing/2014/main" id="{47685FE8-A1DF-21A6-4F85-77E914DB96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40" y="3403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8" name="Oval 240">
                  <a:extLst>
                    <a:ext uri="{FF2B5EF4-FFF2-40B4-BE49-F238E27FC236}">
                      <a16:creationId xmlns:a16="http://schemas.microsoft.com/office/drawing/2014/main" id="{62C1E889-DA33-60B1-042B-BCFAFCC972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44" y="3409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09" name="Oval 241">
                  <a:extLst>
                    <a:ext uri="{FF2B5EF4-FFF2-40B4-BE49-F238E27FC236}">
                      <a16:creationId xmlns:a16="http://schemas.microsoft.com/office/drawing/2014/main" id="{2FACF7CE-C008-282F-C3A5-3C335B8E5A6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68" y="3369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0" name="Oval 242">
                  <a:extLst>
                    <a:ext uri="{FF2B5EF4-FFF2-40B4-BE49-F238E27FC236}">
                      <a16:creationId xmlns:a16="http://schemas.microsoft.com/office/drawing/2014/main" id="{D349337C-E8F0-6C37-6478-B4494A77226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73" y="3376"/>
                  <a:ext cx="6" cy="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1" name="Oval 243">
                  <a:extLst>
                    <a:ext uri="{FF2B5EF4-FFF2-40B4-BE49-F238E27FC236}">
                      <a16:creationId xmlns:a16="http://schemas.microsoft.com/office/drawing/2014/main" id="{3035DD7D-1B92-1D89-EFDB-6948348204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7" y="3328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2" name="Freeform 244">
                  <a:extLst>
                    <a:ext uri="{FF2B5EF4-FFF2-40B4-BE49-F238E27FC236}">
                      <a16:creationId xmlns:a16="http://schemas.microsoft.com/office/drawing/2014/main" id="{5FB0D901-8729-CE7C-68B2-634AF2092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4" y="3335"/>
                  <a:ext cx="40" cy="19"/>
                </a:xfrm>
                <a:custGeom>
                  <a:avLst/>
                  <a:gdLst>
                    <a:gd name="T0" fmla="*/ 0 w 29"/>
                    <a:gd name="T1" fmla="*/ 0 h 13"/>
                    <a:gd name="T2" fmla="*/ 76 w 29"/>
                    <a:gd name="T3" fmla="*/ 9 h 13"/>
                    <a:gd name="T4" fmla="*/ 29 w 29"/>
                    <a:gd name="T5" fmla="*/ 13 h 13"/>
                    <a:gd name="T6" fmla="*/ 6 w 29"/>
                    <a:gd name="T7" fmla="*/ 0 h 13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9" h="13">
                      <a:moveTo>
                        <a:pt x="0" y="0"/>
                      </a:moveTo>
                      <a:cubicBezTo>
                        <a:pt x="5" y="13"/>
                        <a:pt x="22" y="13"/>
                        <a:pt x="29" y="3"/>
                      </a:cubicBezTo>
                      <a:cubicBezTo>
                        <a:pt x="24" y="1"/>
                        <a:pt x="17" y="5"/>
                        <a:pt x="11" y="4"/>
                      </a:cubicBezTo>
                      <a:cubicBezTo>
                        <a:pt x="8" y="3"/>
                        <a:pt x="5" y="2"/>
                        <a:pt x="2" y="0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3" name="Oval 245">
                  <a:extLst>
                    <a:ext uri="{FF2B5EF4-FFF2-40B4-BE49-F238E27FC236}">
                      <a16:creationId xmlns:a16="http://schemas.microsoft.com/office/drawing/2014/main" id="{79B8C4B2-3919-BA4C-6F7F-5C2AE67C42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73" y="3335"/>
                  <a:ext cx="7" cy="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4" name="Oval 246">
                  <a:extLst>
                    <a:ext uri="{FF2B5EF4-FFF2-40B4-BE49-F238E27FC236}">
                      <a16:creationId xmlns:a16="http://schemas.microsoft.com/office/drawing/2014/main" id="{5772FFC8-5668-C39C-F70C-3DEBFB8902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1" y="3376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5" name="Oval 247">
                  <a:extLst>
                    <a:ext uri="{FF2B5EF4-FFF2-40B4-BE49-F238E27FC236}">
                      <a16:creationId xmlns:a16="http://schemas.microsoft.com/office/drawing/2014/main" id="{124D97CD-CE68-CBD4-1D63-6005787F39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6" y="3382"/>
                  <a:ext cx="7" cy="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6" name="Oval 248">
                  <a:extLst>
                    <a:ext uri="{FF2B5EF4-FFF2-40B4-BE49-F238E27FC236}">
                      <a16:creationId xmlns:a16="http://schemas.microsoft.com/office/drawing/2014/main" id="{CDCF6A20-8D54-5FE5-D81D-AEFD468553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54" y="3344"/>
                  <a:ext cx="23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7" name="Oval 249">
                  <a:extLst>
                    <a:ext uri="{FF2B5EF4-FFF2-40B4-BE49-F238E27FC236}">
                      <a16:creationId xmlns:a16="http://schemas.microsoft.com/office/drawing/2014/main" id="{7B05731A-3BD8-275B-D722-2E846AE516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60" y="3350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8" name="Oval 250">
                  <a:extLst>
                    <a:ext uri="{FF2B5EF4-FFF2-40B4-BE49-F238E27FC236}">
                      <a16:creationId xmlns:a16="http://schemas.microsoft.com/office/drawing/2014/main" id="{52E14233-4431-25B4-5BD5-844985E076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55" y="3406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19" name="Oval 251">
                  <a:extLst>
                    <a:ext uri="{FF2B5EF4-FFF2-40B4-BE49-F238E27FC236}">
                      <a16:creationId xmlns:a16="http://schemas.microsoft.com/office/drawing/2014/main" id="{7B5CC4F2-9934-34CF-EE0D-FA0E5374504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61" y="3412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0" name="Oval 252">
                  <a:extLst>
                    <a:ext uri="{FF2B5EF4-FFF2-40B4-BE49-F238E27FC236}">
                      <a16:creationId xmlns:a16="http://schemas.microsoft.com/office/drawing/2014/main" id="{E6867D74-2505-B2EC-3FE3-BABA574AF5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08" y="3375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1" name="Oval 253">
                  <a:extLst>
                    <a:ext uri="{FF2B5EF4-FFF2-40B4-BE49-F238E27FC236}">
                      <a16:creationId xmlns:a16="http://schemas.microsoft.com/office/drawing/2014/main" id="{7E547E7E-86C7-EAFC-D70B-658DB8467F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13" y="3381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2" name="Oval 254">
                  <a:extLst>
                    <a:ext uri="{FF2B5EF4-FFF2-40B4-BE49-F238E27FC236}">
                      <a16:creationId xmlns:a16="http://schemas.microsoft.com/office/drawing/2014/main" id="{1ACCAE23-478E-692A-6312-C9532001744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22" y="3329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3" name="Oval 255">
                  <a:extLst>
                    <a:ext uri="{FF2B5EF4-FFF2-40B4-BE49-F238E27FC236}">
                      <a16:creationId xmlns:a16="http://schemas.microsoft.com/office/drawing/2014/main" id="{72228828-2650-56A6-A63A-09E9958DEA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27" y="3335"/>
                  <a:ext cx="7" cy="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4" name="Oval 256">
                  <a:extLst>
                    <a:ext uri="{FF2B5EF4-FFF2-40B4-BE49-F238E27FC236}">
                      <a16:creationId xmlns:a16="http://schemas.microsoft.com/office/drawing/2014/main" id="{EEAD82DB-C876-4E71-C771-9BA2225C7E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63" y="3323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5" name="Oval 257">
                  <a:extLst>
                    <a:ext uri="{FF2B5EF4-FFF2-40B4-BE49-F238E27FC236}">
                      <a16:creationId xmlns:a16="http://schemas.microsoft.com/office/drawing/2014/main" id="{031E0C44-5E8F-993A-3F15-321DC33EE1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67" y="3329"/>
                  <a:ext cx="7" cy="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6" name="Oval 258">
                  <a:extLst>
                    <a:ext uri="{FF2B5EF4-FFF2-40B4-BE49-F238E27FC236}">
                      <a16:creationId xmlns:a16="http://schemas.microsoft.com/office/drawing/2014/main" id="{7B14CF07-E74F-C341-4330-662611F96FB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2" y="3266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7" name="Oval 259">
                  <a:extLst>
                    <a:ext uri="{FF2B5EF4-FFF2-40B4-BE49-F238E27FC236}">
                      <a16:creationId xmlns:a16="http://schemas.microsoft.com/office/drawing/2014/main" id="{797316D5-F078-241C-FE72-72F339169F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6" y="3272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8" name="Oval 260">
                  <a:extLst>
                    <a:ext uri="{FF2B5EF4-FFF2-40B4-BE49-F238E27FC236}">
                      <a16:creationId xmlns:a16="http://schemas.microsoft.com/office/drawing/2014/main" id="{28F3C4C8-7B0F-875F-52E9-E58586823D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88" y="3288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29" name="Oval 261">
                  <a:extLst>
                    <a:ext uri="{FF2B5EF4-FFF2-40B4-BE49-F238E27FC236}">
                      <a16:creationId xmlns:a16="http://schemas.microsoft.com/office/drawing/2014/main" id="{DA789874-9ED7-7E76-B31C-30060241215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3" y="3294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0" name="Oval 262">
                  <a:extLst>
                    <a:ext uri="{FF2B5EF4-FFF2-40B4-BE49-F238E27FC236}">
                      <a16:creationId xmlns:a16="http://schemas.microsoft.com/office/drawing/2014/main" id="{31CB8D37-DF3B-1547-5475-AA6E5864E8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5" y="3235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1" name="Oval 263">
                  <a:extLst>
                    <a:ext uri="{FF2B5EF4-FFF2-40B4-BE49-F238E27FC236}">
                      <a16:creationId xmlns:a16="http://schemas.microsoft.com/office/drawing/2014/main" id="{F34C2EBF-3113-4DEE-663F-000040C71A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9" y="3241"/>
                  <a:ext cx="7" cy="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2" name="Oval 264">
                  <a:extLst>
                    <a:ext uri="{FF2B5EF4-FFF2-40B4-BE49-F238E27FC236}">
                      <a16:creationId xmlns:a16="http://schemas.microsoft.com/office/drawing/2014/main" id="{21B93349-C5FF-D279-C29A-C2CE31D44E7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78" y="3284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3" name="Oval 265">
                  <a:extLst>
                    <a:ext uri="{FF2B5EF4-FFF2-40B4-BE49-F238E27FC236}">
                      <a16:creationId xmlns:a16="http://schemas.microsoft.com/office/drawing/2014/main" id="{9F6E886C-6976-0E02-990E-EEA4D17338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83" y="3290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4" name="Oval 266">
                  <a:extLst>
                    <a:ext uri="{FF2B5EF4-FFF2-40B4-BE49-F238E27FC236}">
                      <a16:creationId xmlns:a16="http://schemas.microsoft.com/office/drawing/2014/main" id="{11B400A4-753B-B9E4-2CEC-110D985804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21" y="3326"/>
                  <a:ext cx="18" cy="18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5" name="Oval 267">
                  <a:extLst>
                    <a:ext uri="{FF2B5EF4-FFF2-40B4-BE49-F238E27FC236}">
                      <a16:creationId xmlns:a16="http://schemas.microsoft.com/office/drawing/2014/main" id="{62723A28-04EA-D1BD-659D-ECA101C917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26" y="3331"/>
                  <a:ext cx="5" cy="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6" name="Oval 268">
                  <a:extLst>
                    <a:ext uri="{FF2B5EF4-FFF2-40B4-BE49-F238E27FC236}">
                      <a16:creationId xmlns:a16="http://schemas.microsoft.com/office/drawing/2014/main" id="{A3667243-7FBF-390C-E1D7-0B6D673EA6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31" y="3294"/>
                  <a:ext cx="16" cy="18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7" name="Oval 269">
                  <a:extLst>
                    <a:ext uri="{FF2B5EF4-FFF2-40B4-BE49-F238E27FC236}">
                      <a16:creationId xmlns:a16="http://schemas.microsoft.com/office/drawing/2014/main" id="{B482CB93-5CC2-336B-DBAF-0F64302FE8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35" y="3299"/>
                  <a:ext cx="5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8" name="Oval 270">
                  <a:extLst>
                    <a:ext uri="{FF2B5EF4-FFF2-40B4-BE49-F238E27FC236}">
                      <a16:creationId xmlns:a16="http://schemas.microsoft.com/office/drawing/2014/main" id="{E9B8D868-4E61-81A1-A761-EA4BCD8243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57" y="3316"/>
                  <a:ext cx="18" cy="18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39" name="Oval 271">
                  <a:extLst>
                    <a:ext uri="{FF2B5EF4-FFF2-40B4-BE49-F238E27FC236}">
                      <a16:creationId xmlns:a16="http://schemas.microsoft.com/office/drawing/2014/main" id="{8FC8E0FE-ED33-9A59-7B68-6E21858AD6B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61" y="3321"/>
                  <a:ext cx="5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240" name="Oval 272">
                  <a:extLst>
                    <a:ext uri="{FF2B5EF4-FFF2-40B4-BE49-F238E27FC236}">
                      <a16:creationId xmlns:a16="http://schemas.microsoft.com/office/drawing/2014/main" id="{BFAA5E9A-5886-BFF3-D0D7-FBB82A40FD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7" y="3309"/>
                  <a:ext cx="17" cy="17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</p:grpSp>
          <p:grpSp>
            <p:nvGrpSpPr>
              <p:cNvPr id="2799" name="Group 273">
                <a:extLst>
                  <a:ext uri="{FF2B5EF4-FFF2-40B4-BE49-F238E27FC236}">
                    <a16:creationId xmlns:a16="http://schemas.microsoft.com/office/drawing/2014/main" id="{F990DFA9-7CCA-A73A-A648-6C2DEB1A205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118" y="2739"/>
                <a:ext cx="1177" cy="1026"/>
                <a:chOff x="4118" y="2739"/>
                <a:chExt cx="1177" cy="1026"/>
              </a:xfrm>
            </p:grpSpPr>
            <p:sp>
              <p:nvSpPr>
                <p:cNvPr id="2841" name="Oval 274">
                  <a:extLst>
                    <a:ext uri="{FF2B5EF4-FFF2-40B4-BE49-F238E27FC236}">
                      <a16:creationId xmlns:a16="http://schemas.microsoft.com/office/drawing/2014/main" id="{10C92316-E841-E3B6-1ECB-9CA67F47F7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91" y="3313"/>
                  <a:ext cx="6" cy="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42" name="Oval 275">
                  <a:extLst>
                    <a:ext uri="{FF2B5EF4-FFF2-40B4-BE49-F238E27FC236}">
                      <a16:creationId xmlns:a16="http://schemas.microsoft.com/office/drawing/2014/main" id="{37FF9B3F-BAA7-BA5D-4FB7-4EE2F95168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99" y="3326"/>
                  <a:ext cx="18" cy="18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43" name="Oval 276">
                  <a:extLst>
                    <a:ext uri="{FF2B5EF4-FFF2-40B4-BE49-F238E27FC236}">
                      <a16:creationId xmlns:a16="http://schemas.microsoft.com/office/drawing/2014/main" id="{33037E8E-A871-5DEF-72C5-E48AC16201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04" y="3331"/>
                  <a:ext cx="5" cy="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44" name="Oval 277">
                  <a:extLst>
                    <a:ext uri="{FF2B5EF4-FFF2-40B4-BE49-F238E27FC236}">
                      <a16:creationId xmlns:a16="http://schemas.microsoft.com/office/drawing/2014/main" id="{13BB0FBB-86B9-890A-30BC-F60F562BF0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00" y="3268"/>
                  <a:ext cx="17" cy="17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45" name="Oval 278">
                  <a:extLst>
                    <a:ext uri="{FF2B5EF4-FFF2-40B4-BE49-F238E27FC236}">
                      <a16:creationId xmlns:a16="http://schemas.microsoft.com/office/drawing/2014/main" id="{3CB27851-72D5-DC9A-200A-E28D0056734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05" y="3272"/>
                  <a:ext cx="5" cy="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46" name="Oval 279">
                  <a:extLst>
                    <a:ext uri="{FF2B5EF4-FFF2-40B4-BE49-F238E27FC236}">
                      <a16:creationId xmlns:a16="http://schemas.microsoft.com/office/drawing/2014/main" id="{F7626CBA-3AA1-545E-87AB-34DA985409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24" y="3548"/>
                  <a:ext cx="16" cy="18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47" name="Oval 280">
                  <a:extLst>
                    <a:ext uri="{FF2B5EF4-FFF2-40B4-BE49-F238E27FC236}">
                      <a16:creationId xmlns:a16="http://schemas.microsoft.com/office/drawing/2014/main" id="{B6BC312B-2A0B-E9B1-FAFC-B9818FFF17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28" y="3552"/>
                  <a:ext cx="5" cy="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48" name="Oval 281">
                  <a:extLst>
                    <a:ext uri="{FF2B5EF4-FFF2-40B4-BE49-F238E27FC236}">
                      <a16:creationId xmlns:a16="http://schemas.microsoft.com/office/drawing/2014/main" id="{CC1E0897-722F-5900-A37D-ECB0C7A160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12" y="3213"/>
                  <a:ext cx="17" cy="18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49" name="Oval 282">
                  <a:extLst>
                    <a:ext uri="{FF2B5EF4-FFF2-40B4-BE49-F238E27FC236}">
                      <a16:creationId xmlns:a16="http://schemas.microsoft.com/office/drawing/2014/main" id="{34011C27-F35D-D5A7-1F4F-A3B9D9EF24C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16" y="3218"/>
                  <a:ext cx="6" cy="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0" name="Oval 283">
                  <a:extLst>
                    <a:ext uri="{FF2B5EF4-FFF2-40B4-BE49-F238E27FC236}">
                      <a16:creationId xmlns:a16="http://schemas.microsoft.com/office/drawing/2014/main" id="{0066A664-042B-6F6B-F144-E40390C8B7D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0" y="3083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1" name="Oval 284">
                  <a:extLst>
                    <a:ext uri="{FF2B5EF4-FFF2-40B4-BE49-F238E27FC236}">
                      <a16:creationId xmlns:a16="http://schemas.microsoft.com/office/drawing/2014/main" id="{46C8AC7D-85DB-465A-0409-1A6F3EE11B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4" y="3089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2" name="Oval 285">
                  <a:extLst>
                    <a:ext uri="{FF2B5EF4-FFF2-40B4-BE49-F238E27FC236}">
                      <a16:creationId xmlns:a16="http://schemas.microsoft.com/office/drawing/2014/main" id="{1E1AED8E-C9AE-3FCD-694C-79BEFC7A9E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7" y="3039"/>
                  <a:ext cx="22" cy="2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3" name="Oval 286">
                  <a:extLst>
                    <a:ext uri="{FF2B5EF4-FFF2-40B4-BE49-F238E27FC236}">
                      <a16:creationId xmlns:a16="http://schemas.microsoft.com/office/drawing/2014/main" id="{64823A80-0C50-2843-AB32-83A62CAC22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2" y="3045"/>
                  <a:ext cx="7" cy="7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4" name="Oval 287">
                  <a:extLst>
                    <a:ext uri="{FF2B5EF4-FFF2-40B4-BE49-F238E27FC236}">
                      <a16:creationId xmlns:a16="http://schemas.microsoft.com/office/drawing/2014/main" id="{C3CA4282-7F93-2B67-6891-3DEF8E646B6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5" y="2887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5" name="Oval 288">
                  <a:extLst>
                    <a:ext uri="{FF2B5EF4-FFF2-40B4-BE49-F238E27FC236}">
                      <a16:creationId xmlns:a16="http://schemas.microsoft.com/office/drawing/2014/main" id="{762E4856-93B1-DB8C-6489-4FBA5F2468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9" y="2893"/>
                  <a:ext cx="7" cy="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6" name="Oval 289">
                  <a:extLst>
                    <a:ext uri="{FF2B5EF4-FFF2-40B4-BE49-F238E27FC236}">
                      <a16:creationId xmlns:a16="http://schemas.microsoft.com/office/drawing/2014/main" id="{9C46AAFF-1F42-1B7E-1186-E8844252FC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65" y="3699"/>
                  <a:ext cx="22" cy="2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7" name="Oval 290">
                  <a:extLst>
                    <a:ext uri="{FF2B5EF4-FFF2-40B4-BE49-F238E27FC236}">
                      <a16:creationId xmlns:a16="http://schemas.microsoft.com/office/drawing/2014/main" id="{2DFB629B-6CB4-61D0-15B3-A39B0EEE7D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69" y="3705"/>
                  <a:ext cx="7" cy="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8" name="Oval 291">
                  <a:extLst>
                    <a:ext uri="{FF2B5EF4-FFF2-40B4-BE49-F238E27FC236}">
                      <a16:creationId xmlns:a16="http://schemas.microsoft.com/office/drawing/2014/main" id="{7F9016B8-34B5-FC1D-1D7E-21989AFA57F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9" y="3420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59" name="Oval 292">
                  <a:extLst>
                    <a:ext uri="{FF2B5EF4-FFF2-40B4-BE49-F238E27FC236}">
                      <a16:creationId xmlns:a16="http://schemas.microsoft.com/office/drawing/2014/main" id="{BAE19BD5-C0E8-770A-E7EF-DF98608F9B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1" y="3425"/>
                  <a:ext cx="5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0" name="Oval 293">
                  <a:extLst>
                    <a:ext uri="{FF2B5EF4-FFF2-40B4-BE49-F238E27FC236}">
                      <a16:creationId xmlns:a16="http://schemas.microsoft.com/office/drawing/2014/main" id="{6772A13C-4F46-5CBC-3B1F-C682843CD2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50" y="3348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1" name="Oval 294">
                  <a:extLst>
                    <a:ext uri="{FF2B5EF4-FFF2-40B4-BE49-F238E27FC236}">
                      <a16:creationId xmlns:a16="http://schemas.microsoft.com/office/drawing/2014/main" id="{2FA3C9C1-772C-D4B8-2DFF-A00DEC857B2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53" y="3351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2" name="Oval 295">
                  <a:extLst>
                    <a:ext uri="{FF2B5EF4-FFF2-40B4-BE49-F238E27FC236}">
                      <a16:creationId xmlns:a16="http://schemas.microsoft.com/office/drawing/2014/main" id="{26DE8A86-BE5A-75E4-C074-D3D96E5231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26" y="3218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3" name="Oval 296">
                  <a:extLst>
                    <a:ext uri="{FF2B5EF4-FFF2-40B4-BE49-F238E27FC236}">
                      <a16:creationId xmlns:a16="http://schemas.microsoft.com/office/drawing/2014/main" id="{6BEF5A2C-89B4-135C-5C8B-C836221DF6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29" y="3221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4" name="Oval 297">
                  <a:extLst>
                    <a:ext uri="{FF2B5EF4-FFF2-40B4-BE49-F238E27FC236}">
                      <a16:creationId xmlns:a16="http://schemas.microsoft.com/office/drawing/2014/main" id="{5B12CF9D-6229-67E0-F44E-AC8EE49DBB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36" y="3234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5" name="Oval 298">
                  <a:extLst>
                    <a:ext uri="{FF2B5EF4-FFF2-40B4-BE49-F238E27FC236}">
                      <a16:creationId xmlns:a16="http://schemas.microsoft.com/office/drawing/2014/main" id="{0EDB5000-D850-D5BD-ADB0-84C22AD551D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0" y="3237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6" name="Oval 299">
                  <a:extLst>
                    <a:ext uri="{FF2B5EF4-FFF2-40B4-BE49-F238E27FC236}">
                      <a16:creationId xmlns:a16="http://schemas.microsoft.com/office/drawing/2014/main" id="{ECFD429A-7D5C-3B2F-D963-DFDD3E407B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4" y="3259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7" name="Oval 300">
                  <a:extLst>
                    <a:ext uri="{FF2B5EF4-FFF2-40B4-BE49-F238E27FC236}">
                      <a16:creationId xmlns:a16="http://schemas.microsoft.com/office/drawing/2014/main" id="{8C98DE97-EC85-4D34-FF66-0DAEBB8913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3263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8" name="Oval 301">
                  <a:extLst>
                    <a:ext uri="{FF2B5EF4-FFF2-40B4-BE49-F238E27FC236}">
                      <a16:creationId xmlns:a16="http://schemas.microsoft.com/office/drawing/2014/main" id="{573CFE78-ED17-F9DC-8EB5-D04085412F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5" y="3181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69" name="Oval 302">
                  <a:extLst>
                    <a:ext uri="{FF2B5EF4-FFF2-40B4-BE49-F238E27FC236}">
                      <a16:creationId xmlns:a16="http://schemas.microsoft.com/office/drawing/2014/main" id="{37742B65-CA03-5F46-A980-A39728FEEC2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9" y="3185"/>
                  <a:ext cx="5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0" name="Oval 303">
                  <a:extLst>
                    <a:ext uri="{FF2B5EF4-FFF2-40B4-BE49-F238E27FC236}">
                      <a16:creationId xmlns:a16="http://schemas.microsoft.com/office/drawing/2014/main" id="{963ADD42-C3B1-D308-C260-EBB06811B9F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81" y="3100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1" name="Oval 304">
                  <a:extLst>
                    <a:ext uri="{FF2B5EF4-FFF2-40B4-BE49-F238E27FC236}">
                      <a16:creationId xmlns:a16="http://schemas.microsoft.com/office/drawing/2014/main" id="{46D90BC4-2629-CFA5-86A5-D8F7C59A46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84" y="3103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2" name="Oval 305">
                  <a:extLst>
                    <a:ext uri="{FF2B5EF4-FFF2-40B4-BE49-F238E27FC236}">
                      <a16:creationId xmlns:a16="http://schemas.microsoft.com/office/drawing/2014/main" id="{1EF44A47-17B8-1E15-9DCC-C01AFF383A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73" y="3134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3" name="Oval 306">
                  <a:extLst>
                    <a:ext uri="{FF2B5EF4-FFF2-40B4-BE49-F238E27FC236}">
                      <a16:creationId xmlns:a16="http://schemas.microsoft.com/office/drawing/2014/main" id="{2C0A6F61-C42D-2FDC-5E10-C9F426B599F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77" y="3138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4" name="Oval 307">
                  <a:extLst>
                    <a:ext uri="{FF2B5EF4-FFF2-40B4-BE49-F238E27FC236}">
                      <a16:creationId xmlns:a16="http://schemas.microsoft.com/office/drawing/2014/main" id="{C714D730-F011-EA66-B29D-E4C5A3A8CC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67" y="3147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5" name="Oval 308">
                  <a:extLst>
                    <a:ext uri="{FF2B5EF4-FFF2-40B4-BE49-F238E27FC236}">
                      <a16:creationId xmlns:a16="http://schemas.microsoft.com/office/drawing/2014/main" id="{28B67481-C599-00F1-B715-0D0ABE6D35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70" y="3150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6" name="Oval 309">
                  <a:extLst>
                    <a:ext uri="{FF2B5EF4-FFF2-40B4-BE49-F238E27FC236}">
                      <a16:creationId xmlns:a16="http://schemas.microsoft.com/office/drawing/2014/main" id="{BE8746E3-9B9F-11BF-7F1B-1D818E4A8D5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60" y="3254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7" name="Oval 310">
                  <a:extLst>
                    <a:ext uri="{FF2B5EF4-FFF2-40B4-BE49-F238E27FC236}">
                      <a16:creationId xmlns:a16="http://schemas.microsoft.com/office/drawing/2014/main" id="{C4E31D2C-A1A1-196C-E4B5-DA6ED8E8A8E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63" y="3259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8" name="Oval 311">
                  <a:extLst>
                    <a:ext uri="{FF2B5EF4-FFF2-40B4-BE49-F238E27FC236}">
                      <a16:creationId xmlns:a16="http://schemas.microsoft.com/office/drawing/2014/main" id="{09B27726-A07D-D4A6-59E1-CC7DBE98A74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89" y="3235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79" name="Oval 312">
                  <a:extLst>
                    <a:ext uri="{FF2B5EF4-FFF2-40B4-BE49-F238E27FC236}">
                      <a16:creationId xmlns:a16="http://schemas.microsoft.com/office/drawing/2014/main" id="{10C7C176-8EE8-6BEB-DC60-F79FB385405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92" y="3238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0" name="Oval 313">
                  <a:extLst>
                    <a:ext uri="{FF2B5EF4-FFF2-40B4-BE49-F238E27FC236}">
                      <a16:creationId xmlns:a16="http://schemas.microsoft.com/office/drawing/2014/main" id="{374FCC9D-DB44-572F-CAE5-776D348F1D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03" y="3357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1" name="Oval 314">
                  <a:extLst>
                    <a:ext uri="{FF2B5EF4-FFF2-40B4-BE49-F238E27FC236}">
                      <a16:creationId xmlns:a16="http://schemas.microsoft.com/office/drawing/2014/main" id="{2B905855-43EB-B533-2E4C-A11F06941C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06" y="3360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2" name="Oval 315">
                  <a:extLst>
                    <a:ext uri="{FF2B5EF4-FFF2-40B4-BE49-F238E27FC236}">
                      <a16:creationId xmlns:a16="http://schemas.microsoft.com/office/drawing/2014/main" id="{450993DD-AC7B-C1F5-DC49-B4B02960588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04" y="3375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3" name="Oval 316">
                  <a:extLst>
                    <a:ext uri="{FF2B5EF4-FFF2-40B4-BE49-F238E27FC236}">
                      <a16:creationId xmlns:a16="http://schemas.microsoft.com/office/drawing/2014/main" id="{E9184AA8-8383-110F-DF49-9ADEC6FC15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09" y="3379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4" name="Oval 317">
                  <a:extLst>
                    <a:ext uri="{FF2B5EF4-FFF2-40B4-BE49-F238E27FC236}">
                      <a16:creationId xmlns:a16="http://schemas.microsoft.com/office/drawing/2014/main" id="{86401ED1-F88F-2092-FA9C-1C0EFFD03C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3" y="3209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5" name="Oval 318">
                  <a:extLst>
                    <a:ext uri="{FF2B5EF4-FFF2-40B4-BE49-F238E27FC236}">
                      <a16:creationId xmlns:a16="http://schemas.microsoft.com/office/drawing/2014/main" id="{878D2B97-491C-90D6-4E77-7CC8EA7767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7" y="3212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6" name="Oval 319">
                  <a:extLst>
                    <a:ext uri="{FF2B5EF4-FFF2-40B4-BE49-F238E27FC236}">
                      <a16:creationId xmlns:a16="http://schemas.microsoft.com/office/drawing/2014/main" id="{3995B030-F0E7-32E7-9E09-2A63A15BA3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34" y="3382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7" name="Oval 320">
                  <a:extLst>
                    <a:ext uri="{FF2B5EF4-FFF2-40B4-BE49-F238E27FC236}">
                      <a16:creationId xmlns:a16="http://schemas.microsoft.com/office/drawing/2014/main" id="{64D24351-F480-1D11-6E96-BBCFEB4AA8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37" y="3385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8" name="Oval 321">
                  <a:extLst>
                    <a:ext uri="{FF2B5EF4-FFF2-40B4-BE49-F238E27FC236}">
                      <a16:creationId xmlns:a16="http://schemas.microsoft.com/office/drawing/2014/main" id="{C9FE7EF5-AFE0-8A1A-B5D4-80903FF9EF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82" y="3401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89" name="Oval 322">
                  <a:extLst>
                    <a:ext uri="{FF2B5EF4-FFF2-40B4-BE49-F238E27FC236}">
                      <a16:creationId xmlns:a16="http://schemas.microsoft.com/office/drawing/2014/main" id="{5799C0EB-1085-6978-D45C-950AB03B54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84" y="3406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0" name="Oval 323">
                  <a:extLst>
                    <a:ext uri="{FF2B5EF4-FFF2-40B4-BE49-F238E27FC236}">
                      <a16:creationId xmlns:a16="http://schemas.microsoft.com/office/drawing/2014/main" id="{E03D53D7-F4FE-2522-D9AB-47BDB2CB317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93" y="3357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1" name="Oval 324">
                  <a:extLst>
                    <a:ext uri="{FF2B5EF4-FFF2-40B4-BE49-F238E27FC236}">
                      <a16:creationId xmlns:a16="http://schemas.microsoft.com/office/drawing/2014/main" id="{980748DB-A4E2-0AC8-14C2-D2F267FA876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95" y="3360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2" name="Oval 325">
                  <a:extLst>
                    <a:ext uri="{FF2B5EF4-FFF2-40B4-BE49-F238E27FC236}">
                      <a16:creationId xmlns:a16="http://schemas.microsoft.com/office/drawing/2014/main" id="{3F4F9DE4-85CC-0E49-475D-D63C1DB2304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6" y="3444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3" name="Oval 326">
                  <a:extLst>
                    <a:ext uri="{FF2B5EF4-FFF2-40B4-BE49-F238E27FC236}">
                      <a16:creationId xmlns:a16="http://schemas.microsoft.com/office/drawing/2014/main" id="{E1D774C3-49D1-DD18-F3FB-323C8E3659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00" y="3448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4" name="Oval 327">
                  <a:extLst>
                    <a:ext uri="{FF2B5EF4-FFF2-40B4-BE49-F238E27FC236}">
                      <a16:creationId xmlns:a16="http://schemas.microsoft.com/office/drawing/2014/main" id="{086C1BEC-5B8E-DB73-E0CB-ED2FEA39C1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88" y="3414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5" name="Oval 328">
                  <a:extLst>
                    <a:ext uri="{FF2B5EF4-FFF2-40B4-BE49-F238E27FC236}">
                      <a16:creationId xmlns:a16="http://schemas.microsoft.com/office/drawing/2014/main" id="{9C718217-48AE-7C82-5EBF-EDD348F702F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2" y="3417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6" name="Oval 329">
                  <a:extLst>
                    <a:ext uri="{FF2B5EF4-FFF2-40B4-BE49-F238E27FC236}">
                      <a16:creationId xmlns:a16="http://schemas.microsoft.com/office/drawing/2014/main" id="{BF3A4E0E-A60D-636A-B6B5-E04B51C23EE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05" y="3435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7" name="Oval 330">
                  <a:extLst>
                    <a:ext uri="{FF2B5EF4-FFF2-40B4-BE49-F238E27FC236}">
                      <a16:creationId xmlns:a16="http://schemas.microsoft.com/office/drawing/2014/main" id="{D423A5BF-DF2E-AE74-AA00-3244CA9A15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08" y="3438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8" name="Oval 331">
                  <a:extLst>
                    <a:ext uri="{FF2B5EF4-FFF2-40B4-BE49-F238E27FC236}">
                      <a16:creationId xmlns:a16="http://schemas.microsoft.com/office/drawing/2014/main" id="{4FE1B6A6-2A5D-0739-520F-52A140A0EF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3" y="3566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899" name="Oval 332">
                  <a:extLst>
                    <a:ext uri="{FF2B5EF4-FFF2-40B4-BE49-F238E27FC236}">
                      <a16:creationId xmlns:a16="http://schemas.microsoft.com/office/drawing/2014/main" id="{070DF65F-7FFA-4411-F7D2-1B62E8B290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7" y="3569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0" name="Oval 333">
                  <a:extLst>
                    <a:ext uri="{FF2B5EF4-FFF2-40B4-BE49-F238E27FC236}">
                      <a16:creationId xmlns:a16="http://schemas.microsoft.com/office/drawing/2014/main" id="{27690514-4933-3BB7-CE28-D863700F5CF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86" y="3585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1" name="Oval 334">
                  <a:extLst>
                    <a:ext uri="{FF2B5EF4-FFF2-40B4-BE49-F238E27FC236}">
                      <a16:creationId xmlns:a16="http://schemas.microsoft.com/office/drawing/2014/main" id="{D8E37AA1-81EB-B9A4-F7F9-FE56B48A22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0" y="3588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2" name="Oval 335">
                  <a:extLst>
                    <a:ext uri="{FF2B5EF4-FFF2-40B4-BE49-F238E27FC236}">
                      <a16:creationId xmlns:a16="http://schemas.microsoft.com/office/drawing/2014/main" id="{54CD3CEF-D9DC-F20B-E2C1-7A4A2AAE27C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22" y="3607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3" name="Oval 336">
                  <a:extLst>
                    <a:ext uri="{FF2B5EF4-FFF2-40B4-BE49-F238E27FC236}">
                      <a16:creationId xmlns:a16="http://schemas.microsoft.com/office/drawing/2014/main" id="{AE7969E8-1399-4F65-CE8D-00D2D94AB5A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26" y="3610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4" name="Oval 337">
                  <a:extLst>
                    <a:ext uri="{FF2B5EF4-FFF2-40B4-BE49-F238E27FC236}">
                      <a16:creationId xmlns:a16="http://schemas.microsoft.com/office/drawing/2014/main" id="{354C2D67-887C-F5E9-5ED9-60511A138B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16" y="3663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5" name="Oval 338">
                  <a:extLst>
                    <a:ext uri="{FF2B5EF4-FFF2-40B4-BE49-F238E27FC236}">
                      <a16:creationId xmlns:a16="http://schemas.microsoft.com/office/drawing/2014/main" id="{A3066165-A134-41F0-7297-09A0255EC4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19" y="3666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6" name="Oval 339">
                  <a:extLst>
                    <a:ext uri="{FF2B5EF4-FFF2-40B4-BE49-F238E27FC236}">
                      <a16:creationId xmlns:a16="http://schemas.microsoft.com/office/drawing/2014/main" id="{AE9EF0F0-DABF-2001-7CA0-C3F50BCFC8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4" y="3658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7" name="Oval 340">
                  <a:extLst>
                    <a:ext uri="{FF2B5EF4-FFF2-40B4-BE49-F238E27FC236}">
                      <a16:creationId xmlns:a16="http://schemas.microsoft.com/office/drawing/2014/main" id="{7ED79059-F906-C222-A3BE-53CE43280A6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8" y="3661"/>
                  <a:ext cx="5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8" name="Oval 341">
                  <a:extLst>
                    <a:ext uri="{FF2B5EF4-FFF2-40B4-BE49-F238E27FC236}">
                      <a16:creationId xmlns:a16="http://schemas.microsoft.com/office/drawing/2014/main" id="{22F7615D-0B98-96F5-2040-7AE62AE99B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05" y="3644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09" name="Oval 342">
                  <a:extLst>
                    <a:ext uri="{FF2B5EF4-FFF2-40B4-BE49-F238E27FC236}">
                      <a16:creationId xmlns:a16="http://schemas.microsoft.com/office/drawing/2014/main" id="{8C74A7F7-E57F-9AEC-A60C-EAB4624A4B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10" y="3646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0" name="Oval 343">
                  <a:extLst>
                    <a:ext uri="{FF2B5EF4-FFF2-40B4-BE49-F238E27FC236}">
                      <a16:creationId xmlns:a16="http://schemas.microsoft.com/office/drawing/2014/main" id="{0AC0AB12-18AF-D840-38A2-418C47D8E8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77" y="3751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1" name="Oval 344">
                  <a:extLst>
                    <a:ext uri="{FF2B5EF4-FFF2-40B4-BE49-F238E27FC236}">
                      <a16:creationId xmlns:a16="http://schemas.microsoft.com/office/drawing/2014/main" id="{96EF53D3-B639-7627-CB77-215CDAD4D6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80" y="3754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2" name="Oval 345">
                  <a:extLst>
                    <a:ext uri="{FF2B5EF4-FFF2-40B4-BE49-F238E27FC236}">
                      <a16:creationId xmlns:a16="http://schemas.microsoft.com/office/drawing/2014/main" id="{AB711436-3901-0535-30DE-E59695CC302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17" y="3751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3" name="Oval 346">
                  <a:extLst>
                    <a:ext uri="{FF2B5EF4-FFF2-40B4-BE49-F238E27FC236}">
                      <a16:creationId xmlns:a16="http://schemas.microsoft.com/office/drawing/2014/main" id="{DFD66A9F-DD70-513D-8A8F-57040D0DBC6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21" y="3754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4" name="Oval 347">
                  <a:extLst>
                    <a:ext uri="{FF2B5EF4-FFF2-40B4-BE49-F238E27FC236}">
                      <a16:creationId xmlns:a16="http://schemas.microsoft.com/office/drawing/2014/main" id="{D88EBA6F-FD85-D6D2-1520-C889CA65293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17" y="3707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5" name="Oval 348">
                  <a:extLst>
                    <a:ext uri="{FF2B5EF4-FFF2-40B4-BE49-F238E27FC236}">
                      <a16:creationId xmlns:a16="http://schemas.microsoft.com/office/drawing/2014/main" id="{2881DE15-7BA4-9C63-2DFA-45C35408D0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20" y="3711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6" name="Oval 349">
                  <a:extLst>
                    <a:ext uri="{FF2B5EF4-FFF2-40B4-BE49-F238E27FC236}">
                      <a16:creationId xmlns:a16="http://schemas.microsoft.com/office/drawing/2014/main" id="{023BF315-3026-2377-FD95-D91A9723DE4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38" y="3721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7" name="Oval 350">
                  <a:extLst>
                    <a:ext uri="{FF2B5EF4-FFF2-40B4-BE49-F238E27FC236}">
                      <a16:creationId xmlns:a16="http://schemas.microsoft.com/office/drawing/2014/main" id="{9EA7B300-BD78-C5CC-BA20-EEDED7C4C4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40" y="3726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8" name="Oval 351">
                  <a:extLst>
                    <a:ext uri="{FF2B5EF4-FFF2-40B4-BE49-F238E27FC236}">
                      <a16:creationId xmlns:a16="http://schemas.microsoft.com/office/drawing/2014/main" id="{C3EE87C3-4ADE-02CF-B6B9-F605ED996D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60" y="3673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19" name="Oval 352">
                  <a:extLst>
                    <a:ext uri="{FF2B5EF4-FFF2-40B4-BE49-F238E27FC236}">
                      <a16:creationId xmlns:a16="http://schemas.microsoft.com/office/drawing/2014/main" id="{D2216D38-CDCF-FA9A-965E-2956124AA6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62" y="3677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0" name="Oval 353">
                  <a:extLst>
                    <a:ext uri="{FF2B5EF4-FFF2-40B4-BE49-F238E27FC236}">
                      <a16:creationId xmlns:a16="http://schemas.microsoft.com/office/drawing/2014/main" id="{B9D4057B-1830-1854-0B99-E6AA806DF6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7" y="3108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1" name="Oval 354">
                  <a:extLst>
                    <a:ext uri="{FF2B5EF4-FFF2-40B4-BE49-F238E27FC236}">
                      <a16:creationId xmlns:a16="http://schemas.microsoft.com/office/drawing/2014/main" id="{0BB6F9A4-E214-844C-B3C3-23E15747F6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0" y="3111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2" name="Oval 355">
                  <a:extLst>
                    <a:ext uri="{FF2B5EF4-FFF2-40B4-BE49-F238E27FC236}">
                      <a16:creationId xmlns:a16="http://schemas.microsoft.com/office/drawing/2014/main" id="{13FC00A8-245D-E816-27DF-762A1F94BB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9" y="3130"/>
                  <a:ext cx="13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3" name="Oval 356">
                  <a:extLst>
                    <a:ext uri="{FF2B5EF4-FFF2-40B4-BE49-F238E27FC236}">
                      <a16:creationId xmlns:a16="http://schemas.microsoft.com/office/drawing/2014/main" id="{3ADF87D9-665B-EDF5-EF3E-423E8DB25D7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1" y="3134"/>
                  <a:ext cx="5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4" name="Oval 357">
                  <a:extLst>
                    <a:ext uri="{FF2B5EF4-FFF2-40B4-BE49-F238E27FC236}">
                      <a16:creationId xmlns:a16="http://schemas.microsoft.com/office/drawing/2014/main" id="{4733C6DB-3F96-BFA7-5A32-D2B864016DA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0" y="3059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5" name="Oval 358">
                  <a:extLst>
                    <a:ext uri="{FF2B5EF4-FFF2-40B4-BE49-F238E27FC236}">
                      <a16:creationId xmlns:a16="http://schemas.microsoft.com/office/drawing/2014/main" id="{4097CB9C-32B0-9615-1B24-6BDF45E4617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4" y="3064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6" name="Oval 359">
                  <a:extLst>
                    <a:ext uri="{FF2B5EF4-FFF2-40B4-BE49-F238E27FC236}">
                      <a16:creationId xmlns:a16="http://schemas.microsoft.com/office/drawing/2014/main" id="{62C51E2F-45E6-4BCB-C59C-2A88431DB32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8" y="3012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7" name="Oval 360">
                  <a:extLst>
                    <a:ext uri="{FF2B5EF4-FFF2-40B4-BE49-F238E27FC236}">
                      <a16:creationId xmlns:a16="http://schemas.microsoft.com/office/drawing/2014/main" id="{78B99EF6-574C-4C73-E316-BC8D4646BF8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02" y="3015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8" name="Oval 361">
                  <a:extLst>
                    <a:ext uri="{FF2B5EF4-FFF2-40B4-BE49-F238E27FC236}">
                      <a16:creationId xmlns:a16="http://schemas.microsoft.com/office/drawing/2014/main" id="{B9926A97-1BE4-3717-62DE-3C0BB36A91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9" y="2962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29" name="Oval 362">
                  <a:extLst>
                    <a:ext uri="{FF2B5EF4-FFF2-40B4-BE49-F238E27FC236}">
                      <a16:creationId xmlns:a16="http://schemas.microsoft.com/office/drawing/2014/main" id="{1E815486-436F-2DF4-66A7-4C711BB9DE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2" y="2967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0" name="Oval 363">
                  <a:extLst>
                    <a:ext uri="{FF2B5EF4-FFF2-40B4-BE49-F238E27FC236}">
                      <a16:creationId xmlns:a16="http://schemas.microsoft.com/office/drawing/2014/main" id="{425767DF-06B4-8CD0-878E-36D42CE225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6" y="2890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1" name="Oval 364">
                  <a:extLst>
                    <a:ext uri="{FF2B5EF4-FFF2-40B4-BE49-F238E27FC236}">
                      <a16:creationId xmlns:a16="http://schemas.microsoft.com/office/drawing/2014/main" id="{3DF52CA9-F249-726C-B3F6-94D9105172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8" y="2893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2" name="Oval 365">
                  <a:extLst>
                    <a:ext uri="{FF2B5EF4-FFF2-40B4-BE49-F238E27FC236}">
                      <a16:creationId xmlns:a16="http://schemas.microsoft.com/office/drawing/2014/main" id="{E58F7470-8394-CFAE-5380-DD74EA88EB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2" y="2867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3" name="Oval 366">
                  <a:extLst>
                    <a:ext uri="{FF2B5EF4-FFF2-40B4-BE49-F238E27FC236}">
                      <a16:creationId xmlns:a16="http://schemas.microsoft.com/office/drawing/2014/main" id="{7F69549E-722D-9996-5589-6D8CE16335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85" y="2870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4" name="Oval 367">
                  <a:extLst>
                    <a:ext uri="{FF2B5EF4-FFF2-40B4-BE49-F238E27FC236}">
                      <a16:creationId xmlns:a16="http://schemas.microsoft.com/office/drawing/2014/main" id="{DD6EC6B2-904C-FA64-C39E-37ADCDD32E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54" y="2857"/>
                  <a:ext cx="13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5" name="Oval 368">
                  <a:extLst>
                    <a:ext uri="{FF2B5EF4-FFF2-40B4-BE49-F238E27FC236}">
                      <a16:creationId xmlns:a16="http://schemas.microsoft.com/office/drawing/2014/main" id="{C7106ED1-ABFF-7834-55CA-4000B89C0BA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56" y="2860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6" name="Oval 369">
                  <a:extLst>
                    <a:ext uri="{FF2B5EF4-FFF2-40B4-BE49-F238E27FC236}">
                      <a16:creationId xmlns:a16="http://schemas.microsoft.com/office/drawing/2014/main" id="{5D8D2CE3-A02B-681E-5EFE-F021597607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2" y="2876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7" name="Oval 370">
                  <a:extLst>
                    <a:ext uri="{FF2B5EF4-FFF2-40B4-BE49-F238E27FC236}">
                      <a16:creationId xmlns:a16="http://schemas.microsoft.com/office/drawing/2014/main" id="{0083CFD8-8A53-1429-0CDE-B38D83CA88E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5" y="2879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8" name="Oval 371">
                  <a:extLst>
                    <a:ext uri="{FF2B5EF4-FFF2-40B4-BE49-F238E27FC236}">
                      <a16:creationId xmlns:a16="http://schemas.microsoft.com/office/drawing/2014/main" id="{DDD3E6DA-30BE-6D7C-CF36-DC25F2DE53B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0" y="2852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39" name="Oval 372">
                  <a:extLst>
                    <a:ext uri="{FF2B5EF4-FFF2-40B4-BE49-F238E27FC236}">
                      <a16:creationId xmlns:a16="http://schemas.microsoft.com/office/drawing/2014/main" id="{F23A9E4C-F026-7A64-39F7-4EC60D3387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4" y="2855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0" name="Oval 373">
                  <a:extLst>
                    <a:ext uri="{FF2B5EF4-FFF2-40B4-BE49-F238E27FC236}">
                      <a16:creationId xmlns:a16="http://schemas.microsoft.com/office/drawing/2014/main" id="{D5A199C8-E44A-F7CD-68D3-BE4645564C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93" y="2862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1" name="Oval 374">
                  <a:extLst>
                    <a:ext uri="{FF2B5EF4-FFF2-40B4-BE49-F238E27FC236}">
                      <a16:creationId xmlns:a16="http://schemas.microsoft.com/office/drawing/2014/main" id="{1DCCDBA1-8E1D-B2A5-CF60-51A9182C4C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95" y="2865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2" name="Oval 375">
                  <a:extLst>
                    <a:ext uri="{FF2B5EF4-FFF2-40B4-BE49-F238E27FC236}">
                      <a16:creationId xmlns:a16="http://schemas.microsoft.com/office/drawing/2014/main" id="{86971E7E-0B55-C438-70B4-A47B1FA712F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25" y="2840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3" name="Oval 376">
                  <a:extLst>
                    <a:ext uri="{FF2B5EF4-FFF2-40B4-BE49-F238E27FC236}">
                      <a16:creationId xmlns:a16="http://schemas.microsoft.com/office/drawing/2014/main" id="{3AE75BCB-0B6E-F072-F0A5-41ED8123F6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28" y="2843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4" name="Oval 377">
                  <a:extLst>
                    <a:ext uri="{FF2B5EF4-FFF2-40B4-BE49-F238E27FC236}">
                      <a16:creationId xmlns:a16="http://schemas.microsoft.com/office/drawing/2014/main" id="{353FD2EC-3ECC-FC5B-1D81-D2334D4896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56" y="2774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5" name="Oval 378">
                  <a:extLst>
                    <a:ext uri="{FF2B5EF4-FFF2-40B4-BE49-F238E27FC236}">
                      <a16:creationId xmlns:a16="http://schemas.microsoft.com/office/drawing/2014/main" id="{37D22D64-B0C5-8C74-70FD-C9CAFB7C7A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59" y="2779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6" name="Oval 379">
                  <a:extLst>
                    <a:ext uri="{FF2B5EF4-FFF2-40B4-BE49-F238E27FC236}">
                      <a16:creationId xmlns:a16="http://schemas.microsoft.com/office/drawing/2014/main" id="{2CDC0C8C-60B2-37BB-6ABD-03F319CD7B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48" y="2814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7" name="Oval 380">
                  <a:extLst>
                    <a:ext uri="{FF2B5EF4-FFF2-40B4-BE49-F238E27FC236}">
                      <a16:creationId xmlns:a16="http://schemas.microsoft.com/office/drawing/2014/main" id="{964CD06F-F070-CF3C-CCC3-56B0CAA43A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51" y="2818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8" name="Oval 381">
                  <a:extLst>
                    <a:ext uri="{FF2B5EF4-FFF2-40B4-BE49-F238E27FC236}">
                      <a16:creationId xmlns:a16="http://schemas.microsoft.com/office/drawing/2014/main" id="{E32E6075-5952-8D43-9FE8-6870836917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08" y="2871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49" name="Oval 382">
                  <a:extLst>
                    <a:ext uri="{FF2B5EF4-FFF2-40B4-BE49-F238E27FC236}">
                      <a16:creationId xmlns:a16="http://schemas.microsoft.com/office/drawing/2014/main" id="{B98FAD95-0708-0DB0-9DFC-FEF32345397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10" y="2874"/>
                  <a:ext cx="5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0" name="Oval 383">
                  <a:extLst>
                    <a:ext uri="{FF2B5EF4-FFF2-40B4-BE49-F238E27FC236}">
                      <a16:creationId xmlns:a16="http://schemas.microsoft.com/office/drawing/2014/main" id="{50FC870E-6545-6996-7B8C-D576D05D9F6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42" y="2860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1" name="Oval 384">
                  <a:extLst>
                    <a:ext uri="{FF2B5EF4-FFF2-40B4-BE49-F238E27FC236}">
                      <a16:creationId xmlns:a16="http://schemas.microsoft.com/office/drawing/2014/main" id="{9D78FD90-2667-19E9-9ABA-4431AED372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45" y="2864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2" name="Oval 385">
                  <a:extLst>
                    <a:ext uri="{FF2B5EF4-FFF2-40B4-BE49-F238E27FC236}">
                      <a16:creationId xmlns:a16="http://schemas.microsoft.com/office/drawing/2014/main" id="{A604B989-6E04-4907-FA22-B0B69870544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71" y="2870"/>
                  <a:ext cx="13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3" name="Oval 386">
                  <a:extLst>
                    <a:ext uri="{FF2B5EF4-FFF2-40B4-BE49-F238E27FC236}">
                      <a16:creationId xmlns:a16="http://schemas.microsoft.com/office/drawing/2014/main" id="{20E52EDA-AADD-D7FC-7935-6FEE2057248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73" y="2874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4" name="Oval 387">
                  <a:extLst>
                    <a:ext uri="{FF2B5EF4-FFF2-40B4-BE49-F238E27FC236}">
                      <a16:creationId xmlns:a16="http://schemas.microsoft.com/office/drawing/2014/main" id="{332DC781-B5BE-CB09-BF18-AAA83C0159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29" y="2867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5" name="Oval 388">
                  <a:extLst>
                    <a:ext uri="{FF2B5EF4-FFF2-40B4-BE49-F238E27FC236}">
                      <a16:creationId xmlns:a16="http://schemas.microsoft.com/office/drawing/2014/main" id="{EB637C9A-C388-9FC3-B9C1-E5C3393BD5C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33" y="2871"/>
                  <a:ext cx="5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6" name="Oval 389">
                  <a:extLst>
                    <a:ext uri="{FF2B5EF4-FFF2-40B4-BE49-F238E27FC236}">
                      <a16:creationId xmlns:a16="http://schemas.microsoft.com/office/drawing/2014/main" id="{066E5A32-FE1E-2982-08BE-1C0D9FCA6F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87" y="2882"/>
                  <a:ext cx="13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7" name="Oval 390">
                  <a:extLst>
                    <a:ext uri="{FF2B5EF4-FFF2-40B4-BE49-F238E27FC236}">
                      <a16:creationId xmlns:a16="http://schemas.microsoft.com/office/drawing/2014/main" id="{F86B488C-45FC-B155-C107-D1B4ADA5B5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1" y="2886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8" name="Oval 391">
                  <a:extLst>
                    <a:ext uri="{FF2B5EF4-FFF2-40B4-BE49-F238E27FC236}">
                      <a16:creationId xmlns:a16="http://schemas.microsoft.com/office/drawing/2014/main" id="{C8D77618-49B5-6D3E-6DF8-E07FD01096E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5" y="2917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59" name="Oval 392">
                  <a:extLst>
                    <a:ext uri="{FF2B5EF4-FFF2-40B4-BE49-F238E27FC236}">
                      <a16:creationId xmlns:a16="http://schemas.microsoft.com/office/drawing/2014/main" id="{E6316A6F-1DD2-C6FE-F95B-1A5888A034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9" y="2921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0" name="Oval 393">
                  <a:extLst>
                    <a:ext uri="{FF2B5EF4-FFF2-40B4-BE49-F238E27FC236}">
                      <a16:creationId xmlns:a16="http://schemas.microsoft.com/office/drawing/2014/main" id="{754D99AB-09EF-8F6C-C8A1-C42A0D04F4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79" y="2792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1" name="Oval 394">
                  <a:extLst>
                    <a:ext uri="{FF2B5EF4-FFF2-40B4-BE49-F238E27FC236}">
                      <a16:creationId xmlns:a16="http://schemas.microsoft.com/office/drawing/2014/main" id="{25D94A4F-8CB2-B24C-5892-0C32E5B43AC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82" y="2795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2" name="Oval 395">
                  <a:extLst>
                    <a:ext uri="{FF2B5EF4-FFF2-40B4-BE49-F238E27FC236}">
                      <a16:creationId xmlns:a16="http://schemas.microsoft.com/office/drawing/2014/main" id="{E3408889-350E-1054-7A39-D93E3D2762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23" y="2814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3" name="Oval 396">
                  <a:extLst>
                    <a:ext uri="{FF2B5EF4-FFF2-40B4-BE49-F238E27FC236}">
                      <a16:creationId xmlns:a16="http://schemas.microsoft.com/office/drawing/2014/main" id="{AC1922F7-7F86-F082-9972-4BB9B2E177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26" y="2817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4" name="Oval 397">
                  <a:extLst>
                    <a:ext uri="{FF2B5EF4-FFF2-40B4-BE49-F238E27FC236}">
                      <a16:creationId xmlns:a16="http://schemas.microsoft.com/office/drawing/2014/main" id="{AECB8BCE-266A-2F6A-4236-1E5E81F145C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4" y="2827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5" name="Oval 398">
                  <a:extLst>
                    <a:ext uri="{FF2B5EF4-FFF2-40B4-BE49-F238E27FC236}">
                      <a16:creationId xmlns:a16="http://schemas.microsoft.com/office/drawing/2014/main" id="{9373B2FA-DC8A-AF74-2644-4979B785F1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8" y="2832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6" name="Oval 399">
                  <a:extLst>
                    <a:ext uri="{FF2B5EF4-FFF2-40B4-BE49-F238E27FC236}">
                      <a16:creationId xmlns:a16="http://schemas.microsoft.com/office/drawing/2014/main" id="{0E75650B-7CE5-6454-00CD-7497A1F38AA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2861"/>
                  <a:ext cx="13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7" name="Oval 400">
                  <a:extLst>
                    <a:ext uri="{FF2B5EF4-FFF2-40B4-BE49-F238E27FC236}">
                      <a16:creationId xmlns:a16="http://schemas.microsoft.com/office/drawing/2014/main" id="{3BCDA8AB-87E2-E397-E024-73A1B24CA60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0" y="2865"/>
                  <a:ext cx="5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8" name="Oval 401">
                  <a:extLst>
                    <a:ext uri="{FF2B5EF4-FFF2-40B4-BE49-F238E27FC236}">
                      <a16:creationId xmlns:a16="http://schemas.microsoft.com/office/drawing/2014/main" id="{23F5C15C-E4BB-CEF3-1EF8-4C2EBA7ED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3" y="2739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69" name="Oval 402">
                  <a:extLst>
                    <a:ext uri="{FF2B5EF4-FFF2-40B4-BE49-F238E27FC236}">
                      <a16:creationId xmlns:a16="http://schemas.microsoft.com/office/drawing/2014/main" id="{6B4F1472-7ABF-BA6A-7E6E-A593ADCE75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6" y="2742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0" name="Oval 403">
                  <a:extLst>
                    <a:ext uri="{FF2B5EF4-FFF2-40B4-BE49-F238E27FC236}">
                      <a16:creationId xmlns:a16="http://schemas.microsoft.com/office/drawing/2014/main" id="{4AD79A5F-D7CF-8627-3137-8FB05FEF6E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3" y="2908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1" name="Oval 404">
                  <a:extLst>
                    <a:ext uri="{FF2B5EF4-FFF2-40B4-BE49-F238E27FC236}">
                      <a16:creationId xmlns:a16="http://schemas.microsoft.com/office/drawing/2014/main" id="{099DD54F-88E7-F986-2E29-124DE0C3CC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6" y="2912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2" name="Oval 405">
                  <a:extLst>
                    <a:ext uri="{FF2B5EF4-FFF2-40B4-BE49-F238E27FC236}">
                      <a16:creationId xmlns:a16="http://schemas.microsoft.com/office/drawing/2014/main" id="{1D2FE420-8E82-6CD7-77EE-33B78ECE0C7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2" y="2953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3" name="Oval 406">
                  <a:extLst>
                    <a:ext uri="{FF2B5EF4-FFF2-40B4-BE49-F238E27FC236}">
                      <a16:creationId xmlns:a16="http://schemas.microsoft.com/office/drawing/2014/main" id="{65991ED1-85E9-F368-929B-1168F25CDA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6" y="2956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4" name="Oval 407">
                  <a:extLst>
                    <a:ext uri="{FF2B5EF4-FFF2-40B4-BE49-F238E27FC236}">
                      <a16:creationId xmlns:a16="http://schemas.microsoft.com/office/drawing/2014/main" id="{3B50B9C7-672A-3D30-2F66-55ABF18A95C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38" y="2990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5" name="Oval 408">
                  <a:extLst>
                    <a:ext uri="{FF2B5EF4-FFF2-40B4-BE49-F238E27FC236}">
                      <a16:creationId xmlns:a16="http://schemas.microsoft.com/office/drawing/2014/main" id="{E67FB999-73F0-BCFF-8760-38CCD1C625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3" y="2995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6" name="Oval 409">
                  <a:extLst>
                    <a:ext uri="{FF2B5EF4-FFF2-40B4-BE49-F238E27FC236}">
                      <a16:creationId xmlns:a16="http://schemas.microsoft.com/office/drawing/2014/main" id="{0B715D83-AB60-C2AC-EA29-724C7EB889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38" y="3008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7" name="Oval 410">
                  <a:extLst>
                    <a:ext uri="{FF2B5EF4-FFF2-40B4-BE49-F238E27FC236}">
                      <a16:creationId xmlns:a16="http://schemas.microsoft.com/office/drawing/2014/main" id="{D0F68D29-DF26-76FD-83E9-B03A8F4E7A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3" y="3012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8" name="Oval 411">
                  <a:extLst>
                    <a:ext uri="{FF2B5EF4-FFF2-40B4-BE49-F238E27FC236}">
                      <a16:creationId xmlns:a16="http://schemas.microsoft.com/office/drawing/2014/main" id="{59513C18-DE11-E5E5-0355-52FA6A9A79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34" y="3039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79" name="Oval 412">
                  <a:extLst>
                    <a:ext uri="{FF2B5EF4-FFF2-40B4-BE49-F238E27FC236}">
                      <a16:creationId xmlns:a16="http://schemas.microsoft.com/office/drawing/2014/main" id="{EAB454DA-DDA0-EB10-A022-7F9C6281A5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37" y="3042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0" name="Oval 413">
                  <a:extLst>
                    <a:ext uri="{FF2B5EF4-FFF2-40B4-BE49-F238E27FC236}">
                      <a16:creationId xmlns:a16="http://schemas.microsoft.com/office/drawing/2014/main" id="{E888AE4F-5552-6687-3B60-B034552840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30" y="3072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1" name="Oval 414">
                  <a:extLst>
                    <a:ext uri="{FF2B5EF4-FFF2-40B4-BE49-F238E27FC236}">
                      <a16:creationId xmlns:a16="http://schemas.microsoft.com/office/drawing/2014/main" id="{7B21C859-B145-C211-0315-6AF79397F0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33" y="3075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2" name="Oval 415">
                  <a:extLst>
                    <a:ext uri="{FF2B5EF4-FFF2-40B4-BE49-F238E27FC236}">
                      <a16:creationId xmlns:a16="http://schemas.microsoft.com/office/drawing/2014/main" id="{50CAF68F-EDF5-BCAF-B3BF-40CD276361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48" y="3138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3" name="Oval 416">
                  <a:extLst>
                    <a:ext uri="{FF2B5EF4-FFF2-40B4-BE49-F238E27FC236}">
                      <a16:creationId xmlns:a16="http://schemas.microsoft.com/office/drawing/2014/main" id="{9381DF3A-4430-2B2B-7D69-3F834C9C4B3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1" y="3143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4" name="Oval 417">
                  <a:extLst>
                    <a:ext uri="{FF2B5EF4-FFF2-40B4-BE49-F238E27FC236}">
                      <a16:creationId xmlns:a16="http://schemas.microsoft.com/office/drawing/2014/main" id="{07A8711C-B0D0-4A59-8990-E0DDEB62E3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6" y="3168"/>
                  <a:ext cx="14" cy="15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5" name="Oval 418">
                  <a:extLst>
                    <a:ext uri="{FF2B5EF4-FFF2-40B4-BE49-F238E27FC236}">
                      <a16:creationId xmlns:a16="http://schemas.microsoft.com/office/drawing/2014/main" id="{22950A84-67C7-B775-8865-E0FEC6BA709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0" y="3171"/>
                  <a:ext cx="5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6" name="Oval 419">
                  <a:extLst>
                    <a:ext uri="{FF2B5EF4-FFF2-40B4-BE49-F238E27FC236}">
                      <a16:creationId xmlns:a16="http://schemas.microsoft.com/office/drawing/2014/main" id="{773D18D2-C0AC-A6CA-B3F4-6CDFBF4117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8" y="3193"/>
                  <a:ext cx="13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7" name="Oval 420">
                  <a:extLst>
                    <a:ext uri="{FF2B5EF4-FFF2-40B4-BE49-F238E27FC236}">
                      <a16:creationId xmlns:a16="http://schemas.microsoft.com/office/drawing/2014/main" id="{D3921B05-6D27-C306-5136-BC8B0F38881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2" y="3197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8" name="Oval 421">
                  <a:extLst>
                    <a:ext uri="{FF2B5EF4-FFF2-40B4-BE49-F238E27FC236}">
                      <a16:creationId xmlns:a16="http://schemas.microsoft.com/office/drawing/2014/main" id="{24BC7998-21F2-84FB-EC7D-481EA32F97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7" y="3218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89" name="Oval 422">
                  <a:extLst>
                    <a:ext uri="{FF2B5EF4-FFF2-40B4-BE49-F238E27FC236}">
                      <a16:creationId xmlns:a16="http://schemas.microsoft.com/office/drawing/2014/main" id="{0E5B58E9-5D27-FB3F-E573-605ACF3D22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71" y="3221"/>
                  <a:ext cx="5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0" name="Oval 423">
                  <a:extLst>
                    <a:ext uri="{FF2B5EF4-FFF2-40B4-BE49-F238E27FC236}">
                      <a16:creationId xmlns:a16="http://schemas.microsoft.com/office/drawing/2014/main" id="{1AFFE08A-C6FD-45C6-1FF7-FB6BF6EBAD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85" y="3262"/>
                  <a:ext cx="14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1" name="Oval 424">
                  <a:extLst>
                    <a:ext uri="{FF2B5EF4-FFF2-40B4-BE49-F238E27FC236}">
                      <a16:creationId xmlns:a16="http://schemas.microsoft.com/office/drawing/2014/main" id="{1BEED754-761D-3316-D76A-88D2D41B67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88" y="3266"/>
                  <a:ext cx="4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2" name="Oval 425">
                  <a:extLst>
                    <a:ext uri="{FF2B5EF4-FFF2-40B4-BE49-F238E27FC236}">
                      <a16:creationId xmlns:a16="http://schemas.microsoft.com/office/drawing/2014/main" id="{C48FB8CA-CAFB-418F-5665-3B09A127A6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5" y="3459"/>
                  <a:ext cx="11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3" name="Oval 426">
                  <a:extLst>
                    <a:ext uri="{FF2B5EF4-FFF2-40B4-BE49-F238E27FC236}">
                      <a16:creationId xmlns:a16="http://schemas.microsoft.com/office/drawing/2014/main" id="{DB1213E4-4660-81E9-BEA7-8CC19C575F7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67" y="3463"/>
                  <a:ext cx="3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4" name="Oval 427">
                  <a:extLst>
                    <a:ext uri="{FF2B5EF4-FFF2-40B4-BE49-F238E27FC236}">
                      <a16:creationId xmlns:a16="http://schemas.microsoft.com/office/drawing/2014/main" id="{CFD7923E-B407-56B9-9C7E-4BE95FF79C7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70" y="3517"/>
                  <a:ext cx="12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5" name="Oval 428">
                  <a:extLst>
                    <a:ext uri="{FF2B5EF4-FFF2-40B4-BE49-F238E27FC236}">
                      <a16:creationId xmlns:a16="http://schemas.microsoft.com/office/drawing/2014/main" id="{0885116D-4044-EC44-37C5-A1F7E9332C4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72" y="3522"/>
                  <a:ext cx="5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6" name="Oval 429">
                  <a:extLst>
                    <a:ext uri="{FF2B5EF4-FFF2-40B4-BE49-F238E27FC236}">
                      <a16:creationId xmlns:a16="http://schemas.microsoft.com/office/drawing/2014/main" id="{C0C4CB73-002B-04FC-6816-99EA16EE67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29" y="3635"/>
                  <a:ext cx="11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7" name="Oval 430">
                  <a:extLst>
                    <a:ext uri="{FF2B5EF4-FFF2-40B4-BE49-F238E27FC236}">
                      <a16:creationId xmlns:a16="http://schemas.microsoft.com/office/drawing/2014/main" id="{64409907-556A-57D3-75FD-DF63CCDAAB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2" y="3639"/>
                  <a:ext cx="2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8" name="Oval 431">
                  <a:extLst>
                    <a:ext uri="{FF2B5EF4-FFF2-40B4-BE49-F238E27FC236}">
                      <a16:creationId xmlns:a16="http://schemas.microsoft.com/office/drawing/2014/main" id="{F4A3F897-37EE-8E27-E84E-0DE4A93B1C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26" y="3748"/>
                  <a:ext cx="12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2999" name="Oval 432">
                  <a:extLst>
                    <a:ext uri="{FF2B5EF4-FFF2-40B4-BE49-F238E27FC236}">
                      <a16:creationId xmlns:a16="http://schemas.microsoft.com/office/drawing/2014/main" id="{BC93B3A3-0B15-AD25-A065-EA8C3487BC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29" y="3752"/>
                  <a:ext cx="4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0" name="Oval 433">
                  <a:extLst>
                    <a:ext uri="{FF2B5EF4-FFF2-40B4-BE49-F238E27FC236}">
                      <a16:creationId xmlns:a16="http://schemas.microsoft.com/office/drawing/2014/main" id="{7D8F201B-9CFA-C7E1-3B6E-21BB2C23BC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91" y="3714"/>
                  <a:ext cx="11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1" name="Oval 434">
                  <a:extLst>
                    <a:ext uri="{FF2B5EF4-FFF2-40B4-BE49-F238E27FC236}">
                      <a16:creationId xmlns:a16="http://schemas.microsoft.com/office/drawing/2014/main" id="{56444626-4B70-5AA7-2409-5814B89DDA5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94" y="3718"/>
                  <a:ext cx="3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2" name="Oval 435">
                  <a:extLst>
                    <a:ext uri="{FF2B5EF4-FFF2-40B4-BE49-F238E27FC236}">
                      <a16:creationId xmlns:a16="http://schemas.microsoft.com/office/drawing/2014/main" id="{F10CCB3F-0574-A391-125B-08EC79392D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66" y="3726"/>
                  <a:ext cx="11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3" name="Oval 436">
                  <a:extLst>
                    <a:ext uri="{FF2B5EF4-FFF2-40B4-BE49-F238E27FC236}">
                      <a16:creationId xmlns:a16="http://schemas.microsoft.com/office/drawing/2014/main" id="{1EDD4159-4092-BF4F-2068-868658738B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69" y="3730"/>
                  <a:ext cx="3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4" name="Oval 437">
                  <a:extLst>
                    <a:ext uri="{FF2B5EF4-FFF2-40B4-BE49-F238E27FC236}">
                      <a16:creationId xmlns:a16="http://schemas.microsoft.com/office/drawing/2014/main" id="{058E8ECC-D08C-A751-60B3-689B37E49B8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39" y="3693"/>
                  <a:ext cx="11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5" name="Oval 438">
                  <a:extLst>
                    <a:ext uri="{FF2B5EF4-FFF2-40B4-BE49-F238E27FC236}">
                      <a16:creationId xmlns:a16="http://schemas.microsoft.com/office/drawing/2014/main" id="{3AA3BDD5-EFF1-7582-2F9E-4D55FF1ACC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42" y="3698"/>
                  <a:ext cx="2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6" name="Oval 439">
                  <a:extLst>
                    <a:ext uri="{FF2B5EF4-FFF2-40B4-BE49-F238E27FC236}">
                      <a16:creationId xmlns:a16="http://schemas.microsoft.com/office/drawing/2014/main" id="{4A2F14AB-C955-237F-88E5-0C79408125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17" y="3423"/>
                  <a:ext cx="11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7" name="Oval 440">
                  <a:extLst>
                    <a:ext uri="{FF2B5EF4-FFF2-40B4-BE49-F238E27FC236}">
                      <a16:creationId xmlns:a16="http://schemas.microsoft.com/office/drawing/2014/main" id="{0530798C-7B36-B325-143D-B699AB7195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20" y="3428"/>
                  <a:ext cx="2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8" name="Oval 441">
                  <a:extLst>
                    <a:ext uri="{FF2B5EF4-FFF2-40B4-BE49-F238E27FC236}">
                      <a16:creationId xmlns:a16="http://schemas.microsoft.com/office/drawing/2014/main" id="{06B33170-3F97-0FC4-5AA5-1389B9B26A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51" y="3379"/>
                  <a:ext cx="11" cy="12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09" name="Oval 442">
                  <a:extLst>
                    <a:ext uri="{FF2B5EF4-FFF2-40B4-BE49-F238E27FC236}">
                      <a16:creationId xmlns:a16="http://schemas.microsoft.com/office/drawing/2014/main" id="{B2E1ECF2-4C5A-7E98-8494-52D199832A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54" y="3382"/>
                  <a:ext cx="3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0" name="Oval 443">
                  <a:extLst>
                    <a:ext uri="{FF2B5EF4-FFF2-40B4-BE49-F238E27FC236}">
                      <a16:creationId xmlns:a16="http://schemas.microsoft.com/office/drawing/2014/main" id="{ABC0B92E-CE1B-F610-351F-A952B1A258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54" y="3318"/>
                  <a:ext cx="12" cy="11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1" name="Oval 444">
                  <a:extLst>
                    <a:ext uri="{FF2B5EF4-FFF2-40B4-BE49-F238E27FC236}">
                      <a16:creationId xmlns:a16="http://schemas.microsoft.com/office/drawing/2014/main" id="{F8C76E8B-DCAD-956E-0AB5-7C500FD84D0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57" y="3321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2" name="Oval 445">
                  <a:extLst>
                    <a:ext uri="{FF2B5EF4-FFF2-40B4-BE49-F238E27FC236}">
                      <a16:creationId xmlns:a16="http://schemas.microsoft.com/office/drawing/2014/main" id="{C67BB0BD-69B6-67B0-8ED2-5B5A83ED465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22" y="3306"/>
                  <a:ext cx="11" cy="12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3" name="Oval 446">
                  <a:extLst>
                    <a:ext uri="{FF2B5EF4-FFF2-40B4-BE49-F238E27FC236}">
                      <a16:creationId xmlns:a16="http://schemas.microsoft.com/office/drawing/2014/main" id="{56E32EC6-B6C1-6A76-3682-1EF6EEBEBD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25" y="3309"/>
                  <a:ext cx="3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4" name="Oval 447">
                  <a:extLst>
                    <a:ext uri="{FF2B5EF4-FFF2-40B4-BE49-F238E27FC236}">
                      <a16:creationId xmlns:a16="http://schemas.microsoft.com/office/drawing/2014/main" id="{EEAE500A-66C8-8FC8-7FE7-5C6FE46432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1" y="3299"/>
                  <a:ext cx="11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5" name="Oval 448">
                  <a:extLst>
                    <a:ext uri="{FF2B5EF4-FFF2-40B4-BE49-F238E27FC236}">
                      <a16:creationId xmlns:a16="http://schemas.microsoft.com/office/drawing/2014/main" id="{53B81484-00DD-CC91-37C9-6A78F3FB00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4" y="3303"/>
                  <a:ext cx="2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6" name="Oval 449">
                  <a:extLst>
                    <a:ext uri="{FF2B5EF4-FFF2-40B4-BE49-F238E27FC236}">
                      <a16:creationId xmlns:a16="http://schemas.microsoft.com/office/drawing/2014/main" id="{DA467E40-1481-38EF-7BAB-B2FB0BC0EF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27" y="3316"/>
                  <a:ext cx="13" cy="12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7" name="Oval 450">
                  <a:extLst>
                    <a:ext uri="{FF2B5EF4-FFF2-40B4-BE49-F238E27FC236}">
                      <a16:creationId xmlns:a16="http://schemas.microsoft.com/office/drawing/2014/main" id="{F6C1E938-7DC5-0487-0E86-3DA45C4711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30" y="3319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8" name="Oval 451">
                  <a:extLst>
                    <a:ext uri="{FF2B5EF4-FFF2-40B4-BE49-F238E27FC236}">
                      <a16:creationId xmlns:a16="http://schemas.microsoft.com/office/drawing/2014/main" id="{36E786AB-3202-8AF0-ABCC-6947B0B689F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89" y="3326"/>
                  <a:ext cx="11" cy="12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19" name="Oval 452">
                  <a:extLst>
                    <a:ext uri="{FF2B5EF4-FFF2-40B4-BE49-F238E27FC236}">
                      <a16:creationId xmlns:a16="http://schemas.microsoft.com/office/drawing/2014/main" id="{BAD9050E-75B4-59FF-EFA7-1FF6478774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92" y="3329"/>
                  <a:ext cx="2" cy="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0" name="Oval 453">
                  <a:extLst>
                    <a:ext uri="{FF2B5EF4-FFF2-40B4-BE49-F238E27FC236}">
                      <a16:creationId xmlns:a16="http://schemas.microsoft.com/office/drawing/2014/main" id="{3D34D364-C322-7DC2-DFBE-9F7348291F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64" y="3205"/>
                  <a:ext cx="13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1" name="Oval 454">
                  <a:extLst>
                    <a:ext uri="{FF2B5EF4-FFF2-40B4-BE49-F238E27FC236}">
                      <a16:creationId xmlns:a16="http://schemas.microsoft.com/office/drawing/2014/main" id="{AF2D34AB-D845-4101-5EB1-F830101B60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67" y="3209"/>
                  <a:ext cx="4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2" name="Oval 455">
                  <a:extLst>
                    <a:ext uri="{FF2B5EF4-FFF2-40B4-BE49-F238E27FC236}">
                      <a16:creationId xmlns:a16="http://schemas.microsoft.com/office/drawing/2014/main" id="{776E1AC0-74F7-EA66-61CD-0D24256B05A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44" y="3225"/>
                  <a:ext cx="11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3" name="Oval 456">
                  <a:extLst>
                    <a:ext uri="{FF2B5EF4-FFF2-40B4-BE49-F238E27FC236}">
                      <a16:creationId xmlns:a16="http://schemas.microsoft.com/office/drawing/2014/main" id="{9D8378B5-AA25-92EA-C6B8-A76D78E762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47" y="3229"/>
                  <a:ext cx="2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4" name="Oval 457">
                  <a:extLst>
                    <a:ext uri="{FF2B5EF4-FFF2-40B4-BE49-F238E27FC236}">
                      <a16:creationId xmlns:a16="http://schemas.microsoft.com/office/drawing/2014/main" id="{C79417C7-A10D-A2FB-13C7-679820414B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62" y="3244"/>
                  <a:ext cx="12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5" name="Oval 458">
                  <a:extLst>
                    <a:ext uri="{FF2B5EF4-FFF2-40B4-BE49-F238E27FC236}">
                      <a16:creationId xmlns:a16="http://schemas.microsoft.com/office/drawing/2014/main" id="{F1D03595-FECE-0916-6617-4B00594C17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65" y="3249"/>
                  <a:ext cx="4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6" name="Oval 459">
                  <a:extLst>
                    <a:ext uri="{FF2B5EF4-FFF2-40B4-BE49-F238E27FC236}">
                      <a16:creationId xmlns:a16="http://schemas.microsoft.com/office/drawing/2014/main" id="{8B19C2A8-2B7B-F43C-0D15-C55C71E40B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81" y="3249"/>
                  <a:ext cx="13" cy="11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7" name="Oval 460">
                  <a:extLst>
                    <a:ext uri="{FF2B5EF4-FFF2-40B4-BE49-F238E27FC236}">
                      <a16:creationId xmlns:a16="http://schemas.microsoft.com/office/drawing/2014/main" id="{40002A97-226E-8357-9187-C5B377783B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84" y="3252"/>
                  <a:ext cx="4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8" name="Oval 461">
                  <a:extLst>
                    <a:ext uri="{FF2B5EF4-FFF2-40B4-BE49-F238E27FC236}">
                      <a16:creationId xmlns:a16="http://schemas.microsoft.com/office/drawing/2014/main" id="{DE52F4CD-268B-B111-ADA3-DB38EAE61D4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98" y="3191"/>
                  <a:ext cx="11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29" name="Oval 462">
                  <a:extLst>
                    <a:ext uri="{FF2B5EF4-FFF2-40B4-BE49-F238E27FC236}">
                      <a16:creationId xmlns:a16="http://schemas.microsoft.com/office/drawing/2014/main" id="{A15BB0C6-ECA8-123E-9B06-8A4CE9C9A9F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1" y="3196"/>
                  <a:ext cx="3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0" name="Oval 463">
                  <a:extLst>
                    <a:ext uri="{FF2B5EF4-FFF2-40B4-BE49-F238E27FC236}">
                      <a16:creationId xmlns:a16="http://schemas.microsoft.com/office/drawing/2014/main" id="{B242C2CE-D8B1-46F8-1761-ACD364CF3F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0" y="3193"/>
                  <a:ext cx="11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1" name="Oval 464">
                  <a:extLst>
                    <a:ext uri="{FF2B5EF4-FFF2-40B4-BE49-F238E27FC236}">
                      <a16:creationId xmlns:a16="http://schemas.microsoft.com/office/drawing/2014/main" id="{9CA22347-10BF-60B3-E3FC-C9C8384DD29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3" y="3197"/>
                  <a:ext cx="3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2" name="Oval 465">
                  <a:extLst>
                    <a:ext uri="{FF2B5EF4-FFF2-40B4-BE49-F238E27FC236}">
                      <a16:creationId xmlns:a16="http://schemas.microsoft.com/office/drawing/2014/main" id="{2B210775-C6B8-0160-B78F-0350DBDE1D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65" y="3168"/>
                  <a:ext cx="12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3" name="Oval 466">
                  <a:extLst>
                    <a:ext uri="{FF2B5EF4-FFF2-40B4-BE49-F238E27FC236}">
                      <a16:creationId xmlns:a16="http://schemas.microsoft.com/office/drawing/2014/main" id="{3B2946D6-4629-61C7-34A7-B35A1CD17E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68" y="3172"/>
                  <a:ext cx="4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4" name="Oval 467">
                  <a:extLst>
                    <a:ext uri="{FF2B5EF4-FFF2-40B4-BE49-F238E27FC236}">
                      <a16:creationId xmlns:a16="http://schemas.microsoft.com/office/drawing/2014/main" id="{23346BB7-AA9F-62B6-D7C2-1AAE91B47C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80" y="3178"/>
                  <a:ext cx="11" cy="12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5" name="Oval 468">
                  <a:extLst>
                    <a:ext uri="{FF2B5EF4-FFF2-40B4-BE49-F238E27FC236}">
                      <a16:creationId xmlns:a16="http://schemas.microsoft.com/office/drawing/2014/main" id="{A7294E89-79AA-5DA3-3DCD-650094B2C3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83" y="3181"/>
                  <a:ext cx="3" cy="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6" name="Oval 469">
                  <a:extLst>
                    <a:ext uri="{FF2B5EF4-FFF2-40B4-BE49-F238E27FC236}">
                      <a16:creationId xmlns:a16="http://schemas.microsoft.com/office/drawing/2014/main" id="{286CB6C4-86FE-8AF9-D89B-E9632F31DB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87" y="3213"/>
                  <a:ext cx="12" cy="14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7" name="Oval 470">
                  <a:extLst>
                    <a:ext uri="{FF2B5EF4-FFF2-40B4-BE49-F238E27FC236}">
                      <a16:creationId xmlns:a16="http://schemas.microsoft.com/office/drawing/2014/main" id="{56E32E7E-8D19-8D5A-3A2B-19BABBD4A3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90" y="3218"/>
                  <a:ext cx="4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8" name="Oval 471">
                  <a:extLst>
                    <a:ext uri="{FF2B5EF4-FFF2-40B4-BE49-F238E27FC236}">
                      <a16:creationId xmlns:a16="http://schemas.microsoft.com/office/drawing/2014/main" id="{B023ABBE-9550-B064-1882-8C99208C0E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18" y="3155"/>
                  <a:ext cx="13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39" name="Oval 472">
                  <a:extLst>
                    <a:ext uri="{FF2B5EF4-FFF2-40B4-BE49-F238E27FC236}">
                      <a16:creationId xmlns:a16="http://schemas.microsoft.com/office/drawing/2014/main" id="{EDE6F98D-A569-127F-BF79-BB24DCB3B1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21" y="3159"/>
                  <a:ext cx="4" cy="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  <p:sp>
              <p:nvSpPr>
                <p:cNvPr id="3040" name="Oval 473">
                  <a:extLst>
                    <a:ext uri="{FF2B5EF4-FFF2-40B4-BE49-F238E27FC236}">
                      <a16:creationId xmlns:a16="http://schemas.microsoft.com/office/drawing/2014/main" id="{958937E0-72B4-BB6A-8161-C2225DF9CAA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37" y="3099"/>
                  <a:ext cx="12" cy="13"/>
                </a:xfrm>
                <a:prstGeom prst="ellipse">
                  <a:avLst/>
                </a:prstGeom>
                <a:solidFill>
                  <a:srgbClr val="7C5D54"/>
                </a:solidFill>
                <a:ln w="1588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nl-NL" altLang="nl-NL">
                    <a:solidFill>
                      <a:schemeClr val="accent2"/>
                    </a:solidFill>
                    <a:latin typeface="Space Mono" panose="02000509040000020004" pitchFamily="49" charset="77"/>
                  </a:endParaRPr>
                </a:p>
              </p:txBody>
            </p:sp>
          </p:grpSp>
          <p:sp>
            <p:nvSpPr>
              <p:cNvPr id="2800" name="Oval 474">
                <a:extLst>
                  <a:ext uri="{FF2B5EF4-FFF2-40B4-BE49-F238E27FC236}">
                    <a16:creationId xmlns:a16="http://schemas.microsoft.com/office/drawing/2014/main" id="{6E6CEA1B-0979-0464-4BDC-0AA0CA133B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40" y="3103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1" name="Oval 475">
                <a:extLst>
                  <a:ext uri="{FF2B5EF4-FFF2-40B4-BE49-F238E27FC236}">
                    <a16:creationId xmlns:a16="http://schemas.microsoft.com/office/drawing/2014/main" id="{B309302B-24DE-5D66-C0F6-C6CB7FFA97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36" y="3056"/>
                <a:ext cx="12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2" name="Oval 476">
                <a:extLst>
                  <a:ext uri="{FF2B5EF4-FFF2-40B4-BE49-F238E27FC236}">
                    <a16:creationId xmlns:a16="http://schemas.microsoft.com/office/drawing/2014/main" id="{85BA5E00-D869-88BF-DE50-8C06AEA5D6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38" y="305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3" name="Oval 477">
                <a:extLst>
                  <a:ext uri="{FF2B5EF4-FFF2-40B4-BE49-F238E27FC236}">
                    <a16:creationId xmlns:a16="http://schemas.microsoft.com/office/drawing/2014/main" id="{32F031D3-F34B-D3B8-9A66-2086AF9AEA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3" y="2874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4" name="Oval 478">
                <a:extLst>
                  <a:ext uri="{FF2B5EF4-FFF2-40B4-BE49-F238E27FC236}">
                    <a16:creationId xmlns:a16="http://schemas.microsoft.com/office/drawing/2014/main" id="{49086F5F-4FA3-A999-EB16-9748E4D17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6" y="2879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5" name="Oval 479">
                <a:extLst>
                  <a:ext uri="{FF2B5EF4-FFF2-40B4-BE49-F238E27FC236}">
                    <a16:creationId xmlns:a16="http://schemas.microsoft.com/office/drawing/2014/main" id="{FFEEAB5E-BB6A-A159-D09D-7753518031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1" y="2835"/>
                <a:ext cx="11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6" name="Oval 480">
                <a:extLst>
                  <a:ext uri="{FF2B5EF4-FFF2-40B4-BE49-F238E27FC236}">
                    <a16:creationId xmlns:a16="http://schemas.microsoft.com/office/drawing/2014/main" id="{105A0C66-8DE6-E9A4-E6F2-60BA44E6F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4" y="2839"/>
                <a:ext cx="2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7" name="Oval 481">
                <a:extLst>
                  <a:ext uri="{FF2B5EF4-FFF2-40B4-BE49-F238E27FC236}">
                    <a16:creationId xmlns:a16="http://schemas.microsoft.com/office/drawing/2014/main" id="{6A0FBD73-315E-73BF-F068-042B9510F3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66" y="2760"/>
                <a:ext cx="12" cy="1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8" name="Oval 482">
                <a:extLst>
                  <a:ext uri="{FF2B5EF4-FFF2-40B4-BE49-F238E27FC236}">
                    <a16:creationId xmlns:a16="http://schemas.microsoft.com/office/drawing/2014/main" id="{1E0E68B1-17A3-673C-2520-33211E308A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69" y="2763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9" name="Oval 483">
                <a:extLst>
                  <a:ext uri="{FF2B5EF4-FFF2-40B4-BE49-F238E27FC236}">
                    <a16:creationId xmlns:a16="http://schemas.microsoft.com/office/drawing/2014/main" id="{B95138AF-D28F-A373-8B8B-D1A219F361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11" y="2842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0" name="Oval 484">
                <a:extLst>
                  <a:ext uri="{FF2B5EF4-FFF2-40B4-BE49-F238E27FC236}">
                    <a16:creationId xmlns:a16="http://schemas.microsoft.com/office/drawing/2014/main" id="{83865852-1DE6-0D18-B347-0C00C000DB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14" y="2846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1" name="Oval 485">
                <a:extLst>
                  <a:ext uri="{FF2B5EF4-FFF2-40B4-BE49-F238E27FC236}">
                    <a16:creationId xmlns:a16="http://schemas.microsoft.com/office/drawing/2014/main" id="{B01B1077-D3F0-B29A-587A-DB565CC426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4" y="2942"/>
                <a:ext cx="11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2" name="Oval 486">
                <a:extLst>
                  <a:ext uri="{FF2B5EF4-FFF2-40B4-BE49-F238E27FC236}">
                    <a16:creationId xmlns:a16="http://schemas.microsoft.com/office/drawing/2014/main" id="{0630A41B-6260-C589-8574-401DCFBE78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7" y="2946"/>
                <a:ext cx="2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3" name="Oval 487">
                <a:extLst>
                  <a:ext uri="{FF2B5EF4-FFF2-40B4-BE49-F238E27FC236}">
                    <a16:creationId xmlns:a16="http://schemas.microsoft.com/office/drawing/2014/main" id="{88D78535-897B-CD5C-B5F5-5DAB27BD79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8" y="2996"/>
                <a:ext cx="11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4" name="Oval 488">
                <a:extLst>
                  <a:ext uri="{FF2B5EF4-FFF2-40B4-BE49-F238E27FC236}">
                    <a16:creationId xmlns:a16="http://schemas.microsoft.com/office/drawing/2014/main" id="{0BDF7193-821C-3C43-9D73-0F71D6979A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0" y="2999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5" name="Oval 489">
                <a:extLst>
                  <a:ext uri="{FF2B5EF4-FFF2-40B4-BE49-F238E27FC236}">
                    <a16:creationId xmlns:a16="http://schemas.microsoft.com/office/drawing/2014/main" id="{E6777999-1BD1-9193-8E33-FF65DA0990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8" y="3155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6" name="Oval 490">
                <a:extLst>
                  <a:ext uri="{FF2B5EF4-FFF2-40B4-BE49-F238E27FC236}">
                    <a16:creationId xmlns:a16="http://schemas.microsoft.com/office/drawing/2014/main" id="{6AFED852-4C4C-C69B-814A-F48A0AF0A9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60" y="3159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7" name="Oval 491">
                <a:extLst>
                  <a:ext uri="{FF2B5EF4-FFF2-40B4-BE49-F238E27FC236}">
                    <a16:creationId xmlns:a16="http://schemas.microsoft.com/office/drawing/2014/main" id="{3EDDFB06-8A83-9B18-9C7C-DB132D0B2A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26" y="3259"/>
                <a:ext cx="11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8" name="Oval 492">
                <a:extLst>
                  <a:ext uri="{FF2B5EF4-FFF2-40B4-BE49-F238E27FC236}">
                    <a16:creationId xmlns:a16="http://schemas.microsoft.com/office/drawing/2014/main" id="{85116F61-3837-3920-3D24-3DA7C78A4C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29" y="3263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9" name="Oval 493">
                <a:extLst>
                  <a:ext uri="{FF2B5EF4-FFF2-40B4-BE49-F238E27FC236}">
                    <a16:creationId xmlns:a16="http://schemas.microsoft.com/office/drawing/2014/main" id="{DE9CBDD5-28BC-9100-FAE4-513CC4A989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23" y="3294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0" name="Oval 494">
                <a:extLst>
                  <a:ext uri="{FF2B5EF4-FFF2-40B4-BE49-F238E27FC236}">
                    <a16:creationId xmlns:a16="http://schemas.microsoft.com/office/drawing/2014/main" id="{5CEF8554-953E-F1B7-397A-B436F495C4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26" y="3299"/>
                <a:ext cx="4" cy="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1" name="Oval 495">
                <a:extLst>
                  <a:ext uri="{FF2B5EF4-FFF2-40B4-BE49-F238E27FC236}">
                    <a16:creationId xmlns:a16="http://schemas.microsoft.com/office/drawing/2014/main" id="{85CA793F-7057-5660-2708-DC5DDC2E7E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17" y="3354"/>
                <a:ext cx="11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2" name="Oval 496">
                <a:extLst>
                  <a:ext uri="{FF2B5EF4-FFF2-40B4-BE49-F238E27FC236}">
                    <a16:creationId xmlns:a16="http://schemas.microsoft.com/office/drawing/2014/main" id="{4F2C3267-167A-319B-6500-71EA6AC588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20" y="3357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3" name="Oval 497">
                <a:extLst>
                  <a:ext uri="{FF2B5EF4-FFF2-40B4-BE49-F238E27FC236}">
                    <a16:creationId xmlns:a16="http://schemas.microsoft.com/office/drawing/2014/main" id="{BDBCEF01-8496-8279-4317-8ACC500DB3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6" y="3323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4" name="Oval 498">
                <a:extLst>
                  <a:ext uri="{FF2B5EF4-FFF2-40B4-BE49-F238E27FC236}">
                    <a16:creationId xmlns:a16="http://schemas.microsoft.com/office/drawing/2014/main" id="{667494FB-35C2-9B7C-D9E4-C5A00DB77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8" y="3328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5" name="Oval 499">
                <a:extLst>
                  <a:ext uri="{FF2B5EF4-FFF2-40B4-BE49-F238E27FC236}">
                    <a16:creationId xmlns:a16="http://schemas.microsoft.com/office/drawing/2014/main" id="{2AE0798F-0CBA-9499-0A17-3E45F89589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47" y="3351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6" name="Oval 500">
                <a:extLst>
                  <a:ext uri="{FF2B5EF4-FFF2-40B4-BE49-F238E27FC236}">
                    <a16:creationId xmlns:a16="http://schemas.microsoft.com/office/drawing/2014/main" id="{5BE0CED3-C2C5-43B6-436A-920A090B35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0" y="3354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7" name="Oval 501">
                <a:extLst>
                  <a:ext uri="{FF2B5EF4-FFF2-40B4-BE49-F238E27FC236}">
                    <a16:creationId xmlns:a16="http://schemas.microsoft.com/office/drawing/2014/main" id="{913B1816-EC73-DE66-1B9A-C625398999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7" y="3328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8" name="Oval 502">
                <a:extLst>
                  <a:ext uri="{FF2B5EF4-FFF2-40B4-BE49-F238E27FC236}">
                    <a16:creationId xmlns:a16="http://schemas.microsoft.com/office/drawing/2014/main" id="{2427C905-5CDD-2043-806B-EAA8E327AD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0" y="3332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9" name="Oval 503">
                <a:extLst>
                  <a:ext uri="{FF2B5EF4-FFF2-40B4-BE49-F238E27FC236}">
                    <a16:creationId xmlns:a16="http://schemas.microsoft.com/office/drawing/2014/main" id="{32BAB050-2B63-B44D-8396-D11D0235EF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08" y="3227"/>
                <a:ext cx="13" cy="1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0" name="Oval 504">
                <a:extLst>
                  <a:ext uri="{FF2B5EF4-FFF2-40B4-BE49-F238E27FC236}">
                    <a16:creationId xmlns:a16="http://schemas.microsoft.com/office/drawing/2014/main" id="{49E4B64E-C6DA-D17D-477D-BBBD8CAD3F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1" y="3229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1" name="Oval 505">
                <a:extLst>
                  <a:ext uri="{FF2B5EF4-FFF2-40B4-BE49-F238E27FC236}">
                    <a16:creationId xmlns:a16="http://schemas.microsoft.com/office/drawing/2014/main" id="{581EC743-953B-969B-CA28-8479B96B98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3" y="3199"/>
                <a:ext cx="12" cy="1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2" name="Oval 506">
                <a:extLst>
                  <a:ext uri="{FF2B5EF4-FFF2-40B4-BE49-F238E27FC236}">
                    <a16:creationId xmlns:a16="http://schemas.microsoft.com/office/drawing/2014/main" id="{A46F4169-7B6A-C462-C59A-AC229B5300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6" y="3202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3" name="Oval 507">
                <a:extLst>
                  <a:ext uri="{FF2B5EF4-FFF2-40B4-BE49-F238E27FC236}">
                    <a16:creationId xmlns:a16="http://schemas.microsoft.com/office/drawing/2014/main" id="{BB0B4F4F-BC31-247A-DA10-B3A569D661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60" y="3166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4" name="Oval 508">
                <a:extLst>
                  <a:ext uri="{FF2B5EF4-FFF2-40B4-BE49-F238E27FC236}">
                    <a16:creationId xmlns:a16="http://schemas.microsoft.com/office/drawing/2014/main" id="{10ACBA35-7A54-9183-1A29-762D6248B6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63" y="3169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5" name="Oval 509">
                <a:extLst>
                  <a:ext uri="{FF2B5EF4-FFF2-40B4-BE49-F238E27FC236}">
                    <a16:creationId xmlns:a16="http://schemas.microsoft.com/office/drawing/2014/main" id="{CCF01216-692C-54A6-D0B8-06A0FAE637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71" y="3059"/>
                <a:ext cx="11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6" name="Oval 510">
                <a:extLst>
                  <a:ext uri="{FF2B5EF4-FFF2-40B4-BE49-F238E27FC236}">
                    <a16:creationId xmlns:a16="http://schemas.microsoft.com/office/drawing/2014/main" id="{80A61EF2-FF84-6DFC-0383-17700A9F44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74" y="3064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7" name="Oval 511">
                <a:extLst>
                  <a:ext uri="{FF2B5EF4-FFF2-40B4-BE49-F238E27FC236}">
                    <a16:creationId xmlns:a16="http://schemas.microsoft.com/office/drawing/2014/main" id="{A01D1BE2-97D0-0D59-7AFE-42B62B72B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2" y="3293"/>
                <a:ext cx="12" cy="1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8" name="Oval 512">
                <a:extLst>
                  <a:ext uri="{FF2B5EF4-FFF2-40B4-BE49-F238E27FC236}">
                    <a16:creationId xmlns:a16="http://schemas.microsoft.com/office/drawing/2014/main" id="{0888DAED-0456-E259-DD4E-27A871C8E6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4" y="3296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9" name="Freeform 513">
                <a:extLst>
                  <a:ext uri="{FF2B5EF4-FFF2-40B4-BE49-F238E27FC236}">
                    <a16:creationId xmlns:a16="http://schemas.microsoft.com/office/drawing/2014/main" id="{2AC3619A-5600-CD11-8C4C-8BE7202771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65" y="3326"/>
                <a:ext cx="16" cy="14"/>
              </a:xfrm>
              <a:custGeom>
                <a:avLst/>
                <a:gdLst>
                  <a:gd name="T0" fmla="*/ 7 w 12"/>
                  <a:gd name="T1" fmla="*/ 0 h 9"/>
                  <a:gd name="T2" fmla="*/ 20 w 12"/>
                  <a:gd name="T3" fmla="*/ 22 h 9"/>
                  <a:gd name="T4" fmla="*/ 9 w 12"/>
                  <a:gd name="T5" fmla="*/ 8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3" y="0"/>
                    </a:moveTo>
                    <a:cubicBezTo>
                      <a:pt x="0" y="4"/>
                      <a:pt x="4" y="9"/>
                      <a:pt x="8" y="6"/>
                    </a:cubicBezTo>
                    <a:cubicBezTo>
                      <a:pt x="12" y="3"/>
                      <a:pt x="7" y="0"/>
                      <a:pt x="4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241" name="Group 515">
              <a:extLst>
                <a:ext uri="{FF2B5EF4-FFF2-40B4-BE49-F238E27FC236}">
                  <a16:creationId xmlns:a16="http://schemas.microsoft.com/office/drawing/2014/main" id="{52D2FD7C-E566-48BF-C7DA-7354E4B770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266238" y="3716338"/>
              <a:ext cx="830262" cy="655637"/>
              <a:chOff x="4913" y="2365"/>
              <a:chExt cx="523" cy="413"/>
            </a:xfrm>
          </p:grpSpPr>
          <p:sp>
            <p:nvSpPr>
              <p:cNvPr id="3242" name="Freeform 516">
                <a:extLst>
                  <a:ext uri="{FF2B5EF4-FFF2-40B4-BE49-F238E27FC236}">
                    <a16:creationId xmlns:a16="http://schemas.microsoft.com/office/drawing/2014/main" id="{72015C5B-436B-2C0B-4EF0-D4BE7D59B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3" y="2365"/>
                <a:ext cx="523" cy="400"/>
              </a:xfrm>
              <a:custGeom>
                <a:avLst/>
                <a:gdLst>
                  <a:gd name="T0" fmla="*/ 19 w 380"/>
                  <a:gd name="T1" fmla="*/ 210 h 272"/>
                  <a:gd name="T2" fmla="*/ 145 w 380"/>
                  <a:gd name="T3" fmla="*/ 357 h 272"/>
                  <a:gd name="T4" fmla="*/ 467 w 380"/>
                  <a:gd name="T5" fmla="*/ 663 h 272"/>
                  <a:gd name="T6" fmla="*/ 612 w 380"/>
                  <a:gd name="T7" fmla="*/ 859 h 272"/>
                  <a:gd name="T8" fmla="*/ 797 w 380"/>
                  <a:gd name="T9" fmla="*/ 690 h 272"/>
                  <a:gd name="T10" fmla="*/ 947 w 380"/>
                  <a:gd name="T11" fmla="*/ 419 h 272"/>
                  <a:gd name="T12" fmla="*/ 837 w 380"/>
                  <a:gd name="T13" fmla="*/ 75 h 272"/>
                  <a:gd name="T14" fmla="*/ 520 w 380"/>
                  <a:gd name="T15" fmla="*/ 26 h 272"/>
                  <a:gd name="T16" fmla="*/ 223 w 380"/>
                  <a:gd name="T17" fmla="*/ 147 h 272"/>
                  <a:gd name="T18" fmla="*/ 19 w 380"/>
                  <a:gd name="T19" fmla="*/ 210 h 2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80" h="272">
                    <a:moveTo>
                      <a:pt x="7" y="66"/>
                    </a:moveTo>
                    <a:cubicBezTo>
                      <a:pt x="0" y="87"/>
                      <a:pt x="12" y="94"/>
                      <a:pt x="55" y="112"/>
                    </a:cubicBezTo>
                    <a:cubicBezTo>
                      <a:pt x="98" y="130"/>
                      <a:pt x="151" y="162"/>
                      <a:pt x="179" y="209"/>
                    </a:cubicBezTo>
                    <a:cubicBezTo>
                      <a:pt x="208" y="257"/>
                      <a:pt x="207" y="272"/>
                      <a:pt x="235" y="270"/>
                    </a:cubicBezTo>
                    <a:cubicBezTo>
                      <a:pt x="262" y="268"/>
                      <a:pt x="292" y="255"/>
                      <a:pt x="306" y="217"/>
                    </a:cubicBezTo>
                    <a:cubicBezTo>
                      <a:pt x="320" y="180"/>
                      <a:pt x="346" y="153"/>
                      <a:pt x="363" y="132"/>
                    </a:cubicBezTo>
                    <a:cubicBezTo>
                      <a:pt x="380" y="110"/>
                      <a:pt x="354" y="47"/>
                      <a:pt x="321" y="24"/>
                    </a:cubicBezTo>
                    <a:cubicBezTo>
                      <a:pt x="288" y="2"/>
                      <a:pt x="229" y="0"/>
                      <a:pt x="200" y="8"/>
                    </a:cubicBezTo>
                    <a:cubicBezTo>
                      <a:pt x="170" y="16"/>
                      <a:pt x="128" y="39"/>
                      <a:pt x="86" y="46"/>
                    </a:cubicBezTo>
                    <a:cubicBezTo>
                      <a:pt x="44" y="53"/>
                      <a:pt x="12" y="49"/>
                      <a:pt x="7" y="6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43" name="Freeform 517">
                <a:extLst>
                  <a:ext uri="{FF2B5EF4-FFF2-40B4-BE49-F238E27FC236}">
                    <a16:creationId xmlns:a16="http://schemas.microsoft.com/office/drawing/2014/main" id="{3938C983-C726-C1FF-34BA-914DE9BAA6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0" y="2426"/>
                <a:ext cx="421" cy="352"/>
              </a:xfrm>
              <a:custGeom>
                <a:avLst/>
                <a:gdLst>
                  <a:gd name="T0" fmla="*/ 1 w 306"/>
                  <a:gd name="T1" fmla="*/ 191 h 239"/>
                  <a:gd name="T2" fmla="*/ 208 w 306"/>
                  <a:gd name="T3" fmla="*/ 306 h 239"/>
                  <a:gd name="T4" fmla="*/ 366 w 306"/>
                  <a:gd name="T5" fmla="*/ 499 h 239"/>
                  <a:gd name="T6" fmla="*/ 570 w 306"/>
                  <a:gd name="T7" fmla="*/ 639 h 239"/>
                  <a:gd name="T8" fmla="*/ 638 w 306"/>
                  <a:gd name="T9" fmla="*/ 486 h 239"/>
                  <a:gd name="T10" fmla="*/ 709 w 306"/>
                  <a:gd name="T11" fmla="*/ 349 h 239"/>
                  <a:gd name="T12" fmla="*/ 693 w 306"/>
                  <a:gd name="T13" fmla="*/ 0 h 239"/>
                  <a:gd name="T14" fmla="*/ 674 w 306"/>
                  <a:gd name="T15" fmla="*/ 252 h 239"/>
                  <a:gd name="T16" fmla="*/ 524 w 306"/>
                  <a:gd name="T17" fmla="*/ 244 h 239"/>
                  <a:gd name="T18" fmla="*/ 499 w 306"/>
                  <a:gd name="T19" fmla="*/ 331 h 239"/>
                  <a:gd name="T20" fmla="*/ 409 w 306"/>
                  <a:gd name="T21" fmla="*/ 303 h 239"/>
                  <a:gd name="T22" fmla="*/ 396 w 306"/>
                  <a:gd name="T23" fmla="*/ 384 h 239"/>
                  <a:gd name="T24" fmla="*/ 278 w 306"/>
                  <a:gd name="T25" fmla="*/ 330 h 239"/>
                  <a:gd name="T26" fmla="*/ 122 w 306"/>
                  <a:gd name="T27" fmla="*/ 221 h 239"/>
                  <a:gd name="T28" fmla="*/ 0 w 306"/>
                  <a:gd name="T29" fmla="*/ 189 h 23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06" h="239">
                    <a:moveTo>
                      <a:pt x="1" y="60"/>
                    </a:moveTo>
                    <a:cubicBezTo>
                      <a:pt x="26" y="73"/>
                      <a:pt x="55" y="80"/>
                      <a:pt x="80" y="96"/>
                    </a:cubicBezTo>
                    <a:cubicBezTo>
                      <a:pt x="103" y="110"/>
                      <a:pt x="126" y="132"/>
                      <a:pt x="140" y="156"/>
                    </a:cubicBezTo>
                    <a:cubicBezTo>
                      <a:pt x="159" y="188"/>
                      <a:pt x="176" y="239"/>
                      <a:pt x="219" y="200"/>
                    </a:cubicBezTo>
                    <a:cubicBezTo>
                      <a:pt x="233" y="187"/>
                      <a:pt x="240" y="171"/>
                      <a:pt x="245" y="152"/>
                    </a:cubicBezTo>
                    <a:cubicBezTo>
                      <a:pt x="250" y="134"/>
                      <a:pt x="261" y="124"/>
                      <a:pt x="272" y="109"/>
                    </a:cubicBezTo>
                    <a:cubicBezTo>
                      <a:pt x="297" y="76"/>
                      <a:pt x="306" y="28"/>
                      <a:pt x="266" y="0"/>
                    </a:cubicBezTo>
                    <a:cubicBezTo>
                      <a:pt x="278" y="29"/>
                      <a:pt x="282" y="54"/>
                      <a:pt x="259" y="79"/>
                    </a:cubicBezTo>
                    <a:cubicBezTo>
                      <a:pt x="244" y="97"/>
                      <a:pt x="219" y="83"/>
                      <a:pt x="201" y="77"/>
                    </a:cubicBezTo>
                    <a:cubicBezTo>
                      <a:pt x="200" y="89"/>
                      <a:pt x="204" y="98"/>
                      <a:pt x="192" y="104"/>
                    </a:cubicBezTo>
                    <a:cubicBezTo>
                      <a:pt x="182" y="109"/>
                      <a:pt x="162" y="106"/>
                      <a:pt x="157" y="95"/>
                    </a:cubicBezTo>
                    <a:cubicBezTo>
                      <a:pt x="158" y="103"/>
                      <a:pt x="163" y="115"/>
                      <a:pt x="152" y="120"/>
                    </a:cubicBezTo>
                    <a:cubicBezTo>
                      <a:pt x="142" y="124"/>
                      <a:pt x="115" y="109"/>
                      <a:pt x="107" y="103"/>
                    </a:cubicBezTo>
                    <a:cubicBezTo>
                      <a:pt x="86" y="86"/>
                      <a:pt x="73" y="78"/>
                      <a:pt x="47" y="69"/>
                    </a:cubicBezTo>
                    <a:cubicBezTo>
                      <a:pt x="38" y="65"/>
                      <a:pt x="6" y="67"/>
                      <a:pt x="0" y="59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44" name="Freeform 518">
                <a:extLst>
                  <a:ext uri="{FF2B5EF4-FFF2-40B4-BE49-F238E27FC236}">
                    <a16:creationId xmlns:a16="http://schemas.microsoft.com/office/drawing/2014/main" id="{B7ECB31A-5264-8F1D-EA8E-CEC2EF9BFF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6" y="2391"/>
                <a:ext cx="363" cy="96"/>
              </a:xfrm>
              <a:custGeom>
                <a:avLst/>
                <a:gdLst>
                  <a:gd name="T0" fmla="*/ 26 w 264"/>
                  <a:gd name="T1" fmla="*/ 207 h 65"/>
                  <a:gd name="T2" fmla="*/ 144 w 264"/>
                  <a:gd name="T3" fmla="*/ 123 h 65"/>
                  <a:gd name="T4" fmla="*/ 297 w 264"/>
                  <a:gd name="T5" fmla="*/ 95 h 65"/>
                  <a:gd name="T6" fmla="*/ 480 w 264"/>
                  <a:gd name="T7" fmla="*/ 9 h 65"/>
                  <a:gd name="T8" fmla="*/ 686 w 264"/>
                  <a:gd name="T9" fmla="*/ 47 h 65"/>
                  <a:gd name="T10" fmla="*/ 507 w 264"/>
                  <a:gd name="T11" fmla="*/ 95 h 65"/>
                  <a:gd name="T12" fmla="*/ 312 w 264"/>
                  <a:gd name="T13" fmla="*/ 210 h 65"/>
                  <a:gd name="T14" fmla="*/ 77 w 264"/>
                  <a:gd name="T15" fmla="*/ 148 h 6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65">
                    <a:moveTo>
                      <a:pt x="10" y="64"/>
                    </a:moveTo>
                    <a:cubicBezTo>
                      <a:pt x="0" y="45"/>
                      <a:pt x="45" y="39"/>
                      <a:pt x="55" y="38"/>
                    </a:cubicBezTo>
                    <a:cubicBezTo>
                      <a:pt x="76" y="36"/>
                      <a:pt x="94" y="37"/>
                      <a:pt x="114" y="29"/>
                    </a:cubicBezTo>
                    <a:cubicBezTo>
                      <a:pt x="137" y="20"/>
                      <a:pt x="160" y="6"/>
                      <a:pt x="185" y="3"/>
                    </a:cubicBezTo>
                    <a:cubicBezTo>
                      <a:pt x="209" y="0"/>
                      <a:pt x="244" y="0"/>
                      <a:pt x="264" y="15"/>
                    </a:cubicBezTo>
                    <a:cubicBezTo>
                      <a:pt x="240" y="2"/>
                      <a:pt x="212" y="13"/>
                      <a:pt x="195" y="29"/>
                    </a:cubicBezTo>
                    <a:cubicBezTo>
                      <a:pt x="177" y="46"/>
                      <a:pt x="146" y="65"/>
                      <a:pt x="120" y="65"/>
                    </a:cubicBezTo>
                    <a:cubicBezTo>
                      <a:pt x="90" y="64"/>
                      <a:pt x="60" y="49"/>
                      <a:pt x="30" y="46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45" name="Freeform 519">
                <a:extLst>
                  <a:ext uri="{FF2B5EF4-FFF2-40B4-BE49-F238E27FC236}">
                    <a16:creationId xmlns:a16="http://schemas.microsoft.com/office/drawing/2014/main" id="{CACAEE2A-A04E-9D33-1A13-E6634C208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3" y="2423"/>
                <a:ext cx="65" cy="34"/>
              </a:xfrm>
              <a:custGeom>
                <a:avLst/>
                <a:gdLst>
                  <a:gd name="T0" fmla="*/ 24 w 47"/>
                  <a:gd name="T1" fmla="*/ 52 h 23"/>
                  <a:gd name="T2" fmla="*/ 124 w 47"/>
                  <a:gd name="T3" fmla="*/ 0 h 23"/>
                  <a:gd name="T4" fmla="*/ 82 w 47"/>
                  <a:gd name="T5" fmla="*/ 61 h 23"/>
                  <a:gd name="T6" fmla="*/ 0 w 47"/>
                  <a:gd name="T7" fmla="*/ 65 h 2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7" h="23">
                    <a:moveTo>
                      <a:pt x="9" y="16"/>
                    </a:moveTo>
                    <a:cubicBezTo>
                      <a:pt x="22" y="9"/>
                      <a:pt x="35" y="7"/>
                      <a:pt x="47" y="0"/>
                    </a:cubicBezTo>
                    <a:cubicBezTo>
                      <a:pt x="42" y="6"/>
                      <a:pt x="38" y="16"/>
                      <a:pt x="31" y="19"/>
                    </a:cubicBezTo>
                    <a:cubicBezTo>
                      <a:pt x="21" y="23"/>
                      <a:pt x="10" y="15"/>
                      <a:pt x="0" y="2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46" name="Freeform 520">
                <a:extLst>
                  <a:ext uri="{FF2B5EF4-FFF2-40B4-BE49-F238E27FC236}">
                    <a16:creationId xmlns:a16="http://schemas.microsoft.com/office/drawing/2014/main" id="{D801E19E-E952-91C1-4697-AE6AC7F4DE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58" y="2420"/>
                <a:ext cx="15" cy="12"/>
              </a:xfrm>
              <a:custGeom>
                <a:avLst/>
                <a:gdLst>
                  <a:gd name="T0" fmla="*/ 10 w 11"/>
                  <a:gd name="T1" fmla="*/ 0 h 8"/>
                  <a:gd name="T2" fmla="*/ 0 w 11"/>
                  <a:gd name="T3" fmla="*/ 27 h 8"/>
                  <a:gd name="T4" fmla="*/ 27 w 11"/>
                  <a:gd name="T5" fmla="*/ 14 h 8"/>
                  <a:gd name="T6" fmla="*/ 20 w 11"/>
                  <a:gd name="T7" fmla="*/ 0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" h="8">
                    <a:moveTo>
                      <a:pt x="4" y="0"/>
                    </a:moveTo>
                    <a:cubicBezTo>
                      <a:pt x="2" y="2"/>
                      <a:pt x="1" y="5"/>
                      <a:pt x="0" y="8"/>
                    </a:cubicBezTo>
                    <a:cubicBezTo>
                      <a:pt x="4" y="8"/>
                      <a:pt x="8" y="6"/>
                      <a:pt x="11" y="4"/>
                    </a:cubicBezTo>
                    <a:cubicBezTo>
                      <a:pt x="10" y="3"/>
                      <a:pt x="9" y="1"/>
                      <a:pt x="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47" name="Freeform 521">
                <a:extLst>
                  <a:ext uri="{FF2B5EF4-FFF2-40B4-BE49-F238E27FC236}">
                    <a16:creationId xmlns:a16="http://schemas.microsoft.com/office/drawing/2014/main" id="{1555446E-1E92-322F-A2C9-5F195D0DBD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2" y="2445"/>
                <a:ext cx="11" cy="11"/>
              </a:xfrm>
              <a:custGeom>
                <a:avLst/>
                <a:gdLst>
                  <a:gd name="T0" fmla="*/ 15 w 8"/>
                  <a:gd name="T1" fmla="*/ 0 h 7"/>
                  <a:gd name="T2" fmla="*/ 0 w 8"/>
                  <a:gd name="T3" fmla="*/ 27 h 7"/>
                  <a:gd name="T4" fmla="*/ 21 w 8"/>
                  <a:gd name="T5" fmla="*/ 5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6" y="0"/>
                    </a:moveTo>
                    <a:cubicBezTo>
                      <a:pt x="3" y="1"/>
                      <a:pt x="1" y="3"/>
                      <a:pt x="0" y="7"/>
                    </a:cubicBezTo>
                    <a:cubicBezTo>
                      <a:pt x="4" y="6"/>
                      <a:pt x="6" y="4"/>
                      <a:pt x="8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48" name="Oval 522">
                <a:extLst>
                  <a:ext uri="{FF2B5EF4-FFF2-40B4-BE49-F238E27FC236}">
                    <a16:creationId xmlns:a16="http://schemas.microsoft.com/office/drawing/2014/main" id="{42A066F7-7212-AC95-901D-B1C9D05AD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03" y="2518"/>
                <a:ext cx="81" cy="82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49" name="Oval 523">
                <a:extLst>
                  <a:ext uri="{FF2B5EF4-FFF2-40B4-BE49-F238E27FC236}">
                    <a16:creationId xmlns:a16="http://schemas.microsoft.com/office/drawing/2014/main" id="{ACF3036E-EC46-88C4-1F1B-FD96365509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" y="2500"/>
                <a:ext cx="82" cy="8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0" name="Oval 524">
                <a:extLst>
                  <a:ext uri="{FF2B5EF4-FFF2-40B4-BE49-F238E27FC236}">
                    <a16:creationId xmlns:a16="http://schemas.microsoft.com/office/drawing/2014/main" id="{8669C62A-17B6-DAFA-882E-992E21906A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9" y="2510"/>
                <a:ext cx="81" cy="83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1" name="Freeform 525">
                <a:extLst>
                  <a:ext uri="{FF2B5EF4-FFF2-40B4-BE49-F238E27FC236}">
                    <a16:creationId xmlns:a16="http://schemas.microsoft.com/office/drawing/2014/main" id="{A44236D8-B54A-9869-9A87-90689AA727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1" y="2529"/>
                <a:ext cx="62" cy="58"/>
              </a:xfrm>
              <a:custGeom>
                <a:avLst/>
                <a:gdLst>
                  <a:gd name="T0" fmla="*/ 0 w 45"/>
                  <a:gd name="T1" fmla="*/ 76 h 39"/>
                  <a:gd name="T2" fmla="*/ 0 w 45"/>
                  <a:gd name="T3" fmla="*/ 92 h 39"/>
                  <a:gd name="T4" fmla="*/ 55 w 45"/>
                  <a:gd name="T5" fmla="*/ 128 h 39"/>
                  <a:gd name="T6" fmla="*/ 117 w 45"/>
                  <a:gd name="T7" fmla="*/ 54 h 39"/>
                  <a:gd name="T8" fmla="*/ 116 w 45"/>
                  <a:gd name="T9" fmla="*/ 36 h 39"/>
                  <a:gd name="T10" fmla="*/ 62 w 45"/>
                  <a:gd name="T11" fmla="*/ 0 h 39"/>
                  <a:gd name="T12" fmla="*/ 0 w 45"/>
                  <a:gd name="T13" fmla="*/ 76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4"/>
                      <a:pt x="32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2" name="Oval 526">
                <a:extLst>
                  <a:ext uri="{FF2B5EF4-FFF2-40B4-BE49-F238E27FC236}">
                    <a16:creationId xmlns:a16="http://schemas.microsoft.com/office/drawing/2014/main" id="{748D6FB3-FDD4-253A-AAD2-BED509649F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3" y="2529"/>
                <a:ext cx="16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3" name="Oval 527">
                <a:extLst>
                  <a:ext uri="{FF2B5EF4-FFF2-40B4-BE49-F238E27FC236}">
                    <a16:creationId xmlns:a16="http://schemas.microsoft.com/office/drawing/2014/main" id="{49ED6810-5D19-C129-C08E-DF91E93BD9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2" y="2526"/>
                <a:ext cx="12" cy="1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4" name="Freeform 528">
                <a:extLst>
                  <a:ext uri="{FF2B5EF4-FFF2-40B4-BE49-F238E27FC236}">
                    <a16:creationId xmlns:a16="http://schemas.microsoft.com/office/drawing/2014/main" id="{F979551B-51C9-A515-0598-D504AAB42A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8" y="2556"/>
                <a:ext cx="45" cy="37"/>
              </a:xfrm>
              <a:custGeom>
                <a:avLst/>
                <a:gdLst>
                  <a:gd name="T0" fmla="*/ 83 w 33"/>
                  <a:gd name="T1" fmla="*/ 0 h 25"/>
                  <a:gd name="T2" fmla="*/ 0 w 33"/>
                  <a:gd name="T3" fmla="*/ 59 h 25"/>
                  <a:gd name="T4" fmla="*/ 83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7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5" name="Freeform 529">
                <a:extLst>
                  <a:ext uri="{FF2B5EF4-FFF2-40B4-BE49-F238E27FC236}">
                    <a16:creationId xmlns:a16="http://schemas.microsoft.com/office/drawing/2014/main" id="{747F363C-2B54-EB8C-14AA-FBA2E85C18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3" y="2365"/>
                <a:ext cx="523" cy="400"/>
              </a:xfrm>
              <a:custGeom>
                <a:avLst/>
                <a:gdLst>
                  <a:gd name="T0" fmla="*/ 19 w 380"/>
                  <a:gd name="T1" fmla="*/ 210 h 272"/>
                  <a:gd name="T2" fmla="*/ 145 w 380"/>
                  <a:gd name="T3" fmla="*/ 357 h 272"/>
                  <a:gd name="T4" fmla="*/ 467 w 380"/>
                  <a:gd name="T5" fmla="*/ 663 h 272"/>
                  <a:gd name="T6" fmla="*/ 612 w 380"/>
                  <a:gd name="T7" fmla="*/ 859 h 272"/>
                  <a:gd name="T8" fmla="*/ 797 w 380"/>
                  <a:gd name="T9" fmla="*/ 690 h 272"/>
                  <a:gd name="T10" fmla="*/ 947 w 380"/>
                  <a:gd name="T11" fmla="*/ 419 h 272"/>
                  <a:gd name="T12" fmla="*/ 837 w 380"/>
                  <a:gd name="T13" fmla="*/ 75 h 272"/>
                  <a:gd name="T14" fmla="*/ 520 w 380"/>
                  <a:gd name="T15" fmla="*/ 26 h 272"/>
                  <a:gd name="T16" fmla="*/ 223 w 380"/>
                  <a:gd name="T17" fmla="*/ 147 h 272"/>
                  <a:gd name="T18" fmla="*/ 19 w 380"/>
                  <a:gd name="T19" fmla="*/ 210 h 2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80" h="272">
                    <a:moveTo>
                      <a:pt x="7" y="66"/>
                    </a:moveTo>
                    <a:cubicBezTo>
                      <a:pt x="0" y="87"/>
                      <a:pt x="12" y="94"/>
                      <a:pt x="55" y="112"/>
                    </a:cubicBezTo>
                    <a:cubicBezTo>
                      <a:pt x="98" y="130"/>
                      <a:pt x="151" y="162"/>
                      <a:pt x="179" y="209"/>
                    </a:cubicBezTo>
                    <a:cubicBezTo>
                      <a:pt x="208" y="257"/>
                      <a:pt x="207" y="272"/>
                      <a:pt x="235" y="270"/>
                    </a:cubicBezTo>
                    <a:cubicBezTo>
                      <a:pt x="262" y="268"/>
                      <a:pt x="292" y="255"/>
                      <a:pt x="306" y="217"/>
                    </a:cubicBezTo>
                    <a:cubicBezTo>
                      <a:pt x="320" y="180"/>
                      <a:pt x="346" y="153"/>
                      <a:pt x="363" y="132"/>
                    </a:cubicBezTo>
                    <a:cubicBezTo>
                      <a:pt x="380" y="110"/>
                      <a:pt x="354" y="47"/>
                      <a:pt x="321" y="24"/>
                    </a:cubicBezTo>
                    <a:cubicBezTo>
                      <a:pt x="288" y="2"/>
                      <a:pt x="229" y="0"/>
                      <a:pt x="200" y="8"/>
                    </a:cubicBezTo>
                    <a:cubicBezTo>
                      <a:pt x="170" y="16"/>
                      <a:pt x="128" y="39"/>
                      <a:pt x="86" y="46"/>
                    </a:cubicBezTo>
                    <a:cubicBezTo>
                      <a:pt x="44" y="53"/>
                      <a:pt x="12" y="49"/>
                      <a:pt x="7" y="66"/>
                    </a:cubicBezTo>
                    <a:close/>
                  </a:path>
                </a:pathLst>
              </a:custGeom>
              <a:noFill/>
              <a:ln w="635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256" name="Group 530">
              <a:extLst>
                <a:ext uri="{FF2B5EF4-FFF2-40B4-BE49-F238E27FC236}">
                  <a16:creationId xmlns:a16="http://schemas.microsoft.com/office/drawing/2014/main" id="{5829BFF1-6960-EF7D-A721-A01AB6CE29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208963" y="3727450"/>
              <a:ext cx="638175" cy="657225"/>
              <a:chOff x="4247" y="2372"/>
              <a:chExt cx="402" cy="414"/>
            </a:xfrm>
          </p:grpSpPr>
          <p:sp>
            <p:nvSpPr>
              <p:cNvPr id="3257" name="Freeform 531">
                <a:extLst>
                  <a:ext uri="{FF2B5EF4-FFF2-40B4-BE49-F238E27FC236}">
                    <a16:creationId xmlns:a16="http://schemas.microsoft.com/office/drawing/2014/main" id="{45A93209-15F8-32CA-FB48-9D018EA59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1" y="2372"/>
                <a:ext cx="398" cy="414"/>
              </a:xfrm>
              <a:custGeom>
                <a:avLst/>
                <a:gdLst>
                  <a:gd name="T0" fmla="*/ 224 w 289"/>
                  <a:gd name="T1" fmla="*/ 50 h 282"/>
                  <a:gd name="T2" fmla="*/ 74 w 289"/>
                  <a:gd name="T3" fmla="*/ 298 h 282"/>
                  <a:gd name="T4" fmla="*/ 54 w 289"/>
                  <a:gd name="T5" fmla="*/ 526 h 282"/>
                  <a:gd name="T6" fmla="*/ 201 w 289"/>
                  <a:gd name="T7" fmla="*/ 838 h 282"/>
                  <a:gd name="T8" fmla="*/ 472 w 289"/>
                  <a:gd name="T9" fmla="*/ 829 h 282"/>
                  <a:gd name="T10" fmla="*/ 679 w 289"/>
                  <a:gd name="T11" fmla="*/ 553 h 282"/>
                  <a:gd name="T12" fmla="*/ 614 w 289"/>
                  <a:gd name="T13" fmla="*/ 147 h 282"/>
                  <a:gd name="T14" fmla="*/ 224 w 289"/>
                  <a:gd name="T15" fmla="*/ 50 h 28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9" h="282">
                    <a:moveTo>
                      <a:pt x="86" y="16"/>
                    </a:moveTo>
                    <a:cubicBezTo>
                      <a:pt x="66" y="25"/>
                      <a:pt x="56" y="62"/>
                      <a:pt x="28" y="94"/>
                    </a:cubicBezTo>
                    <a:cubicBezTo>
                      <a:pt x="0" y="126"/>
                      <a:pt x="4" y="150"/>
                      <a:pt x="20" y="166"/>
                    </a:cubicBezTo>
                    <a:cubicBezTo>
                      <a:pt x="35" y="181"/>
                      <a:pt x="52" y="261"/>
                      <a:pt x="77" y="265"/>
                    </a:cubicBezTo>
                    <a:cubicBezTo>
                      <a:pt x="102" y="270"/>
                      <a:pt x="155" y="282"/>
                      <a:pt x="181" y="262"/>
                    </a:cubicBezTo>
                    <a:cubicBezTo>
                      <a:pt x="207" y="243"/>
                      <a:pt x="232" y="214"/>
                      <a:pt x="260" y="175"/>
                    </a:cubicBezTo>
                    <a:cubicBezTo>
                      <a:pt x="289" y="135"/>
                      <a:pt x="266" y="77"/>
                      <a:pt x="235" y="46"/>
                    </a:cubicBezTo>
                    <a:cubicBezTo>
                      <a:pt x="205" y="15"/>
                      <a:pt x="135" y="0"/>
                      <a:pt x="86" y="1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8" name="Freeform 532">
                <a:extLst>
                  <a:ext uri="{FF2B5EF4-FFF2-40B4-BE49-F238E27FC236}">
                    <a16:creationId xmlns:a16="http://schemas.microsoft.com/office/drawing/2014/main" id="{6FD1DC55-0C53-47EE-038A-DF84D8CA3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" y="2441"/>
                <a:ext cx="325" cy="321"/>
              </a:xfrm>
              <a:custGeom>
                <a:avLst/>
                <a:gdLst>
                  <a:gd name="T0" fmla="*/ 0 w 236"/>
                  <a:gd name="T1" fmla="*/ 400 h 219"/>
                  <a:gd name="T2" fmla="*/ 105 w 236"/>
                  <a:gd name="T3" fmla="*/ 636 h 219"/>
                  <a:gd name="T4" fmla="*/ 337 w 236"/>
                  <a:gd name="T5" fmla="*/ 651 h 219"/>
                  <a:gd name="T6" fmla="*/ 449 w 236"/>
                  <a:gd name="T7" fmla="*/ 534 h 219"/>
                  <a:gd name="T8" fmla="*/ 548 w 236"/>
                  <a:gd name="T9" fmla="*/ 364 h 219"/>
                  <a:gd name="T10" fmla="*/ 417 w 236"/>
                  <a:gd name="T11" fmla="*/ 0 h 219"/>
                  <a:gd name="T12" fmla="*/ 457 w 236"/>
                  <a:gd name="T13" fmla="*/ 239 h 219"/>
                  <a:gd name="T14" fmla="*/ 368 w 236"/>
                  <a:gd name="T15" fmla="*/ 432 h 219"/>
                  <a:gd name="T16" fmla="*/ 277 w 236"/>
                  <a:gd name="T17" fmla="*/ 391 h 219"/>
                  <a:gd name="T18" fmla="*/ 227 w 236"/>
                  <a:gd name="T19" fmla="*/ 400 h 219"/>
                  <a:gd name="T20" fmla="*/ 172 w 236"/>
                  <a:gd name="T21" fmla="*/ 485 h 219"/>
                  <a:gd name="T22" fmla="*/ 91 w 236"/>
                  <a:gd name="T23" fmla="*/ 453 h 219"/>
                  <a:gd name="T24" fmla="*/ 36 w 236"/>
                  <a:gd name="T25" fmla="*/ 410 h 2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36" h="219">
                    <a:moveTo>
                      <a:pt x="0" y="127"/>
                    </a:moveTo>
                    <a:cubicBezTo>
                      <a:pt x="7" y="151"/>
                      <a:pt x="21" y="187"/>
                      <a:pt x="40" y="202"/>
                    </a:cubicBezTo>
                    <a:cubicBezTo>
                      <a:pt x="60" y="219"/>
                      <a:pt x="106" y="217"/>
                      <a:pt x="129" y="207"/>
                    </a:cubicBezTo>
                    <a:cubicBezTo>
                      <a:pt x="145" y="201"/>
                      <a:pt x="160" y="181"/>
                      <a:pt x="172" y="169"/>
                    </a:cubicBezTo>
                    <a:cubicBezTo>
                      <a:pt x="187" y="154"/>
                      <a:pt x="199" y="134"/>
                      <a:pt x="210" y="115"/>
                    </a:cubicBezTo>
                    <a:cubicBezTo>
                      <a:pt x="236" y="72"/>
                      <a:pt x="202" y="19"/>
                      <a:pt x="160" y="0"/>
                    </a:cubicBezTo>
                    <a:cubicBezTo>
                      <a:pt x="180" y="21"/>
                      <a:pt x="181" y="50"/>
                      <a:pt x="175" y="76"/>
                    </a:cubicBezTo>
                    <a:cubicBezTo>
                      <a:pt x="171" y="91"/>
                      <a:pt x="158" y="131"/>
                      <a:pt x="141" y="137"/>
                    </a:cubicBezTo>
                    <a:cubicBezTo>
                      <a:pt x="134" y="110"/>
                      <a:pt x="124" y="120"/>
                      <a:pt x="106" y="124"/>
                    </a:cubicBezTo>
                    <a:cubicBezTo>
                      <a:pt x="99" y="125"/>
                      <a:pt x="93" y="123"/>
                      <a:pt x="87" y="127"/>
                    </a:cubicBezTo>
                    <a:cubicBezTo>
                      <a:pt x="78" y="133"/>
                      <a:pt x="78" y="148"/>
                      <a:pt x="66" y="154"/>
                    </a:cubicBezTo>
                    <a:cubicBezTo>
                      <a:pt x="53" y="159"/>
                      <a:pt x="45" y="151"/>
                      <a:pt x="35" y="144"/>
                    </a:cubicBezTo>
                    <a:cubicBezTo>
                      <a:pt x="28" y="138"/>
                      <a:pt x="20" y="134"/>
                      <a:pt x="14" y="13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9" name="Freeform 533">
                <a:extLst>
                  <a:ext uri="{FF2B5EF4-FFF2-40B4-BE49-F238E27FC236}">
                    <a16:creationId xmlns:a16="http://schemas.microsoft.com/office/drawing/2014/main" id="{74FBF2D0-6A61-39E3-D9D8-7EF3919E4E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7" y="2403"/>
                <a:ext cx="260" cy="198"/>
              </a:xfrm>
              <a:custGeom>
                <a:avLst/>
                <a:gdLst>
                  <a:gd name="T0" fmla="*/ 105 w 189"/>
                  <a:gd name="T1" fmla="*/ 424 h 135"/>
                  <a:gd name="T2" fmla="*/ 190 w 189"/>
                  <a:gd name="T3" fmla="*/ 129 h 135"/>
                  <a:gd name="T4" fmla="*/ 326 w 189"/>
                  <a:gd name="T5" fmla="*/ 6 h 135"/>
                  <a:gd name="T6" fmla="*/ 492 w 189"/>
                  <a:gd name="T7" fmla="*/ 73 h 135"/>
                  <a:gd name="T8" fmla="*/ 417 w 189"/>
                  <a:gd name="T9" fmla="*/ 60 h 135"/>
                  <a:gd name="T10" fmla="*/ 338 w 189"/>
                  <a:gd name="T11" fmla="*/ 82 h 135"/>
                  <a:gd name="T12" fmla="*/ 263 w 189"/>
                  <a:gd name="T13" fmla="*/ 221 h 135"/>
                  <a:gd name="T14" fmla="*/ 146 w 189"/>
                  <a:gd name="T15" fmla="*/ 317 h 135"/>
                  <a:gd name="T16" fmla="*/ 105 w 189"/>
                  <a:gd name="T17" fmla="*/ 425 h 13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9" h="135">
                    <a:moveTo>
                      <a:pt x="40" y="134"/>
                    </a:moveTo>
                    <a:cubicBezTo>
                      <a:pt x="0" y="109"/>
                      <a:pt x="58" y="67"/>
                      <a:pt x="73" y="41"/>
                    </a:cubicBezTo>
                    <a:cubicBezTo>
                      <a:pt x="88" y="17"/>
                      <a:pt x="93" y="4"/>
                      <a:pt x="125" y="2"/>
                    </a:cubicBezTo>
                    <a:cubicBezTo>
                      <a:pt x="149" y="0"/>
                      <a:pt x="172" y="5"/>
                      <a:pt x="189" y="23"/>
                    </a:cubicBezTo>
                    <a:cubicBezTo>
                      <a:pt x="180" y="27"/>
                      <a:pt x="169" y="20"/>
                      <a:pt x="160" y="19"/>
                    </a:cubicBezTo>
                    <a:cubicBezTo>
                      <a:pt x="148" y="17"/>
                      <a:pt x="140" y="19"/>
                      <a:pt x="130" y="26"/>
                    </a:cubicBezTo>
                    <a:cubicBezTo>
                      <a:pt x="113" y="38"/>
                      <a:pt x="112" y="54"/>
                      <a:pt x="101" y="70"/>
                    </a:cubicBezTo>
                    <a:cubicBezTo>
                      <a:pt x="90" y="85"/>
                      <a:pt x="68" y="87"/>
                      <a:pt x="56" y="100"/>
                    </a:cubicBezTo>
                    <a:cubicBezTo>
                      <a:pt x="46" y="110"/>
                      <a:pt x="52" y="128"/>
                      <a:pt x="40" y="135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0" name="Freeform 534">
                <a:extLst>
                  <a:ext uri="{FF2B5EF4-FFF2-40B4-BE49-F238E27FC236}">
                    <a16:creationId xmlns:a16="http://schemas.microsoft.com/office/drawing/2014/main" id="{4F65BA40-BC9E-2F67-EA71-00C3320288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7" y="2416"/>
                <a:ext cx="50" cy="34"/>
              </a:xfrm>
              <a:custGeom>
                <a:avLst/>
                <a:gdLst>
                  <a:gd name="T0" fmla="*/ 22 w 37"/>
                  <a:gd name="T1" fmla="*/ 13 h 23"/>
                  <a:gd name="T2" fmla="*/ 0 w 37"/>
                  <a:gd name="T3" fmla="*/ 46 h 23"/>
                  <a:gd name="T4" fmla="*/ 27 w 37"/>
                  <a:gd name="T5" fmla="*/ 74 h 23"/>
                  <a:gd name="T6" fmla="*/ 51 w 37"/>
                  <a:gd name="T7" fmla="*/ 40 h 23"/>
                  <a:gd name="T8" fmla="*/ 92 w 37"/>
                  <a:gd name="T9" fmla="*/ 19 h 23"/>
                  <a:gd name="T10" fmla="*/ 64 w 37"/>
                  <a:gd name="T11" fmla="*/ 1 h 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7" h="23">
                    <a:moveTo>
                      <a:pt x="9" y="4"/>
                    </a:moveTo>
                    <a:cubicBezTo>
                      <a:pt x="6" y="6"/>
                      <a:pt x="0" y="10"/>
                      <a:pt x="0" y="14"/>
                    </a:cubicBezTo>
                    <a:cubicBezTo>
                      <a:pt x="0" y="15"/>
                      <a:pt x="10" y="23"/>
                      <a:pt x="11" y="23"/>
                    </a:cubicBezTo>
                    <a:cubicBezTo>
                      <a:pt x="15" y="22"/>
                      <a:pt x="18" y="14"/>
                      <a:pt x="21" y="12"/>
                    </a:cubicBezTo>
                    <a:cubicBezTo>
                      <a:pt x="25" y="8"/>
                      <a:pt x="32" y="7"/>
                      <a:pt x="37" y="6"/>
                    </a:cubicBezTo>
                    <a:cubicBezTo>
                      <a:pt x="35" y="2"/>
                      <a:pt x="30" y="0"/>
                      <a:pt x="26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1" name="Freeform 535">
                <a:extLst>
                  <a:ext uri="{FF2B5EF4-FFF2-40B4-BE49-F238E27FC236}">
                    <a16:creationId xmlns:a16="http://schemas.microsoft.com/office/drawing/2014/main" id="{AC491BF1-0811-3DDA-59E4-3B647968AA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5" y="2510"/>
                <a:ext cx="22" cy="20"/>
              </a:xfrm>
              <a:custGeom>
                <a:avLst/>
                <a:gdLst>
                  <a:gd name="T0" fmla="*/ 14 w 16"/>
                  <a:gd name="T1" fmla="*/ 13 h 14"/>
                  <a:gd name="T2" fmla="*/ 0 w 16"/>
                  <a:gd name="T3" fmla="*/ 41 h 14"/>
                  <a:gd name="T4" fmla="*/ 41 w 16"/>
                  <a:gd name="T5" fmla="*/ 9 h 14"/>
                  <a:gd name="T6" fmla="*/ 23 w 16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14">
                    <a:moveTo>
                      <a:pt x="5" y="4"/>
                    </a:moveTo>
                    <a:cubicBezTo>
                      <a:pt x="3" y="7"/>
                      <a:pt x="1" y="10"/>
                      <a:pt x="0" y="14"/>
                    </a:cubicBezTo>
                    <a:cubicBezTo>
                      <a:pt x="6" y="11"/>
                      <a:pt x="11" y="6"/>
                      <a:pt x="16" y="3"/>
                    </a:cubicBezTo>
                    <a:cubicBezTo>
                      <a:pt x="14" y="0"/>
                      <a:pt x="12" y="1"/>
                      <a:pt x="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2" name="Freeform 536">
                <a:extLst>
                  <a:ext uri="{FF2B5EF4-FFF2-40B4-BE49-F238E27FC236}">
                    <a16:creationId xmlns:a16="http://schemas.microsoft.com/office/drawing/2014/main" id="{CFB633F4-A4CF-015A-3760-5F065A0BA4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1" y="2456"/>
                <a:ext cx="11" cy="10"/>
              </a:xfrm>
              <a:custGeom>
                <a:avLst/>
                <a:gdLst>
                  <a:gd name="T0" fmla="*/ 0 w 8"/>
                  <a:gd name="T1" fmla="*/ 13 h 7"/>
                  <a:gd name="T2" fmla="*/ 14 w 8"/>
                  <a:gd name="T3" fmla="*/ 20 h 7"/>
                  <a:gd name="T4" fmla="*/ 15 w 8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0" y="4"/>
                    </a:moveTo>
                    <a:cubicBezTo>
                      <a:pt x="1" y="6"/>
                      <a:pt x="3" y="7"/>
                      <a:pt x="5" y="7"/>
                    </a:cubicBezTo>
                    <a:cubicBezTo>
                      <a:pt x="8" y="4"/>
                      <a:pt x="7" y="2"/>
                      <a:pt x="6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3" name="Freeform 537">
                <a:extLst>
                  <a:ext uri="{FF2B5EF4-FFF2-40B4-BE49-F238E27FC236}">
                    <a16:creationId xmlns:a16="http://schemas.microsoft.com/office/drawing/2014/main" id="{444EFAD5-D84D-ED2E-6EE9-2AFAF122C2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6" y="2673"/>
                <a:ext cx="185" cy="70"/>
              </a:xfrm>
              <a:custGeom>
                <a:avLst/>
                <a:gdLst>
                  <a:gd name="T0" fmla="*/ 0 w 134"/>
                  <a:gd name="T1" fmla="*/ 60 h 48"/>
                  <a:gd name="T2" fmla="*/ 64 w 134"/>
                  <a:gd name="T3" fmla="*/ 130 h 48"/>
                  <a:gd name="T4" fmla="*/ 166 w 134"/>
                  <a:gd name="T5" fmla="*/ 143 h 48"/>
                  <a:gd name="T6" fmla="*/ 265 w 134"/>
                  <a:gd name="T7" fmla="*/ 121 h 48"/>
                  <a:gd name="T8" fmla="*/ 352 w 134"/>
                  <a:gd name="T9" fmla="*/ 0 h 48"/>
                  <a:gd name="T10" fmla="*/ 290 w 134"/>
                  <a:gd name="T11" fmla="*/ 74 h 48"/>
                  <a:gd name="T12" fmla="*/ 192 w 134"/>
                  <a:gd name="T13" fmla="*/ 102 h 48"/>
                  <a:gd name="T14" fmla="*/ 105 w 134"/>
                  <a:gd name="T15" fmla="*/ 106 h 48"/>
                  <a:gd name="T16" fmla="*/ 32 w 134"/>
                  <a:gd name="T17" fmla="*/ 77 h 4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4" h="48">
                    <a:moveTo>
                      <a:pt x="0" y="19"/>
                    </a:moveTo>
                    <a:cubicBezTo>
                      <a:pt x="7" y="31"/>
                      <a:pt x="12" y="37"/>
                      <a:pt x="24" y="42"/>
                    </a:cubicBezTo>
                    <a:cubicBezTo>
                      <a:pt x="37" y="47"/>
                      <a:pt x="49" y="45"/>
                      <a:pt x="63" y="46"/>
                    </a:cubicBezTo>
                    <a:cubicBezTo>
                      <a:pt x="77" y="46"/>
                      <a:pt x="89" y="48"/>
                      <a:pt x="101" y="39"/>
                    </a:cubicBezTo>
                    <a:cubicBezTo>
                      <a:pt x="113" y="31"/>
                      <a:pt x="133" y="15"/>
                      <a:pt x="134" y="0"/>
                    </a:cubicBezTo>
                    <a:cubicBezTo>
                      <a:pt x="124" y="4"/>
                      <a:pt x="119" y="18"/>
                      <a:pt x="110" y="24"/>
                    </a:cubicBezTo>
                    <a:cubicBezTo>
                      <a:pt x="99" y="32"/>
                      <a:pt x="86" y="33"/>
                      <a:pt x="73" y="33"/>
                    </a:cubicBezTo>
                    <a:cubicBezTo>
                      <a:pt x="62" y="33"/>
                      <a:pt x="51" y="35"/>
                      <a:pt x="40" y="34"/>
                    </a:cubicBezTo>
                    <a:cubicBezTo>
                      <a:pt x="30" y="32"/>
                      <a:pt x="22" y="28"/>
                      <a:pt x="12" y="25"/>
                    </a:cubicBezTo>
                  </a:path>
                </a:pathLst>
              </a:custGeom>
              <a:solidFill>
                <a:srgbClr val="E4A4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4" name="Freeform 538">
                <a:extLst>
                  <a:ext uri="{FF2B5EF4-FFF2-40B4-BE49-F238E27FC236}">
                    <a16:creationId xmlns:a16="http://schemas.microsoft.com/office/drawing/2014/main" id="{5870D252-47DF-2A54-963D-2EDE175995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9" y="2508"/>
                <a:ext cx="18" cy="88"/>
              </a:xfrm>
              <a:custGeom>
                <a:avLst/>
                <a:gdLst>
                  <a:gd name="T0" fmla="*/ 8 w 13"/>
                  <a:gd name="T1" fmla="*/ 0 h 60"/>
                  <a:gd name="T2" fmla="*/ 33 w 13"/>
                  <a:gd name="T3" fmla="*/ 101 h 60"/>
                  <a:gd name="T4" fmla="*/ 6 w 13"/>
                  <a:gd name="T5" fmla="*/ 189 h 60"/>
                  <a:gd name="T6" fmla="*/ 21 w 13"/>
                  <a:gd name="T7" fmla="*/ 38 h 6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3" h="60">
                    <a:moveTo>
                      <a:pt x="3" y="0"/>
                    </a:moveTo>
                    <a:cubicBezTo>
                      <a:pt x="9" y="9"/>
                      <a:pt x="12" y="21"/>
                      <a:pt x="12" y="32"/>
                    </a:cubicBezTo>
                    <a:cubicBezTo>
                      <a:pt x="13" y="44"/>
                      <a:pt x="8" y="49"/>
                      <a:pt x="2" y="60"/>
                    </a:cubicBezTo>
                    <a:cubicBezTo>
                      <a:pt x="11" y="45"/>
                      <a:pt x="0" y="26"/>
                      <a:pt x="8" y="12"/>
                    </a:cubicBezTo>
                  </a:path>
                </a:pathLst>
              </a:custGeom>
              <a:solidFill>
                <a:srgbClr val="E4A4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5" name="Oval 539">
                <a:extLst>
                  <a:ext uri="{FF2B5EF4-FFF2-40B4-BE49-F238E27FC236}">
                    <a16:creationId xmlns:a16="http://schemas.microsoft.com/office/drawing/2014/main" id="{FBC1786C-1189-5ABA-1839-DB92D822A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8" y="2547"/>
                <a:ext cx="81" cy="80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6" name="Oval 540">
                <a:extLst>
                  <a:ext uri="{FF2B5EF4-FFF2-40B4-BE49-F238E27FC236}">
                    <a16:creationId xmlns:a16="http://schemas.microsoft.com/office/drawing/2014/main" id="{D2B3358F-9CFD-5ED9-9644-B9DC9A87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99" y="2529"/>
                <a:ext cx="81" cy="8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7" name="Oval 541">
                <a:extLst>
                  <a:ext uri="{FF2B5EF4-FFF2-40B4-BE49-F238E27FC236}">
                    <a16:creationId xmlns:a16="http://schemas.microsoft.com/office/drawing/2014/main" id="{61CF9706-4016-EDDD-B6F1-53FC9378F4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3" y="2539"/>
                <a:ext cx="82" cy="8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8" name="Freeform 542">
                <a:extLst>
                  <a:ext uri="{FF2B5EF4-FFF2-40B4-BE49-F238E27FC236}">
                    <a16:creationId xmlns:a16="http://schemas.microsoft.com/office/drawing/2014/main" id="{BA1309C2-DD7E-1354-188B-DF78FAD7C5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5" y="2558"/>
                <a:ext cx="63" cy="56"/>
              </a:xfrm>
              <a:custGeom>
                <a:avLst/>
                <a:gdLst>
                  <a:gd name="T0" fmla="*/ 0 w 46"/>
                  <a:gd name="T1" fmla="*/ 74 h 38"/>
                  <a:gd name="T2" fmla="*/ 1 w 46"/>
                  <a:gd name="T3" fmla="*/ 88 h 38"/>
                  <a:gd name="T4" fmla="*/ 55 w 46"/>
                  <a:gd name="T5" fmla="*/ 122 h 38"/>
                  <a:gd name="T6" fmla="*/ 118 w 46"/>
                  <a:gd name="T7" fmla="*/ 47 h 38"/>
                  <a:gd name="T8" fmla="*/ 116 w 46"/>
                  <a:gd name="T9" fmla="*/ 32 h 38"/>
                  <a:gd name="T10" fmla="*/ 64 w 46"/>
                  <a:gd name="T11" fmla="*/ 0 h 38"/>
                  <a:gd name="T12" fmla="*/ 0 w 46"/>
                  <a:gd name="T13" fmla="*/ 74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8">
                    <a:moveTo>
                      <a:pt x="0" y="23"/>
                    </a:moveTo>
                    <a:cubicBezTo>
                      <a:pt x="0" y="24"/>
                      <a:pt x="1" y="26"/>
                      <a:pt x="1" y="28"/>
                    </a:cubicBezTo>
                    <a:cubicBezTo>
                      <a:pt x="5" y="34"/>
                      <a:pt x="13" y="38"/>
                      <a:pt x="21" y="38"/>
                    </a:cubicBezTo>
                    <a:cubicBezTo>
                      <a:pt x="35" y="38"/>
                      <a:pt x="46" y="28"/>
                      <a:pt x="46" y="15"/>
                    </a:cubicBezTo>
                    <a:cubicBezTo>
                      <a:pt x="46" y="13"/>
                      <a:pt x="45" y="12"/>
                      <a:pt x="45" y="10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9" name="Oval 543">
                <a:extLst>
                  <a:ext uri="{FF2B5EF4-FFF2-40B4-BE49-F238E27FC236}">
                    <a16:creationId xmlns:a16="http://schemas.microsoft.com/office/drawing/2014/main" id="{3E03A051-00D9-96C9-E381-669DDC8C36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8" y="2557"/>
                <a:ext cx="16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0" name="Oval 544">
                <a:extLst>
                  <a:ext uri="{FF2B5EF4-FFF2-40B4-BE49-F238E27FC236}">
                    <a16:creationId xmlns:a16="http://schemas.microsoft.com/office/drawing/2014/main" id="{84A2F7C3-D17B-2D76-6CFD-E750B78B86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37" y="2554"/>
                <a:ext cx="11" cy="1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1" name="Freeform 545">
                <a:extLst>
                  <a:ext uri="{FF2B5EF4-FFF2-40B4-BE49-F238E27FC236}">
                    <a16:creationId xmlns:a16="http://schemas.microsoft.com/office/drawing/2014/main" id="{A9AF382B-02DF-F856-AA8B-C7F6275E4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2" y="2583"/>
                <a:ext cx="45" cy="37"/>
              </a:xfrm>
              <a:custGeom>
                <a:avLst/>
                <a:gdLst>
                  <a:gd name="T0" fmla="*/ 83 w 33"/>
                  <a:gd name="T1" fmla="*/ 0 h 25"/>
                  <a:gd name="T2" fmla="*/ 0 w 33"/>
                  <a:gd name="T3" fmla="*/ 61 h 25"/>
                  <a:gd name="T4" fmla="*/ 83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2"/>
                      <a:pt x="12" y="25"/>
                      <a:pt x="0" y="19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2" name="Freeform 546">
                <a:extLst>
                  <a:ext uri="{FF2B5EF4-FFF2-40B4-BE49-F238E27FC236}">
                    <a16:creationId xmlns:a16="http://schemas.microsoft.com/office/drawing/2014/main" id="{26E560F2-0668-8AE8-8C8A-FF4FAD7295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1" y="2372"/>
                <a:ext cx="398" cy="414"/>
              </a:xfrm>
              <a:custGeom>
                <a:avLst/>
                <a:gdLst>
                  <a:gd name="T0" fmla="*/ 224 w 289"/>
                  <a:gd name="T1" fmla="*/ 50 h 282"/>
                  <a:gd name="T2" fmla="*/ 74 w 289"/>
                  <a:gd name="T3" fmla="*/ 298 h 282"/>
                  <a:gd name="T4" fmla="*/ 54 w 289"/>
                  <a:gd name="T5" fmla="*/ 526 h 282"/>
                  <a:gd name="T6" fmla="*/ 201 w 289"/>
                  <a:gd name="T7" fmla="*/ 838 h 282"/>
                  <a:gd name="T8" fmla="*/ 472 w 289"/>
                  <a:gd name="T9" fmla="*/ 829 h 282"/>
                  <a:gd name="T10" fmla="*/ 679 w 289"/>
                  <a:gd name="T11" fmla="*/ 553 h 282"/>
                  <a:gd name="T12" fmla="*/ 614 w 289"/>
                  <a:gd name="T13" fmla="*/ 147 h 282"/>
                  <a:gd name="T14" fmla="*/ 224 w 289"/>
                  <a:gd name="T15" fmla="*/ 50 h 28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9" h="282">
                    <a:moveTo>
                      <a:pt x="86" y="16"/>
                    </a:moveTo>
                    <a:cubicBezTo>
                      <a:pt x="66" y="25"/>
                      <a:pt x="56" y="62"/>
                      <a:pt x="28" y="94"/>
                    </a:cubicBezTo>
                    <a:cubicBezTo>
                      <a:pt x="0" y="126"/>
                      <a:pt x="4" y="150"/>
                      <a:pt x="20" y="166"/>
                    </a:cubicBezTo>
                    <a:cubicBezTo>
                      <a:pt x="35" y="181"/>
                      <a:pt x="52" y="261"/>
                      <a:pt x="77" y="265"/>
                    </a:cubicBezTo>
                    <a:cubicBezTo>
                      <a:pt x="102" y="270"/>
                      <a:pt x="155" y="282"/>
                      <a:pt x="181" y="262"/>
                    </a:cubicBezTo>
                    <a:cubicBezTo>
                      <a:pt x="207" y="243"/>
                      <a:pt x="232" y="214"/>
                      <a:pt x="260" y="175"/>
                    </a:cubicBezTo>
                    <a:cubicBezTo>
                      <a:pt x="289" y="135"/>
                      <a:pt x="266" y="77"/>
                      <a:pt x="235" y="46"/>
                    </a:cubicBezTo>
                    <a:cubicBezTo>
                      <a:pt x="205" y="15"/>
                      <a:pt x="135" y="0"/>
                      <a:pt x="86" y="16"/>
                    </a:cubicBezTo>
                    <a:close/>
                  </a:path>
                </a:pathLst>
              </a:custGeom>
              <a:noFill/>
              <a:ln w="635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273" name="Group 547">
              <a:extLst>
                <a:ext uri="{FF2B5EF4-FFF2-40B4-BE49-F238E27FC236}">
                  <a16:creationId xmlns:a16="http://schemas.microsoft.com/office/drawing/2014/main" id="{7BBD5CBC-CD43-C8E2-124B-F6A6E6C25FA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699625" y="5281613"/>
              <a:ext cx="404813" cy="800100"/>
              <a:chOff x="5186" y="3351"/>
              <a:chExt cx="255" cy="504"/>
            </a:xfrm>
          </p:grpSpPr>
          <p:sp>
            <p:nvSpPr>
              <p:cNvPr id="3274" name="Freeform 548">
                <a:extLst>
                  <a:ext uri="{FF2B5EF4-FFF2-40B4-BE49-F238E27FC236}">
                    <a16:creationId xmlns:a16="http://schemas.microsoft.com/office/drawing/2014/main" id="{E38F2DA0-26E3-9620-55EE-DBC77F4C84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6" y="3351"/>
                <a:ext cx="255" cy="504"/>
              </a:xfrm>
              <a:custGeom>
                <a:avLst/>
                <a:gdLst>
                  <a:gd name="T0" fmla="*/ 109 w 185"/>
                  <a:gd name="T1" fmla="*/ 22 h 343"/>
                  <a:gd name="T2" fmla="*/ 310 w 185"/>
                  <a:gd name="T3" fmla="*/ 88 h 343"/>
                  <a:gd name="T4" fmla="*/ 466 w 185"/>
                  <a:gd name="T5" fmla="*/ 229 h 343"/>
                  <a:gd name="T6" fmla="*/ 442 w 185"/>
                  <a:gd name="T7" fmla="*/ 533 h 343"/>
                  <a:gd name="T8" fmla="*/ 436 w 185"/>
                  <a:gd name="T9" fmla="*/ 987 h 343"/>
                  <a:gd name="T10" fmla="*/ 302 w 185"/>
                  <a:gd name="T11" fmla="*/ 1049 h 343"/>
                  <a:gd name="T12" fmla="*/ 32 w 185"/>
                  <a:gd name="T13" fmla="*/ 1012 h 343"/>
                  <a:gd name="T14" fmla="*/ 14 w 185"/>
                  <a:gd name="T15" fmla="*/ 519 h 343"/>
                  <a:gd name="T16" fmla="*/ 109 w 185"/>
                  <a:gd name="T17" fmla="*/ 22 h 3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43">
                    <a:moveTo>
                      <a:pt x="41" y="7"/>
                    </a:moveTo>
                    <a:cubicBezTo>
                      <a:pt x="81" y="0"/>
                      <a:pt x="91" y="11"/>
                      <a:pt x="118" y="28"/>
                    </a:cubicBezTo>
                    <a:cubicBezTo>
                      <a:pt x="144" y="44"/>
                      <a:pt x="171" y="54"/>
                      <a:pt x="178" y="72"/>
                    </a:cubicBezTo>
                    <a:cubicBezTo>
                      <a:pt x="185" y="89"/>
                      <a:pt x="172" y="113"/>
                      <a:pt x="169" y="168"/>
                    </a:cubicBezTo>
                    <a:cubicBezTo>
                      <a:pt x="165" y="223"/>
                      <a:pt x="165" y="291"/>
                      <a:pt x="166" y="311"/>
                    </a:cubicBezTo>
                    <a:cubicBezTo>
                      <a:pt x="168" y="331"/>
                      <a:pt x="143" y="333"/>
                      <a:pt x="115" y="331"/>
                    </a:cubicBezTo>
                    <a:cubicBezTo>
                      <a:pt x="91" y="330"/>
                      <a:pt x="20" y="343"/>
                      <a:pt x="12" y="319"/>
                    </a:cubicBezTo>
                    <a:cubicBezTo>
                      <a:pt x="4" y="295"/>
                      <a:pt x="0" y="213"/>
                      <a:pt x="5" y="163"/>
                    </a:cubicBezTo>
                    <a:cubicBezTo>
                      <a:pt x="11" y="113"/>
                      <a:pt x="2" y="17"/>
                      <a:pt x="41" y="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5" name="Freeform 549">
                <a:extLst>
                  <a:ext uri="{FF2B5EF4-FFF2-40B4-BE49-F238E27FC236}">
                    <a16:creationId xmlns:a16="http://schemas.microsoft.com/office/drawing/2014/main" id="{6B608F49-932D-8625-ABF9-0076D01BB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5" y="3448"/>
                <a:ext cx="224" cy="382"/>
              </a:xfrm>
              <a:custGeom>
                <a:avLst/>
                <a:gdLst>
                  <a:gd name="T0" fmla="*/ 0 w 163"/>
                  <a:gd name="T1" fmla="*/ 649 h 260"/>
                  <a:gd name="T2" fmla="*/ 40 w 163"/>
                  <a:gd name="T3" fmla="*/ 804 h 260"/>
                  <a:gd name="T4" fmla="*/ 173 w 163"/>
                  <a:gd name="T5" fmla="*/ 815 h 260"/>
                  <a:gd name="T6" fmla="*/ 312 w 163"/>
                  <a:gd name="T7" fmla="*/ 805 h 260"/>
                  <a:gd name="T8" fmla="*/ 363 w 163"/>
                  <a:gd name="T9" fmla="*/ 738 h 260"/>
                  <a:gd name="T10" fmla="*/ 363 w 163"/>
                  <a:gd name="T11" fmla="*/ 588 h 260"/>
                  <a:gd name="T12" fmla="*/ 372 w 163"/>
                  <a:gd name="T13" fmla="*/ 336 h 260"/>
                  <a:gd name="T14" fmla="*/ 418 w 163"/>
                  <a:gd name="T15" fmla="*/ 82 h 260"/>
                  <a:gd name="T16" fmla="*/ 360 w 163"/>
                  <a:gd name="T17" fmla="*/ 0 h 260"/>
                  <a:gd name="T18" fmla="*/ 375 w 163"/>
                  <a:gd name="T19" fmla="*/ 88 h 260"/>
                  <a:gd name="T20" fmla="*/ 324 w 163"/>
                  <a:gd name="T21" fmla="*/ 276 h 260"/>
                  <a:gd name="T22" fmla="*/ 293 w 163"/>
                  <a:gd name="T23" fmla="*/ 419 h 260"/>
                  <a:gd name="T24" fmla="*/ 228 w 163"/>
                  <a:gd name="T25" fmla="*/ 514 h 260"/>
                  <a:gd name="T26" fmla="*/ 113 w 163"/>
                  <a:gd name="T27" fmla="*/ 526 h 260"/>
                  <a:gd name="T28" fmla="*/ 125 w 163"/>
                  <a:gd name="T29" fmla="*/ 580 h 260"/>
                  <a:gd name="T30" fmla="*/ 19 w 163"/>
                  <a:gd name="T31" fmla="*/ 702 h 26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63" h="260">
                    <a:moveTo>
                      <a:pt x="0" y="205"/>
                    </a:moveTo>
                    <a:cubicBezTo>
                      <a:pt x="4" y="219"/>
                      <a:pt x="1" y="244"/>
                      <a:pt x="15" y="253"/>
                    </a:cubicBezTo>
                    <a:cubicBezTo>
                      <a:pt x="27" y="260"/>
                      <a:pt x="53" y="257"/>
                      <a:pt x="67" y="257"/>
                    </a:cubicBezTo>
                    <a:cubicBezTo>
                      <a:pt x="83" y="257"/>
                      <a:pt x="104" y="257"/>
                      <a:pt x="120" y="254"/>
                    </a:cubicBezTo>
                    <a:cubicBezTo>
                      <a:pt x="130" y="251"/>
                      <a:pt x="138" y="244"/>
                      <a:pt x="140" y="233"/>
                    </a:cubicBezTo>
                    <a:cubicBezTo>
                      <a:pt x="144" y="219"/>
                      <a:pt x="140" y="200"/>
                      <a:pt x="140" y="185"/>
                    </a:cubicBezTo>
                    <a:cubicBezTo>
                      <a:pt x="141" y="159"/>
                      <a:pt x="140" y="132"/>
                      <a:pt x="143" y="106"/>
                    </a:cubicBezTo>
                    <a:cubicBezTo>
                      <a:pt x="146" y="79"/>
                      <a:pt x="159" y="52"/>
                      <a:pt x="161" y="26"/>
                    </a:cubicBezTo>
                    <a:cubicBezTo>
                      <a:pt x="163" y="2"/>
                      <a:pt x="148" y="14"/>
                      <a:pt x="139" y="0"/>
                    </a:cubicBezTo>
                    <a:cubicBezTo>
                      <a:pt x="141" y="11"/>
                      <a:pt x="148" y="14"/>
                      <a:pt x="145" y="28"/>
                    </a:cubicBezTo>
                    <a:cubicBezTo>
                      <a:pt x="142" y="48"/>
                      <a:pt x="132" y="68"/>
                      <a:pt x="125" y="87"/>
                    </a:cubicBezTo>
                    <a:cubicBezTo>
                      <a:pt x="119" y="103"/>
                      <a:pt x="114" y="115"/>
                      <a:pt x="113" y="132"/>
                    </a:cubicBezTo>
                    <a:cubicBezTo>
                      <a:pt x="112" y="148"/>
                      <a:pt x="105" y="159"/>
                      <a:pt x="88" y="162"/>
                    </a:cubicBezTo>
                    <a:cubicBezTo>
                      <a:pt x="78" y="164"/>
                      <a:pt x="51" y="160"/>
                      <a:pt x="44" y="166"/>
                    </a:cubicBezTo>
                    <a:cubicBezTo>
                      <a:pt x="36" y="173"/>
                      <a:pt x="44" y="176"/>
                      <a:pt x="48" y="183"/>
                    </a:cubicBezTo>
                    <a:cubicBezTo>
                      <a:pt x="63" y="211"/>
                      <a:pt x="32" y="254"/>
                      <a:pt x="7" y="22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6" name="Freeform 550">
                <a:extLst>
                  <a:ext uri="{FF2B5EF4-FFF2-40B4-BE49-F238E27FC236}">
                    <a16:creationId xmlns:a16="http://schemas.microsoft.com/office/drawing/2014/main" id="{DF077ECC-389B-D511-EBEF-9A16F8AC0F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1" y="3364"/>
                <a:ext cx="173" cy="225"/>
              </a:xfrm>
              <a:custGeom>
                <a:avLst/>
                <a:gdLst>
                  <a:gd name="T0" fmla="*/ 0 w 126"/>
                  <a:gd name="T1" fmla="*/ 487 h 153"/>
                  <a:gd name="T2" fmla="*/ 15 w 126"/>
                  <a:gd name="T3" fmla="*/ 256 h 153"/>
                  <a:gd name="T4" fmla="*/ 60 w 126"/>
                  <a:gd name="T5" fmla="*/ 51 h 153"/>
                  <a:gd name="T6" fmla="*/ 188 w 126"/>
                  <a:gd name="T7" fmla="*/ 54 h 153"/>
                  <a:gd name="T8" fmla="*/ 266 w 126"/>
                  <a:gd name="T9" fmla="*/ 115 h 153"/>
                  <a:gd name="T10" fmla="*/ 327 w 126"/>
                  <a:gd name="T11" fmla="*/ 171 h 153"/>
                  <a:gd name="T12" fmla="*/ 196 w 126"/>
                  <a:gd name="T13" fmla="*/ 124 h 153"/>
                  <a:gd name="T14" fmla="*/ 110 w 126"/>
                  <a:gd name="T15" fmla="*/ 210 h 153"/>
                  <a:gd name="T16" fmla="*/ 55 w 126"/>
                  <a:gd name="T17" fmla="*/ 276 h 153"/>
                  <a:gd name="T18" fmla="*/ 14 w 126"/>
                  <a:gd name="T19" fmla="*/ 410 h 1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6" h="153">
                    <a:moveTo>
                      <a:pt x="0" y="153"/>
                    </a:moveTo>
                    <a:cubicBezTo>
                      <a:pt x="7" y="130"/>
                      <a:pt x="5" y="104"/>
                      <a:pt x="6" y="80"/>
                    </a:cubicBezTo>
                    <a:cubicBezTo>
                      <a:pt x="8" y="60"/>
                      <a:pt x="9" y="32"/>
                      <a:pt x="23" y="16"/>
                    </a:cubicBezTo>
                    <a:cubicBezTo>
                      <a:pt x="37" y="0"/>
                      <a:pt x="59" y="10"/>
                      <a:pt x="73" y="17"/>
                    </a:cubicBezTo>
                    <a:cubicBezTo>
                      <a:pt x="84" y="23"/>
                      <a:pt x="93" y="28"/>
                      <a:pt x="103" y="36"/>
                    </a:cubicBezTo>
                    <a:cubicBezTo>
                      <a:pt x="110" y="42"/>
                      <a:pt x="121" y="46"/>
                      <a:pt x="126" y="54"/>
                    </a:cubicBezTo>
                    <a:cubicBezTo>
                      <a:pt x="112" y="48"/>
                      <a:pt x="92" y="36"/>
                      <a:pt x="76" y="39"/>
                    </a:cubicBezTo>
                    <a:cubicBezTo>
                      <a:pt x="58" y="42"/>
                      <a:pt x="56" y="58"/>
                      <a:pt x="42" y="66"/>
                    </a:cubicBezTo>
                    <a:cubicBezTo>
                      <a:pt x="32" y="72"/>
                      <a:pt x="25" y="74"/>
                      <a:pt x="21" y="87"/>
                    </a:cubicBezTo>
                    <a:cubicBezTo>
                      <a:pt x="17" y="99"/>
                      <a:pt x="11" y="117"/>
                      <a:pt x="5" y="12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7" name="Freeform 551">
                <a:extLst>
                  <a:ext uri="{FF2B5EF4-FFF2-40B4-BE49-F238E27FC236}">
                    <a16:creationId xmlns:a16="http://schemas.microsoft.com/office/drawing/2014/main" id="{E24B8D2D-A179-856C-CD90-FDCC29B6F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3" y="3388"/>
                <a:ext cx="54" cy="53"/>
              </a:xfrm>
              <a:custGeom>
                <a:avLst/>
                <a:gdLst>
                  <a:gd name="T0" fmla="*/ 64 w 39"/>
                  <a:gd name="T1" fmla="*/ 0 h 36"/>
                  <a:gd name="T2" fmla="*/ 0 w 39"/>
                  <a:gd name="T3" fmla="*/ 115 h 36"/>
                  <a:gd name="T4" fmla="*/ 36 w 39"/>
                  <a:gd name="T5" fmla="*/ 47 h 36"/>
                  <a:gd name="T6" fmla="*/ 104 w 39"/>
                  <a:gd name="T7" fmla="*/ 22 h 36"/>
                  <a:gd name="T8" fmla="*/ 80 w 39"/>
                  <a:gd name="T9" fmla="*/ 9 h 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9" h="36">
                    <a:moveTo>
                      <a:pt x="24" y="0"/>
                    </a:moveTo>
                    <a:cubicBezTo>
                      <a:pt x="7" y="0"/>
                      <a:pt x="0" y="22"/>
                      <a:pt x="0" y="36"/>
                    </a:cubicBezTo>
                    <a:cubicBezTo>
                      <a:pt x="7" y="32"/>
                      <a:pt x="8" y="20"/>
                      <a:pt x="14" y="15"/>
                    </a:cubicBezTo>
                    <a:cubicBezTo>
                      <a:pt x="22" y="8"/>
                      <a:pt x="30" y="10"/>
                      <a:pt x="39" y="7"/>
                    </a:cubicBezTo>
                    <a:cubicBezTo>
                      <a:pt x="36" y="4"/>
                      <a:pt x="33" y="3"/>
                      <a:pt x="3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8" name="Freeform 552">
                <a:extLst>
                  <a:ext uri="{FF2B5EF4-FFF2-40B4-BE49-F238E27FC236}">
                    <a16:creationId xmlns:a16="http://schemas.microsoft.com/office/drawing/2014/main" id="{C1E410E9-3CCA-ECA4-6881-23CAD37BA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6" y="3395"/>
                <a:ext cx="11" cy="12"/>
              </a:xfrm>
              <a:custGeom>
                <a:avLst/>
                <a:gdLst>
                  <a:gd name="T0" fmla="*/ 6 w 8"/>
                  <a:gd name="T1" fmla="*/ 0 h 8"/>
                  <a:gd name="T2" fmla="*/ 11 w 8"/>
                  <a:gd name="T3" fmla="*/ 27 h 8"/>
                  <a:gd name="T4" fmla="*/ 14 w 8"/>
                  <a:gd name="T5" fmla="*/ 5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8">
                    <a:moveTo>
                      <a:pt x="2" y="0"/>
                    </a:moveTo>
                    <a:cubicBezTo>
                      <a:pt x="0" y="4"/>
                      <a:pt x="0" y="7"/>
                      <a:pt x="4" y="8"/>
                    </a:cubicBezTo>
                    <a:cubicBezTo>
                      <a:pt x="8" y="6"/>
                      <a:pt x="6" y="4"/>
                      <a:pt x="5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9" name="Oval 553">
                <a:extLst>
                  <a:ext uri="{FF2B5EF4-FFF2-40B4-BE49-F238E27FC236}">
                    <a16:creationId xmlns:a16="http://schemas.microsoft.com/office/drawing/2014/main" id="{4976DBAD-6525-C61E-6888-A113457AC7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1" y="3601"/>
                <a:ext cx="115" cy="116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0" name="Oval 554">
                <a:extLst>
                  <a:ext uri="{FF2B5EF4-FFF2-40B4-BE49-F238E27FC236}">
                    <a16:creationId xmlns:a16="http://schemas.microsoft.com/office/drawing/2014/main" id="{367F0FCA-D4E0-109D-B192-5012AC2438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27" y="3575"/>
                <a:ext cx="116" cy="1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1" name="Oval 555">
                <a:extLst>
                  <a:ext uri="{FF2B5EF4-FFF2-40B4-BE49-F238E27FC236}">
                    <a16:creationId xmlns:a16="http://schemas.microsoft.com/office/drawing/2014/main" id="{ED80B834-FDAB-BD6D-0ACA-F2BA2CC6B5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5" y="3589"/>
                <a:ext cx="116" cy="116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2" name="Freeform 556">
                <a:extLst>
                  <a:ext uri="{FF2B5EF4-FFF2-40B4-BE49-F238E27FC236}">
                    <a16:creationId xmlns:a16="http://schemas.microsoft.com/office/drawing/2014/main" id="{57C303AB-A3E4-D1F5-CD27-14E998A241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2" y="3617"/>
                <a:ext cx="89" cy="80"/>
              </a:xfrm>
              <a:custGeom>
                <a:avLst/>
                <a:gdLst>
                  <a:gd name="T0" fmla="*/ 0 w 65"/>
                  <a:gd name="T1" fmla="*/ 104 h 54"/>
                  <a:gd name="T2" fmla="*/ 1 w 65"/>
                  <a:gd name="T3" fmla="*/ 127 h 54"/>
                  <a:gd name="T4" fmla="*/ 77 w 65"/>
                  <a:gd name="T5" fmla="*/ 176 h 54"/>
                  <a:gd name="T6" fmla="*/ 167 w 65"/>
                  <a:gd name="T7" fmla="*/ 73 h 54"/>
                  <a:gd name="T8" fmla="*/ 164 w 65"/>
                  <a:gd name="T9" fmla="*/ 49 h 54"/>
                  <a:gd name="T10" fmla="*/ 90 w 65"/>
                  <a:gd name="T11" fmla="*/ 0 h 54"/>
                  <a:gd name="T12" fmla="*/ 0 w 65"/>
                  <a:gd name="T13" fmla="*/ 10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39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40"/>
                      <a:pt x="65" y="22"/>
                    </a:cubicBezTo>
                    <a:cubicBezTo>
                      <a:pt x="65" y="19"/>
                      <a:pt x="64" y="17"/>
                      <a:pt x="64" y="15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3" name="Oval 557">
                <a:extLst>
                  <a:ext uri="{FF2B5EF4-FFF2-40B4-BE49-F238E27FC236}">
                    <a16:creationId xmlns:a16="http://schemas.microsoft.com/office/drawing/2014/main" id="{124839B1-F0E7-E18C-DCC7-003A91C8E4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6" y="3616"/>
                <a:ext cx="23" cy="2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4" name="Oval 558">
                <a:extLst>
                  <a:ext uri="{FF2B5EF4-FFF2-40B4-BE49-F238E27FC236}">
                    <a16:creationId xmlns:a16="http://schemas.microsoft.com/office/drawing/2014/main" id="{BA6045F8-818E-91E0-CB7F-D8E423EF49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2" y="3611"/>
                <a:ext cx="17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5" name="Freeform 559">
                <a:extLst>
                  <a:ext uri="{FF2B5EF4-FFF2-40B4-BE49-F238E27FC236}">
                    <a16:creationId xmlns:a16="http://schemas.microsoft.com/office/drawing/2014/main" id="{ACF7CB78-49C0-FE55-8B98-DCB4C4ED4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7" y="3654"/>
                <a:ext cx="63" cy="51"/>
              </a:xfrm>
              <a:custGeom>
                <a:avLst/>
                <a:gdLst>
                  <a:gd name="T0" fmla="*/ 118 w 46"/>
                  <a:gd name="T1" fmla="*/ 0 h 35"/>
                  <a:gd name="T2" fmla="*/ 0 w 46"/>
                  <a:gd name="T3" fmla="*/ 80 h 35"/>
                  <a:gd name="T4" fmla="*/ 118 w 46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35">
                    <a:moveTo>
                      <a:pt x="46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1" y="25"/>
                      <a:pt x="34" y="21"/>
                      <a:pt x="46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6" name="Freeform 560">
                <a:extLst>
                  <a:ext uri="{FF2B5EF4-FFF2-40B4-BE49-F238E27FC236}">
                    <a16:creationId xmlns:a16="http://schemas.microsoft.com/office/drawing/2014/main" id="{BA0DC34F-3BEC-55DD-9924-D28B51D0F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6" y="3351"/>
                <a:ext cx="255" cy="504"/>
              </a:xfrm>
              <a:custGeom>
                <a:avLst/>
                <a:gdLst>
                  <a:gd name="T0" fmla="*/ 109 w 185"/>
                  <a:gd name="T1" fmla="*/ 22 h 343"/>
                  <a:gd name="T2" fmla="*/ 310 w 185"/>
                  <a:gd name="T3" fmla="*/ 88 h 343"/>
                  <a:gd name="T4" fmla="*/ 466 w 185"/>
                  <a:gd name="T5" fmla="*/ 229 h 343"/>
                  <a:gd name="T6" fmla="*/ 442 w 185"/>
                  <a:gd name="T7" fmla="*/ 533 h 343"/>
                  <a:gd name="T8" fmla="*/ 436 w 185"/>
                  <a:gd name="T9" fmla="*/ 987 h 343"/>
                  <a:gd name="T10" fmla="*/ 302 w 185"/>
                  <a:gd name="T11" fmla="*/ 1049 h 343"/>
                  <a:gd name="T12" fmla="*/ 32 w 185"/>
                  <a:gd name="T13" fmla="*/ 1012 h 343"/>
                  <a:gd name="T14" fmla="*/ 14 w 185"/>
                  <a:gd name="T15" fmla="*/ 519 h 343"/>
                  <a:gd name="T16" fmla="*/ 109 w 185"/>
                  <a:gd name="T17" fmla="*/ 22 h 3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43">
                    <a:moveTo>
                      <a:pt x="41" y="7"/>
                    </a:moveTo>
                    <a:cubicBezTo>
                      <a:pt x="81" y="0"/>
                      <a:pt x="91" y="11"/>
                      <a:pt x="118" y="28"/>
                    </a:cubicBezTo>
                    <a:cubicBezTo>
                      <a:pt x="144" y="44"/>
                      <a:pt x="171" y="54"/>
                      <a:pt x="178" y="72"/>
                    </a:cubicBezTo>
                    <a:cubicBezTo>
                      <a:pt x="185" y="89"/>
                      <a:pt x="172" y="113"/>
                      <a:pt x="169" y="168"/>
                    </a:cubicBezTo>
                    <a:cubicBezTo>
                      <a:pt x="165" y="223"/>
                      <a:pt x="165" y="291"/>
                      <a:pt x="166" y="311"/>
                    </a:cubicBezTo>
                    <a:cubicBezTo>
                      <a:pt x="168" y="331"/>
                      <a:pt x="143" y="333"/>
                      <a:pt x="115" y="331"/>
                    </a:cubicBezTo>
                    <a:cubicBezTo>
                      <a:pt x="91" y="330"/>
                      <a:pt x="20" y="343"/>
                      <a:pt x="12" y="319"/>
                    </a:cubicBezTo>
                    <a:cubicBezTo>
                      <a:pt x="4" y="295"/>
                      <a:pt x="0" y="213"/>
                      <a:pt x="5" y="163"/>
                    </a:cubicBezTo>
                    <a:cubicBezTo>
                      <a:pt x="11" y="113"/>
                      <a:pt x="2" y="17"/>
                      <a:pt x="41" y="7"/>
                    </a:cubicBezTo>
                    <a:close/>
                  </a:path>
                </a:pathLst>
              </a:custGeom>
              <a:noFill/>
              <a:ln w="7938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287" name="Group 561">
              <a:extLst>
                <a:ext uri="{FF2B5EF4-FFF2-40B4-BE49-F238E27FC236}">
                  <a16:creationId xmlns:a16="http://schemas.microsoft.com/office/drawing/2014/main" id="{732F2974-BDF1-838B-3D01-2842A4E50F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26475" y="2676525"/>
              <a:ext cx="836613" cy="368300"/>
              <a:chOff x="4510" y="1710"/>
              <a:chExt cx="527" cy="232"/>
            </a:xfrm>
          </p:grpSpPr>
          <p:sp>
            <p:nvSpPr>
              <p:cNvPr id="3288" name="Freeform 562">
                <a:extLst>
                  <a:ext uri="{FF2B5EF4-FFF2-40B4-BE49-F238E27FC236}">
                    <a16:creationId xmlns:a16="http://schemas.microsoft.com/office/drawing/2014/main" id="{4D03FAB6-0C96-EF9F-9A5B-F066C1C8F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0" y="1710"/>
                <a:ext cx="527" cy="232"/>
              </a:xfrm>
              <a:custGeom>
                <a:avLst/>
                <a:gdLst>
                  <a:gd name="T0" fmla="*/ 26 w 383"/>
                  <a:gd name="T1" fmla="*/ 56 h 158"/>
                  <a:gd name="T2" fmla="*/ 102 w 383"/>
                  <a:gd name="T3" fmla="*/ 203 h 158"/>
                  <a:gd name="T4" fmla="*/ 490 w 383"/>
                  <a:gd name="T5" fmla="*/ 468 h 158"/>
                  <a:gd name="T6" fmla="*/ 757 w 383"/>
                  <a:gd name="T7" fmla="*/ 414 h 158"/>
                  <a:gd name="T8" fmla="*/ 966 w 383"/>
                  <a:gd name="T9" fmla="*/ 238 h 158"/>
                  <a:gd name="T10" fmla="*/ 671 w 383"/>
                  <a:gd name="T11" fmla="*/ 101 h 158"/>
                  <a:gd name="T12" fmla="*/ 278 w 383"/>
                  <a:gd name="T13" fmla="*/ 26 h 158"/>
                  <a:gd name="T14" fmla="*/ 26 w 383"/>
                  <a:gd name="T15" fmla="*/ 56 h 1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83" h="158">
                    <a:moveTo>
                      <a:pt x="10" y="18"/>
                    </a:moveTo>
                    <a:cubicBezTo>
                      <a:pt x="7" y="39"/>
                      <a:pt x="0" y="42"/>
                      <a:pt x="39" y="64"/>
                    </a:cubicBezTo>
                    <a:cubicBezTo>
                      <a:pt x="78" y="85"/>
                      <a:pt x="139" y="137"/>
                      <a:pt x="188" y="148"/>
                    </a:cubicBezTo>
                    <a:cubicBezTo>
                      <a:pt x="237" y="158"/>
                      <a:pt x="251" y="150"/>
                      <a:pt x="291" y="131"/>
                    </a:cubicBezTo>
                    <a:cubicBezTo>
                      <a:pt x="331" y="111"/>
                      <a:pt x="358" y="105"/>
                      <a:pt x="371" y="75"/>
                    </a:cubicBezTo>
                    <a:cubicBezTo>
                      <a:pt x="383" y="46"/>
                      <a:pt x="314" y="45"/>
                      <a:pt x="258" y="32"/>
                    </a:cubicBezTo>
                    <a:cubicBezTo>
                      <a:pt x="202" y="20"/>
                      <a:pt x="153" y="16"/>
                      <a:pt x="107" y="8"/>
                    </a:cubicBezTo>
                    <a:cubicBezTo>
                      <a:pt x="60" y="0"/>
                      <a:pt x="11" y="3"/>
                      <a:pt x="10" y="18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9" name="Freeform 563">
                <a:extLst>
                  <a:ext uri="{FF2B5EF4-FFF2-40B4-BE49-F238E27FC236}">
                    <a16:creationId xmlns:a16="http://schemas.microsoft.com/office/drawing/2014/main" id="{E4D904F6-4FC4-DC7F-D8E3-AF82FF720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54" y="1769"/>
                <a:ext cx="450" cy="153"/>
              </a:xfrm>
              <a:custGeom>
                <a:avLst/>
                <a:gdLst>
                  <a:gd name="T0" fmla="*/ 8 w 327"/>
                  <a:gd name="T1" fmla="*/ 13 h 104"/>
                  <a:gd name="T2" fmla="*/ 122 w 327"/>
                  <a:gd name="T3" fmla="*/ 102 h 104"/>
                  <a:gd name="T4" fmla="*/ 263 w 327"/>
                  <a:gd name="T5" fmla="*/ 215 h 104"/>
                  <a:gd name="T6" fmla="*/ 498 w 327"/>
                  <a:gd name="T7" fmla="*/ 318 h 104"/>
                  <a:gd name="T8" fmla="*/ 700 w 327"/>
                  <a:gd name="T9" fmla="*/ 230 h 104"/>
                  <a:gd name="T10" fmla="*/ 797 w 327"/>
                  <a:gd name="T11" fmla="*/ 184 h 104"/>
                  <a:gd name="T12" fmla="*/ 852 w 327"/>
                  <a:gd name="T13" fmla="*/ 87 h 104"/>
                  <a:gd name="T14" fmla="*/ 633 w 327"/>
                  <a:gd name="T15" fmla="*/ 203 h 104"/>
                  <a:gd name="T16" fmla="*/ 493 w 327"/>
                  <a:gd name="T17" fmla="*/ 160 h 104"/>
                  <a:gd name="T18" fmla="*/ 443 w 327"/>
                  <a:gd name="T19" fmla="*/ 102 h 104"/>
                  <a:gd name="T20" fmla="*/ 362 w 327"/>
                  <a:gd name="T21" fmla="*/ 129 h 104"/>
                  <a:gd name="T22" fmla="*/ 195 w 327"/>
                  <a:gd name="T23" fmla="*/ 88 h 104"/>
                  <a:gd name="T24" fmla="*/ 70 w 327"/>
                  <a:gd name="T25" fmla="*/ 32 h 104"/>
                  <a:gd name="T26" fmla="*/ 0 w 327"/>
                  <a:gd name="T27" fmla="*/ 0 h 1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27" h="104">
                    <a:moveTo>
                      <a:pt x="3" y="4"/>
                    </a:moveTo>
                    <a:cubicBezTo>
                      <a:pt x="15" y="15"/>
                      <a:pt x="33" y="22"/>
                      <a:pt x="47" y="32"/>
                    </a:cubicBezTo>
                    <a:cubicBezTo>
                      <a:pt x="64" y="44"/>
                      <a:pt x="82" y="57"/>
                      <a:pt x="101" y="67"/>
                    </a:cubicBezTo>
                    <a:cubicBezTo>
                      <a:pt x="129" y="82"/>
                      <a:pt x="159" y="95"/>
                      <a:pt x="191" y="100"/>
                    </a:cubicBezTo>
                    <a:cubicBezTo>
                      <a:pt x="220" y="104"/>
                      <a:pt x="244" y="83"/>
                      <a:pt x="269" y="72"/>
                    </a:cubicBezTo>
                    <a:cubicBezTo>
                      <a:pt x="281" y="67"/>
                      <a:pt x="294" y="64"/>
                      <a:pt x="306" y="58"/>
                    </a:cubicBezTo>
                    <a:cubicBezTo>
                      <a:pt x="322" y="51"/>
                      <a:pt x="324" y="42"/>
                      <a:pt x="327" y="27"/>
                    </a:cubicBezTo>
                    <a:cubicBezTo>
                      <a:pt x="311" y="53"/>
                      <a:pt x="271" y="66"/>
                      <a:pt x="243" y="64"/>
                    </a:cubicBezTo>
                    <a:cubicBezTo>
                      <a:pt x="227" y="64"/>
                      <a:pt x="194" y="65"/>
                      <a:pt x="189" y="50"/>
                    </a:cubicBezTo>
                    <a:cubicBezTo>
                      <a:pt x="186" y="41"/>
                      <a:pt x="180" y="32"/>
                      <a:pt x="170" y="32"/>
                    </a:cubicBezTo>
                    <a:cubicBezTo>
                      <a:pt x="167" y="48"/>
                      <a:pt x="150" y="45"/>
                      <a:pt x="139" y="41"/>
                    </a:cubicBezTo>
                    <a:cubicBezTo>
                      <a:pt x="148" y="72"/>
                      <a:pt x="81" y="32"/>
                      <a:pt x="75" y="28"/>
                    </a:cubicBezTo>
                    <a:cubicBezTo>
                      <a:pt x="60" y="20"/>
                      <a:pt x="43" y="17"/>
                      <a:pt x="27" y="10"/>
                    </a:cubicBezTo>
                    <a:cubicBezTo>
                      <a:pt x="18" y="5"/>
                      <a:pt x="10" y="2"/>
                      <a:pt x="0" y="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0" name="Freeform 564">
                <a:extLst>
                  <a:ext uri="{FF2B5EF4-FFF2-40B4-BE49-F238E27FC236}">
                    <a16:creationId xmlns:a16="http://schemas.microsoft.com/office/drawing/2014/main" id="{DED50F2F-F2B3-A9D6-A9F2-15C9EC5A34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7" y="1717"/>
                <a:ext cx="344" cy="64"/>
              </a:xfrm>
              <a:custGeom>
                <a:avLst/>
                <a:gdLst>
                  <a:gd name="T0" fmla="*/ 0 w 250"/>
                  <a:gd name="T1" fmla="*/ 55 h 43"/>
                  <a:gd name="T2" fmla="*/ 138 w 250"/>
                  <a:gd name="T3" fmla="*/ 27 h 43"/>
                  <a:gd name="T4" fmla="*/ 307 w 250"/>
                  <a:gd name="T5" fmla="*/ 60 h 43"/>
                  <a:gd name="T6" fmla="*/ 651 w 250"/>
                  <a:gd name="T7" fmla="*/ 135 h 43"/>
                  <a:gd name="T8" fmla="*/ 303 w 250"/>
                  <a:gd name="T9" fmla="*/ 106 h 43"/>
                  <a:gd name="T10" fmla="*/ 256 w 250"/>
                  <a:gd name="T11" fmla="*/ 128 h 43"/>
                  <a:gd name="T12" fmla="*/ 165 w 250"/>
                  <a:gd name="T13" fmla="*/ 122 h 43"/>
                  <a:gd name="T14" fmla="*/ 1 w 250"/>
                  <a:gd name="T15" fmla="*/ 68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0" h="43">
                    <a:moveTo>
                      <a:pt x="0" y="17"/>
                    </a:moveTo>
                    <a:cubicBezTo>
                      <a:pt x="11" y="0"/>
                      <a:pt x="37" y="7"/>
                      <a:pt x="53" y="8"/>
                    </a:cubicBezTo>
                    <a:cubicBezTo>
                      <a:pt x="75" y="11"/>
                      <a:pt x="97" y="15"/>
                      <a:pt x="118" y="18"/>
                    </a:cubicBezTo>
                    <a:cubicBezTo>
                      <a:pt x="162" y="25"/>
                      <a:pt x="208" y="29"/>
                      <a:pt x="250" y="41"/>
                    </a:cubicBezTo>
                    <a:cubicBezTo>
                      <a:pt x="206" y="43"/>
                      <a:pt x="161" y="25"/>
                      <a:pt x="116" y="32"/>
                    </a:cubicBezTo>
                    <a:cubicBezTo>
                      <a:pt x="110" y="33"/>
                      <a:pt x="105" y="37"/>
                      <a:pt x="98" y="39"/>
                    </a:cubicBezTo>
                    <a:cubicBezTo>
                      <a:pt x="88" y="42"/>
                      <a:pt x="74" y="40"/>
                      <a:pt x="63" y="37"/>
                    </a:cubicBezTo>
                    <a:cubicBezTo>
                      <a:pt x="42" y="32"/>
                      <a:pt x="22" y="20"/>
                      <a:pt x="1" y="21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1" name="Freeform 565">
                <a:extLst>
                  <a:ext uri="{FF2B5EF4-FFF2-40B4-BE49-F238E27FC236}">
                    <a16:creationId xmlns:a16="http://schemas.microsoft.com/office/drawing/2014/main" id="{08717EB0-0BE6-435A-BE3A-2C99D46A7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1" y="1732"/>
                <a:ext cx="51" cy="24"/>
              </a:xfrm>
              <a:custGeom>
                <a:avLst/>
                <a:gdLst>
                  <a:gd name="T0" fmla="*/ 0 w 37"/>
                  <a:gd name="T1" fmla="*/ 14 h 16"/>
                  <a:gd name="T2" fmla="*/ 96 w 37"/>
                  <a:gd name="T3" fmla="*/ 54 h 16"/>
                  <a:gd name="T4" fmla="*/ 32 w 37"/>
                  <a:gd name="T5" fmla="*/ 8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7" h="16">
                    <a:moveTo>
                      <a:pt x="0" y="4"/>
                    </a:moveTo>
                    <a:cubicBezTo>
                      <a:pt x="16" y="2"/>
                      <a:pt x="29" y="0"/>
                      <a:pt x="37" y="16"/>
                    </a:cubicBezTo>
                    <a:cubicBezTo>
                      <a:pt x="31" y="7"/>
                      <a:pt x="17" y="12"/>
                      <a:pt x="1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2" name="Freeform 566">
                <a:extLst>
                  <a:ext uri="{FF2B5EF4-FFF2-40B4-BE49-F238E27FC236}">
                    <a16:creationId xmlns:a16="http://schemas.microsoft.com/office/drawing/2014/main" id="{79CD612E-B05F-C479-EA2A-25850B5DE9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2" y="1742"/>
                <a:ext cx="19" cy="15"/>
              </a:xfrm>
              <a:custGeom>
                <a:avLst/>
                <a:gdLst>
                  <a:gd name="T0" fmla="*/ 10 w 14"/>
                  <a:gd name="T1" fmla="*/ 0 h 10"/>
                  <a:gd name="T2" fmla="*/ 5 w 14"/>
                  <a:gd name="T3" fmla="*/ 27 h 10"/>
                  <a:gd name="T4" fmla="*/ 35 w 14"/>
                  <a:gd name="T5" fmla="*/ 26 h 10"/>
                  <a:gd name="T6" fmla="*/ 20 w 14"/>
                  <a:gd name="T7" fmla="*/ 12 h 1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10">
                    <a:moveTo>
                      <a:pt x="4" y="0"/>
                    </a:moveTo>
                    <a:cubicBezTo>
                      <a:pt x="2" y="3"/>
                      <a:pt x="0" y="5"/>
                      <a:pt x="2" y="8"/>
                    </a:cubicBezTo>
                    <a:cubicBezTo>
                      <a:pt x="6" y="10"/>
                      <a:pt x="10" y="9"/>
                      <a:pt x="14" y="7"/>
                    </a:cubicBezTo>
                    <a:cubicBezTo>
                      <a:pt x="13" y="6"/>
                      <a:pt x="10" y="4"/>
                      <a:pt x="8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3" name="Oval 567">
                <a:extLst>
                  <a:ext uri="{FF2B5EF4-FFF2-40B4-BE49-F238E27FC236}">
                    <a16:creationId xmlns:a16="http://schemas.microsoft.com/office/drawing/2014/main" id="{7733A4B5-1CAC-3468-D387-2BEEC8539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1798"/>
                <a:ext cx="63" cy="5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4" name="Oval 568">
                <a:extLst>
                  <a:ext uri="{FF2B5EF4-FFF2-40B4-BE49-F238E27FC236}">
                    <a16:creationId xmlns:a16="http://schemas.microsoft.com/office/drawing/2014/main" id="{5F240317-D8FD-CB67-0F9C-0E3EBD2675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45" y="1787"/>
                <a:ext cx="62" cy="5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5" name="Oval 569">
                <a:extLst>
                  <a:ext uri="{FF2B5EF4-FFF2-40B4-BE49-F238E27FC236}">
                    <a16:creationId xmlns:a16="http://schemas.microsoft.com/office/drawing/2014/main" id="{277CD39C-1711-6F97-AA7A-25107A496C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49" y="1794"/>
                <a:ext cx="62" cy="54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6" name="Freeform 570">
                <a:extLst>
                  <a:ext uri="{FF2B5EF4-FFF2-40B4-BE49-F238E27FC236}">
                    <a16:creationId xmlns:a16="http://schemas.microsoft.com/office/drawing/2014/main" id="{9A8C3556-1847-BD62-CF91-CB91C0580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9" y="1807"/>
                <a:ext cx="48" cy="37"/>
              </a:xfrm>
              <a:custGeom>
                <a:avLst/>
                <a:gdLst>
                  <a:gd name="T0" fmla="*/ 0 w 35"/>
                  <a:gd name="T1" fmla="*/ 49 h 25"/>
                  <a:gd name="T2" fmla="*/ 0 w 35"/>
                  <a:gd name="T3" fmla="*/ 59 h 25"/>
                  <a:gd name="T4" fmla="*/ 41 w 35"/>
                  <a:gd name="T5" fmla="*/ 81 h 25"/>
                  <a:gd name="T6" fmla="*/ 91 w 35"/>
                  <a:gd name="T7" fmla="*/ 33 h 25"/>
                  <a:gd name="T8" fmla="*/ 88 w 35"/>
                  <a:gd name="T9" fmla="*/ 22 h 25"/>
                  <a:gd name="T10" fmla="*/ 49 w 35"/>
                  <a:gd name="T11" fmla="*/ 0 h 25"/>
                  <a:gd name="T12" fmla="*/ 0 w 35"/>
                  <a:gd name="T13" fmla="*/ 49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" h="25">
                    <a:moveTo>
                      <a:pt x="0" y="15"/>
                    </a:moveTo>
                    <a:cubicBezTo>
                      <a:pt x="0" y="16"/>
                      <a:pt x="0" y="17"/>
                      <a:pt x="0" y="18"/>
                    </a:cubicBezTo>
                    <a:cubicBezTo>
                      <a:pt x="4" y="22"/>
                      <a:pt x="9" y="25"/>
                      <a:pt x="16" y="25"/>
                    </a:cubicBezTo>
                    <a:cubicBezTo>
                      <a:pt x="26" y="25"/>
                      <a:pt x="35" y="18"/>
                      <a:pt x="35" y="10"/>
                    </a:cubicBezTo>
                    <a:cubicBezTo>
                      <a:pt x="35" y="9"/>
                      <a:pt x="35" y="8"/>
                      <a:pt x="34" y="7"/>
                    </a:cubicBezTo>
                    <a:cubicBezTo>
                      <a:pt x="31" y="2"/>
                      <a:pt x="25" y="0"/>
                      <a:pt x="19" y="0"/>
                    </a:cubicBezTo>
                    <a:cubicBezTo>
                      <a:pt x="8" y="0"/>
                      <a:pt x="0" y="6"/>
                      <a:pt x="0" y="15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7" name="Oval 571">
                <a:extLst>
                  <a:ext uri="{FF2B5EF4-FFF2-40B4-BE49-F238E27FC236}">
                    <a16:creationId xmlns:a16="http://schemas.microsoft.com/office/drawing/2014/main" id="{03D7348C-03DF-6A71-1E2B-9B181D5DD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60" y="1806"/>
                <a:ext cx="13" cy="1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8" name="Oval 572">
                <a:extLst>
                  <a:ext uri="{FF2B5EF4-FFF2-40B4-BE49-F238E27FC236}">
                    <a16:creationId xmlns:a16="http://schemas.microsoft.com/office/drawing/2014/main" id="{86CF383B-893A-0CEB-8E6F-5D74679016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75" y="1804"/>
                <a:ext cx="9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9" name="Freeform 573">
                <a:extLst>
                  <a:ext uri="{FF2B5EF4-FFF2-40B4-BE49-F238E27FC236}">
                    <a16:creationId xmlns:a16="http://schemas.microsoft.com/office/drawing/2014/main" id="{F7147924-C9AE-B674-CBDD-59DD04D1D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1" y="1823"/>
                <a:ext cx="35" cy="25"/>
              </a:xfrm>
              <a:custGeom>
                <a:avLst/>
                <a:gdLst>
                  <a:gd name="T0" fmla="*/ 69 w 25"/>
                  <a:gd name="T1" fmla="*/ 0 h 17"/>
                  <a:gd name="T2" fmla="*/ 0 w 25"/>
                  <a:gd name="T3" fmla="*/ 41 h 17"/>
                  <a:gd name="T4" fmla="*/ 69 w 25"/>
                  <a:gd name="T5" fmla="*/ 0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7">
                    <a:moveTo>
                      <a:pt x="25" y="0"/>
                    </a:moveTo>
                    <a:cubicBezTo>
                      <a:pt x="21" y="14"/>
                      <a:pt x="9" y="17"/>
                      <a:pt x="0" y="13"/>
                    </a:cubicBezTo>
                    <a:cubicBezTo>
                      <a:pt x="7" y="12"/>
                      <a:pt x="19" y="10"/>
                      <a:pt x="25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0" name="Freeform 574">
                <a:extLst>
                  <a:ext uri="{FF2B5EF4-FFF2-40B4-BE49-F238E27FC236}">
                    <a16:creationId xmlns:a16="http://schemas.microsoft.com/office/drawing/2014/main" id="{028B3206-4E73-8FF8-CBA2-F97921339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0" y="1710"/>
                <a:ext cx="527" cy="232"/>
              </a:xfrm>
              <a:custGeom>
                <a:avLst/>
                <a:gdLst>
                  <a:gd name="T0" fmla="*/ 26 w 383"/>
                  <a:gd name="T1" fmla="*/ 56 h 158"/>
                  <a:gd name="T2" fmla="*/ 102 w 383"/>
                  <a:gd name="T3" fmla="*/ 203 h 158"/>
                  <a:gd name="T4" fmla="*/ 490 w 383"/>
                  <a:gd name="T5" fmla="*/ 468 h 158"/>
                  <a:gd name="T6" fmla="*/ 757 w 383"/>
                  <a:gd name="T7" fmla="*/ 414 h 158"/>
                  <a:gd name="T8" fmla="*/ 966 w 383"/>
                  <a:gd name="T9" fmla="*/ 238 h 158"/>
                  <a:gd name="T10" fmla="*/ 671 w 383"/>
                  <a:gd name="T11" fmla="*/ 101 h 158"/>
                  <a:gd name="T12" fmla="*/ 278 w 383"/>
                  <a:gd name="T13" fmla="*/ 26 h 158"/>
                  <a:gd name="T14" fmla="*/ 26 w 383"/>
                  <a:gd name="T15" fmla="*/ 56 h 1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83" h="158">
                    <a:moveTo>
                      <a:pt x="10" y="18"/>
                    </a:moveTo>
                    <a:cubicBezTo>
                      <a:pt x="7" y="39"/>
                      <a:pt x="0" y="42"/>
                      <a:pt x="39" y="64"/>
                    </a:cubicBezTo>
                    <a:cubicBezTo>
                      <a:pt x="78" y="85"/>
                      <a:pt x="139" y="137"/>
                      <a:pt x="188" y="148"/>
                    </a:cubicBezTo>
                    <a:cubicBezTo>
                      <a:pt x="237" y="158"/>
                      <a:pt x="251" y="150"/>
                      <a:pt x="291" y="131"/>
                    </a:cubicBezTo>
                    <a:cubicBezTo>
                      <a:pt x="331" y="111"/>
                      <a:pt x="358" y="105"/>
                      <a:pt x="371" y="75"/>
                    </a:cubicBezTo>
                    <a:cubicBezTo>
                      <a:pt x="383" y="46"/>
                      <a:pt x="314" y="45"/>
                      <a:pt x="258" y="32"/>
                    </a:cubicBezTo>
                    <a:cubicBezTo>
                      <a:pt x="202" y="20"/>
                      <a:pt x="153" y="16"/>
                      <a:pt x="107" y="8"/>
                    </a:cubicBezTo>
                    <a:cubicBezTo>
                      <a:pt x="60" y="0"/>
                      <a:pt x="11" y="3"/>
                      <a:pt x="10" y="18"/>
                    </a:cubicBezTo>
                    <a:close/>
                  </a:path>
                </a:pathLst>
              </a:custGeom>
              <a:noFill/>
              <a:ln w="635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301" name="Group 575">
              <a:extLst>
                <a:ext uri="{FF2B5EF4-FFF2-40B4-BE49-F238E27FC236}">
                  <a16:creationId xmlns:a16="http://schemas.microsoft.com/office/drawing/2014/main" id="{B59F5EA8-48E1-4C08-9413-6A00CE751D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99563" y="2170113"/>
              <a:ext cx="946150" cy="247650"/>
              <a:chOff x="4871" y="1391"/>
              <a:chExt cx="596" cy="156"/>
            </a:xfrm>
          </p:grpSpPr>
          <p:sp>
            <p:nvSpPr>
              <p:cNvPr id="3302" name="Freeform 576">
                <a:extLst>
                  <a:ext uri="{FF2B5EF4-FFF2-40B4-BE49-F238E27FC236}">
                    <a16:creationId xmlns:a16="http://schemas.microsoft.com/office/drawing/2014/main" id="{E0CC5DF1-694E-EDB3-A56B-7098052B5F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71" y="1391"/>
                <a:ext cx="596" cy="156"/>
              </a:xfrm>
              <a:custGeom>
                <a:avLst/>
                <a:gdLst>
                  <a:gd name="T0" fmla="*/ 7 w 434"/>
                  <a:gd name="T1" fmla="*/ 224 h 106"/>
                  <a:gd name="T2" fmla="*/ 146 w 434"/>
                  <a:gd name="T3" fmla="*/ 249 h 106"/>
                  <a:gd name="T4" fmla="*/ 431 w 434"/>
                  <a:gd name="T5" fmla="*/ 271 h 106"/>
                  <a:gd name="T6" fmla="*/ 930 w 434"/>
                  <a:gd name="T7" fmla="*/ 258 h 106"/>
                  <a:gd name="T8" fmla="*/ 1116 w 434"/>
                  <a:gd name="T9" fmla="*/ 121 h 106"/>
                  <a:gd name="T10" fmla="*/ 909 w 434"/>
                  <a:gd name="T11" fmla="*/ 46 h 106"/>
                  <a:gd name="T12" fmla="*/ 519 w 434"/>
                  <a:gd name="T13" fmla="*/ 26 h 106"/>
                  <a:gd name="T14" fmla="*/ 203 w 434"/>
                  <a:gd name="T15" fmla="*/ 116 h 106"/>
                  <a:gd name="T16" fmla="*/ 26 w 434"/>
                  <a:gd name="T17" fmla="*/ 202 h 106"/>
                  <a:gd name="T18" fmla="*/ 7 w 434"/>
                  <a:gd name="T19" fmla="*/ 224 h 10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4" h="106">
                    <a:moveTo>
                      <a:pt x="3" y="70"/>
                    </a:moveTo>
                    <a:cubicBezTo>
                      <a:pt x="4" y="79"/>
                      <a:pt x="19" y="79"/>
                      <a:pt x="56" y="78"/>
                    </a:cubicBezTo>
                    <a:cubicBezTo>
                      <a:pt x="93" y="77"/>
                      <a:pt x="109" y="72"/>
                      <a:pt x="167" y="85"/>
                    </a:cubicBezTo>
                    <a:cubicBezTo>
                      <a:pt x="225" y="98"/>
                      <a:pt x="308" y="106"/>
                      <a:pt x="359" y="81"/>
                    </a:cubicBezTo>
                    <a:cubicBezTo>
                      <a:pt x="410" y="56"/>
                      <a:pt x="429" y="50"/>
                      <a:pt x="431" y="38"/>
                    </a:cubicBezTo>
                    <a:cubicBezTo>
                      <a:pt x="434" y="26"/>
                      <a:pt x="388" y="19"/>
                      <a:pt x="351" y="14"/>
                    </a:cubicBezTo>
                    <a:cubicBezTo>
                      <a:pt x="315" y="10"/>
                      <a:pt x="259" y="0"/>
                      <a:pt x="200" y="8"/>
                    </a:cubicBezTo>
                    <a:cubicBezTo>
                      <a:pt x="142" y="16"/>
                      <a:pt x="110" y="23"/>
                      <a:pt x="79" y="37"/>
                    </a:cubicBezTo>
                    <a:cubicBezTo>
                      <a:pt x="49" y="51"/>
                      <a:pt x="20" y="60"/>
                      <a:pt x="10" y="63"/>
                    </a:cubicBezTo>
                    <a:cubicBezTo>
                      <a:pt x="0" y="66"/>
                      <a:pt x="3" y="65"/>
                      <a:pt x="3" y="7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3" name="Freeform 577">
                <a:extLst>
                  <a:ext uri="{FF2B5EF4-FFF2-40B4-BE49-F238E27FC236}">
                    <a16:creationId xmlns:a16="http://schemas.microsoft.com/office/drawing/2014/main" id="{058A8C92-D9C6-13D1-9306-52821B7B9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8" y="1404"/>
                <a:ext cx="451" cy="87"/>
              </a:xfrm>
              <a:custGeom>
                <a:avLst/>
                <a:gdLst>
                  <a:gd name="T0" fmla="*/ 6 w 328"/>
                  <a:gd name="T1" fmla="*/ 183 h 59"/>
                  <a:gd name="T2" fmla="*/ 198 w 328"/>
                  <a:gd name="T3" fmla="*/ 88 h 59"/>
                  <a:gd name="T4" fmla="*/ 448 w 328"/>
                  <a:gd name="T5" fmla="*/ 22 h 59"/>
                  <a:gd name="T6" fmla="*/ 604 w 328"/>
                  <a:gd name="T7" fmla="*/ 13 h 59"/>
                  <a:gd name="T8" fmla="*/ 853 w 328"/>
                  <a:gd name="T9" fmla="*/ 52 h 59"/>
                  <a:gd name="T10" fmla="*/ 584 w 328"/>
                  <a:gd name="T11" fmla="*/ 59 h 59"/>
                  <a:gd name="T12" fmla="*/ 459 w 328"/>
                  <a:gd name="T13" fmla="*/ 115 h 59"/>
                  <a:gd name="T14" fmla="*/ 323 w 328"/>
                  <a:gd name="T15" fmla="*/ 115 h 59"/>
                  <a:gd name="T16" fmla="*/ 220 w 328"/>
                  <a:gd name="T17" fmla="*/ 137 h 59"/>
                  <a:gd name="T18" fmla="*/ 140 w 328"/>
                  <a:gd name="T19" fmla="*/ 155 h 59"/>
                  <a:gd name="T20" fmla="*/ 0 w 328"/>
                  <a:gd name="T21" fmla="*/ 189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28" h="59">
                    <a:moveTo>
                      <a:pt x="2" y="57"/>
                    </a:moveTo>
                    <a:cubicBezTo>
                      <a:pt x="26" y="47"/>
                      <a:pt x="51" y="37"/>
                      <a:pt x="76" y="28"/>
                    </a:cubicBezTo>
                    <a:cubicBezTo>
                      <a:pt x="108" y="17"/>
                      <a:pt x="139" y="12"/>
                      <a:pt x="172" y="7"/>
                    </a:cubicBezTo>
                    <a:cubicBezTo>
                      <a:pt x="192" y="4"/>
                      <a:pt x="212" y="0"/>
                      <a:pt x="232" y="4"/>
                    </a:cubicBezTo>
                    <a:cubicBezTo>
                      <a:pt x="264" y="10"/>
                      <a:pt x="299" y="4"/>
                      <a:pt x="328" y="16"/>
                    </a:cubicBezTo>
                    <a:cubicBezTo>
                      <a:pt x="294" y="11"/>
                      <a:pt x="259" y="10"/>
                      <a:pt x="225" y="18"/>
                    </a:cubicBezTo>
                    <a:cubicBezTo>
                      <a:pt x="208" y="23"/>
                      <a:pt x="193" y="33"/>
                      <a:pt x="177" y="36"/>
                    </a:cubicBezTo>
                    <a:cubicBezTo>
                      <a:pt x="159" y="39"/>
                      <a:pt x="141" y="35"/>
                      <a:pt x="124" y="36"/>
                    </a:cubicBezTo>
                    <a:cubicBezTo>
                      <a:pt x="110" y="37"/>
                      <a:pt x="97" y="40"/>
                      <a:pt x="84" y="43"/>
                    </a:cubicBezTo>
                    <a:cubicBezTo>
                      <a:pt x="74" y="46"/>
                      <a:pt x="64" y="46"/>
                      <a:pt x="54" y="48"/>
                    </a:cubicBezTo>
                    <a:cubicBezTo>
                      <a:pt x="37" y="51"/>
                      <a:pt x="16" y="52"/>
                      <a:pt x="0" y="59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4" name="Freeform 578">
                <a:extLst>
                  <a:ext uri="{FF2B5EF4-FFF2-40B4-BE49-F238E27FC236}">
                    <a16:creationId xmlns:a16="http://schemas.microsoft.com/office/drawing/2014/main" id="{88E9A7E3-CC55-B9A1-A0F7-DD79636E69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4" y="1447"/>
                <a:ext cx="430" cy="82"/>
              </a:xfrm>
              <a:custGeom>
                <a:avLst/>
                <a:gdLst>
                  <a:gd name="T0" fmla="*/ 67 w 313"/>
                  <a:gd name="T1" fmla="*/ 94 h 56"/>
                  <a:gd name="T2" fmla="*/ 529 w 313"/>
                  <a:gd name="T3" fmla="*/ 148 h 56"/>
                  <a:gd name="T4" fmla="*/ 692 w 313"/>
                  <a:gd name="T5" fmla="*/ 86 h 56"/>
                  <a:gd name="T6" fmla="*/ 771 w 313"/>
                  <a:gd name="T7" fmla="*/ 38 h 56"/>
                  <a:gd name="T8" fmla="*/ 812 w 313"/>
                  <a:gd name="T9" fmla="*/ 0 h 56"/>
                  <a:gd name="T10" fmla="*/ 692 w 313"/>
                  <a:gd name="T11" fmla="*/ 54 h 56"/>
                  <a:gd name="T12" fmla="*/ 615 w 313"/>
                  <a:gd name="T13" fmla="*/ 56 h 56"/>
                  <a:gd name="T14" fmla="*/ 576 w 313"/>
                  <a:gd name="T15" fmla="*/ 50 h 56"/>
                  <a:gd name="T16" fmla="*/ 521 w 313"/>
                  <a:gd name="T17" fmla="*/ 60 h 56"/>
                  <a:gd name="T18" fmla="*/ 464 w 313"/>
                  <a:gd name="T19" fmla="*/ 60 h 56"/>
                  <a:gd name="T20" fmla="*/ 324 w 313"/>
                  <a:gd name="T21" fmla="*/ 89 h 56"/>
                  <a:gd name="T22" fmla="*/ 0 w 313"/>
                  <a:gd name="T23" fmla="*/ 88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13" h="56">
                    <a:moveTo>
                      <a:pt x="26" y="30"/>
                    </a:moveTo>
                    <a:cubicBezTo>
                      <a:pt x="85" y="31"/>
                      <a:pt x="143" y="56"/>
                      <a:pt x="204" y="47"/>
                    </a:cubicBezTo>
                    <a:cubicBezTo>
                      <a:pt x="226" y="44"/>
                      <a:pt x="246" y="37"/>
                      <a:pt x="267" y="27"/>
                    </a:cubicBezTo>
                    <a:cubicBezTo>
                      <a:pt x="277" y="22"/>
                      <a:pt x="287" y="16"/>
                      <a:pt x="297" y="12"/>
                    </a:cubicBezTo>
                    <a:cubicBezTo>
                      <a:pt x="305" y="9"/>
                      <a:pt x="309" y="7"/>
                      <a:pt x="313" y="0"/>
                    </a:cubicBezTo>
                    <a:cubicBezTo>
                      <a:pt x="297" y="7"/>
                      <a:pt x="285" y="15"/>
                      <a:pt x="267" y="17"/>
                    </a:cubicBezTo>
                    <a:cubicBezTo>
                      <a:pt x="257" y="18"/>
                      <a:pt x="247" y="19"/>
                      <a:pt x="237" y="18"/>
                    </a:cubicBezTo>
                    <a:cubicBezTo>
                      <a:pt x="232" y="17"/>
                      <a:pt x="227" y="15"/>
                      <a:pt x="222" y="16"/>
                    </a:cubicBezTo>
                    <a:cubicBezTo>
                      <a:pt x="214" y="17"/>
                      <a:pt x="210" y="20"/>
                      <a:pt x="201" y="19"/>
                    </a:cubicBezTo>
                    <a:cubicBezTo>
                      <a:pt x="194" y="19"/>
                      <a:pt x="185" y="17"/>
                      <a:pt x="179" y="19"/>
                    </a:cubicBezTo>
                    <a:cubicBezTo>
                      <a:pt x="188" y="41"/>
                      <a:pt x="136" y="31"/>
                      <a:pt x="125" y="29"/>
                    </a:cubicBezTo>
                    <a:cubicBezTo>
                      <a:pt x="84" y="22"/>
                      <a:pt x="40" y="18"/>
                      <a:pt x="0" y="28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5" name="Freeform 579">
                <a:extLst>
                  <a:ext uri="{FF2B5EF4-FFF2-40B4-BE49-F238E27FC236}">
                    <a16:creationId xmlns:a16="http://schemas.microsoft.com/office/drawing/2014/main" id="{32277CD1-8599-7AFE-4073-342773CD9B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67" y="1421"/>
                <a:ext cx="110" cy="17"/>
              </a:xfrm>
              <a:custGeom>
                <a:avLst/>
                <a:gdLst>
                  <a:gd name="T0" fmla="*/ 0 w 80"/>
                  <a:gd name="T1" fmla="*/ 34 h 12"/>
                  <a:gd name="T2" fmla="*/ 208 w 80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0" h="12">
                    <a:moveTo>
                      <a:pt x="0" y="12"/>
                    </a:moveTo>
                    <a:cubicBezTo>
                      <a:pt x="23" y="0"/>
                      <a:pt x="55" y="1"/>
                      <a:pt x="8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6" name="Oval 580">
                <a:extLst>
                  <a:ext uri="{FF2B5EF4-FFF2-40B4-BE49-F238E27FC236}">
                    <a16:creationId xmlns:a16="http://schemas.microsoft.com/office/drawing/2014/main" id="{95417D60-22E8-2043-A274-3DE074A661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" y="1451"/>
                <a:ext cx="72" cy="42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7" name="Oval 581">
                <a:extLst>
                  <a:ext uri="{FF2B5EF4-FFF2-40B4-BE49-F238E27FC236}">
                    <a16:creationId xmlns:a16="http://schemas.microsoft.com/office/drawing/2014/main" id="{1B7C452A-0FD4-C492-A990-64E17468EC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3" y="1441"/>
                <a:ext cx="72" cy="4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8" name="Oval 582">
                <a:extLst>
                  <a:ext uri="{FF2B5EF4-FFF2-40B4-BE49-F238E27FC236}">
                    <a16:creationId xmlns:a16="http://schemas.microsoft.com/office/drawing/2014/main" id="{22BBB683-94F7-F029-399F-AC9685BB8D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9" y="1447"/>
                <a:ext cx="70" cy="41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9" name="Freeform 583">
                <a:extLst>
                  <a:ext uri="{FF2B5EF4-FFF2-40B4-BE49-F238E27FC236}">
                    <a16:creationId xmlns:a16="http://schemas.microsoft.com/office/drawing/2014/main" id="{647D3DF4-427D-6A2F-F449-E1F1464276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" y="1457"/>
                <a:ext cx="55" cy="28"/>
              </a:xfrm>
              <a:custGeom>
                <a:avLst/>
                <a:gdLst>
                  <a:gd name="T0" fmla="*/ 0 w 40"/>
                  <a:gd name="T1" fmla="*/ 35 h 19"/>
                  <a:gd name="T2" fmla="*/ 1 w 40"/>
                  <a:gd name="T3" fmla="*/ 46 h 19"/>
                  <a:gd name="T4" fmla="*/ 50 w 40"/>
                  <a:gd name="T5" fmla="*/ 60 h 19"/>
                  <a:gd name="T6" fmla="*/ 105 w 40"/>
                  <a:gd name="T7" fmla="*/ 22 h 19"/>
                  <a:gd name="T8" fmla="*/ 105 w 40"/>
                  <a:gd name="T9" fmla="*/ 15 h 19"/>
                  <a:gd name="T10" fmla="*/ 56 w 40"/>
                  <a:gd name="T11" fmla="*/ 0 h 19"/>
                  <a:gd name="T12" fmla="*/ 0 w 40"/>
                  <a:gd name="T13" fmla="*/ 35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1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1" y="19"/>
                      <a:pt x="40" y="14"/>
                      <a:pt x="40" y="7"/>
                    </a:cubicBezTo>
                    <a:cubicBezTo>
                      <a:pt x="40" y="7"/>
                      <a:pt x="40" y="6"/>
                      <a:pt x="40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10" name="Oval 584">
                <a:extLst>
                  <a:ext uri="{FF2B5EF4-FFF2-40B4-BE49-F238E27FC236}">
                    <a16:creationId xmlns:a16="http://schemas.microsoft.com/office/drawing/2014/main" id="{EBAE275E-C76D-B546-630A-CE20074C1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68" y="1456"/>
                <a:ext cx="7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11" name="Oval 585">
                <a:extLst>
                  <a:ext uri="{FF2B5EF4-FFF2-40B4-BE49-F238E27FC236}">
                    <a16:creationId xmlns:a16="http://schemas.microsoft.com/office/drawing/2014/main" id="{94DD7324-734F-E5F5-506D-C1220998FC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79" y="1456"/>
                <a:ext cx="5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12" name="Freeform 586">
                <a:extLst>
                  <a:ext uri="{FF2B5EF4-FFF2-40B4-BE49-F238E27FC236}">
                    <a16:creationId xmlns:a16="http://schemas.microsoft.com/office/drawing/2014/main" id="{BD8235C9-CDA4-DE0E-4567-78068A79F8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3" y="1470"/>
                <a:ext cx="40" cy="18"/>
              </a:xfrm>
              <a:custGeom>
                <a:avLst/>
                <a:gdLst>
                  <a:gd name="T0" fmla="*/ 76 w 29"/>
                  <a:gd name="T1" fmla="*/ 0 h 12"/>
                  <a:gd name="T2" fmla="*/ 0 w 29"/>
                  <a:gd name="T3" fmla="*/ 32 h 12"/>
                  <a:gd name="T4" fmla="*/ 7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13" name="Freeform 587">
                <a:extLst>
                  <a:ext uri="{FF2B5EF4-FFF2-40B4-BE49-F238E27FC236}">
                    <a16:creationId xmlns:a16="http://schemas.microsoft.com/office/drawing/2014/main" id="{5B9B5394-41C4-2F26-AF71-A92E73A7BB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71" y="1391"/>
                <a:ext cx="596" cy="156"/>
              </a:xfrm>
              <a:custGeom>
                <a:avLst/>
                <a:gdLst>
                  <a:gd name="T0" fmla="*/ 7 w 434"/>
                  <a:gd name="T1" fmla="*/ 224 h 106"/>
                  <a:gd name="T2" fmla="*/ 146 w 434"/>
                  <a:gd name="T3" fmla="*/ 249 h 106"/>
                  <a:gd name="T4" fmla="*/ 431 w 434"/>
                  <a:gd name="T5" fmla="*/ 271 h 106"/>
                  <a:gd name="T6" fmla="*/ 930 w 434"/>
                  <a:gd name="T7" fmla="*/ 258 h 106"/>
                  <a:gd name="T8" fmla="*/ 1116 w 434"/>
                  <a:gd name="T9" fmla="*/ 121 h 106"/>
                  <a:gd name="T10" fmla="*/ 909 w 434"/>
                  <a:gd name="T11" fmla="*/ 46 h 106"/>
                  <a:gd name="T12" fmla="*/ 519 w 434"/>
                  <a:gd name="T13" fmla="*/ 26 h 106"/>
                  <a:gd name="T14" fmla="*/ 203 w 434"/>
                  <a:gd name="T15" fmla="*/ 116 h 106"/>
                  <a:gd name="T16" fmla="*/ 26 w 434"/>
                  <a:gd name="T17" fmla="*/ 202 h 106"/>
                  <a:gd name="T18" fmla="*/ 7 w 434"/>
                  <a:gd name="T19" fmla="*/ 224 h 10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4" h="106">
                    <a:moveTo>
                      <a:pt x="3" y="70"/>
                    </a:moveTo>
                    <a:cubicBezTo>
                      <a:pt x="4" y="79"/>
                      <a:pt x="19" y="79"/>
                      <a:pt x="56" y="78"/>
                    </a:cubicBezTo>
                    <a:cubicBezTo>
                      <a:pt x="93" y="77"/>
                      <a:pt x="109" y="72"/>
                      <a:pt x="167" y="85"/>
                    </a:cubicBezTo>
                    <a:cubicBezTo>
                      <a:pt x="225" y="98"/>
                      <a:pt x="308" y="106"/>
                      <a:pt x="359" y="81"/>
                    </a:cubicBezTo>
                    <a:cubicBezTo>
                      <a:pt x="410" y="56"/>
                      <a:pt x="429" y="50"/>
                      <a:pt x="431" y="38"/>
                    </a:cubicBezTo>
                    <a:cubicBezTo>
                      <a:pt x="434" y="26"/>
                      <a:pt x="388" y="19"/>
                      <a:pt x="351" y="14"/>
                    </a:cubicBezTo>
                    <a:cubicBezTo>
                      <a:pt x="315" y="10"/>
                      <a:pt x="259" y="0"/>
                      <a:pt x="200" y="8"/>
                    </a:cubicBezTo>
                    <a:cubicBezTo>
                      <a:pt x="142" y="16"/>
                      <a:pt x="110" y="23"/>
                      <a:pt x="79" y="37"/>
                    </a:cubicBezTo>
                    <a:cubicBezTo>
                      <a:pt x="49" y="51"/>
                      <a:pt x="20" y="60"/>
                      <a:pt x="10" y="63"/>
                    </a:cubicBezTo>
                    <a:cubicBezTo>
                      <a:pt x="0" y="66"/>
                      <a:pt x="3" y="65"/>
                      <a:pt x="3" y="70"/>
                    </a:cubicBezTo>
                    <a:close/>
                  </a:path>
                </a:pathLst>
              </a:custGeom>
              <a:noFill/>
              <a:ln w="635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</p:grpSp>
      <p:grpSp>
        <p:nvGrpSpPr>
          <p:cNvPr id="3315" name="Group 382">
            <a:extLst>
              <a:ext uri="{FF2B5EF4-FFF2-40B4-BE49-F238E27FC236}">
                <a16:creationId xmlns:a16="http://schemas.microsoft.com/office/drawing/2014/main" id="{56CC0272-86F7-67DC-BBBD-14532A2C9338}"/>
              </a:ext>
            </a:extLst>
          </p:cNvPr>
          <p:cNvGrpSpPr>
            <a:grpSpLocks/>
          </p:cNvGrpSpPr>
          <p:nvPr/>
        </p:nvGrpSpPr>
        <p:grpSpPr bwMode="auto">
          <a:xfrm rot="2765263" flipH="1">
            <a:off x="992569" y="2268756"/>
            <a:ext cx="226270" cy="1175557"/>
            <a:chOff x="4903" y="725"/>
            <a:chExt cx="354" cy="3059"/>
          </a:xfrm>
        </p:grpSpPr>
        <p:sp>
          <p:nvSpPr>
            <p:cNvPr id="3316" name="Freeform 383">
              <a:extLst>
                <a:ext uri="{FF2B5EF4-FFF2-40B4-BE49-F238E27FC236}">
                  <a16:creationId xmlns:a16="http://schemas.microsoft.com/office/drawing/2014/main" id="{858B0E51-AF3A-F7CF-C429-C10A256AD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3" y="725"/>
              <a:ext cx="354" cy="3059"/>
            </a:xfrm>
            <a:custGeom>
              <a:avLst/>
              <a:gdLst>
                <a:gd name="T0" fmla="*/ 1012 w 148"/>
                <a:gd name="T1" fmla="*/ 0 h 1201"/>
                <a:gd name="T2" fmla="*/ 0 w 148"/>
                <a:gd name="T3" fmla="*/ 117 h 1201"/>
                <a:gd name="T4" fmla="*/ 0 w 148"/>
                <a:gd name="T5" fmla="*/ 1207 h 1201"/>
                <a:gd name="T6" fmla="*/ 0 w 148"/>
                <a:gd name="T7" fmla="*/ 1207 h 1201"/>
                <a:gd name="T8" fmla="*/ 57 w 148"/>
                <a:gd name="T9" fmla="*/ 1238 h 1201"/>
                <a:gd name="T10" fmla="*/ 57 w 148"/>
                <a:gd name="T11" fmla="*/ 18950 h 1201"/>
                <a:gd name="T12" fmla="*/ 1012 w 148"/>
                <a:gd name="T13" fmla="*/ 19844 h 1201"/>
                <a:gd name="T14" fmla="*/ 1957 w 148"/>
                <a:gd name="T15" fmla="*/ 18950 h 1201"/>
                <a:gd name="T16" fmla="*/ 1957 w 148"/>
                <a:gd name="T17" fmla="*/ 1238 h 1201"/>
                <a:gd name="T18" fmla="*/ 2026 w 148"/>
                <a:gd name="T19" fmla="*/ 1207 h 1201"/>
                <a:gd name="T20" fmla="*/ 2026 w 148"/>
                <a:gd name="T21" fmla="*/ 117 h 1201"/>
                <a:gd name="T22" fmla="*/ 1012 w 148"/>
                <a:gd name="T23" fmla="*/ 0 h 120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48" h="1201">
                  <a:moveTo>
                    <a:pt x="74" y="0"/>
                  </a:moveTo>
                  <a:cubicBezTo>
                    <a:pt x="33" y="0"/>
                    <a:pt x="0" y="3"/>
                    <a:pt x="0" y="7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4"/>
                    <a:pt x="2" y="75"/>
                    <a:pt x="4" y="75"/>
                  </a:cubicBezTo>
                  <a:cubicBezTo>
                    <a:pt x="4" y="1147"/>
                    <a:pt x="4" y="1147"/>
                    <a:pt x="4" y="1147"/>
                  </a:cubicBezTo>
                  <a:cubicBezTo>
                    <a:pt x="4" y="1186"/>
                    <a:pt x="35" y="1201"/>
                    <a:pt x="74" y="1201"/>
                  </a:cubicBezTo>
                  <a:cubicBezTo>
                    <a:pt x="112" y="1201"/>
                    <a:pt x="143" y="1186"/>
                    <a:pt x="143" y="1147"/>
                  </a:cubicBezTo>
                  <a:cubicBezTo>
                    <a:pt x="143" y="75"/>
                    <a:pt x="143" y="75"/>
                    <a:pt x="143" y="75"/>
                  </a:cubicBezTo>
                  <a:cubicBezTo>
                    <a:pt x="146" y="75"/>
                    <a:pt x="148" y="74"/>
                    <a:pt x="148" y="73"/>
                  </a:cubicBezTo>
                  <a:cubicBezTo>
                    <a:pt x="148" y="7"/>
                    <a:pt x="148" y="7"/>
                    <a:pt x="148" y="7"/>
                  </a:cubicBezTo>
                  <a:cubicBezTo>
                    <a:pt x="148" y="3"/>
                    <a:pt x="115" y="0"/>
                    <a:pt x="74" y="0"/>
                  </a:cubicBezTo>
                  <a:close/>
                </a:path>
              </a:pathLst>
            </a:custGeom>
            <a:noFill/>
            <a:ln w="1428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17" name="Freeform 384">
              <a:extLst>
                <a:ext uri="{FF2B5EF4-FFF2-40B4-BE49-F238E27FC236}">
                  <a16:creationId xmlns:a16="http://schemas.microsoft.com/office/drawing/2014/main" id="{693BD4A0-8649-87A7-A945-6FC3F0DC96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" y="863"/>
              <a:ext cx="332" cy="2921"/>
            </a:xfrm>
            <a:custGeom>
              <a:avLst/>
              <a:gdLst>
                <a:gd name="T0" fmla="*/ 0 w 139"/>
                <a:gd name="T1" fmla="*/ 0 h 1147"/>
                <a:gd name="T2" fmla="*/ 0 w 139"/>
                <a:gd name="T3" fmla="*/ 18048 h 1147"/>
                <a:gd name="T4" fmla="*/ 953 w 139"/>
                <a:gd name="T5" fmla="*/ 18944 h 1147"/>
                <a:gd name="T6" fmla="*/ 1894 w 139"/>
                <a:gd name="T7" fmla="*/ 18048 h 1147"/>
                <a:gd name="T8" fmla="*/ 1894 w 139"/>
                <a:gd name="T9" fmla="*/ 0 h 1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9" h="1147">
                  <a:moveTo>
                    <a:pt x="0" y="0"/>
                  </a:moveTo>
                  <a:cubicBezTo>
                    <a:pt x="0" y="1093"/>
                    <a:pt x="0" y="1093"/>
                    <a:pt x="0" y="1093"/>
                  </a:cubicBezTo>
                  <a:cubicBezTo>
                    <a:pt x="0" y="1132"/>
                    <a:pt x="31" y="1147"/>
                    <a:pt x="70" y="1147"/>
                  </a:cubicBezTo>
                  <a:cubicBezTo>
                    <a:pt x="108" y="1147"/>
                    <a:pt x="139" y="1132"/>
                    <a:pt x="139" y="1093"/>
                  </a:cubicBezTo>
                  <a:cubicBezTo>
                    <a:pt x="139" y="0"/>
                    <a:pt x="139" y="0"/>
                    <a:pt x="139" y="0"/>
                  </a:cubicBezTo>
                </a:path>
              </a:pathLst>
            </a:custGeom>
            <a:solidFill>
              <a:srgbClr val="E2EF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18" name="Freeform 385">
              <a:extLst>
                <a:ext uri="{FF2B5EF4-FFF2-40B4-BE49-F238E27FC236}">
                  <a16:creationId xmlns:a16="http://schemas.microsoft.com/office/drawing/2014/main" id="{6F11F61B-6A4D-4344-FED2-FC47F521F3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" y="1996"/>
              <a:ext cx="332" cy="515"/>
            </a:xfrm>
            <a:custGeom>
              <a:avLst/>
              <a:gdLst>
                <a:gd name="T0" fmla="*/ 1894 w 139"/>
                <a:gd name="T1" fmla="*/ 117 h 202"/>
                <a:gd name="T2" fmla="*/ 1853 w 139"/>
                <a:gd name="T3" fmla="*/ 97 h 202"/>
                <a:gd name="T4" fmla="*/ 0 w 139"/>
                <a:gd name="T5" fmla="*/ 51 h 202"/>
                <a:gd name="T6" fmla="*/ 0 w 139"/>
                <a:gd name="T7" fmla="*/ 3100 h 202"/>
                <a:gd name="T8" fmla="*/ 325 w 139"/>
                <a:gd name="T9" fmla="*/ 3146 h 202"/>
                <a:gd name="T10" fmla="*/ 1146 w 139"/>
                <a:gd name="T11" fmla="*/ 3036 h 202"/>
                <a:gd name="T12" fmla="*/ 1882 w 139"/>
                <a:gd name="T13" fmla="*/ 3197 h 202"/>
                <a:gd name="T14" fmla="*/ 1894 w 139"/>
                <a:gd name="T15" fmla="*/ 3197 h 202"/>
                <a:gd name="T16" fmla="*/ 1894 w 139"/>
                <a:gd name="T17" fmla="*/ 117 h 20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9" h="202">
                  <a:moveTo>
                    <a:pt x="139" y="7"/>
                  </a:moveTo>
                  <a:cubicBezTo>
                    <a:pt x="138" y="7"/>
                    <a:pt x="137" y="6"/>
                    <a:pt x="136" y="6"/>
                  </a:cubicBezTo>
                  <a:cubicBezTo>
                    <a:pt x="114" y="0"/>
                    <a:pt x="46" y="5"/>
                    <a:pt x="0" y="3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6" y="193"/>
                    <a:pt x="14" y="191"/>
                    <a:pt x="24" y="190"/>
                  </a:cubicBezTo>
                  <a:cubicBezTo>
                    <a:pt x="45" y="188"/>
                    <a:pt x="61" y="181"/>
                    <a:pt x="84" y="183"/>
                  </a:cubicBezTo>
                  <a:cubicBezTo>
                    <a:pt x="101" y="185"/>
                    <a:pt x="121" y="202"/>
                    <a:pt x="138" y="193"/>
                  </a:cubicBezTo>
                  <a:cubicBezTo>
                    <a:pt x="138" y="193"/>
                    <a:pt x="139" y="193"/>
                    <a:pt x="139" y="193"/>
                  </a:cubicBezTo>
                  <a:lnTo>
                    <a:pt x="139" y="7"/>
                  </a:lnTo>
                  <a:close/>
                </a:path>
              </a:pathLst>
            </a:custGeom>
            <a:solidFill>
              <a:srgbClr val="C5D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19" name="Freeform 386">
              <a:extLst>
                <a:ext uri="{FF2B5EF4-FFF2-40B4-BE49-F238E27FC236}">
                  <a16:creationId xmlns:a16="http://schemas.microsoft.com/office/drawing/2014/main" id="{B86C478B-899E-DC7B-497F-71E38F382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" y="1441"/>
              <a:ext cx="332" cy="736"/>
            </a:xfrm>
            <a:custGeom>
              <a:avLst/>
              <a:gdLst>
                <a:gd name="T0" fmla="*/ 0 w 139"/>
                <a:gd name="T1" fmla="*/ 4676 h 289"/>
                <a:gd name="T2" fmla="*/ 953 w 139"/>
                <a:gd name="T3" fmla="*/ 4773 h 289"/>
                <a:gd name="T4" fmla="*/ 1894 w 139"/>
                <a:gd name="T5" fmla="*/ 4658 h 289"/>
                <a:gd name="T6" fmla="*/ 1894 w 139"/>
                <a:gd name="T7" fmla="*/ 0 h 289"/>
                <a:gd name="T8" fmla="*/ 953 w 139"/>
                <a:gd name="T9" fmla="*/ 97 h 289"/>
                <a:gd name="T10" fmla="*/ 0 w 139"/>
                <a:gd name="T11" fmla="*/ 0 h 289"/>
                <a:gd name="T12" fmla="*/ 0 w 139"/>
                <a:gd name="T13" fmla="*/ 0 h 289"/>
                <a:gd name="T14" fmla="*/ 0 w 139"/>
                <a:gd name="T15" fmla="*/ 4676 h 28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39" h="289">
                  <a:moveTo>
                    <a:pt x="0" y="283"/>
                  </a:moveTo>
                  <a:cubicBezTo>
                    <a:pt x="3" y="286"/>
                    <a:pt x="33" y="289"/>
                    <a:pt x="70" y="289"/>
                  </a:cubicBezTo>
                  <a:cubicBezTo>
                    <a:pt x="105" y="289"/>
                    <a:pt x="137" y="283"/>
                    <a:pt x="139" y="2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5" y="4"/>
                    <a:pt x="106" y="6"/>
                    <a:pt x="70" y="6"/>
                  </a:cubicBezTo>
                  <a:cubicBezTo>
                    <a:pt x="33" y="6"/>
                    <a:pt x="3" y="3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83"/>
                  </a:lnTo>
                  <a:close/>
                </a:path>
              </a:pathLst>
            </a:custGeom>
            <a:solidFill>
              <a:srgbClr val="FFDF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0" name="Freeform 387">
              <a:extLst>
                <a:ext uri="{FF2B5EF4-FFF2-40B4-BE49-F238E27FC236}">
                  <a16:creationId xmlns:a16="http://schemas.microsoft.com/office/drawing/2014/main" id="{F2A334A2-8331-09F7-CC28-4D80C82FF8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" y="2488"/>
              <a:ext cx="332" cy="1296"/>
            </a:xfrm>
            <a:custGeom>
              <a:avLst/>
              <a:gdLst>
                <a:gd name="T0" fmla="*/ 953 w 139"/>
                <a:gd name="T1" fmla="*/ 8402 h 509"/>
                <a:gd name="T2" fmla="*/ 1894 w 139"/>
                <a:gd name="T3" fmla="*/ 7514 h 509"/>
                <a:gd name="T4" fmla="*/ 1894 w 139"/>
                <a:gd name="T5" fmla="*/ 0 h 509"/>
                <a:gd name="T6" fmla="*/ 953 w 139"/>
                <a:gd name="T7" fmla="*/ 97 h 509"/>
                <a:gd name="T8" fmla="*/ 0 w 139"/>
                <a:gd name="T9" fmla="*/ 0 h 509"/>
                <a:gd name="T10" fmla="*/ 0 w 139"/>
                <a:gd name="T11" fmla="*/ 7514 h 509"/>
                <a:gd name="T12" fmla="*/ 953 w 139"/>
                <a:gd name="T13" fmla="*/ 8402 h 50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9" h="509">
                  <a:moveTo>
                    <a:pt x="70" y="509"/>
                  </a:moveTo>
                  <a:cubicBezTo>
                    <a:pt x="108" y="509"/>
                    <a:pt x="139" y="494"/>
                    <a:pt x="139" y="455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5" y="3"/>
                    <a:pt x="105" y="6"/>
                    <a:pt x="70" y="6"/>
                  </a:cubicBezTo>
                  <a:cubicBezTo>
                    <a:pt x="33" y="6"/>
                    <a:pt x="3" y="3"/>
                    <a:pt x="0" y="0"/>
                  </a:cubicBezTo>
                  <a:cubicBezTo>
                    <a:pt x="0" y="455"/>
                    <a:pt x="0" y="455"/>
                    <a:pt x="0" y="455"/>
                  </a:cubicBezTo>
                  <a:cubicBezTo>
                    <a:pt x="0" y="494"/>
                    <a:pt x="31" y="509"/>
                    <a:pt x="70" y="509"/>
                  </a:cubicBezTo>
                  <a:close/>
                </a:path>
              </a:pathLst>
            </a:custGeom>
            <a:solidFill>
              <a:srgbClr val="9E7B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1" name="Freeform 388">
              <a:extLst>
                <a:ext uri="{FF2B5EF4-FFF2-40B4-BE49-F238E27FC236}">
                  <a16:creationId xmlns:a16="http://schemas.microsoft.com/office/drawing/2014/main" id="{9FD9929F-C9C1-3E76-8F21-D54135EDA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1" y="2498"/>
              <a:ext cx="239" cy="1223"/>
            </a:xfrm>
            <a:custGeom>
              <a:avLst/>
              <a:gdLst>
                <a:gd name="T0" fmla="*/ 686 w 100"/>
                <a:gd name="T1" fmla="*/ 33 h 480"/>
                <a:gd name="T2" fmla="*/ 0 w 100"/>
                <a:gd name="T3" fmla="*/ 0 h 480"/>
                <a:gd name="T4" fmla="*/ 0 w 100"/>
                <a:gd name="T5" fmla="*/ 7374 h 480"/>
                <a:gd name="T6" fmla="*/ 686 w 100"/>
                <a:gd name="T7" fmla="*/ 7939 h 480"/>
                <a:gd name="T8" fmla="*/ 1365 w 100"/>
                <a:gd name="T9" fmla="*/ 7374 h 480"/>
                <a:gd name="T10" fmla="*/ 1365 w 100"/>
                <a:gd name="T11" fmla="*/ 0 h 480"/>
                <a:gd name="T12" fmla="*/ 686 w 100"/>
                <a:gd name="T13" fmla="*/ 33 h 48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0" h="480">
                  <a:moveTo>
                    <a:pt x="50" y="2"/>
                  </a:moveTo>
                  <a:cubicBezTo>
                    <a:pt x="30" y="2"/>
                    <a:pt x="12" y="1"/>
                    <a:pt x="0" y="0"/>
                  </a:cubicBezTo>
                  <a:cubicBezTo>
                    <a:pt x="0" y="446"/>
                    <a:pt x="0" y="446"/>
                    <a:pt x="0" y="446"/>
                  </a:cubicBezTo>
                  <a:cubicBezTo>
                    <a:pt x="0" y="473"/>
                    <a:pt x="22" y="480"/>
                    <a:pt x="50" y="480"/>
                  </a:cubicBezTo>
                  <a:cubicBezTo>
                    <a:pt x="77" y="480"/>
                    <a:pt x="100" y="473"/>
                    <a:pt x="100" y="446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87" y="1"/>
                    <a:pt x="69" y="2"/>
                    <a:pt x="50" y="2"/>
                  </a:cubicBezTo>
                  <a:close/>
                </a:path>
              </a:pathLst>
            </a:custGeom>
            <a:solidFill>
              <a:srgbClr val="7409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2" name="Freeform 389">
              <a:extLst>
                <a:ext uri="{FF2B5EF4-FFF2-40B4-BE49-F238E27FC236}">
                  <a16:creationId xmlns:a16="http://schemas.microsoft.com/office/drawing/2014/main" id="{15F37374-9D56-7849-C0F4-EE1911A19F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1" y="898"/>
              <a:ext cx="239" cy="1605"/>
            </a:xfrm>
            <a:custGeom>
              <a:avLst/>
              <a:gdLst>
                <a:gd name="T0" fmla="*/ 0 w 100"/>
                <a:gd name="T1" fmla="*/ 0 h 630"/>
                <a:gd name="T2" fmla="*/ 0 w 100"/>
                <a:gd name="T3" fmla="*/ 10384 h 630"/>
                <a:gd name="T4" fmla="*/ 686 w 100"/>
                <a:gd name="T5" fmla="*/ 10417 h 630"/>
                <a:gd name="T6" fmla="*/ 1365 w 100"/>
                <a:gd name="T7" fmla="*/ 10384 h 630"/>
                <a:gd name="T8" fmla="*/ 1365 w 100"/>
                <a:gd name="T9" fmla="*/ 0 h 630"/>
                <a:gd name="T10" fmla="*/ 0 w 100"/>
                <a:gd name="T11" fmla="*/ 0 h 6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00" h="630">
                  <a:moveTo>
                    <a:pt x="0" y="0"/>
                  </a:moveTo>
                  <a:cubicBezTo>
                    <a:pt x="0" y="628"/>
                    <a:pt x="0" y="628"/>
                    <a:pt x="0" y="628"/>
                  </a:cubicBezTo>
                  <a:cubicBezTo>
                    <a:pt x="12" y="629"/>
                    <a:pt x="30" y="630"/>
                    <a:pt x="50" y="630"/>
                  </a:cubicBezTo>
                  <a:cubicBezTo>
                    <a:pt x="69" y="630"/>
                    <a:pt x="87" y="629"/>
                    <a:pt x="100" y="628"/>
                  </a:cubicBezTo>
                  <a:cubicBezTo>
                    <a:pt x="100" y="0"/>
                    <a:pt x="100" y="0"/>
                    <a:pt x="1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ED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3" name="Freeform 390">
              <a:extLst>
                <a:ext uri="{FF2B5EF4-FFF2-40B4-BE49-F238E27FC236}">
                  <a16:creationId xmlns:a16="http://schemas.microsoft.com/office/drawing/2014/main" id="{D8D5BDF7-1EB4-A627-C792-4C50011F5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1" y="1451"/>
              <a:ext cx="239" cy="726"/>
            </a:xfrm>
            <a:custGeom>
              <a:avLst/>
              <a:gdLst>
                <a:gd name="T0" fmla="*/ 0 w 100"/>
                <a:gd name="T1" fmla="*/ 4680 h 285"/>
                <a:gd name="T2" fmla="*/ 686 w 100"/>
                <a:gd name="T3" fmla="*/ 4710 h 285"/>
                <a:gd name="T4" fmla="*/ 1365 w 100"/>
                <a:gd name="T5" fmla="*/ 4646 h 285"/>
                <a:gd name="T6" fmla="*/ 1365 w 100"/>
                <a:gd name="T7" fmla="*/ 0 h 285"/>
                <a:gd name="T8" fmla="*/ 686 w 100"/>
                <a:gd name="T9" fmla="*/ 33 h 285"/>
                <a:gd name="T10" fmla="*/ 0 w 100"/>
                <a:gd name="T11" fmla="*/ 0 h 285"/>
                <a:gd name="T12" fmla="*/ 0 w 100"/>
                <a:gd name="T13" fmla="*/ 4680 h 28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0" h="285">
                  <a:moveTo>
                    <a:pt x="0" y="283"/>
                  </a:moveTo>
                  <a:cubicBezTo>
                    <a:pt x="12" y="284"/>
                    <a:pt x="30" y="285"/>
                    <a:pt x="50" y="285"/>
                  </a:cubicBezTo>
                  <a:cubicBezTo>
                    <a:pt x="69" y="285"/>
                    <a:pt x="87" y="283"/>
                    <a:pt x="100" y="281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87" y="1"/>
                    <a:pt x="69" y="2"/>
                    <a:pt x="50" y="2"/>
                  </a:cubicBezTo>
                  <a:cubicBezTo>
                    <a:pt x="30" y="2"/>
                    <a:pt x="12" y="1"/>
                    <a:pt x="0" y="0"/>
                  </a:cubicBezTo>
                  <a:lnTo>
                    <a:pt x="0" y="283"/>
                  </a:lnTo>
                  <a:close/>
                </a:path>
              </a:pathLst>
            </a:custGeom>
            <a:solidFill>
              <a:srgbClr val="FCCC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4" name="Freeform 391">
              <a:extLst>
                <a:ext uri="{FF2B5EF4-FFF2-40B4-BE49-F238E27FC236}">
                  <a16:creationId xmlns:a16="http://schemas.microsoft.com/office/drawing/2014/main" id="{70BA1C45-854D-8FE8-9B94-FD7CC325D7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1" y="2167"/>
              <a:ext cx="239" cy="326"/>
            </a:xfrm>
            <a:custGeom>
              <a:avLst/>
              <a:gdLst>
                <a:gd name="T0" fmla="*/ 0 w 100"/>
                <a:gd name="T1" fmla="*/ 33 h 128"/>
                <a:gd name="T2" fmla="*/ 0 w 100"/>
                <a:gd name="T3" fmla="*/ 2050 h 128"/>
                <a:gd name="T4" fmla="*/ 57 w 100"/>
                <a:gd name="T5" fmla="*/ 2030 h 128"/>
                <a:gd name="T6" fmla="*/ 875 w 100"/>
                <a:gd name="T7" fmla="*/ 1913 h 128"/>
                <a:gd name="T8" fmla="*/ 1365 w 100"/>
                <a:gd name="T9" fmla="*/ 2114 h 128"/>
                <a:gd name="T10" fmla="*/ 1365 w 100"/>
                <a:gd name="T11" fmla="*/ 0 h 128"/>
                <a:gd name="T12" fmla="*/ 686 w 100"/>
                <a:gd name="T13" fmla="*/ 64 h 128"/>
                <a:gd name="T14" fmla="*/ 0 w 100"/>
                <a:gd name="T15" fmla="*/ 33 h 12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0" h="128">
                  <a:moveTo>
                    <a:pt x="0" y="2"/>
                  </a:moveTo>
                  <a:cubicBezTo>
                    <a:pt x="0" y="124"/>
                    <a:pt x="0" y="124"/>
                    <a:pt x="0" y="124"/>
                  </a:cubicBezTo>
                  <a:cubicBezTo>
                    <a:pt x="1" y="123"/>
                    <a:pt x="2" y="123"/>
                    <a:pt x="4" y="123"/>
                  </a:cubicBezTo>
                  <a:cubicBezTo>
                    <a:pt x="25" y="121"/>
                    <a:pt x="41" y="114"/>
                    <a:pt x="64" y="116"/>
                  </a:cubicBezTo>
                  <a:cubicBezTo>
                    <a:pt x="75" y="118"/>
                    <a:pt x="88" y="125"/>
                    <a:pt x="100" y="128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87" y="2"/>
                    <a:pt x="69" y="4"/>
                    <a:pt x="50" y="4"/>
                  </a:cubicBezTo>
                  <a:cubicBezTo>
                    <a:pt x="30" y="4"/>
                    <a:pt x="12" y="3"/>
                    <a:pt x="0" y="2"/>
                  </a:cubicBezTo>
                  <a:close/>
                </a:path>
              </a:pathLst>
            </a:custGeom>
            <a:solidFill>
              <a:srgbClr val="83B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5" name="Freeform 392">
              <a:extLst>
                <a:ext uri="{FF2B5EF4-FFF2-40B4-BE49-F238E27FC236}">
                  <a16:creationId xmlns:a16="http://schemas.microsoft.com/office/drawing/2014/main" id="{E050FB72-D892-3C54-294E-DFF68C36E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" y="2434"/>
              <a:ext cx="225" cy="115"/>
            </a:xfrm>
            <a:custGeom>
              <a:avLst/>
              <a:gdLst>
                <a:gd name="T0" fmla="*/ 0 w 94"/>
                <a:gd name="T1" fmla="*/ 118 h 45"/>
                <a:gd name="T2" fmla="*/ 452 w 94"/>
                <a:gd name="T3" fmla="*/ 33 h 45"/>
                <a:gd name="T4" fmla="*/ 934 w 94"/>
                <a:gd name="T5" fmla="*/ 84 h 45"/>
                <a:gd name="T6" fmla="*/ 1249 w 94"/>
                <a:gd name="T7" fmla="*/ 169 h 45"/>
                <a:gd name="T8" fmla="*/ 1278 w 94"/>
                <a:gd name="T9" fmla="*/ 399 h 45"/>
                <a:gd name="T10" fmla="*/ 1053 w 94"/>
                <a:gd name="T11" fmla="*/ 567 h 45"/>
                <a:gd name="T12" fmla="*/ 354 w 94"/>
                <a:gd name="T13" fmla="*/ 503 h 45"/>
                <a:gd name="T14" fmla="*/ 0 w 94"/>
                <a:gd name="T15" fmla="*/ 386 h 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4" h="45">
                  <a:moveTo>
                    <a:pt x="0" y="7"/>
                  </a:moveTo>
                  <a:cubicBezTo>
                    <a:pt x="10" y="11"/>
                    <a:pt x="24" y="4"/>
                    <a:pt x="33" y="2"/>
                  </a:cubicBezTo>
                  <a:cubicBezTo>
                    <a:pt x="46" y="0"/>
                    <a:pt x="55" y="6"/>
                    <a:pt x="68" y="5"/>
                  </a:cubicBezTo>
                  <a:cubicBezTo>
                    <a:pt x="73" y="5"/>
                    <a:pt x="87" y="3"/>
                    <a:pt x="91" y="10"/>
                  </a:cubicBezTo>
                  <a:cubicBezTo>
                    <a:pt x="94" y="13"/>
                    <a:pt x="93" y="21"/>
                    <a:pt x="93" y="24"/>
                  </a:cubicBezTo>
                  <a:cubicBezTo>
                    <a:pt x="93" y="32"/>
                    <a:pt x="84" y="29"/>
                    <a:pt x="77" y="34"/>
                  </a:cubicBezTo>
                  <a:cubicBezTo>
                    <a:pt x="63" y="45"/>
                    <a:pt x="42" y="36"/>
                    <a:pt x="26" y="30"/>
                  </a:cubicBezTo>
                  <a:cubicBezTo>
                    <a:pt x="17" y="27"/>
                    <a:pt x="7" y="29"/>
                    <a:pt x="0" y="23"/>
                  </a:cubicBezTo>
                </a:path>
              </a:pathLst>
            </a:custGeom>
            <a:solidFill>
              <a:srgbClr val="9742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6" name="Freeform 393">
              <a:extLst>
                <a:ext uri="{FF2B5EF4-FFF2-40B4-BE49-F238E27FC236}">
                  <a16:creationId xmlns:a16="http://schemas.microsoft.com/office/drawing/2014/main" id="{CAED36D8-2EBD-1960-7BE1-8EBAAB0A40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" y="1423"/>
              <a:ext cx="332" cy="33"/>
            </a:xfrm>
            <a:custGeom>
              <a:avLst/>
              <a:gdLst>
                <a:gd name="T0" fmla="*/ 0 w 139"/>
                <a:gd name="T1" fmla="*/ 117 h 13"/>
                <a:gd name="T2" fmla="*/ 953 w 139"/>
                <a:gd name="T3" fmla="*/ 213 h 13"/>
                <a:gd name="T4" fmla="*/ 1894 w 139"/>
                <a:gd name="T5" fmla="*/ 117 h 13"/>
                <a:gd name="T6" fmla="*/ 1894 w 139"/>
                <a:gd name="T7" fmla="*/ 117 h 13"/>
                <a:gd name="T8" fmla="*/ 953 w 139"/>
                <a:gd name="T9" fmla="*/ 0 h 13"/>
                <a:gd name="T10" fmla="*/ 0 w 139"/>
                <a:gd name="T11" fmla="*/ 96 h 1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39" h="13">
                  <a:moveTo>
                    <a:pt x="0" y="7"/>
                  </a:moveTo>
                  <a:cubicBezTo>
                    <a:pt x="2" y="10"/>
                    <a:pt x="32" y="13"/>
                    <a:pt x="70" y="13"/>
                  </a:cubicBezTo>
                  <a:cubicBezTo>
                    <a:pt x="106" y="13"/>
                    <a:pt x="136" y="11"/>
                    <a:pt x="139" y="7"/>
                  </a:cubicBezTo>
                  <a:cubicBezTo>
                    <a:pt x="139" y="7"/>
                    <a:pt x="139" y="7"/>
                    <a:pt x="139" y="7"/>
                  </a:cubicBezTo>
                  <a:cubicBezTo>
                    <a:pt x="137" y="3"/>
                    <a:pt x="107" y="0"/>
                    <a:pt x="70" y="0"/>
                  </a:cubicBezTo>
                  <a:cubicBezTo>
                    <a:pt x="34" y="0"/>
                    <a:pt x="4" y="3"/>
                    <a:pt x="0" y="6"/>
                  </a:cubicBezTo>
                </a:path>
              </a:pathLst>
            </a:custGeom>
            <a:solidFill>
              <a:srgbClr val="FFEF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7" name="Freeform 394">
              <a:extLst>
                <a:ext uri="{FF2B5EF4-FFF2-40B4-BE49-F238E27FC236}">
                  <a16:creationId xmlns:a16="http://schemas.microsoft.com/office/drawing/2014/main" id="{254E38FF-8265-8694-407C-66A5012B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" y="2498"/>
              <a:ext cx="120" cy="1223"/>
            </a:xfrm>
            <a:custGeom>
              <a:avLst/>
              <a:gdLst>
                <a:gd name="T0" fmla="*/ 552 w 50"/>
                <a:gd name="T1" fmla="*/ 20 h 480"/>
                <a:gd name="T2" fmla="*/ 552 w 50"/>
                <a:gd name="T3" fmla="*/ 7297 h 480"/>
                <a:gd name="T4" fmla="*/ 0 w 50"/>
                <a:gd name="T5" fmla="*/ 7939 h 480"/>
                <a:gd name="T6" fmla="*/ 691 w 50"/>
                <a:gd name="T7" fmla="*/ 7374 h 480"/>
                <a:gd name="T8" fmla="*/ 691 w 50"/>
                <a:gd name="T9" fmla="*/ 0 h 480"/>
                <a:gd name="T10" fmla="*/ 552 w 50"/>
                <a:gd name="T11" fmla="*/ 20 h 4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0" h="480">
                  <a:moveTo>
                    <a:pt x="40" y="1"/>
                  </a:moveTo>
                  <a:cubicBezTo>
                    <a:pt x="40" y="441"/>
                    <a:pt x="40" y="441"/>
                    <a:pt x="40" y="441"/>
                  </a:cubicBezTo>
                  <a:cubicBezTo>
                    <a:pt x="40" y="470"/>
                    <a:pt x="19" y="478"/>
                    <a:pt x="0" y="480"/>
                  </a:cubicBezTo>
                  <a:cubicBezTo>
                    <a:pt x="27" y="480"/>
                    <a:pt x="50" y="473"/>
                    <a:pt x="50" y="44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7" y="0"/>
                    <a:pt x="44" y="0"/>
                    <a:pt x="40" y="1"/>
                  </a:cubicBezTo>
                  <a:close/>
                </a:path>
              </a:pathLst>
            </a:custGeom>
            <a:solidFill>
              <a:srgbClr val="AB4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8" name="Freeform 395">
              <a:extLst>
                <a:ext uri="{FF2B5EF4-FFF2-40B4-BE49-F238E27FC236}">
                  <a16:creationId xmlns:a16="http://schemas.microsoft.com/office/drawing/2014/main" id="{EA64289E-403B-6B2D-9090-B1E979926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" y="896"/>
              <a:ext cx="24" cy="1605"/>
            </a:xfrm>
            <a:custGeom>
              <a:avLst/>
              <a:gdLst>
                <a:gd name="T0" fmla="*/ 0 w 10"/>
                <a:gd name="T1" fmla="*/ 0 h 630"/>
                <a:gd name="T2" fmla="*/ 0 w 10"/>
                <a:gd name="T3" fmla="*/ 10417 h 630"/>
                <a:gd name="T4" fmla="*/ 139 w 10"/>
                <a:gd name="T5" fmla="*/ 10397 h 630"/>
                <a:gd name="T6" fmla="*/ 139 w 10"/>
                <a:gd name="T7" fmla="*/ 20 h 630"/>
                <a:gd name="T8" fmla="*/ 0 w 10"/>
                <a:gd name="T9" fmla="*/ 0 h 63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" h="630">
                  <a:moveTo>
                    <a:pt x="0" y="0"/>
                  </a:moveTo>
                  <a:cubicBezTo>
                    <a:pt x="0" y="630"/>
                    <a:pt x="0" y="630"/>
                    <a:pt x="0" y="630"/>
                  </a:cubicBezTo>
                  <a:cubicBezTo>
                    <a:pt x="4" y="629"/>
                    <a:pt x="7" y="629"/>
                    <a:pt x="10" y="629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6C6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29" name="Freeform 396">
              <a:extLst>
                <a:ext uri="{FF2B5EF4-FFF2-40B4-BE49-F238E27FC236}">
                  <a16:creationId xmlns:a16="http://schemas.microsoft.com/office/drawing/2014/main" id="{C2D1C2DD-255B-283E-261D-597652585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" y="1451"/>
              <a:ext cx="24" cy="718"/>
            </a:xfrm>
            <a:custGeom>
              <a:avLst/>
              <a:gdLst>
                <a:gd name="T0" fmla="*/ 0 w 10"/>
                <a:gd name="T1" fmla="*/ 4654 h 282"/>
                <a:gd name="T2" fmla="*/ 139 w 10"/>
                <a:gd name="T3" fmla="*/ 4634 h 282"/>
                <a:gd name="T4" fmla="*/ 139 w 10"/>
                <a:gd name="T5" fmla="*/ 0 h 282"/>
                <a:gd name="T6" fmla="*/ 0 w 10"/>
                <a:gd name="T7" fmla="*/ 20 h 282"/>
                <a:gd name="T8" fmla="*/ 0 w 10"/>
                <a:gd name="T9" fmla="*/ 4654 h 28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" h="282">
                  <a:moveTo>
                    <a:pt x="0" y="282"/>
                  </a:moveTo>
                  <a:cubicBezTo>
                    <a:pt x="4" y="282"/>
                    <a:pt x="7" y="282"/>
                    <a:pt x="10" y="28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7" y="0"/>
                    <a:pt x="4" y="1"/>
                    <a:pt x="0" y="1"/>
                  </a:cubicBezTo>
                  <a:lnTo>
                    <a:pt x="0" y="282"/>
                  </a:lnTo>
                  <a:close/>
                </a:path>
              </a:pathLst>
            </a:custGeom>
            <a:solidFill>
              <a:srgbClr val="E19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0" name="Freeform 397">
              <a:extLst>
                <a:ext uri="{FF2B5EF4-FFF2-40B4-BE49-F238E27FC236}">
                  <a16:creationId xmlns:a16="http://schemas.microsoft.com/office/drawing/2014/main" id="{6C63F92C-1621-E4EF-B699-B7D5A9F90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" y="2169"/>
              <a:ext cx="24" cy="324"/>
            </a:xfrm>
            <a:custGeom>
              <a:avLst/>
              <a:gdLst>
                <a:gd name="T0" fmla="*/ 0 w 10"/>
                <a:gd name="T1" fmla="*/ 2056 h 127"/>
                <a:gd name="T2" fmla="*/ 139 w 10"/>
                <a:gd name="T3" fmla="*/ 2110 h 127"/>
                <a:gd name="T4" fmla="*/ 139 w 10"/>
                <a:gd name="T5" fmla="*/ 0 h 127"/>
                <a:gd name="T6" fmla="*/ 0 w 10"/>
                <a:gd name="T7" fmla="*/ 0 h 127"/>
                <a:gd name="T8" fmla="*/ 0 w 10"/>
                <a:gd name="T9" fmla="*/ 2056 h 12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" h="127">
                  <a:moveTo>
                    <a:pt x="0" y="124"/>
                  </a:moveTo>
                  <a:cubicBezTo>
                    <a:pt x="4" y="125"/>
                    <a:pt x="7" y="126"/>
                    <a:pt x="10" y="127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7" y="0"/>
                    <a:pt x="4" y="1"/>
                    <a:pt x="0" y="0"/>
                  </a:cubicBezTo>
                  <a:lnTo>
                    <a:pt x="0" y="124"/>
                  </a:lnTo>
                  <a:close/>
                </a:path>
              </a:pathLst>
            </a:custGeom>
            <a:solidFill>
              <a:srgbClr val="29A2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1" name="Freeform 398">
              <a:extLst>
                <a:ext uri="{FF2B5EF4-FFF2-40B4-BE49-F238E27FC236}">
                  <a16:creationId xmlns:a16="http://schemas.microsoft.com/office/drawing/2014/main" id="{7AF465F7-2881-E4CE-743E-A3AE295AC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" y="873"/>
              <a:ext cx="143" cy="2891"/>
            </a:xfrm>
            <a:custGeom>
              <a:avLst/>
              <a:gdLst>
                <a:gd name="T0" fmla="*/ 715 w 60"/>
                <a:gd name="T1" fmla="*/ 117 h 1135"/>
                <a:gd name="T2" fmla="*/ 715 w 60"/>
                <a:gd name="T3" fmla="*/ 18128 h 1135"/>
                <a:gd name="T4" fmla="*/ 0 w 60"/>
                <a:gd name="T5" fmla="*/ 18757 h 1135"/>
                <a:gd name="T6" fmla="*/ 813 w 60"/>
                <a:gd name="T7" fmla="*/ 18146 h 1135"/>
                <a:gd name="T8" fmla="*/ 813 w 60"/>
                <a:gd name="T9" fmla="*/ 0 h 11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0" h="1135">
                  <a:moveTo>
                    <a:pt x="53" y="7"/>
                  </a:moveTo>
                  <a:cubicBezTo>
                    <a:pt x="53" y="86"/>
                    <a:pt x="53" y="1124"/>
                    <a:pt x="53" y="1097"/>
                  </a:cubicBezTo>
                  <a:cubicBezTo>
                    <a:pt x="53" y="1116"/>
                    <a:pt x="21" y="1135"/>
                    <a:pt x="0" y="1135"/>
                  </a:cubicBezTo>
                  <a:cubicBezTo>
                    <a:pt x="19" y="1135"/>
                    <a:pt x="60" y="1130"/>
                    <a:pt x="60" y="1098"/>
                  </a:cubicBezTo>
                  <a:cubicBezTo>
                    <a:pt x="60" y="1113"/>
                    <a:pt x="60" y="69"/>
                    <a:pt x="60" y="0"/>
                  </a:cubicBezTo>
                </a:path>
              </a:pathLst>
            </a:custGeom>
            <a:solidFill>
              <a:srgbClr val="ADD2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2" name="Freeform 399">
              <a:extLst>
                <a:ext uri="{FF2B5EF4-FFF2-40B4-BE49-F238E27FC236}">
                  <a16:creationId xmlns:a16="http://schemas.microsoft.com/office/drawing/2014/main" id="{1B0447BA-3C95-1992-4E05-333F17220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9" y="2006"/>
              <a:ext cx="17" cy="489"/>
            </a:xfrm>
            <a:custGeom>
              <a:avLst/>
              <a:gdLst>
                <a:gd name="T0" fmla="*/ 100 w 7"/>
                <a:gd name="T1" fmla="*/ 20 h 192"/>
                <a:gd name="T2" fmla="*/ 0 w 7"/>
                <a:gd name="T3" fmla="*/ 0 h 192"/>
                <a:gd name="T4" fmla="*/ 0 w 7"/>
                <a:gd name="T5" fmla="*/ 3171 h 192"/>
                <a:gd name="T6" fmla="*/ 100 w 7"/>
                <a:gd name="T7" fmla="*/ 3171 h 192"/>
                <a:gd name="T8" fmla="*/ 100 w 7"/>
                <a:gd name="T9" fmla="*/ 20 h 1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" h="192">
                  <a:moveTo>
                    <a:pt x="7" y="1"/>
                  </a:moveTo>
                  <a:cubicBezTo>
                    <a:pt x="5" y="1"/>
                    <a:pt x="3" y="0"/>
                    <a:pt x="0" y="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3" y="192"/>
                    <a:pt x="5" y="192"/>
                    <a:pt x="7" y="192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218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3" name="Freeform 400">
              <a:extLst>
                <a:ext uri="{FF2B5EF4-FFF2-40B4-BE49-F238E27FC236}">
                  <a16:creationId xmlns:a16="http://schemas.microsoft.com/office/drawing/2014/main" id="{D1695AF4-7E0B-7FF2-633D-CA03D2900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" y="2493"/>
              <a:ext cx="143" cy="1271"/>
            </a:xfrm>
            <a:custGeom>
              <a:avLst/>
              <a:gdLst>
                <a:gd name="T0" fmla="*/ 813 w 60"/>
                <a:gd name="T1" fmla="*/ 0 h 499"/>
                <a:gd name="T2" fmla="*/ 715 w 60"/>
                <a:gd name="T3" fmla="*/ 20 h 499"/>
                <a:gd name="T4" fmla="*/ 715 w 60"/>
                <a:gd name="T5" fmla="*/ 7616 h 499"/>
                <a:gd name="T6" fmla="*/ 0 w 60"/>
                <a:gd name="T7" fmla="*/ 8245 h 499"/>
                <a:gd name="T8" fmla="*/ 813 w 60"/>
                <a:gd name="T9" fmla="*/ 7636 h 499"/>
                <a:gd name="T10" fmla="*/ 813 w 60"/>
                <a:gd name="T11" fmla="*/ 0 h 49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0" h="499">
                  <a:moveTo>
                    <a:pt x="60" y="0"/>
                  </a:moveTo>
                  <a:cubicBezTo>
                    <a:pt x="58" y="1"/>
                    <a:pt x="56" y="1"/>
                    <a:pt x="53" y="1"/>
                  </a:cubicBezTo>
                  <a:cubicBezTo>
                    <a:pt x="53" y="461"/>
                    <a:pt x="53" y="461"/>
                    <a:pt x="53" y="461"/>
                  </a:cubicBezTo>
                  <a:cubicBezTo>
                    <a:pt x="53" y="480"/>
                    <a:pt x="21" y="499"/>
                    <a:pt x="0" y="499"/>
                  </a:cubicBezTo>
                  <a:cubicBezTo>
                    <a:pt x="19" y="499"/>
                    <a:pt x="60" y="494"/>
                    <a:pt x="60" y="46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rgbClr val="4C06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4" name="Freeform 401">
              <a:extLst>
                <a:ext uri="{FF2B5EF4-FFF2-40B4-BE49-F238E27FC236}">
                  <a16:creationId xmlns:a16="http://schemas.microsoft.com/office/drawing/2014/main" id="{C3D374F1-BA60-9BAA-E837-E22081647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" y="1431"/>
              <a:ext cx="26" cy="20"/>
            </a:xfrm>
            <a:custGeom>
              <a:avLst/>
              <a:gdLst>
                <a:gd name="T0" fmla="*/ 12 w 11"/>
                <a:gd name="T1" fmla="*/ 0 h 8"/>
                <a:gd name="T2" fmla="*/ 118 w 11"/>
                <a:gd name="T3" fmla="*/ 83 h 8"/>
                <a:gd name="T4" fmla="*/ 28 w 11"/>
                <a:gd name="T5" fmla="*/ 113 h 8"/>
                <a:gd name="T6" fmla="*/ 28 w 11"/>
                <a:gd name="T7" fmla="*/ 33 h 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1" h="8">
                  <a:moveTo>
                    <a:pt x="1" y="0"/>
                  </a:moveTo>
                  <a:cubicBezTo>
                    <a:pt x="3" y="1"/>
                    <a:pt x="11" y="0"/>
                    <a:pt x="9" y="5"/>
                  </a:cubicBezTo>
                  <a:cubicBezTo>
                    <a:pt x="9" y="6"/>
                    <a:pt x="3" y="8"/>
                    <a:pt x="2" y="7"/>
                  </a:cubicBezTo>
                  <a:cubicBezTo>
                    <a:pt x="0" y="6"/>
                    <a:pt x="2" y="3"/>
                    <a:pt x="2" y="2"/>
                  </a:cubicBezTo>
                </a:path>
              </a:pathLst>
            </a:custGeom>
            <a:solidFill>
              <a:srgbClr val="DCD0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5" name="Freeform 402">
              <a:extLst>
                <a:ext uri="{FF2B5EF4-FFF2-40B4-BE49-F238E27FC236}">
                  <a16:creationId xmlns:a16="http://schemas.microsoft.com/office/drawing/2014/main" id="{2F39F124-ABA2-91B9-3F1A-DE05EF61A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" y="3007"/>
              <a:ext cx="33" cy="569"/>
            </a:xfrm>
            <a:custGeom>
              <a:avLst/>
              <a:gdLst>
                <a:gd name="T0" fmla="*/ 0 w 14"/>
                <a:gd name="T1" fmla="*/ 0 h 223"/>
                <a:gd name="T2" fmla="*/ 50 w 14"/>
                <a:gd name="T3" fmla="*/ 3705 h 223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4" h="223">
                  <a:moveTo>
                    <a:pt x="0" y="0"/>
                  </a:moveTo>
                  <a:cubicBezTo>
                    <a:pt x="11" y="29"/>
                    <a:pt x="14" y="170"/>
                    <a:pt x="4" y="223"/>
                  </a:cubicBezTo>
                </a:path>
              </a:pathLst>
            </a:custGeom>
            <a:solidFill>
              <a:srgbClr val="BC6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6" name="Freeform 403">
              <a:extLst>
                <a:ext uri="{FF2B5EF4-FFF2-40B4-BE49-F238E27FC236}">
                  <a16:creationId xmlns:a16="http://schemas.microsoft.com/office/drawing/2014/main" id="{A7A567ED-EA00-EEE6-902A-8EAE3C48DC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1" y="2472"/>
              <a:ext cx="227" cy="130"/>
            </a:xfrm>
            <a:custGeom>
              <a:avLst/>
              <a:gdLst>
                <a:gd name="T0" fmla="*/ 0 w 95"/>
                <a:gd name="T1" fmla="*/ 181 h 51"/>
                <a:gd name="T2" fmla="*/ 258 w 95"/>
                <a:gd name="T3" fmla="*/ 117 h 51"/>
                <a:gd name="T4" fmla="*/ 502 w 95"/>
                <a:gd name="T5" fmla="*/ 51 h 51"/>
                <a:gd name="T6" fmla="*/ 925 w 95"/>
                <a:gd name="T7" fmla="*/ 0 h 51"/>
                <a:gd name="T8" fmla="*/ 1200 w 95"/>
                <a:gd name="T9" fmla="*/ 201 h 51"/>
                <a:gd name="T10" fmla="*/ 519 w 95"/>
                <a:gd name="T11" fmla="*/ 844 h 5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95" h="51">
                  <a:moveTo>
                    <a:pt x="0" y="11"/>
                  </a:moveTo>
                  <a:cubicBezTo>
                    <a:pt x="6" y="5"/>
                    <a:pt x="11" y="8"/>
                    <a:pt x="19" y="7"/>
                  </a:cubicBezTo>
                  <a:cubicBezTo>
                    <a:pt x="26" y="7"/>
                    <a:pt x="30" y="5"/>
                    <a:pt x="37" y="3"/>
                  </a:cubicBezTo>
                  <a:cubicBezTo>
                    <a:pt x="46" y="0"/>
                    <a:pt x="57" y="1"/>
                    <a:pt x="68" y="0"/>
                  </a:cubicBezTo>
                  <a:cubicBezTo>
                    <a:pt x="79" y="0"/>
                    <a:pt x="85" y="0"/>
                    <a:pt x="88" y="12"/>
                  </a:cubicBezTo>
                  <a:cubicBezTo>
                    <a:pt x="95" y="46"/>
                    <a:pt x="60" y="40"/>
                    <a:pt x="38" y="51"/>
                  </a:cubicBezTo>
                </a:path>
              </a:pathLst>
            </a:custGeom>
            <a:solidFill>
              <a:srgbClr val="7409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7" name="Freeform 404">
              <a:extLst>
                <a:ext uri="{FF2B5EF4-FFF2-40B4-BE49-F238E27FC236}">
                  <a16:creationId xmlns:a16="http://schemas.microsoft.com/office/drawing/2014/main" id="{DE83ED57-8BA3-785B-4763-070073AB2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2475"/>
              <a:ext cx="24" cy="69"/>
            </a:xfrm>
            <a:custGeom>
              <a:avLst/>
              <a:gdLst>
                <a:gd name="T0" fmla="*/ 0 w 10"/>
                <a:gd name="T1" fmla="*/ 51 h 27"/>
                <a:gd name="T2" fmla="*/ 98 w 10"/>
                <a:gd name="T3" fmla="*/ 0 h 27"/>
                <a:gd name="T4" fmla="*/ 139 w 10"/>
                <a:gd name="T5" fmla="*/ 151 h 27"/>
                <a:gd name="T6" fmla="*/ 41 w 10"/>
                <a:gd name="T7" fmla="*/ 450 h 2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0" h="27">
                  <a:moveTo>
                    <a:pt x="0" y="3"/>
                  </a:moveTo>
                  <a:cubicBezTo>
                    <a:pt x="3" y="4"/>
                    <a:pt x="6" y="3"/>
                    <a:pt x="7" y="0"/>
                  </a:cubicBezTo>
                  <a:cubicBezTo>
                    <a:pt x="10" y="2"/>
                    <a:pt x="9" y="5"/>
                    <a:pt x="10" y="9"/>
                  </a:cubicBezTo>
                  <a:cubicBezTo>
                    <a:pt x="10" y="18"/>
                    <a:pt x="9" y="20"/>
                    <a:pt x="3" y="27"/>
                  </a:cubicBezTo>
                </a:path>
              </a:pathLst>
            </a:custGeom>
            <a:solidFill>
              <a:srgbClr val="7409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8" name="Freeform 405">
              <a:extLst>
                <a:ext uri="{FF2B5EF4-FFF2-40B4-BE49-F238E27FC236}">
                  <a16:creationId xmlns:a16="http://schemas.microsoft.com/office/drawing/2014/main" id="{48DC34D6-AFE0-799C-C4CF-B641D7AEA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" y="2480"/>
              <a:ext cx="23" cy="46"/>
            </a:xfrm>
            <a:custGeom>
              <a:avLst/>
              <a:gdLst>
                <a:gd name="T0" fmla="*/ 28 w 10"/>
                <a:gd name="T1" fmla="*/ 169 h 18"/>
                <a:gd name="T2" fmla="*/ 85 w 10"/>
                <a:gd name="T3" fmla="*/ 0 h 18"/>
                <a:gd name="T4" fmla="*/ 94 w 10"/>
                <a:gd name="T5" fmla="*/ 302 h 18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0" h="18">
                  <a:moveTo>
                    <a:pt x="2" y="10"/>
                  </a:moveTo>
                  <a:cubicBezTo>
                    <a:pt x="0" y="4"/>
                    <a:pt x="1" y="1"/>
                    <a:pt x="7" y="0"/>
                  </a:cubicBezTo>
                  <a:cubicBezTo>
                    <a:pt x="10" y="5"/>
                    <a:pt x="9" y="12"/>
                    <a:pt x="8" y="18"/>
                  </a:cubicBezTo>
                </a:path>
              </a:pathLst>
            </a:custGeom>
            <a:solidFill>
              <a:srgbClr val="AB4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39" name="Freeform 406">
              <a:extLst>
                <a:ext uri="{FF2B5EF4-FFF2-40B4-BE49-F238E27FC236}">
                  <a16:creationId xmlns:a16="http://schemas.microsoft.com/office/drawing/2014/main" id="{6D2A95A4-13D6-AE1F-1FFE-0937CE238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7" y="2483"/>
              <a:ext cx="17" cy="33"/>
            </a:xfrm>
            <a:custGeom>
              <a:avLst/>
              <a:gdLst>
                <a:gd name="T0" fmla="*/ 29 w 7"/>
                <a:gd name="T1" fmla="*/ 147 h 13"/>
                <a:gd name="T2" fmla="*/ 100 w 7"/>
                <a:gd name="T3" fmla="*/ 0 h 13"/>
                <a:gd name="T4" fmla="*/ 87 w 7"/>
                <a:gd name="T5" fmla="*/ 213 h 1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" h="13">
                  <a:moveTo>
                    <a:pt x="2" y="9"/>
                  </a:moveTo>
                  <a:cubicBezTo>
                    <a:pt x="0" y="1"/>
                    <a:pt x="1" y="2"/>
                    <a:pt x="7" y="0"/>
                  </a:cubicBezTo>
                  <a:cubicBezTo>
                    <a:pt x="7" y="4"/>
                    <a:pt x="7" y="9"/>
                    <a:pt x="6" y="13"/>
                  </a:cubicBezTo>
                </a:path>
              </a:pathLst>
            </a:custGeom>
            <a:solidFill>
              <a:srgbClr val="4C06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0" name="Freeform 407">
              <a:extLst>
                <a:ext uri="{FF2B5EF4-FFF2-40B4-BE49-F238E27FC236}">
                  <a16:creationId xmlns:a16="http://schemas.microsoft.com/office/drawing/2014/main" id="{1712FDAC-40F6-5950-2326-02630ACF5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8" y="2460"/>
              <a:ext cx="17" cy="30"/>
            </a:xfrm>
            <a:custGeom>
              <a:avLst/>
              <a:gdLst>
                <a:gd name="T0" fmla="*/ 12 w 7"/>
                <a:gd name="T1" fmla="*/ 0 h 12"/>
                <a:gd name="T2" fmla="*/ 0 w 7"/>
                <a:gd name="T3" fmla="*/ 125 h 12"/>
                <a:gd name="T4" fmla="*/ 41 w 7"/>
                <a:gd name="T5" fmla="*/ 113 h 12"/>
                <a:gd name="T6" fmla="*/ 100 w 7"/>
                <a:gd name="T7" fmla="*/ 188 h 12"/>
                <a:gd name="T8" fmla="*/ 41 w 7"/>
                <a:gd name="T9" fmla="*/ 0 h 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" h="12">
                  <a:moveTo>
                    <a:pt x="1" y="0"/>
                  </a:moveTo>
                  <a:cubicBezTo>
                    <a:pt x="0" y="3"/>
                    <a:pt x="0" y="5"/>
                    <a:pt x="0" y="8"/>
                  </a:cubicBezTo>
                  <a:cubicBezTo>
                    <a:pt x="1" y="8"/>
                    <a:pt x="2" y="8"/>
                    <a:pt x="3" y="7"/>
                  </a:cubicBezTo>
                  <a:cubicBezTo>
                    <a:pt x="4" y="8"/>
                    <a:pt x="6" y="10"/>
                    <a:pt x="7" y="12"/>
                  </a:cubicBezTo>
                  <a:cubicBezTo>
                    <a:pt x="7" y="8"/>
                    <a:pt x="7" y="2"/>
                    <a:pt x="3" y="0"/>
                  </a:cubicBezTo>
                </a:path>
              </a:pathLst>
            </a:custGeom>
            <a:solidFill>
              <a:srgbClr val="A979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1" name="Freeform 408">
              <a:extLst>
                <a:ext uri="{FF2B5EF4-FFF2-40B4-BE49-F238E27FC236}">
                  <a16:creationId xmlns:a16="http://schemas.microsoft.com/office/drawing/2014/main" id="{EC803992-6980-EFA3-B55B-178DEBE7B5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9" y="2470"/>
              <a:ext cx="24" cy="23"/>
            </a:xfrm>
            <a:custGeom>
              <a:avLst/>
              <a:gdLst>
                <a:gd name="T0" fmla="*/ 12 w 10"/>
                <a:gd name="T1" fmla="*/ 0 h 9"/>
                <a:gd name="T2" fmla="*/ 12 w 10"/>
                <a:gd name="T3" fmla="*/ 84 h 9"/>
                <a:gd name="T4" fmla="*/ 82 w 10"/>
                <a:gd name="T5" fmla="*/ 118 h 9"/>
                <a:gd name="T6" fmla="*/ 29 w 10"/>
                <a:gd name="T7" fmla="*/ 20 h 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0" h="9">
                  <a:moveTo>
                    <a:pt x="1" y="0"/>
                  </a:moveTo>
                  <a:cubicBezTo>
                    <a:pt x="0" y="2"/>
                    <a:pt x="0" y="4"/>
                    <a:pt x="1" y="5"/>
                  </a:cubicBezTo>
                  <a:cubicBezTo>
                    <a:pt x="4" y="4"/>
                    <a:pt x="4" y="9"/>
                    <a:pt x="6" y="7"/>
                  </a:cubicBezTo>
                  <a:cubicBezTo>
                    <a:pt x="10" y="5"/>
                    <a:pt x="4" y="1"/>
                    <a:pt x="2" y="1"/>
                  </a:cubicBezTo>
                </a:path>
              </a:pathLst>
            </a:custGeom>
            <a:solidFill>
              <a:srgbClr val="7962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2" name="Freeform 409">
              <a:extLst>
                <a:ext uri="{FF2B5EF4-FFF2-40B4-BE49-F238E27FC236}">
                  <a16:creationId xmlns:a16="http://schemas.microsoft.com/office/drawing/2014/main" id="{AD8CA49E-6344-90F0-BAD1-0B63922E2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9" y="2483"/>
              <a:ext cx="9" cy="7"/>
            </a:xfrm>
            <a:custGeom>
              <a:avLst/>
              <a:gdLst>
                <a:gd name="T0" fmla="*/ 11 w 4"/>
                <a:gd name="T1" fmla="*/ 0 h 3"/>
                <a:gd name="T2" fmla="*/ 0 w 4"/>
                <a:gd name="T3" fmla="*/ 37 h 3"/>
                <a:gd name="T4" fmla="*/ 45 w 4"/>
                <a:gd name="T5" fmla="*/ 12 h 3"/>
                <a:gd name="T6" fmla="*/ 11 w 4"/>
                <a:gd name="T7" fmla="*/ 0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1" y="3"/>
                    <a:pt x="3" y="2"/>
                    <a:pt x="4" y="1"/>
                  </a:cubicBezTo>
                  <a:cubicBezTo>
                    <a:pt x="3" y="0"/>
                    <a:pt x="2" y="0"/>
                    <a:pt x="1" y="0"/>
                  </a:cubicBezTo>
                </a:path>
              </a:pathLst>
            </a:custGeom>
            <a:solidFill>
              <a:srgbClr val="BDA5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3" name="Freeform 410">
              <a:extLst>
                <a:ext uri="{FF2B5EF4-FFF2-40B4-BE49-F238E27FC236}">
                  <a16:creationId xmlns:a16="http://schemas.microsoft.com/office/drawing/2014/main" id="{404CB273-06C1-E2FC-A114-DEFC59B55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8" y="2455"/>
              <a:ext cx="28" cy="40"/>
            </a:xfrm>
            <a:custGeom>
              <a:avLst/>
              <a:gdLst>
                <a:gd name="T0" fmla="*/ 152 w 12"/>
                <a:gd name="T1" fmla="*/ 0 h 16"/>
                <a:gd name="T2" fmla="*/ 28 w 12"/>
                <a:gd name="T3" fmla="*/ 95 h 16"/>
                <a:gd name="T4" fmla="*/ 12 w 12"/>
                <a:gd name="T5" fmla="*/ 238 h 16"/>
                <a:gd name="T6" fmla="*/ 126 w 12"/>
                <a:gd name="T7" fmla="*/ 250 h 16"/>
                <a:gd name="T8" fmla="*/ 142 w 12"/>
                <a:gd name="T9" fmla="*/ 63 h 1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" h="16">
                  <a:moveTo>
                    <a:pt x="12" y="0"/>
                  </a:moveTo>
                  <a:cubicBezTo>
                    <a:pt x="8" y="2"/>
                    <a:pt x="4" y="1"/>
                    <a:pt x="2" y="6"/>
                  </a:cubicBezTo>
                  <a:cubicBezTo>
                    <a:pt x="1" y="8"/>
                    <a:pt x="0" y="12"/>
                    <a:pt x="1" y="15"/>
                  </a:cubicBezTo>
                  <a:cubicBezTo>
                    <a:pt x="4" y="15"/>
                    <a:pt x="7" y="14"/>
                    <a:pt x="10" y="16"/>
                  </a:cubicBezTo>
                  <a:cubicBezTo>
                    <a:pt x="11" y="13"/>
                    <a:pt x="11" y="8"/>
                    <a:pt x="11" y="4"/>
                  </a:cubicBezTo>
                </a:path>
              </a:pathLst>
            </a:custGeom>
            <a:solidFill>
              <a:srgbClr val="7E93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4" name="Freeform 411">
              <a:extLst>
                <a:ext uri="{FF2B5EF4-FFF2-40B4-BE49-F238E27FC236}">
                  <a16:creationId xmlns:a16="http://schemas.microsoft.com/office/drawing/2014/main" id="{BAF0EB9F-1D13-C039-4FF8-173BC1FE5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8" y="2472"/>
              <a:ext cx="201" cy="23"/>
            </a:xfrm>
            <a:custGeom>
              <a:avLst/>
              <a:gdLst>
                <a:gd name="T0" fmla="*/ 0 w 84"/>
                <a:gd name="T1" fmla="*/ 130 h 9"/>
                <a:gd name="T2" fmla="*/ 304 w 84"/>
                <a:gd name="T3" fmla="*/ 118 h 9"/>
                <a:gd name="T4" fmla="*/ 617 w 84"/>
                <a:gd name="T5" fmla="*/ 20 h 9"/>
                <a:gd name="T6" fmla="*/ 768 w 84"/>
                <a:gd name="T7" fmla="*/ 0 h 9"/>
                <a:gd name="T8" fmla="*/ 905 w 84"/>
                <a:gd name="T9" fmla="*/ 20 h 9"/>
                <a:gd name="T10" fmla="*/ 1053 w 84"/>
                <a:gd name="T11" fmla="*/ 33 h 9"/>
                <a:gd name="T12" fmla="*/ 1151 w 84"/>
                <a:gd name="T13" fmla="*/ 51 h 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4" h="9">
                  <a:moveTo>
                    <a:pt x="0" y="8"/>
                  </a:moveTo>
                  <a:cubicBezTo>
                    <a:pt x="7" y="5"/>
                    <a:pt x="15" y="9"/>
                    <a:pt x="22" y="7"/>
                  </a:cubicBezTo>
                  <a:cubicBezTo>
                    <a:pt x="30" y="5"/>
                    <a:pt x="37" y="1"/>
                    <a:pt x="45" y="1"/>
                  </a:cubicBezTo>
                  <a:cubicBezTo>
                    <a:pt x="49" y="1"/>
                    <a:pt x="52" y="0"/>
                    <a:pt x="56" y="0"/>
                  </a:cubicBezTo>
                  <a:cubicBezTo>
                    <a:pt x="60" y="0"/>
                    <a:pt x="62" y="1"/>
                    <a:pt x="66" y="1"/>
                  </a:cubicBezTo>
                  <a:cubicBezTo>
                    <a:pt x="70" y="1"/>
                    <a:pt x="73" y="0"/>
                    <a:pt x="77" y="2"/>
                  </a:cubicBezTo>
                  <a:cubicBezTo>
                    <a:pt x="80" y="3"/>
                    <a:pt x="80" y="4"/>
                    <a:pt x="84" y="3"/>
                  </a:cubicBezTo>
                </a:path>
              </a:pathLst>
            </a:custGeom>
            <a:noFill/>
            <a:ln w="635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5" name="Freeform 412">
              <a:extLst>
                <a:ext uri="{FF2B5EF4-FFF2-40B4-BE49-F238E27FC236}">
                  <a16:creationId xmlns:a16="http://schemas.microsoft.com/office/drawing/2014/main" id="{AADB1D79-7BBD-56BE-10C3-24402A14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8" y="2490"/>
              <a:ext cx="24" cy="5"/>
            </a:xfrm>
            <a:custGeom>
              <a:avLst/>
              <a:gdLst>
                <a:gd name="T0" fmla="*/ 0 w 10"/>
                <a:gd name="T1" fmla="*/ 0 h 2"/>
                <a:gd name="T2" fmla="*/ 139 w 10"/>
                <a:gd name="T3" fmla="*/ 33 h 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0" h="2">
                  <a:moveTo>
                    <a:pt x="0" y="0"/>
                  </a:moveTo>
                  <a:cubicBezTo>
                    <a:pt x="3" y="1"/>
                    <a:pt x="7" y="0"/>
                    <a:pt x="10" y="2"/>
                  </a:cubicBezTo>
                </a:path>
              </a:pathLst>
            </a:custGeom>
            <a:noFill/>
            <a:ln w="635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6" name="Freeform 413">
              <a:extLst>
                <a:ext uri="{FF2B5EF4-FFF2-40B4-BE49-F238E27FC236}">
                  <a16:creationId xmlns:a16="http://schemas.microsoft.com/office/drawing/2014/main" id="{0B8C833A-4C97-6EDC-6975-2EE6919E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" y="2480"/>
              <a:ext cx="19" cy="13"/>
            </a:xfrm>
            <a:custGeom>
              <a:avLst/>
              <a:gdLst>
                <a:gd name="T0" fmla="*/ 0 w 8"/>
                <a:gd name="T1" fmla="*/ 55 h 5"/>
                <a:gd name="T2" fmla="*/ 107 w 8"/>
                <a:gd name="T3" fmla="*/ 88 h 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8" h="5">
                  <a:moveTo>
                    <a:pt x="0" y="3"/>
                  </a:moveTo>
                  <a:cubicBezTo>
                    <a:pt x="4" y="0"/>
                    <a:pt x="6" y="2"/>
                    <a:pt x="8" y="5"/>
                  </a:cubicBezTo>
                </a:path>
              </a:pathLst>
            </a:custGeom>
            <a:noFill/>
            <a:ln w="635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7" name="Freeform 414">
              <a:extLst>
                <a:ext uri="{FF2B5EF4-FFF2-40B4-BE49-F238E27FC236}">
                  <a16:creationId xmlns:a16="http://schemas.microsoft.com/office/drawing/2014/main" id="{42314445-86E7-89A7-E4F3-7F172749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8" y="2427"/>
              <a:ext cx="223" cy="56"/>
            </a:xfrm>
            <a:custGeom>
              <a:avLst/>
              <a:gdLst>
                <a:gd name="T0" fmla="*/ 12 w 93"/>
                <a:gd name="T1" fmla="*/ 117 h 22"/>
                <a:gd name="T2" fmla="*/ 41 w 93"/>
                <a:gd name="T3" fmla="*/ 298 h 22"/>
                <a:gd name="T4" fmla="*/ 110 w 93"/>
                <a:gd name="T5" fmla="*/ 298 h 22"/>
                <a:gd name="T6" fmla="*/ 177 w 93"/>
                <a:gd name="T7" fmla="*/ 331 h 22"/>
                <a:gd name="T8" fmla="*/ 482 w 93"/>
                <a:gd name="T9" fmla="*/ 247 h 22"/>
                <a:gd name="T10" fmla="*/ 810 w 93"/>
                <a:gd name="T11" fmla="*/ 214 h 22"/>
                <a:gd name="T12" fmla="*/ 1065 w 93"/>
                <a:gd name="T13" fmla="*/ 247 h 22"/>
                <a:gd name="T14" fmla="*/ 1225 w 93"/>
                <a:gd name="T15" fmla="*/ 298 h 22"/>
                <a:gd name="T16" fmla="*/ 1103 w 93"/>
                <a:gd name="T17" fmla="*/ 130 h 22"/>
                <a:gd name="T18" fmla="*/ 691 w 93"/>
                <a:gd name="T19" fmla="*/ 51 h 22"/>
                <a:gd name="T20" fmla="*/ 247 w 93"/>
                <a:gd name="T21" fmla="*/ 64 h 22"/>
                <a:gd name="T22" fmla="*/ 127 w 93"/>
                <a:gd name="T23" fmla="*/ 130 h 22"/>
                <a:gd name="T24" fmla="*/ 12 w 93"/>
                <a:gd name="T25" fmla="*/ 150 h 2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93" h="22">
                  <a:moveTo>
                    <a:pt x="1" y="7"/>
                  </a:moveTo>
                  <a:cubicBezTo>
                    <a:pt x="0" y="9"/>
                    <a:pt x="0" y="17"/>
                    <a:pt x="3" y="18"/>
                  </a:cubicBezTo>
                  <a:cubicBezTo>
                    <a:pt x="4" y="19"/>
                    <a:pt x="7" y="18"/>
                    <a:pt x="8" y="18"/>
                  </a:cubicBezTo>
                  <a:cubicBezTo>
                    <a:pt x="10" y="18"/>
                    <a:pt x="11" y="20"/>
                    <a:pt x="13" y="20"/>
                  </a:cubicBezTo>
                  <a:cubicBezTo>
                    <a:pt x="20" y="22"/>
                    <a:pt x="27" y="15"/>
                    <a:pt x="35" y="15"/>
                  </a:cubicBezTo>
                  <a:cubicBezTo>
                    <a:pt x="43" y="15"/>
                    <a:pt x="51" y="14"/>
                    <a:pt x="59" y="13"/>
                  </a:cubicBezTo>
                  <a:cubicBezTo>
                    <a:pt x="65" y="13"/>
                    <a:pt x="71" y="14"/>
                    <a:pt x="77" y="15"/>
                  </a:cubicBezTo>
                  <a:cubicBezTo>
                    <a:pt x="82" y="15"/>
                    <a:pt x="86" y="13"/>
                    <a:pt x="89" y="18"/>
                  </a:cubicBezTo>
                  <a:cubicBezTo>
                    <a:pt x="93" y="9"/>
                    <a:pt x="86" y="9"/>
                    <a:pt x="80" y="8"/>
                  </a:cubicBezTo>
                  <a:cubicBezTo>
                    <a:pt x="69" y="7"/>
                    <a:pt x="60" y="3"/>
                    <a:pt x="50" y="3"/>
                  </a:cubicBezTo>
                  <a:cubicBezTo>
                    <a:pt x="39" y="3"/>
                    <a:pt x="29" y="0"/>
                    <a:pt x="18" y="4"/>
                  </a:cubicBezTo>
                  <a:cubicBezTo>
                    <a:pt x="15" y="6"/>
                    <a:pt x="13" y="7"/>
                    <a:pt x="9" y="8"/>
                  </a:cubicBezTo>
                  <a:cubicBezTo>
                    <a:pt x="6" y="8"/>
                    <a:pt x="3" y="7"/>
                    <a:pt x="1" y="9"/>
                  </a:cubicBezTo>
                </a:path>
              </a:pathLst>
            </a:custGeom>
            <a:solidFill>
              <a:srgbClr val="706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8" name="Freeform 415">
              <a:extLst>
                <a:ext uri="{FF2B5EF4-FFF2-40B4-BE49-F238E27FC236}">
                  <a16:creationId xmlns:a16="http://schemas.microsoft.com/office/drawing/2014/main" id="{7E46C2CC-4780-4D3A-AD56-C7A74B09F6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1" y="2427"/>
              <a:ext cx="210" cy="38"/>
            </a:xfrm>
            <a:custGeom>
              <a:avLst/>
              <a:gdLst>
                <a:gd name="T0" fmla="*/ 41 w 88"/>
                <a:gd name="T1" fmla="*/ 129 h 15"/>
                <a:gd name="T2" fmla="*/ 41 w 88"/>
                <a:gd name="T3" fmla="*/ 193 h 15"/>
                <a:gd name="T4" fmla="*/ 205 w 88"/>
                <a:gd name="T5" fmla="*/ 193 h 15"/>
                <a:gd name="T6" fmla="*/ 341 w 88"/>
                <a:gd name="T7" fmla="*/ 147 h 15"/>
                <a:gd name="T8" fmla="*/ 530 w 88"/>
                <a:gd name="T9" fmla="*/ 129 h 15"/>
                <a:gd name="T10" fmla="*/ 1196 w 88"/>
                <a:gd name="T11" fmla="*/ 243 h 15"/>
                <a:gd name="T12" fmla="*/ 952 w 88"/>
                <a:gd name="T13" fmla="*/ 117 h 15"/>
                <a:gd name="T14" fmla="*/ 666 w 88"/>
                <a:gd name="T15" fmla="*/ 0 h 15"/>
                <a:gd name="T16" fmla="*/ 365 w 88"/>
                <a:gd name="T17" fmla="*/ 20 h 15"/>
                <a:gd name="T18" fmla="*/ 217 w 88"/>
                <a:gd name="T19" fmla="*/ 51 h 15"/>
                <a:gd name="T20" fmla="*/ 69 w 88"/>
                <a:gd name="T21" fmla="*/ 96 h 1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88" h="15">
                  <a:moveTo>
                    <a:pt x="3" y="8"/>
                  </a:moveTo>
                  <a:cubicBezTo>
                    <a:pt x="0" y="7"/>
                    <a:pt x="0" y="11"/>
                    <a:pt x="3" y="12"/>
                  </a:cubicBezTo>
                  <a:cubicBezTo>
                    <a:pt x="5" y="12"/>
                    <a:pt x="12" y="12"/>
                    <a:pt x="15" y="12"/>
                  </a:cubicBezTo>
                  <a:cubicBezTo>
                    <a:pt x="19" y="12"/>
                    <a:pt x="22" y="10"/>
                    <a:pt x="25" y="9"/>
                  </a:cubicBezTo>
                  <a:cubicBezTo>
                    <a:pt x="30" y="8"/>
                    <a:pt x="35" y="9"/>
                    <a:pt x="39" y="8"/>
                  </a:cubicBezTo>
                  <a:cubicBezTo>
                    <a:pt x="56" y="6"/>
                    <a:pt x="72" y="10"/>
                    <a:pt x="88" y="15"/>
                  </a:cubicBezTo>
                  <a:cubicBezTo>
                    <a:pt x="85" y="8"/>
                    <a:pt x="76" y="10"/>
                    <a:pt x="70" y="7"/>
                  </a:cubicBezTo>
                  <a:cubicBezTo>
                    <a:pt x="64" y="3"/>
                    <a:pt x="57" y="1"/>
                    <a:pt x="49" y="0"/>
                  </a:cubicBezTo>
                  <a:cubicBezTo>
                    <a:pt x="42" y="0"/>
                    <a:pt x="34" y="0"/>
                    <a:pt x="27" y="1"/>
                  </a:cubicBezTo>
                  <a:cubicBezTo>
                    <a:pt x="23" y="1"/>
                    <a:pt x="20" y="2"/>
                    <a:pt x="16" y="3"/>
                  </a:cubicBezTo>
                  <a:cubicBezTo>
                    <a:pt x="12" y="5"/>
                    <a:pt x="9" y="6"/>
                    <a:pt x="5" y="6"/>
                  </a:cubicBezTo>
                </a:path>
              </a:pathLst>
            </a:custGeom>
            <a:solidFill>
              <a:srgbClr val="87A7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49" name="Freeform 416">
              <a:extLst>
                <a:ext uri="{FF2B5EF4-FFF2-40B4-BE49-F238E27FC236}">
                  <a16:creationId xmlns:a16="http://schemas.microsoft.com/office/drawing/2014/main" id="{2373E3C5-D86E-0EED-23AA-157865978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9" y="1448"/>
              <a:ext cx="17" cy="719"/>
            </a:xfrm>
            <a:custGeom>
              <a:avLst/>
              <a:gdLst>
                <a:gd name="T0" fmla="*/ 0 w 7"/>
                <a:gd name="T1" fmla="*/ 4674 h 282"/>
                <a:gd name="T2" fmla="*/ 100 w 7"/>
                <a:gd name="T3" fmla="*/ 4656 h 282"/>
                <a:gd name="T4" fmla="*/ 100 w 7"/>
                <a:gd name="T5" fmla="*/ 0 h 282"/>
                <a:gd name="T6" fmla="*/ 0 w 7"/>
                <a:gd name="T7" fmla="*/ 20 h 282"/>
                <a:gd name="T8" fmla="*/ 0 w 7"/>
                <a:gd name="T9" fmla="*/ 4674 h 28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" h="282">
                  <a:moveTo>
                    <a:pt x="0" y="282"/>
                  </a:moveTo>
                  <a:cubicBezTo>
                    <a:pt x="3" y="281"/>
                    <a:pt x="5" y="281"/>
                    <a:pt x="7" y="28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0"/>
                    <a:pt x="3" y="0"/>
                    <a:pt x="0" y="1"/>
                  </a:cubicBezTo>
                  <a:lnTo>
                    <a:pt x="0" y="282"/>
                  </a:lnTo>
                  <a:close/>
                </a:path>
              </a:pathLst>
            </a:custGeom>
            <a:solidFill>
              <a:srgbClr val="EDAF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0" name="Freeform 417">
              <a:extLst>
                <a:ext uri="{FF2B5EF4-FFF2-40B4-BE49-F238E27FC236}">
                  <a16:creationId xmlns:a16="http://schemas.microsoft.com/office/drawing/2014/main" id="{B4A6EFF9-0DD4-6351-889C-B13D6E1A7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9" y="2485"/>
              <a:ext cx="16" cy="8"/>
            </a:xfrm>
            <a:custGeom>
              <a:avLst/>
              <a:gdLst>
                <a:gd name="T0" fmla="*/ 0 w 7"/>
                <a:gd name="T1" fmla="*/ 56 h 3"/>
                <a:gd name="T2" fmla="*/ 85 w 7"/>
                <a:gd name="T3" fmla="*/ 21 h 3"/>
                <a:gd name="T4" fmla="*/ 85 w 7"/>
                <a:gd name="T5" fmla="*/ 0 h 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" h="3">
                  <a:moveTo>
                    <a:pt x="0" y="3"/>
                  </a:moveTo>
                  <a:cubicBezTo>
                    <a:pt x="4" y="2"/>
                    <a:pt x="6" y="2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noFill/>
            <a:ln w="3175" cap="rnd">
              <a:solidFill>
                <a:srgbClr val="87888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1" name="Freeform 418">
              <a:extLst>
                <a:ext uri="{FF2B5EF4-FFF2-40B4-BE49-F238E27FC236}">
                  <a16:creationId xmlns:a16="http://schemas.microsoft.com/office/drawing/2014/main" id="{776396A3-3400-B118-70C5-199F5D76D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" y="1446"/>
              <a:ext cx="53" cy="8"/>
            </a:xfrm>
            <a:custGeom>
              <a:avLst/>
              <a:gdLst>
                <a:gd name="T0" fmla="*/ 0 w 22"/>
                <a:gd name="T1" fmla="*/ 56 h 3"/>
                <a:gd name="T2" fmla="*/ 308 w 22"/>
                <a:gd name="T3" fmla="*/ 0 h 3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2" h="3">
                  <a:moveTo>
                    <a:pt x="0" y="3"/>
                  </a:moveTo>
                  <a:cubicBezTo>
                    <a:pt x="9" y="2"/>
                    <a:pt x="17" y="1"/>
                    <a:pt x="22" y="0"/>
                  </a:cubicBezTo>
                </a:path>
              </a:pathLst>
            </a:custGeom>
            <a:noFill/>
            <a:ln w="3175" cap="rnd">
              <a:solidFill>
                <a:srgbClr val="87B1C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2" name="Freeform 419">
              <a:extLst>
                <a:ext uri="{FF2B5EF4-FFF2-40B4-BE49-F238E27FC236}">
                  <a16:creationId xmlns:a16="http://schemas.microsoft.com/office/drawing/2014/main" id="{FEBE8AC0-3B42-54E1-E89B-195B4947D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" y="1441"/>
              <a:ext cx="263" cy="15"/>
            </a:xfrm>
            <a:custGeom>
              <a:avLst/>
              <a:gdLst>
                <a:gd name="T0" fmla="*/ 0 w 110"/>
                <a:gd name="T1" fmla="*/ 0 h 6"/>
                <a:gd name="T2" fmla="*/ 954 w 110"/>
                <a:gd name="T3" fmla="*/ 95 h 6"/>
                <a:gd name="T4" fmla="*/ 1504 w 110"/>
                <a:gd name="T5" fmla="*/ 83 h 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10" h="6">
                  <a:moveTo>
                    <a:pt x="0" y="0"/>
                  </a:moveTo>
                  <a:cubicBezTo>
                    <a:pt x="2" y="3"/>
                    <a:pt x="32" y="6"/>
                    <a:pt x="70" y="6"/>
                  </a:cubicBezTo>
                  <a:cubicBezTo>
                    <a:pt x="85" y="6"/>
                    <a:pt x="99" y="6"/>
                    <a:pt x="110" y="5"/>
                  </a:cubicBezTo>
                </a:path>
              </a:pathLst>
            </a:custGeom>
            <a:noFill/>
            <a:ln w="3175" cap="rnd">
              <a:solidFill>
                <a:srgbClr val="87888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3" name="Freeform 420">
              <a:extLst>
                <a:ext uri="{FF2B5EF4-FFF2-40B4-BE49-F238E27FC236}">
                  <a16:creationId xmlns:a16="http://schemas.microsoft.com/office/drawing/2014/main" id="{D8FD0778-ED23-B6C1-9E1A-4C89F34B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" y="1423"/>
              <a:ext cx="263" cy="15"/>
            </a:xfrm>
            <a:custGeom>
              <a:avLst/>
              <a:gdLst>
                <a:gd name="T0" fmla="*/ 1504 w 110"/>
                <a:gd name="T1" fmla="*/ 33 h 6"/>
                <a:gd name="T2" fmla="*/ 954 w 110"/>
                <a:gd name="T3" fmla="*/ 0 h 6"/>
                <a:gd name="T4" fmla="*/ 0 w 110"/>
                <a:gd name="T5" fmla="*/ 95 h 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10" h="6">
                  <a:moveTo>
                    <a:pt x="110" y="2"/>
                  </a:moveTo>
                  <a:cubicBezTo>
                    <a:pt x="99" y="1"/>
                    <a:pt x="85" y="0"/>
                    <a:pt x="70" y="0"/>
                  </a:cubicBezTo>
                  <a:cubicBezTo>
                    <a:pt x="34" y="0"/>
                    <a:pt x="4" y="3"/>
                    <a:pt x="0" y="6"/>
                  </a:cubicBezTo>
                </a:path>
              </a:pathLst>
            </a:custGeom>
            <a:noFill/>
            <a:ln w="3175" cap="rnd">
              <a:solidFill>
                <a:srgbClr val="A1A2A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4" name="Freeform 421">
              <a:extLst>
                <a:ext uri="{FF2B5EF4-FFF2-40B4-BE49-F238E27FC236}">
                  <a16:creationId xmlns:a16="http://schemas.microsoft.com/office/drawing/2014/main" id="{4DA8186B-7799-32F3-E91E-277F16A6E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" y="1428"/>
              <a:ext cx="50" cy="5"/>
            </a:xfrm>
            <a:custGeom>
              <a:avLst/>
              <a:gdLst>
                <a:gd name="T0" fmla="*/ 283 w 21"/>
                <a:gd name="T1" fmla="*/ 33 h 2"/>
                <a:gd name="T2" fmla="*/ 0 w 21"/>
                <a:gd name="T3" fmla="*/ 0 h 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1" h="2">
                  <a:moveTo>
                    <a:pt x="21" y="2"/>
                  </a:moveTo>
                  <a:cubicBezTo>
                    <a:pt x="16" y="1"/>
                    <a:pt x="9" y="0"/>
                    <a:pt x="0" y="0"/>
                  </a:cubicBezTo>
                </a:path>
              </a:pathLst>
            </a:custGeom>
            <a:noFill/>
            <a:ln w="3175" cap="rnd">
              <a:solidFill>
                <a:srgbClr val="91B7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5" name="Freeform 422">
              <a:extLst>
                <a:ext uri="{FF2B5EF4-FFF2-40B4-BE49-F238E27FC236}">
                  <a16:creationId xmlns:a16="http://schemas.microsoft.com/office/drawing/2014/main" id="{DDECEFDB-F50C-788E-7C36-5CBF162F1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6" y="1433"/>
              <a:ext cx="19" cy="8"/>
            </a:xfrm>
            <a:custGeom>
              <a:avLst/>
              <a:gdLst>
                <a:gd name="T0" fmla="*/ 107 w 8"/>
                <a:gd name="T1" fmla="*/ 56 h 3"/>
                <a:gd name="T2" fmla="*/ 0 w 8"/>
                <a:gd name="T3" fmla="*/ 0 h 3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8" h="3">
                  <a:moveTo>
                    <a:pt x="8" y="3"/>
                  </a:moveTo>
                  <a:cubicBezTo>
                    <a:pt x="8" y="2"/>
                    <a:pt x="5" y="1"/>
                    <a:pt x="0" y="0"/>
                  </a:cubicBezTo>
                </a:path>
              </a:pathLst>
            </a:custGeom>
            <a:noFill/>
            <a:ln w="3175" cap="rnd">
              <a:solidFill>
                <a:srgbClr val="A1A2A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6" name="Freeform 423">
              <a:extLst>
                <a:ext uri="{FF2B5EF4-FFF2-40B4-BE49-F238E27FC236}">
                  <a16:creationId xmlns:a16="http://schemas.microsoft.com/office/drawing/2014/main" id="{440202F2-BDA8-4385-E397-9BDED1DA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" y="863"/>
              <a:ext cx="332" cy="2921"/>
            </a:xfrm>
            <a:custGeom>
              <a:avLst/>
              <a:gdLst>
                <a:gd name="T0" fmla="*/ 0 w 139"/>
                <a:gd name="T1" fmla="*/ 0 h 1147"/>
                <a:gd name="T2" fmla="*/ 0 w 139"/>
                <a:gd name="T3" fmla="*/ 18048 h 1147"/>
                <a:gd name="T4" fmla="*/ 953 w 139"/>
                <a:gd name="T5" fmla="*/ 18944 h 1147"/>
                <a:gd name="T6" fmla="*/ 1894 w 139"/>
                <a:gd name="T7" fmla="*/ 18048 h 1147"/>
                <a:gd name="T8" fmla="*/ 1894 w 139"/>
                <a:gd name="T9" fmla="*/ 0 h 1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9" h="1147">
                  <a:moveTo>
                    <a:pt x="0" y="0"/>
                  </a:moveTo>
                  <a:cubicBezTo>
                    <a:pt x="0" y="1093"/>
                    <a:pt x="0" y="1093"/>
                    <a:pt x="0" y="1093"/>
                  </a:cubicBezTo>
                  <a:cubicBezTo>
                    <a:pt x="0" y="1132"/>
                    <a:pt x="31" y="1147"/>
                    <a:pt x="70" y="1147"/>
                  </a:cubicBezTo>
                  <a:cubicBezTo>
                    <a:pt x="108" y="1147"/>
                    <a:pt x="139" y="1132"/>
                    <a:pt x="139" y="1093"/>
                  </a:cubicBezTo>
                  <a:cubicBezTo>
                    <a:pt x="139" y="0"/>
                    <a:pt x="139" y="0"/>
                    <a:pt x="139" y="0"/>
                  </a:cubicBezTo>
                </a:path>
              </a:pathLst>
            </a:custGeom>
            <a:noFill/>
            <a:ln w="317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7" name="Freeform 424">
              <a:extLst>
                <a:ext uri="{FF2B5EF4-FFF2-40B4-BE49-F238E27FC236}">
                  <a16:creationId xmlns:a16="http://schemas.microsoft.com/office/drawing/2014/main" id="{0CD73DA8-4277-59EE-C594-17C94D52DD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2" y="893"/>
              <a:ext cx="314" cy="380"/>
            </a:xfrm>
            <a:custGeom>
              <a:avLst/>
              <a:gdLst>
                <a:gd name="T0" fmla="*/ 908 w 131"/>
                <a:gd name="T1" fmla="*/ 2471 h 149"/>
                <a:gd name="T2" fmla="*/ 1805 w 131"/>
                <a:gd name="T3" fmla="*/ 2374 h 149"/>
                <a:gd name="T4" fmla="*/ 1805 w 131"/>
                <a:gd name="T5" fmla="*/ 84 h 149"/>
                <a:gd name="T6" fmla="*/ 908 w 131"/>
                <a:gd name="T7" fmla="*/ 0 h 149"/>
                <a:gd name="T8" fmla="*/ 0 w 131"/>
                <a:gd name="T9" fmla="*/ 84 h 149"/>
                <a:gd name="T10" fmla="*/ 0 w 131"/>
                <a:gd name="T11" fmla="*/ 2374 h 149"/>
                <a:gd name="T12" fmla="*/ 908 w 131"/>
                <a:gd name="T13" fmla="*/ 2471 h 14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1" h="149">
                  <a:moveTo>
                    <a:pt x="66" y="149"/>
                  </a:moveTo>
                  <a:cubicBezTo>
                    <a:pt x="100" y="149"/>
                    <a:pt x="128" y="147"/>
                    <a:pt x="131" y="143"/>
                  </a:cubicBezTo>
                  <a:cubicBezTo>
                    <a:pt x="131" y="5"/>
                    <a:pt x="131" y="5"/>
                    <a:pt x="131" y="5"/>
                  </a:cubicBezTo>
                  <a:cubicBezTo>
                    <a:pt x="120" y="2"/>
                    <a:pt x="95" y="0"/>
                    <a:pt x="66" y="0"/>
                  </a:cubicBezTo>
                  <a:cubicBezTo>
                    <a:pt x="37" y="0"/>
                    <a:pt x="11" y="2"/>
                    <a:pt x="0" y="5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" y="146"/>
                    <a:pt x="31" y="149"/>
                    <a:pt x="66" y="149"/>
                  </a:cubicBezTo>
                  <a:close/>
                </a:path>
              </a:pathLst>
            </a:custGeom>
            <a:solidFill>
              <a:srgbClr val="ECA5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8" name="Freeform 425">
              <a:extLst>
                <a:ext uri="{FF2B5EF4-FFF2-40B4-BE49-F238E27FC236}">
                  <a16:creationId xmlns:a16="http://schemas.microsoft.com/office/drawing/2014/main" id="{3FF08BE8-C6D7-472E-9504-80F36239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2" y="934"/>
              <a:ext cx="153" cy="74"/>
            </a:xfrm>
            <a:custGeom>
              <a:avLst/>
              <a:gdLst>
                <a:gd name="T0" fmla="*/ 0 w 64"/>
                <a:gd name="T1" fmla="*/ 482 h 29"/>
                <a:gd name="T2" fmla="*/ 0 w 64"/>
                <a:gd name="T3" fmla="*/ 0 h 29"/>
                <a:gd name="T4" fmla="*/ 875 w 64"/>
                <a:gd name="T5" fmla="*/ 51 h 29"/>
                <a:gd name="T6" fmla="*/ 108 w 64"/>
                <a:gd name="T7" fmla="*/ 151 h 29"/>
                <a:gd name="T8" fmla="*/ 0 w 64"/>
                <a:gd name="T9" fmla="*/ 482 h 2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4" h="29">
                  <a:moveTo>
                    <a:pt x="0" y="2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5" y="2"/>
                    <a:pt x="48" y="4"/>
                    <a:pt x="64" y="3"/>
                  </a:cubicBezTo>
                  <a:cubicBezTo>
                    <a:pt x="53" y="7"/>
                    <a:pt x="15" y="9"/>
                    <a:pt x="8" y="9"/>
                  </a:cubicBezTo>
                  <a:cubicBezTo>
                    <a:pt x="1" y="10"/>
                    <a:pt x="1" y="18"/>
                    <a:pt x="0" y="29"/>
                  </a:cubicBezTo>
                  <a:close/>
                </a:path>
              </a:pathLst>
            </a:custGeom>
            <a:solidFill>
              <a:srgbClr val="E37C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59" name="Freeform 426">
              <a:extLst>
                <a:ext uri="{FF2B5EF4-FFF2-40B4-BE49-F238E27FC236}">
                  <a16:creationId xmlns:a16="http://schemas.microsoft.com/office/drawing/2014/main" id="{D1FDB69D-78D9-68F0-6516-F3AC6CE1B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6" y="934"/>
              <a:ext cx="218" cy="331"/>
            </a:xfrm>
            <a:custGeom>
              <a:avLst/>
              <a:gdLst>
                <a:gd name="T0" fmla="*/ 0 w 91"/>
                <a:gd name="T1" fmla="*/ 2113 h 130"/>
                <a:gd name="T2" fmla="*/ 1251 w 91"/>
                <a:gd name="T3" fmla="*/ 2029 h 130"/>
                <a:gd name="T4" fmla="*/ 1251 w 91"/>
                <a:gd name="T5" fmla="*/ 0 h 130"/>
                <a:gd name="T6" fmla="*/ 908 w 91"/>
                <a:gd name="T7" fmla="*/ 1686 h 130"/>
                <a:gd name="T8" fmla="*/ 0 w 91"/>
                <a:gd name="T9" fmla="*/ 2113 h 13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1" h="130">
                  <a:moveTo>
                    <a:pt x="0" y="128"/>
                  </a:moveTo>
                  <a:cubicBezTo>
                    <a:pt x="20" y="130"/>
                    <a:pt x="79" y="129"/>
                    <a:pt x="91" y="123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90" y="13"/>
                    <a:pt x="91" y="78"/>
                    <a:pt x="66" y="102"/>
                  </a:cubicBezTo>
                  <a:cubicBezTo>
                    <a:pt x="41" y="127"/>
                    <a:pt x="0" y="128"/>
                    <a:pt x="0" y="128"/>
                  </a:cubicBezTo>
                  <a:close/>
                </a:path>
              </a:pathLst>
            </a:custGeom>
            <a:solidFill>
              <a:srgbClr val="E37C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60" name="Freeform 427">
              <a:extLst>
                <a:ext uri="{FF2B5EF4-FFF2-40B4-BE49-F238E27FC236}">
                  <a16:creationId xmlns:a16="http://schemas.microsoft.com/office/drawing/2014/main" id="{CD363133-2AF4-C661-614E-18426C0CF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2" y="893"/>
              <a:ext cx="314" cy="380"/>
            </a:xfrm>
            <a:custGeom>
              <a:avLst/>
              <a:gdLst>
                <a:gd name="T0" fmla="*/ 908 w 131"/>
                <a:gd name="T1" fmla="*/ 2471 h 149"/>
                <a:gd name="T2" fmla="*/ 1805 w 131"/>
                <a:gd name="T3" fmla="*/ 2374 h 149"/>
                <a:gd name="T4" fmla="*/ 1805 w 131"/>
                <a:gd name="T5" fmla="*/ 84 h 149"/>
                <a:gd name="T6" fmla="*/ 908 w 131"/>
                <a:gd name="T7" fmla="*/ 0 h 149"/>
                <a:gd name="T8" fmla="*/ 0 w 131"/>
                <a:gd name="T9" fmla="*/ 84 h 149"/>
                <a:gd name="T10" fmla="*/ 0 w 131"/>
                <a:gd name="T11" fmla="*/ 2374 h 149"/>
                <a:gd name="T12" fmla="*/ 908 w 131"/>
                <a:gd name="T13" fmla="*/ 2471 h 14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1" h="149">
                  <a:moveTo>
                    <a:pt x="66" y="149"/>
                  </a:moveTo>
                  <a:cubicBezTo>
                    <a:pt x="100" y="149"/>
                    <a:pt x="128" y="147"/>
                    <a:pt x="131" y="143"/>
                  </a:cubicBezTo>
                  <a:cubicBezTo>
                    <a:pt x="131" y="5"/>
                    <a:pt x="131" y="5"/>
                    <a:pt x="131" y="5"/>
                  </a:cubicBezTo>
                  <a:cubicBezTo>
                    <a:pt x="120" y="2"/>
                    <a:pt x="95" y="0"/>
                    <a:pt x="66" y="0"/>
                  </a:cubicBezTo>
                  <a:cubicBezTo>
                    <a:pt x="37" y="0"/>
                    <a:pt x="11" y="2"/>
                    <a:pt x="0" y="5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" y="146"/>
                    <a:pt x="31" y="149"/>
                    <a:pt x="66" y="149"/>
                  </a:cubicBezTo>
                  <a:close/>
                </a:path>
              </a:pathLst>
            </a:custGeom>
            <a:noFill/>
            <a:ln w="6350" cap="rnd">
              <a:solidFill>
                <a:srgbClr val="87888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62" name="Freeform 429">
              <a:extLst>
                <a:ext uri="{FF2B5EF4-FFF2-40B4-BE49-F238E27FC236}">
                  <a16:creationId xmlns:a16="http://schemas.microsoft.com/office/drawing/2014/main" id="{7A1D6F61-67A8-FB86-7FB0-C8D7EB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" y="743"/>
              <a:ext cx="129" cy="3021"/>
            </a:xfrm>
            <a:custGeom>
              <a:avLst/>
              <a:gdLst>
                <a:gd name="T0" fmla="*/ 12 w 54"/>
                <a:gd name="T1" fmla="*/ 19601 h 1186"/>
                <a:gd name="T2" fmla="*/ 736 w 54"/>
                <a:gd name="T3" fmla="*/ 18972 h 1186"/>
                <a:gd name="T4" fmla="*/ 736 w 54"/>
                <a:gd name="T5" fmla="*/ 1518 h 1186"/>
                <a:gd name="T6" fmla="*/ 678 w 54"/>
                <a:gd name="T7" fmla="*/ 4840 h 1186"/>
                <a:gd name="T8" fmla="*/ 678 w 54"/>
                <a:gd name="T9" fmla="*/ 16129 h 1186"/>
                <a:gd name="T10" fmla="*/ 678 w 54"/>
                <a:gd name="T11" fmla="*/ 17978 h 1186"/>
                <a:gd name="T12" fmla="*/ 640 w 54"/>
                <a:gd name="T13" fmla="*/ 18939 h 1186"/>
                <a:gd name="T14" fmla="*/ 0 w 54"/>
                <a:gd name="T15" fmla="*/ 19601 h 118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4" h="1186">
                  <a:moveTo>
                    <a:pt x="1" y="1186"/>
                  </a:moveTo>
                  <a:cubicBezTo>
                    <a:pt x="22" y="1186"/>
                    <a:pt x="54" y="1167"/>
                    <a:pt x="54" y="1148"/>
                  </a:cubicBezTo>
                  <a:cubicBezTo>
                    <a:pt x="54" y="1004"/>
                    <a:pt x="54" y="0"/>
                    <a:pt x="54" y="92"/>
                  </a:cubicBezTo>
                  <a:cubicBezTo>
                    <a:pt x="50" y="293"/>
                    <a:pt x="50" y="293"/>
                    <a:pt x="50" y="293"/>
                  </a:cubicBezTo>
                  <a:cubicBezTo>
                    <a:pt x="50" y="976"/>
                    <a:pt x="50" y="976"/>
                    <a:pt x="50" y="976"/>
                  </a:cubicBezTo>
                  <a:cubicBezTo>
                    <a:pt x="50" y="1022"/>
                    <a:pt x="50" y="1059"/>
                    <a:pt x="50" y="1088"/>
                  </a:cubicBezTo>
                  <a:cubicBezTo>
                    <a:pt x="49" y="1098"/>
                    <a:pt x="49" y="1139"/>
                    <a:pt x="47" y="1146"/>
                  </a:cubicBezTo>
                  <a:cubicBezTo>
                    <a:pt x="38" y="1183"/>
                    <a:pt x="14" y="1182"/>
                    <a:pt x="0" y="118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63" name="Freeform 430">
              <a:extLst>
                <a:ext uri="{FF2B5EF4-FFF2-40B4-BE49-F238E27FC236}">
                  <a16:creationId xmlns:a16="http://schemas.microsoft.com/office/drawing/2014/main" id="{ED61FCBB-09BA-07BB-C5B0-4F285A91D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3" y="725"/>
              <a:ext cx="354" cy="204"/>
            </a:xfrm>
            <a:custGeom>
              <a:avLst/>
              <a:gdLst>
                <a:gd name="T0" fmla="*/ 2026 w 148"/>
                <a:gd name="T1" fmla="*/ 1209 h 80"/>
                <a:gd name="T2" fmla="*/ 2026 w 148"/>
                <a:gd name="T3" fmla="*/ 117 h 80"/>
                <a:gd name="T4" fmla="*/ 1012 w 148"/>
                <a:gd name="T5" fmla="*/ 0 h 80"/>
                <a:gd name="T6" fmla="*/ 0 w 148"/>
                <a:gd name="T7" fmla="*/ 117 h 80"/>
                <a:gd name="T8" fmla="*/ 0 w 148"/>
                <a:gd name="T9" fmla="*/ 1209 h 80"/>
                <a:gd name="T10" fmla="*/ 0 w 148"/>
                <a:gd name="T11" fmla="*/ 1209 h 80"/>
                <a:gd name="T12" fmla="*/ 1012 w 148"/>
                <a:gd name="T13" fmla="*/ 1326 h 80"/>
                <a:gd name="T14" fmla="*/ 2026 w 148"/>
                <a:gd name="T15" fmla="*/ 1209 h 8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8" h="80">
                  <a:moveTo>
                    <a:pt x="148" y="73"/>
                  </a:moveTo>
                  <a:cubicBezTo>
                    <a:pt x="148" y="7"/>
                    <a:pt x="148" y="7"/>
                    <a:pt x="148" y="7"/>
                  </a:cubicBezTo>
                  <a:cubicBezTo>
                    <a:pt x="148" y="3"/>
                    <a:pt x="115" y="0"/>
                    <a:pt x="74" y="0"/>
                  </a:cubicBezTo>
                  <a:cubicBezTo>
                    <a:pt x="33" y="0"/>
                    <a:pt x="0" y="3"/>
                    <a:pt x="0" y="7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7"/>
                    <a:pt x="33" y="80"/>
                    <a:pt x="74" y="80"/>
                  </a:cubicBezTo>
                  <a:cubicBezTo>
                    <a:pt x="115" y="80"/>
                    <a:pt x="148" y="77"/>
                    <a:pt x="148" y="73"/>
                  </a:cubicBezTo>
                </a:path>
              </a:pathLst>
            </a:custGeom>
            <a:solidFill>
              <a:srgbClr val="E483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64" name="Freeform 431">
              <a:extLst>
                <a:ext uri="{FF2B5EF4-FFF2-40B4-BE49-F238E27FC236}">
                  <a16:creationId xmlns:a16="http://schemas.microsoft.com/office/drawing/2014/main" id="{8B2A1DC9-4727-6DF1-7084-4D6D4ED29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3" y="725"/>
              <a:ext cx="354" cy="36"/>
            </a:xfrm>
            <a:custGeom>
              <a:avLst/>
              <a:gdLst>
                <a:gd name="T0" fmla="*/ 2026 w 148"/>
                <a:gd name="T1" fmla="*/ 118 h 14"/>
                <a:gd name="T2" fmla="*/ 1012 w 148"/>
                <a:gd name="T3" fmla="*/ 0 h 14"/>
                <a:gd name="T4" fmla="*/ 0 w 148"/>
                <a:gd name="T5" fmla="*/ 118 h 14"/>
                <a:gd name="T6" fmla="*/ 0 w 148"/>
                <a:gd name="T7" fmla="*/ 118 h 14"/>
                <a:gd name="T8" fmla="*/ 1012 w 148"/>
                <a:gd name="T9" fmla="*/ 239 h 14"/>
                <a:gd name="T10" fmla="*/ 2026 w 148"/>
                <a:gd name="T11" fmla="*/ 118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8" h="14">
                  <a:moveTo>
                    <a:pt x="148" y="7"/>
                  </a:moveTo>
                  <a:cubicBezTo>
                    <a:pt x="148" y="3"/>
                    <a:pt x="115" y="0"/>
                    <a:pt x="74" y="0"/>
                  </a:cubicBezTo>
                  <a:cubicBezTo>
                    <a:pt x="33" y="0"/>
                    <a:pt x="0" y="3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1"/>
                    <a:pt x="33" y="14"/>
                    <a:pt x="74" y="14"/>
                  </a:cubicBezTo>
                  <a:cubicBezTo>
                    <a:pt x="115" y="14"/>
                    <a:pt x="148" y="11"/>
                    <a:pt x="148" y="7"/>
                  </a:cubicBezTo>
                </a:path>
              </a:pathLst>
            </a:custGeom>
            <a:solidFill>
              <a:srgbClr val="F2C2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65" name="Freeform 432">
              <a:extLst>
                <a:ext uri="{FF2B5EF4-FFF2-40B4-BE49-F238E27FC236}">
                  <a16:creationId xmlns:a16="http://schemas.microsoft.com/office/drawing/2014/main" id="{4E4EB623-AFA6-4379-0BF8-081ACDE57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3" y="725"/>
              <a:ext cx="354" cy="36"/>
            </a:xfrm>
            <a:custGeom>
              <a:avLst/>
              <a:gdLst>
                <a:gd name="T0" fmla="*/ 2026 w 148"/>
                <a:gd name="T1" fmla="*/ 118 h 14"/>
                <a:gd name="T2" fmla="*/ 1012 w 148"/>
                <a:gd name="T3" fmla="*/ 0 h 14"/>
                <a:gd name="T4" fmla="*/ 0 w 148"/>
                <a:gd name="T5" fmla="*/ 118 h 14"/>
                <a:gd name="T6" fmla="*/ 0 w 148"/>
                <a:gd name="T7" fmla="*/ 118 h 14"/>
                <a:gd name="T8" fmla="*/ 1012 w 148"/>
                <a:gd name="T9" fmla="*/ 239 h 14"/>
                <a:gd name="T10" fmla="*/ 2026 w 148"/>
                <a:gd name="T11" fmla="*/ 118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8" h="14">
                  <a:moveTo>
                    <a:pt x="148" y="7"/>
                  </a:moveTo>
                  <a:cubicBezTo>
                    <a:pt x="148" y="3"/>
                    <a:pt x="115" y="0"/>
                    <a:pt x="74" y="0"/>
                  </a:cubicBezTo>
                  <a:cubicBezTo>
                    <a:pt x="33" y="0"/>
                    <a:pt x="0" y="3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1"/>
                    <a:pt x="33" y="14"/>
                    <a:pt x="74" y="14"/>
                  </a:cubicBezTo>
                  <a:cubicBezTo>
                    <a:pt x="115" y="14"/>
                    <a:pt x="148" y="11"/>
                    <a:pt x="148" y="7"/>
                  </a:cubicBezTo>
                </a:path>
              </a:pathLst>
            </a:custGeom>
            <a:noFill/>
            <a:ln w="635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66" name="Freeform 433">
              <a:extLst>
                <a:ext uri="{FF2B5EF4-FFF2-40B4-BE49-F238E27FC236}">
                  <a16:creationId xmlns:a16="http://schemas.microsoft.com/office/drawing/2014/main" id="{18B4D64C-AAB4-C080-BC89-2F59B42A7B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3" y="725"/>
              <a:ext cx="354" cy="204"/>
            </a:xfrm>
            <a:custGeom>
              <a:avLst/>
              <a:gdLst>
                <a:gd name="T0" fmla="*/ 2026 w 148"/>
                <a:gd name="T1" fmla="*/ 1209 h 80"/>
                <a:gd name="T2" fmla="*/ 2026 w 148"/>
                <a:gd name="T3" fmla="*/ 117 h 80"/>
                <a:gd name="T4" fmla="*/ 1012 w 148"/>
                <a:gd name="T5" fmla="*/ 0 h 80"/>
                <a:gd name="T6" fmla="*/ 0 w 148"/>
                <a:gd name="T7" fmla="*/ 117 h 80"/>
                <a:gd name="T8" fmla="*/ 0 w 148"/>
                <a:gd name="T9" fmla="*/ 1209 h 80"/>
                <a:gd name="T10" fmla="*/ 0 w 148"/>
                <a:gd name="T11" fmla="*/ 1209 h 80"/>
                <a:gd name="T12" fmla="*/ 1012 w 148"/>
                <a:gd name="T13" fmla="*/ 1326 h 80"/>
                <a:gd name="T14" fmla="*/ 2026 w 148"/>
                <a:gd name="T15" fmla="*/ 1209 h 8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8" h="80">
                  <a:moveTo>
                    <a:pt x="148" y="73"/>
                  </a:moveTo>
                  <a:cubicBezTo>
                    <a:pt x="148" y="7"/>
                    <a:pt x="148" y="7"/>
                    <a:pt x="148" y="7"/>
                  </a:cubicBezTo>
                  <a:cubicBezTo>
                    <a:pt x="148" y="3"/>
                    <a:pt x="115" y="0"/>
                    <a:pt x="74" y="0"/>
                  </a:cubicBezTo>
                  <a:cubicBezTo>
                    <a:pt x="33" y="0"/>
                    <a:pt x="0" y="3"/>
                    <a:pt x="0" y="7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7"/>
                    <a:pt x="33" y="80"/>
                    <a:pt x="74" y="80"/>
                  </a:cubicBezTo>
                  <a:cubicBezTo>
                    <a:pt x="115" y="80"/>
                    <a:pt x="148" y="77"/>
                    <a:pt x="148" y="73"/>
                  </a:cubicBezTo>
                </a:path>
              </a:pathLst>
            </a:custGeom>
            <a:noFill/>
            <a:ln w="635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67" name="Oval 434">
              <a:extLst>
                <a:ext uri="{FF2B5EF4-FFF2-40B4-BE49-F238E27FC236}">
                  <a16:creationId xmlns:a16="http://schemas.microsoft.com/office/drawing/2014/main" id="{E3FE2141-D8F4-B27F-F617-94AC1D197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6" y="1441"/>
              <a:ext cx="36" cy="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68" name="Oval 435">
              <a:extLst>
                <a:ext uri="{FF2B5EF4-FFF2-40B4-BE49-F238E27FC236}">
                  <a16:creationId xmlns:a16="http://schemas.microsoft.com/office/drawing/2014/main" id="{A37A1CCC-D679-BD78-E9A7-4592E4732F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448"/>
              <a:ext cx="22" cy="2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69" name="Oval 436">
              <a:extLst>
                <a:ext uri="{FF2B5EF4-FFF2-40B4-BE49-F238E27FC236}">
                  <a16:creationId xmlns:a16="http://schemas.microsoft.com/office/drawing/2014/main" id="{C45D4E45-F90D-A481-22DC-E5D0CFE89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7" y="1443"/>
              <a:ext cx="17" cy="1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70" name="Oval 437">
              <a:extLst>
                <a:ext uri="{FF2B5EF4-FFF2-40B4-BE49-F238E27FC236}">
                  <a16:creationId xmlns:a16="http://schemas.microsoft.com/office/drawing/2014/main" id="{4876C258-1FC0-9F21-0E80-31AEED9B2B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6" y="2162"/>
              <a:ext cx="36" cy="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71" name="Oval 438">
              <a:extLst>
                <a:ext uri="{FF2B5EF4-FFF2-40B4-BE49-F238E27FC236}">
                  <a16:creationId xmlns:a16="http://schemas.microsoft.com/office/drawing/2014/main" id="{151971A6-2636-315A-A649-BCF62DD08E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2169"/>
              <a:ext cx="22" cy="2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72" name="Oval 439">
              <a:extLst>
                <a:ext uri="{FF2B5EF4-FFF2-40B4-BE49-F238E27FC236}">
                  <a16:creationId xmlns:a16="http://schemas.microsoft.com/office/drawing/2014/main" id="{4EF5CCB5-8751-A14C-273E-1E8AAC3E65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7" y="2164"/>
              <a:ext cx="17" cy="1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73" name="Freeform 440">
              <a:extLst>
                <a:ext uri="{FF2B5EF4-FFF2-40B4-BE49-F238E27FC236}">
                  <a16:creationId xmlns:a16="http://schemas.microsoft.com/office/drawing/2014/main" id="{14827C6B-56E2-5544-8DD8-CFFF3996E6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" y="761"/>
              <a:ext cx="308" cy="163"/>
            </a:xfrm>
            <a:custGeom>
              <a:avLst/>
              <a:gdLst>
                <a:gd name="T0" fmla="*/ 136 w 129"/>
                <a:gd name="T1" fmla="*/ 51 h 64"/>
                <a:gd name="T2" fmla="*/ 833 w 129"/>
                <a:gd name="T3" fmla="*/ 97 h 64"/>
                <a:gd name="T4" fmla="*/ 1688 w 129"/>
                <a:gd name="T5" fmla="*/ 51 h 64"/>
                <a:gd name="T6" fmla="*/ 1726 w 129"/>
                <a:gd name="T7" fmla="*/ 97 h 64"/>
                <a:gd name="T8" fmla="*/ 900 w 129"/>
                <a:gd name="T9" fmla="*/ 479 h 64"/>
                <a:gd name="T10" fmla="*/ 764 w 129"/>
                <a:gd name="T11" fmla="*/ 609 h 64"/>
                <a:gd name="T12" fmla="*/ 764 w 129"/>
                <a:gd name="T13" fmla="*/ 960 h 64"/>
                <a:gd name="T14" fmla="*/ 423 w 129"/>
                <a:gd name="T15" fmla="*/ 993 h 64"/>
                <a:gd name="T16" fmla="*/ 41 w 129"/>
                <a:gd name="T17" fmla="*/ 843 h 64"/>
                <a:gd name="T18" fmla="*/ 12 w 129"/>
                <a:gd name="T19" fmla="*/ 97 h 64"/>
                <a:gd name="T20" fmla="*/ 136 w 129"/>
                <a:gd name="T21" fmla="*/ 51 h 6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9" h="64">
                  <a:moveTo>
                    <a:pt x="10" y="3"/>
                  </a:moveTo>
                  <a:cubicBezTo>
                    <a:pt x="26" y="6"/>
                    <a:pt x="45" y="7"/>
                    <a:pt x="61" y="6"/>
                  </a:cubicBezTo>
                  <a:cubicBezTo>
                    <a:pt x="80" y="5"/>
                    <a:pt x="105" y="3"/>
                    <a:pt x="124" y="3"/>
                  </a:cubicBezTo>
                  <a:cubicBezTo>
                    <a:pt x="129" y="2"/>
                    <a:pt x="127" y="6"/>
                    <a:pt x="127" y="6"/>
                  </a:cubicBezTo>
                  <a:cubicBezTo>
                    <a:pt x="120" y="22"/>
                    <a:pt x="79" y="21"/>
                    <a:pt x="66" y="29"/>
                  </a:cubicBezTo>
                  <a:cubicBezTo>
                    <a:pt x="62" y="31"/>
                    <a:pt x="58" y="33"/>
                    <a:pt x="56" y="37"/>
                  </a:cubicBezTo>
                  <a:cubicBezTo>
                    <a:pt x="55" y="41"/>
                    <a:pt x="58" y="55"/>
                    <a:pt x="56" y="58"/>
                  </a:cubicBezTo>
                  <a:cubicBezTo>
                    <a:pt x="51" y="64"/>
                    <a:pt x="37" y="60"/>
                    <a:pt x="31" y="60"/>
                  </a:cubicBezTo>
                  <a:cubicBezTo>
                    <a:pt x="17" y="61"/>
                    <a:pt x="6" y="59"/>
                    <a:pt x="3" y="51"/>
                  </a:cubicBezTo>
                  <a:cubicBezTo>
                    <a:pt x="0" y="41"/>
                    <a:pt x="0" y="18"/>
                    <a:pt x="1" y="6"/>
                  </a:cubicBezTo>
                  <a:cubicBezTo>
                    <a:pt x="1" y="4"/>
                    <a:pt x="4" y="0"/>
                    <a:pt x="10" y="3"/>
                  </a:cubicBezTo>
                  <a:close/>
                </a:path>
              </a:pathLst>
            </a:custGeom>
            <a:solidFill>
              <a:srgbClr val="EBA4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74" name="Freeform 441">
              <a:extLst>
                <a:ext uri="{FF2B5EF4-FFF2-40B4-BE49-F238E27FC236}">
                  <a16:creationId xmlns:a16="http://schemas.microsoft.com/office/drawing/2014/main" id="{FB4C7265-C175-98A0-041A-97267726B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5" y="781"/>
              <a:ext cx="170" cy="138"/>
            </a:xfrm>
            <a:custGeom>
              <a:avLst/>
              <a:gdLst>
                <a:gd name="T0" fmla="*/ 194 w 71"/>
                <a:gd name="T1" fmla="*/ 882 h 54"/>
                <a:gd name="T2" fmla="*/ 620 w 71"/>
                <a:gd name="T3" fmla="*/ 848 h 54"/>
                <a:gd name="T4" fmla="*/ 876 w 71"/>
                <a:gd name="T5" fmla="*/ 802 h 54"/>
                <a:gd name="T6" fmla="*/ 946 w 71"/>
                <a:gd name="T7" fmla="*/ 537 h 54"/>
                <a:gd name="T8" fmla="*/ 934 w 71"/>
                <a:gd name="T9" fmla="*/ 281 h 54"/>
                <a:gd name="T10" fmla="*/ 934 w 71"/>
                <a:gd name="T11" fmla="*/ 118 h 54"/>
                <a:gd name="T12" fmla="*/ 917 w 71"/>
                <a:gd name="T13" fmla="*/ 0 h 54"/>
                <a:gd name="T14" fmla="*/ 867 w 71"/>
                <a:gd name="T15" fmla="*/ 302 h 54"/>
                <a:gd name="T16" fmla="*/ 601 w 71"/>
                <a:gd name="T17" fmla="*/ 516 h 54"/>
                <a:gd name="T18" fmla="*/ 194 w 71"/>
                <a:gd name="T19" fmla="*/ 802 h 54"/>
                <a:gd name="T20" fmla="*/ 0 w 71"/>
                <a:gd name="T21" fmla="*/ 869 h 5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71" h="54">
                  <a:moveTo>
                    <a:pt x="14" y="53"/>
                  </a:moveTo>
                  <a:cubicBezTo>
                    <a:pt x="24" y="54"/>
                    <a:pt x="35" y="52"/>
                    <a:pt x="45" y="51"/>
                  </a:cubicBezTo>
                  <a:cubicBezTo>
                    <a:pt x="51" y="50"/>
                    <a:pt x="58" y="50"/>
                    <a:pt x="64" y="48"/>
                  </a:cubicBezTo>
                  <a:cubicBezTo>
                    <a:pt x="71" y="45"/>
                    <a:pt x="69" y="38"/>
                    <a:pt x="69" y="32"/>
                  </a:cubicBezTo>
                  <a:cubicBezTo>
                    <a:pt x="69" y="27"/>
                    <a:pt x="68" y="22"/>
                    <a:pt x="68" y="17"/>
                  </a:cubicBezTo>
                  <a:cubicBezTo>
                    <a:pt x="67" y="14"/>
                    <a:pt x="68" y="10"/>
                    <a:pt x="68" y="7"/>
                  </a:cubicBezTo>
                  <a:cubicBezTo>
                    <a:pt x="67" y="5"/>
                    <a:pt x="66" y="2"/>
                    <a:pt x="67" y="0"/>
                  </a:cubicBezTo>
                  <a:cubicBezTo>
                    <a:pt x="64" y="5"/>
                    <a:pt x="65" y="12"/>
                    <a:pt x="63" y="18"/>
                  </a:cubicBezTo>
                  <a:cubicBezTo>
                    <a:pt x="59" y="28"/>
                    <a:pt x="53" y="28"/>
                    <a:pt x="44" y="31"/>
                  </a:cubicBezTo>
                  <a:cubicBezTo>
                    <a:pt x="33" y="35"/>
                    <a:pt x="24" y="44"/>
                    <a:pt x="14" y="48"/>
                  </a:cubicBezTo>
                  <a:cubicBezTo>
                    <a:pt x="11" y="49"/>
                    <a:pt x="3" y="53"/>
                    <a:pt x="0" y="52"/>
                  </a:cubicBezTo>
                </a:path>
              </a:pathLst>
            </a:custGeom>
            <a:solidFill>
              <a:srgbClr val="CF5B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75" name="Freeform 442">
              <a:extLst>
                <a:ext uri="{FF2B5EF4-FFF2-40B4-BE49-F238E27FC236}">
                  <a16:creationId xmlns:a16="http://schemas.microsoft.com/office/drawing/2014/main" id="{A59C983C-3F60-085E-37AE-D8FC147A4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0" y="784"/>
              <a:ext cx="143" cy="107"/>
            </a:xfrm>
            <a:custGeom>
              <a:avLst/>
              <a:gdLst>
                <a:gd name="T0" fmla="*/ 57 w 60"/>
                <a:gd name="T1" fmla="*/ 117 h 42"/>
                <a:gd name="T2" fmla="*/ 12 w 60"/>
                <a:gd name="T3" fmla="*/ 461 h 42"/>
                <a:gd name="T4" fmla="*/ 98 w 60"/>
                <a:gd name="T5" fmla="*/ 629 h 42"/>
                <a:gd name="T6" fmla="*/ 312 w 60"/>
                <a:gd name="T7" fmla="*/ 642 h 42"/>
                <a:gd name="T8" fmla="*/ 312 w 60"/>
                <a:gd name="T9" fmla="*/ 461 h 42"/>
                <a:gd name="T10" fmla="*/ 431 w 60"/>
                <a:gd name="T11" fmla="*/ 265 h 42"/>
                <a:gd name="T12" fmla="*/ 813 w 60"/>
                <a:gd name="T13" fmla="*/ 84 h 42"/>
                <a:gd name="T14" fmla="*/ 517 w 60"/>
                <a:gd name="T15" fmla="*/ 51 h 42"/>
                <a:gd name="T16" fmla="*/ 79 w 60"/>
                <a:gd name="T17" fmla="*/ 64 h 4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0" h="42">
                  <a:moveTo>
                    <a:pt x="4" y="7"/>
                  </a:moveTo>
                  <a:cubicBezTo>
                    <a:pt x="0" y="11"/>
                    <a:pt x="0" y="19"/>
                    <a:pt x="1" y="28"/>
                  </a:cubicBezTo>
                  <a:cubicBezTo>
                    <a:pt x="2" y="32"/>
                    <a:pt x="4" y="36"/>
                    <a:pt x="7" y="38"/>
                  </a:cubicBezTo>
                  <a:cubicBezTo>
                    <a:pt x="11" y="40"/>
                    <a:pt x="21" y="42"/>
                    <a:pt x="23" y="39"/>
                  </a:cubicBezTo>
                  <a:cubicBezTo>
                    <a:pt x="25" y="36"/>
                    <a:pt x="22" y="32"/>
                    <a:pt x="23" y="28"/>
                  </a:cubicBezTo>
                  <a:cubicBezTo>
                    <a:pt x="24" y="24"/>
                    <a:pt x="29" y="19"/>
                    <a:pt x="32" y="16"/>
                  </a:cubicBezTo>
                  <a:cubicBezTo>
                    <a:pt x="41" y="10"/>
                    <a:pt x="52" y="12"/>
                    <a:pt x="60" y="5"/>
                  </a:cubicBezTo>
                  <a:cubicBezTo>
                    <a:pt x="57" y="1"/>
                    <a:pt x="43" y="2"/>
                    <a:pt x="38" y="3"/>
                  </a:cubicBezTo>
                  <a:cubicBezTo>
                    <a:pt x="29" y="3"/>
                    <a:pt x="11" y="0"/>
                    <a:pt x="6" y="4"/>
                  </a:cubicBezTo>
                </a:path>
              </a:pathLst>
            </a:custGeom>
            <a:solidFill>
              <a:srgbClr val="F4CB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76" name="Freeform 443">
              <a:extLst>
                <a:ext uri="{FF2B5EF4-FFF2-40B4-BE49-F238E27FC236}">
                  <a16:creationId xmlns:a16="http://schemas.microsoft.com/office/drawing/2014/main" id="{791820E7-D57B-7FEF-FC0D-064D3CFD4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0" y="794"/>
              <a:ext cx="50" cy="56"/>
            </a:xfrm>
            <a:custGeom>
              <a:avLst/>
              <a:gdLst>
                <a:gd name="T0" fmla="*/ 29 w 21"/>
                <a:gd name="T1" fmla="*/ 64 h 22"/>
                <a:gd name="T2" fmla="*/ 12 w 21"/>
                <a:gd name="T3" fmla="*/ 247 h 22"/>
                <a:gd name="T4" fmla="*/ 79 w 21"/>
                <a:gd name="T5" fmla="*/ 298 h 22"/>
                <a:gd name="T6" fmla="*/ 119 w 21"/>
                <a:gd name="T7" fmla="*/ 117 h 22"/>
                <a:gd name="T8" fmla="*/ 283 w 21"/>
                <a:gd name="T9" fmla="*/ 33 h 22"/>
                <a:gd name="T10" fmla="*/ 69 w 21"/>
                <a:gd name="T11" fmla="*/ 51 h 2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" h="22">
                  <a:moveTo>
                    <a:pt x="2" y="4"/>
                  </a:moveTo>
                  <a:cubicBezTo>
                    <a:pt x="1" y="8"/>
                    <a:pt x="0" y="11"/>
                    <a:pt x="1" y="15"/>
                  </a:cubicBezTo>
                  <a:cubicBezTo>
                    <a:pt x="1" y="18"/>
                    <a:pt x="4" y="22"/>
                    <a:pt x="6" y="18"/>
                  </a:cubicBezTo>
                  <a:cubicBezTo>
                    <a:pt x="8" y="14"/>
                    <a:pt x="5" y="10"/>
                    <a:pt x="9" y="7"/>
                  </a:cubicBezTo>
                  <a:cubicBezTo>
                    <a:pt x="12" y="4"/>
                    <a:pt x="18" y="5"/>
                    <a:pt x="21" y="2"/>
                  </a:cubicBezTo>
                  <a:cubicBezTo>
                    <a:pt x="18" y="0"/>
                    <a:pt x="9" y="2"/>
                    <a:pt x="5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3377" name="Freeform 444">
              <a:extLst>
                <a:ext uri="{FF2B5EF4-FFF2-40B4-BE49-F238E27FC236}">
                  <a16:creationId xmlns:a16="http://schemas.microsoft.com/office/drawing/2014/main" id="{0A5C0E0C-952B-6A3F-D8C6-BFDD87F80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1" y="845"/>
              <a:ext cx="72" cy="61"/>
            </a:xfrm>
            <a:custGeom>
              <a:avLst/>
              <a:gdLst>
                <a:gd name="T0" fmla="*/ 0 w 30"/>
                <a:gd name="T1" fmla="*/ 394 h 24"/>
                <a:gd name="T2" fmla="*/ 276 w 30"/>
                <a:gd name="T3" fmla="*/ 361 h 24"/>
                <a:gd name="T4" fmla="*/ 334 w 30"/>
                <a:gd name="T5" fmla="*/ 0 h 24"/>
                <a:gd name="T6" fmla="*/ 82 w 30"/>
                <a:gd name="T7" fmla="*/ 343 h 2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6" y="23"/>
                    <a:pt x="14" y="24"/>
                    <a:pt x="20" y="22"/>
                  </a:cubicBezTo>
                  <a:cubicBezTo>
                    <a:pt x="30" y="19"/>
                    <a:pt x="29" y="7"/>
                    <a:pt x="24" y="0"/>
                  </a:cubicBezTo>
                  <a:cubicBezTo>
                    <a:pt x="23" y="14"/>
                    <a:pt x="22" y="19"/>
                    <a:pt x="6" y="21"/>
                  </a:cubicBezTo>
                </a:path>
              </a:pathLst>
            </a:custGeom>
            <a:solidFill>
              <a:srgbClr val="B75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</p:grpSp>
      <p:sp>
        <p:nvSpPr>
          <p:cNvPr id="3378" name="Pijl links 3377">
            <a:extLst>
              <a:ext uri="{FF2B5EF4-FFF2-40B4-BE49-F238E27FC236}">
                <a16:creationId xmlns:a16="http://schemas.microsoft.com/office/drawing/2014/main" id="{06B77A26-4272-B88C-BAD1-EA3E5BA1DDE9}"/>
              </a:ext>
            </a:extLst>
          </p:cNvPr>
          <p:cNvSpPr/>
          <p:nvPr/>
        </p:nvSpPr>
        <p:spPr>
          <a:xfrm>
            <a:off x="1965851" y="1066119"/>
            <a:ext cx="407296" cy="503583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3379" name="Tekstvak 3378">
            <a:extLst>
              <a:ext uri="{FF2B5EF4-FFF2-40B4-BE49-F238E27FC236}">
                <a16:creationId xmlns:a16="http://schemas.microsoft.com/office/drawing/2014/main" id="{22F453E9-3CC3-002D-EF16-6895B12BE06E}"/>
              </a:ext>
            </a:extLst>
          </p:cNvPr>
          <p:cNvSpPr txBox="1"/>
          <p:nvPr/>
        </p:nvSpPr>
        <p:spPr>
          <a:xfrm>
            <a:off x="1965851" y="348693"/>
            <a:ext cx="2175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dissected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 tissue</a:t>
            </a:r>
          </a:p>
        </p:txBody>
      </p:sp>
      <p:sp>
        <p:nvSpPr>
          <p:cNvPr id="3380" name="Tekstvak 3379">
            <a:extLst>
              <a:ext uri="{FF2B5EF4-FFF2-40B4-BE49-F238E27FC236}">
                <a16:creationId xmlns:a16="http://schemas.microsoft.com/office/drawing/2014/main" id="{42BDAB24-691C-6BBD-A36E-B4EC02EE64A9}"/>
              </a:ext>
            </a:extLst>
          </p:cNvPr>
          <p:cNvSpPr txBox="1"/>
          <p:nvPr/>
        </p:nvSpPr>
        <p:spPr>
          <a:xfrm>
            <a:off x="1453598" y="2694590"/>
            <a:ext cx="1815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blood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 sample</a:t>
            </a:r>
          </a:p>
        </p:txBody>
      </p:sp>
      <p:sp>
        <p:nvSpPr>
          <p:cNvPr id="3395" name="Tekstvak 3394">
            <a:extLst>
              <a:ext uri="{FF2B5EF4-FFF2-40B4-BE49-F238E27FC236}">
                <a16:creationId xmlns:a16="http://schemas.microsoft.com/office/drawing/2014/main" id="{19C03172-341A-FBEC-0415-785E2E292FF8}"/>
              </a:ext>
            </a:extLst>
          </p:cNvPr>
          <p:cNvSpPr txBox="1"/>
          <p:nvPr/>
        </p:nvSpPr>
        <p:spPr>
          <a:xfrm>
            <a:off x="8777186" y="4808025"/>
            <a:ext cx="33105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high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throughput</a:t>
            </a: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high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accuracy</a:t>
            </a: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non-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disruptive</a:t>
            </a: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3397" name="Tekstvak 3396">
            <a:extLst>
              <a:ext uri="{FF2B5EF4-FFF2-40B4-BE49-F238E27FC236}">
                <a16:creationId xmlns:a16="http://schemas.microsoft.com/office/drawing/2014/main" id="{386C2234-50F8-2AEF-00D2-D64C4595DB87}"/>
              </a:ext>
            </a:extLst>
          </p:cNvPr>
          <p:cNvSpPr txBox="1"/>
          <p:nvPr/>
        </p:nvSpPr>
        <p:spPr>
          <a:xfrm>
            <a:off x="0" y="6534983"/>
            <a:ext cx="11061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Saeys</a:t>
            </a:r>
            <a:r>
              <a:rPr lang="nl-NL" sz="1200" dirty="0">
                <a:solidFill>
                  <a:schemeClr val="accent2"/>
                </a:solidFill>
                <a:latin typeface="Space Mono" panose="02000509040000020004" pitchFamily="49" charset="77"/>
              </a:rPr>
              <a:t> et al. </a:t>
            </a:r>
            <a:r>
              <a:rPr lang="nl-NL" sz="12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Nat </a:t>
            </a:r>
            <a:r>
              <a:rPr lang="nl-NL" sz="12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Rev</a:t>
            </a:r>
            <a:r>
              <a:rPr lang="nl-NL" sz="12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2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Immunology</a:t>
            </a:r>
            <a:r>
              <a:rPr lang="nl-NL" sz="12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200" dirty="0">
                <a:solidFill>
                  <a:schemeClr val="accent2"/>
                </a:solidFill>
                <a:latin typeface="Space Mono" panose="02000509040000020004" pitchFamily="49" charset="77"/>
              </a:rPr>
              <a:t>2016; </a:t>
            </a:r>
            <a:r>
              <a:rPr lang="nl-NL" sz="12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McKinnon</a:t>
            </a:r>
            <a:r>
              <a:rPr lang="nl-NL" sz="1200" dirty="0">
                <a:solidFill>
                  <a:schemeClr val="accent2"/>
                </a:solidFill>
                <a:latin typeface="Space Mono" panose="02000509040000020004" pitchFamily="49" charset="77"/>
              </a:rPr>
              <a:t> et al. </a:t>
            </a:r>
            <a:r>
              <a:rPr lang="nl-NL" sz="12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Curr</a:t>
            </a:r>
            <a:r>
              <a:rPr lang="nl-NL" sz="12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2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Protoc</a:t>
            </a:r>
            <a:r>
              <a:rPr lang="nl-NL" sz="12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2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Immunol</a:t>
            </a:r>
            <a:r>
              <a:rPr lang="nl-NL" sz="12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 </a:t>
            </a:r>
            <a:r>
              <a:rPr lang="nl-NL" sz="1200" dirty="0">
                <a:solidFill>
                  <a:schemeClr val="accent2"/>
                </a:solidFill>
                <a:latin typeface="Space Mono" panose="02000509040000020004" pitchFamily="49" charset="77"/>
              </a:rPr>
              <a:t>2019; Burton et al. </a:t>
            </a:r>
            <a:r>
              <a:rPr lang="nl-NL" sz="12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PLoS</a:t>
            </a:r>
            <a:r>
              <a:rPr lang="nl-NL" sz="12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2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Comput</a:t>
            </a:r>
            <a:r>
              <a:rPr lang="nl-NL" sz="12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2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Biol</a:t>
            </a:r>
            <a:r>
              <a:rPr lang="nl-NL" sz="12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200" dirty="0">
                <a:solidFill>
                  <a:schemeClr val="accent2"/>
                </a:solidFill>
                <a:latin typeface="Space Mono" panose="02000509040000020004" pitchFamily="49" charset="77"/>
              </a:rPr>
              <a:t>2021</a:t>
            </a:r>
          </a:p>
        </p:txBody>
      </p:sp>
      <p:sp>
        <p:nvSpPr>
          <p:cNvPr id="3399" name="Tekstvak 3398">
            <a:extLst>
              <a:ext uri="{FF2B5EF4-FFF2-40B4-BE49-F238E27FC236}">
                <a16:creationId xmlns:a16="http://schemas.microsoft.com/office/drawing/2014/main" id="{EDDDCD92-41EC-1AF5-2D60-48574DFD5DBF}"/>
              </a:ext>
            </a:extLst>
          </p:cNvPr>
          <p:cNvSpPr txBox="1"/>
          <p:nvPr/>
        </p:nvSpPr>
        <p:spPr>
          <a:xfrm>
            <a:off x="5978734" y="87083"/>
            <a:ext cx="22548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single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 suspension </a:t>
            </a:r>
          </a:p>
        </p:txBody>
      </p:sp>
      <p:sp>
        <p:nvSpPr>
          <p:cNvPr id="3400" name="Tekstvak 3399">
            <a:extLst>
              <a:ext uri="{FF2B5EF4-FFF2-40B4-BE49-F238E27FC236}">
                <a16:creationId xmlns:a16="http://schemas.microsoft.com/office/drawing/2014/main" id="{8CAB9B6F-0EEC-3EAC-65E4-BA8BF6431510}"/>
              </a:ext>
            </a:extLst>
          </p:cNvPr>
          <p:cNvSpPr txBox="1"/>
          <p:nvPr/>
        </p:nvSpPr>
        <p:spPr>
          <a:xfrm>
            <a:off x="6648979" y="5462689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accent2"/>
                </a:solidFill>
                <a:highlight>
                  <a:srgbClr val="FFFF00"/>
                </a:highlight>
                <a:latin typeface="Space Mono" panose="02000509040000020004" pitchFamily="49" charset="77"/>
              </a:rPr>
              <a:t>xx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/sec</a:t>
            </a:r>
          </a:p>
        </p:txBody>
      </p:sp>
      <p:pic>
        <p:nvPicPr>
          <p:cNvPr id="3402" name="Afbeelding 3401" descr="Afbeelding met diagram, schermopname, lijn, tekst&#10;&#10;Automatisch gegenereerde beschrijving">
            <a:extLst>
              <a:ext uri="{FF2B5EF4-FFF2-40B4-BE49-F238E27FC236}">
                <a16:creationId xmlns:a16="http://schemas.microsoft.com/office/drawing/2014/main" id="{7F48BC43-CCB9-E6CD-F869-E4791C2DC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040" y="784851"/>
            <a:ext cx="4587134" cy="5288298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cxnSp>
        <p:nvCxnSpPr>
          <p:cNvPr id="3384" name="Rechte verbindingslijn 3383">
            <a:extLst>
              <a:ext uri="{FF2B5EF4-FFF2-40B4-BE49-F238E27FC236}">
                <a16:creationId xmlns:a16="http://schemas.microsoft.com/office/drawing/2014/main" id="{4F477764-25AB-3F69-706F-9257B168C7C4}"/>
              </a:ext>
            </a:extLst>
          </p:cNvPr>
          <p:cNvCxnSpPr>
            <a:cxnSpLocks/>
          </p:cNvCxnSpPr>
          <p:nvPr/>
        </p:nvCxnSpPr>
        <p:spPr>
          <a:xfrm>
            <a:off x="3205675" y="1317910"/>
            <a:ext cx="1430883" cy="0"/>
          </a:xfrm>
          <a:prstGeom prst="line">
            <a:avLst/>
          </a:prstGeom>
          <a:ln w="349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6" name="Rechte verbindingslijn 3385">
            <a:extLst>
              <a:ext uri="{FF2B5EF4-FFF2-40B4-BE49-F238E27FC236}">
                <a16:creationId xmlns:a16="http://schemas.microsoft.com/office/drawing/2014/main" id="{70BDF866-F138-3CEA-B9C2-D2215E259443}"/>
              </a:ext>
            </a:extLst>
          </p:cNvPr>
          <p:cNvCxnSpPr>
            <a:cxnSpLocks/>
          </p:cNvCxnSpPr>
          <p:nvPr/>
        </p:nvCxnSpPr>
        <p:spPr>
          <a:xfrm flipH="1" flipV="1">
            <a:off x="5627567" y="449289"/>
            <a:ext cx="702334" cy="474062"/>
          </a:xfrm>
          <a:prstGeom prst="line">
            <a:avLst/>
          </a:prstGeom>
          <a:ln w="349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9" name="Rechte verbindingslijn 3388">
            <a:extLst>
              <a:ext uri="{FF2B5EF4-FFF2-40B4-BE49-F238E27FC236}">
                <a16:creationId xmlns:a16="http://schemas.microsoft.com/office/drawing/2014/main" id="{084DE0B1-FED5-7F1A-A127-BEE75A7340CD}"/>
              </a:ext>
            </a:extLst>
          </p:cNvPr>
          <p:cNvCxnSpPr>
            <a:cxnSpLocks/>
          </p:cNvCxnSpPr>
          <p:nvPr/>
        </p:nvCxnSpPr>
        <p:spPr>
          <a:xfrm>
            <a:off x="1732889" y="2589522"/>
            <a:ext cx="1437324" cy="8652"/>
          </a:xfrm>
          <a:prstGeom prst="line">
            <a:avLst/>
          </a:prstGeom>
          <a:ln w="349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407" name="Inkt 3406">
                <a:extLst>
                  <a:ext uri="{FF2B5EF4-FFF2-40B4-BE49-F238E27FC236}">
                    <a16:creationId xmlns:a16="http://schemas.microsoft.com/office/drawing/2014/main" id="{E442DF81-61DC-3E2A-46D7-08D47EDFB5BF}"/>
                  </a:ext>
                </a:extLst>
              </p14:cNvPr>
              <p14:cNvContentPartPr/>
              <p14:nvPr/>
            </p14:nvContentPartPr>
            <p14:xfrm>
              <a:off x="4229338" y="1056690"/>
              <a:ext cx="438120" cy="10440"/>
            </p14:xfrm>
          </p:contentPart>
        </mc:Choice>
        <mc:Fallback xmlns="">
          <p:pic>
            <p:nvPicPr>
              <p:cNvPr id="3407" name="Inkt 3406">
                <a:extLst>
                  <a:ext uri="{FF2B5EF4-FFF2-40B4-BE49-F238E27FC236}">
                    <a16:creationId xmlns:a16="http://schemas.microsoft.com/office/drawing/2014/main" id="{E442DF81-61DC-3E2A-46D7-08D47EDFB5B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66698" y="994050"/>
                <a:ext cx="56376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408" name="Inkt 3407">
                <a:extLst>
                  <a:ext uri="{FF2B5EF4-FFF2-40B4-BE49-F238E27FC236}">
                    <a16:creationId xmlns:a16="http://schemas.microsoft.com/office/drawing/2014/main" id="{7EB49E79-325B-AE26-4EA0-242DCC8DF799}"/>
                  </a:ext>
                </a:extLst>
              </p14:cNvPr>
              <p14:cNvContentPartPr/>
              <p14:nvPr/>
            </p14:nvContentPartPr>
            <p14:xfrm>
              <a:off x="4702378" y="1093050"/>
              <a:ext cx="351720" cy="8280"/>
            </p14:xfrm>
          </p:contentPart>
        </mc:Choice>
        <mc:Fallback xmlns="">
          <p:pic>
            <p:nvPicPr>
              <p:cNvPr id="3408" name="Inkt 3407">
                <a:extLst>
                  <a:ext uri="{FF2B5EF4-FFF2-40B4-BE49-F238E27FC236}">
                    <a16:creationId xmlns:a16="http://schemas.microsoft.com/office/drawing/2014/main" id="{7EB49E79-325B-AE26-4EA0-242DCC8DF79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39738" y="1030410"/>
                <a:ext cx="477360" cy="133920"/>
              </a:xfrm>
              <a:prstGeom prst="rect">
                <a:avLst/>
              </a:prstGeom>
            </p:spPr>
          </p:pic>
        </mc:Fallback>
      </mc:AlternateContent>
      <p:cxnSp>
        <p:nvCxnSpPr>
          <p:cNvPr id="3382" name="Rechte verbindingslijn 3381">
            <a:extLst>
              <a:ext uri="{FF2B5EF4-FFF2-40B4-BE49-F238E27FC236}">
                <a16:creationId xmlns:a16="http://schemas.microsoft.com/office/drawing/2014/main" id="{97570390-A8EA-54C6-9B33-8EDFDC49BF0A}"/>
              </a:ext>
            </a:extLst>
          </p:cNvPr>
          <p:cNvCxnSpPr>
            <a:cxnSpLocks/>
          </p:cNvCxnSpPr>
          <p:nvPr/>
        </p:nvCxnSpPr>
        <p:spPr>
          <a:xfrm flipV="1">
            <a:off x="3170213" y="457904"/>
            <a:ext cx="2457354" cy="2140270"/>
          </a:xfrm>
          <a:prstGeom prst="line">
            <a:avLst/>
          </a:prstGeom>
          <a:ln w="349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11" name="Tekstvak 3410">
            <a:extLst>
              <a:ext uri="{FF2B5EF4-FFF2-40B4-BE49-F238E27FC236}">
                <a16:creationId xmlns:a16="http://schemas.microsoft.com/office/drawing/2014/main" id="{8001EA1A-3692-5884-2F62-36FDB3906BC4}"/>
              </a:ext>
            </a:extLst>
          </p:cNvPr>
          <p:cNvSpPr txBox="1"/>
          <p:nvPr/>
        </p:nvSpPr>
        <p:spPr>
          <a:xfrm>
            <a:off x="6555991" y="5462689"/>
            <a:ext cx="19543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10.000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cells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/sec</a:t>
            </a:r>
          </a:p>
        </p:txBody>
      </p:sp>
    </p:spTree>
    <p:extLst>
      <p:ext uri="{BB962C8B-B14F-4D97-AF65-F5344CB8AC3E}">
        <p14:creationId xmlns:p14="http://schemas.microsoft.com/office/powerpoint/2010/main" val="2572742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FF2D05-FCF1-2F4D-999A-BFCC0D973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Tekstvak 3395">
            <a:extLst>
              <a:ext uri="{FF2B5EF4-FFF2-40B4-BE49-F238E27FC236}">
                <a16:creationId xmlns:a16="http://schemas.microsoft.com/office/drawing/2014/main" id="{E52DD44C-94DE-E5C2-31AC-2EB359F462AA}"/>
              </a:ext>
            </a:extLst>
          </p:cNvPr>
          <p:cNvSpPr txBox="1"/>
          <p:nvPr/>
        </p:nvSpPr>
        <p:spPr>
          <a:xfrm>
            <a:off x="8864699" y="2396992"/>
            <a:ext cx="3021981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sz="2400" b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now</a:t>
            </a:r>
            <a:r>
              <a:rPr lang="nl-NL" sz="2400" b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400" b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available</a:t>
            </a:r>
            <a:r>
              <a:rPr lang="nl-NL" sz="2400" b="1" dirty="0">
                <a:solidFill>
                  <a:schemeClr val="accent2"/>
                </a:solidFill>
                <a:latin typeface="Space Mono" panose="02000509040000020004" pitchFamily="49" charset="77"/>
              </a:rPr>
              <a:t>! </a:t>
            </a: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50+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channels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pic>
        <p:nvPicPr>
          <p:cNvPr id="3394" name="Afbeelding 3393" descr="Afbeelding met diagram, lijn, Parallel, Plan&#10;&#10;Automatisch gegenereerde beschrijving">
            <a:extLst>
              <a:ext uri="{FF2B5EF4-FFF2-40B4-BE49-F238E27FC236}">
                <a16:creationId xmlns:a16="http://schemas.microsoft.com/office/drawing/2014/main" id="{A7AB8FB1-74BD-BE13-0640-0E1CB58E1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457" y="504555"/>
            <a:ext cx="7035899" cy="5848889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813148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60D4C0-397A-2007-B24B-C16BF8AFC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277" y="452414"/>
            <a:ext cx="10515600" cy="1325563"/>
          </a:xfrm>
        </p:spPr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Output parameters – 1 </a:t>
            </a:r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A58FA24F-7351-1CC6-2DD9-D4004391A0BE}"/>
              </a:ext>
            </a:extLst>
          </p:cNvPr>
          <p:cNvSpPr txBox="1"/>
          <p:nvPr/>
        </p:nvSpPr>
        <p:spPr>
          <a:xfrm>
            <a:off x="8836633" y="1777977"/>
            <a:ext cx="41299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Visible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ligth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:</a:t>
            </a: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side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scatter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(SSC):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granularity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forward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scatter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(FSC):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relative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size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46" name="Tekstvak 45">
            <a:extLst>
              <a:ext uri="{FF2B5EF4-FFF2-40B4-BE49-F238E27FC236}">
                <a16:creationId xmlns:a16="http://schemas.microsoft.com/office/drawing/2014/main" id="{29186122-02FD-039A-CFF2-CB8349D1CC35}"/>
              </a:ext>
            </a:extLst>
          </p:cNvPr>
          <p:cNvSpPr txBox="1"/>
          <p:nvPr/>
        </p:nvSpPr>
        <p:spPr>
          <a:xfrm>
            <a:off x="804588" y="5367239"/>
            <a:ext cx="46346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overall sample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quality</a:t>
            </a: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identify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live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cells</a:t>
            </a: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pic>
        <p:nvPicPr>
          <p:cNvPr id="3" name="Afbeelding 2" descr="Afbeelding met diagram, schermopname, lijn&#10;&#10;Automatisch gegenereerde beschrijving">
            <a:extLst>
              <a:ext uri="{FF2B5EF4-FFF2-40B4-BE49-F238E27FC236}">
                <a16:creationId xmlns:a16="http://schemas.microsoft.com/office/drawing/2014/main" id="{90CF9F85-4F52-6ACA-E90F-021BC9190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588" y="2313516"/>
            <a:ext cx="7772400" cy="2636302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1663009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60D4C0-397A-2007-B24B-C16BF8AFC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Output parameters – 2 </a:t>
            </a:r>
          </a:p>
        </p:txBody>
      </p:sp>
      <p:cxnSp>
        <p:nvCxnSpPr>
          <p:cNvPr id="16" name="Rechte verbindingslijn 15">
            <a:extLst>
              <a:ext uri="{FF2B5EF4-FFF2-40B4-BE49-F238E27FC236}">
                <a16:creationId xmlns:a16="http://schemas.microsoft.com/office/drawing/2014/main" id="{9E3365C2-0857-D197-99E4-204902FA556D}"/>
              </a:ext>
            </a:extLst>
          </p:cNvPr>
          <p:cNvCxnSpPr>
            <a:cxnSpLocks/>
          </p:cNvCxnSpPr>
          <p:nvPr/>
        </p:nvCxnSpPr>
        <p:spPr>
          <a:xfrm flipV="1">
            <a:off x="4564049" y="4104348"/>
            <a:ext cx="7307249" cy="2413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7DFACE0B-2DB0-1130-88C6-DCECDECFEC0E}"/>
              </a:ext>
            </a:extLst>
          </p:cNvPr>
          <p:cNvCxnSpPr>
            <a:cxnSpLocks/>
          </p:cNvCxnSpPr>
          <p:nvPr/>
        </p:nvCxnSpPr>
        <p:spPr>
          <a:xfrm flipV="1">
            <a:off x="7752314" y="3167637"/>
            <a:ext cx="1113276" cy="939124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kstvak 30">
            <a:extLst>
              <a:ext uri="{FF2B5EF4-FFF2-40B4-BE49-F238E27FC236}">
                <a16:creationId xmlns:a16="http://schemas.microsoft.com/office/drawing/2014/main" id="{371B4D4C-09E4-F48A-9C17-51C502D25986}"/>
              </a:ext>
            </a:extLst>
          </p:cNvPr>
          <p:cNvSpPr txBox="1"/>
          <p:nvPr/>
        </p:nvSpPr>
        <p:spPr>
          <a:xfrm>
            <a:off x="1093190" y="5597038"/>
            <a:ext cx="57695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parameter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intensity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per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number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of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cells</a:t>
            </a: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pic>
        <p:nvPicPr>
          <p:cNvPr id="35" name="Afbeelding 34" descr="Afbeelding met diagram, schermopname, tekst, lijn&#10;&#10;Automatisch gegenereerde beschrijving">
            <a:extLst>
              <a:ext uri="{FF2B5EF4-FFF2-40B4-BE49-F238E27FC236}">
                <a16:creationId xmlns:a16="http://schemas.microsoft.com/office/drawing/2014/main" id="{96C47047-6EBC-97D3-CBF3-6D1E8B095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190" y="1903225"/>
            <a:ext cx="7772400" cy="3500612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021873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063CCE-7091-B693-A330-E1B62751E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Output format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F226214-6AE3-4854-9510-02C23DA9F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Flow Cytometry Standard: .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fcs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files</a:t>
            </a:r>
          </a:p>
          <a:p>
            <a:endParaRPr lang="nl-NL" sz="20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Common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visualization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:</a:t>
            </a:r>
          </a:p>
          <a:p>
            <a:endParaRPr lang="nl-NL" sz="20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pic>
        <p:nvPicPr>
          <p:cNvPr id="4" name="Afbeelding 3" descr="Afbeelding met tekst, schermopname, diagram, ontwerp&#10;&#10;Automatisch gegenereerde beschrijving">
            <a:extLst>
              <a:ext uri="{FF2B5EF4-FFF2-40B4-BE49-F238E27FC236}">
                <a16:creationId xmlns:a16="http://schemas.microsoft.com/office/drawing/2014/main" id="{5DBD5FD1-3FFB-81AC-036D-8DC1202262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5322"/>
          <a:stretch/>
        </p:blipFill>
        <p:spPr>
          <a:xfrm>
            <a:off x="1568218" y="3708400"/>
            <a:ext cx="7772400" cy="2184791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54119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DA6B8E-73E9-2656-387F-3F7481D30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Data gating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0F82FFF-DC26-D719-4FA2-B013024D5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063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manual gating	</a:t>
            </a:r>
          </a:p>
          <a:p>
            <a:pPr marL="0" indent="0">
              <a:buNone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1 or 2 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dimensions</a:t>
            </a:r>
            <a:endParaRPr lang="nl-NL" sz="18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0" indent="0">
              <a:buNone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(e.g. 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FloJo</a:t>
            </a: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OpenCyto</a:t>
            </a: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)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	 		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CFDA09F6-42F3-9C48-837C-680C2A08A924}"/>
              </a:ext>
            </a:extLst>
          </p:cNvPr>
          <p:cNvSpPr txBox="1"/>
          <p:nvPr/>
        </p:nvSpPr>
        <p:spPr>
          <a:xfrm>
            <a:off x="6621868" y="1825625"/>
            <a:ext cx="609600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nl-NL" sz="28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automated</a:t>
            </a:r>
            <a:r>
              <a:rPr lang="nl-NL" sz="28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gating: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high-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dimensional</a:t>
            </a:r>
            <a:endParaRPr lang="nl-NL" sz="18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0" indent="0">
              <a:buNone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(e.g. 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FlowSOM</a:t>
            </a: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, SPADE)	</a:t>
            </a:r>
          </a:p>
          <a:p>
            <a:pPr marL="0" indent="0">
              <a:buNone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				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(semi-)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supervised</a:t>
            </a: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classification</a:t>
            </a:r>
            <a:endParaRPr lang="nl-NL" sz="18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0" indent="0">
              <a:buNone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(e.g. 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FlowLearn</a:t>
            </a: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DeepCyToF</a:t>
            </a: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)</a:t>
            </a:r>
          </a:p>
          <a:p>
            <a:pPr marL="0" indent="0">
              <a:buNone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			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direct 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modeeling</a:t>
            </a: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  <a:p>
            <a:pPr marL="0" indent="0">
              <a:buNone/>
            </a:pP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(e.g. ACCENSE, </a:t>
            </a:r>
            <a:r>
              <a:rPr lang="nl-NL" sz="1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CytoDx</a:t>
            </a:r>
            <a:r>
              <a:rPr lang="nl-NL" sz="1800" dirty="0">
                <a:solidFill>
                  <a:schemeClr val="accent2"/>
                </a:solidFill>
                <a:latin typeface="Space Mono" panose="02000509040000020004" pitchFamily="49" charset="77"/>
              </a:rPr>
              <a:t>)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639034C9-F814-9C8A-5935-74C5198CA3CD}"/>
              </a:ext>
            </a:extLst>
          </p:cNvPr>
          <p:cNvGrpSpPr/>
          <p:nvPr/>
        </p:nvGrpSpPr>
        <p:grpSpPr>
          <a:xfrm>
            <a:off x="650200" y="4510624"/>
            <a:ext cx="5323003" cy="2142670"/>
            <a:chOff x="538367" y="4273801"/>
            <a:chExt cx="5760833" cy="2318910"/>
          </a:xfrm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F0AC6AD4-5054-F924-95ED-57AC5AE8A273}"/>
                </a:ext>
              </a:extLst>
            </p:cNvPr>
            <p:cNvSpPr/>
            <p:nvPr/>
          </p:nvSpPr>
          <p:spPr>
            <a:xfrm>
              <a:off x="538367" y="4273801"/>
              <a:ext cx="5760833" cy="231891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grpSp>
          <p:nvGrpSpPr>
            <p:cNvPr id="6" name="Groep 5">
              <a:extLst>
                <a:ext uri="{FF2B5EF4-FFF2-40B4-BE49-F238E27FC236}">
                  <a16:creationId xmlns:a16="http://schemas.microsoft.com/office/drawing/2014/main" id="{40FA5FFD-83A2-651F-3D54-855C090E7C5C}"/>
                </a:ext>
              </a:extLst>
            </p:cNvPr>
            <p:cNvGrpSpPr/>
            <p:nvPr/>
          </p:nvGrpSpPr>
          <p:grpSpPr>
            <a:xfrm>
              <a:off x="577835" y="4365798"/>
              <a:ext cx="5619765" cy="2127077"/>
              <a:chOff x="577091" y="4365798"/>
              <a:chExt cx="5513793" cy="2112339"/>
            </a:xfrm>
          </p:grpSpPr>
          <p:pic>
            <p:nvPicPr>
              <p:cNvPr id="4" name="Afbeelding 3" descr="Afbeelding met tekst, schermopname, diagram, origami&#10;&#10;Automatisch gegenereerde beschrijving">
                <a:extLst>
                  <a:ext uri="{FF2B5EF4-FFF2-40B4-BE49-F238E27FC236}">
                    <a16:creationId xmlns:a16="http://schemas.microsoft.com/office/drawing/2014/main" id="{988E4FAD-53C5-66FF-F9D2-A966A64A88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r="34548" b="23854"/>
              <a:stretch/>
            </p:blipFill>
            <p:spPr>
              <a:xfrm>
                <a:off x="577091" y="4365799"/>
                <a:ext cx="3582077" cy="2112338"/>
              </a:xfrm>
              <a:prstGeom prst="rect">
                <a:avLst/>
              </a:prstGeom>
              <a:ln w="38100">
                <a:noFill/>
              </a:ln>
            </p:spPr>
          </p:pic>
          <p:pic>
            <p:nvPicPr>
              <p:cNvPr id="5" name="Afbeelding 4" descr="Afbeelding met tekst, schermopname, diagram, origami&#10;&#10;Automatisch gegenereerde beschrijving">
                <a:extLst>
                  <a:ext uri="{FF2B5EF4-FFF2-40B4-BE49-F238E27FC236}">
                    <a16:creationId xmlns:a16="http://schemas.microsoft.com/office/drawing/2014/main" id="{BE4C83D1-4E59-73E1-4E4B-48701ABC61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l="69474" t="5428" b="27846"/>
              <a:stretch/>
            </p:blipFill>
            <p:spPr>
              <a:xfrm>
                <a:off x="4420276" y="4365798"/>
                <a:ext cx="1670608" cy="1851048"/>
              </a:xfrm>
              <a:prstGeom prst="rect">
                <a:avLst/>
              </a:prstGeom>
              <a:ln w="38100">
                <a:noFill/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24825416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51F080-080E-83CD-7625-E06265758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4E8D13-607A-1252-B280-64783EAF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534422" cy="1325563"/>
          </a:xfrm>
        </p:spPr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Data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curation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CC93D2-A083-2A78-4872-26373F74C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eliminating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douplets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debris,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death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cells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etc</a:t>
            </a:r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batch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effects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, as per labeling-antibody fluorescent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signal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may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vary</a:t>
            </a:r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compensation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for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spill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-over of fluorescent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signal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other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cells</a:t>
            </a:r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pic>
        <p:nvPicPr>
          <p:cNvPr id="6" name="Afbeelding 5" descr="Afbeelding met tekst, schermopname, Kleurrijkheid, lijn&#10;&#10;Automatisch gegenereerde beschrijving">
            <a:extLst>
              <a:ext uri="{FF2B5EF4-FFF2-40B4-BE49-F238E27FC236}">
                <a16:creationId xmlns:a16="http://schemas.microsoft.com/office/drawing/2014/main" id="{1A36BA23-0E88-0512-A5D3-BA7EB11F9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342" y="3198430"/>
            <a:ext cx="6829779" cy="3445747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3453118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D51A7E-CCA0-E410-3D96-08B547C9C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806D42-4DAF-901E-8F8D-B0B57432F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87539" cy="1325563"/>
          </a:xfrm>
        </p:spPr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Machine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learning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for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biomarker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identification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794096-5826-48BB-5A2B-811ED71B0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6041"/>
            <a:ext cx="10400818" cy="4000922"/>
          </a:xfrm>
        </p:spPr>
        <p:txBody>
          <a:bodyPr>
            <a:normAutofit/>
          </a:bodyPr>
          <a:lstStyle/>
          <a:p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classification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: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compare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sample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groups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  <a:p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regression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: model biomarker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with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continuous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outcome</a:t>
            </a: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survival analysis: model biomarker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event</a:t>
            </a:r>
          </a:p>
          <a:p>
            <a:pPr lvl="1"/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53AE7B1-44C2-21E1-DC3F-CD270161A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076" y="3817364"/>
            <a:ext cx="7772400" cy="2359599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849875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F1E014-0173-DCB8-F0FF-28036842C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0415C-D92A-F9CD-B380-F7AEEC25C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87539" cy="1325563"/>
          </a:xfrm>
        </p:spPr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Machine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learning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for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biomarker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identification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925EFBA-53F4-04E2-8D0E-140D73C06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7439"/>
            <a:ext cx="10515600" cy="3799523"/>
          </a:xfrm>
        </p:spPr>
        <p:txBody>
          <a:bodyPr>
            <a:normAutofit/>
          </a:bodyPr>
          <a:lstStyle/>
          <a:p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computational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pipelines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for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exhaustive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clustering,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followed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by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feature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selection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step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select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the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most relevant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populations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: </a:t>
            </a:r>
          </a:p>
          <a:p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FloReMi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, random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forest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based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1600" b="0" i="0" u="none" strike="noStrike" dirty="0">
                <a:solidFill>
                  <a:srgbClr val="337AB7"/>
                </a:solidFill>
                <a:effectLst/>
                <a:latin typeface="Space Mono" panose="02000509040000020004" pitchFamily="49" charset="77"/>
                <a:hlinkClick r:id="rId2"/>
              </a:rPr>
              <a:t>https://github.com/SofieVG/FloReMi</a:t>
            </a:r>
            <a:r>
              <a:rPr lang="nl-NL" sz="1600" b="0" i="0" u="none" strike="noStrike" dirty="0">
                <a:solidFill>
                  <a:srgbClr val="337AB7"/>
                </a:solidFill>
                <a:effectLst/>
                <a:latin typeface="Space Mono" panose="02000509040000020004" pitchFamily="49" charset="77"/>
              </a:rPr>
              <a:t> </a:t>
            </a:r>
            <a:endParaRPr lang="nl-NL" sz="20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endParaRPr lang="nl-NL" sz="20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Citrus,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hierarchical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clustering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based</a:t>
            </a:r>
            <a:endParaRPr lang="nl-NL" sz="20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endParaRPr lang="nl-NL" sz="20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39422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F9890901-427E-09D7-9BFA-B40148BE0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72233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95F5765-ED6E-76CB-3C1F-611D6011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31"/>
            <a:ext cx="10515600" cy="1325563"/>
          </a:xfrm>
        </p:spPr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What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is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immune response?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B45DE70-FA25-B3A4-D28C-E02219031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lnSpc>
                <a:spcPct val="150000"/>
              </a:lnSpc>
              <a:spcBef>
                <a:spcPts val="1600"/>
              </a:spcBef>
              <a:buNone/>
            </a:pP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‘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Inflammation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is a response of body tissues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potentially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harmful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stimuli,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aiming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eliminate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cause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prevent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further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damage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start tissue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repair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. The complex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dynamics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contributions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of different immune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populations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serves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delicate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balance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of tissue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homeostasis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across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large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surface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areas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. As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too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little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or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too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severe, or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inappropriate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timing or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duration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may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result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in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progressive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tissue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destruction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immune system is a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key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component in a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wide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variety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of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clinical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conditions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including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cancer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infectious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auto-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inflammatory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diseases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.’ </a:t>
            </a:r>
          </a:p>
        </p:txBody>
      </p:sp>
    </p:spTree>
    <p:extLst>
      <p:ext uri="{BB962C8B-B14F-4D97-AF65-F5344CB8AC3E}">
        <p14:creationId xmlns:p14="http://schemas.microsoft.com/office/powerpoint/2010/main" val="41464248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85D3B6-E3F0-39E6-F57D-06EB93150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527B46-BFDB-F9AD-CA16-F6F1CBBB3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Data processing tool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55EC36E-1464-4444-24EE-AB00C9AA9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5237"/>
            <a:ext cx="10515600" cy="3841726"/>
          </a:xfrm>
        </p:spPr>
        <p:txBody>
          <a:bodyPr>
            <a:normAutofit/>
          </a:bodyPr>
          <a:lstStyle/>
          <a:p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open source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autonous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cytometry analysis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framework</a:t>
            </a: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0" indent="0">
              <a:buNone/>
            </a:pP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  <a:p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written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in Python,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accessible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via </a:t>
            </a:r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Jupyter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Notebook</a:t>
            </a:r>
          </a:p>
          <a:p>
            <a:pPr marL="0" indent="0">
              <a:buNone/>
            </a:pPr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sz="2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CytoPy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  <a:hlinkClick r:id="rId2"/>
              </a:rPr>
              <a:t>https://github.com/burtonrj/CytoPy</a:t>
            </a:r>
            <a:r>
              <a:rPr lang="nl-NL" sz="2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5905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461A4E-B0ED-D87F-DCE9-9F99265D5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Learn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more!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4753AE-D4F1-90A5-964B-F969B938C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6851"/>
            <a:ext cx="11049000" cy="4030111"/>
          </a:xfrm>
        </p:spPr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lecture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Immunology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Hans Koenen</a:t>
            </a:r>
          </a:p>
          <a:p>
            <a:pPr lvl="1"/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Thursday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October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10</a:t>
            </a:r>
          </a:p>
          <a:p>
            <a:pPr lvl="1"/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lecture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Flow Cytometry,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Bram van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Cranenbroek</a:t>
            </a:r>
            <a:endParaRPr lang="nl-NL" i="1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Thursday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October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10</a:t>
            </a:r>
          </a:p>
        </p:txBody>
      </p:sp>
    </p:spTree>
    <p:extLst>
      <p:ext uri="{BB962C8B-B14F-4D97-AF65-F5344CB8AC3E}">
        <p14:creationId xmlns:p14="http://schemas.microsoft.com/office/powerpoint/2010/main" val="251323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96B08-A75C-019A-5CC9-9B31D3533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Donan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study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panels</a:t>
            </a:r>
          </a:p>
        </p:txBody>
      </p:sp>
      <p:graphicFrame>
        <p:nvGraphicFramePr>
          <p:cNvPr id="6" name="Tabel 5">
            <a:extLst>
              <a:ext uri="{FF2B5EF4-FFF2-40B4-BE49-F238E27FC236}">
                <a16:creationId xmlns:a16="http://schemas.microsoft.com/office/drawing/2014/main" id="{08760C73-01D7-0FEF-7DCE-7099C7609E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834364"/>
              </p:ext>
            </p:extLst>
          </p:nvPr>
        </p:nvGraphicFramePr>
        <p:xfrm>
          <a:off x="920652" y="1635760"/>
          <a:ext cx="10044654" cy="3586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94500">
                  <a:extLst>
                    <a:ext uri="{9D8B030D-6E8A-4147-A177-3AD203B41FA5}">
                      <a16:colId xmlns:a16="http://schemas.microsoft.com/office/drawing/2014/main" val="67402911"/>
                    </a:ext>
                  </a:extLst>
                </a:gridCol>
                <a:gridCol w="1295504">
                  <a:extLst>
                    <a:ext uri="{9D8B030D-6E8A-4147-A177-3AD203B41FA5}">
                      <a16:colId xmlns:a16="http://schemas.microsoft.com/office/drawing/2014/main" val="3231490712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4264879304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3059985366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3582659974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657396807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1013132108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1126433028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754111284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3886407971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2695582698"/>
                    </a:ext>
                  </a:extLst>
                </a:gridCol>
                <a:gridCol w="815465">
                  <a:extLst>
                    <a:ext uri="{9D8B030D-6E8A-4147-A177-3AD203B41FA5}">
                      <a16:colId xmlns:a16="http://schemas.microsoft.com/office/drawing/2014/main" val="7534891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FL1-FITC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FL2-PE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FL3-ECD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FL4-PE-Cy5.5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FL5-PC7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FL6-APC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FL7-APC-AF700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FL8-APCAF750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FL9-PB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dirty="0">
                          <a:latin typeface="Space Mono" panose="02000509040000020004" pitchFamily="49" charset="77"/>
                        </a:rPr>
                        <a:t>FL10-KO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91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LMI1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 err="1">
                          <a:latin typeface="Space Mono" panose="02000509040000020004" pitchFamily="49" charset="77"/>
                        </a:rPr>
                        <a:t>general</a:t>
                      </a:r>
                      <a:endParaRPr lang="nl-NL" sz="120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 err="1">
                          <a:latin typeface="Space Mono" panose="02000509040000020004" pitchFamily="49" charset="77"/>
                        </a:rPr>
                        <a:t>HmLA</a:t>
                      </a:r>
                      <a:r>
                        <a:rPr lang="nl-NL" sz="1200" dirty="0">
                          <a:latin typeface="Space Mono" panose="02000509040000020004" pitchFamily="49" charset="77"/>
                        </a:rPr>
                        <a:t>-DR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36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LMI2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T </a:t>
                      </a:r>
                      <a:r>
                        <a:rPr lang="nl-NL" sz="1200" dirty="0" err="1">
                          <a:latin typeface="Space Mono" panose="02000509040000020004" pitchFamily="49" charset="77"/>
                        </a:rPr>
                        <a:t>cell</a:t>
                      </a:r>
                      <a:endParaRPr lang="nl-NL" sz="120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706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LMI3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B </a:t>
                      </a:r>
                      <a:r>
                        <a:rPr lang="nl-NL" sz="1200" dirty="0" err="1">
                          <a:latin typeface="Space Mono" panose="02000509040000020004" pitchFamily="49" charset="77"/>
                        </a:rPr>
                        <a:t>cell</a:t>
                      </a:r>
                      <a:endParaRPr lang="nl-NL" sz="120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 err="1">
                          <a:latin typeface="Space Mono" panose="02000509040000020004" pitchFamily="49" charset="77"/>
                        </a:rPr>
                        <a:t>IgD</a:t>
                      </a:r>
                      <a:endParaRPr lang="nl-NL" sz="120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 err="1">
                          <a:latin typeface="Space Mono" panose="02000509040000020004" pitchFamily="49" charset="77"/>
                        </a:rPr>
                        <a:t>IgM</a:t>
                      </a:r>
                      <a:endParaRPr lang="nl-NL" sz="120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605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LMI4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T reg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Ki67 (ic)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HLA-DR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Helios (ic)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FoxP3 (ic)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983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LMI5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T cytokine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IL-2 (ic)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IL-10 (ic)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IFN-g (ic)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IL-17 (ic)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91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LMI6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Chemokine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765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LMI7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 err="1">
                          <a:latin typeface="Space Mono" panose="02000509040000020004" pitchFamily="49" charset="77"/>
                        </a:rPr>
                        <a:t>exhaustion</a:t>
                      </a:r>
                      <a:endParaRPr lang="nl-NL" sz="120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KLRG1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200" dirty="0">
                          <a:latin typeface="Space Mono" panose="02000509040000020004" pitchFamily="49" charset="77"/>
                        </a:rPr>
                        <a:t>CD45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155246"/>
                  </a:ext>
                </a:extLst>
              </a:tr>
            </a:tbl>
          </a:graphicData>
        </a:graphic>
      </p:graphicFrame>
      <p:pic>
        <p:nvPicPr>
          <p:cNvPr id="5" name="Afbeelding 4" descr="Afbeelding met cirkel, kunst&#10;&#10;Automatisch gegenereerde beschrijving">
            <a:extLst>
              <a:ext uri="{FF2B5EF4-FFF2-40B4-BE49-F238E27FC236}">
                <a16:creationId xmlns:a16="http://schemas.microsoft.com/office/drawing/2014/main" id="{CE9ECE3E-CD26-4E40-52A9-64B1BD8FF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24593">
            <a:off x="5191594" y="1903751"/>
            <a:ext cx="3395271" cy="339527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931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3AC4B9AF-BA71-EF97-9453-EA47EC4722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56" t="2254" r="10122" b="2513"/>
          <a:stretch/>
        </p:blipFill>
        <p:spPr>
          <a:xfrm>
            <a:off x="906786" y="1792360"/>
            <a:ext cx="7732404" cy="4488519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2EEC7BC1-8B09-29FF-1BA4-C2B027D05B3F}"/>
              </a:ext>
            </a:extLst>
          </p:cNvPr>
          <p:cNvSpPr txBox="1"/>
          <p:nvPr/>
        </p:nvSpPr>
        <p:spPr>
          <a:xfrm>
            <a:off x="8884019" y="1690688"/>
            <a:ext cx="29507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absolute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relative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numbers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of immune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populations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sharing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markers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related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: </a:t>
            </a:r>
          </a:p>
          <a:p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lineage</a:t>
            </a:r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activation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maturation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trafficking</a:t>
            </a:r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5A56C02-B3B7-EF27-6444-A9F5BF14B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Donan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study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example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64446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D22F7ABA-6429-4CE9-300E-F75D5D1B2B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7" t="2279" b="2791"/>
          <a:stretch/>
        </p:blipFill>
        <p:spPr bwMode="auto">
          <a:xfrm>
            <a:off x="1809662" y="1568872"/>
            <a:ext cx="7588337" cy="4924003"/>
          </a:xfrm>
          <a:prstGeom prst="rect">
            <a:avLst/>
          </a:prstGeom>
          <a:ln w="38100">
            <a:solidFill>
              <a:schemeClr val="accent2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E6703A0C-49DC-EC09-F8D5-DFB61E3A6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Donan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study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example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22289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BF52D5-6DC5-8A45-20F3-5D428F543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5E45087-E9AD-DAB7-6FD6-97401CA49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" t="13890" r="50073" b="2533"/>
          <a:stretch/>
        </p:blipFill>
        <p:spPr>
          <a:xfrm>
            <a:off x="1802508" y="1747504"/>
            <a:ext cx="7693185" cy="4745371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2DC323A5-858B-0373-7296-C9267C593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Donan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study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example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96343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ECCB95B8-EC6E-F115-B8BD-C91A6D889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21036" r="1653"/>
          <a:stretch/>
        </p:blipFill>
        <p:spPr>
          <a:xfrm>
            <a:off x="-959011" y="26656"/>
            <a:ext cx="5260769" cy="6804688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7DC3215-9025-1E7C-EC1D-44017C58AC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7930" y="633475"/>
            <a:ext cx="7935709" cy="2387600"/>
          </a:xfrm>
        </p:spPr>
        <p:txBody>
          <a:bodyPr>
            <a:normAutofit fontScale="90000"/>
          </a:bodyPr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Multiplex </a:t>
            </a:r>
            <a:b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</a:b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immune histochemistry</a:t>
            </a:r>
          </a:p>
        </p:txBody>
      </p:sp>
      <p:sp>
        <p:nvSpPr>
          <p:cNvPr id="8" name="Ondertitel 4">
            <a:extLst>
              <a:ext uri="{FF2B5EF4-FFF2-40B4-BE49-F238E27FC236}">
                <a16:creationId xmlns:a16="http://schemas.microsoft.com/office/drawing/2014/main" id="{F3C8CE93-22C1-F91A-F4F3-48EC3E377B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8576" y="3836925"/>
            <a:ext cx="7321876" cy="1167192"/>
          </a:xfrm>
        </p:spPr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characterizing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cellular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interactions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preserving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spatial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relations</a:t>
            </a:r>
          </a:p>
        </p:txBody>
      </p:sp>
    </p:spTree>
    <p:extLst>
      <p:ext uri="{BB962C8B-B14F-4D97-AF65-F5344CB8AC3E}">
        <p14:creationId xmlns:p14="http://schemas.microsoft.com/office/powerpoint/2010/main" val="1415730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7F8001-7767-C2D6-9DD4-C2338BFA4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454" y="671835"/>
            <a:ext cx="10800000" cy="533400"/>
          </a:xfrm>
        </p:spPr>
        <p:txBody>
          <a:bodyPr>
            <a:normAutofit fontScale="90000"/>
          </a:bodyPr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Cellular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interactions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result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in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spatial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patterns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pic>
        <p:nvPicPr>
          <p:cNvPr id="9" name="Afbeelding 8" descr="Afbeelding met tekst, cirkel, kaart, diagram&#10;&#10;Automatisch gegenereerde beschrijving">
            <a:extLst>
              <a:ext uri="{FF2B5EF4-FFF2-40B4-BE49-F238E27FC236}">
                <a16:creationId xmlns:a16="http://schemas.microsoft.com/office/drawing/2014/main" id="{5E2B8EBC-CF27-181C-636C-2B15E1C5F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885" y="1717964"/>
            <a:ext cx="5869219" cy="4654162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063B2C20-9F2B-228C-7D82-585C16D4DF61}"/>
              </a:ext>
            </a:extLst>
          </p:cNvPr>
          <p:cNvSpPr txBox="1"/>
          <p:nvPr/>
        </p:nvSpPr>
        <p:spPr>
          <a:xfrm>
            <a:off x="0" y="6566090"/>
            <a:ext cx="40559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De Sousa et al. 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Nat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Rev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Cancer 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41014216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6F8AEE-4AF6-9F77-50AD-80F5F3FDA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33" y="574931"/>
            <a:ext cx="10801333" cy="533400"/>
          </a:xfrm>
        </p:spPr>
        <p:txBody>
          <a:bodyPr>
            <a:noAutofit/>
          </a:bodyPr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Multiplex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ihc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processing</a:t>
            </a:r>
          </a:p>
        </p:txBody>
      </p:sp>
      <p:grpSp>
        <p:nvGrpSpPr>
          <p:cNvPr id="4" name="Group 611">
            <a:extLst>
              <a:ext uri="{FF2B5EF4-FFF2-40B4-BE49-F238E27FC236}">
                <a16:creationId xmlns:a16="http://schemas.microsoft.com/office/drawing/2014/main" id="{80C4ADF3-602A-E60C-3505-C34266E504AA}"/>
              </a:ext>
            </a:extLst>
          </p:cNvPr>
          <p:cNvGrpSpPr>
            <a:grpSpLocks/>
          </p:cNvGrpSpPr>
          <p:nvPr/>
        </p:nvGrpSpPr>
        <p:grpSpPr bwMode="auto">
          <a:xfrm>
            <a:off x="411196" y="1464963"/>
            <a:ext cx="1204336" cy="1813438"/>
            <a:chOff x="432" y="735"/>
            <a:chExt cx="2171" cy="3269"/>
          </a:xfrm>
        </p:grpSpPr>
        <p:grpSp>
          <p:nvGrpSpPr>
            <p:cNvPr id="5" name="Group 612">
              <a:extLst>
                <a:ext uri="{FF2B5EF4-FFF2-40B4-BE49-F238E27FC236}">
                  <a16:creationId xmlns:a16="http://schemas.microsoft.com/office/drawing/2014/main" id="{C385434E-C0AA-B760-85C7-457E019243B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2" y="735"/>
              <a:ext cx="2171" cy="3269"/>
              <a:chOff x="432" y="735"/>
              <a:chExt cx="2171" cy="3269"/>
            </a:xfrm>
          </p:grpSpPr>
          <p:sp>
            <p:nvSpPr>
              <p:cNvPr id="93" name="Freeform 613">
                <a:extLst>
                  <a:ext uri="{FF2B5EF4-FFF2-40B4-BE49-F238E27FC236}">
                    <a16:creationId xmlns:a16="http://schemas.microsoft.com/office/drawing/2014/main" id="{54CA976E-1E34-6452-215B-A8A1A7565E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63"/>
                <a:ext cx="2162" cy="2842"/>
              </a:xfrm>
              <a:custGeom>
                <a:avLst/>
                <a:gdLst>
                  <a:gd name="T0" fmla="*/ 0 w 1365"/>
                  <a:gd name="T1" fmla="*/ 8 h 1799"/>
                  <a:gd name="T2" fmla="*/ 0 w 1365"/>
                  <a:gd name="T3" fmla="*/ 6951 h 1799"/>
                  <a:gd name="T4" fmla="*/ 1673 w 1365"/>
                  <a:gd name="T5" fmla="*/ 7011 h 1799"/>
                  <a:gd name="T6" fmla="*/ 3239 w 1365"/>
                  <a:gd name="T7" fmla="*/ 6983 h 1799"/>
                  <a:gd name="T8" fmla="*/ 4717 w 1365"/>
                  <a:gd name="T9" fmla="*/ 7065 h 1799"/>
                  <a:gd name="T10" fmla="*/ 5423 w 1365"/>
                  <a:gd name="T11" fmla="*/ 7011 h 1799"/>
                  <a:gd name="T12" fmla="*/ 5423 w 1365"/>
                  <a:gd name="T13" fmla="*/ 122 h 1799"/>
                  <a:gd name="T14" fmla="*/ 5152 w 1365"/>
                  <a:gd name="T15" fmla="*/ 134 h 1799"/>
                  <a:gd name="T16" fmla="*/ 4696 w 1365"/>
                  <a:gd name="T17" fmla="*/ 107 h 1799"/>
                  <a:gd name="T18" fmla="*/ 4438 w 1365"/>
                  <a:gd name="T19" fmla="*/ 103 h 1799"/>
                  <a:gd name="T20" fmla="*/ 3660 w 1365"/>
                  <a:gd name="T21" fmla="*/ 98 h 1799"/>
                  <a:gd name="T22" fmla="*/ 3480 w 1365"/>
                  <a:gd name="T23" fmla="*/ 82 h 1799"/>
                  <a:gd name="T24" fmla="*/ 3089 w 1365"/>
                  <a:gd name="T25" fmla="*/ 103 h 1799"/>
                  <a:gd name="T26" fmla="*/ 2729 w 1365"/>
                  <a:gd name="T27" fmla="*/ 111 h 1799"/>
                  <a:gd name="T28" fmla="*/ 2436 w 1365"/>
                  <a:gd name="T29" fmla="*/ 122 h 1799"/>
                  <a:gd name="T30" fmla="*/ 1633 w 1365"/>
                  <a:gd name="T31" fmla="*/ 169 h 1799"/>
                  <a:gd name="T32" fmla="*/ 1522 w 1365"/>
                  <a:gd name="T33" fmla="*/ 150 h 1799"/>
                  <a:gd name="T34" fmla="*/ 1197 w 1365"/>
                  <a:gd name="T35" fmla="*/ 98 h 1799"/>
                  <a:gd name="T36" fmla="*/ 760 w 1365"/>
                  <a:gd name="T37" fmla="*/ 55 h 1799"/>
                  <a:gd name="T38" fmla="*/ 558 w 1365"/>
                  <a:gd name="T39" fmla="*/ 14 h 1799"/>
                  <a:gd name="T40" fmla="*/ 0 w 1365"/>
                  <a:gd name="T41" fmla="*/ 0 h 1799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365" h="1799">
                    <a:moveTo>
                      <a:pt x="0" y="2"/>
                    </a:moveTo>
                    <a:cubicBezTo>
                      <a:pt x="0" y="1763"/>
                      <a:pt x="0" y="1763"/>
                      <a:pt x="0" y="1763"/>
                    </a:cubicBezTo>
                    <a:cubicBezTo>
                      <a:pt x="135" y="1763"/>
                      <a:pt x="257" y="1756"/>
                      <a:pt x="421" y="1778"/>
                    </a:cubicBezTo>
                    <a:cubicBezTo>
                      <a:pt x="586" y="1799"/>
                      <a:pt x="665" y="1792"/>
                      <a:pt x="815" y="1771"/>
                    </a:cubicBezTo>
                    <a:cubicBezTo>
                      <a:pt x="965" y="1749"/>
                      <a:pt x="1036" y="1785"/>
                      <a:pt x="1187" y="1792"/>
                    </a:cubicBezTo>
                    <a:cubicBezTo>
                      <a:pt x="1337" y="1799"/>
                      <a:pt x="1365" y="1778"/>
                      <a:pt x="1365" y="1778"/>
                    </a:cubicBezTo>
                    <a:cubicBezTo>
                      <a:pt x="1365" y="31"/>
                      <a:pt x="1365" y="31"/>
                      <a:pt x="1365" y="31"/>
                    </a:cubicBezTo>
                    <a:cubicBezTo>
                      <a:pt x="1297" y="34"/>
                      <a:pt x="1297" y="34"/>
                      <a:pt x="1297" y="34"/>
                    </a:cubicBezTo>
                    <a:cubicBezTo>
                      <a:pt x="1297" y="34"/>
                      <a:pt x="1193" y="25"/>
                      <a:pt x="1182" y="27"/>
                    </a:cubicBezTo>
                    <a:cubicBezTo>
                      <a:pt x="1171" y="29"/>
                      <a:pt x="1138" y="22"/>
                      <a:pt x="1117" y="26"/>
                    </a:cubicBezTo>
                    <a:cubicBezTo>
                      <a:pt x="1097" y="29"/>
                      <a:pt x="921" y="25"/>
                      <a:pt x="921" y="25"/>
                    </a:cubicBezTo>
                    <a:cubicBezTo>
                      <a:pt x="921" y="25"/>
                      <a:pt x="901" y="20"/>
                      <a:pt x="876" y="21"/>
                    </a:cubicBezTo>
                    <a:cubicBezTo>
                      <a:pt x="851" y="22"/>
                      <a:pt x="777" y="26"/>
                      <a:pt x="777" y="26"/>
                    </a:cubicBezTo>
                    <a:cubicBezTo>
                      <a:pt x="687" y="28"/>
                      <a:pt x="687" y="28"/>
                      <a:pt x="687" y="28"/>
                    </a:cubicBezTo>
                    <a:cubicBezTo>
                      <a:pt x="687" y="28"/>
                      <a:pt x="634" y="28"/>
                      <a:pt x="613" y="31"/>
                    </a:cubicBezTo>
                    <a:cubicBezTo>
                      <a:pt x="593" y="33"/>
                      <a:pt x="411" y="43"/>
                      <a:pt x="411" y="43"/>
                    </a:cubicBezTo>
                    <a:cubicBezTo>
                      <a:pt x="383" y="38"/>
                      <a:pt x="383" y="38"/>
                      <a:pt x="383" y="38"/>
                    </a:cubicBezTo>
                    <a:cubicBezTo>
                      <a:pt x="383" y="38"/>
                      <a:pt x="321" y="25"/>
                      <a:pt x="301" y="25"/>
                    </a:cubicBezTo>
                    <a:cubicBezTo>
                      <a:pt x="281" y="25"/>
                      <a:pt x="191" y="14"/>
                      <a:pt x="191" y="14"/>
                    </a:cubicBezTo>
                    <a:cubicBezTo>
                      <a:pt x="191" y="14"/>
                      <a:pt x="151" y="6"/>
                      <a:pt x="140" y="4"/>
                    </a:cubicBezTo>
                    <a:cubicBezTo>
                      <a:pt x="129" y="3"/>
                      <a:pt x="0" y="0"/>
                      <a:pt x="0" y="0"/>
                    </a:cubicBezTo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" name="Freeform 614">
                <a:extLst>
                  <a:ext uri="{FF2B5EF4-FFF2-40B4-BE49-F238E27FC236}">
                    <a16:creationId xmlns:a16="http://schemas.microsoft.com/office/drawing/2014/main" id="{15760EC6-EDE5-7349-D149-4FB316469C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4" y="767"/>
                <a:ext cx="2162" cy="1009"/>
              </a:xfrm>
              <a:custGeom>
                <a:avLst/>
                <a:gdLst>
                  <a:gd name="T0" fmla="*/ 4696 w 1365"/>
                  <a:gd name="T1" fmla="*/ 98 h 639"/>
                  <a:gd name="T2" fmla="*/ 3480 w 1365"/>
                  <a:gd name="T3" fmla="*/ 74 h 639"/>
                  <a:gd name="T4" fmla="*/ 2449 w 1365"/>
                  <a:gd name="T5" fmla="*/ 122 h 639"/>
                  <a:gd name="T6" fmla="*/ 322 w 1365"/>
                  <a:gd name="T7" fmla="*/ 0 h 639"/>
                  <a:gd name="T8" fmla="*/ 838 w 1365"/>
                  <a:gd name="T9" fmla="*/ 210 h 639"/>
                  <a:gd name="T10" fmla="*/ 858 w 1365"/>
                  <a:gd name="T11" fmla="*/ 358 h 639"/>
                  <a:gd name="T12" fmla="*/ 55 w 1365"/>
                  <a:gd name="T13" fmla="*/ 543 h 639"/>
                  <a:gd name="T14" fmla="*/ 8 w 1365"/>
                  <a:gd name="T15" fmla="*/ 944 h 639"/>
                  <a:gd name="T16" fmla="*/ 81 w 1365"/>
                  <a:gd name="T17" fmla="*/ 1371 h 639"/>
                  <a:gd name="T18" fmla="*/ 0 w 1365"/>
                  <a:gd name="T19" fmla="*/ 1835 h 639"/>
                  <a:gd name="T20" fmla="*/ 450 w 1365"/>
                  <a:gd name="T21" fmla="*/ 1870 h 639"/>
                  <a:gd name="T22" fmla="*/ 0 w 1365"/>
                  <a:gd name="T23" fmla="*/ 2481 h 639"/>
                  <a:gd name="T24" fmla="*/ 512 w 1365"/>
                  <a:gd name="T25" fmla="*/ 1611 h 639"/>
                  <a:gd name="T26" fmla="*/ 1156 w 1365"/>
                  <a:gd name="T27" fmla="*/ 1761 h 639"/>
                  <a:gd name="T28" fmla="*/ 3974 w 1365"/>
                  <a:gd name="T29" fmla="*/ 1538 h 639"/>
                  <a:gd name="T30" fmla="*/ 5423 w 1365"/>
                  <a:gd name="T31" fmla="*/ 1847 h 639"/>
                  <a:gd name="T32" fmla="*/ 5423 w 1365"/>
                  <a:gd name="T33" fmla="*/ 1735 h 639"/>
                  <a:gd name="T34" fmla="*/ 3635 w 1365"/>
                  <a:gd name="T35" fmla="*/ 1266 h 639"/>
                  <a:gd name="T36" fmla="*/ 3510 w 1365"/>
                  <a:gd name="T37" fmla="*/ 921 h 639"/>
                  <a:gd name="T38" fmla="*/ 5320 w 1365"/>
                  <a:gd name="T39" fmla="*/ 850 h 639"/>
                  <a:gd name="T40" fmla="*/ 5423 w 1365"/>
                  <a:gd name="T41" fmla="*/ 633 h 639"/>
                  <a:gd name="T42" fmla="*/ 5206 w 1365"/>
                  <a:gd name="T43" fmla="*/ 362 h 639"/>
                  <a:gd name="T44" fmla="*/ 795 w 1365"/>
                  <a:gd name="T45" fmla="*/ 276 h 639"/>
                  <a:gd name="T46" fmla="*/ 3893 w 1365"/>
                  <a:gd name="T47" fmla="*/ 366 h 639"/>
                  <a:gd name="T48" fmla="*/ 3239 w 1365"/>
                  <a:gd name="T49" fmla="*/ 613 h 639"/>
                  <a:gd name="T50" fmla="*/ 4124 w 1365"/>
                  <a:gd name="T51" fmla="*/ 572 h 639"/>
                  <a:gd name="T52" fmla="*/ 2102 w 1365"/>
                  <a:gd name="T53" fmla="*/ 1361 h 639"/>
                  <a:gd name="T54" fmla="*/ 2469 w 1365"/>
                  <a:gd name="T55" fmla="*/ 1232 h 639"/>
                  <a:gd name="T56" fmla="*/ 2734 w 1365"/>
                  <a:gd name="T57" fmla="*/ 335 h 639"/>
                  <a:gd name="T58" fmla="*/ 2471 w 1365"/>
                  <a:gd name="T59" fmla="*/ 461 h 639"/>
                  <a:gd name="T60" fmla="*/ 2097 w 1365"/>
                  <a:gd name="T61" fmla="*/ 501 h 639"/>
                  <a:gd name="T62" fmla="*/ 1022 w 1365"/>
                  <a:gd name="T63" fmla="*/ 586 h 639"/>
                  <a:gd name="T64" fmla="*/ 2441 w 1365"/>
                  <a:gd name="T65" fmla="*/ 815 h 639"/>
                  <a:gd name="T66" fmla="*/ 2333 w 1365"/>
                  <a:gd name="T67" fmla="*/ 606 h 639"/>
                  <a:gd name="T68" fmla="*/ 4069 w 1365"/>
                  <a:gd name="T69" fmla="*/ 488 h 639"/>
                  <a:gd name="T70" fmla="*/ 3790 w 1365"/>
                  <a:gd name="T71" fmla="*/ 216 h 639"/>
                  <a:gd name="T72" fmla="*/ 3584 w 1365"/>
                  <a:gd name="T73" fmla="*/ 374 h 639"/>
                  <a:gd name="T74" fmla="*/ 2233 w 1365"/>
                  <a:gd name="T75" fmla="*/ 232 h 639"/>
                  <a:gd name="T76" fmla="*/ 722 w 1365"/>
                  <a:gd name="T77" fmla="*/ 74 h 639"/>
                  <a:gd name="T78" fmla="*/ 911 w 1365"/>
                  <a:gd name="T79" fmla="*/ 272 h 639"/>
                  <a:gd name="T80" fmla="*/ 911 w 1365"/>
                  <a:gd name="T81" fmla="*/ 456 h 639"/>
                  <a:gd name="T82" fmla="*/ 1104 w 1365"/>
                  <a:gd name="T83" fmla="*/ 482 h 639"/>
                  <a:gd name="T84" fmla="*/ 708 w 1365"/>
                  <a:gd name="T85" fmla="*/ 621 h 639"/>
                  <a:gd name="T86" fmla="*/ 1703 w 1365"/>
                  <a:gd name="T87" fmla="*/ 944 h 639"/>
                  <a:gd name="T88" fmla="*/ 1216 w 1365"/>
                  <a:gd name="T89" fmla="*/ 1217 h 639"/>
                  <a:gd name="T90" fmla="*/ 898 w 1365"/>
                  <a:gd name="T91" fmla="*/ 1217 h 639"/>
                  <a:gd name="T92" fmla="*/ 564 w 1365"/>
                  <a:gd name="T93" fmla="*/ 1314 h 639"/>
                  <a:gd name="T94" fmla="*/ 1422 w 1365"/>
                  <a:gd name="T95" fmla="*/ 1584 h 639"/>
                  <a:gd name="T96" fmla="*/ 2797 w 1365"/>
                  <a:gd name="T97" fmla="*/ 1596 h 639"/>
                  <a:gd name="T98" fmla="*/ 2536 w 1365"/>
                  <a:gd name="T99" fmla="*/ 1685 h 639"/>
                  <a:gd name="T100" fmla="*/ 4069 w 1365"/>
                  <a:gd name="T101" fmla="*/ 1244 h 639"/>
                  <a:gd name="T102" fmla="*/ 3348 w 1365"/>
                  <a:gd name="T103" fmla="*/ 1536 h 639"/>
                  <a:gd name="T104" fmla="*/ 2027 w 1365"/>
                  <a:gd name="T105" fmla="*/ 1429 h 639"/>
                  <a:gd name="T106" fmla="*/ 2849 w 1365"/>
                  <a:gd name="T107" fmla="*/ 1099 h 639"/>
                  <a:gd name="T108" fmla="*/ 2853 w 1365"/>
                  <a:gd name="T109" fmla="*/ 714 h 639"/>
                  <a:gd name="T110" fmla="*/ 4253 w 1365"/>
                  <a:gd name="T111" fmla="*/ 815 h 639"/>
                  <a:gd name="T112" fmla="*/ 4742 w 1365"/>
                  <a:gd name="T113" fmla="*/ 728 h 639"/>
                  <a:gd name="T114" fmla="*/ 4430 w 1365"/>
                  <a:gd name="T115" fmla="*/ 619 h 639"/>
                  <a:gd name="T116" fmla="*/ 4356 w 1365"/>
                  <a:gd name="T117" fmla="*/ 284 h 639"/>
                  <a:gd name="T118" fmla="*/ 4983 w 1365"/>
                  <a:gd name="T119" fmla="*/ 197 h 639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1365" h="639">
                    <a:moveTo>
                      <a:pt x="1308" y="54"/>
                    </a:moveTo>
                    <a:cubicBezTo>
                      <a:pt x="1318" y="53"/>
                      <a:pt x="1330" y="53"/>
                      <a:pt x="1341" y="54"/>
                    </a:cubicBezTo>
                    <a:cubicBezTo>
                      <a:pt x="1350" y="54"/>
                      <a:pt x="1359" y="55"/>
                      <a:pt x="1365" y="54"/>
                    </a:cubicBezTo>
                    <a:cubicBezTo>
                      <a:pt x="1365" y="43"/>
                      <a:pt x="1365" y="43"/>
                      <a:pt x="1365" y="43"/>
                    </a:cubicBezTo>
                    <a:cubicBezTo>
                      <a:pt x="1364" y="36"/>
                      <a:pt x="1364" y="36"/>
                      <a:pt x="1364" y="36"/>
                    </a:cubicBezTo>
                    <a:cubicBezTo>
                      <a:pt x="1359" y="37"/>
                      <a:pt x="1349" y="38"/>
                      <a:pt x="1331" y="35"/>
                    </a:cubicBezTo>
                    <a:cubicBezTo>
                      <a:pt x="1308" y="32"/>
                      <a:pt x="1280" y="34"/>
                      <a:pt x="1253" y="36"/>
                    </a:cubicBezTo>
                    <a:cubicBezTo>
                      <a:pt x="1233" y="37"/>
                      <a:pt x="1214" y="39"/>
                      <a:pt x="1198" y="38"/>
                    </a:cubicBezTo>
                    <a:cubicBezTo>
                      <a:pt x="1170" y="38"/>
                      <a:pt x="1170" y="38"/>
                      <a:pt x="1170" y="38"/>
                    </a:cubicBezTo>
                    <a:cubicBezTo>
                      <a:pt x="1164" y="38"/>
                      <a:pt x="1158" y="38"/>
                      <a:pt x="1153" y="37"/>
                    </a:cubicBezTo>
                    <a:cubicBezTo>
                      <a:pt x="1156" y="37"/>
                      <a:pt x="1159" y="36"/>
                      <a:pt x="1162" y="36"/>
                    </a:cubicBezTo>
                    <a:cubicBezTo>
                      <a:pt x="1173" y="34"/>
                      <a:pt x="1184" y="32"/>
                      <a:pt x="1196" y="28"/>
                    </a:cubicBezTo>
                    <a:cubicBezTo>
                      <a:pt x="1199" y="27"/>
                      <a:pt x="1203" y="26"/>
                      <a:pt x="1208" y="25"/>
                    </a:cubicBezTo>
                    <a:cubicBezTo>
                      <a:pt x="1195" y="25"/>
                      <a:pt x="1185" y="24"/>
                      <a:pt x="1182" y="25"/>
                    </a:cubicBezTo>
                    <a:cubicBezTo>
                      <a:pt x="1171" y="27"/>
                      <a:pt x="1138" y="20"/>
                      <a:pt x="1117" y="24"/>
                    </a:cubicBezTo>
                    <a:cubicBezTo>
                      <a:pt x="1112" y="25"/>
                      <a:pt x="1095" y="25"/>
                      <a:pt x="1073" y="25"/>
                    </a:cubicBezTo>
                    <a:cubicBezTo>
                      <a:pt x="1074" y="25"/>
                      <a:pt x="1074" y="25"/>
                      <a:pt x="1075" y="25"/>
                    </a:cubicBezTo>
                    <a:cubicBezTo>
                      <a:pt x="1088" y="27"/>
                      <a:pt x="1098" y="28"/>
                      <a:pt x="1106" y="29"/>
                    </a:cubicBezTo>
                    <a:cubicBezTo>
                      <a:pt x="1108" y="29"/>
                      <a:pt x="1109" y="29"/>
                      <a:pt x="1111" y="29"/>
                    </a:cubicBezTo>
                    <a:cubicBezTo>
                      <a:pt x="1091" y="35"/>
                      <a:pt x="1052" y="38"/>
                      <a:pt x="1029" y="40"/>
                    </a:cubicBezTo>
                    <a:cubicBezTo>
                      <a:pt x="1026" y="40"/>
                      <a:pt x="1026" y="40"/>
                      <a:pt x="1026" y="40"/>
                    </a:cubicBezTo>
                    <a:cubicBezTo>
                      <a:pt x="1012" y="41"/>
                      <a:pt x="995" y="40"/>
                      <a:pt x="976" y="39"/>
                    </a:cubicBezTo>
                    <a:cubicBezTo>
                      <a:pt x="940" y="38"/>
                      <a:pt x="940" y="38"/>
                      <a:pt x="940" y="38"/>
                    </a:cubicBezTo>
                    <a:cubicBezTo>
                      <a:pt x="919" y="37"/>
                      <a:pt x="904" y="36"/>
                      <a:pt x="895" y="35"/>
                    </a:cubicBezTo>
                    <a:cubicBezTo>
                      <a:pt x="900" y="33"/>
                      <a:pt x="905" y="32"/>
                      <a:pt x="910" y="29"/>
                    </a:cubicBezTo>
                    <a:cubicBezTo>
                      <a:pt x="916" y="26"/>
                      <a:pt x="929" y="25"/>
                      <a:pt x="946" y="23"/>
                    </a:cubicBezTo>
                    <a:cubicBezTo>
                      <a:pt x="931" y="23"/>
                      <a:pt x="921" y="23"/>
                      <a:pt x="921" y="23"/>
                    </a:cubicBezTo>
                    <a:cubicBezTo>
                      <a:pt x="921" y="23"/>
                      <a:pt x="901" y="18"/>
                      <a:pt x="876" y="19"/>
                    </a:cubicBezTo>
                    <a:cubicBezTo>
                      <a:pt x="859" y="20"/>
                      <a:pt x="822" y="22"/>
                      <a:pt x="799" y="23"/>
                    </a:cubicBezTo>
                    <a:cubicBezTo>
                      <a:pt x="825" y="23"/>
                      <a:pt x="851" y="24"/>
                      <a:pt x="868" y="25"/>
                    </a:cubicBezTo>
                    <a:cubicBezTo>
                      <a:pt x="867" y="25"/>
                      <a:pt x="866" y="26"/>
                      <a:pt x="866" y="26"/>
                    </a:cubicBezTo>
                    <a:cubicBezTo>
                      <a:pt x="860" y="30"/>
                      <a:pt x="852" y="30"/>
                      <a:pt x="840" y="30"/>
                    </a:cubicBezTo>
                    <a:cubicBezTo>
                      <a:pt x="831" y="30"/>
                      <a:pt x="820" y="30"/>
                      <a:pt x="807" y="32"/>
                    </a:cubicBezTo>
                    <a:cubicBezTo>
                      <a:pt x="776" y="36"/>
                      <a:pt x="728" y="40"/>
                      <a:pt x="694" y="40"/>
                    </a:cubicBezTo>
                    <a:cubicBezTo>
                      <a:pt x="681" y="40"/>
                      <a:pt x="669" y="40"/>
                      <a:pt x="659" y="39"/>
                    </a:cubicBezTo>
                    <a:cubicBezTo>
                      <a:pt x="684" y="33"/>
                      <a:pt x="721" y="27"/>
                      <a:pt x="751" y="25"/>
                    </a:cubicBezTo>
                    <a:cubicBezTo>
                      <a:pt x="687" y="26"/>
                      <a:pt x="687" y="26"/>
                      <a:pt x="687" y="26"/>
                    </a:cubicBezTo>
                    <a:cubicBezTo>
                      <a:pt x="687" y="26"/>
                      <a:pt x="634" y="26"/>
                      <a:pt x="613" y="29"/>
                    </a:cubicBezTo>
                    <a:cubicBezTo>
                      <a:pt x="605" y="30"/>
                      <a:pt x="569" y="32"/>
                      <a:pt x="529" y="34"/>
                    </a:cubicBezTo>
                    <a:cubicBezTo>
                      <a:pt x="535" y="34"/>
                      <a:pt x="542" y="34"/>
                      <a:pt x="548" y="33"/>
                    </a:cubicBezTo>
                    <a:cubicBezTo>
                      <a:pt x="578" y="32"/>
                      <a:pt x="578" y="32"/>
                      <a:pt x="578" y="32"/>
                    </a:cubicBezTo>
                    <a:cubicBezTo>
                      <a:pt x="590" y="32"/>
                      <a:pt x="604" y="32"/>
                      <a:pt x="616" y="31"/>
                    </a:cubicBezTo>
                    <a:cubicBezTo>
                      <a:pt x="616" y="32"/>
                      <a:pt x="615" y="32"/>
                      <a:pt x="615" y="32"/>
                    </a:cubicBezTo>
                    <a:cubicBezTo>
                      <a:pt x="611" y="34"/>
                      <a:pt x="607" y="36"/>
                      <a:pt x="603" y="37"/>
                    </a:cubicBezTo>
                    <a:cubicBezTo>
                      <a:pt x="596" y="38"/>
                      <a:pt x="587" y="39"/>
                      <a:pt x="577" y="39"/>
                    </a:cubicBezTo>
                    <a:cubicBezTo>
                      <a:pt x="565" y="39"/>
                      <a:pt x="552" y="39"/>
                      <a:pt x="537" y="41"/>
                    </a:cubicBezTo>
                    <a:cubicBezTo>
                      <a:pt x="514" y="44"/>
                      <a:pt x="470" y="48"/>
                      <a:pt x="433" y="45"/>
                    </a:cubicBezTo>
                    <a:cubicBezTo>
                      <a:pt x="427" y="44"/>
                      <a:pt x="420" y="43"/>
                      <a:pt x="413" y="42"/>
                    </a:cubicBezTo>
                    <a:cubicBezTo>
                      <a:pt x="420" y="42"/>
                      <a:pt x="428" y="41"/>
                      <a:pt x="435" y="40"/>
                    </a:cubicBezTo>
                    <a:cubicBezTo>
                      <a:pt x="441" y="40"/>
                      <a:pt x="450" y="39"/>
                      <a:pt x="460" y="38"/>
                    </a:cubicBezTo>
                    <a:cubicBezTo>
                      <a:pt x="432" y="39"/>
                      <a:pt x="411" y="41"/>
                      <a:pt x="411" y="41"/>
                    </a:cubicBezTo>
                    <a:cubicBezTo>
                      <a:pt x="383" y="36"/>
                      <a:pt x="383" y="36"/>
                      <a:pt x="383" y="36"/>
                    </a:cubicBezTo>
                    <a:cubicBezTo>
                      <a:pt x="383" y="36"/>
                      <a:pt x="321" y="23"/>
                      <a:pt x="301" y="23"/>
                    </a:cubicBezTo>
                    <a:cubicBezTo>
                      <a:pt x="281" y="23"/>
                      <a:pt x="191" y="12"/>
                      <a:pt x="191" y="12"/>
                    </a:cubicBezTo>
                    <a:cubicBezTo>
                      <a:pt x="191" y="12"/>
                      <a:pt x="151" y="4"/>
                      <a:pt x="140" y="2"/>
                    </a:cubicBezTo>
                    <a:cubicBezTo>
                      <a:pt x="136" y="2"/>
                      <a:pt x="109" y="1"/>
                      <a:pt x="81" y="0"/>
                    </a:cubicBezTo>
                    <a:cubicBezTo>
                      <a:pt x="84" y="0"/>
                      <a:pt x="86" y="1"/>
                      <a:pt x="89" y="1"/>
                    </a:cubicBezTo>
                    <a:cubicBezTo>
                      <a:pt x="83" y="1"/>
                      <a:pt x="77" y="1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48" y="3"/>
                      <a:pt x="22" y="5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4" y="22"/>
                      <a:pt x="28" y="23"/>
                      <a:pt x="44" y="23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110" y="20"/>
                      <a:pt x="125" y="19"/>
                      <a:pt x="142" y="25"/>
                    </a:cubicBezTo>
                    <a:cubicBezTo>
                      <a:pt x="167" y="34"/>
                      <a:pt x="182" y="40"/>
                      <a:pt x="212" y="47"/>
                    </a:cubicBezTo>
                    <a:cubicBezTo>
                      <a:pt x="219" y="49"/>
                      <a:pt x="226" y="50"/>
                      <a:pt x="233" y="51"/>
                    </a:cubicBezTo>
                    <a:cubicBezTo>
                      <a:pt x="225" y="52"/>
                      <a:pt x="217" y="52"/>
                      <a:pt x="211" y="53"/>
                    </a:cubicBezTo>
                    <a:cubicBezTo>
                      <a:pt x="191" y="57"/>
                      <a:pt x="140" y="58"/>
                      <a:pt x="101" y="53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52" y="47"/>
                      <a:pt x="29" y="44"/>
                      <a:pt x="0" y="44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21" y="61"/>
                      <a:pt x="43" y="63"/>
                      <a:pt x="69" y="67"/>
                    </a:cubicBezTo>
                    <a:cubicBezTo>
                      <a:pt x="97" y="72"/>
                      <a:pt x="129" y="75"/>
                      <a:pt x="159" y="77"/>
                    </a:cubicBezTo>
                    <a:cubicBezTo>
                      <a:pt x="176" y="78"/>
                      <a:pt x="187" y="81"/>
                      <a:pt x="198" y="84"/>
                    </a:cubicBezTo>
                    <a:cubicBezTo>
                      <a:pt x="205" y="85"/>
                      <a:pt x="212" y="87"/>
                      <a:pt x="220" y="89"/>
                    </a:cubicBezTo>
                    <a:cubicBezTo>
                      <a:pt x="220" y="89"/>
                      <a:pt x="224" y="89"/>
                      <a:pt x="227" y="89"/>
                    </a:cubicBezTo>
                    <a:cubicBezTo>
                      <a:pt x="224" y="90"/>
                      <a:pt x="216" y="91"/>
                      <a:pt x="216" y="91"/>
                    </a:cubicBezTo>
                    <a:cubicBezTo>
                      <a:pt x="206" y="93"/>
                      <a:pt x="194" y="96"/>
                      <a:pt x="188" y="96"/>
                    </a:cubicBezTo>
                    <a:cubicBezTo>
                      <a:pt x="173" y="98"/>
                      <a:pt x="164" y="98"/>
                      <a:pt x="150" y="97"/>
                    </a:cubicBezTo>
                    <a:cubicBezTo>
                      <a:pt x="125" y="96"/>
                      <a:pt x="125" y="96"/>
                      <a:pt x="125" y="96"/>
                    </a:cubicBezTo>
                    <a:cubicBezTo>
                      <a:pt x="91" y="94"/>
                      <a:pt x="91" y="94"/>
                      <a:pt x="91" y="94"/>
                    </a:cubicBezTo>
                    <a:cubicBezTo>
                      <a:pt x="65" y="93"/>
                      <a:pt x="32" y="91"/>
                      <a:pt x="0" y="92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22" y="108"/>
                      <a:pt x="69" y="108"/>
                      <a:pt x="88" y="111"/>
                    </a:cubicBezTo>
                    <a:cubicBezTo>
                      <a:pt x="116" y="114"/>
                      <a:pt x="116" y="114"/>
                      <a:pt x="116" y="114"/>
                    </a:cubicBezTo>
                    <a:cubicBezTo>
                      <a:pt x="136" y="115"/>
                      <a:pt x="160" y="117"/>
                      <a:pt x="174" y="121"/>
                    </a:cubicBezTo>
                    <a:cubicBezTo>
                      <a:pt x="222" y="132"/>
                      <a:pt x="235" y="139"/>
                      <a:pt x="239" y="141"/>
                    </a:cubicBezTo>
                    <a:cubicBezTo>
                      <a:pt x="235" y="143"/>
                      <a:pt x="221" y="143"/>
                      <a:pt x="213" y="142"/>
                    </a:cubicBezTo>
                    <a:cubicBezTo>
                      <a:pt x="169" y="140"/>
                      <a:pt x="135" y="137"/>
                      <a:pt x="118" y="133"/>
                    </a:cubicBezTo>
                    <a:cubicBezTo>
                      <a:pt x="96" y="129"/>
                      <a:pt x="52" y="134"/>
                      <a:pt x="14" y="138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1" y="159"/>
                      <a:pt x="1" y="159"/>
                      <a:pt x="1" y="159"/>
                    </a:cubicBezTo>
                    <a:cubicBezTo>
                      <a:pt x="37" y="153"/>
                      <a:pt x="73" y="150"/>
                      <a:pt x="85" y="152"/>
                    </a:cubicBezTo>
                    <a:cubicBezTo>
                      <a:pt x="75" y="164"/>
                      <a:pt x="33" y="191"/>
                      <a:pt x="0" y="209"/>
                    </a:cubicBezTo>
                    <a:cubicBezTo>
                      <a:pt x="0" y="217"/>
                      <a:pt x="0" y="217"/>
                      <a:pt x="0" y="217"/>
                    </a:cubicBezTo>
                    <a:cubicBezTo>
                      <a:pt x="3" y="223"/>
                      <a:pt x="3" y="223"/>
                      <a:pt x="3" y="223"/>
                    </a:cubicBezTo>
                    <a:cubicBezTo>
                      <a:pt x="11" y="219"/>
                      <a:pt x="36" y="205"/>
                      <a:pt x="60" y="190"/>
                    </a:cubicBezTo>
                    <a:cubicBezTo>
                      <a:pt x="60" y="190"/>
                      <a:pt x="59" y="191"/>
                      <a:pt x="59" y="191"/>
                    </a:cubicBezTo>
                    <a:cubicBezTo>
                      <a:pt x="59" y="193"/>
                      <a:pt x="60" y="195"/>
                      <a:pt x="60" y="197"/>
                    </a:cubicBezTo>
                    <a:cubicBezTo>
                      <a:pt x="64" y="207"/>
                      <a:pt x="79" y="212"/>
                      <a:pt x="99" y="216"/>
                    </a:cubicBezTo>
                    <a:cubicBezTo>
                      <a:pt x="73" y="213"/>
                      <a:pt x="33" y="213"/>
                      <a:pt x="0" y="226"/>
                    </a:cubicBezTo>
                    <a:cubicBezTo>
                      <a:pt x="0" y="233"/>
                      <a:pt x="0" y="233"/>
                      <a:pt x="0" y="233"/>
                    </a:cubicBezTo>
                    <a:cubicBezTo>
                      <a:pt x="2" y="240"/>
                      <a:pt x="2" y="240"/>
                      <a:pt x="2" y="240"/>
                    </a:cubicBezTo>
                    <a:cubicBezTo>
                      <a:pt x="35" y="227"/>
                      <a:pt x="76" y="227"/>
                      <a:pt x="100" y="231"/>
                    </a:cubicBezTo>
                    <a:cubicBezTo>
                      <a:pt x="125" y="235"/>
                      <a:pt x="176" y="239"/>
                      <a:pt x="216" y="243"/>
                    </a:cubicBezTo>
                    <a:cubicBezTo>
                      <a:pt x="255" y="246"/>
                      <a:pt x="255" y="246"/>
                      <a:pt x="255" y="246"/>
                    </a:cubicBezTo>
                    <a:cubicBezTo>
                      <a:pt x="269" y="248"/>
                      <a:pt x="302" y="251"/>
                      <a:pt x="310" y="256"/>
                    </a:cubicBezTo>
                    <a:cubicBezTo>
                      <a:pt x="299" y="264"/>
                      <a:pt x="251" y="283"/>
                      <a:pt x="207" y="291"/>
                    </a:cubicBezTo>
                    <a:cubicBezTo>
                      <a:pt x="182" y="297"/>
                      <a:pt x="182" y="297"/>
                      <a:pt x="182" y="297"/>
                    </a:cubicBezTo>
                    <a:cubicBezTo>
                      <a:pt x="134" y="308"/>
                      <a:pt x="54" y="326"/>
                      <a:pt x="2" y="305"/>
                    </a:cubicBezTo>
                    <a:cubicBezTo>
                      <a:pt x="0" y="312"/>
                      <a:pt x="0" y="312"/>
                      <a:pt x="0" y="312"/>
                    </a:cubicBezTo>
                    <a:cubicBezTo>
                      <a:pt x="0" y="319"/>
                      <a:pt x="0" y="319"/>
                      <a:pt x="0" y="319"/>
                    </a:cubicBezTo>
                    <a:cubicBezTo>
                      <a:pt x="18" y="326"/>
                      <a:pt x="40" y="329"/>
                      <a:pt x="63" y="329"/>
                    </a:cubicBezTo>
                    <a:cubicBezTo>
                      <a:pt x="49" y="330"/>
                      <a:pt x="36" y="333"/>
                      <a:pt x="25" y="337"/>
                    </a:cubicBezTo>
                    <a:cubicBezTo>
                      <a:pt x="24" y="338"/>
                      <a:pt x="24" y="338"/>
                      <a:pt x="24" y="338"/>
                    </a:cubicBezTo>
                    <a:cubicBezTo>
                      <a:pt x="22" y="340"/>
                      <a:pt x="22" y="340"/>
                      <a:pt x="22" y="340"/>
                    </a:cubicBezTo>
                    <a:cubicBezTo>
                      <a:pt x="21" y="342"/>
                      <a:pt x="20" y="345"/>
                      <a:pt x="20" y="348"/>
                    </a:cubicBezTo>
                    <a:cubicBezTo>
                      <a:pt x="22" y="357"/>
                      <a:pt x="33" y="366"/>
                      <a:pt x="58" y="383"/>
                    </a:cubicBezTo>
                    <a:cubicBezTo>
                      <a:pt x="59" y="384"/>
                      <a:pt x="60" y="384"/>
                      <a:pt x="62" y="385"/>
                    </a:cubicBezTo>
                    <a:cubicBezTo>
                      <a:pt x="41" y="376"/>
                      <a:pt x="20" y="368"/>
                      <a:pt x="1" y="364"/>
                    </a:cubicBezTo>
                    <a:cubicBezTo>
                      <a:pt x="0" y="371"/>
                      <a:pt x="0" y="371"/>
                      <a:pt x="0" y="371"/>
                    </a:cubicBezTo>
                    <a:cubicBezTo>
                      <a:pt x="0" y="378"/>
                      <a:pt x="0" y="378"/>
                      <a:pt x="0" y="378"/>
                    </a:cubicBezTo>
                    <a:cubicBezTo>
                      <a:pt x="18" y="382"/>
                      <a:pt x="41" y="392"/>
                      <a:pt x="62" y="401"/>
                    </a:cubicBezTo>
                    <a:cubicBezTo>
                      <a:pt x="86" y="411"/>
                      <a:pt x="108" y="420"/>
                      <a:pt x="127" y="423"/>
                    </a:cubicBezTo>
                    <a:cubicBezTo>
                      <a:pt x="144" y="426"/>
                      <a:pt x="144" y="426"/>
                      <a:pt x="144" y="426"/>
                    </a:cubicBezTo>
                    <a:cubicBezTo>
                      <a:pt x="160" y="428"/>
                      <a:pt x="182" y="432"/>
                      <a:pt x="185" y="436"/>
                    </a:cubicBezTo>
                    <a:cubicBezTo>
                      <a:pt x="181" y="438"/>
                      <a:pt x="165" y="439"/>
                      <a:pt x="154" y="439"/>
                    </a:cubicBezTo>
                    <a:cubicBezTo>
                      <a:pt x="143" y="439"/>
                      <a:pt x="131" y="440"/>
                      <a:pt x="119" y="441"/>
                    </a:cubicBezTo>
                    <a:cubicBezTo>
                      <a:pt x="111" y="443"/>
                      <a:pt x="100" y="445"/>
                      <a:pt x="87" y="447"/>
                    </a:cubicBezTo>
                    <a:cubicBezTo>
                      <a:pt x="60" y="453"/>
                      <a:pt x="25" y="460"/>
                      <a:pt x="0" y="459"/>
                    </a:cubicBezTo>
                    <a:cubicBezTo>
                      <a:pt x="0" y="466"/>
                      <a:pt x="0" y="466"/>
                      <a:pt x="0" y="466"/>
                    </a:cubicBezTo>
                    <a:cubicBezTo>
                      <a:pt x="0" y="474"/>
                      <a:pt x="0" y="474"/>
                      <a:pt x="0" y="474"/>
                    </a:cubicBezTo>
                    <a:cubicBezTo>
                      <a:pt x="27" y="474"/>
                      <a:pt x="62" y="467"/>
                      <a:pt x="90" y="461"/>
                    </a:cubicBezTo>
                    <a:cubicBezTo>
                      <a:pt x="102" y="459"/>
                      <a:pt x="113" y="457"/>
                      <a:pt x="121" y="455"/>
                    </a:cubicBezTo>
                    <a:cubicBezTo>
                      <a:pt x="128" y="455"/>
                      <a:pt x="136" y="454"/>
                      <a:pt x="143" y="454"/>
                    </a:cubicBezTo>
                    <a:cubicBezTo>
                      <a:pt x="139" y="454"/>
                      <a:pt x="135" y="455"/>
                      <a:pt x="131" y="456"/>
                    </a:cubicBezTo>
                    <a:cubicBezTo>
                      <a:pt x="119" y="458"/>
                      <a:pt x="113" y="460"/>
                      <a:pt x="108" y="461"/>
                    </a:cubicBezTo>
                    <a:cubicBezTo>
                      <a:pt x="100" y="464"/>
                      <a:pt x="94" y="466"/>
                      <a:pt x="69" y="469"/>
                    </a:cubicBezTo>
                    <a:cubicBezTo>
                      <a:pt x="40" y="472"/>
                      <a:pt x="32" y="473"/>
                      <a:pt x="15" y="477"/>
                    </a:cubicBezTo>
                    <a:cubicBezTo>
                      <a:pt x="0" y="479"/>
                      <a:pt x="0" y="479"/>
                      <a:pt x="0" y="479"/>
                    </a:cubicBezTo>
                    <a:cubicBezTo>
                      <a:pt x="0" y="487"/>
                      <a:pt x="0" y="487"/>
                      <a:pt x="0" y="487"/>
                    </a:cubicBezTo>
                    <a:cubicBezTo>
                      <a:pt x="1" y="494"/>
                      <a:pt x="1" y="494"/>
                      <a:pt x="1" y="494"/>
                    </a:cubicBezTo>
                    <a:cubicBezTo>
                      <a:pt x="18" y="491"/>
                      <a:pt x="18" y="491"/>
                      <a:pt x="18" y="491"/>
                    </a:cubicBezTo>
                    <a:cubicBezTo>
                      <a:pt x="34" y="488"/>
                      <a:pt x="42" y="486"/>
                      <a:pt x="70" y="483"/>
                    </a:cubicBezTo>
                    <a:cubicBezTo>
                      <a:pt x="97" y="480"/>
                      <a:pt x="104" y="478"/>
                      <a:pt x="113" y="475"/>
                    </a:cubicBezTo>
                    <a:cubicBezTo>
                      <a:pt x="118" y="473"/>
                      <a:pt x="123" y="472"/>
                      <a:pt x="133" y="470"/>
                    </a:cubicBezTo>
                    <a:cubicBezTo>
                      <a:pt x="153" y="466"/>
                      <a:pt x="167" y="466"/>
                      <a:pt x="185" y="467"/>
                    </a:cubicBezTo>
                    <a:cubicBezTo>
                      <a:pt x="206" y="467"/>
                      <a:pt x="206" y="467"/>
                      <a:pt x="206" y="467"/>
                    </a:cubicBezTo>
                    <a:cubicBezTo>
                      <a:pt x="236" y="467"/>
                      <a:pt x="279" y="482"/>
                      <a:pt x="286" y="492"/>
                    </a:cubicBezTo>
                    <a:cubicBezTo>
                      <a:pt x="291" y="499"/>
                      <a:pt x="272" y="518"/>
                      <a:pt x="259" y="531"/>
                    </a:cubicBezTo>
                    <a:cubicBezTo>
                      <a:pt x="254" y="536"/>
                      <a:pt x="254" y="536"/>
                      <a:pt x="254" y="536"/>
                    </a:cubicBezTo>
                    <a:cubicBezTo>
                      <a:pt x="240" y="551"/>
                      <a:pt x="223" y="557"/>
                      <a:pt x="205" y="563"/>
                    </a:cubicBezTo>
                    <a:cubicBezTo>
                      <a:pt x="192" y="568"/>
                      <a:pt x="192" y="568"/>
                      <a:pt x="192" y="568"/>
                    </a:cubicBezTo>
                    <a:cubicBezTo>
                      <a:pt x="185" y="570"/>
                      <a:pt x="177" y="574"/>
                      <a:pt x="167" y="579"/>
                    </a:cubicBezTo>
                    <a:cubicBezTo>
                      <a:pt x="142" y="590"/>
                      <a:pt x="108" y="605"/>
                      <a:pt x="86" y="608"/>
                    </a:cubicBezTo>
                    <a:cubicBezTo>
                      <a:pt x="78" y="608"/>
                      <a:pt x="70" y="611"/>
                      <a:pt x="62" y="613"/>
                    </a:cubicBezTo>
                    <a:cubicBezTo>
                      <a:pt x="43" y="619"/>
                      <a:pt x="23" y="624"/>
                      <a:pt x="2" y="616"/>
                    </a:cubicBezTo>
                    <a:cubicBezTo>
                      <a:pt x="0" y="622"/>
                      <a:pt x="0" y="622"/>
                      <a:pt x="0" y="622"/>
                    </a:cubicBezTo>
                    <a:cubicBezTo>
                      <a:pt x="0" y="630"/>
                      <a:pt x="0" y="630"/>
                      <a:pt x="0" y="630"/>
                    </a:cubicBezTo>
                    <a:cubicBezTo>
                      <a:pt x="24" y="639"/>
                      <a:pt x="47" y="632"/>
                      <a:pt x="66" y="627"/>
                    </a:cubicBezTo>
                    <a:cubicBezTo>
                      <a:pt x="74" y="625"/>
                      <a:pt x="81" y="623"/>
                      <a:pt x="88" y="622"/>
                    </a:cubicBezTo>
                    <a:cubicBezTo>
                      <a:pt x="112" y="619"/>
                      <a:pt x="145" y="604"/>
                      <a:pt x="173" y="592"/>
                    </a:cubicBezTo>
                    <a:cubicBezTo>
                      <a:pt x="182" y="587"/>
                      <a:pt x="191" y="583"/>
                      <a:pt x="197" y="581"/>
                    </a:cubicBezTo>
                    <a:cubicBezTo>
                      <a:pt x="209" y="577"/>
                      <a:pt x="209" y="577"/>
                      <a:pt x="209" y="577"/>
                    </a:cubicBezTo>
                    <a:cubicBezTo>
                      <a:pt x="228" y="570"/>
                      <a:pt x="247" y="563"/>
                      <a:pt x="264" y="546"/>
                    </a:cubicBezTo>
                    <a:cubicBezTo>
                      <a:pt x="269" y="541"/>
                      <a:pt x="269" y="541"/>
                      <a:pt x="269" y="541"/>
                    </a:cubicBezTo>
                    <a:cubicBezTo>
                      <a:pt x="288" y="522"/>
                      <a:pt x="310" y="501"/>
                      <a:pt x="298" y="484"/>
                    </a:cubicBezTo>
                    <a:cubicBezTo>
                      <a:pt x="286" y="467"/>
                      <a:pt x="237" y="453"/>
                      <a:pt x="206" y="453"/>
                    </a:cubicBezTo>
                    <a:cubicBezTo>
                      <a:pt x="185" y="453"/>
                      <a:pt x="185" y="453"/>
                      <a:pt x="185" y="453"/>
                    </a:cubicBezTo>
                    <a:cubicBezTo>
                      <a:pt x="181" y="452"/>
                      <a:pt x="178" y="452"/>
                      <a:pt x="175" y="452"/>
                    </a:cubicBezTo>
                    <a:cubicBezTo>
                      <a:pt x="189" y="451"/>
                      <a:pt x="199" y="448"/>
                      <a:pt x="200" y="437"/>
                    </a:cubicBezTo>
                    <a:cubicBezTo>
                      <a:pt x="201" y="420"/>
                      <a:pt x="179" y="417"/>
                      <a:pt x="146" y="412"/>
                    </a:cubicBezTo>
                    <a:cubicBezTo>
                      <a:pt x="129" y="409"/>
                      <a:pt x="129" y="409"/>
                      <a:pt x="129" y="409"/>
                    </a:cubicBezTo>
                    <a:cubicBezTo>
                      <a:pt x="119" y="407"/>
                      <a:pt x="107" y="404"/>
                      <a:pt x="95" y="399"/>
                    </a:cubicBezTo>
                    <a:cubicBezTo>
                      <a:pt x="127" y="409"/>
                      <a:pt x="168" y="416"/>
                      <a:pt x="191" y="414"/>
                    </a:cubicBezTo>
                    <a:cubicBezTo>
                      <a:pt x="222" y="412"/>
                      <a:pt x="242" y="404"/>
                      <a:pt x="264" y="395"/>
                    </a:cubicBezTo>
                    <a:cubicBezTo>
                      <a:pt x="276" y="390"/>
                      <a:pt x="276" y="390"/>
                      <a:pt x="276" y="390"/>
                    </a:cubicBezTo>
                    <a:cubicBezTo>
                      <a:pt x="294" y="382"/>
                      <a:pt x="328" y="382"/>
                      <a:pt x="356" y="381"/>
                    </a:cubicBezTo>
                    <a:cubicBezTo>
                      <a:pt x="383" y="380"/>
                      <a:pt x="383" y="380"/>
                      <a:pt x="383" y="380"/>
                    </a:cubicBezTo>
                    <a:cubicBezTo>
                      <a:pt x="384" y="380"/>
                      <a:pt x="386" y="380"/>
                      <a:pt x="387" y="380"/>
                    </a:cubicBezTo>
                    <a:cubicBezTo>
                      <a:pt x="377" y="382"/>
                      <a:pt x="366" y="385"/>
                      <a:pt x="355" y="388"/>
                    </a:cubicBezTo>
                    <a:cubicBezTo>
                      <a:pt x="339" y="392"/>
                      <a:pt x="339" y="392"/>
                      <a:pt x="339" y="392"/>
                    </a:cubicBezTo>
                    <a:cubicBezTo>
                      <a:pt x="257" y="411"/>
                      <a:pt x="227" y="421"/>
                      <a:pt x="228" y="436"/>
                    </a:cubicBezTo>
                    <a:cubicBezTo>
                      <a:pt x="228" y="437"/>
                      <a:pt x="228" y="437"/>
                      <a:pt x="228" y="437"/>
                    </a:cubicBezTo>
                    <a:cubicBezTo>
                      <a:pt x="229" y="438"/>
                      <a:pt x="229" y="438"/>
                      <a:pt x="229" y="438"/>
                    </a:cubicBezTo>
                    <a:cubicBezTo>
                      <a:pt x="231" y="448"/>
                      <a:pt x="240" y="447"/>
                      <a:pt x="256" y="447"/>
                    </a:cubicBezTo>
                    <a:cubicBezTo>
                      <a:pt x="264" y="447"/>
                      <a:pt x="275" y="447"/>
                      <a:pt x="291" y="447"/>
                    </a:cubicBezTo>
                    <a:cubicBezTo>
                      <a:pt x="337" y="449"/>
                      <a:pt x="386" y="454"/>
                      <a:pt x="425" y="461"/>
                    </a:cubicBezTo>
                    <a:cubicBezTo>
                      <a:pt x="437" y="463"/>
                      <a:pt x="437" y="463"/>
                      <a:pt x="437" y="463"/>
                    </a:cubicBezTo>
                    <a:cubicBezTo>
                      <a:pt x="478" y="470"/>
                      <a:pt x="535" y="480"/>
                      <a:pt x="577" y="460"/>
                    </a:cubicBezTo>
                    <a:cubicBezTo>
                      <a:pt x="609" y="445"/>
                      <a:pt x="620" y="438"/>
                      <a:pt x="624" y="430"/>
                    </a:cubicBezTo>
                    <a:cubicBezTo>
                      <a:pt x="625" y="455"/>
                      <a:pt x="652" y="456"/>
                      <a:pt x="685" y="458"/>
                    </a:cubicBezTo>
                    <a:cubicBezTo>
                      <a:pt x="712" y="460"/>
                      <a:pt x="712" y="460"/>
                      <a:pt x="712" y="460"/>
                    </a:cubicBezTo>
                    <a:cubicBezTo>
                      <a:pt x="731" y="462"/>
                      <a:pt x="758" y="466"/>
                      <a:pt x="786" y="470"/>
                    </a:cubicBezTo>
                    <a:cubicBezTo>
                      <a:pt x="833" y="478"/>
                      <a:pt x="881" y="485"/>
                      <a:pt x="908" y="484"/>
                    </a:cubicBezTo>
                    <a:cubicBezTo>
                      <a:pt x="949" y="482"/>
                      <a:pt x="961" y="467"/>
                      <a:pt x="975" y="449"/>
                    </a:cubicBezTo>
                    <a:cubicBezTo>
                      <a:pt x="980" y="443"/>
                      <a:pt x="980" y="443"/>
                      <a:pt x="980" y="443"/>
                    </a:cubicBezTo>
                    <a:cubicBezTo>
                      <a:pt x="991" y="431"/>
                      <a:pt x="997" y="428"/>
                      <a:pt x="1003" y="424"/>
                    </a:cubicBezTo>
                    <a:cubicBezTo>
                      <a:pt x="1007" y="423"/>
                      <a:pt x="1011" y="421"/>
                      <a:pt x="1016" y="418"/>
                    </a:cubicBezTo>
                    <a:cubicBezTo>
                      <a:pt x="1018" y="416"/>
                      <a:pt x="1024" y="412"/>
                      <a:pt x="1023" y="405"/>
                    </a:cubicBezTo>
                    <a:cubicBezTo>
                      <a:pt x="1021" y="397"/>
                      <a:pt x="1013" y="395"/>
                      <a:pt x="1000" y="391"/>
                    </a:cubicBezTo>
                    <a:cubicBezTo>
                      <a:pt x="986" y="386"/>
                      <a:pt x="986" y="386"/>
                      <a:pt x="986" y="386"/>
                    </a:cubicBezTo>
                    <a:cubicBezTo>
                      <a:pt x="980" y="384"/>
                      <a:pt x="973" y="382"/>
                      <a:pt x="964" y="380"/>
                    </a:cubicBezTo>
                    <a:cubicBezTo>
                      <a:pt x="970" y="381"/>
                      <a:pt x="970" y="381"/>
                      <a:pt x="970" y="381"/>
                    </a:cubicBezTo>
                    <a:cubicBezTo>
                      <a:pt x="1001" y="388"/>
                      <a:pt x="1001" y="388"/>
                      <a:pt x="1001" y="388"/>
                    </a:cubicBezTo>
                    <a:cubicBezTo>
                      <a:pt x="1041" y="397"/>
                      <a:pt x="1086" y="406"/>
                      <a:pt x="1117" y="407"/>
                    </a:cubicBezTo>
                    <a:cubicBezTo>
                      <a:pt x="1091" y="410"/>
                      <a:pt x="1091" y="410"/>
                      <a:pt x="1091" y="410"/>
                    </a:cubicBezTo>
                    <a:cubicBezTo>
                      <a:pt x="1017" y="419"/>
                      <a:pt x="990" y="427"/>
                      <a:pt x="987" y="442"/>
                    </a:cubicBezTo>
                    <a:cubicBezTo>
                      <a:pt x="987" y="442"/>
                      <a:pt x="987" y="442"/>
                      <a:pt x="987" y="442"/>
                    </a:cubicBezTo>
                    <a:cubicBezTo>
                      <a:pt x="987" y="443"/>
                      <a:pt x="987" y="443"/>
                      <a:pt x="987" y="443"/>
                    </a:cubicBezTo>
                    <a:cubicBezTo>
                      <a:pt x="986" y="463"/>
                      <a:pt x="1016" y="466"/>
                      <a:pt x="1054" y="470"/>
                    </a:cubicBezTo>
                    <a:cubicBezTo>
                      <a:pt x="1070" y="472"/>
                      <a:pt x="1087" y="474"/>
                      <a:pt x="1102" y="477"/>
                    </a:cubicBezTo>
                    <a:cubicBezTo>
                      <a:pt x="1150" y="487"/>
                      <a:pt x="1257" y="504"/>
                      <a:pt x="1283" y="502"/>
                    </a:cubicBezTo>
                    <a:cubicBezTo>
                      <a:pt x="1302" y="501"/>
                      <a:pt x="1346" y="493"/>
                      <a:pt x="1365" y="479"/>
                    </a:cubicBezTo>
                    <a:cubicBezTo>
                      <a:pt x="1365" y="469"/>
                      <a:pt x="1365" y="469"/>
                      <a:pt x="1365" y="469"/>
                    </a:cubicBezTo>
                    <a:cubicBezTo>
                      <a:pt x="1360" y="464"/>
                      <a:pt x="1360" y="464"/>
                      <a:pt x="1360" y="464"/>
                    </a:cubicBezTo>
                    <a:cubicBezTo>
                      <a:pt x="1359" y="465"/>
                      <a:pt x="1359" y="465"/>
                      <a:pt x="1359" y="465"/>
                    </a:cubicBezTo>
                    <a:cubicBezTo>
                      <a:pt x="1350" y="475"/>
                      <a:pt x="1310" y="486"/>
                      <a:pt x="1282" y="488"/>
                    </a:cubicBezTo>
                    <a:cubicBezTo>
                      <a:pt x="1259" y="489"/>
                      <a:pt x="1157" y="474"/>
                      <a:pt x="1105" y="463"/>
                    </a:cubicBezTo>
                    <a:cubicBezTo>
                      <a:pt x="1089" y="460"/>
                      <a:pt x="1072" y="458"/>
                      <a:pt x="1056" y="456"/>
                    </a:cubicBezTo>
                    <a:cubicBezTo>
                      <a:pt x="1039" y="454"/>
                      <a:pt x="1004" y="450"/>
                      <a:pt x="1002" y="444"/>
                    </a:cubicBezTo>
                    <a:cubicBezTo>
                      <a:pt x="1006" y="440"/>
                      <a:pt x="1023" y="433"/>
                      <a:pt x="1093" y="424"/>
                    </a:cubicBezTo>
                    <a:cubicBezTo>
                      <a:pt x="1120" y="421"/>
                      <a:pt x="1120" y="421"/>
                      <a:pt x="1120" y="421"/>
                    </a:cubicBezTo>
                    <a:cubicBezTo>
                      <a:pt x="1148" y="419"/>
                      <a:pt x="1180" y="416"/>
                      <a:pt x="1201" y="410"/>
                    </a:cubicBezTo>
                    <a:cubicBezTo>
                      <a:pt x="1229" y="402"/>
                      <a:pt x="1243" y="400"/>
                      <a:pt x="1269" y="409"/>
                    </a:cubicBezTo>
                    <a:cubicBezTo>
                      <a:pt x="1279" y="413"/>
                      <a:pt x="1290" y="418"/>
                      <a:pt x="1300" y="423"/>
                    </a:cubicBezTo>
                    <a:cubicBezTo>
                      <a:pt x="1318" y="431"/>
                      <a:pt x="1335" y="439"/>
                      <a:pt x="1351" y="443"/>
                    </a:cubicBezTo>
                    <a:cubicBezTo>
                      <a:pt x="1355" y="444"/>
                      <a:pt x="1359" y="445"/>
                      <a:pt x="1362" y="447"/>
                    </a:cubicBezTo>
                    <a:cubicBezTo>
                      <a:pt x="1365" y="441"/>
                      <a:pt x="1365" y="441"/>
                      <a:pt x="1365" y="441"/>
                    </a:cubicBezTo>
                    <a:cubicBezTo>
                      <a:pt x="1365" y="433"/>
                      <a:pt x="1365" y="433"/>
                      <a:pt x="1365" y="433"/>
                    </a:cubicBezTo>
                    <a:cubicBezTo>
                      <a:pt x="1362" y="431"/>
                      <a:pt x="1359" y="430"/>
                      <a:pt x="1355" y="429"/>
                    </a:cubicBezTo>
                    <a:cubicBezTo>
                      <a:pt x="1340" y="425"/>
                      <a:pt x="1323" y="418"/>
                      <a:pt x="1306" y="410"/>
                    </a:cubicBezTo>
                    <a:cubicBezTo>
                      <a:pt x="1296" y="405"/>
                      <a:pt x="1285" y="400"/>
                      <a:pt x="1274" y="396"/>
                    </a:cubicBezTo>
                    <a:cubicBezTo>
                      <a:pt x="1245" y="385"/>
                      <a:pt x="1227" y="387"/>
                      <a:pt x="1197" y="396"/>
                    </a:cubicBezTo>
                    <a:cubicBezTo>
                      <a:pt x="1185" y="399"/>
                      <a:pt x="1169" y="402"/>
                      <a:pt x="1151" y="404"/>
                    </a:cubicBezTo>
                    <a:cubicBezTo>
                      <a:pt x="1181" y="398"/>
                      <a:pt x="1234" y="386"/>
                      <a:pt x="1240" y="368"/>
                    </a:cubicBezTo>
                    <a:cubicBezTo>
                      <a:pt x="1245" y="355"/>
                      <a:pt x="1231" y="350"/>
                      <a:pt x="1214" y="344"/>
                    </a:cubicBezTo>
                    <a:cubicBezTo>
                      <a:pt x="1208" y="342"/>
                      <a:pt x="1208" y="342"/>
                      <a:pt x="1208" y="342"/>
                    </a:cubicBezTo>
                    <a:cubicBezTo>
                      <a:pt x="1179" y="330"/>
                      <a:pt x="1154" y="321"/>
                      <a:pt x="1135" y="312"/>
                    </a:cubicBezTo>
                    <a:cubicBezTo>
                      <a:pt x="1089" y="292"/>
                      <a:pt x="1060" y="293"/>
                      <a:pt x="1020" y="302"/>
                    </a:cubicBezTo>
                    <a:cubicBezTo>
                      <a:pt x="994" y="309"/>
                      <a:pt x="969" y="313"/>
                      <a:pt x="950" y="316"/>
                    </a:cubicBezTo>
                    <a:cubicBezTo>
                      <a:pt x="925" y="321"/>
                      <a:pt x="925" y="321"/>
                      <a:pt x="925" y="321"/>
                    </a:cubicBezTo>
                    <a:cubicBezTo>
                      <a:pt x="915" y="322"/>
                      <a:pt x="915" y="322"/>
                      <a:pt x="915" y="322"/>
                    </a:cubicBezTo>
                    <a:cubicBezTo>
                      <a:pt x="907" y="323"/>
                      <a:pt x="897" y="325"/>
                      <a:pt x="896" y="340"/>
                    </a:cubicBezTo>
                    <a:cubicBezTo>
                      <a:pt x="896" y="341"/>
                      <a:pt x="896" y="342"/>
                      <a:pt x="896" y="343"/>
                    </a:cubicBezTo>
                    <a:cubicBezTo>
                      <a:pt x="896" y="346"/>
                      <a:pt x="896" y="349"/>
                      <a:pt x="897" y="352"/>
                    </a:cubicBezTo>
                    <a:cubicBezTo>
                      <a:pt x="894" y="350"/>
                      <a:pt x="889" y="349"/>
                      <a:pt x="884" y="348"/>
                    </a:cubicBezTo>
                    <a:cubicBezTo>
                      <a:pt x="876" y="347"/>
                      <a:pt x="876" y="347"/>
                      <a:pt x="876" y="347"/>
                    </a:cubicBezTo>
                    <a:cubicBezTo>
                      <a:pt x="870" y="345"/>
                      <a:pt x="856" y="341"/>
                      <a:pt x="841" y="337"/>
                    </a:cubicBezTo>
                    <a:cubicBezTo>
                      <a:pt x="825" y="332"/>
                      <a:pt x="807" y="327"/>
                      <a:pt x="792" y="323"/>
                    </a:cubicBezTo>
                    <a:cubicBezTo>
                      <a:pt x="803" y="324"/>
                      <a:pt x="816" y="325"/>
                      <a:pt x="830" y="325"/>
                    </a:cubicBezTo>
                    <a:cubicBezTo>
                      <a:pt x="857" y="324"/>
                      <a:pt x="877" y="320"/>
                      <a:pt x="896" y="316"/>
                    </a:cubicBezTo>
                    <a:cubicBezTo>
                      <a:pt x="913" y="312"/>
                      <a:pt x="931" y="308"/>
                      <a:pt x="953" y="307"/>
                    </a:cubicBezTo>
                    <a:cubicBezTo>
                      <a:pt x="1029" y="302"/>
                      <a:pt x="1034" y="294"/>
                      <a:pt x="1036" y="290"/>
                    </a:cubicBezTo>
                    <a:cubicBezTo>
                      <a:pt x="1038" y="287"/>
                      <a:pt x="1038" y="284"/>
                      <a:pt x="1037" y="281"/>
                    </a:cubicBezTo>
                    <a:cubicBezTo>
                      <a:pt x="1033" y="270"/>
                      <a:pt x="1007" y="256"/>
                      <a:pt x="985" y="249"/>
                    </a:cubicBezTo>
                    <a:cubicBezTo>
                      <a:pt x="952" y="239"/>
                      <a:pt x="919" y="234"/>
                      <a:pt x="883" y="234"/>
                    </a:cubicBezTo>
                    <a:cubicBezTo>
                      <a:pt x="886" y="233"/>
                      <a:pt x="889" y="231"/>
                      <a:pt x="892" y="228"/>
                    </a:cubicBezTo>
                    <a:cubicBezTo>
                      <a:pt x="897" y="222"/>
                      <a:pt x="900" y="215"/>
                      <a:pt x="901" y="208"/>
                    </a:cubicBezTo>
                    <a:cubicBezTo>
                      <a:pt x="910" y="213"/>
                      <a:pt x="925" y="216"/>
                      <a:pt x="946" y="217"/>
                    </a:cubicBezTo>
                    <a:cubicBezTo>
                      <a:pt x="954" y="218"/>
                      <a:pt x="966" y="218"/>
                      <a:pt x="980" y="218"/>
                    </a:cubicBezTo>
                    <a:cubicBezTo>
                      <a:pt x="1006" y="218"/>
                      <a:pt x="1037" y="218"/>
                      <a:pt x="1069" y="221"/>
                    </a:cubicBezTo>
                    <a:cubicBezTo>
                      <a:pt x="1126" y="225"/>
                      <a:pt x="1160" y="226"/>
                      <a:pt x="1177" y="218"/>
                    </a:cubicBezTo>
                    <a:cubicBezTo>
                      <a:pt x="1184" y="215"/>
                      <a:pt x="1188" y="212"/>
                      <a:pt x="1191" y="209"/>
                    </a:cubicBezTo>
                    <a:cubicBezTo>
                      <a:pt x="1200" y="218"/>
                      <a:pt x="1217" y="222"/>
                      <a:pt x="1231" y="224"/>
                    </a:cubicBezTo>
                    <a:cubicBezTo>
                      <a:pt x="1253" y="227"/>
                      <a:pt x="1282" y="231"/>
                      <a:pt x="1315" y="230"/>
                    </a:cubicBezTo>
                    <a:cubicBezTo>
                      <a:pt x="1339" y="230"/>
                      <a:pt x="1339" y="230"/>
                      <a:pt x="1339" y="230"/>
                    </a:cubicBezTo>
                    <a:cubicBezTo>
                      <a:pt x="1350" y="230"/>
                      <a:pt x="1358" y="230"/>
                      <a:pt x="1365" y="228"/>
                    </a:cubicBezTo>
                    <a:cubicBezTo>
                      <a:pt x="1365" y="221"/>
                      <a:pt x="1365" y="221"/>
                      <a:pt x="1365" y="221"/>
                    </a:cubicBezTo>
                    <a:cubicBezTo>
                      <a:pt x="1363" y="214"/>
                      <a:pt x="1363" y="214"/>
                      <a:pt x="1363" y="214"/>
                    </a:cubicBezTo>
                    <a:cubicBezTo>
                      <a:pt x="1357" y="216"/>
                      <a:pt x="1350" y="216"/>
                      <a:pt x="1339" y="216"/>
                    </a:cubicBezTo>
                    <a:cubicBezTo>
                      <a:pt x="1314" y="216"/>
                      <a:pt x="1314" y="216"/>
                      <a:pt x="1314" y="216"/>
                    </a:cubicBezTo>
                    <a:cubicBezTo>
                      <a:pt x="1283" y="216"/>
                      <a:pt x="1256" y="213"/>
                      <a:pt x="1233" y="210"/>
                    </a:cubicBezTo>
                    <a:cubicBezTo>
                      <a:pt x="1213" y="207"/>
                      <a:pt x="1204" y="202"/>
                      <a:pt x="1201" y="198"/>
                    </a:cubicBezTo>
                    <a:cubicBezTo>
                      <a:pt x="1201" y="198"/>
                      <a:pt x="1201" y="198"/>
                      <a:pt x="1201" y="197"/>
                    </a:cubicBezTo>
                    <a:cubicBezTo>
                      <a:pt x="1203" y="195"/>
                      <a:pt x="1212" y="190"/>
                      <a:pt x="1233" y="188"/>
                    </a:cubicBezTo>
                    <a:cubicBezTo>
                      <a:pt x="1251" y="185"/>
                      <a:pt x="1251" y="185"/>
                      <a:pt x="1251" y="185"/>
                    </a:cubicBezTo>
                    <a:cubicBezTo>
                      <a:pt x="1269" y="183"/>
                      <a:pt x="1290" y="181"/>
                      <a:pt x="1303" y="178"/>
                    </a:cubicBezTo>
                    <a:cubicBezTo>
                      <a:pt x="1319" y="174"/>
                      <a:pt x="1335" y="175"/>
                      <a:pt x="1352" y="180"/>
                    </a:cubicBezTo>
                    <a:cubicBezTo>
                      <a:pt x="1355" y="181"/>
                      <a:pt x="1359" y="183"/>
                      <a:pt x="1362" y="185"/>
                    </a:cubicBezTo>
                    <a:cubicBezTo>
                      <a:pt x="1365" y="178"/>
                      <a:pt x="1365" y="178"/>
                      <a:pt x="1365" y="178"/>
                    </a:cubicBezTo>
                    <a:cubicBezTo>
                      <a:pt x="1365" y="170"/>
                      <a:pt x="1365" y="170"/>
                      <a:pt x="1365" y="170"/>
                    </a:cubicBezTo>
                    <a:cubicBezTo>
                      <a:pt x="1365" y="170"/>
                      <a:pt x="1365" y="170"/>
                      <a:pt x="1365" y="170"/>
                    </a:cubicBezTo>
                    <a:cubicBezTo>
                      <a:pt x="1365" y="169"/>
                      <a:pt x="1365" y="169"/>
                      <a:pt x="1365" y="169"/>
                    </a:cubicBezTo>
                    <a:cubicBezTo>
                      <a:pt x="1365" y="161"/>
                      <a:pt x="1365" y="161"/>
                      <a:pt x="1365" y="161"/>
                    </a:cubicBezTo>
                    <a:cubicBezTo>
                      <a:pt x="1357" y="159"/>
                      <a:pt x="1349" y="156"/>
                      <a:pt x="1345" y="153"/>
                    </a:cubicBezTo>
                    <a:cubicBezTo>
                      <a:pt x="1340" y="150"/>
                      <a:pt x="1338" y="147"/>
                      <a:pt x="1338" y="143"/>
                    </a:cubicBezTo>
                    <a:cubicBezTo>
                      <a:pt x="1338" y="142"/>
                      <a:pt x="1339" y="141"/>
                      <a:pt x="1339" y="140"/>
                    </a:cubicBezTo>
                    <a:cubicBezTo>
                      <a:pt x="1343" y="139"/>
                      <a:pt x="1354" y="141"/>
                      <a:pt x="1361" y="141"/>
                    </a:cubicBezTo>
                    <a:cubicBezTo>
                      <a:pt x="1365" y="142"/>
                      <a:pt x="1365" y="142"/>
                      <a:pt x="1365" y="142"/>
                    </a:cubicBezTo>
                    <a:cubicBezTo>
                      <a:pt x="1365" y="135"/>
                      <a:pt x="1365" y="135"/>
                      <a:pt x="1365" y="135"/>
                    </a:cubicBezTo>
                    <a:cubicBezTo>
                      <a:pt x="1365" y="125"/>
                      <a:pt x="1365" y="125"/>
                      <a:pt x="1365" y="125"/>
                    </a:cubicBezTo>
                    <a:cubicBezTo>
                      <a:pt x="1355" y="123"/>
                      <a:pt x="1343" y="121"/>
                      <a:pt x="1330" y="119"/>
                    </a:cubicBezTo>
                    <a:cubicBezTo>
                      <a:pt x="1311" y="116"/>
                      <a:pt x="1290" y="113"/>
                      <a:pt x="1272" y="111"/>
                    </a:cubicBezTo>
                    <a:cubicBezTo>
                      <a:pt x="1250" y="110"/>
                      <a:pt x="1250" y="110"/>
                      <a:pt x="1250" y="110"/>
                    </a:cubicBezTo>
                    <a:cubicBezTo>
                      <a:pt x="1234" y="110"/>
                      <a:pt x="1205" y="109"/>
                      <a:pt x="1201" y="104"/>
                    </a:cubicBezTo>
                    <a:cubicBezTo>
                      <a:pt x="1203" y="97"/>
                      <a:pt x="1207" y="96"/>
                      <a:pt x="1225" y="94"/>
                    </a:cubicBezTo>
                    <a:cubicBezTo>
                      <a:pt x="1237" y="94"/>
                      <a:pt x="1237" y="94"/>
                      <a:pt x="1237" y="94"/>
                    </a:cubicBezTo>
                    <a:cubicBezTo>
                      <a:pt x="1256" y="92"/>
                      <a:pt x="1283" y="89"/>
                      <a:pt x="1310" y="92"/>
                    </a:cubicBezTo>
                    <a:cubicBezTo>
                      <a:pt x="1336" y="94"/>
                      <a:pt x="1350" y="95"/>
                      <a:pt x="1365" y="95"/>
                    </a:cubicBezTo>
                    <a:cubicBezTo>
                      <a:pt x="1365" y="87"/>
                      <a:pt x="1365" y="87"/>
                      <a:pt x="1365" y="87"/>
                    </a:cubicBezTo>
                    <a:cubicBezTo>
                      <a:pt x="1365" y="87"/>
                      <a:pt x="1365" y="87"/>
                      <a:pt x="1365" y="87"/>
                    </a:cubicBezTo>
                    <a:cubicBezTo>
                      <a:pt x="1365" y="80"/>
                      <a:pt x="1365" y="80"/>
                      <a:pt x="1365" y="80"/>
                    </a:cubicBezTo>
                    <a:cubicBezTo>
                      <a:pt x="1365" y="80"/>
                      <a:pt x="1365" y="80"/>
                      <a:pt x="1365" y="80"/>
                    </a:cubicBezTo>
                    <a:cubicBezTo>
                      <a:pt x="1364" y="75"/>
                      <a:pt x="1364" y="75"/>
                      <a:pt x="1364" y="75"/>
                    </a:cubicBezTo>
                    <a:cubicBezTo>
                      <a:pt x="1336" y="78"/>
                      <a:pt x="1314" y="73"/>
                      <a:pt x="1294" y="67"/>
                    </a:cubicBezTo>
                    <a:cubicBezTo>
                      <a:pt x="1282" y="65"/>
                      <a:pt x="1282" y="65"/>
                      <a:pt x="1282" y="65"/>
                    </a:cubicBezTo>
                    <a:cubicBezTo>
                      <a:pt x="1272" y="62"/>
                      <a:pt x="1268" y="60"/>
                      <a:pt x="1266" y="59"/>
                    </a:cubicBezTo>
                    <a:cubicBezTo>
                      <a:pt x="1271" y="57"/>
                      <a:pt x="1289" y="55"/>
                      <a:pt x="1300" y="54"/>
                    </a:cubicBezTo>
                    <a:lnTo>
                      <a:pt x="1308" y="54"/>
                    </a:lnTo>
                    <a:close/>
                    <a:moveTo>
                      <a:pt x="199" y="69"/>
                    </a:moveTo>
                    <a:cubicBezTo>
                      <a:pt x="199" y="69"/>
                      <a:pt x="200" y="69"/>
                      <a:pt x="200" y="69"/>
                    </a:cubicBezTo>
                    <a:cubicBezTo>
                      <a:pt x="200" y="69"/>
                      <a:pt x="200" y="69"/>
                      <a:pt x="200" y="70"/>
                    </a:cubicBezTo>
                    <a:cubicBezTo>
                      <a:pt x="200" y="69"/>
                      <a:pt x="199" y="69"/>
                      <a:pt x="199" y="69"/>
                    </a:cubicBezTo>
                    <a:close/>
                    <a:moveTo>
                      <a:pt x="1126" y="39"/>
                    </a:moveTo>
                    <a:cubicBezTo>
                      <a:pt x="1126" y="39"/>
                      <a:pt x="1126" y="39"/>
                      <a:pt x="1126" y="39"/>
                    </a:cubicBezTo>
                    <a:cubicBezTo>
                      <a:pt x="1126" y="40"/>
                      <a:pt x="1126" y="40"/>
                      <a:pt x="1127" y="41"/>
                    </a:cubicBezTo>
                    <a:cubicBezTo>
                      <a:pt x="1125" y="41"/>
                      <a:pt x="1123" y="41"/>
                      <a:pt x="1122" y="41"/>
                    </a:cubicBezTo>
                    <a:cubicBezTo>
                      <a:pt x="1122" y="40"/>
                      <a:pt x="1122" y="40"/>
                      <a:pt x="1122" y="40"/>
                    </a:cubicBezTo>
                    <a:cubicBezTo>
                      <a:pt x="1123" y="40"/>
                      <a:pt x="1125" y="39"/>
                      <a:pt x="1126" y="39"/>
                    </a:cubicBezTo>
                    <a:close/>
                    <a:moveTo>
                      <a:pt x="1038" y="109"/>
                    </a:moveTo>
                    <a:cubicBezTo>
                      <a:pt x="1019" y="110"/>
                      <a:pt x="1002" y="111"/>
                      <a:pt x="990" y="111"/>
                    </a:cubicBezTo>
                    <a:cubicBezTo>
                      <a:pt x="964" y="110"/>
                      <a:pt x="947" y="103"/>
                      <a:pt x="946" y="99"/>
                    </a:cubicBezTo>
                    <a:cubicBezTo>
                      <a:pt x="946" y="99"/>
                      <a:pt x="946" y="99"/>
                      <a:pt x="946" y="99"/>
                    </a:cubicBezTo>
                    <a:cubicBezTo>
                      <a:pt x="948" y="98"/>
                      <a:pt x="951" y="98"/>
                      <a:pt x="954" y="98"/>
                    </a:cubicBezTo>
                    <a:cubicBezTo>
                      <a:pt x="965" y="96"/>
                      <a:pt x="965" y="96"/>
                      <a:pt x="965" y="96"/>
                    </a:cubicBezTo>
                    <a:cubicBezTo>
                      <a:pt x="980" y="93"/>
                      <a:pt x="980" y="93"/>
                      <a:pt x="980" y="93"/>
                    </a:cubicBezTo>
                    <a:cubicBezTo>
                      <a:pt x="999" y="89"/>
                      <a:pt x="1023" y="85"/>
                      <a:pt x="1048" y="86"/>
                    </a:cubicBezTo>
                    <a:cubicBezTo>
                      <a:pt x="1081" y="89"/>
                      <a:pt x="1113" y="95"/>
                      <a:pt x="1140" y="100"/>
                    </a:cubicBezTo>
                    <a:cubicBezTo>
                      <a:pt x="1154" y="103"/>
                      <a:pt x="1165" y="106"/>
                      <a:pt x="1172" y="109"/>
                    </a:cubicBezTo>
                    <a:cubicBezTo>
                      <a:pt x="1164" y="108"/>
                      <a:pt x="1155" y="108"/>
                      <a:pt x="1147" y="108"/>
                    </a:cubicBezTo>
                    <a:cubicBezTo>
                      <a:pt x="1131" y="107"/>
                      <a:pt x="1113" y="106"/>
                      <a:pt x="1096" y="106"/>
                    </a:cubicBezTo>
                    <a:cubicBezTo>
                      <a:pt x="1076" y="106"/>
                      <a:pt x="1056" y="108"/>
                      <a:pt x="1038" y="109"/>
                    </a:cubicBezTo>
                    <a:close/>
                    <a:moveTo>
                      <a:pt x="1051" y="153"/>
                    </a:moveTo>
                    <a:cubicBezTo>
                      <a:pt x="1051" y="153"/>
                      <a:pt x="1050" y="153"/>
                      <a:pt x="1049" y="153"/>
                    </a:cubicBezTo>
                    <a:cubicBezTo>
                      <a:pt x="1050" y="153"/>
                      <a:pt x="1050" y="152"/>
                      <a:pt x="1050" y="152"/>
                    </a:cubicBezTo>
                    <a:cubicBezTo>
                      <a:pt x="1050" y="153"/>
                      <a:pt x="1051" y="153"/>
                      <a:pt x="1051" y="153"/>
                    </a:cubicBezTo>
                    <a:close/>
                    <a:moveTo>
                      <a:pt x="815" y="152"/>
                    </a:moveTo>
                    <a:cubicBezTo>
                      <a:pt x="817" y="153"/>
                      <a:pt x="820" y="154"/>
                      <a:pt x="822" y="155"/>
                    </a:cubicBezTo>
                    <a:cubicBezTo>
                      <a:pt x="820" y="155"/>
                      <a:pt x="819" y="156"/>
                      <a:pt x="818" y="156"/>
                    </a:cubicBezTo>
                    <a:cubicBezTo>
                      <a:pt x="817" y="156"/>
                      <a:pt x="816" y="156"/>
                      <a:pt x="815" y="156"/>
                    </a:cubicBezTo>
                    <a:cubicBezTo>
                      <a:pt x="815" y="155"/>
                      <a:pt x="815" y="154"/>
                      <a:pt x="815" y="153"/>
                    </a:cubicBezTo>
                    <a:cubicBezTo>
                      <a:pt x="815" y="153"/>
                      <a:pt x="815" y="153"/>
                      <a:pt x="815" y="152"/>
                    </a:cubicBezTo>
                    <a:close/>
                    <a:moveTo>
                      <a:pt x="816" y="137"/>
                    </a:moveTo>
                    <a:cubicBezTo>
                      <a:pt x="797" y="130"/>
                      <a:pt x="797" y="130"/>
                      <a:pt x="797" y="130"/>
                    </a:cubicBezTo>
                    <a:cubicBezTo>
                      <a:pt x="791" y="128"/>
                      <a:pt x="788" y="127"/>
                      <a:pt x="783" y="124"/>
                    </a:cubicBezTo>
                    <a:cubicBezTo>
                      <a:pt x="781" y="123"/>
                      <a:pt x="780" y="123"/>
                      <a:pt x="779" y="122"/>
                    </a:cubicBezTo>
                    <a:cubicBezTo>
                      <a:pt x="780" y="122"/>
                      <a:pt x="780" y="122"/>
                      <a:pt x="780" y="122"/>
                    </a:cubicBezTo>
                    <a:cubicBezTo>
                      <a:pt x="785" y="121"/>
                      <a:pt x="799" y="123"/>
                      <a:pt x="808" y="123"/>
                    </a:cubicBezTo>
                    <a:cubicBezTo>
                      <a:pt x="818" y="124"/>
                      <a:pt x="828" y="125"/>
                      <a:pt x="835" y="125"/>
                    </a:cubicBezTo>
                    <a:cubicBezTo>
                      <a:pt x="858" y="126"/>
                      <a:pt x="858" y="126"/>
                      <a:pt x="858" y="126"/>
                    </a:cubicBezTo>
                    <a:cubicBezTo>
                      <a:pt x="874" y="127"/>
                      <a:pt x="890" y="127"/>
                      <a:pt x="902" y="126"/>
                    </a:cubicBezTo>
                    <a:cubicBezTo>
                      <a:pt x="922" y="124"/>
                      <a:pt x="943" y="123"/>
                      <a:pt x="964" y="126"/>
                    </a:cubicBezTo>
                    <a:cubicBezTo>
                      <a:pt x="987" y="130"/>
                      <a:pt x="1017" y="136"/>
                      <a:pt x="1031" y="141"/>
                    </a:cubicBezTo>
                    <a:cubicBezTo>
                      <a:pt x="1037" y="143"/>
                      <a:pt x="1038" y="144"/>
                      <a:pt x="1038" y="145"/>
                    </a:cubicBezTo>
                    <a:cubicBezTo>
                      <a:pt x="1036" y="147"/>
                      <a:pt x="1026" y="151"/>
                      <a:pt x="1019" y="153"/>
                    </a:cubicBezTo>
                    <a:cubicBezTo>
                      <a:pt x="1011" y="154"/>
                      <a:pt x="1011" y="154"/>
                      <a:pt x="1011" y="154"/>
                    </a:cubicBezTo>
                    <a:cubicBezTo>
                      <a:pt x="1000" y="156"/>
                      <a:pt x="986" y="159"/>
                      <a:pt x="969" y="160"/>
                    </a:cubicBezTo>
                    <a:cubicBezTo>
                      <a:pt x="943" y="161"/>
                      <a:pt x="926" y="161"/>
                      <a:pt x="904" y="159"/>
                    </a:cubicBezTo>
                    <a:cubicBezTo>
                      <a:pt x="880" y="158"/>
                      <a:pt x="880" y="158"/>
                      <a:pt x="880" y="158"/>
                    </a:cubicBezTo>
                    <a:cubicBezTo>
                      <a:pt x="856" y="157"/>
                      <a:pt x="847" y="152"/>
                      <a:pt x="835" y="146"/>
                    </a:cubicBezTo>
                    <a:cubicBezTo>
                      <a:pt x="830" y="143"/>
                      <a:pt x="824" y="140"/>
                      <a:pt x="816" y="137"/>
                    </a:cubicBezTo>
                    <a:close/>
                    <a:moveTo>
                      <a:pt x="710" y="291"/>
                    </a:moveTo>
                    <a:cubicBezTo>
                      <a:pt x="727" y="300"/>
                      <a:pt x="742" y="308"/>
                      <a:pt x="759" y="314"/>
                    </a:cubicBezTo>
                    <a:cubicBezTo>
                      <a:pt x="753" y="313"/>
                      <a:pt x="753" y="313"/>
                      <a:pt x="753" y="313"/>
                    </a:cubicBezTo>
                    <a:cubicBezTo>
                      <a:pt x="726" y="305"/>
                      <a:pt x="696" y="296"/>
                      <a:pt x="667" y="302"/>
                    </a:cubicBezTo>
                    <a:cubicBezTo>
                      <a:pt x="645" y="306"/>
                      <a:pt x="628" y="314"/>
                      <a:pt x="612" y="322"/>
                    </a:cubicBezTo>
                    <a:cubicBezTo>
                      <a:pt x="600" y="328"/>
                      <a:pt x="588" y="333"/>
                      <a:pt x="574" y="338"/>
                    </a:cubicBezTo>
                    <a:cubicBezTo>
                      <a:pt x="558" y="343"/>
                      <a:pt x="542" y="344"/>
                      <a:pt x="529" y="346"/>
                    </a:cubicBezTo>
                    <a:cubicBezTo>
                      <a:pt x="511" y="347"/>
                      <a:pt x="499" y="349"/>
                      <a:pt x="496" y="358"/>
                    </a:cubicBezTo>
                    <a:cubicBezTo>
                      <a:pt x="496" y="358"/>
                      <a:pt x="496" y="358"/>
                      <a:pt x="496" y="358"/>
                    </a:cubicBezTo>
                    <a:cubicBezTo>
                      <a:pt x="496" y="359"/>
                      <a:pt x="496" y="359"/>
                      <a:pt x="496" y="359"/>
                    </a:cubicBezTo>
                    <a:cubicBezTo>
                      <a:pt x="495" y="364"/>
                      <a:pt x="496" y="368"/>
                      <a:pt x="499" y="372"/>
                    </a:cubicBezTo>
                    <a:cubicBezTo>
                      <a:pt x="500" y="374"/>
                      <a:pt x="502" y="375"/>
                      <a:pt x="505" y="377"/>
                    </a:cubicBezTo>
                    <a:cubicBezTo>
                      <a:pt x="489" y="373"/>
                      <a:pt x="473" y="369"/>
                      <a:pt x="461" y="370"/>
                    </a:cubicBezTo>
                    <a:cubicBezTo>
                      <a:pt x="451" y="370"/>
                      <a:pt x="441" y="371"/>
                      <a:pt x="430" y="372"/>
                    </a:cubicBezTo>
                    <a:cubicBezTo>
                      <a:pt x="433" y="371"/>
                      <a:pt x="435" y="369"/>
                      <a:pt x="437" y="367"/>
                    </a:cubicBezTo>
                    <a:cubicBezTo>
                      <a:pt x="440" y="364"/>
                      <a:pt x="441" y="360"/>
                      <a:pt x="440" y="355"/>
                    </a:cubicBezTo>
                    <a:cubicBezTo>
                      <a:pt x="438" y="341"/>
                      <a:pt x="414" y="334"/>
                      <a:pt x="336" y="326"/>
                    </a:cubicBezTo>
                    <a:cubicBezTo>
                      <a:pt x="326" y="325"/>
                      <a:pt x="317" y="324"/>
                      <a:pt x="307" y="323"/>
                    </a:cubicBezTo>
                    <a:cubicBezTo>
                      <a:pt x="331" y="322"/>
                      <a:pt x="351" y="321"/>
                      <a:pt x="395" y="331"/>
                    </a:cubicBezTo>
                    <a:cubicBezTo>
                      <a:pt x="425" y="338"/>
                      <a:pt x="529" y="358"/>
                      <a:pt x="592" y="327"/>
                    </a:cubicBezTo>
                    <a:cubicBezTo>
                      <a:pt x="621" y="313"/>
                      <a:pt x="621" y="313"/>
                      <a:pt x="621" y="313"/>
                    </a:cubicBezTo>
                    <a:cubicBezTo>
                      <a:pt x="653" y="297"/>
                      <a:pt x="666" y="291"/>
                      <a:pt x="669" y="278"/>
                    </a:cubicBezTo>
                    <a:cubicBezTo>
                      <a:pt x="669" y="275"/>
                      <a:pt x="668" y="271"/>
                      <a:pt x="666" y="269"/>
                    </a:cubicBezTo>
                    <a:cubicBezTo>
                      <a:pt x="659" y="259"/>
                      <a:pt x="635" y="252"/>
                      <a:pt x="582" y="246"/>
                    </a:cubicBezTo>
                    <a:cubicBezTo>
                      <a:pt x="567" y="244"/>
                      <a:pt x="567" y="244"/>
                      <a:pt x="567" y="244"/>
                    </a:cubicBezTo>
                    <a:cubicBezTo>
                      <a:pt x="557" y="243"/>
                      <a:pt x="547" y="241"/>
                      <a:pt x="535" y="240"/>
                    </a:cubicBezTo>
                    <a:cubicBezTo>
                      <a:pt x="577" y="237"/>
                      <a:pt x="611" y="228"/>
                      <a:pt x="623" y="218"/>
                    </a:cubicBezTo>
                    <a:cubicBezTo>
                      <a:pt x="626" y="216"/>
                      <a:pt x="628" y="213"/>
                      <a:pt x="630" y="210"/>
                    </a:cubicBezTo>
                    <a:cubicBezTo>
                      <a:pt x="635" y="220"/>
                      <a:pt x="647" y="222"/>
                      <a:pt x="667" y="224"/>
                    </a:cubicBezTo>
                    <a:cubicBezTo>
                      <a:pt x="670" y="224"/>
                      <a:pt x="673" y="225"/>
                      <a:pt x="676" y="225"/>
                    </a:cubicBezTo>
                    <a:cubicBezTo>
                      <a:pt x="667" y="226"/>
                      <a:pt x="659" y="229"/>
                      <a:pt x="656" y="235"/>
                    </a:cubicBezTo>
                    <a:cubicBezTo>
                      <a:pt x="656" y="235"/>
                      <a:pt x="656" y="235"/>
                      <a:pt x="656" y="235"/>
                    </a:cubicBezTo>
                    <a:cubicBezTo>
                      <a:pt x="656" y="235"/>
                      <a:pt x="656" y="235"/>
                      <a:pt x="656" y="235"/>
                    </a:cubicBezTo>
                    <a:cubicBezTo>
                      <a:pt x="649" y="258"/>
                      <a:pt x="672" y="271"/>
                      <a:pt x="710" y="291"/>
                    </a:cubicBezTo>
                    <a:close/>
                    <a:moveTo>
                      <a:pt x="688" y="85"/>
                    </a:moveTo>
                    <a:cubicBezTo>
                      <a:pt x="688" y="85"/>
                      <a:pt x="688" y="85"/>
                      <a:pt x="688" y="85"/>
                    </a:cubicBezTo>
                    <a:cubicBezTo>
                      <a:pt x="688" y="86"/>
                      <a:pt x="688" y="87"/>
                      <a:pt x="688" y="88"/>
                    </a:cubicBezTo>
                    <a:cubicBezTo>
                      <a:pt x="685" y="87"/>
                      <a:pt x="682" y="87"/>
                      <a:pt x="679" y="87"/>
                    </a:cubicBezTo>
                    <a:cubicBezTo>
                      <a:pt x="682" y="86"/>
                      <a:pt x="685" y="85"/>
                      <a:pt x="688" y="85"/>
                    </a:cubicBezTo>
                    <a:cubicBezTo>
                      <a:pt x="688" y="85"/>
                      <a:pt x="688" y="85"/>
                      <a:pt x="688" y="85"/>
                    </a:cubicBezTo>
                    <a:cubicBezTo>
                      <a:pt x="688" y="85"/>
                      <a:pt x="688" y="85"/>
                      <a:pt x="688" y="85"/>
                    </a:cubicBezTo>
                    <a:close/>
                    <a:moveTo>
                      <a:pt x="687" y="102"/>
                    </a:moveTo>
                    <a:cubicBezTo>
                      <a:pt x="710" y="106"/>
                      <a:pt x="710" y="106"/>
                      <a:pt x="710" y="106"/>
                    </a:cubicBezTo>
                    <a:cubicBezTo>
                      <a:pt x="733" y="110"/>
                      <a:pt x="733" y="110"/>
                      <a:pt x="733" y="110"/>
                    </a:cubicBezTo>
                    <a:cubicBezTo>
                      <a:pt x="746" y="113"/>
                      <a:pt x="754" y="116"/>
                      <a:pt x="759" y="118"/>
                    </a:cubicBezTo>
                    <a:cubicBezTo>
                      <a:pt x="758" y="119"/>
                      <a:pt x="757" y="119"/>
                      <a:pt x="756" y="119"/>
                    </a:cubicBezTo>
                    <a:cubicBezTo>
                      <a:pt x="748" y="122"/>
                      <a:pt x="733" y="121"/>
                      <a:pt x="713" y="119"/>
                    </a:cubicBezTo>
                    <a:cubicBezTo>
                      <a:pt x="702" y="119"/>
                      <a:pt x="690" y="118"/>
                      <a:pt x="675" y="117"/>
                    </a:cubicBezTo>
                    <a:cubicBezTo>
                      <a:pt x="656" y="117"/>
                      <a:pt x="639" y="117"/>
                      <a:pt x="622" y="117"/>
                    </a:cubicBezTo>
                    <a:cubicBezTo>
                      <a:pt x="604" y="118"/>
                      <a:pt x="587" y="118"/>
                      <a:pt x="570" y="117"/>
                    </a:cubicBezTo>
                    <a:cubicBezTo>
                      <a:pt x="556" y="116"/>
                      <a:pt x="556" y="116"/>
                      <a:pt x="556" y="116"/>
                    </a:cubicBezTo>
                    <a:cubicBezTo>
                      <a:pt x="536" y="115"/>
                      <a:pt x="527" y="114"/>
                      <a:pt x="519" y="108"/>
                    </a:cubicBezTo>
                    <a:cubicBezTo>
                      <a:pt x="517" y="106"/>
                      <a:pt x="515" y="105"/>
                      <a:pt x="512" y="103"/>
                    </a:cubicBezTo>
                    <a:cubicBezTo>
                      <a:pt x="515" y="103"/>
                      <a:pt x="517" y="103"/>
                      <a:pt x="519" y="103"/>
                    </a:cubicBezTo>
                    <a:cubicBezTo>
                      <a:pt x="528" y="102"/>
                      <a:pt x="528" y="102"/>
                      <a:pt x="528" y="102"/>
                    </a:cubicBezTo>
                    <a:cubicBezTo>
                      <a:pt x="552" y="101"/>
                      <a:pt x="552" y="101"/>
                      <a:pt x="552" y="101"/>
                    </a:cubicBezTo>
                    <a:cubicBezTo>
                      <a:pt x="600" y="99"/>
                      <a:pt x="600" y="99"/>
                      <a:pt x="600" y="99"/>
                    </a:cubicBezTo>
                    <a:cubicBezTo>
                      <a:pt x="628" y="98"/>
                      <a:pt x="676" y="100"/>
                      <a:pt x="687" y="102"/>
                    </a:cubicBezTo>
                    <a:close/>
                    <a:moveTo>
                      <a:pt x="524" y="139"/>
                    </a:moveTo>
                    <a:cubicBezTo>
                      <a:pt x="521" y="138"/>
                      <a:pt x="518" y="136"/>
                      <a:pt x="515" y="135"/>
                    </a:cubicBezTo>
                    <a:cubicBezTo>
                      <a:pt x="517" y="134"/>
                      <a:pt x="518" y="133"/>
                      <a:pt x="520" y="130"/>
                    </a:cubicBezTo>
                    <a:cubicBezTo>
                      <a:pt x="521" y="129"/>
                      <a:pt x="521" y="127"/>
                      <a:pt x="521" y="125"/>
                    </a:cubicBezTo>
                    <a:cubicBezTo>
                      <a:pt x="523" y="126"/>
                      <a:pt x="526" y="127"/>
                      <a:pt x="528" y="127"/>
                    </a:cubicBezTo>
                    <a:cubicBezTo>
                      <a:pt x="525" y="129"/>
                      <a:pt x="524" y="132"/>
                      <a:pt x="523" y="135"/>
                    </a:cubicBezTo>
                    <a:cubicBezTo>
                      <a:pt x="523" y="135"/>
                      <a:pt x="523" y="135"/>
                      <a:pt x="523" y="135"/>
                    </a:cubicBezTo>
                    <a:cubicBezTo>
                      <a:pt x="523" y="136"/>
                      <a:pt x="523" y="138"/>
                      <a:pt x="524" y="139"/>
                    </a:cubicBezTo>
                    <a:close/>
                    <a:moveTo>
                      <a:pt x="528" y="157"/>
                    </a:moveTo>
                    <a:cubicBezTo>
                      <a:pt x="539" y="161"/>
                      <a:pt x="539" y="161"/>
                      <a:pt x="539" y="161"/>
                    </a:cubicBezTo>
                    <a:cubicBezTo>
                      <a:pt x="541" y="162"/>
                      <a:pt x="541" y="162"/>
                      <a:pt x="541" y="162"/>
                    </a:cubicBezTo>
                    <a:cubicBezTo>
                      <a:pt x="543" y="163"/>
                      <a:pt x="546" y="164"/>
                      <a:pt x="548" y="165"/>
                    </a:cubicBezTo>
                    <a:cubicBezTo>
                      <a:pt x="541" y="167"/>
                      <a:pt x="527" y="169"/>
                      <a:pt x="513" y="170"/>
                    </a:cubicBezTo>
                    <a:cubicBezTo>
                      <a:pt x="498" y="172"/>
                      <a:pt x="498" y="172"/>
                      <a:pt x="498" y="172"/>
                    </a:cubicBezTo>
                    <a:cubicBezTo>
                      <a:pt x="466" y="175"/>
                      <a:pt x="406" y="173"/>
                      <a:pt x="376" y="168"/>
                    </a:cubicBezTo>
                    <a:cubicBezTo>
                      <a:pt x="358" y="166"/>
                      <a:pt x="337" y="164"/>
                      <a:pt x="319" y="162"/>
                    </a:cubicBezTo>
                    <a:cubicBezTo>
                      <a:pt x="282" y="158"/>
                      <a:pt x="282" y="158"/>
                      <a:pt x="282" y="158"/>
                    </a:cubicBezTo>
                    <a:cubicBezTo>
                      <a:pt x="263" y="155"/>
                      <a:pt x="259" y="151"/>
                      <a:pt x="258" y="150"/>
                    </a:cubicBezTo>
                    <a:cubicBezTo>
                      <a:pt x="258" y="150"/>
                      <a:pt x="257" y="149"/>
                      <a:pt x="257" y="149"/>
                    </a:cubicBezTo>
                    <a:cubicBezTo>
                      <a:pt x="257" y="149"/>
                      <a:pt x="258" y="148"/>
                      <a:pt x="258" y="148"/>
                    </a:cubicBezTo>
                    <a:cubicBezTo>
                      <a:pt x="263" y="144"/>
                      <a:pt x="293" y="139"/>
                      <a:pt x="318" y="138"/>
                    </a:cubicBezTo>
                    <a:cubicBezTo>
                      <a:pt x="339" y="137"/>
                      <a:pt x="406" y="140"/>
                      <a:pt x="425" y="141"/>
                    </a:cubicBezTo>
                    <a:cubicBezTo>
                      <a:pt x="446" y="142"/>
                      <a:pt x="446" y="142"/>
                      <a:pt x="446" y="142"/>
                    </a:cubicBezTo>
                    <a:cubicBezTo>
                      <a:pt x="463" y="143"/>
                      <a:pt x="485" y="144"/>
                      <a:pt x="498" y="146"/>
                    </a:cubicBezTo>
                    <a:cubicBezTo>
                      <a:pt x="511" y="148"/>
                      <a:pt x="520" y="152"/>
                      <a:pt x="528" y="157"/>
                    </a:cubicBezTo>
                    <a:close/>
                    <a:moveTo>
                      <a:pt x="362" y="194"/>
                    </a:moveTo>
                    <a:cubicBezTo>
                      <a:pt x="362" y="191"/>
                      <a:pt x="363" y="190"/>
                      <a:pt x="365" y="188"/>
                    </a:cubicBezTo>
                    <a:cubicBezTo>
                      <a:pt x="370" y="185"/>
                      <a:pt x="380" y="185"/>
                      <a:pt x="391" y="187"/>
                    </a:cubicBezTo>
                    <a:cubicBezTo>
                      <a:pt x="410" y="191"/>
                      <a:pt x="465" y="194"/>
                      <a:pt x="490" y="191"/>
                    </a:cubicBezTo>
                    <a:cubicBezTo>
                      <a:pt x="583" y="180"/>
                      <a:pt x="583" y="180"/>
                      <a:pt x="583" y="180"/>
                    </a:cubicBezTo>
                    <a:cubicBezTo>
                      <a:pt x="611" y="177"/>
                      <a:pt x="617" y="181"/>
                      <a:pt x="622" y="187"/>
                    </a:cubicBezTo>
                    <a:cubicBezTo>
                      <a:pt x="623" y="188"/>
                      <a:pt x="624" y="190"/>
                      <a:pt x="624" y="192"/>
                    </a:cubicBezTo>
                    <a:cubicBezTo>
                      <a:pt x="623" y="197"/>
                      <a:pt x="620" y="202"/>
                      <a:pt x="614" y="207"/>
                    </a:cubicBezTo>
                    <a:cubicBezTo>
                      <a:pt x="605" y="215"/>
                      <a:pt x="572" y="224"/>
                      <a:pt x="521" y="227"/>
                    </a:cubicBezTo>
                    <a:cubicBezTo>
                      <a:pt x="470" y="229"/>
                      <a:pt x="426" y="218"/>
                      <a:pt x="398" y="211"/>
                    </a:cubicBezTo>
                    <a:cubicBezTo>
                      <a:pt x="369" y="203"/>
                      <a:pt x="362" y="200"/>
                      <a:pt x="362" y="194"/>
                    </a:cubicBezTo>
                    <a:cubicBezTo>
                      <a:pt x="362" y="194"/>
                      <a:pt x="362" y="194"/>
                      <a:pt x="362" y="194"/>
                    </a:cubicBezTo>
                    <a:close/>
                    <a:moveTo>
                      <a:pt x="564" y="163"/>
                    </a:moveTo>
                    <a:cubicBezTo>
                      <a:pt x="568" y="164"/>
                      <a:pt x="573" y="165"/>
                      <a:pt x="578" y="166"/>
                    </a:cubicBezTo>
                    <a:cubicBezTo>
                      <a:pt x="564" y="168"/>
                      <a:pt x="564" y="168"/>
                      <a:pt x="564" y="168"/>
                    </a:cubicBezTo>
                    <a:cubicBezTo>
                      <a:pt x="565" y="166"/>
                      <a:pt x="565" y="164"/>
                      <a:pt x="564" y="163"/>
                    </a:cubicBezTo>
                    <a:close/>
                    <a:moveTo>
                      <a:pt x="635" y="181"/>
                    </a:moveTo>
                    <a:cubicBezTo>
                      <a:pt x="635" y="180"/>
                      <a:pt x="635" y="179"/>
                      <a:pt x="634" y="179"/>
                    </a:cubicBezTo>
                    <a:cubicBezTo>
                      <a:pt x="635" y="179"/>
                      <a:pt x="636" y="179"/>
                      <a:pt x="637" y="179"/>
                    </a:cubicBezTo>
                    <a:cubicBezTo>
                      <a:pt x="637" y="180"/>
                      <a:pt x="636" y="180"/>
                      <a:pt x="635" y="181"/>
                    </a:cubicBezTo>
                    <a:close/>
                    <a:moveTo>
                      <a:pt x="597" y="156"/>
                    </a:moveTo>
                    <a:cubicBezTo>
                      <a:pt x="587" y="154"/>
                      <a:pt x="587" y="154"/>
                      <a:pt x="587" y="154"/>
                    </a:cubicBezTo>
                    <a:cubicBezTo>
                      <a:pt x="563" y="148"/>
                      <a:pt x="543" y="143"/>
                      <a:pt x="539" y="138"/>
                    </a:cubicBezTo>
                    <a:cubicBezTo>
                      <a:pt x="550" y="135"/>
                      <a:pt x="591" y="135"/>
                      <a:pt x="609" y="135"/>
                    </a:cubicBezTo>
                    <a:cubicBezTo>
                      <a:pt x="634" y="136"/>
                      <a:pt x="634" y="136"/>
                      <a:pt x="634" y="136"/>
                    </a:cubicBezTo>
                    <a:cubicBezTo>
                      <a:pt x="649" y="135"/>
                      <a:pt x="698" y="138"/>
                      <a:pt x="722" y="140"/>
                    </a:cubicBezTo>
                    <a:cubicBezTo>
                      <a:pt x="735" y="141"/>
                      <a:pt x="735" y="141"/>
                      <a:pt x="735" y="141"/>
                    </a:cubicBezTo>
                    <a:cubicBezTo>
                      <a:pt x="741" y="141"/>
                      <a:pt x="741" y="141"/>
                      <a:pt x="741" y="141"/>
                    </a:cubicBezTo>
                    <a:cubicBezTo>
                      <a:pt x="755" y="142"/>
                      <a:pt x="778" y="143"/>
                      <a:pt x="789" y="148"/>
                    </a:cubicBezTo>
                    <a:cubicBezTo>
                      <a:pt x="793" y="149"/>
                      <a:pt x="796" y="150"/>
                      <a:pt x="798" y="152"/>
                    </a:cubicBezTo>
                    <a:cubicBezTo>
                      <a:pt x="797" y="152"/>
                      <a:pt x="797" y="152"/>
                      <a:pt x="797" y="152"/>
                    </a:cubicBezTo>
                    <a:cubicBezTo>
                      <a:pt x="784" y="155"/>
                      <a:pt x="744" y="159"/>
                      <a:pt x="713" y="163"/>
                    </a:cubicBezTo>
                    <a:cubicBezTo>
                      <a:pt x="687" y="166"/>
                      <a:pt x="687" y="166"/>
                      <a:pt x="687" y="166"/>
                    </a:cubicBezTo>
                    <a:cubicBezTo>
                      <a:pt x="658" y="169"/>
                      <a:pt x="641" y="167"/>
                      <a:pt x="597" y="156"/>
                    </a:cubicBezTo>
                    <a:close/>
                    <a:moveTo>
                      <a:pt x="1035" y="127"/>
                    </a:moveTo>
                    <a:cubicBezTo>
                      <a:pt x="1032" y="126"/>
                      <a:pt x="1028" y="125"/>
                      <a:pt x="1024" y="124"/>
                    </a:cubicBezTo>
                    <a:cubicBezTo>
                      <a:pt x="1028" y="124"/>
                      <a:pt x="1033" y="123"/>
                      <a:pt x="1039" y="123"/>
                    </a:cubicBezTo>
                    <a:cubicBezTo>
                      <a:pt x="1040" y="123"/>
                      <a:pt x="1041" y="123"/>
                      <a:pt x="1043" y="123"/>
                    </a:cubicBezTo>
                    <a:cubicBezTo>
                      <a:pt x="1043" y="123"/>
                      <a:pt x="1042" y="123"/>
                      <a:pt x="1042" y="123"/>
                    </a:cubicBezTo>
                    <a:cubicBezTo>
                      <a:pt x="1042" y="125"/>
                      <a:pt x="1041" y="127"/>
                      <a:pt x="1041" y="130"/>
                    </a:cubicBezTo>
                    <a:cubicBezTo>
                      <a:pt x="1039" y="129"/>
                      <a:pt x="1037" y="128"/>
                      <a:pt x="1035" y="127"/>
                    </a:cubicBezTo>
                    <a:close/>
                    <a:moveTo>
                      <a:pt x="1004" y="55"/>
                    </a:moveTo>
                    <a:cubicBezTo>
                      <a:pt x="1003" y="55"/>
                      <a:pt x="1002" y="56"/>
                      <a:pt x="1001" y="57"/>
                    </a:cubicBezTo>
                    <a:cubicBezTo>
                      <a:pt x="1000" y="56"/>
                      <a:pt x="999" y="55"/>
                      <a:pt x="999" y="54"/>
                    </a:cubicBezTo>
                    <a:cubicBezTo>
                      <a:pt x="1000" y="54"/>
                      <a:pt x="1002" y="55"/>
                      <a:pt x="1004" y="55"/>
                    </a:cubicBezTo>
                    <a:close/>
                    <a:moveTo>
                      <a:pt x="777" y="57"/>
                    </a:moveTo>
                    <a:cubicBezTo>
                      <a:pt x="786" y="57"/>
                      <a:pt x="794" y="56"/>
                      <a:pt x="801" y="55"/>
                    </a:cubicBezTo>
                    <a:cubicBezTo>
                      <a:pt x="822" y="51"/>
                      <a:pt x="863" y="52"/>
                      <a:pt x="884" y="54"/>
                    </a:cubicBezTo>
                    <a:cubicBezTo>
                      <a:pt x="896" y="55"/>
                      <a:pt x="910" y="55"/>
                      <a:pt x="923" y="55"/>
                    </a:cubicBezTo>
                    <a:cubicBezTo>
                      <a:pt x="936" y="55"/>
                      <a:pt x="948" y="55"/>
                      <a:pt x="954" y="55"/>
                    </a:cubicBezTo>
                    <a:cubicBezTo>
                      <a:pt x="976" y="58"/>
                      <a:pt x="988" y="63"/>
                      <a:pt x="990" y="66"/>
                    </a:cubicBezTo>
                    <a:cubicBezTo>
                      <a:pt x="990" y="70"/>
                      <a:pt x="989" y="71"/>
                      <a:pt x="969" y="76"/>
                    </a:cubicBezTo>
                    <a:cubicBezTo>
                      <a:pt x="949" y="81"/>
                      <a:pt x="928" y="79"/>
                      <a:pt x="895" y="77"/>
                    </a:cubicBezTo>
                    <a:cubicBezTo>
                      <a:pt x="889" y="77"/>
                      <a:pt x="889" y="77"/>
                      <a:pt x="889" y="77"/>
                    </a:cubicBezTo>
                    <a:cubicBezTo>
                      <a:pt x="867" y="76"/>
                      <a:pt x="845" y="73"/>
                      <a:pt x="825" y="71"/>
                    </a:cubicBezTo>
                    <a:cubicBezTo>
                      <a:pt x="786" y="67"/>
                      <a:pt x="786" y="67"/>
                      <a:pt x="786" y="67"/>
                    </a:cubicBezTo>
                    <a:cubicBezTo>
                      <a:pt x="773" y="67"/>
                      <a:pt x="773" y="67"/>
                      <a:pt x="773" y="67"/>
                    </a:cubicBezTo>
                    <a:cubicBezTo>
                      <a:pt x="762" y="66"/>
                      <a:pt x="746" y="65"/>
                      <a:pt x="743" y="62"/>
                    </a:cubicBezTo>
                    <a:cubicBezTo>
                      <a:pt x="748" y="60"/>
                      <a:pt x="766" y="58"/>
                      <a:pt x="777" y="57"/>
                    </a:cubicBezTo>
                    <a:close/>
                    <a:moveTo>
                      <a:pt x="737" y="80"/>
                    </a:moveTo>
                    <a:cubicBezTo>
                      <a:pt x="745" y="80"/>
                      <a:pt x="761" y="82"/>
                      <a:pt x="775" y="84"/>
                    </a:cubicBezTo>
                    <a:cubicBezTo>
                      <a:pt x="785" y="85"/>
                      <a:pt x="795" y="86"/>
                      <a:pt x="801" y="86"/>
                    </a:cubicBezTo>
                    <a:cubicBezTo>
                      <a:pt x="816" y="87"/>
                      <a:pt x="876" y="92"/>
                      <a:pt x="893" y="94"/>
                    </a:cubicBezTo>
                    <a:cubicBezTo>
                      <a:pt x="902" y="95"/>
                      <a:pt x="902" y="95"/>
                      <a:pt x="902" y="95"/>
                    </a:cubicBezTo>
                    <a:cubicBezTo>
                      <a:pt x="909" y="95"/>
                      <a:pt x="923" y="97"/>
                      <a:pt x="926" y="99"/>
                    </a:cubicBezTo>
                    <a:cubicBezTo>
                      <a:pt x="925" y="101"/>
                      <a:pt x="925" y="102"/>
                      <a:pt x="925" y="103"/>
                    </a:cubicBezTo>
                    <a:cubicBezTo>
                      <a:pt x="924" y="104"/>
                      <a:pt x="920" y="105"/>
                      <a:pt x="915" y="106"/>
                    </a:cubicBezTo>
                    <a:cubicBezTo>
                      <a:pt x="913" y="106"/>
                      <a:pt x="913" y="106"/>
                      <a:pt x="913" y="106"/>
                    </a:cubicBezTo>
                    <a:cubicBezTo>
                      <a:pt x="902" y="109"/>
                      <a:pt x="879" y="108"/>
                      <a:pt x="856" y="107"/>
                    </a:cubicBezTo>
                    <a:cubicBezTo>
                      <a:pt x="842" y="107"/>
                      <a:pt x="828" y="106"/>
                      <a:pt x="815" y="106"/>
                    </a:cubicBezTo>
                    <a:cubicBezTo>
                      <a:pt x="790" y="106"/>
                      <a:pt x="770" y="101"/>
                      <a:pt x="752" y="97"/>
                    </a:cubicBezTo>
                    <a:cubicBezTo>
                      <a:pt x="743" y="95"/>
                      <a:pt x="735" y="93"/>
                      <a:pt x="726" y="92"/>
                    </a:cubicBezTo>
                    <a:cubicBezTo>
                      <a:pt x="721" y="91"/>
                      <a:pt x="708" y="89"/>
                      <a:pt x="703" y="87"/>
                    </a:cubicBezTo>
                    <a:cubicBezTo>
                      <a:pt x="705" y="85"/>
                      <a:pt x="713" y="82"/>
                      <a:pt x="736" y="80"/>
                    </a:cubicBezTo>
                    <a:lnTo>
                      <a:pt x="737" y="80"/>
                    </a:lnTo>
                    <a:close/>
                    <a:moveTo>
                      <a:pt x="477" y="79"/>
                    </a:moveTo>
                    <a:cubicBezTo>
                      <a:pt x="487" y="76"/>
                      <a:pt x="499" y="72"/>
                      <a:pt x="509" y="69"/>
                    </a:cubicBezTo>
                    <a:cubicBezTo>
                      <a:pt x="528" y="61"/>
                      <a:pt x="545" y="60"/>
                      <a:pt x="562" y="59"/>
                    </a:cubicBezTo>
                    <a:cubicBezTo>
                      <a:pt x="576" y="58"/>
                      <a:pt x="576" y="58"/>
                      <a:pt x="576" y="58"/>
                    </a:cubicBezTo>
                    <a:cubicBezTo>
                      <a:pt x="600" y="57"/>
                      <a:pt x="630" y="56"/>
                      <a:pt x="647" y="57"/>
                    </a:cubicBezTo>
                    <a:cubicBezTo>
                      <a:pt x="663" y="58"/>
                      <a:pt x="663" y="58"/>
                      <a:pt x="663" y="58"/>
                    </a:cubicBezTo>
                    <a:cubicBezTo>
                      <a:pt x="676" y="59"/>
                      <a:pt x="689" y="61"/>
                      <a:pt x="699" y="60"/>
                    </a:cubicBezTo>
                    <a:cubicBezTo>
                      <a:pt x="712" y="59"/>
                      <a:pt x="712" y="59"/>
                      <a:pt x="712" y="59"/>
                    </a:cubicBezTo>
                    <a:cubicBezTo>
                      <a:pt x="715" y="59"/>
                      <a:pt x="719" y="58"/>
                      <a:pt x="722" y="58"/>
                    </a:cubicBezTo>
                    <a:cubicBezTo>
                      <a:pt x="719" y="61"/>
                      <a:pt x="713" y="63"/>
                      <a:pt x="701" y="66"/>
                    </a:cubicBezTo>
                    <a:cubicBezTo>
                      <a:pt x="693" y="69"/>
                      <a:pt x="693" y="69"/>
                      <a:pt x="693" y="69"/>
                    </a:cubicBezTo>
                    <a:cubicBezTo>
                      <a:pt x="676" y="73"/>
                      <a:pt x="657" y="78"/>
                      <a:pt x="623" y="80"/>
                    </a:cubicBezTo>
                    <a:cubicBezTo>
                      <a:pt x="594" y="81"/>
                      <a:pt x="594" y="81"/>
                      <a:pt x="594" y="81"/>
                    </a:cubicBezTo>
                    <a:cubicBezTo>
                      <a:pt x="565" y="82"/>
                      <a:pt x="538" y="83"/>
                      <a:pt x="511" y="86"/>
                    </a:cubicBezTo>
                    <a:cubicBezTo>
                      <a:pt x="489" y="88"/>
                      <a:pt x="468" y="87"/>
                      <a:pt x="457" y="85"/>
                    </a:cubicBezTo>
                    <a:cubicBezTo>
                      <a:pt x="463" y="83"/>
                      <a:pt x="471" y="81"/>
                      <a:pt x="477" y="79"/>
                    </a:cubicBezTo>
                    <a:close/>
                    <a:moveTo>
                      <a:pt x="182" y="19"/>
                    </a:moveTo>
                    <a:cubicBezTo>
                      <a:pt x="191" y="19"/>
                      <a:pt x="201" y="19"/>
                      <a:pt x="210" y="19"/>
                    </a:cubicBezTo>
                    <a:cubicBezTo>
                      <a:pt x="236" y="18"/>
                      <a:pt x="236" y="18"/>
                      <a:pt x="236" y="18"/>
                    </a:cubicBezTo>
                    <a:cubicBezTo>
                      <a:pt x="256" y="18"/>
                      <a:pt x="295" y="26"/>
                      <a:pt x="322" y="31"/>
                    </a:cubicBezTo>
                    <a:cubicBezTo>
                      <a:pt x="344" y="36"/>
                      <a:pt x="344" y="36"/>
                      <a:pt x="344" y="36"/>
                    </a:cubicBezTo>
                    <a:cubicBezTo>
                      <a:pt x="351" y="37"/>
                      <a:pt x="358" y="38"/>
                      <a:pt x="363" y="40"/>
                    </a:cubicBezTo>
                    <a:cubicBezTo>
                      <a:pt x="362" y="40"/>
                      <a:pt x="362" y="40"/>
                      <a:pt x="361" y="40"/>
                    </a:cubicBezTo>
                    <a:cubicBezTo>
                      <a:pt x="339" y="39"/>
                      <a:pt x="339" y="39"/>
                      <a:pt x="339" y="39"/>
                    </a:cubicBezTo>
                    <a:cubicBezTo>
                      <a:pt x="323" y="38"/>
                      <a:pt x="323" y="38"/>
                      <a:pt x="323" y="38"/>
                    </a:cubicBezTo>
                    <a:cubicBezTo>
                      <a:pt x="307" y="38"/>
                      <a:pt x="296" y="38"/>
                      <a:pt x="264" y="35"/>
                    </a:cubicBezTo>
                    <a:cubicBezTo>
                      <a:pt x="222" y="30"/>
                      <a:pt x="203" y="26"/>
                      <a:pt x="182" y="19"/>
                    </a:cubicBezTo>
                    <a:close/>
                    <a:moveTo>
                      <a:pt x="215" y="70"/>
                    </a:moveTo>
                    <a:cubicBezTo>
                      <a:pt x="216" y="70"/>
                      <a:pt x="218" y="69"/>
                      <a:pt x="219" y="69"/>
                    </a:cubicBezTo>
                    <a:cubicBezTo>
                      <a:pt x="221" y="69"/>
                      <a:pt x="221" y="69"/>
                      <a:pt x="221" y="69"/>
                    </a:cubicBezTo>
                    <a:cubicBezTo>
                      <a:pt x="229" y="69"/>
                      <a:pt x="229" y="69"/>
                      <a:pt x="229" y="69"/>
                    </a:cubicBezTo>
                    <a:cubicBezTo>
                      <a:pt x="238" y="68"/>
                      <a:pt x="249" y="68"/>
                      <a:pt x="278" y="62"/>
                    </a:cubicBezTo>
                    <a:cubicBezTo>
                      <a:pt x="303" y="58"/>
                      <a:pt x="326" y="59"/>
                      <a:pt x="344" y="60"/>
                    </a:cubicBezTo>
                    <a:cubicBezTo>
                      <a:pt x="354" y="60"/>
                      <a:pt x="363" y="61"/>
                      <a:pt x="370" y="60"/>
                    </a:cubicBezTo>
                    <a:cubicBezTo>
                      <a:pt x="387" y="59"/>
                      <a:pt x="397" y="61"/>
                      <a:pt x="410" y="62"/>
                    </a:cubicBezTo>
                    <a:cubicBezTo>
                      <a:pt x="419" y="64"/>
                      <a:pt x="419" y="64"/>
                      <a:pt x="419" y="64"/>
                    </a:cubicBezTo>
                    <a:cubicBezTo>
                      <a:pt x="431" y="65"/>
                      <a:pt x="445" y="66"/>
                      <a:pt x="457" y="67"/>
                    </a:cubicBezTo>
                    <a:cubicBezTo>
                      <a:pt x="451" y="69"/>
                      <a:pt x="445" y="71"/>
                      <a:pt x="445" y="71"/>
                    </a:cubicBezTo>
                    <a:cubicBezTo>
                      <a:pt x="428" y="77"/>
                      <a:pt x="428" y="77"/>
                      <a:pt x="428" y="77"/>
                    </a:cubicBezTo>
                    <a:cubicBezTo>
                      <a:pt x="413" y="82"/>
                      <a:pt x="394" y="81"/>
                      <a:pt x="368" y="79"/>
                    </a:cubicBezTo>
                    <a:cubicBezTo>
                      <a:pt x="352" y="79"/>
                      <a:pt x="352" y="79"/>
                      <a:pt x="352" y="79"/>
                    </a:cubicBezTo>
                    <a:cubicBezTo>
                      <a:pt x="316" y="77"/>
                      <a:pt x="272" y="74"/>
                      <a:pt x="250" y="74"/>
                    </a:cubicBezTo>
                    <a:cubicBezTo>
                      <a:pt x="224" y="74"/>
                      <a:pt x="217" y="71"/>
                      <a:pt x="215" y="70"/>
                    </a:cubicBezTo>
                    <a:close/>
                    <a:moveTo>
                      <a:pt x="230" y="116"/>
                    </a:moveTo>
                    <a:cubicBezTo>
                      <a:pt x="229" y="116"/>
                      <a:pt x="229" y="116"/>
                      <a:pt x="229" y="116"/>
                    </a:cubicBezTo>
                    <a:cubicBezTo>
                      <a:pt x="221" y="114"/>
                      <a:pt x="221" y="114"/>
                      <a:pt x="221" y="114"/>
                    </a:cubicBezTo>
                    <a:cubicBezTo>
                      <a:pt x="218" y="113"/>
                      <a:pt x="214" y="112"/>
                      <a:pt x="211" y="111"/>
                    </a:cubicBezTo>
                    <a:cubicBezTo>
                      <a:pt x="222" y="109"/>
                      <a:pt x="237" y="106"/>
                      <a:pt x="248" y="104"/>
                    </a:cubicBezTo>
                    <a:cubicBezTo>
                      <a:pt x="261" y="102"/>
                      <a:pt x="271" y="100"/>
                      <a:pt x="277" y="99"/>
                    </a:cubicBezTo>
                    <a:cubicBezTo>
                      <a:pt x="287" y="96"/>
                      <a:pt x="317" y="97"/>
                      <a:pt x="344" y="97"/>
                    </a:cubicBezTo>
                    <a:cubicBezTo>
                      <a:pt x="371" y="97"/>
                      <a:pt x="371" y="97"/>
                      <a:pt x="371" y="97"/>
                    </a:cubicBezTo>
                    <a:cubicBezTo>
                      <a:pt x="405" y="97"/>
                      <a:pt x="451" y="103"/>
                      <a:pt x="472" y="106"/>
                    </a:cubicBezTo>
                    <a:cubicBezTo>
                      <a:pt x="490" y="110"/>
                      <a:pt x="504" y="119"/>
                      <a:pt x="507" y="124"/>
                    </a:cubicBezTo>
                    <a:cubicBezTo>
                      <a:pt x="505" y="125"/>
                      <a:pt x="500" y="125"/>
                      <a:pt x="489" y="124"/>
                    </a:cubicBezTo>
                    <a:cubicBezTo>
                      <a:pt x="472" y="124"/>
                      <a:pt x="472" y="124"/>
                      <a:pt x="472" y="124"/>
                    </a:cubicBezTo>
                    <a:cubicBezTo>
                      <a:pt x="441" y="123"/>
                      <a:pt x="441" y="123"/>
                      <a:pt x="441" y="123"/>
                    </a:cubicBezTo>
                    <a:cubicBezTo>
                      <a:pt x="422" y="122"/>
                      <a:pt x="400" y="121"/>
                      <a:pt x="368" y="121"/>
                    </a:cubicBezTo>
                    <a:cubicBezTo>
                      <a:pt x="328" y="121"/>
                      <a:pt x="328" y="121"/>
                      <a:pt x="328" y="121"/>
                    </a:cubicBezTo>
                    <a:cubicBezTo>
                      <a:pt x="306" y="121"/>
                      <a:pt x="294" y="121"/>
                      <a:pt x="278" y="122"/>
                    </a:cubicBezTo>
                    <a:cubicBezTo>
                      <a:pt x="257" y="124"/>
                      <a:pt x="247" y="121"/>
                      <a:pt x="230" y="116"/>
                    </a:cubicBezTo>
                    <a:close/>
                    <a:moveTo>
                      <a:pt x="113" y="147"/>
                    </a:moveTo>
                    <a:cubicBezTo>
                      <a:pt x="109" y="148"/>
                      <a:pt x="106" y="149"/>
                      <a:pt x="102" y="150"/>
                    </a:cubicBezTo>
                    <a:cubicBezTo>
                      <a:pt x="102" y="149"/>
                      <a:pt x="102" y="147"/>
                      <a:pt x="101" y="146"/>
                    </a:cubicBezTo>
                    <a:cubicBezTo>
                      <a:pt x="106" y="146"/>
                      <a:pt x="110" y="146"/>
                      <a:pt x="113" y="147"/>
                    </a:cubicBezTo>
                    <a:close/>
                    <a:moveTo>
                      <a:pt x="204" y="219"/>
                    </a:moveTo>
                    <a:cubicBezTo>
                      <a:pt x="170" y="214"/>
                      <a:pt x="170" y="214"/>
                      <a:pt x="170" y="214"/>
                    </a:cubicBezTo>
                    <a:cubicBezTo>
                      <a:pt x="149" y="211"/>
                      <a:pt x="128" y="209"/>
                      <a:pt x="111" y="205"/>
                    </a:cubicBezTo>
                    <a:cubicBezTo>
                      <a:pt x="98" y="201"/>
                      <a:pt x="75" y="196"/>
                      <a:pt x="74" y="192"/>
                    </a:cubicBezTo>
                    <a:cubicBezTo>
                      <a:pt x="74" y="191"/>
                      <a:pt x="74" y="190"/>
                      <a:pt x="75" y="188"/>
                    </a:cubicBezTo>
                    <a:cubicBezTo>
                      <a:pt x="76" y="188"/>
                      <a:pt x="76" y="188"/>
                      <a:pt x="76" y="188"/>
                    </a:cubicBezTo>
                    <a:cubicBezTo>
                      <a:pt x="76" y="188"/>
                      <a:pt x="76" y="188"/>
                      <a:pt x="76" y="188"/>
                    </a:cubicBezTo>
                    <a:cubicBezTo>
                      <a:pt x="85" y="173"/>
                      <a:pt x="104" y="162"/>
                      <a:pt x="125" y="159"/>
                    </a:cubicBezTo>
                    <a:cubicBezTo>
                      <a:pt x="144" y="157"/>
                      <a:pt x="160" y="157"/>
                      <a:pt x="178" y="158"/>
                    </a:cubicBezTo>
                    <a:cubicBezTo>
                      <a:pt x="197" y="159"/>
                      <a:pt x="197" y="159"/>
                      <a:pt x="197" y="159"/>
                    </a:cubicBezTo>
                    <a:cubicBezTo>
                      <a:pt x="215" y="160"/>
                      <a:pt x="222" y="162"/>
                      <a:pt x="233" y="166"/>
                    </a:cubicBezTo>
                    <a:cubicBezTo>
                      <a:pt x="248" y="170"/>
                      <a:pt x="248" y="170"/>
                      <a:pt x="248" y="170"/>
                    </a:cubicBezTo>
                    <a:cubicBezTo>
                      <a:pt x="265" y="175"/>
                      <a:pt x="277" y="176"/>
                      <a:pt x="294" y="178"/>
                    </a:cubicBezTo>
                    <a:cubicBezTo>
                      <a:pt x="314" y="181"/>
                      <a:pt x="314" y="181"/>
                      <a:pt x="314" y="181"/>
                    </a:cubicBezTo>
                    <a:cubicBezTo>
                      <a:pt x="344" y="185"/>
                      <a:pt x="343" y="187"/>
                      <a:pt x="342" y="193"/>
                    </a:cubicBezTo>
                    <a:cubicBezTo>
                      <a:pt x="342" y="200"/>
                      <a:pt x="338" y="205"/>
                      <a:pt x="303" y="211"/>
                    </a:cubicBezTo>
                    <a:cubicBezTo>
                      <a:pt x="274" y="216"/>
                      <a:pt x="230" y="223"/>
                      <a:pt x="204" y="219"/>
                    </a:cubicBezTo>
                    <a:close/>
                    <a:moveTo>
                      <a:pt x="257" y="232"/>
                    </a:moveTo>
                    <a:cubicBezTo>
                      <a:pt x="273" y="231"/>
                      <a:pt x="289" y="228"/>
                      <a:pt x="306" y="225"/>
                    </a:cubicBezTo>
                    <a:cubicBezTo>
                      <a:pt x="329" y="221"/>
                      <a:pt x="345" y="217"/>
                      <a:pt x="352" y="207"/>
                    </a:cubicBezTo>
                    <a:cubicBezTo>
                      <a:pt x="359" y="216"/>
                      <a:pt x="375" y="220"/>
                      <a:pt x="394" y="225"/>
                    </a:cubicBezTo>
                    <a:cubicBezTo>
                      <a:pt x="410" y="229"/>
                      <a:pt x="430" y="234"/>
                      <a:pt x="453" y="237"/>
                    </a:cubicBezTo>
                    <a:cubicBezTo>
                      <a:pt x="445" y="238"/>
                      <a:pt x="437" y="239"/>
                      <a:pt x="429" y="240"/>
                    </a:cubicBezTo>
                    <a:cubicBezTo>
                      <a:pt x="379" y="247"/>
                      <a:pt x="349" y="253"/>
                      <a:pt x="323" y="262"/>
                    </a:cubicBezTo>
                    <a:cubicBezTo>
                      <a:pt x="325" y="261"/>
                      <a:pt x="326" y="259"/>
                      <a:pt x="326" y="257"/>
                    </a:cubicBezTo>
                    <a:cubicBezTo>
                      <a:pt x="327" y="240"/>
                      <a:pt x="301" y="236"/>
                      <a:pt x="257" y="232"/>
                    </a:cubicBezTo>
                    <a:close/>
                    <a:moveTo>
                      <a:pt x="242" y="309"/>
                    </a:moveTo>
                    <a:cubicBezTo>
                      <a:pt x="244" y="308"/>
                      <a:pt x="244" y="308"/>
                      <a:pt x="244" y="308"/>
                    </a:cubicBezTo>
                    <a:cubicBezTo>
                      <a:pt x="256" y="304"/>
                      <a:pt x="283" y="296"/>
                      <a:pt x="312" y="282"/>
                    </a:cubicBezTo>
                    <a:cubicBezTo>
                      <a:pt x="341" y="269"/>
                      <a:pt x="371" y="262"/>
                      <a:pt x="431" y="254"/>
                    </a:cubicBezTo>
                    <a:cubicBezTo>
                      <a:pt x="481" y="247"/>
                      <a:pt x="530" y="253"/>
                      <a:pt x="565" y="258"/>
                    </a:cubicBezTo>
                    <a:cubicBezTo>
                      <a:pt x="581" y="260"/>
                      <a:pt x="581" y="260"/>
                      <a:pt x="581" y="260"/>
                    </a:cubicBezTo>
                    <a:cubicBezTo>
                      <a:pt x="637" y="267"/>
                      <a:pt x="651" y="273"/>
                      <a:pt x="654" y="276"/>
                    </a:cubicBezTo>
                    <a:cubicBezTo>
                      <a:pt x="652" y="282"/>
                      <a:pt x="638" y="288"/>
                      <a:pt x="615" y="300"/>
                    </a:cubicBezTo>
                    <a:cubicBezTo>
                      <a:pt x="585" y="314"/>
                      <a:pt x="585" y="314"/>
                      <a:pt x="585" y="314"/>
                    </a:cubicBezTo>
                    <a:cubicBezTo>
                      <a:pt x="527" y="343"/>
                      <a:pt x="427" y="324"/>
                      <a:pt x="398" y="317"/>
                    </a:cubicBezTo>
                    <a:cubicBezTo>
                      <a:pt x="352" y="307"/>
                      <a:pt x="332" y="308"/>
                      <a:pt x="306" y="309"/>
                    </a:cubicBezTo>
                    <a:cubicBezTo>
                      <a:pt x="286" y="310"/>
                      <a:pt x="286" y="310"/>
                      <a:pt x="286" y="310"/>
                    </a:cubicBezTo>
                    <a:cubicBezTo>
                      <a:pt x="285" y="310"/>
                      <a:pt x="285" y="310"/>
                      <a:pt x="285" y="310"/>
                    </a:cubicBezTo>
                    <a:cubicBezTo>
                      <a:pt x="266" y="310"/>
                      <a:pt x="248" y="311"/>
                      <a:pt x="242" y="309"/>
                    </a:cubicBezTo>
                    <a:cubicBezTo>
                      <a:pt x="242" y="309"/>
                      <a:pt x="242" y="309"/>
                      <a:pt x="242" y="309"/>
                    </a:cubicBezTo>
                    <a:close/>
                    <a:moveTo>
                      <a:pt x="240" y="306"/>
                    </a:moveTo>
                    <a:cubicBezTo>
                      <a:pt x="240" y="306"/>
                      <a:pt x="240" y="306"/>
                      <a:pt x="240" y="306"/>
                    </a:cubicBezTo>
                    <a:cubicBezTo>
                      <a:pt x="240" y="306"/>
                      <a:pt x="240" y="305"/>
                      <a:pt x="240" y="305"/>
                    </a:cubicBezTo>
                    <a:cubicBezTo>
                      <a:pt x="240" y="305"/>
                      <a:pt x="240" y="306"/>
                      <a:pt x="240" y="306"/>
                    </a:cubicBezTo>
                    <a:close/>
                    <a:moveTo>
                      <a:pt x="185" y="311"/>
                    </a:moveTo>
                    <a:cubicBezTo>
                      <a:pt x="210" y="305"/>
                      <a:pt x="210" y="305"/>
                      <a:pt x="210" y="305"/>
                    </a:cubicBezTo>
                    <a:cubicBezTo>
                      <a:pt x="213" y="305"/>
                      <a:pt x="219" y="303"/>
                      <a:pt x="227" y="301"/>
                    </a:cubicBezTo>
                    <a:cubicBezTo>
                      <a:pt x="226" y="303"/>
                      <a:pt x="225" y="305"/>
                      <a:pt x="226" y="307"/>
                    </a:cubicBezTo>
                    <a:cubicBezTo>
                      <a:pt x="226" y="308"/>
                      <a:pt x="226" y="308"/>
                      <a:pt x="226" y="308"/>
                    </a:cubicBezTo>
                    <a:cubicBezTo>
                      <a:pt x="226" y="309"/>
                      <a:pt x="226" y="309"/>
                      <a:pt x="226" y="309"/>
                    </a:cubicBezTo>
                    <a:cubicBezTo>
                      <a:pt x="226" y="312"/>
                      <a:pt x="227" y="315"/>
                      <a:pt x="228" y="317"/>
                    </a:cubicBezTo>
                    <a:cubicBezTo>
                      <a:pt x="212" y="315"/>
                      <a:pt x="212" y="315"/>
                      <a:pt x="212" y="315"/>
                    </a:cubicBezTo>
                    <a:cubicBezTo>
                      <a:pt x="192" y="314"/>
                      <a:pt x="178" y="314"/>
                      <a:pt x="167" y="315"/>
                    </a:cubicBezTo>
                    <a:cubicBezTo>
                      <a:pt x="173" y="313"/>
                      <a:pt x="180" y="312"/>
                      <a:pt x="185" y="311"/>
                    </a:cubicBezTo>
                    <a:close/>
                    <a:moveTo>
                      <a:pt x="382" y="366"/>
                    </a:moveTo>
                    <a:cubicBezTo>
                      <a:pt x="355" y="367"/>
                      <a:pt x="355" y="367"/>
                      <a:pt x="355" y="367"/>
                    </a:cubicBezTo>
                    <a:cubicBezTo>
                      <a:pt x="327" y="367"/>
                      <a:pt x="291" y="368"/>
                      <a:pt x="270" y="377"/>
                    </a:cubicBezTo>
                    <a:cubicBezTo>
                      <a:pt x="258" y="382"/>
                      <a:pt x="258" y="382"/>
                      <a:pt x="258" y="382"/>
                    </a:cubicBezTo>
                    <a:cubicBezTo>
                      <a:pt x="237" y="390"/>
                      <a:pt x="219" y="398"/>
                      <a:pt x="190" y="400"/>
                    </a:cubicBezTo>
                    <a:cubicBezTo>
                      <a:pt x="156" y="403"/>
                      <a:pt x="86" y="385"/>
                      <a:pt x="66" y="371"/>
                    </a:cubicBezTo>
                    <a:cubicBezTo>
                      <a:pt x="58" y="365"/>
                      <a:pt x="42" y="355"/>
                      <a:pt x="37" y="349"/>
                    </a:cubicBezTo>
                    <a:cubicBezTo>
                      <a:pt x="50" y="344"/>
                      <a:pt x="67" y="343"/>
                      <a:pt x="85" y="341"/>
                    </a:cubicBezTo>
                    <a:cubicBezTo>
                      <a:pt x="99" y="340"/>
                      <a:pt x="114" y="339"/>
                      <a:pt x="127" y="337"/>
                    </a:cubicBezTo>
                    <a:cubicBezTo>
                      <a:pt x="142" y="334"/>
                      <a:pt x="142" y="334"/>
                      <a:pt x="142" y="334"/>
                    </a:cubicBezTo>
                    <a:cubicBezTo>
                      <a:pt x="164" y="329"/>
                      <a:pt x="176" y="327"/>
                      <a:pt x="211" y="329"/>
                    </a:cubicBezTo>
                    <a:cubicBezTo>
                      <a:pt x="241" y="332"/>
                      <a:pt x="241" y="332"/>
                      <a:pt x="241" y="332"/>
                    </a:cubicBezTo>
                    <a:cubicBezTo>
                      <a:pt x="272" y="334"/>
                      <a:pt x="301" y="337"/>
                      <a:pt x="334" y="340"/>
                    </a:cubicBezTo>
                    <a:cubicBezTo>
                      <a:pt x="390" y="346"/>
                      <a:pt x="421" y="352"/>
                      <a:pt x="426" y="358"/>
                    </a:cubicBezTo>
                    <a:cubicBezTo>
                      <a:pt x="426" y="358"/>
                      <a:pt x="426" y="358"/>
                      <a:pt x="426" y="358"/>
                    </a:cubicBezTo>
                    <a:cubicBezTo>
                      <a:pt x="421" y="364"/>
                      <a:pt x="394" y="365"/>
                      <a:pt x="382" y="366"/>
                    </a:cubicBezTo>
                    <a:close/>
                    <a:moveTo>
                      <a:pt x="571" y="447"/>
                    </a:moveTo>
                    <a:cubicBezTo>
                      <a:pt x="533" y="465"/>
                      <a:pt x="481" y="456"/>
                      <a:pt x="439" y="449"/>
                    </a:cubicBezTo>
                    <a:cubicBezTo>
                      <a:pt x="427" y="447"/>
                      <a:pt x="427" y="447"/>
                      <a:pt x="427" y="447"/>
                    </a:cubicBezTo>
                    <a:cubicBezTo>
                      <a:pt x="388" y="440"/>
                      <a:pt x="338" y="435"/>
                      <a:pt x="291" y="433"/>
                    </a:cubicBezTo>
                    <a:cubicBezTo>
                      <a:pt x="275" y="433"/>
                      <a:pt x="264" y="433"/>
                      <a:pt x="255" y="433"/>
                    </a:cubicBezTo>
                    <a:cubicBezTo>
                      <a:pt x="253" y="433"/>
                      <a:pt x="250" y="433"/>
                      <a:pt x="248" y="433"/>
                    </a:cubicBezTo>
                    <a:cubicBezTo>
                      <a:pt x="266" y="424"/>
                      <a:pt x="318" y="411"/>
                      <a:pt x="342" y="405"/>
                    </a:cubicBezTo>
                    <a:cubicBezTo>
                      <a:pt x="358" y="402"/>
                      <a:pt x="358" y="402"/>
                      <a:pt x="358" y="402"/>
                    </a:cubicBezTo>
                    <a:cubicBezTo>
                      <a:pt x="403" y="391"/>
                      <a:pt x="431" y="385"/>
                      <a:pt x="461" y="384"/>
                    </a:cubicBezTo>
                    <a:cubicBezTo>
                      <a:pt x="480" y="384"/>
                      <a:pt x="508" y="392"/>
                      <a:pt x="530" y="399"/>
                    </a:cubicBezTo>
                    <a:cubicBezTo>
                      <a:pt x="544" y="404"/>
                      <a:pt x="557" y="408"/>
                      <a:pt x="566" y="409"/>
                    </a:cubicBezTo>
                    <a:cubicBezTo>
                      <a:pt x="586" y="412"/>
                      <a:pt x="606" y="419"/>
                      <a:pt x="611" y="423"/>
                    </a:cubicBezTo>
                    <a:cubicBezTo>
                      <a:pt x="610" y="426"/>
                      <a:pt x="604" y="432"/>
                      <a:pt x="571" y="447"/>
                    </a:cubicBezTo>
                    <a:close/>
                    <a:moveTo>
                      <a:pt x="626" y="418"/>
                    </a:moveTo>
                    <a:cubicBezTo>
                      <a:pt x="626" y="419"/>
                      <a:pt x="625" y="419"/>
                      <a:pt x="625" y="420"/>
                    </a:cubicBezTo>
                    <a:cubicBezTo>
                      <a:pt x="621" y="403"/>
                      <a:pt x="569" y="395"/>
                      <a:pt x="568" y="395"/>
                    </a:cubicBezTo>
                    <a:cubicBezTo>
                      <a:pt x="560" y="394"/>
                      <a:pt x="548" y="390"/>
                      <a:pt x="534" y="386"/>
                    </a:cubicBezTo>
                    <a:cubicBezTo>
                      <a:pt x="530" y="384"/>
                      <a:pt x="525" y="383"/>
                      <a:pt x="520" y="381"/>
                    </a:cubicBezTo>
                    <a:cubicBezTo>
                      <a:pt x="526" y="382"/>
                      <a:pt x="532" y="383"/>
                      <a:pt x="540" y="384"/>
                    </a:cubicBezTo>
                    <a:cubicBezTo>
                      <a:pt x="550" y="385"/>
                      <a:pt x="560" y="387"/>
                      <a:pt x="572" y="390"/>
                    </a:cubicBezTo>
                    <a:cubicBezTo>
                      <a:pt x="594" y="395"/>
                      <a:pt x="621" y="401"/>
                      <a:pt x="658" y="402"/>
                    </a:cubicBezTo>
                    <a:cubicBezTo>
                      <a:pt x="676" y="402"/>
                      <a:pt x="691" y="404"/>
                      <a:pt x="704" y="405"/>
                    </a:cubicBezTo>
                    <a:cubicBezTo>
                      <a:pt x="712" y="406"/>
                      <a:pt x="720" y="406"/>
                      <a:pt x="729" y="407"/>
                    </a:cubicBezTo>
                    <a:cubicBezTo>
                      <a:pt x="701" y="410"/>
                      <a:pt x="678" y="411"/>
                      <a:pt x="666" y="411"/>
                    </a:cubicBezTo>
                    <a:cubicBezTo>
                      <a:pt x="642" y="410"/>
                      <a:pt x="631" y="412"/>
                      <a:pt x="626" y="418"/>
                    </a:cubicBezTo>
                    <a:close/>
                    <a:moveTo>
                      <a:pt x="981" y="400"/>
                    </a:moveTo>
                    <a:cubicBezTo>
                      <a:pt x="996" y="404"/>
                      <a:pt x="996" y="404"/>
                      <a:pt x="996" y="404"/>
                    </a:cubicBezTo>
                    <a:cubicBezTo>
                      <a:pt x="999" y="405"/>
                      <a:pt x="1002" y="406"/>
                      <a:pt x="1005" y="407"/>
                    </a:cubicBezTo>
                    <a:cubicBezTo>
                      <a:pt x="1002" y="409"/>
                      <a:pt x="1000" y="410"/>
                      <a:pt x="997" y="412"/>
                    </a:cubicBezTo>
                    <a:cubicBezTo>
                      <a:pt x="990" y="415"/>
                      <a:pt x="982" y="419"/>
                      <a:pt x="969" y="434"/>
                    </a:cubicBezTo>
                    <a:cubicBezTo>
                      <a:pt x="964" y="440"/>
                      <a:pt x="964" y="440"/>
                      <a:pt x="964" y="440"/>
                    </a:cubicBezTo>
                    <a:cubicBezTo>
                      <a:pt x="951" y="457"/>
                      <a:pt x="942" y="468"/>
                      <a:pt x="907" y="470"/>
                    </a:cubicBezTo>
                    <a:cubicBezTo>
                      <a:pt x="882" y="471"/>
                      <a:pt x="832" y="463"/>
                      <a:pt x="788" y="456"/>
                    </a:cubicBezTo>
                    <a:cubicBezTo>
                      <a:pt x="760" y="452"/>
                      <a:pt x="733" y="447"/>
                      <a:pt x="714" y="446"/>
                    </a:cubicBezTo>
                    <a:cubicBezTo>
                      <a:pt x="686" y="444"/>
                      <a:pt x="686" y="444"/>
                      <a:pt x="686" y="444"/>
                    </a:cubicBezTo>
                    <a:cubicBezTo>
                      <a:pt x="651" y="442"/>
                      <a:pt x="638" y="440"/>
                      <a:pt x="638" y="428"/>
                    </a:cubicBezTo>
                    <a:cubicBezTo>
                      <a:pt x="638" y="428"/>
                      <a:pt x="638" y="427"/>
                      <a:pt x="638" y="427"/>
                    </a:cubicBezTo>
                    <a:cubicBezTo>
                      <a:pt x="638" y="427"/>
                      <a:pt x="638" y="427"/>
                      <a:pt x="638" y="427"/>
                    </a:cubicBezTo>
                    <a:cubicBezTo>
                      <a:pt x="640" y="426"/>
                      <a:pt x="646" y="424"/>
                      <a:pt x="665" y="425"/>
                    </a:cubicBezTo>
                    <a:cubicBezTo>
                      <a:pt x="690" y="426"/>
                      <a:pt x="743" y="420"/>
                      <a:pt x="785" y="413"/>
                    </a:cubicBezTo>
                    <a:cubicBezTo>
                      <a:pt x="807" y="410"/>
                      <a:pt x="807" y="410"/>
                      <a:pt x="807" y="410"/>
                    </a:cubicBezTo>
                    <a:cubicBezTo>
                      <a:pt x="840" y="405"/>
                      <a:pt x="863" y="402"/>
                      <a:pt x="891" y="393"/>
                    </a:cubicBezTo>
                    <a:cubicBezTo>
                      <a:pt x="924" y="382"/>
                      <a:pt x="962" y="393"/>
                      <a:pt x="981" y="400"/>
                    </a:cubicBezTo>
                    <a:close/>
                    <a:moveTo>
                      <a:pt x="910" y="341"/>
                    </a:moveTo>
                    <a:cubicBezTo>
                      <a:pt x="910" y="341"/>
                      <a:pt x="910" y="341"/>
                      <a:pt x="910" y="341"/>
                    </a:cubicBezTo>
                    <a:cubicBezTo>
                      <a:pt x="911" y="338"/>
                      <a:pt x="911" y="338"/>
                      <a:pt x="911" y="338"/>
                    </a:cubicBezTo>
                    <a:cubicBezTo>
                      <a:pt x="912" y="337"/>
                      <a:pt x="915" y="337"/>
                      <a:pt x="917" y="337"/>
                    </a:cubicBezTo>
                    <a:cubicBezTo>
                      <a:pt x="929" y="335"/>
                      <a:pt x="929" y="335"/>
                      <a:pt x="929" y="335"/>
                    </a:cubicBezTo>
                    <a:cubicBezTo>
                      <a:pt x="952" y="330"/>
                      <a:pt x="952" y="330"/>
                      <a:pt x="952" y="330"/>
                    </a:cubicBezTo>
                    <a:cubicBezTo>
                      <a:pt x="971" y="327"/>
                      <a:pt x="997" y="323"/>
                      <a:pt x="1024" y="316"/>
                    </a:cubicBezTo>
                    <a:cubicBezTo>
                      <a:pt x="1061" y="307"/>
                      <a:pt x="1087" y="306"/>
                      <a:pt x="1130" y="325"/>
                    </a:cubicBezTo>
                    <a:cubicBezTo>
                      <a:pt x="1149" y="334"/>
                      <a:pt x="1173" y="344"/>
                      <a:pt x="1203" y="355"/>
                    </a:cubicBezTo>
                    <a:cubicBezTo>
                      <a:pt x="1209" y="357"/>
                      <a:pt x="1209" y="357"/>
                      <a:pt x="1209" y="357"/>
                    </a:cubicBezTo>
                    <a:cubicBezTo>
                      <a:pt x="1215" y="359"/>
                      <a:pt x="1223" y="362"/>
                      <a:pt x="1226" y="364"/>
                    </a:cubicBezTo>
                    <a:cubicBezTo>
                      <a:pt x="1220" y="372"/>
                      <a:pt x="1184" y="384"/>
                      <a:pt x="1135" y="392"/>
                    </a:cubicBezTo>
                    <a:cubicBezTo>
                      <a:pt x="1107" y="397"/>
                      <a:pt x="1050" y="384"/>
                      <a:pt x="1004" y="374"/>
                    </a:cubicBezTo>
                    <a:cubicBezTo>
                      <a:pt x="973" y="367"/>
                      <a:pt x="973" y="367"/>
                      <a:pt x="973" y="367"/>
                    </a:cubicBezTo>
                    <a:cubicBezTo>
                      <a:pt x="963" y="365"/>
                      <a:pt x="963" y="365"/>
                      <a:pt x="963" y="365"/>
                    </a:cubicBezTo>
                    <a:cubicBezTo>
                      <a:pt x="919" y="356"/>
                      <a:pt x="909" y="353"/>
                      <a:pt x="910" y="341"/>
                    </a:cubicBezTo>
                    <a:close/>
                    <a:moveTo>
                      <a:pt x="903" y="368"/>
                    </a:moveTo>
                    <a:cubicBezTo>
                      <a:pt x="905" y="367"/>
                      <a:pt x="906" y="365"/>
                      <a:pt x="907" y="363"/>
                    </a:cubicBezTo>
                    <a:cubicBezTo>
                      <a:pt x="915" y="369"/>
                      <a:pt x="929" y="372"/>
                      <a:pt x="948" y="376"/>
                    </a:cubicBezTo>
                    <a:cubicBezTo>
                      <a:pt x="929" y="373"/>
                      <a:pt x="907" y="373"/>
                      <a:pt x="887" y="379"/>
                    </a:cubicBezTo>
                    <a:cubicBezTo>
                      <a:pt x="871" y="384"/>
                      <a:pt x="858" y="387"/>
                      <a:pt x="843" y="390"/>
                    </a:cubicBezTo>
                    <a:cubicBezTo>
                      <a:pt x="849" y="388"/>
                      <a:pt x="855" y="386"/>
                      <a:pt x="861" y="384"/>
                    </a:cubicBezTo>
                    <a:cubicBezTo>
                      <a:pt x="870" y="381"/>
                      <a:pt x="870" y="381"/>
                      <a:pt x="870" y="381"/>
                    </a:cubicBezTo>
                    <a:cubicBezTo>
                      <a:pt x="890" y="375"/>
                      <a:pt x="898" y="372"/>
                      <a:pt x="903" y="368"/>
                    </a:cubicBezTo>
                    <a:close/>
                    <a:moveTo>
                      <a:pt x="837" y="350"/>
                    </a:moveTo>
                    <a:cubicBezTo>
                      <a:pt x="852" y="355"/>
                      <a:pt x="866" y="359"/>
                      <a:pt x="873" y="361"/>
                    </a:cubicBezTo>
                    <a:cubicBezTo>
                      <a:pt x="873" y="361"/>
                      <a:pt x="881" y="362"/>
                      <a:pt x="882" y="362"/>
                    </a:cubicBezTo>
                    <a:cubicBezTo>
                      <a:pt x="877" y="364"/>
                      <a:pt x="872" y="366"/>
                      <a:pt x="866" y="368"/>
                    </a:cubicBezTo>
                    <a:cubicBezTo>
                      <a:pt x="857" y="370"/>
                      <a:pt x="857" y="370"/>
                      <a:pt x="857" y="370"/>
                    </a:cubicBezTo>
                    <a:cubicBezTo>
                      <a:pt x="837" y="377"/>
                      <a:pt x="826" y="380"/>
                      <a:pt x="782" y="389"/>
                    </a:cubicBezTo>
                    <a:cubicBezTo>
                      <a:pt x="751" y="394"/>
                      <a:pt x="732" y="393"/>
                      <a:pt x="705" y="391"/>
                    </a:cubicBezTo>
                    <a:cubicBezTo>
                      <a:pt x="692" y="389"/>
                      <a:pt x="677" y="388"/>
                      <a:pt x="659" y="388"/>
                    </a:cubicBezTo>
                    <a:cubicBezTo>
                      <a:pt x="622" y="386"/>
                      <a:pt x="597" y="381"/>
                      <a:pt x="575" y="376"/>
                    </a:cubicBezTo>
                    <a:cubicBezTo>
                      <a:pt x="563" y="373"/>
                      <a:pt x="553" y="371"/>
                      <a:pt x="542" y="370"/>
                    </a:cubicBezTo>
                    <a:cubicBezTo>
                      <a:pt x="529" y="368"/>
                      <a:pt x="512" y="366"/>
                      <a:pt x="510" y="363"/>
                    </a:cubicBezTo>
                    <a:cubicBezTo>
                      <a:pt x="510" y="363"/>
                      <a:pt x="510" y="363"/>
                      <a:pt x="510" y="363"/>
                    </a:cubicBezTo>
                    <a:cubicBezTo>
                      <a:pt x="513" y="362"/>
                      <a:pt x="522" y="361"/>
                      <a:pt x="530" y="360"/>
                    </a:cubicBezTo>
                    <a:cubicBezTo>
                      <a:pt x="544" y="359"/>
                      <a:pt x="561" y="357"/>
                      <a:pt x="578" y="352"/>
                    </a:cubicBezTo>
                    <a:cubicBezTo>
                      <a:pt x="593" y="347"/>
                      <a:pt x="606" y="341"/>
                      <a:pt x="618" y="335"/>
                    </a:cubicBezTo>
                    <a:cubicBezTo>
                      <a:pt x="634" y="327"/>
                      <a:pt x="650" y="320"/>
                      <a:pt x="670" y="316"/>
                    </a:cubicBezTo>
                    <a:cubicBezTo>
                      <a:pt x="695" y="311"/>
                      <a:pt x="724" y="319"/>
                      <a:pt x="749" y="326"/>
                    </a:cubicBezTo>
                    <a:cubicBezTo>
                      <a:pt x="774" y="333"/>
                      <a:pt x="774" y="333"/>
                      <a:pt x="774" y="333"/>
                    </a:cubicBezTo>
                    <a:cubicBezTo>
                      <a:pt x="792" y="337"/>
                      <a:pt x="816" y="344"/>
                      <a:pt x="837" y="350"/>
                    </a:cubicBezTo>
                    <a:close/>
                    <a:moveTo>
                      <a:pt x="980" y="263"/>
                    </a:moveTo>
                    <a:cubicBezTo>
                      <a:pt x="1001" y="269"/>
                      <a:pt x="1015" y="278"/>
                      <a:pt x="1021" y="283"/>
                    </a:cubicBezTo>
                    <a:cubicBezTo>
                      <a:pt x="1015" y="286"/>
                      <a:pt x="997" y="290"/>
                      <a:pt x="952" y="292"/>
                    </a:cubicBezTo>
                    <a:cubicBezTo>
                      <a:pt x="929" y="294"/>
                      <a:pt x="911" y="298"/>
                      <a:pt x="893" y="302"/>
                    </a:cubicBezTo>
                    <a:cubicBezTo>
                      <a:pt x="874" y="306"/>
                      <a:pt x="855" y="310"/>
                      <a:pt x="830" y="311"/>
                    </a:cubicBezTo>
                    <a:cubicBezTo>
                      <a:pt x="782" y="312"/>
                      <a:pt x="752" y="298"/>
                      <a:pt x="717" y="279"/>
                    </a:cubicBezTo>
                    <a:cubicBezTo>
                      <a:pt x="686" y="262"/>
                      <a:pt x="669" y="252"/>
                      <a:pt x="669" y="242"/>
                    </a:cubicBezTo>
                    <a:cubicBezTo>
                      <a:pt x="669" y="242"/>
                      <a:pt x="669" y="241"/>
                      <a:pt x="669" y="241"/>
                    </a:cubicBezTo>
                    <a:cubicBezTo>
                      <a:pt x="676" y="238"/>
                      <a:pt x="706" y="238"/>
                      <a:pt x="734" y="246"/>
                    </a:cubicBezTo>
                    <a:cubicBezTo>
                      <a:pt x="764" y="254"/>
                      <a:pt x="808" y="252"/>
                      <a:pt x="860" y="249"/>
                    </a:cubicBezTo>
                    <a:cubicBezTo>
                      <a:pt x="864" y="249"/>
                      <a:pt x="864" y="249"/>
                      <a:pt x="864" y="249"/>
                    </a:cubicBezTo>
                    <a:cubicBezTo>
                      <a:pt x="906" y="247"/>
                      <a:pt x="944" y="251"/>
                      <a:pt x="980" y="263"/>
                    </a:cubicBezTo>
                    <a:close/>
                    <a:moveTo>
                      <a:pt x="881" y="218"/>
                    </a:moveTo>
                    <a:cubicBezTo>
                      <a:pt x="872" y="228"/>
                      <a:pt x="836" y="226"/>
                      <a:pt x="797" y="225"/>
                    </a:cubicBezTo>
                    <a:cubicBezTo>
                      <a:pt x="776" y="224"/>
                      <a:pt x="776" y="224"/>
                      <a:pt x="776" y="224"/>
                    </a:cubicBezTo>
                    <a:cubicBezTo>
                      <a:pt x="743" y="222"/>
                      <a:pt x="721" y="218"/>
                      <a:pt x="701" y="215"/>
                    </a:cubicBezTo>
                    <a:cubicBezTo>
                      <a:pt x="689" y="213"/>
                      <a:pt x="679" y="211"/>
                      <a:pt x="668" y="210"/>
                    </a:cubicBezTo>
                    <a:cubicBezTo>
                      <a:pt x="642" y="208"/>
                      <a:pt x="642" y="206"/>
                      <a:pt x="642" y="197"/>
                    </a:cubicBezTo>
                    <a:cubicBezTo>
                      <a:pt x="642" y="192"/>
                      <a:pt x="644" y="190"/>
                      <a:pt x="663" y="187"/>
                    </a:cubicBezTo>
                    <a:cubicBezTo>
                      <a:pt x="676" y="185"/>
                      <a:pt x="694" y="183"/>
                      <a:pt x="718" y="181"/>
                    </a:cubicBezTo>
                    <a:cubicBezTo>
                      <a:pt x="740" y="179"/>
                      <a:pt x="740" y="179"/>
                      <a:pt x="740" y="179"/>
                    </a:cubicBezTo>
                    <a:cubicBezTo>
                      <a:pt x="761" y="177"/>
                      <a:pt x="761" y="177"/>
                      <a:pt x="761" y="177"/>
                    </a:cubicBezTo>
                    <a:cubicBezTo>
                      <a:pt x="782" y="175"/>
                      <a:pt x="796" y="173"/>
                      <a:pt x="820" y="170"/>
                    </a:cubicBezTo>
                    <a:cubicBezTo>
                      <a:pt x="845" y="166"/>
                      <a:pt x="863" y="176"/>
                      <a:pt x="875" y="183"/>
                    </a:cubicBezTo>
                    <a:cubicBezTo>
                      <a:pt x="878" y="185"/>
                      <a:pt x="878" y="185"/>
                      <a:pt x="878" y="185"/>
                    </a:cubicBezTo>
                    <a:cubicBezTo>
                      <a:pt x="882" y="187"/>
                      <a:pt x="885" y="193"/>
                      <a:pt x="886" y="199"/>
                    </a:cubicBezTo>
                    <a:cubicBezTo>
                      <a:pt x="888" y="206"/>
                      <a:pt x="886" y="213"/>
                      <a:pt x="881" y="218"/>
                    </a:cubicBezTo>
                    <a:close/>
                    <a:moveTo>
                      <a:pt x="893" y="179"/>
                    </a:moveTo>
                    <a:cubicBezTo>
                      <a:pt x="891" y="177"/>
                      <a:pt x="888" y="175"/>
                      <a:pt x="886" y="173"/>
                    </a:cubicBezTo>
                    <a:cubicBezTo>
                      <a:pt x="904" y="174"/>
                      <a:pt x="904" y="174"/>
                      <a:pt x="904" y="174"/>
                    </a:cubicBezTo>
                    <a:cubicBezTo>
                      <a:pt x="904" y="174"/>
                      <a:pt x="904" y="174"/>
                      <a:pt x="904" y="174"/>
                    </a:cubicBezTo>
                    <a:cubicBezTo>
                      <a:pt x="899" y="175"/>
                      <a:pt x="896" y="177"/>
                      <a:pt x="893" y="179"/>
                    </a:cubicBezTo>
                    <a:close/>
                    <a:moveTo>
                      <a:pt x="1171" y="206"/>
                    </a:moveTo>
                    <a:cubicBezTo>
                      <a:pt x="1155" y="213"/>
                      <a:pt x="1113" y="210"/>
                      <a:pt x="1070" y="207"/>
                    </a:cubicBezTo>
                    <a:cubicBezTo>
                      <a:pt x="1038" y="204"/>
                      <a:pt x="1006" y="204"/>
                      <a:pt x="980" y="204"/>
                    </a:cubicBezTo>
                    <a:cubicBezTo>
                      <a:pt x="966" y="204"/>
                      <a:pt x="955" y="204"/>
                      <a:pt x="947" y="203"/>
                    </a:cubicBezTo>
                    <a:cubicBezTo>
                      <a:pt x="920" y="201"/>
                      <a:pt x="907" y="196"/>
                      <a:pt x="903" y="192"/>
                    </a:cubicBezTo>
                    <a:cubicBezTo>
                      <a:pt x="903" y="191"/>
                      <a:pt x="902" y="191"/>
                      <a:pt x="902" y="190"/>
                    </a:cubicBezTo>
                    <a:cubicBezTo>
                      <a:pt x="908" y="184"/>
                      <a:pt x="951" y="180"/>
                      <a:pt x="966" y="178"/>
                    </a:cubicBezTo>
                    <a:cubicBezTo>
                      <a:pt x="967" y="178"/>
                      <a:pt x="967" y="178"/>
                      <a:pt x="967" y="178"/>
                    </a:cubicBezTo>
                    <a:cubicBezTo>
                      <a:pt x="995" y="175"/>
                      <a:pt x="1034" y="170"/>
                      <a:pt x="1045" y="168"/>
                    </a:cubicBezTo>
                    <a:cubicBezTo>
                      <a:pt x="1053" y="166"/>
                      <a:pt x="1103" y="173"/>
                      <a:pt x="1142" y="180"/>
                    </a:cubicBezTo>
                    <a:cubicBezTo>
                      <a:pt x="1171" y="185"/>
                      <a:pt x="1181" y="193"/>
                      <a:pt x="1183" y="196"/>
                    </a:cubicBezTo>
                    <a:cubicBezTo>
                      <a:pt x="1183" y="198"/>
                      <a:pt x="1181" y="200"/>
                      <a:pt x="1171" y="206"/>
                    </a:cubicBezTo>
                    <a:close/>
                    <a:moveTo>
                      <a:pt x="1193" y="185"/>
                    </a:moveTo>
                    <a:cubicBezTo>
                      <a:pt x="1193" y="185"/>
                      <a:pt x="1193" y="185"/>
                      <a:pt x="1193" y="185"/>
                    </a:cubicBezTo>
                    <a:cubicBezTo>
                      <a:pt x="1193" y="185"/>
                      <a:pt x="1193" y="185"/>
                      <a:pt x="1194" y="185"/>
                    </a:cubicBezTo>
                    <a:cubicBezTo>
                      <a:pt x="1193" y="185"/>
                      <a:pt x="1193" y="185"/>
                      <a:pt x="1193" y="185"/>
                    </a:cubicBezTo>
                    <a:close/>
                    <a:moveTo>
                      <a:pt x="1327" y="155"/>
                    </a:moveTo>
                    <a:cubicBezTo>
                      <a:pt x="1329" y="158"/>
                      <a:pt x="1331" y="160"/>
                      <a:pt x="1333" y="162"/>
                    </a:cubicBezTo>
                    <a:cubicBezTo>
                      <a:pt x="1329" y="162"/>
                      <a:pt x="1324" y="161"/>
                      <a:pt x="1320" y="162"/>
                    </a:cubicBezTo>
                    <a:cubicBezTo>
                      <a:pt x="1323" y="159"/>
                      <a:pt x="1325" y="157"/>
                      <a:pt x="1327" y="155"/>
                    </a:cubicBezTo>
                    <a:close/>
                    <a:moveTo>
                      <a:pt x="1211" y="128"/>
                    </a:moveTo>
                    <a:cubicBezTo>
                      <a:pt x="1242" y="129"/>
                      <a:pt x="1242" y="129"/>
                      <a:pt x="1242" y="129"/>
                    </a:cubicBezTo>
                    <a:cubicBezTo>
                      <a:pt x="1284" y="130"/>
                      <a:pt x="1284" y="130"/>
                      <a:pt x="1284" y="130"/>
                    </a:cubicBezTo>
                    <a:cubicBezTo>
                      <a:pt x="1305" y="131"/>
                      <a:pt x="1317" y="136"/>
                      <a:pt x="1317" y="140"/>
                    </a:cubicBezTo>
                    <a:cubicBezTo>
                      <a:pt x="1317" y="147"/>
                      <a:pt x="1317" y="148"/>
                      <a:pt x="1299" y="156"/>
                    </a:cubicBezTo>
                    <a:cubicBezTo>
                      <a:pt x="1285" y="163"/>
                      <a:pt x="1267" y="165"/>
                      <a:pt x="1245" y="168"/>
                    </a:cubicBezTo>
                    <a:cubicBezTo>
                      <a:pt x="1226" y="170"/>
                      <a:pt x="1226" y="170"/>
                      <a:pt x="1226" y="170"/>
                    </a:cubicBezTo>
                    <a:cubicBezTo>
                      <a:pt x="1205" y="173"/>
                      <a:pt x="1196" y="171"/>
                      <a:pt x="1176" y="167"/>
                    </a:cubicBezTo>
                    <a:cubicBezTo>
                      <a:pt x="1158" y="163"/>
                      <a:pt x="1158" y="163"/>
                      <a:pt x="1158" y="163"/>
                    </a:cubicBezTo>
                    <a:cubicBezTo>
                      <a:pt x="1143" y="161"/>
                      <a:pt x="1128" y="159"/>
                      <a:pt x="1115" y="157"/>
                    </a:cubicBezTo>
                    <a:cubicBezTo>
                      <a:pt x="1098" y="155"/>
                      <a:pt x="1084" y="153"/>
                      <a:pt x="1073" y="150"/>
                    </a:cubicBezTo>
                    <a:cubicBezTo>
                      <a:pt x="1062" y="147"/>
                      <a:pt x="1058" y="139"/>
                      <a:pt x="1057" y="136"/>
                    </a:cubicBezTo>
                    <a:cubicBezTo>
                      <a:pt x="1056" y="134"/>
                      <a:pt x="1055" y="132"/>
                      <a:pt x="1055" y="131"/>
                    </a:cubicBezTo>
                    <a:cubicBezTo>
                      <a:pt x="1055" y="130"/>
                      <a:pt x="1055" y="130"/>
                      <a:pt x="1055" y="130"/>
                    </a:cubicBezTo>
                    <a:cubicBezTo>
                      <a:pt x="1064" y="125"/>
                      <a:pt x="1108" y="127"/>
                      <a:pt x="1129" y="127"/>
                    </a:cubicBezTo>
                    <a:cubicBezTo>
                      <a:pt x="1154" y="128"/>
                      <a:pt x="1154" y="128"/>
                      <a:pt x="1154" y="128"/>
                    </a:cubicBezTo>
                    <a:lnTo>
                      <a:pt x="1211" y="128"/>
                    </a:lnTo>
                    <a:close/>
                    <a:moveTo>
                      <a:pt x="1176" y="95"/>
                    </a:moveTo>
                    <a:cubicBezTo>
                      <a:pt x="1180" y="95"/>
                      <a:pt x="1185" y="94"/>
                      <a:pt x="1190" y="94"/>
                    </a:cubicBezTo>
                    <a:cubicBezTo>
                      <a:pt x="1189" y="96"/>
                      <a:pt x="1188" y="98"/>
                      <a:pt x="1188" y="100"/>
                    </a:cubicBezTo>
                    <a:cubicBezTo>
                      <a:pt x="1184" y="98"/>
                      <a:pt x="1180" y="96"/>
                      <a:pt x="1176" y="95"/>
                    </a:cubicBezTo>
                    <a:close/>
                    <a:moveTo>
                      <a:pt x="1247" y="66"/>
                    </a:moveTo>
                    <a:cubicBezTo>
                      <a:pt x="1244" y="72"/>
                      <a:pt x="1218" y="81"/>
                      <a:pt x="1158" y="80"/>
                    </a:cubicBezTo>
                    <a:cubicBezTo>
                      <a:pt x="1132" y="80"/>
                      <a:pt x="1114" y="76"/>
                      <a:pt x="1096" y="72"/>
                    </a:cubicBezTo>
                    <a:cubicBezTo>
                      <a:pt x="1084" y="69"/>
                      <a:pt x="1073" y="67"/>
                      <a:pt x="1060" y="66"/>
                    </a:cubicBezTo>
                    <a:cubicBezTo>
                      <a:pt x="1048" y="65"/>
                      <a:pt x="1036" y="65"/>
                      <a:pt x="1026" y="65"/>
                    </a:cubicBezTo>
                    <a:cubicBezTo>
                      <a:pt x="1023" y="65"/>
                      <a:pt x="1019" y="65"/>
                      <a:pt x="1016" y="65"/>
                    </a:cubicBezTo>
                    <a:cubicBezTo>
                      <a:pt x="1021" y="64"/>
                      <a:pt x="1026" y="63"/>
                      <a:pt x="1032" y="61"/>
                    </a:cubicBezTo>
                    <a:cubicBezTo>
                      <a:pt x="1042" y="59"/>
                      <a:pt x="1042" y="59"/>
                      <a:pt x="1042" y="59"/>
                    </a:cubicBezTo>
                    <a:cubicBezTo>
                      <a:pt x="1064" y="53"/>
                      <a:pt x="1089" y="54"/>
                      <a:pt x="1112" y="55"/>
                    </a:cubicBezTo>
                    <a:cubicBezTo>
                      <a:pt x="1121" y="55"/>
                      <a:pt x="1121" y="55"/>
                      <a:pt x="1121" y="55"/>
                    </a:cubicBezTo>
                    <a:cubicBezTo>
                      <a:pt x="1147" y="55"/>
                      <a:pt x="1214" y="61"/>
                      <a:pt x="1231" y="63"/>
                    </a:cubicBezTo>
                    <a:cubicBezTo>
                      <a:pt x="1238" y="64"/>
                      <a:pt x="1238" y="64"/>
                      <a:pt x="1238" y="64"/>
                    </a:cubicBezTo>
                    <a:cubicBezTo>
                      <a:pt x="1241" y="64"/>
                      <a:pt x="1245" y="64"/>
                      <a:pt x="1248" y="65"/>
                    </a:cubicBezTo>
                    <a:cubicBezTo>
                      <a:pt x="1248" y="65"/>
                      <a:pt x="1247" y="66"/>
                      <a:pt x="1247" y="66"/>
                    </a:cubicBezTo>
                    <a:close/>
                    <a:moveTo>
                      <a:pt x="1253" y="52"/>
                    </a:moveTo>
                    <a:cubicBezTo>
                      <a:pt x="1252" y="51"/>
                      <a:pt x="1251" y="51"/>
                      <a:pt x="1249" y="51"/>
                    </a:cubicBezTo>
                    <a:cubicBezTo>
                      <a:pt x="1251" y="51"/>
                      <a:pt x="1252" y="50"/>
                      <a:pt x="1254" y="50"/>
                    </a:cubicBezTo>
                    <a:cubicBezTo>
                      <a:pt x="1254" y="50"/>
                      <a:pt x="1254" y="50"/>
                      <a:pt x="1254" y="50"/>
                    </a:cubicBezTo>
                    <a:cubicBezTo>
                      <a:pt x="1254" y="51"/>
                      <a:pt x="1254" y="51"/>
                      <a:pt x="1253" y="52"/>
                    </a:cubicBezTo>
                    <a:close/>
                    <a:moveTo>
                      <a:pt x="1272" y="77"/>
                    </a:moveTo>
                    <a:cubicBezTo>
                      <a:pt x="1267" y="77"/>
                      <a:pt x="1262" y="77"/>
                      <a:pt x="1256" y="77"/>
                    </a:cubicBezTo>
                    <a:cubicBezTo>
                      <a:pt x="1258" y="76"/>
                      <a:pt x="1259" y="75"/>
                      <a:pt x="1260" y="73"/>
                    </a:cubicBezTo>
                    <a:cubicBezTo>
                      <a:pt x="1260" y="73"/>
                      <a:pt x="1260" y="72"/>
                      <a:pt x="1260" y="72"/>
                    </a:cubicBezTo>
                    <a:cubicBezTo>
                      <a:pt x="1263" y="74"/>
                      <a:pt x="1267" y="75"/>
                      <a:pt x="1272" y="7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" name="Freeform 615">
                <a:extLst>
                  <a:ext uri="{FF2B5EF4-FFF2-40B4-BE49-F238E27FC236}">
                    <a16:creationId xmlns:a16="http://schemas.microsoft.com/office/drawing/2014/main" id="{CEE85EDC-787D-19BA-E451-A710BFBA7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2" y="2520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  <a:gd name="T6" fmla="*/ 0 w 1"/>
                  <a:gd name="T7" fmla="*/ 0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" name="Freeform 616">
                <a:extLst>
                  <a:ext uri="{FF2B5EF4-FFF2-40B4-BE49-F238E27FC236}">
                    <a16:creationId xmlns:a16="http://schemas.microsoft.com/office/drawing/2014/main" id="{435C0830-FE97-6C02-35DB-2160104F7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7" y="2250"/>
                <a:ext cx="489" cy="466"/>
              </a:xfrm>
              <a:custGeom>
                <a:avLst/>
                <a:gdLst>
                  <a:gd name="T0" fmla="*/ 386 w 309"/>
                  <a:gd name="T1" fmla="*/ 68 h 295"/>
                  <a:gd name="T2" fmla="*/ 381 w 309"/>
                  <a:gd name="T3" fmla="*/ 68 h 295"/>
                  <a:gd name="T4" fmla="*/ 250 w 309"/>
                  <a:gd name="T5" fmla="*/ 220 h 295"/>
                  <a:gd name="T6" fmla="*/ 142 w 309"/>
                  <a:gd name="T7" fmla="*/ 379 h 295"/>
                  <a:gd name="T8" fmla="*/ 111 w 309"/>
                  <a:gd name="T9" fmla="*/ 701 h 295"/>
                  <a:gd name="T10" fmla="*/ 177 w 309"/>
                  <a:gd name="T11" fmla="*/ 848 h 295"/>
                  <a:gd name="T12" fmla="*/ 353 w 309"/>
                  <a:gd name="T13" fmla="*/ 1101 h 295"/>
                  <a:gd name="T14" fmla="*/ 373 w 309"/>
                  <a:gd name="T15" fmla="*/ 1103 h 295"/>
                  <a:gd name="T16" fmla="*/ 783 w 309"/>
                  <a:gd name="T17" fmla="*/ 1084 h 295"/>
                  <a:gd name="T18" fmla="*/ 1106 w 309"/>
                  <a:gd name="T19" fmla="*/ 733 h 295"/>
                  <a:gd name="T20" fmla="*/ 1002 w 309"/>
                  <a:gd name="T21" fmla="*/ 190 h 295"/>
                  <a:gd name="T22" fmla="*/ 386 w 309"/>
                  <a:gd name="T23" fmla="*/ 68 h 29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09" h="295">
                    <a:moveTo>
                      <a:pt x="97" y="17"/>
                    </a:moveTo>
                    <a:cubicBezTo>
                      <a:pt x="96" y="17"/>
                      <a:pt x="96" y="17"/>
                      <a:pt x="96" y="17"/>
                    </a:cubicBezTo>
                    <a:cubicBezTo>
                      <a:pt x="83" y="23"/>
                      <a:pt x="73" y="38"/>
                      <a:pt x="63" y="56"/>
                    </a:cubicBezTo>
                    <a:cubicBezTo>
                      <a:pt x="56" y="69"/>
                      <a:pt x="47" y="83"/>
                      <a:pt x="36" y="96"/>
                    </a:cubicBezTo>
                    <a:cubicBezTo>
                      <a:pt x="0" y="138"/>
                      <a:pt x="15" y="165"/>
                      <a:pt x="28" y="178"/>
                    </a:cubicBezTo>
                    <a:cubicBezTo>
                      <a:pt x="33" y="183"/>
                      <a:pt x="39" y="199"/>
                      <a:pt x="45" y="215"/>
                    </a:cubicBezTo>
                    <a:cubicBezTo>
                      <a:pt x="57" y="245"/>
                      <a:pt x="70" y="276"/>
                      <a:pt x="89" y="279"/>
                    </a:cubicBezTo>
                    <a:cubicBezTo>
                      <a:pt x="94" y="280"/>
                      <a:pt x="94" y="280"/>
                      <a:pt x="94" y="280"/>
                    </a:cubicBezTo>
                    <a:cubicBezTo>
                      <a:pt x="123" y="286"/>
                      <a:pt x="172" y="295"/>
                      <a:pt x="198" y="275"/>
                    </a:cubicBezTo>
                    <a:cubicBezTo>
                      <a:pt x="223" y="256"/>
                      <a:pt x="248" y="229"/>
                      <a:pt x="279" y="186"/>
                    </a:cubicBezTo>
                    <a:cubicBezTo>
                      <a:pt x="309" y="144"/>
                      <a:pt x="288" y="84"/>
                      <a:pt x="253" y="48"/>
                    </a:cubicBezTo>
                    <a:cubicBezTo>
                      <a:pt x="221" y="14"/>
                      <a:pt x="147" y="0"/>
                      <a:pt x="97" y="1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" name="Freeform 617">
                <a:extLst>
                  <a:ext uri="{FF2B5EF4-FFF2-40B4-BE49-F238E27FC236}">
                    <a16:creationId xmlns:a16="http://schemas.microsoft.com/office/drawing/2014/main" id="{43FF1525-C609-DC46-F9D5-A442C8AD77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2274"/>
                <a:ext cx="422" cy="418"/>
              </a:xfrm>
              <a:custGeom>
                <a:avLst/>
                <a:gdLst>
                  <a:gd name="T0" fmla="*/ 858 w 266"/>
                  <a:gd name="T1" fmla="*/ 169 h 265"/>
                  <a:gd name="T2" fmla="*/ 953 w 266"/>
                  <a:gd name="T3" fmla="*/ 639 h 265"/>
                  <a:gd name="T4" fmla="*/ 647 w 266"/>
                  <a:gd name="T5" fmla="*/ 978 h 265"/>
                  <a:gd name="T6" fmla="*/ 274 w 266"/>
                  <a:gd name="T7" fmla="*/ 986 h 265"/>
                  <a:gd name="T8" fmla="*/ 252 w 266"/>
                  <a:gd name="T9" fmla="*/ 980 h 265"/>
                  <a:gd name="T10" fmla="*/ 124 w 266"/>
                  <a:gd name="T11" fmla="*/ 762 h 265"/>
                  <a:gd name="T12" fmla="*/ 40 w 266"/>
                  <a:gd name="T13" fmla="*/ 599 h 265"/>
                  <a:gd name="T14" fmla="*/ 0 w 266"/>
                  <a:gd name="T15" fmla="*/ 509 h 265"/>
                  <a:gd name="T16" fmla="*/ 73 w 266"/>
                  <a:gd name="T17" fmla="*/ 358 h 265"/>
                  <a:gd name="T18" fmla="*/ 189 w 266"/>
                  <a:gd name="T19" fmla="*/ 189 h 265"/>
                  <a:gd name="T20" fmla="*/ 295 w 266"/>
                  <a:gd name="T21" fmla="*/ 60 h 265"/>
                  <a:gd name="T22" fmla="*/ 858 w 266"/>
                  <a:gd name="T23" fmla="*/ 169 h 26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66" h="265">
                    <a:moveTo>
                      <a:pt x="215" y="43"/>
                    </a:moveTo>
                    <a:cubicBezTo>
                      <a:pt x="241" y="70"/>
                      <a:pt x="266" y="125"/>
                      <a:pt x="239" y="163"/>
                    </a:cubicBezTo>
                    <a:cubicBezTo>
                      <a:pt x="209" y="204"/>
                      <a:pt x="185" y="231"/>
                      <a:pt x="162" y="249"/>
                    </a:cubicBezTo>
                    <a:cubicBezTo>
                      <a:pt x="140" y="265"/>
                      <a:pt x="94" y="256"/>
                      <a:pt x="69" y="251"/>
                    </a:cubicBezTo>
                    <a:cubicBezTo>
                      <a:pt x="63" y="250"/>
                      <a:pt x="63" y="250"/>
                      <a:pt x="63" y="250"/>
                    </a:cubicBezTo>
                    <a:cubicBezTo>
                      <a:pt x="52" y="248"/>
                      <a:pt x="39" y="216"/>
                      <a:pt x="31" y="194"/>
                    </a:cubicBezTo>
                    <a:cubicBezTo>
                      <a:pt x="23" y="176"/>
                      <a:pt x="17" y="160"/>
                      <a:pt x="10" y="153"/>
                    </a:cubicBezTo>
                    <a:cubicBezTo>
                      <a:pt x="3" y="146"/>
                      <a:pt x="0" y="138"/>
                      <a:pt x="0" y="130"/>
                    </a:cubicBezTo>
                    <a:cubicBezTo>
                      <a:pt x="0" y="118"/>
                      <a:pt x="6" y="105"/>
                      <a:pt x="18" y="91"/>
                    </a:cubicBezTo>
                    <a:cubicBezTo>
                      <a:pt x="31" y="76"/>
                      <a:pt x="40" y="61"/>
                      <a:pt x="47" y="48"/>
                    </a:cubicBezTo>
                    <a:cubicBezTo>
                      <a:pt x="56" y="33"/>
                      <a:pt x="64" y="19"/>
                      <a:pt x="74" y="15"/>
                    </a:cubicBezTo>
                    <a:cubicBezTo>
                      <a:pt x="119" y="0"/>
                      <a:pt x="186" y="13"/>
                      <a:pt x="215" y="4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" name="Freeform 618">
                <a:extLst>
                  <a:ext uri="{FF2B5EF4-FFF2-40B4-BE49-F238E27FC236}">
                    <a16:creationId xmlns:a16="http://schemas.microsoft.com/office/drawing/2014/main" id="{3095F615-8A21-E6D3-BB45-AB1CDEE738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9" y="2876"/>
                <a:ext cx="2" cy="1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8 w 1"/>
                  <a:gd name="T5" fmla="*/ 0 h 1"/>
                  <a:gd name="T6" fmla="*/ 0 w 1"/>
                  <a:gd name="T7" fmla="*/ 0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" name="Freeform 619">
                <a:extLst>
                  <a:ext uri="{FF2B5EF4-FFF2-40B4-BE49-F238E27FC236}">
                    <a16:creationId xmlns:a16="http://schemas.microsoft.com/office/drawing/2014/main" id="{205FDD65-50A3-543A-78F5-6DB4EA984A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" y="2493"/>
                <a:ext cx="377" cy="537"/>
              </a:xfrm>
              <a:custGeom>
                <a:avLst/>
                <a:gdLst>
                  <a:gd name="T0" fmla="*/ 417 w 238"/>
                  <a:gd name="T1" fmla="*/ 276 h 340"/>
                  <a:gd name="T2" fmla="*/ 353 w 238"/>
                  <a:gd name="T3" fmla="*/ 347 h 340"/>
                  <a:gd name="T4" fmla="*/ 25 w 238"/>
                  <a:gd name="T5" fmla="*/ 862 h 340"/>
                  <a:gd name="T6" fmla="*/ 253 w 238"/>
                  <a:gd name="T7" fmla="*/ 1107 h 340"/>
                  <a:gd name="T8" fmla="*/ 387 w 238"/>
                  <a:gd name="T9" fmla="*/ 1183 h 340"/>
                  <a:gd name="T10" fmla="*/ 903 w 238"/>
                  <a:gd name="T11" fmla="*/ 1273 h 340"/>
                  <a:gd name="T12" fmla="*/ 946 w 238"/>
                  <a:gd name="T13" fmla="*/ 1148 h 340"/>
                  <a:gd name="T14" fmla="*/ 911 w 238"/>
                  <a:gd name="T15" fmla="*/ 973 h 340"/>
                  <a:gd name="T16" fmla="*/ 884 w 238"/>
                  <a:gd name="T17" fmla="*/ 821 h 340"/>
                  <a:gd name="T18" fmla="*/ 919 w 238"/>
                  <a:gd name="T19" fmla="*/ 539 h 340"/>
                  <a:gd name="T20" fmla="*/ 941 w 238"/>
                  <a:gd name="T21" fmla="*/ 324 h 340"/>
                  <a:gd name="T22" fmla="*/ 795 w 238"/>
                  <a:gd name="T23" fmla="*/ 68 h 340"/>
                  <a:gd name="T24" fmla="*/ 417 w 238"/>
                  <a:gd name="T25" fmla="*/ 276 h 34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38" h="340">
                    <a:moveTo>
                      <a:pt x="105" y="70"/>
                    </a:moveTo>
                    <a:cubicBezTo>
                      <a:pt x="89" y="88"/>
                      <a:pt x="89" y="88"/>
                      <a:pt x="89" y="88"/>
                    </a:cubicBezTo>
                    <a:cubicBezTo>
                      <a:pt x="58" y="122"/>
                      <a:pt x="13" y="190"/>
                      <a:pt x="6" y="219"/>
                    </a:cubicBezTo>
                    <a:cubicBezTo>
                      <a:pt x="0" y="245"/>
                      <a:pt x="27" y="260"/>
                      <a:pt x="64" y="281"/>
                    </a:cubicBezTo>
                    <a:cubicBezTo>
                      <a:pt x="97" y="300"/>
                      <a:pt x="97" y="300"/>
                      <a:pt x="97" y="300"/>
                    </a:cubicBezTo>
                    <a:cubicBezTo>
                      <a:pt x="154" y="335"/>
                      <a:pt x="211" y="340"/>
                      <a:pt x="227" y="323"/>
                    </a:cubicBezTo>
                    <a:cubicBezTo>
                      <a:pt x="235" y="314"/>
                      <a:pt x="238" y="303"/>
                      <a:pt x="238" y="291"/>
                    </a:cubicBezTo>
                    <a:cubicBezTo>
                      <a:pt x="238" y="277"/>
                      <a:pt x="234" y="262"/>
                      <a:pt x="229" y="247"/>
                    </a:cubicBezTo>
                    <a:cubicBezTo>
                      <a:pt x="224" y="232"/>
                      <a:pt x="222" y="221"/>
                      <a:pt x="222" y="208"/>
                    </a:cubicBezTo>
                    <a:cubicBezTo>
                      <a:pt x="222" y="192"/>
                      <a:pt x="225" y="173"/>
                      <a:pt x="231" y="137"/>
                    </a:cubicBezTo>
                    <a:cubicBezTo>
                      <a:pt x="235" y="116"/>
                      <a:pt x="237" y="98"/>
                      <a:pt x="237" y="82"/>
                    </a:cubicBezTo>
                    <a:cubicBezTo>
                      <a:pt x="237" y="49"/>
                      <a:pt x="228" y="27"/>
                      <a:pt x="200" y="17"/>
                    </a:cubicBezTo>
                    <a:cubicBezTo>
                      <a:pt x="164" y="0"/>
                      <a:pt x="133" y="37"/>
                      <a:pt x="105" y="7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" name="Freeform 620">
                <a:extLst>
                  <a:ext uri="{FF2B5EF4-FFF2-40B4-BE49-F238E27FC236}">
                    <a16:creationId xmlns:a16="http://schemas.microsoft.com/office/drawing/2014/main" id="{9D58B588-8F84-22D6-8247-B5FB2EF79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" y="2522"/>
                <a:ext cx="339" cy="482"/>
              </a:xfrm>
              <a:custGeom>
                <a:avLst/>
                <a:gdLst>
                  <a:gd name="T0" fmla="*/ 708 w 214"/>
                  <a:gd name="T1" fmla="*/ 47 h 305"/>
                  <a:gd name="T2" fmla="*/ 708 w 214"/>
                  <a:gd name="T3" fmla="*/ 47 h 305"/>
                  <a:gd name="T4" fmla="*/ 795 w 214"/>
                  <a:gd name="T5" fmla="*/ 457 h 305"/>
                  <a:gd name="T6" fmla="*/ 790 w 214"/>
                  <a:gd name="T7" fmla="*/ 920 h 305"/>
                  <a:gd name="T8" fmla="*/ 790 w 214"/>
                  <a:gd name="T9" fmla="*/ 1163 h 305"/>
                  <a:gd name="T10" fmla="*/ 349 w 214"/>
                  <a:gd name="T11" fmla="*/ 1067 h 305"/>
                  <a:gd name="T12" fmla="*/ 215 w 214"/>
                  <a:gd name="T13" fmla="*/ 986 h 305"/>
                  <a:gd name="T14" fmla="*/ 13 w 214"/>
                  <a:gd name="T15" fmla="*/ 804 h 305"/>
                  <a:gd name="T16" fmla="*/ 329 w 214"/>
                  <a:gd name="T17" fmla="*/ 314 h 305"/>
                  <a:gd name="T18" fmla="*/ 394 w 214"/>
                  <a:gd name="T19" fmla="*/ 240 h 305"/>
                  <a:gd name="T20" fmla="*/ 708 w 214"/>
                  <a:gd name="T21" fmla="*/ 47 h 3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4" h="305">
                    <a:moveTo>
                      <a:pt x="178" y="12"/>
                    </a:moveTo>
                    <a:cubicBezTo>
                      <a:pt x="178" y="12"/>
                      <a:pt x="178" y="12"/>
                      <a:pt x="178" y="12"/>
                    </a:cubicBezTo>
                    <a:cubicBezTo>
                      <a:pt x="202" y="21"/>
                      <a:pt x="214" y="41"/>
                      <a:pt x="200" y="116"/>
                    </a:cubicBezTo>
                    <a:cubicBezTo>
                      <a:pt x="188" y="185"/>
                      <a:pt x="187" y="198"/>
                      <a:pt x="199" y="233"/>
                    </a:cubicBezTo>
                    <a:cubicBezTo>
                      <a:pt x="209" y="266"/>
                      <a:pt x="210" y="284"/>
                      <a:pt x="199" y="295"/>
                    </a:cubicBezTo>
                    <a:cubicBezTo>
                      <a:pt x="190" y="305"/>
                      <a:pt x="141" y="303"/>
                      <a:pt x="88" y="270"/>
                    </a:cubicBezTo>
                    <a:cubicBezTo>
                      <a:pt x="54" y="250"/>
                      <a:pt x="54" y="250"/>
                      <a:pt x="54" y="250"/>
                    </a:cubicBezTo>
                    <a:cubicBezTo>
                      <a:pt x="17" y="230"/>
                      <a:pt x="0" y="219"/>
                      <a:pt x="3" y="204"/>
                    </a:cubicBezTo>
                    <a:cubicBezTo>
                      <a:pt x="9" y="180"/>
                      <a:pt x="51" y="114"/>
                      <a:pt x="83" y="80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125" y="31"/>
                      <a:pt x="151" y="0"/>
                      <a:pt x="178" y="12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" name="Freeform 621">
                <a:extLst>
                  <a:ext uri="{FF2B5EF4-FFF2-40B4-BE49-F238E27FC236}">
                    <a16:creationId xmlns:a16="http://schemas.microsoft.com/office/drawing/2014/main" id="{6D1C6257-A0B5-05B8-0F15-2EE424ABC7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2141"/>
                <a:ext cx="580" cy="401"/>
              </a:xfrm>
              <a:custGeom>
                <a:avLst/>
                <a:gdLst>
                  <a:gd name="T0" fmla="*/ 601 w 366"/>
                  <a:gd name="T1" fmla="*/ 892 h 254"/>
                  <a:gd name="T2" fmla="*/ 843 w 366"/>
                  <a:gd name="T3" fmla="*/ 995 h 254"/>
                  <a:gd name="T4" fmla="*/ 1279 w 366"/>
                  <a:gd name="T5" fmla="*/ 788 h 254"/>
                  <a:gd name="T6" fmla="*/ 1298 w 366"/>
                  <a:gd name="T7" fmla="*/ 767 h 254"/>
                  <a:gd name="T8" fmla="*/ 1382 w 366"/>
                  <a:gd name="T9" fmla="*/ 453 h 254"/>
                  <a:gd name="T10" fmla="*/ 1002 w 366"/>
                  <a:gd name="T11" fmla="*/ 82 h 254"/>
                  <a:gd name="T12" fmla="*/ 669 w 366"/>
                  <a:gd name="T13" fmla="*/ 21 h 254"/>
                  <a:gd name="T14" fmla="*/ 502 w 366"/>
                  <a:gd name="T15" fmla="*/ 122 h 254"/>
                  <a:gd name="T16" fmla="*/ 292 w 366"/>
                  <a:gd name="T17" fmla="*/ 257 h 254"/>
                  <a:gd name="T18" fmla="*/ 0 w 366"/>
                  <a:gd name="T19" fmla="*/ 551 h 254"/>
                  <a:gd name="T20" fmla="*/ 0 w 366"/>
                  <a:gd name="T21" fmla="*/ 551 h 254"/>
                  <a:gd name="T22" fmla="*/ 203 w 366"/>
                  <a:gd name="T23" fmla="*/ 715 h 254"/>
                  <a:gd name="T24" fmla="*/ 396 w 366"/>
                  <a:gd name="T25" fmla="*/ 780 h 254"/>
                  <a:gd name="T26" fmla="*/ 601 w 366"/>
                  <a:gd name="T27" fmla="*/ 892 h 25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66" h="254">
                    <a:moveTo>
                      <a:pt x="151" y="227"/>
                    </a:moveTo>
                    <a:cubicBezTo>
                      <a:pt x="173" y="241"/>
                      <a:pt x="189" y="251"/>
                      <a:pt x="212" y="253"/>
                    </a:cubicBezTo>
                    <a:cubicBezTo>
                      <a:pt x="241" y="254"/>
                      <a:pt x="280" y="250"/>
                      <a:pt x="321" y="200"/>
                    </a:cubicBezTo>
                    <a:cubicBezTo>
                      <a:pt x="326" y="195"/>
                      <a:pt x="326" y="195"/>
                      <a:pt x="326" y="195"/>
                    </a:cubicBezTo>
                    <a:cubicBezTo>
                      <a:pt x="358" y="157"/>
                      <a:pt x="366" y="146"/>
                      <a:pt x="347" y="115"/>
                    </a:cubicBezTo>
                    <a:cubicBezTo>
                      <a:pt x="327" y="81"/>
                      <a:pt x="297" y="41"/>
                      <a:pt x="252" y="21"/>
                    </a:cubicBezTo>
                    <a:cubicBezTo>
                      <a:pt x="205" y="0"/>
                      <a:pt x="193" y="0"/>
                      <a:pt x="168" y="5"/>
                    </a:cubicBezTo>
                    <a:cubicBezTo>
                      <a:pt x="156" y="8"/>
                      <a:pt x="142" y="19"/>
                      <a:pt x="126" y="31"/>
                    </a:cubicBezTo>
                    <a:cubicBezTo>
                      <a:pt x="110" y="43"/>
                      <a:pt x="92" y="57"/>
                      <a:pt x="73" y="65"/>
                    </a:cubicBezTo>
                    <a:cubicBezTo>
                      <a:pt x="28" y="83"/>
                      <a:pt x="1" y="110"/>
                      <a:pt x="0" y="14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69"/>
                      <a:pt x="24" y="175"/>
                      <a:pt x="51" y="182"/>
                    </a:cubicBezTo>
                    <a:cubicBezTo>
                      <a:pt x="66" y="186"/>
                      <a:pt x="82" y="190"/>
                      <a:pt x="100" y="198"/>
                    </a:cubicBezTo>
                    <a:cubicBezTo>
                      <a:pt x="121" y="208"/>
                      <a:pt x="137" y="218"/>
                      <a:pt x="151" y="22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" name="Freeform 622">
                <a:extLst>
                  <a:ext uri="{FF2B5EF4-FFF2-40B4-BE49-F238E27FC236}">
                    <a16:creationId xmlns:a16="http://schemas.microsoft.com/office/drawing/2014/main" id="{F39C2C37-2D77-AFFA-72A2-D6118C70E3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" y="2162"/>
                <a:ext cx="529" cy="358"/>
              </a:xfrm>
              <a:custGeom>
                <a:avLst/>
                <a:gdLst>
                  <a:gd name="T0" fmla="*/ 0 w 334"/>
                  <a:gd name="T1" fmla="*/ 503 h 227"/>
                  <a:gd name="T2" fmla="*/ 250 w 334"/>
                  <a:gd name="T3" fmla="*/ 255 h 227"/>
                  <a:gd name="T4" fmla="*/ 477 w 334"/>
                  <a:gd name="T5" fmla="*/ 115 h 227"/>
                  <a:gd name="T6" fmla="*/ 619 w 334"/>
                  <a:gd name="T7" fmla="*/ 22 h 227"/>
                  <a:gd name="T8" fmla="*/ 919 w 334"/>
                  <a:gd name="T9" fmla="*/ 82 h 227"/>
                  <a:gd name="T10" fmla="*/ 1272 w 334"/>
                  <a:gd name="T11" fmla="*/ 427 h 227"/>
                  <a:gd name="T12" fmla="*/ 1191 w 334"/>
                  <a:gd name="T13" fmla="*/ 680 h 227"/>
                  <a:gd name="T14" fmla="*/ 1172 w 334"/>
                  <a:gd name="T15" fmla="*/ 699 h 227"/>
                  <a:gd name="T16" fmla="*/ 782 w 334"/>
                  <a:gd name="T17" fmla="*/ 883 h 227"/>
                  <a:gd name="T18" fmla="*/ 572 w 334"/>
                  <a:gd name="T19" fmla="*/ 793 h 227"/>
                  <a:gd name="T20" fmla="*/ 361 w 334"/>
                  <a:gd name="T21" fmla="*/ 673 h 227"/>
                  <a:gd name="T22" fmla="*/ 158 w 334"/>
                  <a:gd name="T23" fmla="*/ 607 h 227"/>
                  <a:gd name="T24" fmla="*/ 0 w 334"/>
                  <a:gd name="T25" fmla="*/ 503 h 22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34" h="227">
                    <a:moveTo>
                      <a:pt x="0" y="128"/>
                    </a:moveTo>
                    <a:cubicBezTo>
                      <a:pt x="0" y="104"/>
                      <a:pt x="24" y="81"/>
                      <a:pt x="63" y="65"/>
                    </a:cubicBezTo>
                    <a:cubicBezTo>
                      <a:pt x="84" y="56"/>
                      <a:pt x="103" y="42"/>
                      <a:pt x="120" y="29"/>
                    </a:cubicBezTo>
                    <a:cubicBezTo>
                      <a:pt x="134" y="18"/>
                      <a:pt x="147" y="8"/>
                      <a:pt x="156" y="6"/>
                    </a:cubicBezTo>
                    <a:cubicBezTo>
                      <a:pt x="176" y="2"/>
                      <a:pt x="185" y="0"/>
                      <a:pt x="231" y="21"/>
                    </a:cubicBezTo>
                    <a:cubicBezTo>
                      <a:pt x="273" y="39"/>
                      <a:pt x="301" y="78"/>
                      <a:pt x="320" y="109"/>
                    </a:cubicBezTo>
                    <a:cubicBezTo>
                      <a:pt x="334" y="132"/>
                      <a:pt x="332" y="134"/>
                      <a:pt x="300" y="173"/>
                    </a:cubicBezTo>
                    <a:cubicBezTo>
                      <a:pt x="295" y="178"/>
                      <a:pt x="295" y="178"/>
                      <a:pt x="295" y="178"/>
                    </a:cubicBezTo>
                    <a:cubicBezTo>
                      <a:pt x="259" y="222"/>
                      <a:pt x="225" y="227"/>
                      <a:pt x="197" y="225"/>
                    </a:cubicBezTo>
                    <a:cubicBezTo>
                      <a:pt x="179" y="224"/>
                      <a:pt x="164" y="215"/>
                      <a:pt x="144" y="202"/>
                    </a:cubicBezTo>
                    <a:cubicBezTo>
                      <a:pt x="129" y="193"/>
                      <a:pt x="113" y="182"/>
                      <a:pt x="91" y="172"/>
                    </a:cubicBezTo>
                    <a:cubicBezTo>
                      <a:pt x="72" y="164"/>
                      <a:pt x="54" y="159"/>
                      <a:pt x="40" y="155"/>
                    </a:cubicBezTo>
                    <a:cubicBezTo>
                      <a:pt x="11" y="148"/>
                      <a:pt x="0" y="144"/>
                      <a:pt x="0" y="128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" name="Freeform 623">
                <a:extLst>
                  <a:ext uri="{FF2B5EF4-FFF2-40B4-BE49-F238E27FC236}">
                    <a16:creationId xmlns:a16="http://schemas.microsoft.com/office/drawing/2014/main" id="{EF6A625A-D725-E042-0FDE-A5EB30ACA1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" y="2427"/>
                <a:ext cx="504" cy="442"/>
              </a:xfrm>
              <a:custGeom>
                <a:avLst/>
                <a:gdLst>
                  <a:gd name="T0" fmla="*/ 21 w 318"/>
                  <a:gd name="T1" fmla="*/ 835 h 280"/>
                  <a:gd name="T2" fmla="*/ 387 w 318"/>
                  <a:gd name="T3" fmla="*/ 1069 h 280"/>
                  <a:gd name="T4" fmla="*/ 721 w 318"/>
                  <a:gd name="T5" fmla="*/ 1012 h 280"/>
                  <a:gd name="T6" fmla="*/ 824 w 318"/>
                  <a:gd name="T7" fmla="*/ 862 h 280"/>
                  <a:gd name="T8" fmla="*/ 992 w 318"/>
                  <a:gd name="T9" fmla="*/ 598 h 280"/>
                  <a:gd name="T10" fmla="*/ 1151 w 318"/>
                  <a:gd name="T11" fmla="*/ 98 h 280"/>
                  <a:gd name="T12" fmla="*/ 761 w 318"/>
                  <a:gd name="T13" fmla="*/ 22 h 280"/>
                  <a:gd name="T14" fmla="*/ 605 w 318"/>
                  <a:gd name="T15" fmla="*/ 21 h 280"/>
                  <a:gd name="T16" fmla="*/ 171 w 318"/>
                  <a:gd name="T17" fmla="*/ 68 h 280"/>
                  <a:gd name="T18" fmla="*/ 55 w 318"/>
                  <a:gd name="T19" fmla="*/ 327 h 280"/>
                  <a:gd name="T20" fmla="*/ 35 w 318"/>
                  <a:gd name="T21" fmla="*/ 529 h 280"/>
                  <a:gd name="T22" fmla="*/ 21 w 318"/>
                  <a:gd name="T23" fmla="*/ 835 h 28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18" h="280">
                    <a:moveTo>
                      <a:pt x="5" y="212"/>
                    </a:moveTo>
                    <a:cubicBezTo>
                      <a:pt x="15" y="251"/>
                      <a:pt x="68" y="265"/>
                      <a:pt x="97" y="272"/>
                    </a:cubicBezTo>
                    <a:cubicBezTo>
                      <a:pt x="128" y="280"/>
                      <a:pt x="164" y="273"/>
                      <a:pt x="181" y="257"/>
                    </a:cubicBezTo>
                    <a:cubicBezTo>
                      <a:pt x="189" y="250"/>
                      <a:pt x="197" y="236"/>
                      <a:pt x="207" y="219"/>
                    </a:cubicBezTo>
                    <a:cubicBezTo>
                      <a:pt x="217" y="199"/>
                      <a:pt x="231" y="175"/>
                      <a:pt x="249" y="152"/>
                    </a:cubicBezTo>
                    <a:cubicBezTo>
                      <a:pt x="266" y="130"/>
                      <a:pt x="318" y="56"/>
                      <a:pt x="289" y="25"/>
                    </a:cubicBezTo>
                    <a:cubicBezTo>
                      <a:pt x="273" y="7"/>
                      <a:pt x="232" y="7"/>
                      <a:pt x="191" y="6"/>
                    </a:cubicBezTo>
                    <a:cubicBezTo>
                      <a:pt x="177" y="6"/>
                      <a:pt x="163" y="6"/>
                      <a:pt x="152" y="5"/>
                    </a:cubicBezTo>
                    <a:cubicBezTo>
                      <a:pt x="121" y="2"/>
                      <a:pt x="66" y="0"/>
                      <a:pt x="43" y="17"/>
                    </a:cubicBezTo>
                    <a:cubicBezTo>
                      <a:pt x="22" y="33"/>
                      <a:pt x="12" y="47"/>
                      <a:pt x="14" y="83"/>
                    </a:cubicBezTo>
                    <a:cubicBezTo>
                      <a:pt x="15" y="97"/>
                      <a:pt x="12" y="115"/>
                      <a:pt x="9" y="134"/>
                    </a:cubicBezTo>
                    <a:cubicBezTo>
                      <a:pt x="5" y="161"/>
                      <a:pt x="0" y="190"/>
                      <a:pt x="5" y="212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" name="Freeform 624">
                <a:extLst>
                  <a:ext uri="{FF2B5EF4-FFF2-40B4-BE49-F238E27FC236}">
                    <a16:creationId xmlns:a16="http://schemas.microsoft.com/office/drawing/2014/main" id="{BAA0D212-20FE-74C0-0D63-B1DDB78EB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" y="2451"/>
                <a:ext cx="438" cy="395"/>
              </a:xfrm>
              <a:custGeom>
                <a:avLst/>
                <a:gdLst>
                  <a:gd name="T0" fmla="*/ 33 w 277"/>
                  <a:gd name="T1" fmla="*/ 477 h 250"/>
                  <a:gd name="T2" fmla="*/ 55 w 277"/>
                  <a:gd name="T3" fmla="*/ 264 h 250"/>
                  <a:gd name="T4" fmla="*/ 147 w 277"/>
                  <a:gd name="T5" fmla="*/ 55 h 250"/>
                  <a:gd name="T6" fmla="*/ 538 w 277"/>
                  <a:gd name="T7" fmla="*/ 14 h 250"/>
                  <a:gd name="T8" fmla="*/ 696 w 277"/>
                  <a:gd name="T9" fmla="*/ 21 h 250"/>
                  <a:gd name="T10" fmla="*/ 1042 w 277"/>
                  <a:gd name="T11" fmla="*/ 74 h 250"/>
                  <a:gd name="T12" fmla="*/ 882 w 277"/>
                  <a:gd name="T13" fmla="*/ 504 h 250"/>
                  <a:gd name="T14" fmla="*/ 707 w 277"/>
                  <a:gd name="T15" fmla="*/ 776 h 250"/>
                  <a:gd name="T16" fmla="*/ 618 w 277"/>
                  <a:gd name="T17" fmla="*/ 916 h 250"/>
                  <a:gd name="T18" fmla="*/ 340 w 277"/>
                  <a:gd name="T19" fmla="*/ 959 h 250"/>
                  <a:gd name="T20" fmla="*/ 14 w 277"/>
                  <a:gd name="T21" fmla="*/ 762 h 250"/>
                  <a:gd name="T22" fmla="*/ 33 w 277"/>
                  <a:gd name="T23" fmla="*/ 477 h 25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7" h="250">
                    <a:moveTo>
                      <a:pt x="8" y="121"/>
                    </a:moveTo>
                    <a:cubicBezTo>
                      <a:pt x="11" y="101"/>
                      <a:pt x="14" y="82"/>
                      <a:pt x="14" y="67"/>
                    </a:cubicBezTo>
                    <a:cubicBezTo>
                      <a:pt x="12" y="35"/>
                      <a:pt x="21" y="25"/>
                      <a:pt x="37" y="14"/>
                    </a:cubicBezTo>
                    <a:cubicBezTo>
                      <a:pt x="50" y="3"/>
                      <a:pt x="87" y="0"/>
                      <a:pt x="136" y="4"/>
                    </a:cubicBezTo>
                    <a:cubicBezTo>
                      <a:pt x="147" y="5"/>
                      <a:pt x="161" y="5"/>
                      <a:pt x="176" y="5"/>
                    </a:cubicBezTo>
                    <a:cubicBezTo>
                      <a:pt x="210" y="6"/>
                      <a:pt x="252" y="6"/>
                      <a:pt x="264" y="19"/>
                    </a:cubicBezTo>
                    <a:cubicBezTo>
                      <a:pt x="277" y="34"/>
                      <a:pt x="260" y="79"/>
                      <a:pt x="223" y="128"/>
                    </a:cubicBezTo>
                    <a:cubicBezTo>
                      <a:pt x="204" y="152"/>
                      <a:pt x="190" y="177"/>
                      <a:pt x="179" y="197"/>
                    </a:cubicBezTo>
                    <a:cubicBezTo>
                      <a:pt x="170" y="213"/>
                      <a:pt x="162" y="226"/>
                      <a:pt x="156" y="232"/>
                    </a:cubicBezTo>
                    <a:cubicBezTo>
                      <a:pt x="144" y="243"/>
                      <a:pt x="115" y="250"/>
                      <a:pt x="86" y="243"/>
                    </a:cubicBezTo>
                    <a:cubicBezTo>
                      <a:pt x="60" y="237"/>
                      <a:pt x="12" y="225"/>
                      <a:pt x="4" y="193"/>
                    </a:cubicBezTo>
                    <a:cubicBezTo>
                      <a:pt x="0" y="174"/>
                      <a:pt x="4" y="147"/>
                      <a:pt x="8" y="12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" name="Freeform 625">
                <a:extLst>
                  <a:ext uri="{FF2B5EF4-FFF2-40B4-BE49-F238E27FC236}">
                    <a16:creationId xmlns:a16="http://schemas.microsoft.com/office/drawing/2014/main" id="{E8942ECA-9E53-E43E-F4AD-E861FC6D1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0" y="2531"/>
                <a:ext cx="2" cy="2"/>
              </a:xfrm>
              <a:custGeom>
                <a:avLst/>
                <a:gdLst>
                  <a:gd name="T0" fmla="*/ 0 w 1"/>
                  <a:gd name="T1" fmla="*/ 8 h 1"/>
                  <a:gd name="T2" fmla="*/ 0 w 1"/>
                  <a:gd name="T3" fmla="*/ 0 h 1"/>
                  <a:gd name="T4" fmla="*/ 8 w 1"/>
                  <a:gd name="T5" fmla="*/ 0 h 1"/>
                  <a:gd name="T6" fmla="*/ 0 w 1"/>
                  <a:gd name="T7" fmla="*/ 8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" name="Freeform 626">
                <a:extLst>
                  <a:ext uri="{FF2B5EF4-FFF2-40B4-BE49-F238E27FC236}">
                    <a16:creationId xmlns:a16="http://schemas.microsoft.com/office/drawing/2014/main" id="{DD9395E1-6E92-0799-6443-29C5AEA89F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9" y="1124"/>
                <a:ext cx="537" cy="316"/>
              </a:xfrm>
              <a:custGeom>
                <a:avLst/>
                <a:gdLst>
                  <a:gd name="T0" fmla="*/ 306 w 339"/>
                  <a:gd name="T1" fmla="*/ 13 h 200"/>
                  <a:gd name="T2" fmla="*/ 21 w 339"/>
                  <a:gd name="T3" fmla="*/ 87 h 200"/>
                  <a:gd name="T4" fmla="*/ 299 w 339"/>
                  <a:gd name="T5" fmla="*/ 264 h 200"/>
                  <a:gd name="T6" fmla="*/ 564 w 339"/>
                  <a:gd name="T7" fmla="*/ 341 h 200"/>
                  <a:gd name="T8" fmla="*/ 931 w 339"/>
                  <a:gd name="T9" fmla="*/ 442 h 200"/>
                  <a:gd name="T10" fmla="*/ 966 w 339"/>
                  <a:gd name="T11" fmla="*/ 442 h 200"/>
                  <a:gd name="T12" fmla="*/ 1006 w 339"/>
                  <a:gd name="T13" fmla="*/ 447 h 200"/>
                  <a:gd name="T14" fmla="*/ 988 w 339"/>
                  <a:gd name="T15" fmla="*/ 447 h 200"/>
                  <a:gd name="T16" fmla="*/ 878 w 339"/>
                  <a:gd name="T17" fmla="*/ 544 h 200"/>
                  <a:gd name="T18" fmla="*/ 878 w 339"/>
                  <a:gd name="T19" fmla="*/ 550 h 200"/>
                  <a:gd name="T20" fmla="*/ 1342 w 339"/>
                  <a:gd name="T21" fmla="*/ 788 h 200"/>
                  <a:gd name="T22" fmla="*/ 1348 w 339"/>
                  <a:gd name="T23" fmla="*/ 762 h 200"/>
                  <a:gd name="T24" fmla="*/ 1348 w 339"/>
                  <a:gd name="T25" fmla="*/ 728 h 200"/>
                  <a:gd name="T26" fmla="*/ 933 w 339"/>
                  <a:gd name="T27" fmla="*/ 544 h 200"/>
                  <a:gd name="T28" fmla="*/ 933 w 339"/>
                  <a:gd name="T29" fmla="*/ 539 h 200"/>
                  <a:gd name="T30" fmla="*/ 993 w 339"/>
                  <a:gd name="T31" fmla="*/ 504 h 200"/>
                  <a:gd name="T32" fmla="*/ 1348 w 339"/>
                  <a:gd name="T33" fmla="*/ 438 h 200"/>
                  <a:gd name="T34" fmla="*/ 1348 w 339"/>
                  <a:gd name="T35" fmla="*/ 382 h 200"/>
                  <a:gd name="T36" fmla="*/ 1340 w 339"/>
                  <a:gd name="T37" fmla="*/ 354 h 200"/>
                  <a:gd name="T38" fmla="*/ 971 w 339"/>
                  <a:gd name="T39" fmla="*/ 387 h 200"/>
                  <a:gd name="T40" fmla="*/ 933 w 339"/>
                  <a:gd name="T41" fmla="*/ 382 h 200"/>
                  <a:gd name="T42" fmla="*/ 585 w 339"/>
                  <a:gd name="T43" fmla="*/ 292 h 200"/>
                  <a:gd name="T44" fmla="*/ 310 w 339"/>
                  <a:gd name="T45" fmla="*/ 210 h 200"/>
                  <a:gd name="T46" fmla="*/ 76 w 339"/>
                  <a:gd name="T47" fmla="*/ 103 h 200"/>
                  <a:gd name="T48" fmla="*/ 76 w 339"/>
                  <a:gd name="T49" fmla="*/ 103 h 200"/>
                  <a:gd name="T50" fmla="*/ 740 w 339"/>
                  <a:gd name="T51" fmla="*/ 60 h 200"/>
                  <a:gd name="T52" fmla="*/ 1342 w 339"/>
                  <a:gd name="T53" fmla="*/ 117 h 200"/>
                  <a:gd name="T54" fmla="*/ 1348 w 339"/>
                  <a:gd name="T55" fmla="*/ 90 h 200"/>
                  <a:gd name="T56" fmla="*/ 1348 w 339"/>
                  <a:gd name="T57" fmla="*/ 63 h 200"/>
                  <a:gd name="T58" fmla="*/ 743 w 339"/>
                  <a:gd name="T59" fmla="*/ 5 h 200"/>
                  <a:gd name="T60" fmla="*/ 306 w 339"/>
                  <a:gd name="T61" fmla="*/ 13 h 200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339" h="200">
                    <a:moveTo>
                      <a:pt x="77" y="3"/>
                    </a:moveTo>
                    <a:cubicBezTo>
                      <a:pt x="14" y="7"/>
                      <a:pt x="7" y="14"/>
                      <a:pt x="5" y="22"/>
                    </a:cubicBezTo>
                    <a:cubicBezTo>
                      <a:pt x="0" y="44"/>
                      <a:pt x="23" y="54"/>
                      <a:pt x="75" y="67"/>
                    </a:cubicBezTo>
                    <a:cubicBezTo>
                      <a:pt x="95" y="72"/>
                      <a:pt x="119" y="80"/>
                      <a:pt x="142" y="87"/>
                    </a:cubicBezTo>
                    <a:cubicBezTo>
                      <a:pt x="180" y="99"/>
                      <a:pt x="216" y="110"/>
                      <a:pt x="234" y="112"/>
                    </a:cubicBezTo>
                    <a:cubicBezTo>
                      <a:pt x="243" y="112"/>
                      <a:pt x="243" y="112"/>
                      <a:pt x="243" y="112"/>
                    </a:cubicBezTo>
                    <a:cubicBezTo>
                      <a:pt x="247" y="112"/>
                      <a:pt x="250" y="113"/>
                      <a:pt x="253" y="113"/>
                    </a:cubicBezTo>
                    <a:cubicBezTo>
                      <a:pt x="252" y="113"/>
                      <a:pt x="250" y="113"/>
                      <a:pt x="249" y="113"/>
                    </a:cubicBezTo>
                    <a:cubicBezTo>
                      <a:pt x="225" y="116"/>
                      <a:pt x="221" y="123"/>
                      <a:pt x="221" y="138"/>
                    </a:cubicBezTo>
                    <a:cubicBezTo>
                      <a:pt x="221" y="139"/>
                      <a:pt x="221" y="139"/>
                      <a:pt x="221" y="139"/>
                    </a:cubicBezTo>
                    <a:cubicBezTo>
                      <a:pt x="221" y="157"/>
                      <a:pt x="288" y="189"/>
                      <a:pt x="338" y="200"/>
                    </a:cubicBezTo>
                    <a:cubicBezTo>
                      <a:pt x="339" y="193"/>
                      <a:pt x="339" y="193"/>
                      <a:pt x="339" y="193"/>
                    </a:cubicBezTo>
                    <a:cubicBezTo>
                      <a:pt x="339" y="185"/>
                      <a:pt x="339" y="185"/>
                      <a:pt x="339" y="185"/>
                    </a:cubicBezTo>
                    <a:cubicBezTo>
                      <a:pt x="285" y="174"/>
                      <a:pt x="240" y="146"/>
                      <a:pt x="235" y="138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0"/>
                      <a:pt x="236" y="129"/>
                      <a:pt x="250" y="128"/>
                    </a:cubicBezTo>
                    <a:cubicBezTo>
                      <a:pt x="269" y="125"/>
                      <a:pt x="315" y="118"/>
                      <a:pt x="339" y="111"/>
                    </a:cubicBezTo>
                    <a:cubicBezTo>
                      <a:pt x="339" y="97"/>
                      <a:pt x="339" y="97"/>
                      <a:pt x="339" y="97"/>
                    </a:cubicBezTo>
                    <a:cubicBezTo>
                      <a:pt x="337" y="90"/>
                      <a:pt x="337" y="90"/>
                      <a:pt x="337" y="90"/>
                    </a:cubicBezTo>
                    <a:cubicBezTo>
                      <a:pt x="302" y="102"/>
                      <a:pt x="270" y="100"/>
                      <a:pt x="244" y="98"/>
                    </a:cubicBezTo>
                    <a:cubicBezTo>
                      <a:pt x="235" y="97"/>
                      <a:pt x="235" y="97"/>
                      <a:pt x="235" y="97"/>
                    </a:cubicBezTo>
                    <a:cubicBezTo>
                      <a:pt x="218" y="96"/>
                      <a:pt x="182" y="85"/>
                      <a:pt x="147" y="74"/>
                    </a:cubicBezTo>
                    <a:cubicBezTo>
                      <a:pt x="123" y="66"/>
                      <a:pt x="99" y="59"/>
                      <a:pt x="78" y="53"/>
                    </a:cubicBezTo>
                    <a:cubicBezTo>
                      <a:pt x="36" y="42"/>
                      <a:pt x="19" y="34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29" y="18"/>
                      <a:pt x="108" y="13"/>
                      <a:pt x="186" y="15"/>
                    </a:cubicBezTo>
                    <a:cubicBezTo>
                      <a:pt x="235" y="17"/>
                      <a:pt x="309" y="26"/>
                      <a:pt x="338" y="30"/>
                    </a:cubicBezTo>
                    <a:cubicBezTo>
                      <a:pt x="339" y="23"/>
                      <a:pt x="339" y="23"/>
                      <a:pt x="339" y="23"/>
                    </a:cubicBezTo>
                    <a:cubicBezTo>
                      <a:pt x="339" y="16"/>
                      <a:pt x="339" y="16"/>
                      <a:pt x="339" y="16"/>
                    </a:cubicBezTo>
                    <a:cubicBezTo>
                      <a:pt x="309" y="12"/>
                      <a:pt x="235" y="3"/>
                      <a:pt x="187" y="1"/>
                    </a:cubicBezTo>
                    <a:cubicBezTo>
                      <a:pt x="158" y="0"/>
                      <a:pt x="115" y="0"/>
                      <a:pt x="77" y="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" name="Freeform 627">
                <a:extLst>
                  <a:ext uri="{FF2B5EF4-FFF2-40B4-BE49-F238E27FC236}">
                    <a16:creationId xmlns:a16="http://schemas.microsoft.com/office/drawing/2014/main" id="{23405146-AB68-5039-582D-461B6F49C0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5" y="961"/>
                <a:ext cx="1" cy="2"/>
              </a:xfrm>
              <a:custGeom>
                <a:avLst/>
                <a:gdLst>
                  <a:gd name="T0" fmla="*/ 0 w 1"/>
                  <a:gd name="T1" fmla="*/ 8 h 1"/>
                  <a:gd name="T2" fmla="*/ 0 w 1"/>
                  <a:gd name="T3" fmla="*/ 0 h 1"/>
                  <a:gd name="T4" fmla="*/ 0 w 1"/>
                  <a:gd name="T5" fmla="*/ 0 h 1"/>
                  <a:gd name="T6" fmla="*/ 0 w 1"/>
                  <a:gd name="T7" fmla="*/ 8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" name="Freeform 628">
                <a:extLst>
                  <a:ext uri="{FF2B5EF4-FFF2-40B4-BE49-F238E27FC236}">
                    <a16:creationId xmlns:a16="http://schemas.microsoft.com/office/drawing/2014/main" id="{CA6E8B32-734F-CB0E-8DE6-7FB7A54C21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7" y="1980"/>
                <a:ext cx="109" cy="395"/>
              </a:xfrm>
              <a:custGeom>
                <a:avLst/>
                <a:gdLst>
                  <a:gd name="T0" fmla="*/ 177 w 69"/>
                  <a:gd name="T1" fmla="*/ 82 h 250"/>
                  <a:gd name="T2" fmla="*/ 5 w 69"/>
                  <a:gd name="T3" fmla="*/ 371 h 250"/>
                  <a:gd name="T4" fmla="*/ 5 w 69"/>
                  <a:gd name="T5" fmla="*/ 442 h 250"/>
                  <a:gd name="T6" fmla="*/ 103 w 69"/>
                  <a:gd name="T7" fmla="*/ 860 h 250"/>
                  <a:gd name="T8" fmla="*/ 257 w 69"/>
                  <a:gd name="T9" fmla="*/ 986 h 250"/>
                  <a:gd name="T10" fmla="*/ 272 w 69"/>
                  <a:gd name="T11" fmla="*/ 964 h 250"/>
                  <a:gd name="T12" fmla="*/ 272 w 69"/>
                  <a:gd name="T13" fmla="*/ 926 h 250"/>
                  <a:gd name="T14" fmla="*/ 142 w 69"/>
                  <a:gd name="T15" fmla="*/ 822 h 250"/>
                  <a:gd name="T16" fmla="*/ 60 w 69"/>
                  <a:gd name="T17" fmla="*/ 442 h 250"/>
                  <a:gd name="T18" fmla="*/ 60 w 69"/>
                  <a:gd name="T19" fmla="*/ 371 h 250"/>
                  <a:gd name="T20" fmla="*/ 220 w 69"/>
                  <a:gd name="T21" fmla="*/ 122 h 250"/>
                  <a:gd name="T22" fmla="*/ 272 w 69"/>
                  <a:gd name="T23" fmla="*/ 63 h 250"/>
                  <a:gd name="T24" fmla="*/ 272 w 69"/>
                  <a:gd name="T25" fmla="*/ 21 h 250"/>
                  <a:gd name="T26" fmla="*/ 253 w 69"/>
                  <a:gd name="T27" fmla="*/ 0 h 250"/>
                  <a:gd name="T28" fmla="*/ 177 w 69"/>
                  <a:gd name="T29" fmla="*/ 82 h 25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69" h="250">
                    <a:moveTo>
                      <a:pt x="45" y="21"/>
                    </a:moveTo>
                    <a:cubicBezTo>
                      <a:pt x="23" y="45"/>
                      <a:pt x="0" y="70"/>
                      <a:pt x="1" y="94"/>
                    </a:cubicBezTo>
                    <a:cubicBezTo>
                      <a:pt x="1" y="112"/>
                      <a:pt x="1" y="112"/>
                      <a:pt x="1" y="112"/>
                    </a:cubicBezTo>
                    <a:cubicBezTo>
                      <a:pt x="1" y="147"/>
                      <a:pt x="1" y="195"/>
                      <a:pt x="26" y="218"/>
                    </a:cubicBezTo>
                    <a:cubicBezTo>
                      <a:pt x="39" y="231"/>
                      <a:pt x="52" y="241"/>
                      <a:pt x="65" y="250"/>
                    </a:cubicBezTo>
                    <a:cubicBezTo>
                      <a:pt x="69" y="244"/>
                      <a:pt x="69" y="244"/>
                      <a:pt x="69" y="244"/>
                    </a:cubicBezTo>
                    <a:cubicBezTo>
                      <a:pt x="69" y="235"/>
                      <a:pt x="69" y="235"/>
                      <a:pt x="69" y="235"/>
                    </a:cubicBezTo>
                    <a:cubicBezTo>
                      <a:pt x="58" y="227"/>
                      <a:pt x="47" y="218"/>
                      <a:pt x="36" y="208"/>
                    </a:cubicBezTo>
                    <a:cubicBezTo>
                      <a:pt x="15" y="189"/>
                      <a:pt x="15" y="143"/>
                      <a:pt x="15" y="112"/>
                    </a:cubicBezTo>
                    <a:cubicBezTo>
                      <a:pt x="15" y="94"/>
                      <a:pt x="15" y="94"/>
                      <a:pt x="15" y="94"/>
                    </a:cubicBezTo>
                    <a:cubicBezTo>
                      <a:pt x="14" y="75"/>
                      <a:pt x="36" y="52"/>
                      <a:pt x="56" y="31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5"/>
                      <a:pt x="69" y="5"/>
                      <a:pt x="69" y="5"/>
                    </a:cubicBezTo>
                    <a:cubicBezTo>
                      <a:pt x="64" y="0"/>
                      <a:pt x="64" y="0"/>
                      <a:pt x="64" y="0"/>
                    </a:cubicBezTo>
                    <a:lnTo>
                      <a:pt x="45" y="2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" name="Freeform 629">
                <a:extLst>
                  <a:ext uri="{FF2B5EF4-FFF2-40B4-BE49-F238E27FC236}">
                    <a16:creationId xmlns:a16="http://schemas.microsoft.com/office/drawing/2014/main" id="{4649FED3-AC36-8619-EE6A-FBC90D90CC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0" y="1768"/>
                <a:ext cx="3" cy="3"/>
              </a:xfrm>
              <a:custGeom>
                <a:avLst/>
                <a:gdLst>
                  <a:gd name="T0" fmla="*/ 8 w 2"/>
                  <a:gd name="T1" fmla="*/ 0 h 2"/>
                  <a:gd name="T2" fmla="*/ 0 w 2"/>
                  <a:gd name="T3" fmla="*/ 8 h 2"/>
                  <a:gd name="T4" fmla="*/ 8 w 2"/>
                  <a:gd name="T5" fmla="*/ 0 h 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" name="Freeform 630">
                <a:extLst>
                  <a:ext uri="{FF2B5EF4-FFF2-40B4-BE49-F238E27FC236}">
                    <a16:creationId xmlns:a16="http://schemas.microsoft.com/office/drawing/2014/main" id="{3337B782-0CD6-C2D8-7411-4D8AE10B9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0" y="1994"/>
                <a:ext cx="556" cy="404"/>
              </a:xfrm>
              <a:custGeom>
                <a:avLst/>
                <a:gdLst>
                  <a:gd name="T0" fmla="*/ 605 w 351"/>
                  <a:gd name="T1" fmla="*/ 82 h 256"/>
                  <a:gd name="T2" fmla="*/ 756 w 351"/>
                  <a:gd name="T3" fmla="*/ 27 h 256"/>
                  <a:gd name="T4" fmla="*/ 1212 w 351"/>
                  <a:gd name="T5" fmla="*/ 87 h 256"/>
                  <a:gd name="T6" fmla="*/ 1388 w 351"/>
                  <a:gd name="T7" fmla="*/ 374 h 256"/>
                  <a:gd name="T8" fmla="*/ 1375 w 351"/>
                  <a:gd name="T9" fmla="*/ 469 h 256"/>
                  <a:gd name="T10" fmla="*/ 1335 w 351"/>
                  <a:gd name="T11" fmla="*/ 516 h 256"/>
                  <a:gd name="T12" fmla="*/ 1142 w 351"/>
                  <a:gd name="T13" fmla="*/ 814 h 256"/>
                  <a:gd name="T14" fmla="*/ 884 w 351"/>
                  <a:gd name="T15" fmla="*/ 1001 h 256"/>
                  <a:gd name="T16" fmla="*/ 756 w 351"/>
                  <a:gd name="T17" fmla="*/ 892 h 256"/>
                  <a:gd name="T18" fmla="*/ 687 w 351"/>
                  <a:gd name="T19" fmla="*/ 776 h 256"/>
                  <a:gd name="T20" fmla="*/ 184 w 351"/>
                  <a:gd name="T21" fmla="*/ 380 h 256"/>
                  <a:gd name="T22" fmla="*/ 0 w 351"/>
                  <a:gd name="T23" fmla="*/ 264 h 256"/>
                  <a:gd name="T24" fmla="*/ 8 w 351"/>
                  <a:gd name="T25" fmla="*/ 237 h 256"/>
                  <a:gd name="T26" fmla="*/ 155 w 351"/>
                  <a:gd name="T27" fmla="*/ 193 h 256"/>
                  <a:gd name="T28" fmla="*/ 299 w 351"/>
                  <a:gd name="T29" fmla="*/ 177 h 256"/>
                  <a:gd name="T30" fmla="*/ 605 w 351"/>
                  <a:gd name="T31" fmla="*/ 82 h 25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51" h="256">
                    <a:moveTo>
                      <a:pt x="152" y="21"/>
                    </a:moveTo>
                    <a:cubicBezTo>
                      <a:pt x="166" y="15"/>
                      <a:pt x="179" y="10"/>
                      <a:pt x="190" y="7"/>
                    </a:cubicBezTo>
                    <a:cubicBezTo>
                      <a:pt x="217" y="0"/>
                      <a:pt x="274" y="1"/>
                      <a:pt x="305" y="22"/>
                    </a:cubicBezTo>
                    <a:cubicBezTo>
                      <a:pt x="325" y="36"/>
                      <a:pt x="345" y="68"/>
                      <a:pt x="349" y="95"/>
                    </a:cubicBezTo>
                    <a:cubicBezTo>
                      <a:pt x="351" y="106"/>
                      <a:pt x="349" y="115"/>
                      <a:pt x="346" y="119"/>
                    </a:cubicBezTo>
                    <a:cubicBezTo>
                      <a:pt x="336" y="131"/>
                      <a:pt x="336" y="131"/>
                      <a:pt x="336" y="131"/>
                    </a:cubicBezTo>
                    <a:cubicBezTo>
                      <a:pt x="320" y="151"/>
                      <a:pt x="300" y="175"/>
                      <a:pt x="287" y="207"/>
                    </a:cubicBezTo>
                    <a:cubicBezTo>
                      <a:pt x="273" y="244"/>
                      <a:pt x="244" y="254"/>
                      <a:pt x="222" y="255"/>
                    </a:cubicBezTo>
                    <a:cubicBezTo>
                      <a:pt x="206" y="256"/>
                      <a:pt x="204" y="252"/>
                      <a:pt x="190" y="227"/>
                    </a:cubicBezTo>
                    <a:cubicBezTo>
                      <a:pt x="186" y="219"/>
                      <a:pt x="180" y="209"/>
                      <a:pt x="173" y="198"/>
                    </a:cubicBezTo>
                    <a:cubicBezTo>
                      <a:pt x="140" y="143"/>
                      <a:pt x="79" y="111"/>
                      <a:pt x="46" y="97"/>
                    </a:cubicBezTo>
                    <a:cubicBezTo>
                      <a:pt x="9" y="82"/>
                      <a:pt x="0" y="76"/>
                      <a:pt x="0" y="67"/>
                    </a:cubicBezTo>
                    <a:cubicBezTo>
                      <a:pt x="0" y="65"/>
                      <a:pt x="1" y="62"/>
                      <a:pt x="2" y="60"/>
                    </a:cubicBezTo>
                    <a:cubicBezTo>
                      <a:pt x="4" y="53"/>
                      <a:pt x="20" y="51"/>
                      <a:pt x="39" y="49"/>
                    </a:cubicBezTo>
                    <a:cubicBezTo>
                      <a:pt x="50" y="48"/>
                      <a:pt x="62" y="47"/>
                      <a:pt x="75" y="45"/>
                    </a:cubicBezTo>
                    <a:cubicBezTo>
                      <a:pt x="102" y="40"/>
                      <a:pt x="129" y="30"/>
                      <a:pt x="152" y="2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" name="Freeform 631">
                <a:extLst>
                  <a:ext uri="{FF2B5EF4-FFF2-40B4-BE49-F238E27FC236}">
                    <a16:creationId xmlns:a16="http://schemas.microsoft.com/office/drawing/2014/main" id="{3BA51FE0-595C-8B05-EC82-BADCDF084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1" y="1511"/>
                <a:ext cx="486" cy="229"/>
              </a:xfrm>
              <a:custGeom>
                <a:avLst/>
                <a:gdLst>
                  <a:gd name="T0" fmla="*/ 47 w 307"/>
                  <a:gd name="T1" fmla="*/ 294 h 145"/>
                  <a:gd name="T2" fmla="*/ 0 w 307"/>
                  <a:gd name="T3" fmla="*/ 193 h 145"/>
                  <a:gd name="T4" fmla="*/ 43 w 307"/>
                  <a:gd name="T5" fmla="*/ 90 h 145"/>
                  <a:gd name="T6" fmla="*/ 43 w 307"/>
                  <a:gd name="T7" fmla="*/ 90 h 145"/>
                  <a:gd name="T8" fmla="*/ 586 w 307"/>
                  <a:gd name="T9" fmla="*/ 69 h 145"/>
                  <a:gd name="T10" fmla="*/ 605 w 307"/>
                  <a:gd name="T11" fmla="*/ 69 h 145"/>
                  <a:gd name="T12" fmla="*/ 885 w 307"/>
                  <a:gd name="T13" fmla="*/ 103 h 145"/>
                  <a:gd name="T14" fmla="*/ 1151 w 307"/>
                  <a:gd name="T15" fmla="*/ 134 h 145"/>
                  <a:gd name="T16" fmla="*/ 1211 w 307"/>
                  <a:gd name="T17" fmla="*/ 164 h 145"/>
                  <a:gd name="T18" fmla="*/ 1143 w 307"/>
                  <a:gd name="T19" fmla="*/ 272 h 145"/>
                  <a:gd name="T20" fmla="*/ 940 w 307"/>
                  <a:gd name="T21" fmla="*/ 382 h 145"/>
                  <a:gd name="T22" fmla="*/ 749 w 307"/>
                  <a:gd name="T23" fmla="*/ 456 h 145"/>
                  <a:gd name="T24" fmla="*/ 719 w 307"/>
                  <a:gd name="T25" fmla="*/ 469 h 145"/>
                  <a:gd name="T26" fmla="*/ 401 w 307"/>
                  <a:gd name="T27" fmla="*/ 559 h 145"/>
                  <a:gd name="T28" fmla="*/ 47 w 307"/>
                  <a:gd name="T29" fmla="*/ 294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07" h="145">
                    <a:moveTo>
                      <a:pt x="12" y="75"/>
                    </a:moveTo>
                    <a:cubicBezTo>
                      <a:pt x="3" y="64"/>
                      <a:pt x="0" y="56"/>
                      <a:pt x="0" y="49"/>
                    </a:cubicBezTo>
                    <a:cubicBezTo>
                      <a:pt x="0" y="41"/>
                      <a:pt x="4" y="3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28" y="0"/>
                      <a:pt x="100" y="11"/>
                      <a:pt x="148" y="18"/>
                    </a:cubicBezTo>
                    <a:cubicBezTo>
                      <a:pt x="152" y="18"/>
                      <a:pt x="152" y="18"/>
                      <a:pt x="152" y="18"/>
                    </a:cubicBezTo>
                    <a:cubicBezTo>
                      <a:pt x="177" y="22"/>
                      <a:pt x="201" y="24"/>
                      <a:pt x="223" y="26"/>
                    </a:cubicBezTo>
                    <a:cubicBezTo>
                      <a:pt x="250" y="28"/>
                      <a:pt x="274" y="30"/>
                      <a:pt x="290" y="34"/>
                    </a:cubicBezTo>
                    <a:cubicBezTo>
                      <a:pt x="302" y="38"/>
                      <a:pt x="304" y="41"/>
                      <a:pt x="305" y="42"/>
                    </a:cubicBezTo>
                    <a:cubicBezTo>
                      <a:pt x="307" y="48"/>
                      <a:pt x="293" y="64"/>
                      <a:pt x="288" y="69"/>
                    </a:cubicBezTo>
                    <a:cubicBezTo>
                      <a:pt x="276" y="83"/>
                      <a:pt x="260" y="89"/>
                      <a:pt x="237" y="97"/>
                    </a:cubicBezTo>
                    <a:cubicBezTo>
                      <a:pt x="223" y="101"/>
                      <a:pt x="207" y="107"/>
                      <a:pt x="189" y="116"/>
                    </a:cubicBezTo>
                    <a:cubicBezTo>
                      <a:pt x="181" y="119"/>
                      <a:pt x="181" y="119"/>
                      <a:pt x="181" y="119"/>
                    </a:cubicBezTo>
                    <a:cubicBezTo>
                      <a:pt x="137" y="140"/>
                      <a:pt x="125" y="145"/>
                      <a:pt x="101" y="142"/>
                    </a:cubicBezTo>
                    <a:cubicBezTo>
                      <a:pt x="77" y="139"/>
                      <a:pt x="35" y="104"/>
                      <a:pt x="12" y="75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" name="Freeform 632">
                <a:extLst>
                  <a:ext uri="{FF2B5EF4-FFF2-40B4-BE49-F238E27FC236}">
                    <a16:creationId xmlns:a16="http://schemas.microsoft.com/office/drawing/2014/main" id="{EFDAB95E-EE32-3B76-1C52-C60D1FF563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" y="1661"/>
                <a:ext cx="323" cy="308"/>
              </a:xfrm>
              <a:custGeom>
                <a:avLst/>
                <a:gdLst>
                  <a:gd name="T0" fmla="*/ 328 w 204"/>
                  <a:gd name="T1" fmla="*/ 43 h 195"/>
                  <a:gd name="T2" fmla="*/ 549 w 204"/>
                  <a:gd name="T3" fmla="*/ 117 h 195"/>
                  <a:gd name="T4" fmla="*/ 567 w 204"/>
                  <a:gd name="T5" fmla="*/ 137 h 195"/>
                  <a:gd name="T6" fmla="*/ 652 w 204"/>
                  <a:gd name="T7" fmla="*/ 205 h 195"/>
                  <a:gd name="T8" fmla="*/ 795 w 204"/>
                  <a:gd name="T9" fmla="*/ 374 h 195"/>
                  <a:gd name="T10" fmla="*/ 803 w 204"/>
                  <a:gd name="T11" fmla="*/ 461 h 195"/>
                  <a:gd name="T12" fmla="*/ 714 w 204"/>
                  <a:gd name="T13" fmla="*/ 531 h 195"/>
                  <a:gd name="T14" fmla="*/ 695 w 204"/>
                  <a:gd name="T15" fmla="*/ 548 h 195"/>
                  <a:gd name="T16" fmla="*/ 557 w 204"/>
                  <a:gd name="T17" fmla="*/ 638 h 195"/>
                  <a:gd name="T18" fmla="*/ 448 w 204"/>
                  <a:gd name="T19" fmla="*/ 714 h 195"/>
                  <a:gd name="T20" fmla="*/ 124 w 204"/>
                  <a:gd name="T21" fmla="*/ 706 h 195"/>
                  <a:gd name="T22" fmla="*/ 0 w 204"/>
                  <a:gd name="T23" fmla="*/ 559 h 195"/>
                  <a:gd name="T24" fmla="*/ 21 w 204"/>
                  <a:gd name="T25" fmla="*/ 430 h 195"/>
                  <a:gd name="T26" fmla="*/ 35 w 204"/>
                  <a:gd name="T27" fmla="*/ 305 h 195"/>
                  <a:gd name="T28" fmla="*/ 35 w 204"/>
                  <a:gd name="T29" fmla="*/ 284 h 195"/>
                  <a:gd name="T30" fmla="*/ 63 w 204"/>
                  <a:gd name="T31" fmla="*/ 210 h 195"/>
                  <a:gd name="T32" fmla="*/ 328 w 204"/>
                  <a:gd name="T33" fmla="*/ 43 h 19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04" h="195">
                    <a:moveTo>
                      <a:pt x="83" y="11"/>
                    </a:moveTo>
                    <a:cubicBezTo>
                      <a:pt x="108" y="0"/>
                      <a:pt x="120" y="12"/>
                      <a:pt x="138" y="30"/>
                    </a:cubicBezTo>
                    <a:cubicBezTo>
                      <a:pt x="143" y="35"/>
                      <a:pt x="143" y="35"/>
                      <a:pt x="143" y="35"/>
                    </a:cubicBezTo>
                    <a:cubicBezTo>
                      <a:pt x="150" y="41"/>
                      <a:pt x="157" y="47"/>
                      <a:pt x="164" y="52"/>
                    </a:cubicBezTo>
                    <a:cubicBezTo>
                      <a:pt x="180" y="65"/>
                      <a:pt x="195" y="76"/>
                      <a:pt x="200" y="95"/>
                    </a:cubicBezTo>
                    <a:cubicBezTo>
                      <a:pt x="203" y="107"/>
                      <a:pt x="204" y="114"/>
                      <a:pt x="202" y="117"/>
                    </a:cubicBezTo>
                    <a:cubicBezTo>
                      <a:pt x="200" y="122"/>
                      <a:pt x="192" y="127"/>
                      <a:pt x="180" y="135"/>
                    </a:cubicBezTo>
                    <a:cubicBezTo>
                      <a:pt x="175" y="139"/>
                      <a:pt x="175" y="139"/>
                      <a:pt x="175" y="139"/>
                    </a:cubicBezTo>
                    <a:cubicBezTo>
                      <a:pt x="158" y="151"/>
                      <a:pt x="149" y="157"/>
                      <a:pt x="140" y="162"/>
                    </a:cubicBezTo>
                    <a:cubicBezTo>
                      <a:pt x="132" y="167"/>
                      <a:pt x="125" y="172"/>
                      <a:pt x="113" y="181"/>
                    </a:cubicBezTo>
                    <a:cubicBezTo>
                      <a:pt x="93" y="195"/>
                      <a:pt x="74" y="194"/>
                      <a:pt x="31" y="179"/>
                    </a:cubicBezTo>
                    <a:cubicBezTo>
                      <a:pt x="8" y="170"/>
                      <a:pt x="0" y="159"/>
                      <a:pt x="0" y="142"/>
                    </a:cubicBezTo>
                    <a:cubicBezTo>
                      <a:pt x="0" y="133"/>
                      <a:pt x="2" y="122"/>
                      <a:pt x="5" y="109"/>
                    </a:cubicBezTo>
                    <a:cubicBezTo>
                      <a:pt x="9" y="95"/>
                      <a:pt x="9" y="84"/>
                      <a:pt x="9" y="77"/>
                    </a:cubicBezTo>
                    <a:cubicBezTo>
                      <a:pt x="9" y="76"/>
                      <a:pt x="9" y="73"/>
                      <a:pt x="9" y="72"/>
                    </a:cubicBezTo>
                    <a:cubicBezTo>
                      <a:pt x="9" y="63"/>
                      <a:pt x="10" y="60"/>
                      <a:pt x="16" y="53"/>
                    </a:cubicBezTo>
                    <a:cubicBezTo>
                      <a:pt x="39" y="35"/>
                      <a:pt x="62" y="21"/>
                      <a:pt x="83" y="1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" name="Freeform 633">
                <a:extLst>
                  <a:ext uri="{FF2B5EF4-FFF2-40B4-BE49-F238E27FC236}">
                    <a16:creationId xmlns:a16="http://schemas.microsoft.com/office/drawing/2014/main" id="{0CD39DD0-A61B-7875-F57C-D41A34501C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74"/>
                <a:ext cx="1527" cy="958"/>
              </a:xfrm>
              <a:custGeom>
                <a:avLst/>
                <a:gdLst>
                  <a:gd name="T0" fmla="*/ 817 w 964"/>
                  <a:gd name="T1" fmla="*/ 2387 h 606"/>
                  <a:gd name="T2" fmla="*/ 1074 w 964"/>
                  <a:gd name="T3" fmla="*/ 2374 h 606"/>
                  <a:gd name="T4" fmla="*/ 1204 w 964"/>
                  <a:gd name="T5" fmla="*/ 2156 h 606"/>
                  <a:gd name="T6" fmla="*/ 1370 w 964"/>
                  <a:gd name="T7" fmla="*/ 1850 h 606"/>
                  <a:gd name="T8" fmla="*/ 1715 w 964"/>
                  <a:gd name="T9" fmla="*/ 1750 h 606"/>
                  <a:gd name="T10" fmla="*/ 2218 w 964"/>
                  <a:gd name="T11" fmla="*/ 1442 h 606"/>
                  <a:gd name="T12" fmla="*/ 2233 w 964"/>
                  <a:gd name="T13" fmla="*/ 1442 h 606"/>
                  <a:gd name="T14" fmla="*/ 2281 w 964"/>
                  <a:gd name="T15" fmla="*/ 1739 h 606"/>
                  <a:gd name="T16" fmla="*/ 3008 w 964"/>
                  <a:gd name="T17" fmla="*/ 2362 h 606"/>
                  <a:gd name="T18" fmla="*/ 3540 w 964"/>
                  <a:gd name="T19" fmla="*/ 1804 h 606"/>
                  <a:gd name="T20" fmla="*/ 2861 w 964"/>
                  <a:gd name="T21" fmla="*/ 1273 h 606"/>
                  <a:gd name="T22" fmla="*/ 2634 w 964"/>
                  <a:gd name="T23" fmla="*/ 1339 h 606"/>
                  <a:gd name="T24" fmla="*/ 3013 w 964"/>
                  <a:gd name="T25" fmla="*/ 1127 h 606"/>
                  <a:gd name="T26" fmla="*/ 3212 w 964"/>
                  <a:gd name="T27" fmla="*/ 825 h 606"/>
                  <a:gd name="T28" fmla="*/ 3171 w 964"/>
                  <a:gd name="T29" fmla="*/ 715 h 606"/>
                  <a:gd name="T30" fmla="*/ 2989 w 964"/>
                  <a:gd name="T31" fmla="*/ 939 h 606"/>
                  <a:gd name="T32" fmla="*/ 2755 w 964"/>
                  <a:gd name="T33" fmla="*/ 1107 h 606"/>
                  <a:gd name="T34" fmla="*/ 2938 w 964"/>
                  <a:gd name="T35" fmla="*/ 830 h 606"/>
                  <a:gd name="T36" fmla="*/ 3295 w 964"/>
                  <a:gd name="T37" fmla="*/ 612 h 606"/>
                  <a:gd name="T38" fmla="*/ 3741 w 964"/>
                  <a:gd name="T39" fmla="*/ 403 h 606"/>
                  <a:gd name="T40" fmla="*/ 3442 w 964"/>
                  <a:gd name="T41" fmla="*/ 138 h 606"/>
                  <a:gd name="T42" fmla="*/ 2552 w 964"/>
                  <a:gd name="T43" fmla="*/ 145 h 606"/>
                  <a:gd name="T44" fmla="*/ 2557 w 964"/>
                  <a:gd name="T45" fmla="*/ 422 h 606"/>
                  <a:gd name="T46" fmla="*/ 2233 w 964"/>
                  <a:gd name="T47" fmla="*/ 550 h 606"/>
                  <a:gd name="T48" fmla="*/ 2221 w 964"/>
                  <a:gd name="T49" fmla="*/ 503 h 606"/>
                  <a:gd name="T50" fmla="*/ 2273 w 964"/>
                  <a:gd name="T51" fmla="*/ 87 h 606"/>
                  <a:gd name="T52" fmla="*/ 1830 w 964"/>
                  <a:gd name="T53" fmla="*/ 87 h 606"/>
                  <a:gd name="T54" fmla="*/ 1275 w 964"/>
                  <a:gd name="T55" fmla="*/ 348 h 606"/>
                  <a:gd name="T56" fmla="*/ 1633 w 964"/>
                  <a:gd name="T57" fmla="*/ 558 h 606"/>
                  <a:gd name="T58" fmla="*/ 1887 w 964"/>
                  <a:gd name="T59" fmla="*/ 809 h 606"/>
                  <a:gd name="T60" fmla="*/ 1598 w 964"/>
                  <a:gd name="T61" fmla="*/ 956 h 606"/>
                  <a:gd name="T62" fmla="*/ 1315 w 964"/>
                  <a:gd name="T63" fmla="*/ 917 h 606"/>
                  <a:gd name="T64" fmla="*/ 1837 w 964"/>
                  <a:gd name="T65" fmla="*/ 830 h 606"/>
                  <a:gd name="T66" fmla="*/ 1185 w 964"/>
                  <a:gd name="T67" fmla="*/ 383 h 606"/>
                  <a:gd name="T68" fmla="*/ 722 w 964"/>
                  <a:gd name="T69" fmla="*/ 580 h 606"/>
                  <a:gd name="T70" fmla="*/ 817 w 964"/>
                  <a:gd name="T71" fmla="*/ 986 h 606"/>
                  <a:gd name="T72" fmla="*/ 1179 w 964"/>
                  <a:gd name="T73" fmla="*/ 980 h 606"/>
                  <a:gd name="T74" fmla="*/ 1034 w 964"/>
                  <a:gd name="T75" fmla="*/ 1067 h 606"/>
                  <a:gd name="T76" fmla="*/ 588 w 964"/>
                  <a:gd name="T77" fmla="*/ 1040 h 606"/>
                  <a:gd name="T78" fmla="*/ 713 w 964"/>
                  <a:gd name="T79" fmla="*/ 1213 h 606"/>
                  <a:gd name="T80" fmla="*/ 524 w 964"/>
                  <a:gd name="T81" fmla="*/ 1127 h 606"/>
                  <a:gd name="T82" fmla="*/ 0 w 964"/>
                  <a:gd name="T83" fmla="*/ 809 h 606"/>
                  <a:gd name="T84" fmla="*/ 469 w 964"/>
                  <a:gd name="T85" fmla="*/ 1122 h 606"/>
                  <a:gd name="T86" fmla="*/ 0 w 964"/>
                  <a:gd name="T87" fmla="*/ 1707 h 606"/>
                  <a:gd name="T88" fmla="*/ 382 w 964"/>
                  <a:gd name="T89" fmla="*/ 1415 h 606"/>
                  <a:gd name="T90" fmla="*/ 529 w 964"/>
                  <a:gd name="T91" fmla="*/ 1442 h 606"/>
                  <a:gd name="T92" fmla="*/ 1109 w 964"/>
                  <a:gd name="T93" fmla="*/ 1911 h 606"/>
                  <a:gd name="T94" fmla="*/ 675 w 964"/>
                  <a:gd name="T95" fmla="*/ 1407 h 606"/>
                  <a:gd name="T96" fmla="*/ 464 w 964"/>
                  <a:gd name="T97" fmla="*/ 1497 h 606"/>
                  <a:gd name="T98" fmla="*/ 0 w 964"/>
                  <a:gd name="T99" fmla="*/ 2031 h 60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0" t="0" r="r" b="b"/>
                <a:pathLst>
                  <a:path w="964" h="606">
                    <a:moveTo>
                      <a:pt x="16" y="591"/>
                    </a:moveTo>
                    <a:cubicBezTo>
                      <a:pt x="33" y="606"/>
                      <a:pt x="101" y="606"/>
                      <a:pt x="175" y="604"/>
                    </a:cubicBezTo>
                    <a:cubicBezTo>
                      <a:pt x="189" y="604"/>
                      <a:pt x="200" y="604"/>
                      <a:pt x="206" y="604"/>
                    </a:cubicBezTo>
                    <a:cubicBezTo>
                      <a:pt x="211" y="604"/>
                      <a:pt x="211" y="604"/>
                      <a:pt x="211" y="604"/>
                    </a:cubicBezTo>
                    <a:cubicBezTo>
                      <a:pt x="230" y="605"/>
                      <a:pt x="251" y="606"/>
                      <a:pt x="265" y="584"/>
                    </a:cubicBezTo>
                    <a:cubicBezTo>
                      <a:pt x="263" y="592"/>
                      <a:pt x="264" y="597"/>
                      <a:pt x="270" y="601"/>
                    </a:cubicBezTo>
                    <a:cubicBezTo>
                      <a:pt x="273" y="603"/>
                      <a:pt x="277" y="603"/>
                      <a:pt x="280" y="601"/>
                    </a:cubicBezTo>
                    <a:cubicBezTo>
                      <a:pt x="290" y="596"/>
                      <a:pt x="298" y="568"/>
                      <a:pt x="299" y="561"/>
                    </a:cubicBezTo>
                    <a:cubicBezTo>
                      <a:pt x="299" y="558"/>
                      <a:pt x="301" y="552"/>
                      <a:pt x="303" y="546"/>
                    </a:cubicBezTo>
                    <a:cubicBezTo>
                      <a:pt x="308" y="531"/>
                      <a:pt x="314" y="510"/>
                      <a:pt x="312" y="494"/>
                    </a:cubicBezTo>
                    <a:cubicBezTo>
                      <a:pt x="311" y="485"/>
                      <a:pt x="313" y="477"/>
                      <a:pt x="318" y="473"/>
                    </a:cubicBezTo>
                    <a:cubicBezTo>
                      <a:pt x="323" y="467"/>
                      <a:pt x="333" y="466"/>
                      <a:pt x="345" y="468"/>
                    </a:cubicBezTo>
                    <a:cubicBezTo>
                      <a:pt x="352" y="469"/>
                      <a:pt x="352" y="469"/>
                      <a:pt x="352" y="469"/>
                    </a:cubicBezTo>
                    <a:cubicBezTo>
                      <a:pt x="371" y="472"/>
                      <a:pt x="387" y="475"/>
                      <a:pt x="408" y="458"/>
                    </a:cubicBezTo>
                    <a:cubicBezTo>
                      <a:pt x="418" y="451"/>
                      <a:pt x="425" y="447"/>
                      <a:pt x="432" y="443"/>
                    </a:cubicBezTo>
                    <a:cubicBezTo>
                      <a:pt x="441" y="439"/>
                      <a:pt x="449" y="435"/>
                      <a:pt x="459" y="426"/>
                    </a:cubicBezTo>
                    <a:cubicBezTo>
                      <a:pt x="463" y="422"/>
                      <a:pt x="467" y="416"/>
                      <a:pt x="471" y="409"/>
                    </a:cubicBezTo>
                    <a:cubicBezTo>
                      <a:pt x="486" y="387"/>
                      <a:pt x="507" y="356"/>
                      <a:pt x="558" y="365"/>
                    </a:cubicBezTo>
                    <a:cubicBezTo>
                      <a:pt x="558" y="365"/>
                      <a:pt x="558" y="365"/>
                      <a:pt x="558" y="365"/>
                    </a:cubicBezTo>
                    <a:cubicBezTo>
                      <a:pt x="559" y="365"/>
                      <a:pt x="559" y="365"/>
                      <a:pt x="559" y="365"/>
                    </a:cubicBezTo>
                    <a:cubicBezTo>
                      <a:pt x="559" y="365"/>
                      <a:pt x="561" y="365"/>
                      <a:pt x="562" y="365"/>
                    </a:cubicBezTo>
                    <a:cubicBezTo>
                      <a:pt x="541" y="367"/>
                      <a:pt x="526" y="370"/>
                      <a:pt x="522" y="384"/>
                    </a:cubicBezTo>
                    <a:cubicBezTo>
                      <a:pt x="522" y="385"/>
                      <a:pt x="522" y="385"/>
                      <a:pt x="522" y="385"/>
                    </a:cubicBezTo>
                    <a:cubicBezTo>
                      <a:pt x="514" y="413"/>
                      <a:pt x="533" y="422"/>
                      <a:pt x="574" y="440"/>
                    </a:cubicBezTo>
                    <a:cubicBezTo>
                      <a:pt x="606" y="453"/>
                      <a:pt x="664" y="483"/>
                      <a:pt x="695" y="534"/>
                    </a:cubicBezTo>
                    <a:cubicBezTo>
                      <a:pt x="702" y="545"/>
                      <a:pt x="707" y="555"/>
                      <a:pt x="711" y="563"/>
                    </a:cubicBezTo>
                    <a:cubicBezTo>
                      <a:pt x="725" y="588"/>
                      <a:pt x="732" y="600"/>
                      <a:pt x="757" y="598"/>
                    </a:cubicBezTo>
                    <a:cubicBezTo>
                      <a:pt x="779" y="597"/>
                      <a:pt x="817" y="588"/>
                      <a:pt x="835" y="541"/>
                    </a:cubicBezTo>
                    <a:cubicBezTo>
                      <a:pt x="846" y="511"/>
                      <a:pt x="865" y="488"/>
                      <a:pt x="881" y="469"/>
                    </a:cubicBezTo>
                    <a:cubicBezTo>
                      <a:pt x="891" y="457"/>
                      <a:pt x="891" y="457"/>
                      <a:pt x="891" y="457"/>
                    </a:cubicBezTo>
                    <a:cubicBezTo>
                      <a:pt x="897" y="449"/>
                      <a:pt x="899" y="437"/>
                      <a:pt x="897" y="422"/>
                    </a:cubicBezTo>
                    <a:cubicBezTo>
                      <a:pt x="893" y="395"/>
                      <a:pt x="873" y="357"/>
                      <a:pt x="847" y="339"/>
                    </a:cubicBezTo>
                    <a:cubicBezTo>
                      <a:pt x="812" y="315"/>
                      <a:pt x="750" y="314"/>
                      <a:pt x="720" y="322"/>
                    </a:cubicBezTo>
                    <a:cubicBezTo>
                      <a:pt x="708" y="326"/>
                      <a:pt x="695" y="331"/>
                      <a:pt x="681" y="336"/>
                    </a:cubicBezTo>
                    <a:cubicBezTo>
                      <a:pt x="672" y="340"/>
                      <a:pt x="663" y="344"/>
                      <a:pt x="653" y="347"/>
                    </a:cubicBezTo>
                    <a:cubicBezTo>
                      <a:pt x="657" y="344"/>
                      <a:pt x="660" y="342"/>
                      <a:pt x="663" y="339"/>
                    </a:cubicBezTo>
                    <a:cubicBezTo>
                      <a:pt x="669" y="334"/>
                      <a:pt x="675" y="330"/>
                      <a:pt x="686" y="325"/>
                    </a:cubicBezTo>
                    <a:cubicBezTo>
                      <a:pt x="694" y="322"/>
                      <a:pt x="694" y="322"/>
                      <a:pt x="694" y="322"/>
                    </a:cubicBezTo>
                    <a:cubicBezTo>
                      <a:pt x="717" y="313"/>
                      <a:pt x="738" y="305"/>
                      <a:pt x="758" y="285"/>
                    </a:cubicBezTo>
                    <a:cubicBezTo>
                      <a:pt x="771" y="273"/>
                      <a:pt x="773" y="262"/>
                      <a:pt x="775" y="253"/>
                    </a:cubicBezTo>
                    <a:cubicBezTo>
                      <a:pt x="776" y="246"/>
                      <a:pt x="777" y="239"/>
                      <a:pt x="784" y="231"/>
                    </a:cubicBezTo>
                    <a:cubicBezTo>
                      <a:pt x="791" y="222"/>
                      <a:pt x="799" y="216"/>
                      <a:pt x="808" y="209"/>
                    </a:cubicBezTo>
                    <a:cubicBezTo>
                      <a:pt x="820" y="200"/>
                      <a:pt x="831" y="192"/>
                      <a:pt x="833" y="180"/>
                    </a:cubicBezTo>
                    <a:cubicBezTo>
                      <a:pt x="835" y="172"/>
                      <a:pt x="833" y="167"/>
                      <a:pt x="829" y="164"/>
                    </a:cubicBezTo>
                    <a:cubicBezTo>
                      <a:pt x="826" y="163"/>
                      <a:pt x="819" y="159"/>
                      <a:pt x="798" y="181"/>
                    </a:cubicBezTo>
                    <a:cubicBezTo>
                      <a:pt x="794" y="185"/>
                      <a:pt x="790" y="189"/>
                      <a:pt x="785" y="193"/>
                    </a:cubicBezTo>
                    <a:cubicBezTo>
                      <a:pt x="776" y="201"/>
                      <a:pt x="765" y="211"/>
                      <a:pt x="758" y="222"/>
                    </a:cubicBezTo>
                    <a:cubicBezTo>
                      <a:pt x="755" y="228"/>
                      <a:pt x="754" y="233"/>
                      <a:pt x="752" y="238"/>
                    </a:cubicBezTo>
                    <a:cubicBezTo>
                      <a:pt x="749" y="248"/>
                      <a:pt x="746" y="256"/>
                      <a:pt x="731" y="265"/>
                    </a:cubicBezTo>
                    <a:cubicBezTo>
                      <a:pt x="721" y="271"/>
                      <a:pt x="710" y="274"/>
                      <a:pt x="699" y="278"/>
                    </a:cubicBezTo>
                    <a:cubicBezTo>
                      <a:pt x="697" y="279"/>
                      <a:pt x="695" y="279"/>
                      <a:pt x="693" y="280"/>
                    </a:cubicBezTo>
                    <a:cubicBezTo>
                      <a:pt x="697" y="277"/>
                      <a:pt x="703" y="273"/>
                      <a:pt x="709" y="269"/>
                    </a:cubicBezTo>
                    <a:cubicBezTo>
                      <a:pt x="714" y="265"/>
                      <a:pt x="714" y="265"/>
                      <a:pt x="714" y="265"/>
                    </a:cubicBezTo>
                    <a:cubicBezTo>
                      <a:pt x="744" y="244"/>
                      <a:pt x="747" y="241"/>
                      <a:pt x="739" y="210"/>
                    </a:cubicBezTo>
                    <a:cubicBezTo>
                      <a:pt x="734" y="188"/>
                      <a:pt x="719" y="175"/>
                      <a:pt x="703" y="163"/>
                    </a:cubicBezTo>
                    <a:cubicBezTo>
                      <a:pt x="717" y="171"/>
                      <a:pt x="730" y="178"/>
                      <a:pt x="741" y="179"/>
                    </a:cubicBezTo>
                    <a:cubicBezTo>
                      <a:pt x="770" y="183"/>
                      <a:pt x="785" y="176"/>
                      <a:pt x="829" y="155"/>
                    </a:cubicBezTo>
                    <a:cubicBezTo>
                      <a:pt x="837" y="152"/>
                      <a:pt x="837" y="152"/>
                      <a:pt x="837" y="152"/>
                    </a:cubicBezTo>
                    <a:cubicBezTo>
                      <a:pt x="855" y="143"/>
                      <a:pt x="870" y="138"/>
                      <a:pt x="884" y="133"/>
                    </a:cubicBezTo>
                    <a:cubicBezTo>
                      <a:pt x="907" y="125"/>
                      <a:pt x="926" y="118"/>
                      <a:pt x="941" y="102"/>
                    </a:cubicBezTo>
                    <a:cubicBezTo>
                      <a:pt x="956" y="85"/>
                      <a:pt x="964" y="73"/>
                      <a:pt x="960" y="61"/>
                    </a:cubicBezTo>
                    <a:cubicBezTo>
                      <a:pt x="957" y="50"/>
                      <a:pt x="945" y="46"/>
                      <a:pt x="935" y="44"/>
                    </a:cubicBezTo>
                    <a:cubicBezTo>
                      <a:pt x="918" y="39"/>
                      <a:pt x="894" y="37"/>
                      <a:pt x="866" y="35"/>
                    </a:cubicBezTo>
                    <a:cubicBezTo>
                      <a:pt x="844" y="33"/>
                      <a:pt x="820" y="31"/>
                      <a:pt x="796" y="27"/>
                    </a:cubicBezTo>
                    <a:cubicBezTo>
                      <a:pt x="792" y="27"/>
                      <a:pt x="792" y="27"/>
                      <a:pt x="792" y="27"/>
                    </a:cubicBezTo>
                    <a:cubicBezTo>
                      <a:pt x="735" y="18"/>
                      <a:pt x="664" y="8"/>
                      <a:pt x="642" y="37"/>
                    </a:cubicBezTo>
                    <a:cubicBezTo>
                      <a:pt x="642" y="38"/>
                      <a:pt x="642" y="38"/>
                      <a:pt x="642" y="38"/>
                    </a:cubicBezTo>
                    <a:cubicBezTo>
                      <a:pt x="641" y="38"/>
                      <a:pt x="641" y="38"/>
                      <a:pt x="641" y="38"/>
                    </a:cubicBezTo>
                    <a:cubicBezTo>
                      <a:pt x="628" y="59"/>
                      <a:pt x="618" y="74"/>
                      <a:pt x="643" y="107"/>
                    </a:cubicBezTo>
                    <a:cubicBezTo>
                      <a:pt x="646" y="111"/>
                      <a:pt x="650" y="116"/>
                      <a:pt x="655" y="121"/>
                    </a:cubicBezTo>
                    <a:cubicBezTo>
                      <a:pt x="641" y="111"/>
                      <a:pt x="626" y="106"/>
                      <a:pt x="604" y="116"/>
                    </a:cubicBezTo>
                    <a:cubicBezTo>
                      <a:pt x="590" y="123"/>
                      <a:pt x="576" y="130"/>
                      <a:pt x="562" y="139"/>
                    </a:cubicBezTo>
                    <a:cubicBezTo>
                      <a:pt x="562" y="136"/>
                      <a:pt x="560" y="133"/>
                      <a:pt x="557" y="132"/>
                    </a:cubicBezTo>
                    <a:cubicBezTo>
                      <a:pt x="554" y="131"/>
                      <a:pt x="551" y="132"/>
                      <a:pt x="548" y="132"/>
                    </a:cubicBezTo>
                    <a:cubicBezTo>
                      <a:pt x="551" y="130"/>
                      <a:pt x="555" y="128"/>
                      <a:pt x="559" y="127"/>
                    </a:cubicBezTo>
                    <a:cubicBezTo>
                      <a:pt x="584" y="115"/>
                      <a:pt x="632" y="75"/>
                      <a:pt x="631" y="42"/>
                    </a:cubicBezTo>
                    <a:cubicBezTo>
                      <a:pt x="630" y="32"/>
                      <a:pt x="627" y="24"/>
                      <a:pt x="621" y="20"/>
                    </a:cubicBezTo>
                    <a:cubicBezTo>
                      <a:pt x="610" y="12"/>
                      <a:pt x="592" y="17"/>
                      <a:pt x="572" y="22"/>
                    </a:cubicBezTo>
                    <a:cubicBezTo>
                      <a:pt x="567" y="24"/>
                      <a:pt x="567" y="24"/>
                      <a:pt x="567" y="24"/>
                    </a:cubicBezTo>
                    <a:cubicBezTo>
                      <a:pt x="536" y="33"/>
                      <a:pt x="500" y="30"/>
                      <a:pt x="476" y="26"/>
                    </a:cubicBezTo>
                    <a:cubicBezTo>
                      <a:pt x="460" y="22"/>
                      <a:pt x="460" y="22"/>
                      <a:pt x="460" y="22"/>
                    </a:cubicBezTo>
                    <a:cubicBezTo>
                      <a:pt x="419" y="14"/>
                      <a:pt x="350" y="0"/>
                      <a:pt x="328" y="31"/>
                    </a:cubicBezTo>
                    <a:cubicBezTo>
                      <a:pt x="312" y="49"/>
                      <a:pt x="306" y="62"/>
                      <a:pt x="308" y="72"/>
                    </a:cubicBezTo>
                    <a:cubicBezTo>
                      <a:pt x="309" y="79"/>
                      <a:pt x="313" y="84"/>
                      <a:pt x="321" y="88"/>
                    </a:cubicBezTo>
                    <a:cubicBezTo>
                      <a:pt x="322" y="89"/>
                      <a:pt x="322" y="89"/>
                      <a:pt x="322" y="89"/>
                    </a:cubicBezTo>
                    <a:cubicBezTo>
                      <a:pt x="339" y="98"/>
                      <a:pt x="376" y="117"/>
                      <a:pt x="404" y="136"/>
                    </a:cubicBezTo>
                    <a:cubicBezTo>
                      <a:pt x="411" y="141"/>
                      <a:pt x="411" y="141"/>
                      <a:pt x="411" y="141"/>
                    </a:cubicBezTo>
                    <a:cubicBezTo>
                      <a:pt x="439" y="160"/>
                      <a:pt x="466" y="177"/>
                      <a:pt x="495" y="166"/>
                    </a:cubicBezTo>
                    <a:cubicBezTo>
                      <a:pt x="496" y="166"/>
                      <a:pt x="498" y="165"/>
                      <a:pt x="500" y="164"/>
                    </a:cubicBezTo>
                    <a:cubicBezTo>
                      <a:pt x="490" y="174"/>
                      <a:pt x="483" y="185"/>
                      <a:pt x="475" y="205"/>
                    </a:cubicBezTo>
                    <a:cubicBezTo>
                      <a:pt x="472" y="213"/>
                      <a:pt x="472" y="213"/>
                      <a:pt x="472" y="213"/>
                    </a:cubicBezTo>
                    <a:cubicBezTo>
                      <a:pt x="462" y="237"/>
                      <a:pt x="456" y="251"/>
                      <a:pt x="433" y="252"/>
                    </a:cubicBezTo>
                    <a:cubicBezTo>
                      <a:pt x="419" y="253"/>
                      <a:pt x="411" y="248"/>
                      <a:pt x="402" y="242"/>
                    </a:cubicBezTo>
                    <a:cubicBezTo>
                      <a:pt x="394" y="236"/>
                      <a:pt x="384" y="230"/>
                      <a:pt x="369" y="232"/>
                    </a:cubicBezTo>
                    <a:cubicBezTo>
                      <a:pt x="361" y="233"/>
                      <a:pt x="355" y="232"/>
                      <a:pt x="348" y="232"/>
                    </a:cubicBezTo>
                    <a:cubicBezTo>
                      <a:pt x="343" y="232"/>
                      <a:pt x="337" y="231"/>
                      <a:pt x="331" y="232"/>
                    </a:cubicBezTo>
                    <a:cubicBezTo>
                      <a:pt x="334" y="231"/>
                      <a:pt x="336" y="230"/>
                      <a:pt x="339" y="229"/>
                    </a:cubicBezTo>
                    <a:cubicBezTo>
                      <a:pt x="357" y="224"/>
                      <a:pt x="380" y="225"/>
                      <a:pt x="401" y="226"/>
                    </a:cubicBezTo>
                    <a:cubicBezTo>
                      <a:pt x="433" y="227"/>
                      <a:pt x="459" y="228"/>
                      <a:pt x="462" y="210"/>
                    </a:cubicBezTo>
                    <a:cubicBezTo>
                      <a:pt x="467" y="187"/>
                      <a:pt x="456" y="179"/>
                      <a:pt x="422" y="154"/>
                    </a:cubicBezTo>
                    <a:cubicBezTo>
                      <a:pt x="403" y="140"/>
                      <a:pt x="403" y="140"/>
                      <a:pt x="403" y="140"/>
                    </a:cubicBezTo>
                    <a:cubicBezTo>
                      <a:pt x="358" y="107"/>
                      <a:pt x="327" y="94"/>
                      <a:pt x="298" y="97"/>
                    </a:cubicBezTo>
                    <a:cubicBezTo>
                      <a:pt x="298" y="97"/>
                      <a:pt x="298" y="97"/>
                      <a:pt x="298" y="97"/>
                    </a:cubicBezTo>
                    <a:cubicBezTo>
                      <a:pt x="286" y="99"/>
                      <a:pt x="267" y="108"/>
                      <a:pt x="244" y="119"/>
                    </a:cubicBezTo>
                    <a:cubicBezTo>
                      <a:pt x="225" y="128"/>
                      <a:pt x="203" y="139"/>
                      <a:pt x="182" y="147"/>
                    </a:cubicBezTo>
                    <a:cubicBezTo>
                      <a:pt x="160" y="154"/>
                      <a:pt x="160" y="154"/>
                      <a:pt x="160" y="154"/>
                    </a:cubicBezTo>
                    <a:cubicBezTo>
                      <a:pt x="121" y="167"/>
                      <a:pt x="91" y="177"/>
                      <a:pt x="92" y="199"/>
                    </a:cubicBezTo>
                    <a:cubicBezTo>
                      <a:pt x="93" y="221"/>
                      <a:pt x="136" y="233"/>
                      <a:pt x="206" y="250"/>
                    </a:cubicBezTo>
                    <a:cubicBezTo>
                      <a:pt x="221" y="254"/>
                      <a:pt x="221" y="254"/>
                      <a:pt x="221" y="254"/>
                    </a:cubicBezTo>
                    <a:cubicBezTo>
                      <a:pt x="258" y="263"/>
                      <a:pt x="279" y="255"/>
                      <a:pt x="301" y="245"/>
                    </a:cubicBezTo>
                    <a:cubicBezTo>
                      <a:pt x="300" y="246"/>
                      <a:pt x="298" y="247"/>
                      <a:pt x="297" y="248"/>
                    </a:cubicBezTo>
                    <a:cubicBezTo>
                      <a:pt x="295" y="249"/>
                      <a:pt x="295" y="249"/>
                      <a:pt x="295" y="249"/>
                    </a:cubicBezTo>
                    <a:cubicBezTo>
                      <a:pt x="276" y="266"/>
                      <a:pt x="276" y="266"/>
                      <a:pt x="269" y="268"/>
                    </a:cubicBezTo>
                    <a:cubicBezTo>
                      <a:pt x="260" y="270"/>
                      <a:pt x="260" y="270"/>
                      <a:pt x="260" y="270"/>
                    </a:cubicBezTo>
                    <a:cubicBezTo>
                      <a:pt x="251" y="272"/>
                      <a:pt x="251" y="272"/>
                      <a:pt x="251" y="272"/>
                    </a:cubicBezTo>
                    <a:cubicBezTo>
                      <a:pt x="235" y="276"/>
                      <a:pt x="216" y="280"/>
                      <a:pt x="207" y="275"/>
                    </a:cubicBezTo>
                    <a:cubicBezTo>
                      <a:pt x="207" y="275"/>
                      <a:pt x="161" y="248"/>
                      <a:pt x="148" y="263"/>
                    </a:cubicBezTo>
                    <a:cubicBezTo>
                      <a:pt x="145" y="266"/>
                      <a:pt x="144" y="270"/>
                      <a:pt x="145" y="274"/>
                    </a:cubicBezTo>
                    <a:cubicBezTo>
                      <a:pt x="147" y="286"/>
                      <a:pt x="165" y="298"/>
                      <a:pt x="175" y="303"/>
                    </a:cubicBezTo>
                    <a:cubicBezTo>
                      <a:pt x="178" y="305"/>
                      <a:pt x="179" y="306"/>
                      <a:pt x="179" y="307"/>
                    </a:cubicBezTo>
                    <a:cubicBezTo>
                      <a:pt x="179" y="308"/>
                      <a:pt x="174" y="313"/>
                      <a:pt x="165" y="315"/>
                    </a:cubicBezTo>
                    <a:cubicBezTo>
                      <a:pt x="159" y="317"/>
                      <a:pt x="126" y="328"/>
                      <a:pt x="108" y="343"/>
                    </a:cubicBezTo>
                    <a:cubicBezTo>
                      <a:pt x="123" y="322"/>
                      <a:pt x="132" y="302"/>
                      <a:pt x="132" y="285"/>
                    </a:cubicBezTo>
                    <a:cubicBezTo>
                      <a:pt x="133" y="272"/>
                      <a:pt x="129" y="261"/>
                      <a:pt x="120" y="252"/>
                    </a:cubicBezTo>
                    <a:cubicBezTo>
                      <a:pt x="97" y="229"/>
                      <a:pt x="57" y="211"/>
                      <a:pt x="1" y="198"/>
                    </a:cubicBezTo>
                    <a:cubicBezTo>
                      <a:pt x="0" y="205"/>
                      <a:pt x="0" y="205"/>
                      <a:pt x="0" y="205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52" y="225"/>
                      <a:pt x="89" y="241"/>
                      <a:pt x="110" y="262"/>
                    </a:cubicBezTo>
                    <a:cubicBezTo>
                      <a:pt x="116" y="268"/>
                      <a:pt x="118" y="275"/>
                      <a:pt x="118" y="284"/>
                    </a:cubicBezTo>
                    <a:cubicBezTo>
                      <a:pt x="117" y="308"/>
                      <a:pt x="96" y="341"/>
                      <a:pt x="62" y="371"/>
                    </a:cubicBezTo>
                    <a:cubicBezTo>
                      <a:pt x="45" y="387"/>
                      <a:pt x="24" y="404"/>
                      <a:pt x="0" y="423"/>
                    </a:cubicBezTo>
                    <a:cubicBezTo>
                      <a:pt x="0" y="432"/>
                      <a:pt x="0" y="432"/>
                      <a:pt x="0" y="432"/>
                    </a:cubicBezTo>
                    <a:cubicBezTo>
                      <a:pt x="4" y="438"/>
                      <a:pt x="4" y="438"/>
                      <a:pt x="4" y="438"/>
                    </a:cubicBezTo>
                    <a:cubicBezTo>
                      <a:pt x="30" y="417"/>
                      <a:pt x="53" y="398"/>
                      <a:pt x="71" y="382"/>
                    </a:cubicBezTo>
                    <a:cubicBezTo>
                      <a:pt x="80" y="374"/>
                      <a:pt x="89" y="366"/>
                      <a:pt x="96" y="358"/>
                    </a:cubicBezTo>
                    <a:cubicBezTo>
                      <a:pt x="96" y="358"/>
                      <a:pt x="95" y="359"/>
                      <a:pt x="95" y="359"/>
                    </a:cubicBezTo>
                    <a:cubicBezTo>
                      <a:pt x="94" y="366"/>
                      <a:pt x="97" y="370"/>
                      <a:pt x="99" y="372"/>
                    </a:cubicBezTo>
                    <a:cubicBezTo>
                      <a:pt x="105" y="377"/>
                      <a:pt x="115" y="373"/>
                      <a:pt x="133" y="365"/>
                    </a:cubicBezTo>
                    <a:cubicBezTo>
                      <a:pt x="154" y="356"/>
                      <a:pt x="154" y="356"/>
                      <a:pt x="154" y="356"/>
                    </a:cubicBezTo>
                    <a:cubicBezTo>
                      <a:pt x="182" y="344"/>
                      <a:pt x="195" y="356"/>
                      <a:pt x="231" y="396"/>
                    </a:cubicBezTo>
                    <a:cubicBezTo>
                      <a:pt x="266" y="434"/>
                      <a:pt x="274" y="454"/>
                      <a:pt x="279" y="484"/>
                    </a:cubicBezTo>
                    <a:cubicBezTo>
                      <a:pt x="282" y="498"/>
                      <a:pt x="282" y="509"/>
                      <a:pt x="281" y="519"/>
                    </a:cubicBezTo>
                    <a:cubicBezTo>
                      <a:pt x="283" y="494"/>
                      <a:pt x="279" y="472"/>
                      <a:pt x="263" y="447"/>
                    </a:cubicBezTo>
                    <a:cubicBezTo>
                      <a:pt x="234" y="402"/>
                      <a:pt x="200" y="354"/>
                      <a:pt x="170" y="356"/>
                    </a:cubicBezTo>
                    <a:cubicBezTo>
                      <a:pt x="170" y="356"/>
                      <a:pt x="170" y="356"/>
                      <a:pt x="170" y="356"/>
                    </a:cubicBezTo>
                    <a:cubicBezTo>
                      <a:pt x="169" y="356"/>
                      <a:pt x="169" y="356"/>
                      <a:pt x="169" y="356"/>
                    </a:cubicBezTo>
                    <a:cubicBezTo>
                      <a:pt x="156" y="358"/>
                      <a:pt x="138" y="368"/>
                      <a:pt x="117" y="379"/>
                    </a:cubicBezTo>
                    <a:cubicBezTo>
                      <a:pt x="107" y="385"/>
                      <a:pt x="96" y="391"/>
                      <a:pt x="86" y="396"/>
                    </a:cubicBezTo>
                    <a:cubicBezTo>
                      <a:pt x="55" y="411"/>
                      <a:pt x="29" y="427"/>
                      <a:pt x="10" y="478"/>
                    </a:cubicBezTo>
                    <a:cubicBezTo>
                      <a:pt x="5" y="491"/>
                      <a:pt x="2" y="503"/>
                      <a:pt x="0" y="514"/>
                    </a:cubicBezTo>
                    <a:cubicBezTo>
                      <a:pt x="0" y="561"/>
                      <a:pt x="0" y="561"/>
                      <a:pt x="0" y="561"/>
                    </a:cubicBezTo>
                    <a:cubicBezTo>
                      <a:pt x="2" y="573"/>
                      <a:pt x="8" y="584"/>
                      <a:pt x="16" y="59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" name="Freeform 634">
                <a:extLst>
                  <a:ext uri="{FF2B5EF4-FFF2-40B4-BE49-F238E27FC236}">
                    <a16:creationId xmlns:a16="http://schemas.microsoft.com/office/drawing/2014/main" id="{3926C53B-47F5-9D81-C602-BCF98A2B14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" y="1759"/>
                <a:ext cx="206" cy="241"/>
              </a:xfrm>
              <a:custGeom>
                <a:avLst/>
                <a:gdLst>
                  <a:gd name="T0" fmla="*/ 35 w 130"/>
                  <a:gd name="T1" fmla="*/ 156 h 153"/>
                  <a:gd name="T2" fmla="*/ 81 w 130"/>
                  <a:gd name="T3" fmla="*/ 0 h 153"/>
                  <a:gd name="T4" fmla="*/ 76 w 130"/>
                  <a:gd name="T5" fmla="*/ 47 h 153"/>
                  <a:gd name="T6" fmla="*/ 60 w 130"/>
                  <a:gd name="T7" fmla="*/ 172 h 153"/>
                  <a:gd name="T8" fmla="*/ 198 w 130"/>
                  <a:gd name="T9" fmla="*/ 509 h 153"/>
                  <a:gd name="T10" fmla="*/ 517 w 130"/>
                  <a:gd name="T11" fmla="*/ 543 h 153"/>
                  <a:gd name="T12" fmla="*/ 426 w 130"/>
                  <a:gd name="T13" fmla="*/ 586 h 153"/>
                  <a:gd name="T14" fmla="*/ 151 w 130"/>
                  <a:gd name="T15" fmla="*/ 517 h 153"/>
                  <a:gd name="T16" fmla="*/ 128 w 130"/>
                  <a:gd name="T17" fmla="*/ 504 h 153"/>
                  <a:gd name="T18" fmla="*/ 5 w 130"/>
                  <a:gd name="T19" fmla="*/ 392 h 153"/>
                  <a:gd name="T20" fmla="*/ 21 w 130"/>
                  <a:gd name="T21" fmla="*/ 298 h 153"/>
                  <a:gd name="T22" fmla="*/ 35 w 130"/>
                  <a:gd name="T23" fmla="*/ 156 h 15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30" h="153">
                    <a:moveTo>
                      <a:pt x="9" y="40"/>
                    </a:moveTo>
                    <a:cubicBezTo>
                      <a:pt x="4" y="24"/>
                      <a:pt x="12" y="9"/>
                      <a:pt x="20" y="0"/>
                    </a:cubicBezTo>
                    <a:cubicBezTo>
                      <a:pt x="19" y="4"/>
                      <a:pt x="19" y="8"/>
                      <a:pt x="19" y="12"/>
                    </a:cubicBezTo>
                    <a:cubicBezTo>
                      <a:pt x="19" y="20"/>
                      <a:pt x="19" y="29"/>
                      <a:pt x="15" y="44"/>
                    </a:cubicBezTo>
                    <a:cubicBezTo>
                      <a:pt x="6" y="81"/>
                      <a:pt x="3" y="113"/>
                      <a:pt x="50" y="130"/>
                    </a:cubicBezTo>
                    <a:cubicBezTo>
                      <a:pt x="84" y="142"/>
                      <a:pt x="108" y="148"/>
                      <a:pt x="130" y="139"/>
                    </a:cubicBezTo>
                    <a:cubicBezTo>
                      <a:pt x="122" y="145"/>
                      <a:pt x="115" y="149"/>
                      <a:pt x="107" y="150"/>
                    </a:cubicBezTo>
                    <a:cubicBezTo>
                      <a:pt x="93" y="153"/>
                      <a:pt x="58" y="142"/>
                      <a:pt x="38" y="132"/>
                    </a:cubicBezTo>
                    <a:cubicBezTo>
                      <a:pt x="32" y="129"/>
                      <a:pt x="32" y="129"/>
                      <a:pt x="32" y="129"/>
                    </a:cubicBezTo>
                    <a:cubicBezTo>
                      <a:pt x="13" y="121"/>
                      <a:pt x="1" y="114"/>
                      <a:pt x="1" y="100"/>
                    </a:cubicBezTo>
                    <a:cubicBezTo>
                      <a:pt x="0" y="91"/>
                      <a:pt x="3" y="84"/>
                      <a:pt x="5" y="76"/>
                    </a:cubicBezTo>
                    <a:cubicBezTo>
                      <a:pt x="9" y="65"/>
                      <a:pt x="13" y="54"/>
                      <a:pt x="9" y="40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" name="Freeform 635">
                <a:extLst>
                  <a:ext uri="{FF2B5EF4-FFF2-40B4-BE49-F238E27FC236}">
                    <a16:creationId xmlns:a16="http://schemas.microsoft.com/office/drawing/2014/main" id="{B02F2100-C119-5334-B391-288E51DE1F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" y="1500"/>
                <a:ext cx="469" cy="229"/>
              </a:xfrm>
              <a:custGeom>
                <a:avLst/>
                <a:gdLst>
                  <a:gd name="T0" fmla="*/ 673 w 296"/>
                  <a:gd name="T1" fmla="*/ 539 h 145"/>
                  <a:gd name="T2" fmla="*/ 390 w 296"/>
                  <a:gd name="T3" fmla="*/ 444 h 145"/>
                  <a:gd name="T4" fmla="*/ 361 w 296"/>
                  <a:gd name="T5" fmla="*/ 426 h 145"/>
                  <a:gd name="T6" fmla="*/ 27 w 296"/>
                  <a:gd name="T7" fmla="*/ 237 h 145"/>
                  <a:gd name="T8" fmla="*/ 25 w 296"/>
                  <a:gd name="T9" fmla="*/ 232 h 145"/>
                  <a:gd name="T10" fmla="*/ 5 w 296"/>
                  <a:gd name="T11" fmla="*/ 212 h 145"/>
                  <a:gd name="T12" fmla="*/ 73 w 296"/>
                  <a:gd name="T13" fmla="*/ 95 h 145"/>
                  <a:gd name="T14" fmla="*/ 76 w 296"/>
                  <a:gd name="T15" fmla="*/ 95 h 145"/>
                  <a:gd name="T16" fmla="*/ 76 w 296"/>
                  <a:gd name="T17" fmla="*/ 90 h 145"/>
                  <a:gd name="T18" fmla="*/ 540 w 296"/>
                  <a:gd name="T19" fmla="*/ 81 h 145"/>
                  <a:gd name="T20" fmla="*/ 607 w 296"/>
                  <a:gd name="T21" fmla="*/ 95 h 145"/>
                  <a:gd name="T22" fmla="*/ 993 w 296"/>
                  <a:gd name="T23" fmla="*/ 87 h 145"/>
                  <a:gd name="T24" fmla="*/ 1014 w 296"/>
                  <a:gd name="T25" fmla="*/ 81 h 145"/>
                  <a:gd name="T26" fmla="*/ 1163 w 296"/>
                  <a:gd name="T27" fmla="*/ 62 h 145"/>
                  <a:gd name="T28" fmla="*/ 1173 w 296"/>
                  <a:gd name="T29" fmla="*/ 107 h 145"/>
                  <a:gd name="T30" fmla="*/ 924 w 296"/>
                  <a:gd name="T31" fmla="*/ 387 h 145"/>
                  <a:gd name="T32" fmla="*/ 803 w 296"/>
                  <a:gd name="T33" fmla="*/ 461 h 145"/>
                  <a:gd name="T34" fmla="*/ 673 w 296"/>
                  <a:gd name="T35" fmla="*/ 539 h 14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96" h="145">
                    <a:moveTo>
                      <a:pt x="169" y="137"/>
                    </a:moveTo>
                    <a:cubicBezTo>
                      <a:pt x="146" y="145"/>
                      <a:pt x="124" y="130"/>
                      <a:pt x="98" y="113"/>
                    </a:cubicBezTo>
                    <a:cubicBezTo>
                      <a:pt x="91" y="108"/>
                      <a:pt x="91" y="108"/>
                      <a:pt x="91" y="108"/>
                    </a:cubicBezTo>
                    <a:cubicBezTo>
                      <a:pt x="62" y="89"/>
                      <a:pt x="25" y="69"/>
                      <a:pt x="7" y="60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2" y="57"/>
                      <a:pt x="1" y="55"/>
                      <a:pt x="1" y="54"/>
                    </a:cubicBezTo>
                    <a:cubicBezTo>
                      <a:pt x="0" y="48"/>
                      <a:pt x="6" y="38"/>
                      <a:pt x="18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35" y="0"/>
                      <a:pt x="103" y="14"/>
                      <a:pt x="136" y="20"/>
                    </a:cubicBezTo>
                    <a:cubicBezTo>
                      <a:pt x="153" y="24"/>
                      <a:pt x="153" y="24"/>
                      <a:pt x="153" y="24"/>
                    </a:cubicBezTo>
                    <a:cubicBezTo>
                      <a:pt x="178" y="28"/>
                      <a:pt x="216" y="31"/>
                      <a:pt x="250" y="22"/>
                    </a:cubicBezTo>
                    <a:cubicBezTo>
                      <a:pt x="255" y="20"/>
                      <a:pt x="255" y="20"/>
                      <a:pt x="255" y="20"/>
                    </a:cubicBezTo>
                    <a:cubicBezTo>
                      <a:pt x="270" y="16"/>
                      <a:pt x="286" y="11"/>
                      <a:pt x="292" y="16"/>
                    </a:cubicBezTo>
                    <a:cubicBezTo>
                      <a:pt x="294" y="17"/>
                      <a:pt x="295" y="21"/>
                      <a:pt x="295" y="27"/>
                    </a:cubicBezTo>
                    <a:cubicBezTo>
                      <a:pt x="296" y="50"/>
                      <a:pt x="257" y="86"/>
                      <a:pt x="232" y="98"/>
                    </a:cubicBezTo>
                    <a:cubicBezTo>
                      <a:pt x="219" y="103"/>
                      <a:pt x="210" y="110"/>
                      <a:pt x="202" y="117"/>
                    </a:cubicBezTo>
                    <a:cubicBezTo>
                      <a:pt x="192" y="124"/>
                      <a:pt x="183" y="131"/>
                      <a:pt x="169" y="13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" name="Freeform 636">
                <a:extLst>
                  <a:ext uri="{FF2B5EF4-FFF2-40B4-BE49-F238E27FC236}">
                    <a16:creationId xmlns:a16="http://schemas.microsoft.com/office/drawing/2014/main" id="{1887EEDC-FF07-BB6B-2736-12063DD0B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" y="1647"/>
                <a:ext cx="546" cy="221"/>
              </a:xfrm>
              <a:custGeom>
                <a:avLst/>
                <a:gdLst>
                  <a:gd name="T0" fmla="*/ 769 w 345"/>
                  <a:gd name="T1" fmla="*/ 470 h 140"/>
                  <a:gd name="T2" fmla="*/ 472 w 345"/>
                  <a:gd name="T3" fmla="*/ 516 h 140"/>
                  <a:gd name="T4" fmla="*/ 413 w 345"/>
                  <a:gd name="T5" fmla="*/ 499 h 140"/>
                  <a:gd name="T6" fmla="*/ 0 w 345"/>
                  <a:gd name="T7" fmla="*/ 354 h 140"/>
                  <a:gd name="T8" fmla="*/ 0 w 345"/>
                  <a:gd name="T9" fmla="*/ 349 h 140"/>
                  <a:gd name="T10" fmla="*/ 233 w 345"/>
                  <a:gd name="T11" fmla="*/ 232 h 140"/>
                  <a:gd name="T12" fmla="*/ 321 w 345"/>
                  <a:gd name="T13" fmla="*/ 202 h 140"/>
                  <a:gd name="T14" fmla="*/ 573 w 345"/>
                  <a:gd name="T15" fmla="*/ 90 h 140"/>
                  <a:gd name="T16" fmla="*/ 769 w 345"/>
                  <a:gd name="T17" fmla="*/ 8 h 140"/>
                  <a:gd name="T18" fmla="*/ 1144 w 345"/>
                  <a:gd name="T19" fmla="*/ 169 h 140"/>
                  <a:gd name="T20" fmla="*/ 1217 w 345"/>
                  <a:gd name="T21" fmla="*/ 224 h 140"/>
                  <a:gd name="T22" fmla="*/ 1355 w 345"/>
                  <a:gd name="T23" fmla="*/ 387 h 140"/>
                  <a:gd name="T24" fmla="*/ 1173 w 345"/>
                  <a:gd name="T25" fmla="*/ 406 h 140"/>
                  <a:gd name="T26" fmla="*/ 912 w 345"/>
                  <a:gd name="T27" fmla="*/ 417 h 140"/>
                  <a:gd name="T28" fmla="*/ 769 w 345"/>
                  <a:gd name="T29" fmla="*/ 470 h 14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45" h="140">
                    <a:moveTo>
                      <a:pt x="194" y="120"/>
                    </a:moveTo>
                    <a:cubicBezTo>
                      <a:pt x="172" y="131"/>
                      <a:pt x="153" y="140"/>
                      <a:pt x="119" y="131"/>
                    </a:cubicBezTo>
                    <a:cubicBezTo>
                      <a:pt x="104" y="127"/>
                      <a:pt x="104" y="127"/>
                      <a:pt x="104" y="127"/>
                    </a:cubicBezTo>
                    <a:cubicBezTo>
                      <a:pt x="70" y="119"/>
                      <a:pt x="1" y="102"/>
                      <a:pt x="0" y="90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78"/>
                      <a:pt x="30" y="68"/>
                      <a:pt x="59" y="59"/>
                    </a:cubicBezTo>
                    <a:cubicBezTo>
                      <a:pt x="81" y="51"/>
                      <a:pt x="81" y="51"/>
                      <a:pt x="81" y="51"/>
                    </a:cubicBezTo>
                    <a:cubicBezTo>
                      <a:pt x="103" y="43"/>
                      <a:pt x="125" y="32"/>
                      <a:pt x="145" y="23"/>
                    </a:cubicBezTo>
                    <a:cubicBezTo>
                      <a:pt x="165" y="13"/>
                      <a:pt x="184" y="3"/>
                      <a:pt x="194" y="2"/>
                    </a:cubicBezTo>
                    <a:cubicBezTo>
                      <a:pt x="211" y="0"/>
                      <a:pt x="236" y="3"/>
                      <a:pt x="289" y="43"/>
                    </a:cubicBezTo>
                    <a:cubicBezTo>
                      <a:pt x="307" y="57"/>
                      <a:pt x="307" y="57"/>
                      <a:pt x="307" y="57"/>
                    </a:cubicBezTo>
                    <a:cubicBezTo>
                      <a:pt x="341" y="81"/>
                      <a:pt x="345" y="85"/>
                      <a:pt x="342" y="98"/>
                    </a:cubicBezTo>
                    <a:cubicBezTo>
                      <a:pt x="341" y="104"/>
                      <a:pt x="313" y="103"/>
                      <a:pt x="296" y="103"/>
                    </a:cubicBezTo>
                    <a:cubicBezTo>
                      <a:pt x="274" y="102"/>
                      <a:pt x="249" y="101"/>
                      <a:pt x="230" y="106"/>
                    </a:cubicBezTo>
                    <a:cubicBezTo>
                      <a:pt x="216" y="110"/>
                      <a:pt x="205" y="115"/>
                      <a:pt x="194" y="12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" name="Freeform 637">
                <a:extLst>
                  <a:ext uri="{FF2B5EF4-FFF2-40B4-BE49-F238E27FC236}">
                    <a16:creationId xmlns:a16="http://schemas.microsoft.com/office/drawing/2014/main" id="{4CC8D37D-FBD6-5326-F754-71476C9436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" y="1763"/>
                <a:ext cx="1025" cy="547"/>
              </a:xfrm>
              <a:custGeom>
                <a:avLst/>
                <a:gdLst>
                  <a:gd name="T0" fmla="*/ 516 w 647"/>
                  <a:gd name="T1" fmla="*/ 802 h 346"/>
                  <a:gd name="T2" fmla="*/ 147 w 647"/>
                  <a:gd name="T3" fmla="*/ 628 h 346"/>
                  <a:gd name="T4" fmla="*/ 60 w 647"/>
                  <a:gd name="T5" fmla="*/ 667 h 346"/>
                  <a:gd name="T6" fmla="*/ 0 w 647"/>
                  <a:gd name="T7" fmla="*/ 692 h 346"/>
                  <a:gd name="T8" fmla="*/ 227 w 647"/>
                  <a:gd name="T9" fmla="*/ 577 h 346"/>
                  <a:gd name="T10" fmla="*/ 322 w 647"/>
                  <a:gd name="T11" fmla="*/ 495 h 346"/>
                  <a:gd name="T12" fmla="*/ 322 w 647"/>
                  <a:gd name="T13" fmla="*/ 490 h 346"/>
                  <a:gd name="T14" fmla="*/ 279 w 647"/>
                  <a:gd name="T15" fmla="*/ 427 h 346"/>
                  <a:gd name="T16" fmla="*/ 190 w 647"/>
                  <a:gd name="T17" fmla="*/ 354 h 346"/>
                  <a:gd name="T18" fmla="*/ 349 w 647"/>
                  <a:gd name="T19" fmla="*/ 409 h 346"/>
                  <a:gd name="T20" fmla="*/ 564 w 647"/>
                  <a:gd name="T21" fmla="*/ 408 h 346"/>
                  <a:gd name="T22" fmla="*/ 600 w 647"/>
                  <a:gd name="T23" fmla="*/ 400 h 346"/>
                  <a:gd name="T24" fmla="*/ 632 w 647"/>
                  <a:gd name="T25" fmla="*/ 392 h 346"/>
                  <a:gd name="T26" fmla="*/ 768 w 647"/>
                  <a:gd name="T27" fmla="*/ 305 h 346"/>
                  <a:gd name="T28" fmla="*/ 770 w 647"/>
                  <a:gd name="T29" fmla="*/ 300 h 346"/>
                  <a:gd name="T30" fmla="*/ 933 w 647"/>
                  <a:gd name="T31" fmla="*/ 250 h 346"/>
                  <a:gd name="T32" fmla="*/ 1030 w 647"/>
                  <a:gd name="T33" fmla="*/ 250 h 346"/>
                  <a:gd name="T34" fmla="*/ 1122 w 647"/>
                  <a:gd name="T35" fmla="*/ 280 h 346"/>
                  <a:gd name="T36" fmla="*/ 1277 w 647"/>
                  <a:gd name="T37" fmla="*/ 332 h 346"/>
                  <a:gd name="T38" fmla="*/ 1483 w 647"/>
                  <a:gd name="T39" fmla="*/ 138 h 346"/>
                  <a:gd name="T40" fmla="*/ 1496 w 647"/>
                  <a:gd name="T41" fmla="*/ 108 h 346"/>
                  <a:gd name="T42" fmla="*/ 1551 w 647"/>
                  <a:gd name="T43" fmla="*/ 0 h 346"/>
                  <a:gd name="T44" fmla="*/ 1524 w 647"/>
                  <a:gd name="T45" fmla="*/ 108 h 346"/>
                  <a:gd name="T46" fmla="*/ 1530 w 647"/>
                  <a:gd name="T47" fmla="*/ 163 h 346"/>
                  <a:gd name="T48" fmla="*/ 1537 w 647"/>
                  <a:gd name="T49" fmla="*/ 198 h 346"/>
                  <a:gd name="T50" fmla="*/ 1518 w 647"/>
                  <a:gd name="T51" fmla="*/ 272 h 346"/>
                  <a:gd name="T52" fmla="*/ 1496 w 647"/>
                  <a:gd name="T53" fmla="*/ 375 h 346"/>
                  <a:gd name="T54" fmla="*/ 1499 w 647"/>
                  <a:gd name="T55" fmla="*/ 383 h 346"/>
                  <a:gd name="T56" fmla="*/ 1654 w 647"/>
                  <a:gd name="T57" fmla="*/ 550 h 346"/>
                  <a:gd name="T58" fmla="*/ 1679 w 647"/>
                  <a:gd name="T59" fmla="*/ 560 h 346"/>
                  <a:gd name="T60" fmla="*/ 1988 w 647"/>
                  <a:gd name="T61" fmla="*/ 637 h 346"/>
                  <a:gd name="T62" fmla="*/ 2183 w 647"/>
                  <a:gd name="T63" fmla="*/ 515 h 346"/>
                  <a:gd name="T64" fmla="*/ 2194 w 647"/>
                  <a:gd name="T65" fmla="*/ 504 h 346"/>
                  <a:gd name="T66" fmla="*/ 2349 w 647"/>
                  <a:gd name="T67" fmla="*/ 430 h 346"/>
                  <a:gd name="T68" fmla="*/ 2490 w 647"/>
                  <a:gd name="T69" fmla="*/ 373 h 346"/>
                  <a:gd name="T70" fmla="*/ 2573 w 647"/>
                  <a:gd name="T71" fmla="*/ 297 h 346"/>
                  <a:gd name="T72" fmla="*/ 2530 w 647"/>
                  <a:gd name="T73" fmla="*/ 362 h 346"/>
                  <a:gd name="T74" fmla="*/ 2291 w 647"/>
                  <a:gd name="T75" fmla="*/ 498 h 346"/>
                  <a:gd name="T76" fmla="*/ 2261 w 647"/>
                  <a:gd name="T77" fmla="*/ 511 h 346"/>
                  <a:gd name="T78" fmla="*/ 2156 w 647"/>
                  <a:gd name="T79" fmla="*/ 572 h 346"/>
                  <a:gd name="T80" fmla="*/ 2020 w 647"/>
                  <a:gd name="T81" fmla="*/ 647 h 346"/>
                  <a:gd name="T82" fmla="*/ 1782 w 647"/>
                  <a:gd name="T83" fmla="*/ 666 h 346"/>
                  <a:gd name="T84" fmla="*/ 1380 w 647"/>
                  <a:gd name="T85" fmla="*/ 862 h 346"/>
                  <a:gd name="T86" fmla="*/ 1340 w 647"/>
                  <a:gd name="T87" fmla="*/ 917 h 346"/>
                  <a:gd name="T88" fmla="*/ 1247 w 647"/>
                  <a:gd name="T89" fmla="*/ 975 h 346"/>
                  <a:gd name="T90" fmla="*/ 1142 w 647"/>
                  <a:gd name="T91" fmla="*/ 1042 h 346"/>
                  <a:gd name="T92" fmla="*/ 966 w 647"/>
                  <a:gd name="T93" fmla="*/ 1075 h 346"/>
                  <a:gd name="T94" fmla="*/ 939 w 647"/>
                  <a:gd name="T95" fmla="*/ 1070 h 346"/>
                  <a:gd name="T96" fmla="*/ 781 w 647"/>
                  <a:gd name="T97" fmla="*/ 1102 h 346"/>
                  <a:gd name="T98" fmla="*/ 740 w 647"/>
                  <a:gd name="T99" fmla="*/ 1209 h 346"/>
                  <a:gd name="T100" fmla="*/ 740 w 647"/>
                  <a:gd name="T101" fmla="*/ 1238 h 346"/>
                  <a:gd name="T102" fmla="*/ 740 w 647"/>
                  <a:gd name="T103" fmla="*/ 1252 h 346"/>
                  <a:gd name="T104" fmla="*/ 721 w 647"/>
                  <a:gd name="T105" fmla="*/ 1368 h 346"/>
                  <a:gd name="T106" fmla="*/ 730 w 647"/>
                  <a:gd name="T107" fmla="*/ 1273 h 346"/>
                  <a:gd name="T108" fmla="*/ 722 w 647"/>
                  <a:gd name="T109" fmla="*/ 1183 h 346"/>
                  <a:gd name="T110" fmla="*/ 516 w 647"/>
                  <a:gd name="T111" fmla="*/ 802 h 34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647" h="346">
                    <a:moveTo>
                      <a:pt x="130" y="203"/>
                    </a:moveTo>
                    <a:cubicBezTo>
                      <a:pt x="96" y="166"/>
                      <a:pt x="76" y="144"/>
                      <a:pt x="37" y="159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0" y="171"/>
                      <a:pt x="4" y="174"/>
                      <a:pt x="0" y="175"/>
                    </a:cubicBezTo>
                    <a:cubicBezTo>
                      <a:pt x="8" y="166"/>
                      <a:pt x="38" y="151"/>
                      <a:pt x="57" y="146"/>
                    </a:cubicBezTo>
                    <a:cubicBezTo>
                      <a:pt x="71" y="142"/>
                      <a:pt x="80" y="134"/>
                      <a:pt x="81" y="125"/>
                    </a:cubicBezTo>
                    <a:cubicBezTo>
                      <a:pt x="81" y="125"/>
                      <a:pt x="81" y="124"/>
                      <a:pt x="81" y="124"/>
                    </a:cubicBezTo>
                    <a:cubicBezTo>
                      <a:pt x="81" y="119"/>
                      <a:pt x="79" y="113"/>
                      <a:pt x="70" y="108"/>
                    </a:cubicBezTo>
                    <a:cubicBezTo>
                      <a:pt x="59" y="102"/>
                      <a:pt x="50" y="94"/>
                      <a:pt x="48" y="90"/>
                    </a:cubicBezTo>
                    <a:cubicBezTo>
                      <a:pt x="54" y="89"/>
                      <a:pt x="74" y="96"/>
                      <a:pt x="88" y="104"/>
                    </a:cubicBezTo>
                    <a:cubicBezTo>
                      <a:pt x="102" y="113"/>
                      <a:pt x="123" y="107"/>
                      <a:pt x="142" y="103"/>
                    </a:cubicBezTo>
                    <a:cubicBezTo>
                      <a:pt x="151" y="101"/>
                      <a:pt x="151" y="101"/>
                      <a:pt x="151" y="101"/>
                    </a:cubicBezTo>
                    <a:cubicBezTo>
                      <a:pt x="159" y="99"/>
                      <a:pt x="159" y="99"/>
                      <a:pt x="159" y="99"/>
                    </a:cubicBezTo>
                    <a:cubicBezTo>
                      <a:pt x="171" y="97"/>
                      <a:pt x="172" y="96"/>
                      <a:pt x="193" y="77"/>
                    </a:cubicBezTo>
                    <a:cubicBezTo>
                      <a:pt x="194" y="76"/>
                      <a:pt x="194" y="76"/>
                      <a:pt x="194" y="76"/>
                    </a:cubicBezTo>
                    <a:cubicBezTo>
                      <a:pt x="211" y="61"/>
                      <a:pt x="221" y="62"/>
                      <a:pt x="235" y="63"/>
                    </a:cubicBezTo>
                    <a:cubicBezTo>
                      <a:pt x="242" y="64"/>
                      <a:pt x="250" y="64"/>
                      <a:pt x="259" y="63"/>
                    </a:cubicBezTo>
                    <a:cubicBezTo>
                      <a:pt x="269" y="62"/>
                      <a:pt x="274" y="66"/>
                      <a:pt x="282" y="71"/>
                    </a:cubicBezTo>
                    <a:cubicBezTo>
                      <a:pt x="291" y="77"/>
                      <a:pt x="303" y="85"/>
                      <a:pt x="321" y="84"/>
                    </a:cubicBezTo>
                    <a:cubicBezTo>
                      <a:pt x="355" y="82"/>
                      <a:pt x="364" y="57"/>
                      <a:pt x="373" y="35"/>
                    </a:cubicBezTo>
                    <a:cubicBezTo>
                      <a:pt x="376" y="27"/>
                      <a:pt x="376" y="27"/>
                      <a:pt x="376" y="27"/>
                    </a:cubicBezTo>
                    <a:cubicBezTo>
                      <a:pt x="381" y="15"/>
                      <a:pt x="385" y="7"/>
                      <a:pt x="390" y="0"/>
                    </a:cubicBezTo>
                    <a:cubicBezTo>
                      <a:pt x="386" y="8"/>
                      <a:pt x="383" y="17"/>
                      <a:pt x="383" y="27"/>
                    </a:cubicBezTo>
                    <a:cubicBezTo>
                      <a:pt x="383" y="32"/>
                      <a:pt x="383" y="36"/>
                      <a:pt x="385" y="41"/>
                    </a:cubicBezTo>
                    <a:cubicBezTo>
                      <a:pt x="386" y="44"/>
                      <a:pt x="386" y="47"/>
                      <a:pt x="386" y="50"/>
                    </a:cubicBezTo>
                    <a:cubicBezTo>
                      <a:pt x="386" y="56"/>
                      <a:pt x="384" y="62"/>
                      <a:pt x="382" y="69"/>
                    </a:cubicBezTo>
                    <a:cubicBezTo>
                      <a:pt x="379" y="76"/>
                      <a:pt x="376" y="85"/>
                      <a:pt x="376" y="95"/>
                    </a:cubicBezTo>
                    <a:cubicBezTo>
                      <a:pt x="376" y="96"/>
                      <a:pt x="376" y="97"/>
                      <a:pt x="377" y="97"/>
                    </a:cubicBezTo>
                    <a:cubicBezTo>
                      <a:pt x="377" y="122"/>
                      <a:pt x="398" y="131"/>
                      <a:pt x="416" y="139"/>
                    </a:cubicBezTo>
                    <a:cubicBezTo>
                      <a:pt x="422" y="142"/>
                      <a:pt x="422" y="142"/>
                      <a:pt x="422" y="142"/>
                    </a:cubicBezTo>
                    <a:cubicBezTo>
                      <a:pt x="436" y="149"/>
                      <a:pt x="478" y="166"/>
                      <a:pt x="500" y="161"/>
                    </a:cubicBezTo>
                    <a:cubicBezTo>
                      <a:pt x="517" y="158"/>
                      <a:pt x="530" y="147"/>
                      <a:pt x="549" y="130"/>
                    </a:cubicBezTo>
                    <a:cubicBezTo>
                      <a:pt x="552" y="128"/>
                      <a:pt x="552" y="128"/>
                      <a:pt x="552" y="128"/>
                    </a:cubicBezTo>
                    <a:cubicBezTo>
                      <a:pt x="563" y="118"/>
                      <a:pt x="577" y="114"/>
                      <a:pt x="591" y="109"/>
                    </a:cubicBezTo>
                    <a:cubicBezTo>
                      <a:pt x="603" y="105"/>
                      <a:pt x="615" y="101"/>
                      <a:pt x="626" y="94"/>
                    </a:cubicBezTo>
                    <a:cubicBezTo>
                      <a:pt x="637" y="88"/>
                      <a:pt x="643" y="81"/>
                      <a:pt x="647" y="75"/>
                    </a:cubicBezTo>
                    <a:cubicBezTo>
                      <a:pt x="646" y="80"/>
                      <a:pt x="643" y="85"/>
                      <a:pt x="636" y="92"/>
                    </a:cubicBezTo>
                    <a:cubicBezTo>
                      <a:pt x="618" y="110"/>
                      <a:pt x="600" y="117"/>
                      <a:pt x="576" y="126"/>
                    </a:cubicBezTo>
                    <a:cubicBezTo>
                      <a:pt x="569" y="129"/>
                      <a:pt x="569" y="129"/>
                      <a:pt x="569" y="129"/>
                    </a:cubicBezTo>
                    <a:cubicBezTo>
                      <a:pt x="556" y="134"/>
                      <a:pt x="549" y="140"/>
                      <a:pt x="542" y="145"/>
                    </a:cubicBezTo>
                    <a:cubicBezTo>
                      <a:pt x="534" y="152"/>
                      <a:pt x="527" y="158"/>
                      <a:pt x="508" y="164"/>
                    </a:cubicBezTo>
                    <a:cubicBezTo>
                      <a:pt x="488" y="170"/>
                      <a:pt x="464" y="169"/>
                      <a:pt x="448" y="168"/>
                    </a:cubicBezTo>
                    <a:cubicBezTo>
                      <a:pt x="388" y="158"/>
                      <a:pt x="363" y="195"/>
                      <a:pt x="347" y="218"/>
                    </a:cubicBezTo>
                    <a:cubicBezTo>
                      <a:pt x="343" y="224"/>
                      <a:pt x="340" y="229"/>
                      <a:pt x="337" y="232"/>
                    </a:cubicBezTo>
                    <a:cubicBezTo>
                      <a:pt x="329" y="240"/>
                      <a:pt x="322" y="243"/>
                      <a:pt x="314" y="247"/>
                    </a:cubicBezTo>
                    <a:cubicBezTo>
                      <a:pt x="306" y="251"/>
                      <a:pt x="298" y="256"/>
                      <a:pt x="287" y="264"/>
                    </a:cubicBezTo>
                    <a:cubicBezTo>
                      <a:pt x="271" y="277"/>
                      <a:pt x="260" y="275"/>
                      <a:pt x="243" y="272"/>
                    </a:cubicBezTo>
                    <a:cubicBezTo>
                      <a:pt x="236" y="271"/>
                      <a:pt x="236" y="271"/>
                      <a:pt x="236" y="271"/>
                    </a:cubicBezTo>
                    <a:cubicBezTo>
                      <a:pt x="214" y="267"/>
                      <a:pt x="202" y="273"/>
                      <a:pt x="196" y="279"/>
                    </a:cubicBezTo>
                    <a:cubicBezTo>
                      <a:pt x="189" y="286"/>
                      <a:pt x="186" y="295"/>
                      <a:pt x="186" y="306"/>
                    </a:cubicBezTo>
                    <a:cubicBezTo>
                      <a:pt x="186" y="308"/>
                      <a:pt x="186" y="310"/>
                      <a:pt x="186" y="313"/>
                    </a:cubicBezTo>
                    <a:cubicBezTo>
                      <a:pt x="186" y="314"/>
                      <a:pt x="186" y="316"/>
                      <a:pt x="186" y="317"/>
                    </a:cubicBezTo>
                    <a:cubicBezTo>
                      <a:pt x="186" y="326"/>
                      <a:pt x="184" y="336"/>
                      <a:pt x="181" y="346"/>
                    </a:cubicBezTo>
                    <a:cubicBezTo>
                      <a:pt x="183" y="338"/>
                      <a:pt x="184" y="331"/>
                      <a:pt x="184" y="322"/>
                    </a:cubicBezTo>
                    <a:cubicBezTo>
                      <a:pt x="184" y="315"/>
                      <a:pt x="183" y="308"/>
                      <a:pt x="182" y="299"/>
                    </a:cubicBezTo>
                    <a:cubicBezTo>
                      <a:pt x="176" y="267"/>
                      <a:pt x="167" y="244"/>
                      <a:pt x="130" y="20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" name="Freeform 638">
                <a:extLst>
                  <a:ext uri="{FF2B5EF4-FFF2-40B4-BE49-F238E27FC236}">
                    <a16:creationId xmlns:a16="http://schemas.microsoft.com/office/drawing/2014/main" id="{131F796B-5276-99A2-2B87-F28BEAAB0C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" y="2057"/>
                <a:ext cx="415" cy="354"/>
              </a:xfrm>
              <a:custGeom>
                <a:avLst/>
                <a:gdLst>
                  <a:gd name="T0" fmla="*/ 48 w 262"/>
                  <a:gd name="T1" fmla="*/ 449 h 224"/>
                  <a:gd name="T2" fmla="*/ 322 w 262"/>
                  <a:gd name="T3" fmla="*/ 158 h 224"/>
                  <a:gd name="T4" fmla="*/ 450 w 262"/>
                  <a:gd name="T5" fmla="*/ 90 h 224"/>
                  <a:gd name="T6" fmla="*/ 635 w 262"/>
                  <a:gd name="T7" fmla="*/ 5 h 224"/>
                  <a:gd name="T8" fmla="*/ 954 w 262"/>
                  <a:gd name="T9" fmla="*/ 340 h 224"/>
                  <a:gd name="T10" fmla="*/ 988 w 262"/>
                  <a:gd name="T11" fmla="*/ 741 h 224"/>
                  <a:gd name="T12" fmla="*/ 798 w 262"/>
                  <a:gd name="T13" fmla="*/ 872 h 224"/>
                  <a:gd name="T14" fmla="*/ 775 w 262"/>
                  <a:gd name="T15" fmla="*/ 869 h 224"/>
                  <a:gd name="T16" fmla="*/ 653 w 262"/>
                  <a:gd name="T17" fmla="*/ 872 h 224"/>
                  <a:gd name="T18" fmla="*/ 60 w 262"/>
                  <a:gd name="T19" fmla="*/ 836 h 224"/>
                  <a:gd name="T20" fmla="*/ 0 w 262"/>
                  <a:gd name="T21" fmla="*/ 675 h 224"/>
                  <a:gd name="T22" fmla="*/ 48 w 262"/>
                  <a:gd name="T23" fmla="*/ 449 h 2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62" h="224">
                    <a:moveTo>
                      <a:pt x="12" y="114"/>
                    </a:moveTo>
                    <a:cubicBezTo>
                      <a:pt x="30" y="68"/>
                      <a:pt x="52" y="54"/>
                      <a:pt x="81" y="40"/>
                    </a:cubicBezTo>
                    <a:cubicBezTo>
                      <a:pt x="92" y="35"/>
                      <a:pt x="103" y="29"/>
                      <a:pt x="113" y="23"/>
                    </a:cubicBezTo>
                    <a:cubicBezTo>
                      <a:pt x="132" y="13"/>
                      <a:pt x="149" y="3"/>
                      <a:pt x="160" y="1"/>
                    </a:cubicBezTo>
                    <a:cubicBezTo>
                      <a:pt x="185" y="0"/>
                      <a:pt x="223" y="60"/>
                      <a:pt x="240" y="86"/>
                    </a:cubicBezTo>
                    <a:cubicBezTo>
                      <a:pt x="262" y="119"/>
                      <a:pt x="258" y="144"/>
                      <a:pt x="249" y="188"/>
                    </a:cubicBezTo>
                    <a:cubicBezTo>
                      <a:pt x="242" y="222"/>
                      <a:pt x="225" y="222"/>
                      <a:pt x="201" y="221"/>
                    </a:cubicBezTo>
                    <a:cubicBezTo>
                      <a:pt x="195" y="220"/>
                      <a:pt x="195" y="220"/>
                      <a:pt x="195" y="220"/>
                    </a:cubicBezTo>
                    <a:cubicBezTo>
                      <a:pt x="189" y="220"/>
                      <a:pt x="178" y="221"/>
                      <a:pt x="164" y="221"/>
                    </a:cubicBezTo>
                    <a:cubicBezTo>
                      <a:pt x="123" y="222"/>
                      <a:pt x="29" y="224"/>
                      <a:pt x="15" y="212"/>
                    </a:cubicBezTo>
                    <a:cubicBezTo>
                      <a:pt x="5" y="203"/>
                      <a:pt x="0" y="189"/>
                      <a:pt x="0" y="171"/>
                    </a:cubicBezTo>
                    <a:cubicBezTo>
                      <a:pt x="0" y="154"/>
                      <a:pt x="4" y="135"/>
                      <a:pt x="12" y="11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" name="Freeform 639">
                <a:extLst>
                  <a:ext uri="{FF2B5EF4-FFF2-40B4-BE49-F238E27FC236}">
                    <a16:creationId xmlns:a16="http://schemas.microsoft.com/office/drawing/2014/main" id="{1C65F780-BE22-F908-24E7-237019E77F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" y="1509"/>
                <a:ext cx="607" cy="270"/>
              </a:xfrm>
              <a:custGeom>
                <a:avLst/>
                <a:gdLst>
                  <a:gd name="T0" fmla="*/ 151 w 383"/>
                  <a:gd name="T1" fmla="*/ 298 h 171"/>
                  <a:gd name="T2" fmla="*/ 322 w 383"/>
                  <a:gd name="T3" fmla="*/ 406 h 171"/>
                  <a:gd name="T4" fmla="*/ 753 w 383"/>
                  <a:gd name="T5" fmla="*/ 633 h 171"/>
                  <a:gd name="T6" fmla="*/ 1159 w 383"/>
                  <a:gd name="T7" fmla="*/ 572 h 171"/>
                  <a:gd name="T8" fmla="*/ 1178 w 383"/>
                  <a:gd name="T9" fmla="*/ 564 h 171"/>
                  <a:gd name="T10" fmla="*/ 1266 w 383"/>
                  <a:gd name="T11" fmla="*/ 524 h 171"/>
                  <a:gd name="T12" fmla="*/ 1509 w 383"/>
                  <a:gd name="T13" fmla="*/ 332 h 171"/>
                  <a:gd name="T14" fmla="*/ 1509 w 383"/>
                  <a:gd name="T15" fmla="*/ 257 h 171"/>
                  <a:gd name="T16" fmla="*/ 1211 w 383"/>
                  <a:gd name="T17" fmla="*/ 155 h 171"/>
                  <a:gd name="T18" fmla="*/ 1040 w 383"/>
                  <a:gd name="T19" fmla="*/ 122 h 171"/>
                  <a:gd name="T20" fmla="*/ 648 w 383"/>
                  <a:gd name="T21" fmla="*/ 60 h 171"/>
                  <a:gd name="T22" fmla="*/ 437 w 383"/>
                  <a:gd name="T23" fmla="*/ 27 h 171"/>
                  <a:gd name="T24" fmla="*/ 43 w 383"/>
                  <a:gd name="T25" fmla="*/ 47 h 171"/>
                  <a:gd name="T26" fmla="*/ 21 w 383"/>
                  <a:gd name="T27" fmla="*/ 90 h 171"/>
                  <a:gd name="T28" fmla="*/ 16 w 383"/>
                  <a:gd name="T29" fmla="*/ 117 h 171"/>
                  <a:gd name="T30" fmla="*/ 151 w 383"/>
                  <a:gd name="T31" fmla="*/ 298 h 171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83" h="171">
                    <a:moveTo>
                      <a:pt x="38" y="76"/>
                    </a:moveTo>
                    <a:cubicBezTo>
                      <a:pt x="50" y="83"/>
                      <a:pt x="65" y="93"/>
                      <a:pt x="81" y="103"/>
                    </a:cubicBezTo>
                    <a:cubicBezTo>
                      <a:pt x="115" y="127"/>
                      <a:pt x="154" y="153"/>
                      <a:pt x="189" y="161"/>
                    </a:cubicBezTo>
                    <a:cubicBezTo>
                      <a:pt x="238" y="171"/>
                      <a:pt x="254" y="164"/>
                      <a:pt x="291" y="145"/>
                    </a:cubicBezTo>
                    <a:cubicBezTo>
                      <a:pt x="296" y="143"/>
                      <a:pt x="296" y="143"/>
                      <a:pt x="296" y="143"/>
                    </a:cubicBezTo>
                    <a:cubicBezTo>
                      <a:pt x="318" y="133"/>
                      <a:pt x="318" y="133"/>
                      <a:pt x="318" y="133"/>
                    </a:cubicBezTo>
                    <a:cubicBezTo>
                      <a:pt x="347" y="120"/>
                      <a:pt x="368" y="110"/>
                      <a:pt x="379" y="84"/>
                    </a:cubicBezTo>
                    <a:cubicBezTo>
                      <a:pt x="383" y="76"/>
                      <a:pt x="381" y="69"/>
                      <a:pt x="379" y="65"/>
                    </a:cubicBezTo>
                    <a:cubicBezTo>
                      <a:pt x="370" y="50"/>
                      <a:pt x="341" y="45"/>
                      <a:pt x="304" y="39"/>
                    </a:cubicBezTo>
                    <a:cubicBezTo>
                      <a:pt x="290" y="37"/>
                      <a:pt x="275" y="34"/>
                      <a:pt x="261" y="31"/>
                    </a:cubicBezTo>
                    <a:cubicBezTo>
                      <a:pt x="226" y="23"/>
                      <a:pt x="194" y="19"/>
                      <a:pt x="163" y="15"/>
                    </a:cubicBezTo>
                    <a:cubicBezTo>
                      <a:pt x="145" y="12"/>
                      <a:pt x="127" y="10"/>
                      <a:pt x="110" y="7"/>
                    </a:cubicBezTo>
                    <a:cubicBezTo>
                      <a:pt x="74" y="1"/>
                      <a:pt x="27" y="0"/>
                      <a:pt x="11" y="12"/>
                    </a:cubicBezTo>
                    <a:cubicBezTo>
                      <a:pt x="7" y="16"/>
                      <a:pt x="6" y="20"/>
                      <a:pt x="5" y="23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0" y="50"/>
                      <a:pt x="3" y="57"/>
                      <a:pt x="38" y="7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" name="Freeform 640">
                <a:extLst>
                  <a:ext uri="{FF2B5EF4-FFF2-40B4-BE49-F238E27FC236}">
                    <a16:creationId xmlns:a16="http://schemas.microsoft.com/office/drawing/2014/main" id="{8BBD5BD9-01A5-8177-DFCC-4DDC19E3B5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1" y="1530"/>
                <a:ext cx="554" cy="226"/>
              </a:xfrm>
              <a:custGeom>
                <a:avLst/>
                <a:gdLst>
                  <a:gd name="T0" fmla="*/ 5 w 350"/>
                  <a:gd name="T1" fmla="*/ 81 h 143"/>
                  <a:gd name="T2" fmla="*/ 8 w 350"/>
                  <a:gd name="T3" fmla="*/ 47 h 143"/>
                  <a:gd name="T4" fmla="*/ 8 w 350"/>
                  <a:gd name="T5" fmla="*/ 43 h 143"/>
                  <a:gd name="T6" fmla="*/ 361 w 350"/>
                  <a:gd name="T7" fmla="*/ 33 h 143"/>
                  <a:gd name="T8" fmla="*/ 571 w 350"/>
                  <a:gd name="T9" fmla="*/ 63 h 143"/>
                  <a:gd name="T10" fmla="*/ 954 w 350"/>
                  <a:gd name="T11" fmla="*/ 128 h 143"/>
                  <a:gd name="T12" fmla="*/ 1127 w 350"/>
                  <a:gd name="T13" fmla="*/ 158 h 143"/>
                  <a:gd name="T14" fmla="*/ 1383 w 350"/>
                  <a:gd name="T15" fmla="*/ 232 h 143"/>
                  <a:gd name="T16" fmla="*/ 1383 w 350"/>
                  <a:gd name="T17" fmla="*/ 258 h 143"/>
                  <a:gd name="T18" fmla="*/ 1170 w 350"/>
                  <a:gd name="T19" fmla="*/ 422 h 143"/>
                  <a:gd name="T20" fmla="*/ 1083 w 350"/>
                  <a:gd name="T21" fmla="*/ 461 h 143"/>
                  <a:gd name="T22" fmla="*/ 1062 w 350"/>
                  <a:gd name="T23" fmla="*/ 474 h 143"/>
                  <a:gd name="T24" fmla="*/ 693 w 350"/>
                  <a:gd name="T25" fmla="*/ 529 h 143"/>
                  <a:gd name="T26" fmla="*/ 285 w 350"/>
                  <a:gd name="T27" fmla="*/ 313 h 143"/>
                  <a:gd name="T28" fmla="*/ 108 w 350"/>
                  <a:gd name="T29" fmla="*/ 198 h 143"/>
                  <a:gd name="T30" fmla="*/ 0 w 350"/>
                  <a:gd name="T31" fmla="*/ 107 h 143"/>
                  <a:gd name="T32" fmla="*/ 5 w 350"/>
                  <a:gd name="T33" fmla="*/ 81 h 14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50" h="143">
                    <a:moveTo>
                      <a:pt x="1" y="20"/>
                    </a:move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1"/>
                    </a:cubicBezTo>
                    <a:cubicBezTo>
                      <a:pt x="5" y="5"/>
                      <a:pt x="41" y="0"/>
                      <a:pt x="91" y="8"/>
                    </a:cubicBezTo>
                    <a:cubicBezTo>
                      <a:pt x="108" y="11"/>
                      <a:pt x="126" y="14"/>
                      <a:pt x="144" y="16"/>
                    </a:cubicBezTo>
                    <a:cubicBezTo>
                      <a:pt x="175" y="20"/>
                      <a:pt x="206" y="25"/>
                      <a:pt x="241" y="32"/>
                    </a:cubicBezTo>
                    <a:cubicBezTo>
                      <a:pt x="255" y="35"/>
                      <a:pt x="270" y="38"/>
                      <a:pt x="284" y="40"/>
                    </a:cubicBezTo>
                    <a:cubicBezTo>
                      <a:pt x="312" y="45"/>
                      <a:pt x="344" y="50"/>
                      <a:pt x="349" y="59"/>
                    </a:cubicBezTo>
                    <a:cubicBezTo>
                      <a:pt x="350" y="60"/>
                      <a:pt x="350" y="62"/>
                      <a:pt x="349" y="65"/>
                    </a:cubicBezTo>
                    <a:cubicBezTo>
                      <a:pt x="340" y="86"/>
                      <a:pt x="322" y="95"/>
                      <a:pt x="295" y="107"/>
                    </a:cubicBezTo>
                    <a:cubicBezTo>
                      <a:pt x="273" y="117"/>
                      <a:pt x="273" y="117"/>
                      <a:pt x="273" y="117"/>
                    </a:cubicBezTo>
                    <a:cubicBezTo>
                      <a:pt x="268" y="120"/>
                      <a:pt x="268" y="120"/>
                      <a:pt x="268" y="120"/>
                    </a:cubicBezTo>
                    <a:cubicBezTo>
                      <a:pt x="232" y="137"/>
                      <a:pt x="219" y="143"/>
                      <a:pt x="175" y="134"/>
                    </a:cubicBezTo>
                    <a:cubicBezTo>
                      <a:pt x="143" y="127"/>
                      <a:pt x="105" y="101"/>
                      <a:pt x="72" y="79"/>
                    </a:cubicBezTo>
                    <a:cubicBezTo>
                      <a:pt x="56" y="68"/>
                      <a:pt x="40" y="57"/>
                      <a:pt x="27" y="50"/>
                    </a:cubicBezTo>
                    <a:cubicBezTo>
                      <a:pt x="5" y="38"/>
                      <a:pt x="0" y="34"/>
                      <a:pt x="0" y="27"/>
                    </a:cubicBezTo>
                    <a:cubicBezTo>
                      <a:pt x="0" y="25"/>
                      <a:pt x="0" y="22"/>
                      <a:pt x="1" y="2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" name="Freeform 641">
                <a:extLst>
                  <a:ext uri="{FF2B5EF4-FFF2-40B4-BE49-F238E27FC236}">
                    <a16:creationId xmlns:a16="http://schemas.microsoft.com/office/drawing/2014/main" id="{53584EFC-E247-6B42-8F78-988480BF03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6" y="1874"/>
                <a:ext cx="2" cy="2"/>
              </a:xfrm>
              <a:custGeom>
                <a:avLst/>
                <a:gdLst>
                  <a:gd name="T0" fmla="*/ 8 w 1"/>
                  <a:gd name="T1" fmla="*/ 8 h 1"/>
                  <a:gd name="T2" fmla="*/ 0 w 1"/>
                  <a:gd name="T3" fmla="*/ 0 h 1"/>
                  <a:gd name="T4" fmla="*/ 0 w 1"/>
                  <a:gd name="T5" fmla="*/ 0 h 1"/>
                  <a:gd name="T6" fmla="*/ 8 w 1"/>
                  <a:gd name="T7" fmla="*/ 8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" name="Freeform 642">
                <a:extLst>
                  <a:ext uri="{FF2B5EF4-FFF2-40B4-BE49-F238E27FC236}">
                    <a16:creationId xmlns:a16="http://schemas.microsoft.com/office/drawing/2014/main" id="{D21C444C-9DA4-9786-12AC-C313F607B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765"/>
                <a:ext cx="2162" cy="1820"/>
              </a:xfrm>
              <a:custGeom>
                <a:avLst/>
                <a:gdLst>
                  <a:gd name="T0" fmla="*/ 4783 w 1365"/>
                  <a:gd name="T1" fmla="*/ 2248 h 1152"/>
                  <a:gd name="T2" fmla="*/ 4923 w 1365"/>
                  <a:gd name="T3" fmla="*/ 2781 h 1152"/>
                  <a:gd name="T4" fmla="*/ 4674 w 1365"/>
                  <a:gd name="T5" fmla="*/ 1825 h 1152"/>
                  <a:gd name="T6" fmla="*/ 4742 w 1365"/>
                  <a:gd name="T7" fmla="*/ 1593 h 1152"/>
                  <a:gd name="T8" fmla="*/ 5133 w 1365"/>
                  <a:gd name="T9" fmla="*/ 822 h 1152"/>
                  <a:gd name="T10" fmla="*/ 4259 w 1365"/>
                  <a:gd name="T11" fmla="*/ 360 h 1152"/>
                  <a:gd name="T12" fmla="*/ 4614 w 1365"/>
                  <a:gd name="T13" fmla="*/ 804 h 1152"/>
                  <a:gd name="T14" fmla="*/ 3347 w 1365"/>
                  <a:gd name="T15" fmla="*/ 427 h 1152"/>
                  <a:gd name="T16" fmla="*/ 4048 w 1365"/>
                  <a:gd name="T17" fmla="*/ 1128 h 1152"/>
                  <a:gd name="T18" fmla="*/ 4615 w 1365"/>
                  <a:gd name="T19" fmla="*/ 1627 h 1152"/>
                  <a:gd name="T20" fmla="*/ 4215 w 1365"/>
                  <a:gd name="T21" fmla="*/ 1585 h 1152"/>
                  <a:gd name="T22" fmla="*/ 4029 w 1365"/>
                  <a:gd name="T23" fmla="*/ 2201 h 1152"/>
                  <a:gd name="T24" fmla="*/ 4601 w 1365"/>
                  <a:gd name="T25" fmla="*/ 3095 h 1152"/>
                  <a:gd name="T26" fmla="*/ 3928 w 1365"/>
                  <a:gd name="T27" fmla="*/ 2449 h 1152"/>
                  <a:gd name="T28" fmla="*/ 3844 w 1365"/>
                  <a:gd name="T29" fmla="*/ 2359 h 1152"/>
                  <a:gd name="T30" fmla="*/ 3728 w 1365"/>
                  <a:gd name="T31" fmla="*/ 2689 h 1152"/>
                  <a:gd name="T32" fmla="*/ 4006 w 1365"/>
                  <a:gd name="T33" fmla="*/ 2741 h 1152"/>
                  <a:gd name="T34" fmla="*/ 3600 w 1365"/>
                  <a:gd name="T35" fmla="*/ 2991 h 1152"/>
                  <a:gd name="T36" fmla="*/ 3648 w 1365"/>
                  <a:gd name="T37" fmla="*/ 2586 h 1152"/>
                  <a:gd name="T38" fmla="*/ 3098 w 1365"/>
                  <a:gd name="T39" fmla="*/ 2106 h 1152"/>
                  <a:gd name="T40" fmla="*/ 2797 w 1365"/>
                  <a:gd name="T41" fmla="*/ 2626 h 1152"/>
                  <a:gd name="T42" fmla="*/ 2777 w 1365"/>
                  <a:gd name="T43" fmla="*/ 2046 h 1152"/>
                  <a:gd name="T44" fmla="*/ 3198 w 1365"/>
                  <a:gd name="T45" fmla="*/ 2117 h 1152"/>
                  <a:gd name="T46" fmla="*/ 2710 w 1365"/>
                  <a:gd name="T47" fmla="*/ 1809 h 1152"/>
                  <a:gd name="T48" fmla="*/ 2591 w 1365"/>
                  <a:gd name="T49" fmla="*/ 1768 h 1152"/>
                  <a:gd name="T50" fmla="*/ 2496 w 1365"/>
                  <a:gd name="T51" fmla="*/ 2910 h 1152"/>
                  <a:gd name="T52" fmla="*/ 2130 w 1365"/>
                  <a:gd name="T53" fmla="*/ 2149 h 1152"/>
                  <a:gd name="T54" fmla="*/ 2002 w 1365"/>
                  <a:gd name="T55" fmla="*/ 3040 h 1152"/>
                  <a:gd name="T56" fmla="*/ 2067 w 1365"/>
                  <a:gd name="T57" fmla="*/ 3100 h 1152"/>
                  <a:gd name="T58" fmla="*/ 1804 w 1365"/>
                  <a:gd name="T59" fmla="*/ 2367 h 1152"/>
                  <a:gd name="T60" fmla="*/ 2479 w 1365"/>
                  <a:gd name="T61" fmla="*/ 1957 h 1152"/>
                  <a:gd name="T62" fmla="*/ 2396 w 1365"/>
                  <a:gd name="T63" fmla="*/ 1893 h 1152"/>
                  <a:gd name="T64" fmla="*/ 1620 w 1365"/>
                  <a:gd name="T65" fmla="*/ 1755 h 1152"/>
                  <a:gd name="T66" fmla="*/ 1736 w 1365"/>
                  <a:gd name="T67" fmla="*/ 1992 h 1152"/>
                  <a:gd name="T68" fmla="*/ 1668 w 1365"/>
                  <a:gd name="T69" fmla="*/ 2653 h 1152"/>
                  <a:gd name="T70" fmla="*/ 1299 w 1365"/>
                  <a:gd name="T71" fmla="*/ 3108 h 1152"/>
                  <a:gd name="T72" fmla="*/ 25 w 1365"/>
                  <a:gd name="T73" fmla="*/ 2736 h 1152"/>
                  <a:gd name="T74" fmla="*/ 382 w 1365"/>
                  <a:gd name="T75" fmla="*/ 2902 h 1152"/>
                  <a:gd name="T76" fmla="*/ 558 w 1365"/>
                  <a:gd name="T77" fmla="*/ 2950 h 1152"/>
                  <a:gd name="T78" fmla="*/ 985 w 1365"/>
                  <a:gd name="T79" fmla="*/ 3128 h 1152"/>
                  <a:gd name="T80" fmla="*/ 1703 w 1365"/>
                  <a:gd name="T81" fmla="*/ 3371 h 1152"/>
                  <a:gd name="T82" fmla="*/ 1625 w 1365"/>
                  <a:gd name="T83" fmla="*/ 3365 h 1152"/>
                  <a:gd name="T84" fmla="*/ 938 w 1365"/>
                  <a:gd name="T85" fmla="*/ 3182 h 1152"/>
                  <a:gd name="T86" fmla="*/ 361 w 1365"/>
                  <a:gd name="T87" fmla="*/ 3692 h 1152"/>
                  <a:gd name="T88" fmla="*/ 5 w 1365"/>
                  <a:gd name="T89" fmla="*/ 3000 h 1152"/>
                  <a:gd name="T90" fmla="*/ 0 w 1365"/>
                  <a:gd name="T91" fmla="*/ 4351 h 1152"/>
                  <a:gd name="T92" fmla="*/ 722 w 1365"/>
                  <a:gd name="T93" fmla="*/ 4386 h 1152"/>
                  <a:gd name="T94" fmla="*/ 1094 w 1365"/>
                  <a:gd name="T95" fmla="*/ 4106 h 1152"/>
                  <a:gd name="T96" fmla="*/ 1769 w 1365"/>
                  <a:gd name="T97" fmla="*/ 4136 h 1152"/>
                  <a:gd name="T98" fmla="*/ 2697 w 1365"/>
                  <a:gd name="T99" fmla="*/ 4338 h 1152"/>
                  <a:gd name="T100" fmla="*/ 3768 w 1365"/>
                  <a:gd name="T101" fmla="*/ 4398 h 1152"/>
                  <a:gd name="T102" fmla="*/ 5022 w 1365"/>
                  <a:gd name="T103" fmla="*/ 4507 h 1152"/>
                  <a:gd name="T104" fmla="*/ 5122 w 1365"/>
                  <a:gd name="T105" fmla="*/ 2848 h 1152"/>
                  <a:gd name="T106" fmla="*/ 5423 w 1365"/>
                  <a:gd name="T107" fmla="*/ 3354 h 1152"/>
                  <a:gd name="T108" fmla="*/ 5423 w 1365"/>
                  <a:gd name="T109" fmla="*/ 2670 h 1152"/>
                  <a:gd name="T110" fmla="*/ 5371 w 1365"/>
                  <a:gd name="T111" fmla="*/ 2480 h 1152"/>
                  <a:gd name="T112" fmla="*/ 4799 w 1365"/>
                  <a:gd name="T113" fmla="*/ 2041 h 1152"/>
                  <a:gd name="T114" fmla="*/ 5423 w 1365"/>
                  <a:gd name="T115" fmla="*/ 1600 h 115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0" t="0" r="r" b="b"/>
                <a:pathLst>
                  <a:path w="1365" h="1152">
                    <a:moveTo>
                      <a:pt x="1287" y="374"/>
                    </a:moveTo>
                    <a:cubicBezTo>
                      <a:pt x="1287" y="374"/>
                      <a:pt x="1287" y="374"/>
                      <a:pt x="1287" y="374"/>
                    </a:cubicBezTo>
                    <a:cubicBezTo>
                      <a:pt x="1286" y="375"/>
                      <a:pt x="1286" y="375"/>
                      <a:pt x="1286" y="375"/>
                    </a:cubicBezTo>
                    <a:cubicBezTo>
                      <a:pt x="1259" y="384"/>
                      <a:pt x="1215" y="418"/>
                      <a:pt x="1193" y="445"/>
                    </a:cubicBezTo>
                    <a:cubicBezTo>
                      <a:pt x="1173" y="469"/>
                      <a:pt x="1178" y="482"/>
                      <a:pt x="1189" y="507"/>
                    </a:cubicBezTo>
                    <a:cubicBezTo>
                      <a:pt x="1195" y="523"/>
                      <a:pt x="1195" y="523"/>
                      <a:pt x="1195" y="523"/>
                    </a:cubicBezTo>
                    <a:cubicBezTo>
                      <a:pt x="1200" y="537"/>
                      <a:pt x="1202" y="553"/>
                      <a:pt x="1204" y="570"/>
                    </a:cubicBezTo>
                    <a:cubicBezTo>
                      <a:pt x="1207" y="598"/>
                      <a:pt x="1210" y="627"/>
                      <a:pt x="1232" y="637"/>
                    </a:cubicBezTo>
                    <a:cubicBezTo>
                      <a:pt x="1261" y="651"/>
                      <a:pt x="1283" y="653"/>
                      <a:pt x="1319" y="646"/>
                    </a:cubicBezTo>
                    <a:cubicBezTo>
                      <a:pt x="1322" y="645"/>
                      <a:pt x="1325" y="644"/>
                      <a:pt x="1328" y="643"/>
                    </a:cubicBezTo>
                    <a:cubicBezTo>
                      <a:pt x="1325" y="649"/>
                      <a:pt x="1316" y="655"/>
                      <a:pt x="1305" y="659"/>
                    </a:cubicBezTo>
                    <a:cubicBezTo>
                      <a:pt x="1302" y="660"/>
                      <a:pt x="1302" y="660"/>
                      <a:pt x="1302" y="660"/>
                    </a:cubicBezTo>
                    <a:cubicBezTo>
                      <a:pt x="1295" y="662"/>
                      <a:pt x="1295" y="662"/>
                      <a:pt x="1295" y="662"/>
                    </a:cubicBezTo>
                    <a:cubicBezTo>
                      <a:pt x="1279" y="667"/>
                      <a:pt x="1251" y="675"/>
                      <a:pt x="1239" y="705"/>
                    </a:cubicBezTo>
                    <a:cubicBezTo>
                      <a:pt x="1236" y="710"/>
                      <a:pt x="1233" y="712"/>
                      <a:pt x="1229" y="712"/>
                    </a:cubicBezTo>
                    <a:cubicBezTo>
                      <a:pt x="1226" y="711"/>
                      <a:pt x="1223" y="707"/>
                      <a:pt x="1221" y="700"/>
                    </a:cubicBezTo>
                    <a:cubicBezTo>
                      <a:pt x="1219" y="688"/>
                      <a:pt x="1202" y="587"/>
                      <a:pt x="1200" y="567"/>
                    </a:cubicBezTo>
                    <a:cubicBezTo>
                      <a:pt x="1197" y="546"/>
                      <a:pt x="1189" y="527"/>
                      <a:pt x="1184" y="515"/>
                    </a:cubicBezTo>
                    <a:cubicBezTo>
                      <a:pt x="1182" y="510"/>
                      <a:pt x="1182" y="510"/>
                      <a:pt x="1182" y="510"/>
                    </a:cubicBezTo>
                    <a:cubicBezTo>
                      <a:pt x="1181" y="509"/>
                      <a:pt x="1171" y="486"/>
                      <a:pt x="1176" y="466"/>
                    </a:cubicBezTo>
                    <a:cubicBezTo>
                      <a:pt x="1176" y="466"/>
                      <a:pt x="1176" y="463"/>
                      <a:pt x="1176" y="463"/>
                    </a:cubicBezTo>
                    <a:cubicBezTo>
                      <a:pt x="1179" y="450"/>
                      <a:pt x="1182" y="436"/>
                      <a:pt x="1191" y="430"/>
                    </a:cubicBezTo>
                    <a:cubicBezTo>
                      <a:pt x="1192" y="429"/>
                      <a:pt x="1192" y="429"/>
                      <a:pt x="1192" y="429"/>
                    </a:cubicBezTo>
                    <a:cubicBezTo>
                      <a:pt x="1195" y="427"/>
                      <a:pt x="1198" y="425"/>
                      <a:pt x="1199" y="421"/>
                    </a:cubicBezTo>
                    <a:cubicBezTo>
                      <a:pt x="1200" y="417"/>
                      <a:pt x="1198" y="413"/>
                      <a:pt x="1197" y="412"/>
                    </a:cubicBezTo>
                    <a:cubicBezTo>
                      <a:pt x="1195" y="408"/>
                      <a:pt x="1191" y="407"/>
                      <a:pt x="1189" y="406"/>
                    </a:cubicBezTo>
                    <a:cubicBezTo>
                      <a:pt x="1188" y="406"/>
                      <a:pt x="1188" y="406"/>
                      <a:pt x="1187" y="406"/>
                    </a:cubicBezTo>
                    <a:cubicBezTo>
                      <a:pt x="1189" y="406"/>
                      <a:pt x="1191" y="405"/>
                      <a:pt x="1193" y="404"/>
                    </a:cubicBezTo>
                    <a:cubicBezTo>
                      <a:pt x="1221" y="398"/>
                      <a:pt x="1252" y="391"/>
                      <a:pt x="1273" y="371"/>
                    </a:cubicBezTo>
                    <a:cubicBezTo>
                      <a:pt x="1304" y="342"/>
                      <a:pt x="1302" y="313"/>
                      <a:pt x="1296" y="285"/>
                    </a:cubicBezTo>
                    <a:cubicBezTo>
                      <a:pt x="1296" y="282"/>
                      <a:pt x="1296" y="282"/>
                      <a:pt x="1296" y="282"/>
                    </a:cubicBezTo>
                    <a:cubicBezTo>
                      <a:pt x="1291" y="255"/>
                      <a:pt x="1286" y="228"/>
                      <a:pt x="1253" y="216"/>
                    </a:cubicBezTo>
                    <a:cubicBezTo>
                      <a:pt x="1245" y="213"/>
                      <a:pt x="1237" y="211"/>
                      <a:pt x="1229" y="208"/>
                    </a:cubicBezTo>
                    <a:cubicBezTo>
                      <a:pt x="1242" y="210"/>
                      <a:pt x="1242" y="210"/>
                      <a:pt x="1242" y="210"/>
                    </a:cubicBezTo>
                    <a:cubicBezTo>
                      <a:pt x="1266" y="212"/>
                      <a:pt x="1275" y="213"/>
                      <a:pt x="1292" y="208"/>
                    </a:cubicBezTo>
                    <a:cubicBezTo>
                      <a:pt x="1318" y="199"/>
                      <a:pt x="1350" y="106"/>
                      <a:pt x="1356" y="88"/>
                    </a:cubicBezTo>
                    <a:cubicBezTo>
                      <a:pt x="1362" y="71"/>
                      <a:pt x="1356" y="49"/>
                      <a:pt x="1342" y="31"/>
                    </a:cubicBezTo>
                    <a:cubicBezTo>
                      <a:pt x="1326" y="11"/>
                      <a:pt x="1302" y="0"/>
                      <a:pt x="1280" y="2"/>
                    </a:cubicBezTo>
                    <a:cubicBezTo>
                      <a:pt x="1263" y="4"/>
                      <a:pt x="1240" y="5"/>
                      <a:pt x="1218" y="5"/>
                    </a:cubicBezTo>
                    <a:cubicBezTo>
                      <a:pt x="1173" y="6"/>
                      <a:pt x="1145" y="7"/>
                      <a:pt x="1135" y="13"/>
                    </a:cubicBezTo>
                    <a:cubicBezTo>
                      <a:pt x="1109" y="29"/>
                      <a:pt x="1091" y="45"/>
                      <a:pt x="1081" y="61"/>
                    </a:cubicBezTo>
                    <a:cubicBezTo>
                      <a:pt x="1075" y="70"/>
                      <a:pt x="1072" y="80"/>
                      <a:pt x="1072" y="91"/>
                    </a:cubicBezTo>
                    <a:cubicBezTo>
                      <a:pt x="1072" y="102"/>
                      <a:pt x="1075" y="114"/>
                      <a:pt x="1081" y="127"/>
                    </a:cubicBezTo>
                    <a:cubicBezTo>
                      <a:pt x="1091" y="148"/>
                      <a:pt x="1100" y="153"/>
                      <a:pt x="1120" y="163"/>
                    </a:cubicBezTo>
                    <a:cubicBezTo>
                      <a:pt x="1139" y="173"/>
                      <a:pt x="1139" y="173"/>
                      <a:pt x="1139" y="173"/>
                    </a:cubicBezTo>
                    <a:cubicBezTo>
                      <a:pt x="1151" y="179"/>
                      <a:pt x="1156" y="184"/>
                      <a:pt x="1161" y="189"/>
                    </a:cubicBezTo>
                    <a:cubicBezTo>
                      <a:pt x="1168" y="195"/>
                      <a:pt x="1173" y="199"/>
                      <a:pt x="1183" y="202"/>
                    </a:cubicBezTo>
                    <a:cubicBezTo>
                      <a:pt x="1176" y="203"/>
                      <a:pt x="1169" y="203"/>
                      <a:pt x="1161" y="204"/>
                    </a:cubicBezTo>
                    <a:cubicBezTo>
                      <a:pt x="1161" y="204"/>
                      <a:pt x="1161" y="204"/>
                      <a:pt x="1161" y="204"/>
                    </a:cubicBezTo>
                    <a:cubicBezTo>
                      <a:pt x="1161" y="205"/>
                      <a:pt x="1161" y="205"/>
                      <a:pt x="1161" y="205"/>
                    </a:cubicBezTo>
                    <a:cubicBezTo>
                      <a:pt x="1149" y="207"/>
                      <a:pt x="1128" y="217"/>
                      <a:pt x="1106" y="229"/>
                    </a:cubicBezTo>
                    <a:cubicBezTo>
                      <a:pt x="1112" y="224"/>
                      <a:pt x="1116" y="218"/>
                      <a:pt x="1118" y="209"/>
                    </a:cubicBezTo>
                    <a:cubicBezTo>
                      <a:pt x="1125" y="180"/>
                      <a:pt x="1087" y="140"/>
                      <a:pt x="1061" y="121"/>
                    </a:cubicBezTo>
                    <a:cubicBezTo>
                      <a:pt x="1030" y="98"/>
                      <a:pt x="997" y="96"/>
                      <a:pt x="946" y="96"/>
                    </a:cubicBezTo>
                    <a:cubicBezTo>
                      <a:pt x="930" y="96"/>
                      <a:pt x="915" y="94"/>
                      <a:pt x="901" y="93"/>
                    </a:cubicBezTo>
                    <a:cubicBezTo>
                      <a:pt x="872" y="90"/>
                      <a:pt x="847" y="87"/>
                      <a:pt x="842" y="108"/>
                    </a:cubicBezTo>
                    <a:cubicBezTo>
                      <a:pt x="842" y="107"/>
                      <a:pt x="842" y="107"/>
                      <a:pt x="842" y="107"/>
                    </a:cubicBezTo>
                    <a:cubicBezTo>
                      <a:pt x="832" y="134"/>
                      <a:pt x="834" y="144"/>
                      <a:pt x="871" y="174"/>
                    </a:cubicBezTo>
                    <a:cubicBezTo>
                      <a:pt x="892" y="192"/>
                      <a:pt x="894" y="200"/>
                      <a:pt x="899" y="216"/>
                    </a:cubicBezTo>
                    <a:cubicBezTo>
                      <a:pt x="901" y="226"/>
                      <a:pt x="904" y="237"/>
                      <a:pt x="912" y="254"/>
                    </a:cubicBezTo>
                    <a:cubicBezTo>
                      <a:pt x="919" y="269"/>
                      <a:pt x="921" y="280"/>
                      <a:pt x="922" y="290"/>
                    </a:cubicBezTo>
                    <a:cubicBezTo>
                      <a:pt x="926" y="310"/>
                      <a:pt x="931" y="319"/>
                      <a:pt x="962" y="314"/>
                    </a:cubicBezTo>
                    <a:cubicBezTo>
                      <a:pt x="991" y="310"/>
                      <a:pt x="1002" y="300"/>
                      <a:pt x="1019" y="286"/>
                    </a:cubicBezTo>
                    <a:cubicBezTo>
                      <a:pt x="1027" y="279"/>
                      <a:pt x="1036" y="271"/>
                      <a:pt x="1050" y="261"/>
                    </a:cubicBezTo>
                    <a:cubicBezTo>
                      <a:pt x="1066" y="250"/>
                      <a:pt x="1079" y="244"/>
                      <a:pt x="1088" y="239"/>
                    </a:cubicBezTo>
                    <a:cubicBezTo>
                      <a:pt x="1089" y="239"/>
                      <a:pt x="1089" y="239"/>
                      <a:pt x="1090" y="238"/>
                    </a:cubicBezTo>
                    <a:cubicBezTo>
                      <a:pt x="1062" y="256"/>
                      <a:pt x="1036" y="276"/>
                      <a:pt x="1032" y="292"/>
                    </a:cubicBezTo>
                    <a:cubicBezTo>
                      <a:pt x="1026" y="317"/>
                      <a:pt x="1045" y="336"/>
                      <a:pt x="1065" y="355"/>
                    </a:cubicBezTo>
                    <a:cubicBezTo>
                      <a:pt x="1074" y="364"/>
                      <a:pt x="1084" y="373"/>
                      <a:pt x="1092" y="384"/>
                    </a:cubicBezTo>
                    <a:cubicBezTo>
                      <a:pt x="1118" y="418"/>
                      <a:pt x="1129" y="426"/>
                      <a:pt x="1162" y="413"/>
                    </a:cubicBezTo>
                    <a:cubicBezTo>
                      <a:pt x="1167" y="411"/>
                      <a:pt x="1173" y="410"/>
                      <a:pt x="1179" y="408"/>
                    </a:cubicBezTo>
                    <a:cubicBezTo>
                      <a:pt x="1178" y="408"/>
                      <a:pt x="1177" y="409"/>
                      <a:pt x="1177" y="409"/>
                    </a:cubicBezTo>
                    <a:cubicBezTo>
                      <a:pt x="1154" y="424"/>
                      <a:pt x="1147" y="445"/>
                      <a:pt x="1144" y="461"/>
                    </a:cubicBezTo>
                    <a:cubicBezTo>
                      <a:pt x="1141" y="459"/>
                      <a:pt x="1135" y="453"/>
                      <a:pt x="1135" y="453"/>
                    </a:cubicBezTo>
                    <a:cubicBezTo>
                      <a:pt x="1116" y="435"/>
                      <a:pt x="1095" y="416"/>
                      <a:pt x="1086" y="393"/>
                    </a:cubicBezTo>
                    <a:cubicBezTo>
                      <a:pt x="1082" y="382"/>
                      <a:pt x="1073" y="380"/>
                      <a:pt x="1067" y="383"/>
                    </a:cubicBezTo>
                    <a:cubicBezTo>
                      <a:pt x="1064" y="384"/>
                      <a:pt x="1055" y="389"/>
                      <a:pt x="1061" y="402"/>
                    </a:cubicBezTo>
                    <a:cubicBezTo>
                      <a:pt x="1076" y="440"/>
                      <a:pt x="1106" y="470"/>
                      <a:pt x="1132" y="495"/>
                    </a:cubicBezTo>
                    <a:cubicBezTo>
                      <a:pt x="1151" y="513"/>
                      <a:pt x="1162" y="552"/>
                      <a:pt x="1163" y="580"/>
                    </a:cubicBezTo>
                    <a:cubicBezTo>
                      <a:pt x="1163" y="582"/>
                      <a:pt x="1164" y="584"/>
                      <a:pt x="1164" y="586"/>
                    </a:cubicBezTo>
                    <a:cubicBezTo>
                      <a:pt x="1163" y="583"/>
                      <a:pt x="1163" y="581"/>
                      <a:pt x="1163" y="579"/>
                    </a:cubicBezTo>
                    <a:cubicBezTo>
                      <a:pt x="1157" y="544"/>
                      <a:pt x="1128" y="500"/>
                      <a:pt x="1102" y="487"/>
                    </a:cubicBezTo>
                    <a:cubicBezTo>
                      <a:pt x="1091" y="481"/>
                      <a:pt x="1082" y="483"/>
                      <a:pt x="1077" y="485"/>
                    </a:cubicBezTo>
                    <a:cubicBezTo>
                      <a:pt x="1047" y="499"/>
                      <a:pt x="1026" y="536"/>
                      <a:pt x="1014" y="558"/>
                    </a:cubicBezTo>
                    <a:cubicBezTo>
                      <a:pt x="1011" y="563"/>
                      <a:pt x="1011" y="563"/>
                      <a:pt x="1011" y="563"/>
                    </a:cubicBezTo>
                    <a:cubicBezTo>
                      <a:pt x="1005" y="575"/>
                      <a:pt x="999" y="594"/>
                      <a:pt x="999" y="612"/>
                    </a:cubicBezTo>
                    <a:cubicBezTo>
                      <a:pt x="999" y="627"/>
                      <a:pt x="1003" y="641"/>
                      <a:pt x="1015" y="649"/>
                    </a:cubicBezTo>
                    <a:cubicBezTo>
                      <a:pt x="1036" y="663"/>
                      <a:pt x="1071" y="699"/>
                      <a:pt x="1088" y="718"/>
                    </a:cubicBezTo>
                    <a:cubicBezTo>
                      <a:pt x="1097" y="728"/>
                      <a:pt x="1107" y="741"/>
                      <a:pt x="1116" y="753"/>
                    </a:cubicBezTo>
                    <a:cubicBezTo>
                      <a:pt x="1125" y="764"/>
                      <a:pt x="1132" y="774"/>
                      <a:pt x="1137" y="779"/>
                    </a:cubicBezTo>
                    <a:cubicBezTo>
                      <a:pt x="1143" y="785"/>
                      <a:pt x="1150" y="787"/>
                      <a:pt x="1158" y="785"/>
                    </a:cubicBezTo>
                    <a:cubicBezTo>
                      <a:pt x="1167" y="784"/>
                      <a:pt x="1175" y="778"/>
                      <a:pt x="1180" y="770"/>
                    </a:cubicBezTo>
                    <a:cubicBezTo>
                      <a:pt x="1176" y="780"/>
                      <a:pt x="1169" y="786"/>
                      <a:pt x="1159" y="789"/>
                    </a:cubicBezTo>
                    <a:cubicBezTo>
                      <a:pt x="1134" y="795"/>
                      <a:pt x="1083" y="741"/>
                      <a:pt x="1066" y="705"/>
                    </a:cubicBezTo>
                    <a:cubicBezTo>
                      <a:pt x="1056" y="686"/>
                      <a:pt x="1040" y="676"/>
                      <a:pt x="1025" y="667"/>
                    </a:cubicBezTo>
                    <a:cubicBezTo>
                      <a:pt x="1025" y="667"/>
                      <a:pt x="1015" y="662"/>
                      <a:pt x="1015" y="662"/>
                    </a:cubicBezTo>
                    <a:cubicBezTo>
                      <a:pt x="1006" y="657"/>
                      <a:pt x="996" y="652"/>
                      <a:pt x="993" y="646"/>
                    </a:cubicBezTo>
                    <a:cubicBezTo>
                      <a:pt x="989" y="639"/>
                      <a:pt x="987" y="630"/>
                      <a:pt x="989" y="621"/>
                    </a:cubicBezTo>
                    <a:cubicBezTo>
                      <a:pt x="990" y="613"/>
                      <a:pt x="990" y="601"/>
                      <a:pt x="990" y="594"/>
                    </a:cubicBezTo>
                    <a:cubicBezTo>
                      <a:pt x="990" y="594"/>
                      <a:pt x="990" y="594"/>
                      <a:pt x="990" y="594"/>
                    </a:cubicBezTo>
                    <a:cubicBezTo>
                      <a:pt x="990" y="594"/>
                      <a:pt x="990" y="594"/>
                      <a:pt x="990" y="594"/>
                    </a:cubicBezTo>
                    <a:cubicBezTo>
                      <a:pt x="989" y="588"/>
                      <a:pt x="986" y="584"/>
                      <a:pt x="982" y="582"/>
                    </a:cubicBezTo>
                    <a:cubicBezTo>
                      <a:pt x="979" y="581"/>
                      <a:pt x="975" y="581"/>
                      <a:pt x="972" y="584"/>
                    </a:cubicBezTo>
                    <a:cubicBezTo>
                      <a:pt x="968" y="586"/>
                      <a:pt x="967" y="590"/>
                      <a:pt x="967" y="595"/>
                    </a:cubicBezTo>
                    <a:cubicBezTo>
                      <a:pt x="967" y="596"/>
                      <a:pt x="967" y="597"/>
                      <a:pt x="967" y="598"/>
                    </a:cubicBezTo>
                    <a:cubicBezTo>
                      <a:pt x="967" y="599"/>
                      <a:pt x="967" y="599"/>
                      <a:pt x="967" y="600"/>
                    </a:cubicBezTo>
                    <a:cubicBezTo>
                      <a:pt x="967" y="603"/>
                      <a:pt x="966" y="606"/>
                      <a:pt x="966" y="610"/>
                    </a:cubicBezTo>
                    <a:cubicBezTo>
                      <a:pt x="965" y="614"/>
                      <a:pt x="965" y="614"/>
                      <a:pt x="965" y="614"/>
                    </a:cubicBezTo>
                    <a:cubicBezTo>
                      <a:pt x="964" y="620"/>
                      <a:pt x="963" y="628"/>
                      <a:pt x="963" y="635"/>
                    </a:cubicBezTo>
                    <a:cubicBezTo>
                      <a:pt x="963" y="644"/>
                      <a:pt x="965" y="653"/>
                      <a:pt x="970" y="661"/>
                    </a:cubicBezTo>
                    <a:cubicBezTo>
                      <a:pt x="970" y="661"/>
                      <a:pt x="971" y="662"/>
                      <a:pt x="971" y="663"/>
                    </a:cubicBezTo>
                    <a:cubicBezTo>
                      <a:pt x="958" y="667"/>
                      <a:pt x="947" y="675"/>
                      <a:pt x="938" y="682"/>
                    </a:cubicBezTo>
                    <a:cubicBezTo>
                      <a:pt x="934" y="685"/>
                      <a:pt x="930" y="688"/>
                      <a:pt x="926" y="691"/>
                    </a:cubicBezTo>
                    <a:cubicBezTo>
                      <a:pt x="920" y="695"/>
                      <a:pt x="918" y="699"/>
                      <a:pt x="918" y="703"/>
                    </a:cubicBezTo>
                    <a:cubicBezTo>
                      <a:pt x="918" y="706"/>
                      <a:pt x="919" y="709"/>
                      <a:pt x="920" y="710"/>
                    </a:cubicBezTo>
                    <a:cubicBezTo>
                      <a:pt x="920" y="710"/>
                      <a:pt x="926" y="715"/>
                      <a:pt x="926" y="715"/>
                    </a:cubicBezTo>
                    <a:cubicBezTo>
                      <a:pt x="935" y="716"/>
                      <a:pt x="952" y="703"/>
                      <a:pt x="956" y="700"/>
                    </a:cubicBezTo>
                    <a:cubicBezTo>
                      <a:pt x="978" y="684"/>
                      <a:pt x="1000" y="688"/>
                      <a:pt x="1008" y="695"/>
                    </a:cubicBezTo>
                    <a:cubicBezTo>
                      <a:pt x="1008" y="695"/>
                      <a:pt x="1008" y="695"/>
                      <a:pt x="1008" y="695"/>
                    </a:cubicBezTo>
                    <a:cubicBezTo>
                      <a:pt x="1009" y="695"/>
                      <a:pt x="1009" y="695"/>
                      <a:pt x="1009" y="695"/>
                    </a:cubicBezTo>
                    <a:cubicBezTo>
                      <a:pt x="1021" y="703"/>
                      <a:pt x="1032" y="709"/>
                      <a:pt x="1038" y="720"/>
                    </a:cubicBezTo>
                    <a:cubicBezTo>
                      <a:pt x="1040" y="724"/>
                      <a:pt x="1042" y="730"/>
                      <a:pt x="1044" y="735"/>
                    </a:cubicBezTo>
                    <a:cubicBezTo>
                      <a:pt x="1046" y="741"/>
                      <a:pt x="1048" y="748"/>
                      <a:pt x="1051" y="754"/>
                    </a:cubicBezTo>
                    <a:cubicBezTo>
                      <a:pt x="1050" y="753"/>
                      <a:pt x="1049" y="751"/>
                      <a:pt x="1048" y="750"/>
                    </a:cubicBezTo>
                    <a:cubicBezTo>
                      <a:pt x="1021" y="713"/>
                      <a:pt x="1003" y="698"/>
                      <a:pt x="988" y="703"/>
                    </a:cubicBezTo>
                    <a:cubicBezTo>
                      <a:pt x="954" y="710"/>
                      <a:pt x="919" y="739"/>
                      <a:pt x="906" y="758"/>
                    </a:cubicBezTo>
                    <a:cubicBezTo>
                      <a:pt x="901" y="764"/>
                      <a:pt x="897" y="772"/>
                      <a:pt x="895" y="782"/>
                    </a:cubicBezTo>
                    <a:cubicBezTo>
                      <a:pt x="894" y="773"/>
                      <a:pt x="893" y="761"/>
                      <a:pt x="885" y="750"/>
                    </a:cubicBezTo>
                    <a:cubicBezTo>
                      <a:pt x="884" y="750"/>
                      <a:pt x="884" y="750"/>
                      <a:pt x="884" y="750"/>
                    </a:cubicBezTo>
                    <a:cubicBezTo>
                      <a:pt x="884" y="750"/>
                      <a:pt x="884" y="750"/>
                      <a:pt x="884" y="750"/>
                    </a:cubicBezTo>
                    <a:cubicBezTo>
                      <a:pt x="883" y="748"/>
                      <a:pt x="879" y="745"/>
                      <a:pt x="886" y="737"/>
                    </a:cubicBezTo>
                    <a:cubicBezTo>
                      <a:pt x="899" y="723"/>
                      <a:pt x="908" y="709"/>
                      <a:pt x="914" y="693"/>
                    </a:cubicBezTo>
                    <a:cubicBezTo>
                      <a:pt x="919" y="680"/>
                      <a:pt x="920" y="668"/>
                      <a:pt x="918" y="656"/>
                    </a:cubicBezTo>
                    <a:cubicBezTo>
                      <a:pt x="915" y="639"/>
                      <a:pt x="903" y="626"/>
                      <a:pt x="894" y="617"/>
                    </a:cubicBezTo>
                    <a:cubicBezTo>
                      <a:pt x="892" y="615"/>
                      <a:pt x="888" y="613"/>
                      <a:pt x="885" y="614"/>
                    </a:cubicBezTo>
                    <a:cubicBezTo>
                      <a:pt x="881" y="614"/>
                      <a:pt x="878" y="615"/>
                      <a:pt x="875" y="618"/>
                    </a:cubicBezTo>
                    <a:cubicBezTo>
                      <a:pt x="874" y="619"/>
                      <a:pt x="872" y="621"/>
                      <a:pt x="872" y="624"/>
                    </a:cubicBezTo>
                    <a:cubicBezTo>
                      <a:pt x="864" y="609"/>
                      <a:pt x="853" y="594"/>
                      <a:pt x="843" y="580"/>
                    </a:cubicBezTo>
                    <a:cubicBezTo>
                      <a:pt x="835" y="569"/>
                      <a:pt x="835" y="569"/>
                      <a:pt x="835" y="569"/>
                    </a:cubicBezTo>
                    <a:cubicBezTo>
                      <a:pt x="822" y="551"/>
                      <a:pt x="801" y="538"/>
                      <a:pt x="780" y="534"/>
                    </a:cubicBezTo>
                    <a:cubicBezTo>
                      <a:pt x="765" y="532"/>
                      <a:pt x="752" y="535"/>
                      <a:pt x="743" y="542"/>
                    </a:cubicBezTo>
                    <a:cubicBezTo>
                      <a:pt x="743" y="542"/>
                      <a:pt x="743" y="542"/>
                      <a:pt x="743" y="542"/>
                    </a:cubicBezTo>
                    <a:cubicBezTo>
                      <a:pt x="730" y="553"/>
                      <a:pt x="726" y="578"/>
                      <a:pt x="721" y="608"/>
                    </a:cubicBezTo>
                    <a:cubicBezTo>
                      <a:pt x="717" y="632"/>
                      <a:pt x="713" y="658"/>
                      <a:pt x="704" y="677"/>
                    </a:cubicBezTo>
                    <a:cubicBezTo>
                      <a:pt x="695" y="695"/>
                      <a:pt x="695" y="695"/>
                      <a:pt x="695" y="695"/>
                    </a:cubicBezTo>
                    <a:cubicBezTo>
                      <a:pt x="691" y="702"/>
                      <a:pt x="688" y="708"/>
                      <a:pt x="685" y="715"/>
                    </a:cubicBezTo>
                    <a:cubicBezTo>
                      <a:pt x="692" y="700"/>
                      <a:pt x="699" y="683"/>
                      <a:pt x="704" y="666"/>
                    </a:cubicBezTo>
                    <a:cubicBezTo>
                      <a:pt x="711" y="644"/>
                      <a:pt x="715" y="627"/>
                      <a:pt x="715" y="611"/>
                    </a:cubicBezTo>
                    <a:cubicBezTo>
                      <a:pt x="715" y="591"/>
                      <a:pt x="709" y="572"/>
                      <a:pt x="699" y="544"/>
                    </a:cubicBezTo>
                    <a:cubicBezTo>
                      <a:pt x="699" y="544"/>
                      <a:pt x="699" y="544"/>
                      <a:pt x="699" y="544"/>
                    </a:cubicBezTo>
                    <a:cubicBezTo>
                      <a:pt x="699" y="543"/>
                      <a:pt x="699" y="543"/>
                      <a:pt x="699" y="543"/>
                    </a:cubicBezTo>
                    <a:cubicBezTo>
                      <a:pt x="699" y="543"/>
                      <a:pt x="696" y="538"/>
                      <a:pt x="696" y="531"/>
                    </a:cubicBezTo>
                    <a:cubicBezTo>
                      <a:pt x="696" y="528"/>
                      <a:pt x="697" y="524"/>
                      <a:pt x="699" y="520"/>
                    </a:cubicBezTo>
                    <a:cubicBezTo>
                      <a:pt x="699" y="519"/>
                      <a:pt x="699" y="519"/>
                      <a:pt x="699" y="519"/>
                    </a:cubicBezTo>
                    <a:cubicBezTo>
                      <a:pt x="700" y="518"/>
                      <a:pt x="700" y="518"/>
                      <a:pt x="700" y="518"/>
                    </a:cubicBezTo>
                    <a:cubicBezTo>
                      <a:pt x="702" y="509"/>
                      <a:pt x="706" y="506"/>
                      <a:pt x="707" y="506"/>
                    </a:cubicBezTo>
                    <a:cubicBezTo>
                      <a:pt x="713" y="503"/>
                      <a:pt x="727" y="508"/>
                      <a:pt x="734" y="510"/>
                    </a:cubicBezTo>
                    <a:cubicBezTo>
                      <a:pt x="750" y="516"/>
                      <a:pt x="750" y="516"/>
                      <a:pt x="750" y="516"/>
                    </a:cubicBezTo>
                    <a:cubicBezTo>
                      <a:pt x="751" y="516"/>
                      <a:pt x="762" y="519"/>
                      <a:pt x="762" y="519"/>
                    </a:cubicBezTo>
                    <a:cubicBezTo>
                      <a:pt x="773" y="522"/>
                      <a:pt x="782" y="524"/>
                      <a:pt x="788" y="532"/>
                    </a:cubicBezTo>
                    <a:cubicBezTo>
                      <a:pt x="792" y="538"/>
                      <a:pt x="799" y="540"/>
                      <a:pt x="805" y="537"/>
                    </a:cubicBezTo>
                    <a:cubicBezTo>
                      <a:pt x="812" y="534"/>
                      <a:pt x="815" y="526"/>
                      <a:pt x="811" y="519"/>
                    </a:cubicBezTo>
                    <a:cubicBezTo>
                      <a:pt x="803" y="503"/>
                      <a:pt x="779" y="491"/>
                      <a:pt x="760" y="485"/>
                    </a:cubicBezTo>
                    <a:cubicBezTo>
                      <a:pt x="745" y="480"/>
                      <a:pt x="745" y="480"/>
                      <a:pt x="745" y="480"/>
                    </a:cubicBezTo>
                    <a:cubicBezTo>
                      <a:pt x="729" y="474"/>
                      <a:pt x="710" y="468"/>
                      <a:pt x="693" y="477"/>
                    </a:cubicBezTo>
                    <a:cubicBezTo>
                      <a:pt x="688" y="479"/>
                      <a:pt x="684" y="483"/>
                      <a:pt x="680" y="487"/>
                    </a:cubicBezTo>
                    <a:cubicBezTo>
                      <a:pt x="679" y="483"/>
                      <a:pt x="679" y="479"/>
                      <a:pt x="679" y="476"/>
                    </a:cubicBezTo>
                    <a:cubicBezTo>
                      <a:pt x="679" y="470"/>
                      <a:pt x="680" y="465"/>
                      <a:pt x="682" y="459"/>
                    </a:cubicBezTo>
                    <a:cubicBezTo>
                      <a:pt x="687" y="445"/>
                      <a:pt x="689" y="428"/>
                      <a:pt x="689" y="412"/>
                    </a:cubicBezTo>
                    <a:cubicBezTo>
                      <a:pt x="689" y="390"/>
                      <a:pt x="685" y="369"/>
                      <a:pt x="681" y="356"/>
                    </a:cubicBezTo>
                    <a:cubicBezTo>
                      <a:pt x="680" y="352"/>
                      <a:pt x="678" y="350"/>
                      <a:pt x="675" y="348"/>
                    </a:cubicBezTo>
                    <a:cubicBezTo>
                      <a:pt x="671" y="346"/>
                      <a:pt x="668" y="346"/>
                      <a:pt x="664" y="347"/>
                    </a:cubicBezTo>
                    <a:cubicBezTo>
                      <a:pt x="661" y="348"/>
                      <a:pt x="658" y="351"/>
                      <a:pt x="657" y="354"/>
                    </a:cubicBezTo>
                    <a:cubicBezTo>
                      <a:pt x="655" y="357"/>
                      <a:pt x="655" y="361"/>
                      <a:pt x="656" y="364"/>
                    </a:cubicBezTo>
                    <a:cubicBezTo>
                      <a:pt x="662" y="384"/>
                      <a:pt x="660" y="425"/>
                      <a:pt x="652" y="448"/>
                    </a:cubicBezTo>
                    <a:cubicBezTo>
                      <a:pt x="640" y="478"/>
                      <a:pt x="649" y="502"/>
                      <a:pt x="663" y="540"/>
                    </a:cubicBezTo>
                    <a:cubicBezTo>
                      <a:pt x="669" y="555"/>
                      <a:pt x="669" y="555"/>
                      <a:pt x="669" y="555"/>
                    </a:cubicBezTo>
                    <a:cubicBezTo>
                      <a:pt x="683" y="592"/>
                      <a:pt x="680" y="601"/>
                      <a:pt x="669" y="632"/>
                    </a:cubicBezTo>
                    <a:cubicBezTo>
                      <a:pt x="664" y="647"/>
                      <a:pt x="664" y="647"/>
                      <a:pt x="664" y="647"/>
                    </a:cubicBezTo>
                    <a:cubicBezTo>
                      <a:pt x="662" y="655"/>
                      <a:pt x="660" y="663"/>
                      <a:pt x="659" y="672"/>
                    </a:cubicBezTo>
                    <a:cubicBezTo>
                      <a:pt x="656" y="686"/>
                      <a:pt x="653" y="700"/>
                      <a:pt x="647" y="711"/>
                    </a:cubicBezTo>
                    <a:cubicBezTo>
                      <a:pt x="642" y="720"/>
                      <a:pt x="635" y="729"/>
                      <a:pt x="628" y="738"/>
                    </a:cubicBezTo>
                    <a:cubicBezTo>
                      <a:pt x="627" y="739"/>
                      <a:pt x="626" y="741"/>
                      <a:pt x="625" y="742"/>
                    </a:cubicBezTo>
                    <a:cubicBezTo>
                      <a:pt x="633" y="730"/>
                      <a:pt x="639" y="714"/>
                      <a:pt x="647" y="696"/>
                    </a:cubicBezTo>
                    <a:cubicBezTo>
                      <a:pt x="669" y="638"/>
                      <a:pt x="674" y="597"/>
                      <a:pt x="662" y="567"/>
                    </a:cubicBezTo>
                    <a:cubicBezTo>
                      <a:pt x="661" y="565"/>
                      <a:pt x="661" y="565"/>
                      <a:pt x="661" y="565"/>
                    </a:cubicBezTo>
                    <a:cubicBezTo>
                      <a:pt x="649" y="533"/>
                      <a:pt x="640" y="510"/>
                      <a:pt x="609" y="518"/>
                    </a:cubicBezTo>
                    <a:cubicBezTo>
                      <a:pt x="596" y="521"/>
                      <a:pt x="585" y="526"/>
                      <a:pt x="574" y="531"/>
                    </a:cubicBezTo>
                    <a:cubicBezTo>
                      <a:pt x="561" y="537"/>
                      <a:pt x="549" y="543"/>
                      <a:pt x="536" y="545"/>
                    </a:cubicBezTo>
                    <a:cubicBezTo>
                      <a:pt x="533" y="546"/>
                      <a:pt x="533" y="546"/>
                      <a:pt x="533" y="546"/>
                    </a:cubicBezTo>
                    <a:cubicBezTo>
                      <a:pt x="508" y="550"/>
                      <a:pt x="495" y="552"/>
                      <a:pt x="481" y="561"/>
                    </a:cubicBezTo>
                    <a:cubicBezTo>
                      <a:pt x="481" y="561"/>
                      <a:pt x="481" y="561"/>
                      <a:pt x="481" y="561"/>
                    </a:cubicBezTo>
                    <a:cubicBezTo>
                      <a:pt x="481" y="562"/>
                      <a:pt x="481" y="562"/>
                      <a:pt x="481" y="562"/>
                    </a:cubicBezTo>
                    <a:cubicBezTo>
                      <a:pt x="457" y="582"/>
                      <a:pt x="453" y="604"/>
                      <a:pt x="464" y="653"/>
                    </a:cubicBezTo>
                    <a:cubicBezTo>
                      <a:pt x="468" y="666"/>
                      <a:pt x="470" y="681"/>
                      <a:pt x="472" y="696"/>
                    </a:cubicBezTo>
                    <a:cubicBezTo>
                      <a:pt x="478" y="734"/>
                      <a:pt x="483" y="767"/>
                      <a:pt x="504" y="771"/>
                    </a:cubicBezTo>
                    <a:cubicBezTo>
                      <a:pt x="513" y="773"/>
                      <a:pt x="513" y="773"/>
                      <a:pt x="513" y="773"/>
                    </a:cubicBezTo>
                    <a:cubicBezTo>
                      <a:pt x="532" y="777"/>
                      <a:pt x="548" y="781"/>
                      <a:pt x="579" y="774"/>
                    </a:cubicBezTo>
                    <a:cubicBezTo>
                      <a:pt x="597" y="770"/>
                      <a:pt x="609" y="762"/>
                      <a:pt x="619" y="751"/>
                    </a:cubicBezTo>
                    <a:cubicBezTo>
                      <a:pt x="616" y="755"/>
                      <a:pt x="613" y="759"/>
                      <a:pt x="610" y="764"/>
                    </a:cubicBezTo>
                    <a:cubicBezTo>
                      <a:pt x="607" y="768"/>
                      <a:pt x="593" y="778"/>
                      <a:pt x="589" y="779"/>
                    </a:cubicBezTo>
                    <a:cubicBezTo>
                      <a:pt x="579" y="781"/>
                      <a:pt x="567" y="782"/>
                      <a:pt x="554" y="783"/>
                    </a:cubicBezTo>
                    <a:cubicBezTo>
                      <a:pt x="543" y="784"/>
                      <a:pt x="531" y="785"/>
                      <a:pt x="520" y="786"/>
                    </a:cubicBezTo>
                    <a:cubicBezTo>
                      <a:pt x="501" y="789"/>
                      <a:pt x="498" y="784"/>
                      <a:pt x="490" y="772"/>
                    </a:cubicBezTo>
                    <a:cubicBezTo>
                      <a:pt x="485" y="762"/>
                      <a:pt x="485" y="762"/>
                      <a:pt x="485" y="762"/>
                    </a:cubicBezTo>
                    <a:cubicBezTo>
                      <a:pt x="479" y="755"/>
                      <a:pt x="473" y="733"/>
                      <a:pt x="468" y="716"/>
                    </a:cubicBezTo>
                    <a:cubicBezTo>
                      <a:pt x="465" y="703"/>
                      <a:pt x="461" y="690"/>
                      <a:pt x="458" y="682"/>
                    </a:cubicBezTo>
                    <a:cubicBezTo>
                      <a:pt x="455" y="676"/>
                      <a:pt x="453" y="670"/>
                      <a:pt x="451" y="664"/>
                    </a:cubicBezTo>
                    <a:cubicBezTo>
                      <a:pt x="449" y="657"/>
                      <a:pt x="449" y="650"/>
                      <a:pt x="449" y="643"/>
                    </a:cubicBezTo>
                    <a:cubicBezTo>
                      <a:pt x="449" y="629"/>
                      <a:pt x="451" y="615"/>
                      <a:pt x="454" y="600"/>
                    </a:cubicBezTo>
                    <a:cubicBezTo>
                      <a:pt x="456" y="593"/>
                      <a:pt x="456" y="593"/>
                      <a:pt x="456" y="593"/>
                    </a:cubicBezTo>
                    <a:cubicBezTo>
                      <a:pt x="461" y="571"/>
                      <a:pt x="461" y="571"/>
                      <a:pt x="461" y="571"/>
                    </a:cubicBezTo>
                    <a:cubicBezTo>
                      <a:pt x="461" y="571"/>
                      <a:pt x="465" y="556"/>
                      <a:pt x="466" y="551"/>
                    </a:cubicBezTo>
                    <a:cubicBezTo>
                      <a:pt x="472" y="540"/>
                      <a:pt x="485" y="527"/>
                      <a:pt x="499" y="525"/>
                    </a:cubicBezTo>
                    <a:cubicBezTo>
                      <a:pt x="508" y="523"/>
                      <a:pt x="518" y="524"/>
                      <a:pt x="529" y="525"/>
                    </a:cubicBezTo>
                    <a:cubicBezTo>
                      <a:pt x="540" y="526"/>
                      <a:pt x="552" y="528"/>
                      <a:pt x="564" y="526"/>
                    </a:cubicBezTo>
                    <a:cubicBezTo>
                      <a:pt x="584" y="523"/>
                      <a:pt x="614" y="510"/>
                      <a:pt x="624" y="496"/>
                    </a:cubicBezTo>
                    <a:cubicBezTo>
                      <a:pt x="628" y="491"/>
                      <a:pt x="628" y="491"/>
                      <a:pt x="628" y="491"/>
                    </a:cubicBezTo>
                    <a:cubicBezTo>
                      <a:pt x="631" y="487"/>
                      <a:pt x="634" y="483"/>
                      <a:pt x="636" y="481"/>
                    </a:cubicBezTo>
                    <a:cubicBezTo>
                      <a:pt x="643" y="478"/>
                      <a:pt x="646" y="470"/>
                      <a:pt x="642" y="463"/>
                    </a:cubicBezTo>
                    <a:cubicBezTo>
                      <a:pt x="640" y="460"/>
                      <a:pt x="638" y="458"/>
                      <a:pt x="634" y="457"/>
                    </a:cubicBezTo>
                    <a:cubicBezTo>
                      <a:pt x="631" y="455"/>
                      <a:pt x="627" y="456"/>
                      <a:pt x="624" y="458"/>
                    </a:cubicBezTo>
                    <a:cubicBezTo>
                      <a:pt x="616" y="462"/>
                      <a:pt x="610" y="469"/>
                      <a:pt x="606" y="475"/>
                    </a:cubicBezTo>
                    <a:cubicBezTo>
                      <a:pt x="603" y="480"/>
                      <a:pt x="603" y="480"/>
                      <a:pt x="603" y="480"/>
                    </a:cubicBezTo>
                    <a:cubicBezTo>
                      <a:pt x="599" y="484"/>
                      <a:pt x="579" y="491"/>
                      <a:pt x="560" y="494"/>
                    </a:cubicBezTo>
                    <a:cubicBezTo>
                      <a:pt x="551" y="495"/>
                      <a:pt x="542" y="494"/>
                      <a:pt x="532" y="493"/>
                    </a:cubicBezTo>
                    <a:cubicBezTo>
                      <a:pt x="520" y="492"/>
                      <a:pt x="507" y="491"/>
                      <a:pt x="494" y="493"/>
                    </a:cubicBezTo>
                    <a:cubicBezTo>
                      <a:pt x="486" y="494"/>
                      <a:pt x="478" y="498"/>
                      <a:pt x="470" y="502"/>
                    </a:cubicBezTo>
                    <a:cubicBezTo>
                      <a:pt x="470" y="502"/>
                      <a:pt x="470" y="502"/>
                      <a:pt x="469" y="503"/>
                    </a:cubicBezTo>
                    <a:cubicBezTo>
                      <a:pt x="469" y="502"/>
                      <a:pt x="469" y="501"/>
                      <a:pt x="469" y="500"/>
                    </a:cubicBezTo>
                    <a:cubicBezTo>
                      <a:pt x="463" y="465"/>
                      <a:pt x="432" y="454"/>
                      <a:pt x="408" y="445"/>
                    </a:cubicBezTo>
                    <a:cubicBezTo>
                      <a:pt x="395" y="440"/>
                      <a:pt x="395" y="440"/>
                      <a:pt x="395" y="440"/>
                    </a:cubicBezTo>
                    <a:cubicBezTo>
                      <a:pt x="388" y="438"/>
                      <a:pt x="381" y="436"/>
                      <a:pt x="379" y="434"/>
                    </a:cubicBezTo>
                    <a:cubicBezTo>
                      <a:pt x="376" y="432"/>
                      <a:pt x="372" y="432"/>
                      <a:pt x="369" y="432"/>
                    </a:cubicBezTo>
                    <a:cubicBezTo>
                      <a:pt x="365" y="433"/>
                      <a:pt x="362" y="435"/>
                      <a:pt x="360" y="438"/>
                    </a:cubicBezTo>
                    <a:cubicBezTo>
                      <a:pt x="356" y="444"/>
                      <a:pt x="357" y="452"/>
                      <a:pt x="364" y="456"/>
                    </a:cubicBezTo>
                    <a:cubicBezTo>
                      <a:pt x="369" y="460"/>
                      <a:pt x="384" y="470"/>
                      <a:pt x="397" y="475"/>
                    </a:cubicBezTo>
                    <a:cubicBezTo>
                      <a:pt x="420" y="483"/>
                      <a:pt x="434" y="489"/>
                      <a:pt x="437" y="505"/>
                    </a:cubicBezTo>
                    <a:cubicBezTo>
                      <a:pt x="439" y="515"/>
                      <a:pt x="438" y="526"/>
                      <a:pt x="435" y="540"/>
                    </a:cubicBezTo>
                    <a:cubicBezTo>
                      <a:pt x="435" y="542"/>
                      <a:pt x="434" y="544"/>
                      <a:pt x="434" y="546"/>
                    </a:cubicBezTo>
                    <a:cubicBezTo>
                      <a:pt x="430" y="563"/>
                      <a:pt x="430" y="563"/>
                      <a:pt x="430" y="563"/>
                    </a:cubicBezTo>
                    <a:cubicBezTo>
                      <a:pt x="425" y="586"/>
                      <a:pt x="425" y="586"/>
                      <a:pt x="425" y="586"/>
                    </a:cubicBezTo>
                    <a:cubicBezTo>
                      <a:pt x="423" y="594"/>
                      <a:pt x="423" y="594"/>
                      <a:pt x="423" y="594"/>
                    </a:cubicBezTo>
                    <a:cubicBezTo>
                      <a:pt x="420" y="610"/>
                      <a:pt x="416" y="626"/>
                      <a:pt x="416" y="643"/>
                    </a:cubicBezTo>
                    <a:cubicBezTo>
                      <a:pt x="416" y="653"/>
                      <a:pt x="417" y="663"/>
                      <a:pt x="420" y="673"/>
                    </a:cubicBezTo>
                    <a:cubicBezTo>
                      <a:pt x="422" y="680"/>
                      <a:pt x="425" y="687"/>
                      <a:pt x="428" y="694"/>
                    </a:cubicBezTo>
                    <a:cubicBezTo>
                      <a:pt x="430" y="701"/>
                      <a:pt x="435" y="720"/>
                      <a:pt x="435" y="743"/>
                    </a:cubicBezTo>
                    <a:cubicBezTo>
                      <a:pt x="435" y="752"/>
                      <a:pt x="434" y="762"/>
                      <a:pt x="433" y="771"/>
                    </a:cubicBezTo>
                    <a:cubicBezTo>
                      <a:pt x="426" y="793"/>
                      <a:pt x="414" y="794"/>
                      <a:pt x="396" y="795"/>
                    </a:cubicBezTo>
                    <a:cubicBezTo>
                      <a:pt x="396" y="795"/>
                      <a:pt x="386" y="795"/>
                      <a:pt x="385" y="795"/>
                    </a:cubicBezTo>
                    <a:cubicBezTo>
                      <a:pt x="384" y="795"/>
                      <a:pt x="368" y="794"/>
                      <a:pt x="368" y="794"/>
                    </a:cubicBezTo>
                    <a:cubicBezTo>
                      <a:pt x="353" y="793"/>
                      <a:pt x="338" y="793"/>
                      <a:pt x="327" y="788"/>
                    </a:cubicBezTo>
                    <a:cubicBezTo>
                      <a:pt x="310" y="783"/>
                      <a:pt x="289" y="774"/>
                      <a:pt x="272" y="762"/>
                    </a:cubicBezTo>
                    <a:cubicBezTo>
                      <a:pt x="269" y="760"/>
                      <a:pt x="269" y="760"/>
                      <a:pt x="269" y="760"/>
                    </a:cubicBezTo>
                    <a:cubicBezTo>
                      <a:pt x="253" y="749"/>
                      <a:pt x="239" y="739"/>
                      <a:pt x="219" y="733"/>
                    </a:cubicBezTo>
                    <a:cubicBezTo>
                      <a:pt x="204" y="727"/>
                      <a:pt x="188" y="724"/>
                      <a:pt x="173" y="722"/>
                    </a:cubicBezTo>
                    <a:cubicBezTo>
                      <a:pt x="152" y="718"/>
                      <a:pt x="132" y="714"/>
                      <a:pt x="114" y="704"/>
                    </a:cubicBezTo>
                    <a:cubicBezTo>
                      <a:pt x="76" y="683"/>
                      <a:pt x="44" y="688"/>
                      <a:pt x="17" y="692"/>
                    </a:cubicBezTo>
                    <a:cubicBezTo>
                      <a:pt x="6" y="694"/>
                      <a:pt x="6" y="694"/>
                      <a:pt x="6" y="694"/>
                    </a:cubicBezTo>
                    <a:cubicBezTo>
                      <a:pt x="3" y="694"/>
                      <a:pt x="1" y="695"/>
                      <a:pt x="0" y="697"/>
                    </a:cubicBezTo>
                    <a:cubicBezTo>
                      <a:pt x="0" y="718"/>
                      <a:pt x="0" y="718"/>
                      <a:pt x="0" y="718"/>
                    </a:cubicBezTo>
                    <a:cubicBezTo>
                      <a:pt x="0" y="718"/>
                      <a:pt x="0" y="718"/>
                      <a:pt x="0" y="718"/>
                    </a:cubicBezTo>
                    <a:cubicBezTo>
                      <a:pt x="3" y="720"/>
                      <a:pt x="6" y="721"/>
                      <a:pt x="10" y="720"/>
                    </a:cubicBezTo>
                    <a:cubicBezTo>
                      <a:pt x="20" y="719"/>
                      <a:pt x="20" y="719"/>
                      <a:pt x="20" y="719"/>
                    </a:cubicBezTo>
                    <a:cubicBezTo>
                      <a:pt x="46" y="715"/>
                      <a:pt x="68" y="718"/>
                      <a:pt x="93" y="730"/>
                    </a:cubicBezTo>
                    <a:cubicBezTo>
                      <a:pt x="95" y="731"/>
                      <a:pt x="96" y="733"/>
                      <a:pt x="96" y="736"/>
                    </a:cubicBezTo>
                    <a:cubicBezTo>
                      <a:pt x="96" y="741"/>
                      <a:pt x="94" y="747"/>
                      <a:pt x="93" y="751"/>
                    </a:cubicBezTo>
                    <a:cubicBezTo>
                      <a:pt x="92" y="755"/>
                      <a:pt x="92" y="757"/>
                      <a:pt x="92" y="760"/>
                    </a:cubicBezTo>
                    <a:cubicBezTo>
                      <a:pt x="92" y="760"/>
                      <a:pt x="92" y="760"/>
                      <a:pt x="92" y="760"/>
                    </a:cubicBezTo>
                    <a:cubicBezTo>
                      <a:pt x="92" y="763"/>
                      <a:pt x="93" y="766"/>
                      <a:pt x="96" y="768"/>
                    </a:cubicBezTo>
                    <a:cubicBezTo>
                      <a:pt x="98" y="770"/>
                      <a:pt x="101" y="771"/>
                      <a:pt x="104" y="771"/>
                    </a:cubicBezTo>
                    <a:cubicBezTo>
                      <a:pt x="113" y="771"/>
                      <a:pt x="123" y="750"/>
                      <a:pt x="125" y="745"/>
                    </a:cubicBezTo>
                    <a:cubicBezTo>
                      <a:pt x="127" y="745"/>
                      <a:pt x="130" y="745"/>
                      <a:pt x="140" y="748"/>
                    </a:cubicBezTo>
                    <a:cubicBezTo>
                      <a:pt x="143" y="748"/>
                      <a:pt x="143" y="748"/>
                      <a:pt x="143" y="748"/>
                    </a:cubicBezTo>
                    <a:cubicBezTo>
                      <a:pt x="167" y="753"/>
                      <a:pt x="167" y="753"/>
                      <a:pt x="167" y="753"/>
                    </a:cubicBezTo>
                    <a:cubicBezTo>
                      <a:pt x="177" y="755"/>
                      <a:pt x="183" y="757"/>
                      <a:pt x="191" y="760"/>
                    </a:cubicBezTo>
                    <a:cubicBezTo>
                      <a:pt x="202" y="765"/>
                      <a:pt x="202" y="765"/>
                      <a:pt x="202" y="765"/>
                    </a:cubicBezTo>
                    <a:cubicBezTo>
                      <a:pt x="215" y="769"/>
                      <a:pt x="226" y="777"/>
                      <a:pt x="237" y="785"/>
                    </a:cubicBezTo>
                    <a:cubicBezTo>
                      <a:pt x="245" y="791"/>
                      <a:pt x="245" y="791"/>
                      <a:pt x="245" y="791"/>
                    </a:cubicBezTo>
                    <a:cubicBezTo>
                      <a:pt x="248" y="793"/>
                      <a:pt x="248" y="793"/>
                      <a:pt x="248" y="793"/>
                    </a:cubicBezTo>
                    <a:cubicBezTo>
                      <a:pt x="248" y="793"/>
                      <a:pt x="266" y="806"/>
                      <a:pt x="266" y="806"/>
                    </a:cubicBezTo>
                    <a:cubicBezTo>
                      <a:pt x="280" y="817"/>
                      <a:pt x="296" y="829"/>
                      <a:pt x="309" y="833"/>
                    </a:cubicBezTo>
                    <a:cubicBezTo>
                      <a:pt x="310" y="834"/>
                      <a:pt x="310" y="834"/>
                      <a:pt x="310" y="834"/>
                    </a:cubicBezTo>
                    <a:cubicBezTo>
                      <a:pt x="310" y="834"/>
                      <a:pt x="310" y="834"/>
                      <a:pt x="310" y="834"/>
                    </a:cubicBezTo>
                    <a:cubicBezTo>
                      <a:pt x="321" y="837"/>
                      <a:pt x="333" y="838"/>
                      <a:pt x="347" y="839"/>
                    </a:cubicBezTo>
                    <a:cubicBezTo>
                      <a:pt x="357" y="839"/>
                      <a:pt x="368" y="840"/>
                      <a:pt x="380" y="842"/>
                    </a:cubicBezTo>
                    <a:cubicBezTo>
                      <a:pt x="398" y="844"/>
                      <a:pt x="414" y="848"/>
                      <a:pt x="429" y="855"/>
                    </a:cubicBezTo>
                    <a:cubicBezTo>
                      <a:pt x="443" y="862"/>
                      <a:pt x="457" y="874"/>
                      <a:pt x="457" y="912"/>
                    </a:cubicBezTo>
                    <a:cubicBezTo>
                      <a:pt x="457" y="914"/>
                      <a:pt x="457" y="915"/>
                      <a:pt x="457" y="917"/>
                    </a:cubicBezTo>
                    <a:cubicBezTo>
                      <a:pt x="457" y="939"/>
                      <a:pt x="454" y="965"/>
                      <a:pt x="451" y="991"/>
                    </a:cubicBezTo>
                    <a:cubicBezTo>
                      <a:pt x="450" y="999"/>
                      <a:pt x="449" y="1006"/>
                      <a:pt x="448" y="1014"/>
                    </a:cubicBezTo>
                    <a:cubicBezTo>
                      <a:pt x="450" y="995"/>
                      <a:pt x="452" y="975"/>
                      <a:pt x="453" y="956"/>
                    </a:cubicBezTo>
                    <a:cubicBezTo>
                      <a:pt x="456" y="925"/>
                      <a:pt x="456" y="925"/>
                      <a:pt x="456" y="925"/>
                    </a:cubicBezTo>
                    <a:cubicBezTo>
                      <a:pt x="460" y="876"/>
                      <a:pt x="432" y="861"/>
                      <a:pt x="409" y="853"/>
                    </a:cubicBezTo>
                    <a:cubicBezTo>
                      <a:pt x="384" y="845"/>
                      <a:pt x="359" y="841"/>
                      <a:pt x="322" y="840"/>
                    </a:cubicBezTo>
                    <a:cubicBezTo>
                      <a:pt x="321" y="840"/>
                      <a:pt x="321" y="840"/>
                      <a:pt x="321" y="840"/>
                    </a:cubicBezTo>
                    <a:cubicBezTo>
                      <a:pt x="321" y="840"/>
                      <a:pt x="321" y="840"/>
                      <a:pt x="321" y="840"/>
                    </a:cubicBezTo>
                    <a:cubicBezTo>
                      <a:pt x="318" y="840"/>
                      <a:pt x="318" y="840"/>
                      <a:pt x="318" y="840"/>
                    </a:cubicBezTo>
                    <a:cubicBezTo>
                      <a:pt x="301" y="841"/>
                      <a:pt x="288" y="842"/>
                      <a:pt x="280" y="858"/>
                    </a:cubicBezTo>
                    <a:cubicBezTo>
                      <a:pt x="281" y="852"/>
                      <a:pt x="280" y="847"/>
                      <a:pt x="278" y="842"/>
                    </a:cubicBezTo>
                    <a:cubicBezTo>
                      <a:pt x="272" y="827"/>
                      <a:pt x="255" y="818"/>
                      <a:pt x="236" y="807"/>
                    </a:cubicBezTo>
                    <a:cubicBezTo>
                      <a:pt x="229" y="803"/>
                      <a:pt x="222" y="799"/>
                      <a:pt x="214" y="794"/>
                    </a:cubicBezTo>
                    <a:cubicBezTo>
                      <a:pt x="207" y="790"/>
                      <a:pt x="207" y="790"/>
                      <a:pt x="207" y="790"/>
                    </a:cubicBezTo>
                    <a:cubicBezTo>
                      <a:pt x="185" y="776"/>
                      <a:pt x="171" y="766"/>
                      <a:pt x="133" y="773"/>
                    </a:cubicBezTo>
                    <a:cubicBezTo>
                      <a:pt x="133" y="773"/>
                      <a:pt x="133" y="773"/>
                      <a:pt x="133" y="773"/>
                    </a:cubicBezTo>
                    <a:cubicBezTo>
                      <a:pt x="133" y="773"/>
                      <a:pt x="133" y="773"/>
                      <a:pt x="133" y="773"/>
                    </a:cubicBezTo>
                    <a:cubicBezTo>
                      <a:pt x="98" y="782"/>
                      <a:pt x="96" y="841"/>
                      <a:pt x="94" y="892"/>
                    </a:cubicBezTo>
                    <a:cubicBezTo>
                      <a:pt x="93" y="908"/>
                      <a:pt x="93" y="923"/>
                      <a:pt x="91" y="936"/>
                    </a:cubicBezTo>
                    <a:cubicBezTo>
                      <a:pt x="90" y="944"/>
                      <a:pt x="90" y="954"/>
                      <a:pt x="89" y="965"/>
                    </a:cubicBezTo>
                    <a:cubicBezTo>
                      <a:pt x="89" y="955"/>
                      <a:pt x="89" y="945"/>
                      <a:pt x="89" y="935"/>
                    </a:cubicBezTo>
                    <a:cubicBezTo>
                      <a:pt x="88" y="902"/>
                      <a:pt x="87" y="868"/>
                      <a:pt x="91" y="836"/>
                    </a:cubicBezTo>
                    <a:cubicBezTo>
                      <a:pt x="97" y="785"/>
                      <a:pt x="91" y="772"/>
                      <a:pt x="70" y="758"/>
                    </a:cubicBezTo>
                    <a:cubicBezTo>
                      <a:pt x="52" y="745"/>
                      <a:pt x="33" y="743"/>
                      <a:pt x="0" y="747"/>
                    </a:cubicBezTo>
                    <a:cubicBezTo>
                      <a:pt x="0" y="754"/>
                      <a:pt x="0" y="754"/>
                      <a:pt x="0" y="754"/>
                    </a:cubicBezTo>
                    <a:cubicBezTo>
                      <a:pt x="1" y="761"/>
                      <a:pt x="1" y="761"/>
                      <a:pt x="1" y="761"/>
                    </a:cubicBezTo>
                    <a:cubicBezTo>
                      <a:pt x="35" y="757"/>
                      <a:pt x="49" y="761"/>
                      <a:pt x="62" y="770"/>
                    </a:cubicBezTo>
                    <a:cubicBezTo>
                      <a:pt x="77" y="779"/>
                      <a:pt x="83" y="785"/>
                      <a:pt x="77" y="834"/>
                    </a:cubicBezTo>
                    <a:cubicBezTo>
                      <a:pt x="73" y="867"/>
                      <a:pt x="74" y="903"/>
                      <a:pt x="74" y="935"/>
                    </a:cubicBezTo>
                    <a:cubicBezTo>
                      <a:pt x="75" y="953"/>
                      <a:pt x="75" y="969"/>
                      <a:pt x="75" y="984"/>
                    </a:cubicBezTo>
                    <a:cubicBezTo>
                      <a:pt x="73" y="1027"/>
                      <a:pt x="76" y="1065"/>
                      <a:pt x="78" y="1086"/>
                    </a:cubicBezTo>
                    <a:cubicBezTo>
                      <a:pt x="78" y="1088"/>
                      <a:pt x="78" y="1089"/>
                      <a:pt x="76" y="1092"/>
                    </a:cubicBezTo>
                    <a:cubicBezTo>
                      <a:pt x="68" y="1100"/>
                      <a:pt x="42" y="1107"/>
                      <a:pt x="0" y="1103"/>
                    </a:cubicBezTo>
                    <a:cubicBezTo>
                      <a:pt x="0" y="1111"/>
                      <a:pt x="0" y="1111"/>
                      <a:pt x="0" y="1111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41" y="1121"/>
                      <a:pt x="74" y="1115"/>
                      <a:pt x="86" y="1102"/>
                    </a:cubicBezTo>
                    <a:cubicBezTo>
                      <a:pt x="91" y="1097"/>
                      <a:pt x="93" y="1091"/>
                      <a:pt x="92" y="1085"/>
                    </a:cubicBezTo>
                    <a:cubicBezTo>
                      <a:pt x="91" y="1068"/>
                      <a:pt x="89" y="1039"/>
                      <a:pt x="89" y="1006"/>
                    </a:cubicBezTo>
                    <a:cubicBezTo>
                      <a:pt x="89" y="1043"/>
                      <a:pt x="93" y="1079"/>
                      <a:pt x="98" y="1094"/>
                    </a:cubicBezTo>
                    <a:cubicBezTo>
                      <a:pt x="106" y="1117"/>
                      <a:pt x="148" y="1114"/>
                      <a:pt x="182" y="1112"/>
                    </a:cubicBezTo>
                    <a:cubicBezTo>
                      <a:pt x="192" y="1112"/>
                      <a:pt x="202" y="1111"/>
                      <a:pt x="208" y="1112"/>
                    </a:cubicBezTo>
                    <a:cubicBezTo>
                      <a:pt x="228" y="1113"/>
                      <a:pt x="249" y="1113"/>
                      <a:pt x="260" y="1102"/>
                    </a:cubicBezTo>
                    <a:cubicBezTo>
                      <a:pt x="265" y="1097"/>
                      <a:pt x="267" y="1091"/>
                      <a:pt x="267" y="1084"/>
                    </a:cubicBezTo>
                    <a:cubicBezTo>
                      <a:pt x="265" y="1065"/>
                      <a:pt x="265" y="998"/>
                      <a:pt x="269" y="942"/>
                    </a:cubicBezTo>
                    <a:cubicBezTo>
                      <a:pt x="270" y="929"/>
                      <a:pt x="271" y="918"/>
                      <a:pt x="273" y="909"/>
                    </a:cubicBezTo>
                    <a:cubicBezTo>
                      <a:pt x="272" y="942"/>
                      <a:pt x="273" y="987"/>
                      <a:pt x="274" y="1022"/>
                    </a:cubicBezTo>
                    <a:cubicBezTo>
                      <a:pt x="275" y="1041"/>
                      <a:pt x="275" y="1041"/>
                      <a:pt x="275" y="1041"/>
                    </a:cubicBezTo>
                    <a:cubicBezTo>
                      <a:pt x="275" y="1050"/>
                      <a:pt x="275" y="1057"/>
                      <a:pt x="275" y="1064"/>
                    </a:cubicBezTo>
                    <a:cubicBezTo>
                      <a:pt x="274" y="1090"/>
                      <a:pt x="273" y="1113"/>
                      <a:pt x="307" y="1117"/>
                    </a:cubicBezTo>
                    <a:cubicBezTo>
                      <a:pt x="342" y="1122"/>
                      <a:pt x="398" y="1123"/>
                      <a:pt x="414" y="1120"/>
                    </a:cubicBezTo>
                    <a:cubicBezTo>
                      <a:pt x="433" y="1117"/>
                      <a:pt x="436" y="1096"/>
                      <a:pt x="443" y="1059"/>
                    </a:cubicBezTo>
                    <a:cubicBezTo>
                      <a:pt x="443" y="1058"/>
                      <a:pt x="443" y="1058"/>
                      <a:pt x="443" y="1058"/>
                    </a:cubicBezTo>
                    <a:cubicBezTo>
                      <a:pt x="445" y="1046"/>
                      <a:pt x="446" y="1032"/>
                      <a:pt x="448" y="1017"/>
                    </a:cubicBezTo>
                    <a:cubicBezTo>
                      <a:pt x="447" y="1029"/>
                      <a:pt x="446" y="1039"/>
                      <a:pt x="445" y="1049"/>
                    </a:cubicBezTo>
                    <a:cubicBezTo>
                      <a:pt x="444" y="1067"/>
                      <a:pt x="444" y="1067"/>
                      <a:pt x="444" y="1067"/>
                    </a:cubicBezTo>
                    <a:cubicBezTo>
                      <a:pt x="443" y="1075"/>
                      <a:pt x="443" y="1083"/>
                      <a:pt x="443" y="1090"/>
                    </a:cubicBezTo>
                    <a:cubicBezTo>
                      <a:pt x="443" y="1107"/>
                      <a:pt x="447" y="1120"/>
                      <a:pt x="465" y="1129"/>
                    </a:cubicBezTo>
                    <a:cubicBezTo>
                      <a:pt x="494" y="1143"/>
                      <a:pt x="524" y="1147"/>
                      <a:pt x="585" y="1142"/>
                    </a:cubicBezTo>
                    <a:cubicBezTo>
                      <a:pt x="612" y="1140"/>
                      <a:pt x="612" y="1140"/>
                      <a:pt x="612" y="1140"/>
                    </a:cubicBezTo>
                    <a:cubicBezTo>
                      <a:pt x="650" y="1138"/>
                      <a:pt x="657" y="1137"/>
                      <a:pt x="669" y="1121"/>
                    </a:cubicBezTo>
                    <a:cubicBezTo>
                      <a:pt x="673" y="1116"/>
                      <a:pt x="676" y="1109"/>
                      <a:pt x="679" y="1100"/>
                    </a:cubicBezTo>
                    <a:cubicBezTo>
                      <a:pt x="677" y="1114"/>
                      <a:pt x="678" y="1124"/>
                      <a:pt x="685" y="1130"/>
                    </a:cubicBezTo>
                    <a:cubicBezTo>
                      <a:pt x="690" y="1136"/>
                      <a:pt x="699" y="1138"/>
                      <a:pt x="711" y="1135"/>
                    </a:cubicBezTo>
                    <a:cubicBezTo>
                      <a:pt x="729" y="1130"/>
                      <a:pt x="752" y="1128"/>
                      <a:pt x="777" y="1126"/>
                    </a:cubicBezTo>
                    <a:cubicBezTo>
                      <a:pt x="796" y="1124"/>
                      <a:pt x="817" y="1122"/>
                      <a:pt x="835" y="1119"/>
                    </a:cubicBezTo>
                    <a:cubicBezTo>
                      <a:pt x="877" y="1111"/>
                      <a:pt x="882" y="1104"/>
                      <a:pt x="888" y="1074"/>
                    </a:cubicBezTo>
                    <a:cubicBezTo>
                      <a:pt x="889" y="1094"/>
                      <a:pt x="894" y="1109"/>
                      <a:pt x="910" y="1111"/>
                    </a:cubicBezTo>
                    <a:cubicBezTo>
                      <a:pt x="923" y="1114"/>
                      <a:pt x="935" y="1114"/>
                      <a:pt x="948" y="1115"/>
                    </a:cubicBezTo>
                    <a:cubicBezTo>
                      <a:pt x="963" y="1116"/>
                      <a:pt x="981" y="1117"/>
                      <a:pt x="1003" y="1121"/>
                    </a:cubicBezTo>
                    <a:cubicBezTo>
                      <a:pt x="1050" y="1129"/>
                      <a:pt x="1073" y="1110"/>
                      <a:pt x="1078" y="1089"/>
                    </a:cubicBezTo>
                    <a:cubicBezTo>
                      <a:pt x="1078" y="1088"/>
                      <a:pt x="1079" y="1085"/>
                      <a:pt x="1079" y="1083"/>
                    </a:cubicBezTo>
                    <a:cubicBezTo>
                      <a:pt x="1079" y="1087"/>
                      <a:pt x="1079" y="1092"/>
                      <a:pt x="1079" y="1096"/>
                    </a:cubicBezTo>
                    <a:cubicBezTo>
                      <a:pt x="1080" y="1108"/>
                      <a:pt x="1084" y="1117"/>
                      <a:pt x="1093" y="1125"/>
                    </a:cubicBezTo>
                    <a:cubicBezTo>
                      <a:pt x="1123" y="1152"/>
                      <a:pt x="1201" y="1146"/>
                      <a:pt x="1227" y="1144"/>
                    </a:cubicBezTo>
                    <a:cubicBezTo>
                      <a:pt x="1238" y="1143"/>
                      <a:pt x="1251" y="1143"/>
                      <a:pt x="1264" y="1143"/>
                    </a:cubicBezTo>
                    <a:cubicBezTo>
                      <a:pt x="1303" y="1143"/>
                      <a:pt x="1341" y="1142"/>
                      <a:pt x="1347" y="1119"/>
                    </a:cubicBezTo>
                    <a:cubicBezTo>
                      <a:pt x="1355" y="1091"/>
                      <a:pt x="1360" y="1034"/>
                      <a:pt x="1360" y="969"/>
                    </a:cubicBezTo>
                    <a:cubicBezTo>
                      <a:pt x="1360" y="900"/>
                      <a:pt x="1351" y="881"/>
                      <a:pt x="1336" y="854"/>
                    </a:cubicBezTo>
                    <a:cubicBezTo>
                      <a:pt x="1329" y="842"/>
                      <a:pt x="1320" y="830"/>
                      <a:pt x="1311" y="818"/>
                    </a:cubicBezTo>
                    <a:cubicBezTo>
                      <a:pt x="1301" y="804"/>
                      <a:pt x="1291" y="791"/>
                      <a:pt x="1287" y="782"/>
                    </a:cubicBezTo>
                    <a:cubicBezTo>
                      <a:pt x="1280" y="765"/>
                      <a:pt x="1283" y="733"/>
                      <a:pt x="1289" y="722"/>
                    </a:cubicBezTo>
                    <a:cubicBezTo>
                      <a:pt x="1289" y="722"/>
                      <a:pt x="1289" y="722"/>
                      <a:pt x="1289" y="722"/>
                    </a:cubicBezTo>
                    <a:cubicBezTo>
                      <a:pt x="1289" y="721"/>
                      <a:pt x="1289" y="721"/>
                      <a:pt x="1289" y="721"/>
                    </a:cubicBezTo>
                    <a:cubicBezTo>
                      <a:pt x="1299" y="695"/>
                      <a:pt x="1318" y="688"/>
                      <a:pt x="1327" y="684"/>
                    </a:cubicBezTo>
                    <a:cubicBezTo>
                      <a:pt x="1330" y="683"/>
                      <a:pt x="1330" y="683"/>
                      <a:pt x="1330" y="683"/>
                    </a:cubicBezTo>
                    <a:cubicBezTo>
                      <a:pt x="1314" y="694"/>
                      <a:pt x="1299" y="708"/>
                      <a:pt x="1295" y="725"/>
                    </a:cubicBezTo>
                    <a:cubicBezTo>
                      <a:pt x="1295" y="725"/>
                      <a:pt x="1294" y="732"/>
                      <a:pt x="1294" y="732"/>
                    </a:cubicBezTo>
                    <a:cubicBezTo>
                      <a:pt x="1288" y="758"/>
                      <a:pt x="1286" y="772"/>
                      <a:pt x="1307" y="802"/>
                    </a:cubicBezTo>
                    <a:cubicBezTo>
                      <a:pt x="1317" y="816"/>
                      <a:pt x="1343" y="849"/>
                      <a:pt x="1365" y="851"/>
                    </a:cubicBezTo>
                    <a:cubicBezTo>
                      <a:pt x="1365" y="844"/>
                      <a:pt x="1365" y="844"/>
                      <a:pt x="1365" y="844"/>
                    </a:cubicBezTo>
                    <a:cubicBezTo>
                      <a:pt x="1365" y="837"/>
                      <a:pt x="1365" y="837"/>
                      <a:pt x="1365" y="837"/>
                    </a:cubicBezTo>
                    <a:cubicBezTo>
                      <a:pt x="1357" y="835"/>
                      <a:pt x="1340" y="824"/>
                      <a:pt x="1319" y="794"/>
                    </a:cubicBezTo>
                    <a:cubicBezTo>
                      <a:pt x="1301" y="769"/>
                      <a:pt x="1303" y="759"/>
                      <a:pt x="1308" y="735"/>
                    </a:cubicBezTo>
                    <a:cubicBezTo>
                      <a:pt x="1309" y="728"/>
                      <a:pt x="1309" y="728"/>
                      <a:pt x="1309" y="728"/>
                    </a:cubicBezTo>
                    <a:cubicBezTo>
                      <a:pt x="1313" y="709"/>
                      <a:pt x="1338" y="694"/>
                      <a:pt x="1359" y="681"/>
                    </a:cubicBezTo>
                    <a:cubicBezTo>
                      <a:pt x="1365" y="677"/>
                      <a:pt x="1365" y="677"/>
                      <a:pt x="1365" y="677"/>
                    </a:cubicBezTo>
                    <a:cubicBezTo>
                      <a:pt x="1365" y="669"/>
                      <a:pt x="1365" y="669"/>
                      <a:pt x="1365" y="669"/>
                    </a:cubicBezTo>
                    <a:cubicBezTo>
                      <a:pt x="1362" y="663"/>
                      <a:pt x="1362" y="663"/>
                      <a:pt x="1362" y="663"/>
                    </a:cubicBezTo>
                    <a:cubicBezTo>
                      <a:pt x="1351" y="669"/>
                      <a:pt x="1351" y="669"/>
                      <a:pt x="1351" y="669"/>
                    </a:cubicBezTo>
                    <a:cubicBezTo>
                      <a:pt x="1347" y="671"/>
                      <a:pt x="1343" y="674"/>
                      <a:pt x="1339" y="677"/>
                    </a:cubicBezTo>
                    <a:cubicBezTo>
                      <a:pt x="1350" y="668"/>
                      <a:pt x="1357" y="657"/>
                      <a:pt x="1359" y="645"/>
                    </a:cubicBezTo>
                    <a:cubicBezTo>
                      <a:pt x="1360" y="639"/>
                      <a:pt x="1358" y="635"/>
                      <a:pt x="1357" y="633"/>
                    </a:cubicBezTo>
                    <a:cubicBezTo>
                      <a:pt x="1356" y="631"/>
                      <a:pt x="1354" y="630"/>
                      <a:pt x="1352" y="629"/>
                    </a:cubicBezTo>
                    <a:cubicBezTo>
                      <a:pt x="1357" y="624"/>
                      <a:pt x="1361" y="619"/>
                      <a:pt x="1365" y="613"/>
                    </a:cubicBezTo>
                    <a:cubicBezTo>
                      <a:pt x="1365" y="599"/>
                      <a:pt x="1365" y="599"/>
                      <a:pt x="1365" y="599"/>
                    </a:cubicBezTo>
                    <a:cubicBezTo>
                      <a:pt x="1359" y="596"/>
                      <a:pt x="1359" y="596"/>
                      <a:pt x="1359" y="596"/>
                    </a:cubicBezTo>
                    <a:cubicBezTo>
                      <a:pt x="1347" y="617"/>
                      <a:pt x="1334" y="628"/>
                      <a:pt x="1317" y="632"/>
                    </a:cubicBezTo>
                    <a:cubicBezTo>
                      <a:pt x="1283" y="638"/>
                      <a:pt x="1265" y="636"/>
                      <a:pt x="1238" y="624"/>
                    </a:cubicBezTo>
                    <a:cubicBezTo>
                      <a:pt x="1223" y="618"/>
                      <a:pt x="1221" y="593"/>
                      <a:pt x="1218" y="568"/>
                    </a:cubicBezTo>
                    <a:cubicBezTo>
                      <a:pt x="1216" y="551"/>
                      <a:pt x="1214" y="533"/>
                      <a:pt x="1208" y="518"/>
                    </a:cubicBezTo>
                    <a:cubicBezTo>
                      <a:pt x="1202" y="502"/>
                      <a:pt x="1202" y="502"/>
                      <a:pt x="1202" y="502"/>
                    </a:cubicBezTo>
                    <a:cubicBezTo>
                      <a:pt x="1197" y="489"/>
                      <a:pt x="1194" y="482"/>
                      <a:pt x="1194" y="475"/>
                    </a:cubicBezTo>
                    <a:cubicBezTo>
                      <a:pt x="1194" y="468"/>
                      <a:pt x="1197" y="462"/>
                      <a:pt x="1204" y="454"/>
                    </a:cubicBezTo>
                    <a:cubicBezTo>
                      <a:pt x="1224" y="429"/>
                      <a:pt x="1266" y="397"/>
                      <a:pt x="1290" y="388"/>
                    </a:cubicBezTo>
                    <a:cubicBezTo>
                      <a:pt x="1323" y="382"/>
                      <a:pt x="1354" y="415"/>
                      <a:pt x="1360" y="421"/>
                    </a:cubicBezTo>
                    <a:cubicBezTo>
                      <a:pt x="1365" y="416"/>
                      <a:pt x="1365" y="416"/>
                      <a:pt x="1365" y="416"/>
                    </a:cubicBezTo>
                    <a:cubicBezTo>
                      <a:pt x="1365" y="406"/>
                      <a:pt x="1365" y="406"/>
                      <a:pt x="1365" y="406"/>
                    </a:cubicBezTo>
                    <a:cubicBezTo>
                      <a:pt x="1352" y="392"/>
                      <a:pt x="1321" y="367"/>
                      <a:pt x="1287" y="37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" name="Freeform 643">
                <a:extLst>
                  <a:ext uri="{FF2B5EF4-FFF2-40B4-BE49-F238E27FC236}">
                    <a16:creationId xmlns:a16="http://schemas.microsoft.com/office/drawing/2014/main" id="{A391464E-1C4E-AD26-CB57-037F8DE88F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9" y="1789"/>
                <a:ext cx="419" cy="289"/>
              </a:xfrm>
              <a:custGeom>
                <a:avLst/>
                <a:gdLst>
                  <a:gd name="T0" fmla="*/ 352 w 264"/>
                  <a:gd name="T1" fmla="*/ 641 h 183"/>
                  <a:gd name="T2" fmla="*/ 252 w 264"/>
                  <a:gd name="T3" fmla="*/ 576 h 183"/>
                  <a:gd name="T4" fmla="*/ 171 w 264"/>
                  <a:gd name="T5" fmla="*/ 531 h 183"/>
                  <a:gd name="T6" fmla="*/ 43 w 264"/>
                  <a:gd name="T7" fmla="*/ 417 h 183"/>
                  <a:gd name="T8" fmla="*/ 40 w 264"/>
                  <a:gd name="T9" fmla="*/ 212 h 183"/>
                  <a:gd name="T10" fmla="*/ 240 w 264"/>
                  <a:gd name="T11" fmla="*/ 39 h 183"/>
                  <a:gd name="T12" fmla="*/ 240 w 264"/>
                  <a:gd name="T13" fmla="*/ 39 h 183"/>
                  <a:gd name="T14" fmla="*/ 540 w 264"/>
                  <a:gd name="T15" fmla="*/ 14 h 183"/>
                  <a:gd name="T16" fmla="*/ 790 w 264"/>
                  <a:gd name="T17" fmla="*/ 8 h 183"/>
                  <a:gd name="T18" fmla="*/ 992 w 264"/>
                  <a:gd name="T19" fmla="*/ 98 h 183"/>
                  <a:gd name="T20" fmla="*/ 1040 w 264"/>
                  <a:gd name="T21" fmla="*/ 267 h 183"/>
                  <a:gd name="T22" fmla="*/ 816 w 264"/>
                  <a:gd name="T23" fmla="*/ 706 h 183"/>
                  <a:gd name="T24" fmla="*/ 640 w 264"/>
                  <a:gd name="T25" fmla="*/ 709 h 183"/>
                  <a:gd name="T26" fmla="*/ 519 w 264"/>
                  <a:gd name="T27" fmla="*/ 701 h 183"/>
                  <a:gd name="T28" fmla="*/ 352 w 264"/>
                  <a:gd name="T29" fmla="*/ 641 h 18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64" h="183">
                    <a:moveTo>
                      <a:pt x="88" y="163"/>
                    </a:moveTo>
                    <a:cubicBezTo>
                      <a:pt x="83" y="159"/>
                      <a:pt x="76" y="153"/>
                      <a:pt x="63" y="146"/>
                    </a:cubicBezTo>
                    <a:cubicBezTo>
                      <a:pt x="43" y="135"/>
                      <a:pt x="43" y="135"/>
                      <a:pt x="43" y="135"/>
                    </a:cubicBezTo>
                    <a:cubicBezTo>
                      <a:pt x="25" y="126"/>
                      <a:pt x="19" y="123"/>
                      <a:pt x="11" y="106"/>
                    </a:cubicBezTo>
                    <a:cubicBezTo>
                      <a:pt x="1" y="84"/>
                      <a:pt x="0" y="68"/>
                      <a:pt x="10" y="54"/>
                    </a:cubicBezTo>
                    <a:cubicBezTo>
                      <a:pt x="19" y="39"/>
                      <a:pt x="35" y="25"/>
                      <a:pt x="60" y="10"/>
                    </a:cubicBezTo>
                    <a:cubicBezTo>
                      <a:pt x="60" y="10"/>
                      <a:pt x="60" y="10"/>
                      <a:pt x="60" y="10"/>
                    </a:cubicBezTo>
                    <a:cubicBezTo>
                      <a:pt x="67" y="6"/>
                      <a:pt x="107" y="5"/>
                      <a:pt x="135" y="4"/>
                    </a:cubicBezTo>
                    <a:cubicBezTo>
                      <a:pt x="158" y="4"/>
                      <a:pt x="181" y="3"/>
                      <a:pt x="198" y="2"/>
                    </a:cubicBezTo>
                    <a:cubicBezTo>
                      <a:pt x="216" y="0"/>
                      <a:pt x="235" y="8"/>
                      <a:pt x="248" y="25"/>
                    </a:cubicBezTo>
                    <a:cubicBezTo>
                      <a:pt x="259" y="39"/>
                      <a:pt x="264" y="56"/>
                      <a:pt x="260" y="68"/>
                    </a:cubicBezTo>
                    <a:cubicBezTo>
                      <a:pt x="240" y="126"/>
                      <a:pt x="216" y="175"/>
                      <a:pt x="204" y="179"/>
                    </a:cubicBezTo>
                    <a:cubicBezTo>
                      <a:pt x="191" y="183"/>
                      <a:pt x="183" y="182"/>
                      <a:pt x="160" y="180"/>
                    </a:cubicBezTo>
                    <a:cubicBezTo>
                      <a:pt x="130" y="178"/>
                      <a:pt x="130" y="178"/>
                      <a:pt x="130" y="178"/>
                    </a:cubicBezTo>
                    <a:cubicBezTo>
                      <a:pt x="101" y="176"/>
                      <a:pt x="97" y="171"/>
                      <a:pt x="88" y="16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" name="Freeform 644">
                <a:extLst>
                  <a:ext uri="{FF2B5EF4-FFF2-40B4-BE49-F238E27FC236}">
                    <a16:creationId xmlns:a16="http://schemas.microsoft.com/office/drawing/2014/main" id="{DB783D36-2390-9EFA-A6DE-F97010FD34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6" y="1928"/>
                <a:ext cx="415" cy="316"/>
              </a:xfrm>
              <a:custGeom>
                <a:avLst/>
                <a:gdLst>
                  <a:gd name="T0" fmla="*/ 933 w 262"/>
                  <a:gd name="T1" fmla="*/ 485 h 200"/>
                  <a:gd name="T2" fmla="*/ 775 w 262"/>
                  <a:gd name="T3" fmla="*/ 577 h 200"/>
                  <a:gd name="T4" fmla="*/ 645 w 262"/>
                  <a:gd name="T5" fmla="*/ 679 h 200"/>
                  <a:gd name="T6" fmla="*/ 444 w 262"/>
                  <a:gd name="T7" fmla="*/ 776 h 200"/>
                  <a:gd name="T8" fmla="*/ 353 w 262"/>
                  <a:gd name="T9" fmla="*/ 727 h 200"/>
                  <a:gd name="T10" fmla="*/ 310 w 262"/>
                  <a:gd name="T11" fmla="*/ 572 h 200"/>
                  <a:gd name="T12" fmla="*/ 263 w 262"/>
                  <a:gd name="T13" fmla="*/ 430 h 200"/>
                  <a:gd name="T14" fmla="*/ 130 w 262"/>
                  <a:gd name="T15" fmla="*/ 237 h 200"/>
                  <a:gd name="T16" fmla="*/ 33 w 262"/>
                  <a:gd name="T17" fmla="*/ 35 h 200"/>
                  <a:gd name="T18" fmla="*/ 35 w 262"/>
                  <a:gd name="T19" fmla="*/ 35 h 200"/>
                  <a:gd name="T20" fmla="*/ 35 w 262"/>
                  <a:gd name="T21" fmla="*/ 33 h 200"/>
                  <a:gd name="T22" fmla="*/ 206 w 262"/>
                  <a:gd name="T23" fmla="*/ 14 h 200"/>
                  <a:gd name="T24" fmla="*/ 394 w 262"/>
                  <a:gd name="T25" fmla="*/ 27 h 200"/>
                  <a:gd name="T26" fmla="*/ 817 w 262"/>
                  <a:gd name="T27" fmla="*/ 115 h 200"/>
                  <a:gd name="T28" fmla="*/ 1026 w 262"/>
                  <a:gd name="T29" fmla="*/ 401 h 200"/>
                  <a:gd name="T30" fmla="*/ 933 w 262"/>
                  <a:gd name="T31" fmla="*/ 485 h 20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62" h="200">
                    <a:moveTo>
                      <a:pt x="235" y="123"/>
                    </a:moveTo>
                    <a:cubicBezTo>
                      <a:pt x="225" y="128"/>
                      <a:pt x="212" y="135"/>
                      <a:pt x="195" y="146"/>
                    </a:cubicBezTo>
                    <a:cubicBezTo>
                      <a:pt x="180" y="157"/>
                      <a:pt x="170" y="165"/>
                      <a:pt x="162" y="172"/>
                    </a:cubicBezTo>
                    <a:cubicBezTo>
                      <a:pt x="147" y="186"/>
                      <a:pt x="138" y="193"/>
                      <a:pt x="112" y="197"/>
                    </a:cubicBezTo>
                    <a:cubicBezTo>
                      <a:pt x="92" y="200"/>
                      <a:pt x="92" y="199"/>
                      <a:pt x="89" y="184"/>
                    </a:cubicBezTo>
                    <a:cubicBezTo>
                      <a:pt x="88" y="175"/>
                      <a:pt x="86" y="162"/>
                      <a:pt x="78" y="145"/>
                    </a:cubicBezTo>
                    <a:cubicBezTo>
                      <a:pt x="71" y="129"/>
                      <a:pt x="68" y="119"/>
                      <a:pt x="66" y="109"/>
                    </a:cubicBezTo>
                    <a:cubicBezTo>
                      <a:pt x="61" y="92"/>
                      <a:pt x="58" y="80"/>
                      <a:pt x="33" y="60"/>
                    </a:cubicBezTo>
                    <a:cubicBezTo>
                      <a:pt x="0" y="33"/>
                      <a:pt x="1" y="2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0"/>
                      <a:pt x="27" y="1"/>
                      <a:pt x="52" y="4"/>
                    </a:cubicBezTo>
                    <a:cubicBezTo>
                      <a:pt x="66" y="6"/>
                      <a:pt x="82" y="7"/>
                      <a:pt x="99" y="7"/>
                    </a:cubicBezTo>
                    <a:cubicBezTo>
                      <a:pt x="147" y="7"/>
                      <a:pt x="178" y="9"/>
                      <a:pt x="206" y="29"/>
                    </a:cubicBezTo>
                    <a:cubicBezTo>
                      <a:pt x="234" y="50"/>
                      <a:pt x="262" y="84"/>
                      <a:pt x="258" y="102"/>
                    </a:cubicBezTo>
                    <a:cubicBezTo>
                      <a:pt x="255" y="112"/>
                      <a:pt x="251" y="115"/>
                      <a:pt x="235" y="12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" name="Freeform 645">
                <a:extLst>
                  <a:ext uri="{FF2B5EF4-FFF2-40B4-BE49-F238E27FC236}">
                    <a16:creationId xmlns:a16="http://schemas.microsoft.com/office/drawing/2014/main" id="{DC4FC56D-9772-F031-D164-3DD04499CB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" y="2103"/>
                <a:ext cx="387" cy="308"/>
              </a:xfrm>
              <a:custGeom>
                <a:avLst/>
                <a:gdLst>
                  <a:gd name="T0" fmla="*/ 447 w 244"/>
                  <a:gd name="T1" fmla="*/ 733 h 195"/>
                  <a:gd name="T2" fmla="*/ 232 w 244"/>
                  <a:gd name="T3" fmla="*/ 633 h 195"/>
                  <a:gd name="T4" fmla="*/ 121 w 244"/>
                  <a:gd name="T5" fmla="*/ 516 h 195"/>
                  <a:gd name="T6" fmla="*/ 0 w 244"/>
                  <a:gd name="T7" fmla="*/ 341 h 195"/>
                  <a:gd name="T8" fmla="*/ 5 w 244"/>
                  <a:gd name="T9" fmla="*/ 319 h 195"/>
                  <a:gd name="T10" fmla="*/ 476 w 244"/>
                  <a:gd name="T11" fmla="*/ 21 h 195"/>
                  <a:gd name="T12" fmla="*/ 815 w 244"/>
                  <a:gd name="T13" fmla="*/ 62 h 195"/>
                  <a:gd name="T14" fmla="*/ 945 w 244"/>
                  <a:gd name="T15" fmla="*/ 280 h 195"/>
                  <a:gd name="T16" fmla="*/ 945 w 244"/>
                  <a:gd name="T17" fmla="*/ 292 h 195"/>
                  <a:gd name="T18" fmla="*/ 871 w 244"/>
                  <a:gd name="T19" fmla="*/ 578 h 195"/>
                  <a:gd name="T20" fmla="*/ 579 w 244"/>
                  <a:gd name="T21" fmla="*/ 698 h 195"/>
                  <a:gd name="T22" fmla="*/ 447 w 244"/>
                  <a:gd name="T23" fmla="*/ 733 h 19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44" h="195">
                    <a:moveTo>
                      <a:pt x="112" y="186"/>
                    </a:moveTo>
                    <a:cubicBezTo>
                      <a:pt x="88" y="195"/>
                      <a:pt x="83" y="194"/>
                      <a:pt x="58" y="161"/>
                    </a:cubicBezTo>
                    <a:cubicBezTo>
                      <a:pt x="49" y="150"/>
                      <a:pt x="40" y="140"/>
                      <a:pt x="30" y="131"/>
                    </a:cubicBezTo>
                    <a:cubicBezTo>
                      <a:pt x="12" y="113"/>
                      <a:pt x="0" y="101"/>
                      <a:pt x="0" y="87"/>
                    </a:cubicBezTo>
                    <a:cubicBezTo>
                      <a:pt x="0" y="85"/>
                      <a:pt x="1" y="83"/>
                      <a:pt x="1" y="81"/>
                    </a:cubicBezTo>
                    <a:cubicBezTo>
                      <a:pt x="6" y="60"/>
                      <a:pt x="87" y="12"/>
                      <a:pt x="119" y="5"/>
                    </a:cubicBezTo>
                    <a:cubicBezTo>
                      <a:pt x="150" y="0"/>
                      <a:pt x="174" y="5"/>
                      <a:pt x="204" y="16"/>
                    </a:cubicBezTo>
                    <a:cubicBezTo>
                      <a:pt x="228" y="25"/>
                      <a:pt x="232" y="44"/>
                      <a:pt x="237" y="71"/>
                    </a:cubicBezTo>
                    <a:cubicBezTo>
                      <a:pt x="237" y="74"/>
                      <a:pt x="237" y="74"/>
                      <a:pt x="237" y="74"/>
                    </a:cubicBezTo>
                    <a:cubicBezTo>
                      <a:pt x="242" y="99"/>
                      <a:pt x="244" y="123"/>
                      <a:pt x="218" y="147"/>
                    </a:cubicBezTo>
                    <a:cubicBezTo>
                      <a:pt x="200" y="163"/>
                      <a:pt x="171" y="170"/>
                      <a:pt x="145" y="177"/>
                    </a:cubicBezTo>
                    <a:cubicBezTo>
                      <a:pt x="133" y="179"/>
                      <a:pt x="122" y="182"/>
                      <a:pt x="112" y="18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" name="Freeform 646">
                <a:extLst>
                  <a:ext uri="{FF2B5EF4-FFF2-40B4-BE49-F238E27FC236}">
                    <a16:creationId xmlns:a16="http://schemas.microsoft.com/office/drawing/2014/main" id="{9008BF10-8816-90F4-AB31-5FAD22932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" y="2999"/>
                <a:ext cx="261" cy="507"/>
              </a:xfrm>
              <a:custGeom>
                <a:avLst/>
                <a:gdLst>
                  <a:gd name="T0" fmla="*/ 633 w 165"/>
                  <a:gd name="T1" fmla="*/ 401 h 321"/>
                  <a:gd name="T2" fmla="*/ 601 w 165"/>
                  <a:gd name="T3" fmla="*/ 632 h 321"/>
                  <a:gd name="T4" fmla="*/ 590 w 165"/>
                  <a:gd name="T5" fmla="*/ 1197 h 321"/>
                  <a:gd name="T6" fmla="*/ 584 w 165"/>
                  <a:gd name="T7" fmla="*/ 1226 h 321"/>
                  <a:gd name="T8" fmla="*/ 421 w 165"/>
                  <a:gd name="T9" fmla="*/ 1245 h 321"/>
                  <a:gd name="T10" fmla="*/ 308 w 165"/>
                  <a:gd name="T11" fmla="*/ 1249 h 321"/>
                  <a:gd name="T12" fmla="*/ 35 w 165"/>
                  <a:gd name="T13" fmla="*/ 1218 h 321"/>
                  <a:gd name="T14" fmla="*/ 0 w 165"/>
                  <a:gd name="T15" fmla="*/ 831 h 321"/>
                  <a:gd name="T16" fmla="*/ 13 w 165"/>
                  <a:gd name="T17" fmla="*/ 614 h 321"/>
                  <a:gd name="T18" fmla="*/ 21 w 165"/>
                  <a:gd name="T19" fmla="*/ 442 h 321"/>
                  <a:gd name="T20" fmla="*/ 130 w 165"/>
                  <a:gd name="T21" fmla="*/ 22 h 321"/>
                  <a:gd name="T22" fmla="*/ 380 w 165"/>
                  <a:gd name="T23" fmla="*/ 82 h 321"/>
                  <a:gd name="T24" fmla="*/ 413 w 165"/>
                  <a:gd name="T25" fmla="*/ 103 h 321"/>
                  <a:gd name="T26" fmla="*/ 498 w 165"/>
                  <a:gd name="T27" fmla="*/ 155 h 321"/>
                  <a:gd name="T28" fmla="*/ 641 w 165"/>
                  <a:gd name="T29" fmla="*/ 259 h 321"/>
                  <a:gd name="T30" fmla="*/ 633 w 165"/>
                  <a:gd name="T31" fmla="*/ 401 h 321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65" h="321">
                    <a:moveTo>
                      <a:pt x="160" y="102"/>
                    </a:moveTo>
                    <a:cubicBezTo>
                      <a:pt x="157" y="116"/>
                      <a:pt x="153" y="135"/>
                      <a:pt x="152" y="160"/>
                    </a:cubicBezTo>
                    <a:cubicBezTo>
                      <a:pt x="148" y="216"/>
                      <a:pt x="148" y="284"/>
                      <a:pt x="149" y="304"/>
                    </a:cubicBezTo>
                    <a:cubicBezTo>
                      <a:pt x="150" y="308"/>
                      <a:pt x="148" y="310"/>
                      <a:pt x="147" y="311"/>
                    </a:cubicBezTo>
                    <a:cubicBezTo>
                      <a:pt x="139" y="318"/>
                      <a:pt x="114" y="317"/>
                      <a:pt x="106" y="316"/>
                    </a:cubicBezTo>
                    <a:cubicBezTo>
                      <a:pt x="99" y="316"/>
                      <a:pt x="89" y="316"/>
                      <a:pt x="78" y="317"/>
                    </a:cubicBezTo>
                    <a:cubicBezTo>
                      <a:pt x="56" y="318"/>
                      <a:pt x="13" y="321"/>
                      <a:pt x="9" y="309"/>
                    </a:cubicBezTo>
                    <a:cubicBezTo>
                      <a:pt x="4" y="294"/>
                      <a:pt x="0" y="252"/>
                      <a:pt x="0" y="211"/>
                    </a:cubicBezTo>
                    <a:cubicBezTo>
                      <a:pt x="0" y="192"/>
                      <a:pt x="1" y="173"/>
                      <a:pt x="3" y="156"/>
                    </a:cubicBezTo>
                    <a:cubicBezTo>
                      <a:pt x="4" y="144"/>
                      <a:pt x="5" y="128"/>
                      <a:pt x="5" y="112"/>
                    </a:cubicBezTo>
                    <a:cubicBezTo>
                      <a:pt x="7" y="67"/>
                      <a:pt x="9" y="12"/>
                      <a:pt x="33" y="6"/>
                    </a:cubicBezTo>
                    <a:cubicBezTo>
                      <a:pt x="65" y="0"/>
                      <a:pt x="75" y="7"/>
                      <a:pt x="96" y="21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11" y="30"/>
                      <a:pt x="119" y="35"/>
                      <a:pt x="126" y="39"/>
                    </a:cubicBezTo>
                    <a:cubicBezTo>
                      <a:pt x="143" y="48"/>
                      <a:pt x="158" y="56"/>
                      <a:pt x="162" y="66"/>
                    </a:cubicBezTo>
                    <a:cubicBezTo>
                      <a:pt x="165" y="74"/>
                      <a:pt x="163" y="85"/>
                      <a:pt x="160" y="102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" name="Freeform 647">
                <a:extLst>
                  <a:ext uri="{FF2B5EF4-FFF2-40B4-BE49-F238E27FC236}">
                    <a16:creationId xmlns:a16="http://schemas.microsoft.com/office/drawing/2014/main" id="{F2709AE0-4388-F207-7AE1-334C7CE3C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" y="3114"/>
                <a:ext cx="246" cy="403"/>
              </a:xfrm>
              <a:custGeom>
                <a:avLst/>
                <a:gdLst>
                  <a:gd name="T0" fmla="*/ 619 w 155"/>
                  <a:gd name="T1" fmla="*/ 277 h 255"/>
                  <a:gd name="T2" fmla="*/ 606 w 155"/>
                  <a:gd name="T3" fmla="*/ 400 h 255"/>
                  <a:gd name="T4" fmla="*/ 567 w 155"/>
                  <a:gd name="T5" fmla="*/ 797 h 255"/>
                  <a:gd name="T6" fmla="*/ 567 w 155"/>
                  <a:gd name="T7" fmla="*/ 797 h 255"/>
                  <a:gd name="T8" fmla="*/ 497 w 155"/>
                  <a:gd name="T9" fmla="*/ 994 h 255"/>
                  <a:gd name="T10" fmla="*/ 89 w 155"/>
                  <a:gd name="T11" fmla="*/ 985 h 255"/>
                  <a:gd name="T12" fmla="*/ 8 w 155"/>
                  <a:gd name="T13" fmla="*/ 879 h 255"/>
                  <a:gd name="T14" fmla="*/ 8 w 155"/>
                  <a:gd name="T15" fmla="*/ 831 h 255"/>
                  <a:gd name="T16" fmla="*/ 8 w 155"/>
                  <a:gd name="T17" fmla="*/ 766 h 255"/>
                  <a:gd name="T18" fmla="*/ 8 w 155"/>
                  <a:gd name="T19" fmla="*/ 740 h 255"/>
                  <a:gd name="T20" fmla="*/ 8 w 155"/>
                  <a:gd name="T21" fmla="*/ 659 h 255"/>
                  <a:gd name="T22" fmla="*/ 0 w 155"/>
                  <a:gd name="T23" fmla="*/ 313 h 255"/>
                  <a:gd name="T24" fmla="*/ 5 w 155"/>
                  <a:gd name="T25" fmla="*/ 134 h 255"/>
                  <a:gd name="T26" fmla="*/ 129 w 155"/>
                  <a:gd name="T27" fmla="*/ 0 h 255"/>
                  <a:gd name="T28" fmla="*/ 136 w 155"/>
                  <a:gd name="T29" fmla="*/ 0 h 255"/>
                  <a:gd name="T30" fmla="*/ 471 w 155"/>
                  <a:gd name="T31" fmla="*/ 52 h 255"/>
                  <a:gd name="T32" fmla="*/ 619 w 155"/>
                  <a:gd name="T33" fmla="*/ 240 h 255"/>
                  <a:gd name="T34" fmla="*/ 619 w 155"/>
                  <a:gd name="T35" fmla="*/ 277 h 25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55" h="255">
                    <a:moveTo>
                      <a:pt x="155" y="70"/>
                    </a:moveTo>
                    <a:cubicBezTo>
                      <a:pt x="152" y="101"/>
                      <a:pt x="152" y="101"/>
                      <a:pt x="152" y="101"/>
                    </a:cubicBezTo>
                    <a:cubicBezTo>
                      <a:pt x="149" y="135"/>
                      <a:pt x="146" y="175"/>
                      <a:pt x="142" y="202"/>
                    </a:cubicBezTo>
                    <a:cubicBezTo>
                      <a:pt x="142" y="202"/>
                      <a:pt x="142" y="202"/>
                      <a:pt x="142" y="202"/>
                    </a:cubicBezTo>
                    <a:cubicBezTo>
                      <a:pt x="136" y="235"/>
                      <a:pt x="133" y="251"/>
                      <a:pt x="124" y="252"/>
                    </a:cubicBezTo>
                    <a:cubicBezTo>
                      <a:pt x="111" y="255"/>
                      <a:pt x="58" y="254"/>
                      <a:pt x="22" y="249"/>
                    </a:cubicBezTo>
                    <a:cubicBezTo>
                      <a:pt x="5" y="247"/>
                      <a:pt x="2" y="241"/>
                      <a:pt x="2" y="223"/>
                    </a:cubicBezTo>
                    <a:cubicBezTo>
                      <a:pt x="2" y="219"/>
                      <a:pt x="2" y="215"/>
                      <a:pt x="2" y="211"/>
                    </a:cubicBezTo>
                    <a:cubicBezTo>
                      <a:pt x="2" y="206"/>
                      <a:pt x="2" y="200"/>
                      <a:pt x="2" y="194"/>
                    </a:cubicBezTo>
                    <a:cubicBezTo>
                      <a:pt x="2" y="192"/>
                      <a:pt x="2" y="189"/>
                      <a:pt x="2" y="18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1" y="142"/>
                      <a:pt x="0" y="108"/>
                      <a:pt x="0" y="79"/>
                    </a:cubicBezTo>
                    <a:cubicBezTo>
                      <a:pt x="0" y="62"/>
                      <a:pt x="0" y="46"/>
                      <a:pt x="1" y="34"/>
                    </a:cubicBezTo>
                    <a:cubicBezTo>
                      <a:pt x="4" y="2"/>
                      <a:pt x="11" y="1"/>
                      <a:pt x="32" y="0"/>
                    </a:cubicBezTo>
                    <a:cubicBezTo>
                      <a:pt x="32" y="0"/>
                      <a:pt x="34" y="0"/>
                      <a:pt x="34" y="0"/>
                    </a:cubicBezTo>
                    <a:cubicBezTo>
                      <a:pt x="70" y="1"/>
                      <a:pt x="94" y="5"/>
                      <a:pt x="118" y="13"/>
                    </a:cubicBezTo>
                    <a:cubicBezTo>
                      <a:pt x="137" y="19"/>
                      <a:pt x="155" y="30"/>
                      <a:pt x="155" y="61"/>
                    </a:cubicBezTo>
                    <a:cubicBezTo>
                      <a:pt x="155" y="64"/>
                      <a:pt x="155" y="67"/>
                      <a:pt x="155" y="7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" name="Freeform 648">
                <a:extLst>
                  <a:ext uri="{FF2B5EF4-FFF2-40B4-BE49-F238E27FC236}">
                    <a16:creationId xmlns:a16="http://schemas.microsoft.com/office/drawing/2014/main" id="{B88863C6-70F3-ACCF-8201-1D2CFB3CF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4" y="2786"/>
                <a:ext cx="183" cy="230"/>
              </a:xfrm>
              <a:custGeom>
                <a:avLst/>
                <a:gdLst>
                  <a:gd name="T0" fmla="*/ 423 w 116"/>
                  <a:gd name="T1" fmla="*/ 156 h 146"/>
                  <a:gd name="T2" fmla="*/ 443 w 116"/>
                  <a:gd name="T3" fmla="*/ 61 h 146"/>
                  <a:gd name="T4" fmla="*/ 434 w 116"/>
                  <a:gd name="T5" fmla="*/ 0 h 146"/>
                  <a:gd name="T6" fmla="*/ 451 w 116"/>
                  <a:gd name="T7" fmla="*/ 50 h 146"/>
                  <a:gd name="T8" fmla="*/ 456 w 116"/>
                  <a:gd name="T9" fmla="*/ 82 h 146"/>
                  <a:gd name="T10" fmla="*/ 435 w 116"/>
                  <a:gd name="T11" fmla="*/ 164 h 146"/>
                  <a:gd name="T12" fmla="*/ 341 w 116"/>
                  <a:gd name="T13" fmla="*/ 318 h 146"/>
                  <a:gd name="T14" fmla="*/ 311 w 116"/>
                  <a:gd name="T15" fmla="*/ 388 h 146"/>
                  <a:gd name="T16" fmla="*/ 333 w 116"/>
                  <a:gd name="T17" fmla="*/ 447 h 146"/>
                  <a:gd name="T18" fmla="*/ 331 w 116"/>
                  <a:gd name="T19" fmla="*/ 441 h 146"/>
                  <a:gd name="T20" fmla="*/ 358 w 116"/>
                  <a:gd name="T21" fmla="*/ 517 h 146"/>
                  <a:gd name="T22" fmla="*/ 292 w 116"/>
                  <a:gd name="T23" fmla="*/ 427 h 146"/>
                  <a:gd name="T24" fmla="*/ 185 w 116"/>
                  <a:gd name="T25" fmla="*/ 447 h 146"/>
                  <a:gd name="T26" fmla="*/ 142 w 116"/>
                  <a:gd name="T27" fmla="*/ 474 h 146"/>
                  <a:gd name="T28" fmla="*/ 0 w 116"/>
                  <a:gd name="T29" fmla="*/ 570 h 146"/>
                  <a:gd name="T30" fmla="*/ 14 w 116"/>
                  <a:gd name="T31" fmla="*/ 558 h 146"/>
                  <a:gd name="T32" fmla="*/ 134 w 116"/>
                  <a:gd name="T33" fmla="*/ 462 h 146"/>
                  <a:gd name="T34" fmla="*/ 177 w 116"/>
                  <a:gd name="T35" fmla="*/ 435 h 146"/>
                  <a:gd name="T36" fmla="*/ 423 w 116"/>
                  <a:gd name="T37" fmla="*/ 156 h 14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16" h="146">
                    <a:moveTo>
                      <a:pt x="108" y="40"/>
                    </a:moveTo>
                    <a:cubicBezTo>
                      <a:pt x="111" y="31"/>
                      <a:pt x="113" y="23"/>
                      <a:pt x="113" y="16"/>
                    </a:cubicBezTo>
                    <a:cubicBezTo>
                      <a:pt x="113" y="10"/>
                      <a:pt x="112" y="5"/>
                      <a:pt x="110" y="0"/>
                    </a:cubicBezTo>
                    <a:cubicBezTo>
                      <a:pt x="112" y="4"/>
                      <a:pt x="114" y="8"/>
                      <a:pt x="115" y="13"/>
                    </a:cubicBezTo>
                    <a:cubicBezTo>
                      <a:pt x="115" y="16"/>
                      <a:pt x="116" y="18"/>
                      <a:pt x="116" y="21"/>
                    </a:cubicBezTo>
                    <a:cubicBezTo>
                      <a:pt x="116" y="27"/>
                      <a:pt x="114" y="34"/>
                      <a:pt x="111" y="42"/>
                    </a:cubicBezTo>
                    <a:cubicBezTo>
                      <a:pt x="106" y="56"/>
                      <a:pt x="98" y="69"/>
                      <a:pt x="87" y="81"/>
                    </a:cubicBezTo>
                    <a:cubicBezTo>
                      <a:pt x="81" y="87"/>
                      <a:pt x="79" y="94"/>
                      <a:pt x="79" y="99"/>
                    </a:cubicBezTo>
                    <a:cubicBezTo>
                      <a:pt x="79" y="105"/>
                      <a:pt x="81" y="109"/>
                      <a:pt x="85" y="114"/>
                    </a:cubicBezTo>
                    <a:cubicBezTo>
                      <a:pt x="84" y="113"/>
                      <a:pt x="84" y="113"/>
                      <a:pt x="84" y="113"/>
                    </a:cubicBezTo>
                    <a:cubicBezTo>
                      <a:pt x="89" y="119"/>
                      <a:pt x="90" y="125"/>
                      <a:pt x="91" y="132"/>
                    </a:cubicBezTo>
                    <a:cubicBezTo>
                      <a:pt x="88" y="121"/>
                      <a:pt x="82" y="113"/>
                      <a:pt x="74" y="109"/>
                    </a:cubicBezTo>
                    <a:cubicBezTo>
                      <a:pt x="65" y="104"/>
                      <a:pt x="52" y="111"/>
                      <a:pt x="47" y="114"/>
                    </a:cubicBezTo>
                    <a:cubicBezTo>
                      <a:pt x="36" y="121"/>
                      <a:pt x="36" y="121"/>
                      <a:pt x="36" y="121"/>
                    </a:cubicBezTo>
                    <a:cubicBezTo>
                      <a:pt x="24" y="129"/>
                      <a:pt x="13" y="136"/>
                      <a:pt x="0" y="146"/>
                    </a:cubicBezTo>
                    <a:cubicBezTo>
                      <a:pt x="2" y="145"/>
                      <a:pt x="3" y="144"/>
                      <a:pt x="4" y="143"/>
                    </a:cubicBezTo>
                    <a:cubicBezTo>
                      <a:pt x="15" y="133"/>
                      <a:pt x="25" y="124"/>
                      <a:pt x="34" y="118"/>
                    </a:cubicBezTo>
                    <a:cubicBezTo>
                      <a:pt x="45" y="111"/>
                      <a:pt x="45" y="111"/>
                      <a:pt x="45" y="111"/>
                    </a:cubicBezTo>
                    <a:cubicBezTo>
                      <a:pt x="79" y="89"/>
                      <a:pt x="98" y="68"/>
                      <a:pt x="108" y="4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" name="Freeform 649">
                <a:extLst>
                  <a:ext uri="{FF2B5EF4-FFF2-40B4-BE49-F238E27FC236}">
                    <a16:creationId xmlns:a16="http://schemas.microsoft.com/office/drawing/2014/main" id="{EBE75513-F935-8D40-331F-7301DDF50B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3" y="2778"/>
                <a:ext cx="242" cy="271"/>
              </a:xfrm>
              <a:custGeom>
                <a:avLst/>
                <a:gdLst>
                  <a:gd name="T0" fmla="*/ 577 w 153"/>
                  <a:gd name="T1" fmla="*/ 95 h 172"/>
                  <a:gd name="T2" fmla="*/ 563 w 153"/>
                  <a:gd name="T3" fmla="*/ 0 h 172"/>
                  <a:gd name="T4" fmla="*/ 577 w 153"/>
                  <a:gd name="T5" fmla="*/ 156 h 172"/>
                  <a:gd name="T6" fmla="*/ 348 w 153"/>
                  <a:gd name="T7" fmla="*/ 407 h 172"/>
                  <a:gd name="T8" fmla="*/ 305 w 153"/>
                  <a:gd name="T9" fmla="*/ 435 h 172"/>
                  <a:gd name="T10" fmla="*/ 182 w 153"/>
                  <a:gd name="T11" fmla="*/ 536 h 172"/>
                  <a:gd name="T12" fmla="*/ 0 w 153"/>
                  <a:gd name="T13" fmla="*/ 673 h 172"/>
                  <a:gd name="T14" fmla="*/ 123 w 153"/>
                  <a:gd name="T15" fmla="*/ 570 h 172"/>
                  <a:gd name="T16" fmla="*/ 280 w 153"/>
                  <a:gd name="T17" fmla="*/ 435 h 172"/>
                  <a:gd name="T18" fmla="*/ 577 w 153"/>
                  <a:gd name="T19" fmla="*/ 95 h 1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3" h="172">
                    <a:moveTo>
                      <a:pt x="146" y="24"/>
                    </a:moveTo>
                    <a:cubicBezTo>
                      <a:pt x="147" y="16"/>
                      <a:pt x="145" y="9"/>
                      <a:pt x="142" y="0"/>
                    </a:cubicBezTo>
                    <a:cubicBezTo>
                      <a:pt x="150" y="10"/>
                      <a:pt x="153" y="21"/>
                      <a:pt x="146" y="40"/>
                    </a:cubicBezTo>
                    <a:cubicBezTo>
                      <a:pt x="136" y="65"/>
                      <a:pt x="119" y="84"/>
                      <a:pt x="88" y="104"/>
                    </a:cubicBezTo>
                    <a:cubicBezTo>
                      <a:pt x="77" y="111"/>
                      <a:pt x="77" y="111"/>
                      <a:pt x="77" y="111"/>
                    </a:cubicBezTo>
                    <a:cubicBezTo>
                      <a:pt x="68" y="118"/>
                      <a:pt x="57" y="127"/>
                      <a:pt x="46" y="137"/>
                    </a:cubicBezTo>
                    <a:cubicBezTo>
                      <a:pt x="32" y="149"/>
                      <a:pt x="15" y="163"/>
                      <a:pt x="0" y="172"/>
                    </a:cubicBezTo>
                    <a:cubicBezTo>
                      <a:pt x="9" y="166"/>
                      <a:pt x="19" y="157"/>
                      <a:pt x="31" y="146"/>
                    </a:cubicBezTo>
                    <a:cubicBezTo>
                      <a:pt x="43" y="136"/>
                      <a:pt x="56" y="124"/>
                      <a:pt x="71" y="111"/>
                    </a:cubicBezTo>
                    <a:cubicBezTo>
                      <a:pt x="122" y="70"/>
                      <a:pt x="143" y="51"/>
                      <a:pt x="146" y="24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" name="Freeform 650">
                <a:extLst>
                  <a:ext uri="{FF2B5EF4-FFF2-40B4-BE49-F238E27FC236}">
                    <a16:creationId xmlns:a16="http://schemas.microsoft.com/office/drawing/2014/main" id="{BA230D42-5977-9728-D2F4-C82E87CBB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2" y="2629"/>
                <a:ext cx="313" cy="414"/>
              </a:xfrm>
              <a:custGeom>
                <a:avLst/>
                <a:gdLst>
                  <a:gd name="T0" fmla="*/ 134 w 198"/>
                  <a:gd name="T1" fmla="*/ 607 h 262"/>
                  <a:gd name="T2" fmla="*/ 164 w 198"/>
                  <a:gd name="T3" fmla="*/ 539 h 262"/>
                  <a:gd name="T4" fmla="*/ 240 w 198"/>
                  <a:gd name="T5" fmla="*/ 250 h 262"/>
                  <a:gd name="T6" fmla="*/ 307 w 198"/>
                  <a:gd name="T7" fmla="*/ 22 h 262"/>
                  <a:gd name="T8" fmla="*/ 409 w 198"/>
                  <a:gd name="T9" fmla="*/ 8 h 262"/>
                  <a:gd name="T10" fmla="*/ 590 w 198"/>
                  <a:gd name="T11" fmla="*/ 117 h 262"/>
                  <a:gd name="T12" fmla="*/ 620 w 198"/>
                  <a:gd name="T13" fmla="*/ 163 h 262"/>
                  <a:gd name="T14" fmla="*/ 770 w 198"/>
                  <a:gd name="T15" fmla="*/ 457 h 262"/>
                  <a:gd name="T16" fmla="*/ 498 w 198"/>
                  <a:gd name="T17" fmla="*/ 766 h 262"/>
                  <a:gd name="T18" fmla="*/ 340 w 198"/>
                  <a:gd name="T19" fmla="*/ 904 h 262"/>
                  <a:gd name="T20" fmla="*/ 163 w 198"/>
                  <a:gd name="T21" fmla="*/ 1029 h 262"/>
                  <a:gd name="T22" fmla="*/ 0 w 198"/>
                  <a:gd name="T23" fmla="*/ 918 h 262"/>
                  <a:gd name="T24" fmla="*/ 0 w 198"/>
                  <a:gd name="T25" fmla="*/ 916 h 262"/>
                  <a:gd name="T26" fmla="*/ 134 w 198"/>
                  <a:gd name="T27" fmla="*/ 607 h 26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8" h="262">
                    <a:moveTo>
                      <a:pt x="34" y="154"/>
                    </a:moveTo>
                    <a:cubicBezTo>
                      <a:pt x="42" y="137"/>
                      <a:pt x="42" y="137"/>
                      <a:pt x="42" y="137"/>
                    </a:cubicBezTo>
                    <a:cubicBezTo>
                      <a:pt x="53" y="116"/>
                      <a:pt x="57" y="88"/>
                      <a:pt x="61" y="63"/>
                    </a:cubicBezTo>
                    <a:cubicBezTo>
                      <a:pt x="65" y="39"/>
                      <a:pt x="69" y="14"/>
                      <a:pt x="78" y="6"/>
                    </a:cubicBezTo>
                    <a:cubicBezTo>
                      <a:pt x="84" y="2"/>
                      <a:pt x="93" y="0"/>
                      <a:pt x="104" y="2"/>
                    </a:cubicBezTo>
                    <a:cubicBezTo>
                      <a:pt x="121" y="4"/>
                      <a:pt x="138" y="15"/>
                      <a:pt x="149" y="30"/>
                    </a:cubicBezTo>
                    <a:cubicBezTo>
                      <a:pt x="157" y="41"/>
                      <a:pt x="157" y="41"/>
                      <a:pt x="157" y="41"/>
                    </a:cubicBezTo>
                    <a:cubicBezTo>
                      <a:pt x="175" y="66"/>
                      <a:pt x="198" y="97"/>
                      <a:pt x="195" y="116"/>
                    </a:cubicBezTo>
                    <a:cubicBezTo>
                      <a:pt x="193" y="138"/>
                      <a:pt x="174" y="156"/>
                      <a:pt x="126" y="194"/>
                    </a:cubicBezTo>
                    <a:cubicBezTo>
                      <a:pt x="110" y="207"/>
                      <a:pt x="97" y="219"/>
                      <a:pt x="86" y="229"/>
                    </a:cubicBezTo>
                    <a:cubicBezTo>
                      <a:pt x="66" y="247"/>
                      <a:pt x="49" y="262"/>
                      <a:pt x="41" y="261"/>
                    </a:cubicBezTo>
                    <a:cubicBezTo>
                      <a:pt x="24" y="258"/>
                      <a:pt x="0" y="243"/>
                      <a:pt x="0" y="233"/>
                    </a:cubicBezTo>
                    <a:cubicBezTo>
                      <a:pt x="0" y="233"/>
                      <a:pt x="0" y="232"/>
                      <a:pt x="0" y="232"/>
                    </a:cubicBezTo>
                    <a:cubicBezTo>
                      <a:pt x="0" y="220"/>
                      <a:pt x="17" y="188"/>
                      <a:pt x="34" y="15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" name="Freeform 651">
                <a:extLst>
                  <a:ext uri="{FF2B5EF4-FFF2-40B4-BE49-F238E27FC236}">
                    <a16:creationId xmlns:a16="http://schemas.microsoft.com/office/drawing/2014/main" id="{9FEE7E2C-9412-2112-A2F6-84C549D3EF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0" y="3026"/>
                <a:ext cx="78" cy="39"/>
              </a:xfrm>
              <a:custGeom>
                <a:avLst/>
                <a:gdLst>
                  <a:gd name="T0" fmla="*/ 183 w 49"/>
                  <a:gd name="T1" fmla="*/ 90 h 25"/>
                  <a:gd name="T2" fmla="*/ 197 w 49"/>
                  <a:gd name="T3" fmla="*/ 90 h 25"/>
                  <a:gd name="T4" fmla="*/ 162 w 49"/>
                  <a:gd name="T5" fmla="*/ 95 h 25"/>
                  <a:gd name="T6" fmla="*/ 0 w 49"/>
                  <a:gd name="T7" fmla="*/ 0 h 25"/>
                  <a:gd name="T8" fmla="*/ 183 w 49"/>
                  <a:gd name="T9" fmla="*/ 90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9" h="25">
                    <a:moveTo>
                      <a:pt x="45" y="24"/>
                    </a:moveTo>
                    <a:cubicBezTo>
                      <a:pt x="47" y="24"/>
                      <a:pt x="48" y="24"/>
                      <a:pt x="49" y="24"/>
                    </a:cubicBezTo>
                    <a:cubicBezTo>
                      <a:pt x="46" y="25"/>
                      <a:pt x="43" y="25"/>
                      <a:pt x="40" y="25"/>
                    </a:cubicBezTo>
                    <a:cubicBezTo>
                      <a:pt x="38" y="25"/>
                      <a:pt x="9" y="19"/>
                      <a:pt x="0" y="0"/>
                    </a:cubicBezTo>
                    <a:cubicBezTo>
                      <a:pt x="12" y="13"/>
                      <a:pt x="33" y="22"/>
                      <a:pt x="45" y="2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" name="Freeform 652">
                <a:extLst>
                  <a:ext uri="{FF2B5EF4-FFF2-40B4-BE49-F238E27FC236}">
                    <a16:creationId xmlns:a16="http://schemas.microsoft.com/office/drawing/2014/main" id="{D1C3E302-0E15-5CB6-9414-8C720A0813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2904"/>
                <a:ext cx="25" cy="55"/>
              </a:xfrm>
              <a:custGeom>
                <a:avLst/>
                <a:gdLst>
                  <a:gd name="T0" fmla="*/ 0 w 16"/>
                  <a:gd name="T1" fmla="*/ 135 h 35"/>
                  <a:gd name="T2" fmla="*/ 39 w 16"/>
                  <a:gd name="T3" fmla="*/ 39 h 35"/>
                  <a:gd name="T4" fmla="*/ 61 w 16"/>
                  <a:gd name="T5" fmla="*/ 0 h 35"/>
                  <a:gd name="T6" fmla="*/ 0 w 16"/>
                  <a:gd name="T7" fmla="*/ 135 h 3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0" y="35"/>
                    </a:moveTo>
                    <a:cubicBezTo>
                      <a:pt x="2" y="27"/>
                      <a:pt x="5" y="19"/>
                      <a:pt x="10" y="10"/>
                    </a:cubicBezTo>
                    <a:cubicBezTo>
                      <a:pt x="12" y="6"/>
                      <a:pt x="14" y="3"/>
                      <a:pt x="16" y="0"/>
                    </a:cubicBezTo>
                    <a:cubicBezTo>
                      <a:pt x="9" y="13"/>
                      <a:pt x="4" y="25"/>
                      <a:pt x="0" y="35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" name="Freeform 653">
                <a:extLst>
                  <a:ext uri="{FF2B5EF4-FFF2-40B4-BE49-F238E27FC236}">
                    <a16:creationId xmlns:a16="http://schemas.microsoft.com/office/drawing/2014/main" id="{848D793C-EDEB-BB19-3943-8AD9EEC38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" y="2598"/>
                <a:ext cx="295" cy="377"/>
              </a:xfrm>
              <a:custGeom>
                <a:avLst/>
                <a:gdLst>
                  <a:gd name="T0" fmla="*/ 411 w 186"/>
                  <a:gd name="T1" fmla="*/ 915 h 239"/>
                  <a:gd name="T2" fmla="*/ 171 w 186"/>
                  <a:gd name="T3" fmla="*/ 910 h 239"/>
                  <a:gd name="T4" fmla="*/ 136 w 186"/>
                  <a:gd name="T5" fmla="*/ 904 h 239"/>
                  <a:gd name="T6" fmla="*/ 52 w 186"/>
                  <a:gd name="T7" fmla="*/ 651 h 239"/>
                  <a:gd name="T8" fmla="*/ 21 w 186"/>
                  <a:gd name="T9" fmla="*/ 478 h 239"/>
                  <a:gd name="T10" fmla="*/ 0 w 186"/>
                  <a:gd name="T11" fmla="*/ 327 h 239"/>
                  <a:gd name="T12" fmla="*/ 63 w 186"/>
                  <a:gd name="T13" fmla="*/ 181 h 239"/>
                  <a:gd name="T14" fmla="*/ 246 w 186"/>
                  <a:gd name="T15" fmla="*/ 129 h 239"/>
                  <a:gd name="T16" fmla="*/ 259 w 186"/>
                  <a:gd name="T17" fmla="*/ 125 h 239"/>
                  <a:gd name="T18" fmla="*/ 428 w 186"/>
                  <a:gd name="T19" fmla="*/ 68 h 239"/>
                  <a:gd name="T20" fmla="*/ 554 w 186"/>
                  <a:gd name="T21" fmla="*/ 21 h 239"/>
                  <a:gd name="T22" fmla="*/ 699 w 186"/>
                  <a:gd name="T23" fmla="*/ 169 h 239"/>
                  <a:gd name="T24" fmla="*/ 703 w 186"/>
                  <a:gd name="T25" fmla="*/ 181 h 239"/>
                  <a:gd name="T26" fmla="*/ 639 w 186"/>
                  <a:gd name="T27" fmla="*/ 645 h 239"/>
                  <a:gd name="T28" fmla="*/ 411 w 186"/>
                  <a:gd name="T29" fmla="*/ 915 h 23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86" h="239">
                    <a:moveTo>
                      <a:pt x="103" y="233"/>
                    </a:moveTo>
                    <a:cubicBezTo>
                      <a:pt x="75" y="239"/>
                      <a:pt x="61" y="236"/>
                      <a:pt x="43" y="232"/>
                    </a:cubicBezTo>
                    <a:cubicBezTo>
                      <a:pt x="34" y="230"/>
                      <a:pt x="34" y="230"/>
                      <a:pt x="34" y="230"/>
                    </a:cubicBezTo>
                    <a:cubicBezTo>
                      <a:pt x="22" y="228"/>
                      <a:pt x="18" y="195"/>
                      <a:pt x="13" y="166"/>
                    </a:cubicBezTo>
                    <a:cubicBezTo>
                      <a:pt x="11" y="152"/>
                      <a:pt x="9" y="137"/>
                      <a:pt x="5" y="122"/>
                    </a:cubicBezTo>
                    <a:cubicBezTo>
                      <a:pt x="2" y="106"/>
                      <a:pt x="0" y="93"/>
                      <a:pt x="0" y="83"/>
                    </a:cubicBezTo>
                    <a:cubicBezTo>
                      <a:pt x="0" y="65"/>
                      <a:pt x="6" y="55"/>
                      <a:pt x="16" y="46"/>
                    </a:cubicBezTo>
                    <a:cubicBezTo>
                      <a:pt x="28" y="39"/>
                      <a:pt x="39" y="37"/>
                      <a:pt x="62" y="33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80" y="30"/>
                      <a:pt x="94" y="23"/>
                      <a:pt x="107" y="17"/>
                    </a:cubicBezTo>
                    <a:cubicBezTo>
                      <a:pt x="118" y="12"/>
                      <a:pt x="128" y="8"/>
                      <a:pt x="139" y="5"/>
                    </a:cubicBezTo>
                    <a:cubicBezTo>
                      <a:pt x="157" y="0"/>
                      <a:pt x="162" y="10"/>
                      <a:pt x="175" y="43"/>
                    </a:cubicBezTo>
                    <a:cubicBezTo>
                      <a:pt x="176" y="46"/>
                      <a:pt x="176" y="46"/>
                      <a:pt x="176" y="46"/>
                    </a:cubicBezTo>
                    <a:cubicBezTo>
                      <a:pt x="186" y="72"/>
                      <a:pt x="181" y="110"/>
                      <a:pt x="160" y="164"/>
                    </a:cubicBezTo>
                    <a:cubicBezTo>
                      <a:pt x="143" y="208"/>
                      <a:pt x="133" y="226"/>
                      <a:pt x="103" y="23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" name="Freeform 654">
                <a:extLst>
                  <a:ext uri="{FF2B5EF4-FFF2-40B4-BE49-F238E27FC236}">
                    <a16:creationId xmlns:a16="http://schemas.microsoft.com/office/drawing/2014/main" id="{ACA5E3F9-D2DC-DC80-C820-875360767C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" y="2386"/>
                <a:ext cx="1164" cy="1169"/>
              </a:xfrm>
              <a:custGeom>
                <a:avLst/>
                <a:gdLst>
                  <a:gd name="T0" fmla="*/ 2244 w 735"/>
                  <a:gd name="T1" fmla="*/ 2889 h 740"/>
                  <a:gd name="T2" fmla="*/ 1633 w 735"/>
                  <a:gd name="T3" fmla="*/ 2747 h 740"/>
                  <a:gd name="T4" fmla="*/ 1666 w 735"/>
                  <a:gd name="T5" fmla="*/ 2366 h 740"/>
                  <a:gd name="T6" fmla="*/ 1546 w 735"/>
                  <a:gd name="T7" fmla="*/ 1769 h 740"/>
                  <a:gd name="T8" fmla="*/ 1335 w 735"/>
                  <a:gd name="T9" fmla="*/ 1712 h 740"/>
                  <a:gd name="T10" fmla="*/ 906 w 735"/>
                  <a:gd name="T11" fmla="*/ 1580 h 740"/>
                  <a:gd name="T12" fmla="*/ 795 w 735"/>
                  <a:gd name="T13" fmla="*/ 1502 h 740"/>
                  <a:gd name="T14" fmla="*/ 491 w 735"/>
                  <a:gd name="T15" fmla="*/ 1365 h 740"/>
                  <a:gd name="T16" fmla="*/ 263 w 735"/>
                  <a:gd name="T17" fmla="*/ 1365 h 740"/>
                  <a:gd name="T18" fmla="*/ 215 w 735"/>
                  <a:gd name="T19" fmla="*/ 1278 h 740"/>
                  <a:gd name="T20" fmla="*/ 0 w 735"/>
                  <a:gd name="T21" fmla="*/ 1223 h 740"/>
                  <a:gd name="T22" fmla="*/ 671 w 735"/>
                  <a:gd name="T23" fmla="*/ 1392 h 740"/>
                  <a:gd name="T24" fmla="*/ 1096 w 735"/>
                  <a:gd name="T25" fmla="*/ 1613 h 740"/>
                  <a:gd name="T26" fmla="*/ 1346 w 735"/>
                  <a:gd name="T27" fmla="*/ 1644 h 740"/>
                  <a:gd name="T28" fmla="*/ 1587 w 735"/>
                  <a:gd name="T29" fmla="*/ 1505 h 740"/>
                  <a:gd name="T30" fmla="*/ 1569 w 735"/>
                  <a:gd name="T31" fmla="*/ 1167 h 740"/>
                  <a:gd name="T32" fmla="*/ 1557 w 735"/>
                  <a:gd name="T33" fmla="*/ 774 h 740"/>
                  <a:gd name="T34" fmla="*/ 1598 w 735"/>
                  <a:gd name="T35" fmla="*/ 611 h 740"/>
                  <a:gd name="T36" fmla="*/ 1598 w 735"/>
                  <a:gd name="T37" fmla="*/ 603 h 740"/>
                  <a:gd name="T38" fmla="*/ 1612 w 735"/>
                  <a:gd name="T39" fmla="*/ 490 h 740"/>
                  <a:gd name="T40" fmla="*/ 1332 w 735"/>
                  <a:gd name="T41" fmla="*/ 229 h 740"/>
                  <a:gd name="T42" fmla="*/ 1625 w 735"/>
                  <a:gd name="T43" fmla="*/ 430 h 740"/>
                  <a:gd name="T44" fmla="*/ 1788 w 735"/>
                  <a:gd name="T45" fmla="*/ 449 h 740"/>
                  <a:gd name="T46" fmla="*/ 2190 w 735"/>
                  <a:gd name="T47" fmla="*/ 417 h 740"/>
                  <a:gd name="T48" fmla="*/ 1791 w 735"/>
                  <a:gd name="T49" fmla="*/ 464 h 740"/>
                  <a:gd name="T50" fmla="*/ 1593 w 735"/>
                  <a:gd name="T51" fmla="*/ 686 h 740"/>
                  <a:gd name="T52" fmla="*/ 1557 w 735"/>
                  <a:gd name="T53" fmla="*/ 1084 h 740"/>
                  <a:gd name="T54" fmla="*/ 1585 w 735"/>
                  <a:gd name="T55" fmla="*/ 1163 h 740"/>
                  <a:gd name="T56" fmla="*/ 1715 w 735"/>
                  <a:gd name="T57" fmla="*/ 1523 h 740"/>
                  <a:gd name="T58" fmla="*/ 2170 w 735"/>
                  <a:gd name="T59" fmla="*/ 1577 h 740"/>
                  <a:gd name="T60" fmla="*/ 2436 w 735"/>
                  <a:gd name="T61" fmla="*/ 1280 h 740"/>
                  <a:gd name="T62" fmla="*/ 2531 w 735"/>
                  <a:gd name="T63" fmla="*/ 960 h 740"/>
                  <a:gd name="T64" fmla="*/ 2505 w 735"/>
                  <a:gd name="T65" fmla="*/ 559 h 740"/>
                  <a:gd name="T66" fmla="*/ 2496 w 735"/>
                  <a:gd name="T67" fmla="*/ 13 h 740"/>
                  <a:gd name="T68" fmla="*/ 2471 w 735"/>
                  <a:gd name="T69" fmla="*/ 245 h 740"/>
                  <a:gd name="T70" fmla="*/ 2505 w 735"/>
                  <a:gd name="T71" fmla="*/ 524 h 740"/>
                  <a:gd name="T72" fmla="*/ 2756 w 735"/>
                  <a:gd name="T73" fmla="*/ 400 h 740"/>
                  <a:gd name="T74" fmla="*/ 2857 w 735"/>
                  <a:gd name="T75" fmla="*/ 442 h 740"/>
                  <a:gd name="T76" fmla="*/ 2600 w 735"/>
                  <a:gd name="T77" fmla="*/ 395 h 740"/>
                  <a:gd name="T78" fmla="*/ 2543 w 735"/>
                  <a:gd name="T79" fmla="*/ 615 h 740"/>
                  <a:gd name="T80" fmla="*/ 2455 w 735"/>
                  <a:gd name="T81" fmla="*/ 1305 h 740"/>
                  <a:gd name="T82" fmla="*/ 2410 w 735"/>
                  <a:gd name="T83" fmla="*/ 1610 h 740"/>
                  <a:gd name="T84" fmla="*/ 2824 w 735"/>
                  <a:gd name="T85" fmla="*/ 1675 h 740"/>
                  <a:gd name="T86" fmla="*/ 2676 w 735"/>
                  <a:gd name="T87" fmla="*/ 1807 h 740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735" h="740">
                    <a:moveTo>
                      <a:pt x="637" y="606"/>
                    </a:moveTo>
                    <a:cubicBezTo>
                      <a:pt x="628" y="683"/>
                      <a:pt x="618" y="710"/>
                      <a:pt x="612" y="719"/>
                    </a:cubicBezTo>
                    <a:cubicBezTo>
                      <a:pt x="604" y="730"/>
                      <a:pt x="603" y="730"/>
                      <a:pt x="565" y="733"/>
                    </a:cubicBezTo>
                    <a:cubicBezTo>
                      <a:pt x="538" y="735"/>
                      <a:pt x="538" y="735"/>
                      <a:pt x="538" y="735"/>
                    </a:cubicBezTo>
                    <a:cubicBezTo>
                      <a:pt x="472" y="740"/>
                      <a:pt x="449" y="735"/>
                      <a:pt x="425" y="723"/>
                    </a:cubicBezTo>
                    <a:cubicBezTo>
                      <a:pt x="414" y="717"/>
                      <a:pt x="411" y="711"/>
                      <a:pt x="411" y="697"/>
                    </a:cubicBezTo>
                    <a:cubicBezTo>
                      <a:pt x="411" y="691"/>
                      <a:pt x="411" y="684"/>
                      <a:pt x="412" y="676"/>
                    </a:cubicBezTo>
                    <a:cubicBezTo>
                      <a:pt x="414" y="657"/>
                      <a:pt x="414" y="657"/>
                      <a:pt x="414" y="657"/>
                    </a:cubicBezTo>
                    <a:cubicBezTo>
                      <a:pt x="415" y="640"/>
                      <a:pt x="417" y="620"/>
                      <a:pt x="419" y="600"/>
                    </a:cubicBezTo>
                    <a:cubicBezTo>
                      <a:pt x="422" y="574"/>
                      <a:pt x="425" y="547"/>
                      <a:pt x="426" y="525"/>
                    </a:cubicBezTo>
                    <a:cubicBezTo>
                      <a:pt x="426" y="523"/>
                      <a:pt x="426" y="521"/>
                      <a:pt x="426" y="519"/>
                    </a:cubicBezTo>
                    <a:cubicBezTo>
                      <a:pt x="426" y="483"/>
                      <a:pt x="414" y="461"/>
                      <a:pt x="389" y="449"/>
                    </a:cubicBezTo>
                    <a:cubicBezTo>
                      <a:pt x="389" y="449"/>
                      <a:pt x="389" y="449"/>
                      <a:pt x="389" y="449"/>
                    </a:cubicBezTo>
                    <a:cubicBezTo>
                      <a:pt x="389" y="449"/>
                      <a:pt x="389" y="449"/>
                      <a:pt x="389" y="449"/>
                    </a:cubicBezTo>
                    <a:cubicBezTo>
                      <a:pt x="372" y="442"/>
                      <a:pt x="355" y="437"/>
                      <a:pt x="336" y="434"/>
                    </a:cubicBezTo>
                    <a:cubicBezTo>
                      <a:pt x="324" y="433"/>
                      <a:pt x="312" y="432"/>
                      <a:pt x="302" y="431"/>
                    </a:cubicBezTo>
                    <a:cubicBezTo>
                      <a:pt x="289" y="430"/>
                      <a:pt x="277" y="430"/>
                      <a:pt x="268" y="427"/>
                    </a:cubicBezTo>
                    <a:cubicBezTo>
                      <a:pt x="256" y="423"/>
                      <a:pt x="242" y="412"/>
                      <a:pt x="228" y="401"/>
                    </a:cubicBezTo>
                    <a:cubicBezTo>
                      <a:pt x="211" y="388"/>
                      <a:pt x="211" y="388"/>
                      <a:pt x="211" y="388"/>
                    </a:cubicBezTo>
                    <a:cubicBezTo>
                      <a:pt x="207" y="386"/>
                      <a:pt x="207" y="386"/>
                      <a:pt x="207" y="386"/>
                    </a:cubicBezTo>
                    <a:cubicBezTo>
                      <a:pt x="200" y="381"/>
                      <a:pt x="200" y="381"/>
                      <a:pt x="200" y="381"/>
                    </a:cubicBezTo>
                    <a:cubicBezTo>
                      <a:pt x="188" y="372"/>
                      <a:pt x="175" y="363"/>
                      <a:pt x="161" y="358"/>
                    </a:cubicBezTo>
                    <a:cubicBezTo>
                      <a:pt x="150" y="354"/>
                      <a:pt x="150" y="354"/>
                      <a:pt x="150" y="354"/>
                    </a:cubicBezTo>
                    <a:cubicBezTo>
                      <a:pt x="142" y="351"/>
                      <a:pt x="134" y="348"/>
                      <a:pt x="124" y="346"/>
                    </a:cubicBezTo>
                    <a:cubicBezTo>
                      <a:pt x="124" y="346"/>
                      <a:pt x="100" y="341"/>
                      <a:pt x="100" y="341"/>
                    </a:cubicBezTo>
                    <a:cubicBezTo>
                      <a:pt x="98" y="341"/>
                      <a:pt x="98" y="341"/>
                      <a:pt x="98" y="341"/>
                    </a:cubicBezTo>
                    <a:cubicBezTo>
                      <a:pt x="89" y="338"/>
                      <a:pt x="71" y="333"/>
                      <a:pt x="66" y="346"/>
                    </a:cubicBezTo>
                    <a:cubicBezTo>
                      <a:pt x="66" y="347"/>
                      <a:pt x="64" y="350"/>
                      <a:pt x="63" y="352"/>
                    </a:cubicBezTo>
                    <a:cubicBezTo>
                      <a:pt x="64" y="349"/>
                      <a:pt x="64" y="346"/>
                      <a:pt x="64" y="344"/>
                    </a:cubicBezTo>
                    <a:cubicBezTo>
                      <a:pt x="64" y="336"/>
                      <a:pt x="62" y="328"/>
                      <a:pt x="54" y="324"/>
                    </a:cubicBezTo>
                    <a:cubicBezTo>
                      <a:pt x="54" y="324"/>
                      <a:pt x="54" y="324"/>
                      <a:pt x="54" y="324"/>
                    </a:cubicBezTo>
                    <a:cubicBezTo>
                      <a:pt x="54" y="324"/>
                      <a:pt x="54" y="324"/>
                      <a:pt x="54" y="324"/>
                    </a:cubicBezTo>
                    <a:cubicBezTo>
                      <a:pt x="35" y="315"/>
                      <a:pt x="18" y="311"/>
                      <a:pt x="0" y="310"/>
                    </a:cubicBezTo>
                    <a:cubicBezTo>
                      <a:pt x="19" y="309"/>
                      <a:pt x="39" y="311"/>
                      <a:pt x="61" y="324"/>
                    </a:cubicBezTo>
                    <a:cubicBezTo>
                      <a:pt x="81" y="335"/>
                      <a:pt x="102" y="339"/>
                      <a:pt x="125" y="343"/>
                    </a:cubicBezTo>
                    <a:cubicBezTo>
                      <a:pt x="139" y="345"/>
                      <a:pt x="154" y="348"/>
                      <a:pt x="169" y="353"/>
                    </a:cubicBezTo>
                    <a:cubicBezTo>
                      <a:pt x="186" y="359"/>
                      <a:pt x="200" y="369"/>
                      <a:pt x="215" y="379"/>
                    </a:cubicBezTo>
                    <a:cubicBezTo>
                      <a:pt x="218" y="381"/>
                      <a:pt x="218" y="381"/>
                      <a:pt x="218" y="381"/>
                    </a:cubicBezTo>
                    <a:cubicBezTo>
                      <a:pt x="236" y="394"/>
                      <a:pt x="258" y="403"/>
                      <a:pt x="276" y="409"/>
                    </a:cubicBezTo>
                    <a:cubicBezTo>
                      <a:pt x="289" y="414"/>
                      <a:pt x="306" y="415"/>
                      <a:pt x="321" y="415"/>
                    </a:cubicBezTo>
                    <a:cubicBezTo>
                      <a:pt x="321" y="415"/>
                      <a:pt x="339" y="416"/>
                      <a:pt x="339" y="416"/>
                    </a:cubicBezTo>
                    <a:cubicBezTo>
                      <a:pt x="339" y="417"/>
                      <a:pt x="339" y="417"/>
                      <a:pt x="339" y="417"/>
                    </a:cubicBezTo>
                    <a:cubicBezTo>
                      <a:pt x="340" y="416"/>
                      <a:pt x="340" y="416"/>
                      <a:pt x="340" y="416"/>
                    </a:cubicBezTo>
                    <a:cubicBezTo>
                      <a:pt x="350" y="416"/>
                      <a:pt x="350" y="416"/>
                      <a:pt x="350" y="416"/>
                    </a:cubicBezTo>
                    <a:cubicBezTo>
                      <a:pt x="369" y="415"/>
                      <a:pt x="391" y="414"/>
                      <a:pt x="400" y="382"/>
                    </a:cubicBezTo>
                    <a:cubicBezTo>
                      <a:pt x="400" y="382"/>
                      <a:pt x="400" y="382"/>
                      <a:pt x="400" y="382"/>
                    </a:cubicBezTo>
                    <a:cubicBezTo>
                      <a:pt x="401" y="381"/>
                      <a:pt x="401" y="381"/>
                      <a:pt x="401" y="381"/>
                    </a:cubicBezTo>
                    <a:cubicBezTo>
                      <a:pt x="408" y="344"/>
                      <a:pt x="400" y="309"/>
                      <a:pt x="395" y="296"/>
                    </a:cubicBezTo>
                    <a:cubicBezTo>
                      <a:pt x="393" y="289"/>
                      <a:pt x="390" y="283"/>
                      <a:pt x="388" y="276"/>
                    </a:cubicBezTo>
                    <a:cubicBezTo>
                      <a:pt x="381" y="251"/>
                      <a:pt x="386" y="227"/>
                      <a:pt x="391" y="204"/>
                    </a:cubicBezTo>
                    <a:cubicBezTo>
                      <a:pt x="392" y="196"/>
                      <a:pt x="392" y="196"/>
                      <a:pt x="392" y="196"/>
                    </a:cubicBezTo>
                    <a:cubicBezTo>
                      <a:pt x="398" y="174"/>
                      <a:pt x="398" y="174"/>
                      <a:pt x="398" y="174"/>
                    </a:cubicBezTo>
                    <a:cubicBezTo>
                      <a:pt x="398" y="174"/>
                      <a:pt x="402" y="156"/>
                      <a:pt x="402" y="156"/>
                    </a:cubicBezTo>
                    <a:cubicBezTo>
                      <a:pt x="402" y="155"/>
                      <a:pt x="402" y="155"/>
                      <a:pt x="402" y="155"/>
                    </a:cubicBezTo>
                    <a:cubicBezTo>
                      <a:pt x="402" y="154"/>
                      <a:pt x="402" y="154"/>
                      <a:pt x="402" y="154"/>
                    </a:cubicBezTo>
                    <a:cubicBezTo>
                      <a:pt x="402" y="154"/>
                      <a:pt x="402" y="154"/>
                      <a:pt x="402" y="154"/>
                    </a:cubicBezTo>
                    <a:cubicBezTo>
                      <a:pt x="402" y="153"/>
                      <a:pt x="402" y="153"/>
                      <a:pt x="402" y="153"/>
                    </a:cubicBezTo>
                    <a:cubicBezTo>
                      <a:pt x="403" y="152"/>
                      <a:pt x="403" y="152"/>
                      <a:pt x="403" y="152"/>
                    </a:cubicBezTo>
                    <a:cubicBezTo>
                      <a:pt x="403" y="151"/>
                      <a:pt x="403" y="151"/>
                      <a:pt x="403" y="151"/>
                    </a:cubicBezTo>
                    <a:cubicBezTo>
                      <a:pt x="405" y="141"/>
                      <a:pt x="406" y="132"/>
                      <a:pt x="406" y="124"/>
                    </a:cubicBezTo>
                    <a:cubicBezTo>
                      <a:pt x="406" y="119"/>
                      <a:pt x="406" y="114"/>
                      <a:pt x="405" y="110"/>
                    </a:cubicBezTo>
                    <a:cubicBezTo>
                      <a:pt x="401" y="85"/>
                      <a:pt x="379" y="77"/>
                      <a:pt x="356" y="68"/>
                    </a:cubicBezTo>
                    <a:cubicBezTo>
                      <a:pt x="349" y="66"/>
                      <a:pt x="341" y="62"/>
                      <a:pt x="335" y="58"/>
                    </a:cubicBezTo>
                    <a:cubicBezTo>
                      <a:pt x="338" y="59"/>
                      <a:pt x="341" y="60"/>
                      <a:pt x="344" y="61"/>
                    </a:cubicBezTo>
                    <a:cubicBezTo>
                      <a:pt x="357" y="65"/>
                      <a:pt x="357" y="65"/>
                      <a:pt x="357" y="65"/>
                    </a:cubicBezTo>
                    <a:cubicBezTo>
                      <a:pt x="380" y="74"/>
                      <a:pt x="404" y="82"/>
                      <a:pt x="409" y="109"/>
                    </a:cubicBezTo>
                    <a:cubicBezTo>
                      <a:pt x="409" y="112"/>
                      <a:pt x="411" y="121"/>
                      <a:pt x="418" y="124"/>
                    </a:cubicBezTo>
                    <a:cubicBezTo>
                      <a:pt x="423" y="126"/>
                      <a:pt x="429" y="123"/>
                      <a:pt x="431" y="122"/>
                    </a:cubicBezTo>
                    <a:cubicBezTo>
                      <a:pt x="438" y="118"/>
                      <a:pt x="444" y="115"/>
                      <a:pt x="450" y="114"/>
                    </a:cubicBezTo>
                    <a:cubicBezTo>
                      <a:pt x="462" y="112"/>
                      <a:pt x="473" y="113"/>
                      <a:pt x="484" y="114"/>
                    </a:cubicBezTo>
                    <a:cubicBezTo>
                      <a:pt x="495" y="116"/>
                      <a:pt x="505" y="117"/>
                      <a:pt x="516" y="115"/>
                    </a:cubicBezTo>
                    <a:cubicBezTo>
                      <a:pt x="517" y="115"/>
                      <a:pt x="536" y="112"/>
                      <a:pt x="551" y="106"/>
                    </a:cubicBezTo>
                    <a:cubicBezTo>
                      <a:pt x="540" y="112"/>
                      <a:pt x="527" y="117"/>
                      <a:pt x="516" y="119"/>
                    </a:cubicBezTo>
                    <a:cubicBezTo>
                      <a:pt x="506" y="120"/>
                      <a:pt x="495" y="119"/>
                      <a:pt x="484" y="118"/>
                    </a:cubicBezTo>
                    <a:cubicBezTo>
                      <a:pt x="473" y="117"/>
                      <a:pt x="462" y="116"/>
                      <a:pt x="451" y="118"/>
                    </a:cubicBezTo>
                    <a:cubicBezTo>
                      <a:pt x="432" y="121"/>
                      <a:pt x="415" y="137"/>
                      <a:pt x="407" y="152"/>
                    </a:cubicBezTo>
                    <a:cubicBezTo>
                      <a:pt x="406" y="153"/>
                      <a:pt x="406" y="153"/>
                      <a:pt x="406" y="153"/>
                    </a:cubicBezTo>
                    <a:cubicBezTo>
                      <a:pt x="401" y="174"/>
                      <a:pt x="401" y="174"/>
                      <a:pt x="401" y="174"/>
                    </a:cubicBezTo>
                    <a:cubicBezTo>
                      <a:pt x="396" y="196"/>
                      <a:pt x="396" y="196"/>
                      <a:pt x="396" y="196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89" y="228"/>
                      <a:pt x="385" y="251"/>
                      <a:pt x="392" y="275"/>
                    </a:cubicBezTo>
                    <a:cubicBezTo>
                      <a:pt x="393" y="282"/>
                      <a:pt x="396" y="288"/>
                      <a:pt x="398" y="295"/>
                    </a:cubicBezTo>
                    <a:cubicBezTo>
                      <a:pt x="398" y="295"/>
                      <a:pt x="398" y="295"/>
                      <a:pt x="398" y="295"/>
                    </a:cubicBezTo>
                    <a:cubicBezTo>
                      <a:pt x="399" y="295"/>
                      <a:pt x="399" y="295"/>
                      <a:pt x="399" y="295"/>
                    </a:cubicBezTo>
                    <a:cubicBezTo>
                      <a:pt x="402" y="302"/>
                      <a:pt x="405" y="314"/>
                      <a:pt x="408" y="327"/>
                    </a:cubicBezTo>
                    <a:cubicBezTo>
                      <a:pt x="414" y="347"/>
                      <a:pt x="420" y="368"/>
                      <a:pt x="427" y="378"/>
                    </a:cubicBezTo>
                    <a:cubicBezTo>
                      <a:pt x="427" y="377"/>
                      <a:pt x="432" y="386"/>
                      <a:pt x="432" y="386"/>
                    </a:cubicBezTo>
                    <a:cubicBezTo>
                      <a:pt x="440" y="399"/>
                      <a:pt x="447" y="412"/>
                      <a:pt x="477" y="407"/>
                    </a:cubicBezTo>
                    <a:cubicBezTo>
                      <a:pt x="487" y="406"/>
                      <a:pt x="498" y="405"/>
                      <a:pt x="509" y="404"/>
                    </a:cubicBezTo>
                    <a:cubicBezTo>
                      <a:pt x="523" y="403"/>
                      <a:pt x="535" y="402"/>
                      <a:pt x="546" y="400"/>
                    </a:cubicBezTo>
                    <a:cubicBezTo>
                      <a:pt x="554" y="398"/>
                      <a:pt x="572" y="385"/>
                      <a:pt x="576" y="378"/>
                    </a:cubicBezTo>
                    <a:cubicBezTo>
                      <a:pt x="581" y="370"/>
                      <a:pt x="588" y="362"/>
                      <a:pt x="594" y="353"/>
                    </a:cubicBezTo>
                    <a:cubicBezTo>
                      <a:pt x="601" y="344"/>
                      <a:pt x="608" y="335"/>
                      <a:pt x="613" y="325"/>
                    </a:cubicBezTo>
                    <a:cubicBezTo>
                      <a:pt x="621" y="312"/>
                      <a:pt x="624" y="297"/>
                      <a:pt x="627" y="282"/>
                    </a:cubicBezTo>
                    <a:cubicBezTo>
                      <a:pt x="628" y="273"/>
                      <a:pt x="630" y="265"/>
                      <a:pt x="632" y="259"/>
                    </a:cubicBezTo>
                    <a:cubicBezTo>
                      <a:pt x="637" y="244"/>
                      <a:pt x="637" y="244"/>
                      <a:pt x="637" y="244"/>
                    </a:cubicBezTo>
                    <a:cubicBezTo>
                      <a:pt x="643" y="226"/>
                      <a:pt x="647" y="215"/>
                      <a:pt x="647" y="202"/>
                    </a:cubicBezTo>
                    <a:cubicBezTo>
                      <a:pt x="647" y="190"/>
                      <a:pt x="644" y="177"/>
                      <a:pt x="636" y="157"/>
                    </a:cubicBezTo>
                    <a:cubicBezTo>
                      <a:pt x="631" y="142"/>
                      <a:pt x="631" y="142"/>
                      <a:pt x="631" y="142"/>
                    </a:cubicBezTo>
                    <a:cubicBezTo>
                      <a:pt x="621" y="116"/>
                      <a:pt x="615" y="99"/>
                      <a:pt x="615" y="83"/>
                    </a:cubicBezTo>
                    <a:cubicBezTo>
                      <a:pt x="615" y="75"/>
                      <a:pt x="616" y="68"/>
                      <a:pt x="619" y="60"/>
                    </a:cubicBezTo>
                    <a:cubicBezTo>
                      <a:pt x="625" y="45"/>
                      <a:pt x="628" y="23"/>
                      <a:pt x="628" y="3"/>
                    </a:cubicBezTo>
                    <a:cubicBezTo>
                      <a:pt x="628" y="2"/>
                      <a:pt x="628" y="1"/>
                      <a:pt x="628" y="0"/>
                    </a:cubicBezTo>
                    <a:cubicBezTo>
                      <a:pt x="628" y="6"/>
                      <a:pt x="629" y="13"/>
                      <a:pt x="629" y="19"/>
                    </a:cubicBezTo>
                    <a:cubicBezTo>
                      <a:pt x="629" y="34"/>
                      <a:pt x="627" y="49"/>
                      <a:pt x="622" y="62"/>
                    </a:cubicBezTo>
                    <a:cubicBezTo>
                      <a:pt x="620" y="69"/>
                      <a:pt x="618" y="76"/>
                      <a:pt x="618" y="83"/>
                    </a:cubicBezTo>
                    <a:cubicBezTo>
                      <a:pt x="618" y="93"/>
                      <a:pt x="621" y="103"/>
                      <a:pt x="625" y="115"/>
                    </a:cubicBezTo>
                    <a:cubicBezTo>
                      <a:pt x="631" y="133"/>
                      <a:pt x="631" y="133"/>
                      <a:pt x="631" y="133"/>
                    </a:cubicBezTo>
                    <a:cubicBezTo>
                      <a:pt x="638" y="115"/>
                      <a:pt x="638" y="115"/>
                      <a:pt x="638" y="115"/>
                    </a:cubicBezTo>
                    <a:cubicBezTo>
                      <a:pt x="642" y="106"/>
                      <a:pt x="647" y="100"/>
                      <a:pt x="653" y="97"/>
                    </a:cubicBezTo>
                    <a:cubicBezTo>
                      <a:pt x="665" y="91"/>
                      <a:pt x="680" y="95"/>
                      <a:pt x="694" y="101"/>
                    </a:cubicBezTo>
                    <a:cubicBezTo>
                      <a:pt x="710" y="106"/>
                      <a:pt x="710" y="106"/>
                      <a:pt x="710" y="106"/>
                    </a:cubicBezTo>
                    <a:cubicBezTo>
                      <a:pt x="719" y="109"/>
                      <a:pt x="728" y="113"/>
                      <a:pt x="735" y="117"/>
                    </a:cubicBezTo>
                    <a:cubicBezTo>
                      <a:pt x="730" y="115"/>
                      <a:pt x="725" y="114"/>
                      <a:pt x="719" y="112"/>
                    </a:cubicBezTo>
                    <a:cubicBezTo>
                      <a:pt x="709" y="109"/>
                      <a:pt x="709" y="109"/>
                      <a:pt x="709" y="109"/>
                    </a:cubicBezTo>
                    <a:cubicBezTo>
                      <a:pt x="692" y="104"/>
                      <a:pt x="692" y="104"/>
                      <a:pt x="692" y="104"/>
                    </a:cubicBezTo>
                    <a:cubicBezTo>
                      <a:pt x="679" y="99"/>
                      <a:pt x="666" y="95"/>
                      <a:pt x="655" y="100"/>
                    </a:cubicBezTo>
                    <a:cubicBezTo>
                      <a:pt x="648" y="103"/>
                      <a:pt x="643" y="110"/>
                      <a:pt x="640" y="121"/>
                    </a:cubicBezTo>
                    <a:cubicBezTo>
                      <a:pt x="637" y="127"/>
                      <a:pt x="636" y="133"/>
                      <a:pt x="636" y="138"/>
                    </a:cubicBezTo>
                    <a:cubicBezTo>
                      <a:pt x="636" y="148"/>
                      <a:pt x="639" y="154"/>
                      <a:pt x="640" y="156"/>
                    </a:cubicBezTo>
                    <a:cubicBezTo>
                      <a:pt x="649" y="182"/>
                      <a:pt x="654" y="200"/>
                      <a:pt x="654" y="218"/>
                    </a:cubicBezTo>
                    <a:cubicBezTo>
                      <a:pt x="654" y="232"/>
                      <a:pt x="651" y="248"/>
                      <a:pt x="644" y="269"/>
                    </a:cubicBezTo>
                    <a:cubicBezTo>
                      <a:pt x="637" y="291"/>
                      <a:pt x="628" y="313"/>
                      <a:pt x="618" y="331"/>
                    </a:cubicBezTo>
                    <a:cubicBezTo>
                      <a:pt x="608" y="349"/>
                      <a:pt x="603" y="365"/>
                      <a:pt x="603" y="381"/>
                    </a:cubicBezTo>
                    <a:cubicBezTo>
                      <a:pt x="603" y="389"/>
                      <a:pt x="604" y="398"/>
                      <a:pt x="607" y="408"/>
                    </a:cubicBezTo>
                    <a:cubicBezTo>
                      <a:pt x="607" y="408"/>
                      <a:pt x="607" y="408"/>
                      <a:pt x="607" y="408"/>
                    </a:cubicBezTo>
                    <a:cubicBezTo>
                      <a:pt x="607" y="408"/>
                      <a:pt x="607" y="408"/>
                      <a:pt x="607" y="408"/>
                    </a:cubicBezTo>
                    <a:cubicBezTo>
                      <a:pt x="618" y="438"/>
                      <a:pt x="659" y="444"/>
                      <a:pt x="660" y="444"/>
                    </a:cubicBezTo>
                    <a:cubicBezTo>
                      <a:pt x="676" y="445"/>
                      <a:pt x="694" y="437"/>
                      <a:pt x="711" y="425"/>
                    </a:cubicBezTo>
                    <a:cubicBezTo>
                      <a:pt x="701" y="433"/>
                      <a:pt x="689" y="444"/>
                      <a:pt x="675" y="457"/>
                    </a:cubicBezTo>
                    <a:cubicBezTo>
                      <a:pt x="675" y="458"/>
                      <a:pt x="675" y="458"/>
                      <a:pt x="675" y="458"/>
                    </a:cubicBezTo>
                    <a:cubicBezTo>
                      <a:pt x="674" y="458"/>
                      <a:pt x="674" y="458"/>
                      <a:pt x="674" y="458"/>
                    </a:cubicBezTo>
                    <a:cubicBezTo>
                      <a:pt x="642" y="499"/>
                      <a:pt x="641" y="534"/>
                      <a:pt x="639" y="571"/>
                    </a:cubicBezTo>
                    <a:cubicBezTo>
                      <a:pt x="638" y="582"/>
                      <a:pt x="638" y="594"/>
                      <a:pt x="637" y="60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" name="Freeform 655">
                <a:extLst>
                  <a:ext uri="{FF2B5EF4-FFF2-40B4-BE49-F238E27FC236}">
                    <a16:creationId xmlns:a16="http://schemas.microsoft.com/office/drawing/2014/main" id="{99D6F802-C1B4-9729-D0B2-0FF21E618E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8" y="3184"/>
                <a:ext cx="31" cy="230"/>
              </a:xfrm>
              <a:custGeom>
                <a:avLst/>
                <a:gdLst>
                  <a:gd name="T0" fmla="*/ 26 w 19"/>
                  <a:gd name="T1" fmla="*/ 400 h 146"/>
                  <a:gd name="T2" fmla="*/ 34 w 19"/>
                  <a:gd name="T3" fmla="*/ 263 h 146"/>
                  <a:gd name="T4" fmla="*/ 83 w 19"/>
                  <a:gd name="T5" fmla="*/ 0 h 146"/>
                  <a:gd name="T6" fmla="*/ 62 w 19"/>
                  <a:gd name="T7" fmla="*/ 117 h 146"/>
                  <a:gd name="T8" fmla="*/ 47 w 19"/>
                  <a:gd name="T9" fmla="*/ 243 h 146"/>
                  <a:gd name="T10" fmla="*/ 0 w 19"/>
                  <a:gd name="T11" fmla="*/ 570 h 146"/>
                  <a:gd name="T12" fmla="*/ 26 w 19"/>
                  <a:gd name="T13" fmla="*/ 400 h 14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9" h="146">
                    <a:moveTo>
                      <a:pt x="6" y="102"/>
                    </a:moveTo>
                    <a:cubicBezTo>
                      <a:pt x="7" y="90"/>
                      <a:pt x="8" y="78"/>
                      <a:pt x="8" y="67"/>
                    </a:cubicBezTo>
                    <a:cubicBezTo>
                      <a:pt x="9" y="44"/>
                      <a:pt x="10" y="22"/>
                      <a:pt x="19" y="0"/>
                    </a:cubicBezTo>
                    <a:cubicBezTo>
                      <a:pt x="16" y="9"/>
                      <a:pt x="15" y="18"/>
                      <a:pt x="14" y="30"/>
                    </a:cubicBezTo>
                    <a:cubicBezTo>
                      <a:pt x="11" y="62"/>
                      <a:pt x="11" y="62"/>
                      <a:pt x="11" y="62"/>
                    </a:cubicBezTo>
                    <a:cubicBezTo>
                      <a:pt x="9" y="92"/>
                      <a:pt x="7" y="114"/>
                      <a:pt x="0" y="146"/>
                    </a:cubicBezTo>
                    <a:cubicBezTo>
                      <a:pt x="2" y="133"/>
                      <a:pt x="4" y="119"/>
                      <a:pt x="6" y="102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" name="Freeform 656">
                <a:extLst>
                  <a:ext uri="{FF2B5EF4-FFF2-40B4-BE49-F238E27FC236}">
                    <a16:creationId xmlns:a16="http://schemas.microsoft.com/office/drawing/2014/main" id="{AA1008E3-D2AF-0E1B-7C82-6D8A5D47CC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0" y="3027"/>
                <a:ext cx="299" cy="510"/>
              </a:xfrm>
              <a:custGeom>
                <a:avLst/>
                <a:gdLst>
                  <a:gd name="T0" fmla="*/ 740 w 189"/>
                  <a:gd name="T1" fmla="*/ 572 h 323"/>
                  <a:gd name="T2" fmla="*/ 736 w 189"/>
                  <a:gd name="T3" fmla="*/ 802 h 323"/>
                  <a:gd name="T4" fmla="*/ 721 w 189"/>
                  <a:gd name="T5" fmla="*/ 1069 h 323"/>
                  <a:gd name="T6" fmla="*/ 558 w 189"/>
                  <a:gd name="T7" fmla="*/ 1205 h 323"/>
                  <a:gd name="T8" fmla="*/ 327 w 189"/>
                  <a:gd name="T9" fmla="*/ 1228 h 323"/>
                  <a:gd name="T10" fmla="*/ 63 w 189"/>
                  <a:gd name="T11" fmla="*/ 1266 h 323"/>
                  <a:gd name="T12" fmla="*/ 13 w 189"/>
                  <a:gd name="T13" fmla="*/ 1265 h 323"/>
                  <a:gd name="T14" fmla="*/ 0 w 189"/>
                  <a:gd name="T15" fmla="*/ 1228 h 323"/>
                  <a:gd name="T16" fmla="*/ 40 w 189"/>
                  <a:gd name="T17" fmla="*/ 1028 h 323"/>
                  <a:gd name="T18" fmla="*/ 95 w 189"/>
                  <a:gd name="T19" fmla="*/ 638 h 323"/>
                  <a:gd name="T20" fmla="*/ 108 w 189"/>
                  <a:gd name="T21" fmla="*/ 516 h 323"/>
                  <a:gd name="T22" fmla="*/ 278 w 189"/>
                  <a:gd name="T23" fmla="*/ 210 h 323"/>
                  <a:gd name="T24" fmla="*/ 297 w 189"/>
                  <a:gd name="T25" fmla="*/ 193 h 323"/>
                  <a:gd name="T26" fmla="*/ 313 w 189"/>
                  <a:gd name="T27" fmla="*/ 177 h 323"/>
                  <a:gd name="T28" fmla="*/ 601 w 189"/>
                  <a:gd name="T29" fmla="*/ 0 h 323"/>
                  <a:gd name="T30" fmla="*/ 685 w 189"/>
                  <a:gd name="T31" fmla="*/ 87 h 323"/>
                  <a:gd name="T32" fmla="*/ 740 w 189"/>
                  <a:gd name="T33" fmla="*/ 572 h 32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89" h="323">
                    <a:moveTo>
                      <a:pt x="187" y="145"/>
                    </a:moveTo>
                    <a:cubicBezTo>
                      <a:pt x="186" y="204"/>
                      <a:pt x="186" y="204"/>
                      <a:pt x="186" y="204"/>
                    </a:cubicBezTo>
                    <a:cubicBezTo>
                      <a:pt x="185" y="234"/>
                      <a:pt x="185" y="256"/>
                      <a:pt x="182" y="272"/>
                    </a:cubicBezTo>
                    <a:cubicBezTo>
                      <a:pt x="178" y="296"/>
                      <a:pt x="177" y="299"/>
                      <a:pt x="141" y="306"/>
                    </a:cubicBezTo>
                    <a:cubicBezTo>
                      <a:pt x="123" y="309"/>
                      <a:pt x="103" y="311"/>
                      <a:pt x="83" y="312"/>
                    </a:cubicBezTo>
                    <a:cubicBezTo>
                      <a:pt x="58" y="315"/>
                      <a:pt x="35" y="317"/>
                      <a:pt x="16" y="322"/>
                    </a:cubicBezTo>
                    <a:cubicBezTo>
                      <a:pt x="9" y="323"/>
                      <a:pt x="5" y="323"/>
                      <a:pt x="3" y="321"/>
                    </a:cubicBezTo>
                    <a:cubicBezTo>
                      <a:pt x="1" y="320"/>
                      <a:pt x="0" y="316"/>
                      <a:pt x="0" y="312"/>
                    </a:cubicBezTo>
                    <a:cubicBezTo>
                      <a:pt x="0" y="299"/>
                      <a:pt x="6" y="278"/>
                      <a:pt x="10" y="261"/>
                    </a:cubicBezTo>
                    <a:cubicBezTo>
                      <a:pt x="20" y="221"/>
                      <a:pt x="22" y="196"/>
                      <a:pt x="24" y="162"/>
                    </a:cubicBezTo>
                    <a:cubicBezTo>
                      <a:pt x="27" y="131"/>
                      <a:pt x="27" y="131"/>
                      <a:pt x="27" y="131"/>
                    </a:cubicBezTo>
                    <a:cubicBezTo>
                      <a:pt x="31" y="84"/>
                      <a:pt x="42" y="76"/>
                      <a:pt x="70" y="53"/>
                    </a:cubicBezTo>
                    <a:cubicBezTo>
                      <a:pt x="75" y="49"/>
                      <a:pt x="75" y="49"/>
                      <a:pt x="75" y="49"/>
                    </a:cubicBezTo>
                    <a:cubicBezTo>
                      <a:pt x="79" y="45"/>
                      <a:pt x="79" y="45"/>
                      <a:pt x="79" y="45"/>
                    </a:cubicBezTo>
                    <a:cubicBezTo>
                      <a:pt x="108" y="22"/>
                      <a:pt x="130" y="3"/>
                      <a:pt x="152" y="0"/>
                    </a:cubicBezTo>
                    <a:cubicBezTo>
                      <a:pt x="159" y="0"/>
                      <a:pt x="164" y="6"/>
                      <a:pt x="173" y="22"/>
                    </a:cubicBezTo>
                    <a:cubicBezTo>
                      <a:pt x="184" y="43"/>
                      <a:pt x="189" y="88"/>
                      <a:pt x="187" y="145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" name="Freeform 657">
                <a:extLst>
                  <a:ext uri="{FF2B5EF4-FFF2-40B4-BE49-F238E27FC236}">
                    <a16:creationId xmlns:a16="http://schemas.microsoft.com/office/drawing/2014/main" id="{2961EA37-C585-E976-0CF6-30CEA9E679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2977"/>
                <a:ext cx="225" cy="131"/>
              </a:xfrm>
              <a:custGeom>
                <a:avLst/>
                <a:gdLst>
                  <a:gd name="T0" fmla="*/ 558 w 142"/>
                  <a:gd name="T1" fmla="*/ 327 h 83"/>
                  <a:gd name="T2" fmla="*/ 510 w 142"/>
                  <a:gd name="T3" fmla="*/ 185 h 83"/>
                  <a:gd name="T4" fmla="*/ 374 w 142"/>
                  <a:gd name="T5" fmla="*/ 69 h 83"/>
                  <a:gd name="T6" fmla="*/ 369 w 142"/>
                  <a:gd name="T7" fmla="*/ 69 h 83"/>
                  <a:gd name="T8" fmla="*/ 52 w 142"/>
                  <a:gd name="T9" fmla="*/ 259 h 83"/>
                  <a:gd name="T10" fmla="*/ 35 w 142"/>
                  <a:gd name="T11" fmla="*/ 275 h 83"/>
                  <a:gd name="T12" fmla="*/ 16 w 142"/>
                  <a:gd name="T13" fmla="*/ 292 h 83"/>
                  <a:gd name="T14" fmla="*/ 0 w 142"/>
                  <a:gd name="T15" fmla="*/ 305 h 83"/>
                  <a:gd name="T16" fmla="*/ 334 w 142"/>
                  <a:gd name="T17" fmla="*/ 47 h 83"/>
                  <a:gd name="T18" fmla="*/ 379 w 142"/>
                  <a:gd name="T19" fmla="*/ 21 h 83"/>
                  <a:gd name="T20" fmla="*/ 429 w 142"/>
                  <a:gd name="T21" fmla="*/ 5 h 83"/>
                  <a:gd name="T22" fmla="*/ 474 w 142"/>
                  <a:gd name="T23" fmla="*/ 95 h 83"/>
                  <a:gd name="T24" fmla="*/ 493 w 142"/>
                  <a:gd name="T25" fmla="*/ 129 h 83"/>
                  <a:gd name="T26" fmla="*/ 532 w 142"/>
                  <a:gd name="T27" fmla="*/ 142 h 83"/>
                  <a:gd name="T28" fmla="*/ 566 w 142"/>
                  <a:gd name="T29" fmla="*/ 126 h 83"/>
                  <a:gd name="T30" fmla="*/ 553 w 142"/>
                  <a:gd name="T31" fmla="*/ 284 h 83"/>
                  <a:gd name="T32" fmla="*/ 558 w 142"/>
                  <a:gd name="T33" fmla="*/ 327 h 8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2" h="83">
                    <a:moveTo>
                      <a:pt x="140" y="83"/>
                    </a:moveTo>
                    <a:cubicBezTo>
                      <a:pt x="137" y="68"/>
                      <a:pt x="133" y="56"/>
                      <a:pt x="128" y="47"/>
                    </a:cubicBezTo>
                    <a:cubicBezTo>
                      <a:pt x="121" y="32"/>
                      <a:pt x="111" y="16"/>
                      <a:pt x="94" y="18"/>
                    </a:cubicBezTo>
                    <a:cubicBezTo>
                      <a:pt x="93" y="18"/>
                      <a:pt x="93" y="18"/>
                      <a:pt x="93" y="18"/>
                    </a:cubicBezTo>
                    <a:cubicBezTo>
                      <a:pt x="68" y="22"/>
                      <a:pt x="44" y="41"/>
                      <a:pt x="13" y="66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2" y="75"/>
                      <a:pt x="1" y="76"/>
                      <a:pt x="0" y="77"/>
                    </a:cubicBezTo>
                    <a:cubicBezTo>
                      <a:pt x="39" y="41"/>
                      <a:pt x="60" y="28"/>
                      <a:pt x="84" y="12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101" y="1"/>
                      <a:pt x="106" y="0"/>
                      <a:pt x="108" y="1"/>
                    </a:cubicBezTo>
                    <a:cubicBezTo>
                      <a:pt x="112" y="3"/>
                      <a:pt x="118" y="12"/>
                      <a:pt x="119" y="24"/>
                    </a:cubicBezTo>
                    <a:cubicBezTo>
                      <a:pt x="119" y="28"/>
                      <a:pt x="121" y="31"/>
                      <a:pt x="124" y="33"/>
                    </a:cubicBezTo>
                    <a:cubicBezTo>
                      <a:pt x="127" y="35"/>
                      <a:pt x="130" y="37"/>
                      <a:pt x="134" y="36"/>
                    </a:cubicBezTo>
                    <a:cubicBezTo>
                      <a:pt x="137" y="36"/>
                      <a:pt x="140" y="35"/>
                      <a:pt x="142" y="32"/>
                    </a:cubicBezTo>
                    <a:cubicBezTo>
                      <a:pt x="140" y="44"/>
                      <a:pt x="139" y="57"/>
                      <a:pt x="139" y="72"/>
                    </a:cubicBezTo>
                    <a:cubicBezTo>
                      <a:pt x="139" y="76"/>
                      <a:pt x="140" y="79"/>
                      <a:pt x="140" y="83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" name="Freeform 658">
                <a:extLst>
                  <a:ext uri="{FF2B5EF4-FFF2-40B4-BE49-F238E27FC236}">
                    <a16:creationId xmlns:a16="http://schemas.microsoft.com/office/drawing/2014/main" id="{7F1652F4-6EAF-BDB4-B7F5-276A8BD6C5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6" y="2549"/>
                <a:ext cx="264" cy="436"/>
              </a:xfrm>
              <a:custGeom>
                <a:avLst/>
                <a:gdLst>
                  <a:gd name="T0" fmla="*/ 647 w 167"/>
                  <a:gd name="T1" fmla="*/ 1041 h 276"/>
                  <a:gd name="T2" fmla="*/ 598 w 167"/>
                  <a:gd name="T3" fmla="*/ 1084 h 276"/>
                  <a:gd name="T4" fmla="*/ 564 w 167"/>
                  <a:gd name="T5" fmla="*/ 1076 h 276"/>
                  <a:gd name="T6" fmla="*/ 482 w 167"/>
                  <a:gd name="T7" fmla="*/ 978 h 276"/>
                  <a:gd name="T8" fmla="*/ 373 w 167"/>
                  <a:gd name="T9" fmla="*/ 839 h 276"/>
                  <a:gd name="T10" fmla="*/ 70 w 167"/>
                  <a:gd name="T11" fmla="*/ 556 h 276"/>
                  <a:gd name="T12" fmla="*/ 74 w 167"/>
                  <a:gd name="T13" fmla="*/ 292 h 276"/>
                  <a:gd name="T14" fmla="*/ 87 w 167"/>
                  <a:gd name="T15" fmla="*/ 272 h 276"/>
                  <a:gd name="T16" fmla="*/ 307 w 167"/>
                  <a:gd name="T17" fmla="*/ 8 h 276"/>
                  <a:gd name="T18" fmla="*/ 313 w 167"/>
                  <a:gd name="T19" fmla="*/ 8 h 276"/>
                  <a:gd name="T20" fmla="*/ 313 w 167"/>
                  <a:gd name="T21" fmla="*/ 8 h 276"/>
                  <a:gd name="T22" fmla="*/ 360 w 167"/>
                  <a:gd name="T23" fmla="*/ 14 h 276"/>
                  <a:gd name="T24" fmla="*/ 569 w 167"/>
                  <a:gd name="T25" fmla="*/ 335 h 276"/>
                  <a:gd name="T26" fmla="*/ 599 w 167"/>
                  <a:gd name="T27" fmla="*/ 671 h 276"/>
                  <a:gd name="T28" fmla="*/ 607 w 167"/>
                  <a:gd name="T29" fmla="*/ 761 h 276"/>
                  <a:gd name="T30" fmla="*/ 632 w 167"/>
                  <a:gd name="T31" fmla="*/ 891 h 276"/>
                  <a:gd name="T32" fmla="*/ 647 w 167"/>
                  <a:gd name="T33" fmla="*/ 1041 h 27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67" h="276">
                    <a:moveTo>
                      <a:pt x="164" y="264"/>
                    </a:moveTo>
                    <a:cubicBezTo>
                      <a:pt x="162" y="269"/>
                      <a:pt x="156" y="274"/>
                      <a:pt x="151" y="275"/>
                    </a:cubicBezTo>
                    <a:cubicBezTo>
                      <a:pt x="148" y="276"/>
                      <a:pt x="145" y="276"/>
                      <a:pt x="143" y="273"/>
                    </a:cubicBezTo>
                    <a:cubicBezTo>
                      <a:pt x="138" y="269"/>
                      <a:pt x="130" y="259"/>
                      <a:pt x="122" y="248"/>
                    </a:cubicBezTo>
                    <a:cubicBezTo>
                      <a:pt x="113" y="236"/>
                      <a:pt x="103" y="223"/>
                      <a:pt x="94" y="213"/>
                    </a:cubicBezTo>
                    <a:cubicBezTo>
                      <a:pt x="76" y="193"/>
                      <a:pt x="40" y="156"/>
                      <a:pt x="18" y="141"/>
                    </a:cubicBezTo>
                    <a:cubicBezTo>
                      <a:pt x="0" y="130"/>
                      <a:pt x="9" y="91"/>
                      <a:pt x="19" y="74"/>
                    </a:cubicBezTo>
                    <a:cubicBezTo>
                      <a:pt x="22" y="69"/>
                      <a:pt x="22" y="69"/>
                      <a:pt x="22" y="69"/>
                    </a:cubicBezTo>
                    <a:cubicBezTo>
                      <a:pt x="32" y="50"/>
                      <a:pt x="52" y="13"/>
                      <a:pt x="78" y="2"/>
                    </a:cubicBezTo>
                    <a:cubicBezTo>
                      <a:pt x="79" y="2"/>
                      <a:pt x="79" y="2"/>
                      <a:pt x="79" y="2"/>
                    </a:cubicBezTo>
                    <a:cubicBezTo>
                      <a:pt x="79" y="2"/>
                      <a:pt x="79" y="2"/>
                      <a:pt x="79" y="2"/>
                    </a:cubicBezTo>
                    <a:cubicBezTo>
                      <a:pt x="82" y="0"/>
                      <a:pt x="87" y="2"/>
                      <a:pt x="91" y="4"/>
                    </a:cubicBezTo>
                    <a:cubicBezTo>
                      <a:pt x="110" y="14"/>
                      <a:pt x="138" y="52"/>
                      <a:pt x="144" y="85"/>
                    </a:cubicBezTo>
                    <a:cubicBezTo>
                      <a:pt x="149" y="117"/>
                      <a:pt x="151" y="146"/>
                      <a:pt x="152" y="170"/>
                    </a:cubicBezTo>
                    <a:cubicBezTo>
                      <a:pt x="154" y="193"/>
                      <a:pt x="154" y="193"/>
                      <a:pt x="154" y="193"/>
                    </a:cubicBezTo>
                    <a:cubicBezTo>
                      <a:pt x="155" y="204"/>
                      <a:pt x="158" y="215"/>
                      <a:pt x="160" y="226"/>
                    </a:cubicBezTo>
                    <a:cubicBezTo>
                      <a:pt x="163" y="240"/>
                      <a:pt x="167" y="257"/>
                      <a:pt x="164" y="26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" name="Freeform 659">
                <a:extLst>
                  <a:ext uri="{FF2B5EF4-FFF2-40B4-BE49-F238E27FC236}">
                    <a16:creationId xmlns:a16="http://schemas.microsoft.com/office/drawing/2014/main" id="{92A6A52E-B19D-39D8-9178-E10654E54E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2" y="2849"/>
                <a:ext cx="6" cy="34"/>
              </a:xfrm>
              <a:custGeom>
                <a:avLst/>
                <a:gdLst>
                  <a:gd name="T0" fmla="*/ 0 w 4"/>
                  <a:gd name="T1" fmla="*/ 8 h 22"/>
                  <a:gd name="T2" fmla="*/ 0 w 4"/>
                  <a:gd name="T3" fmla="*/ 0 h 22"/>
                  <a:gd name="T4" fmla="*/ 8 w 4"/>
                  <a:gd name="T5" fmla="*/ 45 h 22"/>
                  <a:gd name="T6" fmla="*/ 14 w 4"/>
                  <a:gd name="T7" fmla="*/ 82 h 22"/>
                  <a:gd name="T8" fmla="*/ 0 w 4"/>
                  <a:gd name="T9" fmla="*/ 8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" h="22">
                    <a:moveTo>
                      <a:pt x="0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4"/>
                      <a:pt x="2" y="8"/>
                      <a:pt x="2" y="1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2" y="15"/>
                      <a:pt x="1" y="8"/>
                      <a:pt x="0" y="2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" name="Freeform 660">
                <a:extLst>
                  <a:ext uri="{FF2B5EF4-FFF2-40B4-BE49-F238E27FC236}">
                    <a16:creationId xmlns:a16="http://schemas.microsoft.com/office/drawing/2014/main" id="{E83A3904-0D2E-6EE0-1155-2CF40BBB44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8" y="2896"/>
                <a:ext cx="301" cy="626"/>
              </a:xfrm>
              <a:custGeom>
                <a:avLst/>
                <a:gdLst>
                  <a:gd name="T0" fmla="*/ 700 w 190"/>
                  <a:gd name="T1" fmla="*/ 933 h 396"/>
                  <a:gd name="T2" fmla="*/ 673 w 190"/>
                  <a:gd name="T3" fmla="*/ 1265 h 396"/>
                  <a:gd name="T4" fmla="*/ 654 w 190"/>
                  <a:gd name="T5" fmla="*/ 1462 h 396"/>
                  <a:gd name="T6" fmla="*/ 426 w 190"/>
                  <a:gd name="T7" fmla="*/ 1544 h 396"/>
                  <a:gd name="T8" fmla="*/ 198 w 190"/>
                  <a:gd name="T9" fmla="*/ 1522 h 396"/>
                  <a:gd name="T10" fmla="*/ 55 w 190"/>
                  <a:gd name="T11" fmla="*/ 1505 h 396"/>
                  <a:gd name="T12" fmla="*/ 21 w 190"/>
                  <a:gd name="T13" fmla="*/ 1244 h 396"/>
                  <a:gd name="T14" fmla="*/ 27 w 190"/>
                  <a:gd name="T15" fmla="*/ 1075 h 396"/>
                  <a:gd name="T16" fmla="*/ 21 w 190"/>
                  <a:gd name="T17" fmla="*/ 637 h 396"/>
                  <a:gd name="T18" fmla="*/ 16 w 190"/>
                  <a:gd name="T19" fmla="*/ 542 h 396"/>
                  <a:gd name="T20" fmla="*/ 73 w 190"/>
                  <a:gd name="T21" fmla="*/ 202 h 396"/>
                  <a:gd name="T22" fmla="*/ 366 w 190"/>
                  <a:gd name="T23" fmla="*/ 5 h 396"/>
                  <a:gd name="T24" fmla="*/ 369 w 190"/>
                  <a:gd name="T25" fmla="*/ 5 h 396"/>
                  <a:gd name="T26" fmla="*/ 369 w 190"/>
                  <a:gd name="T27" fmla="*/ 5 h 396"/>
                  <a:gd name="T28" fmla="*/ 550 w 190"/>
                  <a:gd name="T29" fmla="*/ 164 h 396"/>
                  <a:gd name="T30" fmla="*/ 735 w 190"/>
                  <a:gd name="T31" fmla="*/ 517 h 396"/>
                  <a:gd name="T32" fmla="*/ 727 w 190"/>
                  <a:gd name="T33" fmla="*/ 760 h 396"/>
                  <a:gd name="T34" fmla="*/ 700 w 190"/>
                  <a:gd name="T35" fmla="*/ 933 h 39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90" h="396">
                    <a:moveTo>
                      <a:pt x="176" y="236"/>
                    </a:moveTo>
                    <a:cubicBezTo>
                      <a:pt x="172" y="265"/>
                      <a:pt x="170" y="296"/>
                      <a:pt x="169" y="320"/>
                    </a:cubicBezTo>
                    <a:cubicBezTo>
                      <a:pt x="168" y="342"/>
                      <a:pt x="167" y="361"/>
                      <a:pt x="165" y="370"/>
                    </a:cubicBezTo>
                    <a:cubicBezTo>
                      <a:pt x="160" y="388"/>
                      <a:pt x="138" y="396"/>
                      <a:pt x="107" y="391"/>
                    </a:cubicBezTo>
                    <a:cubicBezTo>
                      <a:pt x="84" y="387"/>
                      <a:pt x="66" y="386"/>
                      <a:pt x="50" y="385"/>
                    </a:cubicBezTo>
                    <a:cubicBezTo>
                      <a:pt x="37" y="384"/>
                      <a:pt x="25" y="383"/>
                      <a:pt x="14" y="381"/>
                    </a:cubicBezTo>
                    <a:cubicBezTo>
                      <a:pt x="0" y="379"/>
                      <a:pt x="2" y="347"/>
                      <a:pt x="5" y="315"/>
                    </a:cubicBezTo>
                    <a:cubicBezTo>
                      <a:pt x="6" y="301"/>
                      <a:pt x="7" y="286"/>
                      <a:pt x="7" y="272"/>
                    </a:cubicBezTo>
                    <a:cubicBezTo>
                      <a:pt x="7" y="231"/>
                      <a:pt x="6" y="196"/>
                      <a:pt x="5" y="161"/>
                    </a:cubicBezTo>
                    <a:cubicBezTo>
                      <a:pt x="4" y="137"/>
                      <a:pt x="4" y="137"/>
                      <a:pt x="4" y="137"/>
                    </a:cubicBezTo>
                    <a:cubicBezTo>
                      <a:pt x="3" y="93"/>
                      <a:pt x="7" y="65"/>
                      <a:pt x="18" y="51"/>
                    </a:cubicBezTo>
                    <a:cubicBezTo>
                      <a:pt x="30" y="34"/>
                      <a:pt x="62" y="7"/>
                      <a:pt x="92" y="1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6" y="0"/>
                      <a:pt x="107" y="0"/>
                      <a:pt x="138" y="42"/>
                    </a:cubicBezTo>
                    <a:cubicBezTo>
                      <a:pt x="163" y="77"/>
                      <a:pt x="179" y="100"/>
                      <a:pt x="185" y="131"/>
                    </a:cubicBezTo>
                    <a:cubicBezTo>
                      <a:pt x="190" y="153"/>
                      <a:pt x="187" y="167"/>
                      <a:pt x="183" y="192"/>
                    </a:cubicBezTo>
                    <a:cubicBezTo>
                      <a:pt x="181" y="203"/>
                      <a:pt x="178" y="218"/>
                      <a:pt x="176" y="23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" name="Freeform 661">
                <a:extLst>
                  <a:ext uri="{FF2B5EF4-FFF2-40B4-BE49-F238E27FC236}">
                    <a16:creationId xmlns:a16="http://schemas.microsoft.com/office/drawing/2014/main" id="{E40FD6FB-32C9-1F6E-1DAA-99C3CC681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1" y="3165"/>
                <a:ext cx="25" cy="192"/>
              </a:xfrm>
              <a:custGeom>
                <a:avLst/>
                <a:gdLst>
                  <a:gd name="T0" fmla="*/ 0 w 16"/>
                  <a:gd name="T1" fmla="*/ 475 h 122"/>
                  <a:gd name="T2" fmla="*/ 20 w 16"/>
                  <a:gd name="T3" fmla="*/ 264 h 122"/>
                  <a:gd name="T4" fmla="*/ 47 w 16"/>
                  <a:gd name="T5" fmla="*/ 94 h 122"/>
                  <a:gd name="T6" fmla="*/ 61 w 16"/>
                  <a:gd name="T7" fmla="*/ 0 h 122"/>
                  <a:gd name="T8" fmla="*/ 39 w 16"/>
                  <a:gd name="T9" fmla="*/ 242 h 122"/>
                  <a:gd name="T10" fmla="*/ 0 w 16"/>
                  <a:gd name="T11" fmla="*/ 475 h 12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6" h="122">
                    <a:moveTo>
                      <a:pt x="0" y="122"/>
                    </a:moveTo>
                    <a:cubicBezTo>
                      <a:pt x="1" y="105"/>
                      <a:pt x="3" y="86"/>
                      <a:pt x="5" y="68"/>
                    </a:cubicBezTo>
                    <a:cubicBezTo>
                      <a:pt x="7" y="50"/>
                      <a:pt x="10" y="36"/>
                      <a:pt x="12" y="24"/>
                    </a:cubicBezTo>
                    <a:cubicBezTo>
                      <a:pt x="13" y="15"/>
                      <a:pt x="15" y="8"/>
                      <a:pt x="16" y="0"/>
                    </a:cubicBezTo>
                    <a:cubicBezTo>
                      <a:pt x="16" y="19"/>
                      <a:pt x="14" y="41"/>
                      <a:pt x="10" y="62"/>
                    </a:cubicBezTo>
                    <a:cubicBezTo>
                      <a:pt x="6" y="81"/>
                      <a:pt x="3" y="101"/>
                      <a:pt x="0" y="122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" name="Freeform 662">
                <a:extLst>
                  <a:ext uri="{FF2B5EF4-FFF2-40B4-BE49-F238E27FC236}">
                    <a16:creationId xmlns:a16="http://schemas.microsoft.com/office/drawing/2014/main" id="{A3485DDA-A6F1-577B-3A57-A2CD368ED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1" y="3056"/>
                <a:ext cx="7" cy="22"/>
              </a:xfrm>
              <a:custGeom>
                <a:avLst/>
                <a:gdLst>
                  <a:gd name="T0" fmla="*/ 0 w 5"/>
                  <a:gd name="T1" fmla="*/ 0 h 14"/>
                  <a:gd name="T2" fmla="*/ 11 w 5"/>
                  <a:gd name="T3" fmla="*/ 49 h 14"/>
                  <a:gd name="T4" fmla="*/ 14 w 5"/>
                  <a:gd name="T5" fmla="*/ 55 h 14"/>
                  <a:gd name="T6" fmla="*/ 0 w 5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" h="14">
                    <a:moveTo>
                      <a:pt x="0" y="0"/>
                    </a:moveTo>
                    <a:cubicBezTo>
                      <a:pt x="2" y="4"/>
                      <a:pt x="3" y="8"/>
                      <a:pt x="4" y="13"/>
                    </a:cubicBezTo>
                    <a:cubicBezTo>
                      <a:pt x="5" y="13"/>
                      <a:pt x="5" y="13"/>
                      <a:pt x="5" y="14"/>
                    </a:cubicBezTo>
                    <a:cubicBezTo>
                      <a:pt x="3" y="9"/>
                      <a:pt x="1" y="4"/>
                      <a:pt x="0" y="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" name="Freeform 663">
                <a:extLst>
                  <a:ext uri="{FF2B5EF4-FFF2-40B4-BE49-F238E27FC236}">
                    <a16:creationId xmlns:a16="http://schemas.microsoft.com/office/drawing/2014/main" id="{E699349B-366D-EA86-F26D-6714042F93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5" y="2443"/>
                <a:ext cx="581" cy="1115"/>
              </a:xfrm>
              <a:custGeom>
                <a:avLst/>
                <a:gdLst>
                  <a:gd name="T0" fmla="*/ 1449 w 367"/>
                  <a:gd name="T1" fmla="*/ 839 h 706"/>
                  <a:gd name="T2" fmla="*/ 1452 w 367"/>
                  <a:gd name="T3" fmla="*/ 839 h 706"/>
                  <a:gd name="T4" fmla="*/ 1368 w 367"/>
                  <a:gd name="T5" fmla="*/ 951 h 706"/>
                  <a:gd name="T6" fmla="*/ 1178 w 367"/>
                  <a:gd name="T7" fmla="*/ 1129 h 706"/>
                  <a:gd name="T8" fmla="*/ 1151 w 367"/>
                  <a:gd name="T9" fmla="*/ 1287 h 706"/>
                  <a:gd name="T10" fmla="*/ 1271 w 367"/>
                  <a:gd name="T11" fmla="*/ 1564 h 706"/>
                  <a:gd name="T12" fmla="*/ 1456 w 367"/>
                  <a:gd name="T13" fmla="*/ 2127 h 706"/>
                  <a:gd name="T14" fmla="*/ 1130 w 367"/>
                  <a:gd name="T15" fmla="*/ 2754 h 706"/>
                  <a:gd name="T16" fmla="*/ 489 w 367"/>
                  <a:gd name="T17" fmla="*/ 2699 h 706"/>
                  <a:gd name="T18" fmla="*/ 511 w 367"/>
                  <a:gd name="T19" fmla="*/ 2055 h 706"/>
                  <a:gd name="T20" fmla="*/ 429 w 367"/>
                  <a:gd name="T21" fmla="*/ 1402 h 706"/>
                  <a:gd name="T22" fmla="*/ 348 w 367"/>
                  <a:gd name="T23" fmla="*/ 1278 h 706"/>
                  <a:gd name="T24" fmla="*/ 309 w 367"/>
                  <a:gd name="T25" fmla="*/ 1189 h 706"/>
                  <a:gd name="T26" fmla="*/ 147 w 367"/>
                  <a:gd name="T27" fmla="*/ 1000 h 706"/>
                  <a:gd name="T28" fmla="*/ 0 w 367"/>
                  <a:gd name="T29" fmla="*/ 973 h 706"/>
                  <a:gd name="T30" fmla="*/ 33 w 367"/>
                  <a:gd name="T31" fmla="*/ 946 h 706"/>
                  <a:gd name="T32" fmla="*/ 27 w 367"/>
                  <a:gd name="T33" fmla="*/ 910 h 706"/>
                  <a:gd name="T34" fmla="*/ 155 w 367"/>
                  <a:gd name="T35" fmla="*/ 987 h 706"/>
                  <a:gd name="T36" fmla="*/ 730 w 367"/>
                  <a:gd name="T37" fmla="*/ 1474 h 706"/>
                  <a:gd name="T38" fmla="*/ 850 w 367"/>
                  <a:gd name="T39" fmla="*/ 1136 h 706"/>
                  <a:gd name="T40" fmla="*/ 833 w 367"/>
                  <a:gd name="T41" fmla="*/ 1052 h 706"/>
                  <a:gd name="T42" fmla="*/ 804 w 367"/>
                  <a:gd name="T43" fmla="*/ 818 h 706"/>
                  <a:gd name="T44" fmla="*/ 646 w 367"/>
                  <a:gd name="T45" fmla="*/ 220 h 706"/>
                  <a:gd name="T46" fmla="*/ 584 w 367"/>
                  <a:gd name="T47" fmla="*/ 137 h 706"/>
                  <a:gd name="T48" fmla="*/ 674 w 367"/>
                  <a:gd name="T49" fmla="*/ 185 h 706"/>
                  <a:gd name="T50" fmla="*/ 749 w 367"/>
                  <a:gd name="T51" fmla="*/ 33 h 706"/>
                  <a:gd name="T52" fmla="*/ 727 w 367"/>
                  <a:gd name="T53" fmla="*/ 134 h 706"/>
                  <a:gd name="T54" fmla="*/ 749 w 367"/>
                  <a:gd name="T55" fmla="*/ 341 h 706"/>
                  <a:gd name="T56" fmla="*/ 817 w 367"/>
                  <a:gd name="T57" fmla="*/ 548 h 706"/>
                  <a:gd name="T58" fmla="*/ 906 w 367"/>
                  <a:gd name="T59" fmla="*/ 1076 h 706"/>
                  <a:gd name="T60" fmla="*/ 1080 w 367"/>
                  <a:gd name="T61" fmla="*/ 1115 h 706"/>
                  <a:gd name="T62" fmla="*/ 1083 w 367"/>
                  <a:gd name="T63" fmla="*/ 1110 h 706"/>
                  <a:gd name="T64" fmla="*/ 1301 w 367"/>
                  <a:gd name="T65" fmla="*/ 960 h 706"/>
                  <a:gd name="T66" fmla="*/ 1444 w 367"/>
                  <a:gd name="T67" fmla="*/ 843 h 70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367" h="706">
                    <a:moveTo>
                      <a:pt x="364" y="214"/>
                    </a:moveTo>
                    <a:cubicBezTo>
                      <a:pt x="364" y="213"/>
                      <a:pt x="365" y="213"/>
                      <a:pt x="365" y="213"/>
                    </a:cubicBezTo>
                    <a:cubicBezTo>
                      <a:pt x="365" y="213"/>
                      <a:pt x="366" y="212"/>
                      <a:pt x="366" y="212"/>
                    </a:cubicBezTo>
                    <a:cubicBezTo>
                      <a:pt x="366" y="212"/>
                      <a:pt x="366" y="212"/>
                      <a:pt x="366" y="213"/>
                    </a:cubicBezTo>
                    <a:cubicBezTo>
                      <a:pt x="366" y="213"/>
                      <a:pt x="366" y="213"/>
                      <a:pt x="366" y="214"/>
                    </a:cubicBezTo>
                    <a:cubicBezTo>
                      <a:pt x="364" y="227"/>
                      <a:pt x="352" y="237"/>
                      <a:pt x="345" y="241"/>
                    </a:cubicBezTo>
                    <a:cubicBezTo>
                      <a:pt x="345" y="241"/>
                      <a:pt x="342" y="242"/>
                      <a:pt x="342" y="242"/>
                    </a:cubicBezTo>
                    <a:cubicBezTo>
                      <a:pt x="333" y="246"/>
                      <a:pt x="310" y="255"/>
                      <a:pt x="297" y="287"/>
                    </a:cubicBezTo>
                    <a:cubicBezTo>
                      <a:pt x="297" y="287"/>
                      <a:pt x="297" y="287"/>
                      <a:pt x="297" y="287"/>
                    </a:cubicBezTo>
                    <a:cubicBezTo>
                      <a:pt x="293" y="295"/>
                      <a:pt x="290" y="311"/>
                      <a:pt x="290" y="327"/>
                    </a:cubicBezTo>
                    <a:cubicBezTo>
                      <a:pt x="290" y="338"/>
                      <a:pt x="291" y="350"/>
                      <a:pt x="295" y="358"/>
                    </a:cubicBezTo>
                    <a:cubicBezTo>
                      <a:pt x="300" y="369"/>
                      <a:pt x="310" y="383"/>
                      <a:pt x="320" y="397"/>
                    </a:cubicBezTo>
                    <a:cubicBezTo>
                      <a:pt x="329" y="409"/>
                      <a:pt x="338" y="421"/>
                      <a:pt x="344" y="432"/>
                    </a:cubicBezTo>
                    <a:cubicBezTo>
                      <a:pt x="358" y="456"/>
                      <a:pt x="367" y="471"/>
                      <a:pt x="367" y="540"/>
                    </a:cubicBezTo>
                    <a:cubicBezTo>
                      <a:pt x="367" y="603"/>
                      <a:pt x="362" y="660"/>
                      <a:pt x="354" y="686"/>
                    </a:cubicBezTo>
                    <a:cubicBezTo>
                      <a:pt x="351" y="699"/>
                      <a:pt x="314" y="699"/>
                      <a:pt x="285" y="699"/>
                    </a:cubicBezTo>
                    <a:cubicBezTo>
                      <a:pt x="272" y="699"/>
                      <a:pt x="258" y="700"/>
                      <a:pt x="246" y="700"/>
                    </a:cubicBezTo>
                    <a:cubicBezTo>
                      <a:pt x="182" y="706"/>
                      <a:pt x="140" y="701"/>
                      <a:pt x="123" y="685"/>
                    </a:cubicBezTo>
                    <a:cubicBezTo>
                      <a:pt x="118" y="680"/>
                      <a:pt x="115" y="674"/>
                      <a:pt x="115" y="667"/>
                    </a:cubicBezTo>
                    <a:cubicBezTo>
                      <a:pt x="114" y="622"/>
                      <a:pt x="118" y="580"/>
                      <a:pt x="129" y="522"/>
                    </a:cubicBezTo>
                    <a:cubicBezTo>
                      <a:pt x="138" y="472"/>
                      <a:pt x="136" y="423"/>
                      <a:pt x="129" y="397"/>
                    </a:cubicBezTo>
                    <a:cubicBezTo>
                      <a:pt x="126" y="382"/>
                      <a:pt x="117" y="369"/>
                      <a:pt x="108" y="356"/>
                    </a:cubicBezTo>
                    <a:cubicBezTo>
                      <a:pt x="101" y="346"/>
                      <a:pt x="95" y="337"/>
                      <a:pt x="88" y="325"/>
                    </a:cubicBezTo>
                    <a:cubicBezTo>
                      <a:pt x="88" y="324"/>
                      <a:pt x="88" y="324"/>
                      <a:pt x="88" y="324"/>
                    </a:cubicBezTo>
                    <a:cubicBezTo>
                      <a:pt x="88" y="324"/>
                      <a:pt x="88" y="324"/>
                      <a:pt x="88" y="324"/>
                    </a:cubicBezTo>
                    <a:cubicBezTo>
                      <a:pt x="83" y="317"/>
                      <a:pt x="81" y="310"/>
                      <a:pt x="78" y="302"/>
                    </a:cubicBezTo>
                    <a:cubicBezTo>
                      <a:pt x="76" y="296"/>
                      <a:pt x="74" y="290"/>
                      <a:pt x="72" y="284"/>
                    </a:cubicBezTo>
                    <a:cubicBezTo>
                      <a:pt x="64" y="270"/>
                      <a:pt x="50" y="262"/>
                      <a:pt x="37" y="254"/>
                    </a:cubicBezTo>
                    <a:cubicBezTo>
                      <a:pt x="38" y="254"/>
                      <a:pt x="38" y="254"/>
                      <a:pt x="38" y="254"/>
                    </a:cubicBezTo>
                    <a:cubicBezTo>
                      <a:pt x="29" y="248"/>
                      <a:pt x="15" y="244"/>
                      <a:pt x="0" y="247"/>
                    </a:cubicBezTo>
                    <a:cubicBezTo>
                      <a:pt x="0" y="247"/>
                      <a:pt x="0" y="247"/>
                      <a:pt x="0" y="247"/>
                    </a:cubicBezTo>
                    <a:cubicBezTo>
                      <a:pt x="5" y="245"/>
                      <a:pt x="7" y="242"/>
                      <a:pt x="8" y="240"/>
                    </a:cubicBezTo>
                    <a:cubicBezTo>
                      <a:pt x="8" y="239"/>
                      <a:pt x="8" y="238"/>
                      <a:pt x="8" y="237"/>
                    </a:cubicBezTo>
                    <a:cubicBezTo>
                      <a:pt x="8" y="235"/>
                      <a:pt x="8" y="233"/>
                      <a:pt x="7" y="231"/>
                    </a:cubicBezTo>
                    <a:cubicBezTo>
                      <a:pt x="13" y="237"/>
                      <a:pt x="21" y="241"/>
                      <a:pt x="29" y="245"/>
                    </a:cubicBezTo>
                    <a:cubicBezTo>
                      <a:pt x="39" y="251"/>
                      <a:pt x="39" y="251"/>
                      <a:pt x="39" y="251"/>
                    </a:cubicBezTo>
                    <a:cubicBezTo>
                      <a:pt x="53" y="259"/>
                      <a:pt x="67" y="267"/>
                      <a:pt x="75" y="282"/>
                    </a:cubicBezTo>
                    <a:cubicBezTo>
                      <a:pt x="90" y="314"/>
                      <a:pt x="145" y="383"/>
                      <a:pt x="184" y="374"/>
                    </a:cubicBezTo>
                    <a:cubicBezTo>
                      <a:pt x="201" y="369"/>
                      <a:pt x="218" y="356"/>
                      <a:pt x="218" y="321"/>
                    </a:cubicBezTo>
                    <a:cubicBezTo>
                      <a:pt x="218" y="312"/>
                      <a:pt x="217" y="301"/>
                      <a:pt x="214" y="288"/>
                    </a:cubicBezTo>
                    <a:cubicBezTo>
                      <a:pt x="213" y="286"/>
                      <a:pt x="213" y="286"/>
                      <a:pt x="213" y="286"/>
                    </a:cubicBezTo>
                    <a:cubicBezTo>
                      <a:pt x="210" y="267"/>
                      <a:pt x="210" y="267"/>
                      <a:pt x="210" y="267"/>
                    </a:cubicBezTo>
                    <a:cubicBezTo>
                      <a:pt x="209" y="256"/>
                      <a:pt x="207" y="245"/>
                      <a:pt x="206" y="234"/>
                    </a:cubicBezTo>
                    <a:cubicBezTo>
                      <a:pt x="203" y="208"/>
                      <a:pt x="203" y="208"/>
                      <a:pt x="203" y="208"/>
                    </a:cubicBezTo>
                    <a:cubicBezTo>
                      <a:pt x="202" y="189"/>
                      <a:pt x="200" y="170"/>
                      <a:pt x="199" y="151"/>
                    </a:cubicBezTo>
                    <a:cubicBezTo>
                      <a:pt x="197" y="120"/>
                      <a:pt x="186" y="78"/>
                      <a:pt x="163" y="56"/>
                    </a:cubicBezTo>
                    <a:cubicBezTo>
                      <a:pt x="146" y="39"/>
                      <a:pt x="127" y="21"/>
                      <a:pt x="113" y="0"/>
                    </a:cubicBezTo>
                    <a:cubicBezTo>
                      <a:pt x="123" y="13"/>
                      <a:pt x="135" y="24"/>
                      <a:pt x="147" y="35"/>
                    </a:cubicBezTo>
                    <a:cubicBezTo>
                      <a:pt x="157" y="45"/>
                      <a:pt x="157" y="45"/>
                      <a:pt x="157" y="45"/>
                    </a:cubicBezTo>
                    <a:cubicBezTo>
                      <a:pt x="160" y="48"/>
                      <a:pt x="165" y="49"/>
                      <a:pt x="170" y="47"/>
                    </a:cubicBezTo>
                    <a:cubicBezTo>
                      <a:pt x="175" y="46"/>
                      <a:pt x="178" y="42"/>
                      <a:pt x="178" y="38"/>
                    </a:cubicBezTo>
                    <a:cubicBezTo>
                      <a:pt x="180" y="26"/>
                      <a:pt x="184" y="16"/>
                      <a:pt x="189" y="8"/>
                    </a:cubicBezTo>
                    <a:cubicBezTo>
                      <a:pt x="186" y="16"/>
                      <a:pt x="185" y="24"/>
                      <a:pt x="183" y="31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2" y="39"/>
                      <a:pt x="181" y="44"/>
                      <a:pt x="181" y="48"/>
                    </a:cubicBezTo>
                    <a:cubicBezTo>
                      <a:pt x="181" y="67"/>
                      <a:pt x="188" y="85"/>
                      <a:pt x="189" y="87"/>
                    </a:cubicBezTo>
                    <a:cubicBezTo>
                      <a:pt x="189" y="87"/>
                      <a:pt x="192" y="92"/>
                      <a:pt x="192" y="92"/>
                    </a:cubicBezTo>
                    <a:cubicBezTo>
                      <a:pt x="197" y="103"/>
                      <a:pt x="204" y="120"/>
                      <a:pt x="206" y="139"/>
                    </a:cubicBezTo>
                    <a:cubicBezTo>
                      <a:pt x="209" y="160"/>
                      <a:pt x="226" y="261"/>
                      <a:pt x="228" y="273"/>
                    </a:cubicBezTo>
                    <a:cubicBezTo>
                      <a:pt x="228" y="273"/>
                      <a:pt x="228" y="273"/>
                      <a:pt x="228" y="273"/>
                    </a:cubicBezTo>
                    <a:cubicBezTo>
                      <a:pt x="232" y="292"/>
                      <a:pt x="243" y="296"/>
                      <a:pt x="248" y="297"/>
                    </a:cubicBezTo>
                    <a:cubicBezTo>
                      <a:pt x="257" y="299"/>
                      <a:pt x="267" y="293"/>
                      <a:pt x="272" y="283"/>
                    </a:cubicBezTo>
                    <a:cubicBezTo>
                      <a:pt x="273" y="283"/>
                      <a:pt x="273" y="283"/>
                      <a:pt x="273" y="283"/>
                    </a:cubicBezTo>
                    <a:cubicBezTo>
                      <a:pt x="273" y="282"/>
                      <a:pt x="273" y="282"/>
                      <a:pt x="273" y="282"/>
                    </a:cubicBezTo>
                    <a:cubicBezTo>
                      <a:pt x="282" y="258"/>
                      <a:pt x="304" y="252"/>
                      <a:pt x="320" y="247"/>
                    </a:cubicBezTo>
                    <a:cubicBezTo>
                      <a:pt x="328" y="244"/>
                      <a:pt x="328" y="244"/>
                      <a:pt x="328" y="244"/>
                    </a:cubicBezTo>
                    <a:cubicBezTo>
                      <a:pt x="331" y="244"/>
                      <a:pt x="331" y="244"/>
                      <a:pt x="331" y="244"/>
                    </a:cubicBezTo>
                    <a:cubicBezTo>
                      <a:pt x="345" y="238"/>
                      <a:pt x="362" y="228"/>
                      <a:pt x="364" y="21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" name="Freeform 664">
                <a:extLst>
                  <a:ext uri="{FF2B5EF4-FFF2-40B4-BE49-F238E27FC236}">
                    <a16:creationId xmlns:a16="http://schemas.microsoft.com/office/drawing/2014/main" id="{B59BBFAA-1321-DDB5-FD85-C0CF6877DF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1620"/>
                <a:ext cx="496" cy="295"/>
              </a:xfrm>
              <a:custGeom>
                <a:avLst/>
                <a:gdLst>
                  <a:gd name="T0" fmla="*/ 409 w 313"/>
                  <a:gd name="T1" fmla="*/ 172 h 187"/>
                  <a:gd name="T2" fmla="*/ 176 w 313"/>
                  <a:gd name="T3" fmla="*/ 380 h 187"/>
                  <a:gd name="T4" fmla="*/ 82 w 313"/>
                  <a:gd name="T5" fmla="*/ 469 h 187"/>
                  <a:gd name="T6" fmla="*/ 0 w 313"/>
                  <a:gd name="T7" fmla="*/ 599 h 187"/>
                  <a:gd name="T8" fmla="*/ 5 w 313"/>
                  <a:gd name="T9" fmla="*/ 633 h 187"/>
                  <a:gd name="T10" fmla="*/ 263 w 313"/>
                  <a:gd name="T11" fmla="*/ 719 h 187"/>
                  <a:gd name="T12" fmla="*/ 387 w 313"/>
                  <a:gd name="T13" fmla="*/ 719 h 187"/>
                  <a:gd name="T14" fmla="*/ 498 w 313"/>
                  <a:gd name="T15" fmla="*/ 721 h 187"/>
                  <a:gd name="T16" fmla="*/ 838 w 313"/>
                  <a:gd name="T17" fmla="*/ 715 h 187"/>
                  <a:gd name="T18" fmla="*/ 1225 w 313"/>
                  <a:gd name="T19" fmla="*/ 451 h 187"/>
                  <a:gd name="T20" fmla="*/ 1241 w 313"/>
                  <a:gd name="T21" fmla="*/ 375 h 187"/>
                  <a:gd name="T22" fmla="*/ 899 w 313"/>
                  <a:gd name="T23" fmla="*/ 117 h 187"/>
                  <a:gd name="T24" fmla="*/ 422 w 313"/>
                  <a:gd name="T25" fmla="*/ 164 h 187"/>
                  <a:gd name="T26" fmla="*/ 409 w 313"/>
                  <a:gd name="T27" fmla="*/ 172 h 18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13" h="187">
                    <a:moveTo>
                      <a:pt x="103" y="44"/>
                    </a:moveTo>
                    <a:cubicBezTo>
                      <a:pt x="83" y="57"/>
                      <a:pt x="62" y="79"/>
                      <a:pt x="44" y="97"/>
                    </a:cubicBezTo>
                    <a:cubicBezTo>
                      <a:pt x="35" y="106"/>
                      <a:pt x="27" y="114"/>
                      <a:pt x="21" y="119"/>
                    </a:cubicBezTo>
                    <a:cubicBezTo>
                      <a:pt x="5" y="133"/>
                      <a:pt x="0" y="145"/>
                      <a:pt x="0" y="153"/>
                    </a:cubicBezTo>
                    <a:cubicBezTo>
                      <a:pt x="0" y="156"/>
                      <a:pt x="0" y="159"/>
                      <a:pt x="1" y="161"/>
                    </a:cubicBezTo>
                    <a:cubicBezTo>
                      <a:pt x="10" y="183"/>
                      <a:pt x="33" y="183"/>
                      <a:pt x="66" y="183"/>
                    </a:cubicBezTo>
                    <a:cubicBezTo>
                      <a:pt x="97" y="183"/>
                      <a:pt x="97" y="183"/>
                      <a:pt x="97" y="183"/>
                    </a:cubicBezTo>
                    <a:cubicBezTo>
                      <a:pt x="125" y="184"/>
                      <a:pt x="125" y="184"/>
                      <a:pt x="125" y="184"/>
                    </a:cubicBezTo>
                    <a:cubicBezTo>
                      <a:pt x="161" y="186"/>
                      <a:pt x="189" y="187"/>
                      <a:pt x="211" y="182"/>
                    </a:cubicBezTo>
                    <a:cubicBezTo>
                      <a:pt x="239" y="175"/>
                      <a:pt x="292" y="137"/>
                      <a:pt x="308" y="115"/>
                    </a:cubicBezTo>
                    <a:cubicBezTo>
                      <a:pt x="312" y="109"/>
                      <a:pt x="313" y="102"/>
                      <a:pt x="312" y="96"/>
                    </a:cubicBezTo>
                    <a:cubicBezTo>
                      <a:pt x="307" y="75"/>
                      <a:pt x="275" y="55"/>
                      <a:pt x="226" y="30"/>
                    </a:cubicBezTo>
                    <a:cubicBezTo>
                      <a:pt x="168" y="0"/>
                      <a:pt x="135" y="22"/>
                      <a:pt x="106" y="42"/>
                    </a:cubicBezTo>
                    <a:lnTo>
                      <a:pt x="103" y="44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" name="Freeform 665">
                <a:extLst>
                  <a:ext uri="{FF2B5EF4-FFF2-40B4-BE49-F238E27FC236}">
                    <a16:creationId xmlns:a16="http://schemas.microsoft.com/office/drawing/2014/main" id="{47219636-C2FE-624E-BD56-D184D41283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5" y="1647"/>
                <a:ext cx="453" cy="246"/>
              </a:xfrm>
              <a:custGeom>
                <a:avLst/>
                <a:gdLst>
                  <a:gd name="T0" fmla="*/ 401 w 286"/>
                  <a:gd name="T1" fmla="*/ 144 h 156"/>
                  <a:gd name="T2" fmla="*/ 817 w 286"/>
                  <a:gd name="T3" fmla="*/ 103 h 156"/>
                  <a:gd name="T4" fmla="*/ 1131 w 286"/>
                  <a:gd name="T5" fmla="*/ 320 h 156"/>
                  <a:gd name="T6" fmla="*/ 1125 w 286"/>
                  <a:gd name="T7" fmla="*/ 349 h 156"/>
                  <a:gd name="T8" fmla="*/ 770 w 286"/>
                  <a:gd name="T9" fmla="*/ 591 h 156"/>
                  <a:gd name="T10" fmla="*/ 450 w 286"/>
                  <a:gd name="T11" fmla="*/ 599 h 156"/>
                  <a:gd name="T12" fmla="*/ 339 w 286"/>
                  <a:gd name="T13" fmla="*/ 596 h 156"/>
                  <a:gd name="T14" fmla="*/ 211 w 286"/>
                  <a:gd name="T15" fmla="*/ 591 h 156"/>
                  <a:gd name="T16" fmla="*/ 8 w 286"/>
                  <a:gd name="T17" fmla="*/ 544 h 156"/>
                  <a:gd name="T18" fmla="*/ 8 w 286"/>
                  <a:gd name="T19" fmla="*/ 544 h 156"/>
                  <a:gd name="T20" fmla="*/ 73 w 286"/>
                  <a:gd name="T21" fmla="*/ 443 h 156"/>
                  <a:gd name="T22" fmla="*/ 163 w 286"/>
                  <a:gd name="T23" fmla="*/ 353 h 156"/>
                  <a:gd name="T24" fmla="*/ 390 w 286"/>
                  <a:gd name="T25" fmla="*/ 155 h 156"/>
                  <a:gd name="T26" fmla="*/ 401 w 286"/>
                  <a:gd name="T27" fmla="*/ 144 h 15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86" h="156">
                    <a:moveTo>
                      <a:pt x="101" y="37"/>
                    </a:moveTo>
                    <a:cubicBezTo>
                      <a:pt x="129" y="18"/>
                      <a:pt x="156" y="0"/>
                      <a:pt x="206" y="26"/>
                    </a:cubicBezTo>
                    <a:cubicBezTo>
                      <a:pt x="229" y="37"/>
                      <a:pt x="281" y="64"/>
                      <a:pt x="285" y="82"/>
                    </a:cubicBezTo>
                    <a:cubicBezTo>
                      <a:pt x="286" y="85"/>
                      <a:pt x="285" y="87"/>
                      <a:pt x="283" y="89"/>
                    </a:cubicBezTo>
                    <a:cubicBezTo>
                      <a:pt x="269" y="108"/>
                      <a:pt x="219" y="145"/>
                      <a:pt x="194" y="151"/>
                    </a:cubicBezTo>
                    <a:cubicBezTo>
                      <a:pt x="175" y="156"/>
                      <a:pt x="148" y="154"/>
                      <a:pt x="113" y="153"/>
                    </a:cubicBezTo>
                    <a:cubicBezTo>
                      <a:pt x="85" y="152"/>
                      <a:pt x="85" y="152"/>
                      <a:pt x="85" y="152"/>
                    </a:cubicBezTo>
                    <a:cubicBezTo>
                      <a:pt x="53" y="151"/>
                      <a:pt x="53" y="151"/>
                      <a:pt x="53" y="151"/>
                    </a:cubicBezTo>
                    <a:cubicBezTo>
                      <a:pt x="22" y="151"/>
                      <a:pt x="6" y="151"/>
                      <a:pt x="2" y="139"/>
                    </a:cubicBezTo>
                    <a:cubicBezTo>
                      <a:pt x="2" y="139"/>
                      <a:pt x="2" y="139"/>
                      <a:pt x="2" y="139"/>
                    </a:cubicBezTo>
                    <a:cubicBezTo>
                      <a:pt x="0" y="134"/>
                      <a:pt x="3" y="126"/>
                      <a:pt x="18" y="113"/>
                    </a:cubicBezTo>
                    <a:cubicBezTo>
                      <a:pt x="24" y="108"/>
                      <a:pt x="32" y="100"/>
                      <a:pt x="41" y="90"/>
                    </a:cubicBezTo>
                    <a:cubicBezTo>
                      <a:pt x="58" y="73"/>
                      <a:pt x="80" y="51"/>
                      <a:pt x="98" y="39"/>
                    </a:cubicBezTo>
                    <a:lnTo>
                      <a:pt x="101" y="37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" name="Freeform 666">
                <a:extLst>
                  <a:ext uri="{FF2B5EF4-FFF2-40B4-BE49-F238E27FC236}">
                    <a16:creationId xmlns:a16="http://schemas.microsoft.com/office/drawing/2014/main" id="{A118D264-487B-B5CF-B7B0-12DDD3368E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" y="2383"/>
                <a:ext cx="122" cy="79"/>
              </a:xfrm>
              <a:custGeom>
                <a:avLst/>
                <a:gdLst>
                  <a:gd name="T0" fmla="*/ 0 w 77"/>
                  <a:gd name="T1" fmla="*/ 0 h 50"/>
                  <a:gd name="T2" fmla="*/ 177 w 77"/>
                  <a:gd name="T3" fmla="*/ 128 h 50"/>
                  <a:gd name="T4" fmla="*/ 306 w 77"/>
                  <a:gd name="T5" fmla="*/ 90 h 50"/>
                  <a:gd name="T6" fmla="*/ 52 w 77"/>
                  <a:gd name="T7" fmla="*/ 130 h 50"/>
                  <a:gd name="T8" fmla="*/ 0 w 77"/>
                  <a:gd name="T9" fmla="*/ 0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50">
                    <a:moveTo>
                      <a:pt x="0" y="0"/>
                    </a:moveTo>
                    <a:cubicBezTo>
                      <a:pt x="10" y="29"/>
                      <a:pt x="27" y="35"/>
                      <a:pt x="45" y="32"/>
                    </a:cubicBezTo>
                    <a:cubicBezTo>
                      <a:pt x="63" y="28"/>
                      <a:pt x="77" y="23"/>
                      <a:pt x="77" y="23"/>
                    </a:cubicBezTo>
                    <a:cubicBezTo>
                      <a:pt x="51" y="44"/>
                      <a:pt x="25" y="50"/>
                      <a:pt x="13" y="33"/>
                    </a:cubicBezTo>
                    <a:cubicBezTo>
                      <a:pt x="1" y="1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" name="Freeform 667">
                <a:extLst>
                  <a:ext uri="{FF2B5EF4-FFF2-40B4-BE49-F238E27FC236}">
                    <a16:creationId xmlns:a16="http://schemas.microsoft.com/office/drawing/2014/main" id="{E90688E0-6AA9-2DD0-24E1-82959697ED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1" y="2234"/>
                <a:ext cx="68" cy="59"/>
              </a:xfrm>
              <a:custGeom>
                <a:avLst/>
                <a:gdLst>
                  <a:gd name="T0" fmla="*/ 0 w 43"/>
                  <a:gd name="T1" fmla="*/ 73 h 37"/>
                  <a:gd name="T2" fmla="*/ 150 w 43"/>
                  <a:gd name="T3" fmla="*/ 16 h 37"/>
                  <a:gd name="T4" fmla="*/ 150 w 43"/>
                  <a:gd name="T5" fmla="*/ 150 h 37"/>
                  <a:gd name="T6" fmla="*/ 70 w 43"/>
                  <a:gd name="T7" fmla="*/ 85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3" h="37">
                    <a:moveTo>
                      <a:pt x="0" y="18"/>
                    </a:moveTo>
                    <a:cubicBezTo>
                      <a:pt x="10" y="21"/>
                      <a:pt x="31" y="0"/>
                      <a:pt x="38" y="4"/>
                    </a:cubicBezTo>
                    <a:cubicBezTo>
                      <a:pt x="43" y="7"/>
                      <a:pt x="38" y="31"/>
                      <a:pt x="38" y="37"/>
                    </a:cubicBezTo>
                    <a:cubicBezTo>
                      <a:pt x="36" y="27"/>
                      <a:pt x="26" y="23"/>
                      <a:pt x="18" y="2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" name="Freeform 668">
                <a:extLst>
                  <a:ext uri="{FF2B5EF4-FFF2-40B4-BE49-F238E27FC236}">
                    <a16:creationId xmlns:a16="http://schemas.microsoft.com/office/drawing/2014/main" id="{2B4EB995-D02D-10E4-156F-6DA268AA1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0" y="1874"/>
                <a:ext cx="45" cy="62"/>
              </a:xfrm>
              <a:custGeom>
                <a:avLst/>
                <a:gdLst>
                  <a:gd name="T0" fmla="*/ 116 w 28"/>
                  <a:gd name="T1" fmla="*/ 0 h 39"/>
                  <a:gd name="T2" fmla="*/ 0 w 28"/>
                  <a:gd name="T3" fmla="*/ 95 h 39"/>
                  <a:gd name="T4" fmla="*/ 116 w 28"/>
                  <a:gd name="T5" fmla="*/ 157 h 39"/>
                  <a:gd name="T6" fmla="*/ 116 w 28"/>
                  <a:gd name="T7" fmla="*/ 52 h 3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39">
                    <a:moveTo>
                      <a:pt x="28" y="0"/>
                    </a:moveTo>
                    <a:cubicBezTo>
                      <a:pt x="28" y="13"/>
                      <a:pt x="6" y="15"/>
                      <a:pt x="0" y="24"/>
                    </a:cubicBezTo>
                    <a:cubicBezTo>
                      <a:pt x="5" y="31"/>
                      <a:pt x="20" y="34"/>
                      <a:pt x="28" y="39"/>
                    </a:cubicBezTo>
                    <a:cubicBezTo>
                      <a:pt x="26" y="30"/>
                      <a:pt x="16" y="21"/>
                      <a:pt x="28" y="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" name="Freeform 669">
                <a:extLst>
                  <a:ext uri="{FF2B5EF4-FFF2-40B4-BE49-F238E27FC236}">
                    <a16:creationId xmlns:a16="http://schemas.microsoft.com/office/drawing/2014/main" id="{2C7B3CE8-5E8D-C66B-851C-93AFD4E464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1" y="1691"/>
                <a:ext cx="78" cy="76"/>
              </a:xfrm>
              <a:custGeom>
                <a:avLst/>
                <a:gdLst>
                  <a:gd name="T0" fmla="*/ 185 w 49"/>
                  <a:gd name="T1" fmla="*/ 0 h 48"/>
                  <a:gd name="T2" fmla="*/ 13 w 49"/>
                  <a:gd name="T3" fmla="*/ 138 h 48"/>
                  <a:gd name="T4" fmla="*/ 129 w 49"/>
                  <a:gd name="T5" fmla="*/ 155 h 48"/>
                  <a:gd name="T6" fmla="*/ 197 w 49"/>
                  <a:gd name="T7" fmla="*/ 190 h 48"/>
                  <a:gd name="T8" fmla="*/ 121 w 49"/>
                  <a:gd name="T9" fmla="*/ 120 h 48"/>
                  <a:gd name="T10" fmla="*/ 185 w 49"/>
                  <a:gd name="T11" fmla="*/ 5 h 4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9" h="48">
                    <a:moveTo>
                      <a:pt x="46" y="0"/>
                    </a:moveTo>
                    <a:cubicBezTo>
                      <a:pt x="38" y="9"/>
                      <a:pt x="0" y="22"/>
                      <a:pt x="3" y="35"/>
                    </a:cubicBezTo>
                    <a:cubicBezTo>
                      <a:pt x="13" y="37"/>
                      <a:pt x="22" y="35"/>
                      <a:pt x="32" y="39"/>
                    </a:cubicBezTo>
                    <a:cubicBezTo>
                      <a:pt x="38" y="41"/>
                      <a:pt x="44" y="45"/>
                      <a:pt x="49" y="48"/>
                    </a:cubicBezTo>
                    <a:cubicBezTo>
                      <a:pt x="44" y="44"/>
                      <a:pt x="32" y="37"/>
                      <a:pt x="30" y="30"/>
                    </a:cubicBezTo>
                    <a:cubicBezTo>
                      <a:pt x="27" y="20"/>
                      <a:pt x="40" y="9"/>
                      <a:pt x="46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" name="Freeform 670">
                <a:extLst>
                  <a:ext uri="{FF2B5EF4-FFF2-40B4-BE49-F238E27FC236}">
                    <a16:creationId xmlns:a16="http://schemas.microsoft.com/office/drawing/2014/main" id="{D23A13EC-0A2F-CAC7-DBBA-4EB0F4388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4" y="1895"/>
                <a:ext cx="67" cy="74"/>
              </a:xfrm>
              <a:custGeom>
                <a:avLst/>
                <a:gdLst>
                  <a:gd name="T0" fmla="*/ 77 w 42"/>
                  <a:gd name="T1" fmla="*/ 0 h 47"/>
                  <a:gd name="T2" fmla="*/ 0 w 42"/>
                  <a:gd name="T3" fmla="*/ 143 h 47"/>
                  <a:gd name="T4" fmla="*/ 137 w 42"/>
                  <a:gd name="T5" fmla="*/ 151 h 47"/>
                  <a:gd name="T6" fmla="*/ 171 w 42"/>
                  <a:gd name="T7" fmla="*/ 49 h 47"/>
                  <a:gd name="T8" fmla="*/ 104 w 42"/>
                  <a:gd name="T9" fmla="*/ 27 h 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2" h="47">
                    <a:moveTo>
                      <a:pt x="19" y="0"/>
                    </a:moveTo>
                    <a:cubicBezTo>
                      <a:pt x="20" y="14"/>
                      <a:pt x="12" y="29"/>
                      <a:pt x="0" y="37"/>
                    </a:cubicBezTo>
                    <a:cubicBezTo>
                      <a:pt x="5" y="47"/>
                      <a:pt x="24" y="34"/>
                      <a:pt x="34" y="39"/>
                    </a:cubicBezTo>
                    <a:cubicBezTo>
                      <a:pt x="25" y="29"/>
                      <a:pt x="32" y="18"/>
                      <a:pt x="42" y="13"/>
                    </a:cubicBezTo>
                    <a:cubicBezTo>
                      <a:pt x="37" y="10"/>
                      <a:pt x="30" y="11"/>
                      <a:pt x="26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" name="Freeform 671">
                <a:extLst>
                  <a:ext uri="{FF2B5EF4-FFF2-40B4-BE49-F238E27FC236}">
                    <a16:creationId xmlns:a16="http://schemas.microsoft.com/office/drawing/2014/main" id="{15AEB948-E8F4-A3AC-4478-7ED7C745B7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6" y="2746"/>
                <a:ext cx="51" cy="62"/>
              </a:xfrm>
              <a:custGeom>
                <a:avLst/>
                <a:gdLst>
                  <a:gd name="T0" fmla="*/ 0 w 32"/>
                  <a:gd name="T1" fmla="*/ 5 h 39"/>
                  <a:gd name="T2" fmla="*/ 73 w 32"/>
                  <a:gd name="T3" fmla="*/ 157 h 39"/>
                  <a:gd name="T4" fmla="*/ 129 w 32"/>
                  <a:gd name="T5" fmla="*/ 116 h 39"/>
                  <a:gd name="T6" fmla="*/ 29 w 32"/>
                  <a:gd name="T7" fmla="*/ 0 h 3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2" h="39">
                    <a:moveTo>
                      <a:pt x="0" y="1"/>
                    </a:moveTo>
                    <a:cubicBezTo>
                      <a:pt x="12" y="8"/>
                      <a:pt x="14" y="27"/>
                      <a:pt x="18" y="39"/>
                    </a:cubicBezTo>
                    <a:cubicBezTo>
                      <a:pt x="24" y="37"/>
                      <a:pt x="27" y="32"/>
                      <a:pt x="32" y="29"/>
                    </a:cubicBezTo>
                    <a:cubicBezTo>
                      <a:pt x="17" y="24"/>
                      <a:pt x="20" y="4"/>
                      <a:pt x="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" name="Freeform 672">
                <a:extLst>
                  <a:ext uri="{FF2B5EF4-FFF2-40B4-BE49-F238E27FC236}">
                    <a16:creationId xmlns:a16="http://schemas.microsoft.com/office/drawing/2014/main" id="{C39D16A8-ED68-81DD-470A-9ADFCB381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5" y="2906"/>
                <a:ext cx="37" cy="47"/>
              </a:xfrm>
              <a:custGeom>
                <a:avLst/>
                <a:gdLst>
                  <a:gd name="T0" fmla="*/ 82 w 23"/>
                  <a:gd name="T1" fmla="*/ 0 h 30"/>
                  <a:gd name="T2" fmla="*/ 21 w 23"/>
                  <a:gd name="T3" fmla="*/ 116 h 30"/>
                  <a:gd name="T4" fmla="*/ 97 w 23"/>
                  <a:gd name="T5" fmla="*/ 27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30">
                    <a:moveTo>
                      <a:pt x="20" y="0"/>
                    </a:moveTo>
                    <a:cubicBezTo>
                      <a:pt x="18" y="10"/>
                      <a:pt x="0" y="18"/>
                      <a:pt x="5" y="30"/>
                    </a:cubicBezTo>
                    <a:cubicBezTo>
                      <a:pt x="13" y="24"/>
                      <a:pt x="14" y="11"/>
                      <a:pt x="23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" name="Freeform 673">
                <a:extLst>
                  <a:ext uri="{FF2B5EF4-FFF2-40B4-BE49-F238E27FC236}">
                    <a16:creationId xmlns:a16="http://schemas.microsoft.com/office/drawing/2014/main" id="{ED5A0139-3B58-D41F-59E6-63EF2A372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9" y="2471"/>
                <a:ext cx="25" cy="48"/>
              </a:xfrm>
              <a:custGeom>
                <a:avLst/>
                <a:gdLst>
                  <a:gd name="T0" fmla="*/ 13 w 16"/>
                  <a:gd name="T1" fmla="*/ 0 h 30"/>
                  <a:gd name="T2" fmla="*/ 0 w 16"/>
                  <a:gd name="T3" fmla="*/ 123 h 30"/>
                  <a:gd name="T4" fmla="*/ 61 w 16"/>
                  <a:gd name="T5" fmla="*/ 77 h 30"/>
                  <a:gd name="T6" fmla="*/ 42 w 16"/>
                  <a:gd name="T7" fmla="*/ 42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30">
                    <a:moveTo>
                      <a:pt x="3" y="0"/>
                    </a:moveTo>
                    <a:cubicBezTo>
                      <a:pt x="6" y="9"/>
                      <a:pt x="5" y="21"/>
                      <a:pt x="0" y="30"/>
                    </a:cubicBezTo>
                    <a:cubicBezTo>
                      <a:pt x="4" y="25"/>
                      <a:pt x="8" y="18"/>
                      <a:pt x="16" y="19"/>
                    </a:cubicBezTo>
                    <a:cubicBezTo>
                      <a:pt x="11" y="18"/>
                      <a:pt x="11" y="15"/>
                      <a:pt x="11" y="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" name="Freeform 674">
                <a:extLst>
                  <a:ext uri="{FF2B5EF4-FFF2-40B4-BE49-F238E27FC236}">
                    <a16:creationId xmlns:a16="http://schemas.microsoft.com/office/drawing/2014/main" id="{81EC0816-D140-9EC2-ABC4-6933021C98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6" y="2433"/>
                <a:ext cx="29" cy="27"/>
              </a:xfrm>
              <a:custGeom>
                <a:avLst/>
                <a:gdLst>
                  <a:gd name="T0" fmla="*/ 0 w 18"/>
                  <a:gd name="T1" fmla="*/ 0 h 17"/>
                  <a:gd name="T2" fmla="*/ 76 w 18"/>
                  <a:gd name="T3" fmla="*/ 16 h 17"/>
                  <a:gd name="T4" fmla="*/ 55 w 18"/>
                  <a:gd name="T5" fmla="*/ 68 h 17"/>
                  <a:gd name="T6" fmla="*/ 39 w 18"/>
                  <a:gd name="T7" fmla="*/ 48 h 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17">
                    <a:moveTo>
                      <a:pt x="0" y="0"/>
                    </a:moveTo>
                    <a:cubicBezTo>
                      <a:pt x="5" y="5"/>
                      <a:pt x="12" y="8"/>
                      <a:pt x="18" y="4"/>
                    </a:cubicBezTo>
                    <a:cubicBezTo>
                      <a:pt x="15" y="7"/>
                      <a:pt x="13" y="13"/>
                      <a:pt x="13" y="17"/>
                    </a:cubicBezTo>
                    <a:cubicBezTo>
                      <a:pt x="12" y="15"/>
                      <a:pt x="10" y="14"/>
                      <a:pt x="9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" name="Freeform 675">
                <a:extLst>
                  <a:ext uri="{FF2B5EF4-FFF2-40B4-BE49-F238E27FC236}">
                    <a16:creationId xmlns:a16="http://schemas.microsoft.com/office/drawing/2014/main" id="{083E571D-F8FB-E7DE-D9C0-DD4ACE7A3F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2792"/>
                <a:ext cx="45" cy="58"/>
              </a:xfrm>
              <a:custGeom>
                <a:avLst/>
                <a:gdLst>
                  <a:gd name="T0" fmla="*/ 0 w 28"/>
                  <a:gd name="T1" fmla="*/ 0 h 37"/>
                  <a:gd name="T2" fmla="*/ 37 w 28"/>
                  <a:gd name="T3" fmla="*/ 138 h 37"/>
                  <a:gd name="T4" fmla="*/ 68 w 28"/>
                  <a:gd name="T5" fmla="*/ 103 h 37"/>
                  <a:gd name="T6" fmla="*/ 116 w 28"/>
                  <a:gd name="T7" fmla="*/ 77 h 37"/>
                  <a:gd name="T8" fmla="*/ 37 w 28"/>
                  <a:gd name="T9" fmla="*/ 39 h 3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8" h="37">
                    <a:moveTo>
                      <a:pt x="0" y="0"/>
                    </a:moveTo>
                    <a:cubicBezTo>
                      <a:pt x="4" y="7"/>
                      <a:pt x="0" y="34"/>
                      <a:pt x="9" y="36"/>
                    </a:cubicBezTo>
                    <a:cubicBezTo>
                      <a:pt x="16" y="37"/>
                      <a:pt x="13" y="30"/>
                      <a:pt x="16" y="27"/>
                    </a:cubicBezTo>
                    <a:cubicBezTo>
                      <a:pt x="20" y="23"/>
                      <a:pt x="24" y="21"/>
                      <a:pt x="28" y="20"/>
                    </a:cubicBezTo>
                    <a:cubicBezTo>
                      <a:pt x="20" y="23"/>
                      <a:pt x="14" y="17"/>
                      <a:pt x="9" y="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" name="Freeform 676">
                <a:extLst>
                  <a:ext uri="{FF2B5EF4-FFF2-40B4-BE49-F238E27FC236}">
                    <a16:creationId xmlns:a16="http://schemas.microsoft.com/office/drawing/2014/main" id="{729F089B-4F94-853C-8EE6-CCCE03594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2" y="2307"/>
                <a:ext cx="29" cy="28"/>
              </a:xfrm>
              <a:custGeom>
                <a:avLst/>
                <a:gdLst>
                  <a:gd name="T0" fmla="*/ 34 w 18"/>
                  <a:gd name="T1" fmla="*/ 0 h 18"/>
                  <a:gd name="T2" fmla="*/ 0 w 18"/>
                  <a:gd name="T3" fmla="*/ 68 h 18"/>
                  <a:gd name="T4" fmla="*/ 76 w 18"/>
                  <a:gd name="T5" fmla="*/ 62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18">
                    <a:moveTo>
                      <a:pt x="8" y="0"/>
                    </a:moveTo>
                    <a:cubicBezTo>
                      <a:pt x="8" y="7"/>
                      <a:pt x="3" y="12"/>
                      <a:pt x="0" y="18"/>
                    </a:cubicBezTo>
                    <a:cubicBezTo>
                      <a:pt x="6" y="16"/>
                      <a:pt x="12" y="13"/>
                      <a:pt x="18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" name="Freeform 677">
                <a:extLst>
                  <a:ext uri="{FF2B5EF4-FFF2-40B4-BE49-F238E27FC236}">
                    <a16:creationId xmlns:a16="http://schemas.microsoft.com/office/drawing/2014/main" id="{80069096-355B-12D2-2F78-11710B8441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2" y="2109"/>
                <a:ext cx="19" cy="19"/>
              </a:xfrm>
              <a:custGeom>
                <a:avLst/>
                <a:gdLst>
                  <a:gd name="T0" fmla="*/ 0 w 12"/>
                  <a:gd name="T1" fmla="*/ 0 h 12"/>
                  <a:gd name="T2" fmla="*/ 40 w 12"/>
                  <a:gd name="T3" fmla="*/ 48 h 12"/>
                  <a:gd name="T4" fmla="*/ 43 w 12"/>
                  <a:gd name="T5" fmla="*/ 13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2" h="12">
                    <a:moveTo>
                      <a:pt x="0" y="0"/>
                    </a:moveTo>
                    <a:cubicBezTo>
                      <a:pt x="4" y="3"/>
                      <a:pt x="8" y="7"/>
                      <a:pt x="10" y="12"/>
                    </a:cubicBezTo>
                    <a:cubicBezTo>
                      <a:pt x="11" y="10"/>
                      <a:pt x="12" y="5"/>
                      <a:pt x="11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" name="Freeform 678">
                <a:extLst>
                  <a:ext uri="{FF2B5EF4-FFF2-40B4-BE49-F238E27FC236}">
                    <a16:creationId xmlns:a16="http://schemas.microsoft.com/office/drawing/2014/main" id="{394AFC47-42FF-CC4C-633C-33E33772FF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" y="2438"/>
                <a:ext cx="49" cy="90"/>
              </a:xfrm>
              <a:custGeom>
                <a:avLst/>
                <a:gdLst>
                  <a:gd name="T0" fmla="*/ 0 w 31"/>
                  <a:gd name="T1" fmla="*/ 27 h 57"/>
                  <a:gd name="T2" fmla="*/ 33 w 31"/>
                  <a:gd name="T3" fmla="*/ 224 h 57"/>
                  <a:gd name="T4" fmla="*/ 122 w 31"/>
                  <a:gd name="T5" fmla="*/ 137 h 57"/>
                  <a:gd name="T6" fmla="*/ 111 w 31"/>
                  <a:gd name="T7" fmla="*/ 14 h 57"/>
                  <a:gd name="T8" fmla="*/ 21 w 31"/>
                  <a:gd name="T9" fmla="*/ 0 h 5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1" h="57">
                    <a:moveTo>
                      <a:pt x="0" y="7"/>
                    </a:moveTo>
                    <a:cubicBezTo>
                      <a:pt x="11" y="24"/>
                      <a:pt x="16" y="38"/>
                      <a:pt x="8" y="57"/>
                    </a:cubicBezTo>
                    <a:cubicBezTo>
                      <a:pt x="18" y="51"/>
                      <a:pt x="19" y="39"/>
                      <a:pt x="31" y="35"/>
                    </a:cubicBezTo>
                    <a:cubicBezTo>
                      <a:pt x="22" y="25"/>
                      <a:pt x="20" y="16"/>
                      <a:pt x="28" y="4"/>
                    </a:cubicBezTo>
                    <a:cubicBezTo>
                      <a:pt x="20" y="6"/>
                      <a:pt x="10" y="8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" name="Freeform 679">
                <a:extLst>
                  <a:ext uri="{FF2B5EF4-FFF2-40B4-BE49-F238E27FC236}">
                    <a16:creationId xmlns:a16="http://schemas.microsoft.com/office/drawing/2014/main" id="{4C1D17D0-FE2B-DCCD-189A-3AEDB61D8A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7" y="2245"/>
                <a:ext cx="41" cy="43"/>
              </a:xfrm>
              <a:custGeom>
                <a:avLst/>
                <a:gdLst>
                  <a:gd name="T0" fmla="*/ 0 w 26"/>
                  <a:gd name="T1" fmla="*/ 0 h 27"/>
                  <a:gd name="T2" fmla="*/ 62 w 26"/>
                  <a:gd name="T3" fmla="*/ 108 h 27"/>
                  <a:gd name="T4" fmla="*/ 98 w 26"/>
                  <a:gd name="T5" fmla="*/ 76 h 27"/>
                  <a:gd name="T6" fmla="*/ 55 w 26"/>
                  <a:gd name="T7" fmla="*/ 29 h 2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6" h="27">
                    <a:moveTo>
                      <a:pt x="0" y="0"/>
                    </a:moveTo>
                    <a:cubicBezTo>
                      <a:pt x="9" y="7"/>
                      <a:pt x="14" y="16"/>
                      <a:pt x="16" y="27"/>
                    </a:cubicBezTo>
                    <a:cubicBezTo>
                      <a:pt x="18" y="26"/>
                      <a:pt x="26" y="18"/>
                      <a:pt x="25" y="19"/>
                    </a:cubicBezTo>
                    <a:cubicBezTo>
                      <a:pt x="21" y="16"/>
                      <a:pt x="18" y="11"/>
                      <a:pt x="14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" name="Freeform 680">
                <a:extLst>
                  <a:ext uri="{FF2B5EF4-FFF2-40B4-BE49-F238E27FC236}">
                    <a16:creationId xmlns:a16="http://schemas.microsoft.com/office/drawing/2014/main" id="{41BF7D5F-B0C3-5004-A943-E360D0B6C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" y="2860"/>
                <a:ext cx="51" cy="25"/>
              </a:xfrm>
              <a:custGeom>
                <a:avLst/>
                <a:gdLst>
                  <a:gd name="T0" fmla="*/ 0 w 32"/>
                  <a:gd name="T1" fmla="*/ 47 h 16"/>
                  <a:gd name="T2" fmla="*/ 129 w 32"/>
                  <a:gd name="T3" fmla="*/ 61 h 16"/>
                  <a:gd name="T4" fmla="*/ 115 w 32"/>
                  <a:gd name="T5" fmla="*/ 0 h 16"/>
                  <a:gd name="T6" fmla="*/ 41 w 32"/>
                  <a:gd name="T7" fmla="*/ 31 h 1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2" h="16">
                    <a:moveTo>
                      <a:pt x="0" y="12"/>
                    </a:moveTo>
                    <a:cubicBezTo>
                      <a:pt x="11" y="11"/>
                      <a:pt x="21" y="15"/>
                      <a:pt x="32" y="16"/>
                    </a:cubicBezTo>
                    <a:cubicBezTo>
                      <a:pt x="30" y="11"/>
                      <a:pt x="29" y="3"/>
                      <a:pt x="28" y="0"/>
                    </a:cubicBezTo>
                    <a:cubicBezTo>
                      <a:pt x="25" y="7"/>
                      <a:pt x="18" y="10"/>
                      <a:pt x="10" y="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" name="Freeform 681">
                <a:extLst>
                  <a:ext uri="{FF2B5EF4-FFF2-40B4-BE49-F238E27FC236}">
                    <a16:creationId xmlns:a16="http://schemas.microsoft.com/office/drawing/2014/main" id="{0D0F3544-78B0-DD6C-08F7-14C435F991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" y="2438"/>
                <a:ext cx="25" cy="46"/>
              </a:xfrm>
              <a:custGeom>
                <a:avLst/>
                <a:gdLst>
                  <a:gd name="T0" fmla="*/ 14 w 16"/>
                  <a:gd name="T1" fmla="*/ 0 h 29"/>
                  <a:gd name="T2" fmla="*/ 61 w 16"/>
                  <a:gd name="T3" fmla="*/ 33 h 29"/>
                  <a:gd name="T4" fmla="*/ 0 w 16"/>
                  <a:gd name="T5" fmla="*/ 116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29">
                    <a:moveTo>
                      <a:pt x="4" y="0"/>
                    </a:moveTo>
                    <a:cubicBezTo>
                      <a:pt x="9" y="1"/>
                      <a:pt x="13" y="4"/>
                      <a:pt x="16" y="8"/>
                    </a:cubicBezTo>
                    <a:cubicBezTo>
                      <a:pt x="8" y="12"/>
                      <a:pt x="1" y="21"/>
                      <a:pt x="0" y="2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" name="Freeform 682">
                <a:extLst>
                  <a:ext uri="{FF2B5EF4-FFF2-40B4-BE49-F238E27FC236}">
                    <a16:creationId xmlns:a16="http://schemas.microsoft.com/office/drawing/2014/main" id="{0146FE8A-E502-5488-03D4-D57A6AB44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1496"/>
                <a:ext cx="54" cy="24"/>
              </a:xfrm>
              <a:custGeom>
                <a:avLst/>
                <a:gdLst>
                  <a:gd name="T0" fmla="*/ 0 w 34"/>
                  <a:gd name="T1" fmla="*/ 0 h 15"/>
                  <a:gd name="T2" fmla="*/ 83 w 34"/>
                  <a:gd name="T3" fmla="*/ 61 h 15"/>
                  <a:gd name="T4" fmla="*/ 137 w 34"/>
                  <a:gd name="T5" fmla="*/ 8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4" h="15">
                    <a:moveTo>
                      <a:pt x="0" y="0"/>
                    </a:moveTo>
                    <a:cubicBezTo>
                      <a:pt x="9" y="3"/>
                      <a:pt x="18" y="6"/>
                      <a:pt x="21" y="15"/>
                    </a:cubicBezTo>
                    <a:cubicBezTo>
                      <a:pt x="24" y="10"/>
                      <a:pt x="29" y="5"/>
                      <a:pt x="34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" name="Freeform 683">
                <a:extLst>
                  <a:ext uri="{FF2B5EF4-FFF2-40B4-BE49-F238E27FC236}">
                    <a16:creationId xmlns:a16="http://schemas.microsoft.com/office/drawing/2014/main" id="{81710A3F-990A-1F5E-EE48-75EA61D088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1617"/>
                <a:ext cx="37" cy="25"/>
              </a:xfrm>
              <a:custGeom>
                <a:avLst/>
                <a:gdLst>
                  <a:gd name="T0" fmla="*/ 76 w 23"/>
                  <a:gd name="T1" fmla="*/ 0 h 16"/>
                  <a:gd name="T2" fmla="*/ 0 w 23"/>
                  <a:gd name="T3" fmla="*/ 61 h 16"/>
                  <a:gd name="T4" fmla="*/ 97 w 23"/>
                  <a:gd name="T5" fmla="*/ 42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6">
                    <a:moveTo>
                      <a:pt x="18" y="0"/>
                    </a:moveTo>
                    <a:cubicBezTo>
                      <a:pt x="11" y="5"/>
                      <a:pt x="4" y="9"/>
                      <a:pt x="0" y="16"/>
                    </a:cubicBezTo>
                    <a:cubicBezTo>
                      <a:pt x="7" y="13"/>
                      <a:pt x="17" y="7"/>
                      <a:pt x="23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" name="Freeform 684">
                <a:extLst>
                  <a:ext uri="{FF2B5EF4-FFF2-40B4-BE49-F238E27FC236}">
                    <a16:creationId xmlns:a16="http://schemas.microsoft.com/office/drawing/2014/main" id="{72AF19D1-F8BB-2899-FF00-07B9F75F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3" y="1604"/>
                <a:ext cx="40" cy="27"/>
              </a:xfrm>
              <a:custGeom>
                <a:avLst/>
                <a:gdLst>
                  <a:gd name="T0" fmla="*/ 21 w 25"/>
                  <a:gd name="T1" fmla="*/ 0 h 17"/>
                  <a:gd name="T2" fmla="*/ 0 w 25"/>
                  <a:gd name="T3" fmla="*/ 60 h 17"/>
                  <a:gd name="T4" fmla="*/ 102 w 25"/>
                  <a:gd name="T5" fmla="*/ 68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7">
                    <a:moveTo>
                      <a:pt x="5" y="0"/>
                    </a:moveTo>
                    <a:cubicBezTo>
                      <a:pt x="2" y="5"/>
                      <a:pt x="3" y="10"/>
                      <a:pt x="0" y="15"/>
                    </a:cubicBezTo>
                    <a:cubicBezTo>
                      <a:pt x="8" y="15"/>
                      <a:pt x="17" y="15"/>
                      <a:pt x="25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" name="Freeform 685">
                <a:extLst>
                  <a:ext uri="{FF2B5EF4-FFF2-40B4-BE49-F238E27FC236}">
                    <a16:creationId xmlns:a16="http://schemas.microsoft.com/office/drawing/2014/main" id="{3D4D65CC-0909-4774-95B6-6CD6E6AAF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3" y="2054"/>
                <a:ext cx="38" cy="33"/>
              </a:xfrm>
              <a:custGeom>
                <a:avLst/>
                <a:gdLst>
                  <a:gd name="T0" fmla="*/ 0 w 24"/>
                  <a:gd name="T1" fmla="*/ 0 h 21"/>
                  <a:gd name="T2" fmla="*/ 33 w 24"/>
                  <a:gd name="T3" fmla="*/ 82 h 21"/>
                  <a:gd name="T4" fmla="*/ 95 w 24"/>
                  <a:gd name="T5" fmla="*/ 49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4" h="21">
                    <a:moveTo>
                      <a:pt x="0" y="0"/>
                    </a:moveTo>
                    <a:cubicBezTo>
                      <a:pt x="7" y="6"/>
                      <a:pt x="10" y="13"/>
                      <a:pt x="8" y="21"/>
                    </a:cubicBezTo>
                    <a:cubicBezTo>
                      <a:pt x="13" y="17"/>
                      <a:pt x="18" y="15"/>
                      <a:pt x="24" y="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" name="Freeform 686">
                <a:extLst>
                  <a:ext uri="{FF2B5EF4-FFF2-40B4-BE49-F238E27FC236}">
                    <a16:creationId xmlns:a16="http://schemas.microsoft.com/office/drawing/2014/main" id="{2A83084A-47CA-4BAB-98C8-D1A297EA33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3" y="2215"/>
                <a:ext cx="46" cy="41"/>
              </a:xfrm>
              <a:custGeom>
                <a:avLst/>
                <a:gdLst>
                  <a:gd name="T0" fmla="*/ 60 w 29"/>
                  <a:gd name="T1" fmla="*/ 0 h 26"/>
                  <a:gd name="T2" fmla="*/ 0 w 29"/>
                  <a:gd name="T3" fmla="*/ 103 h 26"/>
                  <a:gd name="T4" fmla="*/ 116 w 29"/>
                  <a:gd name="T5" fmla="*/ 69 h 26"/>
                  <a:gd name="T6" fmla="*/ 103 w 29"/>
                  <a:gd name="T7" fmla="*/ 52 h 2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9" h="26">
                    <a:moveTo>
                      <a:pt x="15" y="0"/>
                    </a:moveTo>
                    <a:cubicBezTo>
                      <a:pt x="13" y="11"/>
                      <a:pt x="2" y="16"/>
                      <a:pt x="0" y="26"/>
                    </a:cubicBezTo>
                    <a:cubicBezTo>
                      <a:pt x="9" y="22"/>
                      <a:pt x="19" y="15"/>
                      <a:pt x="29" y="18"/>
                    </a:cubicBezTo>
                    <a:cubicBezTo>
                      <a:pt x="27" y="17"/>
                      <a:pt x="27" y="15"/>
                      <a:pt x="26" y="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" name="Freeform 687">
                <a:extLst>
                  <a:ext uri="{FF2B5EF4-FFF2-40B4-BE49-F238E27FC236}">
                    <a16:creationId xmlns:a16="http://schemas.microsoft.com/office/drawing/2014/main" id="{26CA4625-9ACA-7FEF-39B4-54A5985DA8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" y="1132"/>
                <a:ext cx="51" cy="25"/>
              </a:xfrm>
              <a:custGeom>
                <a:avLst/>
                <a:gdLst>
                  <a:gd name="T0" fmla="*/ 0 w 32"/>
                  <a:gd name="T1" fmla="*/ 34 h 16"/>
                  <a:gd name="T2" fmla="*/ 115 w 32"/>
                  <a:gd name="T3" fmla="*/ 61 h 16"/>
                  <a:gd name="T4" fmla="*/ 129 w 32"/>
                  <a:gd name="T5" fmla="*/ 0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" h="16">
                    <a:moveTo>
                      <a:pt x="0" y="9"/>
                    </a:moveTo>
                    <a:cubicBezTo>
                      <a:pt x="10" y="8"/>
                      <a:pt x="21" y="9"/>
                      <a:pt x="28" y="16"/>
                    </a:cubicBezTo>
                    <a:cubicBezTo>
                      <a:pt x="29" y="10"/>
                      <a:pt x="31" y="4"/>
                      <a:pt x="3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" name="Freeform 688">
                <a:extLst>
                  <a:ext uri="{FF2B5EF4-FFF2-40B4-BE49-F238E27FC236}">
                    <a16:creationId xmlns:a16="http://schemas.microsoft.com/office/drawing/2014/main" id="{9BC9AA20-86F2-4ACB-846B-4B62A4D02A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3" y="1128"/>
                <a:ext cx="45" cy="32"/>
              </a:xfrm>
              <a:custGeom>
                <a:avLst/>
                <a:gdLst>
                  <a:gd name="T0" fmla="*/ 0 w 28"/>
                  <a:gd name="T1" fmla="*/ 0 h 20"/>
                  <a:gd name="T2" fmla="*/ 116 w 28"/>
                  <a:gd name="T3" fmla="*/ 8 h 20"/>
                  <a:gd name="T4" fmla="*/ 63 w 28"/>
                  <a:gd name="T5" fmla="*/ 82 h 20"/>
                  <a:gd name="T6" fmla="*/ 0 w 28"/>
                  <a:gd name="T7" fmla="*/ 21 h 2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20">
                    <a:moveTo>
                      <a:pt x="0" y="0"/>
                    </a:moveTo>
                    <a:cubicBezTo>
                      <a:pt x="9" y="2"/>
                      <a:pt x="19" y="1"/>
                      <a:pt x="28" y="2"/>
                    </a:cubicBezTo>
                    <a:cubicBezTo>
                      <a:pt x="19" y="3"/>
                      <a:pt x="12" y="9"/>
                      <a:pt x="15" y="20"/>
                    </a:cubicBezTo>
                    <a:cubicBezTo>
                      <a:pt x="11" y="13"/>
                      <a:pt x="7" y="8"/>
                      <a:pt x="0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" name="Freeform 689">
                <a:extLst>
                  <a:ext uri="{FF2B5EF4-FFF2-40B4-BE49-F238E27FC236}">
                    <a16:creationId xmlns:a16="http://schemas.microsoft.com/office/drawing/2014/main" id="{3C5735CA-A80D-4618-8BCD-4AB474591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9" y="1490"/>
                <a:ext cx="46" cy="25"/>
              </a:xfrm>
              <a:custGeom>
                <a:avLst/>
                <a:gdLst>
                  <a:gd name="T0" fmla="*/ 56 w 29"/>
                  <a:gd name="T1" fmla="*/ 0 h 16"/>
                  <a:gd name="T2" fmla="*/ 0 w 29"/>
                  <a:gd name="T3" fmla="*/ 61 h 16"/>
                  <a:gd name="T4" fmla="*/ 116 w 29"/>
                  <a:gd name="T5" fmla="*/ 14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6">
                    <a:moveTo>
                      <a:pt x="14" y="0"/>
                    </a:moveTo>
                    <a:cubicBezTo>
                      <a:pt x="8" y="5"/>
                      <a:pt x="2" y="10"/>
                      <a:pt x="0" y="16"/>
                    </a:cubicBezTo>
                    <a:cubicBezTo>
                      <a:pt x="8" y="10"/>
                      <a:pt x="17" y="3"/>
                      <a:pt x="29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" name="Freeform 690">
                <a:extLst>
                  <a:ext uri="{FF2B5EF4-FFF2-40B4-BE49-F238E27FC236}">
                    <a16:creationId xmlns:a16="http://schemas.microsoft.com/office/drawing/2014/main" id="{CF7A977D-94A7-437F-144C-41FD2F9C6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7" y="1403"/>
                <a:ext cx="32" cy="14"/>
              </a:xfrm>
              <a:custGeom>
                <a:avLst/>
                <a:gdLst>
                  <a:gd name="T0" fmla="*/ 13 w 20"/>
                  <a:gd name="T1" fmla="*/ 0 h 9"/>
                  <a:gd name="T2" fmla="*/ 0 w 20"/>
                  <a:gd name="T3" fmla="*/ 34 h 9"/>
                  <a:gd name="T4" fmla="*/ 82 w 20"/>
                  <a:gd name="T5" fmla="*/ 19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9">
                    <a:moveTo>
                      <a:pt x="3" y="0"/>
                    </a:moveTo>
                    <a:cubicBezTo>
                      <a:pt x="2" y="3"/>
                      <a:pt x="1" y="6"/>
                      <a:pt x="0" y="9"/>
                    </a:cubicBezTo>
                    <a:cubicBezTo>
                      <a:pt x="6" y="7"/>
                      <a:pt x="13" y="5"/>
                      <a:pt x="20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" name="Freeform 691">
                <a:extLst>
                  <a:ext uri="{FF2B5EF4-FFF2-40B4-BE49-F238E27FC236}">
                    <a16:creationId xmlns:a16="http://schemas.microsoft.com/office/drawing/2014/main" id="{F7188B1B-31CE-3580-EE1B-945F77877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" y="1487"/>
                <a:ext cx="44" cy="24"/>
              </a:xfrm>
              <a:custGeom>
                <a:avLst/>
                <a:gdLst>
                  <a:gd name="T0" fmla="*/ 0 w 28"/>
                  <a:gd name="T1" fmla="*/ 0 h 15"/>
                  <a:gd name="T2" fmla="*/ 47 w 28"/>
                  <a:gd name="T3" fmla="*/ 61 h 15"/>
                  <a:gd name="T4" fmla="*/ 108 w 28"/>
                  <a:gd name="T5" fmla="*/ 26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5">
                    <a:moveTo>
                      <a:pt x="0" y="0"/>
                    </a:moveTo>
                    <a:cubicBezTo>
                      <a:pt x="9" y="1"/>
                      <a:pt x="12" y="7"/>
                      <a:pt x="12" y="15"/>
                    </a:cubicBezTo>
                    <a:cubicBezTo>
                      <a:pt x="17" y="11"/>
                      <a:pt x="22" y="8"/>
                      <a:pt x="28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" name="Freeform 692">
                <a:extLst>
                  <a:ext uri="{FF2B5EF4-FFF2-40B4-BE49-F238E27FC236}">
                    <a16:creationId xmlns:a16="http://schemas.microsoft.com/office/drawing/2014/main" id="{723F5255-9EBC-7B40-9308-3F351C932F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" y="1315"/>
                <a:ext cx="57" cy="20"/>
              </a:xfrm>
              <a:custGeom>
                <a:avLst/>
                <a:gdLst>
                  <a:gd name="T0" fmla="*/ 0 w 36"/>
                  <a:gd name="T1" fmla="*/ 0 h 13"/>
                  <a:gd name="T2" fmla="*/ 8 w 36"/>
                  <a:gd name="T3" fmla="*/ 43 h 13"/>
                  <a:gd name="T4" fmla="*/ 128 w 36"/>
                  <a:gd name="T5" fmla="*/ 48 h 13"/>
                  <a:gd name="T6" fmla="*/ 143 w 36"/>
                  <a:gd name="T7" fmla="*/ 14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6" h="13">
                    <a:moveTo>
                      <a:pt x="0" y="0"/>
                    </a:moveTo>
                    <a:cubicBezTo>
                      <a:pt x="1" y="7"/>
                      <a:pt x="7" y="6"/>
                      <a:pt x="2" y="12"/>
                    </a:cubicBezTo>
                    <a:cubicBezTo>
                      <a:pt x="11" y="8"/>
                      <a:pt x="23" y="8"/>
                      <a:pt x="32" y="13"/>
                    </a:cubicBezTo>
                    <a:cubicBezTo>
                      <a:pt x="31" y="7"/>
                      <a:pt x="35" y="7"/>
                      <a:pt x="36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" name="Freeform 693">
                <a:extLst>
                  <a:ext uri="{FF2B5EF4-FFF2-40B4-BE49-F238E27FC236}">
                    <a16:creationId xmlns:a16="http://schemas.microsoft.com/office/drawing/2014/main" id="{BEBF6579-AD8F-05B7-B2F9-3E87B8AC0E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" y="1119"/>
                <a:ext cx="56" cy="28"/>
              </a:xfrm>
              <a:custGeom>
                <a:avLst/>
                <a:gdLst>
                  <a:gd name="T0" fmla="*/ 0 w 35"/>
                  <a:gd name="T1" fmla="*/ 34 h 18"/>
                  <a:gd name="T2" fmla="*/ 74 w 35"/>
                  <a:gd name="T3" fmla="*/ 68 h 18"/>
                  <a:gd name="T4" fmla="*/ 144 w 35"/>
                  <a:gd name="T5" fmla="*/ 0 h 18"/>
                  <a:gd name="T6" fmla="*/ 54 w 35"/>
                  <a:gd name="T7" fmla="*/ 30 h 1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18">
                    <a:moveTo>
                      <a:pt x="0" y="9"/>
                    </a:moveTo>
                    <a:cubicBezTo>
                      <a:pt x="8" y="9"/>
                      <a:pt x="14" y="12"/>
                      <a:pt x="18" y="18"/>
                    </a:cubicBezTo>
                    <a:cubicBezTo>
                      <a:pt x="17" y="8"/>
                      <a:pt x="27" y="3"/>
                      <a:pt x="35" y="0"/>
                    </a:cubicBezTo>
                    <a:cubicBezTo>
                      <a:pt x="28" y="1"/>
                      <a:pt x="20" y="5"/>
                      <a:pt x="13" y="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" name="Freeform 694">
                <a:extLst>
                  <a:ext uri="{FF2B5EF4-FFF2-40B4-BE49-F238E27FC236}">
                    <a16:creationId xmlns:a16="http://schemas.microsoft.com/office/drawing/2014/main" id="{57D23401-3ABB-43DD-E02D-0CE79463E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" y="1429"/>
                <a:ext cx="27" cy="25"/>
              </a:xfrm>
              <a:custGeom>
                <a:avLst/>
                <a:gdLst>
                  <a:gd name="T0" fmla="*/ 0 w 17"/>
                  <a:gd name="T1" fmla="*/ 14 h 16"/>
                  <a:gd name="T2" fmla="*/ 16 w 17"/>
                  <a:gd name="T3" fmla="*/ 61 h 16"/>
                  <a:gd name="T4" fmla="*/ 68 w 17"/>
                  <a:gd name="T5" fmla="*/ 0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16">
                    <a:moveTo>
                      <a:pt x="0" y="4"/>
                    </a:moveTo>
                    <a:cubicBezTo>
                      <a:pt x="1" y="8"/>
                      <a:pt x="4" y="11"/>
                      <a:pt x="4" y="16"/>
                    </a:cubicBezTo>
                    <a:cubicBezTo>
                      <a:pt x="6" y="9"/>
                      <a:pt x="10" y="3"/>
                      <a:pt x="1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" name="Freeform 695">
                <a:extLst>
                  <a:ext uri="{FF2B5EF4-FFF2-40B4-BE49-F238E27FC236}">
                    <a16:creationId xmlns:a16="http://schemas.microsoft.com/office/drawing/2014/main" id="{5DCA1DD8-646A-BAE1-0A7F-BBAE4A3778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282"/>
                <a:ext cx="36" cy="17"/>
              </a:xfrm>
              <a:custGeom>
                <a:avLst/>
                <a:gdLst>
                  <a:gd name="T0" fmla="*/ 0 w 23"/>
                  <a:gd name="T1" fmla="*/ 19 h 11"/>
                  <a:gd name="T2" fmla="*/ 56 w 23"/>
                  <a:gd name="T3" fmla="*/ 40 h 11"/>
                  <a:gd name="T4" fmla="*/ 88 w 23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0" y="5"/>
                    </a:moveTo>
                    <a:cubicBezTo>
                      <a:pt x="5" y="7"/>
                      <a:pt x="10" y="8"/>
                      <a:pt x="15" y="11"/>
                    </a:cubicBezTo>
                    <a:cubicBezTo>
                      <a:pt x="15" y="4"/>
                      <a:pt x="20" y="4"/>
                      <a:pt x="2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" name="Freeform 696">
                <a:extLst>
                  <a:ext uri="{FF2B5EF4-FFF2-40B4-BE49-F238E27FC236}">
                    <a16:creationId xmlns:a16="http://schemas.microsoft.com/office/drawing/2014/main" id="{BE5CA4DA-8254-7245-8897-8A69BFFEC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1" y="2582"/>
                <a:ext cx="39" cy="58"/>
              </a:xfrm>
              <a:custGeom>
                <a:avLst/>
                <a:gdLst>
                  <a:gd name="T0" fmla="*/ 83 w 25"/>
                  <a:gd name="T1" fmla="*/ 13 h 37"/>
                  <a:gd name="T2" fmla="*/ 8 w 25"/>
                  <a:gd name="T3" fmla="*/ 49 h 37"/>
                  <a:gd name="T4" fmla="*/ 61 w 25"/>
                  <a:gd name="T5" fmla="*/ 143 h 37"/>
                  <a:gd name="T6" fmla="*/ 95 w 25"/>
                  <a:gd name="T7" fmla="*/ 27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5" h="37">
                    <a:moveTo>
                      <a:pt x="22" y="3"/>
                    </a:moveTo>
                    <a:cubicBezTo>
                      <a:pt x="12" y="0"/>
                      <a:pt x="3" y="1"/>
                      <a:pt x="2" y="13"/>
                    </a:cubicBezTo>
                    <a:cubicBezTo>
                      <a:pt x="0" y="25"/>
                      <a:pt x="11" y="28"/>
                      <a:pt x="16" y="37"/>
                    </a:cubicBezTo>
                    <a:cubicBezTo>
                      <a:pt x="13" y="26"/>
                      <a:pt x="13" y="12"/>
                      <a:pt x="25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" name="Freeform 697">
                <a:extLst>
                  <a:ext uri="{FF2B5EF4-FFF2-40B4-BE49-F238E27FC236}">
                    <a16:creationId xmlns:a16="http://schemas.microsoft.com/office/drawing/2014/main" id="{7192EE73-CA5D-1C36-A081-2AECEE24B3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" y="1940"/>
                <a:ext cx="29" cy="26"/>
              </a:xfrm>
              <a:custGeom>
                <a:avLst/>
                <a:gdLst>
                  <a:gd name="T0" fmla="*/ 21 w 18"/>
                  <a:gd name="T1" fmla="*/ 0 h 16"/>
                  <a:gd name="T2" fmla="*/ 0 w 18"/>
                  <a:gd name="T3" fmla="*/ 68 h 16"/>
                  <a:gd name="T4" fmla="*/ 76 w 18"/>
                  <a:gd name="T5" fmla="*/ 47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16">
                    <a:moveTo>
                      <a:pt x="5" y="0"/>
                    </a:moveTo>
                    <a:cubicBezTo>
                      <a:pt x="3" y="5"/>
                      <a:pt x="2" y="11"/>
                      <a:pt x="0" y="16"/>
                    </a:cubicBezTo>
                    <a:cubicBezTo>
                      <a:pt x="5" y="12"/>
                      <a:pt x="11" y="10"/>
                      <a:pt x="18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" name="Freeform 698">
                <a:extLst>
                  <a:ext uri="{FF2B5EF4-FFF2-40B4-BE49-F238E27FC236}">
                    <a16:creationId xmlns:a16="http://schemas.microsoft.com/office/drawing/2014/main" id="{80ECD976-0CF1-63BC-8D37-B45D3F42C1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86"/>
                <a:ext cx="161" cy="123"/>
              </a:xfrm>
              <a:custGeom>
                <a:avLst/>
                <a:gdLst>
                  <a:gd name="T0" fmla="*/ 0 w 102"/>
                  <a:gd name="T1" fmla="*/ 47 h 78"/>
                  <a:gd name="T2" fmla="*/ 0 w 102"/>
                  <a:gd name="T3" fmla="*/ 306 h 78"/>
                  <a:gd name="T4" fmla="*/ 369 w 102"/>
                  <a:gd name="T5" fmla="*/ 35 h 78"/>
                  <a:gd name="T6" fmla="*/ 0 w 102"/>
                  <a:gd name="T7" fmla="*/ 47 h 7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2" h="78">
                    <a:moveTo>
                      <a:pt x="0" y="12"/>
                    </a:moveTo>
                    <a:cubicBezTo>
                      <a:pt x="0" y="78"/>
                      <a:pt x="0" y="78"/>
                      <a:pt x="0" y="78"/>
                    </a:cubicBezTo>
                    <a:cubicBezTo>
                      <a:pt x="37" y="59"/>
                      <a:pt x="102" y="17"/>
                      <a:pt x="94" y="9"/>
                    </a:cubicBezTo>
                    <a:cubicBezTo>
                      <a:pt x="86" y="0"/>
                      <a:pt x="25" y="8"/>
                      <a:pt x="0" y="12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" name="Freeform 699">
                <a:extLst>
                  <a:ext uri="{FF2B5EF4-FFF2-40B4-BE49-F238E27FC236}">
                    <a16:creationId xmlns:a16="http://schemas.microsoft.com/office/drawing/2014/main" id="{34A71D90-CD40-C058-60BA-391332B8E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010"/>
                <a:ext cx="120" cy="87"/>
              </a:xfrm>
              <a:custGeom>
                <a:avLst/>
                <a:gdLst>
                  <a:gd name="T0" fmla="*/ 0 w 76"/>
                  <a:gd name="T1" fmla="*/ 130 h 55"/>
                  <a:gd name="T2" fmla="*/ 0 w 76"/>
                  <a:gd name="T3" fmla="*/ 218 h 55"/>
                  <a:gd name="T4" fmla="*/ 172 w 76"/>
                  <a:gd name="T5" fmla="*/ 108 h 55"/>
                  <a:gd name="T6" fmla="*/ 298 w 76"/>
                  <a:gd name="T7" fmla="*/ 0 h 55"/>
                  <a:gd name="T8" fmla="*/ 103 w 76"/>
                  <a:gd name="T9" fmla="*/ 111 h 55"/>
                  <a:gd name="T10" fmla="*/ 0 w 76"/>
                  <a:gd name="T11" fmla="*/ 130 h 5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6" h="55">
                    <a:moveTo>
                      <a:pt x="0" y="33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16" y="50"/>
                      <a:pt x="31" y="38"/>
                      <a:pt x="44" y="27"/>
                    </a:cubicBezTo>
                    <a:cubicBezTo>
                      <a:pt x="55" y="18"/>
                      <a:pt x="67" y="11"/>
                      <a:pt x="76" y="0"/>
                    </a:cubicBezTo>
                    <a:cubicBezTo>
                      <a:pt x="59" y="13"/>
                      <a:pt x="46" y="21"/>
                      <a:pt x="26" y="28"/>
                    </a:cubicBezTo>
                    <a:cubicBezTo>
                      <a:pt x="18" y="31"/>
                      <a:pt x="9" y="32"/>
                      <a:pt x="0" y="33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" name="Freeform 700">
                <a:extLst>
                  <a:ext uri="{FF2B5EF4-FFF2-40B4-BE49-F238E27FC236}">
                    <a16:creationId xmlns:a16="http://schemas.microsoft.com/office/drawing/2014/main" id="{F80BB3BB-8F9D-878B-199B-4D5128765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86"/>
                <a:ext cx="161" cy="123"/>
              </a:xfrm>
              <a:custGeom>
                <a:avLst/>
                <a:gdLst>
                  <a:gd name="T0" fmla="*/ 0 w 102"/>
                  <a:gd name="T1" fmla="*/ 306 h 78"/>
                  <a:gd name="T2" fmla="*/ 369 w 102"/>
                  <a:gd name="T3" fmla="*/ 35 h 78"/>
                  <a:gd name="T4" fmla="*/ 0 w 102"/>
                  <a:gd name="T5" fmla="*/ 47 h 7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02" h="78">
                    <a:moveTo>
                      <a:pt x="0" y="78"/>
                    </a:moveTo>
                    <a:cubicBezTo>
                      <a:pt x="37" y="59"/>
                      <a:pt x="102" y="17"/>
                      <a:pt x="94" y="9"/>
                    </a:cubicBezTo>
                    <a:cubicBezTo>
                      <a:pt x="86" y="0"/>
                      <a:pt x="25" y="8"/>
                      <a:pt x="0" y="12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" name="Freeform 701">
                <a:extLst>
                  <a:ext uri="{FF2B5EF4-FFF2-40B4-BE49-F238E27FC236}">
                    <a16:creationId xmlns:a16="http://schemas.microsoft.com/office/drawing/2014/main" id="{A643218E-9AA7-29E3-5788-7E0AD7CC0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" y="1002"/>
                <a:ext cx="464" cy="128"/>
              </a:xfrm>
              <a:custGeom>
                <a:avLst/>
                <a:gdLst>
                  <a:gd name="T0" fmla="*/ 48 w 293"/>
                  <a:gd name="T1" fmla="*/ 137 h 81"/>
                  <a:gd name="T2" fmla="*/ 263 w 293"/>
                  <a:gd name="T3" fmla="*/ 13 h 81"/>
                  <a:gd name="T4" fmla="*/ 551 w 293"/>
                  <a:gd name="T5" fmla="*/ 13 h 81"/>
                  <a:gd name="T6" fmla="*/ 762 w 293"/>
                  <a:gd name="T7" fmla="*/ 55 h 81"/>
                  <a:gd name="T8" fmla="*/ 1021 w 293"/>
                  <a:gd name="T9" fmla="*/ 100 h 81"/>
                  <a:gd name="T10" fmla="*/ 1159 w 293"/>
                  <a:gd name="T11" fmla="*/ 177 h 81"/>
                  <a:gd name="T12" fmla="*/ 979 w 293"/>
                  <a:gd name="T13" fmla="*/ 272 h 81"/>
                  <a:gd name="T14" fmla="*/ 576 w 293"/>
                  <a:gd name="T15" fmla="*/ 305 h 81"/>
                  <a:gd name="T16" fmla="*/ 203 w 293"/>
                  <a:gd name="T17" fmla="*/ 250 h 81"/>
                  <a:gd name="T18" fmla="*/ 48 w 293"/>
                  <a:gd name="T19" fmla="*/ 137 h 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3" h="81">
                    <a:moveTo>
                      <a:pt x="12" y="35"/>
                    </a:moveTo>
                    <a:cubicBezTo>
                      <a:pt x="21" y="20"/>
                      <a:pt x="40" y="7"/>
                      <a:pt x="66" y="3"/>
                    </a:cubicBezTo>
                    <a:cubicBezTo>
                      <a:pt x="92" y="0"/>
                      <a:pt x="113" y="2"/>
                      <a:pt x="139" y="3"/>
                    </a:cubicBezTo>
                    <a:cubicBezTo>
                      <a:pt x="165" y="4"/>
                      <a:pt x="170" y="8"/>
                      <a:pt x="192" y="14"/>
                    </a:cubicBezTo>
                    <a:cubicBezTo>
                      <a:pt x="214" y="20"/>
                      <a:pt x="227" y="21"/>
                      <a:pt x="257" y="25"/>
                    </a:cubicBezTo>
                    <a:cubicBezTo>
                      <a:pt x="287" y="29"/>
                      <a:pt x="293" y="31"/>
                      <a:pt x="292" y="45"/>
                    </a:cubicBezTo>
                    <a:cubicBezTo>
                      <a:pt x="290" y="58"/>
                      <a:pt x="279" y="64"/>
                      <a:pt x="246" y="69"/>
                    </a:cubicBezTo>
                    <a:cubicBezTo>
                      <a:pt x="214" y="75"/>
                      <a:pt x="171" y="81"/>
                      <a:pt x="145" y="77"/>
                    </a:cubicBezTo>
                    <a:cubicBezTo>
                      <a:pt x="119" y="72"/>
                      <a:pt x="80" y="69"/>
                      <a:pt x="51" y="63"/>
                    </a:cubicBezTo>
                    <a:cubicBezTo>
                      <a:pt x="22" y="56"/>
                      <a:pt x="0" y="50"/>
                      <a:pt x="12" y="35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" name="Freeform 702">
                <a:extLst>
                  <a:ext uri="{FF2B5EF4-FFF2-40B4-BE49-F238E27FC236}">
                    <a16:creationId xmlns:a16="http://schemas.microsoft.com/office/drawing/2014/main" id="{B1701F63-9F65-BD38-0577-99F7C28B19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" y="1013"/>
                <a:ext cx="373" cy="77"/>
              </a:xfrm>
              <a:custGeom>
                <a:avLst/>
                <a:gdLst>
                  <a:gd name="T0" fmla="*/ 5 w 236"/>
                  <a:gd name="T1" fmla="*/ 129 h 49"/>
                  <a:gd name="T2" fmla="*/ 155 w 236"/>
                  <a:gd name="T3" fmla="*/ 27 h 49"/>
                  <a:gd name="T4" fmla="*/ 390 w 236"/>
                  <a:gd name="T5" fmla="*/ 13 h 49"/>
                  <a:gd name="T6" fmla="*/ 572 w 236"/>
                  <a:gd name="T7" fmla="*/ 22 h 49"/>
                  <a:gd name="T8" fmla="*/ 933 w 236"/>
                  <a:gd name="T9" fmla="*/ 104 h 49"/>
                  <a:gd name="T10" fmla="*/ 604 w 236"/>
                  <a:gd name="T11" fmla="*/ 77 h 49"/>
                  <a:gd name="T12" fmla="*/ 229 w 236"/>
                  <a:gd name="T13" fmla="*/ 61 h 49"/>
                  <a:gd name="T14" fmla="*/ 155 w 236"/>
                  <a:gd name="T15" fmla="*/ 108 h 49"/>
                  <a:gd name="T16" fmla="*/ 142 w 236"/>
                  <a:gd name="T17" fmla="*/ 143 h 49"/>
                  <a:gd name="T18" fmla="*/ 138 w 236"/>
                  <a:gd name="T19" fmla="*/ 168 h 49"/>
                  <a:gd name="T20" fmla="*/ 0 w 236"/>
                  <a:gd name="T21" fmla="*/ 141 h 4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36" h="49">
                    <a:moveTo>
                      <a:pt x="1" y="33"/>
                    </a:moveTo>
                    <a:cubicBezTo>
                      <a:pt x="7" y="20"/>
                      <a:pt x="26" y="10"/>
                      <a:pt x="39" y="7"/>
                    </a:cubicBezTo>
                    <a:cubicBezTo>
                      <a:pt x="57" y="2"/>
                      <a:pt x="80" y="1"/>
                      <a:pt x="99" y="3"/>
                    </a:cubicBezTo>
                    <a:cubicBezTo>
                      <a:pt x="114" y="4"/>
                      <a:pt x="131" y="0"/>
                      <a:pt x="145" y="6"/>
                    </a:cubicBezTo>
                    <a:cubicBezTo>
                      <a:pt x="173" y="17"/>
                      <a:pt x="206" y="25"/>
                      <a:pt x="236" y="27"/>
                    </a:cubicBezTo>
                    <a:cubicBezTo>
                      <a:pt x="209" y="27"/>
                      <a:pt x="180" y="28"/>
                      <a:pt x="153" y="20"/>
                    </a:cubicBezTo>
                    <a:cubicBezTo>
                      <a:pt x="122" y="11"/>
                      <a:pt x="90" y="7"/>
                      <a:pt x="58" y="16"/>
                    </a:cubicBezTo>
                    <a:cubicBezTo>
                      <a:pt x="50" y="18"/>
                      <a:pt x="44" y="20"/>
                      <a:pt x="39" y="28"/>
                    </a:cubicBezTo>
                    <a:cubicBezTo>
                      <a:pt x="37" y="31"/>
                      <a:pt x="36" y="33"/>
                      <a:pt x="36" y="37"/>
                    </a:cubicBezTo>
                    <a:cubicBezTo>
                      <a:pt x="35" y="40"/>
                      <a:pt x="37" y="41"/>
                      <a:pt x="35" y="43"/>
                    </a:cubicBezTo>
                    <a:cubicBezTo>
                      <a:pt x="29" y="49"/>
                      <a:pt x="5" y="42"/>
                      <a:pt x="0" y="36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" name="Freeform 703">
                <a:extLst>
                  <a:ext uri="{FF2B5EF4-FFF2-40B4-BE49-F238E27FC236}">
                    <a16:creationId xmlns:a16="http://schemas.microsoft.com/office/drawing/2014/main" id="{F17E1485-C254-083B-85FC-524D78E6A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" y="1064"/>
                <a:ext cx="320" cy="58"/>
              </a:xfrm>
              <a:custGeom>
                <a:avLst/>
                <a:gdLst>
                  <a:gd name="T0" fmla="*/ 0 w 202"/>
                  <a:gd name="T1" fmla="*/ 69 h 37"/>
                  <a:gd name="T2" fmla="*/ 502 w 202"/>
                  <a:gd name="T3" fmla="*/ 111 h 37"/>
                  <a:gd name="T4" fmla="*/ 778 w 202"/>
                  <a:gd name="T5" fmla="*/ 0 h 37"/>
                  <a:gd name="T6" fmla="*/ 607 w 202"/>
                  <a:gd name="T7" fmla="*/ 60 h 37"/>
                  <a:gd name="T8" fmla="*/ 369 w 202"/>
                  <a:gd name="T9" fmla="*/ 39 h 37"/>
                  <a:gd name="T10" fmla="*/ 246 w 202"/>
                  <a:gd name="T11" fmla="*/ 39 h 37"/>
                  <a:gd name="T12" fmla="*/ 0 w 202"/>
                  <a:gd name="T13" fmla="*/ 61 h 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02" h="37">
                    <a:moveTo>
                      <a:pt x="0" y="18"/>
                    </a:moveTo>
                    <a:cubicBezTo>
                      <a:pt x="41" y="28"/>
                      <a:pt x="84" y="37"/>
                      <a:pt x="126" y="29"/>
                    </a:cubicBezTo>
                    <a:cubicBezTo>
                      <a:pt x="139" y="27"/>
                      <a:pt x="202" y="22"/>
                      <a:pt x="196" y="0"/>
                    </a:cubicBezTo>
                    <a:cubicBezTo>
                      <a:pt x="188" y="12"/>
                      <a:pt x="167" y="13"/>
                      <a:pt x="153" y="15"/>
                    </a:cubicBezTo>
                    <a:cubicBezTo>
                      <a:pt x="129" y="19"/>
                      <a:pt x="115" y="19"/>
                      <a:pt x="93" y="10"/>
                    </a:cubicBezTo>
                    <a:cubicBezTo>
                      <a:pt x="79" y="5"/>
                      <a:pt x="75" y="7"/>
                      <a:pt x="62" y="10"/>
                    </a:cubicBezTo>
                    <a:cubicBezTo>
                      <a:pt x="48" y="14"/>
                      <a:pt x="14" y="19"/>
                      <a:pt x="0" y="16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" name="Freeform 704">
                <a:extLst>
                  <a:ext uri="{FF2B5EF4-FFF2-40B4-BE49-F238E27FC236}">
                    <a16:creationId xmlns:a16="http://schemas.microsoft.com/office/drawing/2014/main" id="{28846C97-4308-3339-6758-D4833A5E5C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" y="1018"/>
                <a:ext cx="90" cy="52"/>
              </a:xfrm>
              <a:custGeom>
                <a:avLst/>
                <a:gdLst>
                  <a:gd name="T0" fmla="*/ 0 w 57"/>
                  <a:gd name="T1" fmla="*/ 113 h 33"/>
                  <a:gd name="T2" fmla="*/ 224 w 57"/>
                  <a:gd name="T3" fmla="*/ 14 h 33"/>
                  <a:gd name="T4" fmla="*/ 55 w 57"/>
                  <a:gd name="T5" fmla="*/ 74 h 33"/>
                  <a:gd name="T6" fmla="*/ 5 w 57"/>
                  <a:gd name="T7" fmla="*/ 117 h 3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7" h="33">
                    <a:moveTo>
                      <a:pt x="0" y="29"/>
                    </a:moveTo>
                    <a:cubicBezTo>
                      <a:pt x="1" y="11"/>
                      <a:pt x="44" y="0"/>
                      <a:pt x="57" y="4"/>
                    </a:cubicBezTo>
                    <a:cubicBezTo>
                      <a:pt x="44" y="8"/>
                      <a:pt x="23" y="7"/>
                      <a:pt x="14" y="19"/>
                    </a:cubicBezTo>
                    <a:cubicBezTo>
                      <a:pt x="8" y="28"/>
                      <a:pt x="15" y="33"/>
                      <a:pt x="1" y="3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" name="Freeform 705">
                <a:extLst>
                  <a:ext uri="{FF2B5EF4-FFF2-40B4-BE49-F238E27FC236}">
                    <a16:creationId xmlns:a16="http://schemas.microsoft.com/office/drawing/2014/main" id="{A5530FFF-B5B4-2C62-05EA-D5CC92478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" y="1019"/>
                <a:ext cx="12" cy="8"/>
              </a:xfrm>
              <a:custGeom>
                <a:avLst/>
                <a:gdLst>
                  <a:gd name="T0" fmla="*/ 0 w 8"/>
                  <a:gd name="T1" fmla="*/ 5 h 5"/>
                  <a:gd name="T2" fmla="*/ 27 w 8"/>
                  <a:gd name="T3" fmla="*/ 16 h 5"/>
                  <a:gd name="T4" fmla="*/ 12 w 8"/>
                  <a:gd name="T5" fmla="*/ 8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2" y="4"/>
                      <a:pt x="4" y="5"/>
                      <a:pt x="8" y="4"/>
                    </a:cubicBezTo>
                    <a:cubicBezTo>
                      <a:pt x="7" y="0"/>
                      <a:pt x="6" y="2"/>
                      <a:pt x="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" name="Oval 706">
                <a:extLst>
                  <a:ext uri="{FF2B5EF4-FFF2-40B4-BE49-F238E27FC236}">
                    <a16:creationId xmlns:a16="http://schemas.microsoft.com/office/drawing/2014/main" id="{1EA24198-37A3-FE81-5E7A-8F2AE102C7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" y="1054"/>
                <a:ext cx="65" cy="35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" name="Oval 707">
                <a:extLst>
                  <a:ext uri="{FF2B5EF4-FFF2-40B4-BE49-F238E27FC236}">
                    <a16:creationId xmlns:a16="http://schemas.microsoft.com/office/drawing/2014/main" id="{5956B19D-B61E-4B5A-21CB-F8E7A6D085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" y="1046"/>
                <a:ext cx="65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" name="Oval 708">
                <a:extLst>
                  <a:ext uri="{FF2B5EF4-FFF2-40B4-BE49-F238E27FC236}">
                    <a16:creationId xmlns:a16="http://schemas.microsoft.com/office/drawing/2014/main" id="{4AA9ADFE-B5AB-2127-6A82-679517A385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" y="1051"/>
                <a:ext cx="65" cy="3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" name="Freeform 709">
                <a:extLst>
                  <a:ext uri="{FF2B5EF4-FFF2-40B4-BE49-F238E27FC236}">
                    <a16:creationId xmlns:a16="http://schemas.microsoft.com/office/drawing/2014/main" id="{E1A93418-D71A-2EF1-22C8-9131EF261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" y="1059"/>
                <a:ext cx="49" cy="25"/>
              </a:xfrm>
              <a:custGeom>
                <a:avLst/>
                <a:gdLst>
                  <a:gd name="T0" fmla="*/ 0 w 31"/>
                  <a:gd name="T1" fmla="*/ 34 h 16"/>
                  <a:gd name="T2" fmla="*/ 0 w 31"/>
                  <a:gd name="T3" fmla="*/ 42 h 16"/>
                  <a:gd name="T4" fmla="*/ 60 w 31"/>
                  <a:gd name="T5" fmla="*/ 61 h 16"/>
                  <a:gd name="T6" fmla="*/ 122 w 31"/>
                  <a:gd name="T7" fmla="*/ 22 h 16"/>
                  <a:gd name="T8" fmla="*/ 122 w 31"/>
                  <a:gd name="T9" fmla="*/ 14 h 16"/>
                  <a:gd name="T10" fmla="*/ 68 w 31"/>
                  <a:gd name="T11" fmla="*/ 0 h 16"/>
                  <a:gd name="T12" fmla="*/ 0 w 31"/>
                  <a:gd name="T13" fmla="*/ 34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9"/>
                    </a:moveTo>
                    <a:cubicBezTo>
                      <a:pt x="0" y="10"/>
                      <a:pt x="0" y="11"/>
                      <a:pt x="0" y="11"/>
                    </a:cubicBezTo>
                    <a:cubicBezTo>
                      <a:pt x="3" y="14"/>
                      <a:pt x="9" y="16"/>
                      <a:pt x="15" y="16"/>
                    </a:cubicBezTo>
                    <a:cubicBezTo>
                      <a:pt x="24" y="16"/>
                      <a:pt x="31" y="11"/>
                      <a:pt x="31" y="6"/>
                    </a:cubicBezTo>
                    <a:cubicBezTo>
                      <a:pt x="31" y="6"/>
                      <a:pt x="31" y="5"/>
                      <a:pt x="31" y="4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8" y="0"/>
                      <a:pt x="0" y="4"/>
                      <a:pt x="0" y="9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" name="Oval 710">
                <a:extLst>
                  <a:ext uri="{FF2B5EF4-FFF2-40B4-BE49-F238E27FC236}">
                    <a16:creationId xmlns:a16="http://schemas.microsoft.com/office/drawing/2014/main" id="{3C8C40F1-3C6D-1227-49EC-15E0264F6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" y="1057"/>
                <a:ext cx="7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" name="Oval 711">
                <a:extLst>
                  <a:ext uri="{FF2B5EF4-FFF2-40B4-BE49-F238E27FC236}">
                    <a16:creationId xmlns:a16="http://schemas.microsoft.com/office/drawing/2014/main" id="{1384A4A4-9BCC-4F0D-052F-D6E80E5398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" y="1057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" name="Freeform 712">
                <a:extLst>
                  <a:ext uri="{FF2B5EF4-FFF2-40B4-BE49-F238E27FC236}">
                    <a16:creationId xmlns:a16="http://schemas.microsoft.com/office/drawing/2014/main" id="{ACB5BED2-3BF4-0EC7-DCF9-5E785B4E1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" y="1070"/>
                <a:ext cx="37" cy="16"/>
              </a:xfrm>
              <a:custGeom>
                <a:avLst/>
                <a:gdLst>
                  <a:gd name="T0" fmla="*/ 97 w 23"/>
                  <a:gd name="T1" fmla="*/ 0 h 10"/>
                  <a:gd name="T2" fmla="*/ 0 w 23"/>
                  <a:gd name="T3" fmla="*/ 34 h 10"/>
                  <a:gd name="T4" fmla="*/ 97 w 23"/>
                  <a:gd name="T5" fmla="*/ 0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20" y="9"/>
                      <a:pt x="8" y="10"/>
                      <a:pt x="0" y="8"/>
                    </a:cubicBezTo>
                    <a:cubicBezTo>
                      <a:pt x="6" y="7"/>
                      <a:pt x="17" y="6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" name="Freeform 713">
                <a:extLst>
                  <a:ext uri="{FF2B5EF4-FFF2-40B4-BE49-F238E27FC236}">
                    <a16:creationId xmlns:a16="http://schemas.microsoft.com/office/drawing/2014/main" id="{1F3050E1-9AF6-133E-1AA5-8DFB6AE93D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" y="1002"/>
                <a:ext cx="464" cy="128"/>
              </a:xfrm>
              <a:custGeom>
                <a:avLst/>
                <a:gdLst>
                  <a:gd name="T0" fmla="*/ 48 w 293"/>
                  <a:gd name="T1" fmla="*/ 137 h 81"/>
                  <a:gd name="T2" fmla="*/ 263 w 293"/>
                  <a:gd name="T3" fmla="*/ 13 h 81"/>
                  <a:gd name="T4" fmla="*/ 551 w 293"/>
                  <a:gd name="T5" fmla="*/ 13 h 81"/>
                  <a:gd name="T6" fmla="*/ 762 w 293"/>
                  <a:gd name="T7" fmla="*/ 55 h 81"/>
                  <a:gd name="T8" fmla="*/ 1021 w 293"/>
                  <a:gd name="T9" fmla="*/ 100 h 81"/>
                  <a:gd name="T10" fmla="*/ 1159 w 293"/>
                  <a:gd name="T11" fmla="*/ 177 h 81"/>
                  <a:gd name="T12" fmla="*/ 979 w 293"/>
                  <a:gd name="T13" fmla="*/ 272 h 81"/>
                  <a:gd name="T14" fmla="*/ 576 w 293"/>
                  <a:gd name="T15" fmla="*/ 305 h 81"/>
                  <a:gd name="T16" fmla="*/ 203 w 293"/>
                  <a:gd name="T17" fmla="*/ 250 h 81"/>
                  <a:gd name="T18" fmla="*/ 48 w 293"/>
                  <a:gd name="T19" fmla="*/ 137 h 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3" h="81">
                    <a:moveTo>
                      <a:pt x="12" y="35"/>
                    </a:moveTo>
                    <a:cubicBezTo>
                      <a:pt x="21" y="20"/>
                      <a:pt x="40" y="7"/>
                      <a:pt x="66" y="3"/>
                    </a:cubicBezTo>
                    <a:cubicBezTo>
                      <a:pt x="92" y="0"/>
                      <a:pt x="113" y="2"/>
                      <a:pt x="139" y="3"/>
                    </a:cubicBezTo>
                    <a:cubicBezTo>
                      <a:pt x="165" y="4"/>
                      <a:pt x="170" y="8"/>
                      <a:pt x="192" y="14"/>
                    </a:cubicBezTo>
                    <a:cubicBezTo>
                      <a:pt x="214" y="20"/>
                      <a:pt x="227" y="21"/>
                      <a:pt x="257" y="25"/>
                    </a:cubicBezTo>
                    <a:cubicBezTo>
                      <a:pt x="287" y="29"/>
                      <a:pt x="293" y="31"/>
                      <a:pt x="292" y="45"/>
                    </a:cubicBezTo>
                    <a:cubicBezTo>
                      <a:pt x="290" y="58"/>
                      <a:pt x="279" y="64"/>
                      <a:pt x="246" y="69"/>
                    </a:cubicBezTo>
                    <a:cubicBezTo>
                      <a:pt x="214" y="75"/>
                      <a:pt x="171" y="81"/>
                      <a:pt x="145" y="77"/>
                    </a:cubicBezTo>
                    <a:cubicBezTo>
                      <a:pt x="119" y="72"/>
                      <a:pt x="80" y="69"/>
                      <a:pt x="51" y="63"/>
                    </a:cubicBezTo>
                    <a:cubicBezTo>
                      <a:pt x="22" y="56"/>
                      <a:pt x="0" y="50"/>
                      <a:pt x="12" y="3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" name="Freeform 714">
                <a:extLst>
                  <a:ext uri="{FF2B5EF4-FFF2-40B4-BE49-F238E27FC236}">
                    <a16:creationId xmlns:a16="http://schemas.microsoft.com/office/drawing/2014/main" id="{93D26B04-AF18-A3E2-4005-E583B9F447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1030"/>
                <a:ext cx="275" cy="92"/>
              </a:xfrm>
              <a:custGeom>
                <a:avLst/>
                <a:gdLst>
                  <a:gd name="T0" fmla="*/ 688 w 174"/>
                  <a:gd name="T1" fmla="*/ 43 h 58"/>
                  <a:gd name="T2" fmla="*/ 645 w 174"/>
                  <a:gd name="T3" fmla="*/ 27 h 58"/>
                  <a:gd name="T4" fmla="*/ 438 w 174"/>
                  <a:gd name="T5" fmla="*/ 16 h 58"/>
                  <a:gd name="T6" fmla="*/ 163 w 174"/>
                  <a:gd name="T7" fmla="*/ 56 h 58"/>
                  <a:gd name="T8" fmla="*/ 13 w 174"/>
                  <a:gd name="T9" fmla="*/ 111 h 58"/>
                  <a:gd name="T10" fmla="*/ 163 w 174"/>
                  <a:gd name="T11" fmla="*/ 198 h 58"/>
                  <a:gd name="T12" fmla="*/ 485 w 174"/>
                  <a:gd name="T13" fmla="*/ 224 h 58"/>
                  <a:gd name="T14" fmla="*/ 688 w 174"/>
                  <a:gd name="T15" fmla="*/ 216 h 58"/>
                  <a:gd name="T16" fmla="*/ 688 w 174"/>
                  <a:gd name="T17" fmla="*/ 43 h 5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58">
                    <a:moveTo>
                      <a:pt x="174" y="11"/>
                    </a:moveTo>
                    <a:cubicBezTo>
                      <a:pt x="171" y="10"/>
                      <a:pt x="167" y="8"/>
                      <a:pt x="163" y="7"/>
                    </a:cubicBezTo>
                    <a:cubicBezTo>
                      <a:pt x="147" y="2"/>
                      <a:pt x="129" y="0"/>
                      <a:pt x="111" y="4"/>
                    </a:cubicBezTo>
                    <a:cubicBezTo>
                      <a:pt x="93" y="8"/>
                      <a:pt x="61" y="11"/>
                      <a:pt x="41" y="14"/>
                    </a:cubicBezTo>
                    <a:cubicBezTo>
                      <a:pt x="21" y="16"/>
                      <a:pt x="5" y="22"/>
                      <a:pt x="3" y="28"/>
                    </a:cubicBezTo>
                    <a:cubicBezTo>
                      <a:pt x="0" y="38"/>
                      <a:pt x="16" y="47"/>
                      <a:pt x="41" y="50"/>
                    </a:cubicBezTo>
                    <a:cubicBezTo>
                      <a:pt x="67" y="54"/>
                      <a:pt x="93" y="57"/>
                      <a:pt x="123" y="56"/>
                    </a:cubicBezTo>
                    <a:cubicBezTo>
                      <a:pt x="149" y="55"/>
                      <a:pt x="163" y="58"/>
                      <a:pt x="174" y="54"/>
                    </a:cubicBezTo>
                    <a:lnTo>
                      <a:pt x="174" y="11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" name="Freeform 715">
                <a:extLst>
                  <a:ext uri="{FF2B5EF4-FFF2-40B4-BE49-F238E27FC236}">
                    <a16:creationId xmlns:a16="http://schemas.microsoft.com/office/drawing/2014/main" id="{0D1B9E59-A42E-E99A-BB1B-CC06EC4B2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4" y="1043"/>
                <a:ext cx="198" cy="57"/>
              </a:xfrm>
              <a:custGeom>
                <a:avLst/>
                <a:gdLst>
                  <a:gd name="T0" fmla="*/ 43 w 125"/>
                  <a:gd name="T1" fmla="*/ 111 h 36"/>
                  <a:gd name="T2" fmla="*/ 81 w 125"/>
                  <a:gd name="T3" fmla="*/ 55 h 36"/>
                  <a:gd name="T4" fmla="*/ 185 w 125"/>
                  <a:gd name="T5" fmla="*/ 40 h 36"/>
                  <a:gd name="T6" fmla="*/ 497 w 125"/>
                  <a:gd name="T7" fmla="*/ 0 h 36"/>
                  <a:gd name="T8" fmla="*/ 361 w 125"/>
                  <a:gd name="T9" fmla="*/ 48 h 36"/>
                  <a:gd name="T10" fmla="*/ 176 w 125"/>
                  <a:gd name="T11" fmla="*/ 73 h 36"/>
                  <a:gd name="T12" fmla="*/ 143 w 125"/>
                  <a:gd name="T13" fmla="*/ 90 h 36"/>
                  <a:gd name="T14" fmla="*/ 136 w 125"/>
                  <a:gd name="T15" fmla="*/ 128 h 36"/>
                  <a:gd name="T16" fmla="*/ 81 w 125"/>
                  <a:gd name="T17" fmla="*/ 124 h 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5" h="36">
                    <a:moveTo>
                      <a:pt x="11" y="28"/>
                    </a:moveTo>
                    <a:cubicBezTo>
                      <a:pt x="0" y="25"/>
                      <a:pt x="17" y="15"/>
                      <a:pt x="20" y="14"/>
                    </a:cubicBezTo>
                    <a:cubicBezTo>
                      <a:pt x="28" y="11"/>
                      <a:pt x="38" y="11"/>
                      <a:pt x="47" y="10"/>
                    </a:cubicBezTo>
                    <a:cubicBezTo>
                      <a:pt x="72" y="8"/>
                      <a:pt x="101" y="9"/>
                      <a:pt x="125" y="0"/>
                    </a:cubicBezTo>
                    <a:cubicBezTo>
                      <a:pt x="114" y="4"/>
                      <a:pt x="103" y="9"/>
                      <a:pt x="91" y="12"/>
                    </a:cubicBezTo>
                    <a:cubicBezTo>
                      <a:pt x="76" y="14"/>
                      <a:pt x="59" y="13"/>
                      <a:pt x="44" y="18"/>
                    </a:cubicBezTo>
                    <a:cubicBezTo>
                      <a:pt x="41" y="19"/>
                      <a:pt x="38" y="20"/>
                      <a:pt x="36" y="23"/>
                    </a:cubicBezTo>
                    <a:cubicBezTo>
                      <a:pt x="35" y="26"/>
                      <a:pt x="36" y="30"/>
                      <a:pt x="34" y="32"/>
                    </a:cubicBezTo>
                    <a:cubicBezTo>
                      <a:pt x="31" y="36"/>
                      <a:pt x="24" y="34"/>
                      <a:pt x="20" y="31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" name="Freeform 716">
                <a:extLst>
                  <a:ext uri="{FF2B5EF4-FFF2-40B4-BE49-F238E27FC236}">
                    <a16:creationId xmlns:a16="http://schemas.microsoft.com/office/drawing/2014/main" id="{47B6C80E-459F-EFF0-160F-85CA1F9366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55" y="1072"/>
                <a:ext cx="141" cy="37"/>
              </a:xfrm>
              <a:custGeom>
                <a:avLst/>
                <a:gdLst>
                  <a:gd name="T0" fmla="*/ 40 w 89"/>
                  <a:gd name="T1" fmla="*/ 80 h 24"/>
                  <a:gd name="T2" fmla="*/ 55 w 89"/>
                  <a:gd name="T3" fmla="*/ 76 h 24"/>
                  <a:gd name="T4" fmla="*/ 0 w 89"/>
                  <a:gd name="T5" fmla="*/ 76 h 24"/>
                  <a:gd name="T6" fmla="*/ 40 w 89"/>
                  <a:gd name="T7" fmla="*/ 80 h 24"/>
                  <a:gd name="T8" fmla="*/ 253 w 89"/>
                  <a:gd name="T9" fmla="*/ 8 h 24"/>
                  <a:gd name="T10" fmla="*/ 155 w 89"/>
                  <a:gd name="T11" fmla="*/ 40 h 24"/>
                  <a:gd name="T12" fmla="*/ 124 w 89"/>
                  <a:gd name="T13" fmla="*/ 62 h 24"/>
                  <a:gd name="T14" fmla="*/ 55 w 89"/>
                  <a:gd name="T15" fmla="*/ 76 h 24"/>
                  <a:gd name="T16" fmla="*/ 353 w 89"/>
                  <a:gd name="T17" fmla="*/ 83 h 24"/>
                  <a:gd name="T18" fmla="*/ 353 w 89"/>
                  <a:gd name="T19" fmla="*/ 0 h 24"/>
                  <a:gd name="T20" fmla="*/ 253 w 89"/>
                  <a:gd name="T21" fmla="*/ 8 h 2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9" h="24">
                    <a:moveTo>
                      <a:pt x="10" y="22"/>
                    </a:moveTo>
                    <a:cubicBezTo>
                      <a:pt x="11" y="22"/>
                      <a:pt x="13" y="22"/>
                      <a:pt x="14" y="21"/>
                    </a:cubicBezTo>
                    <a:cubicBezTo>
                      <a:pt x="9" y="21"/>
                      <a:pt x="5" y="21"/>
                      <a:pt x="0" y="21"/>
                    </a:cubicBezTo>
                    <a:lnTo>
                      <a:pt x="10" y="22"/>
                    </a:lnTo>
                    <a:close/>
                    <a:moveTo>
                      <a:pt x="64" y="2"/>
                    </a:moveTo>
                    <a:cubicBezTo>
                      <a:pt x="70" y="13"/>
                      <a:pt x="44" y="9"/>
                      <a:pt x="39" y="11"/>
                    </a:cubicBezTo>
                    <a:cubicBezTo>
                      <a:pt x="36" y="13"/>
                      <a:pt x="34" y="16"/>
                      <a:pt x="31" y="17"/>
                    </a:cubicBezTo>
                    <a:cubicBezTo>
                      <a:pt x="27" y="20"/>
                      <a:pt x="20" y="21"/>
                      <a:pt x="14" y="21"/>
                    </a:cubicBezTo>
                    <a:cubicBezTo>
                      <a:pt x="39" y="22"/>
                      <a:pt x="65" y="24"/>
                      <a:pt x="89" y="23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1" y="1"/>
                      <a:pt x="74" y="3"/>
                      <a:pt x="64" y="2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" name="Freeform 717">
                <a:extLst>
                  <a:ext uri="{FF2B5EF4-FFF2-40B4-BE49-F238E27FC236}">
                    <a16:creationId xmlns:a16="http://schemas.microsoft.com/office/drawing/2014/main" id="{3E979E5C-7A10-7AF9-160E-859D27CD43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6" y="1065"/>
                <a:ext cx="43" cy="19"/>
              </a:xfrm>
              <a:custGeom>
                <a:avLst/>
                <a:gdLst>
                  <a:gd name="T0" fmla="*/ 94 w 27"/>
                  <a:gd name="T1" fmla="*/ 0 h 12"/>
                  <a:gd name="T2" fmla="*/ 35 w 27"/>
                  <a:gd name="T3" fmla="*/ 43 h 12"/>
                  <a:gd name="T4" fmla="*/ 108 w 27"/>
                  <a:gd name="T5" fmla="*/ 8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" h="12">
                    <a:moveTo>
                      <a:pt x="23" y="0"/>
                    </a:moveTo>
                    <a:cubicBezTo>
                      <a:pt x="19" y="0"/>
                      <a:pt x="0" y="7"/>
                      <a:pt x="9" y="11"/>
                    </a:cubicBezTo>
                    <a:cubicBezTo>
                      <a:pt x="13" y="12"/>
                      <a:pt x="22" y="3"/>
                      <a:pt x="27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" name="Freeform 718">
                <a:extLst>
                  <a:ext uri="{FF2B5EF4-FFF2-40B4-BE49-F238E27FC236}">
                    <a16:creationId xmlns:a16="http://schemas.microsoft.com/office/drawing/2014/main" id="{3B862120-32AF-3198-E176-1AEB4AD42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5" y="1062"/>
                <a:ext cx="10" cy="6"/>
              </a:xfrm>
              <a:custGeom>
                <a:avLst/>
                <a:gdLst>
                  <a:gd name="T0" fmla="*/ 0 w 6"/>
                  <a:gd name="T1" fmla="*/ 5 h 4"/>
                  <a:gd name="T2" fmla="*/ 0 w 6"/>
                  <a:gd name="T3" fmla="*/ 14 h 4"/>
                  <a:gd name="T4" fmla="*/ 28 w 6"/>
                  <a:gd name="T5" fmla="*/ 0 h 4"/>
                  <a:gd name="T6" fmla="*/ 8 w 6"/>
                  <a:gd name="T7" fmla="*/ 0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1"/>
                    </a:moveTo>
                    <a:cubicBezTo>
                      <a:pt x="0" y="2"/>
                      <a:pt x="0" y="3"/>
                      <a:pt x="0" y="4"/>
                    </a:cubicBezTo>
                    <a:cubicBezTo>
                      <a:pt x="3" y="4"/>
                      <a:pt x="4" y="3"/>
                      <a:pt x="6" y="0"/>
                    </a:cubicBezTo>
                    <a:cubicBezTo>
                      <a:pt x="5" y="0"/>
                      <a:pt x="3" y="0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" name="Oval 719">
                <a:extLst>
                  <a:ext uri="{FF2B5EF4-FFF2-40B4-BE49-F238E27FC236}">
                    <a16:creationId xmlns:a16="http://schemas.microsoft.com/office/drawing/2014/main" id="{A1A66A56-1337-91CA-3E91-09EEB438C5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5" y="1062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" name="Oval 720">
                <a:extLst>
                  <a:ext uri="{FF2B5EF4-FFF2-40B4-BE49-F238E27FC236}">
                    <a16:creationId xmlns:a16="http://schemas.microsoft.com/office/drawing/2014/main" id="{1BEB01CA-9F06-96C3-0B82-82DA0B2928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7" y="1054"/>
                <a:ext cx="65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" name="Oval 721">
                <a:extLst>
                  <a:ext uri="{FF2B5EF4-FFF2-40B4-BE49-F238E27FC236}">
                    <a16:creationId xmlns:a16="http://schemas.microsoft.com/office/drawing/2014/main" id="{D5E7F45C-5ABD-D116-B4E0-950A6F0C56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2" y="1059"/>
                <a:ext cx="65" cy="3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" name="Freeform 722">
                <a:extLst>
                  <a:ext uri="{FF2B5EF4-FFF2-40B4-BE49-F238E27FC236}">
                    <a16:creationId xmlns:a16="http://schemas.microsoft.com/office/drawing/2014/main" id="{08E4DDA4-D19D-B19A-8E0E-BB5A0F5889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1067"/>
                <a:ext cx="49" cy="25"/>
              </a:xfrm>
              <a:custGeom>
                <a:avLst/>
                <a:gdLst>
                  <a:gd name="T0" fmla="*/ 0 w 31"/>
                  <a:gd name="T1" fmla="*/ 39 h 16"/>
                  <a:gd name="T2" fmla="*/ 0 w 31"/>
                  <a:gd name="T3" fmla="*/ 47 h 16"/>
                  <a:gd name="T4" fmla="*/ 55 w 31"/>
                  <a:gd name="T5" fmla="*/ 61 h 16"/>
                  <a:gd name="T6" fmla="*/ 122 w 31"/>
                  <a:gd name="T7" fmla="*/ 27 h 16"/>
                  <a:gd name="T8" fmla="*/ 122 w 31"/>
                  <a:gd name="T9" fmla="*/ 20 h 16"/>
                  <a:gd name="T10" fmla="*/ 68 w 31"/>
                  <a:gd name="T11" fmla="*/ 0 h 16"/>
                  <a:gd name="T12" fmla="*/ 0 w 31"/>
                  <a:gd name="T13" fmla="*/ 39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9" y="16"/>
                      <a:pt x="14" y="16"/>
                    </a:cubicBezTo>
                    <a:cubicBezTo>
                      <a:pt x="24" y="16"/>
                      <a:pt x="31" y="12"/>
                      <a:pt x="31" y="7"/>
                    </a:cubicBezTo>
                    <a:cubicBezTo>
                      <a:pt x="31" y="6"/>
                      <a:pt x="31" y="5"/>
                      <a:pt x="31" y="5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8" y="0"/>
                      <a:pt x="0" y="5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" name="Oval 723">
                <a:extLst>
                  <a:ext uri="{FF2B5EF4-FFF2-40B4-BE49-F238E27FC236}">
                    <a16:creationId xmlns:a16="http://schemas.microsoft.com/office/drawing/2014/main" id="{F2A4119D-2CB9-E372-8498-2FE4432D5A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0" y="1067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" name="Oval 724">
                <a:extLst>
                  <a:ext uri="{FF2B5EF4-FFF2-40B4-BE49-F238E27FC236}">
                    <a16:creationId xmlns:a16="http://schemas.microsoft.com/office/drawing/2014/main" id="{6F54E417-DE7E-EF54-7591-87CEBB0772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9" y="1067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" name="Freeform 725">
                <a:extLst>
                  <a:ext uri="{FF2B5EF4-FFF2-40B4-BE49-F238E27FC236}">
                    <a16:creationId xmlns:a16="http://schemas.microsoft.com/office/drawing/2014/main" id="{FF612C55-2776-7FC4-E2FE-1FC4378325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4" y="1078"/>
                <a:ext cx="37" cy="17"/>
              </a:xfrm>
              <a:custGeom>
                <a:avLst/>
                <a:gdLst>
                  <a:gd name="T0" fmla="*/ 97 w 23"/>
                  <a:gd name="T1" fmla="*/ 0 h 11"/>
                  <a:gd name="T2" fmla="*/ 0 w 23"/>
                  <a:gd name="T3" fmla="*/ 29 h 11"/>
                  <a:gd name="T4" fmla="*/ 97 w 23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23" y="0"/>
                    </a:moveTo>
                    <a:cubicBezTo>
                      <a:pt x="20" y="9"/>
                      <a:pt x="8" y="11"/>
                      <a:pt x="0" y="8"/>
                    </a:cubicBezTo>
                    <a:cubicBezTo>
                      <a:pt x="6" y="8"/>
                      <a:pt x="17" y="7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" name="Freeform 726">
                <a:extLst>
                  <a:ext uri="{FF2B5EF4-FFF2-40B4-BE49-F238E27FC236}">
                    <a16:creationId xmlns:a16="http://schemas.microsoft.com/office/drawing/2014/main" id="{9B06366A-8CF6-2422-14D6-1DFA877F3B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1030"/>
                <a:ext cx="275" cy="92"/>
              </a:xfrm>
              <a:custGeom>
                <a:avLst/>
                <a:gdLst>
                  <a:gd name="T0" fmla="*/ 688 w 174"/>
                  <a:gd name="T1" fmla="*/ 43 h 58"/>
                  <a:gd name="T2" fmla="*/ 645 w 174"/>
                  <a:gd name="T3" fmla="*/ 27 h 58"/>
                  <a:gd name="T4" fmla="*/ 438 w 174"/>
                  <a:gd name="T5" fmla="*/ 16 h 58"/>
                  <a:gd name="T6" fmla="*/ 163 w 174"/>
                  <a:gd name="T7" fmla="*/ 56 h 58"/>
                  <a:gd name="T8" fmla="*/ 13 w 174"/>
                  <a:gd name="T9" fmla="*/ 111 h 58"/>
                  <a:gd name="T10" fmla="*/ 163 w 174"/>
                  <a:gd name="T11" fmla="*/ 198 h 58"/>
                  <a:gd name="T12" fmla="*/ 485 w 174"/>
                  <a:gd name="T13" fmla="*/ 224 h 58"/>
                  <a:gd name="T14" fmla="*/ 688 w 174"/>
                  <a:gd name="T15" fmla="*/ 216 h 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74" h="58">
                    <a:moveTo>
                      <a:pt x="174" y="11"/>
                    </a:moveTo>
                    <a:cubicBezTo>
                      <a:pt x="171" y="10"/>
                      <a:pt x="167" y="8"/>
                      <a:pt x="163" y="7"/>
                    </a:cubicBezTo>
                    <a:cubicBezTo>
                      <a:pt x="147" y="2"/>
                      <a:pt x="129" y="0"/>
                      <a:pt x="111" y="4"/>
                    </a:cubicBezTo>
                    <a:cubicBezTo>
                      <a:pt x="93" y="8"/>
                      <a:pt x="61" y="11"/>
                      <a:pt x="41" y="14"/>
                    </a:cubicBezTo>
                    <a:cubicBezTo>
                      <a:pt x="21" y="16"/>
                      <a:pt x="5" y="22"/>
                      <a:pt x="3" y="28"/>
                    </a:cubicBezTo>
                    <a:cubicBezTo>
                      <a:pt x="0" y="38"/>
                      <a:pt x="16" y="47"/>
                      <a:pt x="41" y="50"/>
                    </a:cubicBezTo>
                    <a:cubicBezTo>
                      <a:pt x="67" y="54"/>
                      <a:pt x="93" y="57"/>
                      <a:pt x="123" y="56"/>
                    </a:cubicBezTo>
                    <a:cubicBezTo>
                      <a:pt x="149" y="55"/>
                      <a:pt x="163" y="58"/>
                      <a:pt x="174" y="54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" name="Freeform 727">
                <a:extLst>
                  <a:ext uri="{FF2B5EF4-FFF2-40B4-BE49-F238E27FC236}">
                    <a16:creationId xmlns:a16="http://schemas.microsoft.com/office/drawing/2014/main" id="{5C3D395B-0377-E8A4-6233-2984ACA2FD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1016"/>
                <a:ext cx="471" cy="98"/>
              </a:xfrm>
              <a:custGeom>
                <a:avLst/>
                <a:gdLst>
                  <a:gd name="T0" fmla="*/ 5 w 297"/>
                  <a:gd name="T1" fmla="*/ 122 h 62"/>
                  <a:gd name="T2" fmla="*/ 206 w 297"/>
                  <a:gd name="T3" fmla="*/ 205 h 62"/>
                  <a:gd name="T4" fmla="*/ 701 w 297"/>
                  <a:gd name="T5" fmla="*/ 223 h 62"/>
                  <a:gd name="T6" fmla="*/ 1116 w 297"/>
                  <a:gd name="T7" fmla="*/ 212 h 62"/>
                  <a:gd name="T8" fmla="*/ 1185 w 297"/>
                  <a:gd name="T9" fmla="*/ 145 h 62"/>
                  <a:gd name="T10" fmla="*/ 993 w 297"/>
                  <a:gd name="T11" fmla="*/ 60 h 62"/>
                  <a:gd name="T12" fmla="*/ 598 w 297"/>
                  <a:gd name="T13" fmla="*/ 13 h 62"/>
                  <a:gd name="T14" fmla="*/ 287 w 297"/>
                  <a:gd name="T15" fmla="*/ 52 h 62"/>
                  <a:gd name="T16" fmla="*/ 5 w 297"/>
                  <a:gd name="T17" fmla="*/ 122 h 6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7" h="62">
                    <a:moveTo>
                      <a:pt x="1" y="31"/>
                    </a:moveTo>
                    <a:cubicBezTo>
                      <a:pt x="0" y="46"/>
                      <a:pt x="30" y="51"/>
                      <a:pt x="52" y="52"/>
                    </a:cubicBezTo>
                    <a:cubicBezTo>
                      <a:pt x="75" y="54"/>
                      <a:pt x="125" y="52"/>
                      <a:pt x="176" y="56"/>
                    </a:cubicBezTo>
                    <a:cubicBezTo>
                      <a:pt x="226" y="60"/>
                      <a:pt x="264" y="62"/>
                      <a:pt x="280" y="54"/>
                    </a:cubicBezTo>
                    <a:cubicBezTo>
                      <a:pt x="296" y="46"/>
                      <a:pt x="297" y="41"/>
                      <a:pt x="297" y="37"/>
                    </a:cubicBezTo>
                    <a:cubicBezTo>
                      <a:pt x="297" y="32"/>
                      <a:pt x="283" y="21"/>
                      <a:pt x="249" y="15"/>
                    </a:cubicBezTo>
                    <a:cubicBezTo>
                      <a:pt x="216" y="9"/>
                      <a:pt x="160" y="0"/>
                      <a:pt x="150" y="3"/>
                    </a:cubicBezTo>
                    <a:cubicBezTo>
                      <a:pt x="139" y="5"/>
                      <a:pt x="100" y="10"/>
                      <a:pt x="72" y="13"/>
                    </a:cubicBezTo>
                    <a:cubicBezTo>
                      <a:pt x="45" y="16"/>
                      <a:pt x="2" y="20"/>
                      <a:pt x="1" y="31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" name="Freeform 728">
                <a:extLst>
                  <a:ext uri="{FF2B5EF4-FFF2-40B4-BE49-F238E27FC236}">
                    <a16:creationId xmlns:a16="http://schemas.microsoft.com/office/drawing/2014/main" id="{0CBC8A3F-AE4A-A7B5-E1FB-97722B14F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0" y="1030"/>
                <a:ext cx="269" cy="57"/>
              </a:xfrm>
              <a:custGeom>
                <a:avLst/>
                <a:gdLst>
                  <a:gd name="T0" fmla="*/ 14 w 170"/>
                  <a:gd name="T1" fmla="*/ 100 h 36"/>
                  <a:gd name="T2" fmla="*/ 171 w 170"/>
                  <a:gd name="T3" fmla="*/ 60 h 36"/>
                  <a:gd name="T4" fmla="*/ 345 w 170"/>
                  <a:gd name="T5" fmla="*/ 40 h 36"/>
                  <a:gd name="T6" fmla="*/ 495 w 170"/>
                  <a:gd name="T7" fmla="*/ 16 h 36"/>
                  <a:gd name="T8" fmla="*/ 566 w 170"/>
                  <a:gd name="T9" fmla="*/ 5 h 36"/>
                  <a:gd name="T10" fmla="*/ 674 w 170"/>
                  <a:gd name="T11" fmla="*/ 16 h 36"/>
                  <a:gd name="T12" fmla="*/ 503 w 170"/>
                  <a:gd name="T13" fmla="*/ 25 h 36"/>
                  <a:gd name="T14" fmla="*/ 297 w 170"/>
                  <a:gd name="T15" fmla="*/ 76 h 36"/>
                  <a:gd name="T16" fmla="*/ 111 w 170"/>
                  <a:gd name="T17" fmla="*/ 108 h 36"/>
                  <a:gd name="T18" fmla="*/ 43 w 170"/>
                  <a:gd name="T19" fmla="*/ 111 h 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70" h="36">
                    <a:moveTo>
                      <a:pt x="4" y="25"/>
                    </a:moveTo>
                    <a:cubicBezTo>
                      <a:pt x="0" y="17"/>
                      <a:pt x="38" y="15"/>
                      <a:pt x="43" y="15"/>
                    </a:cubicBezTo>
                    <a:cubicBezTo>
                      <a:pt x="57" y="13"/>
                      <a:pt x="72" y="11"/>
                      <a:pt x="87" y="10"/>
                    </a:cubicBezTo>
                    <a:cubicBezTo>
                      <a:pt x="99" y="9"/>
                      <a:pt x="112" y="7"/>
                      <a:pt x="125" y="4"/>
                    </a:cubicBezTo>
                    <a:cubicBezTo>
                      <a:pt x="131" y="3"/>
                      <a:pt x="137" y="2"/>
                      <a:pt x="143" y="1"/>
                    </a:cubicBezTo>
                    <a:cubicBezTo>
                      <a:pt x="153" y="0"/>
                      <a:pt x="161" y="3"/>
                      <a:pt x="170" y="4"/>
                    </a:cubicBezTo>
                    <a:cubicBezTo>
                      <a:pt x="156" y="0"/>
                      <a:pt x="141" y="4"/>
                      <a:pt x="127" y="6"/>
                    </a:cubicBezTo>
                    <a:cubicBezTo>
                      <a:pt x="110" y="9"/>
                      <a:pt x="93" y="15"/>
                      <a:pt x="75" y="19"/>
                    </a:cubicBezTo>
                    <a:cubicBezTo>
                      <a:pt x="60" y="23"/>
                      <a:pt x="41" y="19"/>
                      <a:pt x="28" y="27"/>
                    </a:cubicBezTo>
                    <a:cubicBezTo>
                      <a:pt x="23" y="29"/>
                      <a:pt x="15" y="36"/>
                      <a:pt x="11" y="28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" name="Freeform 729">
                <a:extLst>
                  <a:ext uri="{FF2B5EF4-FFF2-40B4-BE49-F238E27FC236}">
                    <a16:creationId xmlns:a16="http://schemas.microsoft.com/office/drawing/2014/main" id="{F459503D-07B8-2E25-560C-8861455F43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8" y="1057"/>
                <a:ext cx="212" cy="49"/>
              </a:xfrm>
              <a:custGeom>
                <a:avLst/>
                <a:gdLst>
                  <a:gd name="T0" fmla="*/ 0 w 134"/>
                  <a:gd name="T1" fmla="*/ 81 h 31"/>
                  <a:gd name="T2" fmla="*/ 429 w 134"/>
                  <a:gd name="T3" fmla="*/ 103 h 31"/>
                  <a:gd name="T4" fmla="*/ 516 w 134"/>
                  <a:gd name="T5" fmla="*/ 63 h 31"/>
                  <a:gd name="T6" fmla="*/ 413 w 134"/>
                  <a:gd name="T7" fmla="*/ 0 h 31"/>
                  <a:gd name="T8" fmla="*/ 321 w 134"/>
                  <a:gd name="T9" fmla="*/ 74 h 3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4" h="31">
                    <a:moveTo>
                      <a:pt x="0" y="20"/>
                    </a:moveTo>
                    <a:cubicBezTo>
                      <a:pt x="35" y="21"/>
                      <a:pt x="72" y="31"/>
                      <a:pt x="108" y="26"/>
                    </a:cubicBezTo>
                    <a:cubicBezTo>
                      <a:pt x="114" y="26"/>
                      <a:pt x="128" y="23"/>
                      <a:pt x="130" y="16"/>
                    </a:cubicBezTo>
                    <a:cubicBezTo>
                      <a:pt x="134" y="3"/>
                      <a:pt x="112" y="1"/>
                      <a:pt x="104" y="0"/>
                    </a:cubicBezTo>
                    <a:cubicBezTo>
                      <a:pt x="126" y="15"/>
                      <a:pt x="85" y="16"/>
                      <a:pt x="81" y="19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" name="Freeform 730">
                <a:extLst>
                  <a:ext uri="{FF2B5EF4-FFF2-40B4-BE49-F238E27FC236}">
                    <a16:creationId xmlns:a16="http://schemas.microsoft.com/office/drawing/2014/main" id="{8C16CD13-67E5-4158-8370-3969DF641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" y="1051"/>
                <a:ext cx="73" cy="13"/>
              </a:xfrm>
              <a:custGeom>
                <a:avLst/>
                <a:gdLst>
                  <a:gd name="T0" fmla="*/ 0 w 46"/>
                  <a:gd name="T1" fmla="*/ 29 h 8"/>
                  <a:gd name="T2" fmla="*/ 184 w 46"/>
                  <a:gd name="T3" fmla="*/ 0 h 8"/>
                  <a:gd name="T4" fmla="*/ 108 w 46"/>
                  <a:gd name="T5" fmla="*/ 26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8">
                    <a:moveTo>
                      <a:pt x="0" y="7"/>
                    </a:moveTo>
                    <a:cubicBezTo>
                      <a:pt x="13" y="0"/>
                      <a:pt x="32" y="2"/>
                      <a:pt x="46" y="0"/>
                    </a:cubicBezTo>
                    <a:cubicBezTo>
                      <a:pt x="42" y="5"/>
                      <a:pt x="33" y="8"/>
                      <a:pt x="27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" name="Oval 731">
                <a:extLst>
                  <a:ext uri="{FF2B5EF4-FFF2-40B4-BE49-F238E27FC236}">
                    <a16:creationId xmlns:a16="http://schemas.microsoft.com/office/drawing/2014/main" id="{542F96A2-EBB4-05DA-E7D8-5BD7DCEF34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7" y="1048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" name="Oval 732">
                <a:extLst>
                  <a:ext uri="{FF2B5EF4-FFF2-40B4-BE49-F238E27FC236}">
                    <a16:creationId xmlns:a16="http://schemas.microsoft.com/office/drawing/2014/main" id="{FB6E3D02-22C3-802E-237D-0F46A190AF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1" y="1040"/>
                <a:ext cx="65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" name="Oval 733">
                <a:extLst>
                  <a:ext uri="{FF2B5EF4-FFF2-40B4-BE49-F238E27FC236}">
                    <a16:creationId xmlns:a16="http://schemas.microsoft.com/office/drawing/2014/main" id="{A81900CB-449A-4F4A-6068-44973FC2D9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1045"/>
                <a:ext cx="65" cy="3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" name="Freeform 734">
                <a:extLst>
                  <a:ext uri="{FF2B5EF4-FFF2-40B4-BE49-F238E27FC236}">
                    <a16:creationId xmlns:a16="http://schemas.microsoft.com/office/drawing/2014/main" id="{F2029B08-8DC3-1271-2462-12931EBF45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5" y="1053"/>
                <a:ext cx="49" cy="25"/>
              </a:xfrm>
              <a:custGeom>
                <a:avLst/>
                <a:gdLst>
                  <a:gd name="T0" fmla="*/ 0 w 31"/>
                  <a:gd name="T1" fmla="*/ 39 h 16"/>
                  <a:gd name="T2" fmla="*/ 0 w 31"/>
                  <a:gd name="T3" fmla="*/ 47 h 16"/>
                  <a:gd name="T4" fmla="*/ 55 w 31"/>
                  <a:gd name="T5" fmla="*/ 61 h 16"/>
                  <a:gd name="T6" fmla="*/ 122 w 31"/>
                  <a:gd name="T7" fmla="*/ 27 h 16"/>
                  <a:gd name="T8" fmla="*/ 117 w 31"/>
                  <a:gd name="T9" fmla="*/ 20 h 16"/>
                  <a:gd name="T10" fmla="*/ 63 w 31"/>
                  <a:gd name="T11" fmla="*/ 0 h 16"/>
                  <a:gd name="T12" fmla="*/ 0 w 31"/>
                  <a:gd name="T13" fmla="*/ 39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8" y="16"/>
                      <a:pt x="14" y="16"/>
                    </a:cubicBezTo>
                    <a:cubicBezTo>
                      <a:pt x="23" y="16"/>
                      <a:pt x="31" y="12"/>
                      <a:pt x="31" y="7"/>
                    </a:cubicBezTo>
                    <a:cubicBezTo>
                      <a:pt x="31" y="6"/>
                      <a:pt x="31" y="5"/>
                      <a:pt x="30" y="5"/>
                    </a:cubicBezTo>
                    <a:cubicBezTo>
                      <a:pt x="27" y="2"/>
                      <a:pt x="22" y="0"/>
                      <a:pt x="16" y="0"/>
                    </a:cubicBezTo>
                    <a:cubicBezTo>
                      <a:pt x="7" y="0"/>
                      <a:pt x="0" y="5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" name="Oval 735">
                <a:extLst>
                  <a:ext uri="{FF2B5EF4-FFF2-40B4-BE49-F238E27FC236}">
                    <a16:creationId xmlns:a16="http://schemas.microsoft.com/office/drawing/2014/main" id="{1492B440-E8D6-AD1C-8BD5-5FF6F276C7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1" y="1053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" name="Oval 736">
                <a:extLst>
                  <a:ext uri="{FF2B5EF4-FFF2-40B4-BE49-F238E27FC236}">
                    <a16:creationId xmlns:a16="http://schemas.microsoft.com/office/drawing/2014/main" id="{AAD04038-662E-52FB-5CF6-635793B83A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" y="105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" name="Freeform 737">
                <a:extLst>
                  <a:ext uri="{FF2B5EF4-FFF2-40B4-BE49-F238E27FC236}">
                    <a16:creationId xmlns:a16="http://schemas.microsoft.com/office/drawing/2014/main" id="{93C14C4B-432C-4C23-B53E-0E33A0E49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8" y="1065"/>
                <a:ext cx="36" cy="16"/>
              </a:xfrm>
              <a:custGeom>
                <a:avLst/>
                <a:gdLst>
                  <a:gd name="T0" fmla="*/ 88 w 23"/>
                  <a:gd name="T1" fmla="*/ 0 h 10"/>
                  <a:gd name="T2" fmla="*/ 0 w 23"/>
                  <a:gd name="T3" fmla="*/ 29 h 10"/>
                  <a:gd name="T4" fmla="*/ 88 w 23"/>
                  <a:gd name="T5" fmla="*/ 0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19" y="8"/>
                      <a:pt x="8" y="10"/>
                      <a:pt x="0" y="7"/>
                    </a:cubicBezTo>
                    <a:cubicBezTo>
                      <a:pt x="6" y="7"/>
                      <a:pt x="17" y="6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" name="Freeform 738">
                <a:extLst>
                  <a:ext uri="{FF2B5EF4-FFF2-40B4-BE49-F238E27FC236}">
                    <a16:creationId xmlns:a16="http://schemas.microsoft.com/office/drawing/2014/main" id="{22B45FD1-3778-65B2-04CD-1EDDD32273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1016"/>
                <a:ext cx="471" cy="98"/>
              </a:xfrm>
              <a:custGeom>
                <a:avLst/>
                <a:gdLst>
                  <a:gd name="T0" fmla="*/ 5 w 297"/>
                  <a:gd name="T1" fmla="*/ 122 h 62"/>
                  <a:gd name="T2" fmla="*/ 206 w 297"/>
                  <a:gd name="T3" fmla="*/ 205 h 62"/>
                  <a:gd name="T4" fmla="*/ 701 w 297"/>
                  <a:gd name="T5" fmla="*/ 223 h 62"/>
                  <a:gd name="T6" fmla="*/ 1116 w 297"/>
                  <a:gd name="T7" fmla="*/ 212 h 62"/>
                  <a:gd name="T8" fmla="*/ 1185 w 297"/>
                  <a:gd name="T9" fmla="*/ 145 h 62"/>
                  <a:gd name="T10" fmla="*/ 993 w 297"/>
                  <a:gd name="T11" fmla="*/ 60 h 62"/>
                  <a:gd name="T12" fmla="*/ 598 w 297"/>
                  <a:gd name="T13" fmla="*/ 13 h 62"/>
                  <a:gd name="T14" fmla="*/ 287 w 297"/>
                  <a:gd name="T15" fmla="*/ 52 h 62"/>
                  <a:gd name="T16" fmla="*/ 5 w 297"/>
                  <a:gd name="T17" fmla="*/ 122 h 6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7" h="62">
                    <a:moveTo>
                      <a:pt x="1" y="31"/>
                    </a:moveTo>
                    <a:cubicBezTo>
                      <a:pt x="0" y="46"/>
                      <a:pt x="30" y="51"/>
                      <a:pt x="52" y="52"/>
                    </a:cubicBezTo>
                    <a:cubicBezTo>
                      <a:pt x="75" y="54"/>
                      <a:pt x="125" y="52"/>
                      <a:pt x="176" y="56"/>
                    </a:cubicBezTo>
                    <a:cubicBezTo>
                      <a:pt x="226" y="60"/>
                      <a:pt x="264" y="62"/>
                      <a:pt x="280" y="54"/>
                    </a:cubicBezTo>
                    <a:cubicBezTo>
                      <a:pt x="296" y="46"/>
                      <a:pt x="297" y="41"/>
                      <a:pt x="297" y="37"/>
                    </a:cubicBezTo>
                    <a:cubicBezTo>
                      <a:pt x="297" y="32"/>
                      <a:pt x="283" y="21"/>
                      <a:pt x="249" y="15"/>
                    </a:cubicBezTo>
                    <a:cubicBezTo>
                      <a:pt x="216" y="9"/>
                      <a:pt x="160" y="0"/>
                      <a:pt x="150" y="3"/>
                    </a:cubicBezTo>
                    <a:cubicBezTo>
                      <a:pt x="139" y="5"/>
                      <a:pt x="100" y="10"/>
                      <a:pt x="72" y="13"/>
                    </a:cubicBezTo>
                    <a:cubicBezTo>
                      <a:pt x="45" y="16"/>
                      <a:pt x="2" y="20"/>
                      <a:pt x="1" y="3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" name="Freeform 739">
                <a:extLst>
                  <a:ext uri="{FF2B5EF4-FFF2-40B4-BE49-F238E27FC236}">
                    <a16:creationId xmlns:a16="http://schemas.microsoft.com/office/drawing/2014/main" id="{7533A4E6-D4BD-9C55-2906-8DB7E6B37D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0" y="1016"/>
                <a:ext cx="418" cy="125"/>
              </a:xfrm>
              <a:custGeom>
                <a:avLst/>
                <a:gdLst>
                  <a:gd name="T0" fmla="*/ 0 w 264"/>
                  <a:gd name="T1" fmla="*/ 155 h 79"/>
                  <a:gd name="T2" fmla="*/ 130 w 264"/>
                  <a:gd name="T3" fmla="*/ 233 h 79"/>
                  <a:gd name="T4" fmla="*/ 557 w 264"/>
                  <a:gd name="T5" fmla="*/ 291 h 79"/>
                  <a:gd name="T6" fmla="*/ 996 w 264"/>
                  <a:gd name="T7" fmla="*/ 258 h 79"/>
                  <a:gd name="T8" fmla="*/ 980 w 264"/>
                  <a:gd name="T9" fmla="*/ 82 h 79"/>
                  <a:gd name="T10" fmla="*/ 730 w 264"/>
                  <a:gd name="T11" fmla="*/ 21 h 79"/>
                  <a:gd name="T12" fmla="*/ 413 w 264"/>
                  <a:gd name="T13" fmla="*/ 55 h 79"/>
                  <a:gd name="T14" fmla="*/ 103 w 264"/>
                  <a:gd name="T15" fmla="*/ 87 h 79"/>
                  <a:gd name="T16" fmla="*/ 0 w 264"/>
                  <a:gd name="T17" fmla="*/ 155 h 7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4" h="79">
                    <a:moveTo>
                      <a:pt x="0" y="39"/>
                    </a:moveTo>
                    <a:cubicBezTo>
                      <a:pt x="0" y="54"/>
                      <a:pt x="5" y="57"/>
                      <a:pt x="33" y="59"/>
                    </a:cubicBezTo>
                    <a:cubicBezTo>
                      <a:pt x="60" y="61"/>
                      <a:pt x="86" y="71"/>
                      <a:pt x="140" y="73"/>
                    </a:cubicBezTo>
                    <a:cubicBezTo>
                      <a:pt x="195" y="75"/>
                      <a:pt x="238" y="79"/>
                      <a:pt x="251" y="65"/>
                    </a:cubicBezTo>
                    <a:cubicBezTo>
                      <a:pt x="264" y="51"/>
                      <a:pt x="259" y="28"/>
                      <a:pt x="247" y="21"/>
                    </a:cubicBezTo>
                    <a:cubicBezTo>
                      <a:pt x="235" y="14"/>
                      <a:pt x="215" y="0"/>
                      <a:pt x="184" y="5"/>
                    </a:cubicBezTo>
                    <a:cubicBezTo>
                      <a:pt x="153" y="9"/>
                      <a:pt x="140" y="10"/>
                      <a:pt x="104" y="14"/>
                    </a:cubicBezTo>
                    <a:cubicBezTo>
                      <a:pt x="70" y="17"/>
                      <a:pt x="43" y="20"/>
                      <a:pt x="26" y="22"/>
                    </a:cubicBezTo>
                    <a:cubicBezTo>
                      <a:pt x="9" y="25"/>
                      <a:pt x="0" y="27"/>
                      <a:pt x="0" y="39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" name="Freeform 740">
                <a:extLst>
                  <a:ext uri="{FF2B5EF4-FFF2-40B4-BE49-F238E27FC236}">
                    <a16:creationId xmlns:a16="http://schemas.microsoft.com/office/drawing/2014/main" id="{8B98BB7D-41AC-D39C-9266-63FC69CA3B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1019"/>
                <a:ext cx="347" cy="70"/>
              </a:xfrm>
              <a:custGeom>
                <a:avLst/>
                <a:gdLst>
                  <a:gd name="T0" fmla="*/ 33 w 219"/>
                  <a:gd name="T1" fmla="*/ 177 h 44"/>
                  <a:gd name="T2" fmla="*/ 163 w 219"/>
                  <a:gd name="T3" fmla="*/ 102 h 44"/>
                  <a:gd name="T4" fmla="*/ 390 w 219"/>
                  <a:gd name="T5" fmla="*/ 76 h 44"/>
                  <a:gd name="T6" fmla="*/ 653 w 219"/>
                  <a:gd name="T7" fmla="*/ 48 h 44"/>
                  <a:gd name="T8" fmla="*/ 871 w 219"/>
                  <a:gd name="T9" fmla="*/ 73 h 44"/>
                  <a:gd name="T10" fmla="*/ 776 w 219"/>
                  <a:gd name="T11" fmla="*/ 60 h 44"/>
                  <a:gd name="T12" fmla="*/ 673 w 219"/>
                  <a:gd name="T13" fmla="*/ 84 h 44"/>
                  <a:gd name="T14" fmla="*/ 580 w 219"/>
                  <a:gd name="T15" fmla="*/ 76 h 44"/>
                  <a:gd name="T16" fmla="*/ 464 w 219"/>
                  <a:gd name="T17" fmla="*/ 94 h 44"/>
                  <a:gd name="T18" fmla="*/ 339 w 219"/>
                  <a:gd name="T19" fmla="*/ 137 h 44"/>
                  <a:gd name="T20" fmla="*/ 215 w 219"/>
                  <a:gd name="T21" fmla="*/ 129 h 44"/>
                  <a:gd name="T22" fmla="*/ 43 w 219"/>
                  <a:gd name="T23" fmla="*/ 172 h 4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9" h="44">
                    <a:moveTo>
                      <a:pt x="8" y="44"/>
                    </a:moveTo>
                    <a:cubicBezTo>
                      <a:pt x="0" y="23"/>
                      <a:pt x="28" y="26"/>
                      <a:pt x="41" y="25"/>
                    </a:cubicBezTo>
                    <a:cubicBezTo>
                      <a:pt x="60" y="24"/>
                      <a:pt x="79" y="22"/>
                      <a:pt x="98" y="19"/>
                    </a:cubicBezTo>
                    <a:cubicBezTo>
                      <a:pt x="120" y="17"/>
                      <a:pt x="142" y="13"/>
                      <a:pt x="164" y="12"/>
                    </a:cubicBezTo>
                    <a:cubicBezTo>
                      <a:pt x="180" y="11"/>
                      <a:pt x="209" y="0"/>
                      <a:pt x="219" y="18"/>
                    </a:cubicBezTo>
                    <a:cubicBezTo>
                      <a:pt x="211" y="17"/>
                      <a:pt x="204" y="15"/>
                      <a:pt x="195" y="15"/>
                    </a:cubicBezTo>
                    <a:cubicBezTo>
                      <a:pt x="186" y="15"/>
                      <a:pt x="178" y="20"/>
                      <a:pt x="169" y="21"/>
                    </a:cubicBezTo>
                    <a:cubicBezTo>
                      <a:pt x="162" y="22"/>
                      <a:pt x="153" y="19"/>
                      <a:pt x="146" y="19"/>
                    </a:cubicBezTo>
                    <a:cubicBezTo>
                      <a:pt x="136" y="19"/>
                      <a:pt x="127" y="20"/>
                      <a:pt x="117" y="23"/>
                    </a:cubicBezTo>
                    <a:cubicBezTo>
                      <a:pt x="107" y="27"/>
                      <a:pt x="97" y="32"/>
                      <a:pt x="85" y="34"/>
                    </a:cubicBezTo>
                    <a:cubicBezTo>
                      <a:pt x="75" y="36"/>
                      <a:pt x="64" y="32"/>
                      <a:pt x="54" y="32"/>
                    </a:cubicBezTo>
                    <a:cubicBezTo>
                      <a:pt x="40" y="32"/>
                      <a:pt x="15" y="27"/>
                      <a:pt x="11" y="43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" name="Freeform 741">
                <a:extLst>
                  <a:ext uri="{FF2B5EF4-FFF2-40B4-BE49-F238E27FC236}">
                    <a16:creationId xmlns:a16="http://schemas.microsoft.com/office/drawing/2014/main" id="{BB41A9BA-8327-E907-C073-B361B1A080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7" y="1060"/>
                <a:ext cx="197" cy="59"/>
              </a:xfrm>
              <a:custGeom>
                <a:avLst/>
                <a:gdLst>
                  <a:gd name="T0" fmla="*/ 0 w 124"/>
                  <a:gd name="T1" fmla="*/ 145 h 37"/>
                  <a:gd name="T2" fmla="*/ 365 w 124"/>
                  <a:gd name="T3" fmla="*/ 145 h 37"/>
                  <a:gd name="T4" fmla="*/ 470 w 124"/>
                  <a:gd name="T5" fmla="*/ 104 h 37"/>
                  <a:gd name="T6" fmla="*/ 415 w 124"/>
                  <a:gd name="T7" fmla="*/ 0 h 37"/>
                  <a:gd name="T8" fmla="*/ 408 w 124"/>
                  <a:gd name="T9" fmla="*/ 94 h 37"/>
                  <a:gd name="T10" fmla="*/ 308 w 124"/>
                  <a:gd name="T11" fmla="*/ 129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24" h="37">
                    <a:moveTo>
                      <a:pt x="0" y="36"/>
                    </a:moveTo>
                    <a:cubicBezTo>
                      <a:pt x="30" y="36"/>
                      <a:pt x="61" y="37"/>
                      <a:pt x="91" y="36"/>
                    </a:cubicBezTo>
                    <a:cubicBezTo>
                      <a:pt x="99" y="35"/>
                      <a:pt x="111" y="35"/>
                      <a:pt x="117" y="26"/>
                    </a:cubicBezTo>
                    <a:cubicBezTo>
                      <a:pt x="124" y="15"/>
                      <a:pt x="108" y="7"/>
                      <a:pt x="103" y="0"/>
                    </a:cubicBezTo>
                    <a:cubicBezTo>
                      <a:pt x="106" y="7"/>
                      <a:pt x="107" y="16"/>
                      <a:pt x="102" y="23"/>
                    </a:cubicBezTo>
                    <a:cubicBezTo>
                      <a:pt x="96" y="31"/>
                      <a:pt x="86" y="29"/>
                      <a:pt x="77" y="32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" name="Freeform 742">
                <a:extLst>
                  <a:ext uri="{FF2B5EF4-FFF2-40B4-BE49-F238E27FC236}">
                    <a16:creationId xmlns:a16="http://schemas.microsoft.com/office/drawing/2014/main" id="{3E13960A-B704-542B-3278-7D4191693C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7" y="1056"/>
                <a:ext cx="37" cy="16"/>
              </a:xfrm>
              <a:custGeom>
                <a:avLst/>
                <a:gdLst>
                  <a:gd name="T0" fmla="*/ 8 w 23"/>
                  <a:gd name="T1" fmla="*/ 29 h 10"/>
                  <a:gd name="T2" fmla="*/ 88 w 23"/>
                  <a:gd name="T3" fmla="*/ 5 h 10"/>
                  <a:gd name="T4" fmla="*/ 0 w 23"/>
                  <a:gd name="T5" fmla="*/ 16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" y="7"/>
                    </a:moveTo>
                    <a:cubicBezTo>
                      <a:pt x="7" y="7"/>
                      <a:pt x="23" y="10"/>
                      <a:pt x="21" y="1"/>
                    </a:cubicBezTo>
                    <a:cubicBezTo>
                      <a:pt x="15" y="1"/>
                      <a:pt x="4" y="0"/>
                      <a:pt x="0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" name="Freeform 743">
                <a:extLst>
                  <a:ext uri="{FF2B5EF4-FFF2-40B4-BE49-F238E27FC236}">
                    <a16:creationId xmlns:a16="http://schemas.microsoft.com/office/drawing/2014/main" id="{52C3E278-0DE5-A7DB-4342-7381836B0F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0" y="1053"/>
                <a:ext cx="10" cy="7"/>
              </a:xfrm>
              <a:custGeom>
                <a:avLst/>
                <a:gdLst>
                  <a:gd name="T0" fmla="*/ 0 w 6"/>
                  <a:gd name="T1" fmla="*/ 1 h 5"/>
                  <a:gd name="T2" fmla="*/ 28 w 6"/>
                  <a:gd name="T3" fmla="*/ 8 h 5"/>
                  <a:gd name="T4" fmla="*/ 22 w 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1" y="4"/>
                      <a:pt x="3" y="5"/>
                      <a:pt x="6" y="3"/>
                    </a:cubicBezTo>
                    <a:cubicBezTo>
                      <a:pt x="6" y="1"/>
                      <a:pt x="6" y="1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" name="Oval 744">
                <a:extLst>
                  <a:ext uri="{FF2B5EF4-FFF2-40B4-BE49-F238E27FC236}">
                    <a16:creationId xmlns:a16="http://schemas.microsoft.com/office/drawing/2014/main" id="{E2638694-F9D4-8FAC-46C6-2DCAF001B1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9" y="1064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" name="Oval 745">
                <a:extLst>
                  <a:ext uri="{FF2B5EF4-FFF2-40B4-BE49-F238E27FC236}">
                    <a16:creationId xmlns:a16="http://schemas.microsoft.com/office/drawing/2014/main" id="{3E29C267-C218-54B5-B7B7-9F44BFB8D2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1" y="1056"/>
                <a:ext cx="65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" name="Oval 746">
                <a:extLst>
                  <a:ext uri="{FF2B5EF4-FFF2-40B4-BE49-F238E27FC236}">
                    <a16:creationId xmlns:a16="http://schemas.microsoft.com/office/drawing/2014/main" id="{1A94CF7D-AAE9-DA0D-7C9D-644CE3C4F0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6" y="1060"/>
                <a:ext cx="65" cy="3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" name="Freeform 747">
                <a:extLst>
                  <a:ext uri="{FF2B5EF4-FFF2-40B4-BE49-F238E27FC236}">
                    <a16:creationId xmlns:a16="http://schemas.microsoft.com/office/drawing/2014/main" id="{670CA9AB-A845-EF5E-9C30-AD97986D73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" y="1068"/>
                <a:ext cx="49" cy="26"/>
              </a:xfrm>
              <a:custGeom>
                <a:avLst/>
                <a:gdLst>
                  <a:gd name="T0" fmla="*/ 0 w 31"/>
                  <a:gd name="T1" fmla="*/ 42 h 16"/>
                  <a:gd name="T2" fmla="*/ 0 w 31"/>
                  <a:gd name="T3" fmla="*/ 54 h 16"/>
                  <a:gd name="T4" fmla="*/ 55 w 31"/>
                  <a:gd name="T5" fmla="*/ 68 h 16"/>
                  <a:gd name="T6" fmla="*/ 122 w 31"/>
                  <a:gd name="T7" fmla="*/ 26 h 16"/>
                  <a:gd name="T8" fmla="*/ 122 w 31"/>
                  <a:gd name="T9" fmla="*/ 18 h 16"/>
                  <a:gd name="T10" fmla="*/ 68 w 31"/>
                  <a:gd name="T11" fmla="*/ 0 h 16"/>
                  <a:gd name="T12" fmla="*/ 0 w 31"/>
                  <a:gd name="T13" fmla="*/ 42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9" y="16"/>
                      <a:pt x="14" y="16"/>
                    </a:cubicBezTo>
                    <a:cubicBezTo>
                      <a:pt x="24" y="16"/>
                      <a:pt x="31" y="12"/>
                      <a:pt x="31" y="6"/>
                    </a:cubicBezTo>
                    <a:cubicBezTo>
                      <a:pt x="31" y="6"/>
                      <a:pt x="31" y="5"/>
                      <a:pt x="31" y="4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7" y="0"/>
                      <a:pt x="0" y="4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" name="Oval 748">
                <a:extLst>
                  <a:ext uri="{FF2B5EF4-FFF2-40B4-BE49-F238E27FC236}">
                    <a16:creationId xmlns:a16="http://schemas.microsoft.com/office/drawing/2014/main" id="{EE596FD8-C359-2098-3713-BFF2D39DA5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3" y="1068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" name="Oval 749">
                <a:extLst>
                  <a:ext uri="{FF2B5EF4-FFF2-40B4-BE49-F238E27FC236}">
                    <a16:creationId xmlns:a16="http://schemas.microsoft.com/office/drawing/2014/main" id="{3F9785C1-368F-5668-90CF-DB6BD6F518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3" y="1068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" name="Freeform 750">
                <a:extLst>
                  <a:ext uri="{FF2B5EF4-FFF2-40B4-BE49-F238E27FC236}">
                    <a16:creationId xmlns:a16="http://schemas.microsoft.com/office/drawing/2014/main" id="{EBBB6F54-2257-4869-9B40-8B8903755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8" y="1079"/>
                <a:ext cx="36" cy="16"/>
              </a:xfrm>
              <a:custGeom>
                <a:avLst/>
                <a:gdLst>
                  <a:gd name="T0" fmla="*/ 88 w 23"/>
                  <a:gd name="T1" fmla="*/ 0 h 10"/>
                  <a:gd name="T2" fmla="*/ 0 w 23"/>
                  <a:gd name="T3" fmla="*/ 34 h 10"/>
                  <a:gd name="T4" fmla="*/ 88 w 23"/>
                  <a:gd name="T5" fmla="*/ 0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20" y="9"/>
                      <a:pt x="8" y="10"/>
                      <a:pt x="0" y="8"/>
                    </a:cubicBezTo>
                    <a:cubicBezTo>
                      <a:pt x="6" y="8"/>
                      <a:pt x="17" y="6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" name="Freeform 751">
                <a:extLst>
                  <a:ext uri="{FF2B5EF4-FFF2-40B4-BE49-F238E27FC236}">
                    <a16:creationId xmlns:a16="http://schemas.microsoft.com/office/drawing/2014/main" id="{5DDAE6AC-256E-842E-9C3D-44E047B97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0" y="1016"/>
                <a:ext cx="418" cy="125"/>
              </a:xfrm>
              <a:custGeom>
                <a:avLst/>
                <a:gdLst>
                  <a:gd name="T0" fmla="*/ 0 w 264"/>
                  <a:gd name="T1" fmla="*/ 155 h 79"/>
                  <a:gd name="T2" fmla="*/ 130 w 264"/>
                  <a:gd name="T3" fmla="*/ 233 h 79"/>
                  <a:gd name="T4" fmla="*/ 557 w 264"/>
                  <a:gd name="T5" fmla="*/ 291 h 79"/>
                  <a:gd name="T6" fmla="*/ 996 w 264"/>
                  <a:gd name="T7" fmla="*/ 258 h 79"/>
                  <a:gd name="T8" fmla="*/ 980 w 264"/>
                  <a:gd name="T9" fmla="*/ 82 h 79"/>
                  <a:gd name="T10" fmla="*/ 730 w 264"/>
                  <a:gd name="T11" fmla="*/ 21 h 79"/>
                  <a:gd name="T12" fmla="*/ 413 w 264"/>
                  <a:gd name="T13" fmla="*/ 55 h 79"/>
                  <a:gd name="T14" fmla="*/ 103 w 264"/>
                  <a:gd name="T15" fmla="*/ 87 h 79"/>
                  <a:gd name="T16" fmla="*/ 0 w 264"/>
                  <a:gd name="T17" fmla="*/ 155 h 7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4" h="79">
                    <a:moveTo>
                      <a:pt x="0" y="39"/>
                    </a:moveTo>
                    <a:cubicBezTo>
                      <a:pt x="0" y="54"/>
                      <a:pt x="5" y="57"/>
                      <a:pt x="33" y="59"/>
                    </a:cubicBezTo>
                    <a:cubicBezTo>
                      <a:pt x="60" y="61"/>
                      <a:pt x="86" y="71"/>
                      <a:pt x="140" y="73"/>
                    </a:cubicBezTo>
                    <a:cubicBezTo>
                      <a:pt x="195" y="75"/>
                      <a:pt x="238" y="79"/>
                      <a:pt x="251" y="65"/>
                    </a:cubicBezTo>
                    <a:cubicBezTo>
                      <a:pt x="264" y="51"/>
                      <a:pt x="259" y="28"/>
                      <a:pt x="247" y="21"/>
                    </a:cubicBezTo>
                    <a:cubicBezTo>
                      <a:pt x="235" y="14"/>
                      <a:pt x="215" y="0"/>
                      <a:pt x="184" y="5"/>
                    </a:cubicBezTo>
                    <a:cubicBezTo>
                      <a:pt x="153" y="9"/>
                      <a:pt x="140" y="10"/>
                      <a:pt x="104" y="14"/>
                    </a:cubicBezTo>
                    <a:cubicBezTo>
                      <a:pt x="70" y="17"/>
                      <a:pt x="43" y="20"/>
                      <a:pt x="26" y="22"/>
                    </a:cubicBezTo>
                    <a:cubicBezTo>
                      <a:pt x="9" y="25"/>
                      <a:pt x="0" y="27"/>
                      <a:pt x="0" y="39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" name="Freeform 752">
                <a:extLst>
                  <a:ext uri="{FF2B5EF4-FFF2-40B4-BE49-F238E27FC236}">
                    <a16:creationId xmlns:a16="http://schemas.microsoft.com/office/drawing/2014/main" id="{DD380FF1-7C72-4488-74E6-0BA2A0D669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" y="1035"/>
                <a:ext cx="447" cy="106"/>
              </a:xfrm>
              <a:custGeom>
                <a:avLst/>
                <a:gdLst>
                  <a:gd name="T0" fmla="*/ 8 w 282"/>
                  <a:gd name="T1" fmla="*/ 87 h 67"/>
                  <a:gd name="T2" fmla="*/ 171 w 282"/>
                  <a:gd name="T3" fmla="*/ 190 h 67"/>
                  <a:gd name="T4" fmla="*/ 669 w 282"/>
                  <a:gd name="T5" fmla="*/ 253 h 67"/>
                  <a:gd name="T6" fmla="*/ 1060 w 282"/>
                  <a:gd name="T7" fmla="*/ 165 h 67"/>
                  <a:gd name="T8" fmla="*/ 1095 w 282"/>
                  <a:gd name="T9" fmla="*/ 47 h 67"/>
                  <a:gd name="T10" fmla="*/ 911 w 282"/>
                  <a:gd name="T11" fmla="*/ 13 h 67"/>
                  <a:gd name="T12" fmla="*/ 542 w 282"/>
                  <a:gd name="T13" fmla="*/ 55 h 67"/>
                  <a:gd name="T14" fmla="*/ 159 w 282"/>
                  <a:gd name="T15" fmla="*/ 40 h 67"/>
                  <a:gd name="T16" fmla="*/ 8 w 282"/>
                  <a:gd name="T17" fmla="*/ 87 h 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2" h="67">
                    <a:moveTo>
                      <a:pt x="2" y="22"/>
                    </a:moveTo>
                    <a:cubicBezTo>
                      <a:pt x="0" y="36"/>
                      <a:pt x="14" y="40"/>
                      <a:pt x="43" y="48"/>
                    </a:cubicBezTo>
                    <a:cubicBezTo>
                      <a:pt x="73" y="55"/>
                      <a:pt x="116" y="67"/>
                      <a:pt x="168" y="64"/>
                    </a:cubicBezTo>
                    <a:cubicBezTo>
                      <a:pt x="220" y="61"/>
                      <a:pt x="255" y="51"/>
                      <a:pt x="266" y="42"/>
                    </a:cubicBezTo>
                    <a:cubicBezTo>
                      <a:pt x="276" y="33"/>
                      <a:pt x="282" y="21"/>
                      <a:pt x="275" y="12"/>
                    </a:cubicBezTo>
                    <a:cubicBezTo>
                      <a:pt x="267" y="4"/>
                      <a:pt x="259" y="0"/>
                      <a:pt x="229" y="3"/>
                    </a:cubicBezTo>
                    <a:cubicBezTo>
                      <a:pt x="199" y="7"/>
                      <a:pt x="161" y="11"/>
                      <a:pt x="136" y="14"/>
                    </a:cubicBezTo>
                    <a:cubicBezTo>
                      <a:pt x="111" y="17"/>
                      <a:pt x="57" y="14"/>
                      <a:pt x="40" y="10"/>
                    </a:cubicBezTo>
                    <a:cubicBezTo>
                      <a:pt x="22" y="7"/>
                      <a:pt x="5" y="8"/>
                      <a:pt x="2" y="22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" name="Freeform 753">
                <a:extLst>
                  <a:ext uri="{FF2B5EF4-FFF2-40B4-BE49-F238E27FC236}">
                    <a16:creationId xmlns:a16="http://schemas.microsoft.com/office/drawing/2014/main" id="{1DC06E4C-E3FE-A186-80C5-B0516E9F6B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" y="1056"/>
                <a:ext cx="303" cy="39"/>
              </a:xfrm>
              <a:custGeom>
                <a:avLst/>
                <a:gdLst>
                  <a:gd name="T0" fmla="*/ 13 w 191"/>
                  <a:gd name="T1" fmla="*/ 53 h 25"/>
                  <a:gd name="T2" fmla="*/ 48 w 191"/>
                  <a:gd name="T3" fmla="*/ 5 h 25"/>
                  <a:gd name="T4" fmla="*/ 136 w 191"/>
                  <a:gd name="T5" fmla="*/ 14 h 25"/>
                  <a:gd name="T6" fmla="*/ 327 w 191"/>
                  <a:gd name="T7" fmla="*/ 30 h 25"/>
                  <a:gd name="T8" fmla="*/ 519 w 191"/>
                  <a:gd name="T9" fmla="*/ 22 h 25"/>
                  <a:gd name="T10" fmla="*/ 642 w 191"/>
                  <a:gd name="T11" fmla="*/ 19 h 25"/>
                  <a:gd name="T12" fmla="*/ 763 w 191"/>
                  <a:gd name="T13" fmla="*/ 0 h 25"/>
                  <a:gd name="T14" fmla="*/ 503 w 191"/>
                  <a:gd name="T15" fmla="*/ 42 h 25"/>
                  <a:gd name="T16" fmla="*/ 252 w 191"/>
                  <a:gd name="T17" fmla="*/ 66 h 25"/>
                  <a:gd name="T18" fmla="*/ 90 w 191"/>
                  <a:gd name="T19" fmla="*/ 66 h 25"/>
                  <a:gd name="T20" fmla="*/ 13 w 191"/>
                  <a:gd name="T21" fmla="*/ 53 h 2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91" h="25">
                    <a:moveTo>
                      <a:pt x="3" y="14"/>
                    </a:moveTo>
                    <a:cubicBezTo>
                      <a:pt x="0" y="8"/>
                      <a:pt x="8" y="2"/>
                      <a:pt x="12" y="1"/>
                    </a:cubicBezTo>
                    <a:cubicBezTo>
                      <a:pt x="19" y="0"/>
                      <a:pt x="28" y="2"/>
                      <a:pt x="34" y="4"/>
                    </a:cubicBezTo>
                    <a:cubicBezTo>
                      <a:pt x="49" y="7"/>
                      <a:pt x="66" y="8"/>
                      <a:pt x="82" y="8"/>
                    </a:cubicBezTo>
                    <a:cubicBezTo>
                      <a:pt x="98" y="7"/>
                      <a:pt x="114" y="7"/>
                      <a:pt x="130" y="6"/>
                    </a:cubicBezTo>
                    <a:cubicBezTo>
                      <a:pt x="140" y="5"/>
                      <a:pt x="151" y="5"/>
                      <a:pt x="161" y="5"/>
                    </a:cubicBezTo>
                    <a:cubicBezTo>
                      <a:pt x="171" y="4"/>
                      <a:pt x="181" y="0"/>
                      <a:pt x="191" y="0"/>
                    </a:cubicBezTo>
                    <a:cubicBezTo>
                      <a:pt x="171" y="10"/>
                      <a:pt x="147" y="11"/>
                      <a:pt x="126" y="11"/>
                    </a:cubicBezTo>
                    <a:cubicBezTo>
                      <a:pt x="105" y="11"/>
                      <a:pt x="84" y="17"/>
                      <a:pt x="63" y="17"/>
                    </a:cubicBezTo>
                    <a:cubicBezTo>
                      <a:pt x="51" y="16"/>
                      <a:pt x="34" y="11"/>
                      <a:pt x="23" y="17"/>
                    </a:cubicBezTo>
                    <a:cubicBezTo>
                      <a:pt x="19" y="19"/>
                      <a:pt x="4" y="25"/>
                      <a:pt x="3" y="14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" name="Freeform 754">
                <a:extLst>
                  <a:ext uri="{FF2B5EF4-FFF2-40B4-BE49-F238E27FC236}">
                    <a16:creationId xmlns:a16="http://schemas.microsoft.com/office/drawing/2014/main" id="{3C0F09B3-C53F-D95A-3FB4-48E64AF02E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" y="1056"/>
                <a:ext cx="150" cy="64"/>
              </a:xfrm>
              <a:custGeom>
                <a:avLst/>
                <a:gdLst>
                  <a:gd name="T0" fmla="*/ 0 w 95"/>
                  <a:gd name="T1" fmla="*/ 156 h 41"/>
                  <a:gd name="T2" fmla="*/ 292 w 95"/>
                  <a:gd name="T3" fmla="*/ 103 h 41"/>
                  <a:gd name="T4" fmla="*/ 362 w 95"/>
                  <a:gd name="T5" fmla="*/ 30 h 41"/>
                  <a:gd name="T6" fmla="*/ 276 w 95"/>
                  <a:gd name="T7" fmla="*/ 5 h 41"/>
                  <a:gd name="T8" fmla="*/ 229 w 95"/>
                  <a:gd name="T9" fmla="*/ 83 h 4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5" h="41">
                    <a:moveTo>
                      <a:pt x="0" y="41"/>
                    </a:moveTo>
                    <a:cubicBezTo>
                      <a:pt x="25" y="38"/>
                      <a:pt x="51" y="36"/>
                      <a:pt x="74" y="27"/>
                    </a:cubicBezTo>
                    <a:cubicBezTo>
                      <a:pt x="81" y="24"/>
                      <a:pt x="95" y="18"/>
                      <a:pt x="92" y="8"/>
                    </a:cubicBezTo>
                    <a:cubicBezTo>
                      <a:pt x="90" y="0"/>
                      <a:pt x="77" y="1"/>
                      <a:pt x="70" y="1"/>
                    </a:cubicBezTo>
                    <a:cubicBezTo>
                      <a:pt x="81" y="9"/>
                      <a:pt x="65" y="19"/>
                      <a:pt x="58" y="22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" name="Freeform 755">
                <a:extLst>
                  <a:ext uri="{FF2B5EF4-FFF2-40B4-BE49-F238E27FC236}">
                    <a16:creationId xmlns:a16="http://schemas.microsoft.com/office/drawing/2014/main" id="{B83FD512-7C00-4FA4-966A-8BCBCD0CD9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2" y="1045"/>
                <a:ext cx="41" cy="33"/>
              </a:xfrm>
              <a:custGeom>
                <a:avLst/>
                <a:gdLst>
                  <a:gd name="T0" fmla="*/ 8 w 26"/>
                  <a:gd name="T1" fmla="*/ 82 h 21"/>
                  <a:gd name="T2" fmla="*/ 103 w 26"/>
                  <a:gd name="T3" fmla="*/ 55 h 21"/>
                  <a:gd name="T4" fmla="*/ 13 w 26"/>
                  <a:gd name="T5" fmla="*/ 74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6" h="21">
                    <a:moveTo>
                      <a:pt x="2" y="21"/>
                    </a:moveTo>
                    <a:cubicBezTo>
                      <a:pt x="0" y="0"/>
                      <a:pt x="19" y="17"/>
                      <a:pt x="26" y="14"/>
                    </a:cubicBezTo>
                    <a:cubicBezTo>
                      <a:pt x="19" y="11"/>
                      <a:pt x="9" y="15"/>
                      <a:pt x="3" y="1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" name="Oval 756">
                <a:extLst>
                  <a:ext uri="{FF2B5EF4-FFF2-40B4-BE49-F238E27FC236}">
                    <a16:creationId xmlns:a16="http://schemas.microsoft.com/office/drawing/2014/main" id="{A7AFAAC5-072C-263F-F002-575BB06D9D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0" y="1089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" name="Oval 757">
                <a:extLst>
                  <a:ext uri="{FF2B5EF4-FFF2-40B4-BE49-F238E27FC236}">
                    <a16:creationId xmlns:a16="http://schemas.microsoft.com/office/drawing/2014/main" id="{DC0A21CF-8DF1-7A40-63E4-026E60E5A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3" y="1081"/>
                <a:ext cx="6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" name="Oval 758">
                <a:extLst>
                  <a:ext uri="{FF2B5EF4-FFF2-40B4-BE49-F238E27FC236}">
                    <a16:creationId xmlns:a16="http://schemas.microsoft.com/office/drawing/2014/main" id="{FEBF73BF-DE94-C5B9-BC50-6C7F6A4A88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7" y="1086"/>
                <a:ext cx="65" cy="3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" name="Freeform 759">
                <a:extLst>
                  <a:ext uri="{FF2B5EF4-FFF2-40B4-BE49-F238E27FC236}">
                    <a16:creationId xmlns:a16="http://schemas.microsoft.com/office/drawing/2014/main" id="{3FE753CA-ADB5-085B-5462-D87997F179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7" y="1094"/>
                <a:ext cx="49" cy="25"/>
              </a:xfrm>
              <a:custGeom>
                <a:avLst/>
                <a:gdLst>
                  <a:gd name="T0" fmla="*/ 0 w 31"/>
                  <a:gd name="T1" fmla="*/ 39 h 16"/>
                  <a:gd name="T2" fmla="*/ 0 w 31"/>
                  <a:gd name="T3" fmla="*/ 47 h 16"/>
                  <a:gd name="T4" fmla="*/ 55 w 31"/>
                  <a:gd name="T5" fmla="*/ 61 h 16"/>
                  <a:gd name="T6" fmla="*/ 122 w 31"/>
                  <a:gd name="T7" fmla="*/ 27 h 16"/>
                  <a:gd name="T8" fmla="*/ 122 w 31"/>
                  <a:gd name="T9" fmla="*/ 20 h 16"/>
                  <a:gd name="T10" fmla="*/ 68 w 31"/>
                  <a:gd name="T11" fmla="*/ 0 h 16"/>
                  <a:gd name="T12" fmla="*/ 0 w 31"/>
                  <a:gd name="T13" fmla="*/ 39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8" y="16"/>
                      <a:pt x="14" y="16"/>
                    </a:cubicBezTo>
                    <a:cubicBezTo>
                      <a:pt x="24" y="16"/>
                      <a:pt x="31" y="12"/>
                      <a:pt x="31" y="7"/>
                    </a:cubicBezTo>
                    <a:cubicBezTo>
                      <a:pt x="31" y="6"/>
                      <a:pt x="31" y="5"/>
                      <a:pt x="31" y="5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7" y="0"/>
                      <a:pt x="0" y="4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" name="Oval 760">
                <a:extLst>
                  <a:ext uri="{FF2B5EF4-FFF2-40B4-BE49-F238E27FC236}">
                    <a16:creationId xmlns:a16="http://schemas.microsoft.com/office/drawing/2014/main" id="{3E591533-9223-FC15-3C67-258CF6BD1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" y="1094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" name="Oval 761">
                <a:extLst>
                  <a:ext uri="{FF2B5EF4-FFF2-40B4-BE49-F238E27FC236}">
                    <a16:creationId xmlns:a16="http://schemas.microsoft.com/office/drawing/2014/main" id="{B5470F9C-237D-4FCD-27CF-E2DEFECEA8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" y="1094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" name="Freeform 762">
                <a:extLst>
                  <a:ext uri="{FF2B5EF4-FFF2-40B4-BE49-F238E27FC236}">
                    <a16:creationId xmlns:a16="http://schemas.microsoft.com/office/drawing/2014/main" id="{5D275A07-D2C1-8844-9837-EF19CE2FA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" y="1105"/>
                <a:ext cx="37" cy="17"/>
              </a:xfrm>
              <a:custGeom>
                <a:avLst/>
                <a:gdLst>
                  <a:gd name="T0" fmla="*/ 97 w 23"/>
                  <a:gd name="T1" fmla="*/ 0 h 11"/>
                  <a:gd name="T2" fmla="*/ 0 w 23"/>
                  <a:gd name="T3" fmla="*/ 29 h 11"/>
                  <a:gd name="T4" fmla="*/ 97 w 23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23" y="0"/>
                    </a:moveTo>
                    <a:cubicBezTo>
                      <a:pt x="19" y="9"/>
                      <a:pt x="8" y="11"/>
                      <a:pt x="0" y="8"/>
                    </a:cubicBezTo>
                    <a:cubicBezTo>
                      <a:pt x="6" y="8"/>
                      <a:pt x="17" y="7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" name="Freeform 763">
                <a:extLst>
                  <a:ext uri="{FF2B5EF4-FFF2-40B4-BE49-F238E27FC236}">
                    <a16:creationId xmlns:a16="http://schemas.microsoft.com/office/drawing/2014/main" id="{EE188008-8859-E412-31AB-F26CFD2530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" y="1035"/>
                <a:ext cx="447" cy="106"/>
              </a:xfrm>
              <a:custGeom>
                <a:avLst/>
                <a:gdLst>
                  <a:gd name="T0" fmla="*/ 8 w 282"/>
                  <a:gd name="T1" fmla="*/ 87 h 67"/>
                  <a:gd name="T2" fmla="*/ 171 w 282"/>
                  <a:gd name="T3" fmla="*/ 190 h 67"/>
                  <a:gd name="T4" fmla="*/ 669 w 282"/>
                  <a:gd name="T5" fmla="*/ 253 h 67"/>
                  <a:gd name="T6" fmla="*/ 1060 w 282"/>
                  <a:gd name="T7" fmla="*/ 165 h 67"/>
                  <a:gd name="T8" fmla="*/ 1095 w 282"/>
                  <a:gd name="T9" fmla="*/ 47 h 67"/>
                  <a:gd name="T10" fmla="*/ 911 w 282"/>
                  <a:gd name="T11" fmla="*/ 13 h 67"/>
                  <a:gd name="T12" fmla="*/ 542 w 282"/>
                  <a:gd name="T13" fmla="*/ 55 h 67"/>
                  <a:gd name="T14" fmla="*/ 159 w 282"/>
                  <a:gd name="T15" fmla="*/ 40 h 67"/>
                  <a:gd name="T16" fmla="*/ 8 w 282"/>
                  <a:gd name="T17" fmla="*/ 87 h 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2" h="67">
                    <a:moveTo>
                      <a:pt x="2" y="22"/>
                    </a:moveTo>
                    <a:cubicBezTo>
                      <a:pt x="0" y="36"/>
                      <a:pt x="14" y="40"/>
                      <a:pt x="43" y="48"/>
                    </a:cubicBezTo>
                    <a:cubicBezTo>
                      <a:pt x="73" y="55"/>
                      <a:pt x="116" y="67"/>
                      <a:pt x="168" y="64"/>
                    </a:cubicBezTo>
                    <a:cubicBezTo>
                      <a:pt x="220" y="61"/>
                      <a:pt x="255" y="51"/>
                      <a:pt x="266" y="42"/>
                    </a:cubicBezTo>
                    <a:cubicBezTo>
                      <a:pt x="276" y="33"/>
                      <a:pt x="282" y="21"/>
                      <a:pt x="275" y="12"/>
                    </a:cubicBezTo>
                    <a:cubicBezTo>
                      <a:pt x="267" y="4"/>
                      <a:pt x="259" y="0"/>
                      <a:pt x="229" y="3"/>
                    </a:cubicBezTo>
                    <a:cubicBezTo>
                      <a:pt x="199" y="7"/>
                      <a:pt x="161" y="11"/>
                      <a:pt x="136" y="14"/>
                    </a:cubicBezTo>
                    <a:cubicBezTo>
                      <a:pt x="111" y="17"/>
                      <a:pt x="57" y="14"/>
                      <a:pt x="40" y="10"/>
                    </a:cubicBezTo>
                    <a:cubicBezTo>
                      <a:pt x="22" y="7"/>
                      <a:pt x="5" y="8"/>
                      <a:pt x="2" y="2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" name="Freeform 764">
                <a:extLst>
                  <a:ext uri="{FF2B5EF4-FFF2-40B4-BE49-F238E27FC236}">
                    <a16:creationId xmlns:a16="http://schemas.microsoft.com/office/drawing/2014/main" id="{B7536078-0EB2-E754-72DB-E6AD58436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" y="1144"/>
                <a:ext cx="688" cy="168"/>
              </a:xfrm>
              <a:custGeom>
                <a:avLst/>
                <a:gdLst>
                  <a:gd name="T0" fmla="*/ 13 w 434"/>
                  <a:gd name="T1" fmla="*/ 279 h 106"/>
                  <a:gd name="T2" fmla="*/ 224 w 434"/>
                  <a:gd name="T3" fmla="*/ 312 h 106"/>
                  <a:gd name="T4" fmla="*/ 666 w 434"/>
                  <a:gd name="T5" fmla="*/ 339 h 106"/>
                  <a:gd name="T6" fmla="*/ 1430 w 434"/>
                  <a:gd name="T7" fmla="*/ 322 h 106"/>
                  <a:gd name="T8" fmla="*/ 1717 w 434"/>
                  <a:gd name="T9" fmla="*/ 151 h 106"/>
                  <a:gd name="T10" fmla="*/ 1397 w 434"/>
                  <a:gd name="T11" fmla="*/ 55 h 106"/>
                  <a:gd name="T12" fmla="*/ 797 w 434"/>
                  <a:gd name="T13" fmla="*/ 33 h 106"/>
                  <a:gd name="T14" fmla="*/ 314 w 434"/>
                  <a:gd name="T15" fmla="*/ 149 h 106"/>
                  <a:gd name="T16" fmla="*/ 40 w 434"/>
                  <a:gd name="T17" fmla="*/ 250 h 106"/>
                  <a:gd name="T18" fmla="*/ 13 w 434"/>
                  <a:gd name="T19" fmla="*/ 279 h 10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4" h="106">
                    <a:moveTo>
                      <a:pt x="3" y="70"/>
                    </a:moveTo>
                    <a:cubicBezTo>
                      <a:pt x="4" y="79"/>
                      <a:pt x="19" y="79"/>
                      <a:pt x="56" y="78"/>
                    </a:cubicBezTo>
                    <a:cubicBezTo>
                      <a:pt x="93" y="77"/>
                      <a:pt x="109" y="72"/>
                      <a:pt x="167" y="85"/>
                    </a:cubicBezTo>
                    <a:cubicBezTo>
                      <a:pt x="225" y="98"/>
                      <a:pt x="308" y="106"/>
                      <a:pt x="359" y="81"/>
                    </a:cubicBezTo>
                    <a:cubicBezTo>
                      <a:pt x="410" y="56"/>
                      <a:pt x="429" y="50"/>
                      <a:pt x="431" y="38"/>
                    </a:cubicBezTo>
                    <a:cubicBezTo>
                      <a:pt x="434" y="26"/>
                      <a:pt x="388" y="19"/>
                      <a:pt x="351" y="14"/>
                    </a:cubicBezTo>
                    <a:cubicBezTo>
                      <a:pt x="315" y="10"/>
                      <a:pt x="259" y="0"/>
                      <a:pt x="200" y="8"/>
                    </a:cubicBezTo>
                    <a:cubicBezTo>
                      <a:pt x="142" y="16"/>
                      <a:pt x="110" y="23"/>
                      <a:pt x="79" y="37"/>
                    </a:cubicBezTo>
                    <a:cubicBezTo>
                      <a:pt x="49" y="51"/>
                      <a:pt x="20" y="60"/>
                      <a:pt x="10" y="63"/>
                    </a:cubicBezTo>
                    <a:cubicBezTo>
                      <a:pt x="0" y="66"/>
                      <a:pt x="3" y="65"/>
                      <a:pt x="3" y="7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" name="Freeform 765">
                <a:extLst>
                  <a:ext uri="{FF2B5EF4-FFF2-40B4-BE49-F238E27FC236}">
                    <a16:creationId xmlns:a16="http://schemas.microsoft.com/office/drawing/2014/main" id="{28985011-2283-24E0-D56C-637A9DB2A7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" y="1158"/>
                <a:ext cx="520" cy="94"/>
              </a:xfrm>
              <a:custGeom>
                <a:avLst/>
                <a:gdLst>
                  <a:gd name="T0" fmla="*/ 8 w 328"/>
                  <a:gd name="T1" fmla="*/ 231 h 59"/>
                  <a:gd name="T2" fmla="*/ 301 w 328"/>
                  <a:gd name="T3" fmla="*/ 115 h 59"/>
                  <a:gd name="T4" fmla="*/ 686 w 328"/>
                  <a:gd name="T5" fmla="*/ 29 h 59"/>
                  <a:gd name="T6" fmla="*/ 924 w 328"/>
                  <a:gd name="T7" fmla="*/ 16 h 59"/>
                  <a:gd name="T8" fmla="*/ 1306 w 328"/>
                  <a:gd name="T9" fmla="*/ 64 h 59"/>
                  <a:gd name="T10" fmla="*/ 897 w 328"/>
                  <a:gd name="T11" fmla="*/ 73 h 59"/>
                  <a:gd name="T12" fmla="*/ 705 w 328"/>
                  <a:gd name="T13" fmla="*/ 145 h 59"/>
                  <a:gd name="T14" fmla="*/ 495 w 328"/>
                  <a:gd name="T15" fmla="*/ 145 h 59"/>
                  <a:gd name="T16" fmla="*/ 335 w 328"/>
                  <a:gd name="T17" fmla="*/ 175 h 59"/>
                  <a:gd name="T18" fmla="*/ 216 w 328"/>
                  <a:gd name="T19" fmla="*/ 193 h 59"/>
                  <a:gd name="T20" fmla="*/ 0 w 328"/>
                  <a:gd name="T21" fmla="*/ 239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28" h="59">
                    <a:moveTo>
                      <a:pt x="2" y="57"/>
                    </a:moveTo>
                    <a:cubicBezTo>
                      <a:pt x="26" y="47"/>
                      <a:pt x="51" y="37"/>
                      <a:pt x="76" y="28"/>
                    </a:cubicBezTo>
                    <a:cubicBezTo>
                      <a:pt x="108" y="17"/>
                      <a:pt x="139" y="12"/>
                      <a:pt x="172" y="7"/>
                    </a:cubicBezTo>
                    <a:cubicBezTo>
                      <a:pt x="192" y="4"/>
                      <a:pt x="212" y="0"/>
                      <a:pt x="232" y="4"/>
                    </a:cubicBezTo>
                    <a:cubicBezTo>
                      <a:pt x="264" y="10"/>
                      <a:pt x="299" y="4"/>
                      <a:pt x="328" y="16"/>
                    </a:cubicBezTo>
                    <a:cubicBezTo>
                      <a:pt x="294" y="11"/>
                      <a:pt x="259" y="10"/>
                      <a:pt x="225" y="18"/>
                    </a:cubicBezTo>
                    <a:cubicBezTo>
                      <a:pt x="208" y="23"/>
                      <a:pt x="193" y="33"/>
                      <a:pt x="177" y="36"/>
                    </a:cubicBezTo>
                    <a:cubicBezTo>
                      <a:pt x="159" y="39"/>
                      <a:pt x="141" y="35"/>
                      <a:pt x="124" y="36"/>
                    </a:cubicBezTo>
                    <a:cubicBezTo>
                      <a:pt x="110" y="37"/>
                      <a:pt x="97" y="40"/>
                      <a:pt x="84" y="43"/>
                    </a:cubicBezTo>
                    <a:cubicBezTo>
                      <a:pt x="74" y="46"/>
                      <a:pt x="64" y="46"/>
                      <a:pt x="54" y="48"/>
                    </a:cubicBezTo>
                    <a:cubicBezTo>
                      <a:pt x="37" y="51"/>
                      <a:pt x="16" y="52"/>
                      <a:pt x="0" y="59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" name="Freeform 766">
                <a:extLst>
                  <a:ext uri="{FF2B5EF4-FFF2-40B4-BE49-F238E27FC236}">
                    <a16:creationId xmlns:a16="http://schemas.microsoft.com/office/drawing/2014/main" id="{11FC1CCA-C31D-5A2B-497C-1E03333CC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" y="1204"/>
                <a:ext cx="496" cy="89"/>
              </a:xfrm>
              <a:custGeom>
                <a:avLst/>
                <a:gdLst>
                  <a:gd name="T0" fmla="*/ 103 w 313"/>
                  <a:gd name="T1" fmla="*/ 121 h 56"/>
                  <a:gd name="T2" fmla="*/ 811 w 313"/>
                  <a:gd name="T3" fmla="*/ 189 h 56"/>
                  <a:gd name="T4" fmla="*/ 1062 w 313"/>
                  <a:gd name="T5" fmla="*/ 108 h 56"/>
                  <a:gd name="T6" fmla="*/ 1182 w 313"/>
                  <a:gd name="T7" fmla="*/ 48 h 56"/>
                  <a:gd name="T8" fmla="*/ 1246 w 313"/>
                  <a:gd name="T9" fmla="*/ 0 h 56"/>
                  <a:gd name="T10" fmla="*/ 1062 w 313"/>
                  <a:gd name="T11" fmla="*/ 68 h 56"/>
                  <a:gd name="T12" fmla="*/ 944 w 313"/>
                  <a:gd name="T13" fmla="*/ 73 h 56"/>
                  <a:gd name="T14" fmla="*/ 884 w 313"/>
                  <a:gd name="T15" fmla="*/ 64 h 56"/>
                  <a:gd name="T16" fmla="*/ 802 w 313"/>
                  <a:gd name="T17" fmla="*/ 76 h 56"/>
                  <a:gd name="T18" fmla="*/ 713 w 313"/>
                  <a:gd name="T19" fmla="*/ 76 h 56"/>
                  <a:gd name="T20" fmla="*/ 498 w 313"/>
                  <a:gd name="T21" fmla="*/ 116 h 56"/>
                  <a:gd name="T22" fmla="*/ 0 w 313"/>
                  <a:gd name="T23" fmla="*/ 114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13" h="56">
                    <a:moveTo>
                      <a:pt x="26" y="30"/>
                    </a:moveTo>
                    <a:cubicBezTo>
                      <a:pt x="85" y="31"/>
                      <a:pt x="143" y="56"/>
                      <a:pt x="204" y="47"/>
                    </a:cubicBezTo>
                    <a:cubicBezTo>
                      <a:pt x="226" y="44"/>
                      <a:pt x="246" y="37"/>
                      <a:pt x="267" y="27"/>
                    </a:cubicBezTo>
                    <a:cubicBezTo>
                      <a:pt x="277" y="22"/>
                      <a:pt x="287" y="16"/>
                      <a:pt x="297" y="12"/>
                    </a:cubicBezTo>
                    <a:cubicBezTo>
                      <a:pt x="305" y="9"/>
                      <a:pt x="309" y="7"/>
                      <a:pt x="313" y="0"/>
                    </a:cubicBezTo>
                    <a:cubicBezTo>
                      <a:pt x="297" y="7"/>
                      <a:pt x="285" y="15"/>
                      <a:pt x="267" y="17"/>
                    </a:cubicBezTo>
                    <a:cubicBezTo>
                      <a:pt x="257" y="18"/>
                      <a:pt x="247" y="19"/>
                      <a:pt x="237" y="18"/>
                    </a:cubicBezTo>
                    <a:cubicBezTo>
                      <a:pt x="232" y="17"/>
                      <a:pt x="227" y="15"/>
                      <a:pt x="222" y="16"/>
                    </a:cubicBezTo>
                    <a:cubicBezTo>
                      <a:pt x="214" y="17"/>
                      <a:pt x="210" y="20"/>
                      <a:pt x="201" y="19"/>
                    </a:cubicBezTo>
                    <a:cubicBezTo>
                      <a:pt x="194" y="19"/>
                      <a:pt x="185" y="17"/>
                      <a:pt x="179" y="19"/>
                    </a:cubicBezTo>
                    <a:cubicBezTo>
                      <a:pt x="188" y="41"/>
                      <a:pt x="136" y="31"/>
                      <a:pt x="125" y="29"/>
                    </a:cubicBezTo>
                    <a:cubicBezTo>
                      <a:pt x="84" y="22"/>
                      <a:pt x="40" y="18"/>
                      <a:pt x="0" y="28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" name="Freeform 767">
                <a:extLst>
                  <a:ext uri="{FF2B5EF4-FFF2-40B4-BE49-F238E27FC236}">
                    <a16:creationId xmlns:a16="http://schemas.microsoft.com/office/drawing/2014/main" id="{A2E6A3EA-117F-765C-0C02-3949183A5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" y="1176"/>
                <a:ext cx="126" cy="19"/>
              </a:xfrm>
              <a:custGeom>
                <a:avLst/>
                <a:gdLst>
                  <a:gd name="T0" fmla="*/ 0 w 80"/>
                  <a:gd name="T1" fmla="*/ 48 h 12"/>
                  <a:gd name="T2" fmla="*/ 312 w 80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0" h="12">
                    <a:moveTo>
                      <a:pt x="0" y="12"/>
                    </a:moveTo>
                    <a:cubicBezTo>
                      <a:pt x="23" y="0"/>
                      <a:pt x="55" y="1"/>
                      <a:pt x="8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" name="Oval 768">
                <a:extLst>
                  <a:ext uri="{FF2B5EF4-FFF2-40B4-BE49-F238E27FC236}">
                    <a16:creationId xmlns:a16="http://schemas.microsoft.com/office/drawing/2014/main" id="{3C88BA38-F4C8-9D16-358A-68B69B4C2B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" y="1209"/>
                <a:ext cx="82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" name="Oval 769">
                <a:extLst>
                  <a:ext uri="{FF2B5EF4-FFF2-40B4-BE49-F238E27FC236}">
                    <a16:creationId xmlns:a16="http://schemas.microsoft.com/office/drawing/2014/main" id="{B7D93D86-2B5E-7B29-23B3-1C5BCC912D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" y="1198"/>
                <a:ext cx="83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" name="Oval 770">
                <a:extLst>
                  <a:ext uri="{FF2B5EF4-FFF2-40B4-BE49-F238E27FC236}">
                    <a16:creationId xmlns:a16="http://schemas.microsoft.com/office/drawing/2014/main" id="{5D44A1B3-8867-8AC8-D285-202C0EE6A8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4" y="1204"/>
                <a:ext cx="81" cy="44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" name="Freeform 771">
                <a:extLst>
                  <a:ext uri="{FF2B5EF4-FFF2-40B4-BE49-F238E27FC236}">
                    <a16:creationId xmlns:a16="http://schemas.microsoft.com/office/drawing/2014/main" id="{52D5175A-FEA7-D65A-9AAC-C882DB636E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" y="1215"/>
                <a:ext cx="63" cy="30"/>
              </a:xfrm>
              <a:custGeom>
                <a:avLst/>
                <a:gdLst>
                  <a:gd name="T0" fmla="*/ 0 w 40"/>
                  <a:gd name="T1" fmla="*/ 43 h 19"/>
                  <a:gd name="T2" fmla="*/ 5 w 40"/>
                  <a:gd name="T3" fmla="*/ 55 h 19"/>
                  <a:gd name="T4" fmla="*/ 74 w 40"/>
                  <a:gd name="T5" fmla="*/ 74 h 19"/>
                  <a:gd name="T6" fmla="*/ 156 w 40"/>
                  <a:gd name="T7" fmla="*/ 27 h 19"/>
                  <a:gd name="T8" fmla="*/ 156 w 40"/>
                  <a:gd name="T9" fmla="*/ 21 h 19"/>
                  <a:gd name="T10" fmla="*/ 87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1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1" y="19"/>
                      <a:pt x="40" y="14"/>
                      <a:pt x="40" y="7"/>
                    </a:cubicBezTo>
                    <a:cubicBezTo>
                      <a:pt x="40" y="7"/>
                      <a:pt x="40" y="6"/>
                      <a:pt x="40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" name="Oval 772">
                <a:extLst>
                  <a:ext uri="{FF2B5EF4-FFF2-40B4-BE49-F238E27FC236}">
                    <a16:creationId xmlns:a16="http://schemas.microsoft.com/office/drawing/2014/main" id="{5004B2AF-87FC-CDEF-D2D2-021217B9EA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6" y="1214"/>
                <a:ext cx="8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" name="Oval 773">
                <a:extLst>
                  <a:ext uri="{FF2B5EF4-FFF2-40B4-BE49-F238E27FC236}">
                    <a16:creationId xmlns:a16="http://schemas.microsoft.com/office/drawing/2014/main" id="{1A755DBC-8A37-5A5B-E9B6-FC27EF57F4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" y="1214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" name="Freeform 774">
                <a:extLst>
                  <a:ext uri="{FF2B5EF4-FFF2-40B4-BE49-F238E27FC236}">
                    <a16:creationId xmlns:a16="http://schemas.microsoft.com/office/drawing/2014/main" id="{86A18B84-E488-DC12-0278-466D13E422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1229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" name="Freeform 775">
                <a:extLst>
                  <a:ext uri="{FF2B5EF4-FFF2-40B4-BE49-F238E27FC236}">
                    <a16:creationId xmlns:a16="http://schemas.microsoft.com/office/drawing/2014/main" id="{27E4B811-3248-7D12-4AF1-7BD1CE138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" y="1144"/>
                <a:ext cx="688" cy="168"/>
              </a:xfrm>
              <a:custGeom>
                <a:avLst/>
                <a:gdLst>
                  <a:gd name="T0" fmla="*/ 13 w 434"/>
                  <a:gd name="T1" fmla="*/ 279 h 106"/>
                  <a:gd name="T2" fmla="*/ 224 w 434"/>
                  <a:gd name="T3" fmla="*/ 312 h 106"/>
                  <a:gd name="T4" fmla="*/ 666 w 434"/>
                  <a:gd name="T5" fmla="*/ 339 h 106"/>
                  <a:gd name="T6" fmla="*/ 1430 w 434"/>
                  <a:gd name="T7" fmla="*/ 322 h 106"/>
                  <a:gd name="T8" fmla="*/ 1717 w 434"/>
                  <a:gd name="T9" fmla="*/ 151 h 106"/>
                  <a:gd name="T10" fmla="*/ 1397 w 434"/>
                  <a:gd name="T11" fmla="*/ 55 h 106"/>
                  <a:gd name="T12" fmla="*/ 797 w 434"/>
                  <a:gd name="T13" fmla="*/ 33 h 106"/>
                  <a:gd name="T14" fmla="*/ 314 w 434"/>
                  <a:gd name="T15" fmla="*/ 149 h 106"/>
                  <a:gd name="T16" fmla="*/ 40 w 434"/>
                  <a:gd name="T17" fmla="*/ 250 h 106"/>
                  <a:gd name="T18" fmla="*/ 13 w 434"/>
                  <a:gd name="T19" fmla="*/ 279 h 10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4" h="106">
                    <a:moveTo>
                      <a:pt x="3" y="70"/>
                    </a:moveTo>
                    <a:cubicBezTo>
                      <a:pt x="4" y="79"/>
                      <a:pt x="19" y="79"/>
                      <a:pt x="56" y="78"/>
                    </a:cubicBezTo>
                    <a:cubicBezTo>
                      <a:pt x="93" y="77"/>
                      <a:pt x="109" y="72"/>
                      <a:pt x="167" y="85"/>
                    </a:cubicBezTo>
                    <a:cubicBezTo>
                      <a:pt x="225" y="98"/>
                      <a:pt x="308" y="106"/>
                      <a:pt x="359" y="81"/>
                    </a:cubicBezTo>
                    <a:cubicBezTo>
                      <a:pt x="410" y="56"/>
                      <a:pt x="429" y="50"/>
                      <a:pt x="431" y="38"/>
                    </a:cubicBezTo>
                    <a:cubicBezTo>
                      <a:pt x="434" y="26"/>
                      <a:pt x="388" y="19"/>
                      <a:pt x="351" y="14"/>
                    </a:cubicBezTo>
                    <a:cubicBezTo>
                      <a:pt x="315" y="10"/>
                      <a:pt x="259" y="0"/>
                      <a:pt x="200" y="8"/>
                    </a:cubicBezTo>
                    <a:cubicBezTo>
                      <a:pt x="142" y="16"/>
                      <a:pt x="110" y="23"/>
                      <a:pt x="79" y="37"/>
                    </a:cubicBezTo>
                    <a:cubicBezTo>
                      <a:pt x="49" y="51"/>
                      <a:pt x="20" y="60"/>
                      <a:pt x="10" y="63"/>
                    </a:cubicBezTo>
                    <a:cubicBezTo>
                      <a:pt x="0" y="66"/>
                      <a:pt x="3" y="65"/>
                      <a:pt x="3" y="7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" name="Freeform 776">
                <a:extLst>
                  <a:ext uri="{FF2B5EF4-FFF2-40B4-BE49-F238E27FC236}">
                    <a16:creationId xmlns:a16="http://schemas.microsoft.com/office/drawing/2014/main" id="{E858752C-2382-8B31-2A9E-FEB02AAFF1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6" y="1128"/>
                <a:ext cx="594" cy="143"/>
              </a:xfrm>
              <a:custGeom>
                <a:avLst/>
                <a:gdLst>
                  <a:gd name="T0" fmla="*/ 21 w 375"/>
                  <a:gd name="T1" fmla="*/ 33 h 90"/>
                  <a:gd name="T2" fmla="*/ 219 w 375"/>
                  <a:gd name="T3" fmla="*/ 224 h 90"/>
                  <a:gd name="T4" fmla="*/ 683 w 375"/>
                  <a:gd name="T5" fmla="*/ 356 h 90"/>
                  <a:gd name="T6" fmla="*/ 1172 w 375"/>
                  <a:gd name="T7" fmla="*/ 286 h 90"/>
                  <a:gd name="T8" fmla="*/ 1478 w 375"/>
                  <a:gd name="T9" fmla="*/ 230 h 90"/>
                  <a:gd name="T10" fmla="*/ 1288 w 375"/>
                  <a:gd name="T11" fmla="*/ 108 h 90"/>
                  <a:gd name="T12" fmla="*/ 817 w 375"/>
                  <a:gd name="T13" fmla="*/ 52 h 90"/>
                  <a:gd name="T14" fmla="*/ 310 w 375"/>
                  <a:gd name="T15" fmla="*/ 40 h 90"/>
                  <a:gd name="T16" fmla="*/ 21 w 375"/>
                  <a:gd name="T17" fmla="*/ 33 h 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75" h="90">
                    <a:moveTo>
                      <a:pt x="5" y="8"/>
                    </a:moveTo>
                    <a:cubicBezTo>
                      <a:pt x="0" y="25"/>
                      <a:pt x="19" y="36"/>
                      <a:pt x="55" y="56"/>
                    </a:cubicBezTo>
                    <a:cubicBezTo>
                      <a:pt x="92" y="75"/>
                      <a:pt x="123" y="90"/>
                      <a:pt x="172" y="89"/>
                    </a:cubicBezTo>
                    <a:cubicBezTo>
                      <a:pt x="221" y="88"/>
                      <a:pt x="246" y="74"/>
                      <a:pt x="295" y="71"/>
                    </a:cubicBezTo>
                    <a:cubicBezTo>
                      <a:pt x="344" y="67"/>
                      <a:pt x="369" y="63"/>
                      <a:pt x="372" y="57"/>
                    </a:cubicBezTo>
                    <a:cubicBezTo>
                      <a:pt x="375" y="52"/>
                      <a:pt x="353" y="36"/>
                      <a:pt x="324" y="27"/>
                    </a:cubicBezTo>
                    <a:cubicBezTo>
                      <a:pt x="296" y="18"/>
                      <a:pt x="258" y="10"/>
                      <a:pt x="206" y="13"/>
                    </a:cubicBezTo>
                    <a:cubicBezTo>
                      <a:pt x="153" y="16"/>
                      <a:pt x="107" y="18"/>
                      <a:pt x="78" y="10"/>
                    </a:cubicBezTo>
                    <a:cubicBezTo>
                      <a:pt x="48" y="2"/>
                      <a:pt x="9" y="0"/>
                      <a:pt x="5" y="8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" name="Freeform 777">
                <a:extLst>
                  <a:ext uri="{FF2B5EF4-FFF2-40B4-BE49-F238E27FC236}">
                    <a16:creationId xmlns:a16="http://schemas.microsoft.com/office/drawing/2014/main" id="{7EF57A65-0F81-43F7-8F0F-F779F0A86B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5" y="1139"/>
                <a:ext cx="482" cy="57"/>
              </a:xfrm>
              <a:custGeom>
                <a:avLst/>
                <a:gdLst>
                  <a:gd name="T0" fmla="*/ 5 w 304"/>
                  <a:gd name="T1" fmla="*/ 48 h 36"/>
                  <a:gd name="T2" fmla="*/ 21 w 304"/>
                  <a:gd name="T3" fmla="*/ 8 h 36"/>
                  <a:gd name="T4" fmla="*/ 82 w 304"/>
                  <a:gd name="T5" fmla="*/ 8 h 36"/>
                  <a:gd name="T6" fmla="*/ 216 w 304"/>
                  <a:gd name="T7" fmla="*/ 40 h 36"/>
                  <a:gd name="T8" fmla="*/ 434 w 304"/>
                  <a:gd name="T9" fmla="*/ 68 h 36"/>
                  <a:gd name="T10" fmla="*/ 748 w 304"/>
                  <a:gd name="T11" fmla="*/ 60 h 36"/>
                  <a:gd name="T12" fmla="*/ 932 w 304"/>
                  <a:gd name="T13" fmla="*/ 48 h 36"/>
                  <a:gd name="T14" fmla="*/ 1081 w 304"/>
                  <a:gd name="T15" fmla="*/ 60 h 36"/>
                  <a:gd name="T16" fmla="*/ 1211 w 304"/>
                  <a:gd name="T17" fmla="*/ 95 h 36"/>
                  <a:gd name="T18" fmla="*/ 782 w 304"/>
                  <a:gd name="T19" fmla="*/ 87 h 36"/>
                  <a:gd name="T20" fmla="*/ 442 w 304"/>
                  <a:gd name="T21" fmla="*/ 95 h 36"/>
                  <a:gd name="T22" fmla="*/ 347 w 304"/>
                  <a:gd name="T23" fmla="*/ 136 h 36"/>
                  <a:gd name="T24" fmla="*/ 168 w 304"/>
                  <a:gd name="T25" fmla="*/ 100 h 36"/>
                  <a:gd name="T26" fmla="*/ 8 w 304"/>
                  <a:gd name="T27" fmla="*/ 60 h 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04" h="36">
                    <a:moveTo>
                      <a:pt x="1" y="12"/>
                    </a:moveTo>
                    <a:cubicBezTo>
                      <a:pt x="1" y="7"/>
                      <a:pt x="0" y="5"/>
                      <a:pt x="5" y="2"/>
                    </a:cubicBezTo>
                    <a:cubicBezTo>
                      <a:pt x="9" y="0"/>
                      <a:pt x="17" y="1"/>
                      <a:pt x="21" y="2"/>
                    </a:cubicBezTo>
                    <a:cubicBezTo>
                      <a:pt x="32" y="3"/>
                      <a:pt x="44" y="7"/>
                      <a:pt x="54" y="10"/>
                    </a:cubicBezTo>
                    <a:cubicBezTo>
                      <a:pt x="72" y="14"/>
                      <a:pt x="90" y="16"/>
                      <a:pt x="109" y="17"/>
                    </a:cubicBezTo>
                    <a:cubicBezTo>
                      <a:pt x="135" y="18"/>
                      <a:pt x="161" y="15"/>
                      <a:pt x="188" y="15"/>
                    </a:cubicBezTo>
                    <a:cubicBezTo>
                      <a:pt x="203" y="15"/>
                      <a:pt x="218" y="13"/>
                      <a:pt x="234" y="12"/>
                    </a:cubicBezTo>
                    <a:cubicBezTo>
                      <a:pt x="246" y="11"/>
                      <a:pt x="259" y="12"/>
                      <a:pt x="271" y="15"/>
                    </a:cubicBezTo>
                    <a:cubicBezTo>
                      <a:pt x="282" y="17"/>
                      <a:pt x="295" y="19"/>
                      <a:pt x="304" y="24"/>
                    </a:cubicBezTo>
                    <a:cubicBezTo>
                      <a:pt x="270" y="13"/>
                      <a:pt x="231" y="16"/>
                      <a:pt x="196" y="22"/>
                    </a:cubicBezTo>
                    <a:cubicBezTo>
                      <a:pt x="169" y="27"/>
                      <a:pt x="139" y="18"/>
                      <a:pt x="111" y="24"/>
                    </a:cubicBezTo>
                    <a:cubicBezTo>
                      <a:pt x="103" y="26"/>
                      <a:pt x="96" y="33"/>
                      <a:pt x="87" y="34"/>
                    </a:cubicBezTo>
                    <a:cubicBezTo>
                      <a:pt x="73" y="36"/>
                      <a:pt x="56" y="29"/>
                      <a:pt x="42" y="25"/>
                    </a:cubicBezTo>
                    <a:cubicBezTo>
                      <a:pt x="38" y="24"/>
                      <a:pt x="2" y="6"/>
                      <a:pt x="2" y="15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" name="Freeform 778">
                <a:extLst>
                  <a:ext uri="{FF2B5EF4-FFF2-40B4-BE49-F238E27FC236}">
                    <a16:creationId xmlns:a16="http://schemas.microsoft.com/office/drawing/2014/main" id="{C20F3D00-95CA-0E73-DA1F-CD8B7433F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7" y="1187"/>
                <a:ext cx="406" cy="76"/>
              </a:xfrm>
              <a:custGeom>
                <a:avLst/>
                <a:gdLst>
                  <a:gd name="T0" fmla="*/ 5 w 256"/>
                  <a:gd name="T1" fmla="*/ 124 h 48"/>
                  <a:gd name="T2" fmla="*/ 458 w 256"/>
                  <a:gd name="T3" fmla="*/ 143 h 48"/>
                  <a:gd name="T4" fmla="*/ 906 w 256"/>
                  <a:gd name="T5" fmla="*/ 90 h 48"/>
                  <a:gd name="T6" fmla="*/ 948 w 256"/>
                  <a:gd name="T7" fmla="*/ 43 h 48"/>
                  <a:gd name="T8" fmla="*/ 817 w 256"/>
                  <a:gd name="T9" fmla="*/ 5 h 48"/>
                  <a:gd name="T10" fmla="*/ 742 w 256"/>
                  <a:gd name="T11" fmla="*/ 27 h 48"/>
                  <a:gd name="T12" fmla="*/ 550 w 256"/>
                  <a:gd name="T13" fmla="*/ 73 h 48"/>
                  <a:gd name="T14" fmla="*/ 295 w 256"/>
                  <a:gd name="T15" fmla="*/ 35 h 48"/>
                  <a:gd name="T16" fmla="*/ 168 w 256"/>
                  <a:gd name="T17" fmla="*/ 90 h 48"/>
                  <a:gd name="T18" fmla="*/ 0 w 256"/>
                  <a:gd name="T19" fmla="*/ 120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56" h="48">
                    <a:moveTo>
                      <a:pt x="1" y="31"/>
                    </a:moveTo>
                    <a:cubicBezTo>
                      <a:pt x="37" y="48"/>
                      <a:pt x="78" y="44"/>
                      <a:pt x="115" y="36"/>
                    </a:cubicBezTo>
                    <a:cubicBezTo>
                      <a:pt x="152" y="27"/>
                      <a:pt x="189" y="23"/>
                      <a:pt x="227" y="23"/>
                    </a:cubicBezTo>
                    <a:cubicBezTo>
                      <a:pt x="242" y="23"/>
                      <a:pt x="256" y="22"/>
                      <a:pt x="238" y="11"/>
                    </a:cubicBezTo>
                    <a:cubicBezTo>
                      <a:pt x="229" y="5"/>
                      <a:pt x="215" y="0"/>
                      <a:pt x="205" y="1"/>
                    </a:cubicBezTo>
                    <a:cubicBezTo>
                      <a:pt x="197" y="1"/>
                      <a:pt x="194" y="4"/>
                      <a:pt x="186" y="7"/>
                    </a:cubicBezTo>
                    <a:cubicBezTo>
                      <a:pt x="170" y="13"/>
                      <a:pt x="155" y="16"/>
                      <a:pt x="138" y="18"/>
                    </a:cubicBezTo>
                    <a:cubicBezTo>
                      <a:pt x="118" y="21"/>
                      <a:pt x="92" y="20"/>
                      <a:pt x="74" y="9"/>
                    </a:cubicBezTo>
                    <a:cubicBezTo>
                      <a:pt x="70" y="23"/>
                      <a:pt x="55" y="30"/>
                      <a:pt x="42" y="23"/>
                    </a:cubicBezTo>
                    <a:cubicBezTo>
                      <a:pt x="38" y="36"/>
                      <a:pt x="9" y="31"/>
                      <a:pt x="0" y="30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" name="Freeform 779">
                <a:extLst>
                  <a:ext uri="{FF2B5EF4-FFF2-40B4-BE49-F238E27FC236}">
                    <a16:creationId xmlns:a16="http://schemas.microsoft.com/office/drawing/2014/main" id="{4A6123DD-E4F9-4E7F-30E9-8AE5C64D6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1155"/>
                <a:ext cx="90" cy="33"/>
              </a:xfrm>
              <a:custGeom>
                <a:avLst/>
                <a:gdLst>
                  <a:gd name="T0" fmla="*/ 5 w 57"/>
                  <a:gd name="T1" fmla="*/ 5 h 21"/>
                  <a:gd name="T2" fmla="*/ 224 w 57"/>
                  <a:gd name="T3" fmla="*/ 42 h 21"/>
                  <a:gd name="T4" fmla="*/ 0 w 57"/>
                  <a:gd name="T5" fmla="*/ 0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" h="21">
                    <a:moveTo>
                      <a:pt x="1" y="1"/>
                    </a:moveTo>
                    <a:cubicBezTo>
                      <a:pt x="14" y="7"/>
                      <a:pt x="45" y="21"/>
                      <a:pt x="57" y="11"/>
                    </a:cubicBezTo>
                    <a:cubicBezTo>
                      <a:pt x="38" y="10"/>
                      <a:pt x="19" y="4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" name="Oval 780">
                <a:extLst>
                  <a:ext uri="{FF2B5EF4-FFF2-40B4-BE49-F238E27FC236}">
                    <a16:creationId xmlns:a16="http://schemas.microsoft.com/office/drawing/2014/main" id="{B8B314C1-ACD9-8AA8-EB2F-B49A387CC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3" y="1192"/>
                <a:ext cx="83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" name="Oval 781">
                <a:extLst>
                  <a:ext uri="{FF2B5EF4-FFF2-40B4-BE49-F238E27FC236}">
                    <a16:creationId xmlns:a16="http://schemas.microsoft.com/office/drawing/2014/main" id="{E854D0AB-427A-7323-B4BA-E2600E96B2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4" y="1182"/>
                <a:ext cx="82" cy="4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" name="Oval 782">
                <a:extLst>
                  <a:ext uri="{FF2B5EF4-FFF2-40B4-BE49-F238E27FC236}">
                    <a16:creationId xmlns:a16="http://schemas.microsoft.com/office/drawing/2014/main" id="{7AD366D4-8E35-B627-B77F-BD6E90BD49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8" y="1187"/>
                <a:ext cx="83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" name="Freeform 783">
                <a:extLst>
                  <a:ext uri="{FF2B5EF4-FFF2-40B4-BE49-F238E27FC236}">
                    <a16:creationId xmlns:a16="http://schemas.microsoft.com/office/drawing/2014/main" id="{6F68D31A-0B4E-B2CF-B705-4DD820699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1198"/>
                <a:ext cx="63" cy="31"/>
              </a:xfrm>
              <a:custGeom>
                <a:avLst/>
                <a:gdLst>
                  <a:gd name="T0" fmla="*/ 0 w 40"/>
                  <a:gd name="T1" fmla="*/ 45 h 20"/>
                  <a:gd name="T2" fmla="*/ 5 w 40"/>
                  <a:gd name="T3" fmla="*/ 53 h 20"/>
                  <a:gd name="T4" fmla="*/ 74 w 40"/>
                  <a:gd name="T5" fmla="*/ 74 h 20"/>
                  <a:gd name="T6" fmla="*/ 156 w 40"/>
                  <a:gd name="T7" fmla="*/ 29 h 20"/>
                  <a:gd name="T8" fmla="*/ 151 w 40"/>
                  <a:gd name="T9" fmla="*/ 19 h 20"/>
                  <a:gd name="T10" fmla="*/ 87 w 40"/>
                  <a:gd name="T11" fmla="*/ 0 h 20"/>
                  <a:gd name="T12" fmla="*/ 0 w 40"/>
                  <a:gd name="T13" fmla="*/ 45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0">
                    <a:moveTo>
                      <a:pt x="0" y="12"/>
                    </a:moveTo>
                    <a:cubicBezTo>
                      <a:pt x="0" y="13"/>
                      <a:pt x="1" y="13"/>
                      <a:pt x="1" y="14"/>
                    </a:cubicBezTo>
                    <a:cubicBezTo>
                      <a:pt x="5" y="17"/>
                      <a:pt x="11" y="20"/>
                      <a:pt x="19" y="20"/>
                    </a:cubicBezTo>
                    <a:cubicBezTo>
                      <a:pt x="30" y="20"/>
                      <a:pt x="40" y="14"/>
                      <a:pt x="40" y="8"/>
                    </a:cubicBezTo>
                    <a:cubicBezTo>
                      <a:pt x="40" y="7"/>
                      <a:pt x="40" y="6"/>
                      <a:pt x="39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" name="Oval 784">
                <a:extLst>
                  <a:ext uri="{FF2B5EF4-FFF2-40B4-BE49-F238E27FC236}">
                    <a16:creationId xmlns:a16="http://schemas.microsoft.com/office/drawing/2014/main" id="{3980A115-B217-820F-DCE6-33F9557C81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1" y="1196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" name="Oval 785">
                <a:extLst>
                  <a:ext uri="{FF2B5EF4-FFF2-40B4-BE49-F238E27FC236}">
                    <a16:creationId xmlns:a16="http://schemas.microsoft.com/office/drawing/2014/main" id="{0192016D-234A-F543-275C-DBDAAD1610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3" y="1196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" name="Freeform 786">
                <a:extLst>
                  <a:ext uri="{FF2B5EF4-FFF2-40B4-BE49-F238E27FC236}">
                    <a16:creationId xmlns:a16="http://schemas.microsoft.com/office/drawing/2014/main" id="{34F84109-2734-205D-6936-2D5C654DAA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9" y="1212"/>
                <a:ext cx="45" cy="21"/>
              </a:xfrm>
              <a:custGeom>
                <a:avLst/>
                <a:gdLst>
                  <a:gd name="T0" fmla="*/ 109 w 29"/>
                  <a:gd name="T1" fmla="*/ 0 h 13"/>
                  <a:gd name="T2" fmla="*/ 0 w 29"/>
                  <a:gd name="T3" fmla="*/ 39 h 13"/>
                  <a:gd name="T4" fmla="*/ 109 w 29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cubicBezTo>
                      <a:pt x="24" y="11"/>
                      <a:pt x="10" y="13"/>
                      <a:pt x="0" y="9"/>
                    </a:cubicBezTo>
                    <a:cubicBezTo>
                      <a:pt x="7" y="9"/>
                      <a:pt x="21" y="8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" name="Freeform 787">
                <a:extLst>
                  <a:ext uri="{FF2B5EF4-FFF2-40B4-BE49-F238E27FC236}">
                    <a16:creationId xmlns:a16="http://schemas.microsoft.com/office/drawing/2014/main" id="{D2D47A98-7E22-5AC9-B4B1-7DAA951602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6" y="1128"/>
                <a:ext cx="594" cy="143"/>
              </a:xfrm>
              <a:custGeom>
                <a:avLst/>
                <a:gdLst>
                  <a:gd name="T0" fmla="*/ 21 w 375"/>
                  <a:gd name="T1" fmla="*/ 33 h 90"/>
                  <a:gd name="T2" fmla="*/ 219 w 375"/>
                  <a:gd name="T3" fmla="*/ 224 h 90"/>
                  <a:gd name="T4" fmla="*/ 683 w 375"/>
                  <a:gd name="T5" fmla="*/ 356 h 90"/>
                  <a:gd name="T6" fmla="*/ 1172 w 375"/>
                  <a:gd name="T7" fmla="*/ 286 h 90"/>
                  <a:gd name="T8" fmla="*/ 1478 w 375"/>
                  <a:gd name="T9" fmla="*/ 230 h 90"/>
                  <a:gd name="T10" fmla="*/ 1288 w 375"/>
                  <a:gd name="T11" fmla="*/ 108 h 90"/>
                  <a:gd name="T12" fmla="*/ 817 w 375"/>
                  <a:gd name="T13" fmla="*/ 52 h 90"/>
                  <a:gd name="T14" fmla="*/ 310 w 375"/>
                  <a:gd name="T15" fmla="*/ 40 h 90"/>
                  <a:gd name="T16" fmla="*/ 21 w 375"/>
                  <a:gd name="T17" fmla="*/ 33 h 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75" h="90">
                    <a:moveTo>
                      <a:pt x="5" y="8"/>
                    </a:moveTo>
                    <a:cubicBezTo>
                      <a:pt x="0" y="25"/>
                      <a:pt x="19" y="36"/>
                      <a:pt x="55" y="56"/>
                    </a:cubicBezTo>
                    <a:cubicBezTo>
                      <a:pt x="92" y="75"/>
                      <a:pt x="123" y="90"/>
                      <a:pt x="172" y="89"/>
                    </a:cubicBezTo>
                    <a:cubicBezTo>
                      <a:pt x="221" y="88"/>
                      <a:pt x="246" y="74"/>
                      <a:pt x="295" y="71"/>
                    </a:cubicBezTo>
                    <a:cubicBezTo>
                      <a:pt x="344" y="67"/>
                      <a:pt x="369" y="63"/>
                      <a:pt x="372" y="57"/>
                    </a:cubicBezTo>
                    <a:cubicBezTo>
                      <a:pt x="375" y="52"/>
                      <a:pt x="353" y="36"/>
                      <a:pt x="324" y="27"/>
                    </a:cubicBezTo>
                    <a:cubicBezTo>
                      <a:pt x="296" y="18"/>
                      <a:pt x="258" y="10"/>
                      <a:pt x="206" y="13"/>
                    </a:cubicBezTo>
                    <a:cubicBezTo>
                      <a:pt x="153" y="16"/>
                      <a:pt x="107" y="18"/>
                      <a:pt x="78" y="10"/>
                    </a:cubicBezTo>
                    <a:cubicBezTo>
                      <a:pt x="48" y="2"/>
                      <a:pt x="9" y="0"/>
                      <a:pt x="5" y="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" name="Freeform 788">
                <a:extLst>
                  <a:ext uri="{FF2B5EF4-FFF2-40B4-BE49-F238E27FC236}">
                    <a16:creationId xmlns:a16="http://schemas.microsoft.com/office/drawing/2014/main" id="{61C26CF0-2C54-C83A-A3D0-47A6ADBEDB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3" y="1135"/>
                <a:ext cx="523" cy="164"/>
              </a:xfrm>
              <a:custGeom>
                <a:avLst/>
                <a:gdLst>
                  <a:gd name="T0" fmla="*/ 1314 w 330"/>
                  <a:gd name="T1" fmla="*/ 62 h 104"/>
                  <a:gd name="T2" fmla="*/ 708 w 330"/>
                  <a:gd name="T3" fmla="*/ 5 h 104"/>
                  <a:gd name="T4" fmla="*/ 13 w 330"/>
                  <a:gd name="T5" fmla="*/ 68 h 104"/>
                  <a:gd name="T6" fmla="*/ 271 w 330"/>
                  <a:gd name="T7" fmla="*/ 208 h 104"/>
                  <a:gd name="T8" fmla="*/ 899 w 330"/>
                  <a:gd name="T9" fmla="*/ 380 h 104"/>
                  <a:gd name="T10" fmla="*/ 1314 w 330"/>
                  <a:gd name="T11" fmla="*/ 353 h 104"/>
                  <a:gd name="T12" fmla="*/ 1314 w 330"/>
                  <a:gd name="T13" fmla="*/ 62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30" h="104">
                    <a:moveTo>
                      <a:pt x="330" y="16"/>
                    </a:moveTo>
                    <a:cubicBezTo>
                      <a:pt x="299" y="12"/>
                      <a:pt x="226" y="3"/>
                      <a:pt x="178" y="1"/>
                    </a:cubicBezTo>
                    <a:cubicBezTo>
                      <a:pt x="115" y="0"/>
                      <a:pt x="6" y="2"/>
                      <a:pt x="3" y="17"/>
                    </a:cubicBezTo>
                    <a:cubicBezTo>
                      <a:pt x="0" y="30"/>
                      <a:pt x="14" y="39"/>
                      <a:pt x="68" y="53"/>
                    </a:cubicBezTo>
                    <a:cubicBezTo>
                      <a:pt x="121" y="67"/>
                      <a:pt x="197" y="96"/>
                      <a:pt x="226" y="97"/>
                    </a:cubicBezTo>
                    <a:cubicBezTo>
                      <a:pt x="253" y="99"/>
                      <a:pt x="289" y="104"/>
                      <a:pt x="330" y="90"/>
                    </a:cubicBezTo>
                    <a:lnTo>
                      <a:pt x="330" y="16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" name="Freeform 789">
                <a:extLst>
                  <a:ext uri="{FF2B5EF4-FFF2-40B4-BE49-F238E27FC236}">
                    <a16:creationId xmlns:a16="http://schemas.microsoft.com/office/drawing/2014/main" id="{332131C3-8750-A8EB-5164-66842ADC51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6" y="1146"/>
                <a:ext cx="455" cy="49"/>
              </a:xfrm>
              <a:custGeom>
                <a:avLst/>
                <a:gdLst>
                  <a:gd name="T0" fmla="*/ 27 w 287"/>
                  <a:gd name="T1" fmla="*/ 60 h 31"/>
                  <a:gd name="T2" fmla="*/ 108 w 287"/>
                  <a:gd name="T3" fmla="*/ 27 h 31"/>
                  <a:gd name="T4" fmla="*/ 239 w 287"/>
                  <a:gd name="T5" fmla="*/ 14 h 31"/>
                  <a:gd name="T6" fmla="*/ 495 w 287"/>
                  <a:gd name="T7" fmla="*/ 5 h 31"/>
                  <a:gd name="T8" fmla="*/ 761 w 287"/>
                  <a:gd name="T9" fmla="*/ 13 h 31"/>
                  <a:gd name="T10" fmla="*/ 1143 w 287"/>
                  <a:gd name="T11" fmla="*/ 52 h 31"/>
                  <a:gd name="T12" fmla="*/ 709 w 287"/>
                  <a:gd name="T13" fmla="*/ 43 h 31"/>
                  <a:gd name="T14" fmla="*/ 498 w 287"/>
                  <a:gd name="T15" fmla="*/ 52 h 31"/>
                  <a:gd name="T16" fmla="*/ 314 w 287"/>
                  <a:gd name="T17" fmla="*/ 63 h 31"/>
                  <a:gd name="T18" fmla="*/ 216 w 287"/>
                  <a:gd name="T19" fmla="*/ 100 h 31"/>
                  <a:gd name="T20" fmla="*/ 151 w 287"/>
                  <a:gd name="T21" fmla="*/ 122 h 31"/>
                  <a:gd name="T22" fmla="*/ 33 w 287"/>
                  <a:gd name="T23" fmla="*/ 68 h 3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7" h="31">
                    <a:moveTo>
                      <a:pt x="7" y="15"/>
                    </a:moveTo>
                    <a:cubicBezTo>
                      <a:pt x="0" y="9"/>
                      <a:pt x="24" y="7"/>
                      <a:pt x="27" y="7"/>
                    </a:cubicBezTo>
                    <a:cubicBezTo>
                      <a:pt x="38" y="5"/>
                      <a:pt x="48" y="4"/>
                      <a:pt x="60" y="4"/>
                    </a:cubicBezTo>
                    <a:cubicBezTo>
                      <a:pt x="81" y="4"/>
                      <a:pt x="103" y="3"/>
                      <a:pt x="124" y="1"/>
                    </a:cubicBezTo>
                    <a:cubicBezTo>
                      <a:pt x="146" y="0"/>
                      <a:pt x="169" y="2"/>
                      <a:pt x="191" y="3"/>
                    </a:cubicBezTo>
                    <a:cubicBezTo>
                      <a:pt x="222" y="4"/>
                      <a:pt x="257" y="4"/>
                      <a:pt x="287" y="13"/>
                    </a:cubicBezTo>
                    <a:cubicBezTo>
                      <a:pt x="251" y="8"/>
                      <a:pt x="214" y="9"/>
                      <a:pt x="178" y="11"/>
                    </a:cubicBezTo>
                    <a:cubicBezTo>
                      <a:pt x="160" y="12"/>
                      <a:pt x="142" y="14"/>
                      <a:pt x="125" y="13"/>
                    </a:cubicBezTo>
                    <a:cubicBezTo>
                      <a:pt x="109" y="12"/>
                      <a:pt x="94" y="12"/>
                      <a:pt x="79" y="16"/>
                    </a:cubicBezTo>
                    <a:cubicBezTo>
                      <a:pt x="71" y="18"/>
                      <a:pt x="61" y="21"/>
                      <a:pt x="54" y="25"/>
                    </a:cubicBezTo>
                    <a:cubicBezTo>
                      <a:pt x="48" y="29"/>
                      <a:pt x="45" y="31"/>
                      <a:pt x="38" y="31"/>
                    </a:cubicBezTo>
                    <a:cubicBezTo>
                      <a:pt x="26" y="30"/>
                      <a:pt x="17" y="24"/>
                      <a:pt x="8" y="17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" name="Freeform 790">
                <a:extLst>
                  <a:ext uri="{FF2B5EF4-FFF2-40B4-BE49-F238E27FC236}">
                    <a16:creationId xmlns:a16="http://schemas.microsoft.com/office/drawing/2014/main" id="{BAE758CD-3C98-C480-00DE-D38DBB5FB89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30" y="1209"/>
                <a:ext cx="366" cy="68"/>
              </a:xfrm>
              <a:custGeom>
                <a:avLst/>
                <a:gdLst>
                  <a:gd name="T0" fmla="*/ 81 w 231"/>
                  <a:gd name="T1" fmla="*/ 52 h 43"/>
                  <a:gd name="T2" fmla="*/ 100 w 231"/>
                  <a:gd name="T3" fmla="*/ 55 h 43"/>
                  <a:gd name="T4" fmla="*/ 0 w 231"/>
                  <a:gd name="T5" fmla="*/ 27 h 43"/>
                  <a:gd name="T6" fmla="*/ 81 w 231"/>
                  <a:gd name="T7" fmla="*/ 52 h 43"/>
                  <a:gd name="T8" fmla="*/ 919 w 231"/>
                  <a:gd name="T9" fmla="*/ 5 h 43"/>
                  <a:gd name="T10" fmla="*/ 656 w 231"/>
                  <a:gd name="T11" fmla="*/ 90 h 43"/>
                  <a:gd name="T12" fmla="*/ 524 w 231"/>
                  <a:gd name="T13" fmla="*/ 47 h 43"/>
                  <a:gd name="T14" fmla="*/ 429 w 231"/>
                  <a:gd name="T15" fmla="*/ 47 h 43"/>
                  <a:gd name="T16" fmla="*/ 331 w 231"/>
                  <a:gd name="T17" fmla="*/ 22 h 43"/>
                  <a:gd name="T18" fmla="*/ 287 w 231"/>
                  <a:gd name="T19" fmla="*/ 70 h 43"/>
                  <a:gd name="T20" fmla="*/ 206 w 231"/>
                  <a:gd name="T21" fmla="*/ 63 h 43"/>
                  <a:gd name="T22" fmla="*/ 100 w 231"/>
                  <a:gd name="T23" fmla="*/ 55 h 43"/>
                  <a:gd name="T24" fmla="*/ 482 w 231"/>
                  <a:gd name="T25" fmla="*/ 163 h 43"/>
                  <a:gd name="T26" fmla="*/ 713 w 231"/>
                  <a:gd name="T27" fmla="*/ 158 h 43"/>
                  <a:gd name="T28" fmla="*/ 919 w 231"/>
                  <a:gd name="T29" fmla="*/ 134 h 43"/>
                  <a:gd name="T30" fmla="*/ 919 w 231"/>
                  <a:gd name="T31" fmla="*/ 0 h 43"/>
                  <a:gd name="T32" fmla="*/ 919 w 231"/>
                  <a:gd name="T33" fmla="*/ 5 h 4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31" h="43">
                    <a:moveTo>
                      <a:pt x="20" y="13"/>
                    </a:moveTo>
                    <a:cubicBezTo>
                      <a:pt x="21" y="13"/>
                      <a:pt x="23" y="14"/>
                      <a:pt x="25" y="14"/>
                    </a:cubicBezTo>
                    <a:cubicBezTo>
                      <a:pt x="17" y="11"/>
                      <a:pt x="8" y="9"/>
                      <a:pt x="0" y="7"/>
                    </a:cubicBezTo>
                    <a:lnTo>
                      <a:pt x="20" y="13"/>
                    </a:lnTo>
                    <a:close/>
                    <a:moveTo>
                      <a:pt x="231" y="1"/>
                    </a:moveTo>
                    <a:cubicBezTo>
                      <a:pt x="212" y="14"/>
                      <a:pt x="188" y="21"/>
                      <a:pt x="165" y="23"/>
                    </a:cubicBezTo>
                    <a:cubicBezTo>
                      <a:pt x="152" y="24"/>
                      <a:pt x="143" y="19"/>
                      <a:pt x="132" y="12"/>
                    </a:cubicBezTo>
                    <a:cubicBezTo>
                      <a:pt x="120" y="4"/>
                      <a:pt x="122" y="12"/>
                      <a:pt x="108" y="12"/>
                    </a:cubicBezTo>
                    <a:cubicBezTo>
                      <a:pt x="102" y="12"/>
                      <a:pt x="88" y="4"/>
                      <a:pt x="83" y="6"/>
                    </a:cubicBezTo>
                    <a:cubicBezTo>
                      <a:pt x="78" y="8"/>
                      <a:pt x="80" y="15"/>
                      <a:pt x="72" y="18"/>
                    </a:cubicBezTo>
                    <a:cubicBezTo>
                      <a:pt x="66" y="20"/>
                      <a:pt x="59" y="17"/>
                      <a:pt x="52" y="16"/>
                    </a:cubicBezTo>
                    <a:cubicBezTo>
                      <a:pt x="43" y="15"/>
                      <a:pt x="34" y="16"/>
                      <a:pt x="25" y="14"/>
                    </a:cubicBezTo>
                    <a:cubicBezTo>
                      <a:pt x="57" y="25"/>
                      <a:pt x="87" y="37"/>
                      <a:pt x="121" y="41"/>
                    </a:cubicBezTo>
                    <a:cubicBezTo>
                      <a:pt x="140" y="43"/>
                      <a:pt x="159" y="43"/>
                      <a:pt x="179" y="40"/>
                    </a:cubicBezTo>
                    <a:cubicBezTo>
                      <a:pt x="189" y="39"/>
                      <a:pt x="213" y="39"/>
                      <a:pt x="231" y="34"/>
                    </a:cubicBezTo>
                    <a:cubicBezTo>
                      <a:pt x="231" y="0"/>
                      <a:pt x="231" y="0"/>
                      <a:pt x="231" y="0"/>
                    </a:cubicBezTo>
                    <a:cubicBezTo>
                      <a:pt x="231" y="0"/>
                      <a:pt x="231" y="0"/>
                      <a:pt x="231" y="1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" name="Freeform 791">
                <a:extLst>
                  <a:ext uri="{FF2B5EF4-FFF2-40B4-BE49-F238E27FC236}">
                    <a16:creationId xmlns:a16="http://schemas.microsoft.com/office/drawing/2014/main" id="{FC53CB89-A284-A95A-58C5-B4451321A2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0" y="1150"/>
                <a:ext cx="89" cy="34"/>
              </a:xfrm>
              <a:custGeom>
                <a:avLst/>
                <a:gdLst>
                  <a:gd name="T0" fmla="*/ 27 w 56"/>
                  <a:gd name="T1" fmla="*/ 84 h 21"/>
                  <a:gd name="T2" fmla="*/ 0 w 56"/>
                  <a:gd name="T3" fmla="*/ 68 h 21"/>
                  <a:gd name="T4" fmla="*/ 224 w 56"/>
                  <a:gd name="T5" fmla="*/ 21 h 21"/>
                  <a:gd name="T6" fmla="*/ 16 w 56"/>
                  <a:gd name="T7" fmla="*/ 89 h 2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6" h="21">
                    <a:moveTo>
                      <a:pt x="7" y="20"/>
                    </a:moveTo>
                    <a:cubicBezTo>
                      <a:pt x="4" y="19"/>
                      <a:pt x="3" y="17"/>
                      <a:pt x="0" y="16"/>
                    </a:cubicBezTo>
                    <a:cubicBezTo>
                      <a:pt x="3" y="0"/>
                      <a:pt x="45" y="8"/>
                      <a:pt x="56" y="5"/>
                    </a:cubicBezTo>
                    <a:cubicBezTo>
                      <a:pt x="37" y="10"/>
                      <a:pt x="20" y="9"/>
                      <a:pt x="4" y="2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" name="Oval 792">
                <a:extLst>
                  <a:ext uri="{FF2B5EF4-FFF2-40B4-BE49-F238E27FC236}">
                    <a16:creationId xmlns:a16="http://schemas.microsoft.com/office/drawing/2014/main" id="{A6301286-118A-4ABF-7978-97E9ACD7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9" y="1192"/>
                <a:ext cx="87" cy="49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" name="Oval 793">
                <a:extLst>
                  <a:ext uri="{FF2B5EF4-FFF2-40B4-BE49-F238E27FC236}">
                    <a16:creationId xmlns:a16="http://schemas.microsoft.com/office/drawing/2014/main" id="{4AFF9DDB-9FDA-F91C-99E9-CC760363AA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7" y="1181"/>
                <a:ext cx="89" cy="4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" name="Oval 794">
                <a:extLst>
                  <a:ext uri="{FF2B5EF4-FFF2-40B4-BE49-F238E27FC236}">
                    <a16:creationId xmlns:a16="http://schemas.microsoft.com/office/drawing/2014/main" id="{91264F1C-22CB-3AD5-E7C0-42CD13E53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4" y="1187"/>
                <a:ext cx="87" cy="49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" name="Freeform 795">
                <a:extLst>
                  <a:ext uri="{FF2B5EF4-FFF2-40B4-BE49-F238E27FC236}">
                    <a16:creationId xmlns:a16="http://schemas.microsoft.com/office/drawing/2014/main" id="{F91BFCE1-D8A4-8C9B-8AD4-5A3D947958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6" y="1198"/>
                <a:ext cx="69" cy="33"/>
              </a:xfrm>
              <a:custGeom>
                <a:avLst/>
                <a:gdLst>
                  <a:gd name="T0" fmla="*/ 0 w 43"/>
                  <a:gd name="T1" fmla="*/ 49 h 21"/>
                  <a:gd name="T2" fmla="*/ 5 w 43"/>
                  <a:gd name="T3" fmla="*/ 61 h 21"/>
                  <a:gd name="T4" fmla="*/ 82 w 43"/>
                  <a:gd name="T5" fmla="*/ 82 h 21"/>
                  <a:gd name="T6" fmla="*/ 178 w 43"/>
                  <a:gd name="T7" fmla="*/ 35 h 21"/>
                  <a:gd name="T8" fmla="*/ 173 w 43"/>
                  <a:gd name="T9" fmla="*/ 22 h 21"/>
                  <a:gd name="T10" fmla="*/ 95 w 43"/>
                  <a:gd name="T11" fmla="*/ 0 h 21"/>
                  <a:gd name="T12" fmla="*/ 0 w 43"/>
                  <a:gd name="T13" fmla="*/ 49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3" h="21">
                    <a:moveTo>
                      <a:pt x="0" y="13"/>
                    </a:moveTo>
                    <a:cubicBezTo>
                      <a:pt x="0" y="14"/>
                      <a:pt x="0" y="15"/>
                      <a:pt x="1" y="16"/>
                    </a:cubicBezTo>
                    <a:cubicBezTo>
                      <a:pt x="5" y="19"/>
                      <a:pt x="12" y="21"/>
                      <a:pt x="20" y="21"/>
                    </a:cubicBezTo>
                    <a:cubicBezTo>
                      <a:pt x="32" y="21"/>
                      <a:pt x="43" y="16"/>
                      <a:pt x="43" y="9"/>
                    </a:cubicBezTo>
                    <a:cubicBezTo>
                      <a:pt x="43" y="8"/>
                      <a:pt x="42" y="7"/>
                      <a:pt x="42" y="6"/>
                    </a:cubicBezTo>
                    <a:cubicBezTo>
                      <a:pt x="38" y="3"/>
                      <a:pt x="31" y="0"/>
                      <a:pt x="23" y="0"/>
                    </a:cubicBezTo>
                    <a:cubicBezTo>
                      <a:pt x="10" y="0"/>
                      <a:pt x="0" y="6"/>
                      <a:pt x="0" y="13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" name="Oval 796">
                <a:extLst>
                  <a:ext uri="{FF2B5EF4-FFF2-40B4-BE49-F238E27FC236}">
                    <a16:creationId xmlns:a16="http://schemas.microsoft.com/office/drawing/2014/main" id="{5E27291F-D6E4-9DC8-D025-136457A03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6" y="1198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" name="Oval 797">
                <a:extLst>
                  <a:ext uri="{FF2B5EF4-FFF2-40B4-BE49-F238E27FC236}">
                    <a16:creationId xmlns:a16="http://schemas.microsoft.com/office/drawing/2014/main" id="{6D7451AB-5F6F-8B80-480D-74E67FF6CD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0" y="119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" name="Freeform 798">
                <a:extLst>
                  <a:ext uri="{FF2B5EF4-FFF2-40B4-BE49-F238E27FC236}">
                    <a16:creationId xmlns:a16="http://schemas.microsoft.com/office/drawing/2014/main" id="{BB5B024A-B58B-E713-24DC-85ECFF558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4" y="1214"/>
                <a:ext cx="49" cy="22"/>
              </a:xfrm>
              <a:custGeom>
                <a:avLst/>
                <a:gdLst>
                  <a:gd name="T0" fmla="*/ 122 w 31"/>
                  <a:gd name="T1" fmla="*/ 0 h 14"/>
                  <a:gd name="T2" fmla="*/ 0 w 31"/>
                  <a:gd name="T3" fmla="*/ 39 h 14"/>
                  <a:gd name="T4" fmla="*/ 122 w 31"/>
                  <a:gd name="T5" fmla="*/ 0 h 1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1" h="14">
                    <a:moveTo>
                      <a:pt x="31" y="0"/>
                    </a:moveTo>
                    <a:cubicBezTo>
                      <a:pt x="26" y="12"/>
                      <a:pt x="11" y="14"/>
                      <a:pt x="0" y="10"/>
                    </a:cubicBezTo>
                    <a:cubicBezTo>
                      <a:pt x="8" y="10"/>
                      <a:pt x="23" y="8"/>
                      <a:pt x="31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9" name="Freeform 799">
                <a:extLst>
                  <a:ext uri="{FF2B5EF4-FFF2-40B4-BE49-F238E27FC236}">
                    <a16:creationId xmlns:a16="http://schemas.microsoft.com/office/drawing/2014/main" id="{6E65E43D-A33D-E4D8-0F3F-0FD47AA6D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3" y="1135"/>
                <a:ext cx="523" cy="164"/>
              </a:xfrm>
              <a:custGeom>
                <a:avLst/>
                <a:gdLst>
                  <a:gd name="T0" fmla="*/ 1314 w 330"/>
                  <a:gd name="T1" fmla="*/ 62 h 104"/>
                  <a:gd name="T2" fmla="*/ 708 w 330"/>
                  <a:gd name="T3" fmla="*/ 5 h 104"/>
                  <a:gd name="T4" fmla="*/ 13 w 330"/>
                  <a:gd name="T5" fmla="*/ 68 h 104"/>
                  <a:gd name="T6" fmla="*/ 271 w 330"/>
                  <a:gd name="T7" fmla="*/ 208 h 104"/>
                  <a:gd name="T8" fmla="*/ 899 w 330"/>
                  <a:gd name="T9" fmla="*/ 380 h 104"/>
                  <a:gd name="T10" fmla="*/ 1314 w 330"/>
                  <a:gd name="T11" fmla="*/ 353 h 1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30" h="104">
                    <a:moveTo>
                      <a:pt x="330" y="16"/>
                    </a:moveTo>
                    <a:cubicBezTo>
                      <a:pt x="299" y="12"/>
                      <a:pt x="226" y="3"/>
                      <a:pt x="178" y="1"/>
                    </a:cubicBezTo>
                    <a:cubicBezTo>
                      <a:pt x="115" y="0"/>
                      <a:pt x="6" y="2"/>
                      <a:pt x="3" y="17"/>
                    </a:cubicBezTo>
                    <a:cubicBezTo>
                      <a:pt x="0" y="30"/>
                      <a:pt x="14" y="39"/>
                      <a:pt x="68" y="53"/>
                    </a:cubicBezTo>
                    <a:cubicBezTo>
                      <a:pt x="121" y="67"/>
                      <a:pt x="197" y="96"/>
                      <a:pt x="226" y="97"/>
                    </a:cubicBezTo>
                    <a:cubicBezTo>
                      <a:pt x="253" y="99"/>
                      <a:pt x="289" y="104"/>
                      <a:pt x="330" y="9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" name="Freeform 800">
                <a:extLst>
                  <a:ext uri="{FF2B5EF4-FFF2-40B4-BE49-F238E27FC236}">
                    <a16:creationId xmlns:a16="http://schemas.microsoft.com/office/drawing/2014/main" id="{3A7212AE-BC2F-3CD9-FA78-E09B92025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1" y="1241"/>
                <a:ext cx="531" cy="165"/>
              </a:xfrm>
              <a:custGeom>
                <a:avLst/>
                <a:gdLst>
                  <a:gd name="T0" fmla="*/ 8 w 335"/>
                  <a:gd name="T1" fmla="*/ 159 h 105"/>
                  <a:gd name="T2" fmla="*/ 279 w 335"/>
                  <a:gd name="T3" fmla="*/ 286 h 105"/>
                  <a:gd name="T4" fmla="*/ 935 w 335"/>
                  <a:gd name="T5" fmla="*/ 385 h 105"/>
                  <a:gd name="T6" fmla="*/ 1327 w 335"/>
                  <a:gd name="T7" fmla="*/ 251 h 105"/>
                  <a:gd name="T8" fmla="*/ 1214 w 335"/>
                  <a:gd name="T9" fmla="*/ 185 h 105"/>
                  <a:gd name="T10" fmla="*/ 924 w 335"/>
                  <a:gd name="T11" fmla="*/ 74 h 105"/>
                  <a:gd name="T12" fmla="*/ 482 w 335"/>
                  <a:gd name="T13" fmla="*/ 35 h 105"/>
                  <a:gd name="T14" fmla="*/ 103 w 335"/>
                  <a:gd name="T15" fmla="*/ 108 h 105"/>
                  <a:gd name="T16" fmla="*/ 8 w 335"/>
                  <a:gd name="T17" fmla="*/ 159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35" h="105">
                    <a:moveTo>
                      <a:pt x="2" y="41"/>
                    </a:moveTo>
                    <a:cubicBezTo>
                      <a:pt x="0" y="61"/>
                      <a:pt x="21" y="63"/>
                      <a:pt x="70" y="74"/>
                    </a:cubicBezTo>
                    <a:cubicBezTo>
                      <a:pt x="120" y="84"/>
                      <a:pt x="199" y="105"/>
                      <a:pt x="235" y="99"/>
                    </a:cubicBezTo>
                    <a:cubicBezTo>
                      <a:pt x="271" y="93"/>
                      <a:pt x="327" y="80"/>
                      <a:pt x="333" y="65"/>
                    </a:cubicBezTo>
                    <a:cubicBezTo>
                      <a:pt x="335" y="59"/>
                      <a:pt x="322" y="55"/>
                      <a:pt x="305" y="48"/>
                    </a:cubicBezTo>
                    <a:cubicBezTo>
                      <a:pt x="284" y="40"/>
                      <a:pt x="255" y="29"/>
                      <a:pt x="232" y="19"/>
                    </a:cubicBezTo>
                    <a:cubicBezTo>
                      <a:pt x="188" y="0"/>
                      <a:pt x="162" y="0"/>
                      <a:pt x="121" y="9"/>
                    </a:cubicBezTo>
                    <a:cubicBezTo>
                      <a:pt x="80" y="19"/>
                      <a:pt x="42" y="24"/>
                      <a:pt x="26" y="28"/>
                    </a:cubicBezTo>
                    <a:cubicBezTo>
                      <a:pt x="10" y="31"/>
                      <a:pt x="3" y="28"/>
                      <a:pt x="2" y="41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" name="Freeform 801">
                <a:extLst>
                  <a:ext uri="{FF2B5EF4-FFF2-40B4-BE49-F238E27FC236}">
                    <a16:creationId xmlns:a16="http://schemas.microsoft.com/office/drawing/2014/main" id="{34712586-5DA3-D37B-D42E-24484E8AF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253"/>
                <a:ext cx="339" cy="65"/>
              </a:xfrm>
              <a:custGeom>
                <a:avLst/>
                <a:gdLst>
                  <a:gd name="T0" fmla="*/ 16 w 214"/>
                  <a:gd name="T1" fmla="*/ 138 h 41"/>
                  <a:gd name="T2" fmla="*/ 196 w 214"/>
                  <a:gd name="T3" fmla="*/ 90 h 41"/>
                  <a:gd name="T4" fmla="*/ 421 w 214"/>
                  <a:gd name="T5" fmla="*/ 40 h 41"/>
                  <a:gd name="T6" fmla="*/ 592 w 214"/>
                  <a:gd name="T7" fmla="*/ 13 h 41"/>
                  <a:gd name="T8" fmla="*/ 692 w 214"/>
                  <a:gd name="T9" fmla="*/ 8 h 41"/>
                  <a:gd name="T10" fmla="*/ 775 w 214"/>
                  <a:gd name="T11" fmla="*/ 43 h 41"/>
                  <a:gd name="T12" fmla="*/ 851 w 214"/>
                  <a:gd name="T13" fmla="*/ 73 h 41"/>
                  <a:gd name="T14" fmla="*/ 667 w 214"/>
                  <a:gd name="T15" fmla="*/ 35 h 41"/>
                  <a:gd name="T16" fmla="*/ 461 w 214"/>
                  <a:gd name="T17" fmla="*/ 108 h 41"/>
                  <a:gd name="T18" fmla="*/ 334 w 214"/>
                  <a:gd name="T19" fmla="*/ 143 h 41"/>
                  <a:gd name="T20" fmla="*/ 171 w 214"/>
                  <a:gd name="T21" fmla="*/ 138 h 41"/>
                  <a:gd name="T22" fmla="*/ 25 w 214"/>
                  <a:gd name="T23" fmla="*/ 163 h 4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4" h="41">
                    <a:moveTo>
                      <a:pt x="4" y="35"/>
                    </a:moveTo>
                    <a:cubicBezTo>
                      <a:pt x="0" y="25"/>
                      <a:pt x="42" y="24"/>
                      <a:pt x="49" y="23"/>
                    </a:cubicBezTo>
                    <a:cubicBezTo>
                      <a:pt x="68" y="20"/>
                      <a:pt x="86" y="13"/>
                      <a:pt x="106" y="10"/>
                    </a:cubicBezTo>
                    <a:cubicBezTo>
                      <a:pt x="120" y="8"/>
                      <a:pt x="134" y="5"/>
                      <a:pt x="149" y="3"/>
                    </a:cubicBezTo>
                    <a:cubicBezTo>
                      <a:pt x="157" y="2"/>
                      <a:pt x="166" y="0"/>
                      <a:pt x="174" y="2"/>
                    </a:cubicBezTo>
                    <a:cubicBezTo>
                      <a:pt x="181" y="4"/>
                      <a:pt x="188" y="9"/>
                      <a:pt x="195" y="11"/>
                    </a:cubicBezTo>
                    <a:cubicBezTo>
                      <a:pt x="201" y="12"/>
                      <a:pt x="208" y="14"/>
                      <a:pt x="214" y="18"/>
                    </a:cubicBezTo>
                    <a:cubicBezTo>
                      <a:pt x="200" y="12"/>
                      <a:pt x="183" y="8"/>
                      <a:pt x="168" y="9"/>
                    </a:cubicBezTo>
                    <a:cubicBezTo>
                      <a:pt x="150" y="10"/>
                      <a:pt x="134" y="21"/>
                      <a:pt x="116" y="27"/>
                    </a:cubicBezTo>
                    <a:cubicBezTo>
                      <a:pt x="105" y="31"/>
                      <a:pt x="96" y="35"/>
                      <a:pt x="84" y="36"/>
                    </a:cubicBezTo>
                    <a:cubicBezTo>
                      <a:pt x="70" y="38"/>
                      <a:pt x="57" y="36"/>
                      <a:pt x="43" y="35"/>
                    </a:cubicBezTo>
                    <a:cubicBezTo>
                      <a:pt x="38" y="35"/>
                      <a:pt x="6" y="31"/>
                      <a:pt x="6" y="41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" name="Freeform 802">
                <a:extLst>
                  <a:ext uri="{FF2B5EF4-FFF2-40B4-BE49-F238E27FC236}">
                    <a16:creationId xmlns:a16="http://schemas.microsoft.com/office/drawing/2014/main" id="{DBF6C62E-B7DF-2A84-5C83-53BEF723BD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" y="1316"/>
                <a:ext cx="400" cy="71"/>
              </a:xfrm>
              <a:custGeom>
                <a:avLst/>
                <a:gdLst>
                  <a:gd name="T0" fmla="*/ 0 w 253"/>
                  <a:gd name="T1" fmla="*/ 52 h 45"/>
                  <a:gd name="T2" fmla="*/ 193 w 253"/>
                  <a:gd name="T3" fmla="*/ 82 h 45"/>
                  <a:gd name="T4" fmla="*/ 367 w 253"/>
                  <a:gd name="T5" fmla="*/ 129 h 45"/>
                  <a:gd name="T6" fmla="*/ 713 w 253"/>
                  <a:gd name="T7" fmla="*/ 164 h 45"/>
                  <a:gd name="T8" fmla="*/ 964 w 253"/>
                  <a:gd name="T9" fmla="*/ 87 h 45"/>
                  <a:gd name="T10" fmla="*/ 968 w 253"/>
                  <a:gd name="T11" fmla="*/ 47 h 45"/>
                  <a:gd name="T12" fmla="*/ 862 w 253"/>
                  <a:gd name="T13" fmla="*/ 0 h 45"/>
                  <a:gd name="T14" fmla="*/ 857 w 253"/>
                  <a:gd name="T15" fmla="*/ 68 h 45"/>
                  <a:gd name="T16" fmla="*/ 730 w 253"/>
                  <a:gd name="T17" fmla="*/ 109 h 45"/>
                  <a:gd name="T18" fmla="*/ 569 w 253"/>
                  <a:gd name="T19" fmla="*/ 0 h 45"/>
                  <a:gd name="T20" fmla="*/ 408 w 253"/>
                  <a:gd name="T21" fmla="*/ 13 h 45"/>
                  <a:gd name="T22" fmla="*/ 375 w 253"/>
                  <a:gd name="T23" fmla="*/ 69 h 45"/>
                  <a:gd name="T24" fmla="*/ 305 w 253"/>
                  <a:gd name="T25" fmla="*/ 68 h 45"/>
                  <a:gd name="T26" fmla="*/ 122 w 253"/>
                  <a:gd name="T27" fmla="*/ 55 h 4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53" h="45">
                    <a:moveTo>
                      <a:pt x="0" y="13"/>
                    </a:moveTo>
                    <a:cubicBezTo>
                      <a:pt x="16" y="16"/>
                      <a:pt x="33" y="17"/>
                      <a:pt x="49" y="21"/>
                    </a:cubicBezTo>
                    <a:cubicBezTo>
                      <a:pt x="64" y="24"/>
                      <a:pt x="78" y="29"/>
                      <a:pt x="93" y="33"/>
                    </a:cubicBezTo>
                    <a:cubicBezTo>
                      <a:pt x="121" y="39"/>
                      <a:pt x="151" y="45"/>
                      <a:pt x="180" y="42"/>
                    </a:cubicBezTo>
                    <a:cubicBezTo>
                      <a:pt x="202" y="39"/>
                      <a:pt x="225" y="33"/>
                      <a:pt x="244" y="22"/>
                    </a:cubicBezTo>
                    <a:cubicBezTo>
                      <a:pt x="253" y="18"/>
                      <a:pt x="253" y="17"/>
                      <a:pt x="245" y="12"/>
                    </a:cubicBezTo>
                    <a:cubicBezTo>
                      <a:pt x="237" y="6"/>
                      <a:pt x="227" y="4"/>
                      <a:pt x="218" y="0"/>
                    </a:cubicBezTo>
                    <a:cubicBezTo>
                      <a:pt x="220" y="7"/>
                      <a:pt x="222" y="11"/>
                      <a:pt x="217" y="17"/>
                    </a:cubicBezTo>
                    <a:cubicBezTo>
                      <a:pt x="210" y="26"/>
                      <a:pt x="195" y="30"/>
                      <a:pt x="185" y="28"/>
                    </a:cubicBezTo>
                    <a:cubicBezTo>
                      <a:pt x="165" y="25"/>
                      <a:pt x="152" y="17"/>
                      <a:pt x="144" y="0"/>
                    </a:cubicBezTo>
                    <a:cubicBezTo>
                      <a:pt x="136" y="11"/>
                      <a:pt x="114" y="8"/>
                      <a:pt x="103" y="3"/>
                    </a:cubicBezTo>
                    <a:cubicBezTo>
                      <a:pt x="100" y="11"/>
                      <a:pt x="106" y="16"/>
                      <a:pt x="95" y="18"/>
                    </a:cubicBezTo>
                    <a:cubicBezTo>
                      <a:pt x="90" y="19"/>
                      <a:pt x="82" y="17"/>
                      <a:pt x="77" y="17"/>
                    </a:cubicBezTo>
                    <a:cubicBezTo>
                      <a:pt x="62" y="15"/>
                      <a:pt x="46" y="16"/>
                      <a:pt x="31" y="14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" name="Freeform 803">
                <a:extLst>
                  <a:ext uri="{FF2B5EF4-FFF2-40B4-BE49-F238E27FC236}">
                    <a16:creationId xmlns:a16="http://schemas.microsoft.com/office/drawing/2014/main" id="{A7464D8D-DFC5-F5D8-467E-02FDB2C36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" y="1282"/>
                <a:ext cx="95" cy="20"/>
              </a:xfrm>
              <a:custGeom>
                <a:avLst/>
                <a:gdLst>
                  <a:gd name="T0" fmla="*/ 16 w 60"/>
                  <a:gd name="T1" fmla="*/ 34 h 13"/>
                  <a:gd name="T2" fmla="*/ 238 w 60"/>
                  <a:gd name="T3" fmla="*/ 0 h 13"/>
                  <a:gd name="T4" fmla="*/ 0 w 60"/>
                  <a:gd name="T5" fmla="*/ 43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0" h="13">
                    <a:moveTo>
                      <a:pt x="4" y="9"/>
                    </a:moveTo>
                    <a:cubicBezTo>
                      <a:pt x="25" y="13"/>
                      <a:pt x="41" y="3"/>
                      <a:pt x="60" y="0"/>
                    </a:cubicBezTo>
                    <a:cubicBezTo>
                      <a:pt x="39" y="0"/>
                      <a:pt x="18" y="1"/>
                      <a:pt x="0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4" name="Oval 804">
                <a:extLst>
                  <a:ext uri="{FF2B5EF4-FFF2-40B4-BE49-F238E27FC236}">
                    <a16:creationId xmlns:a16="http://schemas.microsoft.com/office/drawing/2014/main" id="{85383496-E4E7-0F75-2C39-579A9B9BF0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9" y="1302"/>
                <a:ext cx="83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5" name="Oval 805">
                <a:extLst>
                  <a:ext uri="{FF2B5EF4-FFF2-40B4-BE49-F238E27FC236}">
                    <a16:creationId xmlns:a16="http://schemas.microsoft.com/office/drawing/2014/main" id="{8BE59B31-4A82-16A7-1315-BF683EB1FC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0" y="1291"/>
                <a:ext cx="82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6" name="Oval 806">
                <a:extLst>
                  <a:ext uri="{FF2B5EF4-FFF2-40B4-BE49-F238E27FC236}">
                    <a16:creationId xmlns:a16="http://schemas.microsoft.com/office/drawing/2014/main" id="{2F432CCD-10F2-1703-3F4B-540E9C840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5" y="1297"/>
                <a:ext cx="82" cy="4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7" name="Freeform 807">
                <a:extLst>
                  <a:ext uri="{FF2B5EF4-FFF2-40B4-BE49-F238E27FC236}">
                    <a16:creationId xmlns:a16="http://schemas.microsoft.com/office/drawing/2014/main" id="{BA811B3B-D43F-3744-B5D6-E4FC202E4D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7" y="1308"/>
                <a:ext cx="64" cy="30"/>
              </a:xfrm>
              <a:custGeom>
                <a:avLst/>
                <a:gdLst>
                  <a:gd name="T0" fmla="*/ 0 w 40"/>
                  <a:gd name="T1" fmla="*/ 43 h 19"/>
                  <a:gd name="T2" fmla="*/ 5 w 40"/>
                  <a:gd name="T3" fmla="*/ 55 h 19"/>
                  <a:gd name="T4" fmla="*/ 77 w 40"/>
                  <a:gd name="T5" fmla="*/ 74 h 19"/>
                  <a:gd name="T6" fmla="*/ 163 w 40"/>
                  <a:gd name="T7" fmla="*/ 27 h 19"/>
                  <a:gd name="T8" fmla="*/ 163 w 40"/>
                  <a:gd name="T9" fmla="*/ 21 h 19"/>
                  <a:gd name="T10" fmla="*/ 90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1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0" y="19"/>
                      <a:pt x="40" y="14"/>
                      <a:pt x="40" y="7"/>
                    </a:cubicBezTo>
                    <a:cubicBezTo>
                      <a:pt x="40" y="7"/>
                      <a:pt x="40" y="6"/>
                      <a:pt x="40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8" name="Oval 808">
                <a:extLst>
                  <a:ext uri="{FF2B5EF4-FFF2-40B4-BE49-F238E27FC236}">
                    <a16:creationId xmlns:a16="http://schemas.microsoft.com/office/drawing/2014/main" id="{80536EF0-DA56-4E27-4960-6E84B09A6E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7" y="130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9" name="Oval 809">
                <a:extLst>
                  <a:ext uri="{FF2B5EF4-FFF2-40B4-BE49-F238E27FC236}">
                    <a16:creationId xmlns:a16="http://schemas.microsoft.com/office/drawing/2014/main" id="{F21EF611-F9F3-7E45-BF50-864549E149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1" y="1307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0" name="Freeform 810">
                <a:extLst>
                  <a:ext uri="{FF2B5EF4-FFF2-40B4-BE49-F238E27FC236}">
                    <a16:creationId xmlns:a16="http://schemas.microsoft.com/office/drawing/2014/main" id="{204CB2F1-9661-EE21-7A42-ACB28F76C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5" y="1323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1" name="Freeform 811">
                <a:extLst>
                  <a:ext uri="{FF2B5EF4-FFF2-40B4-BE49-F238E27FC236}">
                    <a16:creationId xmlns:a16="http://schemas.microsoft.com/office/drawing/2014/main" id="{B270AEF6-C709-3F3D-BDF6-3B6DB25565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1" y="1241"/>
                <a:ext cx="531" cy="165"/>
              </a:xfrm>
              <a:custGeom>
                <a:avLst/>
                <a:gdLst>
                  <a:gd name="T0" fmla="*/ 8 w 335"/>
                  <a:gd name="T1" fmla="*/ 159 h 105"/>
                  <a:gd name="T2" fmla="*/ 279 w 335"/>
                  <a:gd name="T3" fmla="*/ 286 h 105"/>
                  <a:gd name="T4" fmla="*/ 935 w 335"/>
                  <a:gd name="T5" fmla="*/ 385 h 105"/>
                  <a:gd name="T6" fmla="*/ 1327 w 335"/>
                  <a:gd name="T7" fmla="*/ 251 h 105"/>
                  <a:gd name="T8" fmla="*/ 1214 w 335"/>
                  <a:gd name="T9" fmla="*/ 185 h 105"/>
                  <a:gd name="T10" fmla="*/ 924 w 335"/>
                  <a:gd name="T11" fmla="*/ 74 h 105"/>
                  <a:gd name="T12" fmla="*/ 482 w 335"/>
                  <a:gd name="T13" fmla="*/ 35 h 105"/>
                  <a:gd name="T14" fmla="*/ 103 w 335"/>
                  <a:gd name="T15" fmla="*/ 108 h 105"/>
                  <a:gd name="T16" fmla="*/ 8 w 335"/>
                  <a:gd name="T17" fmla="*/ 159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35" h="105">
                    <a:moveTo>
                      <a:pt x="2" y="41"/>
                    </a:moveTo>
                    <a:cubicBezTo>
                      <a:pt x="0" y="61"/>
                      <a:pt x="21" y="63"/>
                      <a:pt x="70" y="74"/>
                    </a:cubicBezTo>
                    <a:cubicBezTo>
                      <a:pt x="120" y="84"/>
                      <a:pt x="199" y="105"/>
                      <a:pt x="235" y="99"/>
                    </a:cubicBezTo>
                    <a:cubicBezTo>
                      <a:pt x="271" y="93"/>
                      <a:pt x="327" y="80"/>
                      <a:pt x="333" y="65"/>
                    </a:cubicBezTo>
                    <a:cubicBezTo>
                      <a:pt x="335" y="59"/>
                      <a:pt x="322" y="55"/>
                      <a:pt x="305" y="48"/>
                    </a:cubicBezTo>
                    <a:cubicBezTo>
                      <a:pt x="284" y="40"/>
                      <a:pt x="255" y="29"/>
                      <a:pt x="232" y="19"/>
                    </a:cubicBezTo>
                    <a:cubicBezTo>
                      <a:pt x="188" y="0"/>
                      <a:pt x="162" y="0"/>
                      <a:pt x="121" y="9"/>
                    </a:cubicBezTo>
                    <a:cubicBezTo>
                      <a:pt x="80" y="19"/>
                      <a:pt x="42" y="24"/>
                      <a:pt x="26" y="28"/>
                    </a:cubicBezTo>
                    <a:cubicBezTo>
                      <a:pt x="10" y="31"/>
                      <a:pt x="3" y="28"/>
                      <a:pt x="2" y="4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2" name="Freeform 812">
                <a:extLst>
                  <a:ext uri="{FF2B5EF4-FFF2-40B4-BE49-F238E27FC236}">
                    <a16:creationId xmlns:a16="http://schemas.microsoft.com/office/drawing/2014/main" id="{7AEA76FA-8B96-7C9F-833B-468AFE39B7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9" y="1286"/>
                <a:ext cx="177" cy="143"/>
              </a:xfrm>
              <a:custGeom>
                <a:avLst/>
                <a:gdLst>
                  <a:gd name="T0" fmla="*/ 443 w 112"/>
                  <a:gd name="T1" fmla="*/ 0 h 90"/>
                  <a:gd name="T2" fmla="*/ 90 w 112"/>
                  <a:gd name="T3" fmla="*/ 68 h 90"/>
                  <a:gd name="T4" fmla="*/ 5 w 112"/>
                  <a:gd name="T5" fmla="*/ 145 h 90"/>
                  <a:gd name="T6" fmla="*/ 443 w 112"/>
                  <a:gd name="T7" fmla="*/ 361 h 90"/>
                  <a:gd name="T8" fmla="*/ 443 w 112"/>
                  <a:gd name="T9" fmla="*/ 0 h 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2" h="90">
                    <a:moveTo>
                      <a:pt x="112" y="0"/>
                    </a:moveTo>
                    <a:cubicBezTo>
                      <a:pt x="90" y="7"/>
                      <a:pt x="44" y="15"/>
                      <a:pt x="23" y="17"/>
                    </a:cubicBezTo>
                    <a:cubicBezTo>
                      <a:pt x="0" y="20"/>
                      <a:pt x="1" y="25"/>
                      <a:pt x="1" y="36"/>
                    </a:cubicBezTo>
                    <a:cubicBezTo>
                      <a:pt x="1" y="46"/>
                      <a:pt x="55" y="78"/>
                      <a:pt x="112" y="90"/>
                    </a:cubicBez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3" name="Freeform 813">
                <a:extLst>
                  <a:ext uri="{FF2B5EF4-FFF2-40B4-BE49-F238E27FC236}">
                    <a16:creationId xmlns:a16="http://schemas.microsoft.com/office/drawing/2014/main" id="{85A5BA39-98AA-CD03-D319-09BD7795BA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3" y="1296"/>
                <a:ext cx="162" cy="52"/>
              </a:xfrm>
              <a:custGeom>
                <a:avLst/>
                <a:gdLst>
                  <a:gd name="T0" fmla="*/ 408 w 102"/>
                  <a:gd name="T1" fmla="*/ 0 h 33"/>
                  <a:gd name="T2" fmla="*/ 137 w 102"/>
                  <a:gd name="T3" fmla="*/ 55 h 33"/>
                  <a:gd name="T4" fmla="*/ 27 w 102"/>
                  <a:gd name="T5" fmla="*/ 79 h 33"/>
                  <a:gd name="T6" fmla="*/ 5 w 102"/>
                  <a:gd name="T7" fmla="*/ 95 h 33"/>
                  <a:gd name="T8" fmla="*/ 35 w 102"/>
                  <a:gd name="T9" fmla="*/ 129 h 33"/>
                  <a:gd name="T10" fmla="*/ 60 w 102"/>
                  <a:gd name="T11" fmla="*/ 96 h 33"/>
                  <a:gd name="T12" fmla="*/ 219 w 102"/>
                  <a:gd name="T13" fmla="*/ 95 h 33"/>
                  <a:gd name="T14" fmla="*/ 346 w 102"/>
                  <a:gd name="T15" fmla="*/ 74 h 33"/>
                  <a:gd name="T16" fmla="*/ 408 w 102"/>
                  <a:gd name="T17" fmla="*/ 69 h 3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2" h="33">
                    <a:moveTo>
                      <a:pt x="102" y="0"/>
                    </a:moveTo>
                    <a:cubicBezTo>
                      <a:pt x="83" y="8"/>
                      <a:pt x="54" y="11"/>
                      <a:pt x="34" y="14"/>
                    </a:cubicBezTo>
                    <a:cubicBezTo>
                      <a:pt x="25" y="16"/>
                      <a:pt x="15" y="16"/>
                      <a:pt x="7" y="20"/>
                    </a:cubicBezTo>
                    <a:cubicBezTo>
                      <a:pt x="4" y="21"/>
                      <a:pt x="1" y="21"/>
                      <a:pt x="1" y="24"/>
                    </a:cubicBezTo>
                    <a:cubicBezTo>
                      <a:pt x="0" y="30"/>
                      <a:pt x="6" y="31"/>
                      <a:pt x="9" y="33"/>
                    </a:cubicBezTo>
                    <a:cubicBezTo>
                      <a:pt x="4" y="27"/>
                      <a:pt x="10" y="26"/>
                      <a:pt x="15" y="25"/>
                    </a:cubicBezTo>
                    <a:cubicBezTo>
                      <a:pt x="28" y="23"/>
                      <a:pt x="42" y="25"/>
                      <a:pt x="55" y="24"/>
                    </a:cubicBezTo>
                    <a:cubicBezTo>
                      <a:pt x="65" y="23"/>
                      <a:pt x="75" y="20"/>
                      <a:pt x="86" y="19"/>
                    </a:cubicBezTo>
                    <a:cubicBezTo>
                      <a:pt x="90" y="19"/>
                      <a:pt x="98" y="20"/>
                      <a:pt x="102" y="18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4" name="Freeform 814">
                <a:extLst>
                  <a:ext uri="{FF2B5EF4-FFF2-40B4-BE49-F238E27FC236}">
                    <a16:creationId xmlns:a16="http://schemas.microsoft.com/office/drawing/2014/main" id="{E1CB6849-CBCD-6C69-39B1-A0888CE0BA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2" y="1369"/>
                <a:ext cx="104" cy="42"/>
              </a:xfrm>
              <a:custGeom>
                <a:avLst/>
                <a:gdLst>
                  <a:gd name="T0" fmla="*/ 258 w 66"/>
                  <a:gd name="T1" fmla="*/ 0 h 27"/>
                  <a:gd name="T2" fmla="*/ 178 w 66"/>
                  <a:gd name="T3" fmla="*/ 26 h 27"/>
                  <a:gd name="T4" fmla="*/ 0 w 66"/>
                  <a:gd name="T5" fmla="*/ 12 h 27"/>
                  <a:gd name="T6" fmla="*/ 0 w 66"/>
                  <a:gd name="T7" fmla="*/ 22 h 27"/>
                  <a:gd name="T8" fmla="*/ 189 w 66"/>
                  <a:gd name="T9" fmla="*/ 95 h 27"/>
                  <a:gd name="T10" fmla="*/ 258 w 66"/>
                  <a:gd name="T11" fmla="*/ 101 h 27"/>
                  <a:gd name="T12" fmla="*/ 258 w 66"/>
                  <a:gd name="T13" fmla="*/ 0 h 2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6" h="27">
                    <a:moveTo>
                      <a:pt x="66" y="0"/>
                    </a:moveTo>
                    <a:cubicBezTo>
                      <a:pt x="59" y="3"/>
                      <a:pt x="52" y="6"/>
                      <a:pt x="46" y="7"/>
                    </a:cubicBezTo>
                    <a:cubicBezTo>
                      <a:pt x="31" y="8"/>
                      <a:pt x="15" y="6"/>
                      <a:pt x="0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5" y="13"/>
                      <a:pt x="32" y="20"/>
                      <a:pt x="48" y="25"/>
                    </a:cubicBezTo>
                    <a:cubicBezTo>
                      <a:pt x="55" y="26"/>
                      <a:pt x="61" y="27"/>
                      <a:pt x="66" y="27"/>
                    </a:cubicBez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5" name="Freeform 815">
                <a:extLst>
                  <a:ext uri="{FF2B5EF4-FFF2-40B4-BE49-F238E27FC236}">
                    <a16:creationId xmlns:a16="http://schemas.microsoft.com/office/drawing/2014/main" id="{9F838642-41C9-2991-FD36-139BB6DC3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6" y="1316"/>
                <a:ext cx="70" cy="13"/>
              </a:xfrm>
              <a:custGeom>
                <a:avLst/>
                <a:gdLst>
                  <a:gd name="T0" fmla="*/ 0 w 44"/>
                  <a:gd name="T1" fmla="*/ 29 h 8"/>
                  <a:gd name="T2" fmla="*/ 177 w 44"/>
                  <a:gd name="T3" fmla="*/ 0 h 8"/>
                  <a:gd name="T4" fmla="*/ 121 w 44"/>
                  <a:gd name="T5" fmla="*/ 5 h 8"/>
                  <a:gd name="T6" fmla="*/ 16 w 44"/>
                  <a:gd name="T7" fmla="*/ 26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4" h="8">
                    <a:moveTo>
                      <a:pt x="0" y="7"/>
                    </a:moveTo>
                    <a:cubicBezTo>
                      <a:pt x="15" y="8"/>
                      <a:pt x="30" y="5"/>
                      <a:pt x="44" y="0"/>
                    </a:cubicBezTo>
                    <a:cubicBezTo>
                      <a:pt x="39" y="2"/>
                      <a:pt x="35" y="1"/>
                      <a:pt x="30" y="1"/>
                    </a:cubicBezTo>
                    <a:cubicBezTo>
                      <a:pt x="21" y="2"/>
                      <a:pt x="13" y="4"/>
                      <a:pt x="4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6" name="Freeform 816">
                <a:extLst>
                  <a:ext uri="{FF2B5EF4-FFF2-40B4-BE49-F238E27FC236}">
                    <a16:creationId xmlns:a16="http://schemas.microsoft.com/office/drawing/2014/main" id="{DC243CF4-A73D-F703-2D1D-E0FA737A6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9" y="1286"/>
                <a:ext cx="177" cy="143"/>
              </a:xfrm>
              <a:custGeom>
                <a:avLst/>
                <a:gdLst>
                  <a:gd name="T0" fmla="*/ 443 w 112"/>
                  <a:gd name="T1" fmla="*/ 0 h 90"/>
                  <a:gd name="T2" fmla="*/ 90 w 112"/>
                  <a:gd name="T3" fmla="*/ 68 h 90"/>
                  <a:gd name="T4" fmla="*/ 5 w 112"/>
                  <a:gd name="T5" fmla="*/ 145 h 90"/>
                  <a:gd name="T6" fmla="*/ 443 w 112"/>
                  <a:gd name="T7" fmla="*/ 361 h 9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2" h="90">
                    <a:moveTo>
                      <a:pt x="112" y="0"/>
                    </a:moveTo>
                    <a:cubicBezTo>
                      <a:pt x="90" y="7"/>
                      <a:pt x="44" y="15"/>
                      <a:pt x="23" y="17"/>
                    </a:cubicBezTo>
                    <a:cubicBezTo>
                      <a:pt x="0" y="20"/>
                      <a:pt x="1" y="25"/>
                      <a:pt x="1" y="36"/>
                    </a:cubicBezTo>
                    <a:cubicBezTo>
                      <a:pt x="1" y="46"/>
                      <a:pt x="55" y="78"/>
                      <a:pt x="112" y="9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7" name="Freeform 817">
                <a:extLst>
                  <a:ext uri="{FF2B5EF4-FFF2-40B4-BE49-F238E27FC236}">
                    <a16:creationId xmlns:a16="http://schemas.microsoft.com/office/drawing/2014/main" id="{77E3842E-7A7F-D95C-9160-3368CC34C2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113"/>
                <a:ext cx="507" cy="188"/>
              </a:xfrm>
              <a:custGeom>
                <a:avLst/>
                <a:gdLst>
                  <a:gd name="T0" fmla="*/ 1014 w 320"/>
                  <a:gd name="T1" fmla="*/ 81 h 119"/>
                  <a:gd name="T2" fmla="*/ 402 w 320"/>
                  <a:gd name="T3" fmla="*/ 21 h 119"/>
                  <a:gd name="T4" fmla="*/ 0 w 320"/>
                  <a:gd name="T5" fmla="*/ 55 h 119"/>
                  <a:gd name="T6" fmla="*/ 0 w 320"/>
                  <a:gd name="T7" fmla="*/ 367 h 119"/>
                  <a:gd name="T8" fmla="*/ 830 w 320"/>
                  <a:gd name="T9" fmla="*/ 311 h 119"/>
                  <a:gd name="T10" fmla="*/ 1268 w 320"/>
                  <a:gd name="T11" fmla="*/ 145 h 119"/>
                  <a:gd name="T12" fmla="*/ 1014 w 320"/>
                  <a:gd name="T13" fmla="*/ 81 h 1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20" h="119">
                    <a:moveTo>
                      <a:pt x="255" y="20"/>
                    </a:moveTo>
                    <a:cubicBezTo>
                      <a:pt x="218" y="17"/>
                      <a:pt x="135" y="10"/>
                      <a:pt x="101" y="5"/>
                    </a:cubicBezTo>
                    <a:cubicBezTo>
                      <a:pt x="72" y="0"/>
                      <a:pt x="31" y="2"/>
                      <a:pt x="0" y="14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63" y="119"/>
                      <a:pt x="166" y="87"/>
                      <a:pt x="209" y="79"/>
                    </a:cubicBezTo>
                    <a:cubicBezTo>
                      <a:pt x="255" y="70"/>
                      <a:pt x="318" y="47"/>
                      <a:pt x="319" y="37"/>
                    </a:cubicBezTo>
                    <a:cubicBezTo>
                      <a:pt x="320" y="27"/>
                      <a:pt x="293" y="24"/>
                      <a:pt x="255" y="2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8" name="Freeform 818">
                <a:extLst>
                  <a:ext uri="{FF2B5EF4-FFF2-40B4-BE49-F238E27FC236}">
                    <a16:creationId xmlns:a16="http://schemas.microsoft.com/office/drawing/2014/main" id="{5927F6D7-24CD-4B35-FD2B-1BE6B9FBD3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125"/>
                <a:ext cx="426" cy="70"/>
              </a:xfrm>
              <a:custGeom>
                <a:avLst/>
                <a:gdLst>
                  <a:gd name="T0" fmla="*/ 1069 w 269"/>
                  <a:gd name="T1" fmla="*/ 89 h 44"/>
                  <a:gd name="T2" fmla="*/ 898 w 269"/>
                  <a:gd name="T3" fmla="*/ 73 h 44"/>
                  <a:gd name="T4" fmla="*/ 708 w 269"/>
                  <a:gd name="T5" fmla="*/ 53 h 44"/>
                  <a:gd name="T6" fmla="*/ 386 w 269"/>
                  <a:gd name="T7" fmla="*/ 21 h 44"/>
                  <a:gd name="T8" fmla="*/ 0 w 269"/>
                  <a:gd name="T9" fmla="*/ 53 h 44"/>
                  <a:gd name="T10" fmla="*/ 0 w 269"/>
                  <a:gd name="T11" fmla="*/ 177 h 44"/>
                  <a:gd name="T12" fmla="*/ 33 w 269"/>
                  <a:gd name="T13" fmla="*/ 137 h 44"/>
                  <a:gd name="T14" fmla="*/ 280 w 269"/>
                  <a:gd name="T15" fmla="*/ 64 h 44"/>
                  <a:gd name="T16" fmla="*/ 702 w 269"/>
                  <a:gd name="T17" fmla="*/ 84 h 44"/>
                  <a:gd name="T18" fmla="*/ 1069 w 269"/>
                  <a:gd name="T19" fmla="*/ 89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69" h="44">
                    <a:moveTo>
                      <a:pt x="269" y="22"/>
                    </a:moveTo>
                    <a:cubicBezTo>
                      <a:pt x="255" y="19"/>
                      <a:pt x="240" y="19"/>
                      <a:pt x="226" y="18"/>
                    </a:cubicBezTo>
                    <a:cubicBezTo>
                      <a:pt x="210" y="17"/>
                      <a:pt x="194" y="15"/>
                      <a:pt x="178" y="13"/>
                    </a:cubicBezTo>
                    <a:cubicBezTo>
                      <a:pt x="151" y="10"/>
                      <a:pt x="124" y="9"/>
                      <a:pt x="97" y="5"/>
                    </a:cubicBezTo>
                    <a:cubicBezTo>
                      <a:pt x="66" y="0"/>
                      <a:pt x="29" y="3"/>
                      <a:pt x="0" y="1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2" y="41"/>
                      <a:pt x="5" y="37"/>
                      <a:pt x="8" y="34"/>
                    </a:cubicBezTo>
                    <a:cubicBezTo>
                      <a:pt x="25" y="17"/>
                      <a:pt x="48" y="16"/>
                      <a:pt x="71" y="16"/>
                    </a:cubicBezTo>
                    <a:cubicBezTo>
                      <a:pt x="106" y="16"/>
                      <a:pt x="141" y="19"/>
                      <a:pt x="177" y="21"/>
                    </a:cubicBezTo>
                    <a:cubicBezTo>
                      <a:pt x="207" y="22"/>
                      <a:pt x="239" y="17"/>
                      <a:pt x="269" y="22"/>
                    </a:cubicBezTo>
                    <a:close/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9" name="Freeform 819">
                <a:extLst>
                  <a:ext uri="{FF2B5EF4-FFF2-40B4-BE49-F238E27FC236}">
                    <a16:creationId xmlns:a16="http://schemas.microsoft.com/office/drawing/2014/main" id="{2DFCAE8B-9021-A76C-42D7-75418DEDEE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" y="1177"/>
                <a:ext cx="440" cy="86"/>
              </a:xfrm>
              <a:custGeom>
                <a:avLst/>
                <a:gdLst>
                  <a:gd name="T0" fmla="*/ 13 w 278"/>
                  <a:gd name="T1" fmla="*/ 185 h 54"/>
                  <a:gd name="T2" fmla="*/ 258 w 278"/>
                  <a:gd name="T3" fmla="*/ 210 h 54"/>
                  <a:gd name="T4" fmla="*/ 483 w 278"/>
                  <a:gd name="T5" fmla="*/ 170 h 54"/>
                  <a:gd name="T6" fmla="*/ 1102 w 278"/>
                  <a:gd name="T7" fmla="*/ 0 h 54"/>
                  <a:gd name="T8" fmla="*/ 927 w 278"/>
                  <a:gd name="T9" fmla="*/ 53 h 54"/>
                  <a:gd name="T10" fmla="*/ 709 w 278"/>
                  <a:gd name="T11" fmla="*/ 94 h 54"/>
                  <a:gd name="T12" fmla="*/ 416 w 278"/>
                  <a:gd name="T13" fmla="*/ 129 h 54"/>
                  <a:gd name="T14" fmla="*/ 266 w 278"/>
                  <a:gd name="T15" fmla="*/ 102 h 54"/>
                  <a:gd name="T16" fmla="*/ 185 w 278"/>
                  <a:gd name="T17" fmla="*/ 142 h 54"/>
                  <a:gd name="T18" fmla="*/ 0 w 278"/>
                  <a:gd name="T19" fmla="*/ 177 h 5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8" h="54">
                    <a:moveTo>
                      <a:pt x="3" y="46"/>
                    </a:moveTo>
                    <a:cubicBezTo>
                      <a:pt x="20" y="54"/>
                      <a:pt x="46" y="52"/>
                      <a:pt x="65" y="52"/>
                    </a:cubicBezTo>
                    <a:cubicBezTo>
                      <a:pt x="84" y="51"/>
                      <a:pt x="103" y="47"/>
                      <a:pt x="122" y="42"/>
                    </a:cubicBezTo>
                    <a:cubicBezTo>
                      <a:pt x="173" y="31"/>
                      <a:pt x="233" y="29"/>
                      <a:pt x="278" y="0"/>
                    </a:cubicBezTo>
                    <a:cubicBezTo>
                      <a:pt x="265" y="8"/>
                      <a:pt x="248" y="10"/>
                      <a:pt x="234" y="13"/>
                    </a:cubicBezTo>
                    <a:cubicBezTo>
                      <a:pt x="215" y="17"/>
                      <a:pt x="197" y="21"/>
                      <a:pt x="179" y="23"/>
                    </a:cubicBezTo>
                    <a:cubicBezTo>
                      <a:pt x="155" y="26"/>
                      <a:pt x="129" y="32"/>
                      <a:pt x="105" y="32"/>
                    </a:cubicBezTo>
                    <a:cubicBezTo>
                      <a:pt x="91" y="32"/>
                      <a:pt x="81" y="24"/>
                      <a:pt x="67" y="25"/>
                    </a:cubicBezTo>
                    <a:cubicBezTo>
                      <a:pt x="57" y="25"/>
                      <a:pt x="55" y="29"/>
                      <a:pt x="47" y="35"/>
                    </a:cubicBezTo>
                    <a:cubicBezTo>
                      <a:pt x="33" y="43"/>
                      <a:pt x="15" y="40"/>
                      <a:pt x="0" y="44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0" name="Freeform 820">
                <a:extLst>
                  <a:ext uri="{FF2B5EF4-FFF2-40B4-BE49-F238E27FC236}">
                    <a16:creationId xmlns:a16="http://schemas.microsoft.com/office/drawing/2014/main" id="{B60637D0-D40C-BDBC-DB93-0859301C42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" y="1135"/>
                <a:ext cx="92" cy="33"/>
              </a:xfrm>
              <a:custGeom>
                <a:avLst/>
                <a:gdLst>
                  <a:gd name="T0" fmla="*/ 0 w 58"/>
                  <a:gd name="T1" fmla="*/ 82 h 21"/>
                  <a:gd name="T2" fmla="*/ 232 w 58"/>
                  <a:gd name="T3" fmla="*/ 27 h 21"/>
                  <a:gd name="T4" fmla="*/ 0 w 58"/>
                  <a:gd name="T5" fmla="*/ 77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8" h="21">
                    <a:moveTo>
                      <a:pt x="0" y="21"/>
                    </a:moveTo>
                    <a:cubicBezTo>
                      <a:pt x="18" y="10"/>
                      <a:pt x="38" y="8"/>
                      <a:pt x="58" y="7"/>
                    </a:cubicBezTo>
                    <a:cubicBezTo>
                      <a:pt x="48" y="4"/>
                      <a:pt x="0" y="0"/>
                      <a:pt x="0" y="2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1" name="Freeform 821">
                <a:extLst>
                  <a:ext uri="{FF2B5EF4-FFF2-40B4-BE49-F238E27FC236}">
                    <a16:creationId xmlns:a16="http://schemas.microsoft.com/office/drawing/2014/main" id="{92EB21B7-84F9-CFDA-EFA7-C841185F58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" y="1136"/>
                <a:ext cx="14" cy="10"/>
              </a:xfrm>
              <a:custGeom>
                <a:avLst/>
                <a:gdLst>
                  <a:gd name="T0" fmla="*/ 5 w 9"/>
                  <a:gd name="T1" fmla="*/ 13 h 6"/>
                  <a:gd name="T2" fmla="*/ 8 w 9"/>
                  <a:gd name="T3" fmla="*/ 28 h 6"/>
                  <a:gd name="T4" fmla="*/ 34 w 9"/>
                  <a:gd name="T5" fmla="*/ 5 h 6"/>
                  <a:gd name="T6" fmla="*/ 19 w 9"/>
                  <a:gd name="T7" fmla="*/ 5 h 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9" h="6">
                    <a:moveTo>
                      <a:pt x="1" y="3"/>
                    </a:moveTo>
                    <a:cubicBezTo>
                      <a:pt x="0" y="4"/>
                      <a:pt x="0" y="5"/>
                      <a:pt x="2" y="6"/>
                    </a:cubicBezTo>
                    <a:cubicBezTo>
                      <a:pt x="5" y="6"/>
                      <a:pt x="8" y="4"/>
                      <a:pt x="9" y="1"/>
                    </a:cubicBezTo>
                    <a:cubicBezTo>
                      <a:pt x="7" y="1"/>
                      <a:pt x="6" y="0"/>
                      <a:pt x="5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2" name="Oval 822">
                <a:extLst>
                  <a:ext uri="{FF2B5EF4-FFF2-40B4-BE49-F238E27FC236}">
                    <a16:creationId xmlns:a16="http://schemas.microsoft.com/office/drawing/2014/main" id="{467EBAA3-F4FF-AE33-309C-817EFB4FCD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" y="1182"/>
                <a:ext cx="83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3" name="Oval 823">
                <a:extLst>
                  <a:ext uri="{FF2B5EF4-FFF2-40B4-BE49-F238E27FC236}">
                    <a16:creationId xmlns:a16="http://schemas.microsoft.com/office/drawing/2014/main" id="{8249809C-65CA-B9F2-7939-A9A5DEE3FB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" y="1171"/>
                <a:ext cx="82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4" name="Oval 824">
                <a:extLst>
                  <a:ext uri="{FF2B5EF4-FFF2-40B4-BE49-F238E27FC236}">
                    <a16:creationId xmlns:a16="http://schemas.microsoft.com/office/drawing/2014/main" id="{C1D0352A-D4AC-72A4-F4BE-97DE83E6BC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" y="1177"/>
                <a:ext cx="82" cy="4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5" name="Freeform 825">
                <a:extLst>
                  <a:ext uri="{FF2B5EF4-FFF2-40B4-BE49-F238E27FC236}">
                    <a16:creationId xmlns:a16="http://schemas.microsoft.com/office/drawing/2014/main" id="{F9C431E4-F67A-9C7D-9BF0-B895543ACB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" y="1188"/>
                <a:ext cx="64" cy="30"/>
              </a:xfrm>
              <a:custGeom>
                <a:avLst/>
                <a:gdLst>
                  <a:gd name="T0" fmla="*/ 0 w 40"/>
                  <a:gd name="T1" fmla="*/ 43 h 19"/>
                  <a:gd name="T2" fmla="*/ 5 w 40"/>
                  <a:gd name="T3" fmla="*/ 55 h 19"/>
                  <a:gd name="T4" fmla="*/ 77 w 40"/>
                  <a:gd name="T5" fmla="*/ 74 h 19"/>
                  <a:gd name="T6" fmla="*/ 163 w 40"/>
                  <a:gd name="T7" fmla="*/ 33 h 19"/>
                  <a:gd name="T8" fmla="*/ 158 w 40"/>
                  <a:gd name="T9" fmla="*/ 21 h 19"/>
                  <a:gd name="T10" fmla="*/ 86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0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0" y="19"/>
                      <a:pt x="40" y="14"/>
                      <a:pt x="40" y="8"/>
                    </a:cubicBezTo>
                    <a:cubicBezTo>
                      <a:pt x="40" y="7"/>
                      <a:pt x="40" y="6"/>
                      <a:pt x="39" y="5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6" name="Oval 826">
                <a:extLst>
                  <a:ext uri="{FF2B5EF4-FFF2-40B4-BE49-F238E27FC236}">
                    <a16:creationId xmlns:a16="http://schemas.microsoft.com/office/drawing/2014/main" id="{739B6C0A-999C-AF00-F55D-0DB4A7CB8A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6" y="118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7" name="Oval 827">
                <a:extLst>
                  <a:ext uri="{FF2B5EF4-FFF2-40B4-BE49-F238E27FC236}">
                    <a16:creationId xmlns:a16="http://schemas.microsoft.com/office/drawing/2014/main" id="{E2872099-C7DA-23E8-97AD-64B3309F91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1187"/>
                <a:ext cx="8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8" name="Freeform 828">
                <a:extLst>
                  <a:ext uri="{FF2B5EF4-FFF2-40B4-BE49-F238E27FC236}">
                    <a16:creationId xmlns:a16="http://schemas.microsoft.com/office/drawing/2014/main" id="{96C56360-A73A-1384-393C-6A8599426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" y="1203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9" name="Freeform 829">
                <a:extLst>
                  <a:ext uri="{FF2B5EF4-FFF2-40B4-BE49-F238E27FC236}">
                    <a16:creationId xmlns:a16="http://schemas.microsoft.com/office/drawing/2014/main" id="{85121C43-2AE6-96A5-C8E0-FBA9711003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113"/>
                <a:ext cx="507" cy="188"/>
              </a:xfrm>
              <a:custGeom>
                <a:avLst/>
                <a:gdLst>
                  <a:gd name="T0" fmla="*/ 0 w 320"/>
                  <a:gd name="T1" fmla="*/ 367 h 119"/>
                  <a:gd name="T2" fmla="*/ 830 w 320"/>
                  <a:gd name="T3" fmla="*/ 311 h 119"/>
                  <a:gd name="T4" fmla="*/ 1268 w 320"/>
                  <a:gd name="T5" fmla="*/ 145 h 119"/>
                  <a:gd name="T6" fmla="*/ 1014 w 320"/>
                  <a:gd name="T7" fmla="*/ 81 h 119"/>
                  <a:gd name="T8" fmla="*/ 402 w 320"/>
                  <a:gd name="T9" fmla="*/ 21 h 119"/>
                  <a:gd name="T10" fmla="*/ 0 w 320"/>
                  <a:gd name="T11" fmla="*/ 55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20" h="119">
                    <a:moveTo>
                      <a:pt x="0" y="93"/>
                    </a:moveTo>
                    <a:cubicBezTo>
                      <a:pt x="63" y="119"/>
                      <a:pt x="166" y="87"/>
                      <a:pt x="209" y="79"/>
                    </a:cubicBezTo>
                    <a:cubicBezTo>
                      <a:pt x="255" y="70"/>
                      <a:pt x="318" y="47"/>
                      <a:pt x="319" y="37"/>
                    </a:cubicBezTo>
                    <a:cubicBezTo>
                      <a:pt x="320" y="27"/>
                      <a:pt x="293" y="24"/>
                      <a:pt x="255" y="20"/>
                    </a:cubicBezTo>
                    <a:cubicBezTo>
                      <a:pt x="218" y="17"/>
                      <a:pt x="135" y="10"/>
                      <a:pt x="101" y="5"/>
                    </a:cubicBezTo>
                    <a:cubicBezTo>
                      <a:pt x="72" y="0"/>
                      <a:pt x="31" y="2"/>
                      <a:pt x="0" y="14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0" name="Freeform 830">
                <a:extLst>
                  <a:ext uri="{FF2B5EF4-FFF2-40B4-BE49-F238E27FC236}">
                    <a16:creationId xmlns:a16="http://schemas.microsoft.com/office/drawing/2014/main" id="{8D1C385B-AB12-C62B-B174-D54EB4786D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" y="1271"/>
                <a:ext cx="651" cy="143"/>
              </a:xfrm>
              <a:custGeom>
                <a:avLst/>
                <a:gdLst>
                  <a:gd name="T0" fmla="*/ 16 w 411"/>
                  <a:gd name="T1" fmla="*/ 96 h 91"/>
                  <a:gd name="T2" fmla="*/ 407 w 411"/>
                  <a:gd name="T3" fmla="*/ 42 h 91"/>
                  <a:gd name="T4" fmla="*/ 743 w 411"/>
                  <a:gd name="T5" fmla="*/ 13 h 91"/>
                  <a:gd name="T6" fmla="*/ 1237 w 411"/>
                  <a:gd name="T7" fmla="*/ 55 h 91"/>
                  <a:gd name="T8" fmla="*/ 1625 w 411"/>
                  <a:gd name="T9" fmla="*/ 143 h 91"/>
                  <a:gd name="T10" fmla="*/ 1422 w 411"/>
                  <a:gd name="T11" fmla="*/ 211 h 91"/>
                  <a:gd name="T12" fmla="*/ 988 w 411"/>
                  <a:gd name="T13" fmla="*/ 250 h 91"/>
                  <a:gd name="T14" fmla="*/ 665 w 411"/>
                  <a:gd name="T15" fmla="*/ 341 h 91"/>
                  <a:gd name="T16" fmla="*/ 150 w 411"/>
                  <a:gd name="T17" fmla="*/ 225 h 91"/>
                  <a:gd name="T18" fmla="*/ 16 w 411"/>
                  <a:gd name="T19" fmla="*/ 96 h 9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11" h="91">
                    <a:moveTo>
                      <a:pt x="4" y="25"/>
                    </a:moveTo>
                    <a:cubicBezTo>
                      <a:pt x="29" y="14"/>
                      <a:pt x="69" y="17"/>
                      <a:pt x="102" y="11"/>
                    </a:cubicBezTo>
                    <a:cubicBezTo>
                      <a:pt x="135" y="4"/>
                      <a:pt x="145" y="0"/>
                      <a:pt x="187" y="3"/>
                    </a:cubicBezTo>
                    <a:cubicBezTo>
                      <a:pt x="230" y="7"/>
                      <a:pt x="267" y="10"/>
                      <a:pt x="311" y="14"/>
                    </a:cubicBezTo>
                    <a:cubicBezTo>
                      <a:pt x="355" y="19"/>
                      <a:pt x="407" y="25"/>
                      <a:pt x="409" y="37"/>
                    </a:cubicBezTo>
                    <a:cubicBezTo>
                      <a:pt x="411" y="50"/>
                      <a:pt x="387" y="53"/>
                      <a:pt x="358" y="54"/>
                    </a:cubicBezTo>
                    <a:cubicBezTo>
                      <a:pt x="330" y="56"/>
                      <a:pt x="276" y="53"/>
                      <a:pt x="249" y="64"/>
                    </a:cubicBezTo>
                    <a:cubicBezTo>
                      <a:pt x="222" y="75"/>
                      <a:pt x="202" y="86"/>
                      <a:pt x="167" y="88"/>
                    </a:cubicBezTo>
                    <a:cubicBezTo>
                      <a:pt x="132" y="91"/>
                      <a:pt x="60" y="73"/>
                      <a:pt x="38" y="58"/>
                    </a:cubicBezTo>
                    <a:cubicBezTo>
                      <a:pt x="16" y="43"/>
                      <a:pt x="0" y="31"/>
                      <a:pt x="4" y="25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1" name="Freeform 831">
                <a:extLst>
                  <a:ext uri="{FF2B5EF4-FFF2-40B4-BE49-F238E27FC236}">
                    <a16:creationId xmlns:a16="http://schemas.microsoft.com/office/drawing/2014/main" id="{AE235875-21FA-2613-61EB-E27106B7E1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1285"/>
                <a:ext cx="462" cy="68"/>
              </a:xfrm>
              <a:custGeom>
                <a:avLst/>
                <a:gdLst>
                  <a:gd name="T0" fmla="*/ 13 w 292"/>
                  <a:gd name="T1" fmla="*/ 82 h 43"/>
                  <a:gd name="T2" fmla="*/ 271 w 292"/>
                  <a:gd name="T3" fmla="*/ 52 h 43"/>
                  <a:gd name="T4" fmla="*/ 483 w 292"/>
                  <a:gd name="T5" fmla="*/ 13 h 43"/>
                  <a:gd name="T6" fmla="*/ 721 w 292"/>
                  <a:gd name="T7" fmla="*/ 13 h 43"/>
                  <a:gd name="T8" fmla="*/ 924 w 292"/>
                  <a:gd name="T9" fmla="*/ 35 h 43"/>
                  <a:gd name="T10" fmla="*/ 1157 w 292"/>
                  <a:gd name="T11" fmla="*/ 60 h 43"/>
                  <a:gd name="T12" fmla="*/ 831 w 292"/>
                  <a:gd name="T13" fmla="*/ 47 h 43"/>
                  <a:gd name="T14" fmla="*/ 451 w 292"/>
                  <a:gd name="T15" fmla="*/ 55 h 43"/>
                  <a:gd name="T16" fmla="*/ 297 w 292"/>
                  <a:gd name="T17" fmla="*/ 117 h 43"/>
                  <a:gd name="T18" fmla="*/ 198 w 292"/>
                  <a:gd name="T19" fmla="*/ 163 h 43"/>
                  <a:gd name="T20" fmla="*/ 0 w 292"/>
                  <a:gd name="T21" fmla="*/ 95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92" h="43">
                    <a:moveTo>
                      <a:pt x="3" y="21"/>
                    </a:moveTo>
                    <a:cubicBezTo>
                      <a:pt x="23" y="13"/>
                      <a:pt x="47" y="16"/>
                      <a:pt x="68" y="13"/>
                    </a:cubicBezTo>
                    <a:cubicBezTo>
                      <a:pt x="86" y="10"/>
                      <a:pt x="104" y="6"/>
                      <a:pt x="122" y="3"/>
                    </a:cubicBezTo>
                    <a:cubicBezTo>
                      <a:pt x="141" y="0"/>
                      <a:pt x="162" y="2"/>
                      <a:pt x="182" y="3"/>
                    </a:cubicBezTo>
                    <a:cubicBezTo>
                      <a:pt x="199" y="5"/>
                      <a:pt x="216" y="7"/>
                      <a:pt x="233" y="9"/>
                    </a:cubicBezTo>
                    <a:cubicBezTo>
                      <a:pt x="253" y="11"/>
                      <a:pt x="273" y="12"/>
                      <a:pt x="292" y="15"/>
                    </a:cubicBezTo>
                    <a:cubicBezTo>
                      <a:pt x="265" y="15"/>
                      <a:pt x="237" y="14"/>
                      <a:pt x="210" y="12"/>
                    </a:cubicBezTo>
                    <a:cubicBezTo>
                      <a:pt x="180" y="9"/>
                      <a:pt x="144" y="7"/>
                      <a:pt x="114" y="14"/>
                    </a:cubicBezTo>
                    <a:cubicBezTo>
                      <a:pt x="101" y="17"/>
                      <a:pt x="87" y="22"/>
                      <a:pt x="75" y="30"/>
                    </a:cubicBezTo>
                    <a:cubicBezTo>
                      <a:pt x="67" y="35"/>
                      <a:pt x="60" y="39"/>
                      <a:pt x="50" y="41"/>
                    </a:cubicBezTo>
                    <a:cubicBezTo>
                      <a:pt x="35" y="43"/>
                      <a:pt x="10" y="34"/>
                      <a:pt x="0" y="24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2" name="Freeform 832">
                <a:extLst>
                  <a:ext uri="{FF2B5EF4-FFF2-40B4-BE49-F238E27FC236}">
                    <a16:creationId xmlns:a16="http://schemas.microsoft.com/office/drawing/2014/main" id="{8ADE2068-2A10-41D0-F86A-63129C2D3A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" y="1326"/>
                <a:ext cx="450" cy="84"/>
              </a:xfrm>
              <a:custGeom>
                <a:avLst/>
                <a:gdLst>
                  <a:gd name="T0" fmla="*/ 147 w 284"/>
                  <a:gd name="T1" fmla="*/ 179 h 53"/>
                  <a:gd name="T2" fmla="*/ 456 w 284"/>
                  <a:gd name="T3" fmla="*/ 116 h 53"/>
                  <a:gd name="T4" fmla="*/ 721 w 284"/>
                  <a:gd name="T5" fmla="*/ 55 h 53"/>
                  <a:gd name="T6" fmla="*/ 1130 w 284"/>
                  <a:gd name="T7" fmla="*/ 5 h 53"/>
                  <a:gd name="T8" fmla="*/ 871 w 284"/>
                  <a:gd name="T9" fmla="*/ 21 h 53"/>
                  <a:gd name="T10" fmla="*/ 572 w 284"/>
                  <a:gd name="T11" fmla="*/ 25 h 53"/>
                  <a:gd name="T12" fmla="*/ 429 w 284"/>
                  <a:gd name="T13" fmla="*/ 52 h 53"/>
                  <a:gd name="T14" fmla="*/ 306 w 284"/>
                  <a:gd name="T15" fmla="*/ 27 h 53"/>
                  <a:gd name="T16" fmla="*/ 254 w 284"/>
                  <a:gd name="T17" fmla="*/ 52 h 53"/>
                  <a:gd name="T18" fmla="*/ 171 w 284"/>
                  <a:gd name="T19" fmla="*/ 73 h 53"/>
                  <a:gd name="T20" fmla="*/ 179 w 284"/>
                  <a:gd name="T21" fmla="*/ 155 h 53"/>
                  <a:gd name="T22" fmla="*/ 0 w 284"/>
                  <a:gd name="T23" fmla="*/ 149 h 5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4" h="53">
                    <a:moveTo>
                      <a:pt x="37" y="45"/>
                    </a:moveTo>
                    <a:cubicBezTo>
                      <a:pt x="62" y="53"/>
                      <a:pt x="93" y="38"/>
                      <a:pt x="115" y="29"/>
                    </a:cubicBezTo>
                    <a:cubicBezTo>
                      <a:pt x="138" y="20"/>
                      <a:pt x="157" y="14"/>
                      <a:pt x="181" y="14"/>
                    </a:cubicBezTo>
                    <a:cubicBezTo>
                      <a:pt x="200" y="14"/>
                      <a:pt x="284" y="23"/>
                      <a:pt x="284" y="1"/>
                    </a:cubicBezTo>
                    <a:cubicBezTo>
                      <a:pt x="264" y="10"/>
                      <a:pt x="240" y="7"/>
                      <a:pt x="219" y="5"/>
                    </a:cubicBezTo>
                    <a:cubicBezTo>
                      <a:pt x="193" y="3"/>
                      <a:pt x="169" y="0"/>
                      <a:pt x="144" y="6"/>
                    </a:cubicBezTo>
                    <a:cubicBezTo>
                      <a:pt x="132" y="9"/>
                      <a:pt x="120" y="13"/>
                      <a:pt x="108" y="13"/>
                    </a:cubicBezTo>
                    <a:cubicBezTo>
                      <a:pt x="97" y="13"/>
                      <a:pt x="87" y="6"/>
                      <a:pt x="77" y="7"/>
                    </a:cubicBezTo>
                    <a:cubicBezTo>
                      <a:pt x="71" y="7"/>
                      <a:pt x="69" y="11"/>
                      <a:pt x="64" y="13"/>
                    </a:cubicBezTo>
                    <a:cubicBezTo>
                      <a:pt x="58" y="16"/>
                      <a:pt x="49" y="15"/>
                      <a:pt x="43" y="18"/>
                    </a:cubicBezTo>
                    <a:cubicBezTo>
                      <a:pt x="51" y="24"/>
                      <a:pt x="56" y="33"/>
                      <a:pt x="45" y="39"/>
                    </a:cubicBezTo>
                    <a:cubicBezTo>
                      <a:pt x="34" y="44"/>
                      <a:pt x="11" y="40"/>
                      <a:pt x="0" y="37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3" name="Freeform 833">
                <a:extLst>
                  <a:ext uri="{FF2B5EF4-FFF2-40B4-BE49-F238E27FC236}">
                    <a16:creationId xmlns:a16="http://schemas.microsoft.com/office/drawing/2014/main" id="{7ABE05C6-126C-CD44-78CB-BA1352DC5C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" y="1312"/>
                <a:ext cx="89" cy="34"/>
              </a:xfrm>
              <a:custGeom>
                <a:avLst/>
                <a:gdLst>
                  <a:gd name="T0" fmla="*/ 0 w 56"/>
                  <a:gd name="T1" fmla="*/ 45 h 22"/>
                  <a:gd name="T2" fmla="*/ 224 w 56"/>
                  <a:gd name="T3" fmla="*/ 0 h 22"/>
                  <a:gd name="T4" fmla="*/ 121 w 56"/>
                  <a:gd name="T5" fmla="*/ 14 h 22"/>
                  <a:gd name="T6" fmla="*/ 16 w 56"/>
                  <a:gd name="T7" fmla="*/ 45 h 2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6" h="22">
                    <a:moveTo>
                      <a:pt x="0" y="12"/>
                    </a:moveTo>
                    <a:cubicBezTo>
                      <a:pt x="20" y="22"/>
                      <a:pt x="36" y="4"/>
                      <a:pt x="56" y="0"/>
                    </a:cubicBezTo>
                    <a:cubicBezTo>
                      <a:pt x="47" y="0"/>
                      <a:pt x="39" y="1"/>
                      <a:pt x="30" y="4"/>
                    </a:cubicBezTo>
                    <a:cubicBezTo>
                      <a:pt x="22" y="7"/>
                      <a:pt x="13" y="13"/>
                      <a:pt x="4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4" name="Oval 834">
                <a:extLst>
                  <a:ext uri="{FF2B5EF4-FFF2-40B4-BE49-F238E27FC236}">
                    <a16:creationId xmlns:a16="http://schemas.microsoft.com/office/drawing/2014/main" id="{C1647669-1CD6-6425-0E52-74F206DB46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" y="1320"/>
                <a:ext cx="82" cy="45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5" name="Oval 835">
                <a:extLst>
                  <a:ext uri="{FF2B5EF4-FFF2-40B4-BE49-F238E27FC236}">
                    <a16:creationId xmlns:a16="http://schemas.microsoft.com/office/drawing/2014/main" id="{F284A591-A6C4-413F-0537-54FEEF4E70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" y="1310"/>
                <a:ext cx="83" cy="4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6" name="Oval 836">
                <a:extLst>
                  <a:ext uri="{FF2B5EF4-FFF2-40B4-BE49-F238E27FC236}">
                    <a16:creationId xmlns:a16="http://schemas.microsoft.com/office/drawing/2014/main" id="{F59A9E29-6F94-CA48-AFF7-5312EDF6D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" y="1315"/>
                <a:ext cx="82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7" name="Freeform 837">
                <a:extLst>
                  <a:ext uri="{FF2B5EF4-FFF2-40B4-BE49-F238E27FC236}">
                    <a16:creationId xmlns:a16="http://schemas.microsoft.com/office/drawing/2014/main" id="{5F16A14D-87A6-BA4D-322A-02C0EF95FE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5" y="1326"/>
                <a:ext cx="63" cy="31"/>
              </a:xfrm>
              <a:custGeom>
                <a:avLst/>
                <a:gdLst>
                  <a:gd name="T0" fmla="*/ 0 w 40"/>
                  <a:gd name="T1" fmla="*/ 45 h 20"/>
                  <a:gd name="T2" fmla="*/ 5 w 40"/>
                  <a:gd name="T3" fmla="*/ 56 h 20"/>
                  <a:gd name="T4" fmla="*/ 69 w 40"/>
                  <a:gd name="T5" fmla="*/ 74 h 20"/>
                  <a:gd name="T6" fmla="*/ 156 w 40"/>
                  <a:gd name="T7" fmla="*/ 29 h 20"/>
                  <a:gd name="T8" fmla="*/ 151 w 40"/>
                  <a:gd name="T9" fmla="*/ 22 h 20"/>
                  <a:gd name="T10" fmla="*/ 82 w 40"/>
                  <a:gd name="T11" fmla="*/ 0 h 20"/>
                  <a:gd name="T12" fmla="*/ 0 w 40"/>
                  <a:gd name="T13" fmla="*/ 45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0">
                    <a:moveTo>
                      <a:pt x="0" y="12"/>
                    </a:moveTo>
                    <a:cubicBezTo>
                      <a:pt x="0" y="13"/>
                      <a:pt x="0" y="14"/>
                      <a:pt x="1" y="15"/>
                    </a:cubicBezTo>
                    <a:cubicBezTo>
                      <a:pt x="4" y="18"/>
                      <a:pt x="11" y="20"/>
                      <a:pt x="18" y="20"/>
                    </a:cubicBezTo>
                    <a:cubicBezTo>
                      <a:pt x="30" y="20"/>
                      <a:pt x="40" y="15"/>
                      <a:pt x="40" y="8"/>
                    </a:cubicBezTo>
                    <a:cubicBezTo>
                      <a:pt x="40" y="7"/>
                      <a:pt x="40" y="6"/>
                      <a:pt x="39" y="6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10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8" name="Oval 838">
                <a:extLst>
                  <a:ext uri="{FF2B5EF4-FFF2-40B4-BE49-F238E27FC236}">
                    <a16:creationId xmlns:a16="http://schemas.microsoft.com/office/drawing/2014/main" id="{5C2CD6EB-8961-D0A8-9206-FFAD6D85CC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" y="1326"/>
                <a:ext cx="10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9" name="Oval 839">
                <a:extLst>
                  <a:ext uri="{FF2B5EF4-FFF2-40B4-BE49-F238E27FC236}">
                    <a16:creationId xmlns:a16="http://schemas.microsoft.com/office/drawing/2014/main" id="{31856770-845F-BD93-5CD0-F30883712A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" y="1324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0" name="Freeform 840">
                <a:extLst>
                  <a:ext uri="{FF2B5EF4-FFF2-40B4-BE49-F238E27FC236}">
                    <a16:creationId xmlns:a16="http://schemas.microsoft.com/office/drawing/2014/main" id="{64437E02-FDAD-020E-996A-E85C2AAB9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" y="1340"/>
                <a:ext cx="44" cy="21"/>
              </a:xfrm>
              <a:custGeom>
                <a:avLst/>
                <a:gdLst>
                  <a:gd name="T0" fmla="*/ 108 w 28"/>
                  <a:gd name="T1" fmla="*/ 0 h 13"/>
                  <a:gd name="T2" fmla="*/ 0 w 28"/>
                  <a:gd name="T3" fmla="*/ 42 h 13"/>
                  <a:gd name="T4" fmla="*/ 108 w 28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3">
                    <a:moveTo>
                      <a:pt x="28" y="0"/>
                    </a:moveTo>
                    <a:cubicBezTo>
                      <a:pt x="24" y="11"/>
                      <a:pt x="10" y="13"/>
                      <a:pt x="0" y="10"/>
                    </a:cubicBezTo>
                    <a:cubicBezTo>
                      <a:pt x="7" y="9"/>
                      <a:pt x="21" y="8"/>
                      <a:pt x="28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1" name="Freeform 841">
                <a:extLst>
                  <a:ext uri="{FF2B5EF4-FFF2-40B4-BE49-F238E27FC236}">
                    <a16:creationId xmlns:a16="http://schemas.microsoft.com/office/drawing/2014/main" id="{98ACBC8A-8C8C-EFDA-4BA8-0EEE692D4E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" y="1271"/>
                <a:ext cx="651" cy="143"/>
              </a:xfrm>
              <a:custGeom>
                <a:avLst/>
                <a:gdLst>
                  <a:gd name="T0" fmla="*/ 16 w 411"/>
                  <a:gd name="T1" fmla="*/ 96 h 91"/>
                  <a:gd name="T2" fmla="*/ 407 w 411"/>
                  <a:gd name="T3" fmla="*/ 42 h 91"/>
                  <a:gd name="T4" fmla="*/ 743 w 411"/>
                  <a:gd name="T5" fmla="*/ 13 h 91"/>
                  <a:gd name="T6" fmla="*/ 1237 w 411"/>
                  <a:gd name="T7" fmla="*/ 55 h 91"/>
                  <a:gd name="T8" fmla="*/ 1625 w 411"/>
                  <a:gd name="T9" fmla="*/ 143 h 91"/>
                  <a:gd name="T10" fmla="*/ 1422 w 411"/>
                  <a:gd name="T11" fmla="*/ 211 h 91"/>
                  <a:gd name="T12" fmla="*/ 988 w 411"/>
                  <a:gd name="T13" fmla="*/ 250 h 91"/>
                  <a:gd name="T14" fmla="*/ 665 w 411"/>
                  <a:gd name="T15" fmla="*/ 341 h 91"/>
                  <a:gd name="T16" fmla="*/ 150 w 411"/>
                  <a:gd name="T17" fmla="*/ 225 h 91"/>
                  <a:gd name="T18" fmla="*/ 16 w 411"/>
                  <a:gd name="T19" fmla="*/ 96 h 9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11" h="91">
                    <a:moveTo>
                      <a:pt x="4" y="25"/>
                    </a:moveTo>
                    <a:cubicBezTo>
                      <a:pt x="29" y="14"/>
                      <a:pt x="69" y="17"/>
                      <a:pt x="102" y="11"/>
                    </a:cubicBezTo>
                    <a:cubicBezTo>
                      <a:pt x="135" y="4"/>
                      <a:pt x="145" y="0"/>
                      <a:pt x="187" y="3"/>
                    </a:cubicBezTo>
                    <a:cubicBezTo>
                      <a:pt x="230" y="7"/>
                      <a:pt x="267" y="10"/>
                      <a:pt x="311" y="14"/>
                    </a:cubicBezTo>
                    <a:cubicBezTo>
                      <a:pt x="355" y="19"/>
                      <a:pt x="407" y="25"/>
                      <a:pt x="409" y="37"/>
                    </a:cubicBezTo>
                    <a:cubicBezTo>
                      <a:pt x="411" y="50"/>
                      <a:pt x="387" y="53"/>
                      <a:pt x="358" y="54"/>
                    </a:cubicBezTo>
                    <a:cubicBezTo>
                      <a:pt x="330" y="56"/>
                      <a:pt x="276" y="53"/>
                      <a:pt x="249" y="64"/>
                    </a:cubicBezTo>
                    <a:cubicBezTo>
                      <a:pt x="222" y="75"/>
                      <a:pt x="202" y="86"/>
                      <a:pt x="167" y="88"/>
                    </a:cubicBezTo>
                    <a:cubicBezTo>
                      <a:pt x="132" y="91"/>
                      <a:pt x="60" y="73"/>
                      <a:pt x="38" y="58"/>
                    </a:cubicBezTo>
                    <a:cubicBezTo>
                      <a:pt x="16" y="43"/>
                      <a:pt x="0" y="31"/>
                      <a:pt x="4" y="2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2" name="Freeform 842">
                <a:extLst>
                  <a:ext uri="{FF2B5EF4-FFF2-40B4-BE49-F238E27FC236}">
                    <a16:creationId xmlns:a16="http://schemas.microsoft.com/office/drawing/2014/main" id="{F4C46233-7768-20DF-298B-8DE826E01F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353"/>
                <a:ext cx="307" cy="153"/>
              </a:xfrm>
              <a:custGeom>
                <a:avLst/>
                <a:gdLst>
                  <a:gd name="T0" fmla="*/ 508 w 194"/>
                  <a:gd name="T1" fmla="*/ 177 h 97"/>
                  <a:gd name="T2" fmla="*/ 0 w 194"/>
                  <a:gd name="T3" fmla="*/ 0 h 97"/>
                  <a:gd name="T4" fmla="*/ 0 w 194"/>
                  <a:gd name="T5" fmla="*/ 374 h 97"/>
                  <a:gd name="T6" fmla="*/ 476 w 194"/>
                  <a:gd name="T7" fmla="*/ 301 h 97"/>
                  <a:gd name="T8" fmla="*/ 764 w 194"/>
                  <a:gd name="T9" fmla="*/ 259 h 97"/>
                  <a:gd name="T10" fmla="*/ 508 w 194"/>
                  <a:gd name="T11" fmla="*/ 177 h 9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94" h="97">
                    <a:moveTo>
                      <a:pt x="128" y="45"/>
                    </a:moveTo>
                    <a:cubicBezTo>
                      <a:pt x="92" y="39"/>
                      <a:pt x="40" y="8"/>
                      <a:pt x="0" y="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38" y="97"/>
                      <a:pt x="93" y="81"/>
                      <a:pt x="120" y="77"/>
                    </a:cubicBezTo>
                    <a:cubicBezTo>
                      <a:pt x="152" y="73"/>
                      <a:pt x="192" y="78"/>
                      <a:pt x="193" y="66"/>
                    </a:cubicBezTo>
                    <a:cubicBezTo>
                      <a:pt x="194" y="53"/>
                      <a:pt x="167" y="51"/>
                      <a:pt x="128" y="45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3" name="Freeform 843">
                <a:extLst>
                  <a:ext uri="{FF2B5EF4-FFF2-40B4-BE49-F238E27FC236}">
                    <a16:creationId xmlns:a16="http://schemas.microsoft.com/office/drawing/2014/main" id="{1BB5BC99-3AF5-191E-B43D-D4DEA118A6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44"/>
                <a:ext cx="225" cy="48"/>
              </a:xfrm>
              <a:custGeom>
                <a:avLst/>
                <a:gdLst>
                  <a:gd name="T0" fmla="*/ 299 w 142"/>
                  <a:gd name="T1" fmla="*/ 8 h 30"/>
                  <a:gd name="T2" fmla="*/ 108 w 142"/>
                  <a:gd name="T3" fmla="*/ 21 h 30"/>
                  <a:gd name="T4" fmla="*/ 0 w 142"/>
                  <a:gd name="T5" fmla="*/ 0 h 30"/>
                  <a:gd name="T6" fmla="*/ 0 w 142"/>
                  <a:gd name="T7" fmla="*/ 123 h 30"/>
                  <a:gd name="T8" fmla="*/ 301 w 142"/>
                  <a:gd name="T9" fmla="*/ 67 h 30"/>
                  <a:gd name="T10" fmla="*/ 456 w 142"/>
                  <a:gd name="T11" fmla="*/ 29 h 30"/>
                  <a:gd name="T12" fmla="*/ 566 w 142"/>
                  <a:gd name="T13" fmla="*/ 13 h 30"/>
                  <a:gd name="T14" fmla="*/ 299 w 142"/>
                  <a:gd name="T15" fmla="*/ 8 h 3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2" h="30">
                    <a:moveTo>
                      <a:pt x="75" y="2"/>
                    </a:moveTo>
                    <a:cubicBezTo>
                      <a:pt x="59" y="3"/>
                      <a:pt x="43" y="6"/>
                      <a:pt x="27" y="5"/>
                    </a:cubicBezTo>
                    <a:cubicBezTo>
                      <a:pt x="18" y="5"/>
                      <a:pt x="9" y="2"/>
                      <a:pt x="0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26" y="30"/>
                      <a:pt x="51" y="22"/>
                      <a:pt x="76" y="16"/>
                    </a:cubicBezTo>
                    <a:cubicBezTo>
                      <a:pt x="89" y="13"/>
                      <a:pt x="102" y="9"/>
                      <a:pt x="115" y="7"/>
                    </a:cubicBezTo>
                    <a:cubicBezTo>
                      <a:pt x="123" y="6"/>
                      <a:pt x="135" y="6"/>
                      <a:pt x="142" y="3"/>
                    </a:cubicBezTo>
                    <a:cubicBezTo>
                      <a:pt x="120" y="7"/>
                      <a:pt x="97" y="2"/>
                      <a:pt x="75" y="2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4" name="Freeform 844">
                <a:extLst>
                  <a:ext uri="{FF2B5EF4-FFF2-40B4-BE49-F238E27FC236}">
                    <a16:creationId xmlns:a16="http://schemas.microsoft.com/office/drawing/2014/main" id="{B8F0DA90-1A4D-FA89-A905-5C5008B351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353"/>
                <a:ext cx="307" cy="153"/>
              </a:xfrm>
              <a:custGeom>
                <a:avLst/>
                <a:gdLst>
                  <a:gd name="T0" fmla="*/ 0 w 194"/>
                  <a:gd name="T1" fmla="*/ 374 h 97"/>
                  <a:gd name="T2" fmla="*/ 476 w 194"/>
                  <a:gd name="T3" fmla="*/ 301 h 97"/>
                  <a:gd name="T4" fmla="*/ 764 w 194"/>
                  <a:gd name="T5" fmla="*/ 259 h 97"/>
                  <a:gd name="T6" fmla="*/ 508 w 194"/>
                  <a:gd name="T7" fmla="*/ 177 h 97"/>
                  <a:gd name="T8" fmla="*/ 0 w 194"/>
                  <a:gd name="T9" fmla="*/ 0 h 9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94" h="97">
                    <a:moveTo>
                      <a:pt x="0" y="95"/>
                    </a:moveTo>
                    <a:cubicBezTo>
                      <a:pt x="38" y="97"/>
                      <a:pt x="93" y="81"/>
                      <a:pt x="120" y="77"/>
                    </a:cubicBezTo>
                    <a:cubicBezTo>
                      <a:pt x="152" y="73"/>
                      <a:pt x="192" y="78"/>
                      <a:pt x="193" y="66"/>
                    </a:cubicBezTo>
                    <a:cubicBezTo>
                      <a:pt x="194" y="53"/>
                      <a:pt x="167" y="51"/>
                      <a:pt x="128" y="45"/>
                    </a:cubicBezTo>
                    <a:cubicBezTo>
                      <a:pt x="92" y="39"/>
                      <a:pt x="40" y="8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" name="Freeform 845">
                <a:extLst>
                  <a:ext uri="{FF2B5EF4-FFF2-40B4-BE49-F238E27FC236}">
                    <a16:creationId xmlns:a16="http://schemas.microsoft.com/office/drawing/2014/main" id="{14DE5080-4383-5E97-F7B7-E6AF279FF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89"/>
                <a:ext cx="478" cy="282"/>
              </a:xfrm>
              <a:custGeom>
                <a:avLst/>
                <a:gdLst>
                  <a:gd name="T0" fmla="*/ 817 w 302"/>
                  <a:gd name="T1" fmla="*/ 13 h 179"/>
                  <a:gd name="T2" fmla="*/ 524 w 302"/>
                  <a:gd name="T3" fmla="*/ 22 h 179"/>
                  <a:gd name="T4" fmla="*/ 274 w 302"/>
                  <a:gd name="T5" fmla="*/ 74 h 179"/>
                  <a:gd name="T6" fmla="*/ 0 w 302"/>
                  <a:gd name="T7" fmla="*/ 117 h 179"/>
                  <a:gd name="T8" fmla="*/ 0 w 302"/>
                  <a:gd name="T9" fmla="*/ 646 h 179"/>
                  <a:gd name="T10" fmla="*/ 345 w 302"/>
                  <a:gd name="T11" fmla="*/ 618 h 179"/>
                  <a:gd name="T12" fmla="*/ 769 w 302"/>
                  <a:gd name="T13" fmla="*/ 457 h 179"/>
                  <a:gd name="T14" fmla="*/ 1027 w 302"/>
                  <a:gd name="T15" fmla="*/ 328 h 179"/>
                  <a:gd name="T16" fmla="*/ 1157 w 302"/>
                  <a:gd name="T17" fmla="*/ 121 h 179"/>
                  <a:gd name="T18" fmla="*/ 817 w 302"/>
                  <a:gd name="T19" fmla="*/ 13 h 17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02" h="179">
                    <a:moveTo>
                      <a:pt x="206" y="3"/>
                    </a:moveTo>
                    <a:cubicBezTo>
                      <a:pt x="177" y="3"/>
                      <a:pt x="160" y="0"/>
                      <a:pt x="132" y="6"/>
                    </a:cubicBezTo>
                    <a:cubicBezTo>
                      <a:pt x="104" y="11"/>
                      <a:pt x="111" y="15"/>
                      <a:pt x="69" y="19"/>
                    </a:cubicBezTo>
                    <a:cubicBezTo>
                      <a:pt x="33" y="23"/>
                      <a:pt x="31" y="24"/>
                      <a:pt x="0" y="30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32" y="179"/>
                      <a:pt x="63" y="160"/>
                      <a:pt x="87" y="158"/>
                    </a:cubicBezTo>
                    <a:cubicBezTo>
                      <a:pt x="118" y="154"/>
                      <a:pt x="171" y="126"/>
                      <a:pt x="194" y="117"/>
                    </a:cubicBezTo>
                    <a:cubicBezTo>
                      <a:pt x="218" y="108"/>
                      <a:pt x="240" y="103"/>
                      <a:pt x="259" y="84"/>
                    </a:cubicBezTo>
                    <a:cubicBezTo>
                      <a:pt x="278" y="66"/>
                      <a:pt x="302" y="44"/>
                      <a:pt x="292" y="31"/>
                    </a:cubicBezTo>
                    <a:cubicBezTo>
                      <a:pt x="282" y="17"/>
                      <a:pt x="236" y="3"/>
                      <a:pt x="206" y="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" name="Freeform 846">
                <a:extLst>
                  <a:ext uri="{FF2B5EF4-FFF2-40B4-BE49-F238E27FC236}">
                    <a16:creationId xmlns:a16="http://schemas.microsoft.com/office/drawing/2014/main" id="{0A8F4A5C-E05E-D74D-A732-D6B05F0120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522"/>
                <a:ext cx="447" cy="218"/>
              </a:xfrm>
              <a:custGeom>
                <a:avLst/>
                <a:gdLst>
                  <a:gd name="T0" fmla="*/ 877 w 282"/>
                  <a:gd name="T1" fmla="*/ 292 h 138"/>
                  <a:gd name="T2" fmla="*/ 1087 w 282"/>
                  <a:gd name="T3" fmla="*/ 117 h 138"/>
                  <a:gd name="T4" fmla="*/ 961 w 282"/>
                  <a:gd name="T5" fmla="*/ 0 h 138"/>
                  <a:gd name="T6" fmla="*/ 880 w 282"/>
                  <a:gd name="T7" fmla="*/ 169 h 138"/>
                  <a:gd name="T8" fmla="*/ 735 w 282"/>
                  <a:gd name="T9" fmla="*/ 202 h 138"/>
                  <a:gd name="T10" fmla="*/ 591 w 282"/>
                  <a:gd name="T11" fmla="*/ 257 h 138"/>
                  <a:gd name="T12" fmla="*/ 495 w 282"/>
                  <a:gd name="T13" fmla="*/ 267 h 138"/>
                  <a:gd name="T14" fmla="*/ 403 w 282"/>
                  <a:gd name="T15" fmla="*/ 224 h 138"/>
                  <a:gd name="T16" fmla="*/ 327 w 282"/>
                  <a:gd name="T17" fmla="*/ 272 h 138"/>
                  <a:gd name="T18" fmla="*/ 254 w 282"/>
                  <a:gd name="T19" fmla="*/ 276 h 138"/>
                  <a:gd name="T20" fmla="*/ 0 w 282"/>
                  <a:gd name="T21" fmla="*/ 436 h 138"/>
                  <a:gd name="T22" fmla="*/ 0 w 282"/>
                  <a:gd name="T23" fmla="*/ 521 h 138"/>
                  <a:gd name="T24" fmla="*/ 168 w 282"/>
                  <a:gd name="T25" fmla="*/ 531 h 138"/>
                  <a:gd name="T26" fmla="*/ 382 w 282"/>
                  <a:gd name="T27" fmla="*/ 457 h 138"/>
                  <a:gd name="T28" fmla="*/ 877 w 282"/>
                  <a:gd name="T29" fmla="*/ 292 h 13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82" h="138">
                    <a:moveTo>
                      <a:pt x="220" y="74"/>
                    </a:moveTo>
                    <a:cubicBezTo>
                      <a:pt x="239" y="64"/>
                      <a:pt x="263" y="51"/>
                      <a:pt x="273" y="30"/>
                    </a:cubicBezTo>
                    <a:cubicBezTo>
                      <a:pt x="282" y="8"/>
                      <a:pt x="258" y="2"/>
                      <a:pt x="241" y="0"/>
                    </a:cubicBezTo>
                    <a:cubicBezTo>
                      <a:pt x="271" y="14"/>
                      <a:pt x="239" y="36"/>
                      <a:pt x="221" y="43"/>
                    </a:cubicBezTo>
                    <a:cubicBezTo>
                      <a:pt x="210" y="48"/>
                      <a:pt x="198" y="48"/>
                      <a:pt x="185" y="51"/>
                    </a:cubicBezTo>
                    <a:cubicBezTo>
                      <a:pt x="173" y="55"/>
                      <a:pt x="161" y="61"/>
                      <a:pt x="148" y="65"/>
                    </a:cubicBezTo>
                    <a:cubicBezTo>
                      <a:pt x="141" y="67"/>
                      <a:pt x="131" y="69"/>
                      <a:pt x="124" y="68"/>
                    </a:cubicBezTo>
                    <a:cubicBezTo>
                      <a:pt x="117" y="67"/>
                      <a:pt x="106" y="57"/>
                      <a:pt x="101" y="57"/>
                    </a:cubicBezTo>
                    <a:cubicBezTo>
                      <a:pt x="97" y="57"/>
                      <a:pt x="88" y="68"/>
                      <a:pt x="82" y="69"/>
                    </a:cubicBezTo>
                    <a:cubicBezTo>
                      <a:pt x="76" y="71"/>
                      <a:pt x="70" y="70"/>
                      <a:pt x="64" y="70"/>
                    </a:cubicBezTo>
                    <a:cubicBezTo>
                      <a:pt x="76" y="110"/>
                      <a:pt x="35" y="113"/>
                      <a:pt x="0" y="111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14" y="133"/>
                      <a:pt x="28" y="138"/>
                      <a:pt x="42" y="135"/>
                    </a:cubicBezTo>
                    <a:cubicBezTo>
                      <a:pt x="61" y="131"/>
                      <a:pt x="78" y="121"/>
                      <a:pt x="96" y="116"/>
                    </a:cubicBezTo>
                    <a:cubicBezTo>
                      <a:pt x="138" y="104"/>
                      <a:pt x="180" y="94"/>
                      <a:pt x="220" y="74"/>
                    </a:cubicBez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" name="Freeform 847">
                <a:extLst>
                  <a:ext uri="{FF2B5EF4-FFF2-40B4-BE49-F238E27FC236}">
                    <a16:creationId xmlns:a16="http://schemas.microsoft.com/office/drawing/2014/main" id="{EED8F72D-9C11-0B63-CA2C-B748613D2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519"/>
                <a:ext cx="199" cy="116"/>
              </a:xfrm>
              <a:custGeom>
                <a:avLst/>
                <a:gdLst>
                  <a:gd name="T0" fmla="*/ 0 w 126"/>
                  <a:gd name="T1" fmla="*/ 100 h 74"/>
                  <a:gd name="T2" fmla="*/ 0 w 126"/>
                  <a:gd name="T3" fmla="*/ 285 h 74"/>
                  <a:gd name="T4" fmla="*/ 68 w 126"/>
                  <a:gd name="T5" fmla="*/ 251 h 74"/>
                  <a:gd name="T6" fmla="*/ 158 w 126"/>
                  <a:gd name="T7" fmla="*/ 135 h 74"/>
                  <a:gd name="T8" fmla="*/ 496 w 126"/>
                  <a:gd name="T9" fmla="*/ 31 h 74"/>
                  <a:gd name="T10" fmla="*/ 0 w 126"/>
                  <a:gd name="T11" fmla="*/ 100 h 7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26" h="74">
                    <a:moveTo>
                      <a:pt x="0" y="26"/>
                    </a:moveTo>
                    <a:cubicBezTo>
                      <a:pt x="0" y="74"/>
                      <a:pt x="0" y="74"/>
                      <a:pt x="0" y="74"/>
                    </a:cubicBezTo>
                    <a:cubicBezTo>
                      <a:pt x="6" y="72"/>
                      <a:pt x="12" y="69"/>
                      <a:pt x="17" y="65"/>
                    </a:cubicBezTo>
                    <a:cubicBezTo>
                      <a:pt x="29" y="57"/>
                      <a:pt x="32" y="46"/>
                      <a:pt x="40" y="35"/>
                    </a:cubicBezTo>
                    <a:cubicBezTo>
                      <a:pt x="58" y="13"/>
                      <a:pt x="100" y="10"/>
                      <a:pt x="126" y="8"/>
                    </a:cubicBezTo>
                    <a:cubicBezTo>
                      <a:pt x="83" y="0"/>
                      <a:pt x="42" y="24"/>
                      <a:pt x="0" y="26"/>
                    </a:cubicBezTo>
                    <a:close/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" name="Oval 848">
                <a:extLst>
                  <a:ext uri="{FF2B5EF4-FFF2-40B4-BE49-F238E27FC236}">
                    <a16:creationId xmlns:a16="http://schemas.microsoft.com/office/drawing/2014/main" id="{205C5149-9EFD-AC43-3773-E39A76DBCF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2" y="1591"/>
                <a:ext cx="79" cy="63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" name="Oval 849">
                <a:extLst>
                  <a:ext uri="{FF2B5EF4-FFF2-40B4-BE49-F238E27FC236}">
                    <a16:creationId xmlns:a16="http://schemas.microsoft.com/office/drawing/2014/main" id="{4737BF64-108E-D2D6-0A65-B3290A08D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" y="1577"/>
                <a:ext cx="79" cy="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" name="Oval 850">
                <a:extLst>
                  <a:ext uri="{FF2B5EF4-FFF2-40B4-BE49-F238E27FC236}">
                    <a16:creationId xmlns:a16="http://schemas.microsoft.com/office/drawing/2014/main" id="{C550330C-EF5C-1426-C68C-78B2C58E09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" y="1585"/>
                <a:ext cx="79" cy="63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1" name="Freeform 851">
                <a:extLst>
                  <a:ext uri="{FF2B5EF4-FFF2-40B4-BE49-F238E27FC236}">
                    <a16:creationId xmlns:a16="http://schemas.microsoft.com/office/drawing/2014/main" id="{0CFADD2C-F79A-D105-A690-8AF8E33B23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" y="1601"/>
                <a:ext cx="60" cy="42"/>
              </a:xfrm>
              <a:custGeom>
                <a:avLst/>
                <a:gdLst>
                  <a:gd name="T0" fmla="*/ 0 w 38"/>
                  <a:gd name="T1" fmla="*/ 61 h 27"/>
                  <a:gd name="T2" fmla="*/ 5 w 38"/>
                  <a:gd name="T3" fmla="*/ 75 h 27"/>
                  <a:gd name="T4" fmla="*/ 69 w 38"/>
                  <a:gd name="T5" fmla="*/ 101 h 27"/>
                  <a:gd name="T6" fmla="*/ 150 w 38"/>
                  <a:gd name="T7" fmla="*/ 40 h 27"/>
                  <a:gd name="T8" fmla="*/ 150 w 38"/>
                  <a:gd name="T9" fmla="*/ 26 h 27"/>
                  <a:gd name="T10" fmla="*/ 82 w 38"/>
                  <a:gd name="T11" fmla="*/ 0 h 27"/>
                  <a:gd name="T12" fmla="*/ 0 w 38"/>
                  <a:gd name="T13" fmla="*/ 61 h 2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8" h="27">
                    <a:moveTo>
                      <a:pt x="0" y="16"/>
                    </a:moveTo>
                    <a:cubicBezTo>
                      <a:pt x="0" y="18"/>
                      <a:pt x="0" y="19"/>
                      <a:pt x="1" y="20"/>
                    </a:cubicBezTo>
                    <a:cubicBezTo>
                      <a:pt x="4" y="24"/>
                      <a:pt x="11" y="27"/>
                      <a:pt x="18" y="27"/>
                    </a:cubicBezTo>
                    <a:cubicBezTo>
                      <a:pt x="29" y="27"/>
                      <a:pt x="38" y="20"/>
                      <a:pt x="38" y="11"/>
                    </a:cubicBezTo>
                    <a:cubicBezTo>
                      <a:pt x="38" y="9"/>
                      <a:pt x="38" y="8"/>
                      <a:pt x="38" y="7"/>
                    </a:cubicBezTo>
                    <a:cubicBezTo>
                      <a:pt x="34" y="3"/>
                      <a:pt x="28" y="0"/>
                      <a:pt x="21" y="0"/>
                    </a:cubicBezTo>
                    <a:cubicBezTo>
                      <a:pt x="9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2" name="Oval 852">
                <a:extLst>
                  <a:ext uri="{FF2B5EF4-FFF2-40B4-BE49-F238E27FC236}">
                    <a16:creationId xmlns:a16="http://schemas.microsoft.com/office/drawing/2014/main" id="{17A13A49-7C6E-0CD6-259C-5F8153BCD8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" y="1599"/>
                <a:ext cx="17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3" name="Oval 853">
                <a:extLst>
                  <a:ext uri="{FF2B5EF4-FFF2-40B4-BE49-F238E27FC236}">
                    <a16:creationId xmlns:a16="http://schemas.microsoft.com/office/drawing/2014/main" id="{3AA07DF2-1E09-1967-B1C3-6B6BF69599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" y="1598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4" name="Freeform 854">
                <a:extLst>
                  <a:ext uri="{FF2B5EF4-FFF2-40B4-BE49-F238E27FC236}">
                    <a16:creationId xmlns:a16="http://schemas.microsoft.com/office/drawing/2014/main" id="{067D17FB-8292-2D71-CCDC-BD22C564F1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" y="1620"/>
                <a:ext cx="44" cy="28"/>
              </a:xfrm>
              <a:custGeom>
                <a:avLst/>
                <a:gdLst>
                  <a:gd name="T0" fmla="*/ 108 w 28"/>
                  <a:gd name="T1" fmla="*/ 0 h 18"/>
                  <a:gd name="T2" fmla="*/ 0 w 28"/>
                  <a:gd name="T3" fmla="*/ 53 h 18"/>
                  <a:gd name="T4" fmla="*/ 108 w 28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8">
                    <a:moveTo>
                      <a:pt x="28" y="0"/>
                    </a:moveTo>
                    <a:cubicBezTo>
                      <a:pt x="24" y="16"/>
                      <a:pt x="10" y="18"/>
                      <a:pt x="0" y="14"/>
                    </a:cubicBezTo>
                    <a:cubicBezTo>
                      <a:pt x="7" y="13"/>
                      <a:pt x="21" y="11"/>
                      <a:pt x="2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5" name="Freeform 855">
                <a:extLst>
                  <a:ext uri="{FF2B5EF4-FFF2-40B4-BE49-F238E27FC236}">
                    <a16:creationId xmlns:a16="http://schemas.microsoft.com/office/drawing/2014/main" id="{E66F0D1F-C5ED-965C-815D-3004509539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89"/>
                <a:ext cx="478" cy="282"/>
              </a:xfrm>
              <a:custGeom>
                <a:avLst/>
                <a:gdLst>
                  <a:gd name="T0" fmla="*/ 0 w 302"/>
                  <a:gd name="T1" fmla="*/ 646 h 179"/>
                  <a:gd name="T2" fmla="*/ 345 w 302"/>
                  <a:gd name="T3" fmla="*/ 618 h 179"/>
                  <a:gd name="T4" fmla="*/ 769 w 302"/>
                  <a:gd name="T5" fmla="*/ 457 h 179"/>
                  <a:gd name="T6" fmla="*/ 1027 w 302"/>
                  <a:gd name="T7" fmla="*/ 328 h 179"/>
                  <a:gd name="T8" fmla="*/ 1157 w 302"/>
                  <a:gd name="T9" fmla="*/ 121 h 179"/>
                  <a:gd name="T10" fmla="*/ 817 w 302"/>
                  <a:gd name="T11" fmla="*/ 13 h 179"/>
                  <a:gd name="T12" fmla="*/ 524 w 302"/>
                  <a:gd name="T13" fmla="*/ 22 h 179"/>
                  <a:gd name="T14" fmla="*/ 274 w 302"/>
                  <a:gd name="T15" fmla="*/ 74 h 179"/>
                  <a:gd name="T16" fmla="*/ 0 w 302"/>
                  <a:gd name="T17" fmla="*/ 117 h 17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02" h="179">
                    <a:moveTo>
                      <a:pt x="0" y="165"/>
                    </a:moveTo>
                    <a:cubicBezTo>
                      <a:pt x="32" y="179"/>
                      <a:pt x="63" y="160"/>
                      <a:pt x="87" y="158"/>
                    </a:cubicBezTo>
                    <a:cubicBezTo>
                      <a:pt x="118" y="154"/>
                      <a:pt x="171" y="126"/>
                      <a:pt x="194" y="117"/>
                    </a:cubicBezTo>
                    <a:cubicBezTo>
                      <a:pt x="218" y="108"/>
                      <a:pt x="240" y="103"/>
                      <a:pt x="259" y="84"/>
                    </a:cubicBezTo>
                    <a:cubicBezTo>
                      <a:pt x="278" y="66"/>
                      <a:pt x="302" y="44"/>
                      <a:pt x="292" y="31"/>
                    </a:cubicBezTo>
                    <a:cubicBezTo>
                      <a:pt x="282" y="17"/>
                      <a:pt x="236" y="3"/>
                      <a:pt x="206" y="3"/>
                    </a:cubicBezTo>
                    <a:cubicBezTo>
                      <a:pt x="177" y="3"/>
                      <a:pt x="160" y="0"/>
                      <a:pt x="132" y="6"/>
                    </a:cubicBezTo>
                    <a:cubicBezTo>
                      <a:pt x="104" y="11"/>
                      <a:pt x="111" y="15"/>
                      <a:pt x="69" y="19"/>
                    </a:cubicBezTo>
                    <a:cubicBezTo>
                      <a:pt x="33" y="23"/>
                      <a:pt x="31" y="24"/>
                      <a:pt x="0" y="3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6" name="Freeform 856">
                <a:extLst>
                  <a:ext uri="{FF2B5EF4-FFF2-40B4-BE49-F238E27FC236}">
                    <a16:creationId xmlns:a16="http://schemas.microsoft.com/office/drawing/2014/main" id="{5167E707-451A-C905-AAA2-FBD4D934E8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798"/>
                <a:ext cx="225" cy="359"/>
              </a:xfrm>
              <a:custGeom>
                <a:avLst/>
                <a:gdLst>
                  <a:gd name="T0" fmla="*/ 0 w 142"/>
                  <a:gd name="T1" fmla="*/ 0 h 227"/>
                  <a:gd name="T2" fmla="*/ 0 w 142"/>
                  <a:gd name="T3" fmla="*/ 898 h 227"/>
                  <a:gd name="T4" fmla="*/ 266 w 142"/>
                  <a:gd name="T5" fmla="*/ 680 h 227"/>
                  <a:gd name="T6" fmla="*/ 456 w 142"/>
                  <a:gd name="T7" fmla="*/ 206 h 227"/>
                  <a:gd name="T8" fmla="*/ 0 w 142"/>
                  <a:gd name="T9" fmla="*/ 0 h 2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2" h="227">
                    <a:moveTo>
                      <a:pt x="0" y="0"/>
                    </a:moveTo>
                    <a:cubicBezTo>
                      <a:pt x="0" y="227"/>
                      <a:pt x="0" y="227"/>
                      <a:pt x="0" y="227"/>
                    </a:cubicBezTo>
                    <a:cubicBezTo>
                      <a:pt x="20" y="211"/>
                      <a:pt x="45" y="191"/>
                      <a:pt x="67" y="172"/>
                    </a:cubicBezTo>
                    <a:cubicBezTo>
                      <a:pt x="113" y="131"/>
                      <a:pt x="142" y="79"/>
                      <a:pt x="115" y="52"/>
                    </a:cubicBezTo>
                    <a:cubicBezTo>
                      <a:pt x="90" y="27"/>
                      <a:pt x="46" y="11"/>
                      <a:pt x="0" y="0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7" name="Freeform 857">
                <a:extLst>
                  <a:ext uri="{FF2B5EF4-FFF2-40B4-BE49-F238E27FC236}">
                    <a16:creationId xmlns:a16="http://schemas.microsoft.com/office/drawing/2014/main" id="{5A2E65DA-4CE4-D064-94E3-A22A14164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891"/>
                <a:ext cx="195" cy="244"/>
              </a:xfrm>
              <a:custGeom>
                <a:avLst/>
                <a:gdLst>
                  <a:gd name="T0" fmla="*/ 0 w 123"/>
                  <a:gd name="T1" fmla="*/ 613 h 154"/>
                  <a:gd name="T2" fmla="*/ 347 w 123"/>
                  <a:gd name="T3" fmla="*/ 299 h 154"/>
                  <a:gd name="T4" fmla="*/ 400 w 123"/>
                  <a:gd name="T5" fmla="*/ 0 h 154"/>
                  <a:gd name="T6" fmla="*/ 252 w 123"/>
                  <a:gd name="T7" fmla="*/ 206 h 154"/>
                  <a:gd name="T8" fmla="*/ 63 w 123"/>
                  <a:gd name="T9" fmla="*/ 293 h 154"/>
                  <a:gd name="T10" fmla="*/ 0 w 123"/>
                  <a:gd name="T11" fmla="*/ 299 h 154"/>
                  <a:gd name="T12" fmla="*/ 0 w 123"/>
                  <a:gd name="T13" fmla="*/ 613 h 1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23" h="154">
                    <a:moveTo>
                      <a:pt x="0" y="154"/>
                    </a:moveTo>
                    <a:cubicBezTo>
                      <a:pt x="33" y="133"/>
                      <a:pt x="64" y="106"/>
                      <a:pt x="87" y="75"/>
                    </a:cubicBezTo>
                    <a:cubicBezTo>
                      <a:pt x="100" y="56"/>
                      <a:pt x="123" y="21"/>
                      <a:pt x="100" y="0"/>
                    </a:cubicBezTo>
                    <a:cubicBezTo>
                      <a:pt x="98" y="28"/>
                      <a:pt x="89" y="39"/>
                      <a:pt x="63" y="52"/>
                    </a:cubicBezTo>
                    <a:cubicBezTo>
                      <a:pt x="48" y="60"/>
                      <a:pt x="33" y="69"/>
                      <a:pt x="16" y="74"/>
                    </a:cubicBezTo>
                    <a:cubicBezTo>
                      <a:pt x="11" y="75"/>
                      <a:pt x="5" y="75"/>
                      <a:pt x="0" y="75"/>
                    </a:cubicBezTo>
                    <a:lnTo>
                      <a:pt x="0" y="154"/>
                    </a:ln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8" name="Freeform 858">
                <a:extLst>
                  <a:ext uri="{FF2B5EF4-FFF2-40B4-BE49-F238E27FC236}">
                    <a16:creationId xmlns:a16="http://schemas.microsoft.com/office/drawing/2014/main" id="{BB2F9F82-3BD1-1EE5-0412-B10A73C3F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798"/>
                <a:ext cx="225" cy="359"/>
              </a:xfrm>
              <a:custGeom>
                <a:avLst/>
                <a:gdLst>
                  <a:gd name="T0" fmla="*/ 0 w 142"/>
                  <a:gd name="T1" fmla="*/ 898 h 227"/>
                  <a:gd name="T2" fmla="*/ 266 w 142"/>
                  <a:gd name="T3" fmla="*/ 680 h 227"/>
                  <a:gd name="T4" fmla="*/ 456 w 142"/>
                  <a:gd name="T5" fmla="*/ 206 h 227"/>
                  <a:gd name="T6" fmla="*/ 0 w 142"/>
                  <a:gd name="T7" fmla="*/ 0 h 22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2" h="227">
                    <a:moveTo>
                      <a:pt x="0" y="227"/>
                    </a:moveTo>
                    <a:cubicBezTo>
                      <a:pt x="20" y="211"/>
                      <a:pt x="45" y="191"/>
                      <a:pt x="67" y="172"/>
                    </a:cubicBezTo>
                    <a:cubicBezTo>
                      <a:pt x="113" y="131"/>
                      <a:pt x="142" y="79"/>
                      <a:pt x="115" y="52"/>
                    </a:cubicBezTo>
                    <a:cubicBezTo>
                      <a:pt x="90" y="27"/>
                      <a:pt x="46" y="11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9" name="Freeform 859">
                <a:extLst>
                  <a:ext uri="{FF2B5EF4-FFF2-40B4-BE49-F238E27FC236}">
                    <a16:creationId xmlns:a16="http://schemas.microsoft.com/office/drawing/2014/main" id="{6511DFAA-BA7F-18B5-8D9C-B838172B8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" y="2046"/>
                <a:ext cx="445" cy="384"/>
              </a:xfrm>
              <a:custGeom>
                <a:avLst/>
                <a:gdLst>
                  <a:gd name="T0" fmla="*/ 679 w 281"/>
                  <a:gd name="T1" fmla="*/ 5 h 243"/>
                  <a:gd name="T2" fmla="*/ 1026 w 281"/>
                  <a:gd name="T3" fmla="*/ 352 h 243"/>
                  <a:gd name="T4" fmla="*/ 1063 w 281"/>
                  <a:gd name="T5" fmla="*/ 774 h 243"/>
                  <a:gd name="T6" fmla="*/ 822 w 281"/>
                  <a:gd name="T7" fmla="*/ 926 h 243"/>
                  <a:gd name="T8" fmla="*/ 87 w 281"/>
                  <a:gd name="T9" fmla="*/ 883 h 243"/>
                  <a:gd name="T10" fmla="*/ 73 w 281"/>
                  <a:gd name="T11" fmla="*/ 465 h 243"/>
                  <a:gd name="T12" fmla="*/ 358 w 281"/>
                  <a:gd name="T13" fmla="*/ 163 h 243"/>
                  <a:gd name="T14" fmla="*/ 679 w 281"/>
                  <a:gd name="T15" fmla="*/ 5 h 2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1" h="243">
                    <a:moveTo>
                      <a:pt x="171" y="1"/>
                    </a:moveTo>
                    <a:cubicBezTo>
                      <a:pt x="199" y="0"/>
                      <a:pt x="235" y="53"/>
                      <a:pt x="258" y="89"/>
                    </a:cubicBezTo>
                    <a:cubicBezTo>
                      <a:pt x="281" y="125"/>
                      <a:pt x="277" y="152"/>
                      <a:pt x="268" y="196"/>
                    </a:cubicBezTo>
                    <a:cubicBezTo>
                      <a:pt x="259" y="240"/>
                      <a:pt x="233" y="235"/>
                      <a:pt x="207" y="235"/>
                    </a:cubicBezTo>
                    <a:cubicBezTo>
                      <a:pt x="181" y="234"/>
                      <a:pt x="43" y="243"/>
                      <a:pt x="22" y="224"/>
                    </a:cubicBezTo>
                    <a:cubicBezTo>
                      <a:pt x="1" y="205"/>
                      <a:pt x="0" y="166"/>
                      <a:pt x="18" y="118"/>
                    </a:cubicBezTo>
                    <a:cubicBezTo>
                      <a:pt x="35" y="71"/>
                      <a:pt x="59" y="56"/>
                      <a:pt x="90" y="41"/>
                    </a:cubicBezTo>
                    <a:cubicBezTo>
                      <a:pt x="121" y="25"/>
                      <a:pt x="153" y="4"/>
                      <a:pt x="171" y="1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0" name="Freeform 860">
                <a:extLst>
                  <a:ext uri="{FF2B5EF4-FFF2-40B4-BE49-F238E27FC236}">
                    <a16:creationId xmlns:a16="http://schemas.microsoft.com/office/drawing/2014/main" id="{78810794-A521-D03B-F519-1AF612D718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" y="2128"/>
                <a:ext cx="394" cy="282"/>
              </a:xfrm>
              <a:custGeom>
                <a:avLst/>
                <a:gdLst>
                  <a:gd name="T0" fmla="*/ 0 w 249"/>
                  <a:gd name="T1" fmla="*/ 497 h 178"/>
                  <a:gd name="T2" fmla="*/ 321 w 249"/>
                  <a:gd name="T3" fmla="*/ 695 h 178"/>
                  <a:gd name="T4" fmla="*/ 619 w 249"/>
                  <a:gd name="T5" fmla="*/ 683 h 178"/>
                  <a:gd name="T6" fmla="*/ 812 w 249"/>
                  <a:gd name="T7" fmla="*/ 692 h 178"/>
                  <a:gd name="T8" fmla="*/ 979 w 249"/>
                  <a:gd name="T9" fmla="*/ 374 h 178"/>
                  <a:gd name="T10" fmla="*/ 796 w 249"/>
                  <a:gd name="T11" fmla="*/ 0 h 178"/>
                  <a:gd name="T12" fmla="*/ 856 w 249"/>
                  <a:gd name="T13" fmla="*/ 322 h 178"/>
                  <a:gd name="T14" fmla="*/ 650 w 249"/>
                  <a:gd name="T15" fmla="*/ 334 h 178"/>
                  <a:gd name="T16" fmla="*/ 503 w 249"/>
                  <a:gd name="T17" fmla="*/ 401 h 178"/>
                  <a:gd name="T18" fmla="*/ 318 w 249"/>
                  <a:gd name="T19" fmla="*/ 600 h 178"/>
                  <a:gd name="T20" fmla="*/ 21 w 249"/>
                  <a:gd name="T21" fmla="*/ 516 h 17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49" h="178">
                    <a:moveTo>
                      <a:pt x="0" y="125"/>
                    </a:moveTo>
                    <a:cubicBezTo>
                      <a:pt x="0" y="169"/>
                      <a:pt x="44" y="178"/>
                      <a:pt x="81" y="175"/>
                    </a:cubicBezTo>
                    <a:cubicBezTo>
                      <a:pt x="106" y="173"/>
                      <a:pt x="131" y="171"/>
                      <a:pt x="156" y="172"/>
                    </a:cubicBezTo>
                    <a:cubicBezTo>
                      <a:pt x="172" y="173"/>
                      <a:pt x="189" y="176"/>
                      <a:pt x="205" y="174"/>
                    </a:cubicBezTo>
                    <a:cubicBezTo>
                      <a:pt x="240" y="167"/>
                      <a:pt x="245" y="124"/>
                      <a:pt x="247" y="94"/>
                    </a:cubicBezTo>
                    <a:cubicBezTo>
                      <a:pt x="249" y="58"/>
                      <a:pt x="223" y="26"/>
                      <a:pt x="201" y="0"/>
                    </a:cubicBezTo>
                    <a:cubicBezTo>
                      <a:pt x="209" y="22"/>
                      <a:pt x="231" y="57"/>
                      <a:pt x="216" y="81"/>
                    </a:cubicBezTo>
                    <a:cubicBezTo>
                      <a:pt x="203" y="99"/>
                      <a:pt x="180" y="83"/>
                      <a:pt x="164" y="84"/>
                    </a:cubicBezTo>
                    <a:cubicBezTo>
                      <a:pt x="164" y="107"/>
                      <a:pt x="144" y="118"/>
                      <a:pt x="127" y="101"/>
                    </a:cubicBezTo>
                    <a:cubicBezTo>
                      <a:pt x="134" y="128"/>
                      <a:pt x="102" y="145"/>
                      <a:pt x="80" y="151"/>
                    </a:cubicBezTo>
                    <a:cubicBezTo>
                      <a:pt x="50" y="160"/>
                      <a:pt x="26" y="151"/>
                      <a:pt x="5" y="13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1" name="Freeform 861">
                <a:extLst>
                  <a:ext uri="{FF2B5EF4-FFF2-40B4-BE49-F238E27FC236}">
                    <a16:creationId xmlns:a16="http://schemas.microsoft.com/office/drawing/2014/main" id="{711D50A8-D596-97EA-1DA9-47D13BB3CE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" y="2054"/>
                <a:ext cx="272" cy="237"/>
              </a:xfrm>
              <a:custGeom>
                <a:avLst/>
                <a:gdLst>
                  <a:gd name="T0" fmla="*/ 0 w 172"/>
                  <a:gd name="T1" fmla="*/ 591 h 150"/>
                  <a:gd name="T2" fmla="*/ 253 w 172"/>
                  <a:gd name="T3" fmla="*/ 210 h 150"/>
                  <a:gd name="T4" fmla="*/ 680 w 172"/>
                  <a:gd name="T5" fmla="*/ 134 h 150"/>
                  <a:gd name="T6" fmla="*/ 503 w 172"/>
                  <a:gd name="T7" fmla="*/ 164 h 150"/>
                  <a:gd name="T8" fmla="*/ 348 w 172"/>
                  <a:gd name="T9" fmla="*/ 379 h 150"/>
                  <a:gd name="T10" fmla="*/ 134 w 172"/>
                  <a:gd name="T11" fmla="*/ 438 h 150"/>
                  <a:gd name="T12" fmla="*/ 70 w 172"/>
                  <a:gd name="T13" fmla="*/ 490 h 1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72" h="150">
                    <a:moveTo>
                      <a:pt x="0" y="150"/>
                    </a:moveTo>
                    <a:cubicBezTo>
                      <a:pt x="14" y="110"/>
                      <a:pt x="25" y="76"/>
                      <a:pt x="64" y="53"/>
                    </a:cubicBezTo>
                    <a:cubicBezTo>
                      <a:pt x="95" y="35"/>
                      <a:pt x="142" y="0"/>
                      <a:pt x="172" y="34"/>
                    </a:cubicBezTo>
                    <a:cubicBezTo>
                      <a:pt x="159" y="24"/>
                      <a:pt x="138" y="33"/>
                      <a:pt x="127" y="42"/>
                    </a:cubicBezTo>
                    <a:cubicBezTo>
                      <a:pt x="110" y="56"/>
                      <a:pt x="106" y="81"/>
                      <a:pt x="88" y="96"/>
                    </a:cubicBezTo>
                    <a:cubicBezTo>
                      <a:pt x="72" y="109"/>
                      <a:pt x="51" y="101"/>
                      <a:pt x="34" y="111"/>
                    </a:cubicBezTo>
                    <a:cubicBezTo>
                      <a:pt x="28" y="115"/>
                      <a:pt x="24" y="121"/>
                      <a:pt x="18" y="12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2" name="Freeform 862">
                <a:extLst>
                  <a:ext uri="{FF2B5EF4-FFF2-40B4-BE49-F238E27FC236}">
                    <a16:creationId xmlns:a16="http://schemas.microsoft.com/office/drawing/2014/main" id="{28A5B63F-3145-0357-419F-3F99B69D0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" y="2146"/>
                <a:ext cx="61" cy="47"/>
              </a:xfrm>
              <a:custGeom>
                <a:avLst/>
                <a:gdLst>
                  <a:gd name="T0" fmla="*/ 0 w 39"/>
                  <a:gd name="T1" fmla="*/ 116 h 30"/>
                  <a:gd name="T2" fmla="*/ 66 w 39"/>
                  <a:gd name="T3" fmla="*/ 27 h 30"/>
                  <a:gd name="T4" fmla="*/ 149 w 39"/>
                  <a:gd name="T5" fmla="*/ 0 h 30"/>
                  <a:gd name="T6" fmla="*/ 27 w 39"/>
                  <a:gd name="T7" fmla="*/ 100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9" h="30">
                    <a:moveTo>
                      <a:pt x="0" y="30"/>
                    </a:moveTo>
                    <a:cubicBezTo>
                      <a:pt x="4" y="22"/>
                      <a:pt x="9" y="12"/>
                      <a:pt x="17" y="7"/>
                    </a:cubicBezTo>
                    <a:cubicBezTo>
                      <a:pt x="24" y="3"/>
                      <a:pt x="34" y="5"/>
                      <a:pt x="39" y="0"/>
                    </a:cubicBezTo>
                    <a:cubicBezTo>
                      <a:pt x="30" y="5"/>
                      <a:pt x="15" y="28"/>
                      <a:pt x="7" y="2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3" name="Freeform 863">
                <a:extLst>
                  <a:ext uri="{FF2B5EF4-FFF2-40B4-BE49-F238E27FC236}">
                    <a16:creationId xmlns:a16="http://schemas.microsoft.com/office/drawing/2014/main" id="{DC1C0BFB-E62F-F5C8-005F-50BA38527F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" y="2162"/>
                <a:ext cx="9" cy="12"/>
              </a:xfrm>
              <a:custGeom>
                <a:avLst/>
                <a:gdLst>
                  <a:gd name="T0" fmla="*/ 14 w 6"/>
                  <a:gd name="T1" fmla="*/ 8 h 8"/>
                  <a:gd name="T2" fmla="*/ 0 w 6"/>
                  <a:gd name="T3" fmla="*/ 27 h 8"/>
                  <a:gd name="T4" fmla="*/ 21 w 6"/>
                  <a:gd name="T5" fmla="*/ 8 h 8"/>
                  <a:gd name="T6" fmla="*/ 8 w 6"/>
                  <a:gd name="T7" fmla="*/ 8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4" y="2"/>
                    </a:moveTo>
                    <a:cubicBezTo>
                      <a:pt x="2" y="5"/>
                      <a:pt x="0" y="6"/>
                      <a:pt x="0" y="8"/>
                    </a:cubicBezTo>
                    <a:cubicBezTo>
                      <a:pt x="3" y="7"/>
                      <a:pt x="4" y="5"/>
                      <a:pt x="6" y="2"/>
                    </a:cubicBezTo>
                    <a:cubicBezTo>
                      <a:pt x="4" y="0"/>
                      <a:pt x="4" y="2"/>
                      <a:pt x="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4" name="Oval 864">
                <a:extLst>
                  <a:ext uri="{FF2B5EF4-FFF2-40B4-BE49-F238E27FC236}">
                    <a16:creationId xmlns:a16="http://schemas.microsoft.com/office/drawing/2014/main" id="{426C1C51-DE98-AE0E-9469-2D99BB70D9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1" y="2226"/>
                <a:ext cx="93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5" name="Oval 865">
                <a:extLst>
                  <a:ext uri="{FF2B5EF4-FFF2-40B4-BE49-F238E27FC236}">
                    <a16:creationId xmlns:a16="http://schemas.microsoft.com/office/drawing/2014/main" id="{C9B69229-5C94-8EFE-8575-A16BC8B07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" y="2206"/>
                <a:ext cx="93" cy="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6" name="Oval 866">
                <a:extLst>
                  <a:ext uri="{FF2B5EF4-FFF2-40B4-BE49-F238E27FC236}">
                    <a16:creationId xmlns:a16="http://schemas.microsoft.com/office/drawing/2014/main" id="{5DFB8DD7-0A62-F216-2E04-4B8ABDDEB0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" y="2217"/>
                <a:ext cx="94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7" name="Freeform 867">
                <a:extLst>
                  <a:ext uri="{FF2B5EF4-FFF2-40B4-BE49-F238E27FC236}">
                    <a16:creationId xmlns:a16="http://schemas.microsoft.com/office/drawing/2014/main" id="{C2A2CC7F-1585-D23E-F362-0FC08A24FC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" y="2237"/>
                <a:ext cx="72" cy="62"/>
              </a:xfrm>
              <a:custGeom>
                <a:avLst/>
                <a:gdLst>
                  <a:gd name="T0" fmla="*/ 0 w 45"/>
                  <a:gd name="T1" fmla="*/ 94 h 39"/>
                  <a:gd name="T2" fmla="*/ 0 w 45"/>
                  <a:gd name="T3" fmla="*/ 114 h 39"/>
                  <a:gd name="T4" fmla="*/ 86 w 45"/>
                  <a:gd name="T5" fmla="*/ 157 h 39"/>
                  <a:gd name="T6" fmla="*/ 184 w 45"/>
                  <a:gd name="T7" fmla="*/ 64 h 39"/>
                  <a:gd name="T8" fmla="*/ 179 w 45"/>
                  <a:gd name="T9" fmla="*/ 43 h 39"/>
                  <a:gd name="T10" fmla="*/ 98 w 45"/>
                  <a:gd name="T11" fmla="*/ 0 h 39"/>
                  <a:gd name="T12" fmla="*/ 0 w 45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5"/>
                      <a:pt x="33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8" name="Oval 868">
                <a:extLst>
                  <a:ext uri="{FF2B5EF4-FFF2-40B4-BE49-F238E27FC236}">
                    <a16:creationId xmlns:a16="http://schemas.microsoft.com/office/drawing/2014/main" id="{3F5FDE79-4690-3419-4BDE-E10580BBB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" y="2237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9" name="Oval 869">
                <a:extLst>
                  <a:ext uri="{FF2B5EF4-FFF2-40B4-BE49-F238E27FC236}">
                    <a16:creationId xmlns:a16="http://schemas.microsoft.com/office/drawing/2014/main" id="{8569C8B0-25E5-9044-6996-9784B3867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" y="2234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0" name="Freeform 870">
                <a:extLst>
                  <a:ext uri="{FF2B5EF4-FFF2-40B4-BE49-F238E27FC236}">
                    <a16:creationId xmlns:a16="http://schemas.microsoft.com/office/drawing/2014/main" id="{8E81D46D-117E-D510-EF6B-4D6CE9AF09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" y="2266"/>
                <a:ext cx="53" cy="39"/>
              </a:xfrm>
              <a:custGeom>
                <a:avLst/>
                <a:gdLst>
                  <a:gd name="T0" fmla="*/ 137 w 33"/>
                  <a:gd name="T1" fmla="*/ 0 h 25"/>
                  <a:gd name="T2" fmla="*/ 0 w 33"/>
                  <a:gd name="T3" fmla="*/ 69 h 25"/>
                  <a:gd name="T4" fmla="*/ 137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1" name="Freeform 871">
                <a:extLst>
                  <a:ext uri="{FF2B5EF4-FFF2-40B4-BE49-F238E27FC236}">
                    <a16:creationId xmlns:a16="http://schemas.microsoft.com/office/drawing/2014/main" id="{B2A3995D-9765-FDD7-30A4-B7D60F295E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" y="2046"/>
                <a:ext cx="445" cy="384"/>
              </a:xfrm>
              <a:custGeom>
                <a:avLst/>
                <a:gdLst>
                  <a:gd name="T0" fmla="*/ 679 w 281"/>
                  <a:gd name="T1" fmla="*/ 5 h 243"/>
                  <a:gd name="T2" fmla="*/ 1026 w 281"/>
                  <a:gd name="T3" fmla="*/ 352 h 243"/>
                  <a:gd name="T4" fmla="*/ 1063 w 281"/>
                  <a:gd name="T5" fmla="*/ 774 h 243"/>
                  <a:gd name="T6" fmla="*/ 822 w 281"/>
                  <a:gd name="T7" fmla="*/ 926 h 243"/>
                  <a:gd name="T8" fmla="*/ 87 w 281"/>
                  <a:gd name="T9" fmla="*/ 883 h 243"/>
                  <a:gd name="T10" fmla="*/ 73 w 281"/>
                  <a:gd name="T11" fmla="*/ 465 h 243"/>
                  <a:gd name="T12" fmla="*/ 358 w 281"/>
                  <a:gd name="T13" fmla="*/ 163 h 243"/>
                  <a:gd name="T14" fmla="*/ 679 w 281"/>
                  <a:gd name="T15" fmla="*/ 5 h 2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1" h="243">
                    <a:moveTo>
                      <a:pt x="171" y="1"/>
                    </a:moveTo>
                    <a:cubicBezTo>
                      <a:pt x="199" y="0"/>
                      <a:pt x="235" y="53"/>
                      <a:pt x="258" y="89"/>
                    </a:cubicBezTo>
                    <a:cubicBezTo>
                      <a:pt x="281" y="125"/>
                      <a:pt x="277" y="152"/>
                      <a:pt x="268" y="196"/>
                    </a:cubicBezTo>
                    <a:cubicBezTo>
                      <a:pt x="259" y="240"/>
                      <a:pt x="233" y="235"/>
                      <a:pt x="207" y="235"/>
                    </a:cubicBezTo>
                    <a:cubicBezTo>
                      <a:pt x="181" y="234"/>
                      <a:pt x="43" y="243"/>
                      <a:pt x="22" y="224"/>
                    </a:cubicBezTo>
                    <a:cubicBezTo>
                      <a:pt x="1" y="205"/>
                      <a:pt x="0" y="166"/>
                      <a:pt x="18" y="118"/>
                    </a:cubicBezTo>
                    <a:cubicBezTo>
                      <a:pt x="35" y="71"/>
                      <a:pt x="59" y="56"/>
                      <a:pt x="90" y="41"/>
                    </a:cubicBezTo>
                    <a:cubicBezTo>
                      <a:pt x="121" y="25"/>
                      <a:pt x="153" y="4"/>
                      <a:pt x="171" y="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2" name="Freeform 872">
                <a:extLst>
                  <a:ext uri="{FF2B5EF4-FFF2-40B4-BE49-F238E27FC236}">
                    <a16:creationId xmlns:a16="http://schemas.microsoft.com/office/drawing/2014/main" id="{B4C52FAB-5056-222B-182F-EA71EA839A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" y="1684"/>
                <a:ext cx="1157" cy="735"/>
              </a:xfrm>
              <a:custGeom>
                <a:avLst/>
                <a:gdLst>
                  <a:gd name="T0" fmla="*/ 211 w 730"/>
                  <a:gd name="T1" fmla="*/ 533 h 465"/>
                  <a:gd name="T2" fmla="*/ 312 w 730"/>
                  <a:gd name="T3" fmla="*/ 646 h 465"/>
                  <a:gd name="T4" fmla="*/ 266 w 730"/>
                  <a:gd name="T5" fmla="*/ 748 h 465"/>
                  <a:gd name="T6" fmla="*/ 8 w 730"/>
                  <a:gd name="T7" fmla="*/ 899 h 465"/>
                  <a:gd name="T8" fmla="*/ 206 w 730"/>
                  <a:gd name="T9" fmla="*/ 852 h 465"/>
                  <a:gd name="T10" fmla="*/ 542 w 730"/>
                  <a:gd name="T11" fmla="*/ 1020 h 465"/>
                  <a:gd name="T12" fmla="*/ 743 w 730"/>
                  <a:gd name="T13" fmla="*/ 1381 h 465"/>
                  <a:gd name="T14" fmla="*/ 713 w 730"/>
                  <a:gd name="T15" fmla="*/ 1674 h 465"/>
                  <a:gd name="T16" fmla="*/ 693 w 730"/>
                  <a:gd name="T17" fmla="*/ 1824 h 465"/>
                  <a:gd name="T18" fmla="*/ 764 w 730"/>
                  <a:gd name="T19" fmla="*/ 1687 h 465"/>
                  <a:gd name="T20" fmla="*/ 816 w 730"/>
                  <a:gd name="T21" fmla="*/ 1429 h 465"/>
                  <a:gd name="T22" fmla="*/ 979 w 730"/>
                  <a:gd name="T23" fmla="*/ 1295 h 465"/>
                  <a:gd name="T24" fmla="*/ 1211 w 730"/>
                  <a:gd name="T25" fmla="*/ 1265 h 465"/>
                  <a:gd name="T26" fmla="*/ 1409 w 730"/>
                  <a:gd name="T27" fmla="*/ 1136 h 465"/>
                  <a:gd name="T28" fmla="*/ 1826 w 730"/>
                  <a:gd name="T29" fmla="*/ 890 h 465"/>
                  <a:gd name="T30" fmla="*/ 2083 w 730"/>
                  <a:gd name="T31" fmla="*/ 869 h 465"/>
                  <a:gd name="T32" fmla="*/ 2320 w 730"/>
                  <a:gd name="T33" fmla="*/ 735 h 465"/>
                  <a:gd name="T34" fmla="*/ 2599 w 730"/>
                  <a:gd name="T35" fmla="*/ 580 h 465"/>
                  <a:gd name="T36" fmla="*/ 2701 w 730"/>
                  <a:gd name="T37" fmla="*/ 373 h 465"/>
                  <a:gd name="T38" fmla="*/ 2891 w 730"/>
                  <a:gd name="T39" fmla="*/ 177 h 465"/>
                  <a:gd name="T40" fmla="*/ 2799 w 730"/>
                  <a:gd name="T41" fmla="*/ 210 h 465"/>
                  <a:gd name="T42" fmla="*/ 2648 w 730"/>
                  <a:gd name="T43" fmla="*/ 367 h 465"/>
                  <a:gd name="T44" fmla="*/ 2525 w 730"/>
                  <a:gd name="T45" fmla="*/ 545 h 465"/>
                  <a:gd name="T46" fmla="*/ 2225 w 730"/>
                  <a:gd name="T47" fmla="*/ 680 h 465"/>
                  <a:gd name="T48" fmla="*/ 2030 w 730"/>
                  <a:gd name="T49" fmla="*/ 805 h 465"/>
                  <a:gd name="T50" fmla="*/ 1740 w 730"/>
                  <a:gd name="T51" fmla="*/ 735 h 465"/>
                  <a:gd name="T52" fmla="*/ 1577 w 730"/>
                  <a:gd name="T53" fmla="*/ 580 h 465"/>
                  <a:gd name="T54" fmla="*/ 1607 w 730"/>
                  <a:gd name="T55" fmla="*/ 352 h 465"/>
                  <a:gd name="T56" fmla="*/ 1683 w 730"/>
                  <a:gd name="T57" fmla="*/ 134 h 465"/>
                  <a:gd name="T58" fmla="*/ 1816 w 730"/>
                  <a:gd name="T59" fmla="*/ 33 h 465"/>
                  <a:gd name="T60" fmla="*/ 1640 w 730"/>
                  <a:gd name="T61" fmla="*/ 115 h 465"/>
                  <a:gd name="T62" fmla="*/ 1517 w 730"/>
                  <a:gd name="T63" fmla="*/ 297 h 465"/>
                  <a:gd name="T64" fmla="*/ 1327 w 730"/>
                  <a:gd name="T65" fmla="*/ 503 h 465"/>
                  <a:gd name="T66" fmla="*/ 1075 w 730"/>
                  <a:gd name="T67" fmla="*/ 420 h 465"/>
                  <a:gd name="T68" fmla="*/ 804 w 730"/>
                  <a:gd name="T69" fmla="*/ 474 h 465"/>
                  <a:gd name="T70" fmla="*/ 640 w 730"/>
                  <a:gd name="T71" fmla="*/ 569 h 465"/>
                  <a:gd name="T72" fmla="*/ 409 w 730"/>
                  <a:gd name="T73" fmla="*/ 585 h 465"/>
                  <a:gd name="T74" fmla="*/ 211 w 730"/>
                  <a:gd name="T75" fmla="*/ 533 h 465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730" h="465">
                    <a:moveTo>
                      <a:pt x="53" y="135"/>
                    </a:moveTo>
                    <a:cubicBezTo>
                      <a:pt x="47" y="142"/>
                      <a:pt x="64" y="157"/>
                      <a:pt x="78" y="164"/>
                    </a:cubicBezTo>
                    <a:cubicBezTo>
                      <a:pt x="94" y="172"/>
                      <a:pt x="84" y="185"/>
                      <a:pt x="67" y="189"/>
                    </a:cubicBezTo>
                    <a:cubicBezTo>
                      <a:pt x="50" y="194"/>
                      <a:pt x="5" y="213"/>
                      <a:pt x="2" y="228"/>
                    </a:cubicBezTo>
                    <a:cubicBezTo>
                      <a:pt x="0" y="242"/>
                      <a:pt x="18" y="229"/>
                      <a:pt x="52" y="216"/>
                    </a:cubicBezTo>
                    <a:cubicBezTo>
                      <a:pt x="85" y="203"/>
                      <a:pt x="101" y="219"/>
                      <a:pt x="136" y="258"/>
                    </a:cubicBezTo>
                    <a:cubicBezTo>
                      <a:pt x="172" y="297"/>
                      <a:pt x="181" y="319"/>
                      <a:pt x="187" y="350"/>
                    </a:cubicBezTo>
                    <a:cubicBezTo>
                      <a:pt x="192" y="381"/>
                      <a:pt x="186" y="398"/>
                      <a:pt x="179" y="424"/>
                    </a:cubicBezTo>
                    <a:cubicBezTo>
                      <a:pt x="173" y="450"/>
                      <a:pt x="168" y="458"/>
                      <a:pt x="174" y="462"/>
                    </a:cubicBezTo>
                    <a:cubicBezTo>
                      <a:pt x="180" y="465"/>
                      <a:pt x="190" y="439"/>
                      <a:pt x="192" y="427"/>
                    </a:cubicBezTo>
                    <a:cubicBezTo>
                      <a:pt x="194" y="415"/>
                      <a:pt x="208" y="383"/>
                      <a:pt x="205" y="362"/>
                    </a:cubicBezTo>
                    <a:cubicBezTo>
                      <a:pt x="203" y="340"/>
                      <a:pt x="214" y="322"/>
                      <a:pt x="246" y="328"/>
                    </a:cubicBezTo>
                    <a:cubicBezTo>
                      <a:pt x="268" y="331"/>
                      <a:pt x="282" y="337"/>
                      <a:pt x="304" y="320"/>
                    </a:cubicBezTo>
                    <a:cubicBezTo>
                      <a:pt x="325" y="303"/>
                      <a:pt x="337" y="304"/>
                      <a:pt x="354" y="288"/>
                    </a:cubicBezTo>
                    <a:cubicBezTo>
                      <a:pt x="371" y="271"/>
                      <a:pt x="389" y="212"/>
                      <a:pt x="459" y="225"/>
                    </a:cubicBezTo>
                    <a:cubicBezTo>
                      <a:pt x="480" y="226"/>
                      <a:pt x="503" y="226"/>
                      <a:pt x="523" y="220"/>
                    </a:cubicBezTo>
                    <a:cubicBezTo>
                      <a:pt x="557" y="210"/>
                      <a:pt x="557" y="196"/>
                      <a:pt x="583" y="186"/>
                    </a:cubicBezTo>
                    <a:cubicBezTo>
                      <a:pt x="610" y="175"/>
                      <a:pt x="632" y="168"/>
                      <a:pt x="653" y="147"/>
                    </a:cubicBezTo>
                    <a:cubicBezTo>
                      <a:pt x="675" y="127"/>
                      <a:pt x="661" y="115"/>
                      <a:pt x="678" y="94"/>
                    </a:cubicBezTo>
                    <a:cubicBezTo>
                      <a:pt x="695" y="72"/>
                      <a:pt x="723" y="62"/>
                      <a:pt x="726" y="45"/>
                    </a:cubicBezTo>
                    <a:cubicBezTo>
                      <a:pt x="730" y="28"/>
                      <a:pt x="714" y="42"/>
                      <a:pt x="703" y="53"/>
                    </a:cubicBezTo>
                    <a:cubicBezTo>
                      <a:pt x="692" y="65"/>
                      <a:pt x="674" y="77"/>
                      <a:pt x="665" y="93"/>
                    </a:cubicBezTo>
                    <a:cubicBezTo>
                      <a:pt x="656" y="109"/>
                      <a:pt x="659" y="124"/>
                      <a:pt x="634" y="138"/>
                    </a:cubicBezTo>
                    <a:cubicBezTo>
                      <a:pt x="609" y="153"/>
                      <a:pt x="580" y="154"/>
                      <a:pt x="559" y="172"/>
                    </a:cubicBezTo>
                    <a:cubicBezTo>
                      <a:pt x="539" y="190"/>
                      <a:pt x="527" y="201"/>
                      <a:pt x="510" y="204"/>
                    </a:cubicBezTo>
                    <a:cubicBezTo>
                      <a:pt x="493" y="208"/>
                      <a:pt x="456" y="195"/>
                      <a:pt x="437" y="186"/>
                    </a:cubicBezTo>
                    <a:cubicBezTo>
                      <a:pt x="418" y="177"/>
                      <a:pt x="397" y="170"/>
                      <a:pt x="396" y="147"/>
                    </a:cubicBezTo>
                    <a:cubicBezTo>
                      <a:pt x="395" y="125"/>
                      <a:pt x="410" y="111"/>
                      <a:pt x="404" y="89"/>
                    </a:cubicBezTo>
                    <a:cubicBezTo>
                      <a:pt x="397" y="68"/>
                      <a:pt x="410" y="47"/>
                      <a:pt x="423" y="34"/>
                    </a:cubicBezTo>
                    <a:cubicBezTo>
                      <a:pt x="437" y="20"/>
                      <a:pt x="456" y="16"/>
                      <a:pt x="456" y="8"/>
                    </a:cubicBezTo>
                    <a:cubicBezTo>
                      <a:pt x="455" y="0"/>
                      <a:pt x="424" y="18"/>
                      <a:pt x="412" y="29"/>
                    </a:cubicBezTo>
                    <a:cubicBezTo>
                      <a:pt x="399" y="41"/>
                      <a:pt x="391" y="51"/>
                      <a:pt x="381" y="75"/>
                    </a:cubicBezTo>
                    <a:cubicBezTo>
                      <a:pt x="372" y="99"/>
                      <a:pt x="365" y="125"/>
                      <a:pt x="333" y="127"/>
                    </a:cubicBezTo>
                    <a:cubicBezTo>
                      <a:pt x="301" y="128"/>
                      <a:pt x="296" y="102"/>
                      <a:pt x="270" y="106"/>
                    </a:cubicBezTo>
                    <a:cubicBezTo>
                      <a:pt x="244" y="110"/>
                      <a:pt x="229" y="96"/>
                      <a:pt x="202" y="120"/>
                    </a:cubicBezTo>
                    <a:cubicBezTo>
                      <a:pt x="175" y="144"/>
                      <a:pt x="181" y="139"/>
                      <a:pt x="161" y="144"/>
                    </a:cubicBezTo>
                    <a:cubicBezTo>
                      <a:pt x="142" y="148"/>
                      <a:pt x="117" y="156"/>
                      <a:pt x="103" y="148"/>
                    </a:cubicBezTo>
                    <a:cubicBezTo>
                      <a:pt x="90" y="140"/>
                      <a:pt x="60" y="128"/>
                      <a:pt x="53" y="135"/>
                    </a:cubicBezTo>
                    <a:close/>
                  </a:path>
                </a:pathLst>
              </a:custGeom>
              <a:solidFill>
                <a:srgbClr val="2E89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3" name="Freeform 873">
                <a:extLst>
                  <a:ext uri="{FF2B5EF4-FFF2-40B4-BE49-F238E27FC236}">
                    <a16:creationId xmlns:a16="http://schemas.microsoft.com/office/drawing/2014/main" id="{8E548551-A7A3-69C3-AB9C-30E8E00C13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" y="1926"/>
                <a:ext cx="106" cy="133"/>
              </a:xfrm>
              <a:custGeom>
                <a:avLst/>
                <a:gdLst>
                  <a:gd name="T0" fmla="*/ 27 w 67"/>
                  <a:gd name="T1" fmla="*/ 0 h 84"/>
                  <a:gd name="T2" fmla="*/ 134 w 67"/>
                  <a:gd name="T3" fmla="*/ 155 h 84"/>
                  <a:gd name="T4" fmla="*/ 190 w 67"/>
                  <a:gd name="T5" fmla="*/ 211 h 84"/>
                  <a:gd name="T6" fmla="*/ 0 w 67"/>
                  <a:gd name="T7" fmla="*/ 334 h 8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7" h="84">
                    <a:moveTo>
                      <a:pt x="7" y="0"/>
                    </a:moveTo>
                    <a:cubicBezTo>
                      <a:pt x="27" y="2"/>
                      <a:pt x="39" y="19"/>
                      <a:pt x="34" y="39"/>
                    </a:cubicBezTo>
                    <a:cubicBezTo>
                      <a:pt x="32" y="50"/>
                      <a:pt x="36" y="57"/>
                      <a:pt x="48" y="53"/>
                    </a:cubicBezTo>
                    <a:cubicBezTo>
                      <a:pt x="67" y="47"/>
                      <a:pt x="14" y="83"/>
                      <a:pt x="0" y="84"/>
                    </a:cubicBezTo>
                  </a:path>
                </a:pathLst>
              </a:custGeom>
              <a:solidFill>
                <a:srgbClr val="007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4" name="Freeform 874">
                <a:extLst>
                  <a:ext uri="{FF2B5EF4-FFF2-40B4-BE49-F238E27FC236}">
                    <a16:creationId xmlns:a16="http://schemas.microsoft.com/office/drawing/2014/main" id="{2525A487-EF52-86CB-3DD0-9D210C63D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" y="1835"/>
                <a:ext cx="430" cy="393"/>
              </a:xfrm>
              <a:custGeom>
                <a:avLst/>
                <a:gdLst>
                  <a:gd name="T0" fmla="*/ 60 w 272"/>
                  <a:gd name="T1" fmla="*/ 979 h 249"/>
                  <a:gd name="T2" fmla="*/ 367 w 272"/>
                  <a:gd name="T3" fmla="*/ 882 h 249"/>
                  <a:gd name="T4" fmla="*/ 538 w 272"/>
                  <a:gd name="T5" fmla="*/ 794 h 249"/>
                  <a:gd name="T6" fmla="*/ 675 w 272"/>
                  <a:gd name="T7" fmla="*/ 680 h 249"/>
                  <a:gd name="T8" fmla="*/ 930 w 272"/>
                  <a:gd name="T9" fmla="*/ 488 h 249"/>
                  <a:gd name="T10" fmla="*/ 1040 w 272"/>
                  <a:gd name="T11" fmla="*/ 417 h 249"/>
                  <a:gd name="T12" fmla="*/ 952 w 272"/>
                  <a:gd name="T13" fmla="*/ 380 h 249"/>
                  <a:gd name="T14" fmla="*/ 882 w 272"/>
                  <a:gd name="T15" fmla="*/ 331 h 249"/>
                  <a:gd name="T16" fmla="*/ 814 w 272"/>
                  <a:gd name="T17" fmla="*/ 189 h 249"/>
                  <a:gd name="T18" fmla="*/ 830 w 272"/>
                  <a:gd name="T19" fmla="*/ 95 h 249"/>
                  <a:gd name="T20" fmla="*/ 822 w 272"/>
                  <a:gd name="T21" fmla="*/ 0 h 249"/>
                  <a:gd name="T22" fmla="*/ 754 w 272"/>
                  <a:gd name="T23" fmla="*/ 172 h 249"/>
                  <a:gd name="T24" fmla="*/ 702 w 272"/>
                  <a:gd name="T25" fmla="*/ 298 h 249"/>
                  <a:gd name="T26" fmla="*/ 511 w 272"/>
                  <a:gd name="T27" fmla="*/ 461 h 249"/>
                  <a:gd name="T28" fmla="*/ 409 w 272"/>
                  <a:gd name="T29" fmla="*/ 436 h 249"/>
                  <a:gd name="T30" fmla="*/ 313 w 272"/>
                  <a:gd name="T31" fmla="*/ 578 h 249"/>
                  <a:gd name="T32" fmla="*/ 138 w 272"/>
                  <a:gd name="T33" fmla="*/ 701 h 249"/>
                  <a:gd name="T34" fmla="*/ 68 w 272"/>
                  <a:gd name="T35" fmla="*/ 706 h 249"/>
                  <a:gd name="T36" fmla="*/ 60 w 272"/>
                  <a:gd name="T37" fmla="*/ 835 h 249"/>
                  <a:gd name="T38" fmla="*/ 0 w 272"/>
                  <a:gd name="T39" fmla="*/ 814 h 249"/>
                  <a:gd name="T40" fmla="*/ 52 w 272"/>
                  <a:gd name="T41" fmla="*/ 947 h 249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72" h="249">
                    <a:moveTo>
                      <a:pt x="15" y="249"/>
                    </a:moveTo>
                    <a:cubicBezTo>
                      <a:pt x="22" y="206"/>
                      <a:pt x="66" y="229"/>
                      <a:pt x="93" y="224"/>
                    </a:cubicBezTo>
                    <a:cubicBezTo>
                      <a:pt x="111" y="221"/>
                      <a:pt x="121" y="209"/>
                      <a:pt x="136" y="202"/>
                    </a:cubicBezTo>
                    <a:cubicBezTo>
                      <a:pt x="152" y="195"/>
                      <a:pt x="161" y="186"/>
                      <a:pt x="171" y="173"/>
                    </a:cubicBezTo>
                    <a:cubicBezTo>
                      <a:pt x="187" y="153"/>
                      <a:pt x="210" y="131"/>
                      <a:pt x="235" y="124"/>
                    </a:cubicBezTo>
                    <a:cubicBezTo>
                      <a:pt x="242" y="122"/>
                      <a:pt x="272" y="119"/>
                      <a:pt x="263" y="106"/>
                    </a:cubicBezTo>
                    <a:cubicBezTo>
                      <a:pt x="260" y="101"/>
                      <a:pt x="246" y="100"/>
                      <a:pt x="241" y="97"/>
                    </a:cubicBezTo>
                    <a:cubicBezTo>
                      <a:pt x="234" y="93"/>
                      <a:pt x="229" y="88"/>
                      <a:pt x="223" y="84"/>
                    </a:cubicBezTo>
                    <a:cubicBezTo>
                      <a:pt x="210" y="74"/>
                      <a:pt x="204" y="65"/>
                      <a:pt x="206" y="48"/>
                    </a:cubicBezTo>
                    <a:cubicBezTo>
                      <a:pt x="206" y="39"/>
                      <a:pt x="210" y="32"/>
                      <a:pt x="210" y="24"/>
                    </a:cubicBezTo>
                    <a:cubicBezTo>
                      <a:pt x="210" y="18"/>
                      <a:pt x="212" y="4"/>
                      <a:pt x="208" y="0"/>
                    </a:cubicBezTo>
                    <a:cubicBezTo>
                      <a:pt x="206" y="17"/>
                      <a:pt x="202" y="31"/>
                      <a:pt x="191" y="44"/>
                    </a:cubicBezTo>
                    <a:cubicBezTo>
                      <a:pt x="181" y="56"/>
                      <a:pt x="179" y="59"/>
                      <a:pt x="178" y="76"/>
                    </a:cubicBezTo>
                    <a:cubicBezTo>
                      <a:pt x="176" y="102"/>
                      <a:pt x="154" y="118"/>
                      <a:pt x="129" y="117"/>
                    </a:cubicBezTo>
                    <a:cubicBezTo>
                      <a:pt x="120" y="117"/>
                      <a:pt x="113" y="110"/>
                      <a:pt x="104" y="111"/>
                    </a:cubicBezTo>
                    <a:cubicBezTo>
                      <a:pt x="91" y="113"/>
                      <a:pt x="86" y="137"/>
                      <a:pt x="79" y="147"/>
                    </a:cubicBezTo>
                    <a:cubicBezTo>
                      <a:pt x="68" y="164"/>
                      <a:pt x="56" y="179"/>
                      <a:pt x="35" y="178"/>
                    </a:cubicBezTo>
                    <a:cubicBezTo>
                      <a:pt x="29" y="178"/>
                      <a:pt x="23" y="176"/>
                      <a:pt x="17" y="179"/>
                    </a:cubicBezTo>
                    <a:cubicBezTo>
                      <a:pt x="19" y="191"/>
                      <a:pt x="29" y="202"/>
                      <a:pt x="15" y="212"/>
                    </a:cubicBezTo>
                    <a:cubicBezTo>
                      <a:pt x="11" y="209"/>
                      <a:pt x="5" y="207"/>
                      <a:pt x="0" y="207"/>
                    </a:cubicBezTo>
                    <a:cubicBezTo>
                      <a:pt x="3" y="218"/>
                      <a:pt x="9" y="230"/>
                      <a:pt x="13" y="241"/>
                    </a:cubicBezTo>
                  </a:path>
                </a:pathLst>
              </a:custGeom>
              <a:solidFill>
                <a:srgbClr val="007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5" name="Freeform 875">
                <a:extLst>
                  <a:ext uri="{FF2B5EF4-FFF2-40B4-BE49-F238E27FC236}">
                    <a16:creationId xmlns:a16="http://schemas.microsoft.com/office/drawing/2014/main" id="{9C887118-22A4-FAC2-5334-6526717509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" y="1962"/>
                <a:ext cx="135" cy="170"/>
              </a:xfrm>
              <a:custGeom>
                <a:avLst/>
                <a:gdLst>
                  <a:gd name="T0" fmla="*/ 0 w 85"/>
                  <a:gd name="T1" fmla="*/ 429 h 107"/>
                  <a:gd name="T2" fmla="*/ 334 w 85"/>
                  <a:gd name="T3" fmla="*/ 273 h 107"/>
                  <a:gd name="T4" fmla="*/ 308 w 85"/>
                  <a:gd name="T5" fmla="*/ 124 h 107"/>
                  <a:gd name="T6" fmla="*/ 273 w 85"/>
                  <a:gd name="T7" fmla="*/ 0 h 10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5" h="107">
                    <a:moveTo>
                      <a:pt x="0" y="107"/>
                    </a:moveTo>
                    <a:cubicBezTo>
                      <a:pt x="25" y="97"/>
                      <a:pt x="78" y="102"/>
                      <a:pt x="83" y="68"/>
                    </a:cubicBezTo>
                    <a:cubicBezTo>
                      <a:pt x="85" y="54"/>
                      <a:pt x="78" y="44"/>
                      <a:pt x="77" y="31"/>
                    </a:cubicBezTo>
                    <a:cubicBezTo>
                      <a:pt x="76" y="21"/>
                      <a:pt x="83" y="2"/>
                      <a:pt x="68" y="0"/>
                    </a:cubicBezTo>
                  </a:path>
                </a:pathLst>
              </a:custGeom>
              <a:solidFill>
                <a:srgbClr val="0061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6" name="Freeform 876">
                <a:extLst>
                  <a:ext uri="{FF2B5EF4-FFF2-40B4-BE49-F238E27FC236}">
                    <a16:creationId xmlns:a16="http://schemas.microsoft.com/office/drawing/2014/main" id="{7486B04A-039A-C581-2FBD-C4673CDDEC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" y="1907"/>
                <a:ext cx="214" cy="247"/>
              </a:xfrm>
              <a:custGeom>
                <a:avLst/>
                <a:gdLst>
                  <a:gd name="T0" fmla="*/ 219 w 135"/>
                  <a:gd name="T1" fmla="*/ 48 h 156"/>
                  <a:gd name="T2" fmla="*/ 16 w 135"/>
                  <a:gd name="T3" fmla="*/ 250 h 156"/>
                  <a:gd name="T4" fmla="*/ 48 w 135"/>
                  <a:gd name="T5" fmla="*/ 416 h 156"/>
                  <a:gd name="T6" fmla="*/ 300 w 135"/>
                  <a:gd name="T7" fmla="*/ 529 h 156"/>
                  <a:gd name="T8" fmla="*/ 450 w 135"/>
                  <a:gd name="T9" fmla="*/ 314 h 156"/>
                  <a:gd name="T10" fmla="*/ 518 w 135"/>
                  <a:gd name="T11" fmla="*/ 130 h 156"/>
                  <a:gd name="T12" fmla="*/ 219 w 135"/>
                  <a:gd name="T13" fmla="*/ 48 h 1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56">
                    <a:moveTo>
                      <a:pt x="55" y="12"/>
                    </a:moveTo>
                    <a:cubicBezTo>
                      <a:pt x="13" y="27"/>
                      <a:pt x="0" y="38"/>
                      <a:pt x="4" y="63"/>
                    </a:cubicBezTo>
                    <a:cubicBezTo>
                      <a:pt x="9" y="88"/>
                      <a:pt x="18" y="84"/>
                      <a:pt x="12" y="105"/>
                    </a:cubicBezTo>
                    <a:cubicBezTo>
                      <a:pt x="7" y="127"/>
                      <a:pt x="15" y="156"/>
                      <a:pt x="75" y="133"/>
                    </a:cubicBezTo>
                    <a:cubicBezTo>
                      <a:pt x="135" y="110"/>
                      <a:pt x="124" y="96"/>
                      <a:pt x="113" y="79"/>
                    </a:cubicBezTo>
                    <a:cubicBezTo>
                      <a:pt x="103" y="62"/>
                      <a:pt x="134" y="61"/>
                      <a:pt x="130" y="33"/>
                    </a:cubicBezTo>
                    <a:cubicBezTo>
                      <a:pt x="125" y="5"/>
                      <a:pt x="84" y="0"/>
                      <a:pt x="55" y="12"/>
                    </a:cubicBezTo>
                    <a:close/>
                  </a:path>
                </a:pathLst>
              </a:custGeom>
              <a:solidFill>
                <a:srgbClr val="685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7" name="Freeform 877">
                <a:extLst>
                  <a:ext uri="{FF2B5EF4-FFF2-40B4-BE49-F238E27FC236}">
                    <a16:creationId xmlns:a16="http://schemas.microsoft.com/office/drawing/2014/main" id="{87BF4C67-B755-83D8-3874-3C5846881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1932"/>
                <a:ext cx="170" cy="177"/>
              </a:xfrm>
              <a:custGeom>
                <a:avLst/>
                <a:gdLst>
                  <a:gd name="T0" fmla="*/ 25 w 107"/>
                  <a:gd name="T1" fmla="*/ 300 h 112"/>
                  <a:gd name="T2" fmla="*/ 95 w 107"/>
                  <a:gd name="T3" fmla="*/ 443 h 112"/>
                  <a:gd name="T4" fmla="*/ 334 w 107"/>
                  <a:gd name="T5" fmla="*/ 362 h 112"/>
                  <a:gd name="T6" fmla="*/ 356 w 107"/>
                  <a:gd name="T7" fmla="*/ 185 h 112"/>
                  <a:gd name="T8" fmla="*/ 402 w 107"/>
                  <a:gd name="T9" fmla="*/ 87 h 112"/>
                  <a:gd name="T10" fmla="*/ 334 w 107"/>
                  <a:gd name="T11" fmla="*/ 0 h 112"/>
                  <a:gd name="T12" fmla="*/ 253 w 107"/>
                  <a:gd name="T13" fmla="*/ 163 h 112"/>
                  <a:gd name="T14" fmla="*/ 253 w 107"/>
                  <a:gd name="T15" fmla="*/ 259 h 112"/>
                  <a:gd name="T16" fmla="*/ 151 w 107"/>
                  <a:gd name="T17" fmla="*/ 319 h 1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12">
                    <a:moveTo>
                      <a:pt x="6" y="76"/>
                    </a:moveTo>
                    <a:cubicBezTo>
                      <a:pt x="2" y="94"/>
                      <a:pt x="0" y="111"/>
                      <a:pt x="24" y="112"/>
                    </a:cubicBezTo>
                    <a:cubicBezTo>
                      <a:pt x="41" y="112"/>
                      <a:pt x="69" y="103"/>
                      <a:pt x="83" y="92"/>
                    </a:cubicBezTo>
                    <a:cubicBezTo>
                      <a:pt x="101" y="78"/>
                      <a:pt x="81" y="65"/>
                      <a:pt x="89" y="47"/>
                    </a:cubicBezTo>
                    <a:cubicBezTo>
                      <a:pt x="93" y="38"/>
                      <a:pt x="101" y="33"/>
                      <a:pt x="100" y="22"/>
                    </a:cubicBezTo>
                    <a:cubicBezTo>
                      <a:pt x="100" y="12"/>
                      <a:pt x="94" y="1"/>
                      <a:pt x="83" y="0"/>
                    </a:cubicBezTo>
                    <a:cubicBezTo>
                      <a:pt x="107" y="20"/>
                      <a:pt x="66" y="29"/>
                      <a:pt x="63" y="41"/>
                    </a:cubicBezTo>
                    <a:cubicBezTo>
                      <a:pt x="60" y="50"/>
                      <a:pt x="70" y="56"/>
                      <a:pt x="63" y="66"/>
                    </a:cubicBezTo>
                    <a:cubicBezTo>
                      <a:pt x="58" y="75"/>
                      <a:pt x="47" y="78"/>
                      <a:pt x="38" y="81"/>
                    </a:cubicBezTo>
                  </a:path>
                </a:pathLst>
              </a:custGeom>
              <a:solidFill>
                <a:srgbClr val="4C36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8" name="Freeform 878">
                <a:extLst>
                  <a:ext uri="{FF2B5EF4-FFF2-40B4-BE49-F238E27FC236}">
                    <a16:creationId xmlns:a16="http://schemas.microsoft.com/office/drawing/2014/main" id="{FF7F1263-94B1-96C2-9D9B-D4C6CC2B0A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" y="1937"/>
                <a:ext cx="105" cy="100"/>
              </a:xfrm>
              <a:custGeom>
                <a:avLst/>
                <a:gdLst>
                  <a:gd name="T0" fmla="*/ 48 w 66"/>
                  <a:gd name="T1" fmla="*/ 252 h 63"/>
                  <a:gd name="T2" fmla="*/ 40 w 66"/>
                  <a:gd name="T3" fmla="*/ 89 h 63"/>
                  <a:gd name="T4" fmla="*/ 266 w 66"/>
                  <a:gd name="T5" fmla="*/ 0 h 63"/>
                  <a:gd name="T6" fmla="*/ 158 w 66"/>
                  <a:gd name="T7" fmla="*/ 89 h 63"/>
                  <a:gd name="T8" fmla="*/ 145 w 66"/>
                  <a:gd name="T9" fmla="*/ 189 h 63"/>
                  <a:gd name="T10" fmla="*/ 68 w 66"/>
                  <a:gd name="T11" fmla="*/ 252 h 6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6" h="63">
                    <a:moveTo>
                      <a:pt x="12" y="63"/>
                    </a:moveTo>
                    <a:cubicBezTo>
                      <a:pt x="6" y="51"/>
                      <a:pt x="0" y="32"/>
                      <a:pt x="10" y="22"/>
                    </a:cubicBezTo>
                    <a:cubicBezTo>
                      <a:pt x="24" y="8"/>
                      <a:pt x="47" y="1"/>
                      <a:pt x="66" y="0"/>
                    </a:cubicBezTo>
                    <a:cubicBezTo>
                      <a:pt x="57" y="6"/>
                      <a:pt x="43" y="11"/>
                      <a:pt x="39" y="22"/>
                    </a:cubicBezTo>
                    <a:cubicBezTo>
                      <a:pt x="36" y="30"/>
                      <a:pt x="40" y="40"/>
                      <a:pt x="36" y="47"/>
                    </a:cubicBezTo>
                    <a:cubicBezTo>
                      <a:pt x="32" y="54"/>
                      <a:pt x="21" y="56"/>
                      <a:pt x="17" y="63"/>
                    </a:cubicBezTo>
                  </a:path>
                </a:pathLst>
              </a:custGeom>
              <a:solidFill>
                <a:srgbClr val="907C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9" name="Freeform 879">
                <a:extLst>
                  <a:ext uri="{FF2B5EF4-FFF2-40B4-BE49-F238E27FC236}">
                    <a16:creationId xmlns:a16="http://schemas.microsoft.com/office/drawing/2014/main" id="{474055B7-97ED-21A9-54BB-3C82287B7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" y="1972"/>
                <a:ext cx="22" cy="32"/>
              </a:xfrm>
              <a:custGeom>
                <a:avLst/>
                <a:gdLst>
                  <a:gd name="T0" fmla="*/ 39 w 14"/>
                  <a:gd name="T1" fmla="*/ 0 h 20"/>
                  <a:gd name="T2" fmla="*/ 20 w 14"/>
                  <a:gd name="T3" fmla="*/ 82 h 20"/>
                  <a:gd name="T4" fmla="*/ 55 w 14"/>
                  <a:gd name="T5" fmla="*/ 13 h 20"/>
                  <a:gd name="T6" fmla="*/ 49 w 14"/>
                  <a:gd name="T7" fmla="*/ 8 h 2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20">
                    <a:moveTo>
                      <a:pt x="10" y="0"/>
                    </a:moveTo>
                    <a:cubicBezTo>
                      <a:pt x="5" y="3"/>
                      <a:pt x="0" y="17"/>
                      <a:pt x="5" y="20"/>
                    </a:cubicBezTo>
                    <a:cubicBezTo>
                      <a:pt x="6" y="12"/>
                      <a:pt x="7" y="8"/>
                      <a:pt x="14" y="3"/>
                    </a:cubicBezTo>
                    <a:cubicBezTo>
                      <a:pt x="14" y="3"/>
                      <a:pt x="13" y="2"/>
                      <a:pt x="1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0" name="Freeform 880">
                <a:extLst>
                  <a:ext uri="{FF2B5EF4-FFF2-40B4-BE49-F238E27FC236}">
                    <a16:creationId xmlns:a16="http://schemas.microsoft.com/office/drawing/2014/main" id="{E7EE9963-382C-BCAF-6A33-6A7703446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" y="1969"/>
                <a:ext cx="4" cy="6"/>
              </a:xfrm>
              <a:custGeom>
                <a:avLst/>
                <a:gdLst>
                  <a:gd name="T0" fmla="*/ 5 w 3"/>
                  <a:gd name="T1" fmla="*/ 0 h 4"/>
                  <a:gd name="T2" fmla="*/ 1 w 3"/>
                  <a:gd name="T3" fmla="*/ 14 h 4"/>
                  <a:gd name="T4" fmla="*/ 7 w 3"/>
                  <a:gd name="T5" fmla="*/ 5 h 4"/>
                  <a:gd name="T6" fmla="*/ 5 w 3"/>
                  <a:gd name="T7" fmla="*/ 5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0"/>
                    </a:moveTo>
                    <a:cubicBezTo>
                      <a:pt x="1" y="1"/>
                      <a:pt x="0" y="2"/>
                      <a:pt x="1" y="4"/>
                    </a:cubicBezTo>
                    <a:cubicBezTo>
                      <a:pt x="3" y="3"/>
                      <a:pt x="3" y="3"/>
                      <a:pt x="3" y="1"/>
                    </a:cubicBezTo>
                    <a:cubicBezTo>
                      <a:pt x="3" y="0"/>
                      <a:pt x="2" y="0"/>
                      <a:pt x="2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1" name="Freeform 881">
                <a:extLst>
                  <a:ext uri="{FF2B5EF4-FFF2-40B4-BE49-F238E27FC236}">
                    <a16:creationId xmlns:a16="http://schemas.microsoft.com/office/drawing/2014/main" id="{23D3035B-5BD0-5629-A289-9EC7F094CC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" y="1866"/>
                <a:ext cx="229" cy="228"/>
              </a:xfrm>
              <a:custGeom>
                <a:avLst/>
                <a:gdLst>
                  <a:gd name="T0" fmla="*/ 64 w 144"/>
                  <a:gd name="T1" fmla="*/ 184 h 144"/>
                  <a:gd name="T2" fmla="*/ 231 w 144"/>
                  <a:gd name="T3" fmla="*/ 163 h 144"/>
                  <a:gd name="T4" fmla="*/ 348 w 144"/>
                  <a:gd name="T5" fmla="*/ 130 h 144"/>
                  <a:gd name="T6" fmla="*/ 447 w 144"/>
                  <a:gd name="T7" fmla="*/ 48 h 144"/>
                  <a:gd name="T8" fmla="*/ 579 w 144"/>
                  <a:gd name="T9" fmla="*/ 21 h 144"/>
                  <a:gd name="T10" fmla="*/ 245 w 144"/>
                  <a:gd name="T11" fmla="*/ 244 h 144"/>
                  <a:gd name="T12" fmla="*/ 192 w 144"/>
                  <a:gd name="T13" fmla="*/ 394 h 144"/>
                  <a:gd name="T14" fmla="*/ 240 w 144"/>
                  <a:gd name="T15" fmla="*/ 572 h 144"/>
                  <a:gd name="T16" fmla="*/ 121 w 144"/>
                  <a:gd name="T17" fmla="*/ 448 h 144"/>
                  <a:gd name="T18" fmla="*/ 25 w 144"/>
                  <a:gd name="T19" fmla="*/ 369 h 144"/>
                  <a:gd name="T20" fmla="*/ 48 w 144"/>
                  <a:gd name="T21" fmla="*/ 326 h 144"/>
                  <a:gd name="T22" fmla="*/ 33 w 144"/>
                  <a:gd name="T23" fmla="*/ 280 h 144"/>
                  <a:gd name="T24" fmla="*/ 33 w 144"/>
                  <a:gd name="T25" fmla="*/ 198 h 14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44" h="144">
                    <a:moveTo>
                      <a:pt x="16" y="46"/>
                    </a:moveTo>
                    <a:cubicBezTo>
                      <a:pt x="30" y="46"/>
                      <a:pt x="44" y="43"/>
                      <a:pt x="57" y="41"/>
                    </a:cubicBezTo>
                    <a:cubicBezTo>
                      <a:pt x="68" y="40"/>
                      <a:pt x="78" y="38"/>
                      <a:pt x="87" y="33"/>
                    </a:cubicBezTo>
                    <a:cubicBezTo>
                      <a:pt x="96" y="28"/>
                      <a:pt x="102" y="18"/>
                      <a:pt x="111" y="12"/>
                    </a:cubicBezTo>
                    <a:cubicBezTo>
                      <a:pt x="119" y="8"/>
                      <a:pt x="135" y="0"/>
                      <a:pt x="144" y="5"/>
                    </a:cubicBezTo>
                    <a:cubicBezTo>
                      <a:pt x="113" y="19"/>
                      <a:pt x="82" y="33"/>
                      <a:pt x="61" y="61"/>
                    </a:cubicBezTo>
                    <a:cubicBezTo>
                      <a:pt x="52" y="73"/>
                      <a:pt x="47" y="83"/>
                      <a:pt x="48" y="99"/>
                    </a:cubicBezTo>
                    <a:cubicBezTo>
                      <a:pt x="50" y="115"/>
                      <a:pt x="58" y="129"/>
                      <a:pt x="60" y="144"/>
                    </a:cubicBezTo>
                    <a:cubicBezTo>
                      <a:pt x="49" y="134"/>
                      <a:pt x="40" y="123"/>
                      <a:pt x="30" y="113"/>
                    </a:cubicBezTo>
                    <a:cubicBezTo>
                      <a:pt x="23" y="108"/>
                      <a:pt x="8" y="102"/>
                      <a:pt x="6" y="93"/>
                    </a:cubicBezTo>
                    <a:cubicBezTo>
                      <a:pt x="6" y="88"/>
                      <a:pt x="11" y="86"/>
                      <a:pt x="12" y="82"/>
                    </a:cubicBezTo>
                    <a:cubicBezTo>
                      <a:pt x="12" y="77"/>
                      <a:pt x="10" y="74"/>
                      <a:pt x="8" y="71"/>
                    </a:cubicBezTo>
                    <a:cubicBezTo>
                      <a:pt x="6" y="66"/>
                      <a:pt x="0" y="53"/>
                      <a:pt x="8" y="50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2" name="Freeform 882">
                <a:extLst>
                  <a:ext uri="{FF2B5EF4-FFF2-40B4-BE49-F238E27FC236}">
                    <a16:creationId xmlns:a16="http://schemas.microsoft.com/office/drawing/2014/main" id="{D017FFDF-3DB7-82BD-17FD-078DADA28B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" y="1860"/>
                <a:ext cx="220" cy="114"/>
              </a:xfrm>
              <a:custGeom>
                <a:avLst/>
                <a:gdLst>
                  <a:gd name="T0" fmla="*/ 285 w 139"/>
                  <a:gd name="T1" fmla="*/ 55 h 72"/>
                  <a:gd name="T2" fmla="*/ 443 w 139"/>
                  <a:gd name="T3" fmla="*/ 21 h 72"/>
                  <a:gd name="T4" fmla="*/ 551 w 139"/>
                  <a:gd name="T5" fmla="*/ 27 h 72"/>
                  <a:gd name="T6" fmla="*/ 489 w 139"/>
                  <a:gd name="T7" fmla="*/ 33 h 72"/>
                  <a:gd name="T8" fmla="*/ 393 w 139"/>
                  <a:gd name="T9" fmla="*/ 63 h 72"/>
                  <a:gd name="T10" fmla="*/ 266 w 139"/>
                  <a:gd name="T11" fmla="*/ 108 h 72"/>
                  <a:gd name="T12" fmla="*/ 138 w 139"/>
                  <a:gd name="T13" fmla="*/ 198 h 72"/>
                  <a:gd name="T14" fmla="*/ 8 w 139"/>
                  <a:gd name="T15" fmla="*/ 287 h 72"/>
                  <a:gd name="T16" fmla="*/ 0 w 139"/>
                  <a:gd name="T17" fmla="*/ 231 h 7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9" h="72">
                    <a:moveTo>
                      <a:pt x="72" y="14"/>
                    </a:moveTo>
                    <a:cubicBezTo>
                      <a:pt x="86" y="1"/>
                      <a:pt x="95" y="3"/>
                      <a:pt x="112" y="5"/>
                    </a:cubicBezTo>
                    <a:cubicBezTo>
                      <a:pt x="119" y="6"/>
                      <a:pt x="136" y="0"/>
                      <a:pt x="139" y="7"/>
                    </a:cubicBezTo>
                    <a:cubicBezTo>
                      <a:pt x="134" y="11"/>
                      <a:pt x="128" y="8"/>
                      <a:pt x="123" y="8"/>
                    </a:cubicBezTo>
                    <a:cubicBezTo>
                      <a:pt x="114" y="8"/>
                      <a:pt x="107" y="11"/>
                      <a:pt x="99" y="16"/>
                    </a:cubicBezTo>
                    <a:cubicBezTo>
                      <a:pt x="90" y="22"/>
                      <a:pt x="77" y="21"/>
                      <a:pt x="67" y="27"/>
                    </a:cubicBezTo>
                    <a:cubicBezTo>
                      <a:pt x="55" y="35"/>
                      <a:pt x="49" y="45"/>
                      <a:pt x="35" y="50"/>
                    </a:cubicBezTo>
                    <a:cubicBezTo>
                      <a:pt x="22" y="56"/>
                      <a:pt x="12" y="62"/>
                      <a:pt x="2" y="72"/>
                    </a:cubicBezTo>
                    <a:cubicBezTo>
                      <a:pt x="0" y="58"/>
                      <a:pt x="0" y="58"/>
                      <a:pt x="0" y="58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3" name="Freeform 883">
                <a:extLst>
                  <a:ext uri="{FF2B5EF4-FFF2-40B4-BE49-F238E27FC236}">
                    <a16:creationId xmlns:a16="http://schemas.microsoft.com/office/drawing/2014/main" id="{464385E9-421E-7188-AB2C-9AF25787A7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4" y="1844"/>
                <a:ext cx="117" cy="100"/>
              </a:xfrm>
              <a:custGeom>
                <a:avLst/>
                <a:gdLst>
                  <a:gd name="T0" fmla="*/ 68 w 74"/>
                  <a:gd name="T1" fmla="*/ 132 h 63"/>
                  <a:gd name="T2" fmla="*/ 293 w 74"/>
                  <a:gd name="T3" fmla="*/ 0 h 63"/>
                  <a:gd name="T4" fmla="*/ 237 w 74"/>
                  <a:gd name="T5" fmla="*/ 108 h 63"/>
                  <a:gd name="T6" fmla="*/ 193 w 74"/>
                  <a:gd name="T7" fmla="*/ 143 h 63"/>
                  <a:gd name="T8" fmla="*/ 155 w 74"/>
                  <a:gd name="T9" fmla="*/ 210 h 63"/>
                  <a:gd name="T10" fmla="*/ 81 w 74"/>
                  <a:gd name="T11" fmla="*/ 179 h 63"/>
                  <a:gd name="T12" fmla="*/ 0 w 74"/>
                  <a:gd name="T13" fmla="*/ 111 h 6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74" h="63">
                    <a:moveTo>
                      <a:pt x="17" y="33"/>
                    </a:moveTo>
                    <a:cubicBezTo>
                      <a:pt x="42" y="41"/>
                      <a:pt x="63" y="20"/>
                      <a:pt x="74" y="0"/>
                    </a:cubicBezTo>
                    <a:cubicBezTo>
                      <a:pt x="70" y="10"/>
                      <a:pt x="68" y="20"/>
                      <a:pt x="60" y="27"/>
                    </a:cubicBezTo>
                    <a:cubicBezTo>
                      <a:pt x="57" y="31"/>
                      <a:pt x="52" y="33"/>
                      <a:pt x="49" y="36"/>
                    </a:cubicBezTo>
                    <a:cubicBezTo>
                      <a:pt x="44" y="41"/>
                      <a:pt x="43" y="48"/>
                      <a:pt x="39" y="52"/>
                    </a:cubicBezTo>
                    <a:cubicBezTo>
                      <a:pt x="29" y="63"/>
                      <a:pt x="26" y="52"/>
                      <a:pt x="20" y="45"/>
                    </a:cubicBezTo>
                    <a:cubicBezTo>
                      <a:pt x="14" y="39"/>
                      <a:pt x="6" y="35"/>
                      <a:pt x="0" y="28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4" name="Freeform 884">
                <a:extLst>
                  <a:ext uri="{FF2B5EF4-FFF2-40B4-BE49-F238E27FC236}">
                    <a16:creationId xmlns:a16="http://schemas.microsoft.com/office/drawing/2014/main" id="{1EBC0EEF-892F-259C-695A-0E9BB30338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" y="1955"/>
                <a:ext cx="86" cy="150"/>
              </a:xfrm>
              <a:custGeom>
                <a:avLst/>
                <a:gdLst>
                  <a:gd name="T0" fmla="*/ 134 w 54"/>
                  <a:gd name="T1" fmla="*/ 0 h 95"/>
                  <a:gd name="T2" fmla="*/ 25 w 54"/>
                  <a:gd name="T3" fmla="*/ 95 h 95"/>
                  <a:gd name="T4" fmla="*/ 56 w 54"/>
                  <a:gd name="T5" fmla="*/ 229 h 95"/>
                  <a:gd name="T6" fmla="*/ 64 w 54"/>
                  <a:gd name="T7" fmla="*/ 279 h 95"/>
                  <a:gd name="T8" fmla="*/ 102 w 54"/>
                  <a:gd name="T9" fmla="*/ 322 h 95"/>
                  <a:gd name="T10" fmla="*/ 142 w 54"/>
                  <a:gd name="T11" fmla="*/ 374 h 95"/>
                  <a:gd name="T12" fmla="*/ 162 w 54"/>
                  <a:gd name="T13" fmla="*/ 219 h 9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33" y="0"/>
                    </a:moveTo>
                    <a:cubicBezTo>
                      <a:pt x="24" y="6"/>
                      <a:pt x="11" y="14"/>
                      <a:pt x="6" y="24"/>
                    </a:cubicBezTo>
                    <a:cubicBezTo>
                      <a:pt x="0" y="36"/>
                      <a:pt x="10" y="47"/>
                      <a:pt x="14" y="58"/>
                    </a:cubicBezTo>
                    <a:cubicBezTo>
                      <a:pt x="15" y="62"/>
                      <a:pt x="15" y="68"/>
                      <a:pt x="16" y="71"/>
                    </a:cubicBezTo>
                    <a:cubicBezTo>
                      <a:pt x="19" y="75"/>
                      <a:pt x="23" y="77"/>
                      <a:pt x="25" y="82"/>
                    </a:cubicBezTo>
                    <a:cubicBezTo>
                      <a:pt x="27" y="88"/>
                      <a:pt x="26" y="95"/>
                      <a:pt x="35" y="95"/>
                    </a:cubicBezTo>
                    <a:cubicBezTo>
                      <a:pt x="54" y="95"/>
                      <a:pt x="43" y="65"/>
                      <a:pt x="40" y="56"/>
                    </a:cubicBezTo>
                  </a:path>
                </a:pathLst>
              </a:custGeom>
              <a:solidFill>
                <a:srgbClr val="2E89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5" name="Freeform 885">
                <a:extLst>
                  <a:ext uri="{FF2B5EF4-FFF2-40B4-BE49-F238E27FC236}">
                    <a16:creationId xmlns:a16="http://schemas.microsoft.com/office/drawing/2014/main" id="{79CBDCDD-FC3E-2761-6F5C-4D96E025A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" y="2051"/>
                <a:ext cx="258" cy="134"/>
              </a:xfrm>
              <a:custGeom>
                <a:avLst/>
                <a:gdLst>
                  <a:gd name="T0" fmla="*/ 0 w 163"/>
                  <a:gd name="T1" fmla="*/ 326 h 85"/>
                  <a:gd name="T2" fmla="*/ 147 w 163"/>
                  <a:gd name="T3" fmla="*/ 326 h 85"/>
                  <a:gd name="T4" fmla="*/ 298 w 163"/>
                  <a:gd name="T5" fmla="*/ 293 h 85"/>
                  <a:gd name="T6" fmla="*/ 483 w 163"/>
                  <a:gd name="T7" fmla="*/ 184 h 85"/>
                  <a:gd name="T8" fmla="*/ 567 w 163"/>
                  <a:gd name="T9" fmla="*/ 82 h 85"/>
                  <a:gd name="T10" fmla="*/ 646 w 163"/>
                  <a:gd name="T11" fmla="*/ 8 h 85"/>
                  <a:gd name="T12" fmla="*/ 546 w 163"/>
                  <a:gd name="T13" fmla="*/ 90 h 85"/>
                  <a:gd name="T14" fmla="*/ 408 w 163"/>
                  <a:gd name="T15" fmla="*/ 151 h 85"/>
                  <a:gd name="T16" fmla="*/ 298 w 163"/>
                  <a:gd name="T17" fmla="*/ 211 h 85"/>
                  <a:gd name="T18" fmla="*/ 82 w 163"/>
                  <a:gd name="T19" fmla="*/ 290 h 8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63" h="85">
                    <a:moveTo>
                      <a:pt x="0" y="83"/>
                    </a:moveTo>
                    <a:cubicBezTo>
                      <a:pt x="12" y="77"/>
                      <a:pt x="24" y="81"/>
                      <a:pt x="37" y="83"/>
                    </a:cubicBezTo>
                    <a:cubicBezTo>
                      <a:pt x="50" y="85"/>
                      <a:pt x="63" y="83"/>
                      <a:pt x="75" y="75"/>
                    </a:cubicBezTo>
                    <a:cubicBezTo>
                      <a:pt x="91" y="64"/>
                      <a:pt x="109" y="63"/>
                      <a:pt x="122" y="47"/>
                    </a:cubicBezTo>
                    <a:cubicBezTo>
                      <a:pt x="129" y="38"/>
                      <a:pt x="135" y="29"/>
                      <a:pt x="143" y="21"/>
                    </a:cubicBezTo>
                    <a:cubicBezTo>
                      <a:pt x="149" y="14"/>
                      <a:pt x="158" y="9"/>
                      <a:pt x="163" y="2"/>
                    </a:cubicBezTo>
                    <a:cubicBezTo>
                      <a:pt x="155" y="0"/>
                      <a:pt x="144" y="18"/>
                      <a:pt x="138" y="23"/>
                    </a:cubicBezTo>
                    <a:cubicBezTo>
                      <a:pt x="126" y="31"/>
                      <a:pt x="117" y="36"/>
                      <a:pt x="103" y="39"/>
                    </a:cubicBezTo>
                    <a:cubicBezTo>
                      <a:pt x="90" y="41"/>
                      <a:pt x="85" y="45"/>
                      <a:pt x="75" y="54"/>
                    </a:cubicBezTo>
                    <a:cubicBezTo>
                      <a:pt x="61" y="65"/>
                      <a:pt x="38" y="68"/>
                      <a:pt x="21" y="74"/>
                    </a:cubicBezTo>
                  </a:path>
                </a:pathLst>
              </a:custGeom>
              <a:solidFill>
                <a:srgbClr val="0061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6" name="Freeform 886">
                <a:extLst>
                  <a:ext uri="{FF2B5EF4-FFF2-40B4-BE49-F238E27FC236}">
                    <a16:creationId xmlns:a16="http://schemas.microsoft.com/office/drawing/2014/main" id="{F727FD2F-D4FA-AFD9-2CBA-1C468FDE5C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" y="1948"/>
                <a:ext cx="55" cy="67"/>
              </a:xfrm>
              <a:custGeom>
                <a:avLst/>
                <a:gdLst>
                  <a:gd name="T0" fmla="*/ 39 w 35"/>
                  <a:gd name="T1" fmla="*/ 29 h 42"/>
                  <a:gd name="T2" fmla="*/ 39 w 35"/>
                  <a:gd name="T3" fmla="*/ 171 h 42"/>
                  <a:gd name="T4" fmla="*/ 61 w 35"/>
                  <a:gd name="T5" fmla="*/ 73 h 42"/>
                  <a:gd name="T6" fmla="*/ 135 w 35"/>
                  <a:gd name="T7" fmla="*/ 21 h 42"/>
                  <a:gd name="T8" fmla="*/ 55 w 35"/>
                  <a:gd name="T9" fmla="*/ 13 h 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" h="42">
                    <a:moveTo>
                      <a:pt x="10" y="7"/>
                    </a:moveTo>
                    <a:cubicBezTo>
                      <a:pt x="3" y="18"/>
                      <a:pt x="0" y="33"/>
                      <a:pt x="10" y="42"/>
                    </a:cubicBezTo>
                    <a:cubicBezTo>
                      <a:pt x="15" y="35"/>
                      <a:pt x="10" y="25"/>
                      <a:pt x="16" y="18"/>
                    </a:cubicBezTo>
                    <a:cubicBezTo>
                      <a:pt x="19" y="12"/>
                      <a:pt x="30" y="10"/>
                      <a:pt x="35" y="5"/>
                    </a:cubicBezTo>
                    <a:cubicBezTo>
                      <a:pt x="30" y="0"/>
                      <a:pt x="22" y="0"/>
                      <a:pt x="14" y="3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7" name="Freeform 887">
                <a:extLst>
                  <a:ext uri="{FF2B5EF4-FFF2-40B4-BE49-F238E27FC236}">
                    <a16:creationId xmlns:a16="http://schemas.microsoft.com/office/drawing/2014/main" id="{BD4B188C-79AD-B264-B8C4-E221D6EF85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" y="1942"/>
                <a:ext cx="13" cy="9"/>
              </a:xfrm>
              <a:custGeom>
                <a:avLst/>
                <a:gdLst>
                  <a:gd name="T0" fmla="*/ 5 w 8"/>
                  <a:gd name="T1" fmla="*/ 0 h 6"/>
                  <a:gd name="T2" fmla="*/ 34 w 8"/>
                  <a:gd name="T3" fmla="*/ 12 h 6"/>
                  <a:gd name="T4" fmla="*/ 13 w 8"/>
                  <a:gd name="T5" fmla="*/ 5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1" y="0"/>
                    </a:moveTo>
                    <a:cubicBezTo>
                      <a:pt x="0" y="6"/>
                      <a:pt x="4" y="5"/>
                      <a:pt x="8" y="3"/>
                    </a:cubicBezTo>
                    <a:cubicBezTo>
                      <a:pt x="7" y="0"/>
                      <a:pt x="5" y="1"/>
                      <a:pt x="3" y="1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8" name="Freeform 888">
                <a:extLst>
                  <a:ext uri="{FF2B5EF4-FFF2-40B4-BE49-F238E27FC236}">
                    <a16:creationId xmlns:a16="http://schemas.microsoft.com/office/drawing/2014/main" id="{256914C9-5E5A-AE75-5FDF-635FA6410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2" y="1906"/>
                <a:ext cx="25" cy="20"/>
              </a:xfrm>
              <a:custGeom>
                <a:avLst/>
                <a:gdLst>
                  <a:gd name="T0" fmla="*/ 0 w 16"/>
                  <a:gd name="T1" fmla="*/ 5 h 13"/>
                  <a:gd name="T2" fmla="*/ 61 w 16"/>
                  <a:gd name="T3" fmla="*/ 0 h 13"/>
                  <a:gd name="T4" fmla="*/ 39 w 16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13">
                    <a:moveTo>
                      <a:pt x="0" y="1"/>
                    </a:moveTo>
                    <a:cubicBezTo>
                      <a:pt x="3" y="13"/>
                      <a:pt x="12" y="9"/>
                      <a:pt x="16" y="0"/>
                    </a:cubicBezTo>
                    <a:cubicBezTo>
                      <a:pt x="14" y="0"/>
                      <a:pt x="11" y="0"/>
                      <a:pt x="10" y="0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9" name="Freeform 889">
                <a:extLst>
                  <a:ext uri="{FF2B5EF4-FFF2-40B4-BE49-F238E27FC236}">
                    <a16:creationId xmlns:a16="http://schemas.microsoft.com/office/drawing/2014/main" id="{542B656B-D27A-C35E-D630-A454CE9B97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" y="1684"/>
                <a:ext cx="1157" cy="735"/>
              </a:xfrm>
              <a:custGeom>
                <a:avLst/>
                <a:gdLst>
                  <a:gd name="T0" fmla="*/ 211 w 730"/>
                  <a:gd name="T1" fmla="*/ 533 h 465"/>
                  <a:gd name="T2" fmla="*/ 312 w 730"/>
                  <a:gd name="T3" fmla="*/ 646 h 465"/>
                  <a:gd name="T4" fmla="*/ 266 w 730"/>
                  <a:gd name="T5" fmla="*/ 748 h 465"/>
                  <a:gd name="T6" fmla="*/ 8 w 730"/>
                  <a:gd name="T7" fmla="*/ 899 h 465"/>
                  <a:gd name="T8" fmla="*/ 206 w 730"/>
                  <a:gd name="T9" fmla="*/ 852 h 465"/>
                  <a:gd name="T10" fmla="*/ 542 w 730"/>
                  <a:gd name="T11" fmla="*/ 1020 h 465"/>
                  <a:gd name="T12" fmla="*/ 743 w 730"/>
                  <a:gd name="T13" fmla="*/ 1381 h 465"/>
                  <a:gd name="T14" fmla="*/ 713 w 730"/>
                  <a:gd name="T15" fmla="*/ 1674 h 465"/>
                  <a:gd name="T16" fmla="*/ 693 w 730"/>
                  <a:gd name="T17" fmla="*/ 1824 h 465"/>
                  <a:gd name="T18" fmla="*/ 764 w 730"/>
                  <a:gd name="T19" fmla="*/ 1687 h 465"/>
                  <a:gd name="T20" fmla="*/ 816 w 730"/>
                  <a:gd name="T21" fmla="*/ 1429 h 465"/>
                  <a:gd name="T22" fmla="*/ 979 w 730"/>
                  <a:gd name="T23" fmla="*/ 1295 h 465"/>
                  <a:gd name="T24" fmla="*/ 1211 w 730"/>
                  <a:gd name="T25" fmla="*/ 1265 h 465"/>
                  <a:gd name="T26" fmla="*/ 1409 w 730"/>
                  <a:gd name="T27" fmla="*/ 1136 h 465"/>
                  <a:gd name="T28" fmla="*/ 1826 w 730"/>
                  <a:gd name="T29" fmla="*/ 890 h 465"/>
                  <a:gd name="T30" fmla="*/ 2083 w 730"/>
                  <a:gd name="T31" fmla="*/ 869 h 465"/>
                  <a:gd name="T32" fmla="*/ 2320 w 730"/>
                  <a:gd name="T33" fmla="*/ 735 h 465"/>
                  <a:gd name="T34" fmla="*/ 2599 w 730"/>
                  <a:gd name="T35" fmla="*/ 580 h 465"/>
                  <a:gd name="T36" fmla="*/ 2701 w 730"/>
                  <a:gd name="T37" fmla="*/ 373 h 465"/>
                  <a:gd name="T38" fmla="*/ 2891 w 730"/>
                  <a:gd name="T39" fmla="*/ 177 h 465"/>
                  <a:gd name="T40" fmla="*/ 2799 w 730"/>
                  <a:gd name="T41" fmla="*/ 210 h 465"/>
                  <a:gd name="T42" fmla="*/ 2648 w 730"/>
                  <a:gd name="T43" fmla="*/ 367 h 465"/>
                  <a:gd name="T44" fmla="*/ 2525 w 730"/>
                  <a:gd name="T45" fmla="*/ 545 h 465"/>
                  <a:gd name="T46" fmla="*/ 2225 w 730"/>
                  <a:gd name="T47" fmla="*/ 680 h 465"/>
                  <a:gd name="T48" fmla="*/ 2030 w 730"/>
                  <a:gd name="T49" fmla="*/ 805 h 465"/>
                  <a:gd name="T50" fmla="*/ 1740 w 730"/>
                  <a:gd name="T51" fmla="*/ 735 h 465"/>
                  <a:gd name="T52" fmla="*/ 1577 w 730"/>
                  <a:gd name="T53" fmla="*/ 580 h 465"/>
                  <a:gd name="T54" fmla="*/ 1607 w 730"/>
                  <a:gd name="T55" fmla="*/ 352 h 465"/>
                  <a:gd name="T56" fmla="*/ 1683 w 730"/>
                  <a:gd name="T57" fmla="*/ 134 h 465"/>
                  <a:gd name="T58" fmla="*/ 1816 w 730"/>
                  <a:gd name="T59" fmla="*/ 33 h 465"/>
                  <a:gd name="T60" fmla="*/ 1640 w 730"/>
                  <a:gd name="T61" fmla="*/ 115 h 465"/>
                  <a:gd name="T62" fmla="*/ 1517 w 730"/>
                  <a:gd name="T63" fmla="*/ 297 h 465"/>
                  <a:gd name="T64" fmla="*/ 1327 w 730"/>
                  <a:gd name="T65" fmla="*/ 503 h 465"/>
                  <a:gd name="T66" fmla="*/ 1075 w 730"/>
                  <a:gd name="T67" fmla="*/ 420 h 465"/>
                  <a:gd name="T68" fmla="*/ 804 w 730"/>
                  <a:gd name="T69" fmla="*/ 474 h 465"/>
                  <a:gd name="T70" fmla="*/ 640 w 730"/>
                  <a:gd name="T71" fmla="*/ 569 h 465"/>
                  <a:gd name="T72" fmla="*/ 409 w 730"/>
                  <a:gd name="T73" fmla="*/ 585 h 465"/>
                  <a:gd name="T74" fmla="*/ 211 w 730"/>
                  <a:gd name="T75" fmla="*/ 533 h 465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730" h="465">
                    <a:moveTo>
                      <a:pt x="53" y="135"/>
                    </a:moveTo>
                    <a:cubicBezTo>
                      <a:pt x="47" y="142"/>
                      <a:pt x="64" y="157"/>
                      <a:pt x="78" y="164"/>
                    </a:cubicBezTo>
                    <a:cubicBezTo>
                      <a:pt x="94" y="172"/>
                      <a:pt x="84" y="185"/>
                      <a:pt x="67" y="189"/>
                    </a:cubicBezTo>
                    <a:cubicBezTo>
                      <a:pt x="50" y="194"/>
                      <a:pt x="5" y="213"/>
                      <a:pt x="2" y="228"/>
                    </a:cubicBezTo>
                    <a:cubicBezTo>
                      <a:pt x="0" y="242"/>
                      <a:pt x="18" y="229"/>
                      <a:pt x="52" y="216"/>
                    </a:cubicBezTo>
                    <a:cubicBezTo>
                      <a:pt x="85" y="203"/>
                      <a:pt x="101" y="219"/>
                      <a:pt x="136" y="258"/>
                    </a:cubicBezTo>
                    <a:cubicBezTo>
                      <a:pt x="172" y="297"/>
                      <a:pt x="181" y="319"/>
                      <a:pt x="187" y="350"/>
                    </a:cubicBezTo>
                    <a:cubicBezTo>
                      <a:pt x="192" y="381"/>
                      <a:pt x="186" y="398"/>
                      <a:pt x="179" y="424"/>
                    </a:cubicBezTo>
                    <a:cubicBezTo>
                      <a:pt x="173" y="450"/>
                      <a:pt x="168" y="458"/>
                      <a:pt x="174" y="462"/>
                    </a:cubicBezTo>
                    <a:cubicBezTo>
                      <a:pt x="180" y="465"/>
                      <a:pt x="190" y="439"/>
                      <a:pt x="192" y="427"/>
                    </a:cubicBezTo>
                    <a:cubicBezTo>
                      <a:pt x="194" y="415"/>
                      <a:pt x="208" y="383"/>
                      <a:pt x="205" y="362"/>
                    </a:cubicBezTo>
                    <a:cubicBezTo>
                      <a:pt x="203" y="340"/>
                      <a:pt x="214" y="322"/>
                      <a:pt x="246" y="328"/>
                    </a:cubicBezTo>
                    <a:cubicBezTo>
                      <a:pt x="268" y="331"/>
                      <a:pt x="282" y="337"/>
                      <a:pt x="304" y="320"/>
                    </a:cubicBezTo>
                    <a:cubicBezTo>
                      <a:pt x="325" y="303"/>
                      <a:pt x="337" y="304"/>
                      <a:pt x="354" y="288"/>
                    </a:cubicBezTo>
                    <a:cubicBezTo>
                      <a:pt x="371" y="271"/>
                      <a:pt x="389" y="212"/>
                      <a:pt x="459" y="225"/>
                    </a:cubicBezTo>
                    <a:cubicBezTo>
                      <a:pt x="480" y="226"/>
                      <a:pt x="503" y="226"/>
                      <a:pt x="523" y="220"/>
                    </a:cubicBezTo>
                    <a:cubicBezTo>
                      <a:pt x="557" y="210"/>
                      <a:pt x="557" y="196"/>
                      <a:pt x="583" y="186"/>
                    </a:cubicBezTo>
                    <a:cubicBezTo>
                      <a:pt x="610" y="175"/>
                      <a:pt x="632" y="168"/>
                      <a:pt x="653" y="147"/>
                    </a:cubicBezTo>
                    <a:cubicBezTo>
                      <a:pt x="675" y="127"/>
                      <a:pt x="661" y="115"/>
                      <a:pt x="678" y="94"/>
                    </a:cubicBezTo>
                    <a:cubicBezTo>
                      <a:pt x="695" y="72"/>
                      <a:pt x="723" y="62"/>
                      <a:pt x="726" y="45"/>
                    </a:cubicBezTo>
                    <a:cubicBezTo>
                      <a:pt x="730" y="28"/>
                      <a:pt x="714" y="42"/>
                      <a:pt x="703" y="53"/>
                    </a:cubicBezTo>
                    <a:cubicBezTo>
                      <a:pt x="692" y="65"/>
                      <a:pt x="674" y="77"/>
                      <a:pt x="665" y="93"/>
                    </a:cubicBezTo>
                    <a:cubicBezTo>
                      <a:pt x="656" y="109"/>
                      <a:pt x="659" y="124"/>
                      <a:pt x="634" y="138"/>
                    </a:cubicBezTo>
                    <a:cubicBezTo>
                      <a:pt x="609" y="153"/>
                      <a:pt x="580" y="154"/>
                      <a:pt x="559" y="172"/>
                    </a:cubicBezTo>
                    <a:cubicBezTo>
                      <a:pt x="539" y="190"/>
                      <a:pt x="527" y="201"/>
                      <a:pt x="510" y="204"/>
                    </a:cubicBezTo>
                    <a:cubicBezTo>
                      <a:pt x="493" y="208"/>
                      <a:pt x="456" y="195"/>
                      <a:pt x="437" y="186"/>
                    </a:cubicBezTo>
                    <a:cubicBezTo>
                      <a:pt x="418" y="177"/>
                      <a:pt x="397" y="170"/>
                      <a:pt x="396" y="147"/>
                    </a:cubicBezTo>
                    <a:cubicBezTo>
                      <a:pt x="395" y="125"/>
                      <a:pt x="410" y="111"/>
                      <a:pt x="404" y="89"/>
                    </a:cubicBezTo>
                    <a:cubicBezTo>
                      <a:pt x="397" y="68"/>
                      <a:pt x="410" y="47"/>
                      <a:pt x="423" y="34"/>
                    </a:cubicBezTo>
                    <a:cubicBezTo>
                      <a:pt x="437" y="20"/>
                      <a:pt x="456" y="16"/>
                      <a:pt x="456" y="8"/>
                    </a:cubicBezTo>
                    <a:cubicBezTo>
                      <a:pt x="455" y="0"/>
                      <a:pt x="424" y="18"/>
                      <a:pt x="412" y="29"/>
                    </a:cubicBezTo>
                    <a:cubicBezTo>
                      <a:pt x="399" y="41"/>
                      <a:pt x="391" y="51"/>
                      <a:pt x="381" y="75"/>
                    </a:cubicBezTo>
                    <a:cubicBezTo>
                      <a:pt x="372" y="99"/>
                      <a:pt x="365" y="125"/>
                      <a:pt x="333" y="127"/>
                    </a:cubicBezTo>
                    <a:cubicBezTo>
                      <a:pt x="301" y="128"/>
                      <a:pt x="296" y="102"/>
                      <a:pt x="270" y="106"/>
                    </a:cubicBezTo>
                    <a:cubicBezTo>
                      <a:pt x="244" y="110"/>
                      <a:pt x="229" y="96"/>
                      <a:pt x="202" y="120"/>
                    </a:cubicBezTo>
                    <a:cubicBezTo>
                      <a:pt x="175" y="144"/>
                      <a:pt x="181" y="139"/>
                      <a:pt x="161" y="144"/>
                    </a:cubicBezTo>
                    <a:cubicBezTo>
                      <a:pt x="142" y="148"/>
                      <a:pt x="117" y="156"/>
                      <a:pt x="103" y="148"/>
                    </a:cubicBezTo>
                    <a:cubicBezTo>
                      <a:pt x="90" y="140"/>
                      <a:pt x="60" y="128"/>
                      <a:pt x="53" y="13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0" name="Freeform 890">
                <a:extLst>
                  <a:ext uri="{FF2B5EF4-FFF2-40B4-BE49-F238E27FC236}">
                    <a16:creationId xmlns:a16="http://schemas.microsoft.com/office/drawing/2014/main" id="{C33EB934-E046-AE9A-64ED-328D880C5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" y="1907"/>
                <a:ext cx="214" cy="247"/>
              </a:xfrm>
              <a:custGeom>
                <a:avLst/>
                <a:gdLst>
                  <a:gd name="T0" fmla="*/ 219 w 135"/>
                  <a:gd name="T1" fmla="*/ 48 h 156"/>
                  <a:gd name="T2" fmla="*/ 16 w 135"/>
                  <a:gd name="T3" fmla="*/ 250 h 156"/>
                  <a:gd name="T4" fmla="*/ 48 w 135"/>
                  <a:gd name="T5" fmla="*/ 416 h 156"/>
                  <a:gd name="T6" fmla="*/ 300 w 135"/>
                  <a:gd name="T7" fmla="*/ 529 h 156"/>
                  <a:gd name="T8" fmla="*/ 450 w 135"/>
                  <a:gd name="T9" fmla="*/ 314 h 156"/>
                  <a:gd name="T10" fmla="*/ 518 w 135"/>
                  <a:gd name="T11" fmla="*/ 130 h 156"/>
                  <a:gd name="T12" fmla="*/ 219 w 135"/>
                  <a:gd name="T13" fmla="*/ 48 h 1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56">
                    <a:moveTo>
                      <a:pt x="55" y="12"/>
                    </a:moveTo>
                    <a:cubicBezTo>
                      <a:pt x="13" y="27"/>
                      <a:pt x="0" y="38"/>
                      <a:pt x="4" y="63"/>
                    </a:cubicBezTo>
                    <a:cubicBezTo>
                      <a:pt x="9" y="88"/>
                      <a:pt x="18" y="84"/>
                      <a:pt x="12" y="105"/>
                    </a:cubicBezTo>
                    <a:cubicBezTo>
                      <a:pt x="7" y="127"/>
                      <a:pt x="15" y="156"/>
                      <a:pt x="75" y="133"/>
                    </a:cubicBezTo>
                    <a:cubicBezTo>
                      <a:pt x="135" y="110"/>
                      <a:pt x="124" y="96"/>
                      <a:pt x="113" y="79"/>
                    </a:cubicBezTo>
                    <a:cubicBezTo>
                      <a:pt x="103" y="62"/>
                      <a:pt x="134" y="61"/>
                      <a:pt x="130" y="33"/>
                    </a:cubicBezTo>
                    <a:cubicBezTo>
                      <a:pt x="125" y="5"/>
                      <a:pt x="84" y="0"/>
                      <a:pt x="55" y="12"/>
                    </a:cubicBezTo>
                    <a:close/>
                  </a:path>
                </a:pathLst>
              </a:custGeom>
              <a:noFill/>
              <a:ln w="4763" cap="flat">
                <a:solidFill>
                  <a:srgbClr val="DDD7EA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1" name="Freeform 891">
                <a:extLst>
                  <a:ext uri="{FF2B5EF4-FFF2-40B4-BE49-F238E27FC236}">
                    <a16:creationId xmlns:a16="http://schemas.microsoft.com/office/drawing/2014/main" id="{565D2BB0-0820-F385-3069-4911EC911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1647"/>
                <a:ext cx="359" cy="334"/>
              </a:xfrm>
              <a:custGeom>
                <a:avLst/>
                <a:gdLst>
                  <a:gd name="T0" fmla="*/ 100 w 227"/>
                  <a:gd name="T1" fmla="*/ 224 h 212"/>
                  <a:gd name="T2" fmla="*/ 43 w 227"/>
                  <a:gd name="T3" fmla="*/ 457 h 212"/>
                  <a:gd name="T4" fmla="*/ 164 w 227"/>
                  <a:gd name="T5" fmla="*/ 759 h 212"/>
                  <a:gd name="T6" fmla="*/ 516 w 227"/>
                  <a:gd name="T7" fmla="*/ 763 h 212"/>
                  <a:gd name="T8" fmla="*/ 761 w 227"/>
                  <a:gd name="T9" fmla="*/ 603 h 212"/>
                  <a:gd name="T10" fmla="*/ 865 w 227"/>
                  <a:gd name="T11" fmla="*/ 400 h 212"/>
                  <a:gd name="T12" fmla="*/ 637 w 227"/>
                  <a:gd name="T13" fmla="*/ 151 h 212"/>
                  <a:gd name="T14" fmla="*/ 367 w 227"/>
                  <a:gd name="T15" fmla="*/ 55 h 212"/>
                  <a:gd name="T16" fmla="*/ 100 w 227"/>
                  <a:gd name="T17" fmla="*/ 224 h 2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27" h="212">
                    <a:moveTo>
                      <a:pt x="25" y="57"/>
                    </a:moveTo>
                    <a:cubicBezTo>
                      <a:pt x="8" y="73"/>
                      <a:pt x="20" y="80"/>
                      <a:pt x="11" y="117"/>
                    </a:cubicBezTo>
                    <a:cubicBezTo>
                      <a:pt x="2" y="153"/>
                      <a:pt x="0" y="179"/>
                      <a:pt x="42" y="194"/>
                    </a:cubicBezTo>
                    <a:cubicBezTo>
                      <a:pt x="84" y="210"/>
                      <a:pt x="107" y="212"/>
                      <a:pt x="130" y="195"/>
                    </a:cubicBezTo>
                    <a:cubicBezTo>
                      <a:pt x="153" y="178"/>
                      <a:pt x="159" y="177"/>
                      <a:pt x="192" y="154"/>
                    </a:cubicBezTo>
                    <a:cubicBezTo>
                      <a:pt x="225" y="131"/>
                      <a:pt x="227" y="132"/>
                      <a:pt x="219" y="102"/>
                    </a:cubicBezTo>
                    <a:cubicBezTo>
                      <a:pt x="212" y="73"/>
                      <a:pt x="183" y="59"/>
                      <a:pt x="161" y="39"/>
                    </a:cubicBezTo>
                    <a:cubicBezTo>
                      <a:pt x="140" y="18"/>
                      <a:pt x="125" y="0"/>
                      <a:pt x="93" y="14"/>
                    </a:cubicBezTo>
                    <a:cubicBezTo>
                      <a:pt x="62" y="28"/>
                      <a:pt x="37" y="47"/>
                      <a:pt x="25" y="5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2" name="Freeform 892">
                <a:extLst>
                  <a:ext uri="{FF2B5EF4-FFF2-40B4-BE49-F238E27FC236}">
                    <a16:creationId xmlns:a16="http://schemas.microsoft.com/office/drawing/2014/main" id="{E2287196-EC21-891B-09B5-8769BE0DAE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" y="1719"/>
                <a:ext cx="316" cy="253"/>
              </a:xfrm>
              <a:custGeom>
                <a:avLst/>
                <a:gdLst>
                  <a:gd name="T0" fmla="*/ 21 w 200"/>
                  <a:gd name="T1" fmla="*/ 375 h 160"/>
                  <a:gd name="T2" fmla="*/ 74 w 200"/>
                  <a:gd name="T3" fmla="*/ 530 h 160"/>
                  <a:gd name="T4" fmla="*/ 258 w 200"/>
                  <a:gd name="T5" fmla="*/ 610 h 160"/>
                  <a:gd name="T6" fmla="*/ 572 w 200"/>
                  <a:gd name="T7" fmla="*/ 457 h 160"/>
                  <a:gd name="T8" fmla="*/ 776 w 200"/>
                  <a:gd name="T9" fmla="*/ 240 h 160"/>
                  <a:gd name="T10" fmla="*/ 694 w 200"/>
                  <a:gd name="T11" fmla="*/ 117 h 160"/>
                  <a:gd name="T12" fmla="*/ 615 w 200"/>
                  <a:gd name="T13" fmla="*/ 74 h 160"/>
                  <a:gd name="T14" fmla="*/ 550 w 200"/>
                  <a:gd name="T15" fmla="*/ 0 h 160"/>
                  <a:gd name="T16" fmla="*/ 564 w 200"/>
                  <a:gd name="T17" fmla="*/ 259 h 160"/>
                  <a:gd name="T18" fmla="*/ 455 w 200"/>
                  <a:gd name="T19" fmla="*/ 266 h 160"/>
                  <a:gd name="T20" fmla="*/ 354 w 200"/>
                  <a:gd name="T21" fmla="*/ 300 h 160"/>
                  <a:gd name="T22" fmla="*/ 277 w 200"/>
                  <a:gd name="T23" fmla="*/ 319 h 160"/>
                  <a:gd name="T24" fmla="*/ 258 w 200"/>
                  <a:gd name="T25" fmla="*/ 421 h 160"/>
                  <a:gd name="T26" fmla="*/ 33 w 200"/>
                  <a:gd name="T27" fmla="*/ 375 h 16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00" h="160">
                    <a:moveTo>
                      <a:pt x="5" y="95"/>
                    </a:moveTo>
                    <a:cubicBezTo>
                      <a:pt x="7" y="113"/>
                      <a:pt x="0" y="123"/>
                      <a:pt x="19" y="134"/>
                    </a:cubicBezTo>
                    <a:cubicBezTo>
                      <a:pt x="32" y="141"/>
                      <a:pt x="50" y="150"/>
                      <a:pt x="65" y="154"/>
                    </a:cubicBezTo>
                    <a:cubicBezTo>
                      <a:pt x="95" y="160"/>
                      <a:pt x="121" y="131"/>
                      <a:pt x="145" y="116"/>
                    </a:cubicBezTo>
                    <a:cubicBezTo>
                      <a:pt x="162" y="105"/>
                      <a:pt x="200" y="85"/>
                      <a:pt x="197" y="61"/>
                    </a:cubicBezTo>
                    <a:cubicBezTo>
                      <a:pt x="196" y="49"/>
                      <a:pt x="186" y="37"/>
                      <a:pt x="176" y="30"/>
                    </a:cubicBezTo>
                    <a:cubicBezTo>
                      <a:pt x="170" y="26"/>
                      <a:pt x="162" y="24"/>
                      <a:pt x="156" y="19"/>
                    </a:cubicBezTo>
                    <a:cubicBezTo>
                      <a:pt x="149" y="14"/>
                      <a:pt x="146" y="5"/>
                      <a:pt x="139" y="0"/>
                    </a:cubicBezTo>
                    <a:cubicBezTo>
                      <a:pt x="157" y="19"/>
                      <a:pt x="176" y="52"/>
                      <a:pt x="143" y="66"/>
                    </a:cubicBezTo>
                    <a:cubicBezTo>
                      <a:pt x="132" y="70"/>
                      <a:pt x="125" y="66"/>
                      <a:pt x="115" y="67"/>
                    </a:cubicBezTo>
                    <a:cubicBezTo>
                      <a:pt x="106" y="68"/>
                      <a:pt x="100" y="74"/>
                      <a:pt x="90" y="76"/>
                    </a:cubicBezTo>
                    <a:cubicBezTo>
                      <a:pt x="85" y="78"/>
                      <a:pt x="73" y="76"/>
                      <a:pt x="70" y="81"/>
                    </a:cubicBezTo>
                    <a:cubicBezTo>
                      <a:pt x="66" y="88"/>
                      <a:pt x="72" y="97"/>
                      <a:pt x="65" y="106"/>
                    </a:cubicBezTo>
                    <a:cubicBezTo>
                      <a:pt x="49" y="128"/>
                      <a:pt x="16" y="118"/>
                      <a:pt x="8" y="95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3" name="Freeform 893">
                <a:extLst>
                  <a:ext uri="{FF2B5EF4-FFF2-40B4-BE49-F238E27FC236}">
                    <a16:creationId xmlns:a16="http://schemas.microsoft.com/office/drawing/2014/main" id="{AD478D6C-CECF-D2DD-818C-66440D6753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1" y="1662"/>
                <a:ext cx="162" cy="171"/>
              </a:xfrm>
              <a:custGeom>
                <a:avLst/>
                <a:gdLst>
                  <a:gd name="T0" fmla="*/ 27 w 102"/>
                  <a:gd name="T1" fmla="*/ 429 h 108"/>
                  <a:gd name="T2" fmla="*/ 89 w 102"/>
                  <a:gd name="T3" fmla="*/ 184 h 108"/>
                  <a:gd name="T4" fmla="*/ 408 w 102"/>
                  <a:gd name="T5" fmla="*/ 73 h 108"/>
                  <a:gd name="T6" fmla="*/ 219 w 102"/>
                  <a:gd name="T7" fmla="*/ 203 h 108"/>
                  <a:gd name="T8" fmla="*/ 81 w 102"/>
                  <a:gd name="T9" fmla="*/ 306 h 10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2" h="108">
                    <a:moveTo>
                      <a:pt x="7" y="108"/>
                    </a:moveTo>
                    <a:cubicBezTo>
                      <a:pt x="14" y="85"/>
                      <a:pt x="0" y="63"/>
                      <a:pt x="22" y="46"/>
                    </a:cubicBezTo>
                    <a:cubicBezTo>
                      <a:pt x="35" y="35"/>
                      <a:pt x="87" y="0"/>
                      <a:pt x="102" y="18"/>
                    </a:cubicBezTo>
                    <a:cubicBezTo>
                      <a:pt x="79" y="18"/>
                      <a:pt x="64" y="32"/>
                      <a:pt x="55" y="51"/>
                    </a:cubicBezTo>
                    <a:cubicBezTo>
                      <a:pt x="46" y="71"/>
                      <a:pt x="37" y="66"/>
                      <a:pt x="20" y="7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4" name="Freeform 894">
                <a:extLst>
                  <a:ext uri="{FF2B5EF4-FFF2-40B4-BE49-F238E27FC236}">
                    <a16:creationId xmlns:a16="http://schemas.microsoft.com/office/drawing/2014/main" id="{0010D813-4EF6-D87F-AD7B-876F940EEB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5" y="1727"/>
                <a:ext cx="42" cy="38"/>
              </a:xfrm>
              <a:custGeom>
                <a:avLst/>
                <a:gdLst>
                  <a:gd name="T0" fmla="*/ 0 w 27"/>
                  <a:gd name="T1" fmla="*/ 95 h 24"/>
                  <a:gd name="T2" fmla="*/ 101 w 27"/>
                  <a:gd name="T3" fmla="*/ 0 h 24"/>
                  <a:gd name="T4" fmla="*/ 19 w 27"/>
                  <a:gd name="T5" fmla="*/ 63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" h="24">
                    <a:moveTo>
                      <a:pt x="0" y="24"/>
                    </a:moveTo>
                    <a:cubicBezTo>
                      <a:pt x="4" y="4"/>
                      <a:pt x="15" y="9"/>
                      <a:pt x="27" y="0"/>
                    </a:cubicBezTo>
                    <a:cubicBezTo>
                      <a:pt x="14" y="0"/>
                      <a:pt x="18" y="19"/>
                      <a:pt x="5" y="1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5" name="Freeform 895">
                <a:extLst>
                  <a:ext uri="{FF2B5EF4-FFF2-40B4-BE49-F238E27FC236}">
                    <a16:creationId xmlns:a16="http://schemas.microsoft.com/office/drawing/2014/main" id="{BBE0A1A7-19D6-ACF6-1EBE-6F08DEA37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4" y="1708"/>
                <a:ext cx="8" cy="11"/>
              </a:xfrm>
              <a:custGeom>
                <a:avLst/>
                <a:gdLst>
                  <a:gd name="T0" fmla="*/ 8 w 5"/>
                  <a:gd name="T1" fmla="*/ 5 h 7"/>
                  <a:gd name="T2" fmla="*/ 5 w 5"/>
                  <a:gd name="T3" fmla="*/ 27 h 7"/>
                  <a:gd name="T4" fmla="*/ 21 w 5"/>
                  <a:gd name="T5" fmla="*/ 8 h 7"/>
                  <a:gd name="T6" fmla="*/ 0 w 5"/>
                  <a:gd name="T7" fmla="*/ 20 h 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" h="7">
                    <a:moveTo>
                      <a:pt x="2" y="1"/>
                    </a:moveTo>
                    <a:cubicBezTo>
                      <a:pt x="1" y="3"/>
                      <a:pt x="1" y="5"/>
                      <a:pt x="1" y="7"/>
                    </a:cubicBezTo>
                    <a:cubicBezTo>
                      <a:pt x="5" y="5"/>
                      <a:pt x="4" y="6"/>
                      <a:pt x="5" y="2"/>
                    </a:cubicBezTo>
                    <a:cubicBezTo>
                      <a:pt x="0" y="0"/>
                      <a:pt x="2" y="3"/>
                      <a:pt x="0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6" name="Oval 896">
                <a:extLst>
                  <a:ext uri="{FF2B5EF4-FFF2-40B4-BE49-F238E27FC236}">
                    <a16:creationId xmlns:a16="http://schemas.microsoft.com/office/drawing/2014/main" id="{4FF56992-5A76-639A-2B88-6FB118772E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3" y="1793"/>
                <a:ext cx="93" cy="8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7" name="Oval 897">
                <a:extLst>
                  <a:ext uri="{FF2B5EF4-FFF2-40B4-BE49-F238E27FC236}">
                    <a16:creationId xmlns:a16="http://schemas.microsoft.com/office/drawing/2014/main" id="{4F9320CA-FD0D-55FD-D733-B51045109E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" y="1774"/>
                <a:ext cx="93" cy="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8" name="Oval 898">
                <a:extLst>
                  <a:ext uri="{FF2B5EF4-FFF2-40B4-BE49-F238E27FC236}">
                    <a16:creationId xmlns:a16="http://schemas.microsoft.com/office/drawing/2014/main" id="{AD138992-F323-91FB-6A8E-1C583736E4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6" y="1786"/>
                <a:ext cx="95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9" name="Freeform 899">
                <a:extLst>
                  <a:ext uri="{FF2B5EF4-FFF2-40B4-BE49-F238E27FC236}">
                    <a16:creationId xmlns:a16="http://schemas.microsoft.com/office/drawing/2014/main" id="{4A2C5E71-D827-D704-ADF3-22021B493C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" y="1806"/>
                <a:ext cx="73" cy="62"/>
              </a:xfrm>
              <a:custGeom>
                <a:avLst/>
                <a:gdLst>
                  <a:gd name="T0" fmla="*/ 0 w 46"/>
                  <a:gd name="T1" fmla="*/ 94 h 39"/>
                  <a:gd name="T2" fmla="*/ 5 w 46"/>
                  <a:gd name="T3" fmla="*/ 114 h 39"/>
                  <a:gd name="T4" fmla="*/ 83 w 46"/>
                  <a:gd name="T5" fmla="*/ 157 h 39"/>
                  <a:gd name="T6" fmla="*/ 184 w 46"/>
                  <a:gd name="T7" fmla="*/ 64 h 39"/>
                  <a:gd name="T8" fmla="*/ 179 w 46"/>
                  <a:gd name="T9" fmla="*/ 43 h 39"/>
                  <a:gd name="T10" fmla="*/ 100 w 46"/>
                  <a:gd name="T11" fmla="*/ 0 h 39"/>
                  <a:gd name="T12" fmla="*/ 0 w 46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9">
                    <a:moveTo>
                      <a:pt x="0" y="23"/>
                    </a:moveTo>
                    <a:cubicBezTo>
                      <a:pt x="0" y="25"/>
                      <a:pt x="1" y="27"/>
                      <a:pt x="1" y="28"/>
                    </a:cubicBezTo>
                    <a:cubicBezTo>
                      <a:pt x="5" y="34"/>
                      <a:pt x="13" y="39"/>
                      <a:pt x="21" y="39"/>
                    </a:cubicBezTo>
                    <a:cubicBezTo>
                      <a:pt x="35" y="39"/>
                      <a:pt x="46" y="28"/>
                      <a:pt x="46" y="16"/>
                    </a:cubicBezTo>
                    <a:cubicBezTo>
                      <a:pt x="46" y="14"/>
                      <a:pt x="45" y="12"/>
                      <a:pt x="45" y="11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0" name="Oval 900">
                <a:extLst>
                  <a:ext uri="{FF2B5EF4-FFF2-40B4-BE49-F238E27FC236}">
                    <a16:creationId xmlns:a16="http://schemas.microsoft.com/office/drawing/2014/main" id="{1F396186-1853-8B61-F16C-2790F5C59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4" y="1806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1" name="Oval 901">
                <a:extLst>
                  <a:ext uri="{FF2B5EF4-FFF2-40B4-BE49-F238E27FC236}">
                    <a16:creationId xmlns:a16="http://schemas.microsoft.com/office/drawing/2014/main" id="{923ADE5E-01DB-FA9E-08D8-08283A8DC0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6" y="1803"/>
                <a:ext cx="13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2" name="Freeform 902">
                <a:extLst>
                  <a:ext uri="{FF2B5EF4-FFF2-40B4-BE49-F238E27FC236}">
                    <a16:creationId xmlns:a16="http://schemas.microsoft.com/office/drawing/2014/main" id="{A61F1BDF-75A1-ED0E-632B-E700114A3C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" y="1835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69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2" y="25"/>
                      <a:pt x="0" y="18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3" name="Freeform 903">
                <a:extLst>
                  <a:ext uri="{FF2B5EF4-FFF2-40B4-BE49-F238E27FC236}">
                    <a16:creationId xmlns:a16="http://schemas.microsoft.com/office/drawing/2014/main" id="{11FC8BD0-0524-4B59-1FCA-AB23F3BA1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1647"/>
                <a:ext cx="359" cy="334"/>
              </a:xfrm>
              <a:custGeom>
                <a:avLst/>
                <a:gdLst>
                  <a:gd name="T0" fmla="*/ 100 w 227"/>
                  <a:gd name="T1" fmla="*/ 224 h 212"/>
                  <a:gd name="T2" fmla="*/ 43 w 227"/>
                  <a:gd name="T3" fmla="*/ 457 h 212"/>
                  <a:gd name="T4" fmla="*/ 164 w 227"/>
                  <a:gd name="T5" fmla="*/ 759 h 212"/>
                  <a:gd name="T6" fmla="*/ 516 w 227"/>
                  <a:gd name="T7" fmla="*/ 763 h 212"/>
                  <a:gd name="T8" fmla="*/ 761 w 227"/>
                  <a:gd name="T9" fmla="*/ 603 h 212"/>
                  <a:gd name="T10" fmla="*/ 865 w 227"/>
                  <a:gd name="T11" fmla="*/ 400 h 212"/>
                  <a:gd name="T12" fmla="*/ 637 w 227"/>
                  <a:gd name="T13" fmla="*/ 151 h 212"/>
                  <a:gd name="T14" fmla="*/ 367 w 227"/>
                  <a:gd name="T15" fmla="*/ 55 h 212"/>
                  <a:gd name="T16" fmla="*/ 100 w 227"/>
                  <a:gd name="T17" fmla="*/ 224 h 2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27" h="212">
                    <a:moveTo>
                      <a:pt x="25" y="57"/>
                    </a:moveTo>
                    <a:cubicBezTo>
                      <a:pt x="8" y="73"/>
                      <a:pt x="20" y="80"/>
                      <a:pt x="11" y="117"/>
                    </a:cubicBezTo>
                    <a:cubicBezTo>
                      <a:pt x="2" y="153"/>
                      <a:pt x="0" y="179"/>
                      <a:pt x="42" y="194"/>
                    </a:cubicBezTo>
                    <a:cubicBezTo>
                      <a:pt x="84" y="210"/>
                      <a:pt x="107" y="212"/>
                      <a:pt x="130" y="195"/>
                    </a:cubicBezTo>
                    <a:cubicBezTo>
                      <a:pt x="153" y="178"/>
                      <a:pt x="159" y="177"/>
                      <a:pt x="192" y="154"/>
                    </a:cubicBezTo>
                    <a:cubicBezTo>
                      <a:pt x="225" y="131"/>
                      <a:pt x="227" y="132"/>
                      <a:pt x="219" y="102"/>
                    </a:cubicBezTo>
                    <a:cubicBezTo>
                      <a:pt x="212" y="73"/>
                      <a:pt x="183" y="59"/>
                      <a:pt x="161" y="39"/>
                    </a:cubicBezTo>
                    <a:cubicBezTo>
                      <a:pt x="140" y="18"/>
                      <a:pt x="125" y="0"/>
                      <a:pt x="93" y="14"/>
                    </a:cubicBezTo>
                    <a:cubicBezTo>
                      <a:pt x="62" y="28"/>
                      <a:pt x="37" y="47"/>
                      <a:pt x="25" y="5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4" name="Freeform 904">
                <a:extLst>
                  <a:ext uri="{FF2B5EF4-FFF2-40B4-BE49-F238E27FC236}">
                    <a16:creationId xmlns:a16="http://schemas.microsoft.com/office/drawing/2014/main" id="{C8C9C0DC-2767-6199-C0C4-B643B76D7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1498"/>
                <a:ext cx="536" cy="254"/>
              </a:xfrm>
              <a:custGeom>
                <a:avLst/>
                <a:gdLst>
                  <a:gd name="T0" fmla="*/ 89 w 338"/>
                  <a:gd name="T1" fmla="*/ 107 h 161"/>
                  <a:gd name="T2" fmla="*/ 90 w 338"/>
                  <a:gd name="T3" fmla="*/ 341 h 161"/>
                  <a:gd name="T4" fmla="*/ 463 w 338"/>
                  <a:gd name="T5" fmla="*/ 617 h 161"/>
                  <a:gd name="T6" fmla="*/ 829 w 338"/>
                  <a:gd name="T7" fmla="*/ 510 h 161"/>
                  <a:gd name="T8" fmla="*/ 1232 w 338"/>
                  <a:gd name="T9" fmla="*/ 322 h 161"/>
                  <a:gd name="T10" fmla="*/ 1227 w 338"/>
                  <a:gd name="T11" fmla="*/ 137 h 161"/>
                  <a:gd name="T12" fmla="*/ 674 w 338"/>
                  <a:gd name="T13" fmla="*/ 74 h 161"/>
                  <a:gd name="T14" fmla="*/ 89 w 338"/>
                  <a:gd name="T15" fmla="*/ 107 h 1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38" h="161">
                    <a:moveTo>
                      <a:pt x="22" y="27"/>
                    </a:moveTo>
                    <a:cubicBezTo>
                      <a:pt x="8" y="47"/>
                      <a:pt x="0" y="59"/>
                      <a:pt x="23" y="87"/>
                    </a:cubicBezTo>
                    <a:cubicBezTo>
                      <a:pt x="45" y="116"/>
                      <a:pt x="89" y="153"/>
                      <a:pt x="116" y="157"/>
                    </a:cubicBezTo>
                    <a:cubicBezTo>
                      <a:pt x="144" y="161"/>
                      <a:pt x="157" y="153"/>
                      <a:pt x="208" y="130"/>
                    </a:cubicBezTo>
                    <a:cubicBezTo>
                      <a:pt x="258" y="107"/>
                      <a:pt x="288" y="106"/>
                      <a:pt x="309" y="82"/>
                    </a:cubicBezTo>
                    <a:cubicBezTo>
                      <a:pt x="331" y="58"/>
                      <a:pt x="338" y="43"/>
                      <a:pt x="308" y="35"/>
                    </a:cubicBezTo>
                    <a:cubicBezTo>
                      <a:pt x="277" y="27"/>
                      <a:pt x="224" y="27"/>
                      <a:pt x="169" y="19"/>
                    </a:cubicBezTo>
                    <a:cubicBezTo>
                      <a:pt x="115" y="11"/>
                      <a:pt x="41" y="0"/>
                      <a:pt x="22" y="2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5" name="Freeform 905">
                <a:extLst>
                  <a:ext uri="{FF2B5EF4-FFF2-40B4-BE49-F238E27FC236}">
                    <a16:creationId xmlns:a16="http://schemas.microsoft.com/office/drawing/2014/main" id="{EE650098-3554-FCC7-8AD2-77D2E1D1BF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1571"/>
                <a:ext cx="447" cy="175"/>
              </a:xfrm>
              <a:custGeom>
                <a:avLst/>
                <a:gdLst>
                  <a:gd name="T0" fmla="*/ 16 w 282"/>
                  <a:gd name="T1" fmla="*/ 142 h 111"/>
                  <a:gd name="T2" fmla="*/ 171 w 282"/>
                  <a:gd name="T3" fmla="*/ 279 h 111"/>
                  <a:gd name="T4" fmla="*/ 301 w 282"/>
                  <a:gd name="T5" fmla="*/ 372 h 111"/>
                  <a:gd name="T6" fmla="*/ 686 w 282"/>
                  <a:gd name="T7" fmla="*/ 293 h 111"/>
                  <a:gd name="T8" fmla="*/ 961 w 282"/>
                  <a:gd name="T9" fmla="*/ 181 h 111"/>
                  <a:gd name="T10" fmla="*/ 1081 w 282"/>
                  <a:gd name="T11" fmla="*/ 109 h 111"/>
                  <a:gd name="T12" fmla="*/ 1081 w 282"/>
                  <a:gd name="T13" fmla="*/ 0 h 111"/>
                  <a:gd name="T14" fmla="*/ 821 w 282"/>
                  <a:gd name="T15" fmla="*/ 129 h 111"/>
                  <a:gd name="T16" fmla="*/ 506 w 282"/>
                  <a:gd name="T17" fmla="*/ 137 h 111"/>
                  <a:gd name="T18" fmla="*/ 382 w 282"/>
                  <a:gd name="T19" fmla="*/ 189 h 111"/>
                  <a:gd name="T20" fmla="*/ 231 w 282"/>
                  <a:gd name="T21" fmla="*/ 225 h 111"/>
                  <a:gd name="T22" fmla="*/ 0 w 282"/>
                  <a:gd name="T23" fmla="*/ 107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2" h="111">
                    <a:moveTo>
                      <a:pt x="4" y="36"/>
                    </a:moveTo>
                    <a:cubicBezTo>
                      <a:pt x="12" y="51"/>
                      <a:pt x="29" y="61"/>
                      <a:pt x="43" y="71"/>
                    </a:cubicBezTo>
                    <a:cubicBezTo>
                      <a:pt x="54" y="79"/>
                      <a:pt x="64" y="89"/>
                      <a:pt x="76" y="95"/>
                    </a:cubicBezTo>
                    <a:cubicBezTo>
                      <a:pt x="103" y="111"/>
                      <a:pt x="147" y="87"/>
                      <a:pt x="172" y="75"/>
                    </a:cubicBezTo>
                    <a:cubicBezTo>
                      <a:pt x="194" y="64"/>
                      <a:pt x="218" y="56"/>
                      <a:pt x="241" y="46"/>
                    </a:cubicBezTo>
                    <a:cubicBezTo>
                      <a:pt x="252" y="42"/>
                      <a:pt x="263" y="37"/>
                      <a:pt x="271" y="28"/>
                    </a:cubicBezTo>
                    <a:cubicBezTo>
                      <a:pt x="275" y="21"/>
                      <a:pt x="282" y="3"/>
                      <a:pt x="271" y="0"/>
                    </a:cubicBezTo>
                    <a:cubicBezTo>
                      <a:pt x="270" y="28"/>
                      <a:pt x="227" y="30"/>
                      <a:pt x="206" y="33"/>
                    </a:cubicBezTo>
                    <a:cubicBezTo>
                      <a:pt x="180" y="36"/>
                      <a:pt x="153" y="34"/>
                      <a:pt x="127" y="35"/>
                    </a:cubicBezTo>
                    <a:cubicBezTo>
                      <a:pt x="130" y="49"/>
                      <a:pt x="103" y="59"/>
                      <a:pt x="96" y="48"/>
                    </a:cubicBezTo>
                    <a:cubicBezTo>
                      <a:pt x="97" y="75"/>
                      <a:pt x="75" y="70"/>
                      <a:pt x="58" y="58"/>
                    </a:cubicBezTo>
                    <a:cubicBezTo>
                      <a:pt x="39" y="46"/>
                      <a:pt x="11" y="48"/>
                      <a:pt x="0" y="27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6" name="Freeform 906">
                <a:extLst>
                  <a:ext uri="{FF2B5EF4-FFF2-40B4-BE49-F238E27FC236}">
                    <a16:creationId xmlns:a16="http://schemas.microsoft.com/office/drawing/2014/main" id="{E5CF2AB2-AF11-0CED-0E89-B585042F20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2" y="1531"/>
                <a:ext cx="276" cy="59"/>
              </a:xfrm>
              <a:custGeom>
                <a:avLst/>
                <a:gdLst>
                  <a:gd name="T0" fmla="*/ 40 w 174"/>
                  <a:gd name="T1" fmla="*/ 137 h 37"/>
                  <a:gd name="T2" fmla="*/ 240 w 174"/>
                  <a:gd name="T3" fmla="*/ 0 h 37"/>
                  <a:gd name="T4" fmla="*/ 695 w 174"/>
                  <a:gd name="T5" fmla="*/ 48 h 37"/>
                  <a:gd name="T6" fmla="*/ 308 w 174"/>
                  <a:gd name="T7" fmla="*/ 94 h 37"/>
                  <a:gd name="T8" fmla="*/ 184 w 174"/>
                  <a:gd name="T9" fmla="*/ 142 h 37"/>
                  <a:gd name="T10" fmla="*/ 56 w 174"/>
                  <a:gd name="T11" fmla="*/ 110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4" h="37">
                    <a:moveTo>
                      <a:pt x="10" y="34"/>
                    </a:moveTo>
                    <a:cubicBezTo>
                      <a:pt x="0" y="8"/>
                      <a:pt x="43" y="0"/>
                      <a:pt x="60" y="0"/>
                    </a:cubicBezTo>
                    <a:cubicBezTo>
                      <a:pt x="97" y="0"/>
                      <a:pt x="135" y="12"/>
                      <a:pt x="174" y="12"/>
                    </a:cubicBezTo>
                    <a:cubicBezTo>
                      <a:pt x="144" y="20"/>
                      <a:pt x="106" y="8"/>
                      <a:pt x="77" y="23"/>
                    </a:cubicBezTo>
                    <a:cubicBezTo>
                      <a:pt x="66" y="29"/>
                      <a:pt x="60" y="37"/>
                      <a:pt x="46" y="35"/>
                    </a:cubicBezTo>
                    <a:cubicBezTo>
                      <a:pt x="35" y="34"/>
                      <a:pt x="25" y="28"/>
                      <a:pt x="14" y="2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7" name="Freeform 907">
                <a:extLst>
                  <a:ext uri="{FF2B5EF4-FFF2-40B4-BE49-F238E27FC236}">
                    <a16:creationId xmlns:a16="http://schemas.microsoft.com/office/drawing/2014/main" id="{003C048E-8916-35AF-D461-0425B88D4C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4" y="1533"/>
                <a:ext cx="57" cy="25"/>
              </a:xfrm>
              <a:custGeom>
                <a:avLst/>
                <a:gdLst>
                  <a:gd name="T0" fmla="*/ 0 w 36"/>
                  <a:gd name="T1" fmla="*/ 48 h 16"/>
                  <a:gd name="T2" fmla="*/ 143 w 36"/>
                  <a:gd name="T3" fmla="*/ 27 h 16"/>
                  <a:gd name="T4" fmla="*/ 33 w 36"/>
                  <a:gd name="T5" fmla="*/ 42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6" h="16">
                    <a:moveTo>
                      <a:pt x="0" y="13"/>
                    </a:moveTo>
                    <a:cubicBezTo>
                      <a:pt x="10" y="3"/>
                      <a:pt x="23" y="0"/>
                      <a:pt x="36" y="7"/>
                    </a:cubicBezTo>
                    <a:cubicBezTo>
                      <a:pt x="27" y="6"/>
                      <a:pt x="12" y="16"/>
                      <a:pt x="8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8" name="Freeform 908">
                <a:extLst>
                  <a:ext uri="{FF2B5EF4-FFF2-40B4-BE49-F238E27FC236}">
                    <a16:creationId xmlns:a16="http://schemas.microsoft.com/office/drawing/2014/main" id="{7359312B-448F-8C3B-5CCF-C643659187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6" y="1542"/>
                <a:ext cx="12" cy="13"/>
              </a:xfrm>
              <a:custGeom>
                <a:avLst/>
                <a:gdLst>
                  <a:gd name="T0" fmla="*/ 0 w 7"/>
                  <a:gd name="T1" fmla="*/ 0 h 8"/>
                  <a:gd name="T2" fmla="*/ 36 w 7"/>
                  <a:gd name="T3" fmla="*/ 18 h 8"/>
                  <a:gd name="T4" fmla="*/ 9 w 7"/>
                  <a:gd name="T5" fmla="*/ 8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" h="8">
                    <a:moveTo>
                      <a:pt x="0" y="0"/>
                    </a:moveTo>
                    <a:cubicBezTo>
                      <a:pt x="0" y="6"/>
                      <a:pt x="3" y="8"/>
                      <a:pt x="7" y="4"/>
                    </a:cubicBezTo>
                    <a:cubicBezTo>
                      <a:pt x="5" y="0"/>
                      <a:pt x="4" y="2"/>
                      <a:pt x="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9" name="Oval 909">
                <a:extLst>
                  <a:ext uri="{FF2B5EF4-FFF2-40B4-BE49-F238E27FC236}">
                    <a16:creationId xmlns:a16="http://schemas.microsoft.com/office/drawing/2014/main" id="{7DD69F21-FCD3-2F9A-FE21-5C18605E24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1609"/>
                <a:ext cx="82" cy="63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0" name="Oval 910">
                <a:extLst>
                  <a:ext uri="{FF2B5EF4-FFF2-40B4-BE49-F238E27FC236}">
                    <a16:creationId xmlns:a16="http://schemas.microsoft.com/office/drawing/2014/main" id="{AAC1D914-BC02-6F69-3B6E-315BEC17A5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" y="1596"/>
                <a:ext cx="81" cy="6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1" name="Oval 911">
                <a:extLst>
                  <a:ext uri="{FF2B5EF4-FFF2-40B4-BE49-F238E27FC236}">
                    <a16:creationId xmlns:a16="http://schemas.microsoft.com/office/drawing/2014/main" id="{C77E5862-AC13-B07D-45D4-CACBD451BF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7" y="1604"/>
                <a:ext cx="83" cy="6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2" name="Freeform 912">
                <a:extLst>
                  <a:ext uri="{FF2B5EF4-FFF2-40B4-BE49-F238E27FC236}">
                    <a16:creationId xmlns:a16="http://schemas.microsoft.com/office/drawing/2014/main" id="{C572C71D-2B1C-619C-5B76-BF7B255F2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1618"/>
                <a:ext cx="63" cy="43"/>
              </a:xfrm>
              <a:custGeom>
                <a:avLst/>
                <a:gdLst>
                  <a:gd name="T0" fmla="*/ 0 w 40"/>
                  <a:gd name="T1" fmla="*/ 64 h 27"/>
                  <a:gd name="T2" fmla="*/ 5 w 40"/>
                  <a:gd name="T3" fmla="*/ 81 h 27"/>
                  <a:gd name="T4" fmla="*/ 69 w 40"/>
                  <a:gd name="T5" fmla="*/ 108 h 27"/>
                  <a:gd name="T6" fmla="*/ 156 w 40"/>
                  <a:gd name="T7" fmla="*/ 46 h 27"/>
                  <a:gd name="T8" fmla="*/ 151 w 40"/>
                  <a:gd name="T9" fmla="*/ 29 h 27"/>
                  <a:gd name="T10" fmla="*/ 82 w 40"/>
                  <a:gd name="T11" fmla="*/ 0 h 27"/>
                  <a:gd name="T12" fmla="*/ 0 w 40"/>
                  <a:gd name="T13" fmla="*/ 64 h 2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7">
                    <a:moveTo>
                      <a:pt x="0" y="16"/>
                    </a:moveTo>
                    <a:cubicBezTo>
                      <a:pt x="0" y="17"/>
                      <a:pt x="0" y="19"/>
                      <a:pt x="1" y="20"/>
                    </a:cubicBezTo>
                    <a:cubicBezTo>
                      <a:pt x="4" y="24"/>
                      <a:pt x="11" y="27"/>
                      <a:pt x="18" y="27"/>
                    </a:cubicBezTo>
                    <a:cubicBezTo>
                      <a:pt x="30" y="27"/>
                      <a:pt x="40" y="20"/>
                      <a:pt x="40" y="11"/>
                    </a:cubicBezTo>
                    <a:cubicBezTo>
                      <a:pt x="40" y="10"/>
                      <a:pt x="39" y="9"/>
                      <a:pt x="39" y="7"/>
                    </a:cubicBezTo>
                    <a:cubicBezTo>
                      <a:pt x="35" y="3"/>
                      <a:pt x="29" y="0"/>
                      <a:pt x="21" y="0"/>
                    </a:cubicBezTo>
                    <a:cubicBezTo>
                      <a:pt x="10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3" name="Oval 913">
                <a:extLst>
                  <a:ext uri="{FF2B5EF4-FFF2-40B4-BE49-F238E27FC236}">
                    <a16:creationId xmlns:a16="http://schemas.microsoft.com/office/drawing/2014/main" id="{4E437F32-CE06-BE29-AB46-3B58B17960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1" y="1618"/>
                <a:ext cx="18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4" name="Oval 914">
                <a:extLst>
                  <a:ext uri="{FF2B5EF4-FFF2-40B4-BE49-F238E27FC236}">
                    <a16:creationId xmlns:a16="http://schemas.microsoft.com/office/drawing/2014/main" id="{840449A1-C517-FA9C-5392-CDD092F1D9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2" y="1615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5" name="Freeform 915">
                <a:extLst>
                  <a:ext uri="{FF2B5EF4-FFF2-40B4-BE49-F238E27FC236}">
                    <a16:creationId xmlns:a16="http://schemas.microsoft.com/office/drawing/2014/main" id="{6CB5B481-C6B5-997D-D5BA-739D745363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7" y="1639"/>
                <a:ext cx="45" cy="26"/>
              </a:xfrm>
              <a:custGeom>
                <a:avLst/>
                <a:gdLst>
                  <a:gd name="T0" fmla="*/ 116 w 28"/>
                  <a:gd name="T1" fmla="*/ 0 h 17"/>
                  <a:gd name="T2" fmla="*/ 0 w 28"/>
                  <a:gd name="T3" fmla="*/ 47 h 17"/>
                  <a:gd name="T4" fmla="*/ 116 w 28"/>
                  <a:gd name="T5" fmla="*/ 0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7">
                    <a:moveTo>
                      <a:pt x="28" y="0"/>
                    </a:moveTo>
                    <a:cubicBezTo>
                      <a:pt x="24" y="15"/>
                      <a:pt x="10" y="17"/>
                      <a:pt x="0" y="13"/>
                    </a:cubicBezTo>
                    <a:cubicBezTo>
                      <a:pt x="7" y="12"/>
                      <a:pt x="21" y="10"/>
                      <a:pt x="2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6" name="Freeform 916">
                <a:extLst>
                  <a:ext uri="{FF2B5EF4-FFF2-40B4-BE49-F238E27FC236}">
                    <a16:creationId xmlns:a16="http://schemas.microsoft.com/office/drawing/2014/main" id="{BB03395F-9EC8-6125-10EF-7C5BCA215D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1498"/>
                <a:ext cx="536" cy="254"/>
              </a:xfrm>
              <a:custGeom>
                <a:avLst/>
                <a:gdLst>
                  <a:gd name="T0" fmla="*/ 89 w 338"/>
                  <a:gd name="T1" fmla="*/ 107 h 161"/>
                  <a:gd name="T2" fmla="*/ 90 w 338"/>
                  <a:gd name="T3" fmla="*/ 341 h 161"/>
                  <a:gd name="T4" fmla="*/ 463 w 338"/>
                  <a:gd name="T5" fmla="*/ 617 h 161"/>
                  <a:gd name="T6" fmla="*/ 829 w 338"/>
                  <a:gd name="T7" fmla="*/ 510 h 161"/>
                  <a:gd name="T8" fmla="*/ 1232 w 338"/>
                  <a:gd name="T9" fmla="*/ 322 h 161"/>
                  <a:gd name="T10" fmla="*/ 1227 w 338"/>
                  <a:gd name="T11" fmla="*/ 137 h 161"/>
                  <a:gd name="T12" fmla="*/ 674 w 338"/>
                  <a:gd name="T13" fmla="*/ 74 h 161"/>
                  <a:gd name="T14" fmla="*/ 89 w 338"/>
                  <a:gd name="T15" fmla="*/ 107 h 1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38" h="161">
                    <a:moveTo>
                      <a:pt x="22" y="27"/>
                    </a:moveTo>
                    <a:cubicBezTo>
                      <a:pt x="8" y="47"/>
                      <a:pt x="0" y="59"/>
                      <a:pt x="23" y="87"/>
                    </a:cubicBezTo>
                    <a:cubicBezTo>
                      <a:pt x="45" y="116"/>
                      <a:pt x="89" y="153"/>
                      <a:pt x="116" y="157"/>
                    </a:cubicBezTo>
                    <a:cubicBezTo>
                      <a:pt x="144" y="161"/>
                      <a:pt x="157" y="153"/>
                      <a:pt x="208" y="130"/>
                    </a:cubicBezTo>
                    <a:cubicBezTo>
                      <a:pt x="258" y="107"/>
                      <a:pt x="288" y="106"/>
                      <a:pt x="309" y="82"/>
                    </a:cubicBezTo>
                    <a:cubicBezTo>
                      <a:pt x="331" y="58"/>
                      <a:pt x="338" y="43"/>
                      <a:pt x="308" y="35"/>
                    </a:cubicBezTo>
                    <a:cubicBezTo>
                      <a:pt x="277" y="27"/>
                      <a:pt x="224" y="27"/>
                      <a:pt x="169" y="19"/>
                    </a:cubicBezTo>
                    <a:cubicBezTo>
                      <a:pt x="115" y="11"/>
                      <a:pt x="41" y="0"/>
                      <a:pt x="22" y="2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7" name="Freeform 917">
                <a:extLst>
                  <a:ext uri="{FF2B5EF4-FFF2-40B4-BE49-F238E27FC236}">
                    <a16:creationId xmlns:a16="http://schemas.microsoft.com/office/drawing/2014/main" id="{2CDCD672-4712-A5E0-8EBB-66703AF334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" y="1359"/>
                <a:ext cx="626" cy="164"/>
              </a:xfrm>
              <a:custGeom>
                <a:avLst/>
                <a:gdLst>
                  <a:gd name="T0" fmla="*/ 8 w 395"/>
                  <a:gd name="T1" fmla="*/ 203 h 104"/>
                  <a:gd name="T2" fmla="*/ 334 w 395"/>
                  <a:gd name="T3" fmla="*/ 306 h 104"/>
                  <a:gd name="T4" fmla="*/ 1109 w 395"/>
                  <a:gd name="T5" fmla="*/ 401 h 104"/>
                  <a:gd name="T6" fmla="*/ 1376 w 395"/>
                  <a:gd name="T7" fmla="*/ 251 h 104"/>
                  <a:gd name="T8" fmla="*/ 1520 w 395"/>
                  <a:gd name="T9" fmla="*/ 144 h 104"/>
                  <a:gd name="T10" fmla="*/ 1414 w 395"/>
                  <a:gd name="T11" fmla="*/ 69 h 104"/>
                  <a:gd name="T12" fmla="*/ 1035 w 395"/>
                  <a:gd name="T13" fmla="*/ 43 h 104"/>
                  <a:gd name="T14" fmla="*/ 613 w 395"/>
                  <a:gd name="T15" fmla="*/ 121 h 104"/>
                  <a:gd name="T16" fmla="*/ 149 w 395"/>
                  <a:gd name="T17" fmla="*/ 169 h 104"/>
                  <a:gd name="T18" fmla="*/ 8 w 395"/>
                  <a:gd name="T19" fmla="*/ 203 h 10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95" h="104">
                    <a:moveTo>
                      <a:pt x="2" y="52"/>
                    </a:moveTo>
                    <a:cubicBezTo>
                      <a:pt x="1" y="78"/>
                      <a:pt x="35" y="73"/>
                      <a:pt x="84" y="78"/>
                    </a:cubicBezTo>
                    <a:cubicBezTo>
                      <a:pt x="133" y="82"/>
                      <a:pt x="237" y="104"/>
                      <a:pt x="279" y="102"/>
                    </a:cubicBezTo>
                    <a:cubicBezTo>
                      <a:pt x="321" y="100"/>
                      <a:pt x="329" y="84"/>
                      <a:pt x="346" y="64"/>
                    </a:cubicBezTo>
                    <a:cubicBezTo>
                      <a:pt x="363" y="43"/>
                      <a:pt x="370" y="46"/>
                      <a:pt x="382" y="37"/>
                    </a:cubicBezTo>
                    <a:cubicBezTo>
                      <a:pt x="395" y="28"/>
                      <a:pt x="377" y="26"/>
                      <a:pt x="355" y="18"/>
                    </a:cubicBezTo>
                    <a:cubicBezTo>
                      <a:pt x="332" y="10"/>
                      <a:pt x="294" y="0"/>
                      <a:pt x="260" y="11"/>
                    </a:cubicBezTo>
                    <a:cubicBezTo>
                      <a:pt x="226" y="22"/>
                      <a:pt x="200" y="24"/>
                      <a:pt x="154" y="31"/>
                    </a:cubicBezTo>
                    <a:cubicBezTo>
                      <a:pt x="109" y="39"/>
                      <a:pt x="59" y="44"/>
                      <a:pt x="37" y="43"/>
                    </a:cubicBezTo>
                    <a:cubicBezTo>
                      <a:pt x="14" y="42"/>
                      <a:pt x="0" y="44"/>
                      <a:pt x="2" y="52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8" name="Freeform 918">
                <a:extLst>
                  <a:ext uri="{FF2B5EF4-FFF2-40B4-BE49-F238E27FC236}">
                    <a16:creationId xmlns:a16="http://schemas.microsoft.com/office/drawing/2014/main" id="{3612D478-CC97-61AA-F5F8-C7DAB0E76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1375"/>
                <a:ext cx="480" cy="76"/>
              </a:xfrm>
              <a:custGeom>
                <a:avLst/>
                <a:gdLst>
                  <a:gd name="T0" fmla="*/ 21 w 303"/>
                  <a:gd name="T1" fmla="*/ 184 h 48"/>
                  <a:gd name="T2" fmla="*/ 250 w 303"/>
                  <a:gd name="T3" fmla="*/ 155 h 48"/>
                  <a:gd name="T4" fmla="*/ 572 w 303"/>
                  <a:gd name="T5" fmla="*/ 111 h 48"/>
                  <a:gd name="T6" fmla="*/ 884 w 303"/>
                  <a:gd name="T7" fmla="*/ 68 h 48"/>
                  <a:gd name="T8" fmla="*/ 1019 w 303"/>
                  <a:gd name="T9" fmla="*/ 35 h 48"/>
                  <a:gd name="T10" fmla="*/ 1204 w 303"/>
                  <a:gd name="T11" fmla="*/ 33 h 48"/>
                  <a:gd name="T12" fmla="*/ 1117 w 303"/>
                  <a:gd name="T13" fmla="*/ 35 h 48"/>
                  <a:gd name="T14" fmla="*/ 1047 w 303"/>
                  <a:gd name="T15" fmla="*/ 76 h 48"/>
                  <a:gd name="T16" fmla="*/ 962 w 303"/>
                  <a:gd name="T17" fmla="*/ 90 h 48"/>
                  <a:gd name="T18" fmla="*/ 816 w 303"/>
                  <a:gd name="T19" fmla="*/ 116 h 48"/>
                  <a:gd name="T20" fmla="*/ 559 w 303"/>
                  <a:gd name="T21" fmla="*/ 184 h 48"/>
                  <a:gd name="T22" fmla="*/ 407 w 303"/>
                  <a:gd name="T23" fmla="*/ 171 h 48"/>
                  <a:gd name="T24" fmla="*/ 68 w 303"/>
                  <a:gd name="T25" fmla="*/ 168 h 4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03" h="48">
                    <a:moveTo>
                      <a:pt x="5" y="46"/>
                    </a:moveTo>
                    <a:cubicBezTo>
                      <a:pt x="0" y="36"/>
                      <a:pt x="57" y="40"/>
                      <a:pt x="63" y="39"/>
                    </a:cubicBezTo>
                    <a:cubicBezTo>
                      <a:pt x="91" y="37"/>
                      <a:pt x="117" y="33"/>
                      <a:pt x="144" y="28"/>
                    </a:cubicBezTo>
                    <a:cubicBezTo>
                      <a:pt x="170" y="24"/>
                      <a:pt x="196" y="21"/>
                      <a:pt x="222" y="17"/>
                    </a:cubicBezTo>
                    <a:cubicBezTo>
                      <a:pt x="234" y="15"/>
                      <a:pt x="245" y="13"/>
                      <a:pt x="256" y="9"/>
                    </a:cubicBezTo>
                    <a:cubicBezTo>
                      <a:pt x="272" y="4"/>
                      <a:pt x="288" y="0"/>
                      <a:pt x="303" y="8"/>
                    </a:cubicBezTo>
                    <a:cubicBezTo>
                      <a:pt x="296" y="6"/>
                      <a:pt x="288" y="8"/>
                      <a:pt x="281" y="9"/>
                    </a:cubicBezTo>
                    <a:cubicBezTo>
                      <a:pt x="273" y="11"/>
                      <a:pt x="270" y="15"/>
                      <a:pt x="263" y="19"/>
                    </a:cubicBezTo>
                    <a:cubicBezTo>
                      <a:pt x="257" y="22"/>
                      <a:pt x="249" y="22"/>
                      <a:pt x="242" y="23"/>
                    </a:cubicBezTo>
                    <a:cubicBezTo>
                      <a:pt x="230" y="24"/>
                      <a:pt x="217" y="25"/>
                      <a:pt x="205" y="29"/>
                    </a:cubicBezTo>
                    <a:cubicBezTo>
                      <a:pt x="184" y="34"/>
                      <a:pt x="163" y="48"/>
                      <a:pt x="141" y="46"/>
                    </a:cubicBezTo>
                    <a:cubicBezTo>
                      <a:pt x="128" y="45"/>
                      <a:pt x="115" y="43"/>
                      <a:pt x="102" y="43"/>
                    </a:cubicBezTo>
                    <a:cubicBezTo>
                      <a:pt x="91" y="43"/>
                      <a:pt x="28" y="41"/>
                      <a:pt x="17" y="42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9" name="Freeform 919">
                <a:extLst>
                  <a:ext uri="{FF2B5EF4-FFF2-40B4-BE49-F238E27FC236}">
                    <a16:creationId xmlns:a16="http://schemas.microsoft.com/office/drawing/2014/main" id="{9ABFEFD7-1A0C-8D8E-530D-48D9BD97B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7" y="1399"/>
                <a:ext cx="415" cy="109"/>
              </a:xfrm>
              <a:custGeom>
                <a:avLst/>
                <a:gdLst>
                  <a:gd name="T0" fmla="*/ 95 w 262"/>
                  <a:gd name="T1" fmla="*/ 190 h 69"/>
                  <a:gd name="T2" fmla="*/ 347 w 262"/>
                  <a:gd name="T3" fmla="*/ 240 h 69"/>
                  <a:gd name="T4" fmla="*/ 570 w 262"/>
                  <a:gd name="T5" fmla="*/ 264 h 69"/>
                  <a:gd name="T6" fmla="*/ 808 w 262"/>
                  <a:gd name="T7" fmla="*/ 245 h 69"/>
                  <a:gd name="T8" fmla="*/ 885 w 262"/>
                  <a:gd name="T9" fmla="*/ 193 h 69"/>
                  <a:gd name="T10" fmla="*/ 938 w 262"/>
                  <a:gd name="T11" fmla="*/ 115 h 69"/>
                  <a:gd name="T12" fmla="*/ 1017 w 262"/>
                  <a:gd name="T13" fmla="*/ 55 h 69"/>
                  <a:gd name="T14" fmla="*/ 941 w 262"/>
                  <a:gd name="T15" fmla="*/ 0 h 69"/>
                  <a:gd name="T16" fmla="*/ 830 w 262"/>
                  <a:gd name="T17" fmla="*/ 107 h 69"/>
                  <a:gd name="T18" fmla="*/ 756 w 262"/>
                  <a:gd name="T19" fmla="*/ 155 h 69"/>
                  <a:gd name="T20" fmla="*/ 661 w 262"/>
                  <a:gd name="T21" fmla="*/ 128 h 69"/>
                  <a:gd name="T22" fmla="*/ 524 w 262"/>
                  <a:gd name="T23" fmla="*/ 164 h 69"/>
                  <a:gd name="T24" fmla="*/ 516 w 262"/>
                  <a:gd name="T25" fmla="*/ 216 h 69"/>
                  <a:gd name="T26" fmla="*/ 366 w 262"/>
                  <a:gd name="T27" fmla="*/ 205 h 69"/>
                  <a:gd name="T28" fmla="*/ 0 w 262"/>
                  <a:gd name="T29" fmla="*/ 190 h 6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62" h="69">
                    <a:moveTo>
                      <a:pt x="24" y="48"/>
                    </a:moveTo>
                    <a:cubicBezTo>
                      <a:pt x="43" y="55"/>
                      <a:pt x="66" y="57"/>
                      <a:pt x="87" y="61"/>
                    </a:cubicBezTo>
                    <a:cubicBezTo>
                      <a:pt x="106" y="64"/>
                      <a:pt x="124" y="66"/>
                      <a:pt x="143" y="67"/>
                    </a:cubicBezTo>
                    <a:cubicBezTo>
                      <a:pt x="162" y="68"/>
                      <a:pt x="184" y="69"/>
                      <a:pt x="203" y="62"/>
                    </a:cubicBezTo>
                    <a:cubicBezTo>
                      <a:pt x="210" y="59"/>
                      <a:pt x="217" y="55"/>
                      <a:pt x="223" y="49"/>
                    </a:cubicBezTo>
                    <a:cubicBezTo>
                      <a:pt x="228" y="43"/>
                      <a:pt x="231" y="35"/>
                      <a:pt x="236" y="29"/>
                    </a:cubicBezTo>
                    <a:cubicBezTo>
                      <a:pt x="242" y="23"/>
                      <a:pt x="252" y="22"/>
                      <a:pt x="256" y="14"/>
                    </a:cubicBezTo>
                    <a:cubicBezTo>
                      <a:pt x="262" y="4"/>
                      <a:pt x="247" y="0"/>
                      <a:pt x="237" y="0"/>
                    </a:cubicBezTo>
                    <a:cubicBezTo>
                      <a:pt x="237" y="16"/>
                      <a:pt x="216" y="16"/>
                      <a:pt x="209" y="27"/>
                    </a:cubicBezTo>
                    <a:cubicBezTo>
                      <a:pt x="203" y="36"/>
                      <a:pt x="203" y="41"/>
                      <a:pt x="190" y="39"/>
                    </a:cubicBezTo>
                    <a:cubicBezTo>
                      <a:pt x="182" y="38"/>
                      <a:pt x="174" y="34"/>
                      <a:pt x="166" y="32"/>
                    </a:cubicBezTo>
                    <a:cubicBezTo>
                      <a:pt x="161" y="47"/>
                      <a:pt x="144" y="45"/>
                      <a:pt x="132" y="42"/>
                    </a:cubicBezTo>
                    <a:cubicBezTo>
                      <a:pt x="130" y="48"/>
                      <a:pt x="138" y="49"/>
                      <a:pt x="130" y="55"/>
                    </a:cubicBezTo>
                    <a:cubicBezTo>
                      <a:pt x="121" y="60"/>
                      <a:pt x="100" y="54"/>
                      <a:pt x="92" y="52"/>
                    </a:cubicBezTo>
                    <a:cubicBezTo>
                      <a:pt x="60" y="43"/>
                      <a:pt x="33" y="41"/>
                      <a:pt x="0" y="48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0" name="Freeform 920">
                <a:extLst>
                  <a:ext uri="{FF2B5EF4-FFF2-40B4-BE49-F238E27FC236}">
                    <a16:creationId xmlns:a16="http://schemas.microsoft.com/office/drawing/2014/main" id="{C132592D-59C9-3F26-3C03-7AC0214C1F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1416"/>
                <a:ext cx="98" cy="25"/>
              </a:xfrm>
              <a:custGeom>
                <a:avLst/>
                <a:gdLst>
                  <a:gd name="T0" fmla="*/ 0 w 62"/>
                  <a:gd name="T1" fmla="*/ 42 h 16"/>
                  <a:gd name="T2" fmla="*/ 245 w 62"/>
                  <a:gd name="T3" fmla="*/ 0 h 1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2" h="16">
                    <a:moveTo>
                      <a:pt x="0" y="11"/>
                    </a:moveTo>
                    <a:cubicBezTo>
                      <a:pt x="16" y="16"/>
                      <a:pt x="51" y="11"/>
                      <a:pt x="6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1" name="Oval 921">
                <a:extLst>
                  <a:ext uri="{FF2B5EF4-FFF2-40B4-BE49-F238E27FC236}">
                    <a16:creationId xmlns:a16="http://schemas.microsoft.com/office/drawing/2014/main" id="{D8316E78-6E9B-E238-389A-BBEFE9561D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3" y="1435"/>
                <a:ext cx="82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2" name="Oval 922">
                <a:extLst>
                  <a:ext uri="{FF2B5EF4-FFF2-40B4-BE49-F238E27FC236}">
                    <a16:creationId xmlns:a16="http://schemas.microsoft.com/office/drawing/2014/main" id="{9609ECC0-A16A-7B8B-A2AA-5F7FACC5E5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4" y="1424"/>
                <a:ext cx="80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3" name="Oval 923">
                <a:extLst>
                  <a:ext uri="{FF2B5EF4-FFF2-40B4-BE49-F238E27FC236}">
                    <a16:creationId xmlns:a16="http://schemas.microsoft.com/office/drawing/2014/main" id="{5FA19CA7-4576-77AE-079D-F8AB32E571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8" y="1430"/>
                <a:ext cx="83" cy="44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4" name="Freeform 924">
                <a:extLst>
                  <a:ext uri="{FF2B5EF4-FFF2-40B4-BE49-F238E27FC236}">
                    <a16:creationId xmlns:a16="http://schemas.microsoft.com/office/drawing/2014/main" id="{A9B4DA5F-2028-47BE-E079-E831019BD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1" y="1441"/>
                <a:ext cx="63" cy="30"/>
              </a:xfrm>
              <a:custGeom>
                <a:avLst/>
                <a:gdLst>
                  <a:gd name="T0" fmla="*/ 0 w 40"/>
                  <a:gd name="T1" fmla="*/ 43 h 19"/>
                  <a:gd name="T2" fmla="*/ 0 w 40"/>
                  <a:gd name="T3" fmla="*/ 55 h 19"/>
                  <a:gd name="T4" fmla="*/ 69 w 40"/>
                  <a:gd name="T5" fmla="*/ 74 h 19"/>
                  <a:gd name="T6" fmla="*/ 156 w 40"/>
                  <a:gd name="T7" fmla="*/ 33 h 19"/>
                  <a:gd name="T8" fmla="*/ 151 w 40"/>
                  <a:gd name="T9" fmla="*/ 21 h 19"/>
                  <a:gd name="T10" fmla="*/ 82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0" y="13"/>
                      <a:pt x="0" y="14"/>
                    </a:cubicBezTo>
                    <a:cubicBezTo>
                      <a:pt x="4" y="17"/>
                      <a:pt x="11" y="19"/>
                      <a:pt x="18" y="19"/>
                    </a:cubicBezTo>
                    <a:cubicBezTo>
                      <a:pt x="30" y="19"/>
                      <a:pt x="40" y="14"/>
                      <a:pt x="40" y="8"/>
                    </a:cubicBezTo>
                    <a:cubicBezTo>
                      <a:pt x="40" y="7"/>
                      <a:pt x="39" y="6"/>
                      <a:pt x="39" y="5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9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5" name="Oval 925">
                <a:extLst>
                  <a:ext uri="{FF2B5EF4-FFF2-40B4-BE49-F238E27FC236}">
                    <a16:creationId xmlns:a16="http://schemas.microsoft.com/office/drawing/2014/main" id="{F03F822A-08EE-1821-0888-0A7E1169EC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144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6" name="Oval 926">
                <a:extLst>
                  <a:ext uri="{FF2B5EF4-FFF2-40B4-BE49-F238E27FC236}">
                    <a16:creationId xmlns:a16="http://schemas.microsoft.com/office/drawing/2014/main" id="{69C86F9B-5AE6-3AF7-9E4E-8EFC515DEE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3" y="1440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7" name="Freeform 927">
                <a:extLst>
                  <a:ext uri="{FF2B5EF4-FFF2-40B4-BE49-F238E27FC236}">
                    <a16:creationId xmlns:a16="http://schemas.microsoft.com/office/drawing/2014/main" id="{549B3EDE-2C96-C15B-24C9-ECA684C05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" y="1455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5" y="11"/>
                      <a:pt x="10" y="12"/>
                      <a:pt x="0" y="9"/>
                    </a:cubicBezTo>
                    <a:cubicBezTo>
                      <a:pt x="8" y="9"/>
                      <a:pt x="22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8" name="Freeform 928">
                <a:extLst>
                  <a:ext uri="{FF2B5EF4-FFF2-40B4-BE49-F238E27FC236}">
                    <a16:creationId xmlns:a16="http://schemas.microsoft.com/office/drawing/2014/main" id="{F37597BF-3D5C-5D9B-E1CA-F84ACED109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" y="1359"/>
                <a:ext cx="626" cy="164"/>
              </a:xfrm>
              <a:custGeom>
                <a:avLst/>
                <a:gdLst>
                  <a:gd name="T0" fmla="*/ 8 w 395"/>
                  <a:gd name="T1" fmla="*/ 203 h 104"/>
                  <a:gd name="T2" fmla="*/ 334 w 395"/>
                  <a:gd name="T3" fmla="*/ 306 h 104"/>
                  <a:gd name="T4" fmla="*/ 1109 w 395"/>
                  <a:gd name="T5" fmla="*/ 401 h 104"/>
                  <a:gd name="T6" fmla="*/ 1376 w 395"/>
                  <a:gd name="T7" fmla="*/ 251 h 104"/>
                  <a:gd name="T8" fmla="*/ 1520 w 395"/>
                  <a:gd name="T9" fmla="*/ 144 h 104"/>
                  <a:gd name="T10" fmla="*/ 1414 w 395"/>
                  <a:gd name="T11" fmla="*/ 69 h 104"/>
                  <a:gd name="T12" fmla="*/ 1035 w 395"/>
                  <a:gd name="T13" fmla="*/ 43 h 104"/>
                  <a:gd name="T14" fmla="*/ 613 w 395"/>
                  <a:gd name="T15" fmla="*/ 121 h 104"/>
                  <a:gd name="T16" fmla="*/ 149 w 395"/>
                  <a:gd name="T17" fmla="*/ 169 h 104"/>
                  <a:gd name="T18" fmla="*/ 8 w 395"/>
                  <a:gd name="T19" fmla="*/ 203 h 10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95" h="104">
                    <a:moveTo>
                      <a:pt x="2" y="52"/>
                    </a:moveTo>
                    <a:cubicBezTo>
                      <a:pt x="1" y="78"/>
                      <a:pt x="35" y="73"/>
                      <a:pt x="84" y="78"/>
                    </a:cubicBezTo>
                    <a:cubicBezTo>
                      <a:pt x="133" y="82"/>
                      <a:pt x="237" y="104"/>
                      <a:pt x="279" y="102"/>
                    </a:cubicBezTo>
                    <a:cubicBezTo>
                      <a:pt x="321" y="100"/>
                      <a:pt x="329" y="84"/>
                      <a:pt x="346" y="64"/>
                    </a:cubicBezTo>
                    <a:cubicBezTo>
                      <a:pt x="363" y="43"/>
                      <a:pt x="370" y="46"/>
                      <a:pt x="382" y="37"/>
                    </a:cubicBezTo>
                    <a:cubicBezTo>
                      <a:pt x="395" y="28"/>
                      <a:pt x="377" y="26"/>
                      <a:pt x="355" y="18"/>
                    </a:cubicBezTo>
                    <a:cubicBezTo>
                      <a:pt x="332" y="10"/>
                      <a:pt x="294" y="0"/>
                      <a:pt x="260" y="11"/>
                    </a:cubicBezTo>
                    <a:cubicBezTo>
                      <a:pt x="226" y="22"/>
                      <a:pt x="200" y="24"/>
                      <a:pt x="154" y="31"/>
                    </a:cubicBezTo>
                    <a:cubicBezTo>
                      <a:pt x="109" y="39"/>
                      <a:pt x="59" y="44"/>
                      <a:pt x="37" y="43"/>
                    </a:cubicBezTo>
                    <a:cubicBezTo>
                      <a:pt x="14" y="42"/>
                      <a:pt x="0" y="44"/>
                      <a:pt x="2" y="5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9" name="Freeform 929">
                <a:extLst>
                  <a:ext uri="{FF2B5EF4-FFF2-40B4-BE49-F238E27FC236}">
                    <a16:creationId xmlns:a16="http://schemas.microsoft.com/office/drawing/2014/main" id="{3B3CD1CB-BFC2-FD97-95E4-19D0146D36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1244"/>
                <a:ext cx="637" cy="162"/>
              </a:xfrm>
              <a:custGeom>
                <a:avLst/>
                <a:gdLst>
                  <a:gd name="T0" fmla="*/ 8 w 402"/>
                  <a:gd name="T1" fmla="*/ 225 h 103"/>
                  <a:gd name="T2" fmla="*/ 158 w 402"/>
                  <a:gd name="T3" fmla="*/ 293 h 103"/>
                  <a:gd name="T4" fmla="*/ 626 w 402"/>
                  <a:gd name="T5" fmla="*/ 362 h 103"/>
                  <a:gd name="T6" fmla="*/ 1122 w 402"/>
                  <a:gd name="T7" fmla="*/ 366 h 103"/>
                  <a:gd name="T8" fmla="*/ 1442 w 402"/>
                  <a:gd name="T9" fmla="*/ 286 h 103"/>
                  <a:gd name="T10" fmla="*/ 1585 w 402"/>
                  <a:gd name="T11" fmla="*/ 237 h 103"/>
                  <a:gd name="T12" fmla="*/ 1490 w 402"/>
                  <a:gd name="T13" fmla="*/ 203 h 103"/>
                  <a:gd name="T14" fmla="*/ 1090 w 402"/>
                  <a:gd name="T15" fmla="*/ 94 h 103"/>
                  <a:gd name="T16" fmla="*/ 666 w 402"/>
                  <a:gd name="T17" fmla="*/ 27 h 103"/>
                  <a:gd name="T18" fmla="*/ 299 w 402"/>
                  <a:gd name="T19" fmla="*/ 168 h 103"/>
                  <a:gd name="T20" fmla="*/ 8 w 402"/>
                  <a:gd name="T21" fmla="*/ 225 h 10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02" h="103">
                    <a:moveTo>
                      <a:pt x="2" y="58"/>
                    </a:moveTo>
                    <a:cubicBezTo>
                      <a:pt x="0" y="70"/>
                      <a:pt x="11" y="71"/>
                      <a:pt x="40" y="75"/>
                    </a:cubicBezTo>
                    <a:cubicBezTo>
                      <a:pt x="70" y="78"/>
                      <a:pt x="101" y="91"/>
                      <a:pt x="157" y="93"/>
                    </a:cubicBezTo>
                    <a:cubicBezTo>
                      <a:pt x="214" y="95"/>
                      <a:pt x="235" y="103"/>
                      <a:pt x="282" y="94"/>
                    </a:cubicBezTo>
                    <a:cubicBezTo>
                      <a:pt x="330" y="85"/>
                      <a:pt x="340" y="81"/>
                      <a:pt x="362" y="74"/>
                    </a:cubicBezTo>
                    <a:cubicBezTo>
                      <a:pt x="384" y="67"/>
                      <a:pt x="393" y="64"/>
                      <a:pt x="398" y="61"/>
                    </a:cubicBezTo>
                    <a:cubicBezTo>
                      <a:pt x="402" y="57"/>
                      <a:pt x="390" y="55"/>
                      <a:pt x="374" y="52"/>
                    </a:cubicBezTo>
                    <a:cubicBezTo>
                      <a:pt x="358" y="48"/>
                      <a:pt x="306" y="31"/>
                      <a:pt x="274" y="24"/>
                    </a:cubicBezTo>
                    <a:cubicBezTo>
                      <a:pt x="243" y="17"/>
                      <a:pt x="203" y="0"/>
                      <a:pt x="167" y="7"/>
                    </a:cubicBezTo>
                    <a:cubicBezTo>
                      <a:pt x="131" y="14"/>
                      <a:pt x="109" y="32"/>
                      <a:pt x="75" y="43"/>
                    </a:cubicBezTo>
                    <a:cubicBezTo>
                      <a:pt x="41" y="53"/>
                      <a:pt x="5" y="49"/>
                      <a:pt x="2" y="58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0" name="Freeform 930">
                <a:extLst>
                  <a:ext uri="{FF2B5EF4-FFF2-40B4-BE49-F238E27FC236}">
                    <a16:creationId xmlns:a16="http://schemas.microsoft.com/office/drawing/2014/main" id="{314DD662-AF17-A15B-8BE5-9857D2464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0" y="1217"/>
                <a:ext cx="298" cy="142"/>
              </a:xfrm>
              <a:custGeom>
                <a:avLst/>
                <a:gdLst>
                  <a:gd name="T0" fmla="*/ 0 w 188"/>
                  <a:gd name="T1" fmla="*/ 298 h 90"/>
                  <a:gd name="T2" fmla="*/ 748 w 188"/>
                  <a:gd name="T3" fmla="*/ 172 h 90"/>
                  <a:gd name="T4" fmla="*/ 506 w 188"/>
                  <a:gd name="T5" fmla="*/ 164 h 90"/>
                  <a:gd name="T6" fmla="*/ 382 w 188"/>
                  <a:gd name="T7" fmla="*/ 292 h 90"/>
                  <a:gd name="T8" fmla="*/ 55 w 188"/>
                  <a:gd name="T9" fmla="*/ 306 h 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88" h="90">
                    <a:moveTo>
                      <a:pt x="0" y="76"/>
                    </a:moveTo>
                    <a:cubicBezTo>
                      <a:pt x="70" y="78"/>
                      <a:pt x="118" y="0"/>
                      <a:pt x="188" y="44"/>
                    </a:cubicBezTo>
                    <a:cubicBezTo>
                      <a:pt x="173" y="32"/>
                      <a:pt x="144" y="34"/>
                      <a:pt x="127" y="42"/>
                    </a:cubicBezTo>
                    <a:cubicBezTo>
                      <a:pt x="112" y="50"/>
                      <a:pt x="108" y="64"/>
                      <a:pt x="96" y="74"/>
                    </a:cubicBezTo>
                    <a:cubicBezTo>
                      <a:pt x="76" y="90"/>
                      <a:pt x="36" y="79"/>
                      <a:pt x="14" y="78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1" name="Freeform 931">
                <a:extLst>
                  <a:ext uri="{FF2B5EF4-FFF2-40B4-BE49-F238E27FC236}">
                    <a16:creationId xmlns:a16="http://schemas.microsoft.com/office/drawing/2014/main" id="{79887BDF-9292-C0F8-D7F9-56542ED0FB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5" y="1313"/>
                <a:ext cx="402" cy="70"/>
              </a:xfrm>
              <a:custGeom>
                <a:avLst/>
                <a:gdLst>
                  <a:gd name="T0" fmla="*/ 0 w 254"/>
                  <a:gd name="T1" fmla="*/ 145 h 44"/>
                  <a:gd name="T2" fmla="*/ 318 w 254"/>
                  <a:gd name="T3" fmla="*/ 164 h 44"/>
                  <a:gd name="T4" fmla="*/ 639 w 254"/>
                  <a:gd name="T5" fmla="*/ 164 h 44"/>
                  <a:gd name="T6" fmla="*/ 937 w 254"/>
                  <a:gd name="T7" fmla="*/ 103 h 44"/>
                  <a:gd name="T8" fmla="*/ 984 w 254"/>
                  <a:gd name="T9" fmla="*/ 64 h 44"/>
                  <a:gd name="T10" fmla="*/ 872 w 254"/>
                  <a:gd name="T11" fmla="*/ 25 h 44"/>
                  <a:gd name="T12" fmla="*/ 782 w 254"/>
                  <a:gd name="T13" fmla="*/ 84 h 44"/>
                  <a:gd name="T14" fmla="*/ 551 w 254"/>
                  <a:gd name="T15" fmla="*/ 73 h 44"/>
                  <a:gd name="T16" fmla="*/ 386 w 254"/>
                  <a:gd name="T17" fmla="*/ 5 h 44"/>
                  <a:gd name="T18" fmla="*/ 293 w 254"/>
                  <a:gd name="T19" fmla="*/ 21 h 44"/>
                  <a:gd name="T20" fmla="*/ 253 w 254"/>
                  <a:gd name="T21" fmla="*/ 53 h 44"/>
                  <a:gd name="T22" fmla="*/ 261 w 254"/>
                  <a:gd name="T23" fmla="*/ 84 h 44"/>
                  <a:gd name="T24" fmla="*/ 231 w 254"/>
                  <a:gd name="T25" fmla="*/ 108 h 44"/>
                  <a:gd name="T26" fmla="*/ 8 w 254"/>
                  <a:gd name="T27" fmla="*/ 137 h 4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54" h="44">
                    <a:moveTo>
                      <a:pt x="0" y="36"/>
                    </a:moveTo>
                    <a:cubicBezTo>
                      <a:pt x="27" y="39"/>
                      <a:pt x="53" y="40"/>
                      <a:pt x="80" y="41"/>
                    </a:cubicBezTo>
                    <a:cubicBezTo>
                      <a:pt x="107" y="42"/>
                      <a:pt x="134" y="44"/>
                      <a:pt x="161" y="41"/>
                    </a:cubicBezTo>
                    <a:cubicBezTo>
                      <a:pt x="187" y="39"/>
                      <a:pt x="211" y="33"/>
                      <a:pt x="236" y="26"/>
                    </a:cubicBezTo>
                    <a:cubicBezTo>
                      <a:pt x="242" y="24"/>
                      <a:pt x="254" y="23"/>
                      <a:pt x="248" y="16"/>
                    </a:cubicBezTo>
                    <a:cubicBezTo>
                      <a:pt x="244" y="10"/>
                      <a:pt x="227" y="8"/>
                      <a:pt x="220" y="6"/>
                    </a:cubicBezTo>
                    <a:cubicBezTo>
                      <a:pt x="220" y="15"/>
                      <a:pt x="204" y="19"/>
                      <a:pt x="197" y="21"/>
                    </a:cubicBezTo>
                    <a:cubicBezTo>
                      <a:pt x="178" y="26"/>
                      <a:pt x="158" y="25"/>
                      <a:pt x="139" y="18"/>
                    </a:cubicBezTo>
                    <a:cubicBezTo>
                      <a:pt x="125" y="13"/>
                      <a:pt x="111" y="3"/>
                      <a:pt x="97" y="1"/>
                    </a:cubicBezTo>
                    <a:cubicBezTo>
                      <a:pt x="89" y="0"/>
                      <a:pt x="82" y="3"/>
                      <a:pt x="74" y="5"/>
                    </a:cubicBezTo>
                    <a:cubicBezTo>
                      <a:pt x="65" y="7"/>
                      <a:pt x="65" y="5"/>
                      <a:pt x="64" y="13"/>
                    </a:cubicBezTo>
                    <a:cubicBezTo>
                      <a:pt x="64" y="16"/>
                      <a:pt x="67" y="18"/>
                      <a:pt x="66" y="21"/>
                    </a:cubicBezTo>
                    <a:cubicBezTo>
                      <a:pt x="65" y="25"/>
                      <a:pt x="61" y="26"/>
                      <a:pt x="58" y="27"/>
                    </a:cubicBezTo>
                    <a:cubicBezTo>
                      <a:pt x="43" y="35"/>
                      <a:pt x="19" y="37"/>
                      <a:pt x="2" y="34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2" name="Freeform 932">
                <a:extLst>
                  <a:ext uri="{FF2B5EF4-FFF2-40B4-BE49-F238E27FC236}">
                    <a16:creationId xmlns:a16="http://schemas.microsoft.com/office/drawing/2014/main" id="{B7A0605D-4B8F-6BEF-42EA-F77B95AA3B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1294"/>
                <a:ext cx="72" cy="41"/>
              </a:xfrm>
              <a:custGeom>
                <a:avLst/>
                <a:gdLst>
                  <a:gd name="T0" fmla="*/ 0 w 45"/>
                  <a:gd name="T1" fmla="*/ 82 h 26"/>
                  <a:gd name="T2" fmla="*/ 184 w 45"/>
                  <a:gd name="T3" fmla="*/ 0 h 26"/>
                  <a:gd name="T4" fmla="*/ 46 w 45"/>
                  <a:gd name="T5" fmla="*/ 55 h 2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0" y="21"/>
                    </a:moveTo>
                    <a:cubicBezTo>
                      <a:pt x="16" y="26"/>
                      <a:pt x="35" y="10"/>
                      <a:pt x="45" y="0"/>
                    </a:cubicBezTo>
                    <a:cubicBezTo>
                      <a:pt x="35" y="6"/>
                      <a:pt x="22" y="9"/>
                      <a:pt x="11" y="1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3" name="Oval 933">
                <a:extLst>
                  <a:ext uri="{FF2B5EF4-FFF2-40B4-BE49-F238E27FC236}">
                    <a16:creationId xmlns:a16="http://schemas.microsoft.com/office/drawing/2014/main" id="{96E09DEB-6696-0AB4-5E24-C171524A66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" y="1307"/>
                <a:ext cx="83" cy="4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4" name="Oval 934">
                <a:extLst>
                  <a:ext uri="{FF2B5EF4-FFF2-40B4-BE49-F238E27FC236}">
                    <a16:creationId xmlns:a16="http://schemas.microsoft.com/office/drawing/2014/main" id="{3098E7A7-F61E-F801-5639-C41136DF07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0" y="1297"/>
                <a:ext cx="82" cy="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5" name="Oval 935">
                <a:extLst>
                  <a:ext uri="{FF2B5EF4-FFF2-40B4-BE49-F238E27FC236}">
                    <a16:creationId xmlns:a16="http://schemas.microsoft.com/office/drawing/2014/main" id="{BF6BA3C6-E5FD-1ECF-AB5D-7F382859E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5" y="1302"/>
                <a:ext cx="82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6" name="Freeform 936">
                <a:extLst>
                  <a:ext uri="{FF2B5EF4-FFF2-40B4-BE49-F238E27FC236}">
                    <a16:creationId xmlns:a16="http://schemas.microsoft.com/office/drawing/2014/main" id="{D2448E86-3E28-52F5-E30C-AD6D5872EF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7" y="1313"/>
                <a:ext cx="64" cy="32"/>
              </a:xfrm>
              <a:custGeom>
                <a:avLst/>
                <a:gdLst>
                  <a:gd name="T0" fmla="*/ 0 w 40"/>
                  <a:gd name="T1" fmla="*/ 48 h 20"/>
                  <a:gd name="T2" fmla="*/ 5 w 40"/>
                  <a:gd name="T3" fmla="*/ 61 h 20"/>
                  <a:gd name="T4" fmla="*/ 74 w 40"/>
                  <a:gd name="T5" fmla="*/ 82 h 20"/>
                  <a:gd name="T6" fmla="*/ 163 w 40"/>
                  <a:gd name="T7" fmla="*/ 34 h 20"/>
                  <a:gd name="T8" fmla="*/ 158 w 40"/>
                  <a:gd name="T9" fmla="*/ 21 h 20"/>
                  <a:gd name="T10" fmla="*/ 86 w 40"/>
                  <a:gd name="T11" fmla="*/ 0 h 20"/>
                  <a:gd name="T12" fmla="*/ 0 w 40"/>
                  <a:gd name="T13" fmla="*/ 4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0">
                    <a:moveTo>
                      <a:pt x="0" y="12"/>
                    </a:moveTo>
                    <a:cubicBezTo>
                      <a:pt x="0" y="13"/>
                      <a:pt x="0" y="14"/>
                      <a:pt x="1" y="15"/>
                    </a:cubicBezTo>
                    <a:cubicBezTo>
                      <a:pt x="4" y="18"/>
                      <a:pt x="11" y="20"/>
                      <a:pt x="18" y="20"/>
                    </a:cubicBezTo>
                    <a:cubicBezTo>
                      <a:pt x="30" y="20"/>
                      <a:pt x="40" y="15"/>
                      <a:pt x="40" y="8"/>
                    </a:cubicBezTo>
                    <a:cubicBezTo>
                      <a:pt x="40" y="7"/>
                      <a:pt x="40" y="6"/>
                      <a:pt x="39" y="5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10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7" name="Oval 937">
                <a:extLst>
                  <a:ext uri="{FF2B5EF4-FFF2-40B4-BE49-F238E27FC236}">
                    <a16:creationId xmlns:a16="http://schemas.microsoft.com/office/drawing/2014/main" id="{C49B2C85-8DDF-B8ED-A842-092201FD98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7" y="1313"/>
                <a:ext cx="9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8" name="Oval 938">
                <a:extLst>
                  <a:ext uri="{FF2B5EF4-FFF2-40B4-BE49-F238E27FC236}">
                    <a16:creationId xmlns:a16="http://schemas.microsoft.com/office/drawing/2014/main" id="{C6D2B41D-20F9-0CB6-9016-F006CB8F3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0" y="1312"/>
                <a:ext cx="7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9" name="Freeform 939">
                <a:extLst>
                  <a:ext uri="{FF2B5EF4-FFF2-40B4-BE49-F238E27FC236}">
                    <a16:creationId xmlns:a16="http://schemas.microsoft.com/office/drawing/2014/main" id="{450EE2C3-5C47-03B5-CDA0-78DB8DC2E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5" y="1327"/>
                <a:ext cx="46" cy="21"/>
              </a:xfrm>
              <a:custGeom>
                <a:avLst/>
                <a:gdLst>
                  <a:gd name="T0" fmla="*/ 116 w 29"/>
                  <a:gd name="T1" fmla="*/ 0 h 13"/>
                  <a:gd name="T2" fmla="*/ 0 w 29"/>
                  <a:gd name="T3" fmla="*/ 42 h 13"/>
                  <a:gd name="T4" fmla="*/ 116 w 29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cubicBezTo>
                      <a:pt x="24" y="11"/>
                      <a:pt x="10" y="13"/>
                      <a:pt x="0" y="10"/>
                    </a:cubicBezTo>
                    <a:cubicBezTo>
                      <a:pt x="7" y="9"/>
                      <a:pt x="21" y="8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0" name="Freeform 940">
                <a:extLst>
                  <a:ext uri="{FF2B5EF4-FFF2-40B4-BE49-F238E27FC236}">
                    <a16:creationId xmlns:a16="http://schemas.microsoft.com/office/drawing/2014/main" id="{E3E233E3-69EF-235A-F1FC-2DC7177513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1244"/>
                <a:ext cx="637" cy="162"/>
              </a:xfrm>
              <a:custGeom>
                <a:avLst/>
                <a:gdLst>
                  <a:gd name="T0" fmla="*/ 8 w 402"/>
                  <a:gd name="T1" fmla="*/ 225 h 103"/>
                  <a:gd name="T2" fmla="*/ 158 w 402"/>
                  <a:gd name="T3" fmla="*/ 293 h 103"/>
                  <a:gd name="T4" fmla="*/ 626 w 402"/>
                  <a:gd name="T5" fmla="*/ 362 h 103"/>
                  <a:gd name="T6" fmla="*/ 1122 w 402"/>
                  <a:gd name="T7" fmla="*/ 366 h 103"/>
                  <a:gd name="T8" fmla="*/ 1442 w 402"/>
                  <a:gd name="T9" fmla="*/ 286 h 103"/>
                  <a:gd name="T10" fmla="*/ 1585 w 402"/>
                  <a:gd name="T11" fmla="*/ 237 h 103"/>
                  <a:gd name="T12" fmla="*/ 1490 w 402"/>
                  <a:gd name="T13" fmla="*/ 203 h 103"/>
                  <a:gd name="T14" fmla="*/ 1090 w 402"/>
                  <a:gd name="T15" fmla="*/ 94 h 103"/>
                  <a:gd name="T16" fmla="*/ 666 w 402"/>
                  <a:gd name="T17" fmla="*/ 27 h 103"/>
                  <a:gd name="T18" fmla="*/ 299 w 402"/>
                  <a:gd name="T19" fmla="*/ 168 h 103"/>
                  <a:gd name="T20" fmla="*/ 8 w 402"/>
                  <a:gd name="T21" fmla="*/ 225 h 10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02" h="103">
                    <a:moveTo>
                      <a:pt x="2" y="58"/>
                    </a:moveTo>
                    <a:cubicBezTo>
                      <a:pt x="0" y="70"/>
                      <a:pt x="11" y="71"/>
                      <a:pt x="40" y="75"/>
                    </a:cubicBezTo>
                    <a:cubicBezTo>
                      <a:pt x="70" y="78"/>
                      <a:pt x="101" y="91"/>
                      <a:pt x="157" y="93"/>
                    </a:cubicBezTo>
                    <a:cubicBezTo>
                      <a:pt x="214" y="95"/>
                      <a:pt x="235" y="103"/>
                      <a:pt x="282" y="94"/>
                    </a:cubicBezTo>
                    <a:cubicBezTo>
                      <a:pt x="330" y="85"/>
                      <a:pt x="340" y="81"/>
                      <a:pt x="362" y="74"/>
                    </a:cubicBezTo>
                    <a:cubicBezTo>
                      <a:pt x="384" y="67"/>
                      <a:pt x="393" y="64"/>
                      <a:pt x="398" y="61"/>
                    </a:cubicBezTo>
                    <a:cubicBezTo>
                      <a:pt x="402" y="57"/>
                      <a:pt x="390" y="55"/>
                      <a:pt x="374" y="52"/>
                    </a:cubicBezTo>
                    <a:cubicBezTo>
                      <a:pt x="358" y="48"/>
                      <a:pt x="306" y="31"/>
                      <a:pt x="274" y="24"/>
                    </a:cubicBezTo>
                    <a:cubicBezTo>
                      <a:pt x="243" y="17"/>
                      <a:pt x="203" y="0"/>
                      <a:pt x="167" y="7"/>
                    </a:cubicBezTo>
                    <a:cubicBezTo>
                      <a:pt x="131" y="14"/>
                      <a:pt x="109" y="32"/>
                      <a:pt x="75" y="43"/>
                    </a:cubicBezTo>
                    <a:cubicBezTo>
                      <a:pt x="41" y="53"/>
                      <a:pt x="5" y="49"/>
                      <a:pt x="2" y="5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1" name="Freeform 941">
                <a:extLst>
                  <a:ext uri="{FF2B5EF4-FFF2-40B4-BE49-F238E27FC236}">
                    <a16:creationId xmlns:a16="http://schemas.microsoft.com/office/drawing/2014/main" id="{D1F29ED1-07E6-0F03-A64F-AF97B4B29E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" y="1361"/>
                <a:ext cx="607" cy="154"/>
              </a:xfrm>
              <a:custGeom>
                <a:avLst/>
                <a:gdLst>
                  <a:gd name="T0" fmla="*/ 5 w 383"/>
                  <a:gd name="T1" fmla="*/ 233 h 98"/>
                  <a:gd name="T2" fmla="*/ 223 w 383"/>
                  <a:gd name="T3" fmla="*/ 250 h 98"/>
                  <a:gd name="T4" fmla="*/ 761 w 383"/>
                  <a:gd name="T5" fmla="*/ 303 h 98"/>
                  <a:gd name="T6" fmla="*/ 1349 w 383"/>
                  <a:gd name="T7" fmla="*/ 303 h 98"/>
                  <a:gd name="T8" fmla="*/ 1525 w 383"/>
                  <a:gd name="T9" fmla="*/ 178 h 98"/>
                  <a:gd name="T10" fmla="*/ 1322 w 383"/>
                  <a:gd name="T11" fmla="*/ 101 h 98"/>
                  <a:gd name="T12" fmla="*/ 899 w 383"/>
                  <a:gd name="T13" fmla="*/ 5 h 98"/>
                  <a:gd name="T14" fmla="*/ 482 w 383"/>
                  <a:gd name="T15" fmla="*/ 74 h 98"/>
                  <a:gd name="T16" fmla="*/ 5 w 383"/>
                  <a:gd name="T17" fmla="*/ 233 h 9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3" h="98">
                    <a:moveTo>
                      <a:pt x="1" y="60"/>
                    </a:moveTo>
                    <a:cubicBezTo>
                      <a:pt x="2" y="67"/>
                      <a:pt x="14" y="63"/>
                      <a:pt x="56" y="64"/>
                    </a:cubicBezTo>
                    <a:cubicBezTo>
                      <a:pt x="98" y="66"/>
                      <a:pt x="148" y="71"/>
                      <a:pt x="191" y="78"/>
                    </a:cubicBezTo>
                    <a:cubicBezTo>
                      <a:pt x="234" y="85"/>
                      <a:pt x="296" y="98"/>
                      <a:pt x="339" y="78"/>
                    </a:cubicBezTo>
                    <a:cubicBezTo>
                      <a:pt x="383" y="57"/>
                      <a:pt x="383" y="52"/>
                      <a:pt x="383" y="46"/>
                    </a:cubicBezTo>
                    <a:cubicBezTo>
                      <a:pt x="383" y="39"/>
                      <a:pt x="355" y="29"/>
                      <a:pt x="332" y="26"/>
                    </a:cubicBezTo>
                    <a:cubicBezTo>
                      <a:pt x="309" y="22"/>
                      <a:pt x="257" y="0"/>
                      <a:pt x="226" y="1"/>
                    </a:cubicBezTo>
                    <a:cubicBezTo>
                      <a:pt x="195" y="2"/>
                      <a:pt x="165" y="8"/>
                      <a:pt x="121" y="19"/>
                    </a:cubicBezTo>
                    <a:cubicBezTo>
                      <a:pt x="77" y="29"/>
                      <a:pt x="0" y="46"/>
                      <a:pt x="1" y="6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2" name="Freeform 942">
                <a:extLst>
                  <a:ext uri="{FF2B5EF4-FFF2-40B4-BE49-F238E27FC236}">
                    <a16:creationId xmlns:a16="http://schemas.microsoft.com/office/drawing/2014/main" id="{55411E77-BEE9-A8D6-087A-96929C3001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" y="1369"/>
                <a:ext cx="456" cy="77"/>
              </a:xfrm>
              <a:custGeom>
                <a:avLst/>
                <a:gdLst>
                  <a:gd name="T0" fmla="*/ 0 w 288"/>
                  <a:gd name="T1" fmla="*/ 190 h 49"/>
                  <a:gd name="T2" fmla="*/ 274 w 288"/>
                  <a:gd name="T3" fmla="*/ 113 h 49"/>
                  <a:gd name="T4" fmla="*/ 485 w 288"/>
                  <a:gd name="T5" fmla="*/ 60 h 49"/>
                  <a:gd name="T6" fmla="*/ 719 w 288"/>
                  <a:gd name="T7" fmla="*/ 20 h 49"/>
                  <a:gd name="T8" fmla="*/ 1020 w 288"/>
                  <a:gd name="T9" fmla="*/ 49 h 49"/>
                  <a:gd name="T10" fmla="*/ 1143 w 288"/>
                  <a:gd name="T11" fmla="*/ 90 h 49"/>
                  <a:gd name="T12" fmla="*/ 872 w 288"/>
                  <a:gd name="T13" fmla="*/ 49 h 49"/>
                  <a:gd name="T14" fmla="*/ 599 w 288"/>
                  <a:gd name="T15" fmla="*/ 113 h 49"/>
                  <a:gd name="T16" fmla="*/ 437 w 288"/>
                  <a:gd name="T17" fmla="*/ 148 h 49"/>
                  <a:gd name="T18" fmla="*/ 291 w 288"/>
                  <a:gd name="T19" fmla="*/ 143 h 49"/>
                  <a:gd name="T20" fmla="*/ 190 w 288"/>
                  <a:gd name="T21" fmla="*/ 159 h 49"/>
                  <a:gd name="T22" fmla="*/ 138 w 288"/>
                  <a:gd name="T23" fmla="*/ 163 h 4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8" h="49">
                    <a:moveTo>
                      <a:pt x="0" y="49"/>
                    </a:moveTo>
                    <a:cubicBezTo>
                      <a:pt x="23" y="43"/>
                      <a:pt x="45" y="35"/>
                      <a:pt x="69" y="29"/>
                    </a:cubicBezTo>
                    <a:cubicBezTo>
                      <a:pt x="86" y="25"/>
                      <a:pt x="104" y="20"/>
                      <a:pt x="122" y="15"/>
                    </a:cubicBezTo>
                    <a:cubicBezTo>
                      <a:pt x="141" y="11"/>
                      <a:pt x="161" y="9"/>
                      <a:pt x="181" y="5"/>
                    </a:cubicBezTo>
                    <a:cubicBezTo>
                      <a:pt x="208" y="0"/>
                      <a:pt x="230" y="4"/>
                      <a:pt x="257" y="13"/>
                    </a:cubicBezTo>
                    <a:cubicBezTo>
                      <a:pt x="267" y="16"/>
                      <a:pt x="277" y="19"/>
                      <a:pt x="288" y="23"/>
                    </a:cubicBezTo>
                    <a:cubicBezTo>
                      <a:pt x="266" y="19"/>
                      <a:pt x="242" y="15"/>
                      <a:pt x="220" y="13"/>
                    </a:cubicBezTo>
                    <a:cubicBezTo>
                      <a:pt x="194" y="11"/>
                      <a:pt x="174" y="18"/>
                      <a:pt x="151" y="29"/>
                    </a:cubicBezTo>
                    <a:cubicBezTo>
                      <a:pt x="138" y="35"/>
                      <a:pt x="123" y="38"/>
                      <a:pt x="110" y="38"/>
                    </a:cubicBezTo>
                    <a:cubicBezTo>
                      <a:pt x="97" y="38"/>
                      <a:pt x="86" y="35"/>
                      <a:pt x="73" y="37"/>
                    </a:cubicBezTo>
                    <a:cubicBezTo>
                      <a:pt x="65" y="39"/>
                      <a:pt x="57" y="40"/>
                      <a:pt x="48" y="41"/>
                    </a:cubicBezTo>
                    <a:cubicBezTo>
                      <a:pt x="44" y="41"/>
                      <a:pt x="39" y="41"/>
                      <a:pt x="35" y="42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3" name="Freeform 943">
                <a:extLst>
                  <a:ext uri="{FF2B5EF4-FFF2-40B4-BE49-F238E27FC236}">
                    <a16:creationId xmlns:a16="http://schemas.microsoft.com/office/drawing/2014/main" id="{6F81B5DC-0416-97D4-F602-56167EC18F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" y="1417"/>
                <a:ext cx="305" cy="73"/>
              </a:xfrm>
              <a:custGeom>
                <a:avLst/>
                <a:gdLst>
                  <a:gd name="T0" fmla="*/ 0 w 193"/>
                  <a:gd name="T1" fmla="*/ 124 h 46"/>
                  <a:gd name="T2" fmla="*/ 137 w 193"/>
                  <a:gd name="T3" fmla="*/ 151 h 46"/>
                  <a:gd name="T4" fmla="*/ 265 w 193"/>
                  <a:gd name="T5" fmla="*/ 168 h 46"/>
                  <a:gd name="T6" fmla="*/ 495 w 193"/>
                  <a:gd name="T7" fmla="*/ 176 h 46"/>
                  <a:gd name="T8" fmla="*/ 694 w 193"/>
                  <a:gd name="T9" fmla="*/ 108 h 46"/>
                  <a:gd name="T10" fmla="*/ 754 w 193"/>
                  <a:gd name="T11" fmla="*/ 43 h 46"/>
                  <a:gd name="T12" fmla="*/ 619 w 193"/>
                  <a:gd name="T13" fmla="*/ 0 h 46"/>
                  <a:gd name="T14" fmla="*/ 360 w 193"/>
                  <a:gd name="T15" fmla="*/ 143 h 46"/>
                  <a:gd name="T16" fmla="*/ 212 w 193"/>
                  <a:gd name="T17" fmla="*/ 141 h 46"/>
                  <a:gd name="T18" fmla="*/ 82 w 193"/>
                  <a:gd name="T19" fmla="*/ 124 h 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93" h="46">
                    <a:moveTo>
                      <a:pt x="0" y="31"/>
                    </a:moveTo>
                    <a:cubicBezTo>
                      <a:pt x="12" y="31"/>
                      <a:pt x="24" y="36"/>
                      <a:pt x="35" y="38"/>
                    </a:cubicBezTo>
                    <a:cubicBezTo>
                      <a:pt x="45" y="40"/>
                      <a:pt x="57" y="41"/>
                      <a:pt x="67" y="42"/>
                    </a:cubicBezTo>
                    <a:cubicBezTo>
                      <a:pt x="86" y="44"/>
                      <a:pt x="106" y="46"/>
                      <a:pt x="125" y="44"/>
                    </a:cubicBezTo>
                    <a:cubicBezTo>
                      <a:pt x="144" y="43"/>
                      <a:pt x="160" y="35"/>
                      <a:pt x="176" y="27"/>
                    </a:cubicBezTo>
                    <a:cubicBezTo>
                      <a:pt x="181" y="24"/>
                      <a:pt x="193" y="19"/>
                      <a:pt x="191" y="11"/>
                    </a:cubicBezTo>
                    <a:cubicBezTo>
                      <a:pt x="189" y="3"/>
                      <a:pt x="165" y="0"/>
                      <a:pt x="157" y="0"/>
                    </a:cubicBezTo>
                    <a:cubicBezTo>
                      <a:pt x="160" y="27"/>
                      <a:pt x="111" y="36"/>
                      <a:pt x="91" y="36"/>
                    </a:cubicBezTo>
                    <a:cubicBezTo>
                      <a:pt x="79" y="35"/>
                      <a:pt x="67" y="35"/>
                      <a:pt x="54" y="35"/>
                    </a:cubicBezTo>
                    <a:cubicBezTo>
                      <a:pt x="43" y="34"/>
                      <a:pt x="32" y="31"/>
                      <a:pt x="21" y="31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4" name="Freeform 944">
                <a:extLst>
                  <a:ext uri="{FF2B5EF4-FFF2-40B4-BE49-F238E27FC236}">
                    <a16:creationId xmlns:a16="http://schemas.microsoft.com/office/drawing/2014/main" id="{A5B033C5-2546-B4FA-BB63-98AE3BD1C7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" y="1395"/>
                <a:ext cx="95" cy="22"/>
              </a:xfrm>
              <a:custGeom>
                <a:avLst/>
                <a:gdLst>
                  <a:gd name="T0" fmla="*/ 0 w 60"/>
                  <a:gd name="T1" fmla="*/ 47 h 14"/>
                  <a:gd name="T2" fmla="*/ 108 w 60"/>
                  <a:gd name="T3" fmla="*/ 47 h 14"/>
                  <a:gd name="T4" fmla="*/ 238 w 60"/>
                  <a:gd name="T5" fmla="*/ 0 h 14"/>
                  <a:gd name="T6" fmla="*/ 25 w 60"/>
                  <a:gd name="T7" fmla="*/ 55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0" h="14">
                    <a:moveTo>
                      <a:pt x="0" y="12"/>
                    </a:moveTo>
                    <a:cubicBezTo>
                      <a:pt x="10" y="12"/>
                      <a:pt x="18" y="14"/>
                      <a:pt x="27" y="12"/>
                    </a:cubicBezTo>
                    <a:cubicBezTo>
                      <a:pt x="39" y="9"/>
                      <a:pt x="48" y="3"/>
                      <a:pt x="60" y="0"/>
                    </a:cubicBezTo>
                    <a:cubicBezTo>
                      <a:pt x="41" y="2"/>
                      <a:pt x="24" y="8"/>
                      <a:pt x="6" y="1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5" name="Oval 945">
                <a:extLst>
                  <a:ext uri="{FF2B5EF4-FFF2-40B4-BE49-F238E27FC236}">
                    <a16:creationId xmlns:a16="http://schemas.microsoft.com/office/drawing/2014/main" id="{D2615FDC-F3E4-F399-C17D-8A03015CFC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5" y="1416"/>
                <a:ext cx="82" cy="4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6" name="Oval 946">
                <a:extLst>
                  <a:ext uri="{FF2B5EF4-FFF2-40B4-BE49-F238E27FC236}">
                    <a16:creationId xmlns:a16="http://schemas.microsoft.com/office/drawing/2014/main" id="{ECDC6823-F895-64EE-F6A7-81BCE43483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1406"/>
                <a:ext cx="83" cy="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7" name="Oval 947">
                <a:extLst>
                  <a:ext uri="{FF2B5EF4-FFF2-40B4-BE49-F238E27FC236}">
                    <a16:creationId xmlns:a16="http://schemas.microsoft.com/office/drawing/2014/main" id="{15E52D6E-A274-04F6-E5EE-ECD498E0BC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2" y="1411"/>
                <a:ext cx="82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8" name="Freeform 948">
                <a:extLst>
                  <a:ext uri="{FF2B5EF4-FFF2-40B4-BE49-F238E27FC236}">
                    <a16:creationId xmlns:a16="http://schemas.microsoft.com/office/drawing/2014/main" id="{06774C05-AF6C-4FF7-8897-2CE2B8C96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4" y="1422"/>
                <a:ext cx="62" cy="32"/>
              </a:xfrm>
              <a:custGeom>
                <a:avLst/>
                <a:gdLst>
                  <a:gd name="T0" fmla="*/ 0 w 39"/>
                  <a:gd name="T1" fmla="*/ 48 h 20"/>
                  <a:gd name="T2" fmla="*/ 0 w 39"/>
                  <a:gd name="T3" fmla="*/ 56 h 20"/>
                  <a:gd name="T4" fmla="*/ 73 w 39"/>
                  <a:gd name="T5" fmla="*/ 82 h 20"/>
                  <a:gd name="T6" fmla="*/ 157 w 39"/>
                  <a:gd name="T7" fmla="*/ 34 h 20"/>
                  <a:gd name="T8" fmla="*/ 157 w 39"/>
                  <a:gd name="T9" fmla="*/ 21 h 20"/>
                  <a:gd name="T10" fmla="*/ 83 w 39"/>
                  <a:gd name="T11" fmla="*/ 0 h 20"/>
                  <a:gd name="T12" fmla="*/ 0 w 39"/>
                  <a:gd name="T13" fmla="*/ 4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9" h="20">
                    <a:moveTo>
                      <a:pt x="0" y="12"/>
                    </a:moveTo>
                    <a:cubicBezTo>
                      <a:pt x="0" y="13"/>
                      <a:pt x="0" y="14"/>
                      <a:pt x="0" y="14"/>
                    </a:cubicBezTo>
                    <a:cubicBezTo>
                      <a:pt x="4" y="18"/>
                      <a:pt x="11" y="20"/>
                      <a:pt x="18" y="20"/>
                    </a:cubicBezTo>
                    <a:cubicBezTo>
                      <a:pt x="30" y="20"/>
                      <a:pt x="39" y="14"/>
                      <a:pt x="39" y="8"/>
                    </a:cubicBezTo>
                    <a:cubicBezTo>
                      <a:pt x="39" y="7"/>
                      <a:pt x="39" y="6"/>
                      <a:pt x="39" y="5"/>
                    </a:cubicBezTo>
                    <a:cubicBezTo>
                      <a:pt x="35" y="2"/>
                      <a:pt x="28" y="0"/>
                      <a:pt x="21" y="0"/>
                    </a:cubicBezTo>
                    <a:cubicBezTo>
                      <a:pt x="9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9" name="Oval 949">
                <a:extLst>
                  <a:ext uri="{FF2B5EF4-FFF2-40B4-BE49-F238E27FC236}">
                    <a16:creationId xmlns:a16="http://schemas.microsoft.com/office/drawing/2014/main" id="{2B60CDB8-96F2-7A15-7512-1B7EE48546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4" y="142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0" name="Oval 950">
                <a:extLst>
                  <a:ext uri="{FF2B5EF4-FFF2-40B4-BE49-F238E27FC236}">
                    <a16:creationId xmlns:a16="http://schemas.microsoft.com/office/drawing/2014/main" id="{DE27D9F3-570F-D616-7958-E53553D91E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7" y="1421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1" name="Freeform 951">
                <a:extLst>
                  <a:ext uri="{FF2B5EF4-FFF2-40B4-BE49-F238E27FC236}">
                    <a16:creationId xmlns:a16="http://schemas.microsoft.com/office/drawing/2014/main" id="{42BD6B28-034C-F00A-E581-96AB6B7B6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0" y="1436"/>
                <a:ext cx="46" cy="21"/>
              </a:xfrm>
              <a:custGeom>
                <a:avLst/>
                <a:gdLst>
                  <a:gd name="T0" fmla="*/ 116 w 29"/>
                  <a:gd name="T1" fmla="*/ 0 h 13"/>
                  <a:gd name="T2" fmla="*/ 0 w 29"/>
                  <a:gd name="T3" fmla="*/ 42 h 13"/>
                  <a:gd name="T4" fmla="*/ 116 w 29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cubicBezTo>
                      <a:pt x="24" y="11"/>
                      <a:pt x="10" y="13"/>
                      <a:pt x="0" y="10"/>
                    </a:cubicBezTo>
                    <a:cubicBezTo>
                      <a:pt x="7" y="9"/>
                      <a:pt x="21" y="8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2" name="Freeform 952">
                <a:extLst>
                  <a:ext uri="{FF2B5EF4-FFF2-40B4-BE49-F238E27FC236}">
                    <a16:creationId xmlns:a16="http://schemas.microsoft.com/office/drawing/2014/main" id="{AFAD7A3E-6528-E44C-7C5F-449EA9C5C8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" y="1361"/>
                <a:ext cx="607" cy="154"/>
              </a:xfrm>
              <a:custGeom>
                <a:avLst/>
                <a:gdLst>
                  <a:gd name="T0" fmla="*/ 5 w 383"/>
                  <a:gd name="T1" fmla="*/ 233 h 98"/>
                  <a:gd name="T2" fmla="*/ 223 w 383"/>
                  <a:gd name="T3" fmla="*/ 250 h 98"/>
                  <a:gd name="T4" fmla="*/ 761 w 383"/>
                  <a:gd name="T5" fmla="*/ 303 h 98"/>
                  <a:gd name="T6" fmla="*/ 1349 w 383"/>
                  <a:gd name="T7" fmla="*/ 303 h 98"/>
                  <a:gd name="T8" fmla="*/ 1525 w 383"/>
                  <a:gd name="T9" fmla="*/ 178 h 98"/>
                  <a:gd name="T10" fmla="*/ 1322 w 383"/>
                  <a:gd name="T11" fmla="*/ 101 h 98"/>
                  <a:gd name="T12" fmla="*/ 899 w 383"/>
                  <a:gd name="T13" fmla="*/ 5 h 98"/>
                  <a:gd name="T14" fmla="*/ 482 w 383"/>
                  <a:gd name="T15" fmla="*/ 74 h 98"/>
                  <a:gd name="T16" fmla="*/ 5 w 383"/>
                  <a:gd name="T17" fmla="*/ 233 h 9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3" h="98">
                    <a:moveTo>
                      <a:pt x="1" y="60"/>
                    </a:moveTo>
                    <a:cubicBezTo>
                      <a:pt x="2" y="67"/>
                      <a:pt x="14" y="63"/>
                      <a:pt x="56" y="64"/>
                    </a:cubicBezTo>
                    <a:cubicBezTo>
                      <a:pt x="98" y="66"/>
                      <a:pt x="148" y="71"/>
                      <a:pt x="191" y="78"/>
                    </a:cubicBezTo>
                    <a:cubicBezTo>
                      <a:pt x="234" y="85"/>
                      <a:pt x="296" y="98"/>
                      <a:pt x="339" y="78"/>
                    </a:cubicBezTo>
                    <a:cubicBezTo>
                      <a:pt x="383" y="57"/>
                      <a:pt x="383" y="52"/>
                      <a:pt x="383" y="46"/>
                    </a:cubicBezTo>
                    <a:cubicBezTo>
                      <a:pt x="383" y="39"/>
                      <a:pt x="355" y="29"/>
                      <a:pt x="332" y="26"/>
                    </a:cubicBezTo>
                    <a:cubicBezTo>
                      <a:pt x="309" y="22"/>
                      <a:pt x="257" y="0"/>
                      <a:pt x="226" y="1"/>
                    </a:cubicBezTo>
                    <a:cubicBezTo>
                      <a:pt x="195" y="2"/>
                      <a:pt x="165" y="8"/>
                      <a:pt x="121" y="19"/>
                    </a:cubicBezTo>
                    <a:cubicBezTo>
                      <a:pt x="77" y="29"/>
                      <a:pt x="0" y="46"/>
                      <a:pt x="1" y="6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3" name="Freeform 953">
                <a:extLst>
                  <a:ext uri="{FF2B5EF4-FFF2-40B4-BE49-F238E27FC236}">
                    <a16:creationId xmlns:a16="http://schemas.microsoft.com/office/drawing/2014/main" id="{D844F5BE-EF7F-2E75-2D1E-369CA99353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1479"/>
                <a:ext cx="502" cy="264"/>
              </a:xfrm>
              <a:custGeom>
                <a:avLst/>
                <a:gdLst>
                  <a:gd name="T0" fmla="*/ 108 w 317"/>
                  <a:gd name="T1" fmla="*/ 128 h 167"/>
                  <a:gd name="T2" fmla="*/ 68 w 317"/>
                  <a:gd name="T3" fmla="*/ 313 h 167"/>
                  <a:gd name="T4" fmla="*/ 401 w 317"/>
                  <a:gd name="T5" fmla="*/ 503 h 167"/>
                  <a:gd name="T6" fmla="*/ 735 w 317"/>
                  <a:gd name="T7" fmla="*/ 620 h 167"/>
                  <a:gd name="T8" fmla="*/ 988 w 317"/>
                  <a:gd name="T9" fmla="*/ 462 h 167"/>
                  <a:gd name="T10" fmla="*/ 1254 w 317"/>
                  <a:gd name="T11" fmla="*/ 155 h 167"/>
                  <a:gd name="T12" fmla="*/ 1040 w 317"/>
                  <a:gd name="T13" fmla="*/ 111 h 167"/>
                  <a:gd name="T14" fmla="*/ 667 w 317"/>
                  <a:gd name="T15" fmla="*/ 117 h 167"/>
                  <a:gd name="T16" fmla="*/ 108 w 317"/>
                  <a:gd name="T17" fmla="*/ 128 h 1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17" h="167">
                    <a:moveTo>
                      <a:pt x="27" y="32"/>
                    </a:moveTo>
                    <a:cubicBezTo>
                      <a:pt x="8" y="54"/>
                      <a:pt x="0" y="70"/>
                      <a:pt x="17" y="79"/>
                    </a:cubicBezTo>
                    <a:cubicBezTo>
                      <a:pt x="34" y="88"/>
                      <a:pt x="72" y="107"/>
                      <a:pt x="101" y="127"/>
                    </a:cubicBezTo>
                    <a:cubicBezTo>
                      <a:pt x="131" y="147"/>
                      <a:pt x="157" y="167"/>
                      <a:pt x="185" y="157"/>
                    </a:cubicBezTo>
                    <a:cubicBezTo>
                      <a:pt x="213" y="146"/>
                      <a:pt x="224" y="129"/>
                      <a:pt x="249" y="117"/>
                    </a:cubicBezTo>
                    <a:cubicBezTo>
                      <a:pt x="274" y="106"/>
                      <a:pt x="317" y="68"/>
                      <a:pt x="316" y="39"/>
                    </a:cubicBezTo>
                    <a:cubicBezTo>
                      <a:pt x="316" y="11"/>
                      <a:pt x="291" y="20"/>
                      <a:pt x="262" y="28"/>
                    </a:cubicBezTo>
                    <a:cubicBezTo>
                      <a:pt x="233" y="36"/>
                      <a:pt x="199" y="35"/>
                      <a:pt x="168" y="30"/>
                    </a:cubicBezTo>
                    <a:cubicBezTo>
                      <a:pt x="137" y="24"/>
                      <a:pt x="48" y="0"/>
                      <a:pt x="27" y="32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4" name="Freeform 954">
                <a:extLst>
                  <a:ext uri="{FF2B5EF4-FFF2-40B4-BE49-F238E27FC236}">
                    <a16:creationId xmlns:a16="http://schemas.microsoft.com/office/drawing/2014/main" id="{488AE4DF-B2D0-4D06-0FE7-44FD097891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" y="1514"/>
                <a:ext cx="442" cy="210"/>
              </a:xfrm>
              <a:custGeom>
                <a:avLst/>
                <a:gdLst>
                  <a:gd name="T0" fmla="*/ 0 w 279"/>
                  <a:gd name="T1" fmla="*/ 219 h 133"/>
                  <a:gd name="T2" fmla="*/ 407 w 279"/>
                  <a:gd name="T3" fmla="*/ 461 h 133"/>
                  <a:gd name="T4" fmla="*/ 708 w 279"/>
                  <a:gd name="T5" fmla="*/ 388 h 133"/>
                  <a:gd name="T6" fmla="*/ 946 w 279"/>
                  <a:gd name="T7" fmla="*/ 232 h 133"/>
                  <a:gd name="T8" fmla="*/ 946 w 279"/>
                  <a:gd name="T9" fmla="*/ 52 h 133"/>
                  <a:gd name="T10" fmla="*/ 855 w 279"/>
                  <a:gd name="T11" fmla="*/ 202 h 133"/>
                  <a:gd name="T12" fmla="*/ 600 w 279"/>
                  <a:gd name="T13" fmla="*/ 245 h 133"/>
                  <a:gd name="T14" fmla="*/ 444 w 279"/>
                  <a:gd name="T15" fmla="*/ 292 h 133"/>
                  <a:gd name="T16" fmla="*/ 306 w 279"/>
                  <a:gd name="T17" fmla="*/ 335 h 133"/>
                  <a:gd name="T18" fmla="*/ 0 w 279"/>
                  <a:gd name="T19" fmla="*/ 212 h 13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9" h="133">
                    <a:moveTo>
                      <a:pt x="0" y="56"/>
                    </a:moveTo>
                    <a:cubicBezTo>
                      <a:pt x="36" y="69"/>
                      <a:pt x="68" y="99"/>
                      <a:pt x="102" y="117"/>
                    </a:cubicBezTo>
                    <a:cubicBezTo>
                      <a:pt x="131" y="133"/>
                      <a:pt x="154" y="114"/>
                      <a:pt x="178" y="99"/>
                    </a:cubicBezTo>
                    <a:cubicBezTo>
                      <a:pt x="200" y="86"/>
                      <a:pt x="221" y="79"/>
                      <a:pt x="238" y="59"/>
                    </a:cubicBezTo>
                    <a:cubicBezTo>
                      <a:pt x="252" y="44"/>
                      <a:pt x="279" y="0"/>
                      <a:pt x="238" y="13"/>
                    </a:cubicBezTo>
                    <a:cubicBezTo>
                      <a:pt x="253" y="20"/>
                      <a:pt x="223" y="46"/>
                      <a:pt x="215" y="51"/>
                    </a:cubicBezTo>
                    <a:cubicBezTo>
                      <a:pt x="198" y="62"/>
                      <a:pt x="171" y="63"/>
                      <a:pt x="151" y="62"/>
                    </a:cubicBezTo>
                    <a:cubicBezTo>
                      <a:pt x="161" y="86"/>
                      <a:pt x="121" y="75"/>
                      <a:pt x="112" y="74"/>
                    </a:cubicBezTo>
                    <a:cubicBezTo>
                      <a:pt x="111" y="97"/>
                      <a:pt x="95" y="93"/>
                      <a:pt x="77" y="85"/>
                    </a:cubicBezTo>
                    <a:cubicBezTo>
                      <a:pt x="57" y="76"/>
                      <a:pt x="22" y="56"/>
                      <a:pt x="0" y="54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5" name="Freeform 955">
                <a:extLst>
                  <a:ext uri="{FF2B5EF4-FFF2-40B4-BE49-F238E27FC236}">
                    <a16:creationId xmlns:a16="http://schemas.microsoft.com/office/drawing/2014/main" id="{3DD35C5D-9D05-C3E3-4E15-525761443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" y="1517"/>
                <a:ext cx="257" cy="55"/>
              </a:xfrm>
              <a:custGeom>
                <a:avLst/>
                <a:gdLst>
                  <a:gd name="T0" fmla="*/ 0 w 162"/>
                  <a:gd name="T1" fmla="*/ 135 h 35"/>
                  <a:gd name="T2" fmla="*/ 197 w 162"/>
                  <a:gd name="T3" fmla="*/ 0 h 35"/>
                  <a:gd name="T4" fmla="*/ 647 w 162"/>
                  <a:gd name="T5" fmla="*/ 60 h 35"/>
                  <a:gd name="T6" fmla="*/ 447 w 162"/>
                  <a:gd name="T7" fmla="*/ 66 h 35"/>
                  <a:gd name="T8" fmla="*/ 279 w 162"/>
                  <a:gd name="T9" fmla="*/ 86 h 35"/>
                  <a:gd name="T10" fmla="*/ 143 w 162"/>
                  <a:gd name="T11" fmla="*/ 121 h 35"/>
                  <a:gd name="T12" fmla="*/ 40 w 162"/>
                  <a:gd name="T13" fmla="*/ 108 h 3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62" h="35">
                    <a:moveTo>
                      <a:pt x="0" y="35"/>
                    </a:moveTo>
                    <a:cubicBezTo>
                      <a:pt x="1" y="11"/>
                      <a:pt x="29" y="0"/>
                      <a:pt x="49" y="0"/>
                    </a:cubicBezTo>
                    <a:cubicBezTo>
                      <a:pt x="86" y="0"/>
                      <a:pt x="123" y="16"/>
                      <a:pt x="162" y="15"/>
                    </a:cubicBezTo>
                    <a:cubicBezTo>
                      <a:pt x="145" y="14"/>
                      <a:pt x="128" y="17"/>
                      <a:pt x="112" y="17"/>
                    </a:cubicBezTo>
                    <a:cubicBezTo>
                      <a:pt x="97" y="17"/>
                      <a:pt x="83" y="15"/>
                      <a:pt x="70" y="22"/>
                    </a:cubicBezTo>
                    <a:cubicBezTo>
                      <a:pt x="58" y="28"/>
                      <a:pt x="50" y="35"/>
                      <a:pt x="36" y="31"/>
                    </a:cubicBezTo>
                    <a:cubicBezTo>
                      <a:pt x="26" y="29"/>
                      <a:pt x="20" y="22"/>
                      <a:pt x="10" y="28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6" name="Freeform 956">
                <a:extLst>
                  <a:ext uri="{FF2B5EF4-FFF2-40B4-BE49-F238E27FC236}">
                    <a16:creationId xmlns:a16="http://schemas.microsoft.com/office/drawing/2014/main" id="{0BE9B029-7BF9-63D0-3579-2C367B659F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" y="1519"/>
                <a:ext cx="33" cy="20"/>
              </a:xfrm>
              <a:custGeom>
                <a:avLst/>
                <a:gdLst>
                  <a:gd name="T0" fmla="*/ 0 w 21"/>
                  <a:gd name="T1" fmla="*/ 48 h 13"/>
                  <a:gd name="T2" fmla="*/ 82 w 21"/>
                  <a:gd name="T3" fmla="*/ 26 h 13"/>
                  <a:gd name="T4" fmla="*/ 69 w 21"/>
                  <a:gd name="T5" fmla="*/ 43 h 13"/>
                  <a:gd name="T6" fmla="*/ 35 w 21"/>
                  <a:gd name="T7" fmla="*/ 34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" h="13">
                    <a:moveTo>
                      <a:pt x="0" y="13"/>
                    </a:moveTo>
                    <a:cubicBezTo>
                      <a:pt x="3" y="3"/>
                      <a:pt x="13" y="0"/>
                      <a:pt x="21" y="7"/>
                    </a:cubicBezTo>
                    <a:cubicBezTo>
                      <a:pt x="21" y="8"/>
                      <a:pt x="19" y="11"/>
                      <a:pt x="18" y="12"/>
                    </a:cubicBezTo>
                    <a:cubicBezTo>
                      <a:pt x="13" y="12"/>
                      <a:pt x="10" y="10"/>
                      <a:pt x="9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7" name="Freeform 957">
                <a:extLst>
                  <a:ext uri="{FF2B5EF4-FFF2-40B4-BE49-F238E27FC236}">
                    <a16:creationId xmlns:a16="http://schemas.microsoft.com/office/drawing/2014/main" id="{0B746BBE-8643-91FB-54ED-10EA38527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7" y="1525"/>
                <a:ext cx="13" cy="11"/>
              </a:xfrm>
              <a:custGeom>
                <a:avLst/>
                <a:gdLst>
                  <a:gd name="T0" fmla="*/ 18 w 8"/>
                  <a:gd name="T1" fmla="*/ 0 h 7"/>
                  <a:gd name="T2" fmla="*/ 8 w 8"/>
                  <a:gd name="T3" fmla="*/ 27 h 7"/>
                  <a:gd name="T4" fmla="*/ 34 w 8"/>
                  <a:gd name="T5" fmla="*/ 14 h 7"/>
                  <a:gd name="T6" fmla="*/ 18 w 8"/>
                  <a:gd name="T7" fmla="*/ 0 h 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4" y="0"/>
                    </a:moveTo>
                    <a:cubicBezTo>
                      <a:pt x="2" y="3"/>
                      <a:pt x="0" y="4"/>
                      <a:pt x="2" y="7"/>
                    </a:cubicBezTo>
                    <a:cubicBezTo>
                      <a:pt x="5" y="7"/>
                      <a:pt x="7" y="6"/>
                      <a:pt x="8" y="4"/>
                    </a:cubicBezTo>
                    <a:cubicBezTo>
                      <a:pt x="8" y="1"/>
                      <a:pt x="6" y="1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8" name="Freeform 958">
                <a:extLst>
                  <a:ext uri="{FF2B5EF4-FFF2-40B4-BE49-F238E27FC236}">
                    <a16:creationId xmlns:a16="http://schemas.microsoft.com/office/drawing/2014/main" id="{B3E05BED-290B-725B-FCB5-CD6991EC8F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" y="1541"/>
                <a:ext cx="11" cy="8"/>
              </a:xfrm>
              <a:custGeom>
                <a:avLst/>
                <a:gdLst>
                  <a:gd name="T0" fmla="*/ 14 w 7"/>
                  <a:gd name="T1" fmla="*/ 0 h 5"/>
                  <a:gd name="T2" fmla="*/ 0 w 7"/>
                  <a:gd name="T3" fmla="*/ 8 h 5"/>
                  <a:gd name="T4" fmla="*/ 27 w 7"/>
                  <a:gd name="T5" fmla="*/ 21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5"/>
                      <a:pt x="4" y="5"/>
                      <a:pt x="7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9" name="Oval 959">
                <a:extLst>
                  <a:ext uri="{FF2B5EF4-FFF2-40B4-BE49-F238E27FC236}">
                    <a16:creationId xmlns:a16="http://schemas.microsoft.com/office/drawing/2014/main" id="{898BBD50-3288-E0D6-AD2D-42F4DC0D07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1" y="1594"/>
                <a:ext cx="84" cy="6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0" name="Oval 960">
                <a:extLst>
                  <a:ext uri="{FF2B5EF4-FFF2-40B4-BE49-F238E27FC236}">
                    <a16:creationId xmlns:a16="http://schemas.microsoft.com/office/drawing/2014/main" id="{401F9FDC-64FF-FB7D-B751-7034B2E4C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" y="1580"/>
                <a:ext cx="84" cy="6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1" name="Oval 961">
                <a:extLst>
                  <a:ext uri="{FF2B5EF4-FFF2-40B4-BE49-F238E27FC236}">
                    <a16:creationId xmlns:a16="http://schemas.microsoft.com/office/drawing/2014/main" id="{D8164E68-5C66-701A-8C9E-7B355D3327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" y="1588"/>
                <a:ext cx="84" cy="6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2" name="Freeform 962">
                <a:extLst>
                  <a:ext uri="{FF2B5EF4-FFF2-40B4-BE49-F238E27FC236}">
                    <a16:creationId xmlns:a16="http://schemas.microsoft.com/office/drawing/2014/main" id="{69E8CC8B-FDFF-48A2-F7B3-9D77A7E1B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" y="1604"/>
                <a:ext cx="65" cy="44"/>
              </a:xfrm>
              <a:custGeom>
                <a:avLst/>
                <a:gdLst>
                  <a:gd name="T0" fmla="*/ 0 w 41"/>
                  <a:gd name="T1" fmla="*/ 66 h 28"/>
                  <a:gd name="T2" fmla="*/ 5 w 41"/>
                  <a:gd name="T3" fmla="*/ 77 h 28"/>
                  <a:gd name="T4" fmla="*/ 76 w 41"/>
                  <a:gd name="T5" fmla="*/ 108 h 28"/>
                  <a:gd name="T6" fmla="*/ 163 w 41"/>
                  <a:gd name="T7" fmla="*/ 42 h 28"/>
                  <a:gd name="T8" fmla="*/ 159 w 41"/>
                  <a:gd name="T9" fmla="*/ 27 h 28"/>
                  <a:gd name="T10" fmla="*/ 87 w 41"/>
                  <a:gd name="T11" fmla="*/ 0 h 28"/>
                  <a:gd name="T12" fmla="*/ 0 w 41"/>
                  <a:gd name="T13" fmla="*/ 66 h 2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" h="28">
                    <a:moveTo>
                      <a:pt x="0" y="17"/>
                    </a:moveTo>
                    <a:cubicBezTo>
                      <a:pt x="0" y="18"/>
                      <a:pt x="0" y="19"/>
                      <a:pt x="1" y="20"/>
                    </a:cubicBezTo>
                    <a:cubicBezTo>
                      <a:pt x="5" y="25"/>
                      <a:pt x="11" y="28"/>
                      <a:pt x="19" y="28"/>
                    </a:cubicBezTo>
                    <a:cubicBezTo>
                      <a:pt x="31" y="28"/>
                      <a:pt x="41" y="20"/>
                      <a:pt x="41" y="11"/>
                    </a:cubicBezTo>
                    <a:cubicBezTo>
                      <a:pt x="41" y="10"/>
                      <a:pt x="41" y="9"/>
                      <a:pt x="40" y="7"/>
                    </a:cubicBezTo>
                    <a:cubicBezTo>
                      <a:pt x="36" y="3"/>
                      <a:pt x="30" y="0"/>
                      <a:pt x="22" y="0"/>
                    </a:cubicBezTo>
                    <a:cubicBezTo>
                      <a:pt x="10" y="0"/>
                      <a:pt x="0" y="7"/>
                      <a:pt x="0" y="17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3" name="Oval 963">
                <a:extLst>
                  <a:ext uri="{FF2B5EF4-FFF2-40B4-BE49-F238E27FC236}">
                    <a16:creationId xmlns:a16="http://schemas.microsoft.com/office/drawing/2014/main" id="{0B68A030-56C3-D4CC-B501-0356275B8B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2" y="1602"/>
                <a:ext cx="17" cy="1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4" name="Oval 964">
                <a:extLst>
                  <a:ext uri="{FF2B5EF4-FFF2-40B4-BE49-F238E27FC236}">
                    <a16:creationId xmlns:a16="http://schemas.microsoft.com/office/drawing/2014/main" id="{E2FAAE0E-243A-385A-7B53-F75B8521B9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" y="1601"/>
                <a:ext cx="13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5" name="Freeform 965">
                <a:extLst>
                  <a:ext uri="{FF2B5EF4-FFF2-40B4-BE49-F238E27FC236}">
                    <a16:creationId xmlns:a16="http://schemas.microsoft.com/office/drawing/2014/main" id="{985F16CD-E117-6DEE-AB9C-157B30EA24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" y="1624"/>
                <a:ext cx="48" cy="29"/>
              </a:xfrm>
              <a:custGeom>
                <a:avLst/>
                <a:gdLst>
                  <a:gd name="T0" fmla="*/ 123 w 30"/>
                  <a:gd name="T1" fmla="*/ 0 h 18"/>
                  <a:gd name="T2" fmla="*/ 0 w 30"/>
                  <a:gd name="T3" fmla="*/ 55 h 18"/>
                  <a:gd name="T4" fmla="*/ 123 w 30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0" h="18">
                    <a:moveTo>
                      <a:pt x="30" y="0"/>
                    </a:moveTo>
                    <a:cubicBezTo>
                      <a:pt x="25" y="16"/>
                      <a:pt x="10" y="18"/>
                      <a:pt x="0" y="13"/>
                    </a:cubicBezTo>
                    <a:cubicBezTo>
                      <a:pt x="8" y="13"/>
                      <a:pt x="22" y="11"/>
                      <a:pt x="30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6" name="Freeform 966">
                <a:extLst>
                  <a:ext uri="{FF2B5EF4-FFF2-40B4-BE49-F238E27FC236}">
                    <a16:creationId xmlns:a16="http://schemas.microsoft.com/office/drawing/2014/main" id="{D78C9539-79A1-4C50-E3EC-E47D2199D1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1479"/>
                <a:ext cx="502" cy="264"/>
              </a:xfrm>
              <a:custGeom>
                <a:avLst/>
                <a:gdLst>
                  <a:gd name="T0" fmla="*/ 108 w 317"/>
                  <a:gd name="T1" fmla="*/ 128 h 167"/>
                  <a:gd name="T2" fmla="*/ 68 w 317"/>
                  <a:gd name="T3" fmla="*/ 313 h 167"/>
                  <a:gd name="T4" fmla="*/ 401 w 317"/>
                  <a:gd name="T5" fmla="*/ 503 h 167"/>
                  <a:gd name="T6" fmla="*/ 735 w 317"/>
                  <a:gd name="T7" fmla="*/ 620 h 167"/>
                  <a:gd name="T8" fmla="*/ 988 w 317"/>
                  <a:gd name="T9" fmla="*/ 462 h 167"/>
                  <a:gd name="T10" fmla="*/ 1254 w 317"/>
                  <a:gd name="T11" fmla="*/ 155 h 167"/>
                  <a:gd name="T12" fmla="*/ 1040 w 317"/>
                  <a:gd name="T13" fmla="*/ 111 h 167"/>
                  <a:gd name="T14" fmla="*/ 667 w 317"/>
                  <a:gd name="T15" fmla="*/ 117 h 167"/>
                  <a:gd name="T16" fmla="*/ 108 w 317"/>
                  <a:gd name="T17" fmla="*/ 128 h 1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17" h="167">
                    <a:moveTo>
                      <a:pt x="27" y="32"/>
                    </a:moveTo>
                    <a:cubicBezTo>
                      <a:pt x="8" y="54"/>
                      <a:pt x="0" y="70"/>
                      <a:pt x="17" y="79"/>
                    </a:cubicBezTo>
                    <a:cubicBezTo>
                      <a:pt x="34" y="88"/>
                      <a:pt x="72" y="107"/>
                      <a:pt x="101" y="127"/>
                    </a:cubicBezTo>
                    <a:cubicBezTo>
                      <a:pt x="131" y="147"/>
                      <a:pt x="157" y="167"/>
                      <a:pt x="185" y="157"/>
                    </a:cubicBezTo>
                    <a:cubicBezTo>
                      <a:pt x="213" y="146"/>
                      <a:pt x="224" y="129"/>
                      <a:pt x="249" y="117"/>
                    </a:cubicBezTo>
                    <a:cubicBezTo>
                      <a:pt x="274" y="106"/>
                      <a:pt x="317" y="68"/>
                      <a:pt x="316" y="39"/>
                    </a:cubicBezTo>
                    <a:cubicBezTo>
                      <a:pt x="316" y="11"/>
                      <a:pt x="291" y="20"/>
                      <a:pt x="262" y="28"/>
                    </a:cubicBezTo>
                    <a:cubicBezTo>
                      <a:pt x="233" y="36"/>
                      <a:pt x="199" y="35"/>
                      <a:pt x="168" y="30"/>
                    </a:cubicBezTo>
                    <a:cubicBezTo>
                      <a:pt x="137" y="24"/>
                      <a:pt x="48" y="0"/>
                      <a:pt x="27" y="3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7" name="Freeform 967">
                <a:extLst>
                  <a:ext uri="{FF2B5EF4-FFF2-40B4-BE49-F238E27FC236}">
                    <a16:creationId xmlns:a16="http://schemas.microsoft.com/office/drawing/2014/main" id="{B500B8AA-C73E-4E45-E651-A34170EDBA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" y="1634"/>
                <a:ext cx="574" cy="253"/>
              </a:xfrm>
              <a:custGeom>
                <a:avLst/>
                <a:gdLst>
                  <a:gd name="T0" fmla="*/ 802 w 362"/>
                  <a:gd name="T1" fmla="*/ 13 h 160"/>
                  <a:gd name="T2" fmla="*/ 1199 w 362"/>
                  <a:gd name="T3" fmla="*/ 177 h 160"/>
                  <a:gd name="T4" fmla="*/ 1422 w 362"/>
                  <a:gd name="T5" fmla="*/ 427 h 160"/>
                  <a:gd name="T6" fmla="*/ 953 w 362"/>
                  <a:gd name="T7" fmla="*/ 478 h 160"/>
                  <a:gd name="T8" fmla="*/ 498 w 362"/>
                  <a:gd name="T9" fmla="*/ 577 h 160"/>
                  <a:gd name="T10" fmla="*/ 5 w 362"/>
                  <a:gd name="T11" fmla="*/ 387 h 160"/>
                  <a:gd name="T12" fmla="*/ 347 w 362"/>
                  <a:gd name="T13" fmla="*/ 206 h 160"/>
                  <a:gd name="T14" fmla="*/ 802 w 362"/>
                  <a:gd name="T15" fmla="*/ 13 h 1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62" h="160">
                    <a:moveTo>
                      <a:pt x="201" y="3"/>
                    </a:moveTo>
                    <a:cubicBezTo>
                      <a:pt x="224" y="0"/>
                      <a:pt x="252" y="8"/>
                      <a:pt x="301" y="45"/>
                    </a:cubicBezTo>
                    <a:cubicBezTo>
                      <a:pt x="350" y="82"/>
                      <a:pt x="362" y="86"/>
                      <a:pt x="357" y="108"/>
                    </a:cubicBezTo>
                    <a:cubicBezTo>
                      <a:pt x="353" y="129"/>
                      <a:pt x="281" y="109"/>
                      <a:pt x="239" y="121"/>
                    </a:cubicBezTo>
                    <a:cubicBezTo>
                      <a:pt x="197" y="133"/>
                      <a:pt x="179" y="160"/>
                      <a:pt x="125" y="146"/>
                    </a:cubicBezTo>
                    <a:cubicBezTo>
                      <a:pt x="71" y="133"/>
                      <a:pt x="2" y="117"/>
                      <a:pt x="1" y="98"/>
                    </a:cubicBezTo>
                    <a:cubicBezTo>
                      <a:pt x="0" y="78"/>
                      <a:pt x="41" y="68"/>
                      <a:pt x="87" y="52"/>
                    </a:cubicBezTo>
                    <a:cubicBezTo>
                      <a:pt x="132" y="36"/>
                      <a:pt x="180" y="6"/>
                      <a:pt x="201" y="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8" name="Freeform 968">
                <a:extLst>
                  <a:ext uri="{FF2B5EF4-FFF2-40B4-BE49-F238E27FC236}">
                    <a16:creationId xmlns:a16="http://schemas.microsoft.com/office/drawing/2014/main" id="{1B543D16-BF80-8B4D-284A-9101B7E12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" y="1729"/>
                <a:ext cx="523" cy="126"/>
              </a:xfrm>
              <a:custGeom>
                <a:avLst/>
                <a:gdLst>
                  <a:gd name="T0" fmla="*/ 0 w 330"/>
                  <a:gd name="T1" fmla="*/ 178 h 80"/>
                  <a:gd name="T2" fmla="*/ 128 w 330"/>
                  <a:gd name="T3" fmla="*/ 230 h 80"/>
                  <a:gd name="T4" fmla="*/ 254 w 330"/>
                  <a:gd name="T5" fmla="*/ 272 h 80"/>
                  <a:gd name="T6" fmla="*/ 469 w 330"/>
                  <a:gd name="T7" fmla="*/ 301 h 80"/>
                  <a:gd name="T8" fmla="*/ 669 w 330"/>
                  <a:gd name="T9" fmla="*/ 254 h 80"/>
                  <a:gd name="T10" fmla="*/ 832 w 330"/>
                  <a:gd name="T11" fmla="*/ 195 h 80"/>
                  <a:gd name="T12" fmla="*/ 1163 w 330"/>
                  <a:gd name="T13" fmla="*/ 184 h 80"/>
                  <a:gd name="T14" fmla="*/ 1075 w 330"/>
                  <a:gd name="T15" fmla="*/ 0 h 80"/>
                  <a:gd name="T16" fmla="*/ 1095 w 330"/>
                  <a:gd name="T17" fmla="*/ 69 h 80"/>
                  <a:gd name="T18" fmla="*/ 965 w 330"/>
                  <a:gd name="T19" fmla="*/ 87 h 80"/>
                  <a:gd name="T20" fmla="*/ 701 w 330"/>
                  <a:gd name="T21" fmla="*/ 14 h 80"/>
                  <a:gd name="T22" fmla="*/ 550 w 330"/>
                  <a:gd name="T23" fmla="*/ 74 h 80"/>
                  <a:gd name="T24" fmla="*/ 578 w 330"/>
                  <a:gd name="T25" fmla="*/ 151 h 80"/>
                  <a:gd name="T26" fmla="*/ 442 w 330"/>
                  <a:gd name="T27" fmla="*/ 246 h 80"/>
                  <a:gd name="T28" fmla="*/ 219 w 330"/>
                  <a:gd name="T29" fmla="*/ 198 h 80"/>
                  <a:gd name="T30" fmla="*/ 25 w 330"/>
                  <a:gd name="T31" fmla="*/ 176 h 8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30" h="80">
                    <a:moveTo>
                      <a:pt x="0" y="46"/>
                    </a:moveTo>
                    <a:cubicBezTo>
                      <a:pt x="7" y="52"/>
                      <a:pt x="23" y="56"/>
                      <a:pt x="32" y="59"/>
                    </a:cubicBezTo>
                    <a:cubicBezTo>
                      <a:pt x="42" y="63"/>
                      <a:pt x="53" y="67"/>
                      <a:pt x="64" y="70"/>
                    </a:cubicBezTo>
                    <a:cubicBezTo>
                      <a:pt x="83" y="75"/>
                      <a:pt x="99" y="80"/>
                      <a:pt x="118" y="77"/>
                    </a:cubicBezTo>
                    <a:cubicBezTo>
                      <a:pt x="136" y="75"/>
                      <a:pt x="151" y="72"/>
                      <a:pt x="168" y="65"/>
                    </a:cubicBezTo>
                    <a:cubicBezTo>
                      <a:pt x="182" y="59"/>
                      <a:pt x="195" y="53"/>
                      <a:pt x="209" y="50"/>
                    </a:cubicBezTo>
                    <a:cubicBezTo>
                      <a:pt x="237" y="46"/>
                      <a:pt x="265" y="52"/>
                      <a:pt x="292" y="47"/>
                    </a:cubicBezTo>
                    <a:cubicBezTo>
                      <a:pt x="330" y="41"/>
                      <a:pt x="284" y="9"/>
                      <a:pt x="270" y="0"/>
                    </a:cubicBezTo>
                    <a:cubicBezTo>
                      <a:pt x="276" y="4"/>
                      <a:pt x="279" y="12"/>
                      <a:pt x="275" y="18"/>
                    </a:cubicBezTo>
                    <a:cubicBezTo>
                      <a:pt x="269" y="27"/>
                      <a:pt x="251" y="23"/>
                      <a:pt x="242" y="22"/>
                    </a:cubicBezTo>
                    <a:cubicBezTo>
                      <a:pt x="220" y="18"/>
                      <a:pt x="198" y="10"/>
                      <a:pt x="176" y="4"/>
                    </a:cubicBezTo>
                    <a:cubicBezTo>
                      <a:pt x="176" y="25"/>
                      <a:pt x="155" y="25"/>
                      <a:pt x="138" y="19"/>
                    </a:cubicBezTo>
                    <a:cubicBezTo>
                      <a:pt x="138" y="27"/>
                      <a:pt x="146" y="31"/>
                      <a:pt x="145" y="39"/>
                    </a:cubicBezTo>
                    <a:cubicBezTo>
                      <a:pt x="144" y="52"/>
                      <a:pt x="122" y="61"/>
                      <a:pt x="111" y="63"/>
                    </a:cubicBezTo>
                    <a:cubicBezTo>
                      <a:pt x="91" y="66"/>
                      <a:pt x="73" y="56"/>
                      <a:pt x="55" y="51"/>
                    </a:cubicBezTo>
                    <a:cubicBezTo>
                      <a:pt x="41" y="47"/>
                      <a:pt x="17" y="53"/>
                      <a:pt x="6" y="45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9" name="Freeform 969">
                <a:extLst>
                  <a:ext uri="{FF2B5EF4-FFF2-40B4-BE49-F238E27FC236}">
                    <a16:creationId xmlns:a16="http://schemas.microsoft.com/office/drawing/2014/main" id="{56D4FDBD-B9DF-6A5F-7522-DDAB751A5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" y="1659"/>
                <a:ext cx="279" cy="134"/>
              </a:xfrm>
              <a:custGeom>
                <a:avLst/>
                <a:gdLst>
                  <a:gd name="T0" fmla="*/ 63 w 176"/>
                  <a:gd name="T1" fmla="*/ 333 h 85"/>
                  <a:gd name="T2" fmla="*/ 90 w 176"/>
                  <a:gd name="T3" fmla="*/ 266 h 85"/>
                  <a:gd name="T4" fmla="*/ 339 w 176"/>
                  <a:gd name="T5" fmla="*/ 191 h 85"/>
                  <a:gd name="T6" fmla="*/ 701 w 176"/>
                  <a:gd name="T7" fmla="*/ 0 h 85"/>
                  <a:gd name="T8" fmla="*/ 455 w 176"/>
                  <a:gd name="T9" fmla="*/ 224 h 85"/>
                  <a:gd name="T10" fmla="*/ 73 w 176"/>
                  <a:gd name="T11" fmla="*/ 301 h 8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6" h="85">
                    <a:moveTo>
                      <a:pt x="16" y="85"/>
                    </a:moveTo>
                    <a:cubicBezTo>
                      <a:pt x="0" y="83"/>
                      <a:pt x="18" y="70"/>
                      <a:pt x="23" y="68"/>
                    </a:cubicBezTo>
                    <a:cubicBezTo>
                      <a:pt x="42" y="59"/>
                      <a:pt x="64" y="55"/>
                      <a:pt x="85" y="49"/>
                    </a:cubicBezTo>
                    <a:cubicBezTo>
                      <a:pt x="117" y="38"/>
                      <a:pt x="147" y="18"/>
                      <a:pt x="176" y="0"/>
                    </a:cubicBezTo>
                    <a:cubicBezTo>
                      <a:pt x="153" y="17"/>
                      <a:pt x="137" y="40"/>
                      <a:pt x="114" y="57"/>
                    </a:cubicBezTo>
                    <a:cubicBezTo>
                      <a:pt x="93" y="73"/>
                      <a:pt x="43" y="77"/>
                      <a:pt x="18" y="7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0" name="Freeform 970">
                <a:extLst>
                  <a:ext uri="{FF2B5EF4-FFF2-40B4-BE49-F238E27FC236}">
                    <a16:creationId xmlns:a16="http://schemas.microsoft.com/office/drawing/2014/main" id="{4ECA5152-1E81-8F8C-0662-C36A68361C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" y="1733"/>
                <a:ext cx="33" cy="23"/>
              </a:xfrm>
              <a:custGeom>
                <a:avLst/>
                <a:gdLst>
                  <a:gd name="T0" fmla="*/ 0 w 21"/>
                  <a:gd name="T1" fmla="*/ 43 h 14"/>
                  <a:gd name="T2" fmla="*/ 82 w 21"/>
                  <a:gd name="T3" fmla="*/ 8 h 14"/>
                  <a:gd name="T4" fmla="*/ 27 w 21"/>
                  <a:gd name="T5" fmla="*/ 13 h 1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" h="14">
                    <a:moveTo>
                      <a:pt x="0" y="10"/>
                    </a:moveTo>
                    <a:cubicBezTo>
                      <a:pt x="7" y="14"/>
                      <a:pt x="17" y="8"/>
                      <a:pt x="21" y="2"/>
                    </a:cubicBezTo>
                    <a:cubicBezTo>
                      <a:pt x="16" y="0"/>
                      <a:pt x="12" y="2"/>
                      <a:pt x="7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1" name="Freeform 971">
                <a:extLst>
                  <a:ext uri="{FF2B5EF4-FFF2-40B4-BE49-F238E27FC236}">
                    <a16:creationId xmlns:a16="http://schemas.microsoft.com/office/drawing/2014/main" id="{45106964-61BE-16D5-BBB3-2A5FA9EF42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" y="1730"/>
                <a:ext cx="10" cy="11"/>
              </a:xfrm>
              <a:custGeom>
                <a:avLst/>
                <a:gdLst>
                  <a:gd name="T0" fmla="*/ 5 w 6"/>
                  <a:gd name="T1" fmla="*/ 0 h 7"/>
                  <a:gd name="T2" fmla="*/ 0 w 6"/>
                  <a:gd name="T3" fmla="*/ 22 h 7"/>
                  <a:gd name="T4" fmla="*/ 28 w 6"/>
                  <a:gd name="T5" fmla="*/ 13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1" y="0"/>
                    </a:moveTo>
                    <a:cubicBezTo>
                      <a:pt x="1" y="2"/>
                      <a:pt x="0" y="4"/>
                      <a:pt x="0" y="6"/>
                    </a:cubicBezTo>
                    <a:cubicBezTo>
                      <a:pt x="6" y="7"/>
                      <a:pt x="5" y="5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2" name="Oval 972">
                <a:extLst>
                  <a:ext uri="{FF2B5EF4-FFF2-40B4-BE49-F238E27FC236}">
                    <a16:creationId xmlns:a16="http://schemas.microsoft.com/office/drawing/2014/main" id="{BC9DFAEC-82FC-AADF-5FB3-3D0EAB26A6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3" y="1722"/>
                <a:ext cx="84" cy="6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3" name="Oval 973">
                <a:extLst>
                  <a:ext uri="{FF2B5EF4-FFF2-40B4-BE49-F238E27FC236}">
                    <a16:creationId xmlns:a16="http://schemas.microsoft.com/office/drawing/2014/main" id="{55DC991B-DD9C-08AF-69E2-02375A7ED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2" y="1708"/>
                <a:ext cx="84" cy="6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4" name="Oval 974">
                <a:extLst>
                  <a:ext uri="{FF2B5EF4-FFF2-40B4-BE49-F238E27FC236}">
                    <a16:creationId xmlns:a16="http://schemas.microsoft.com/office/drawing/2014/main" id="{74DAAE6E-DFE8-B164-0260-E49EDAEF6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" y="1716"/>
                <a:ext cx="84" cy="6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5" name="Freeform 975">
                <a:extLst>
                  <a:ext uri="{FF2B5EF4-FFF2-40B4-BE49-F238E27FC236}">
                    <a16:creationId xmlns:a16="http://schemas.microsoft.com/office/drawing/2014/main" id="{CA3A4242-E64C-0C0A-5B53-BDF05AD68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" y="1732"/>
                <a:ext cx="63" cy="44"/>
              </a:xfrm>
              <a:custGeom>
                <a:avLst/>
                <a:gdLst>
                  <a:gd name="T0" fmla="*/ 0 w 40"/>
                  <a:gd name="T1" fmla="*/ 66 h 28"/>
                  <a:gd name="T2" fmla="*/ 5 w 40"/>
                  <a:gd name="T3" fmla="*/ 82 h 28"/>
                  <a:gd name="T4" fmla="*/ 74 w 40"/>
                  <a:gd name="T5" fmla="*/ 108 h 28"/>
                  <a:gd name="T6" fmla="*/ 156 w 40"/>
                  <a:gd name="T7" fmla="*/ 42 h 28"/>
                  <a:gd name="T8" fmla="*/ 156 w 40"/>
                  <a:gd name="T9" fmla="*/ 27 h 28"/>
                  <a:gd name="T10" fmla="*/ 87 w 40"/>
                  <a:gd name="T11" fmla="*/ 0 h 28"/>
                  <a:gd name="T12" fmla="*/ 0 w 40"/>
                  <a:gd name="T13" fmla="*/ 66 h 2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8">
                    <a:moveTo>
                      <a:pt x="0" y="17"/>
                    </a:moveTo>
                    <a:cubicBezTo>
                      <a:pt x="0" y="18"/>
                      <a:pt x="0" y="19"/>
                      <a:pt x="1" y="21"/>
                    </a:cubicBezTo>
                    <a:cubicBezTo>
                      <a:pt x="4" y="25"/>
                      <a:pt x="11" y="28"/>
                      <a:pt x="19" y="28"/>
                    </a:cubicBezTo>
                    <a:cubicBezTo>
                      <a:pt x="31" y="28"/>
                      <a:pt x="40" y="21"/>
                      <a:pt x="40" y="11"/>
                    </a:cubicBezTo>
                    <a:cubicBezTo>
                      <a:pt x="40" y="10"/>
                      <a:pt x="40" y="9"/>
                      <a:pt x="40" y="7"/>
                    </a:cubicBezTo>
                    <a:cubicBezTo>
                      <a:pt x="36" y="3"/>
                      <a:pt x="29" y="0"/>
                      <a:pt x="22" y="0"/>
                    </a:cubicBezTo>
                    <a:cubicBezTo>
                      <a:pt x="10" y="0"/>
                      <a:pt x="0" y="7"/>
                      <a:pt x="0" y="17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6" name="Oval 976">
                <a:extLst>
                  <a:ext uri="{FF2B5EF4-FFF2-40B4-BE49-F238E27FC236}">
                    <a16:creationId xmlns:a16="http://schemas.microsoft.com/office/drawing/2014/main" id="{81DE1289-6DC8-A985-0522-1420F85FA4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3" y="1730"/>
                <a:ext cx="17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7" name="Oval 977">
                <a:extLst>
                  <a:ext uri="{FF2B5EF4-FFF2-40B4-BE49-F238E27FC236}">
                    <a16:creationId xmlns:a16="http://schemas.microsoft.com/office/drawing/2014/main" id="{F68FC775-F6C4-D237-8ED1-9620282DC8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3" y="1729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8" name="Freeform 978">
                <a:extLst>
                  <a:ext uri="{FF2B5EF4-FFF2-40B4-BE49-F238E27FC236}">
                    <a16:creationId xmlns:a16="http://schemas.microsoft.com/office/drawing/2014/main" id="{F7E043D0-3D4F-AFD0-5C13-DD7125562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" y="1752"/>
                <a:ext cx="46" cy="29"/>
              </a:xfrm>
              <a:custGeom>
                <a:avLst/>
                <a:gdLst>
                  <a:gd name="T0" fmla="*/ 116 w 29"/>
                  <a:gd name="T1" fmla="*/ 0 h 18"/>
                  <a:gd name="T2" fmla="*/ 0 w 29"/>
                  <a:gd name="T3" fmla="*/ 60 h 18"/>
                  <a:gd name="T4" fmla="*/ 116 w 29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8">
                    <a:moveTo>
                      <a:pt x="29" y="0"/>
                    </a:moveTo>
                    <a:cubicBezTo>
                      <a:pt x="25" y="16"/>
                      <a:pt x="10" y="18"/>
                      <a:pt x="0" y="14"/>
                    </a:cubicBezTo>
                    <a:cubicBezTo>
                      <a:pt x="7" y="13"/>
                      <a:pt x="21" y="11"/>
                      <a:pt x="29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9" name="Freeform 979">
                <a:extLst>
                  <a:ext uri="{FF2B5EF4-FFF2-40B4-BE49-F238E27FC236}">
                    <a16:creationId xmlns:a16="http://schemas.microsoft.com/office/drawing/2014/main" id="{44894A55-38D5-3FB5-9B82-5317B806CC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" y="1634"/>
                <a:ext cx="574" cy="253"/>
              </a:xfrm>
              <a:custGeom>
                <a:avLst/>
                <a:gdLst>
                  <a:gd name="T0" fmla="*/ 802 w 362"/>
                  <a:gd name="T1" fmla="*/ 13 h 160"/>
                  <a:gd name="T2" fmla="*/ 1199 w 362"/>
                  <a:gd name="T3" fmla="*/ 177 h 160"/>
                  <a:gd name="T4" fmla="*/ 1422 w 362"/>
                  <a:gd name="T5" fmla="*/ 427 h 160"/>
                  <a:gd name="T6" fmla="*/ 953 w 362"/>
                  <a:gd name="T7" fmla="*/ 478 h 160"/>
                  <a:gd name="T8" fmla="*/ 498 w 362"/>
                  <a:gd name="T9" fmla="*/ 577 h 160"/>
                  <a:gd name="T10" fmla="*/ 5 w 362"/>
                  <a:gd name="T11" fmla="*/ 387 h 160"/>
                  <a:gd name="T12" fmla="*/ 347 w 362"/>
                  <a:gd name="T13" fmla="*/ 206 h 160"/>
                  <a:gd name="T14" fmla="*/ 802 w 362"/>
                  <a:gd name="T15" fmla="*/ 13 h 1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62" h="160">
                    <a:moveTo>
                      <a:pt x="201" y="3"/>
                    </a:moveTo>
                    <a:cubicBezTo>
                      <a:pt x="224" y="0"/>
                      <a:pt x="252" y="8"/>
                      <a:pt x="301" y="45"/>
                    </a:cubicBezTo>
                    <a:cubicBezTo>
                      <a:pt x="350" y="82"/>
                      <a:pt x="362" y="86"/>
                      <a:pt x="357" y="108"/>
                    </a:cubicBezTo>
                    <a:cubicBezTo>
                      <a:pt x="353" y="129"/>
                      <a:pt x="281" y="109"/>
                      <a:pt x="239" y="121"/>
                    </a:cubicBezTo>
                    <a:cubicBezTo>
                      <a:pt x="197" y="133"/>
                      <a:pt x="179" y="160"/>
                      <a:pt x="125" y="146"/>
                    </a:cubicBezTo>
                    <a:cubicBezTo>
                      <a:pt x="71" y="133"/>
                      <a:pt x="2" y="117"/>
                      <a:pt x="1" y="98"/>
                    </a:cubicBezTo>
                    <a:cubicBezTo>
                      <a:pt x="0" y="78"/>
                      <a:pt x="41" y="68"/>
                      <a:pt x="87" y="52"/>
                    </a:cubicBezTo>
                    <a:cubicBezTo>
                      <a:pt x="132" y="36"/>
                      <a:pt x="180" y="6"/>
                      <a:pt x="201" y="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0" name="Freeform 980">
                <a:extLst>
                  <a:ext uri="{FF2B5EF4-FFF2-40B4-BE49-F238E27FC236}">
                    <a16:creationId xmlns:a16="http://schemas.microsoft.com/office/drawing/2014/main" id="{B61F7996-ECC2-2CC4-7562-AC365A012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1" y="1981"/>
                <a:ext cx="602" cy="430"/>
              </a:xfrm>
              <a:custGeom>
                <a:avLst/>
                <a:gdLst>
                  <a:gd name="T0" fmla="*/ 27 w 380"/>
                  <a:gd name="T1" fmla="*/ 259 h 272"/>
                  <a:gd name="T2" fmla="*/ 219 w 380"/>
                  <a:gd name="T3" fmla="*/ 443 h 272"/>
                  <a:gd name="T4" fmla="*/ 713 w 380"/>
                  <a:gd name="T5" fmla="*/ 825 h 272"/>
                  <a:gd name="T6" fmla="*/ 933 w 380"/>
                  <a:gd name="T7" fmla="*/ 1067 h 272"/>
                  <a:gd name="T8" fmla="*/ 1217 w 380"/>
                  <a:gd name="T9" fmla="*/ 857 h 272"/>
                  <a:gd name="T10" fmla="*/ 1443 w 380"/>
                  <a:gd name="T11" fmla="*/ 522 h 272"/>
                  <a:gd name="T12" fmla="*/ 1277 w 380"/>
                  <a:gd name="T13" fmla="*/ 95 h 272"/>
                  <a:gd name="T14" fmla="*/ 795 w 380"/>
                  <a:gd name="T15" fmla="*/ 33 h 272"/>
                  <a:gd name="T16" fmla="*/ 341 w 380"/>
                  <a:gd name="T17" fmla="*/ 182 h 272"/>
                  <a:gd name="T18" fmla="*/ 27 w 380"/>
                  <a:gd name="T19" fmla="*/ 259 h 2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80" h="272">
                    <a:moveTo>
                      <a:pt x="7" y="66"/>
                    </a:moveTo>
                    <a:cubicBezTo>
                      <a:pt x="0" y="87"/>
                      <a:pt x="12" y="94"/>
                      <a:pt x="55" y="112"/>
                    </a:cubicBezTo>
                    <a:cubicBezTo>
                      <a:pt x="98" y="130"/>
                      <a:pt x="151" y="162"/>
                      <a:pt x="179" y="209"/>
                    </a:cubicBezTo>
                    <a:cubicBezTo>
                      <a:pt x="208" y="257"/>
                      <a:pt x="207" y="272"/>
                      <a:pt x="235" y="270"/>
                    </a:cubicBezTo>
                    <a:cubicBezTo>
                      <a:pt x="262" y="268"/>
                      <a:pt x="292" y="255"/>
                      <a:pt x="306" y="217"/>
                    </a:cubicBezTo>
                    <a:cubicBezTo>
                      <a:pt x="320" y="180"/>
                      <a:pt x="346" y="153"/>
                      <a:pt x="363" y="132"/>
                    </a:cubicBezTo>
                    <a:cubicBezTo>
                      <a:pt x="380" y="110"/>
                      <a:pt x="354" y="47"/>
                      <a:pt x="321" y="24"/>
                    </a:cubicBezTo>
                    <a:cubicBezTo>
                      <a:pt x="288" y="2"/>
                      <a:pt x="229" y="0"/>
                      <a:pt x="200" y="8"/>
                    </a:cubicBezTo>
                    <a:cubicBezTo>
                      <a:pt x="170" y="16"/>
                      <a:pt x="128" y="39"/>
                      <a:pt x="86" y="46"/>
                    </a:cubicBezTo>
                    <a:cubicBezTo>
                      <a:pt x="44" y="53"/>
                      <a:pt x="12" y="49"/>
                      <a:pt x="7" y="6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1" name="Freeform 981">
                <a:extLst>
                  <a:ext uri="{FF2B5EF4-FFF2-40B4-BE49-F238E27FC236}">
                    <a16:creationId xmlns:a16="http://schemas.microsoft.com/office/drawing/2014/main" id="{D6700483-3114-C7EF-0B66-2A36CDFB5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" y="2048"/>
                <a:ext cx="485" cy="377"/>
              </a:xfrm>
              <a:custGeom>
                <a:avLst/>
                <a:gdLst>
                  <a:gd name="T0" fmla="*/ 5 w 306"/>
                  <a:gd name="T1" fmla="*/ 237 h 239"/>
                  <a:gd name="T2" fmla="*/ 319 w 306"/>
                  <a:gd name="T3" fmla="*/ 375 h 239"/>
                  <a:gd name="T4" fmla="*/ 558 w 306"/>
                  <a:gd name="T5" fmla="*/ 612 h 239"/>
                  <a:gd name="T6" fmla="*/ 872 w 306"/>
                  <a:gd name="T7" fmla="*/ 784 h 239"/>
                  <a:gd name="T8" fmla="*/ 975 w 306"/>
                  <a:gd name="T9" fmla="*/ 598 h 239"/>
                  <a:gd name="T10" fmla="*/ 1083 w 306"/>
                  <a:gd name="T11" fmla="*/ 427 h 239"/>
                  <a:gd name="T12" fmla="*/ 1060 w 306"/>
                  <a:gd name="T13" fmla="*/ 0 h 239"/>
                  <a:gd name="T14" fmla="*/ 1032 w 306"/>
                  <a:gd name="T15" fmla="*/ 311 h 239"/>
                  <a:gd name="T16" fmla="*/ 802 w 306"/>
                  <a:gd name="T17" fmla="*/ 301 h 239"/>
                  <a:gd name="T18" fmla="*/ 764 w 306"/>
                  <a:gd name="T19" fmla="*/ 409 h 239"/>
                  <a:gd name="T20" fmla="*/ 626 w 306"/>
                  <a:gd name="T21" fmla="*/ 374 h 239"/>
                  <a:gd name="T22" fmla="*/ 605 w 306"/>
                  <a:gd name="T23" fmla="*/ 470 h 239"/>
                  <a:gd name="T24" fmla="*/ 426 w 306"/>
                  <a:gd name="T25" fmla="*/ 404 h 239"/>
                  <a:gd name="T26" fmla="*/ 185 w 306"/>
                  <a:gd name="T27" fmla="*/ 271 h 239"/>
                  <a:gd name="T28" fmla="*/ 0 w 306"/>
                  <a:gd name="T29" fmla="*/ 232 h 23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06" h="239">
                    <a:moveTo>
                      <a:pt x="1" y="60"/>
                    </a:moveTo>
                    <a:cubicBezTo>
                      <a:pt x="26" y="73"/>
                      <a:pt x="55" y="80"/>
                      <a:pt x="80" y="96"/>
                    </a:cubicBezTo>
                    <a:cubicBezTo>
                      <a:pt x="103" y="110"/>
                      <a:pt x="126" y="132"/>
                      <a:pt x="140" y="156"/>
                    </a:cubicBezTo>
                    <a:cubicBezTo>
                      <a:pt x="159" y="188"/>
                      <a:pt x="176" y="239"/>
                      <a:pt x="219" y="200"/>
                    </a:cubicBezTo>
                    <a:cubicBezTo>
                      <a:pt x="233" y="187"/>
                      <a:pt x="240" y="171"/>
                      <a:pt x="245" y="152"/>
                    </a:cubicBezTo>
                    <a:cubicBezTo>
                      <a:pt x="250" y="134"/>
                      <a:pt x="261" y="124"/>
                      <a:pt x="272" y="109"/>
                    </a:cubicBezTo>
                    <a:cubicBezTo>
                      <a:pt x="297" y="76"/>
                      <a:pt x="306" y="28"/>
                      <a:pt x="266" y="0"/>
                    </a:cubicBezTo>
                    <a:cubicBezTo>
                      <a:pt x="278" y="29"/>
                      <a:pt x="282" y="54"/>
                      <a:pt x="259" y="79"/>
                    </a:cubicBezTo>
                    <a:cubicBezTo>
                      <a:pt x="244" y="97"/>
                      <a:pt x="219" y="83"/>
                      <a:pt x="201" y="77"/>
                    </a:cubicBezTo>
                    <a:cubicBezTo>
                      <a:pt x="200" y="89"/>
                      <a:pt x="204" y="98"/>
                      <a:pt x="192" y="104"/>
                    </a:cubicBezTo>
                    <a:cubicBezTo>
                      <a:pt x="182" y="109"/>
                      <a:pt x="162" y="106"/>
                      <a:pt x="157" y="95"/>
                    </a:cubicBezTo>
                    <a:cubicBezTo>
                      <a:pt x="158" y="103"/>
                      <a:pt x="163" y="115"/>
                      <a:pt x="152" y="120"/>
                    </a:cubicBezTo>
                    <a:cubicBezTo>
                      <a:pt x="142" y="124"/>
                      <a:pt x="115" y="109"/>
                      <a:pt x="107" y="103"/>
                    </a:cubicBezTo>
                    <a:cubicBezTo>
                      <a:pt x="86" y="86"/>
                      <a:pt x="73" y="78"/>
                      <a:pt x="47" y="69"/>
                    </a:cubicBezTo>
                    <a:cubicBezTo>
                      <a:pt x="38" y="65"/>
                      <a:pt x="6" y="67"/>
                      <a:pt x="0" y="59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2" name="Freeform 982">
                <a:extLst>
                  <a:ext uri="{FF2B5EF4-FFF2-40B4-BE49-F238E27FC236}">
                    <a16:creationId xmlns:a16="http://schemas.microsoft.com/office/drawing/2014/main" id="{442BD8D7-0961-478E-AE35-54E274FF1F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" y="2010"/>
                <a:ext cx="418" cy="103"/>
              </a:xfrm>
              <a:custGeom>
                <a:avLst/>
                <a:gdLst>
                  <a:gd name="T0" fmla="*/ 40 w 264"/>
                  <a:gd name="T1" fmla="*/ 254 h 65"/>
                  <a:gd name="T2" fmla="*/ 219 w 264"/>
                  <a:gd name="T3" fmla="*/ 151 h 65"/>
                  <a:gd name="T4" fmla="*/ 454 w 264"/>
                  <a:gd name="T5" fmla="*/ 116 h 65"/>
                  <a:gd name="T6" fmla="*/ 735 w 264"/>
                  <a:gd name="T7" fmla="*/ 13 h 65"/>
                  <a:gd name="T8" fmla="*/ 1048 w 264"/>
                  <a:gd name="T9" fmla="*/ 60 h 65"/>
                  <a:gd name="T10" fmla="*/ 774 w 264"/>
                  <a:gd name="T11" fmla="*/ 116 h 65"/>
                  <a:gd name="T12" fmla="*/ 477 w 264"/>
                  <a:gd name="T13" fmla="*/ 258 h 65"/>
                  <a:gd name="T14" fmla="*/ 120 w 264"/>
                  <a:gd name="T15" fmla="*/ 184 h 6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65">
                    <a:moveTo>
                      <a:pt x="10" y="64"/>
                    </a:moveTo>
                    <a:cubicBezTo>
                      <a:pt x="0" y="45"/>
                      <a:pt x="45" y="39"/>
                      <a:pt x="55" y="38"/>
                    </a:cubicBezTo>
                    <a:cubicBezTo>
                      <a:pt x="76" y="36"/>
                      <a:pt x="94" y="37"/>
                      <a:pt x="114" y="29"/>
                    </a:cubicBezTo>
                    <a:cubicBezTo>
                      <a:pt x="137" y="20"/>
                      <a:pt x="160" y="6"/>
                      <a:pt x="185" y="3"/>
                    </a:cubicBezTo>
                    <a:cubicBezTo>
                      <a:pt x="209" y="0"/>
                      <a:pt x="244" y="0"/>
                      <a:pt x="264" y="15"/>
                    </a:cubicBezTo>
                    <a:cubicBezTo>
                      <a:pt x="240" y="2"/>
                      <a:pt x="212" y="13"/>
                      <a:pt x="195" y="29"/>
                    </a:cubicBezTo>
                    <a:cubicBezTo>
                      <a:pt x="177" y="46"/>
                      <a:pt x="146" y="65"/>
                      <a:pt x="120" y="65"/>
                    </a:cubicBezTo>
                    <a:cubicBezTo>
                      <a:pt x="90" y="64"/>
                      <a:pt x="60" y="49"/>
                      <a:pt x="30" y="46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3" name="Freeform 983">
                <a:extLst>
                  <a:ext uri="{FF2B5EF4-FFF2-40B4-BE49-F238E27FC236}">
                    <a16:creationId xmlns:a16="http://schemas.microsoft.com/office/drawing/2014/main" id="{A2251F7E-F6DD-A70D-7B7C-C83E8AD95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7" y="2045"/>
                <a:ext cx="75" cy="36"/>
              </a:xfrm>
              <a:custGeom>
                <a:avLst/>
                <a:gdLst>
                  <a:gd name="T0" fmla="*/ 35 w 47"/>
                  <a:gd name="T1" fmla="*/ 61 h 23"/>
                  <a:gd name="T2" fmla="*/ 191 w 47"/>
                  <a:gd name="T3" fmla="*/ 0 h 23"/>
                  <a:gd name="T4" fmla="*/ 124 w 47"/>
                  <a:gd name="T5" fmla="*/ 74 h 23"/>
                  <a:gd name="T6" fmla="*/ 0 w 47"/>
                  <a:gd name="T7" fmla="*/ 77 h 2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7" h="23">
                    <a:moveTo>
                      <a:pt x="9" y="16"/>
                    </a:moveTo>
                    <a:cubicBezTo>
                      <a:pt x="22" y="9"/>
                      <a:pt x="35" y="7"/>
                      <a:pt x="47" y="0"/>
                    </a:cubicBezTo>
                    <a:cubicBezTo>
                      <a:pt x="42" y="6"/>
                      <a:pt x="38" y="16"/>
                      <a:pt x="31" y="19"/>
                    </a:cubicBezTo>
                    <a:cubicBezTo>
                      <a:pt x="21" y="23"/>
                      <a:pt x="10" y="15"/>
                      <a:pt x="0" y="2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4" name="Freeform 984">
                <a:extLst>
                  <a:ext uri="{FF2B5EF4-FFF2-40B4-BE49-F238E27FC236}">
                    <a16:creationId xmlns:a16="http://schemas.microsoft.com/office/drawing/2014/main" id="{E698BA7E-FFAB-CFC7-023C-28960AFDB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2041"/>
                <a:ext cx="17" cy="13"/>
              </a:xfrm>
              <a:custGeom>
                <a:avLst/>
                <a:gdLst>
                  <a:gd name="T0" fmla="*/ 14 w 11"/>
                  <a:gd name="T1" fmla="*/ 0 h 8"/>
                  <a:gd name="T2" fmla="*/ 0 w 11"/>
                  <a:gd name="T3" fmla="*/ 34 h 8"/>
                  <a:gd name="T4" fmla="*/ 40 w 11"/>
                  <a:gd name="T5" fmla="*/ 18 h 8"/>
                  <a:gd name="T6" fmla="*/ 29 w 11"/>
                  <a:gd name="T7" fmla="*/ 0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" h="8">
                    <a:moveTo>
                      <a:pt x="4" y="0"/>
                    </a:moveTo>
                    <a:cubicBezTo>
                      <a:pt x="2" y="2"/>
                      <a:pt x="1" y="5"/>
                      <a:pt x="0" y="8"/>
                    </a:cubicBezTo>
                    <a:cubicBezTo>
                      <a:pt x="4" y="8"/>
                      <a:pt x="8" y="6"/>
                      <a:pt x="11" y="4"/>
                    </a:cubicBezTo>
                    <a:cubicBezTo>
                      <a:pt x="10" y="3"/>
                      <a:pt x="9" y="1"/>
                      <a:pt x="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5" name="Freeform 985">
                <a:extLst>
                  <a:ext uri="{FF2B5EF4-FFF2-40B4-BE49-F238E27FC236}">
                    <a16:creationId xmlns:a16="http://schemas.microsoft.com/office/drawing/2014/main" id="{8AE42159-7863-3843-0B68-048200794B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4" y="2068"/>
                <a:ext cx="13" cy="11"/>
              </a:xfrm>
              <a:custGeom>
                <a:avLst/>
                <a:gdLst>
                  <a:gd name="T0" fmla="*/ 26 w 8"/>
                  <a:gd name="T1" fmla="*/ 0 h 7"/>
                  <a:gd name="T2" fmla="*/ 0 w 8"/>
                  <a:gd name="T3" fmla="*/ 27 h 7"/>
                  <a:gd name="T4" fmla="*/ 34 w 8"/>
                  <a:gd name="T5" fmla="*/ 5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6" y="0"/>
                    </a:moveTo>
                    <a:cubicBezTo>
                      <a:pt x="3" y="1"/>
                      <a:pt x="1" y="3"/>
                      <a:pt x="0" y="7"/>
                    </a:cubicBezTo>
                    <a:cubicBezTo>
                      <a:pt x="4" y="6"/>
                      <a:pt x="6" y="4"/>
                      <a:pt x="8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6" name="Oval 986">
                <a:extLst>
                  <a:ext uri="{FF2B5EF4-FFF2-40B4-BE49-F238E27FC236}">
                    <a16:creationId xmlns:a16="http://schemas.microsoft.com/office/drawing/2014/main" id="{A1EF1752-246F-CA56-8471-E8677B798F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5" y="2146"/>
                <a:ext cx="93" cy="88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7" name="Oval 987">
                <a:extLst>
                  <a:ext uri="{FF2B5EF4-FFF2-40B4-BE49-F238E27FC236}">
                    <a16:creationId xmlns:a16="http://schemas.microsoft.com/office/drawing/2014/main" id="{89532024-8235-8D15-B81D-37045900BE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2127"/>
                <a:ext cx="93" cy="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8" name="Oval 988">
                <a:extLst>
                  <a:ext uri="{FF2B5EF4-FFF2-40B4-BE49-F238E27FC236}">
                    <a16:creationId xmlns:a16="http://schemas.microsoft.com/office/drawing/2014/main" id="{CD6C145D-54F8-72D7-6368-FF63E33CF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0" y="2138"/>
                <a:ext cx="94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9" name="Freeform 989">
                <a:extLst>
                  <a:ext uri="{FF2B5EF4-FFF2-40B4-BE49-F238E27FC236}">
                    <a16:creationId xmlns:a16="http://schemas.microsoft.com/office/drawing/2014/main" id="{2AD66E64-0BC5-47B1-5DE1-D57FA03373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4" y="2158"/>
                <a:ext cx="72" cy="62"/>
              </a:xfrm>
              <a:custGeom>
                <a:avLst/>
                <a:gdLst>
                  <a:gd name="T0" fmla="*/ 0 w 45"/>
                  <a:gd name="T1" fmla="*/ 94 h 39"/>
                  <a:gd name="T2" fmla="*/ 0 w 45"/>
                  <a:gd name="T3" fmla="*/ 114 h 39"/>
                  <a:gd name="T4" fmla="*/ 86 w 45"/>
                  <a:gd name="T5" fmla="*/ 157 h 39"/>
                  <a:gd name="T6" fmla="*/ 184 w 45"/>
                  <a:gd name="T7" fmla="*/ 64 h 39"/>
                  <a:gd name="T8" fmla="*/ 179 w 45"/>
                  <a:gd name="T9" fmla="*/ 43 h 39"/>
                  <a:gd name="T10" fmla="*/ 98 w 45"/>
                  <a:gd name="T11" fmla="*/ 0 h 39"/>
                  <a:gd name="T12" fmla="*/ 0 w 45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4"/>
                      <a:pt x="32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0" name="Oval 990">
                <a:extLst>
                  <a:ext uri="{FF2B5EF4-FFF2-40B4-BE49-F238E27FC236}">
                    <a16:creationId xmlns:a16="http://schemas.microsoft.com/office/drawing/2014/main" id="{4ACF2480-6D9A-0DD8-BD72-2468357F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6" y="2158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1" name="Oval 991">
                <a:extLst>
                  <a:ext uri="{FF2B5EF4-FFF2-40B4-BE49-F238E27FC236}">
                    <a16:creationId xmlns:a16="http://schemas.microsoft.com/office/drawing/2014/main" id="{B580F459-CE72-BF42-F114-5BD8992196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8" y="2155"/>
                <a:ext cx="15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2" name="Freeform 992">
                <a:extLst>
                  <a:ext uri="{FF2B5EF4-FFF2-40B4-BE49-F238E27FC236}">
                    <a16:creationId xmlns:a16="http://schemas.microsoft.com/office/drawing/2014/main" id="{8E5882A4-0AEF-7209-8217-CEDB2AA011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4" y="2187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69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7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3" name="Freeform 993">
                <a:extLst>
                  <a:ext uri="{FF2B5EF4-FFF2-40B4-BE49-F238E27FC236}">
                    <a16:creationId xmlns:a16="http://schemas.microsoft.com/office/drawing/2014/main" id="{3A2E8DE1-D035-8C31-AA99-75AC6FB65C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1" y="1981"/>
                <a:ext cx="602" cy="430"/>
              </a:xfrm>
              <a:custGeom>
                <a:avLst/>
                <a:gdLst>
                  <a:gd name="T0" fmla="*/ 27 w 380"/>
                  <a:gd name="T1" fmla="*/ 259 h 272"/>
                  <a:gd name="T2" fmla="*/ 219 w 380"/>
                  <a:gd name="T3" fmla="*/ 443 h 272"/>
                  <a:gd name="T4" fmla="*/ 713 w 380"/>
                  <a:gd name="T5" fmla="*/ 825 h 272"/>
                  <a:gd name="T6" fmla="*/ 933 w 380"/>
                  <a:gd name="T7" fmla="*/ 1067 h 272"/>
                  <a:gd name="T8" fmla="*/ 1217 w 380"/>
                  <a:gd name="T9" fmla="*/ 857 h 272"/>
                  <a:gd name="T10" fmla="*/ 1443 w 380"/>
                  <a:gd name="T11" fmla="*/ 522 h 272"/>
                  <a:gd name="T12" fmla="*/ 1277 w 380"/>
                  <a:gd name="T13" fmla="*/ 95 h 272"/>
                  <a:gd name="T14" fmla="*/ 795 w 380"/>
                  <a:gd name="T15" fmla="*/ 33 h 272"/>
                  <a:gd name="T16" fmla="*/ 341 w 380"/>
                  <a:gd name="T17" fmla="*/ 182 h 272"/>
                  <a:gd name="T18" fmla="*/ 27 w 380"/>
                  <a:gd name="T19" fmla="*/ 259 h 2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80" h="272">
                    <a:moveTo>
                      <a:pt x="7" y="66"/>
                    </a:moveTo>
                    <a:cubicBezTo>
                      <a:pt x="0" y="87"/>
                      <a:pt x="12" y="94"/>
                      <a:pt x="55" y="112"/>
                    </a:cubicBezTo>
                    <a:cubicBezTo>
                      <a:pt x="98" y="130"/>
                      <a:pt x="151" y="162"/>
                      <a:pt x="179" y="209"/>
                    </a:cubicBezTo>
                    <a:cubicBezTo>
                      <a:pt x="208" y="257"/>
                      <a:pt x="207" y="272"/>
                      <a:pt x="235" y="270"/>
                    </a:cubicBezTo>
                    <a:cubicBezTo>
                      <a:pt x="262" y="268"/>
                      <a:pt x="292" y="255"/>
                      <a:pt x="306" y="217"/>
                    </a:cubicBezTo>
                    <a:cubicBezTo>
                      <a:pt x="320" y="180"/>
                      <a:pt x="346" y="153"/>
                      <a:pt x="363" y="132"/>
                    </a:cubicBezTo>
                    <a:cubicBezTo>
                      <a:pt x="380" y="110"/>
                      <a:pt x="354" y="47"/>
                      <a:pt x="321" y="24"/>
                    </a:cubicBezTo>
                    <a:cubicBezTo>
                      <a:pt x="288" y="2"/>
                      <a:pt x="229" y="0"/>
                      <a:pt x="200" y="8"/>
                    </a:cubicBezTo>
                    <a:cubicBezTo>
                      <a:pt x="170" y="16"/>
                      <a:pt x="128" y="39"/>
                      <a:pt x="86" y="46"/>
                    </a:cubicBezTo>
                    <a:cubicBezTo>
                      <a:pt x="44" y="53"/>
                      <a:pt x="12" y="49"/>
                      <a:pt x="7" y="6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4" name="Freeform 994">
                <a:extLst>
                  <a:ext uri="{FF2B5EF4-FFF2-40B4-BE49-F238E27FC236}">
                    <a16:creationId xmlns:a16="http://schemas.microsoft.com/office/drawing/2014/main" id="{2B6A6D24-80B3-4353-51C2-D1F9EE65B2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4" y="1902"/>
                <a:ext cx="439" cy="357"/>
              </a:xfrm>
              <a:custGeom>
                <a:avLst/>
                <a:gdLst>
                  <a:gd name="T0" fmla="*/ 35 w 277"/>
                  <a:gd name="T1" fmla="*/ 90 h 226"/>
                  <a:gd name="T2" fmla="*/ 143 w 277"/>
                  <a:gd name="T3" fmla="*/ 324 h 226"/>
                  <a:gd name="T4" fmla="*/ 312 w 277"/>
                  <a:gd name="T5" fmla="*/ 646 h 226"/>
                  <a:gd name="T6" fmla="*/ 477 w 277"/>
                  <a:gd name="T7" fmla="*/ 869 h 226"/>
                  <a:gd name="T8" fmla="*/ 819 w 277"/>
                  <a:gd name="T9" fmla="*/ 662 h 226"/>
                  <a:gd name="T10" fmla="*/ 1082 w 277"/>
                  <a:gd name="T11" fmla="*/ 474 h 226"/>
                  <a:gd name="T12" fmla="*/ 864 w 277"/>
                  <a:gd name="T13" fmla="*/ 158 h 226"/>
                  <a:gd name="T14" fmla="*/ 422 w 277"/>
                  <a:gd name="T15" fmla="*/ 62 h 226"/>
                  <a:gd name="T16" fmla="*/ 35 w 277"/>
                  <a:gd name="T17" fmla="*/ 90 h 2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226">
                    <a:moveTo>
                      <a:pt x="9" y="23"/>
                    </a:moveTo>
                    <a:cubicBezTo>
                      <a:pt x="1" y="45"/>
                      <a:pt x="0" y="52"/>
                      <a:pt x="36" y="82"/>
                    </a:cubicBezTo>
                    <a:cubicBezTo>
                      <a:pt x="71" y="111"/>
                      <a:pt x="58" y="119"/>
                      <a:pt x="78" y="164"/>
                    </a:cubicBezTo>
                    <a:cubicBezTo>
                      <a:pt x="99" y="209"/>
                      <a:pt x="78" y="226"/>
                      <a:pt x="120" y="220"/>
                    </a:cubicBezTo>
                    <a:cubicBezTo>
                      <a:pt x="162" y="214"/>
                      <a:pt x="163" y="198"/>
                      <a:pt x="206" y="168"/>
                    </a:cubicBezTo>
                    <a:cubicBezTo>
                      <a:pt x="249" y="139"/>
                      <a:pt x="266" y="142"/>
                      <a:pt x="272" y="120"/>
                    </a:cubicBezTo>
                    <a:cubicBezTo>
                      <a:pt x="277" y="98"/>
                      <a:pt x="247" y="61"/>
                      <a:pt x="217" y="40"/>
                    </a:cubicBezTo>
                    <a:cubicBezTo>
                      <a:pt x="188" y="18"/>
                      <a:pt x="156" y="16"/>
                      <a:pt x="106" y="16"/>
                    </a:cubicBezTo>
                    <a:cubicBezTo>
                      <a:pt x="56" y="16"/>
                      <a:pt x="14" y="0"/>
                      <a:pt x="9" y="2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5" name="Freeform 995">
                <a:extLst>
                  <a:ext uri="{FF2B5EF4-FFF2-40B4-BE49-F238E27FC236}">
                    <a16:creationId xmlns:a16="http://schemas.microsoft.com/office/drawing/2014/main" id="{F05DD962-F3BD-F159-B021-AC2106FC6A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7" y="1964"/>
                <a:ext cx="306" cy="280"/>
              </a:xfrm>
              <a:custGeom>
                <a:avLst/>
                <a:gdLst>
                  <a:gd name="T0" fmla="*/ 63 w 193"/>
                  <a:gd name="T1" fmla="*/ 413 h 177"/>
                  <a:gd name="T2" fmla="*/ 116 w 193"/>
                  <a:gd name="T3" fmla="*/ 551 h 177"/>
                  <a:gd name="T4" fmla="*/ 163 w 193"/>
                  <a:gd name="T5" fmla="*/ 680 h 177"/>
                  <a:gd name="T6" fmla="*/ 355 w 193"/>
                  <a:gd name="T7" fmla="*/ 614 h 177"/>
                  <a:gd name="T8" fmla="*/ 518 w 193"/>
                  <a:gd name="T9" fmla="*/ 470 h 177"/>
                  <a:gd name="T10" fmla="*/ 761 w 193"/>
                  <a:gd name="T11" fmla="*/ 272 h 177"/>
                  <a:gd name="T12" fmla="*/ 525 w 193"/>
                  <a:gd name="T13" fmla="*/ 0 h 177"/>
                  <a:gd name="T14" fmla="*/ 631 w 193"/>
                  <a:gd name="T15" fmla="*/ 155 h 177"/>
                  <a:gd name="T16" fmla="*/ 477 w 193"/>
                  <a:gd name="T17" fmla="*/ 280 h 177"/>
                  <a:gd name="T18" fmla="*/ 369 w 193"/>
                  <a:gd name="T19" fmla="*/ 258 h 177"/>
                  <a:gd name="T20" fmla="*/ 331 w 193"/>
                  <a:gd name="T21" fmla="*/ 266 h 177"/>
                  <a:gd name="T22" fmla="*/ 292 w 193"/>
                  <a:gd name="T23" fmla="*/ 305 h 177"/>
                  <a:gd name="T24" fmla="*/ 216 w 193"/>
                  <a:gd name="T25" fmla="*/ 326 h 177"/>
                  <a:gd name="T26" fmla="*/ 322 w 193"/>
                  <a:gd name="T27" fmla="*/ 429 h 177"/>
                  <a:gd name="T28" fmla="*/ 171 w 193"/>
                  <a:gd name="T29" fmla="*/ 524 h 177"/>
                  <a:gd name="T30" fmla="*/ 76 w 193"/>
                  <a:gd name="T31" fmla="*/ 340 h 177"/>
                  <a:gd name="T32" fmla="*/ 0 w 193"/>
                  <a:gd name="T33" fmla="*/ 261 h 17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93" h="177">
                    <a:moveTo>
                      <a:pt x="16" y="104"/>
                    </a:moveTo>
                    <a:cubicBezTo>
                      <a:pt x="19" y="116"/>
                      <a:pt x="27" y="127"/>
                      <a:pt x="29" y="139"/>
                    </a:cubicBezTo>
                    <a:cubicBezTo>
                      <a:pt x="31" y="149"/>
                      <a:pt x="31" y="168"/>
                      <a:pt x="41" y="172"/>
                    </a:cubicBezTo>
                    <a:cubicBezTo>
                      <a:pt x="53" y="177"/>
                      <a:pt x="79" y="161"/>
                      <a:pt x="89" y="155"/>
                    </a:cubicBezTo>
                    <a:cubicBezTo>
                      <a:pt x="104" y="145"/>
                      <a:pt x="116" y="131"/>
                      <a:pt x="130" y="119"/>
                    </a:cubicBezTo>
                    <a:cubicBezTo>
                      <a:pt x="151" y="102"/>
                      <a:pt x="193" y="101"/>
                      <a:pt x="191" y="69"/>
                    </a:cubicBezTo>
                    <a:cubicBezTo>
                      <a:pt x="189" y="39"/>
                      <a:pt x="156" y="14"/>
                      <a:pt x="132" y="0"/>
                    </a:cubicBezTo>
                    <a:cubicBezTo>
                      <a:pt x="142" y="10"/>
                      <a:pt x="155" y="24"/>
                      <a:pt x="158" y="39"/>
                    </a:cubicBezTo>
                    <a:cubicBezTo>
                      <a:pt x="162" y="65"/>
                      <a:pt x="141" y="72"/>
                      <a:pt x="120" y="71"/>
                    </a:cubicBezTo>
                    <a:cubicBezTo>
                      <a:pt x="110" y="71"/>
                      <a:pt x="102" y="68"/>
                      <a:pt x="93" y="65"/>
                    </a:cubicBezTo>
                    <a:cubicBezTo>
                      <a:pt x="83" y="63"/>
                      <a:pt x="88" y="63"/>
                      <a:pt x="83" y="67"/>
                    </a:cubicBezTo>
                    <a:cubicBezTo>
                      <a:pt x="81" y="68"/>
                      <a:pt x="80" y="74"/>
                      <a:pt x="73" y="77"/>
                    </a:cubicBezTo>
                    <a:cubicBezTo>
                      <a:pt x="67" y="79"/>
                      <a:pt x="60" y="80"/>
                      <a:pt x="54" y="82"/>
                    </a:cubicBezTo>
                    <a:cubicBezTo>
                      <a:pt x="54" y="90"/>
                      <a:pt x="78" y="96"/>
                      <a:pt x="81" y="108"/>
                    </a:cubicBezTo>
                    <a:cubicBezTo>
                      <a:pt x="88" y="132"/>
                      <a:pt x="62" y="148"/>
                      <a:pt x="43" y="132"/>
                    </a:cubicBezTo>
                    <a:cubicBezTo>
                      <a:pt x="31" y="122"/>
                      <a:pt x="27" y="100"/>
                      <a:pt x="19" y="86"/>
                    </a:cubicBezTo>
                    <a:cubicBezTo>
                      <a:pt x="14" y="76"/>
                      <a:pt x="4" y="74"/>
                      <a:pt x="0" y="6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6" name="Freeform 996">
                <a:extLst>
                  <a:ext uri="{FF2B5EF4-FFF2-40B4-BE49-F238E27FC236}">
                    <a16:creationId xmlns:a16="http://schemas.microsoft.com/office/drawing/2014/main" id="{E8E01119-48D3-E2F3-2A22-91A6CF56D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6" y="1932"/>
                <a:ext cx="223" cy="91"/>
              </a:xfrm>
              <a:custGeom>
                <a:avLst/>
                <a:gdLst>
                  <a:gd name="T0" fmla="*/ 60 w 141"/>
                  <a:gd name="T1" fmla="*/ 125 h 57"/>
                  <a:gd name="T2" fmla="*/ 176 w 141"/>
                  <a:gd name="T3" fmla="*/ 5 h 57"/>
                  <a:gd name="T4" fmla="*/ 326 w 141"/>
                  <a:gd name="T5" fmla="*/ 29 h 57"/>
                  <a:gd name="T6" fmla="*/ 558 w 141"/>
                  <a:gd name="T7" fmla="*/ 42 h 57"/>
                  <a:gd name="T8" fmla="*/ 206 w 141"/>
                  <a:gd name="T9" fmla="*/ 102 h 57"/>
                  <a:gd name="T10" fmla="*/ 70 w 141"/>
                  <a:gd name="T11" fmla="*/ 136 h 5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41" h="57">
                    <a:moveTo>
                      <a:pt x="15" y="31"/>
                    </a:moveTo>
                    <a:cubicBezTo>
                      <a:pt x="0" y="5"/>
                      <a:pt x="22" y="0"/>
                      <a:pt x="44" y="1"/>
                    </a:cubicBezTo>
                    <a:cubicBezTo>
                      <a:pt x="57" y="2"/>
                      <a:pt x="69" y="7"/>
                      <a:pt x="82" y="7"/>
                    </a:cubicBezTo>
                    <a:cubicBezTo>
                      <a:pt x="101" y="7"/>
                      <a:pt x="124" y="5"/>
                      <a:pt x="141" y="10"/>
                    </a:cubicBezTo>
                    <a:cubicBezTo>
                      <a:pt x="111" y="13"/>
                      <a:pt x="78" y="7"/>
                      <a:pt x="52" y="25"/>
                    </a:cubicBezTo>
                    <a:cubicBezTo>
                      <a:pt x="43" y="32"/>
                      <a:pt x="27" y="57"/>
                      <a:pt x="18" y="33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7" name="Freeform 997">
                <a:extLst>
                  <a:ext uri="{FF2B5EF4-FFF2-40B4-BE49-F238E27FC236}">
                    <a16:creationId xmlns:a16="http://schemas.microsoft.com/office/drawing/2014/main" id="{EFD77E2E-9C20-C401-FD7C-867D1CF784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1942"/>
                <a:ext cx="35" cy="24"/>
              </a:xfrm>
              <a:custGeom>
                <a:avLst/>
                <a:gdLst>
                  <a:gd name="T0" fmla="*/ 46 w 22"/>
                  <a:gd name="T1" fmla="*/ 0 h 15"/>
                  <a:gd name="T2" fmla="*/ 40 w 22"/>
                  <a:gd name="T3" fmla="*/ 56 h 15"/>
                  <a:gd name="T4" fmla="*/ 89 w 22"/>
                  <a:gd name="T5" fmla="*/ 8 h 15"/>
                  <a:gd name="T6" fmla="*/ 73 w 22"/>
                  <a:gd name="T7" fmla="*/ 5 h 1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2" h="15">
                    <a:moveTo>
                      <a:pt x="11" y="0"/>
                    </a:moveTo>
                    <a:cubicBezTo>
                      <a:pt x="4" y="2"/>
                      <a:pt x="0" y="15"/>
                      <a:pt x="10" y="14"/>
                    </a:cubicBezTo>
                    <a:cubicBezTo>
                      <a:pt x="12" y="14"/>
                      <a:pt x="16" y="3"/>
                      <a:pt x="22" y="2"/>
                    </a:cubicBezTo>
                    <a:cubicBezTo>
                      <a:pt x="20" y="1"/>
                      <a:pt x="19" y="1"/>
                      <a:pt x="18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8" name="Freeform 998">
                <a:extLst>
                  <a:ext uri="{FF2B5EF4-FFF2-40B4-BE49-F238E27FC236}">
                    <a16:creationId xmlns:a16="http://schemas.microsoft.com/office/drawing/2014/main" id="{6A546A0D-48A4-4121-E9E3-7011C71137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" y="1944"/>
                <a:ext cx="12" cy="9"/>
              </a:xfrm>
              <a:custGeom>
                <a:avLst/>
                <a:gdLst>
                  <a:gd name="T0" fmla="*/ 8 w 8"/>
                  <a:gd name="T1" fmla="*/ 0 h 6"/>
                  <a:gd name="T2" fmla="*/ 5 w 8"/>
                  <a:gd name="T3" fmla="*/ 21 h 6"/>
                  <a:gd name="T4" fmla="*/ 26 w 8"/>
                  <a:gd name="T5" fmla="*/ 5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2" y="0"/>
                    </a:moveTo>
                    <a:cubicBezTo>
                      <a:pt x="0" y="2"/>
                      <a:pt x="0" y="4"/>
                      <a:pt x="1" y="6"/>
                    </a:cubicBezTo>
                    <a:cubicBezTo>
                      <a:pt x="7" y="6"/>
                      <a:pt x="8" y="4"/>
                      <a:pt x="7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9" name="Oval 999">
                <a:extLst>
                  <a:ext uri="{FF2B5EF4-FFF2-40B4-BE49-F238E27FC236}">
                    <a16:creationId xmlns:a16="http://schemas.microsoft.com/office/drawing/2014/main" id="{4BEF2715-2FED-8148-DB39-E83204E437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0" y="2029"/>
                <a:ext cx="94" cy="88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0" name="Oval 1000">
                <a:extLst>
                  <a:ext uri="{FF2B5EF4-FFF2-40B4-BE49-F238E27FC236}">
                    <a16:creationId xmlns:a16="http://schemas.microsoft.com/office/drawing/2014/main" id="{67502090-FF3F-C5AD-CB5C-687FE6828B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9" y="2010"/>
                <a:ext cx="94" cy="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1" name="Oval 1001">
                <a:extLst>
                  <a:ext uri="{FF2B5EF4-FFF2-40B4-BE49-F238E27FC236}">
                    <a16:creationId xmlns:a16="http://schemas.microsoft.com/office/drawing/2014/main" id="{984E39A2-ADF5-3DBC-2BD0-8944A5C861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" y="2021"/>
                <a:ext cx="93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2" name="Freeform 1002">
                <a:extLst>
                  <a:ext uri="{FF2B5EF4-FFF2-40B4-BE49-F238E27FC236}">
                    <a16:creationId xmlns:a16="http://schemas.microsoft.com/office/drawing/2014/main" id="{76DC1366-C2B1-DB09-4FD5-CBF0672423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0" y="2041"/>
                <a:ext cx="71" cy="62"/>
              </a:xfrm>
              <a:custGeom>
                <a:avLst/>
                <a:gdLst>
                  <a:gd name="T0" fmla="*/ 0 w 45"/>
                  <a:gd name="T1" fmla="*/ 94 h 39"/>
                  <a:gd name="T2" fmla="*/ 0 w 45"/>
                  <a:gd name="T3" fmla="*/ 114 h 39"/>
                  <a:gd name="T4" fmla="*/ 82 w 45"/>
                  <a:gd name="T5" fmla="*/ 157 h 39"/>
                  <a:gd name="T6" fmla="*/ 177 w 45"/>
                  <a:gd name="T7" fmla="*/ 64 h 39"/>
                  <a:gd name="T8" fmla="*/ 172 w 45"/>
                  <a:gd name="T9" fmla="*/ 43 h 39"/>
                  <a:gd name="T10" fmla="*/ 95 w 45"/>
                  <a:gd name="T11" fmla="*/ 0 h 39"/>
                  <a:gd name="T12" fmla="*/ 0 w 45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4"/>
                      <a:pt x="33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3" name="Oval 1003">
                <a:extLst>
                  <a:ext uri="{FF2B5EF4-FFF2-40B4-BE49-F238E27FC236}">
                    <a16:creationId xmlns:a16="http://schemas.microsoft.com/office/drawing/2014/main" id="{F6594D65-C891-456C-E2F9-BA6B2A5991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1" y="2041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4" name="Oval 1004">
                <a:extLst>
                  <a:ext uri="{FF2B5EF4-FFF2-40B4-BE49-F238E27FC236}">
                    <a16:creationId xmlns:a16="http://schemas.microsoft.com/office/drawing/2014/main" id="{8068E4E5-740C-6A2C-650C-3B740EA222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4" y="2038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5" name="Freeform 1005">
                <a:extLst>
                  <a:ext uri="{FF2B5EF4-FFF2-40B4-BE49-F238E27FC236}">
                    <a16:creationId xmlns:a16="http://schemas.microsoft.com/office/drawing/2014/main" id="{60C02A9B-B8A7-2CCB-2032-4AAFA0EA3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9" y="2070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69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7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6" name="Freeform 1006">
                <a:extLst>
                  <a:ext uri="{FF2B5EF4-FFF2-40B4-BE49-F238E27FC236}">
                    <a16:creationId xmlns:a16="http://schemas.microsoft.com/office/drawing/2014/main" id="{0874C776-7DFB-5026-80BA-B425AA795A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4" y="1902"/>
                <a:ext cx="439" cy="357"/>
              </a:xfrm>
              <a:custGeom>
                <a:avLst/>
                <a:gdLst>
                  <a:gd name="T0" fmla="*/ 35 w 277"/>
                  <a:gd name="T1" fmla="*/ 90 h 226"/>
                  <a:gd name="T2" fmla="*/ 143 w 277"/>
                  <a:gd name="T3" fmla="*/ 324 h 226"/>
                  <a:gd name="T4" fmla="*/ 312 w 277"/>
                  <a:gd name="T5" fmla="*/ 646 h 226"/>
                  <a:gd name="T6" fmla="*/ 477 w 277"/>
                  <a:gd name="T7" fmla="*/ 869 h 226"/>
                  <a:gd name="T8" fmla="*/ 819 w 277"/>
                  <a:gd name="T9" fmla="*/ 662 h 226"/>
                  <a:gd name="T10" fmla="*/ 1082 w 277"/>
                  <a:gd name="T11" fmla="*/ 474 h 226"/>
                  <a:gd name="T12" fmla="*/ 864 w 277"/>
                  <a:gd name="T13" fmla="*/ 158 h 226"/>
                  <a:gd name="T14" fmla="*/ 422 w 277"/>
                  <a:gd name="T15" fmla="*/ 62 h 226"/>
                  <a:gd name="T16" fmla="*/ 35 w 277"/>
                  <a:gd name="T17" fmla="*/ 90 h 2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226">
                    <a:moveTo>
                      <a:pt x="9" y="23"/>
                    </a:moveTo>
                    <a:cubicBezTo>
                      <a:pt x="1" y="45"/>
                      <a:pt x="0" y="52"/>
                      <a:pt x="36" y="82"/>
                    </a:cubicBezTo>
                    <a:cubicBezTo>
                      <a:pt x="71" y="111"/>
                      <a:pt x="58" y="119"/>
                      <a:pt x="78" y="164"/>
                    </a:cubicBezTo>
                    <a:cubicBezTo>
                      <a:pt x="99" y="209"/>
                      <a:pt x="78" y="226"/>
                      <a:pt x="120" y="220"/>
                    </a:cubicBezTo>
                    <a:cubicBezTo>
                      <a:pt x="162" y="214"/>
                      <a:pt x="163" y="198"/>
                      <a:pt x="206" y="168"/>
                    </a:cubicBezTo>
                    <a:cubicBezTo>
                      <a:pt x="249" y="139"/>
                      <a:pt x="266" y="142"/>
                      <a:pt x="272" y="120"/>
                    </a:cubicBezTo>
                    <a:cubicBezTo>
                      <a:pt x="277" y="98"/>
                      <a:pt x="247" y="61"/>
                      <a:pt x="217" y="40"/>
                    </a:cubicBezTo>
                    <a:cubicBezTo>
                      <a:pt x="188" y="18"/>
                      <a:pt x="156" y="16"/>
                      <a:pt x="106" y="16"/>
                    </a:cubicBezTo>
                    <a:cubicBezTo>
                      <a:pt x="56" y="16"/>
                      <a:pt x="14" y="0"/>
                      <a:pt x="9" y="2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7" name="Freeform 1007">
                <a:extLst>
                  <a:ext uri="{FF2B5EF4-FFF2-40B4-BE49-F238E27FC236}">
                    <a16:creationId xmlns:a16="http://schemas.microsoft.com/office/drawing/2014/main" id="{F2368107-D0A2-1B7A-EEDE-4979A6E22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1632"/>
                <a:ext cx="496" cy="274"/>
              </a:xfrm>
              <a:custGeom>
                <a:avLst/>
                <a:gdLst>
                  <a:gd name="T0" fmla="*/ 16 w 313"/>
                  <a:gd name="T1" fmla="*/ 600 h 173"/>
                  <a:gd name="T2" fmla="*/ 369 w 313"/>
                  <a:gd name="T3" fmla="*/ 667 h 173"/>
                  <a:gd name="T4" fmla="*/ 816 w 313"/>
                  <a:gd name="T5" fmla="*/ 662 h 173"/>
                  <a:gd name="T6" fmla="*/ 1185 w 313"/>
                  <a:gd name="T7" fmla="*/ 407 h 173"/>
                  <a:gd name="T8" fmla="*/ 872 w 313"/>
                  <a:gd name="T9" fmla="*/ 111 h 173"/>
                  <a:gd name="T10" fmla="*/ 409 w 313"/>
                  <a:gd name="T11" fmla="*/ 168 h 173"/>
                  <a:gd name="T12" fmla="*/ 87 w 313"/>
                  <a:gd name="T13" fmla="*/ 464 h 173"/>
                  <a:gd name="T14" fmla="*/ 16 w 313"/>
                  <a:gd name="T15" fmla="*/ 600 h 17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13" h="173">
                    <a:moveTo>
                      <a:pt x="4" y="151"/>
                    </a:moveTo>
                    <a:cubicBezTo>
                      <a:pt x="13" y="173"/>
                      <a:pt x="44" y="166"/>
                      <a:pt x="93" y="168"/>
                    </a:cubicBezTo>
                    <a:cubicBezTo>
                      <a:pt x="143" y="169"/>
                      <a:pt x="179" y="173"/>
                      <a:pt x="205" y="167"/>
                    </a:cubicBezTo>
                    <a:cubicBezTo>
                      <a:pt x="231" y="161"/>
                      <a:pt x="283" y="123"/>
                      <a:pt x="298" y="102"/>
                    </a:cubicBezTo>
                    <a:cubicBezTo>
                      <a:pt x="313" y="82"/>
                      <a:pt x="274" y="57"/>
                      <a:pt x="219" y="28"/>
                    </a:cubicBezTo>
                    <a:cubicBezTo>
                      <a:pt x="163" y="0"/>
                      <a:pt x="133" y="22"/>
                      <a:pt x="103" y="42"/>
                    </a:cubicBezTo>
                    <a:cubicBezTo>
                      <a:pt x="74" y="61"/>
                      <a:pt x="39" y="102"/>
                      <a:pt x="22" y="117"/>
                    </a:cubicBezTo>
                    <a:cubicBezTo>
                      <a:pt x="5" y="131"/>
                      <a:pt x="0" y="143"/>
                      <a:pt x="4" y="151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8" name="Freeform 1008">
                <a:extLst>
                  <a:ext uri="{FF2B5EF4-FFF2-40B4-BE49-F238E27FC236}">
                    <a16:creationId xmlns:a16="http://schemas.microsoft.com/office/drawing/2014/main" id="{40B7F291-C96B-F009-E5F2-942E8B83B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9" y="1737"/>
                <a:ext cx="435" cy="154"/>
              </a:xfrm>
              <a:custGeom>
                <a:avLst/>
                <a:gdLst>
                  <a:gd name="T0" fmla="*/ 40 w 275"/>
                  <a:gd name="T1" fmla="*/ 267 h 98"/>
                  <a:gd name="T2" fmla="*/ 60 w 275"/>
                  <a:gd name="T3" fmla="*/ 341 h 98"/>
                  <a:gd name="T4" fmla="*/ 301 w 275"/>
                  <a:gd name="T5" fmla="*/ 346 h 98"/>
                  <a:gd name="T6" fmla="*/ 732 w 275"/>
                  <a:gd name="T7" fmla="*/ 358 h 98"/>
                  <a:gd name="T8" fmla="*/ 1008 w 275"/>
                  <a:gd name="T9" fmla="*/ 203 h 98"/>
                  <a:gd name="T10" fmla="*/ 1084 w 275"/>
                  <a:gd name="T11" fmla="*/ 94 h 98"/>
                  <a:gd name="T12" fmla="*/ 973 w 275"/>
                  <a:gd name="T13" fmla="*/ 0 h 98"/>
                  <a:gd name="T14" fmla="*/ 924 w 275"/>
                  <a:gd name="T15" fmla="*/ 148 h 98"/>
                  <a:gd name="T16" fmla="*/ 658 w 275"/>
                  <a:gd name="T17" fmla="*/ 148 h 98"/>
                  <a:gd name="T18" fmla="*/ 478 w 275"/>
                  <a:gd name="T19" fmla="*/ 190 h 98"/>
                  <a:gd name="T20" fmla="*/ 285 w 275"/>
                  <a:gd name="T21" fmla="*/ 291 h 98"/>
                  <a:gd name="T22" fmla="*/ 90 w 275"/>
                  <a:gd name="T23" fmla="*/ 239 h 9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5" h="98">
                    <a:moveTo>
                      <a:pt x="10" y="69"/>
                    </a:moveTo>
                    <a:cubicBezTo>
                      <a:pt x="2" y="79"/>
                      <a:pt x="0" y="85"/>
                      <a:pt x="15" y="88"/>
                    </a:cubicBezTo>
                    <a:cubicBezTo>
                      <a:pt x="34" y="92"/>
                      <a:pt x="57" y="89"/>
                      <a:pt x="76" y="89"/>
                    </a:cubicBezTo>
                    <a:cubicBezTo>
                      <a:pt x="112" y="89"/>
                      <a:pt x="150" y="98"/>
                      <a:pt x="185" y="92"/>
                    </a:cubicBezTo>
                    <a:cubicBezTo>
                      <a:pt x="210" y="87"/>
                      <a:pt x="237" y="69"/>
                      <a:pt x="255" y="52"/>
                    </a:cubicBezTo>
                    <a:cubicBezTo>
                      <a:pt x="262" y="46"/>
                      <a:pt x="275" y="34"/>
                      <a:pt x="274" y="24"/>
                    </a:cubicBezTo>
                    <a:cubicBezTo>
                      <a:pt x="273" y="11"/>
                      <a:pt x="255" y="6"/>
                      <a:pt x="246" y="0"/>
                    </a:cubicBezTo>
                    <a:cubicBezTo>
                      <a:pt x="258" y="17"/>
                      <a:pt x="251" y="30"/>
                      <a:pt x="233" y="38"/>
                    </a:cubicBezTo>
                    <a:cubicBezTo>
                      <a:pt x="210" y="49"/>
                      <a:pt x="188" y="46"/>
                      <a:pt x="166" y="38"/>
                    </a:cubicBezTo>
                    <a:cubicBezTo>
                      <a:pt x="155" y="50"/>
                      <a:pt x="135" y="51"/>
                      <a:pt x="121" y="49"/>
                    </a:cubicBezTo>
                    <a:cubicBezTo>
                      <a:pt x="120" y="73"/>
                      <a:pt x="93" y="74"/>
                      <a:pt x="72" y="75"/>
                    </a:cubicBezTo>
                    <a:cubicBezTo>
                      <a:pt x="56" y="76"/>
                      <a:pt x="27" y="83"/>
                      <a:pt x="23" y="62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9" name="Freeform 1009">
                <a:extLst>
                  <a:ext uri="{FF2B5EF4-FFF2-40B4-BE49-F238E27FC236}">
                    <a16:creationId xmlns:a16="http://schemas.microsoft.com/office/drawing/2014/main" id="{8C27A22A-C1B0-BDB5-C7C2-ECC211DDE9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" y="1669"/>
                <a:ext cx="286" cy="147"/>
              </a:xfrm>
              <a:custGeom>
                <a:avLst/>
                <a:gdLst>
                  <a:gd name="T0" fmla="*/ 0 w 181"/>
                  <a:gd name="T1" fmla="*/ 367 h 93"/>
                  <a:gd name="T2" fmla="*/ 297 w 181"/>
                  <a:gd name="T3" fmla="*/ 103 h 93"/>
                  <a:gd name="T4" fmla="*/ 442 w 181"/>
                  <a:gd name="T5" fmla="*/ 33 h 93"/>
                  <a:gd name="T6" fmla="*/ 714 w 181"/>
                  <a:gd name="T7" fmla="*/ 107 h 93"/>
                  <a:gd name="T8" fmla="*/ 360 w 181"/>
                  <a:gd name="T9" fmla="*/ 163 h 93"/>
                  <a:gd name="T10" fmla="*/ 264 w 181"/>
                  <a:gd name="T11" fmla="*/ 300 h 93"/>
                  <a:gd name="T12" fmla="*/ 100 w 181"/>
                  <a:gd name="T13" fmla="*/ 332 h 9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1" h="93">
                    <a:moveTo>
                      <a:pt x="0" y="93"/>
                    </a:moveTo>
                    <a:cubicBezTo>
                      <a:pt x="25" y="69"/>
                      <a:pt x="47" y="44"/>
                      <a:pt x="75" y="26"/>
                    </a:cubicBezTo>
                    <a:cubicBezTo>
                      <a:pt x="87" y="19"/>
                      <a:pt x="99" y="11"/>
                      <a:pt x="112" y="8"/>
                    </a:cubicBezTo>
                    <a:cubicBezTo>
                      <a:pt x="142" y="0"/>
                      <a:pt x="156" y="16"/>
                      <a:pt x="181" y="27"/>
                    </a:cubicBezTo>
                    <a:cubicBezTo>
                      <a:pt x="150" y="13"/>
                      <a:pt x="116" y="20"/>
                      <a:pt x="91" y="41"/>
                    </a:cubicBezTo>
                    <a:cubicBezTo>
                      <a:pt x="79" y="51"/>
                      <a:pt x="77" y="65"/>
                      <a:pt x="67" y="76"/>
                    </a:cubicBezTo>
                    <a:cubicBezTo>
                      <a:pt x="54" y="90"/>
                      <a:pt x="41" y="79"/>
                      <a:pt x="25" y="8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0" name="Freeform 1010">
                <a:extLst>
                  <a:ext uri="{FF2B5EF4-FFF2-40B4-BE49-F238E27FC236}">
                    <a16:creationId xmlns:a16="http://schemas.microsoft.com/office/drawing/2014/main" id="{06EFD29C-DE8E-30CD-15E9-85FE3F152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3" y="1711"/>
                <a:ext cx="55" cy="49"/>
              </a:xfrm>
              <a:custGeom>
                <a:avLst/>
                <a:gdLst>
                  <a:gd name="T0" fmla="*/ 135 w 35"/>
                  <a:gd name="T1" fmla="*/ 0 h 31"/>
                  <a:gd name="T2" fmla="*/ 0 w 35"/>
                  <a:gd name="T3" fmla="*/ 117 h 31"/>
                  <a:gd name="T4" fmla="*/ 86 w 35"/>
                  <a:gd name="T5" fmla="*/ 107 h 31"/>
                  <a:gd name="T6" fmla="*/ 121 w 35"/>
                  <a:gd name="T7" fmla="*/ 35 h 3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31">
                    <a:moveTo>
                      <a:pt x="35" y="0"/>
                    </a:moveTo>
                    <a:cubicBezTo>
                      <a:pt x="26" y="11"/>
                      <a:pt x="6" y="18"/>
                      <a:pt x="0" y="30"/>
                    </a:cubicBezTo>
                    <a:cubicBezTo>
                      <a:pt x="3" y="31"/>
                      <a:pt x="20" y="28"/>
                      <a:pt x="22" y="27"/>
                    </a:cubicBezTo>
                    <a:cubicBezTo>
                      <a:pt x="29" y="22"/>
                      <a:pt x="22" y="11"/>
                      <a:pt x="3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1" name="Freeform 1011">
                <a:extLst>
                  <a:ext uri="{FF2B5EF4-FFF2-40B4-BE49-F238E27FC236}">
                    <a16:creationId xmlns:a16="http://schemas.microsoft.com/office/drawing/2014/main" id="{94B5F2C3-54CE-0A8E-CF14-146B05A1E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4" y="1702"/>
                <a:ext cx="23" cy="19"/>
              </a:xfrm>
              <a:custGeom>
                <a:avLst/>
                <a:gdLst>
                  <a:gd name="T0" fmla="*/ 26 w 14"/>
                  <a:gd name="T1" fmla="*/ 13 h 12"/>
                  <a:gd name="T2" fmla="*/ 5 w 14"/>
                  <a:gd name="T3" fmla="*/ 43 h 12"/>
                  <a:gd name="T4" fmla="*/ 49 w 14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4" h="12">
                    <a:moveTo>
                      <a:pt x="6" y="3"/>
                    </a:moveTo>
                    <a:cubicBezTo>
                      <a:pt x="2" y="5"/>
                      <a:pt x="0" y="7"/>
                      <a:pt x="1" y="11"/>
                    </a:cubicBezTo>
                    <a:cubicBezTo>
                      <a:pt x="7" y="12"/>
                      <a:pt x="14" y="6"/>
                      <a:pt x="1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2" name="Oval 1012">
                <a:extLst>
                  <a:ext uri="{FF2B5EF4-FFF2-40B4-BE49-F238E27FC236}">
                    <a16:creationId xmlns:a16="http://schemas.microsoft.com/office/drawing/2014/main" id="{26ED3301-41B7-5635-A2FB-F930AAEC47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3" y="1768"/>
                <a:ext cx="94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3" name="Oval 1013">
                <a:extLst>
                  <a:ext uri="{FF2B5EF4-FFF2-40B4-BE49-F238E27FC236}">
                    <a16:creationId xmlns:a16="http://schemas.microsoft.com/office/drawing/2014/main" id="{EAEB09CD-B621-F021-FDD7-7E9E32F593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2" y="1749"/>
                <a:ext cx="94" cy="8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4" name="Oval 1014">
                <a:extLst>
                  <a:ext uri="{FF2B5EF4-FFF2-40B4-BE49-F238E27FC236}">
                    <a16:creationId xmlns:a16="http://schemas.microsoft.com/office/drawing/2014/main" id="{A5439A28-1900-B566-20C9-BDD2615F6D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9" y="1759"/>
                <a:ext cx="93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5" name="Freeform 1015">
                <a:extLst>
                  <a:ext uri="{FF2B5EF4-FFF2-40B4-BE49-F238E27FC236}">
                    <a16:creationId xmlns:a16="http://schemas.microsoft.com/office/drawing/2014/main" id="{E0C287BC-4CDD-7CF5-BA00-A5BB9D817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3" y="1781"/>
                <a:ext cx="71" cy="60"/>
              </a:xfrm>
              <a:custGeom>
                <a:avLst/>
                <a:gdLst>
                  <a:gd name="T0" fmla="*/ 0 w 45"/>
                  <a:gd name="T1" fmla="*/ 87 h 38"/>
                  <a:gd name="T2" fmla="*/ 5 w 45"/>
                  <a:gd name="T3" fmla="*/ 107 h 38"/>
                  <a:gd name="T4" fmla="*/ 82 w 45"/>
                  <a:gd name="T5" fmla="*/ 150 h 38"/>
                  <a:gd name="T6" fmla="*/ 177 w 45"/>
                  <a:gd name="T7" fmla="*/ 60 h 38"/>
                  <a:gd name="T8" fmla="*/ 177 w 45"/>
                  <a:gd name="T9" fmla="*/ 39 h 38"/>
                  <a:gd name="T10" fmla="*/ 95 w 45"/>
                  <a:gd name="T11" fmla="*/ 0 h 38"/>
                  <a:gd name="T12" fmla="*/ 0 w 45"/>
                  <a:gd name="T13" fmla="*/ 87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8">
                    <a:moveTo>
                      <a:pt x="0" y="22"/>
                    </a:moveTo>
                    <a:cubicBezTo>
                      <a:pt x="0" y="24"/>
                      <a:pt x="0" y="26"/>
                      <a:pt x="1" y="27"/>
                    </a:cubicBezTo>
                    <a:cubicBezTo>
                      <a:pt x="5" y="34"/>
                      <a:pt x="12" y="38"/>
                      <a:pt x="21" y="38"/>
                    </a:cubicBezTo>
                    <a:cubicBezTo>
                      <a:pt x="34" y="38"/>
                      <a:pt x="45" y="28"/>
                      <a:pt x="45" y="15"/>
                    </a:cubicBezTo>
                    <a:cubicBezTo>
                      <a:pt x="45" y="13"/>
                      <a:pt x="45" y="12"/>
                      <a:pt x="45" y="10"/>
                    </a:cubicBezTo>
                    <a:cubicBezTo>
                      <a:pt x="40" y="4"/>
                      <a:pt x="33" y="0"/>
                      <a:pt x="24" y="0"/>
                    </a:cubicBezTo>
                    <a:cubicBezTo>
                      <a:pt x="11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6" name="Oval 1016">
                <a:extLst>
                  <a:ext uri="{FF2B5EF4-FFF2-40B4-BE49-F238E27FC236}">
                    <a16:creationId xmlns:a16="http://schemas.microsoft.com/office/drawing/2014/main" id="{9CFAD6A3-96FF-5C60-DCCB-10E2F07822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4" y="1779"/>
                <a:ext cx="21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7" name="Oval 1017">
                <a:extLst>
                  <a:ext uri="{FF2B5EF4-FFF2-40B4-BE49-F238E27FC236}">
                    <a16:creationId xmlns:a16="http://schemas.microsoft.com/office/drawing/2014/main" id="{0696C6A1-FA31-FFA8-B79E-B775F46271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7" y="1776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8" name="Freeform 1018">
                <a:extLst>
                  <a:ext uri="{FF2B5EF4-FFF2-40B4-BE49-F238E27FC236}">
                    <a16:creationId xmlns:a16="http://schemas.microsoft.com/office/drawing/2014/main" id="{67B7F850-8F27-C174-7F82-9A67B0C566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2" y="1808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73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1" y="25"/>
                      <a:pt x="0" y="19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9" name="Freeform 1019">
                <a:extLst>
                  <a:ext uri="{FF2B5EF4-FFF2-40B4-BE49-F238E27FC236}">
                    <a16:creationId xmlns:a16="http://schemas.microsoft.com/office/drawing/2014/main" id="{447BCA06-6EC3-74F4-DB57-26506401F0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1632"/>
                <a:ext cx="496" cy="274"/>
              </a:xfrm>
              <a:custGeom>
                <a:avLst/>
                <a:gdLst>
                  <a:gd name="T0" fmla="*/ 16 w 313"/>
                  <a:gd name="T1" fmla="*/ 600 h 173"/>
                  <a:gd name="T2" fmla="*/ 369 w 313"/>
                  <a:gd name="T3" fmla="*/ 667 h 173"/>
                  <a:gd name="T4" fmla="*/ 816 w 313"/>
                  <a:gd name="T5" fmla="*/ 662 h 173"/>
                  <a:gd name="T6" fmla="*/ 1185 w 313"/>
                  <a:gd name="T7" fmla="*/ 407 h 173"/>
                  <a:gd name="T8" fmla="*/ 872 w 313"/>
                  <a:gd name="T9" fmla="*/ 111 h 173"/>
                  <a:gd name="T10" fmla="*/ 409 w 313"/>
                  <a:gd name="T11" fmla="*/ 168 h 173"/>
                  <a:gd name="T12" fmla="*/ 87 w 313"/>
                  <a:gd name="T13" fmla="*/ 464 h 173"/>
                  <a:gd name="T14" fmla="*/ 16 w 313"/>
                  <a:gd name="T15" fmla="*/ 600 h 17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13" h="173">
                    <a:moveTo>
                      <a:pt x="4" y="151"/>
                    </a:moveTo>
                    <a:cubicBezTo>
                      <a:pt x="13" y="173"/>
                      <a:pt x="44" y="166"/>
                      <a:pt x="93" y="168"/>
                    </a:cubicBezTo>
                    <a:cubicBezTo>
                      <a:pt x="143" y="169"/>
                      <a:pt x="179" y="173"/>
                      <a:pt x="205" y="167"/>
                    </a:cubicBezTo>
                    <a:cubicBezTo>
                      <a:pt x="231" y="161"/>
                      <a:pt x="283" y="123"/>
                      <a:pt x="298" y="102"/>
                    </a:cubicBezTo>
                    <a:cubicBezTo>
                      <a:pt x="313" y="82"/>
                      <a:pt x="274" y="57"/>
                      <a:pt x="219" y="28"/>
                    </a:cubicBezTo>
                    <a:cubicBezTo>
                      <a:pt x="163" y="0"/>
                      <a:pt x="133" y="22"/>
                      <a:pt x="103" y="42"/>
                    </a:cubicBezTo>
                    <a:cubicBezTo>
                      <a:pt x="74" y="61"/>
                      <a:pt x="39" y="102"/>
                      <a:pt x="22" y="117"/>
                    </a:cubicBezTo>
                    <a:cubicBezTo>
                      <a:pt x="5" y="131"/>
                      <a:pt x="0" y="143"/>
                      <a:pt x="4" y="15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0" name="Freeform 1020">
                <a:extLst>
                  <a:ext uri="{FF2B5EF4-FFF2-40B4-BE49-F238E27FC236}">
                    <a16:creationId xmlns:a16="http://schemas.microsoft.com/office/drawing/2014/main" id="{A9FB5858-895D-2975-C8D9-116D52B39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" y="1773"/>
                <a:ext cx="450" cy="319"/>
              </a:xfrm>
              <a:custGeom>
                <a:avLst/>
                <a:gdLst>
                  <a:gd name="T0" fmla="*/ 250 w 284"/>
                  <a:gd name="T1" fmla="*/ 55 h 202"/>
                  <a:gd name="T2" fmla="*/ 43 w 284"/>
                  <a:gd name="T3" fmla="*/ 237 h 202"/>
                  <a:gd name="T4" fmla="*/ 43 w 284"/>
                  <a:gd name="T5" fmla="*/ 469 h 202"/>
                  <a:gd name="T6" fmla="*/ 266 w 284"/>
                  <a:gd name="T7" fmla="*/ 638 h 202"/>
                  <a:gd name="T8" fmla="*/ 545 w 284"/>
                  <a:gd name="T9" fmla="*/ 767 h 202"/>
                  <a:gd name="T10" fmla="*/ 849 w 284"/>
                  <a:gd name="T11" fmla="*/ 774 h 202"/>
                  <a:gd name="T12" fmla="*/ 1087 w 284"/>
                  <a:gd name="T13" fmla="*/ 314 h 202"/>
                  <a:gd name="T14" fmla="*/ 811 w 284"/>
                  <a:gd name="T15" fmla="*/ 14 h 202"/>
                  <a:gd name="T16" fmla="*/ 250 w 284"/>
                  <a:gd name="T17" fmla="*/ 55 h 20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4" h="202">
                    <a:moveTo>
                      <a:pt x="63" y="14"/>
                    </a:moveTo>
                    <a:cubicBezTo>
                      <a:pt x="36" y="30"/>
                      <a:pt x="20" y="45"/>
                      <a:pt x="11" y="60"/>
                    </a:cubicBezTo>
                    <a:cubicBezTo>
                      <a:pt x="1" y="75"/>
                      <a:pt x="0" y="94"/>
                      <a:pt x="11" y="119"/>
                    </a:cubicBezTo>
                    <a:cubicBezTo>
                      <a:pt x="23" y="144"/>
                      <a:pt x="33" y="143"/>
                      <a:pt x="67" y="162"/>
                    </a:cubicBezTo>
                    <a:cubicBezTo>
                      <a:pt x="101" y="181"/>
                      <a:pt x="88" y="191"/>
                      <a:pt x="137" y="195"/>
                    </a:cubicBezTo>
                    <a:cubicBezTo>
                      <a:pt x="185" y="198"/>
                      <a:pt x="194" y="202"/>
                      <a:pt x="213" y="196"/>
                    </a:cubicBezTo>
                    <a:cubicBezTo>
                      <a:pt x="233" y="189"/>
                      <a:pt x="263" y="113"/>
                      <a:pt x="273" y="80"/>
                    </a:cubicBezTo>
                    <a:cubicBezTo>
                      <a:pt x="284" y="48"/>
                      <a:pt x="247" y="0"/>
                      <a:pt x="204" y="4"/>
                    </a:cubicBezTo>
                    <a:cubicBezTo>
                      <a:pt x="162" y="9"/>
                      <a:pt x="78" y="5"/>
                      <a:pt x="63" y="14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1" name="Freeform 1021">
                <a:extLst>
                  <a:ext uri="{FF2B5EF4-FFF2-40B4-BE49-F238E27FC236}">
                    <a16:creationId xmlns:a16="http://schemas.microsoft.com/office/drawing/2014/main" id="{E2EC0779-3859-CE26-B761-429E189FEA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2" y="1789"/>
                <a:ext cx="355" cy="276"/>
              </a:xfrm>
              <a:custGeom>
                <a:avLst/>
                <a:gdLst>
                  <a:gd name="T0" fmla="*/ 0 w 224"/>
                  <a:gd name="T1" fmla="*/ 468 h 175"/>
                  <a:gd name="T2" fmla="*/ 293 w 224"/>
                  <a:gd name="T3" fmla="*/ 626 h 175"/>
                  <a:gd name="T4" fmla="*/ 533 w 224"/>
                  <a:gd name="T5" fmla="*/ 667 h 175"/>
                  <a:gd name="T6" fmla="*/ 696 w 224"/>
                  <a:gd name="T7" fmla="*/ 651 h 175"/>
                  <a:gd name="T8" fmla="*/ 811 w 224"/>
                  <a:gd name="T9" fmla="*/ 456 h 175"/>
                  <a:gd name="T10" fmla="*/ 892 w 224"/>
                  <a:gd name="T11" fmla="*/ 216 h 175"/>
                  <a:gd name="T12" fmla="*/ 578 w 224"/>
                  <a:gd name="T13" fmla="*/ 33 h 175"/>
                  <a:gd name="T14" fmla="*/ 729 w 224"/>
                  <a:gd name="T15" fmla="*/ 267 h 175"/>
                  <a:gd name="T16" fmla="*/ 506 w 224"/>
                  <a:gd name="T17" fmla="*/ 358 h 175"/>
                  <a:gd name="T18" fmla="*/ 374 w 224"/>
                  <a:gd name="T19" fmla="*/ 431 h 175"/>
                  <a:gd name="T20" fmla="*/ 403 w 224"/>
                  <a:gd name="T21" fmla="*/ 533 h 175"/>
                  <a:gd name="T22" fmla="*/ 246 w 224"/>
                  <a:gd name="T23" fmla="*/ 533 h 175"/>
                  <a:gd name="T24" fmla="*/ 111 w 224"/>
                  <a:gd name="T25" fmla="*/ 495 h 175"/>
                  <a:gd name="T26" fmla="*/ 27 w 224"/>
                  <a:gd name="T27" fmla="*/ 475 h 17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24" h="175">
                    <a:moveTo>
                      <a:pt x="0" y="119"/>
                    </a:moveTo>
                    <a:cubicBezTo>
                      <a:pt x="28" y="126"/>
                      <a:pt x="49" y="150"/>
                      <a:pt x="74" y="160"/>
                    </a:cubicBezTo>
                    <a:cubicBezTo>
                      <a:pt x="93" y="168"/>
                      <a:pt x="114" y="168"/>
                      <a:pt x="134" y="170"/>
                    </a:cubicBezTo>
                    <a:cubicBezTo>
                      <a:pt x="149" y="172"/>
                      <a:pt x="162" y="175"/>
                      <a:pt x="175" y="166"/>
                    </a:cubicBezTo>
                    <a:cubicBezTo>
                      <a:pt x="191" y="154"/>
                      <a:pt x="198" y="134"/>
                      <a:pt x="204" y="116"/>
                    </a:cubicBezTo>
                    <a:cubicBezTo>
                      <a:pt x="211" y="95"/>
                      <a:pt x="224" y="78"/>
                      <a:pt x="224" y="55"/>
                    </a:cubicBezTo>
                    <a:cubicBezTo>
                      <a:pt x="224" y="15"/>
                      <a:pt x="179" y="0"/>
                      <a:pt x="145" y="8"/>
                    </a:cubicBezTo>
                    <a:cubicBezTo>
                      <a:pt x="175" y="16"/>
                      <a:pt x="200" y="34"/>
                      <a:pt x="183" y="68"/>
                    </a:cubicBezTo>
                    <a:cubicBezTo>
                      <a:pt x="174" y="85"/>
                      <a:pt x="146" y="99"/>
                      <a:pt x="127" y="91"/>
                    </a:cubicBezTo>
                    <a:cubicBezTo>
                      <a:pt x="137" y="107"/>
                      <a:pt x="102" y="106"/>
                      <a:pt x="94" y="110"/>
                    </a:cubicBezTo>
                    <a:cubicBezTo>
                      <a:pt x="102" y="116"/>
                      <a:pt x="109" y="127"/>
                      <a:pt x="101" y="136"/>
                    </a:cubicBezTo>
                    <a:cubicBezTo>
                      <a:pt x="92" y="145"/>
                      <a:pt x="72" y="139"/>
                      <a:pt x="62" y="136"/>
                    </a:cubicBezTo>
                    <a:cubicBezTo>
                      <a:pt x="51" y="133"/>
                      <a:pt x="40" y="128"/>
                      <a:pt x="28" y="126"/>
                    </a:cubicBezTo>
                    <a:cubicBezTo>
                      <a:pt x="21" y="125"/>
                      <a:pt x="12" y="127"/>
                      <a:pt x="7" y="12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2" name="Freeform 1022">
                <a:extLst>
                  <a:ext uri="{FF2B5EF4-FFF2-40B4-BE49-F238E27FC236}">
                    <a16:creationId xmlns:a16="http://schemas.microsoft.com/office/drawing/2014/main" id="{EEA3DBCE-74B8-FE86-4F17-2E8892110F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7" y="1790"/>
                <a:ext cx="228" cy="144"/>
              </a:xfrm>
              <a:custGeom>
                <a:avLst/>
                <a:gdLst>
                  <a:gd name="T0" fmla="*/ 0 w 144"/>
                  <a:gd name="T1" fmla="*/ 361 h 91"/>
                  <a:gd name="T2" fmla="*/ 40 w 144"/>
                  <a:gd name="T3" fmla="*/ 203 h 91"/>
                  <a:gd name="T4" fmla="*/ 136 w 144"/>
                  <a:gd name="T5" fmla="*/ 100 h 91"/>
                  <a:gd name="T6" fmla="*/ 572 w 144"/>
                  <a:gd name="T7" fmla="*/ 35 h 91"/>
                  <a:gd name="T8" fmla="*/ 369 w 144"/>
                  <a:gd name="T9" fmla="*/ 82 h 91"/>
                  <a:gd name="T10" fmla="*/ 233 w 144"/>
                  <a:gd name="T11" fmla="*/ 198 h 91"/>
                  <a:gd name="T12" fmla="*/ 100 w 144"/>
                  <a:gd name="T13" fmla="*/ 237 h 91"/>
                  <a:gd name="T14" fmla="*/ 35 w 144"/>
                  <a:gd name="T15" fmla="*/ 271 h 9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4" h="91">
                    <a:moveTo>
                      <a:pt x="0" y="91"/>
                    </a:moveTo>
                    <a:cubicBezTo>
                      <a:pt x="0" y="74"/>
                      <a:pt x="0" y="65"/>
                      <a:pt x="10" y="51"/>
                    </a:cubicBezTo>
                    <a:cubicBezTo>
                      <a:pt x="17" y="42"/>
                      <a:pt x="26" y="33"/>
                      <a:pt x="34" y="25"/>
                    </a:cubicBezTo>
                    <a:cubicBezTo>
                      <a:pt x="60" y="0"/>
                      <a:pt x="110" y="9"/>
                      <a:pt x="144" y="9"/>
                    </a:cubicBezTo>
                    <a:cubicBezTo>
                      <a:pt x="126" y="9"/>
                      <a:pt x="108" y="13"/>
                      <a:pt x="93" y="21"/>
                    </a:cubicBezTo>
                    <a:cubicBezTo>
                      <a:pt x="78" y="28"/>
                      <a:pt x="72" y="43"/>
                      <a:pt x="59" y="50"/>
                    </a:cubicBezTo>
                    <a:cubicBezTo>
                      <a:pt x="49" y="55"/>
                      <a:pt x="36" y="54"/>
                      <a:pt x="25" y="60"/>
                    </a:cubicBezTo>
                    <a:cubicBezTo>
                      <a:pt x="19" y="63"/>
                      <a:pt x="15" y="66"/>
                      <a:pt x="9" y="68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3" name="Freeform 1023">
                <a:extLst>
                  <a:ext uri="{FF2B5EF4-FFF2-40B4-BE49-F238E27FC236}">
                    <a16:creationId xmlns:a16="http://schemas.microsoft.com/office/drawing/2014/main" id="{46FFA498-B185-9314-8769-9071864EF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5" y="1825"/>
                <a:ext cx="43" cy="22"/>
              </a:xfrm>
              <a:custGeom>
                <a:avLst/>
                <a:gdLst>
                  <a:gd name="T0" fmla="*/ 56 w 27"/>
                  <a:gd name="T1" fmla="*/ 5 h 14"/>
                  <a:gd name="T2" fmla="*/ 0 w 27"/>
                  <a:gd name="T3" fmla="*/ 55 h 14"/>
                  <a:gd name="T4" fmla="*/ 76 w 27"/>
                  <a:gd name="T5" fmla="*/ 0 h 1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" h="14">
                    <a:moveTo>
                      <a:pt x="14" y="1"/>
                    </a:moveTo>
                    <a:cubicBezTo>
                      <a:pt x="8" y="4"/>
                      <a:pt x="1" y="8"/>
                      <a:pt x="0" y="14"/>
                    </a:cubicBezTo>
                    <a:cubicBezTo>
                      <a:pt x="6" y="13"/>
                      <a:pt x="27" y="7"/>
                      <a:pt x="1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4" name="Freeform 1024">
                <a:extLst>
                  <a:ext uri="{FF2B5EF4-FFF2-40B4-BE49-F238E27FC236}">
                    <a16:creationId xmlns:a16="http://schemas.microsoft.com/office/drawing/2014/main" id="{39FC2CAE-D131-852A-E250-23AF2E4478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0" y="1816"/>
                <a:ext cx="13" cy="11"/>
              </a:xfrm>
              <a:custGeom>
                <a:avLst/>
                <a:gdLst>
                  <a:gd name="T0" fmla="*/ 21 w 8"/>
                  <a:gd name="T1" fmla="*/ 0 h 7"/>
                  <a:gd name="T2" fmla="*/ 0 w 8"/>
                  <a:gd name="T3" fmla="*/ 22 h 7"/>
                  <a:gd name="T4" fmla="*/ 29 w 8"/>
                  <a:gd name="T5" fmla="*/ 20 h 7"/>
                  <a:gd name="T6" fmla="*/ 26 w 8"/>
                  <a:gd name="T7" fmla="*/ 8 h 7"/>
                  <a:gd name="T8" fmla="*/ 13 w 8"/>
                  <a:gd name="T9" fmla="*/ 8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5" y="0"/>
                    </a:moveTo>
                    <a:cubicBezTo>
                      <a:pt x="3" y="1"/>
                      <a:pt x="1" y="3"/>
                      <a:pt x="0" y="6"/>
                    </a:cubicBezTo>
                    <a:cubicBezTo>
                      <a:pt x="4" y="7"/>
                      <a:pt x="4" y="6"/>
                      <a:pt x="7" y="5"/>
                    </a:cubicBezTo>
                    <a:cubicBezTo>
                      <a:pt x="8" y="4"/>
                      <a:pt x="7" y="3"/>
                      <a:pt x="6" y="2"/>
                    </a:cubicBezTo>
                    <a:cubicBezTo>
                      <a:pt x="5" y="1"/>
                      <a:pt x="4" y="1"/>
                      <a:pt x="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5" name="Freeform 1025">
                <a:extLst>
                  <a:ext uri="{FF2B5EF4-FFF2-40B4-BE49-F238E27FC236}">
                    <a16:creationId xmlns:a16="http://schemas.microsoft.com/office/drawing/2014/main" id="{4FCECE1B-C4D7-9D0B-7B30-8E5A9AFB4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2" y="1849"/>
                <a:ext cx="10" cy="8"/>
              </a:xfrm>
              <a:custGeom>
                <a:avLst/>
                <a:gdLst>
                  <a:gd name="T0" fmla="*/ 20 w 6"/>
                  <a:gd name="T1" fmla="*/ 21 h 5"/>
                  <a:gd name="T2" fmla="*/ 28 w 6"/>
                  <a:gd name="T3" fmla="*/ 5 h 5"/>
                  <a:gd name="T4" fmla="*/ 0 w 6"/>
                  <a:gd name="T5" fmla="*/ 5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6" y="4"/>
                      <a:pt x="6" y="3"/>
                      <a:pt x="6" y="1"/>
                    </a:cubicBezTo>
                    <a:cubicBezTo>
                      <a:pt x="4" y="0"/>
                      <a:pt x="2" y="1"/>
                      <a:pt x="0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6" name="Oval 1026">
                <a:extLst>
                  <a:ext uri="{FF2B5EF4-FFF2-40B4-BE49-F238E27FC236}">
                    <a16:creationId xmlns:a16="http://schemas.microsoft.com/office/drawing/2014/main" id="{91FEB2C3-8B82-420C-412A-AF66AE0796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1898"/>
                <a:ext cx="94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7" name="Oval 1027">
                <a:extLst>
                  <a:ext uri="{FF2B5EF4-FFF2-40B4-BE49-F238E27FC236}">
                    <a16:creationId xmlns:a16="http://schemas.microsoft.com/office/drawing/2014/main" id="{A27D4A52-AC41-D50C-2D28-40F224B69D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2" y="1877"/>
                <a:ext cx="94" cy="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8" name="Oval 1028">
                <a:extLst>
                  <a:ext uri="{FF2B5EF4-FFF2-40B4-BE49-F238E27FC236}">
                    <a16:creationId xmlns:a16="http://schemas.microsoft.com/office/drawing/2014/main" id="{9E6A7EC5-1B3F-1C09-9FBB-3E61F8A0D8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7" y="1888"/>
                <a:ext cx="95" cy="89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9" name="Freeform 1029">
                <a:extLst>
                  <a:ext uri="{FF2B5EF4-FFF2-40B4-BE49-F238E27FC236}">
                    <a16:creationId xmlns:a16="http://schemas.microsoft.com/office/drawing/2014/main" id="{C8F10613-0B9E-26D1-3531-B0EA1A2700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1" y="1910"/>
                <a:ext cx="73" cy="60"/>
              </a:xfrm>
              <a:custGeom>
                <a:avLst/>
                <a:gdLst>
                  <a:gd name="T0" fmla="*/ 0 w 46"/>
                  <a:gd name="T1" fmla="*/ 87 h 38"/>
                  <a:gd name="T2" fmla="*/ 5 w 46"/>
                  <a:gd name="T3" fmla="*/ 107 h 38"/>
                  <a:gd name="T4" fmla="*/ 83 w 46"/>
                  <a:gd name="T5" fmla="*/ 150 h 38"/>
                  <a:gd name="T6" fmla="*/ 184 w 46"/>
                  <a:gd name="T7" fmla="*/ 60 h 38"/>
                  <a:gd name="T8" fmla="*/ 179 w 46"/>
                  <a:gd name="T9" fmla="*/ 39 h 38"/>
                  <a:gd name="T10" fmla="*/ 100 w 46"/>
                  <a:gd name="T11" fmla="*/ 0 h 38"/>
                  <a:gd name="T12" fmla="*/ 0 w 46"/>
                  <a:gd name="T13" fmla="*/ 87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8">
                    <a:moveTo>
                      <a:pt x="0" y="22"/>
                    </a:moveTo>
                    <a:cubicBezTo>
                      <a:pt x="0" y="24"/>
                      <a:pt x="1" y="26"/>
                      <a:pt x="1" y="27"/>
                    </a:cubicBezTo>
                    <a:cubicBezTo>
                      <a:pt x="5" y="34"/>
                      <a:pt x="13" y="38"/>
                      <a:pt x="21" y="38"/>
                    </a:cubicBezTo>
                    <a:cubicBezTo>
                      <a:pt x="35" y="38"/>
                      <a:pt x="46" y="27"/>
                      <a:pt x="46" y="15"/>
                    </a:cubicBezTo>
                    <a:cubicBezTo>
                      <a:pt x="46" y="13"/>
                      <a:pt x="45" y="11"/>
                      <a:pt x="45" y="10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0" name="Oval 1030">
                <a:extLst>
                  <a:ext uri="{FF2B5EF4-FFF2-40B4-BE49-F238E27FC236}">
                    <a16:creationId xmlns:a16="http://schemas.microsoft.com/office/drawing/2014/main" id="{BC3E1D52-864C-B55C-6C61-EED8BA6DB4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4" y="1909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1" name="Oval 1031">
                <a:extLst>
                  <a:ext uri="{FF2B5EF4-FFF2-40B4-BE49-F238E27FC236}">
                    <a16:creationId xmlns:a16="http://schemas.microsoft.com/office/drawing/2014/main" id="{0540CA4E-5081-EC8F-1F80-D8431EE1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" y="1906"/>
                <a:ext cx="13" cy="1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2" name="Freeform 1032">
                <a:extLst>
                  <a:ext uri="{FF2B5EF4-FFF2-40B4-BE49-F238E27FC236}">
                    <a16:creationId xmlns:a16="http://schemas.microsoft.com/office/drawing/2014/main" id="{1280AB00-40E5-977A-6531-1B878BCF09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0" y="1937"/>
                <a:ext cx="52" cy="40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77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2" y="25"/>
                      <a:pt x="0" y="19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3" name="Freeform 1033">
                <a:extLst>
                  <a:ext uri="{FF2B5EF4-FFF2-40B4-BE49-F238E27FC236}">
                    <a16:creationId xmlns:a16="http://schemas.microsoft.com/office/drawing/2014/main" id="{2D06996B-9FDA-38D6-F247-B0CE533728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" y="1773"/>
                <a:ext cx="450" cy="319"/>
              </a:xfrm>
              <a:custGeom>
                <a:avLst/>
                <a:gdLst>
                  <a:gd name="T0" fmla="*/ 250 w 284"/>
                  <a:gd name="T1" fmla="*/ 55 h 202"/>
                  <a:gd name="T2" fmla="*/ 43 w 284"/>
                  <a:gd name="T3" fmla="*/ 237 h 202"/>
                  <a:gd name="T4" fmla="*/ 43 w 284"/>
                  <a:gd name="T5" fmla="*/ 469 h 202"/>
                  <a:gd name="T6" fmla="*/ 266 w 284"/>
                  <a:gd name="T7" fmla="*/ 638 h 202"/>
                  <a:gd name="T8" fmla="*/ 545 w 284"/>
                  <a:gd name="T9" fmla="*/ 767 h 202"/>
                  <a:gd name="T10" fmla="*/ 849 w 284"/>
                  <a:gd name="T11" fmla="*/ 774 h 202"/>
                  <a:gd name="T12" fmla="*/ 1087 w 284"/>
                  <a:gd name="T13" fmla="*/ 314 h 202"/>
                  <a:gd name="T14" fmla="*/ 811 w 284"/>
                  <a:gd name="T15" fmla="*/ 14 h 202"/>
                  <a:gd name="T16" fmla="*/ 250 w 284"/>
                  <a:gd name="T17" fmla="*/ 55 h 20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4" h="202">
                    <a:moveTo>
                      <a:pt x="63" y="14"/>
                    </a:moveTo>
                    <a:cubicBezTo>
                      <a:pt x="36" y="30"/>
                      <a:pt x="20" y="45"/>
                      <a:pt x="11" y="60"/>
                    </a:cubicBezTo>
                    <a:cubicBezTo>
                      <a:pt x="1" y="75"/>
                      <a:pt x="0" y="94"/>
                      <a:pt x="11" y="119"/>
                    </a:cubicBezTo>
                    <a:cubicBezTo>
                      <a:pt x="23" y="144"/>
                      <a:pt x="33" y="143"/>
                      <a:pt x="67" y="162"/>
                    </a:cubicBezTo>
                    <a:cubicBezTo>
                      <a:pt x="101" y="181"/>
                      <a:pt x="88" y="191"/>
                      <a:pt x="137" y="195"/>
                    </a:cubicBezTo>
                    <a:cubicBezTo>
                      <a:pt x="185" y="198"/>
                      <a:pt x="194" y="202"/>
                      <a:pt x="213" y="196"/>
                    </a:cubicBezTo>
                    <a:cubicBezTo>
                      <a:pt x="233" y="189"/>
                      <a:pt x="263" y="113"/>
                      <a:pt x="273" y="80"/>
                    </a:cubicBezTo>
                    <a:cubicBezTo>
                      <a:pt x="284" y="48"/>
                      <a:pt x="247" y="0"/>
                      <a:pt x="204" y="4"/>
                    </a:cubicBezTo>
                    <a:cubicBezTo>
                      <a:pt x="162" y="9"/>
                      <a:pt x="78" y="5"/>
                      <a:pt x="63" y="1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4" name="Freeform 1034">
                <a:extLst>
                  <a:ext uri="{FF2B5EF4-FFF2-40B4-BE49-F238E27FC236}">
                    <a16:creationId xmlns:a16="http://schemas.microsoft.com/office/drawing/2014/main" id="{30F4C5A9-92BB-7F41-D691-26E23188A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1519"/>
                <a:ext cx="607" cy="249"/>
              </a:xfrm>
              <a:custGeom>
                <a:avLst/>
                <a:gdLst>
                  <a:gd name="T0" fmla="*/ 40 w 383"/>
                  <a:gd name="T1" fmla="*/ 69 h 158"/>
                  <a:gd name="T2" fmla="*/ 155 w 383"/>
                  <a:gd name="T3" fmla="*/ 251 h 158"/>
                  <a:gd name="T4" fmla="*/ 748 w 383"/>
                  <a:gd name="T5" fmla="*/ 578 h 158"/>
                  <a:gd name="T6" fmla="*/ 1159 w 383"/>
                  <a:gd name="T7" fmla="*/ 512 h 158"/>
                  <a:gd name="T8" fmla="*/ 1477 w 383"/>
                  <a:gd name="T9" fmla="*/ 293 h 158"/>
                  <a:gd name="T10" fmla="*/ 1027 w 383"/>
                  <a:gd name="T11" fmla="*/ 125 h 158"/>
                  <a:gd name="T12" fmla="*/ 426 w 383"/>
                  <a:gd name="T13" fmla="*/ 32 h 158"/>
                  <a:gd name="T14" fmla="*/ 40 w 383"/>
                  <a:gd name="T15" fmla="*/ 69 h 1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83" h="158">
                    <a:moveTo>
                      <a:pt x="10" y="18"/>
                    </a:moveTo>
                    <a:cubicBezTo>
                      <a:pt x="7" y="39"/>
                      <a:pt x="0" y="42"/>
                      <a:pt x="39" y="64"/>
                    </a:cubicBezTo>
                    <a:cubicBezTo>
                      <a:pt x="78" y="85"/>
                      <a:pt x="139" y="137"/>
                      <a:pt x="188" y="148"/>
                    </a:cubicBezTo>
                    <a:cubicBezTo>
                      <a:pt x="237" y="158"/>
                      <a:pt x="251" y="150"/>
                      <a:pt x="291" y="131"/>
                    </a:cubicBezTo>
                    <a:cubicBezTo>
                      <a:pt x="331" y="111"/>
                      <a:pt x="358" y="105"/>
                      <a:pt x="371" y="75"/>
                    </a:cubicBezTo>
                    <a:cubicBezTo>
                      <a:pt x="383" y="46"/>
                      <a:pt x="314" y="45"/>
                      <a:pt x="258" y="32"/>
                    </a:cubicBezTo>
                    <a:cubicBezTo>
                      <a:pt x="202" y="20"/>
                      <a:pt x="153" y="16"/>
                      <a:pt x="107" y="8"/>
                    </a:cubicBezTo>
                    <a:cubicBezTo>
                      <a:pt x="60" y="0"/>
                      <a:pt x="11" y="3"/>
                      <a:pt x="10" y="18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5" name="Freeform 1035">
                <a:extLst>
                  <a:ext uri="{FF2B5EF4-FFF2-40B4-BE49-F238E27FC236}">
                    <a16:creationId xmlns:a16="http://schemas.microsoft.com/office/drawing/2014/main" id="{190B0F0F-6010-7CD2-0977-0A6C8DE90A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8" y="1582"/>
                <a:ext cx="518" cy="164"/>
              </a:xfrm>
              <a:custGeom>
                <a:avLst/>
                <a:gdLst>
                  <a:gd name="T0" fmla="*/ 13 w 327"/>
                  <a:gd name="T1" fmla="*/ 14 h 104"/>
                  <a:gd name="T2" fmla="*/ 185 w 327"/>
                  <a:gd name="T3" fmla="*/ 125 h 104"/>
                  <a:gd name="T4" fmla="*/ 401 w 327"/>
                  <a:gd name="T5" fmla="*/ 263 h 104"/>
                  <a:gd name="T6" fmla="*/ 760 w 327"/>
                  <a:gd name="T7" fmla="*/ 393 h 104"/>
                  <a:gd name="T8" fmla="*/ 1069 w 327"/>
                  <a:gd name="T9" fmla="*/ 284 h 104"/>
                  <a:gd name="T10" fmla="*/ 1217 w 327"/>
                  <a:gd name="T11" fmla="*/ 227 h 104"/>
                  <a:gd name="T12" fmla="*/ 1301 w 327"/>
                  <a:gd name="T13" fmla="*/ 107 h 104"/>
                  <a:gd name="T14" fmla="*/ 966 w 327"/>
                  <a:gd name="T15" fmla="*/ 251 h 104"/>
                  <a:gd name="T16" fmla="*/ 751 w 327"/>
                  <a:gd name="T17" fmla="*/ 197 h 104"/>
                  <a:gd name="T18" fmla="*/ 675 w 327"/>
                  <a:gd name="T19" fmla="*/ 125 h 104"/>
                  <a:gd name="T20" fmla="*/ 553 w 327"/>
                  <a:gd name="T21" fmla="*/ 162 h 104"/>
                  <a:gd name="T22" fmla="*/ 299 w 327"/>
                  <a:gd name="T23" fmla="*/ 109 h 104"/>
                  <a:gd name="T24" fmla="*/ 108 w 327"/>
                  <a:gd name="T25" fmla="*/ 39 h 104"/>
                  <a:gd name="T26" fmla="*/ 0 w 327"/>
                  <a:gd name="T27" fmla="*/ 0 h 1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27" h="104">
                    <a:moveTo>
                      <a:pt x="3" y="4"/>
                    </a:moveTo>
                    <a:cubicBezTo>
                      <a:pt x="15" y="15"/>
                      <a:pt x="33" y="22"/>
                      <a:pt x="47" y="32"/>
                    </a:cubicBezTo>
                    <a:cubicBezTo>
                      <a:pt x="64" y="44"/>
                      <a:pt x="82" y="57"/>
                      <a:pt x="101" y="67"/>
                    </a:cubicBezTo>
                    <a:cubicBezTo>
                      <a:pt x="129" y="82"/>
                      <a:pt x="159" y="95"/>
                      <a:pt x="191" y="100"/>
                    </a:cubicBezTo>
                    <a:cubicBezTo>
                      <a:pt x="220" y="104"/>
                      <a:pt x="244" y="83"/>
                      <a:pt x="269" y="72"/>
                    </a:cubicBezTo>
                    <a:cubicBezTo>
                      <a:pt x="281" y="67"/>
                      <a:pt x="294" y="64"/>
                      <a:pt x="306" y="58"/>
                    </a:cubicBezTo>
                    <a:cubicBezTo>
                      <a:pt x="322" y="51"/>
                      <a:pt x="324" y="42"/>
                      <a:pt x="327" y="27"/>
                    </a:cubicBezTo>
                    <a:cubicBezTo>
                      <a:pt x="311" y="53"/>
                      <a:pt x="271" y="66"/>
                      <a:pt x="243" y="64"/>
                    </a:cubicBezTo>
                    <a:cubicBezTo>
                      <a:pt x="227" y="64"/>
                      <a:pt x="194" y="65"/>
                      <a:pt x="189" y="50"/>
                    </a:cubicBezTo>
                    <a:cubicBezTo>
                      <a:pt x="186" y="41"/>
                      <a:pt x="180" y="32"/>
                      <a:pt x="170" y="32"/>
                    </a:cubicBezTo>
                    <a:cubicBezTo>
                      <a:pt x="167" y="48"/>
                      <a:pt x="150" y="45"/>
                      <a:pt x="139" y="41"/>
                    </a:cubicBezTo>
                    <a:cubicBezTo>
                      <a:pt x="148" y="72"/>
                      <a:pt x="81" y="32"/>
                      <a:pt x="75" y="28"/>
                    </a:cubicBezTo>
                    <a:cubicBezTo>
                      <a:pt x="60" y="20"/>
                      <a:pt x="43" y="17"/>
                      <a:pt x="27" y="10"/>
                    </a:cubicBezTo>
                    <a:cubicBezTo>
                      <a:pt x="18" y="5"/>
                      <a:pt x="10" y="2"/>
                      <a:pt x="0" y="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6" name="Freeform 1036">
                <a:extLst>
                  <a:ext uri="{FF2B5EF4-FFF2-40B4-BE49-F238E27FC236}">
                    <a16:creationId xmlns:a16="http://schemas.microsoft.com/office/drawing/2014/main" id="{8200AF28-BEEC-31B5-89C3-54C06D4689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9" y="1526"/>
                <a:ext cx="396" cy="68"/>
              </a:xfrm>
              <a:custGeom>
                <a:avLst/>
                <a:gdLst>
                  <a:gd name="T0" fmla="*/ 0 w 250"/>
                  <a:gd name="T1" fmla="*/ 68 h 43"/>
                  <a:gd name="T2" fmla="*/ 211 w 250"/>
                  <a:gd name="T3" fmla="*/ 33 h 43"/>
                  <a:gd name="T4" fmla="*/ 469 w 250"/>
                  <a:gd name="T5" fmla="*/ 70 h 43"/>
                  <a:gd name="T6" fmla="*/ 993 w 250"/>
                  <a:gd name="T7" fmla="*/ 163 h 43"/>
                  <a:gd name="T8" fmla="*/ 461 w 250"/>
                  <a:gd name="T9" fmla="*/ 128 h 43"/>
                  <a:gd name="T10" fmla="*/ 390 w 250"/>
                  <a:gd name="T11" fmla="*/ 155 h 43"/>
                  <a:gd name="T12" fmla="*/ 250 w 250"/>
                  <a:gd name="T13" fmla="*/ 147 h 43"/>
                  <a:gd name="T14" fmla="*/ 5 w 250"/>
                  <a:gd name="T15" fmla="*/ 82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0" h="43">
                    <a:moveTo>
                      <a:pt x="0" y="17"/>
                    </a:moveTo>
                    <a:cubicBezTo>
                      <a:pt x="11" y="0"/>
                      <a:pt x="37" y="7"/>
                      <a:pt x="53" y="8"/>
                    </a:cubicBezTo>
                    <a:cubicBezTo>
                      <a:pt x="75" y="11"/>
                      <a:pt x="97" y="15"/>
                      <a:pt x="118" y="18"/>
                    </a:cubicBezTo>
                    <a:cubicBezTo>
                      <a:pt x="162" y="25"/>
                      <a:pt x="208" y="29"/>
                      <a:pt x="250" y="41"/>
                    </a:cubicBezTo>
                    <a:cubicBezTo>
                      <a:pt x="206" y="43"/>
                      <a:pt x="161" y="25"/>
                      <a:pt x="116" y="32"/>
                    </a:cubicBezTo>
                    <a:cubicBezTo>
                      <a:pt x="110" y="33"/>
                      <a:pt x="105" y="37"/>
                      <a:pt x="98" y="39"/>
                    </a:cubicBezTo>
                    <a:cubicBezTo>
                      <a:pt x="88" y="42"/>
                      <a:pt x="74" y="40"/>
                      <a:pt x="63" y="37"/>
                    </a:cubicBezTo>
                    <a:cubicBezTo>
                      <a:pt x="42" y="32"/>
                      <a:pt x="22" y="20"/>
                      <a:pt x="1" y="21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7" name="Freeform 1037">
                <a:extLst>
                  <a:ext uri="{FF2B5EF4-FFF2-40B4-BE49-F238E27FC236}">
                    <a16:creationId xmlns:a16="http://schemas.microsoft.com/office/drawing/2014/main" id="{24B6F41D-31DA-797F-C49D-E1B6331B8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1" y="1542"/>
                <a:ext cx="58" cy="26"/>
              </a:xfrm>
              <a:custGeom>
                <a:avLst/>
                <a:gdLst>
                  <a:gd name="T0" fmla="*/ 0 w 37"/>
                  <a:gd name="T1" fmla="*/ 18 h 16"/>
                  <a:gd name="T2" fmla="*/ 143 w 37"/>
                  <a:gd name="T3" fmla="*/ 68 h 16"/>
                  <a:gd name="T4" fmla="*/ 47 w 37"/>
                  <a:gd name="T5" fmla="*/ 8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7" h="16">
                    <a:moveTo>
                      <a:pt x="0" y="4"/>
                    </a:moveTo>
                    <a:cubicBezTo>
                      <a:pt x="16" y="2"/>
                      <a:pt x="29" y="0"/>
                      <a:pt x="37" y="16"/>
                    </a:cubicBezTo>
                    <a:cubicBezTo>
                      <a:pt x="31" y="7"/>
                      <a:pt x="17" y="12"/>
                      <a:pt x="1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8" name="Freeform 1038">
                <a:extLst>
                  <a:ext uri="{FF2B5EF4-FFF2-40B4-BE49-F238E27FC236}">
                    <a16:creationId xmlns:a16="http://schemas.microsoft.com/office/drawing/2014/main" id="{074BE49D-407B-6F50-9362-A229B5522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0" y="1553"/>
                <a:ext cx="23" cy="16"/>
              </a:xfrm>
              <a:custGeom>
                <a:avLst/>
                <a:gdLst>
                  <a:gd name="T0" fmla="*/ 20 w 14"/>
                  <a:gd name="T1" fmla="*/ 0 h 10"/>
                  <a:gd name="T2" fmla="*/ 8 w 14"/>
                  <a:gd name="T3" fmla="*/ 34 h 10"/>
                  <a:gd name="T4" fmla="*/ 62 w 14"/>
                  <a:gd name="T5" fmla="*/ 29 h 10"/>
                  <a:gd name="T6" fmla="*/ 35 w 14"/>
                  <a:gd name="T7" fmla="*/ 13 h 1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10">
                    <a:moveTo>
                      <a:pt x="4" y="0"/>
                    </a:moveTo>
                    <a:cubicBezTo>
                      <a:pt x="2" y="3"/>
                      <a:pt x="0" y="5"/>
                      <a:pt x="2" y="8"/>
                    </a:cubicBezTo>
                    <a:cubicBezTo>
                      <a:pt x="6" y="10"/>
                      <a:pt x="10" y="9"/>
                      <a:pt x="14" y="7"/>
                    </a:cubicBezTo>
                    <a:cubicBezTo>
                      <a:pt x="13" y="6"/>
                      <a:pt x="10" y="4"/>
                      <a:pt x="8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9" name="Oval 1039">
                <a:extLst>
                  <a:ext uri="{FF2B5EF4-FFF2-40B4-BE49-F238E27FC236}">
                    <a16:creationId xmlns:a16="http://schemas.microsoft.com/office/drawing/2014/main" id="{F29EBC62-026D-5849-06B6-B7910C566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" y="1613"/>
                <a:ext cx="73" cy="5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0" name="Oval 1040">
                <a:extLst>
                  <a:ext uri="{FF2B5EF4-FFF2-40B4-BE49-F238E27FC236}">
                    <a16:creationId xmlns:a16="http://schemas.microsoft.com/office/drawing/2014/main" id="{2F7E0EC3-67CE-1D9F-C984-5A70673E6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8" y="1601"/>
                <a:ext cx="71" cy="5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1" name="Oval 1041">
                <a:extLst>
                  <a:ext uri="{FF2B5EF4-FFF2-40B4-BE49-F238E27FC236}">
                    <a16:creationId xmlns:a16="http://schemas.microsoft.com/office/drawing/2014/main" id="{A6AC1412-1D9D-3FC8-627D-2E746DA11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3" y="1609"/>
                <a:ext cx="71" cy="5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2" name="Freeform 1042">
                <a:extLst>
                  <a:ext uri="{FF2B5EF4-FFF2-40B4-BE49-F238E27FC236}">
                    <a16:creationId xmlns:a16="http://schemas.microsoft.com/office/drawing/2014/main" id="{50EFB62C-64AD-EEC4-316E-ADD2481EBF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" y="1623"/>
                <a:ext cx="55" cy="39"/>
              </a:xfrm>
              <a:custGeom>
                <a:avLst/>
                <a:gdLst>
                  <a:gd name="T0" fmla="*/ 0 w 35"/>
                  <a:gd name="T1" fmla="*/ 56 h 25"/>
                  <a:gd name="T2" fmla="*/ 0 w 35"/>
                  <a:gd name="T3" fmla="*/ 69 h 25"/>
                  <a:gd name="T4" fmla="*/ 61 w 35"/>
                  <a:gd name="T5" fmla="*/ 95 h 25"/>
                  <a:gd name="T6" fmla="*/ 135 w 35"/>
                  <a:gd name="T7" fmla="*/ 39 h 25"/>
                  <a:gd name="T8" fmla="*/ 130 w 35"/>
                  <a:gd name="T9" fmla="*/ 27 h 25"/>
                  <a:gd name="T10" fmla="*/ 74 w 35"/>
                  <a:gd name="T11" fmla="*/ 0 h 25"/>
                  <a:gd name="T12" fmla="*/ 0 w 35"/>
                  <a:gd name="T13" fmla="*/ 56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" h="25">
                    <a:moveTo>
                      <a:pt x="0" y="15"/>
                    </a:moveTo>
                    <a:cubicBezTo>
                      <a:pt x="0" y="16"/>
                      <a:pt x="0" y="17"/>
                      <a:pt x="0" y="18"/>
                    </a:cubicBezTo>
                    <a:cubicBezTo>
                      <a:pt x="4" y="22"/>
                      <a:pt x="9" y="25"/>
                      <a:pt x="16" y="25"/>
                    </a:cubicBezTo>
                    <a:cubicBezTo>
                      <a:pt x="26" y="25"/>
                      <a:pt x="35" y="18"/>
                      <a:pt x="35" y="10"/>
                    </a:cubicBezTo>
                    <a:cubicBezTo>
                      <a:pt x="35" y="9"/>
                      <a:pt x="35" y="8"/>
                      <a:pt x="34" y="7"/>
                    </a:cubicBezTo>
                    <a:cubicBezTo>
                      <a:pt x="31" y="2"/>
                      <a:pt x="25" y="0"/>
                      <a:pt x="19" y="0"/>
                    </a:cubicBezTo>
                    <a:cubicBezTo>
                      <a:pt x="8" y="0"/>
                      <a:pt x="0" y="6"/>
                      <a:pt x="0" y="15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3" name="Oval 1043">
                <a:extLst>
                  <a:ext uri="{FF2B5EF4-FFF2-40B4-BE49-F238E27FC236}">
                    <a16:creationId xmlns:a16="http://schemas.microsoft.com/office/drawing/2014/main" id="{EEB8096D-083D-E930-8305-51B3C6428D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6" y="1621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4" name="Oval 1044">
                <a:extLst>
                  <a:ext uri="{FF2B5EF4-FFF2-40B4-BE49-F238E27FC236}">
                    <a16:creationId xmlns:a16="http://schemas.microsoft.com/office/drawing/2014/main" id="{C66883A1-D602-1EBE-5382-6DB5FC812E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3" y="1620"/>
                <a:ext cx="10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5" name="Freeform 1045">
                <a:extLst>
                  <a:ext uri="{FF2B5EF4-FFF2-40B4-BE49-F238E27FC236}">
                    <a16:creationId xmlns:a16="http://schemas.microsoft.com/office/drawing/2014/main" id="{BB3777A5-A021-4D7E-F120-2834DEF4B3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8" y="1640"/>
                <a:ext cx="40" cy="27"/>
              </a:xfrm>
              <a:custGeom>
                <a:avLst/>
                <a:gdLst>
                  <a:gd name="T0" fmla="*/ 102 w 25"/>
                  <a:gd name="T1" fmla="*/ 0 h 17"/>
                  <a:gd name="T2" fmla="*/ 0 w 25"/>
                  <a:gd name="T3" fmla="*/ 52 h 17"/>
                  <a:gd name="T4" fmla="*/ 102 w 25"/>
                  <a:gd name="T5" fmla="*/ 0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7">
                    <a:moveTo>
                      <a:pt x="25" y="0"/>
                    </a:moveTo>
                    <a:cubicBezTo>
                      <a:pt x="21" y="14"/>
                      <a:pt x="9" y="17"/>
                      <a:pt x="0" y="13"/>
                    </a:cubicBezTo>
                    <a:cubicBezTo>
                      <a:pt x="7" y="12"/>
                      <a:pt x="19" y="10"/>
                      <a:pt x="25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6" name="Freeform 1046">
                <a:extLst>
                  <a:ext uri="{FF2B5EF4-FFF2-40B4-BE49-F238E27FC236}">
                    <a16:creationId xmlns:a16="http://schemas.microsoft.com/office/drawing/2014/main" id="{2A7A04D0-3DFE-0BAB-12CF-8FB1F332D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1519"/>
                <a:ext cx="607" cy="249"/>
              </a:xfrm>
              <a:custGeom>
                <a:avLst/>
                <a:gdLst>
                  <a:gd name="T0" fmla="*/ 40 w 383"/>
                  <a:gd name="T1" fmla="*/ 69 h 158"/>
                  <a:gd name="T2" fmla="*/ 155 w 383"/>
                  <a:gd name="T3" fmla="*/ 251 h 158"/>
                  <a:gd name="T4" fmla="*/ 748 w 383"/>
                  <a:gd name="T5" fmla="*/ 578 h 158"/>
                  <a:gd name="T6" fmla="*/ 1159 w 383"/>
                  <a:gd name="T7" fmla="*/ 512 h 158"/>
                  <a:gd name="T8" fmla="*/ 1477 w 383"/>
                  <a:gd name="T9" fmla="*/ 293 h 158"/>
                  <a:gd name="T10" fmla="*/ 1027 w 383"/>
                  <a:gd name="T11" fmla="*/ 125 h 158"/>
                  <a:gd name="T12" fmla="*/ 426 w 383"/>
                  <a:gd name="T13" fmla="*/ 32 h 158"/>
                  <a:gd name="T14" fmla="*/ 40 w 383"/>
                  <a:gd name="T15" fmla="*/ 69 h 1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83" h="158">
                    <a:moveTo>
                      <a:pt x="10" y="18"/>
                    </a:moveTo>
                    <a:cubicBezTo>
                      <a:pt x="7" y="39"/>
                      <a:pt x="0" y="42"/>
                      <a:pt x="39" y="64"/>
                    </a:cubicBezTo>
                    <a:cubicBezTo>
                      <a:pt x="78" y="85"/>
                      <a:pt x="139" y="137"/>
                      <a:pt x="188" y="148"/>
                    </a:cubicBezTo>
                    <a:cubicBezTo>
                      <a:pt x="237" y="158"/>
                      <a:pt x="251" y="150"/>
                      <a:pt x="291" y="131"/>
                    </a:cubicBezTo>
                    <a:cubicBezTo>
                      <a:pt x="331" y="111"/>
                      <a:pt x="358" y="105"/>
                      <a:pt x="371" y="75"/>
                    </a:cubicBezTo>
                    <a:cubicBezTo>
                      <a:pt x="383" y="46"/>
                      <a:pt x="314" y="45"/>
                      <a:pt x="258" y="32"/>
                    </a:cubicBezTo>
                    <a:cubicBezTo>
                      <a:pt x="202" y="20"/>
                      <a:pt x="153" y="16"/>
                      <a:pt x="107" y="8"/>
                    </a:cubicBezTo>
                    <a:cubicBezTo>
                      <a:pt x="60" y="0"/>
                      <a:pt x="11" y="3"/>
                      <a:pt x="10" y="1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7" name="Freeform 1047">
                <a:extLst>
                  <a:ext uri="{FF2B5EF4-FFF2-40B4-BE49-F238E27FC236}">
                    <a16:creationId xmlns:a16="http://schemas.microsoft.com/office/drawing/2014/main" id="{DDF22F8A-75D9-E9D0-0A09-AEAAA6C40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8" y="1386"/>
                <a:ext cx="588" cy="166"/>
              </a:xfrm>
              <a:custGeom>
                <a:avLst/>
                <a:gdLst>
                  <a:gd name="T0" fmla="*/ 1477 w 371"/>
                  <a:gd name="T1" fmla="*/ 193 h 105"/>
                  <a:gd name="T2" fmla="*/ 1430 w 371"/>
                  <a:gd name="T3" fmla="*/ 175 h 105"/>
                  <a:gd name="T4" fmla="*/ 1108 w 371"/>
                  <a:gd name="T5" fmla="*/ 43 h 105"/>
                  <a:gd name="T6" fmla="*/ 816 w 371"/>
                  <a:gd name="T7" fmla="*/ 43 h 105"/>
                  <a:gd name="T8" fmla="*/ 390 w 371"/>
                  <a:gd name="T9" fmla="*/ 100 h 105"/>
                  <a:gd name="T10" fmla="*/ 0 w 371"/>
                  <a:gd name="T11" fmla="*/ 202 h 105"/>
                  <a:gd name="T12" fmla="*/ 434 w 371"/>
                  <a:gd name="T13" fmla="*/ 307 h 105"/>
                  <a:gd name="T14" fmla="*/ 1146 w 371"/>
                  <a:gd name="T15" fmla="*/ 408 h 105"/>
                  <a:gd name="T16" fmla="*/ 1472 w 371"/>
                  <a:gd name="T17" fmla="*/ 307 h 105"/>
                  <a:gd name="T18" fmla="*/ 1477 w 371"/>
                  <a:gd name="T19" fmla="*/ 305 h 105"/>
                  <a:gd name="T20" fmla="*/ 1477 w 371"/>
                  <a:gd name="T21" fmla="*/ 193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71" h="105">
                    <a:moveTo>
                      <a:pt x="371" y="49"/>
                    </a:moveTo>
                    <a:cubicBezTo>
                      <a:pt x="368" y="47"/>
                      <a:pt x="364" y="45"/>
                      <a:pt x="359" y="44"/>
                    </a:cubicBezTo>
                    <a:cubicBezTo>
                      <a:pt x="334" y="38"/>
                      <a:pt x="305" y="22"/>
                      <a:pt x="278" y="11"/>
                    </a:cubicBezTo>
                    <a:cubicBezTo>
                      <a:pt x="250" y="0"/>
                      <a:pt x="234" y="3"/>
                      <a:pt x="205" y="11"/>
                    </a:cubicBezTo>
                    <a:cubicBezTo>
                      <a:pt x="177" y="19"/>
                      <a:pt x="127" y="22"/>
                      <a:pt x="98" y="25"/>
                    </a:cubicBezTo>
                    <a:cubicBezTo>
                      <a:pt x="68" y="29"/>
                      <a:pt x="3" y="37"/>
                      <a:pt x="0" y="51"/>
                    </a:cubicBezTo>
                    <a:cubicBezTo>
                      <a:pt x="0" y="71"/>
                      <a:pt x="62" y="68"/>
                      <a:pt x="109" y="78"/>
                    </a:cubicBezTo>
                    <a:cubicBezTo>
                      <a:pt x="157" y="88"/>
                      <a:pt x="263" y="105"/>
                      <a:pt x="288" y="103"/>
                    </a:cubicBezTo>
                    <a:cubicBezTo>
                      <a:pt x="313" y="101"/>
                      <a:pt x="358" y="91"/>
                      <a:pt x="370" y="78"/>
                    </a:cubicBezTo>
                    <a:cubicBezTo>
                      <a:pt x="371" y="78"/>
                      <a:pt x="371" y="77"/>
                      <a:pt x="371" y="77"/>
                    </a:cubicBezTo>
                    <a:lnTo>
                      <a:pt x="371" y="49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8" name="Freeform 1048">
                <a:extLst>
                  <a:ext uri="{FF2B5EF4-FFF2-40B4-BE49-F238E27FC236}">
                    <a16:creationId xmlns:a16="http://schemas.microsoft.com/office/drawing/2014/main" id="{C9D196F4-E037-E931-4EFC-461421215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1400"/>
                <a:ext cx="388" cy="66"/>
              </a:xfrm>
              <a:custGeom>
                <a:avLst/>
                <a:gdLst>
                  <a:gd name="T0" fmla="*/ 0 w 245"/>
                  <a:gd name="T1" fmla="*/ 163 h 42"/>
                  <a:gd name="T2" fmla="*/ 211 w 245"/>
                  <a:gd name="T3" fmla="*/ 113 h 42"/>
                  <a:gd name="T4" fmla="*/ 489 w 245"/>
                  <a:gd name="T5" fmla="*/ 74 h 42"/>
                  <a:gd name="T6" fmla="*/ 692 w 245"/>
                  <a:gd name="T7" fmla="*/ 60 h 42"/>
                  <a:gd name="T8" fmla="*/ 825 w 245"/>
                  <a:gd name="T9" fmla="*/ 31 h 42"/>
                  <a:gd name="T10" fmla="*/ 972 w 245"/>
                  <a:gd name="T11" fmla="*/ 31 h 42"/>
                  <a:gd name="T12" fmla="*/ 782 w 245"/>
                  <a:gd name="T13" fmla="*/ 86 h 42"/>
                  <a:gd name="T14" fmla="*/ 611 w 245"/>
                  <a:gd name="T15" fmla="*/ 143 h 42"/>
                  <a:gd name="T16" fmla="*/ 469 w 245"/>
                  <a:gd name="T17" fmla="*/ 129 h 42"/>
                  <a:gd name="T18" fmla="*/ 358 w 245"/>
                  <a:gd name="T19" fmla="*/ 129 h 42"/>
                  <a:gd name="T20" fmla="*/ 68 w 245"/>
                  <a:gd name="T21" fmla="*/ 135 h 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45" h="42">
                    <a:moveTo>
                      <a:pt x="0" y="42"/>
                    </a:moveTo>
                    <a:cubicBezTo>
                      <a:pt x="14" y="31"/>
                      <a:pt x="35" y="30"/>
                      <a:pt x="53" y="29"/>
                    </a:cubicBezTo>
                    <a:cubicBezTo>
                      <a:pt x="76" y="28"/>
                      <a:pt x="99" y="23"/>
                      <a:pt x="123" y="19"/>
                    </a:cubicBezTo>
                    <a:cubicBezTo>
                      <a:pt x="140" y="16"/>
                      <a:pt x="157" y="17"/>
                      <a:pt x="174" y="15"/>
                    </a:cubicBezTo>
                    <a:cubicBezTo>
                      <a:pt x="186" y="14"/>
                      <a:pt x="197" y="11"/>
                      <a:pt x="208" y="8"/>
                    </a:cubicBezTo>
                    <a:cubicBezTo>
                      <a:pt x="218" y="6"/>
                      <a:pt x="235" y="0"/>
                      <a:pt x="245" y="8"/>
                    </a:cubicBezTo>
                    <a:cubicBezTo>
                      <a:pt x="227" y="9"/>
                      <a:pt x="212" y="11"/>
                      <a:pt x="197" y="22"/>
                    </a:cubicBezTo>
                    <a:cubicBezTo>
                      <a:pt x="185" y="31"/>
                      <a:pt x="170" y="35"/>
                      <a:pt x="154" y="37"/>
                    </a:cubicBezTo>
                    <a:cubicBezTo>
                      <a:pt x="142" y="38"/>
                      <a:pt x="130" y="34"/>
                      <a:pt x="118" y="33"/>
                    </a:cubicBezTo>
                    <a:cubicBezTo>
                      <a:pt x="108" y="32"/>
                      <a:pt x="100" y="34"/>
                      <a:pt x="90" y="33"/>
                    </a:cubicBezTo>
                    <a:cubicBezTo>
                      <a:pt x="77" y="32"/>
                      <a:pt x="29" y="34"/>
                      <a:pt x="17" y="35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9" name="Freeform 1049">
                <a:extLst>
                  <a:ext uri="{FF2B5EF4-FFF2-40B4-BE49-F238E27FC236}">
                    <a16:creationId xmlns:a16="http://schemas.microsoft.com/office/drawing/2014/main" id="{EA423D14-0EE7-704E-30A9-E5DF2EC76B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9" y="1460"/>
                <a:ext cx="398" cy="73"/>
              </a:xfrm>
              <a:custGeom>
                <a:avLst/>
                <a:gdLst>
                  <a:gd name="T0" fmla="*/ 0 w 251"/>
                  <a:gd name="T1" fmla="*/ 95 h 46"/>
                  <a:gd name="T2" fmla="*/ 189 w 251"/>
                  <a:gd name="T3" fmla="*/ 129 h 46"/>
                  <a:gd name="T4" fmla="*/ 355 w 251"/>
                  <a:gd name="T5" fmla="*/ 151 h 46"/>
                  <a:gd name="T6" fmla="*/ 674 w 251"/>
                  <a:gd name="T7" fmla="*/ 179 h 46"/>
                  <a:gd name="T8" fmla="*/ 928 w 251"/>
                  <a:gd name="T9" fmla="*/ 132 h 46"/>
                  <a:gd name="T10" fmla="*/ 974 w 251"/>
                  <a:gd name="T11" fmla="*/ 56 h 46"/>
                  <a:gd name="T12" fmla="*/ 845 w 251"/>
                  <a:gd name="T13" fmla="*/ 0 h 46"/>
                  <a:gd name="T14" fmla="*/ 585 w 251"/>
                  <a:gd name="T15" fmla="*/ 73 h 46"/>
                  <a:gd name="T16" fmla="*/ 506 w 251"/>
                  <a:gd name="T17" fmla="*/ 33 h 46"/>
                  <a:gd name="T18" fmla="*/ 482 w 251"/>
                  <a:gd name="T19" fmla="*/ 43 h 46"/>
                  <a:gd name="T20" fmla="*/ 403 w 251"/>
                  <a:gd name="T21" fmla="*/ 35 h 46"/>
                  <a:gd name="T22" fmla="*/ 25 w 251"/>
                  <a:gd name="T23" fmla="*/ 94 h 4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51" h="46">
                    <a:moveTo>
                      <a:pt x="0" y="24"/>
                    </a:moveTo>
                    <a:cubicBezTo>
                      <a:pt x="15" y="23"/>
                      <a:pt x="32" y="29"/>
                      <a:pt x="47" y="32"/>
                    </a:cubicBezTo>
                    <a:cubicBezTo>
                      <a:pt x="61" y="34"/>
                      <a:pt x="75" y="36"/>
                      <a:pt x="89" y="38"/>
                    </a:cubicBezTo>
                    <a:cubicBezTo>
                      <a:pt x="115" y="42"/>
                      <a:pt x="143" y="46"/>
                      <a:pt x="169" y="45"/>
                    </a:cubicBezTo>
                    <a:cubicBezTo>
                      <a:pt x="190" y="44"/>
                      <a:pt x="213" y="41"/>
                      <a:pt x="233" y="33"/>
                    </a:cubicBezTo>
                    <a:cubicBezTo>
                      <a:pt x="241" y="30"/>
                      <a:pt x="251" y="23"/>
                      <a:pt x="244" y="14"/>
                    </a:cubicBezTo>
                    <a:cubicBezTo>
                      <a:pt x="239" y="6"/>
                      <a:pt x="221" y="1"/>
                      <a:pt x="212" y="0"/>
                    </a:cubicBezTo>
                    <a:cubicBezTo>
                      <a:pt x="237" y="23"/>
                      <a:pt x="159" y="26"/>
                      <a:pt x="147" y="18"/>
                    </a:cubicBezTo>
                    <a:cubicBezTo>
                      <a:pt x="141" y="15"/>
                      <a:pt x="132" y="9"/>
                      <a:pt x="127" y="8"/>
                    </a:cubicBezTo>
                    <a:cubicBezTo>
                      <a:pt x="124" y="7"/>
                      <a:pt x="123" y="11"/>
                      <a:pt x="121" y="11"/>
                    </a:cubicBezTo>
                    <a:cubicBezTo>
                      <a:pt x="114" y="12"/>
                      <a:pt x="107" y="11"/>
                      <a:pt x="101" y="9"/>
                    </a:cubicBezTo>
                    <a:cubicBezTo>
                      <a:pt x="104" y="35"/>
                      <a:pt x="22" y="22"/>
                      <a:pt x="6" y="23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0" name="Freeform 1050">
                <a:extLst>
                  <a:ext uri="{FF2B5EF4-FFF2-40B4-BE49-F238E27FC236}">
                    <a16:creationId xmlns:a16="http://schemas.microsoft.com/office/drawing/2014/main" id="{0F2AC3C6-E8E2-72F6-6CB6-FA5B95D63D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9" y="1435"/>
                <a:ext cx="87" cy="16"/>
              </a:xfrm>
              <a:custGeom>
                <a:avLst/>
                <a:gdLst>
                  <a:gd name="T0" fmla="*/ 0 w 55"/>
                  <a:gd name="T1" fmla="*/ 29 h 10"/>
                  <a:gd name="T2" fmla="*/ 218 w 55"/>
                  <a:gd name="T3" fmla="*/ 0 h 10"/>
                  <a:gd name="T4" fmla="*/ 33 w 55"/>
                  <a:gd name="T5" fmla="*/ 29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5" h="10">
                    <a:moveTo>
                      <a:pt x="0" y="7"/>
                    </a:moveTo>
                    <a:cubicBezTo>
                      <a:pt x="19" y="10"/>
                      <a:pt x="38" y="10"/>
                      <a:pt x="55" y="0"/>
                    </a:cubicBezTo>
                    <a:cubicBezTo>
                      <a:pt x="43" y="7"/>
                      <a:pt x="22" y="3"/>
                      <a:pt x="8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1" name="Oval 1051">
                <a:extLst>
                  <a:ext uri="{FF2B5EF4-FFF2-40B4-BE49-F238E27FC236}">
                    <a16:creationId xmlns:a16="http://schemas.microsoft.com/office/drawing/2014/main" id="{9D1170DF-280A-16D7-C31F-00BD3CA574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3" y="1449"/>
                <a:ext cx="82" cy="4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2" name="Oval 1052">
                <a:extLst>
                  <a:ext uri="{FF2B5EF4-FFF2-40B4-BE49-F238E27FC236}">
                    <a16:creationId xmlns:a16="http://schemas.microsoft.com/office/drawing/2014/main" id="{29293E74-B5F9-C380-B00E-0964A50508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1440"/>
                <a:ext cx="83" cy="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3" name="Oval 1053">
                <a:extLst>
                  <a:ext uri="{FF2B5EF4-FFF2-40B4-BE49-F238E27FC236}">
                    <a16:creationId xmlns:a16="http://schemas.microsoft.com/office/drawing/2014/main" id="{C8411FD4-3E9F-E3BC-EAC8-D3E87025F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0" y="1446"/>
                <a:ext cx="82" cy="44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4" name="Freeform 1054">
                <a:extLst>
                  <a:ext uri="{FF2B5EF4-FFF2-40B4-BE49-F238E27FC236}">
                    <a16:creationId xmlns:a16="http://schemas.microsoft.com/office/drawing/2014/main" id="{D0ACDB9E-8599-CD5A-EB83-1B7360435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2" y="1455"/>
                <a:ext cx="62" cy="32"/>
              </a:xfrm>
              <a:custGeom>
                <a:avLst/>
                <a:gdLst>
                  <a:gd name="T0" fmla="*/ 0 w 39"/>
                  <a:gd name="T1" fmla="*/ 48 h 20"/>
                  <a:gd name="T2" fmla="*/ 0 w 39"/>
                  <a:gd name="T3" fmla="*/ 61 h 20"/>
                  <a:gd name="T4" fmla="*/ 73 w 39"/>
                  <a:gd name="T5" fmla="*/ 82 h 20"/>
                  <a:gd name="T6" fmla="*/ 157 w 39"/>
                  <a:gd name="T7" fmla="*/ 34 h 20"/>
                  <a:gd name="T8" fmla="*/ 157 w 39"/>
                  <a:gd name="T9" fmla="*/ 26 h 20"/>
                  <a:gd name="T10" fmla="*/ 83 w 39"/>
                  <a:gd name="T11" fmla="*/ 0 h 20"/>
                  <a:gd name="T12" fmla="*/ 0 w 39"/>
                  <a:gd name="T13" fmla="*/ 4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9" h="20">
                    <a:moveTo>
                      <a:pt x="0" y="12"/>
                    </a:moveTo>
                    <a:cubicBezTo>
                      <a:pt x="0" y="13"/>
                      <a:pt x="0" y="14"/>
                      <a:pt x="0" y="15"/>
                    </a:cubicBezTo>
                    <a:cubicBezTo>
                      <a:pt x="4" y="18"/>
                      <a:pt x="10" y="20"/>
                      <a:pt x="18" y="20"/>
                    </a:cubicBezTo>
                    <a:cubicBezTo>
                      <a:pt x="30" y="20"/>
                      <a:pt x="39" y="15"/>
                      <a:pt x="39" y="8"/>
                    </a:cubicBezTo>
                    <a:cubicBezTo>
                      <a:pt x="39" y="7"/>
                      <a:pt x="39" y="7"/>
                      <a:pt x="39" y="6"/>
                    </a:cubicBezTo>
                    <a:cubicBezTo>
                      <a:pt x="35" y="3"/>
                      <a:pt x="28" y="0"/>
                      <a:pt x="21" y="0"/>
                    </a:cubicBezTo>
                    <a:cubicBezTo>
                      <a:pt x="9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5" name="Oval 1055">
                <a:extLst>
                  <a:ext uri="{FF2B5EF4-FFF2-40B4-BE49-F238E27FC236}">
                    <a16:creationId xmlns:a16="http://schemas.microsoft.com/office/drawing/2014/main" id="{B0CF1D1D-E29F-8CA7-E453-F28164BB91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2" y="1455"/>
                <a:ext cx="8" cy="1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6" name="Oval 1056">
                <a:extLst>
                  <a:ext uri="{FF2B5EF4-FFF2-40B4-BE49-F238E27FC236}">
                    <a16:creationId xmlns:a16="http://schemas.microsoft.com/office/drawing/2014/main" id="{68E37094-D55B-EE7E-8FDB-A90D115CAA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455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7" name="Freeform 1057">
                <a:extLst>
                  <a:ext uri="{FF2B5EF4-FFF2-40B4-BE49-F238E27FC236}">
                    <a16:creationId xmlns:a16="http://schemas.microsoft.com/office/drawing/2014/main" id="{B6E56323-E60D-2BAB-400E-7E9076EA37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8" y="1471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0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8" name="Freeform 1058">
                <a:extLst>
                  <a:ext uri="{FF2B5EF4-FFF2-40B4-BE49-F238E27FC236}">
                    <a16:creationId xmlns:a16="http://schemas.microsoft.com/office/drawing/2014/main" id="{22537342-CB07-EBCA-1483-1DABE380F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8" y="1386"/>
                <a:ext cx="588" cy="166"/>
              </a:xfrm>
              <a:custGeom>
                <a:avLst/>
                <a:gdLst>
                  <a:gd name="T0" fmla="*/ 1477 w 371"/>
                  <a:gd name="T1" fmla="*/ 193 h 105"/>
                  <a:gd name="T2" fmla="*/ 1430 w 371"/>
                  <a:gd name="T3" fmla="*/ 175 h 105"/>
                  <a:gd name="T4" fmla="*/ 1108 w 371"/>
                  <a:gd name="T5" fmla="*/ 43 h 105"/>
                  <a:gd name="T6" fmla="*/ 816 w 371"/>
                  <a:gd name="T7" fmla="*/ 43 h 105"/>
                  <a:gd name="T8" fmla="*/ 390 w 371"/>
                  <a:gd name="T9" fmla="*/ 100 h 105"/>
                  <a:gd name="T10" fmla="*/ 0 w 371"/>
                  <a:gd name="T11" fmla="*/ 202 h 105"/>
                  <a:gd name="T12" fmla="*/ 434 w 371"/>
                  <a:gd name="T13" fmla="*/ 307 h 105"/>
                  <a:gd name="T14" fmla="*/ 1146 w 371"/>
                  <a:gd name="T15" fmla="*/ 408 h 105"/>
                  <a:gd name="T16" fmla="*/ 1472 w 371"/>
                  <a:gd name="T17" fmla="*/ 307 h 105"/>
                  <a:gd name="T18" fmla="*/ 1477 w 371"/>
                  <a:gd name="T19" fmla="*/ 305 h 10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71" h="105">
                    <a:moveTo>
                      <a:pt x="371" y="49"/>
                    </a:moveTo>
                    <a:cubicBezTo>
                      <a:pt x="368" y="47"/>
                      <a:pt x="364" y="45"/>
                      <a:pt x="359" y="44"/>
                    </a:cubicBezTo>
                    <a:cubicBezTo>
                      <a:pt x="334" y="38"/>
                      <a:pt x="305" y="22"/>
                      <a:pt x="278" y="11"/>
                    </a:cubicBezTo>
                    <a:cubicBezTo>
                      <a:pt x="250" y="0"/>
                      <a:pt x="234" y="3"/>
                      <a:pt x="205" y="11"/>
                    </a:cubicBezTo>
                    <a:cubicBezTo>
                      <a:pt x="177" y="19"/>
                      <a:pt x="127" y="22"/>
                      <a:pt x="98" y="25"/>
                    </a:cubicBezTo>
                    <a:cubicBezTo>
                      <a:pt x="68" y="29"/>
                      <a:pt x="3" y="37"/>
                      <a:pt x="0" y="51"/>
                    </a:cubicBezTo>
                    <a:cubicBezTo>
                      <a:pt x="0" y="71"/>
                      <a:pt x="62" y="68"/>
                      <a:pt x="109" y="78"/>
                    </a:cubicBezTo>
                    <a:cubicBezTo>
                      <a:pt x="157" y="88"/>
                      <a:pt x="263" y="105"/>
                      <a:pt x="288" y="103"/>
                    </a:cubicBezTo>
                    <a:cubicBezTo>
                      <a:pt x="313" y="101"/>
                      <a:pt x="358" y="91"/>
                      <a:pt x="370" y="78"/>
                    </a:cubicBezTo>
                    <a:cubicBezTo>
                      <a:pt x="371" y="78"/>
                      <a:pt x="371" y="77"/>
                      <a:pt x="371" y="77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9" name="Freeform 1059">
                <a:extLst>
                  <a:ext uri="{FF2B5EF4-FFF2-40B4-BE49-F238E27FC236}">
                    <a16:creationId xmlns:a16="http://schemas.microsoft.com/office/drawing/2014/main" id="{89620405-B037-EBA6-431C-E3759A348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9" y="2090"/>
                <a:ext cx="418" cy="334"/>
              </a:xfrm>
              <a:custGeom>
                <a:avLst/>
                <a:gdLst>
                  <a:gd name="T0" fmla="*/ 516 w 264"/>
                  <a:gd name="T1" fmla="*/ 21 h 211"/>
                  <a:gd name="T2" fmla="*/ 869 w 264"/>
                  <a:gd name="T3" fmla="*/ 68 h 211"/>
                  <a:gd name="T4" fmla="*/ 1020 w 264"/>
                  <a:gd name="T5" fmla="*/ 321 h 211"/>
                  <a:gd name="T6" fmla="*/ 937 w 264"/>
                  <a:gd name="T7" fmla="*/ 633 h 211"/>
                  <a:gd name="T8" fmla="*/ 508 w 264"/>
                  <a:gd name="T9" fmla="*/ 795 h 211"/>
                  <a:gd name="T10" fmla="*/ 258 w 264"/>
                  <a:gd name="T11" fmla="*/ 689 h 211"/>
                  <a:gd name="T12" fmla="*/ 27 w 264"/>
                  <a:gd name="T13" fmla="*/ 348 h 211"/>
                  <a:gd name="T14" fmla="*/ 516 w 264"/>
                  <a:gd name="T15" fmla="*/ 21 h 2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211">
                    <a:moveTo>
                      <a:pt x="130" y="5"/>
                    </a:moveTo>
                    <a:cubicBezTo>
                      <a:pt x="164" y="0"/>
                      <a:pt x="189" y="6"/>
                      <a:pt x="219" y="17"/>
                    </a:cubicBezTo>
                    <a:cubicBezTo>
                      <a:pt x="248" y="28"/>
                      <a:pt x="252" y="52"/>
                      <a:pt x="257" y="81"/>
                    </a:cubicBezTo>
                    <a:cubicBezTo>
                      <a:pt x="263" y="109"/>
                      <a:pt x="264" y="134"/>
                      <a:pt x="236" y="160"/>
                    </a:cubicBezTo>
                    <a:cubicBezTo>
                      <a:pt x="208" y="186"/>
                      <a:pt x="156" y="190"/>
                      <a:pt x="128" y="200"/>
                    </a:cubicBezTo>
                    <a:cubicBezTo>
                      <a:pt x="99" y="211"/>
                      <a:pt x="91" y="207"/>
                      <a:pt x="65" y="174"/>
                    </a:cubicBezTo>
                    <a:cubicBezTo>
                      <a:pt x="39" y="140"/>
                      <a:pt x="0" y="119"/>
                      <a:pt x="7" y="88"/>
                    </a:cubicBezTo>
                    <a:cubicBezTo>
                      <a:pt x="13" y="62"/>
                      <a:pt x="99" y="13"/>
                      <a:pt x="130" y="5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0" name="Freeform 1060">
                <a:extLst>
                  <a:ext uri="{FF2B5EF4-FFF2-40B4-BE49-F238E27FC236}">
                    <a16:creationId xmlns:a16="http://schemas.microsoft.com/office/drawing/2014/main" id="{A42F2B03-32FD-3EA5-F9EC-66731D49C1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9" y="2166"/>
                <a:ext cx="342" cy="236"/>
              </a:xfrm>
              <a:custGeom>
                <a:avLst/>
                <a:gdLst>
                  <a:gd name="T0" fmla="*/ 52 w 216"/>
                  <a:gd name="T1" fmla="*/ 382 h 149"/>
                  <a:gd name="T2" fmla="*/ 231 w 216"/>
                  <a:gd name="T3" fmla="*/ 567 h 149"/>
                  <a:gd name="T4" fmla="*/ 407 w 216"/>
                  <a:gd name="T5" fmla="*/ 550 h 149"/>
                  <a:gd name="T6" fmla="*/ 632 w 216"/>
                  <a:gd name="T7" fmla="*/ 485 h 149"/>
                  <a:gd name="T8" fmla="*/ 834 w 216"/>
                  <a:gd name="T9" fmla="*/ 293 h 149"/>
                  <a:gd name="T10" fmla="*/ 798 w 216"/>
                  <a:gd name="T11" fmla="*/ 0 h 149"/>
                  <a:gd name="T12" fmla="*/ 774 w 216"/>
                  <a:gd name="T13" fmla="*/ 163 h 149"/>
                  <a:gd name="T14" fmla="*/ 632 w 216"/>
                  <a:gd name="T15" fmla="*/ 219 h 149"/>
                  <a:gd name="T16" fmla="*/ 424 w 216"/>
                  <a:gd name="T17" fmla="*/ 280 h 149"/>
                  <a:gd name="T18" fmla="*/ 244 w 216"/>
                  <a:gd name="T19" fmla="*/ 455 h 149"/>
                  <a:gd name="T20" fmla="*/ 120 w 216"/>
                  <a:gd name="T21" fmla="*/ 366 h 149"/>
                  <a:gd name="T22" fmla="*/ 0 w 216"/>
                  <a:gd name="T23" fmla="*/ 287 h 14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6" h="149">
                    <a:moveTo>
                      <a:pt x="13" y="96"/>
                    </a:moveTo>
                    <a:cubicBezTo>
                      <a:pt x="30" y="102"/>
                      <a:pt x="44" y="138"/>
                      <a:pt x="58" y="143"/>
                    </a:cubicBezTo>
                    <a:cubicBezTo>
                      <a:pt x="73" y="149"/>
                      <a:pt x="88" y="142"/>
                      <a:pt x="102" y="138"/>
                    </a:cubicBezTo>
                    <a:cubicBezTo>
                      <a:pt x="121" y="133"/>
                      <a:pt x="140" y="129"/>
                      <a:pt x="159" y="122"/>
                    </a:cubicBezTo>
                    <a:cubicBezTo>
                      <a:pt x="180" y="114"/>
                      <a:pt x="205" y="99"/>
                      <a:pt x="210" y="74"/>
                    </a:cubicBezTo>
                    <a:cubicBezTo>
                      <a:pt x="212" y="63"/>
                      <a:pt x="216" y="1"/>
                      <a:pt x="201" y="0"/>
                    </a:cubicBezTo>
                    <a:cubicBezTo>
                      <a:pt x="196" y="12"/>
                      <a:pt x="203" y="27"/>
                      <a:pt x="195" y="41"/>
                    </a:cubicBezTo>
                    <a:cubicBezTo>
                      <a:pt x="187" y="57"/>
                      <a:pt x="175" y="58"/>
                      <a:pt x="159" y="55"/>
                    </a:cubicBezTo>
                    <a:cubicBezTo>
                      <a:pt x="141" y="52"/>
                      <a:pt x="121" y="56"/>
                      <a:pt x="107" y="71"/>
                    </a:cubicBezTo>
                    <a:cubicBezTo>
                      <a:pt x="92" y="87"/>
                      <a:pt x="95" y="123"/>
                      <a:pt x="61" y="114"/>
                    </a:cubicBezTo>
                    <a:cubicBezTo>
                      <a:pt x="48" y="111"/>
                      <a:pt x="40" y="99"/>
                      <a:pt x="30" y="92"/>
                    </a:cubicBezTo>
                    <a:cubicBezTo>
                      <a:pt x="21" y="87"/>
                      <a:pt x="2" y="84"/>
                      <a:pt x="0" y="72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1" name="Freeform 1061">
                <a:extLst>
                  <a:ext uri="{FF2B5EF4-FFF2-40B4-BE49-F238E27FC236}">
                    <a16:creationId xmlns:a16="http://schemas.microsoft.com/office/drawing/2014/main" id="{3F32A9E6-1FC5-B2EB-A26A-C79D951FDD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3" y="2106"/>
                <a:ext cx="352" cy="174"/>
              </a:xfrm>
              <a:custGeom>
                <a:avLst/>
                <a:gdLst>
                  <a:gd name="T0" fmla="*/ 885 w 222"/>
                  <a:gd name="T1" fmla="*/ 47 h 110"/>
                  <a:gd name="T2" fmla="*/ 618 w 222"/>
                  <a:gd name="T3" fmla="*/ 13 h 110"/>
                  <a:gd name="T4" fmla="*/ 339 w 222"/>
                  <a:gd name="T5" fmla="*/ 134 h 110"/>
                  <a:gd name="T6" fmla="*/ 197 w 222"/>
                  <a:gd name="T7" fmla="*/ 435 h 110"/>
                  <a:gd name="T8" fmla="*/ 263 w 222"/>
                  <a:gd name="T9" fmla="*/ 340 h 110"/>
                  <a:gd name="T10" fmla="*/ 403 w 222"/>
                  <a:gd name="T11" fmla="*/ 177 h 110"/>
                  <a:gd name="T12" fmla="*/ 585 w 222"/>
                  <a:gd name="T13" fmla="*/ 70 h 110"/>
                  <a:gd name="T14" fmla="*/ 747 w 222"/>
                  <a:gd name="T15" fmla="*/ 33 h 1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22" h="110">
                    <a:moveTo>
                      <a:pt x="222" y="12"/>
                    </a:moveTo>
                    <a:cubicBezTo>
                      <a:pt x="199" y="10"/>
                      <a:pt x="179" y="0"/>
                      <a:pt x="155" y="3"/>
                    </a:cubicBezTo>
                    <a:cubicBezTo>
                      <a:pt x="130" y="5"/>
                      <a:pt x="106" y="21"/>
                      <a:pt x="85" y="34"/>
                    </a:cubicBezTo>
                    <a:cubicBezTo>
                      <a:pt x="59" y="49"/>
                      <a:pt x="0" y="83"/>
                      <a:pt x="49" y="110"/>
                    </a:cubicBezTo>
                    <a:cubicBezTo>
                      <a:pt x="44" y="92"/>
                      <a:pt x="47" y="86"/>
                      <a:pt x="66" y="86"/>
                    </a:cubicBezTo>
                    <a:cubicBezTo>
                      <a:pt x="94" y="85"/>
                      <a:pt x="88" y="66"/>
                      <a:pt x="101" y="45"/>
                    </a:cubicBezTo>
                    <a:cubicBezTo>
                      <a:pt x="112" y="29"/>
                      <a:pt x="129" y="23"/>
                      <a:pt x="147" y="18"/>
                    </a:cubicBezTo>
                    <a:cubicBezTo>
                      <a:pt x="159" y="14"/>
                      <a:pt x="175" y="7"/>
                      <a:pt x="187" y="8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2" name="Freeform 1062">
                <a:extLst>
                  <a:ext uri="{FF2B5EF4-FFF2-40B4-BE49-F238E27FC236}">
                    <a16:creationId xmlns:a16="http://schemas.microsoft.com/office/drawing/2014/main" id="{2AB5D5FC-6617-8BC4-D049-2900E1807E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4" y="2174"/>
                <a:ext cx="61" cy="37"/>
              </a:xfrm>
              <a:custGeom>
                <a:avLst/>
                <a:gdLst>
                  <a:gd name="T0" fmla="*/ 135 w 39"/>
                  <a:gd name="T1" fmla="*/ 0 h 23"/>
                  <a:gd name="T2" fmla="*/ 0 w 39"/>
                  <a:gd name="T3" fmla="*/ 82 h 23"/>
                  <a:gd name="T4" fmla="*/ 108 w 39"/>
                  <a:gd name="T5" fmla="*/ 80 h 23"/>
                  <a:gd name="T6" fmla="*/ 149 w 39"/>
                  <a:gd name="T7" fmla="*/ 13 h 2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9" h="23">
                    <a:moveTo>
                      <a:pt x="35" y="0"/>
                    </a:moveTo>
                    <a:cubicBezTo>
                      <a:pt x="26" y="2"/>
                      <a:pt x="3" y="12"/>
                      <a:pt x="0" y="20"/>
                    </a:cubicBezTo>
                    <a:cubicBezTo>
                      <a:pt x="8" y="23"/>
                      <a:pt x="18" y="15"/>
                      <a:pt x="28" y="19"/>
                    </a:cubicBezTo>
                    <a:cubicBezTo>
                      <a:pt x="30" y="12"/>
                      <a:pt x="28" y="4"/>
                      <a:pt x="39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3" name="Oval 1063">
                <a:extLst>
                  <a:ext uri="{FF2B5EF4-FFF2-40B4-BE49-F238E27FC236}">
                    <a16:creationId xmlns:a16="http://schemas.microsoft.com/office/drawing/2014/main" id="{4C318B5C-F446-6E0C-F0CD-F0E95B750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2196"/>
                <a:ext cx="94" cy="8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4" name="Oval 1064">
                <a:extLst>
                  <a:ext uri="{FF2B5EF4-FFF2-40B4-BE49-F238E27FC236}">
                    <a16:creationId xmlns:a16="http://schemas.microsoft.com/office/drawing/2014/main" id="{FE0BC976-A4FE-0274-8F3E-A524A3EB16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" y="2177"/>
                <a:ext cx="94" cy="8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5" name="Oval 1065">
                <a:extLst>
                  <a:ext uri="{FF2B5EF4-FFF2-40B4-BE49-F238E27FC236}">
                    <a16:creationId xmlns:a16="http://schemas.microsoft.com/office/drawing/2014/main" id="{DC0C4E3C-C31D-B2E0-C4AC-F95CA926F8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2188"/>
                <a:ext cx="94" cy="87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6" name="Freeform 1066">
                <a:extLst>
                  <a:ext uri="{FF2B5EF4-FFF2-40B4-BE49-F238E27FC236}">
                    <a16:creationId xmlns:a16="http://schemas.microsoft.com/office/drawing/2014/main" id="{1893C489-1F50-9667-A2C2-80407CD92F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2209"/>
                <a:ext cx="71" cy="60"/>
              </a:xfrm>
              <a:custGeom>
                <a:avLst/>
                <a:gdLst>
                  <a:gd name="T0" fmla="*/ 0 w 45"/>
                  <a:gd name="T1" fmla="*/ 90 h 38"/>
                  <a:gd name="T2" fmla="*/ 5 w 45"/>
                  <a:gd name="T3" fmla="*/ 109 h 38"/>
                  <a:gd name="T4" fmla="*/ 82 w 45"/>
                  <a:gd name="T5" fmla="*/ 150 h 38"/>
                  <a:gd name="T6" fmla="*/ 177 w 45"/>
                  <a:gd name="T7" fmla="*/ 60 h 38"/>
                  <a:gd name="T8" fmla="*/ 177 w 45"/>
                  <a:gd name="T9" fmla="*/ 39 h 38"/>
                  <a:gd name="T10" fmla="*/ 95 w 45"/>
                  <a:gd name="T11" fmla="*/ 0 h 38"/>
                  <a:gd name="T12" fmla="*/ 0 w 45"/>
                  <a:gd name="T13" fmla="*/ 90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8">
                    <a:moveTo>
                      <a:pt x="0" y="23"/>
                    </a:moveTo>
                    <a:cubicBezTo>
                      <a:pt x="0" y="25"/>
                      <a:pt x="0" y="26"/>
                      <a:pt x="1" y="28"/>
                    </a:cubicBezTo>
                    <a:cubicBezTo>
                      <a:pt x="5" y="34"/>
                      <a:pt x="12" y="38"/>
                      <a:pt x="21" y="38"/>
                    </a:cubicBezTo>
                    <a:cubicBezTo>
                      <a:pt x="34" y="38"/>
                      <a:pt x="45" y="28"/>
                      <a:pt x="45" y="15"/>
                    </a:cubicBezTo>
                    <a:cubicBezTo>
                      <a:pt x="45" y="14"/>
                      <a:pt x="45" y="12"/>
                      <a:pt x="45" y="10"/>
                    </a:cubicBezTo>
                    <a:cubicBezTo>
                      <a:pt x="40" y="4"/>
                      <a:pt x="33" y="0"/>
                      <a:pt x="24" y="0"/>
                    </a:cubicBezTo>
                    <a:cubicBezTo>
                      <a:pt x="11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7" name="Oval 1067">
                <a:extLst>
                  <a:ext uri="{FF2B5EF4-FFF2-40B4-BE49-F238E27FC236}">
                    <a16:creationId xmlns:a16="http://schemas.microsoft.com/office/drawing/2014/main" id="{ED17913C-CC4B-E311-A10C-68B4006E22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" y="2207"/>
                <a:ext cx="19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8" name="Oval 1068">
                <a:extLst>
                  <a:ext uri="{FF2B5EF4-FFF2-40B4-BE49-F238E27FC236}">
                    <a16:creationId xmlns:a16="http://schemas.microsoft.com/office/drawing/2014/main" id="{DEB331E2-387D-C708-2543-EA0BE24FF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2204"/>
                <a:ext cx="15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9" name="Freeform 1069">
                <a:extLst>
                  <a:ext uri="{FF2B5EF4-FFF2-40B4-BE49-F238E27FC236}">
                    <a16:creationId xmlns:a16="http://schemas.microsoft.com/office/drawing/2014/main" id="{D4DD2DA3-2F4A-26A9-F9D6-1E4B8B454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6" y="2237"/>
                <a:ext cx="52" cy="38"/>
              </a:xfrm>
              <a:custGeom>
                <a:avLst/>
                <a:gdLst>
                  <a:gd name="T0" fmla="*/ 129 w 33"/>
                  <a:gd name="T1" fmla="*/ 0 h 24"/>
                  <a:gd name="T2" fmla="*/ 0 w 33"/>
                  <a:gd name="T3" fmla="*/ 73 h 24"/>
                  <a:gd name="T4" fmla="*/ 129 w 33"/>
                  <a:gd name="T5" fmla="*/ 0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4">
                    <a:moveTo>
                      <a:pt x="33" y="0"/>
                    </a:moveTo>
                    <a:cubicBezTo>
                      <a:pt x="28" y="21"/>
                      <a:pt x="12" y="24"/>
                      <a:pt x="0" y="18"/>
                    </a:cubicBezTo>
                    <a:cubicBezTo>
                      <a:pt x="8" y="17"/>
                      <a:pt x="24" y="14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0" name="Freeform 1070">
                <a:extLst>
                  <a:ext uri="{FF2B5EF4-FFF2-40B4-BE49-F238E27FC236}">
                    <a16:creationId xmlns:a16="http://schemas.microsoft.com/office/drawing/2014/main" id="{EFFE1B09-549A-85B1-644C-8D8373D02F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9" y="2090"/>
                <a:ext cx="418" cy="334"/>
              </a:xfrm>
              <a:custGeom>
                <a:avLst/>
                <a:gdLst>
                  <a:gd name="T0" fmla="*/ 516 w 264"/>
                  <a:gd name="T1" fmla="*/ 21 h 211"/>
                  <a:gd name="T2" fmla="*/ 869 w 264"/>
                  <a:gd name="T3" fmla="*/ 68 h 211"/>
                  <a:gd name="T4" fmla="*/ 1020 w 264"/>
                  <a:gd name="T5" fmla="*/ 321 h 211"/>
                  <a:gd name="T6" fmla="*/ 937 w 264"/>
                  <a:gd name="T7" fmla="*/ 633 h 211"/>
                  <a:gd name="T8" fmla="*/ 508 w 264"/>
                  <a:gd name="T9" fmla="*/ 795 h 211"/>
                  <a:gd name="T10" fmla="*/ 258 w 264"/>
                  <a:gd name="T11" fmla="*/ 689 h 211"/>
                  <a:gd name="T12" fmla="*/ 27 w 264"/>
                  <a:gd name="T13" fmla="*/ 348 h 211"/>
                  <a:gd name="T14" fmla="*/ 516 w 264"/>
                  <a:gd name="T15" fmla="*/ 21 h 2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211">
                    <a:moveTo>
                      <a:pt x="130" y="5"/>
                    </a:moveTo>
                    <a:cubicBezTo>
                      <a:pt x="164" y="0"/>
                      <a:pt x="189" y="6"/>
                      <a:pt x="219" y="17"/>
                    </a:cubicBezTo>
                    <a:cubicBezTo>
                      <a:pt x="248" y="28"/>
                      <a:pt x="252" y="52"/>
                      <a:pt x="257" y="81"/>
                    </a:cubicBezTo>
                    <a:cubicBezTo>
                      <a:pt x="263" y="109"/>
                      <a:pt x="264" y="134"/>
                      <a:pt x="236" y="160"/>
                    </a:cubicBezTo>
                    <a:cubicBezTo>
                      <a:pt x="208" y="186"/>
                      <a:pt x="156" y="190"/>
                      <a:pt x="128" y="200"/>
                    </a:cubicBezTo>
                    <a:cubicBezTo>
                      <a:pt x="99" y="211"/>
                      <a:pt x="91" y="207"/>
                      <a:pt x="65" y="174"/>
                    </a:cubicBezTo>
                    <a:cubicBezTo>
                      <a:pt x="39" y="140"/>
                      <a:pt x="0" y="119"/>
                      <a:pt x="7" y="88"/>
                    </a:cubicBezTo>
                    <a:cubicBezTo>
                      <a:pt x="13" y="62"/>
                      <a:pt x="99" y="13"/>
                      <a:pt x="130" y="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1" name="Freeform 1071">
                <a:extLst>
                  <a:ext uri="{FF2B5EF4-FFF2-40B4-BE49-F238E27FC236}">
                    <a16:creationId xmlns:a16="http://schemas.microsoft.com/office/drawing/2014/main" id="{326D684D-DAAF-3650-B373-BF34C9F0FB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2357"/>
                <a:ext cx="296" cy="427"/>
              </a:xfrm>
              <a:custGeom>
                <a:avLst/>
                <a:gdLst>
                  <a:gd name="T0" fmla="*/ 742 w 187"/>
                  <a:gd name="T1" fmla="*/ 163 h 270"/>
                  <a:gd name="T2" fmla="*/ 442 w 187"/>
                  <a:gd name="T3" fmla="*/ 22 h 270"/>
                  <a:gd name="T4" fmla="*/ 81 w 187"/>
                  <a:gd name="T5" fmla="*/ 293 h 270"/>
                  <a:gd name="T6" fmla="*/ 95 w 187"/>
                  <a:gd name="T7" fmla="*/ 577 h 270"/>
                  <a:gd name="T8" fmla="*/ 225 w 187"/>
                  <a:gd name="T9" fmla="*/ 1014 h 270"/>
                  <a:gd name="T10" fmla="*/ 556 w 187"/>
                  <a:gd name="T11" fmla="*/ 1045 h 270"/>
                  <a:gd name="T12" fmla="*/ 742 w 187"/>
                  <a:gd name="T13" fmla="*/ 886 h 270"/>
                  <a:gd name="T14" fmla="*/ 742 w 187"/>
                  <a:gd name="T15" fmla="*/ 163 h 27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87" h="270">
                    <a:moveTo>
                      <a:pt x="187" y="41"/>
                    </a:moveTo>
                    <a:cubicBezTo>
                      <a:pt x="174" y="26"/>
                      <a:pt x="143" y="0"/>
                      <a:pt x="111" y="6"/>
                    </a:cubicBezTo>
                    <a:cubicBezTo>
                      <a:pt x="84" y="16"/>
                      <a:pt x="41" y="49"/>
                      <a:pt x="20" y="74"/>
                    </a:cubicBezTo>
                    <a:cubicBezTo>
                      <a:pt x="0" y="99"/>
                      <a:pt x="10" y="108"/>
                      <a:pt x="24" y="146"/>
                    </a:cubicBezTo>
                    <a:cubicBezTo>
                      <a:pt x="38" y="183"/>
                      <a:pt x="27" y="242"/>
                      <a:pt x="57" y="256"/>
                    </a:cubicBezTo>
                    <a:cubicBezTo>
                      <a:pt x="86" y="269"/>
                      <a:pt x="107" y="270"/>
                      <a:pt x="140" y="264"/>
                    </a:cubicBezTo>
                    <a:cubicBezTo>
                      <a:pt x="161" y="260"/>
                      <a:pt x="176" y="245"/>
                      <a:pt x="187" y="224"/>
                    </a:cubicBezTo>
                    <a:lnTo>
                      <a:pt x="187" y="41"/>
                    </a:ln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2" name="Freeform 1072">
                <a:extLst>
                  <a:ext uri="{FF2B5EF4-FFF2-40B4-BE49-F238E27FC236}">
                    <a16:creationId xmlns:a16="http://schemas.microsoft.com/office/drawing/2014/main" id="{2075F9F7-1492-4DB4-3C81-644AB5F32F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3" y="2575"/>
                <a:ext cx="240" cy="188"/>
              </a:xfrm>
              <a:custGeom>
                <a:avLst/>
                <a:gdLst>
                  <a:gd name="T0" fmla="*/ 0 w 151"/>
                  <a:gd name="T1" fmla="*/ 145 h 119"/>
                  <a:gd name="T2" fmla="*/ 73 w 151"/>
                  <a:gd name="T3" fmla="*/ 414 h 119"/>
                  <a:gd name="T4" fmla="*/ 219 w 151"/>
                  <a:gd name="T5" fmla="*/ 457 h 119"/>
                  <a:gd name="T6" fmla="*/ 407 w 151"/>
                  <a:gd name="T7" fmla="*/ 457 h 119"/>
                  <a:gd name="T8" fmla="*/ 563 w 151"/>
                  <a:gd name="T9" fmla="*/ 0 h 119"/>
                  <a:gd name="T10" fmla="*/ 513 w 151"/>
                  <a:gd name="T11" fmla="*/ 220 h 119"/>
                  <a:gd name="T12" fmla="*/ 342 w 151"/>
                  <a:gd name="T13" fmla="*/ 294 h 119"/>
                  <a:gd name="T14" fmla="*/ 253 w 151"/>
                  <a:gd name="T15" fmla="*/ 335 h 119"/>
                  <a:gd name="T16" fmla="*/ 116 w 151"/>
                  <a:gd name="T17" fmla="*/ 306 h 119"/>
                  <a:gd name="T18" fmla="*/ 27 w 151"/>
                  <a:gd name="T19" fmla="*/ 182 h 11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1" h="119">
                    <a:moveTo>
                      <a:pt x="0" y="37"/>
                    </a:moveTo>
                    <a:cubicBezTo>
                      <a:pt x="1" y="54"/>
                      <a:pt x="3" y="95"/>
                      <a:pt x="18" y="105"/>
                    </a:cubicBezTo>
                    <a:cubicBezTo>
                      <a:pt x="26" y="111"/>
                      <a:pt x="46" y="114"/>
                      <a:pt x="55" y="116"/>
                    </a:cubicBezTo>
                    <a:cubicBezTo>
                      <a:pt x="68" y="118"/>
                      <a:pt x="88" y="119"/>
                      <a:pt x="101" y="116"/>
                    </a:cubicBezTo>
                    <a:cubicBezTo>
                      <a:pt x="151" y="104"/>
                      <a:pt x="143" y="38"/>
                      <a:pt x="140" y="0"/>
                    </a:cubicBezTo>
                    <a:cubicBezTo>
                      <a:pt x="136" y="17"/>
                      <a:pt x="140" y="42"/>
                      <a:pt x="128" y="56"/>
                    </a:cubicBezTo>
                    <a:cubicBezTo>
                      <a:pt x="119" y="68"/>
                      <a:pt x="98" y="69"/>
                      <a:pt x="85" y="75"/>
                    </a:cubicBezTo>
                    <a:cubicBezTo>
                      <a:pt x="77" y="80"/>
                      <a:pt x="74" y="85"/>
                      <a:pt x="63" y="85"/>
                    </a:cubicBezTo>
                    <a:cubicBezTo>
                      <a:pt x="51" y="84"/>
                      <a:pt x="37" y="86"/>
                      <a:pt x="29" y="78"/>
                    </a:cubicBezTo>
                    <a:cubicBezTo>
                      <a:pt x="20" y="68"/>
                      <a:pt x="13" y="57"/>
                      <a:pt x="7" y="4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3" name="Freeform 1073">
                <a:extLst>
                  <a:ext uri="{FF2B5EF4-FFF2-40B4-BE49-F238E27FC236}">
                    <a16:creationId xmlns:a16="http://schemas.microsoft.com/office/drawing/2014/main" id="{03416FE8-EADB-EBDC-7FB3-0DBFEF455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8" y="2380"/>
                <a:ext cx="235" cy="219"/>
              </a:xfrm>
              <a:custGeom>
                <a:avLst/>
                <a:gdLst>
                  <a:gd name="T0" fmla="*/ 592 w 148"/>
                  <a:gd name="T1" fmla="*/ 87 h 139"/>
                  <a:gd name="T2" fmla="*/ 383 w 148"/>
                  <a:gd name="T3" fmla="*/ 20 h 139"/>
                  <a:gd name="T4" fmla="*/ 156 w 148"/>
                  <a:gd name="T5" fmla="*/ 164 h 139"/>
                  <a:gd name="T6" fmla="*/ 25 w 148"/>
                  <a:gd name="T7" fmla="*/ 306 h 139"/>
                  <a:gd name="T8" fmla="*/ 81 w 148"/>
                  <a:gd name="T9" fmla="*/ 544 h 139"/>
                  <a:gd name="T10" fmla="*/ 132 w 148"/>
                  <a:gd name="T11" fmla="*/ 375 h 139"/>
                  <a:gd name="T12" fmla="*/ 218 w 148"/>
                  <a:gd name="T13" fmla="*/ 348 h 139"/>
                  <a:gd name="T14" fmla="*/ 278 w 148"/>
                  <a:gd name="T15" fmla="*/ 263 h 139"/>
                  <a:gd name="T16" fmla="*/ 519 w 148"/>
                  <a:gd name="T17" fmla="*/ 68 h 1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48" h="139">
                    <a:moveTo>
                      <a:pt x="148" y="22"/>
                    </a:moveTo>
                    <a:cubicBezTo>
                      <a:pt x="130" y="15"/>
                      <a:pt x="116" y="0"/>
                      <a:pt x="96" y="5"/>
                    </a:cubicBezTo>
                    <a:cubicBezTo>
                      <a:pt x="75" y="10"/>
                      <a:pt x="55" y="28"/>
                      <a:pt x="39" y="42"/>
                    </a:cubicBezTo>
                    <a:cubicBezTo>
                      <a:pt x="29" y="52"/>
                      <a:pt x="11" y="64"/>
                      <a:pt x="6" y="78"/>
                    </a:cubicBezTo>
                    <a:cubicBezTo>
                      <a:pt x="0" y="98"/>
                      <a:pt x="19" y="120"/>
                      <a:pt x="20" y="139"/>
                    </a:cubicBezTo>
                    <a:cubicBezTo>
                      <a:pt x="19" y="128"/>
                      <a:pt x="23" y="103"/>
                      <a:pt x="33" y="96"/>
                    </a:cubicBezTo>
                    <a:cubicBezTo>
                      <a:pt x="40" y="91"/>
                      <a:pt x="48" y="93"/>
                      <a:pt x="54" y="89"/>
                    </a:cubicBezTo>
                    <a:cubicBezTo>
                      <a:pt x="60" y="84"/>
                      <a:pt x="64" y="73"/>
                      <a:pt x="69" y="67"/>
                    </a:cubicBezTo>
                    <a:cubicBezTo>
                      <a:pt x="78" y="54"/>
                      <a:pt x="105" y="0"/>
                      <a:pt x="130" y="1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4" name="Freeform 1074">
                <a:extLst>
                  <a:ext uri="{FF2B5EF4-FFF2-40B4-BE49-F238E27FC236}">
                    <a16:creationId xmlns:a16="http://schemas.microsoft.com/office/drawing/2014/main" id="{5299E1DA-C4E7-4272-C4CC-79DBF7E59C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5" y="2432"/>
                <a:ext cx="83" cy="74"/>
              </a:xfrm>
              <a:custGeom>
                <a:avLst/>
                <a:gdLst>
                  <a:gd name="T0" fmla="*/ 187 w 52"/>
                  <a:gd name="T1" fmla="*/ 0 h 47"/>
                  <a:gd name="T2" fmla="*/ 56 w 52"/>
                  <a:gd name="T3" fmla="*/ 102 h 47"/>
                  <a:gd name="T4" fmla="*/ 34 w 52"/>
                  <a:gd name="T5" fmla="*/ 184 h 47"/>
                  <a:gd name="T6" fmla="*/ 129 w 52"/>
                  <a:gd name="T7" fmla="*/ 109 h 47"/>
                  <a:gd name="T8" fmla="*/ 179 w 52"/>
                  <a:gd name="T9" fmla="*/ 68 h 47"/>
                  <a:gd name="T10" fmla="*/ 211 w 52"/>
                  <a:gd name="T11" fmla="*/ 5 h 4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2" h="47">
                    <a:moveTo>
                      <a:pt x="46" y="0"/>
                    </a:moveTo>
                    <a:cubicBezTo>
                      <a:pt x="34" y="4"/>
                      <a:pt x="24" y="17"/>
                      <a:pt x="14" y="26"/>
                    </a:cubicBezTo>
                    <a:cubicBezTo>
                      <a:pt x="5" y="33"/>
                      <a:pt x="0" y="36"/>
                      <a:pt x="8" y="47"/>
                    </a:cubicBezTo>
                    <a:cubicBezTo>
                      <a:pt x="11" y="31"/>
                      <a:pt x="19" y="33"/>
                      <a:pt x="32" y="28"/>
                    </a:cubicBezTo>
                    <a:cubicBezTo>
                      <a:pt x="41" y="25"/>
                      <a:pt x="40" y="27"/>
                      <a:pt x="44" y="17"/>
                    </a:cubicBezTo>
                    <a:cubicBezTo>
                      <a:pt x="47" y="10"/>
                      <a:pt x="42" y="5"/>
                      <a:pt x="52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5" name="Freeform 1075">
                <a:extLst>
                  <a:ext uri="{FF2B5EF4-FFF2-40B4-BE49-F238E27FC236}">
                    <a16:creationId xmlns:a16="http://schemas.microsoft.com/office/drawing/2014/main" id="{598B65EE-AA46-DDEC-E898-F3844517E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2" y="2410"/>
                <a:ext cx="14" cy="12"/>
              </a:xfrm>
              <a:custGeom>
                <a:avLst/>
                <a:gdLst>
                  <a:gd name="T0" fmla="*/ 26 w 9"/>
                  <a:gd name="T1" fmla="*/ 12 h 8"/>
                  <a:gd name="T2" fmla="*/ 0 w 9"/>
                  <a:gd name="T3" fmla="*/ 27 h 8"/>
                  <a:gd name="T4" fmla="*/ 26 w 9"/>
                  <a:gd name="T5" fmla="*/ 0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7" y="3"/>
                    </a:moveTo>
                    <a:cubicBezTo>
                      <a:pt x="3" y="4"/>
                      <a:pt x="1" y="4"/>
                      <a:pt x="0" y="8"/>
                    </a:cubicBezTo>
                    <a:cubicBezTo>
                      <a:pt x="5" y="8"/>
                      <a:pt x="9" y="4"/>
                      <a:pt x="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6" name="Oval 1076">
                <a:extLst>
                  <a:ext uri="{FF2B5EF4-FFF2-40B4-BE49-F238E27FC236}">
                    <a16:creationId xmlns:a16="http://schemas.microsoft.com/office/drawing/2014/main" id="{28496EAB-4451-9527-4417-6257CDE259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3" y="2533"/>
                <a:ext cx="107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7" name="Oval 1077">
                <a:extLst>
                  <a:ext uri="{FF2B5EF4-FFF2-40B4-BE49-F238E27FC236}">
                    <a16:creationId xmlns:a16="http://schemas.microsoft.com/office/drawing/2014/main" id="{67774C38-45CC-37AC-1B51-41D9B9D125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0" y="2511"/>
                <a:ext cx="106" cy="10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8" name="Oval 1078">
                <a:extLst>
                  <a:ext uri="{FF2B5EF4-FFF2-40B4-BE49-F238E27FC236}">
                    <a16:creationId xmlns:a16="http://schemas.microsoft.com/office/drawing/2014/main" id="{E7444175-FCD9-BCC8-3BA9-BB56A2E5F6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6" y="2523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9" name="Freeform 1079">
                <a:extLst>
                  <a:ext uri="{FF2B5EF4-FFF2-40B4-BE49-F238E27FC236}">
                    <a16:creationId xmlns:a16="http://schemas.microsoft.com/office/drawing/2014/main" id="{6119DA77-D76D-AADC-6C23-7C10EACB7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2" y="2547"/>
                <a:ext cx="82" cy="70"/>
              </a:xfrm>
              <a:custGeom>
                <a:avLst/>
                <a:gdLst>
                  <a:gd name="T0" fmla="*/ 0 w 52"/>
                  <a:gd name="T1" fmla="*/ 103 h 44"/>
                  <a:gd name="T2" fmla="*/ 5 w 52"/>
                  <a:gd name="T3" fmla="*/ 129 h 44"/>
                  <a:gd name="T4" fmla="*/ 95 w 52"/>
                  <a:gd name="T5" fmla="*/ 177 h 44"/>
                  <a:gd name="T6" fmla="*/ 203 w 52"/>
                  <a:gd name="T7" fmla="*/ 73 h 44"/>
                  <a:gd name="T8" fmla="*/ 203 w 52"/>
                  <a:gd name="T9" fmla="*/ 48 h 44"/>
                  <a:gd name="T10" fmla="*/ 109 w 52"/>
                  <a:gd name="T11" fmla="*/ 0 h 44"/>
                  <a:gd name="T12" fmla="*/ 0 w 52"/>
                  <a:gd name="T13" fmla="*/ 103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1" y="30"/>
                      <a:pt x="1" y="32"/>
                    </a:cubicBezTo>
                    <a:cubicBezTo>
                      <a:pt x="6" y="39"/>
                      <a:pt x="15" y="44"/>
                      <a:pt x="24" y="44"/>
                    </a:cubicBezTo>
                    <a:cubicBezTo>
                      <a:pt x="40" y="44"/>
                      <a:pt x="52" y="32"/>
                      <a:pt x="52" y="18"/>
                    </a:cubicBezTo>
                    <a:cubicBezTo>
                      <a:pt x="52" y="16"/>
                      <a:pt x="52" y="14"/>
                      <a:pt x="52" y="12"/>
                    </a:cubicBezTo>
                    <a:cubicBezTo>
                      <a:pt x="47" y="5"/>
                      <a:pt x="38" y="0"/>
                      <a:pt x="28" y="0"/>
                    </a:cubicBezTo>
                    <a:cubicBezTo>
                      <a:pt x="13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0" name="Oval 1080">
                <a:extLst>
                  <a:ext uri="{FF2B5EF4-FFF2-40B4-BE49-F238E27FC236}">
                    <a16:creationId xmlns:a16="http://schemas.microsoft.com/office/drawing/2014/main" id="{94F6038D-2505-F7CB-93C6-1FE773344B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5" y="2545"/>
                <a:ext cx="22" cy="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1" name="Oval 1081">
                <a:extLst>
                  <a:ext uri="{FF2B5EF4-FFF2-40B4-BE49-F238E27FC236}">
                    <a16:creationId xmlns:a16="http://schemas.microsoft.com/office/drawing/2014/main" id="{C2A99AB9-5CF1-706B-CC90-765178925D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" y="2542"/>
                <a:ext cx="15" cy="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2" name="Freeform 1082">
                <a:extLst>
                  <a:ext uri="{FF2B5EF4-FFF2-40B4-BE49-F238E27FC236}">
                    <a16:creationId xmlns:a16="http://schemas.microsoft.com/office/drawing/2014/main" id="{569F9DB3-E845-564F-852B-2134D7C56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4" y="2579"/>
                <a:ext cx="60" cy="45"/>
              </a:xfrm>
              <a:custGeom>
                <a:avLst/>
                <a:gdLst>
                  <a:gd name="T0" fmla="*/ 150 w 38"/>
                  <a:gd name="T1" fmla="*/ 0 h 29"/>
                  <a:gd name="T2" fmla="*/ 0 w 38"/>
                  <a:gd name="T3" fmla="*/ 82 h 29"/>
                  <a:gd name="T4" fmla="*/ 150 w 38"/>
                  <a:gd name="T5" fmla="*/ 0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38" y="0"/>
                    </a:moveTo>
                    <a:cubicBezTo>
                      <a:pt x="32" y="25"/>
                      <a:pt x="13" y="29"/>
                      <a:pt x="0" y="22"/>
                    </a:cubicBezTo>
                    <a:cubicBezTo>
                      <a:pt x="10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3" name="Freeform 1083">
                <a:extLst>
                  <a:ext uri="{FF2B5EF4-FFF2-40B4-BE49-F238E27FC236}">
                    <a16:creationId xmlns:a16="http://schemas.microsoft.com/office/drawing/2014/main" id="{1AABE271-085F-929C-A29F-C6BDD5FAD6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2357"/>
                <a:ext cx="296" cy="427"/>
              </a:xfrm>
              <a:custGeom>
                <a:avLst/>
                <a:gdLst>
                  <a:gd name="T0" fmla="*/ 742 w 187"/>
                  <a:gd name="T1" fmla="*/ 163 h 270"/>
                  <a:gd name="T2" fmla="*/ 442 w 187"/>
                  <a:gd name="T3" fmla="*/ 22 h 270"/>
                  <a:gd name="T4" fmla="*/ 81 w 187"/>
                  <a:gd name="T5" fmla="*/ 293 h 270"/>
                  <a:gd name="T6" fmla="*/ 95 w 187"/>
                  <a:gd name="T7" fmla="*/ 577 h 270"/>
                  <a:gd name="T8" fmla="*/ 225 w 187"/>
                  <a:gd name="T9" fmla="*/ 1014 h 270"/>
                  <a:gd name="T10" fmla="*/ 556 w 187"/>
                  <a:gd name="T11" fmla="*/ 1045 h 270"/>
                  <a:gd name="T12" fmla="*/ 742 w 187"/>
                  <a:gd name="T13" fmla="*/ 886 h 2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7" h="270">
                    <a:moveTo>
                      <a:pt x="187" y="41"/>
                    </a:moveTo>
                    <a:cubicBezTo>
                      <a:pt x="174" y="26"/>
                      <a:pt x="143" y="0"/>
                      <a:pt x="111" y="6"/>
                    </a:cubicBezTo>
                    <a:cubicBezTo>
                      <a:pt x="84" y="16"/>
                      <a:pt x="41" y="49"/>
                      <a:pt x="20" y="74"/>
                    </a:cubicBezTo>
                    <a:cubicBezTo>
                      <a:pt x="0" y="99"/>
                      <a:pt x="10" y="108"/>
                      <a:pt x="24" y="146"/>
                    </a:cubicBezTo>
                    <a:cubicBezTo>
                      <a:pt x="38" y="183"/>
                      <a:pt x="27" y="242"/>
                      <a:pt x="57" y="256"/>
                    </a:cubicBezTo>
                    <a:cubicBezTo>
                      <a:pt x="86" y="269"/>
                      <a:pt x="107" y="270"/>
                      <a:pt x="140" y="264"/>
                    </a:cubicBezTo>
                    <a:cubicBezTo>
                      <a:pt x="161" y="260"/>
                      <a:pt x="176" y="245"/>
                      <a:pt x="187" y="224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4" name="Freeform 1084">
                <a:extLst>
                  <a:ext uri="{FF2B5EF4-FFF2-40B4-BE49-F238E27FC236}">
                    <a16:creationId xmlns:a16="http://schemas.microsoft.com/office/drawing/2014/main" id="{4799E45B-B093-0893-EAD7-5B5892A434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2152"/>
                <a:ext cx="556" cy="379"/>
              </a:xfrm>
              <a:custGeom>
                <a:avLst/>
                <a:gdLst>
                  <a:gd name="T0" fmla="*/ 0 w 351"/>
                  <a:gd name="T1" fmla="*/ 524 h 240"/>
                  <a:gd name="T2" fmla="*/ 382 w 351"/>
                  <a:gd name="T3" fmla="*/ 728 h 240"/>
                  <a:gd name="T4" fmla="*/ 816 w 351"/>
                  <a:gd name="T5" fmla="*/ 938 h 240"/>
                  <a:gd name="T6" fmla="*/ 1228 w 351"/>
                  <a:gd name="T7" fmla="*/ 744 h 240"/>
                  <a:gd name="T8" fmla="*/ 1327 w 351"/>
                  <a:gd name="T9" fmla="*/ 436 h 240"/>
                  <a:gd name="T10" fmla="*/ 962 w 351"/>
                  <a:gd name="T11" fmla="*/ 81 h 240"/>
                  <a:gd name="T12" fmla="*/ 648 w 351"/>
                  <a:gd name="T13" fmla="*/ 21 h 240"/>
                  <a:gd name="T14" fmla="*/ 274 w 351"/>
                  <a:gd name="T15" fmla="*/ 251 h 240"/>
                  <a:gd name="T16" fmla="*/ 0 w 351"/>
                  <a:gd name="T17" fmla="*/ 524 h 2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1" h="240">
                    <a:moveTo>
                      <a:pt x="0" y="133"/>
                    </a:moveTo>
                    <a:cubicBezTo>
                      <a:pt x="0" y="168"/>
                      <a:pt x="44" y="161"/>
                      <a:pt x="96" y="185"/>
                    </a:cubicBezTo>
                    <a:cubicBezTo>
                      <a:pt x="149" y="209"/>
                      <a:pt x="171" y="237"/>
                      <a:pt x="205" y="238"/>
                    </a:cubicBezTo>
                    <a:cubicBezTo>
                      <a:pt x="239" y="240"/>
                      <a:pt x="273" y="232"/>
                      <a:pt x="309" y="189"/>
                    </a:cubicBezTo>
                    <a:cubicBezTo>
                      <a:pt x="345" y="145"/>
                      <a:pt x="351" y="140"/>
                      <a:pt x="334" y="111"/>
                    </a:cubicBezTo>
                    <a:cubicBezTo>
                      <a:pt x="316" y="83"/>
                      <a:pt x="288" y="40"/>
                      <a:pt x="242" y="20"/>
                    </a:cubicBezTo>
                    <a:cubicBezTo>
                      <a:pt x="196" y="0"/>
                      <a:pt x="185" y="1"/>
                      <a:pt x="163" y="5"/>
                    </a:cubicBezTo>
                    <a:cubicBezTo>
                      <a:pt x="140" y="10"/>
                      <a:pt x="107" y="49"/>
                      <a:pt x="69" y="64"/>
                    </a:cubicBezTo>
                    <a:cubicBezTo>
                      <a:pt x="30" y="80"/>
                      <a:pt x="1" y="105"/>
                      <a:pt x="0" y="13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5" name="Freeform 1085">
                <a:extLst>
                  <a:ext uri="{FF2B5EF4-FFF2-40B4-BE49-F238E27FC236}">
                    <a16:creationId xmlns:a16="http://schemas.microsoft.com/office/drawing/2014/main" id="{0DD872EB-8136-6FA0-652D-B13E61846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5" y="2245"/>
                <a:ext cx="498" cy="289"/>
              </a:xfrm>
              <a:custGeom>
                <a:avLst/>
                <a:gdLst>
                  <a:gd name="T0" fmla="*/ 16 w 314"/>
                  <a:gd name="T1" fmla="*/ 347 h 183"/>
                  <a:gd name="T2" fmla="*/ 90 w 314"/>
                  <a:gd name="T3" fmla="*/ 374 h 183"/>
                  <a:gd name="T4" fmla="*/ 246 w 314"/>
                  <a:gd name="T5" fmla="*/ 422 h 183"/>
                  <a:gd name="T6" fmla="*/ 498 w 314"/>
                  <a:gd name="T7" fmla="*/ 537 h 183"/>
                  <a:gd name="T8" fmla="*/ 863 w 314"/>
                  <a:gd name="T9" fmla="*/ 668 h 183"/>
                  <a:gd name="T10" fmla="*/ 1197 w 314"/>
                  <a:gd name="T11" fmla="*/ 395 h 183"/>
                  <a:gd name="T12" fmla="*/ 1218 w 314"/>
                  <a:gd name="T13" fmla="*/ 202 h 183"/>
                  <a:gd name="T14" fmla="*/ 1036 w 314"/>
                  <a:gd name="T15" fmla="*/ 0 h 183"/>
                  <a:gd name="T16" fmla="*/ 1082 w 314"/>
                  <a:gd name="T17" fmla="*/ 306 h 183"/>
                  <a:gd name="T18" fmla="*/ 829 w 314"/>
                  <a:gd name="T19" fmla="*/ 210 h 183"/>
                  <a:gd name="T20" fmla="*/ 757 w 314"/>
                  <a:gd name="T21" fmla="*/ 322 h 183"/>
                  <a:gd name="T22" fmla="*/ 619 w 314"/>
                  <a:gd name="T23" fmla="*/ 292 h 183"/>
                  <a:gd name="T24" fmla="*/ 601 w 314"/>
                  <a:gd name="T25" fmla="*/ 300 h 183"/>
                  <a:gd name="T26" fmla="*/ 593 w 314"/>
                  <a:gd name="T27" fmla="*/ 409 h 183"/>
                  <a:gd name="T28" fmla="*/ 362 w 314"/>
                  <a:gd name="T29" fmla="*/ 358 h 183"/>
                  <a:gd name="T30" fmla="*/ 90 w 314"/>
                  <a:gd name="T31" fmla="*/ 311 h 183"/>
                  <a:gd name="T32" fmla="*/ 0 w 314"/>
                  <a:gd name="T33" fmla="*/ 319 h 18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14" h="183">
                    <a:moveTo>
                      <a:pt x="4" y="88"/>
                    </a:moveTo>
                    <a:cubicBezTo>
                      <a:pt x="11" y="88"/>
                      <a:pt x="17" y="93"/>
                      <a:pt x="23" y="95"/>
                    </a:cubicBezTo>
                    <a:cubicBezTo>
                      <a:pt x="36" y="100"/>
                      <a:pt x="49" y="102"/>
                      <a:pt x="62" y="107"/>
                    </a:cubicBezTo>
                    <a:cubicBezTo>
                      <a:pt x="85" y="114"/>
                      <a:pt x="105" y="122"/>
                      <a:pt x="125" y="136"/>
                    </a:cubicBezTo>
                    <a:cubicBezTo>
                      <a:pt x="153" y="156"/>
                      <a:pt x="179" y="183"/>
                      <a:pt x="216" y="170"/>
                    </a:cubicBezTo>
                    <a:cubicBezTo>
                      <a:pt x="249" y="158"/>
                      <a:pt x="281" y="130"/>
                      <a:pt x="300" y="100"/>
                    </a:cubicBezTo>
                    <a:cubicBezTo>
                      <a:pt x="310" y="84"/>
                      <a:pt x="314" y="68"/>
                      <a:pt x="305" y="51"/>
                    </a:cubicBezTo>
                    <a:cubicBezTo>
                      <a:pt x="294" y="30"/>
                      <a:pt x="274" y="18"/>
                      <a:pt x="260" y="0"/>
                    </a:cubicBezTo>
                    <a:cubicBezTo>
                      <a:pt x="268" y="23"/>
                      <a:pt x="305" y="56"/>
                      <a:pt x="271" y="78"/>
                    </a:cubicBezTo>
                    <a:cubicBezTo>
                      <a:pt x="251" y="92"/>
                      <a:pt x="224" y="65"/>
                      <a:pt x="208" y="53"/>
                    </a:cubicBezTo>
                    <a:cubicBezTo>
                      <a:pt x="203" y="68"/>
                      <a:pt x="210" y="78"/>
                      <a:pt x="190" y="82"/>
                    </a:cubicBezTo>
                    <a:cubicBezTo>
                      <a:pt x="178" y="85"/>
                      <a:pt x="164" y="84"/>
                      <a:pt x="155" y="74"/>
                    </a:cubicBezTo>
                    <a:cubicBezTo>
                      <a:pt x="154" y="74"/>
                      <a:pt x="152" y="75"/>
                      <a:pt x="151" y="76"/>
                    </a:cubicBezTo>
                    <a:cubicBezTo>
                      <a:pt x="151" y="85"/>
                      <a:pt x="158" y="97"/>
                      <a:pt x="149" y="104"/>
                    </a:cubicBezTo>
                    <a:cubicBezTo>
                      <a:pt x="133" y="118"/>
                      <a:pt x="105" y="98"/>
                      <a:pt x="91" y="91"/>
                    </a:cubicBezTo>
                    <a:cubicBezTo>
                      <a:pt x="70" y="81"/>
                      <a:pt x="48" y="74"/>
                      <a:pt x="23" y="79"/>
                    </a:cubicBezTo>
                    <a:cubicBezTo>
                      <a:pt x="16" y="81"/>
                      <a:pt x="5" y="88"/>
                      <a:pt x="0" y="8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6" name="Freeform 1086">
                <a:extLst>
                  <a:ext uri="{FF2B5EF4-FFF2-40B4-BE49-F238E27FC236}">
                    <a16:creationId xmlns:a16="http://schemas.microsoft.com/office/drawing/2014/main" id="{34B2D9ED-A0CB-7879-367F-CE8E780755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0" y="2182"/>
                <a:ext cx="355" cy="163"/>
              </a:xfrm>
              <a:custGeom>
                <a:avLst/>
                <a:gdLst>
                  <a:gd name="T0" fmla="*/ 0 w 224"/>
                  <a:gd name="T1" fmla="*/ 408 h 103"/>
                  <a:gd name="T2" fmla="*/ 203 w 224"/>
                  <a:gd name="T3" fmla="*/ 231 h 103"/>
                  <a:gd name="T4" fmla="*/ 434 w 224"/>
                  <a:gd name="T5" fmla="*/ 100 h 103"/>
                  <a:gd name="T6" fmla="*/ 628 w 224"/>
                  <a:gd name="T7" fmla="*/ 5 h 103"/>
                  <a:gd name="T8" fmla="*/ 892 w 224"/>
                  <a:gd name="T9" fmla="*/ 123 h 103"/>
                  <a:gd name="T10" fmla="*/ 675 w 224"/>
                  <a:gd name="T11" fmla="*/ 100 h 103"/>
                  <a:gd name="T12" fmla="*/ 498 w 224"/>
                  <a:gd name="T13" fmla="*/ 203 h 103"/>
                  <a:gd name="T14" fmla="*/ 403 w 224"/>
                  <a:gd name="T15" fmla="*/ 244 h 103"/>
                  <a:gd name="T16" fmla="*/ 300 w 224"/>
                  <a:gd name="T17" fmla="*/ 309 h 103"/>
                  <a:gd name="T18" fmla="*/ 163 w 224"/>
                  <a:gd name="T19" fmla="*/ 293 h 103"/>
                  <a:gd name="T20" fmla="*/ 0 w 224"/>
                  <a:gd name="T21" fmla="*/ 408 h 10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24" h="103">
                    <a:moveTo>
                      <a:pt x="0" y="103"/>
                    </a:moveTo>
                    <a:cubicBezTo>
                      <a:pt x="5" y="78"/>
                      <a:pt x="28" y="66"/>
                      <a:pt x="51" y="58"/>
                    </a:cubicBezTo>
                    <a:cubicBezTo>
                      <a:pt x="72" y="50"/>
                      <a:pt x="91" y="39"/>
                      <a:pt x="109" y="25"/>
                    </a:cubicBezTo>
                    <a:cubicBezTo>
                      <a:pt x="124" y="12"/>
                      <a:pt x="137" y="2"/>
                      <a:pt x="158" y="1"/>
                    </a:cubicBezTo>
                    <a:cubicBezTo>
                      <a:pt x="184" y="0"/>
                      <a:pt x="205" y="14"/>
                      <a:pt x="224" y="31"/>
                    </a:cubicBezTo>
                    <a:cubicBezTo>
                      <a:pt x="209" y="23"/>
                      <a:pt x="186" y="17"/>
                      <a:pt x="170" y="25"/>
                    </a:cubicBezTo>
                    <a:cubicBezTo>
                      <a:pt x="153" y="33"/>
                      <a:pt x="145" y="46"/>
                      <a:pt x="125" y="51"/>
                    </a:cubicBezTo>
                    <a:cubicBezTo>
                      <a:pt x="114" y="53"/>
                      <a:pt x="110" y="55"/>
                      <a:pt x="101" y="61"/>
                    </a:cubicBezTo>
                    <a:cubicBezTo>
                      <a:pt x="93" y="67"/>
                      <a:pt x="86" y="76"/>
                      <a:pt x="75" y="78"/>
                    </a:cubicBezTo>
                    <a:cubicBezTo>
                      <a:pt x="63" y="79"/>
                      <a:pt x="53" y="72"/>
                      <a:pt x="41" y="74"/>
                    </a:cubicBezTo>
                    <a:cubicBezTo>
                      <a:pt x="25" y="75"/>
                      <a:pt x="6" y="93"/>
                      <a:pt x="0" y="103"/>
                    </a:cubicBezTo>
                    <a:close/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7" name="Freeform 1087">
                <a:extLst>
                  <a:ext uri="{FF2B5EF4-FFF2-40B4-BE49-F238E27FC236}">
                    <a16:creationId xmlns:a16="http://schemas.microsoft.com/office/drawing/2014/main" id="{80206EE4-6643-3547-C5D4-2363E0BB3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" y="2222"/>
                <a:ext cx="80" cy="58"/>
              </a:xfrm>
              <a:custGeom>
                <a:avLst/>
                <a:gdLst>
                  <a:gd name="T0" fmla="*/ 0 w 50"/>
                  <a:gd name="T1" fmla="*/ 135 h 37"/>
                  <a:gd name="T2" fmla="*/ 123 w 50"/>
                  <a:gd name="T3" fmla="*/ 69 h 37"/>
                  <a:gd name="T4" fmla="*/ 205 w 50"/>
                  <a:gd name="T5" fmla="*/ 0 h 37"/>
                  <a:gd name="T6" fmla="*/ 21 w 50"/>
                  <a:gd name="T7" fmla="*/ 135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0" h="37">
                    <a:moveTo>
                      <a:pt x="0" y="35"/>
                    </a:moveTo>
                    <a:cubicBezTo>
                      <a:pt x="9" y="28"/>
                      <a:pt x="21" y="25"/>
                      <a:pt x="30" y="18"/>
                    </a:cubicBezTo>
                    <a:cubicBezTo>
                      <a:pt x="37" y="13"/>
                      <a:pt x="43" y="6"/>
                      <a:pt x="50" y="0"/>
                    </a:cubicBezTo>
                    <a:cubicBezTo>
                      <a:pt x="41" y="16"/>
                      <a:pt x="24" y="37"/>
                      <a:pt x="5" y="3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8" name="Freeform 1088">
                <a:extLst>
                  <a:ext uri="{FF2B5EF4-FFF2-40B4-BE49-F238E27FC236}">
                    <a16:creationId xmlns:a16="http://schemas.microsoft.com/office/drawing/2014/main" id="{E88E617A-379A-44A7-CFE3-1FE269906C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" y="2218"/>
                <a:ext cx="32" cy="19"/>
              </a:xfrm>
              <a:custGeom>
                <a:avLst/>
                <a:gdLst>
                  <a:gd name="T0" fmla="*/ 34 w 20"/>
                  <a:gd name="T1" fmla="*/ 5 h 12"/>
                  <a:gd name="T2" fmla="*/ 0 w 20"/>
                  <a:gd name="T3" fmla="*/ 48 h 12"/>
                  <a:gd name="T4" fmla="*/ 42 w 20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12">
                    <a:moveTo>
                      <a:pt x="8" y="1"/>
                    </a:moveTo>
                    <a:cubicBezTo>
                      <a:pt x="4" y="4"/>
                      <a:pt x="1" y="8"/>
                      <a:pt x="0" y="12"/>
                    </a:cubicBezTo>
                    <a:cubicBezTo>
                      <a:pt x="5" y="11"/>
                      <a:pt x="20" y="5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9" name="Oval 1089">
                <a:extLst>
                  <a:ext uri="{FF2B5EF4-FFF2-40B4-BE49-F238E27FC236}">
                    <a16:creationId xmlns:a16="http://schemas.microsoft.com/office/drawing/2014/main" id="{F7B25998-1FEF-9926-DDA4-BC179603E8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" y="2296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0" name="Oval 1090">
                <a:extLst>
                  <a:ext uri="{FF2B5EF4-FFF2-40B4-BE49-F238E27FC236}">
                    <a16:creationId xmlns:a16="http://schemas.microsoft.com/office/drawing/2014/main" id="{9D14D0F4-7A89-989E-E15A-8728685BA3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7" y="2274"/>
                <a:ext cx="108" cy="10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1" name="Oval 1091">
                <a:extLst>
                  <a:ext uri="{FF2B5EF4-FFF2-40B4-BE49-F238E27FC236}">
                    <a16:creationId xmlns:a16="http://schemas.microsoft.com/office/drawing/2014/main" id="{2ECF0A7F-88BE-D4DF-8B13-D350679C6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2286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2" name="Freeform 1092">
                <a:extLst>
                  <a:ext uri="{FF2B5EF4-FFF2-40B4-BE49-F238E27FC236}">
                    <a16:creationId xmlns:a16="http://schemas.microsoft.com/office/drawing/2014/main" id="{80B56C5D-DEC0-FD9B-F9A1-EEA331281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2310"/>
                <a:ext cx="82" cy="70"/>
              </a:xfrm>
              <a:custGeom>
                <a:avLst/>
                <a:gdLst>
                  <a:gd name="T0" fmla="*/ 0 w 52"/>
                  <a:gd name="T1" fmla="*/ 103 h 44"/>
                  <a:gd name="T2" fmla="*/ 5 w 52"/>
                  <a:gd name="T3" fmla="*/ 129 h 44"/>
                  <a:gd name="T4" fmla="*/ 95 w 52"/>
                  <a:gd name="T5" fmla="*/ 177 h 44"/>
                  <a:gd name="T6" fmla="*/ 203 w 52"/>
                  <a:gd name="T7" fmla="*/ 73 h 44"/>
                  <a:gd name="T8" fmla="*/ 203 w 52"/>
                  <a:gd name="T9" fmla="*/ 48 h 44"/>
                  <a:gd name="T10" fmla="*/ 109 w 52"/>
                  <a:gd name="T11" fmla="*/ 0 h 44"/>
                  <a:gd name="T12" fmla="*/ 0 w 52"/>
                  <a:gd name="T13" fmla="*/ 103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4"/>
                      <a:pt x="24" y="44"/>
                    </a:cubicBezTo>
                    <a:cubicBezTo>
                      <a:pt x="40" y="44"/>
                      <a:pt x="52" y="32"/>
                      <a:pt x="52" y="18"/>
                    </a:cubicBezTo>
                    <a:cubicBezTo>
                      <a:pt x="52" y="16"/>
                      <a:pt x="52" y="14"/>
                      <a:pt x="52" y="12"/>
                    </a:cubicBezTo>
                    <a:cubicBezTo>
                      <a:pt x="47" y="5"/>
                      <a:pt x="38" y="0"/>
                      <a:pt x="28" y="0"/>
                    </a:cubicBezTo>
                    <a:cubicBezTo>
                      <a:pt x="13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3" name="Oval 1093">
                <a:extLst>
                  <a:ext uri="{FF2B5EF4-FFF2-40B4-BE49-F238E27FC236}">
                    <a16:creationId xmlns:a16="http://schemas.microsoft.com/office/drawing/2014/main" id="{A941DE5F-2D4E-51E1-CF55-C8AB004E2D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" y="2308"/>
                <a:ext cx="22" cy="2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4" name="Oval 1094">
                <a:extLst>
                  <a:ext uri="{FF2B5EF4-FFF2-40B4-BE49-F238E27FC236}">
                    <a16:creationId xmlns:a16="http://schemas.microsoft.com/office/drawing/2014/main" id="{DBDD564C-F5A5-FA2B-AE33-D3BB60AB7B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" y="2305"/>
                <a:ext cx="15" cy="1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5" name="Freeform 1095">
                <a:extLst>
                  <a:ext uri="{FF2B5EF4-FFF2-40B4-BE49-F238E27FC236}">
                    <a16:creationId xmlns:a16="http://schemas.microsoft.com/office/drawing/2014/main" id="{0841E51D-9DE1-2141-B0B2-E57CF02327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" y="2342"/>
                <a:ext cx="60" cy="45"/>
              </a:xfrm>
              <a:custGeom>
                <a:avLst/>
                <a:gdLst>
                  <a:gd name="T0" fmla="*/ 150 w 38"/>
                  <a:gd name="T1" fmla="*/ 0 h 29"/>
                  <a:gd name="T2" fmla="*/ 0 w 38"/>
                  <a:gd name="T3" fmla="*/ 79 h 29"/>
                  <a:gd name="T4" fmla="*/ 150 w 38"/>
                  <a:gd name="T5" fmla="*/ 0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38" y="0"/>
                    </a:moveTo>
                    <a:cubicBezTo>
                      <a:pt x="32" y="25"/>
                      <a:pt x="13" y="29"/>
                      <a:pt x="0" y="21"/>
                    </a:cubicBezTo>
                    <a:cubicBezTo>
                      <a:pt x="10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6" name="Freeform 1096">
                <a:extLst>
                  <a:ext uri="{FF2B5EF4-FFF2-40B4-BE49-F238E27FC236}">
                    <a16:creationId xmlns:a16="http://schemas.microsoft.com/office/drawing/2014/main" id="{038366E9-6567-4AE1-D5C1-240A2C84D3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2152"/>
                <a:ext cx="556" cy="379"/>
              </a:xfrm>
              <a:custGeom>
                <a:avLst/>
                <a:gdLst>
                  <a:gd name="T0" fmla="*/ 0 w 351"/>
                  <a:gd name="T1" fmla="*/ 524 h 240"/>
                  <a:gd name="T2" fmla="*/ 382 w 351"/>
                  <a:gd name="T3" fmla="*/ 728 h 240"/>
                  <a:gd name="T4" fmla="*/ 816 w 351"/>
                  <a:gd name="T5" fmla="*/ 938 h 240"/>
                  <a:gd name="T6" fmla="*/ 1228 w 351"/>
                  <a:gd name="T7" fmla="*/ 744 h 240"/>
                  <a:gd name="T8" fmla="*/ 1327 w 351"/>
                  <a:gd name="T9" fmla="*/ 436 h 240"/>
                  <a:gd name="T10" fmla="*/ 962 w 351"/>
                  <a:gd name="T11" fmla="*/ 81 h 240"/>
                  <a:gd name="T12" fmla="*/ 648 w 351"/>
                  <a:gd name="T13" fmla="*/ 21 h 240"/>
                  <a:gd name="T14" fmla="*/ 274 w 351"/>
                  <a:gd name="T15" fmla="*/ 251 h 240"/>
                  <a:gd name="T16" fmla="*/ 0 w 351"/>
                  <a:gd name="T17" fmla="*/ 524 h 2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1" h="240">
                    <a:moveTo>
                      <a:pt x="0" y="133"/>
                    </a:moveTo>
                    <a:cubicBezTo>
                      <a:pt x="0" y="168"/>
                      <a:pt x="44" y="161"/>
                      <a:pt x="96" y="185"/>
                    </a:cubicBezTo>
                    <a:cubicBezTo>
                      <a:pt x="149" y="209"/>
                      <a:pt x="171" y="237"/>
                      <a:pt x="205" y="238"/>
                    </a:cubicBezTo>
                    <a:cubicBezTo>
                      <a:pt x="239" y="240"/>
                      <a:pt x="273" y="232"/>
                      <a:pt x="309" y="189"/>
                    </a:cubicBezTo>
                    <a:cubicBezTo>
                      <a:pt x="345" y="145"/>
                      <a:pt x="351" y="140"/>
                      <a:pt x="334" y="111"/>
                    </a:cubicBezTo>
                    <a:cubicBezTo>
                      <a:pt x="316" y="83"/>
                      <a:pt x="288" y="40"/>
                      <a:pt x="242" y="20"/>
                    </a:cubicBezTo>
                    <a:cubicBezTo>
                      <a:pt x="196" y="0"/>
                      <a:pt x="185" y="1"/>
                      <a:pt x="163" y="5"/>
                    </a:cubicBezTo>
                    <a:cubicBezTo>
                      <a:pt x="140" y="10"/>
                      <a:pt x="107" y="49"/>
                      <a:pt x="69" y="64"/>
                    </a:cubicBezTo>
                    <a:cubicBezTo>
                      <a:pt x="30" y="80"/>
                      <a:pt x="1" y="105"/>
                      <a:pt x="0" y="13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7" name="Freeform 1097">
                <a:extLst>
                  <a:ext uri="{FF2B5EF4-FFF2-40B4-BE49-F238E27FC236}">
                    <a16:creationId xmlns:a16="http://schemas.microsoft.com/office/drawing/2014/main" id="{0C578637-9D40-5894-6E3A-3FCE48760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" y="2440"/>
                <a:ext cx="474" cy="418"/>
              </a:xfrm>
              <a:custGeom>
                <a:avLst/>
                <a:gdLst>
                  <a:gd name="T0" fmla="*/ 171 w 299"/>
                  <a:gd name="T1" fmla="*/ 60 h 265"/>
                  <a:gd name="T2" fmla="*/ 68 w 299"/>
                  <a:gd name="T3" fmla="*/ 293 h 265"/>
                  <a:gd name="T4" fmla="*/ 33 w 299"/>
                  <a:gd name="T5" fmla="*/ 793 h 265"/>
                  <a:gd name="T6" fmla="*/ 379 w 299"/>
                  <a:gd name="T7" fmla="*/ 1008 h 265"/>
                  <a:gd name="T8" fmla="*/ 686 w 299"/>
                  <a:gd name="T9" fmla="*/ 957 h 265"/>
                  <a:gd name="T10" fmla="*/ 953 w 299"/>
                  <a:gd name="T11" fmla="*/ 544 h 265"/>
                  <a:gd name="T12" fmla="*/ 1116 w 299"/>
                  <a:gd name="T13" fmla="*/ 82 h 265"/>
                  <a:gd name="T14" fmla="*/ 585 w 299"/>
                  <a:gd name="T15" fmla="*/ 14 h 265"/>
                  <a:gd name="T16" fmla="*/ 171 w 299"/>
                  <a:gd name="T17" fmla="*/ 60 h 26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9" h="265">
                    <a:moveTo>
                      <a:pt x="43" y="15"/>
                    </a:moveTo>
                    <a:cubicBezTo>
                      <a:pt x="25" y="29"/>
                      <a:pt x="16" y="41"/>
                      <a:pt x="17" y="75"/>
                    </a:cubicBezTo>
                    <a:cubicBezTo>
                      <a:pt x="19" y="109"/>
                      <a:pt x="0" y="167"/>
                      <a:pt x="8" y="202"/>
                    </a:cubicBezTo>
                    <a:cubicBezTo>
                      <a:pt x="17" y="237"/>
                      <a:pt x="65" y="250"/>
                      <a:pt x="95" y="257"/>
                    </a:cubicBezTo>
                    <a:cubicBezTo>
                      <a:pt x="124" y="265"/>
                      <a:pt x="157" y="258"/>
                      <a:pt x="172" y="244"/>
                    </a:cubicBezTo>
                    <a:cubicBezTo>
                      <a:pt x="187" y="230"/>
                      <a:pt x="205" y="183"/>
                      <a:pt x="239" y="139"/>
                    </a:cubicBezTo>
                    <a:cubicBezTo>
                      <a:pt x="273" y="95"/>
                      <a:pt x="299" y="43"/>
                      <a:pt x="280" y="21"/>
                    </a:cubicBezTo>
                    <a:cubicBezTo>
                      <a:pt x="261" y="0"/>
                      <a:pt x="188" y="8"/>
                      <a:pt x="147" y="4"/>
                    </a:cubicBezTo>
                    <a:cubicBezTo>
                      <a:pt x="107" y="0"/>
                      <a:pt x="62" y="1"/>
                      <a:pt x="43" y="15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8" name="Freeform 1098">
                <a:extLst>
                  <a:ext uri="{FF2B5EF4-FFF2-40B4-BE49-F238E27FC236}">
                    <a16:creationId xmlns:a16="http://schemas.microsoft.com/office/drawing/2014/main" id="{2C474961-B686-1A33-CA94-9E8603D02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" y="2473"/>
                <a:ext cx="403" cy="368"/>
              </a:xfrm>
              <a:custGeom>
                <a:avLst/>
                <a:gdLst>
                  <a:gd name="T0" fmla="*/ 0 w 254"/>
                  <a:gd name="T1" fmla="*/ 720 h 233"/>
                  <a:gd name="T2" fmla="*/ 381 w 254"/>
                  <a:gd name="T3" fmla="*/ 903 h 233"/>
                  <a:gd name="T4" fmla="*/ 687 w 254"/>
                  <a:gd name="T5" fmla="*/ 641 h 233"/>
                  <a:gd name="T6" fmla="*/ 919 w 254"/>
                  <a:gd name="T7" fmla="*/ 276 h 233"/>
                  <a:gd name="T8" fmla="*/ 995 w 254"/>
                  <a:gd name="T9" fmla="*/ 82 h 233"/>
                  <a:gd name="T10" fmla="*/ 798 w 254"/>
                  <a:gd name="T11" fmla="*/ 8 h 233"/>
                  <a:gd name="T12" fmla="*/ 879 w 254"/>
                  <a:gd name="T13" fmla="*/ 95 h 233"/>
                  <a:gd name="T14" fmla="*/ 798 w 254"/>
                  <a:gd name="T15" fmla="*/ 240 h 233"/>
                  <a:gd name="T16" fmla="*/ 593 w 254"/>
                  <a:gd name="T17" fmla="*/ 370 h 233"/>
                  <a:gd name="T18" fmla="*/ 508 w 254"/>
                  <a:gd name="T19" fmla="*/ 539 h 233"/>
                  <a:gd name="T20" fmla="*/ 335 w 254"/>
                  <a:gd name="T21" fmla="*/ 491 h 233"/>
                  <a:gd name="T22" fmla="*/ 271 w 254"/>
                  <a:gd name="T23" fmla="*/ 701 h 233"/>
                  <a:gd name="T24" fmla="*/ 5 w 254"/>
                  <a:gd name="T25" fmla="*/ 714 h 23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54" h="233">
                    <a:moveTo>
                      <a:pt x="0" y="183"/>
                    </a:moveTo>
                    <a:cubicBezTo>
                      <a:pt x="21" y="214"/>
                      <a:pt x="60" y="225"/>
                      <a:pt x="95" y="229"/>
                    </a:cubicBezTo>
                    <a:cubicBezTo>
                      <a:pt x="137" y="233"/>
                      <a:pt x="151" y="192"/>
                      <a:pt x="172" y="163"/>
                    </a:cubicBezTo>
                    <a:cubicBezTo>
                      <a:pt x="193" y="133"/>
                      <a:pt x="215" y="103"/>
                      <a:pt x="230" y="70"/>
                    </a:cubicBezTo>
                    <a:cubicBezTo>
                      <a:pt x="236" y="57"/>
                      <a:pt x="254" y="38"/>
                      <a:pt x="249" y="21"/>
                    </a:cubicBezTo>
                    <a:cubicBezTo>
                      <a:pt x="245" y="6"/>
                      <a:pt x="214" y="0"/>
                      <a:pt x="200" y="2"/>
                    </a:cubicBezTo>
                    <a:cubicBezTo>
                      <a:pt x="209" y="10"/>
                      <a:pt x="218" y="12"/>
                      <a:pt x="220" y="24"/>
                    </a:cubicBezTo>
                    <a:cubicBezTo>
                      <a:pt x="223" y="39"/>
                      <a:pt x="212" y="54"/>
                      <a:pt x="200" y="61"/>
                    </a:cubicBezTo>
                    <a:cubicBezTo>
                      <a:pt x="185" y="71"/>
                      <a:pt x="157" y="77"/>
                      <a:pt x="149" y="94"/>
                    </a:cubicBezTo>
                    <a:cubicBezTo>
                      <a:pt x="141" y="110"/>
                      <a:pt x="144" y="126"/>
                      <a:pt x="127" y="137"/>
                    </a:cubicBezTo>
                    <a:cubicBezTo>
                      <a:pt x="111" y="148"/>
                      <a:pt x="96" y="136"/>
                      <a:pt x="84" y="125"/>
                    </a:cubicBezTo>
                    <a:cubicBezTo>
                      <a:pt x="88" y="142"/>
                      <a:pt x="80" y="167"/>
                      <a:pt x="68" y="178"/>
                    </a:cubicBezTo>
                    <a:cubicBezTo>
                      <a:pt x="51" y="194"/>
                      <a:pt x="17" y="194"/>
                      <a:pt x="1" y="18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9" name="Freeform 1099">
                <a:extLst>
                  <a:ext uri="{FF2B5EF4-FFF2-40B4-BE49-F238E27FC236}">
                    <a16:creationId xmlns:a16="http://schemas.microsoft.com/office/drawing/2014/main" id="{D76A7197-7CD4-BC82-1644-D6E0B93452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" y="2436"/>
                <a:ext cx="283" cy="256"/>
              </a:xfrm>
              <a:custGeom>
                <a:avLst/>
                <a:gdLst>
                  <a:gd name="T0" fmla="*/ 5 w 179"/>
                  <a:gd name="T1" fmla="*/ 640 h 162"/>
                  <a:gd name="T2" fmla="*/ 43 w 179"/>
                  <a:gd name="T3" fmla="*/ 496 h 162"/>
                  <a:gd name="T4" fmla="*/ 52 w 179"/>
                  <a:gd name="T5" fmla="*/ 354 h 162"/>
                  <a:gd name="T6" fmla="*/ 138 w 179"/>
                  <a:gd name="T7" fmla="*/ 117 h 162"/>
                  <a:gd name="T8" fmla="*/ 707 w 179"/>
                  <a:gd name="T9" fmla="*/ 103 h 162"/>
                  <a:gd name="T10" fmla="*/ 218 w 179"/>
                  <a:gd name="T11" fmla="*/ 220 h 162"/>
                  <a:gd name="T12" fmla="*/ 122 w 179"/>
                  <a:gd name="T13" fmla="*/ 379 h 162"/>
                  <a:gd name="T14" fmla="*/ 70 w 179"/>
                  <a:gd name="T15" fmla="*/ 461 h 1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79" h="162">
                    <a:moveTo>
                      <a:pt x="1" y="162"/>
                    </a:moveTo>
                    <a:cubicBezTo>
                      <a:pt x="0" y="151"/>
                      <a:pt x="8" y="137"/>
                      <a:pt x="11" y="126"/>
                    </a:cubicBezTo>
                    <a:cubicBezTo>
                      <a:pt x="13" y="114"/>
                      <a:pt x="13" y="102"/>
                      <a:pt x="13" y="90"/>
                    </a:cubicBezTo>
                    <a:cubicBezTo>
                      <a:pt x="15" y="66"/>
                      <a:pt x="14" y="45"/>
                      <a:pt x="35" y="30"/>
                    </a:cubicBezTo>
                    <a:cubicBezTo>
                      <a:pt x="79" y="0"/>
                      <a:pt x="132" y="31"/>
                      <a:pt x="179" y="26"/>
                    </a:cubicBezTo>
                    <a:cubicBezTo>
                      <a:pt x="138" y="39"/>
                      <a:pt x="88" y="25"/>
                      <a:pt x="55" y="56"/>
                    </a:cubicBezTo>
                    <a:cubicBezTo>
                      <a:pt x="43" y="67"/>
                      <a:pt x="42" y="83"/>
                      <a:pt x="31" y="96"/>
                    </a:cubicBezTo>
                    <a:cubicBezTo>
                      <a:pt x="26" y="102"/>
                      <a:pt x="16" y="110"/>
                      <a:pt x="18" y="11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0" name="Freeform 1100">
                <a:extLst>
                  <a:ext uri="{FF2B5EF4-FFF2-40B4-BE49-F238E27FC236}">
                    <a16:creationId xmlns:a16="http://schemas.microsoft.com/office/drawing/2014/main" id="{9485A257-D5D1-2F79-4EFD-921B6907B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" y="2477"/>
                <a:ext cx="41" cy="48"/>
              </a:xfrm>
              <a:custGeom>
                <a:avLst/>
                <a:gdLst>
                  <a:gd name="T0" fmla="*/ 103 w 26"/>
                  <a:gd name="T1" fmla="*/ 13 h 30"/>
                  <a:gd name="T2" fmla="*/ 13 w 26"/>
                  <a:gd name="T3" fmla="*/ 123 h 30"/>
                  <a:gd name="T4" fmla="*/ 74 w 26"/>
                  <a:gd name="T5" fmla="*/ 74 h 30"/>
                  <a:gd name="T6" fmla="*/ 90 w 26"/>
                  <a:gd name="T7" fmla="*/ 26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6" h="30">
                    <a:moveTo>
                      <a:pt x="26" y="3"/>
                    </a:moveTo>
                    <a:cubicBezTo>
                      <a:pt x="11" y="0"/>
                      <a:pt x="0" y="16"/>
                      <a:pt x="3" y="30"/>
                    </a:cubicBezTo>
                    <a:cubicBezTo>
                      <a:pt x="5" y="21"/>
                      <a:pt x="9" y="13"/>
                      <a:pt x="19" y="18"/>
                    </a:cubicBezTo>
                    <a:cubicBezTo>
                      <a:pt x="19" y="14"/>
                      <a:pt x="20" y="9"/>
                      <a:pt x="23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1" name="Freeform 1101">
                <a:extLst>
                  <a:ext uri="{FF2B5EF4-FFF2-40B4-BE49-F238E27FC236}">
                    <a16:creationId xmlns:a16="http://schemas.microsoft.com/office/drawing/2014/main" id="{F5C10BDB-6EFD-CA09-E329-47C9F4A7A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" y="2476"/>
                <a:ext cx="16" cy="17"/>
              </a:xfrm>
              <a:custGeom>
                <a:avLst/>
                <a:gdLst>
                  <a:gd name="T0" fmla="*/ 21 w 10"/>
                  <a:gd name="T1" fmla="*/ 0 h 11"/>
                  <a:gd name="T2" fmla="*/ 5 w 10"/>
                  <a:gd name="T3" fmla="*/ 40 h 11"/>
                  <a:gd name="T4" fmla="*/ 42 w 10"/>
                  <a:gd name="T5" fmla="*/ 12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0" h="11">
                    <a:moveTo>
                      <a:pt x="5" y="0"/>
                    </a:moveTo>
                    <a:cubicBezTo>
                      <a:pt x="1" y="3"/>
                      <a:pt x="0" y="7"/>
                      <a:pt x="1" y="11"/>
                    </a:cubicBezTo>
                    <a:cubicBezTo>
                      <a:pt x="6" y="10"/>
                      <a:pt x="9" y="7"/>
                      <a:pt x="1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2" name="Freeform 1102">
                <a:extLst>
                  <a:ext uri="{FF2B5EF4-FFF2-40B4-BE49-F238E27FC236}">
                    <a16:creationId xmlns:a16="http://schemas.microsoft.com/office/drawing/2014/main" id="{B18F44FB-7DA7-26AE-325F-20324B8B4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" y="2526"/>
                <a:ext cx="16" cy="8"/>
              </a:xfrm>
              <a:custGeom>
                <a:avLst/>
                <a:gdLst>
                  <a:gd name="T0" fmla="*/ 0 w 10"/>
                  <a:gd name="T1" fmla="*/ 21 h 5"/>
                  <a:gd name="T2" fmla="*/ 42 w 10"/>
                  <a:gd name="T3" fmla="*/ 13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0" h="5">
                    <a:moveTo>
                      <a:pt x="0" y="5"/>
                    </a:moveTo>
                    <a:cubicBezTo>
                      <a:pt x="3" y="1"/>
                      <a:pt x="6" y="0"/>
                      <a:pt x="1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3" name="Oval 1103">
                <a:extLst>
                  <a:ext uri="{FF2B5EF4-FFF2-40B4-BE49-F238E27FC236}">
                    <a16:creationId xmlns:a16="http://schemas.microsoft.com/office/drawing/2014/main" id="{C5120776-925C-9E66-EE90-0506978299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0" y="2590"/>
                <a:ext cx="117" cy="10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4" name="Oval 1104">
                <a:extLst>
                  <a:ext uri="{FF2B5EF4-FFF2-40B4-BE49-F238E27FC236}">
                    <a16:creationId xmlns:a16="http://schemas.microsoft.com/office/drawing/2014/main" id="{E3481454-7000-32B1-62B6-5FE47781FD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" y="2566"/>
                <a:ext cx="116" cy="10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5" name="Oval 1105">
                <a:extLst>
                  <a:ext uri="{FF2B5EF4-FFF2-40B4-BE49-F238E27FC236}">
                    <a16:creationId xmlns:a16="http://schemas.microsoft.com/office/drawing/2014/main" id="{99FC7D15-C32D-27B7-9278-8E77D5BC57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3" y="2579"/>
                <a:ext cx="118" cy="110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6" name="Freeform 1106">
                <a:extLst>
                  <a:ext uri="{FF2B5EF4-FFF2-40B4-BE49-F238E27FC236}">
                    <a16:creationId xmlns:a16="http://schemas.microsoft.com/office/drawing/2014/main" id="{F8B5DD09-ADFB-DE04-EC1C-34D63B1E95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" y="2605"/>
                <a:ext cx="89" cy="76"/>
              </a:xfrm>
              <a:custGeom>
                <a:avLst/>
                <a:gdLst>
                  <a:gd name="T0" fmla="*/ 0 w 56"/>
                  <a:gd name="T1" fmla="*/ 111 h 48"/>
                  <a:gd name="T2" fmla="*/ 0 w 56"/>
                  <a:gd name="T3" fmla="*/ 138 h 48"/>
                  <a:gd name="T4" fmla="*/ 103 w 56"/>
                  <a:gd name="T5" fmla="*/ 190 h 48"/>
                  <a:gd name="T6" fmla="*/ 224 w 56"/>
                  <a:gd name="T7" fmla="*/ 76 h 48"/>
                  <a:gd name="T8" fmla="*/ 219 w 56"/>
                  <a:gd name="T9" fmla="*/ 52 h 48"/>
                  <a:gd name="T10" fmla="*/ 121 w 56"/>
                  <a:gd name="T11" fmla="*/ 0 h 48"/>
                  <a:gd name="T12" fmla="*/ 0 w 56"/>
                  <a:gd name="T13" fmla="*/ 111 h 4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6" h="48">
                    <a:moveTo>
                      <a:pt x="0" y="28"/>
                    </a:moveTo>
                    <a:cubicBezTo>
                      <a:pt x="0" y="31"/>
                      <a:pt x="0" y="33"/>
                      <a:pt x="0" y="35"/>
                    </a:cubicBezTo>
                    <a:cubicBezTo>
                      <a:pt x="6" y="42"/>
                      <a:pt x="15" y="48"/>
                      <a:pt x="26" y="48"/>
                    </a:cubicBezTo>
                    <a:cubicBezTo>
                      <a:pt x="43" y="48"/>
                      <a:pt x="56" y="35"/>
                      <a:pt x="56" y="19"/>
                    </a:cubicBezTo>
                    <a:cubicBezTo>
                      <a:pt x="56" y="17"/>
                      <a:pt x="56" y="15"/>
                      <a:pt x="55" y="13"/>
                    </a:cubicBezTo>
                    <a:cubicBezTo>
                      <a:pt x="50" y="5"/>
                      <a:pt x="41" y="0"/>
                      <a:pt x="30" y="0"/>
                    </a:cubicBezTo>
                    <a:cubicBezTo>
                      <a:pt x="13" y="0"/>
                      <a:pt x="0" y="13"/>
                      <a:pt x="0" y="28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7" name="Oval 1107">
                <a:extLst>
                  <a:ext uri="{FF2B5EF4-FFF2-40B4-BE49-F238E27FC236}">
                    <a16:creationId xmlns:a16="http://schemas.microsoft.com/office/drawing/2014/main" id="{D98FBA7E-2017-87D0-AB83-BEBC0FCDC9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604"/>
                <a:ext cx="24" cy="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8" name="Oval 1108">
                <a:extLst>
                  <a:ext uri="{FF2B5EF4-FFF2-40B4-BE49-F238E27FC236}">
                    <a16:creationId xmlns:a16="http://schemas.microsoft.com/office/drawing/2014/main" id="{7DE259A5-0335-6A57-E3A0-0AE59D145D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2" y="2599"/>
                <a:ext cx="16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9" name="Freeform 1109">
                <a:extLst>
                  <a:ext uri="{FF2B5EF4-FFF2-40B4-BE49-F238E27FC236}">
                    <a16:creationId xmlns:a16="http://schemas.microsoft.com/office/drawing/2014/main" id="{1463CA60-6D7F-9B6F-2B46-7A4D74FD0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" y="2640"/>
                <a:ext cx="65" cy="49"/>
              </a:xfrm>
              <a:custGeom>
                <a:avLst/>
                <a:gdLst>
                  <a:gd name="T0" fmla="*/ 163 w 41"/>
                  <a:gd name="T1" fmla="*/ 0 h 31"/>
                  <a:gd name="T2" fmla="*/ 0 w 41"/>
                  <a:gd name="T3" fmla="*/ 90 h 31"/>
                  <a:gd name="T4" fmla="*/ 163 w 41"/>
                  <a:gd name="T5" fmla="*/ 0 h 3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41" y="0"/>
                    </a:moveTo>
                    <a:cubicBezTo>
                      <a:pt x="34" y="27"/>
                      <a:pt x="14" y="31"/>
                      <a:pt x="0" y="23"/>
                    </a:cubicBezTo>
                    <a:cubicBezTo>
                      <a:pt x="10" y="22"/>
                      <a:pt x="30" y="18"/>
                      <a:pt x="41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0" name="Freeform 1110">
                <a:extLst>
                  <a:ext uri="{FF2B5EF4-FFF2-40B4-BE49-F238E27FC236}">
                    <a16:creationId xmlns:a16="http://schemas.microsoft.com/office/drawing/2014/main" id="{74080061-E1A5-77B1-1234-634D3F7D09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" y="2440"/>
                <a:ext cx="474" cy="418"/>
              </a:xfrm>
              <a:custGeom>
                <a:avLst/>
                <a:gdLst>
                  <a:gd name="T0" fmla="*/ 171 w 299"/>
                  <a:gd name="T1" fmla="*/ 60 h 265"/>
                  <a:gd name="T2" fmla="*/ 68 w 299"/>
                  <a:gd name="T3" fmla="*/ 293 h 265"/>
                  <a:gd name="T4" fmla="*/ 33 w 299"/>
                  <a:gd name="T5" fmla="*/ 793 h 265"/>
                  <a:gd name="T6" fmla="*/ 379 w 299"/>
                  <a:gd name="T7" fmla="*/ 1008 h 265"/>
                  <a:gd name="T8" fmla="*/ 686 w 299"/>
                  <a:gd name="T9" fmla="*/ 957 h 265"/>
                  <a:gd name="T10" fmla="*/ 953 w 299"/>
                  <a:gd name="T11" fmla="*/ 544 h 265"/>
                  <a:gd name="T12" fmla="*/ 1116 w 299"/>
                  <a:gd name="T13" fmla="*/ 82 h 265"/>
                  <a:gd name="T14" fmla="*/ 585 w 299"/>
                  <a:gd name="T15" fmla="*/ 14 h 265"/>
                  <a:gd name="T16" fmla="*/ 171 w 299"/>
                  <a:gd name="T17" fmla="*/ 60 h 26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9" h="265">
                    <a:moveTo>
                      <a:pt x="43" y="15"/>
                    </a:moveTo>
                    <a:cubicBezTo>
                      <a:pt x="25" y="29"/>
                      <a:pt x="16" y="41"/>
                      <a:pt x="17" y="75"/>
                    </a:cubicBezTo>
                    <a:cubicBezTo>
                      <a:pt x="19" y="109"/>
                      <a:pt x="0" y="167"/>
                      <a:pt x="8" y="202"/>
                    </a:cubicBezTo>
                    <a:cubicBezTo>
                      <a:pt x="17" y="237"/>
                      <a:pt x="65" y="250"/>
                      <a:pt x="95" y="257"/>
                    </a:cubicBezTo>
                    <a:cubicBezTo>
                      <a:pt x="124" y="265"/>
                      <a:pt x="157" y="258"/>
                      <a:pt x="172" y="244"/>
                    </a:cubicBezTo>
                    <a:cubicBezTo>
                      <a:pt x="187" y="230"/>
                      <a:pt x="205" y="183"/>
                      <a:pt x="239" y="139"/>
                    </a:cubicBezTo>
                    <a:cubicBezTo>
                      <a:pt x="273" y="95"/>
                      <a:pt x="299" y="43"/>
                      <a:pt x="280" y="21"/>
                    </a:cubicBezTo>
                    <a:cubicBezTo>
                      <a:pt x="261" y="0"/>
                      <a:pt x="188" y="8"/>
                      <a:pt x="147" y="4"/>
                    </a:cubicBezTo>
                    <a:cubicBezTo>
                      <a:pt x="107" y="0"/>
                      <a:pt x="62" y="1"/>
                      <a:pt x="43" y="1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1" name="Freeform 1111">
                <a:extLst>
                  <a:ext uri="{FF2B5EF4-FFF2-40B4-BE49-F238E27FC236}">
                    <a16:creationId xmlns:a16="http://schemas.microsoft.com/office/drawing/2014/main" id="{11421CCA-F561-B9A6-6C18-95D9EF4228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" y="2503"/>
                <a:ext cx="363" cy="515"/>
              </a:xfrm>
              <a:custGeom>
                <a:avLst/>
                <a:gdLst>
                  <a:gd name="T0" fmla="*/ 761 w 229"/>
                  <a:gd name="T1" fmla="*/ 68 h 326"/>
                  <a:gd name="T2" fmla="*/ 864 w 229"/>
                  <a:gd name="T3" fmla="*/ 512 h 326"/>
                  <a:gd name="T4" fmla="*/ 858 w 229"/>
                  <a:gd name="T5" fmla="*/ 959 h 326"/>
                  <a:gd name="T6" fmla="*/ 858 w 229"/>
                  <a:gd name="T7" fmla="*/ 1231 h 326"/>
                  <a:gd name="T8" fmla="*/ 374 w 229"/>
                  <a:gd name="T9" fmla="*/ 1136 h 326"/>
                  <a:gd name="T10" fmla="*/ 25 w 229"/>
                  <a:gd name="T11" fmla="*/ 844 h 326"/>
                  <a:gd name="T12" fmla="*/ 347 w 229"/>
                  <a:gd name="T13" fmla="*/ 341 h 326"/>
                  <a:gd name="T14" fmla="*/ 761 w 229"/>
                  <a:gd name="T15" fmla="*/ 68 h 3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29" h="326">
                    <a:moveTo>
                      <a:pt x="191" y="17"/>
                    </a:moveTo>
                    <a:cubicBezTo>
                      <a:pt x="224" y="29"/>
                      <a:pt x="229" y="61"/>
                      <a:pt x="217" y="130"/>
                    </a:cubicBezTo>
                    <a:cubicBezTo>
                      <a:pt x="205" y="198"/>
                      <a:pt x="204" y="209"/>
                      <a:pt x="215" y="243"/>
                    </a:cubicBezTo>
                    <a:cubicBezTo>
                      <a:pt x="227" y="277"/>
                      <a:pt x="227" y="298"/>
                      <a:pt x="215" y="312"/>
                    </a:cubicBezTo>
                    <a:cubicBezTo>
                      <a:pt x="202" y="326"/>
                      <a:pt x="148" y="321"/>
                      <a:pt x="94" y="288"/>
                    </a:cubicBezTo>
                    <a:cubicBezTo>
                      <a:pt x="40" y="255"/>
                      <a:pt x="0" y="241"/>
                      <a:pt x="6" y="214"/>
                    </a:cubicBezTo>
                    <a:cubicBezTo>
                      <a:pt x="13" y="188"/>
                      <a:pt x="57" y="120"/>
                      <a:pt x="87" y="87"/>
                    </a:cubicBezTo>
                    <a:cubicBezTo>
                      <a:pt x="118" y="54"/>
                      <a:pt x="153" y="0"/>
                      <a:pt x="191" y="1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2" name="Freeform 1112">
                <a:extLst>
                  <a:ext uri="{FF2B5EF4-FFF2-40B4-BE49-F238E27FC236}">
                    <a16:creationId xmlns:a16="http://schemas.microsoft.com/office/drawing/2014/main" id="{1E5AFB74-7F45-DF0D-F832-A3599260E8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" y="2560"/>
                <a:ext cx="288" cy="434"/>
              </a:xfrm>
              <a:custGeom>
                <a:avLst/>
                <a:gdLst>
                  <a:gd name="T0" fmla="*/ 0 w 182"/>
                  <a:gd name="T1" fmla="*/ 797 h 275"/>
                  <a:gd name="T2" fmla="*/ 489 w 182"/>
                  <a:gd name="T3" fmla="*/ 1059 h 275"/>
                  <a:gd name="T4" fmla="*/ 633 w 182"/>
                  <a:gd name="T5" fmla="*/ 1073 h 275"/>
                  <a:gd name="T6" fmla="*/ 706 w 182"/>
                  <a:gd name="T7" fmla="*/ 931 h 275"/>
                  <a:gd name="T8" fmla="*/ 650 w 182"/>
                  <a:gd name="T9" fmla="*/ 685 h 275"/>
                  <a:gd name="T10" fmla="*/ 687 w 182"/>
                  <a:gd name="T11" fmla="*/ 456 h 275"/>
                  <a:gd name="T12" fmla="*/ 717 w 182"/>
                  <a:gd name="T13" fmla="*/ 237 h 275"/>
                  <a:gd name="T14" fmla="*/ 646 w 182"/>
                  <a:gd name="T15" fmla="*/ 0 h 275"/>
                  <a:gd name="T16" fmla="*/ 669 w 182"/>
                  <a:gd name="T17" fmla="*/ 177 h 275"/>
                  <a:gd name="T18" fmla="*/ 559 w 182"/>
                  <a:gd name="T19" fmla="*/ 434 h 275"/>
                  <a:gd name="T20" fmla="*/ 400 w 182"/>
                  <a:gd name="T21" fmla="*/ 522 h 275"/>
                  <a:gd name="T22" fmla="*/ 423 w 182"/>
                  <a:gd name="T23" fmla="*/ 652 h 275"/>
                  <a:gd name="T24" fmla="*/ 356 w 182"/>
                  <a:gd name="T25" fmla="*/ 712 h 275"/>
                  <a:gd name="T26" fmla="*/ 258 w 182"/>
                  <a:gd name="T27" fmla="*/ 699 h 275"/>
                  <a:gd name="T28" fmla="*/ 313 w 182"/>
                  <a:gd name="T29" fmla="*/ 770 h 275"/>
                  <a:gd name="T30" fmla="*/ 266 w 182"/>
                  <a:gd name="T31" fmla="*/ 884 h 275"/>
                  <a:gd name="T32" fmla="*/ 13 w 182"/>
                  <a:gd name="T33" fmla="*/ 817 h 27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82" h="275">
                    <a:moveTo>
                      <a:pt x="0" y="203"/>
                    </a:moveTo>
                    <a:cubicBezTo>
                      <a:pt x="34" y="231"/>
                      <a:pt x="79" y="259"/>
                      <a:pt x="123" y="269"/>
                    </a:cubicBezTo>
                    <a:cubicBezTo>
                      <a:pt x="133" y="271"/>
                      <a:pt x="150" y="275"/>
                      <a:pt x="160" y="273"/>
                    </a:cubicBezTo>
                    <a:cubicBezTo>
                      <a:pt x="176" y="272"/>
                      <a:pt x="180" y="251"/>
                      <a:pt x="178" y="237"/>
                    </a:cubicBezTo>
                    <a:cubicBezTo>
                      <a:pt x="176" y="215"/>
                      <a:pt x="165" y="196"/>
                      <a:pt x="164" y="174"/>
                    </a:cubicBezTo>
                    <a:cubicBezTo>
                      <a:pt x="164" y="154"/>
                      <a:pt x="169" y="135"/>
                      <a:pt x="173" y="116"/>
                    </a:cubicBezTo>
                    <a:cubicBezTo>
                      <a:pt x="176" y="98"/>
                      <a:pt x="179" y="79"/>
                      <a:pt x="181" y="60"/>
                    </a:cubicBezTo>
                    <a:cubicBezTo>
                      <a:pt x="182" y="47"/>
                      <a:pt x="182" y="3"/>
                      <a:pt x="163" y="0"/>
                    </a:cubicBezTo>
                    <a:cubicBezTo>
                      <a:pt x="167" y="17"/>
                      <a:pt x="173" y="26"/>
                      <a:pt x="169" y="45"/>
                    </a:cubicBezTo>
                    <a:cubicBezTo>
                      <a:pt x="164" y="67"/>
                      <a:pt x="155" y="93"/>
                      <a:pt x="141" y="110"/>
                    </a:cubicBezTo>
                    <a:cubicBezTo>
                      <a:pt x="131" y="122"/>
                      <a:pt x="114" y="126"/>
                      <a:pt x="101" y="133"/>
                    </a:cubicBezTo>
                    <a:cubicBezTo>
                      <a:pt x="111" y="145"/>
                      <a:pt x="116" y="151"/>
                      <a:pt x="107" y="166"/>
                    </a:cubicBezTo>
                    <a:cubicBezTo>
                      <a:pt x="104" y="172"/>
                      <a:pt x="97" y="179"/>
                      <a:pt x="90" y="181"/>
                    </a:cubicBezTo>
                    <a:cubicBezTo>
                      <a:pt x="81" y="184"/>
                      <a:pt x="74" y="177"/>
                      <a:pt x="65" y="178"/>
                    </a:cubicBezTo>
                    <a:cubicBezTo>
                      <a:pt x="68" y="185"/>
                      <a:pt x="77" y="188"/>
                      <a:pt x="79" y="196"/>
                    </a:cubicBezTo>
                    <a:cubicBezTo>
                      <a:pt x="84" y="208"/>
                      <a:pt x="79" y="221"/>
                      <a:pt x="67" y="225"/>
                    </a:cubicBezTo>
                    <a:cubicBezTo>
                      <a:pt x="46" y="232"/>
                      <a:pt x="20" y="215"/>
                      <a:pt x="3" y="208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3" name="Freeform 1113">
                <a:extLst>
                  <a:ext uri="{FF2B5EF4-FFF2-40B4-BE49-F238E27FC236}">
                    <a16:creationId xmlns:a16="http://schemas.microsoft.com/office/drawing/2014/main" id="{193107E8-4A4A-2397-EB18-BFA1690AA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" y="2538"/>
                <a:ext cx="219" cy="219"/>
              </a:xfrm>
              <a:custGeom>
                <a:avLst/>
                <a:gdLst>
                  <a:gd name="T0" fmla="*/ 0 w 138"/>
                  <a:gd name="T1" fmla="*/ 544 h 139"/>
                  <a:gd name="T2" fmla="*/ 267 w 138"/>
                  <a:gd name="T3" fmla="*/ 211 h 139"/>
                  <a:gd name="T4" fmla="*/ 395 w 138"/>
                  <a:gd name="T5" fmla="*/ 79 h 139"/>
                  <a:gd name="T6" fmla="*/ 552 w 138"/>
                  <a:gd name="T7" fmla="*/ 47 h 139"/>
                  <a:gd name="T8" fmla="*/ 375 w 138"/>
                  <a:gd name="T9" fmla="*/ 306 h 139"/>
                  <a:gd name="T10" fmla="*/ 189 w 138"/>
                  <a:gd name="T11" fmla="*/ 367 h 139"/>
                  <a:gd name="T12" fmla="*/ 76 w 138"/>
                  <a:gd name="T13" fmla="*/ 447 h 1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8" h="139">
                    <a:moveTo>
                      <a:pt x="0" y="139"/>
                    </a:moveTo>
                    <a:cubicBezTo>
                      <a:pt x="9" y="106"/>
                      <a:pt x="45" y="79"/>
                      <a:pt x="67" y="54"/>
                    </a:cubicBezTo>
                    <a:cubicBezTo>
                      <a:pt x="78" y="43"/>
                      <a:pt x="87" y="30"/>
                      <a:pt x="99" y="20"/>
                    </a:cubicBezTo>
                    <a:cubicBezTo>
                      <a:pt x="107" y="13"/>
                      <a:pt x="131" y="0"/>
                      <a:pt x="138" y="12"/>
                    </a:cubicBezTo>
                    <a:cubicBezTo>
                      <a:pt x="107" y="10"/>
                      <a:pt x="110" y="63"/>
                      <a:pt x="94" y="78"/>
                    </a:cubicBezTo>
                    <a:cubicBezTo>
                      <a:pt x="84" y="88"/>
                      <a:pt x="61" y="86"/>
                      <a:pt x="47" y="94"/>
                    </a:cubicBezTo>
                    <a:cubicBezTo>
                      <a:pt x="38" y="99"/>
                      <a:pt x="27" y="105"/>
                      <a:pt x="19" y="11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4" name="Freeform 1114">
                <a:extLst>
                  <a:ext uri="{FF2B5EF4-FFF2-40B4-BE49-F238E27FC236}">
                    <a16:creationId xmlns:a16="http://schemas.microsoft.com/office/drawing/2014/main" id="{4AEFDF24-0B74-83E8-7C72-D6D18C0A8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" y="2596"/>
                <a:ext cx="57" cy="57"/>
              </a:xfrm>
              <a:custGeom>
                <a:avLst/>
                <a:gdLst>
                  <a:gd name="T0" fmla="*/ 143 w 36"/>
                  <a:gd name="T1" fmla="*/ 0 h 36"/>
                  <a:gd name="T2" fmla="*/ 73 w 36"/>
                  <a:gd name="T3" fmla="*/ 81 h 36"/>
                  <a:gd name="T4" fmla="*/ 0 w 36"/>
                  <a:gd name="T5" fmla="*/ 143 h 36"/>
                  <a:gd name="T6" fmla="*/ 108 w 36"/>
                  <a:gd name="T7" fmla="*/ 90 h 36"/>
                  <a:gd name="T8" fmla="*/ 138 w 36"/>
                  <a:gd name="T9" fmla="*/ 0 h 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6" h="36">
                    <a:moveTo>
                      <a:pt x="36" y="0"/>
                    </a:moveTo>
                    <a:cubicBezTo>
                      <a:pt x="29" y="5"/>
                      <a:pt x="25" y="14"/>
                      <a:pt x="18" y="20"/>
                    </a:cubicBezTo>
                    <a:cubicBezTo>
                      <a:pt x="12" y="25"/>
                      <a:pt x="5" y="30"/>
                      <a:pt x="0" y="36"/>
                    </a:cubicBezTo>
                    <a:cubicBezTo>
                      <a:pt x="7" y="31"/>
                      <a:pt x="21" y="29"/>
                      <a:pt x="27" y="23"/>
                    </a:cubicBezTo>
                    <a:cubicBezTo>
                      <a:pt x="33" y="17"/>
                      <a:pt x="29" y="7"/>
                      <a:pt x="3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5" name="Freeform 1115">
                <a:extLst>
                  <a:ext uri="{FF2B5EF4-FFF2-40B4-BE49-F238E27FC236}">
                    <a16:creationId xmlns:a16="http://schemas.microsoft.com/office/drawing/2014/main" id="{FD970A31-DE1E-54B6-0376-977FE48554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" y="2582"/>
                <a:ext cx="14" cy="14"/>
              </a:xfrm>
              <a:custGeom>
                <a:avLst/>
                <a:gdLst>
                  <a:gd name="T0" fmla="*/ 12 w 9"/>
                  <a:gd name="T1" fmla="*/ 0 h 9"/>
                  <a:gd name="T2" fmla="*/ 8 w 9"/>
                  <a:gd name="T3" fmla="*/ 34 h 9"/>
                  <a:gd name="T4" fmla="*/ 26 w 9"/>
                  <a:gd name="T5" fmla="*/ 8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9">
                    <a:moveTo>
                      <a:pt x="3" y="0"/>
                    </a:moveTo>
                    <a:cubicBezTo>
                      <a:pt x="1" y="3"/>
                      <a:pt x="0" y="6"/>
                      <a:pt x="2" y="9"/>
                    </a:cubicBezTo>
                    <a:cubicBezTo>
                      <a:pt x="7" y="9"/>
                      <a:pt x="9" y="6"/>
                      <a:pt x="7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6" name="Freeform 1116">
                <a:extLst>
                  <a:ext uri="{FF2B5EF4-FFF2-40B4-BE49-F238E27FC236}">
                    <a16:creationId xmlns:a16="http://schemas.microsoft.com/office/drawing/2014/main" id="{517C3E2A-78C1-D7A9-5810-96CB9450AF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" y="2656"/>
                <a:ext cx="14" cy="13"/>
              </a:xfrm>
              <a:custGeom>
                <a:avLst/>
                <a:gdLst>
                  <a:gd name="T0" fmla="*/ 0 w 9"/>
                  <a:gd name="T1" fmla="*/ 18 h 8"/>
                  <a:gd name="T2" fmla="*/ 30 w 9"/>
                  <a:gd name="T3" fmla="*/ 5 h 8"/>
                  <a:gd name="T4" fmla="*/ 26 w 9"/>
                  <a:gd name="T5" fmla="*/ 34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0" y="4"/>
                    </a:moveTo>
                    <a:cubicBezTo>
                      <a:pt x="2" y="2"/>
                      <a:pt x="4" y="0"/>
                      <a:pt x="8" y="1"/>
                    </a:cubicBezTo>
                    <a:cubicBezTo>
                      <a:pt x="9" y="3"/>
                      <a:pt x="8" y="5"/>
                      <a:pt x="7" y="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7" name="Oval 1117">
                <a:extLst>
                  <a:ext uri="{FF2B5EF4-FFF2-40B4-BE49-F238E27FC236}">
                    <a16:creationId xmlns:a16="http://schemas.microsoft.com/office/drawing/2014/main" id="{5DD4F06E-C2BE-7F71-6239-0A5053065E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2" y="2767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8" name="Oval 1118">
                <a:extLst>
                  <a:ext uri="{FF2B5EF4-FFF2-40B4-BE49-F238E27FC236}">
                    <a16:creationId xmlns:a16="http://schemas.microsoft.com/office/drawing/2014/main" id="{60F169DB-3421-D37C-535C-2A5304C5E2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9" y="2744"/>
                <a:ext cx="108" cy="10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9" name="Oval 1119">
                <a:extLst>
                  <a:ext uri="{FF2B5EF4-FFF2-40B4-BE49-F238E27FC236}">
                    <a16:creationId xmlns:a16="http://schemas.microsoft.com/office/drawing/2014/main" id="{E3F0DBB4-67FC-1174-B962-0FD34158A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7" y="2757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0" name="Freeform 1120">
                <a:extLst>
                  <a:ext uri="{FF2B5EF4-FFF2-40B4-BE49-F238E27FC236}">
                    <a16:creationId xmlns:a16="http://schemas.microsoft.com/office/drawing/2014/main" id="{764E3C2F-17EC-1CF7-CECB-10B108A04D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2781"/>
                <a:ext cx="83" cy="69"/>
              </a:xfrm>
              <a:custGeom>
                <a:avLst/>
                <a:gdLst>
                  <a:gd name="T0" fmla="*/ 0 w 52"/>
                  <a:gd name="T1" fmla="*/ 100 h 44"/>
                  <a:gd name="T2" fmla="*/ 5 w 52"/>
                  <a:gd name="T3" fmla="*/ 122 h 44"/>
                  <a:gd name="T4" fmla="*/ 97 w 52"/>
                  <a:gd name="T5" fmla="*/ 169 h 44"/>
                  <a:gd name="T6" fmla="*/ 211 w 52"/>
                  <a:gd name="T7" fmla="*/ 69 h 44"/>
                  <a:gd name="T8" fmla="*/ 206 w 52"/>
                  <a:gd name="T9" fmla="*/ 47 h 44"/>
                  <a:gd name="T10" fmla="*/ 115 w 52"/>
                  <a:gd name="T11" fmla="*/ 0 h 44"/>
                  <a:gd name="T12" fmla="*/ 0 w 52"/>
                  <a:gd name="T13" fmla="*/ 100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4"/>
                      <a:pt x="24" y="44"/>
                    </a:cubicBezTo>
                    <a:cubicBezTo>
                      <a:pt x="39" y="44"/>
                      <a:pt x="52" y="32"/>
                      <a:pt x="52" y="18"/>
                    </a:cubicBezTo>
                    <a:cubicBezTo>
                      <a:pt x="52" y="16"/>
                      <a:pt x="52" y="14"/>
                      <a:pt x="51" y="12"/>
                    </a:cubicBezTo>
                    <a:cubicBezTo>
                      <a:pt x="46" y="5"/>
                      <a:pt x="38" y="0"/>
                      <a:pt x="28" y="0"/>
                    </a:cubicBezTo>
                    <a:cubicBezTo>
                      <a:pt x="12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1" name="Oval 1121">
                <a:extLst>
                  <a:ext uri="{FF2B5EF4-FFF2-40B4-BE49-F238E27FC236}">
                    <a16:creationId xmlns:a16="http://schemas.microsoft.com/office/drawing/2014/main" id="{BAB9187F-989E-EF4A-C128-087BFA68E8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" y="2779"/>
                <a:ext cx="23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2" name="Oval 1122">
                <a:extLst>
                  <a:ext uri="{FF2B5EF4-FFF2-40B4-BE49-F238E27FC236}">
                    <a16:creationId xmlns:a16="http://schemas.microsoft.com/office/drawing/2014/main" id="{C49F6E4E-26BA-3301-B442-12F222D22E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" y="2776"/>
                <a:ext cx="14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3" name="Freeform 1123">
                <a:extLst>
                  <a:ext uri="{FF2B5EF4-FFF2-40B4-BE49-F238E27FC236}">
                    <a16:creationId xmlns:a16="http://schemas.microsoft.com/office/drawing/2014/main" id="{BD063392-83DF-9ADF-6BE4-07108B55B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5" y="2812"/>
                <a:ext cx="61" cy="46"/>
              </a:xfrm>
              <a:custGeom>
                <a:avLst/>
                <a:gdLst>
                  <a:gd name="T0" fmla="*/ 157 w 38"/>
                  <a:gd name="T1" fmla="*/ 0 h 29"/>
                  <a:gd name="T2" fmla="*/ 0 w 38"/>
                  <a:gd name="T3" fmla="*/ 82 h 29"/>
                  <a:gd name="T4" fmla="*/ 157 w 38"/>
                  <a:gd name="T5" fmla="*/ 0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38" y="0"/>
                    </a:moveTo>
                    <a:cubicBezTo>
                      <a:pt x="32" y="25"/>
                      <a:pt x="13" y="29"/>
                      <a:pt x="0" y="21"/>
                    </a:cubicBezTo>
                    <a:cubicBezTo>
                      <a:pt x="9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4" name="Freeform 1124">
                <a:extLst>
                  <a:ext uri="{FF2B5EF4-FFF2-40B4-BE49-F238E27FC236}">
                    <a16:creationId xmlns:a16="http://schemas.microsoft.com/office/drawing/2014/main" id="{5884663D-2147-A75F-E05D-484653B04F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" y="2503"/>
                <a:ext cx="363" cy="515"/>
              </a:xfrm>
              <a:custGeom>
                <a:avLst/>
                <a:gdLst>
                  <a:gd name="T0" fmla="*/ 761 w 229"/>
                  <a:gd name="T1" fmla="*/ 68 h 326"/>
                  <a:gd name="T2" fmla="*/ 864 w 229"/>
                  <a:gd name="T3" fmla="*/ 512 h 326"/>
                  <a:gd name="T4" fmla="*/ 858 w 229"/>
                  <a:gd name="T5" fmla="*/ 959 h 326"/>
                  <a:gd name="T6" fmla="*/ 858 w 229"/>
                  <a:gd name="T7" fmla="*/ 1231 h 326"/>
                  <a:gd name="T8" fmla="*/ 374 w 229"/>
                  <a:gd name="T9" fmla="*/ 1136 h 326"/>
                  <a:gd name="T10" fmla="*/ 25 w 229"/>
                  <a:gd name="T11" fmla="*/ 844 h 326"/>
                  <a:gd name="T12" fmla="*/ 347 w 229"/>
                  <a:gd name="T13" fmla="*/ 341 h 326"/>
                  <a:gd name="T14" fmla="*/ 761 w 229"/>
                  <a:gd name="T15" fmla="*/ 68 h 3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29" h="326">
                    <a:moveTo>
                      <a:pt x="191" y="17"/>
                    </a:moveTo>
                    <a:cubicBezTo>
                      <a:pt x="224" y="29"/>
                      <a:pt x="229" y="61"/>
                      <a:pt x="217" y="130"/>
                    </a:cubicBezTo>
                    <a:cubicBezTo>
                      <a:pt x="205" y="198"/>
                      <a:pt x="204" y="209"/>
                      <a:pt x="215" y="243"/>
                    </a:cubicBezTo>
                    <a:cubicBezTo>
                      <a:pt x="227" y="277"/>
                      <a:pt x="227" y="298"/>
                      <a:pt x="215" y="312"/>
                    </a:cubicBezTo>
                    <a:cubicBezTo>
                      <a:pt x="202" y="326"/>
                      <a:pt x="148" y="321"/>
                      <a:pt x="94" y="288"/>
                    </a:cubicBezTo>
                    <a:cubicBezTo>
                      <a:pt x="40" y="255"/>
                      <a:pt x="0" y="241"/>
                      <a:pt x="6" y="214"/>
                    </a:cubicBezTo>
                    <a:cubicBezTo>
                      <a:pt x="13" y="188"/>
                      <a:pt x="57" y="120"/>
                      <a:pt x="87" y="87"/>
                    </a:cubicBezTo>
                    <a:cubicBezTo>
                      <a:pt x="118" y="54"/>
                      <a:pt x="153" y="0"/>
                      <a:pt x="191" y="1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5" name="Freeform 1125">
                <a:extLst>
                  <a:ext uri="{FF2B5EF4-FFF2-40B4-BE49-F238E27FC236}">
                    <a16:creationId xmlns:a16="http://schemas.microsoft.com/office/drawing/2014/main" id="{35B154B7-EE20-BADB-3F89-836B1403A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" y="2583"/>
                <a:ext cx="329" cy="405"/>
              </a:xfrm>
              <a:custGeom>
                <a:avLst/>
                <a:gdLst>
                  <a:gd name="T0" fmla="*/ 100 w 208"/>
                  <a:gd name="T1" fmla="*/ 195 h 256"/>
                  <a:gd name="T2" fmla="*/ 43 w 208"/>
                  <a:gd name="T3" fmla="*/ 525 h 256"/>
                  <a:gd name="T4" fmla="*/ 177 w 208"/>
                  <a:gd name="T5" fmla="*/ 973 h 256"/>
                  <a:gd name="T6" fmla="*/ 463 w 208"/>
                  <a:gd name="T7" fmla="*/ 986 h 256"/>
                  <a:gd name="T8" fmla="*/ 713 w 208"/>
                  <a:gd name="T9" fmla="*/ 693 h 256"/>
                  <a:gd name="T10" fmla="*/ 775 w 208"/>
                  <a:gd name="T11" fmla="*/ 206 h 256"/>
                  <a:gd name="T12" fmla="*/ 593 w 208"/>
                  <a:gd name="T13" fmla="*/ 27 h 256"/>
                  <a:gd name="T14" fmla="*/ 305 w 208"/>
                  <a:gd name="T15" fmla="*/ 134 h 256"/>
                  <a:gd name="T16" fmla="*/ 100 w 208"/>
                  <a:gd name="T17" fmla="*/ 195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08" h="256">
                    <a:moveTo>
                      <a:pt x="25" y="49"/>
                    </a:moveTo>
                    <a:cubicBezTo>
                      <a:pt x="5" y="67"/>
                      <a:pt x="0" y="85"/>
                      <a:pt x="11" y="133"/>
                    </a:cubicBezTo>
                    <a:cubicBezTo>
                      <a:pt x="22" y="181"/>
                      <a:pt x="22" y="242"/>
                      <a:pt x="45" y="246"/>
                    </a:cubicBezTo>
                    <a:cubicBezTo>
                      <a:pt x="68" y="251"/>
                      <a:pt x="83" y="256"/>
                      <a:pt x="117" y="249"/>
                    </a:cubicBezTo>
                    <a:cubicBezTo>
                      <a:pt x="151" y="242"/>
                      <a:pt x="162" y="220"/>
                      <a:pt x="180" y="175"/>
                    </a:cubicBezTo>
                    <a:cubicBezTo>
                      <a:pt x="197" y="130"/>
                      <a:pt x="208" y="85"/>
                      <a:pt x="196" y="52"/>
                    </a:cubicBezTo>
                    <a:cubicBezTo>
                      <a:pt x="183" y="19"/>
                      <a:pt x="176" y="0"/>
                      <a:pt x="150" y="7"/>
                    </a:cubicBezTo>
                    <a:cubicBezTo>
                      <a:pt x="125" y="13"/>
                      <a:pt x="103" y="30"/>
                      <a:pt x="77" y="34"/>
                    </a:cubicBezTo>
                    <a:cubicBezTo>
                      <a:pt x="50" y="39"/>
                      <a:pt x="38" y="41"/>
                      <a:pt x="25" y="49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6" name="Freeform 1126">
                <a:extLst>
                  <a:ext uri="{FF2B5EF4-FFF2-40B4-BE49-F238E27FC236}">
                    <a16:creationId xmlns:a16="http://schemas.microsoft.com/office/drawing/2014/main" id="{692091E8-433F-D556-27C7-5A607883A6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" y="2629"/>
                <a:ext cx="255" cy="345"/>
              </a:xfrm>
              <a:custGeom>
                <a:avLst/>
                <a:gdLst>
                  <a:gd name="T0" fmla="*/ 0 w 161"/>
                  <a:gd name="T1" fmla="*/ 627 h 218"/>
                  <a:gd name="T2" fmla="*/ 138 w 161"/>
                  <a:gd name="T3" fmla="*/ 848 h 218"/>
                  <a:gd name="T4" fmla="*/ 437 w 161"/>
                  <a:gd name="T5" fmla="*/ 761 h 218"/>
                  <a:gd name="T6" fmla="*/ 600 w 161"/>
                  <a:gd name="T7" fmla="*/ 392 h 218"/>
                  <a:gd name="T8" fmla="*/ 624 w 161"/>
                  <a:gd name="T9" fmla="*/ 177 h 218"/>
                  <a:gd name="T10" fmla="*/ 550 w 161"/>
                  <a:gd name="T11" fmla="*/ 0 h 218"/>
                  <a:gd name="T12" fmla="*/ 572 w 161"/>
                  <a:gd name="T13" fmla="*/ 117 h 218"/>
                  <a:gd name="T14" fmla="*/ 510 w 161"/>
                  <a:gd name="T15" fmla="*/ 293 h 218"/>
                  <a:gd name="T16" fmla="*/ 461 w 161"/>
                  <a:gd name="T17" fmla="*/ 451 h 218"/>
                  <a:gd name="T18" fmla="*/ 377 w 161"/>
                  <a:gd name="T19" fmla="*/ 495 h 218"/>
                  <a:gd name="T20" fmla="*/ 215 w 161"/>
                  <a:gd name="T21" fmla="*/ 593 h 218"/>
                  <a:gd name="T22" fmla="*/ 100 w 161"/>
                  <a:gd name="T23" fmla="*/ 658 h 218"/>
                  <a:gd name="T24" fmla="*/ 5 w 161"/>
                  <a:gd name="T25" fmla="*/ 593 h 21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1" h="218">
                    <a:moveTo>
                      <a:pt x="0" y="158"/>
                    </a:moveTo>
                    <a:cubicBezTo>
                      <a:pt x="7" y="184"/>
                      <a:pt x="2" y="209"/>
                      <a:pt x="35" y="214"/>
                    </a:cubicBezTo>
                    <a:cubicBezTo>
                      <a:pt x="59" y="218"/>
                      <a:pt x="93" y="211"/>
                      <a:pt x="110" y="192"/>
                    </a:cubicBezTo>
                    <a:cubicBezTo>
                      <a:pt x="133" y="168"/>
                      <a:pt x="139" y="129"/>
                      <a:pt x="151" y="99"/>
                    </a:cubicBezTo>
                    <a:cubicBezTo>
                      <a:pt x="158" y="81"/>
                      <a:pt x="161" y="64"/>
                      <a:pt x="157" y="45"/>
                    </a:cubicBezTo>
                    <a:cubicBezTo>
                      <a:pt x="155" y="34"/>
                      <a:pt x="150" y="3"/>
                      <a:pt x="138" y="0"/>
                    </a:cubicBezTo>
                    <a:cubicBezTo>
                      <a:pt x="138" y="10"/>
                      <a:pt x="144" y="19"/>
                      <a:pt x="144" y="30"/>
                    </a:cubicBezTo>
                    <a:cubicBezTo>
                      <a:pt x="144" y="46"/>
                      <a:pt x="134" y="59"/>
                      <a:pt x="128" y="74"/>
                    </a:cubicBezTo>
                    <a:cubicBezTo>
                      <a:pt x="124" y="85"/>
                      <a:pt x="122" y="104"/>
                      <a:pt x="116" y="114"/>
                    </a:cubicBezTo>
                    <a:cubicBezTo>
                      <a:pt x="110" y="122"/>
                      <a:pt x="104" y="120"/>
                      <a:pt x="95" y="125"/>
                    </a:cubicBezTo>
                    <a:cubicBezTo>
                      <a:pt x="80" y="133"/>
                      <a:pt x="63" y="136"/>
                      <a:pt x="54" y="150"/>
                    </a:cubicBezTo>
                    <a:cubicBezTo>
                      <a:pt x="47" y="162"/>
                      <a:pt x="39" y="167"/>
                      <a:pt x="25" y="166"/>
                    </a:cubicBezTo>
                    <a:cubicBezTo>
                      <a:pt x="14" y="166"/>
                      <a:pt x="3" y="161"/>
                      <a:pt x="1" y="15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7" name="Freeform 1127">
                <a:extLst>
                  <a:ext uri="{FF2B5EF4-FFF2-40B4-BE49-F238E27FC236}">
                    <a16:creationId xmlns:a16="http://schemas.microsoft.com/office/drawing/2014/main" id="{5BAE8C6C-0BBA-818F-FE06-56CF816A4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" y="2613"/>
                <a:ext cx="213" cy="182"/>
              </a:xfrm>
              <a:custGeom>
                <a:avLst/>
                <a:gdLst>
                  <a:gd name="T0" fmla="*/ 55 w 135"/>
                  <a:gd name="T1" fmla="*/ 456 h 115"/>
                  <a:gd name="T2" fmla="*/ 98 w 135"/>
                  <a:gd name="T3" fmla="*/ 163 h 115"/>
                  <a:gd name="T4" fmla="*/ 251 w 135"/>
                  <a:gd name="T5" fmla="*/ 128 h 115"/>
                  <a:gd name="T6" fmla="*/ 530 w 135"/>
                  <a:gd name="T7" fmla="*/ 0 h 115"/>
                  <a:gd name="T8" fmla="*/ 423 w 135"/>
                  <a:gd name="T9" fmla="*/ 128 h 115"/>
                  <a:gd name="T10" fmla="*/ 275 w 135"/>
                  <a:gd name="T11" fmla="*/ 185 h 115"/>
                  <a:gd name="T12" fmla="*/ 82 w 135"/>
                  <a:gd name="T13" fmla="*/ 386 h 11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15">
                    <a:moveTo>
                      <a:pt x="14" y="115"/>
                    </a:moveTo>
                    <a:cubicBezTo>
                      <a:pt x="4" y="90"/>
                      <a:pt x="0" y="56"/>
                      <a:pt x="25" y="41"/>
                    </a:cubicBezTo>
                    <a:cubicBezTo>
                      <a:pt x="38" y="33"/>
                      <a:pt x="49" y="34"/>
                      <a:pt x="64" y="32"/>
                    </a:cubicBezTo>
                    <a:cubicBezTo>
                      <a:pt x="90" y="29"/>
                      <a:pt x="112" y="11"/>
                      <a:pt x="135" y="0"/>
                    </a:cubicBezTo>
                    <a:cubicBezTo>
                      <a:pt x="126" y="4"/>
                      <a:pt x="116" y="25"/>
                      <a:pt x="108" y="32"/>
                    </a:cubicBezTo>
                    <a:cubicBezTo>
                      <a:pt x="97" y="42"/>
                      <a:pt x="85" y="45"/>
                      <a:pt x="70" y="47"/>
                    </a:cubicBezTo>
                    <a:cubicBezTo>
                      <a:pt x="46" y="51"/>
                      <a:pt x="24" y="71"/>
                      <a:pt x="21" y="9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8" name="Freeform 1128">
                <a:extLst>
                  <a:ext uri="{FF2B5EF4-FFF2-40B4-BE49-F238E27FC236}">
                    <a16:creationId xmlns:a16="http://schemas.microsoft.com/office/drawing/2014/main" id="{7859FE24-6648-D8E8-86E6-CA764C627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" y="2681"/>
                <a:ext cx="44" cy="51"/>
              </a:xfrm>
              <a:custGeom>
                <a:avLst/>
                <a:gdLst>
                  <a:gd name="T0" fmla="*/ 86 w 28"/>
                  <a:gd name="T1" fmla="*/ 0 h 32"/>
                  <a:gd name="T2" fmla="*/ 27 w 28"/>
                  <a:gd name="T3" fmla="*/ 129 h 32"/>
                  <a:gd name="T4" fmla="*/ 108 w 28"/>
                  <a:gd name="T5" fmla="*/ 48 h 32"/>
                  <a:gd name="T6" fmla="*/ 94 w 28"/>
                  <a:gd name="T7" fmla="*/ 5 h 3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32">
                    <a:moveTo>
                      <a:pt x="22" y="0"/>
                    </a:moveTo>
                    <a:cubicBezTo>
                      <a:pt x="11" y="9"/>
                      <a:pt x="0" y="17"/>
                      <a:pt x="7" y="32"/>
                    </a:cubicBezTo>
                    <a:cubicBezTo>
                      <a:pt x="15" y="25"/>
                      <a:pt x="12" y="13"/>
                      <a:pt x="28" y="12"/>
                    </a:cubicBezTo>
                    <a:cubicBezTo>
                      <a:pt x="25" y="9"/>
                      <a:pt x="22" y="5"/>
                      <a:pt x="24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9" name="Freeform 1129">
                <a:extLst>
                  <a:ext uri="{FF2B5EF4-FFF2-40B4-BE49-F238E27FC236}">
                    <a16:creationId xmlns:a16="http://schemas.microsoft.com/office/drawing/2014/main" id="{E96A57F6-0229-8CEF-7EB9-EA19178CA9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" y="2678"/>
                <a:ext cx="16" cy="11"/>
              </a:xfrm>
              <a:custGeom>
                <a:avLst/>
                <a:gdLst>
                  <a:gd name="T0" fmla="*/ 16 w 10"/>
                  <a:gd name="T1" fmla="*/ 0 h 7"/>
                  <a:gd name="T2" fmla="*/ 0 w 10"/>
                  <a:gd name="T3" fmla="*/ 27 h 7"/>
                  <a:gd name="T4" fmla="*/ 42 w 10"/>
                  <a:gd name="T5" fmla="*/ 8 h 7"/>
                  <a:gd name="T6" fmla="*/ 26 w 10"/>
                  <a:gd name="T7" fmla="*/ 8 h 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" h="7">
                    <a:moveTo>
                      <a:pt x="4" y="0"/>
                    </a:moveTo>
                    <a:cubicBezTo>
                      <a:pt x="2" y="2"/>
                      <a:pt x="0" y="4"/>
                      <a:pt x="0" y="7"/>
                    </a:cubicBezTo>
                    <a:cubicBezTo>
                      <a:pt x="4" y="7"/>
                      <a:pt x="8" y="6"/>
                      <a:pt x="10" y="2"/>
                    </a:cubicBezTo>
                    <a:cubicBezTo>
                      <a:pt x="9" y="2"/>
                      <a:pt x="8" y="2"/>
                      <a:pt x="6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0" name="Freeform 1130">
                <a:extLst>
                  <a:ext uri="{FF2B5EF4-FFF2-40B4-BE49-F238E27FC236}">
                    <a16:creationId xmlns:a16="http://schemas.microsoft.com/office/drawing/2014/main" id="{9673C359-52FC-42E8-D0DB-27F9282A3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" y="2741"/>
                <a:ext cx="13" cy="10"/>
              </a:xfrm>
              <a:custGeom>
                <a:avLst/>
                <a:gdLst>
                  <a:gd name="T0" fmla="*/ 34 w 8"/>
                  <a:gd name="T1" fmla="*/ 0 h 6"/>
                  <a:gd name="T2" fmla="*/ 5 w 8"/>
                  <a:gd name="T3" fmla="*/ 0 h 6"/>
                  <a:gd name="T4" fmla="*/ 21 w 8"/>
                  <a:gd name="T5" fmla="*/ 28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8" y="0"/>
                    </a:moveTo>
                    <a:cubicBezTo>
                      <a:pt x="6" y="0"/>
                      <a:pt x="3" y="0"/>
                      <a:pt x="1" y="0"/>
                    </a:cubicBezTo>
                    <a:cubicBezTo>
                      <a:pt x="0" y="5"/>
                      <a:pt x="2" y="5"/>
                      <a:pt x="5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1" name="Oval 1131">
                <a:extLst>
                  <a:ext uri="{FF2B5EF4-FFF2-40B4-BE49-F238E27FC236}">
                    <a16:creationId xmlns:a16="http://schemas.microsoft.com/office/drawing/2014/main" id="{9872E9CC-5DB2-2F62-E66C-A02A14C3B9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" y="2756"/>
                <a:ext cx="106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2" name="Oval 1132">
                <a:extLst>
                  <a:ext uri="{FF2B5EF4-FFF2-40B4-BE49-F238E27FC236}">
                    <a16:creationId xmlns:a16="http://schemas.microsoft.com/office/drawing/2014/main" id="{7FA53270-A27B-8C39-D1D3-20303D66AB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6" y="2733"/>
                <a:ext cx="108" cy="10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3" name="Oval 1133">
                <a:extLst>
                  <a:ext uri="{FF2B5EF4-FFF2-40B4-BE49-F238E27FC236}">
                    <a16:creationId xmlns:a16="http://schemas.microsoft.com/office/drawing/2014/main" id="{FD77BC16-8F04-E326-5AC4-2D45D2B35B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" y="2746"/>
                <a:ext cx="108" cy="100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4" name="Freeform 1134">
                <a:extLst>
                  <a:ext uri="{FF2B5EF4-FFF2-40B4-BE49-F238E27FC236}">
                    <a16:creationId xmlns:a16="http://schemas.microsoft.com/office/drawing/2014/main" id="{41741C8F-BBCA-16C9-2293-A0597BBF34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" y="2770"/>
                <a:ext cx="83" cy="69"/>
              </a:xfrm>
              <a:custGeom>
                <a:avLst/>
                <a:gdLst>
                  <a:gd name="T0" fmla="*/ 0 w 52"/>
                  <a:gd name="T1" fmla="*/ 100 h 44"/>
                  <a:gd name="T2" fmla="*/ 5 w 52"/>
                  <a:gd name="T3" fmla="*/ 122 h 44"/>
                  <a:gd name="T4" fmla="*/ 97 w 52"/>
                  <a:gd name="T5" fmla="*/ 169 h 44"/>
                  <a:gd name="T6" fmla="*/ 211 w 52"/>
                  <a:gd name="T7" fmla="*/ 66 h 44"/>
                  <a:gd name="T8" fmla="*/ 211 w 52"/>
                  <a:gd name="T9" fmla="*/ 47 h 44"/>
                  <a:gd name="T10" fmla="*/ 115 w 52"/>
                  <a:gd name="T11" fmla="*/ 0 h 44"/>
                  <a:gd name="T12" fmla="*/ 0 w 52"/>
                  <a:gd name="T13" fmla="*/ 100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1" y="30"/>
                      <a:pt x="1" y="32"/>
                    </a:cubicBezTo>
                    <a:cubicBezTo>
                      <a:pt x="6" y="39"/>
                      <a:pt x="15" y="44"/>
                      <a:pt x="24" y="44"/>
                    </a:cubicBezTo>
                    <a:cubicBezTo>
                      <a:pt x="40" y="44"/>
                      <a:pt x="52" y="32"/>
                      <a:pt x="52" y="17"/>
                    </a:cubicBezTo>
                    <a:cubicBezTo>
                      <a:pt x="52" y="15"/>
                      <a:pt x="52" y="14"/>
                      <a:pt x="52" y="12"/>
                    </a:cubicBezTo>
                    <a:cubicBezTo>
                      <a:pt x="47" y="5"/>
                      <a:pt x="38" y="0"/>
                      <a:pt x="28" y="0"/>
                    </a:cubicBezTo>
                    <a:cubicBezTo>
                      <a:pt x="13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5" name="Oval 1135">
                <a:extLst>
                  <a:ext uri="{FF2B5EF4-FFF2-40B4-BE49-F238E27FC236}">
                    <a16:creationId xmlns:a16="http://schemas.microsoft.com/office/drawing/2014/main" id="{93EA517A-27D4-069E-A428-C5B738FEAA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2768"/>
                <a:ext cx="23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6" name="Oval 1136">
                <a:extLst>
                  <a:ext uri="{FF2B5EF4-FFF2-40B4-BE49-F238E27FC236}">
                    <a16:creationId xmlns:a16="http://schemas.microsoft.com/office/drawing/2014/main" id="{50488E59-184C-17A0-5BFC-81EBA2557F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9" y="2765"/>
                <a:ext cx="16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7" name="Freeform 1137">
                <a:extLst>
                  <a:ext uri="{FF2B5EF4-FFF2-40B4-BE49-F238E27FC236}">
                    <a16:creationId xmlns:a16="http://schemas.microsoft.com/office/drawing/2014/main" id="{E5486F1F-946A-7AE4-0BF3-23BA19FD3B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2801"/>
                <a:ext cx="61" cy="45"/>
              </a:xfrm>
              <a:custGeom>
                <a:avLst/>
                <a:gdLst>
                  <a:gd name="T0" fmla="*/ 157 w 38"/>
                  <a:gd name="T1" fmla="*/ 0 h 28"/>
                  <a:gd name="T2" fmla="*/ 0 w 38"/>
                  <a:gd name="T3" fmla="*/ 88 h 28"/>
                  <a:gd name="T4" fmla="*/ 157 w 38"/>
                  <a:gd name="T5" fmla="*/ 0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cubicBezTo>
                      <a:pt x="32" y="25"/>
                      <a:pt x="13" y="28"/>
                      <a:pt x="0" y="21"/>
                    </a:cubicBezTo>
                    <a:cubicBezTo>
                      <a:pt x="10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8" name="Freeform 1138">
                <a:extLst>
                  <a:ext uri="{FF2B5EF4-FFF2-40B4-BE49-F238E27FC236}">
                    <a16:creationId xmlns:a16="http://schemas.microsoft.com/office/drawing/2014/main" id="{5773764B-A53D-CB2A-19C4-68BE1605D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" y="2583"/>
                <a:ext cx="329" cy="405"/>
              </a:xfrm>
              <a:custGeom>
                <a:avLst/>
                <a:gdLst>
                  <a:gd name="T0" fmla="*/ 100 w 208"/>
                  <a:gd name="T1" fmla="*/ 195 h 256"/>
                  <a:gd name="T2" fmla="*/ 43 w 208"/>
                  <a:gd name="T3" fmla="*/ 525 h 256"/>
                  <a:gd name="T4" fmla="*/ 177 w 208"/>
                  <a:gd name="T5" fmla="*/ 973 h 256"/>
                  <a:gd name="T6" fmla="*/ 463 w 208"/>
                  <a:gd name="T7" fmla="*/ 986 h 256"/>
                  <a:gd name="T8" fmla="*/ 713 w 208"/>
                  <a:gd name="T9" fmla="*/ 693 h 256"/>
                  <a:gd name="T10" fmla="*/ 775 w 208"/>
                  <a:gd name="T11" fmla="*/ 206 h 256"/>
                  <a:gd name="T12" fmla="*/ 593 w 208"/>
                  <a:gd name="T13" fmla="*/ 27 h 256"/>
                  <a:gd name="T14" fmla="*/ 305 w 208"/>
                  <a:gd name="T15" fmla="*/ 134 h 256"/>
                  <a:gd name="T16" fmla="*/ 100 w 208"/>
                  <a:gd name="T17" fmla="*/ 195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08" h="256">
                    <a:moveTo>
                      <a:pt x="25" y="49"/>
                    </a:moveTo>
                    <a:cubicBezTo>
                      <a:pt x="5" y="67"/>
                      <a:pt x="0" y="85"/>
                      <a:pt x="11" y="133"/>
                    </a:cubicBezTo>
                    <a:cubicBezTo>
                      <a:pt x="22" y="181"/>
                      <a:pt x="22" y="242"/>
                      <a:pt x="45" y="246"/>
                    </a:cubicBezTo>
                    <a:cubicBezTo>
                      <a:pt x="68" y="251"/>
                      <a:pt x="83" y="256"/>
                      <a:pt x="117" y="249"/>
                    </a:cubicBezTo>
                    <a:cubicBezTo>
                      <a:pt x="151" y="242"/>
                      <a:pt x="162" y="220"/>
                      <a:pt x="180" y="175"/>
                    </a:cubicBezTo>
                    <a:cubicBezTo>
                      <a:pt x="197" y="130"/>
                      <a:pt x="208" y="85"/>
                      <a:pt x="196" y="52"/>
                    </a:cubicBezTo>
                    <a:cubicBezTo>
                      <a:pt x="183" y="19"/>
                      <a:pt x="176" y="0"/>
                      <a:pt x="150" y="7"/>
                    </a:cubicBezTo>
                    <a:cubicBezTo>
                      <a:pt x="125" y="13"/>
                      <a:pt x="103" y="30"/>
                      <a:pt x="77" y="34"/>
                    </a:cubicBezTo>
                    <a:cubicBezTo>
                      <a:pt x="50" y="39"/>
                      <a:pt x="38" y="41"/>
                      <a:pt x="25" y="49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9" name="Freeform 1139">
                <a:extLst>
                  <a:ext uri="{FF2B5EF4-FFF2-40B4-BE49-F238E27FC236}">
                    <a16:creationId xmlns:a16="http://schemas.microsoft.com/office/drawing/2014/main" id="{4C722CE3-B1D5-F1A5-4EBA-AD055702FC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2261"/>
                <a:ext cx="458" cy="446"/>
              </a:xfrm>
              <a:custGeom>
                <a:avLst/>
                <a:gdLst>
                  <a:gd name="T0" fmla="*/ 342 w 289"/>
                  <a:gd name="T1" fmla="*/ 63 h 282"/>
                  <a:gd name="T2" fmla="*/ 111 w 289"/>
                  <a:gd name="T3" fmla="*/ 373 h 282"/>
                  <a:gd name="T4" fmla="*/ 81 w 289"/>
                  <a:gd name="T5" fmla="*/ 658 h 282"/>
                  <a:gd name="T6" fmla="*/ 306 w 289"/>
                  <a:gd name="T7" fmla="*/ 1049 h 282"/>
                  <a:gd name="T8" fmla="*/ 721 w 289"/>
                  <a:gd name="T9" fmla="*/ 1036 h 282"/>
                  <a:gd name="T10" fmla="*/ 1035 w 289"/>
                  <a:gd name="T11" fmla="*/ 693 h 282"/>
                  <a:gd name="T12" fmla="*/ 935 w 289"/>
                  <a:gd name="T13" fmla="*/ 182 h 282"/>
                  <a:gd name="T14" fmla="*/ 342 w 289"/>
                  <a:gd name="T15" fmla="*/ 63 h 28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9" h="282">
                    <a:moveTo>
                      <a:pt x="86" y="16"/>
                    </a:moveTo>
                    <a:cubicBezTo>
                      <a:pt x="66" y="25"/>
                      <a:pt x="56" y="62"/>
                      <a:pt x="28" y="94"/>
                    </a:cubicBezTo>
                    <a:cubicBezTo>
                      <a:pt x="0" y="126"/>
                      <a:pt x="4" y="150"/>
                      <a:pt x="20" y="166"/>
                    </a:cubicBezTo>
                    <a:cubicBezTo>
                      <a:pt x="35" y="181"/>
                      <a:pt x="52" y="261"/>
                      <a:pt x="77" y="265"/>
                    </a:cubicBezTo>
                    <a:cubicBezTo>
                      <a:pt x="102" y="270"/>
                      <a:pt x="155" y="282"/>
                      <a:pt x="181" y="262"/>
                    </a:cubicBezTo>
                    <a:cubicBezTo>
                      <a:pt x="207" y="243"/>
                      <a:pt x="232" y="214"/>
                      <a:pt x="260" y="175"/>
                    </a:cubicBezTo>
                    <a:cubicBezTo>
                      <a:pt x="289" y="135"/>
                      <a:pt x="266" y="77"/>
                      <a:pt x="235" y="46"/>
                    </a:cubicBezTo>
                    <a:cubicBezTo>
                      <a:pt x="205" y="15"/>
                      <a:pt x="135" y="0"/>
                      <a:pt x="86" y="1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0" name="Freeform 1140">
                <a:extLst>
                  <a:ext uri="{FF2B5EF4-FFF2-40B4-BE49-F238E27FC236}">
                    <a16:creationId xmlns:a16="http://schemas.microsoft.com/office/drawing/2014/main" id="{6AB84982-CA11-7709-3459-7B6D47626C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" y="2335"/>
                <a:ext cx="374" cy="346"/>
              </a:xfrm>
              <a:custGeom>
                <a:avLst/>
                <a:gdLst>
                  <a:gd name="T0" fmla="*/ 0 w 236"/>
                  <a:gd name="T1" fmla="*/ 502 h 219"/>
                  <a:gd name="T2" fmla="*/ 158 w 236"/>
                  <a:gd name="T3" fmla="*/ 796 h 219"/>
                  <a:gd name="T4" fmla="*/ 512 w 236"/>
                  <a:gd name="T5" fmla="*/ 817 h 219"/>
                  <a:gd name="T6" fmla="*/ 686 w 236"/>
                  <a:gd name="T7" fmla="*/ 667 h 219"/>
                  <a:gd name="T8" fmla="*/ 837 w 236"/>
                  <a:gd name="T9" fmla="*/ 455 h 219"/>
                  <a:gd name="T10" fmla="*/ 639 w 236"/>
                  <a:gd name="T11" fmla="*/ 0 h 219"/>
                  <a:gd name="T12" fmla="*/ 696 w 236"/>
                  <a:gd name="T13" fmla="*/ 300 h 219"/>
                  <a:gd name="T14" fmla="*/ 559 w 236"/>
                  <a:gd name="T15" fmla="*/ 539 h 219"/>
                  <a:gd name="T16" fmla="*/ 422 w 236"/>
                  <a:gd name="T17" fmla="*/ 490 h 219"/>
                  <a:gd name="T18" fmla="*/ 347 w 236"/>
                  <a:gd name="T19" fmla="*/ 502 h 219"/>
                  <a:gd name="T20" fmla="*/ 263 w 236"/>
                  <a:gd name="T21" fmla="*/ 607 h 219"/>
                  <a:gd name="T22" fmla="*/ 138 w 236"/>
                  <a:gd name="T23" fmla="*/ 569 h 219"/>
                  <a:gd name="T24" fmla="*/ 55 w 236"/>
                  <a:gd name="T25" fmla="*/ 512 h 2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36" h="219">
                    <a:moveTo>
                      <a:pt x="0" y="127"/>
                    </a:moveTo>
                    <a:cubicBezTo>
                      <a:pt x="7" y="151"/>
                      <a:pt x="21" y="187"/>
                      <a:pt x="40" y="202"/>
                    </a:cubicBezTo>
                    <a:cubicBezTo>
                      <a:pt x="60" y="219"/>
                      <a:pt x="106" y="217"/>
                      <a:pt x="129" y="207"/>
                    </a:cubicBezTo>
                    <a:cubicBezTo>
                      <a:pt x="145" y="201"/>
                      <a:pt x="160" y="181"/>
                      <a:pt x="172" y="169"/>
                    </a:cubicBezTo>
                    <a:cubicBezTo>
                      <a:pt x="187" y="154"/>
                      <a:pt x="199" y="134"/>
                      <a:pt x="210" y="115"/>
                    </a:cubicBezTo>
                    <a:cubicBezTo>
                      <a:pt x="236" y="72"/>
                      <a:pt x="202" y="19"/>
                      <a:pt x="160" y="0"/>
                    </a:cubicBezTo>
                    <a:cubicBezTo>
                      <a:pt x="180" y="21"/>
                      <a:pt x="181" y="50"/>
                      <a:pt x="175" y="76"/>
                    </a:cubicBezTo>
                    <a:cubicBezTo>
                      <a:pt x="171" y="91"/>
                      <a:pt x="158" y="131"/>
                      <a:pt x="141" y="137"/>
                    </a:cubicBezTo>
                    <a:cubicBezTo>
                      <a:pt x="134" y="110"/>
                      <a:pt x="124" y="120"/>
                      <a:pt x="106" y="124"/>
                    </a:cubicBezTo>
                    <a:cubicBezTo>
                      <a:pt x="99" y="125"/>
                      <a:pt x="93" y="123"/>
                      <a:pt x="87" y="127"/>
                    </a:cubicBezTo>
                    <a:cubicBezTo>
                      <a:pt x="78" y="133"/>
                      <a:pt x="78" y="148"/>
                      <a:pt x="66" y="154"/>
                    </a:cubicBezTo>
                    <a:cubicBezTo>
                      <a:pt x="53" y="159"/>
                      <a:pt x="45" y="151"/>
                      <a:pt x="35" y="144"/>
                    </a:cubicBezTo>
                    <a:cubicBezTo>
                      <a:pt x="28" y="138"/>
                      <a:pt x="20" y="134"/>
                      <a:pt x="14" y="13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1" name="Freeform 1141">
                <a:extLst>
                  <a:ext uri="{FF2B5EF4-FFF2-40B4-BE49-F238E27FC236}">
                    <a16:creationId xmlns:a16="http://schemas.microsoft.com/office/drawing/2014/main" id="{ACE7242E-12F4-71FC-89D8-CFA41D3466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3" y="2294"/>
                <a:ext cx="299" cy="213"/>
              </a:xfrm>
              <a:custGeom>
                <a:avLst/>
                <a:gdLst>
                  <a:gd name="T0" fmla="*/ 158 w 189"/>
                  <a:gd name="T1" fmla="*/ 525 h 135"/>
                  <a:gd name="T2" fmla="*/ 288 w 189"/>
                  <a:gd name="T3" fmla="*/ 163 h 135"/>
                  <a:gd name="T4" fmla="*/ 495 w 189"/>
                  <a:gd name="T5" fmla="*/ 8 h 135"/>
                  <a:gd name="T6" fmla="*/ 748 w 189"/>
                  <a:gd name="T7" fmla="*/ 90 h 135"/>
                  <a:gd name="T8" fmla="*/ 633 w 189"/>
                  <a:gd name="T9" fmla="*/ 74 h 135"/>
                  <a:gd name="T10" fmla="*/ 516 w 189"/>
                  <a:gd name="T11" fmla="*/ 103 h 135"/>
                  <a:gd name="T12" fmla="*/ 400 w 189"/>
                  <a:gd name="T13" fmla="*/ 275 h 135"/>
                  <a:gd name="T14" fmla="*/ 223 w 189"/>
                  <a:gd name="T15" fmla="*/ 393 h 135"/>
                  <a:gd name="T16" fmla="*/ 158 w 189"/>
                  <a:gd name="T17" fmla="*/ 530 h 13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9" h="135">
                    <a:moveTo>
                      <a:pt x="40" y="134"/>
                    </a:moveTo>
                    <a:cubicBezTo>
                      <a:pt x="0" y="109"/>
                      <a:pt x="58" y="67"/>
                      <a:pt x="73" y="41"/>
                    </a:cubicBezTo>
                    <a:cubicBezTo>
                      <a:pt x="88" y="17"/>
                      <a:pt x="93" y="4"/>
                      <a:pt x="125" y="2"/>
                    </a:cubicBezTo>
                    <a:cubicBezTo>
                      <a:pt x="149" y="0"/>
                      <a:pt x="172" y="5"/>
                      <a:pt x="189" y="23"/>
                    </a:cubicBezTo>
                    <a:cubicBezTo>
                      <a:pt x="180" y="27"/>
                      <a:pt x="169" y="20"/>
                      <a:pt x="160" y="19"/>
                    </a:cubicBezTo>
                    <a:cubicBezTo>
                      <a:pt x="148" y="17"/>
                      <a:pt x="140" y="19"/>
                      <a:pt x="130" y="26"/>
                    </a:cubicBezTo>
                    <a:cubicBezTo>
                      <a:pt x="113" y="38"/>
                      <a:pt x="112" y="54"/>
                      <a:pt x="101" y="70"/>
                    </a:cubicBezTo>
                    <a:cubicBezTo>
                      <a:pt x="90" y="85"/>
                      <a:pt x="68" y="87"/>
                      <a:pt x="56" y="100"/>
                    </a:cubicBezTo>
                    <a:cubicBezTo>
                      <a:pt x="46" y="110"/>
                      <a:pt x="52" y="128"/>
                      <a:pt x="40" y="135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2" name="Freeform 1142">
                <a:extLst>
                  <a:ext uri="{FF2B5EF4-FFF2-40B4-BE49-F238E27FC236}">
                    <a16:creationId xmlns:a16="http://schemas.microsoft.com/office/drawing/2014/main" id="{A8E63FD9-88D7-F5F9-CCAA-DD2654A6F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" y="2308"/>
                <a:ext cx="58" cy="37"/>
              </a:xfrm>
              <a:custGeom>
                <a:avLst/>
                <a:gdLst>
                  <a:gd name="T0" fmla="*/ 34 w 37"/>
                  <a:gd name="T1" fmla="*/ 16 h 23"/>
                  <a:gd name="T2" fmla="*/ 0 w 37"/>
                  <a:gd name="T3" fmla="*/ 60 h 23"/>
                  <a:gd name="T4" fmla="*/ 42 w 37"/>
                  <a:gd name="T5" fmla="*/ 97 h 23"/>
                  <a:gd name="T6" fmla="*/ 82 w 37"/>
                  <a:gd name="T7" fmla="*/ 50 h 23"/>
                  <a:gd name="T8" fmla="*/ 143 w 37"/>
                  <a:gd name="T9" fmla="*/ 26 h 23"/>
                  <a:gd name="T10" fmla="*/ 100 w 37"/>
                  <a:gd name="T11" fmla="*/ 5 h 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7" h="23">
                    <a:moveTo>
                      <a:pt x="9" y="4"/>
                    </a:moveTo>
                    <a:cubicBezTo>
                      <a:pt x="6" y="6"/>
                      <a:pt x="0" y="10"/>
                      <a:pt x="0" y="14"/>
                    </a:cubicBezTo>
                    <a:cubicBezTo>
                      <a:pt x="0" y="15"/>
                      <a:pt x="10" y="23"/>
                      <a:pt x="11" y="23"/>
                    </a:cubicBezTo>
                    <a:cubicBezTo>
                      <a:pt x="15" y="22"/>
                      <a:pt x="18" y="14"/>
                      <a:pt x="21" y="12"/>
                    </a:cubicBezTo>
                    <a:cubicBezTo>
                      <a:pt x="25" y="8"/>
                      <a:pt x="32" y="7"/>
                      <a:pt x="37" y="6"/>
                    </a:cubicBezTo>
                    <a:cubicBezTo>
                      <a:pt x="35" y="2"/>
                      <a:pt x="30" y="0"/>
                      <a:pt x="26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3" name="Freeform 1143">
                <a:extLst>
                  <a:ext uri="{FF2B5EF4-FFF2-40B4-BE49-F238E27FC236}">
                    <a16:creationId xmlns:a16="http://schemas.microsoft.com/office/drawing/2014/main" id="{FF7E4AFB-6105-EDEE-7522-52EC286E27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" y="2410"/>
                <a:ext cx="26" cy="22"/>
              </a:xfrm>
              <a:custGeom>
                <a:avLst/>
                <a:gdLst>
                  <a:gd name="T0" fmla="*/ 21 w 16"/>
                  <a:gd name="T1" fmla="*/ 14 h 14"/>
                  <a:gd name="T2" fmla="*/ 0 w 16"/>
                  <a:gd name="T3" fmla="*/ 55 h 14"/>
                  <a:gd name="T4" fmla="*/ 68 w 16"/>
                  <a:gd name="T5" fmla="*/ 13 h 14"/>
                  <a:gd name="T6" fmla="*/ 39 w 16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14">
                    <a:moveTo>
                      <a:pt x="5" y="4"/>
                    </a:moveTo>
                    <a:cubicBezTo>
                      <a:pt x="3" y="7"/>
                      <a:pt x="1" y="10"/>
                      <a:pt x="0" y="14"/>
                    </a:cubicBezTo>
                    <a:cubicBezTo>
                      <a:pt x="6" y="11"/>
                      <a:pt x="11" y="6"/>
                      <a:pt x="16" y="3"/>
                    </a:cubicBezTo>
                    <a:cubicBezTo>
                      <a:pt x="14" y="0"/>
                      <a:pt x="12" y="1"/>
                      <a:pt x="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4" name="Freeform 1144">
                <a:extLst>
                  <a:ext uri="{FF2B5EF4-FFF2-40B4-BE49-F238E27FC236}">
                    <a16:creationId xmlns:a16="http://schemas.microsoft.com/office/drawing/2014/main" id="{CC822CCA-8ABA-2D7A-27CF-3E6A1AA391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5" y="2351"/>
                <a:ext cx="13" cy="11"/>
              </a:xfrm>
              <a:custGeom>
                <a:avLst/>
                <a:gdLst>
                  <a:gd name="T0" fmla="*/ 0 w 8"/>
                  <a:gd name="T1" fmla="*/ 14 h 7"/>
                  <a:gd name="T2" fmla="*/ 21 w 8"/>
                  <a:gd name="T3" fmla="*/ 27 h 7"/>
                  <a:gd name="T4" fmla="*/ 26 w 8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0" y="4"/>
                    </a:moveTo>
                    <a:cubicBezTo>
                      <a:pt x="1" y="6"/>
                      <a:pt x="3" y="7"/>
                      <a:pt x="5" y="7"/>
                    </a:cubicBezTo>
                    <a:cubicBezTo>
                      <a:pt x="8" y="4"/>
                      <a:pt x="7" y="2"/>
                      <a:pt x="6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5" name="Freeform 1145">
                <a:extLst>
                  <a:ext uri="{FF2B5EF4-FFF2-40B4-BE49-F238E27FC236}">
                    <a16:creationId xmlns:a16="http://schemas.microsoft.com/office/drawing/2014/main" id="{58D8A4FA-46CB-B5DA-ED08-BA3BC7488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" y="2585"/>
                <a:ext cx="212" cy="76"/>
              </a:xfrm>
              <a:custGeom>
                <a:avLst/>
                <a:gdLst>
                  <a:gd name="T0" fmla="*/ 0 w 134"/>
                  <a:gd name="T1" fmla="*/ 76 h 48"/>
                  <a:gd name="T2" fmla="*/ 95 w 134"/>
                  <a:gd name="T3" fmla="*/ 168 h 48"/>
                  <a:gd name="T4" fmla="*/ 250 w 134"/>
                  <a:gd name="T5" fmla="*/ 184 h 48"/>
                  <a:gd name="T6" fmla="*/ 400 w 134"/>
                  <a:gd name="T7" fmla="*/ 155 h 48"/>
                  <a:gd name="T8" fmla="*/ 530 w 134"/>
                  <a:gd name="T9" fmla="*/ 0 h 48"/>
                  <a:gd name="T10" fmla="*/ 435 w 134"/>
                  <a:gd name="T11" fmla="*/ 95 h 48"/>
                  <a:gd name="T12" fmla="*/ 288 w 134"/>
                  <a:gd name="T13" fmla="*/ 130 h 48"/>
                  <a:gd name="T14" fmla="*/ 158 w 134"/>
                  <a:gd name="T15" fmla="*/ 136 h 48"/>
                  <a:gd name="T16" fmla="*/ 47 w 134"/>
                  <a:gd name="T17" fmla="*/ 100 h 4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4" h="48">
                    <a:moveTo>
                      <a:pt x="0" y="19"/>
                    </a:moveTo>
                    <a:cubicBezTo>
                      <a:pt x="7" y="31"/>
                      <a:pt x="12" y="37"/>
                      <a:pt x="24" y="42"/>
                    </a:cubicBezTo>
                    <a:cubicBezTo>
                      <a:pt x="37" y="47"/>
                      <a:pt x="49" y="45"/>
                      <a:pt x="63" y="46"/>
                    </a:cubicBezTo>
                    <a:cubicBezTo>
                      <a:pt x="77" y="46"/>
                      <a:pt x="89" y="48"/>
                      <a:pt x="101" y="39"/>
                    </a:cubicBezTo>
                    <a:cubicBezTo>
                      <a:pt x="113" y="31"/>
                      <a:pt x="133" y="15"/>
                      <a:pt x="134" y="0"/>
                    </a:cubicBezTo>
                    <a:cubicBezTo>
                      <a:pt x="124" y="4"/>
                      <a:pt x="119" y="18"/>
                      <a:pt x="110" y="24"/>
                    </a:cubicBezTo>
                    <a:cubicBezTo>
                      <a:pt x="99" y="32"/>
                      <a:pt x="86" y="33"/>
                      <a:pt x="73" y="33"/>
                    </a:cubicBezTo>
                    <a:cubicBezTo>
                      <a:pt x="62" y="33"/>
                      <a:pt x="51" y="35"/>
                      <a:pt x="40" y="34"/>
                    </a:cubicBezTo>
                    <a:cubicBezTo>
                      <a:pt x="30" y="32"/>
                      <a:pt x="22" y="28"/>
                      <a:pt x="12" y="25"/>
                    </a:cubicBezTo>
                  </a:path>
                </a:pathLst>
              </a:custGeom>
              <a:solidFill>
                <a:srgbClr val="E4A4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6" name="Freeform 1146">
                <a:extLst>
                  <a:ext uri="{FF2B5EF4-FFF2-40B4-BE49-F238E27FC236}">
                    <a16:creationId xmlns:a16="http://schemas.microsoft.com/office/drawing/2014/main" id="{1E1314EB-5A01-F03C-7113-DFBD51754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4" y="2408"/>
                <a:ext cx="21" cy="95"/>
              </a:xfrm>
              <a:custGeom>
                <a:avLst/>
                <a:gdLst>
                  <a:gd name="T0" fmla="*/ 13 w 13"/>
                  <a:gd name="T1" fmla="*/ 0 h 60"/>
                  <a:gd name="T2" fmla="*/ 50 w 13"/>
                  <a:gd name="T3" fmla="*/ 128 h 60"/>
                  <a:gd name="T4" fmla="*/ 8 w 13"/>
                  <a:gd name="T5" fmla="*/ 238 h 60"/>
                  <a:gd name="T6" fmla="*/ 34 w 13"/>
                  <a:gd name="T7" fmla="*/ 48 h 6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3" h="60">
                    <a:moveTo>
                      <a:pt x="3" y="0"/>
                    </a:moveTo>
                    <a:cubicBezTo>
                      <a:pt x="9" y="9"/>
                      <a:pt x="12" y="21"/>
                      <a:pt x="12" y="32"/>
                    </a:cubicBezTo>
                    <a:cubicBezTo>
                      <a:pt x="13" y="44"/>
                      <a:pt x="8" y="49"/>
                      <a:pt x="2" y="60"/>
                    </a:cubicBezTo>
                    <a:cubicBezTo>
                      <a:pt x="11" y="45"/>
                      <a:pt x="0" y="26"/>
                      <a:pt x="8" y="12"/>
                    </a:cubicBezTo>
                  </a:path>
                </a:pathLst>
              </a:custGeom>
              <a:solidFill>
                <a:srgbClr val="E4A4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7" name="Oval 1147">
                <a:extLst>
                  <a:ext uri="{FF2B5EF4-FFF2-40B4-BE49-F238E27FC236}">
                    <a16:creationId xmlns:a16="http://schemas.microsoft.com/office/drawing/2014/main" id="{B1273EE6-EAFC-4EA1-0F24-E1782EC006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8" y="2449"/>
                <a:ext cx="93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8" name="Oval 1148">
                <a:extLst>
                  <a:ext uri="{FF2B5EF4-FFF2-40B4-BE49-F238E27FC236}">
                    <a16:creationId xmlns:a16="http://schemas.microsoft.com/office/drawing/2014/main" id="{D176D1A8-18FB-2E09-B45C-B0266E0798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7" y="2430"/>
                <a:ext cx="93" cy="8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9" name="Oval 1149">
                <a:extLst>
                  <a:ext uri="{FF2B5EF4-FFF2-40B4-BE49-F238E27FC236}">
                    <a16:creationId xmlns:a16="http://schemas.microsoft.com/office/drawing/2014/main" id="{0C6A6E38-1865-73E6-41F8-8965340992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2" y="2441"/>
                <a:ext cx="95" cy="87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0" name="Freeform 1150">
                <a:extLst>
                  <a:ext uri="{FF2B5EF4-FFF2-40B4-BE49-F238E27FC236}">
                    <a16:creationId xmlns:a16="http://schemas.microsoft.com/office/drawing/2014/main" id="{6CD3AD86-CE5B-B42C-354B-21742F61E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6" y="2462"/>
                <a:ext cx="73" cy="60"/>
              </a:xfrm>
              <a:custGeom>
                <a:avLst/>
                <a:gdLst>
                  <a:gd name="T0" fmla="*/ 0 w 46"/>
                  <a:gd name="T1" fmla="*/ 90 h 38"/>
                  <a:gd name="T2" fmla="*/ 5 w 46"/>
                  <a:gd name="T3" fmla="*/ 109 h 38"/>
                  <a:gd name="T4" fmla="*/ 83 w 46"/>
                  <a:gd name="T5" fmla="*/ 150 h 38"/>
                  <a:gd name="T6" fmla="*/ 184 w 46"/>
                  <a:gd name="T7" fmla="*/ 60 h 38"/>
                  <a:gd name="T8" fmla="*/ 179 w 46"/>
                  <a:gd name="T9" fmla="*/ 39 h 38"/>
                  <a:gd name="T10" fmla="*/ 100 w 46"/>
                  <a:gd name="T11" fmla="*/ 0 h 38"/>
                  <a:gd name="T12" fmla="*/ 0 w 46"/>
                  <a:gd name="T13" fmla="*/ 90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8">
                    <a:moveTo>
                      <a:pt x="0" y="23"/>
                    </a:moveTo>
                    <a:cubicBezTo>
                      <a:pt x="0" y="24"/>
                      <a:pt x="1" y="26"/>
                      <a:pt x="1" y="28"/>
                    </a:cubicBezTo>
                    <a:cubicBezTo>
                      <a:pt x="5" y="34"/>
                      <a:pt x="13" y="38"/>
                      <a:pt x="21" y="38"/>
                    </a:cubicBezTo>
                    <a:cubicBezTo>
                      <a:pt x="35" y="38"/>
                      <a:pt x="46" y="28"/>
                      <a:pt x="46" y="15"/>
                    </a:cubicBezTo>
                    <a:cubicBezTo>
                      <a:pt x="46" y="13"/>
                      <a:pt x="45" y="12"/>
                      <a:pt x="45" y="10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1" name="Oval 1151">
                <a:extLst>
                  <a:ext uri="{FF2B5EF4-FFF2-40B4-BE49-F238E27FC236}">
                    <a16:creationId xmlns:a16="http://schemas.microsoft.com/office/drawing/2014/main" id="{2B528D85-4844-A9D7-07E0-96DB757125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9" y="2460"/>
                <a:ext cx="19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2" name="Oval 1152">
                <a:extLst>
                  <a:ext uri="{FF2B5EF4-FFF2-40B4-BE49-F238E27FC236}">
                    <a16:creationId xmlns:a16="http://schemas.microsoft.com/office/drawing/2014/main" id="{D30409A6-CC65-9DE5-E5F1-A9AF13ABCC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1" y="2457"/>
                <a:ext cx="13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3" name="Freeform 1153">
                <a:extLst>
                  <a:ext uri="{FF2B5EF4-FFF2-40B4-BE49-F238E27FC236}">
                    <a16:creationId xmlns:a16="http://schemas.microsoft.com/office/drawing/2014/main" id="{961158CD-8E58-824B-E54F-7F1664A726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" y="2489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73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2"/>
                      <a:pt x="12" y="25"/>
                      <a:pt x="0" y="19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4" name="Freeform 1154">
                <a:extLst>
                  <a:ext uri="{FF2B5EF4-FFF2-40B4-BE49-F238E27FC236}">
                    <a16:creationId xmlns:a16="http://schemas.microsoft.com/office/drawing/2014/main" id="{2BB1E4F1-5370-A485-75C1-BEB51A83C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2261"/>
                <a:ext cx="458" cy="446"/>
              </a:xfrm>
              <a:custGeom>
                <a:avLst/>
                <a:gdLst>
                  <a:gd name="T0" fmla="*/ 342 w 289"/>
                  <a:gd name="T1" fmla="*/ 63 h 282"/>
                  <a:gd name="T2" fmla="*/ 111 w 289"/>
                  <a:gd name="T3" fmla="*/ 373 h 282"/>
                  <a:gd name="T4" fmla="*/ 81 w 289"/>
                  <a:gd name="T5" fmla="*/ 658 h 282"/>
                  <a:gd name="T6" fmla="*/ 306 w 289"/>
                  <a:gd name="T7" fmla="*/ 1049 h 282"/>
                  <a:gd name="T8" fmla="*/ 721 w 289"/>
                  <a:gd name="T9" fmla="*/ 1036 h 282"/>
                  <a:gd name="T10" fmla="*/ 1035 w 289"/>
                  <a:gd name="T11" fmla="*/ 693 h 282"/>
                  <a:gd name="T12" fmla="*/ 935 w 289"/>
                  <a:gd name="T13" fmla="*/ 182 h 282"/>
                  <a:gd name="T14" fmla="*/ 342 w 289"/>
                  <a:gd name="T15" fmla="*/ 63 h 28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9" h="282">
                    <a:moveTo>
                      <a:pt x="86" y="16"/>
                    </a:moveTo>
                    <a:cubicBezTo>
                      <a:pt x="66" y="25"/>
                      <a:pt x="56" y="62"/>
                      <a:pt x="28" y="94"/>
                    </a:cubicBezTo>
                    <a:cubicBezTo>
                      <a:pt x="0" y="126"/>
                      <a:pt x="4" y="150"/>
                      <a:pt x="20" y="166"/>
                    </a:cubicBezTo>
                    <a:cubicBezTo>
                      <a:pt x="35" y="181"/>
                      <a:pt x="52" y="261"/>
                      <a:pt x="77" y="265"/>
                    </a:cubicBezTo>
                    <a:cubicBezTo>
                      <a:pt x="102" y="270"/>
                      <a:pt x="155" y="282"/>
                      <a:pt x="181" y="262"/>
                    </a:cubicBezTo>
                    <a:cubicBezTo>
                      <a:pt x="207" y="243"/>
                      <a:pt x="232" y="214"/>
                      <a:pt x="260" y="175"/>
                    </a:cubicBezTo>
                    <a:cubicBezTo>
                      <a:pt x="289" y="135"/>
                      <a:pt x="266" y="77"/>
                      <a:pt x="235" y="46"/>
                    </a:cubicBezTo>
                    <a:cubicBezTo>
                      <a:pt x="205" y="15"/>
                      <a:pt x="135" y="0"/>
                      <a:pt x="86" y="1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5" name="Freeform 1155">
                <a:extLst>
                  <a:ext uri="{FF2B5EF4-FFF2-40B4-BE49-F238E27FC236}">
                    <a16:creationId xmlns:a16="http://schemas.microsoft.com/office/drawing/2014/main" id="{B0C40D8D-52BE-9724-CAB4-98EFED8CE2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2605"/>
                <a:ext cx="337" cy="452"/>
              </a:xfrm>
              <a:custGeom>
                <a:avLst/>
                <a:gdLst>
                  <a:gd name="T0" fmla="*/ 326 w 213"/>
                  <a:gd name="T1" fmla="*/ 63 h 286"/>
                  <a:gd name="T2" fmla="*/ 646 w 213"/>
                  <a:gd name="T3" fmla="*/ 163 h 286"/>
                  <a:gd name="T4" fmla="*/ 835 w 213"/>
                  <a:gd name="T5" fmla="*/ 522 h 286"/>
                  <a:gd name="T6" fmla="*/ 551 w 213"/>
                  <a:gd name="T7" fmla="*/ 849 h 286"/>
                  <a:gd name="T8" fmla="*/ 190 w 213"/>
                  <a:gd name="T9" fmla="*/ 1116 h 286"/>
                  <a:gd name="T10" fmla="*/ 5 w 213"/>
                  <a:gd name="T11" fmla="*/ 974 h 286"/>
                  <a:gd name="T12" fmla="*/ 176 w 213"/>
                  <a:gd name="T13" fmla="*/ 585 h 286"/>
                  <a:gd name="T14" fmla="*/ 326 w 213"/>
                  <a:gd name="T15" fmla="*/ 63 h 28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3" h="286">
                    <a:moveTo>
                      <a:pt x="82" y="16"/>
                    </a:moveTo>
                    <a:cubicBezTo>
                      <a:pt x="102" y="0"/>
                      <a:pt x="142" y="12"/>
                      <a:pt x="163" y="41"/>
                    </a:cubicBezTo>
                    <a:cubicBezTo>
                      <a:pt x="183" y="69"/>
                      <a:pt x="213" y="107"/>
                      <a:pt x="211" y="132"/>
                    </a:cubicBezTo>
                    <a:cubicBezTo>
                      <a:pt x="208" y="157"/>
                      <a:pt x="188" y="175"/>
                      <a:pt x="139" y="215"/>
                    </a:cubicBezTo>
                    <a:cubicBezTo>
                      <a:pt x="90" y="254"/>
                      <a:pt x="64" y="286"/>
                      <a:pt x="48" y="283"/>
                    </a:cubicBezTo>
                    <a:cubicBezTo>
                      <a:pt x="31" y="280"/>
                      <a:pt x="0" y="264"/>
                      <a:pt x="1" y="247"/>
                    </a:cubicBezTo>
                    <a:cubicBezTo>
                      <a:pt x="2" y="230"/>
                      <a:pt x="23" y="191"/>
                      <a:pt x="44" y="148"/>
                    </a:cubicBezTo>
                    <a:cubicBezTo>
                      <a:pt x="65" y="106"/>
                      <a:pt x="60" y="32"/>
                      <a:pt x="82" y="1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6" name="Freeform 1156">
                <a:extLst>
                  <a:ext uri="{FF2B5EF4-FFF2-40B4-BE49-F238E27FC236}">
                    <a16:creationId xmlns:a16="http://schemas.microsoft.com/office/drawing/2014/main" id="{247B6154-1C52-C71A-59CF-793D518DAD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0" y="2719"/>
                <a:ext cx="320" cy="329"/>
              </a:xfrm>
              <a:custGeom>
                <a:avLst/>
                <a:gdLst>
                  <a:gd name="T0" fmla="*/ 73 w 202"/>
                  <a:gd name="T1" fmla="*/ 661 h 208"/>
                  <a:gd name="T2" fmla="*/ 223 w 202"/>
                  <a:gd name="T3" fmla="*/ 788 h 208"/>
                  <a:gd name="T4" fmla="*/ 377 w 202"/>
                  <a:gd name="T5" fmla="*/ 658 h 208"/>
                  <a:gd name="T6" fmla="*/ 577 w 202"/>
                  <a:gd name="T7" fmla="*/ 478 h 208"/>
                  <a:gd name="T8" fmla="*/ 790 w 202"/>
                  <a:gd name="T9" fmla="*/ 253 h 208"/>
                  <a:gd name="T10" fmla="*/ 673 w 202"/>
                  <a:gd name="T11" fmla="*/ 0 h 208"/>
                  <a:gd name="T12" fmla="*/ 632 w 202"/>
                  <a:gd name="T13" fmla="*/ 270 h 208"/>
                  <a:gd name="T14" fmla="*/ 564 w 202"/>
                  <a:gd name="T15" fmla="*/ 308 h 208"/>
                  <a:gd name="T16" fmla="*/ 485 w 202"/>
                  <a:gd name="T17" fmla="*/ 421 h 208"/>
                  <a:gd name="T18" fmla="*/ 353 w 202"/>
                  <a:gd name="T19" fmla="*/ 468 h 208"/>
                  <a:gd name="T20" fmla="*/ 279 w 202"/>
                  <a:gd name="T21" fmla="*/ 571 h 208"/>
                  <a:gd name="T22" fmla="*/ 103 w 202"/>
                  <a:gd name="T23" fmla="*/ 696 h 20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02" h="208">
                    <a:moveTo>
                      <a:pt x="18" y="167"/>
                    </a:moveTo>
                    <a:cubicBezTo>
                      <a:pt x="0" y="190"/>
                      <a:pt x="39" y="208"/>
                      <a:pt x="56" y="199"/>
                    </a:cubicBezTo>
                    <a:cubicBezTo>
                      <a:pt x="68" y="192"/>
                      <a:pt x="84" y="174"/>
                      <a:pt x="95" y="166"/>
                    </a:cubicBezTo>
                    <a:cubicBezTo>
                      <a:pt x="114" y="151"/>
                      <a:pt x="127" y="136"/>
                      <a:pt x="145" y="121"/>
                    </a:cubicBezTo>
                    <a:cubicBezTo>
                      <a:pt x="164" y="107"/>
                      <a:pt x="195" y="90"/>
                      <a:pt x="199" y="64"/>
                    </a:cubicBezTo>
                    <a:cubicBezTo>
                      <a:pt x="202" y="46"/>
                      <a:pt x="184" y="8"/>
                      <a:pt x="169" y="0"/>
                    </a:cubicBezTo>
                    <a:cubicBezTo>
                      <a:pt x="179" y="24"/>
                      <a:pt x="186" y="53"/>
                      <a:pt x="159" y="68"/>
                    </a:cubicBezTo>
                    <a:cubicBezTo>
                      <a:pt x="153" y="71"/>
                      <a:pt x="147" y="73"/>
                      <a:pt x="142" y="78"/>
                    </a:cubicBezTo>
                    <a:cubicBezTo>
                      <a:pt x="134" y="87"/>
                      <a:pt x="132" y="98"/>
                      <a:pt x="122" y="106"/>
                    </a:cubicBezTo>
                    <a:cubicBezTo>
                      <a:pt x="111" y="114"/>
                      <a:pt x="100" y="112"/>
                      <a:pt x="89" y="118"/>
                    </a:cubicBezTo>
                    <a:cubicBezTo>
                      <a:pt x="80" y="124"/>
                      <a:pt x="75" y="134"/>
                      <a:pt x="70" y="144"/>
                    </a:cubicBezTo>
                    <a:cubicBezTo>
                      <a:pt x="63" y="162"/>
                      <a:pt x="51" y="191"/>
                      <a:pt x="26" y="17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7" name="Freeform 1157">
                <a:extLst>
                  <a:ext uri="{FF2B5EF4-FFF2-40B4-BE49-F238E27FC236}">
                    <a16:creationId xmlns:a16="http://schemas.microsoft.com/office/drawing/2014/main" id="{A1809BA7-4734-8027-ED2F-F3AE0ADCC9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2" y="2609"/>
                <a:ext cx="158" cy="173"/>
              </a:xfrm>
              <a:custGeom>
                <a:avLst/>
                <a:gdLst>
                  <a:gd name="T0" fmla="*/ 395 w 100"/>
                  <a:gd name="T1" fmla="*/ 233 h 110"/>
                  <a:gd name="T2" fmla="*/ 90 w 100"/>
                  <a:gd name="T3" fmla="*/ 77 h 110"/>
                  <a:gd name="T4" fmla="*/ 35 w 100"/>
                  <a:gd name="T5" fmla="*/ 242 h 110"/>
                  <a:gd name="T6" fmla="*/ 0 w 100"/>
                  <a:gd name="T7" fmla="*/ 428 h 110"/>
                  <a:gd name="T8" fmla="*/ 163 w 100"/>
                  <a:gd name="T9" fmla="*/ 230 h 110"/>
                  <a:gd name="T10" fmla="*/ 280 w 100"/>
                  <a:gd name="T11" fmla="*/ 269 h 110"/>
                  <a:gd name="T12" fmla="*/ 362 w 100"/>
                  <a:gd name="T13" fmla="*/ 242 h 11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0" h="110">
                    <a:moveTo>
                      <a:pt x="100" y="60"/>
                    </a:moveTo>
                    <a:cubicBezTo>
                      <a:pt x="83" y="40"/>
                      <a:pt x="53" y="0"/>
                      <a:pt x="23" y="20"/>
                    </a:cubicBezTo>
                    <a:cubicBezTo>
                      <a:pt x="8" y="30"/>
                      <a:pt x="11" y="46"/>
                      <a:pt x="9" y="62"/>
                    </a:cubicBezTo>
                    <a:cubicBezTo>
                      <a:pt x="6" y="78"/>
                      <a:pt x="4" y="94"/>
                      <a:pt x="0" y="110"/>
                    </a:cubicBezTo>
                    <a:cubicBezTo>
                      <a:pt x="18" y="100"/>
                      <a:pt x="13" y="58"/>
                      <a:pt x="41" y="59"/>
                    </a:cubicBezTo>
                    <a:cubicBezTo>
                      <a:pt x="54" y="60"/>
                      <a:pt x="57" y="73"/>
                      <a:pt x="71" y="69"/>
                    </a:cubicBezTo>
                    <a:cubicBezTo>
                      <a:pt x="79" y="66"/>
                      <a:pt x="83" y="57"/>
                      <a:pt x="92" y="62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8" name="Freeform 1158">
                <a:extLst>
                  <a:ext uri="{FF2B5EF4-FFF2-40B4-BE49-F238E27FC236}">
                    <a16:creationId xmlns:a16="http://schemas.microsoft.com/office/drawing/2014/main" id="{3B3F955E-06F1-8F67-A133-9370F7BBF9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" y="2855"/>
                <a:ext cx="66" cy="117"/>
              </a:xfrm>
              <a:custGeom>
                <a:avLst/>
                <a:gdLst>
                  <a:gd name="T0" fmla="*/ 141 w 42"/>
                  <a:gd name="T1" fmla="*/ 0 h 74"/>
                  <a:gd name="T2" fmla="*/ 61 w 42"/>
                  <a:gd name="T3" fmla="*/ 138 h 74"/>
                  <a:gd name="T4" fmla="*/ 14 w 42"/>
                  <a:gd name="T5" fmla="*/ 250 h 74"/>
                  <a:gd name="T6" fmla="*/ 82 w 42"/>
                  <a:gd name="T7" fmla="*/ 190 h 74"/>
                  <a:gd name="T8" fmla="*/ 148 w 42"/>
                  <a:gd name="T9" fmla="*/ 134 h 74"/>
                  <a:gd name="T10" fmla="*/ 148 w 42"/>
                  <a:gd name="T11" fmla="*/ 35 h 7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2" h="74">
                    <a:moveTo>
                      <a:pt x="36" y="0"/>
                    </a:moveTo>
                    <a:cubicBezTo>
                      <a:pt x="30" y="12"/>
                      <a:pt x="24" y="24"/>
                      <a:pt x="16" y="35"/>
                    </a:cubicBezTo>
                    <a:cubicBezTo>
                      <a:pt x="13" y="41"/>
                      <a:pt x="0" y="56"/>
                      <a:pt x="4" y="63"/>
                    </a:cubicBezTo>
                    <a:cubicBezTo>
                      <a:pt x="10" y="74"/>
                      <a:pt x="17" y="52"/>
                      <a:pt x="21" y="48"/>
                    </a:cubicBezTo>
                    <a:cubicBezTo>
                      <a:pt x="25" y="43"/>
                      <a:pt x="34" y="40"/>
                      <a:pt x="38" y="34"/>
                    </a:cubicBezTo>
                    <a:cubicBezTo>
                      <a:pt x="42" y="27"/>
                      <a:pt x="37" y="17"/>
                      <a:pt x="38" y="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9" name="Freeform 1159">
                <a:extLst>
                  <a:ext uri="{FF2B5EF4-FFF2-40B4-BE49-F238E27FC236}">
                    <a16:creationId xmlns:a16="http://schemas.microsoft.com/office/drawing/2014/main" id="{5AC79D0D-E1BA-0F61-CDF5-4A206E7E2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2643"/>
                <a:ext cx="51" cy="40"/>
              </a:xfrm>
              <a:custGeom>
                <a:avLst/>
                <a:gdLst>
                  <a:gd name="T0" fmla="*/ 46 w 32"/>
                  <a:gd name="T1" fmla="*/ 21 h 25"/>
                  <a:gd name="T2" fmla="*/ 21 w 32"/>
                  <a:gd name="T3" fmla="*/ 102 h 25"/>
                  <a:gd name="T4" fmla="*/ 53 w 32"/>
                  <a:gd name="T5" fmla="*/ 56 h 25"/>
                  <a:gd name="T6" fmla="*/ 129 w 32"/>
                  <a:gd name="T7" fmla="*/ 46 h 25"/>
                  <a:gd name="T8" fmla="*/ 94 w 32"/>
                  <a:gd name="T9" fmla="*/ 0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" h="25">
                    <a:moveTo>
                      <a:pt x="11" y="5"/>
                    </a:moveTo>
                    <a:cubicBezTo>
                      <a:pt x="5" y="9"/>
                      <a:pt x="0" y="19"/>
                      <a:pt x="5" y="25"/>
                    </a:cubicBezTo>
                    <a:cubicBezTo>
                      <a:pt x="8" y="22"/>
                      <a:pt x="9" y="16"/>
                      <a:pt x="13" y="14"/>
                    </a:cubicBezTo>
                    <a:cubicBezTo>
                      <a:pt x="18" y="10"/>
                      <a:pt x="27" y="13"/>
                      <a:pt x="32" y="11"/>
                    </a:cubicBezTo>
                    <a:cubicBezTo>
                      <a:pt x="32" y="6"/>
                      <a:pt x="28" y="2"/>
                      <a:pt x="2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0" name="Freeform 1160">
                <a:extLst>
                  <a:ext uri="{FF2B5EF4-FFF2-40B4-BE49-F238E27FC236}">
                    <a16:creationId xmlns:a16="http://schemas.microsoft.com/office/drawing/2014/main" id="{27553F51-C415-01F1-7982-D3DD1CDFA3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" y="2667"/>
                <a:ext cx="45" cy="19"/>
              </a:xfrm>
              <a:custGeom>
                <a:avLst/>
                <a:gdLst>
                  <a:gd name="T0" fmla="*/ 50 w 28"/>
                  <a:gd name="T1" fmla="*/ 0 h 12"/>
                  <a:gd name="T2" fmla="*/ 69 w 28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8" h="12">
                    <a:moveTo>
                      <a:pt x="12" y="0"/>
                    </a:moveTo>
                    <a:cubicBezTo>
                      <a:pt x="0" y="12"/>
                      <a:pt x="28" y="10"/>
                      <a:pt x="1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1" name="Oval 1161">
                <a:extLst>
                  <a:ext uri="{FF2B5EF4-FFF2-40B4-BE49-F238E27FC236}">
                    <a16:creationId xmlns:a16="http://schemas.microsoft.com/office/drawing/2014/main" id="{C7BD8B02-F997-D3BA-B428-35C423E7D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1" y="2781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2" name="Oval 1162">
                <a:extLst>
                  <a:ext uri="{FF2B5EF4-FFF2-40B4-BE49-F238E27FC236}">
                    <a16:creationId xmlns:a16="http://schemas.microsoft.com/office/drawing/2014/main" id="{D064F01B-7B9E-1D73-BA3B-5387DAB787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8" y="2759"/>
                <a:ext cx="108" cy="10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3" name="Oval 1163">
                <a:extLst>
                  <a:ext uri="{FF2B5EF4-FFF2-40B4-BE49-F238E27FC236}">
                    <a16:creationId xmlns:a16="http://schemas.microsoft.com/office/drawing/2014/main" id="{17BBB618-0648-D50E-3918-9EF7C3E11D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6" y="2771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4" name="Freeform 1164">
                <a:extLst>
                  <a:ext uri="{FF2B5EF4-FFF2-40B4-BE49-F238E27FC236}">
                    <a16:creationId xmlns:a16="http://schemas.microsoft.com/office/drawing/2014/main" id="{B4081E33-41AD-76CA-0A0A-4F963E40F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" y="2797"/>
                <a:ext cx="82" cy="68"/>
              </a:xfrm>
              <a:custGeom>
                <a:avLst/>
                <a:gdLst>
                  <a:gd name="T0" fmla="*/ 0 w 52"/>
                  <a:gd name="T1" fmla="*/ 103 h 43"/>
                  <a:gd name="T2" fmla="*/ 5 w 52"/>
                  <a:gd name="T3" fmla="*/ 128 h 43"/>
                  <a:gd name="T4" fmla="*/ 95 w 52"/>
                  <a:gd name="T5" fmla="*/ 171 h 43"/>
                  <a:gd name="T6" fmla="*/ 203 w 52"/>
                  <a:gd name="T7" fmla="*/ 68 h 43"/>
                  <a:gd name="T8" fmla="*/ 199 w 52"/>
                  <a:gd name="T9" fmla="*/ 43 h 43"/>
                  <a:gd name="T10" fmla="*/ 109 w 52"/>
                  <a:gd name="T11" fmla="*/ 0 h 43"/>
                  <a:gd name="T12" fmla="*/ 0 w 52"/>
                  <a:gd name="T13" fmla="*/ 10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3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3"/>
                      <a:pt x="24" y="43"/>
                    </a:cubicBezTo>
                    <a:cubicBezTo>
                      <a:pt x="39" y="43"/>
                      <a:pt x="52" y="32"/>
                      <a:pt x="52" y="17"/>
                    </a:cubicBezTo>
                    <a:cubicBezTo>
                      <a:pt x="52" y="15"/>
                      <a:pt x="52" y="13"/>
                      <a:pt x="51" y="11"/>
                    </a:cubicBezTo>
                    <a:cubicBezTo>
                      <a:pt x="46" y="4"/>
                      <a:pt x="38" y="0"/>
                      <a:pt x="28" y="0"/>
                    </a:cubicBezTo>
                    <a:cubicBezTo>
                      <a:pt x="12" y="0"/>
                      <a:pt x="0" y="11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5" name="Oval 1165">
                <a:extLst>
                  <a:ext uri="{FF2B5EF4-FFF2-40B4-BE49-F238E27FC236}">
                    <a16:creationId xmlns:a16="http://schemas.microsoft.com/office/drawing/2014/main" id="{2D50C91F-50FF-42FF-A348-50A183460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5" y="2795"/>
                <a:ext cx="22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6" name="Oval 1166">
                <a:extLst>
                  <a:ext uri="{FF2B5EF4-FFF2-40B4-BE49-F238E27FC236}">
                    <a16:creationId xmlns:a16="http://schemas.microsoft.com/office/drawing/2014/main" id="{3310A9EB-3CD1-5FFD-15B3-2F55AEF7DC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0" y="2790"/>
                <a:ext cx="15" cy="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7" name="Freeform 1167">
                <a:extLst>
                  <a:ext uri="{FF2B5EF4-FFF2-40B4-BE49-F238E27FC236}">
                    <a16:creationId xmlns:a16="http://schemas.microsoft.com/office/drawing/2014/main" id="{34463DA9-D416-3B21-439F-C5A76FD7D7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4" y="2828"/>
                <a:ext cx="60" cy="44"/>
              </a:xfrm>
              <a:custGeom>
                <a:avLst/>
                <a:gdLst>
                  <a:gd name="T0" fmla="*/ 150 w 38"/>
                  <a:gd name="T1" fmla="*/ 0 h 28"/>
                  <a:gd name="T2" fmla="*/ 0 w 38"/>
                  <a:gd name="T3" fmla="*/ 82 h 28"/>
                  <a:gd name="T4" fmla="*/ 150 w 38"/>
                  <a:gd name="T5" fmla="*/ 0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cubicBezTo>
                      <a:pt x="32" y="24"/>
                      <a:pt x="13" y="28"/>
                      <a:pt x="0" y="21"/>
                    </a:cubicBezTo>
                    <a:cubicBezTo>
                      <a:pt x="9" y="20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8" name="Freeform 1168">
                <a:extLst>
                  <a:ext uri="{FF2B5EF4-FFF2-40B4-BE49-F238E27FC236}">
                    <a16:creationId xmlns:a16="http://schemas.microsoft.com/office/drawing/2014/main" id="{D560B8C2-D453-1081-160B-9E132CCFC2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2605"/>
                <a:ext cx="337" cy="452"/>
              </a:xfrm>
              <a:custGeom>
                <a:avLst/>
                <a:gdLst>
                  <a:gd name="T0" fmla="*/ 326 w 213"/>
                  <a:gd name="T1" fmla="*/ 63 h 286"/>
                  <a:gd name="T2" fmla="*/ 646 w 213"/>
                  <a:gd name="T3" fmla="*/ 163 h 286"/>
                  <a:gd name="T4" fmla="*/ 835 w 213"/>
                  <a:gd name="T5" fmla="*/ 522 h 286"/>
                  <a:gd name="T6" fmla="*/ 551 w 213"/>
                  <a:gd name="T7" fmla="*/ 849 h 286"/>
                  <a:gd name="T8" fmla="*/ 190 w 213"/>
                  <a:gd name="T9" fmla="*/ 1116 h 286"/>
                  <a:gd name="T10" fmla="*/ 5 w 213"/>
                  <a:gd name="T11" fmla="*/ 974 h 286"/>
                  <a:gd name="T12" fmla="*/ 176 w 213"/>
                  <a:gd name="T13" fmla="*/ 585 h 286"/>
                  <a:gd name="T14" fmla="*/ 326 w 213"/>
                  <a:gd name="T15" fmla="*/ 63 h 28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3" h="286">
                    <a:moveTo>
                      <a:pt x="82" y="16"/>
                    </a:moveTo>
                    <a:cubicBezTo>
                      <a:pt x="102" y="0"/>
                      <a:pt x="142" y="12"/>
                      <a:pt x="163" y="41"/>
                    </a:cubicBezTo>
                    <a:cubicBezTo>
                      <a:pt x="183" y="69"/>
                      <a:pt x="213" y="107"/>
                      <a:pt x="211" y="132"/>
                    </a:cubicBezTo>
                    <a:cubicBezTo>
                      <a:pt x="208" y="157"/>
                      <a:pt x="188" y="175"/>
                      <a:pt x="139" y="215"/>
                    </a:cubicBezTo>
                    <a:cubicBezTo>
                      <a:pt x="90" y="254"/>
                      <a:pt x="64" y="286"/>
                      <a:pt x="48" y="283"/>
                    </a:cubicBezTo>
                    <a:cubicBezTo>
                      <a:pt x="31" y="280"/>
                      <a:pt x="0" y="264"/>
                      <a:pt x="1" y="247"/>
                    </a:cubicBezTo>
                    <a:cubicBezTo>
                      <a:pt x="2" y="230"/>
                      <a:pt x="23" y="191"/>
                      <a:pt x="44" y="148"/>
                    </a:cubicBezTo>
                    <a:cubicBezTo>
                      <a:pt x="65" y="106"/>
                      <a:pt x="60" y="32"/>
                      <a:pt x="82" y="1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9" name="Freeform 1169">
                <a:extLst>
                  <a:ext uri="{FF2B5EF4-FFF2-40B4-BE49-F238E27FC236}">
                    <a16:creationId xmlns:a16="http://schemas.microsoft.com/office/drawing/2014/main" id="{B132A0B3-46E5-595D-DA0E-01141CE1A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6" y="2378"/>
                <a:ext cx="681" cy="1199"/>
              </a:xfrm>
              <a:custGeom>
                <a:avLst/>
                <a:gdLst>
                  <a:gd name="T0" fmla="*/ 1607 w 430"/>
                  <a:gd name="T1" fmla="*/ 1136 h 759"/>
                  <a:gd name="T2" fmla="*/ 1703 w 430"/>
                  <a:gd name="T3" fmla="*/ 1008 h 759"/>
                  <a:gd name="T4" fmla="*/ 1683 w 430"/>
                  <a:gd name="T5" fmla="*/ 972 h 759"/>
                  <a:gd name="T6" fmla="*/ 1641 w 430"/>
                  <a:gd name="T7" fmla="*/ 1000 h 759"/>
                  <a:gd name="T8" fmla="*/ 1525 w 430"/>
                  <a:gd name="T9" fmla="*/ 1095 h 759"/>
                  <a:gd name="T10" fmla="*/ 1517 w 430"/>
                  <a:gd name="T11" fmla="*/ 1101 h 759"/>
                  <a:gd name="T12" fmla="*/ 1280 w 430"/>
                  <a:gd name="T13" fmla="*/ 1265 h 759"/>
                  <a:gd name="T14" fmla="*/ 1156 w 430"/>
                  <a:gd name="T15" fmla="*/ 1232 h 759"/>
                  <a:gd name="T16" fmla="*/ 1074 w 430"/>
                  <a:gd name="T17" fmla="*/ 709 h 759"/>
                  <a:gd name="T18" fmla="*/ 1001 w 430"/>
                  <a:gd name="T19" fmla="*/ 491 h 759"/>
                  <a:gd name="T20" fmla="*/ 979 w 430"/>
                  <a:gd name="T21" fmla="*/ 300 h 759"/>
                  <a:gd name="T22" fmla="*/ 1048 w 430"/>
                  <a:gd name="T23" fmla="*/ 142 h 759"/>
                  <a:gd name="T24" fmla="*/ 1063 w 430"/>
                  <a:gd name="T25" fmla="*/ 111 h 759"/>
                  <a:gd name="T26" fmla="*/ 1026 w 430"/>
                  <a:gd name="T27" fmla="*/ 107 h 759"/>
                  <a:gd name="T28" fmla="*/ 903 w 430"/>
                  <a:gd name="T29" fmla="*/ 306 h 759"/>
                  <a:gd name="T30" fmla="*/ 865 w 430"/>
                  <a:gd name="T31" fmla="*/ 314 h 759"/>
                  <a:gd name="T32" fmla="*/ 619 w 430"/>
                  <a:gd name="T33" fmla="*/ 27 h 759"/>
                  <a:gd name="T34" fmla="*/ 584 w 430"/>
                  <a:gd name="T35" fmla="*/ 5 h 759"/>
                  <a:gd name="T36" fmla="*/ 572 w 430"/>
                  <a:gd name="T37" fmla="*/ 47 h 759"/>
                  <a:gd name="T38" fmla="*/ 850 w 430"/>
                  <a:gd name="T39" fmla="*/ 401 h 759"/>
                  <a:gd name="T40" fmla="*/ 985 w 430"/>
                  <a:gd name="T41" fmla="*/ 757 h 759"/>
                  <a:gd name="T42" fmla="*/ 1001 w 430"/>
                  <a:gd name="T43" fmla="*/ 986 h 759"/>
                  <a:gd name="T44" fmla="*/ 1014 w 430"/>
                  <a:gd name="T45" fmla="*/ 1084 h 759"/>
                  <a:gd name="T46" fmla="*/ 1028 w 430"/>
                  <a:gd name="T47" fmla="*/ 1218 h 759"/>
                  <a:gd name="T48" fmla="*/ 1041 w 430"/>
                  <a:gd name="T49" fmla="*/ 1292 h 759"/>
                  <a:gd name="T50" fmla="*/ 945 w 430"/>
                  <a:gd name="T51" fmla="*/ 1610 h 759"/>
                  <a:gd name="T52" fmla="*/ 545 w 430"/>
                  <a:gd name="T53" fmla="*/ 1262 h 759"/>
                  <a:gd name="T54" fmla="*/ 388 w 430"/>
                  <a:gd name="T55" fmla="*/ 1128 h 759"/>
                  <a:gd name="T56" fmla="*/ 250 w 430"/>
                  <a:gd name="T57" fmla="*/ 1028 h 759"/>
                  <a:gd name="T58" fmla="*/ 231 w 430"/>
                  <a:gd name="T59" fmla="*/ 913 h 759"/>
                  <a:gd name="T60" fmla="*/ 238 w 430"/>
                  <a:gd name="T61" fmla="*/ 810 h 759"/>
                  <a:gd name="T62" fmla="*/ 203 w 430"/>
                  <a:gd name="T63" fmla="*/ 823 h 759"/>
                  <a:gd name="T64" fmla="*/ 196 w 430"/>
                  <a:gd name="T65" fmla="*/ 896 h 759"/>
                  <a:gd name="T66" fmla="*/ 211 w 430"/>
                  <a:gd name="T67" fmla="*/ 1060 h 759"/>
                  <a:gd name="T68" fmla="*/ 215 w 430"/>
                  <a:gd name="T69" fmla="*/ 1107 h 759"/>
                  <a:gd name="T70" fmla="*/ 81 w 430"/>
                  <a:gd name="T71" fmla="*/ 1178 h 759"/>
                  <a:gd name="T72" fmla="*/ 27 w 430"/>
                  <a:gd name="T73" fmla="*/ 1218 h 759"/>
                  <a:gd name="T74" fmla="*/ 13 w 430"/>
                  <a:gd name="T75" fmla="*/ 1257 h 759"/>
                  <a:gd name="T76" fmla="*/ 111 w 430"/>
                  <a:gd name="T77" fmla="*/ 1210 h 759"/>
                  <a:gd name="T78" fmla="*/ 353 w 430"/>
                  <a:gd name="T79" fmla="*/ 1185 h 759"/>
                  <a:gd name="T80" fmla="*/ 481 w 430"/>
                  <a:gd name="T81" fmla="*/ 1297 h 759"/>
                  <a:gd name="T82" fmla="*/ 508 w 430"/>
                  <a:gd name="T83" fmla="*/ 1360 h 759"/>
                  <a:gd name="T84" fmla="*/ 550 w 430"/>
                  <a:gd name="T85" fmla="*/ 1455 h 759"/>
                  <a:gd name="T86" fmla="*/ 708 w 430"/>
                  <a:gd name="T87" fmla="*/ 1735 h 759"/>
                  <a:gd name="T88" fmla="*/ 708 w 430"/>
                  <a:gd name="T89" fmla="*/ 2216 h 759"/>
                  <a:gd name="T90" fmla="*/ 652 w 430"/>
                  <a:gd name="T91" fmla="*/ 2790 h 759"/>
                  <a:gd name="T92" fmla="*/ 1204 w 430"/>
                  <a:gd name="T93" fmla="*/ 2952 h 759"/>
                  <a:gd name="T94" fmla="*/ 1655 w 430"/>
                  <a:gd name="T95" fmla="*/ 2875 h 759"/>
                  <a:gd name="T96" fmla="*/ 1709 w 430"/>
                  <a:gd name="T97" fmla="*/ 2291 h 759"/>
                  <a:gd name="T98" fmla="*/ 1619 w 430"/>
                  <a:gd name="T99" fmla="*/ 1851 h 759"/>
                  <a:gd name="T100" fmla="*/ 1417 w 430"/>
                  <a:gd name="T101" fmla="*/ 1562 h 759"/>
                  <a:gd name="T102" fmla="*/ 1430 w 430"/>
                  <a:gd name="T103" fmla="*/ 1305 h 759"/>
                  <a:gd name="T104" fmla="*/ 1607 w 430"/>
                  <a:gd name="T105" fmla="*/ 1136 h 7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430" h="759">
                    <a:moveTo>
                      <a:pt x="405" y="288"/>
                    </a:moveTo>
                    <a:cubicBezTo>
                      <a:pt x="417" y="280"/>
                      <a:pt x="427" y="270"/>
                      <a:pt x="429" y="256"/>
                    </a:cubicBezTo>
                    <a:cubicBezTo>
                      <a:pt x="430" y="251"/>
                      <a:pt x="429" y="247"/>
                      <a:pt x="424" y="246"/>
                    </a:cubicBezTo>
                    <a:cubicBezTo>
                      <a:pt x="419" y="246"/>
                      <a:pt x="414" y="249"/>
                      <a:pt x="413" y="254"/>
                    </a:cubicBezTo>
                    <a:cubicBezTo>
                      <a:pt x="412" y="264"/>
                      <a:pt x="397" y="273"/>
                      <a:pt x="384" y="278"/>
                    </a:cubicBezTo>
                    <a:cubicBezTo>
                      <a:pt x="382" y="279"/>
                      <a:pt x="382" y="279"/>
                      <a:pt x="382" y="279"/>
                    </a:cubicBezTo>
                    <a:cubicBezTo>
                      <a:pt x="366" y="284"/>
                      <a:pt x="334" y="289"/>
                      <a:pt x="322" y="321"/>
                    </a:cubicBezTo>
                    <a:cubicBezTo>
                      <a:pt x="314" y="336"/>
                      <a:pt x="296" y="336"/>
                      <a:pt x="291" y="313"/>
                    </a:cubicBezTo>
                    <a:cubicBezTo>
                      <a:pt x="291" y="313"/>
                      <a:pt x="273" y="202"/>
                      <a:pt x="270" y="180"/>
                    </a:cubicBezTo>
                    <a:cubicBezTo>
                      <a:pt x="267" y="157"/>
                      <a:pt x="257" y="137"/>
                      <a:pt x="252" y="125"/>
                    </a:cubicBezTo>
                    <a:cubicBezTo>
                      <a:pt x="249" y="119"/>
                      <a:pt x="241" y="96"/>
                      <a:pt x="246" y="76"/>
                    </a:cubicBezTo>
                    <a:cubicBezTo>
                      <a:pt x="248" y="63"/>
                      <a:pt x="251" y="44"/>
                      <a:pt x="264" y="36"/>
                    </a:cubicBezTo>
                    <a:cubicBezTo>
                      <a:pt x="268" y="33"/>
                      <a:pt x="271" y="32"/>
                      <a:pt x="268" y="28"/>
                    </a:cubicBezTo>
                    <a:cubicBezTo>
                      <a:pt x="266" y="24"/>
                      <a:pt x="262" y="25"/>
                      <a:pt x="258" y="27"/>
                    </a:cubicBezTo>
                    <a:cubicBezTo>
                      <a:pt x="238" y="40"/>
                      <a:pt x="230" y="59"/>
                      <a:pt x="227" y="78"/>
                    </a:cubicBezTo>
                    <a:cubicBezTo>
                      <a:pt x="227" y="81"/>
                      <a:pt x="221" y="83"/>
                      <a:pt x="218" y="80"/>
                    </a:cubicBezTo>
                    <a:cubicBezTo>
                      <a:pt x="195" y="59"/>
                      <a:pt x="168" y="36"/>
                      <a:pt x="156" y="7"/>
                    </a:cubicBezTo>
                    <a:cubicBezTo>
                      <a:pt x="155" y="3"/>
                      <a:pt x="151" y="0"/>
                      <a:pt x="147" y="1"/>
                    </a:cubicBezTo>
                    <a:cubicBezTo>
                      <a:pt x="142" y="3"/>
                      <a:pt x="143" y="7"/>
                      <a:pt x="144" y="12"/>
                    </a:cubicBezTo>
                    <a:cubicBezTo>
                      <a:pt x="159" y="48"/>
                      <a:pt x="188" y="77"/>
                      <a:pt x="214" y="102"/>
                    </a:cubicBezTo>
                    <a:cubicBezTo>
                      <a:pt x="234" y="122"/>
                      <a:pt x="246" y="161"/>
                      <a:pt x="248" y="192"/>
                    </a:cubicBezTo>
                    <a:cubicBezTo>
                      <a:pt x="248" y="211"/>
                      <a:pt x="250" y="231"/>
                      <a:pt x="252" y="250"/>
                    </a:cubicBezTo>
                    <a:cubicBezTo>
                      <a:pt x="255" y="275"/>
                      <a:pt x="255" y="275"/>
                      <a:pt x="255" y="275"/>
                    </a:cubicBezTo>
                    <a:cubicBezTo>
                      <a:pt x="256" y="287"/>
                      <a:pt x="258" y="298"/>
                      <a:pt x="259" y="309"/>
                    </a:cubicBezTo>
                    <a:cubicBezTo>
                      <a:pt x="262" y="328"/>
                      <a:pt x="262" y="328"/>
                      <a:pt x="262" y="328"/>
                    </a:cubicBezTo>
                    <a:cubicBezTo>
                      <a:pt x="263" y="334"/>
                      <a:pt x="282" y="396"/>
                      <a:pt x="238" y="408"/>
                    </a:cubicBezTo>
                    <a:cubicBezTo>
                      <a:pt x="206" y="416"/>
                      <a:pt x="153" y="355"/>
                      <a:pt x="137" y="320"/>
                    </a:cubicBezTo>
                    <a:cubicBezTo>
                      <a:pt x="128" y="303"/>
                      <a:pt x="113" y="294"/>
                      <a:pt x="98" y="286"/>
                    </a:cubicBezTo>
                    <a:cubicBezTo>
                      <a:pt x="86" y="278"/>
                      <a:pt x="70" y="272"/>
                      <a:pt x="63" y="261"/>
                    </a:cubicBezTo>
                    <a:cubicBezTo>
                      <a:pt x="59" y="254"/>
                      <a:pt x="57" y="244"/>
                      <a:pt x="58" y="232"/>
                    </a:cubicBezTo>
                    <a:cubicBezTo>
                      <a:pt x="59" y="225"/>
                      <a:pt x="60" y="213"/>
                      <a:pt x="60" y="206"/>
                    </a:cubicBezTo>
                    <a:cubicBezTo>
                      <a:pt x="59" y="198"/>
                      <a:pt x="50" y="198"/>
                      <a:pt x="51" y="209"/>
                    </a:cubicBezTo>
                    <a:cubicBezTo>
                      <a:pt x="52" y="214"/>
                      <a:pt x="50" y="220"/>
                      <a:pt x="49" y="227"/>
                    </a:cubicBezTo>
                    <a:cubicBezTo>
                      <a:pt x="48" y="241"/>
                      <a:pt x="45" y="257"/>
                      <a:pt x="53" y="269"/>
                    </a:cubicBezTo>
                    <a:cubicBezTo>
                      <a:pt x="55" y="273"/>
                      <a:pt x="61" y="279"/>
                      <a:pt x="54" y="281"/>
                    </a:cubicBezTo>
                    <a:cubicBezTo>
                      <a:pt x="40" y="284"/>
                      <a:pt x="30" y="292"/>
                      <a:pt x="20" y="299"/>
                    </a:cubicBezTo>
                    <a:cubicBezTo>
                      <a:pt x="15" y="303"/>
                      <a:pt x="11" y="306"/>
                      <a:pt x="7" y="309"/>
                    </a:cubicBezTo>
                    <a:cubicBezTo>
                      <a:pt x="3" y="312"/>
                      <a:pt x="0" y="314"/>
                      <a:pt x="3" y="319"/>
                    </a:cubicBezTo>
                    <a:cubicBezTo>
                      <a:pt x="6" y="323"/>
                      <a:pt x="24" y="310"/>
                      <a:pt x="28" y="307"/>
                    </a:cubicBezTo>
                    <a:cubicBezTo>
                      <a:pt x="52" y="290"/>
                      <a:pt x="77" y="292"/>
                      <a:pt x="89" y="301"/>
                    </a:cubicBezTo>
                    <a:cubicBezTo>
                      <a:pt x="102" y="309"/>
                      <a:pt x="115" y="316"/>
                      <a:pt x="121" y="329"/>
                    </a:cubicBezTo>
                    <a:cubicBezTo>
                      <a:pt x="124" y="334"/>
                      <a:pt x="126" y="339"/>
                      <a:pt x="128" y="345"/>
                    </a:cubicBezTo>
                    <a:cubicBezTo>
                      <a:pt x="130" y="353"/>
                      <a:pt x="133" y="361"/>
                      <a:pt x="138" y="369"/>
                    </a:cubicBezTo>
                    <a:cubicBezTo>
                      <a:pt x="153" y="399"/>
                      <a:pt x="172" y="416"/>
                      <a:pt x="178" y="440"/>
                    </a:cubicBezTo>
                    <a:cubicBezTo>
                      <a:pt x="184" y="464"/>
                      <a:pt x="187" y="511"/>
                      <a:pt x="178" y="562"/>
                    </a:cubicBezTo>
                    <a:cubicBezTo>
                      <a:pt x="168" y="612"/>
                      <a:pt x="162" y="657"/>
                      <a:pt x="164" y="708"/>
                    </a:cubicBezTo>
                    <a:cubicBezTo>
                      <a:pt x="165" y="759"/>
                      <a:pt x="269" y="751"/>
                      <a:pt x="303" y="749"/>
                    </a:cubicBezTo>
                    <a:cubicBezTo>
                      <a:pt x="346" y="745"/>
                      <a:pt x="410" y="754"/>
                      <a:pt x="417" y="729"/>
                    </a:cubicBezTo>
                    <a:cubicBezTo>
                      <a:pt x="425" y="704"/>
                      <a:pt x="430" y="650"/>
                      <a:pt x="430" y="581"/>
                    </a:cubicBezTo>
                    <a:cubicBezTo>
                      <a:pt x="430" y="511"/>
                      <a:pt x="421" y="495"/>
                      <a:pt x="407" y="470"/>
                    </a:cubicBezTo>
                    <a:cubicBezTo>
                      <a:pt x="392" y="445"/>
                      <a:pt x="366" y="415"/>
                      <a:pt x="357" y="396"/>
                    </a:cubicBezTo>
                    <a:cubicBezTo>
                      <a:pt x="349" y="378"/>
                      <a:pt x="353" y="343"/>
                      <a:pt x="360" y="331"/>
                    </a:cubicBezTo>
                    <a:cubicBezTo>
                      <a:pt x="373" y="296"/>
                      <a:pt x="400" y="291"/>
                      <a:pt x="405" y="288"/>
                    </a:cubicBezTo>
                    <a:close/>
                  </a:path>
                </a:pathLst>
              </a:custGeom>
              <a:solidFill>
                <a:srgbClr val="3B7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0" name="Freeform 1170">
                <a:extLst>
                  <a:ext uri="{FF2B5EF4-FFF2-40B4-BE49-F238E27FC236}">
                    <a16:creationId xmlns:a16="http://schemas.microsoft.com/office/drawing/2014/main" id="{774E4920-331E-0A1F-B71E-7F29757C28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6" y="2858"/>
                <a:ext cx="276" cy="480"/>
              </a:xfrm>
              <a:custGeom>
                <a:avLst/>
                <a:gdLst>
                  <a:gd name="T0" fmla="*/ 130 w 174"/>
                  <a:gd name="T1" fmla="*/ 429 h 304"/>
                  <a:gd name="T2" fmla="*/ 381 w 174"/>
                  <a:gd name="T3" fmla="*/ 339 h 304"/>
                  <a:gd name="T4" fmla="*/ 387 w 174"/>
                  <a:gd name="T5" fmla="*/ 98 h 304"/>
                  <a:gd name="T6" fmla="*/ 447 w 174"/>
                  <a:gd name="T7" fmla="*/ 156 h 304"/>
                  <a:gd name="T8" fmla="*/ 566 w 174"/>
                  <a:gd name="T9" fmla="*/ 129 h 304"/>
                  <a:gd name="T10" fmla="*/ 695 w 174"/>
                  <a:gd name="T11" fmla="*/ 0 h 304"/>
                  <a:gd name="T12" fmla="*/ 606 w 174"/>
                  <a:gd name="T13" fmla="*/ 129 h 304"/>
                  <a:gd name="T14" fmla="*/ 544 w 174"/>
                  <a:gd name="T15" fmla="*/ 259 h 304"/>
                  <a:gd name="T16" fmla="*/ 531 w 174"/>
                  <a:gd name="T17" fmla="*/ 388 h 304"/>
                  <a:gd name="T18" fmla="*/ 411 w 174"/>
                  <a:gd name="T19" fmla="*/ 488 h 304"/>
                  <a:gd name="T20" fmla="*/ 300 w 174"/>
                  <a:gd name="T21" fmla="*/ 621 h 304"/>
                  <a:gd name="T22" fmla="*/ 168 w 174"/>
                  <a:gd name="T23" fmla="*/ 783 h 304"/>
                  <a:gd name="T24" fmla="*/ 5 w 174"/>
                  <a:gd name="T25" fmla="*/ 1197 h 304"/>
                  <a:gd name="T26" fmla="*/ 76 w 174"/>
                  <a:gd name="T27" fmla="*/ 728 h 304"/>
                  <a:gd name="T28" fmla="*/ 52 w 174"/>
                  <a:gd name="T29" fmla="*/ 529 h 304"/>
                  <a:gd name="T30" fmla="*/ 13 w 174"/>
                  <a:gd name="T31" fmla="*/ 429 h 304"/>
                  <a:gd name="T32" fmla="*/ 82 w 174"/>
                  <a:gd name="T33" fmla="*/ 409 h 30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74" h="304">
                    <a:moveTo>
                      <a:pt x="33" y="109"/>
                    </a:moveTo>
                    <a:cubicBezTo>
                      <a:pt x="57" y="115"/>
                      <a:pt x="84" y="111"/>
                      <a:pt x="95" y="86"/>
                    </a:cubicBezTo>
                    <a:cubicBezTo>
                      <a:pt x="103" y="67"/>
                      <a:pt x="91" y="43"/>
                      <a:pt x="97" y="25"/>
                    </a:cubicBezTo>
                    <a:cubicBezTo>
                      <a:pt x="106" y="26"/>
                      <a:pt x="102" y="37"/>
                      <a:pt x="112" y="40"/>
                    </a:cubicBezTo>
                    <a:cubicBezTo>
                      <a:pt x="120" y="42"/>
                      <a:pt x="135" y="38"/>
                      <a:pt x="142" y="33"/>
                    </a:cubicBezTo>
                    <a:cubicBezTo>
                      <a:pt x="155" y="24"/>
                      <a:pt x="156" y="5"/>
                      <a:pt x="174" y="0"/>
                    </a:cubicBezTo>
                    <a:cubicBezTo>
                      <a:pt x="171" y="11"/>
                      <a:pt x="159" y="24"/>
                      <a:pt x="152" y="33"/>
                    </a:cubicBezTo>
                    <a:cubicBezTo>
                      <a:pt x="145" y="44"/>
                      <a:pt x="137" y="53"/>
                      <a:pt x="136" y="66"/>
                    </a:cubicBezTo>
                    <a:cubicBezTo>
                      <a:pt x="135" y="78"/>
                      <a:pt x="142" y="88"/>
                      <a:pt x="133" y="99"/>
                    </a:cubicBezTo>
                    <a:cubicBezTo>
                      <a:pt x="125" y="109"/>
                      <a:pt x="112" y="115"/>
                      <a:pt x="103" y="124"/>
                    </a:cubicBezTo>
                    <a:cubicBezTo>
                      <a:pt x="90" y="135"/>
                      <a:pt x="84" y="145"/>
                      <a:pt x="75" y="158"/>
                    </a:cubicBezTo>
                    <a:cubicBezTo>
                      <a:pt x="65" y="173"/>
                      <a:pt x="50" y="183"/>
                      <a:pt x="42" y="199"/>
                    </a:cubicBezTo>
                    <a:cubicBezTo>
                      <a:pt x="25" y="232"/>
                      <a:pt x="20" y="272"/>
                      <a:pt x="1" y="304"/>
                    </a:cubicBezTo>
                    <a:cubicBezTo>
                      <a:pt x="3" y="264"/>
                      <a:pt x="19" y="225"/>
                      <a:pt x="19" y="185"/>
                    </a:cubicBezTo>
                    <a:cubicBezTo>
                      <a:pt x="19" y="169"/>
                      <a:pt x="18" y="150"/>
                      <a:pt x="13" y="134"/>
                    </a:cubicBezTo>
                    <a:cubicBezTo>
                      <a:pt x="10" y="128"/>
                      <a:pt x="0" y="116"/>
                      <a:pt x="3" y="109"/>
                    </a:cubicBezTo>
                    <a:cubicBezTo>
                      <a:pt x="6" y="102"/>
                      <a:pt x="16" y="101"/>
                      <a:pt x="21" y="104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1" name="Freeform 1171">
                <a:extLst>
                  <a:ext uri="{FF2B5EF4-FFF2-40B4-BE49-F238E27FC236}">
                    <a16:creationId xmlns:a16="http://schemas.microsoft.com/office/drawing/2014/main" id="{69BADFB6-5898-6827-A7CD-9D38093B0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2" y="2959"/>
                <a:ext cx="268" cy="188"/>
              </a:xfrm>
              <a:custGeom>
                <a:avLst/>
                <a:gdLst>
                  <a:gd name="T0" fmla="*/ 0 w 169"/>
                  <a:gd name="T1" fmla="*/ 469 h 119"/>
                  <a:gd name="T2" fmla="*/ 314 w 169"/>
                  <a:gd name="T3" fmla="*/ 340 h 119"/>
                  <a:gd name="T4" fmla="*/ 531 w 169"/>
                  <a:gd name="T5" fmla="*/ 354 h 119"/>
                  <a:gd name="T6" fmla="*/ 647 w 169"/>
                  <a:gd name="T7" fmla="*/ 374 h 119"/>
                  <a:gd name="T8" fmla="*/ 485 w 169"/>
                  <a:gd name="T9" fmla="*/ 224 h 119"/>
                  <a:gd name="T10" fmla="*/ 400 w 169"/>
                  <a:gd name="T11" fmla="*/ 158 h 119"/>
                  <a:gd name="T12" fmla="*/ 355 w 169"/>
                  <a:gd name="T13" fmla="*/ 95 h 119"/>
                  <a:gd name="T14" fmla="*/ 335 w 169"/>
                  <a:gd name="T15" fmla="*/ 0 h 1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9" h="119">
                    <a:moveTo>
                      <a:pt x="0" y="119"/>
                    </a:moveTo>
                    <a:cubicBezTo>
                      <a:pt x="23" y="98"/>
                      <a:pt x="49" y="86"/>
                      <a:pt x="79" y="86"/>
                    </a:cubicBezTo>
                    <a:cubicBezTo>
                      <a:pt x="98" y="85"/>
                      <a:pt x="116" y="84"/>
                      <a:pt x="133" y="90"/>
                    </a:cubicBezTo>
                    <a:cubicBezTo>
                      <a:pt x="139" y="92"/>
                      <a:pt x="157" y="105"/>
                      <a:pt x="162" y="95"/>
                    </a:cubicBezTo>
                    <a:cubicBezTo>
                      <a:pt x="169" y="80"/>
                      <a:pt x="130" y="61"/>
                      <a:pt x="122" y="57"/>
                    </a:cubicBezTo>
                    <a:cubicBezTo>
                      <a:pt x="112" y="52"/>
                      <a:pt x="106" y="50"/>
                      <a:pt x="100" y="40"/>
                    </a:cubicBezTo>
                    <a:cubicBezTo>
                      <a:pt x="97" y="35"/>
                      <a:pt x="92" y="29"/>
                      <a:pt x="89" y="24"/>
                    </a:cubicBezTo>
                    <a:cubicBezTo>
                      <a:pt x="85" y="16"/>
                      <a:pt x="86" y="8"/>
                      <a:pt x="84" y="0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2" name="Freeform 1172">
                <a:extLst>
                  <a:ext uri="{FF2B5EF4-FFF2-40B4-BE49-F238E27FC236}">
                    <a16:creationId xmlns:a16="http://schemas.microsoft.com/office/drawing/2014/main" id="{FE916C17-6159-1078-0BDC-F3081E6AC5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6" y="3127"/>
                <a:ext cx="410" cy="422"/>
              </a:xfrm>
              <a:custGeom>
                <a:avLst/>
                <a:gdLst>
                  <a:gd name="T0" fmla="*/ 47 w 259"/>
                  <a:gd name="T1" fmla="*/ 654 h 267"/>
                  <a:gd name="T2" fmla="*/ 184 w 259"/>
                  <a:gd name="T3" fmla="*/ 1032 h 267"/>
                  <a:gd name="T4" fmla="*/ 374 w 259"/>
                  <a:gd name="T5" fmla="*/ 1046 h 267"/>
                  <a:gd name="T6" fmla="*/ 635 w 259"/>
                  <a:gd name="T7" fmla="*/ 1034 h 267"/>
                  <a:gd name="T8" fmla="*/ 958 w 259"/>
                  <a:gd name="T9" fmla="*/ 944 h 267"/>
                  <a:gd name="T10" fmla="*/ 994 w 259"/>
                  <a:gd name="T11" fmla="*/ 757 h 267"/>
                  <a:gd name="T12" fmla="*/ 1015 w 259"/>
                  <a:gd name="T13" fmla="*/ 542 h 267"/>
                  <a:gd name="T14" fmla="*/ 1007 w 259"/>
                  <a:gd name="T15" fmla="*/ 258 h 267"/>
                  <a:gd name="T16" fmla="*/ 972 w 259"/>
                  <a:gd name="T17" fmla="*/ 111 h 267"/>
                  <a:gd name="T18" fmla="*/ 924 w 259"/>
                  <a:gd name="T19" fmla="*/ 0 h 267"/>
                  <a:gd name="T20" fmla="*/ 975 w 259"/>
                  <a:gd name="T21" fmla="*/ 315 h 267"/>
                  <a:gd name="T22" fmla="*/ 872 w 259"/>
                  <a:gd name="T23" fmla="*/ 414 h 267"/>
                  <a:gd name="T24" fmla="*/ 822 w 259"/>
                  <a:gd name="T25" fmla="*/ 427 h 267"/>
                  <a:gd name="T26" fmla="*/ 837 w 259"/>
                  <a:gd name="T27" fmla="*/ 512 h 267"/>
                  <a:gd name="T28" fmla="*/ 869 w 259"/>
                  <a:gd name="T29" fmla="*/ 640 h 267"/>
                  <a:gd name="T30" fmla="*/ 872 w 259"/>
                  <a:gd name="T31" fmla="*/ 681 h 267"/>
                  <a:gd name="T32" fmla="*/ 912 w 259"/>
                  <a:gd name="T33" fmla="*/ 778 h 267"/>
                  <a:gd name="T34" fmla="*/ 700 w 259"/>
                  <a:gd name="T35" fmla="*/ 937 h 267"/>
                  <a:gd name="T36" fmla="*/ 538 w 259"/>
                  <a:gd name="T37" fmla="*/ 972 h 267"/>
                  <a:gd name="T38" fmla="*/ 429 w 259"/>
                  <a:gd name="T39" fmla="*/ 999 h 267"/>
                  <a:gd name="T40" fmla="*/ 394 w 259"/>
                  <a:gd name="T41" fmla="*/ 944 h 267"/>
                  <a:gd name="T42" fmla="*/ 345 w 259"/>
                  <a:gd name="T43" fmla="*/ 896 h 267"/>
                  <a:gd name="T44" fmla="*/ 237 w 259"/>
                  <a:gd name="T45" fmla="*/ 861 h 267"/>
                  <a:gd name="T46" fmla="*/ 223 w 259"/>
                  <a:gd name="T47" fmla="*/ 985 h 267"/>
                  <a:gd name="T48" fmla="*/ 117 w 259"/>
                  <a:gd name="T49" fmla="*/ 904 h 267"/>
                  <a:gd name="T50" fmla="*/ 95 w 259"/>
                  <a:gd name="T51" fmla="*/ 801 h 267"/>
                  <a:gd name="T52" fmla="*/ 55 w 259"/>
                  <a:gd name="T53" fmla="*/ 654 h 267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59" h="267">
                    <a:moveTo>
                      <a:pt x="12" y="166"/>
                    </a:moveTo>
                    <a:cubicBezTo>
                      <a:pt x="12" y="203"/>
                      <a:pt x="0" y="248"/>
                      <a:pt x="46" y="261"/>
                    </a:cubicBezTo>
                    <a:cubicBezTo>
                      <a:pt x="62" y="266"/>
                      <a:pt x="78" y="267"/>
                      <a:pt x="94" y="265"/>
                    </a:cubicBezTo>
                    <a:cubicBezTo>
                      <a:pt x="116" y="262"/>
                      <a:pt x="138" y="262"/>
                      <a:pt x="160" y="262"/>
                    </a:cubicBezTo>
                    <a:cubicBezTo>
                      <a:pt x="187" y="262"/>
                      <a:pt x="227" y="267"/>
                      <a:pt x="241" y="239"/>
                    </a:cubicBezTo>
                    <a:cubicBezTo>
                      <a:pt x="248" y="225"/>
                      <a:pt x="249" y="208"/>
                      <a:pt x="251" y="192"/>
                    </a:cubicBezTo>
                    <a:cubicBezTo>
                      <a:pt x="252" y="174"/>
                      <a:pt x="254" y="155"/>
                      <a:pt x="256" y="137"/>
                    </a:cubicBezTo>
                    <a:cubicBezTo>
                      <a:pt x="258" y="113"/>
                      <a:pt x="259" y="89"/>
                      <a:pt x="254" y="65"/>
                    </a:cubicBezTo>
                    <a:cubicBezTo>
                      <a:pt x="252" y="52"/>
                      <a:pt x="248" y="40"/>
                      <a:pt x="245" y="28"/>
                    </a:cubicBezTo>
                    <a:cubicBezTo>
                      <a:pt x="243" y="19"/>
                      <a:pt x="241" y="6"/>
                      <a:pt x="233" y="0"/>
                    </a:cubicBezTo>
                    <a:cubicBezTo>
                      <a:pt x="247" y="21"/>
                      <a:pt x="249" y="56"/>
                      <a:pt x="246" y="80"/>
                    </a:cubicBezTo>
                    <a:cubicBezTo>
                      <a:pt x="244" y="97"/>
                      <a:pt x="237" y="105"/>
                      <a:pt x="220" y="105"/>
                    </a:cubicBezTo>
                    <a:cubicBezTo>
                      <a:pt x="214" y="105"/>
                      <a:pt x="211" y="102"/>
                      <a:pt x="207" y="108"/>
                    </a:cubicBezTo>
                    <a:cubicBezTo>
                      <a:pt x="204" y="113"/>
                      <a:pt x="210" y="124"/>
                      <a:pt x="211" y="130"/>
                    </a:cubicBezTo>
                    <a:cubicBezTo>
                      <a:pt x="213" y="141"/>
                      <a:pt x="218" y="151"/>
                      <a:pt x="219" y="162"/>
                    </a:cubicBezTo>
                    <a:cubicBezTo>
                      <a:pt x="220" y="166"/>
                      <a:pt x="219" y="169"/>
                      <a:pt x="220" y="173"/>
                    </a:cubicBezTo>
                    <a:cubicBezTo>
                      <a:pt x="223" y="181"/>
                      <a:pt x="230" y="188"/>
                      <a:pt x="230" y="197"/>
                    </a:cubicBezTo>
                    <a:cubicBezTo>
                      <a:pt x="231" y="226"/>
                      <a:pt x="198" y="234"/>
                      <a:pt x="176" y="237"/>
                    </a:cubicBezTo>
                    <a:cubicBezTo>
                      <a:pt x="162" y="239"/>
                      <a:pt x="149" y="242"/>
                      <a:pt x="136" y="246"/>
                    </a:cubicBezTo>
                    <a:cubicBezTo>
                      <a:pt x="129" y="248"/>
                      <a:pt x="114" y="256"/>
                      <a:pt x="108" y="253"/>
                    </a:cubicBezTo>
                    <a:cubicBezTo>
                      <a:pt x="101" y="251"/>
                      <a:pt x="103" y="245"/>
                      <a:pt x="99" y="239"/>
                    </a:cubicBezTo>
                    <a:cubicBezTo>
                      <a:pt x="95" y="235"/>
                      <a:pt x="90" y="232"/>
                      <a:pt x="87" y="227"/>
                    </a:cubicBezTo>
                    <a:cubicBezTo>
                      <a:pt x="87" y="245"/>
                      <a:pt x="65" y="220"/>
                      <a:pt x="60" y="218"/>
                    </a:cubicBezTo>
                    <a:cubicBezTo>
                      <a:pt x="60" y="229"/>
                      <a:pt x="80" y="248"/>
                      <a:pt x="56" y="249"/>
                    </a:cubicBezTo>
                    <a:cubicBezTo>
                      <a:pt x="43" y="250"/>
                      <a:pt x="33" y="240"/>
                      <a:pt x="30" y="229"/>
                    </a:cubicBezTo>
                    <a:cubicBezTo>
                      <a:pt x="28" y="220"/>
                      <a:pt x="27" y="212"/>
                      <a:pt x="24" y="203"/>
                    </a:cubicBezTo>
                    <a:cubicBezTo>
                      <a:pt x="21" y="194"/>
                      <a:pt x="11" y="176"/>
                      <a:pt x="14" y="166"/>
                    </a:cubicBezTo>
                  </a:path>
                </a:pathLst>
              </a:custGeom>
              <a:solidFill>
                <a:srgbClr val="0058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3" name="Freeform 1173">
                <a:extLst>
                  <a:ext uri="{FF2B5EF4-FFF2-40B4-BE49-F238E27FC236}">
                    <a16:creationId xmlns:a16="http://schemas.microsoft.com/office/drawing/2014/main" id="{39CDFB9D-4953-8A20-6BB6-39F5B907B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3313"/>
                <a:ext cx="55" cy="95"/>
              </a:xfrm>
              <a:custGeom>
                <a:avLst/>
                <a:gdLst>
                  <a:gd name="T0" fmla="*/ 0 w 35"/>
                  <a:gd name="T1" fmla="*/ 185 h 60"/>
                  <a:gd name="T2" fmla="*/ 104 w 35"/>
                  <a:gd name="T3" fmla="*/ 177 h 60"/>
                  <a:gd name="T4" fmla="*/ 74 w 35"/>
                  <a:gd name="T5" fmla="*/ 0 h 6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5" h="60">
                    <a:moveTo>
                      <a:pt x="0" y="47"/>
                    </a:moveTo>
                    <a:cubicBezTo>
                      <a:pt x="6" y="60"/>
                      <a:pt x="21" y="55"/>
                      <a:pt x="27" y="45"/>
                    </a:cubicBezTo>
                    <a:cubicBezTo>
                      <a:pt x="34" y="33"/>
                      <a:pt x="35" y="5"/>
                      <a:pt x="19" y="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4" name="Freeform 1174">
                <a:extLst>
                  <a:ext uri="{FF2B5EF4-FFF2-40B4-BE49-F238E27FC236}">
                    <a16:creationId xmlns:a16="http://schemas.microsoft.com/office/drawing/2014/main" id="{CCE52CFB-327B-6953-FD7F-0EF4DF1231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8" y="3032"/>
                <a:ext cx="134" cy="96"/>
              </a:xfrm>
              <a:custGeom>
                <a:avLst/>
                <a:gdLst>
                  <a:gd name="T0" fmla="*/ 13 w 85"/>
                  <a:gd name="T1" fmla="*/ 94 h 61"/>
                  <a:gd name="T2" fmla="*/ 20 w 85"/>
                  <a:gd name="T3" fmla="*/ 206 h 61"/>
                  <a:gd name="T4" fmla="*/ 82 w 85"/>
                  <a:gd name="T5" fmla="*/ 151 h 61"/>
                  <a:gd name="T6" fmla="*/ 203 w 85"/>
                  <a:gd name="T7" fmla="*/ 82 h 61"/>
                  <a:gd name="T8" fmla="*/ 333 w 85"/>
                  <a:gd name="T9" fmla="*/ 0 h 61"/>
                  <a:gd name="T10" fmla="*/ 199 w 85"/>
                  <a:gd name="T11" fmla="*/ 39 h 61"/>
                  <a:gd name="T12" fmla="*/ 39 w 85"/>
                  <a:gd name="T13" fmla="*/ 61 h 6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5" h="61">
                    <a:moveTo>
                      <a:pt x="3" y="24"/>
                    </a:moveTo>
                    <a:cubicBezTo>
                      <a:pt x="3" y="30"/>
                      <a:pt x="0" y="48"/>
                      <a:pt x="5" y="53"/>
                    </a:cubicBezTo>
                    <a:cubicBezTo>
                      <a:pt x="14" y="61"/>
                      <a:pt x="18" y="45"/>
                      <a:pt x="21" y="39"/>
                    </a:cubicBezTo>
                    <a:cubicBezTo>
                      <a:pt x="29" y="25"/>
                      <a:pt x="37" y="25"/>
                      <a:pt x="52" y="21"/>
                    </a:cubicBezTo>
                    <a:cubicBezTo>
                      <a:pt x="61" y="18"/>
                      <a:pt x="84" y="11"/>
                      <a:pt x="85" y="0"/>
                    </a:cubicBezTo>
                    <a:cubicBezTo>
                      <a:pt x="74" y="2"/>
                      <a:pt x="62" y="7"/>
                      <a:pt x="51" y="10"/>
                    </a:cubicBezTo>
                    <a:cubicBezTo>
                      <a:pt x="37" y="14"/>
                      <a:pt x="22" y="8"/>
                      <a:pt x="10" y="16"/>
                    </a:cubicBezTo>
                  </a:path>
                </a:pathLst>
              </a:custGeom>
              <a:solidFill>
                <a:srgbClr val="B7C0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5" name="Freeform 1175">
                <a:extLst>
                  <a:ext uri="{FF2B5EF4-FFF2-40B4-BE49-F238E27FC236}">
                    <a16:creationId xmlns:a16="http://schemas.microsoft.com/office/drawing/2014/main" id="{E0C7D274-6D31-EB60-97EB-A32AC206CE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" y="3060"/>
                <a:ext cx="27" cy="27"/>
              </a:xfrm>
              <a:custGeom>
                <a:avLst/>
                <a:gdLst>
                  <a:gd name="T0" fmla="*/ 25 w 17"/>
                  <a:gd name="T1" fmla="*/ 13 h 17"/>
                  <a:gd name="T2" fmla="*/ 13 w 17"/>
                  <a:gd name="T3" fmla="*/ 68 h 17"/>
                  <a:gd name="T4" fmla="*/ 68 w 17"/>
                  <a:gd name="T5" fmla="*/ 21 h 17"/>
                  <a:gd name="T6" fmla="*/ 40 w 17"/>
                  <a:gd name="T7" fmla="*/ 0 h 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" h="17">
                    <a:moveTo>
                      <a:pt x="6" y="3"/>
                    </a:moveTo>
                    <a:cubicBezTo>
                      <a:pt x="2" y="6"/>
                      <a:pt x="0" y="13"/>
                      <a:pt x="3" y="17"/>
                    </a:cubicBezTo>
                    <a:cubicBezTo>
                      <a:pt x="11" y="16"/>
                      <a:pt x="6" y="4"/>
                      <a:pt x="17" y="5"/>
                    </a:cubicBezTo>
                    <a:cubicBezTo>
                      <a:pt x="17" y="1"/>
                      <a:pt x="14" y="0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6" name="Freeform 1176">
                <a:extLst>
                  <a:ext uri="{FF2B5EF4-FFF2-40B4-BE49-F238E27FC236}">
                    <a16:creationId xmlns:a16="http://schemas.microsoft.com/office/drawing/2014/main" id="{060407FD-A46E-77B3-7E41-709D49792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5" y="3057"/>
                <a:ext cx="12" cy="8"/>
              </a:xfrm>
              <a:custGeom>
                <a:avLst/>
                <a:gdLst>
                  <a:gd name="T0" fmla="*/ 12 w 8"/>
                  <a:gd name="T1" fmla="*/ 0 h 5"/>
                  <a:gd name="T2" fmla="*/ 5 w 8"/>
                  <a:gd name="T3" fmla="*/ 5 h 5"/>
                  <a:gd name="T4" fmla="*/ 5 w 8"/>
                  <a:gd name="T5" fmla="*/ 16 h 5"/>
                  <a:gd name="T6" fmla="*/ 27 w 8"/>
                  <a:gd name="T7" fmla="*/ 8 h 5"/>
                  <a:gd name="T8" fmla="*/ 5 w 8"/>
                  <a:gd name="T9" fmla="*/ 0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3" y="0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4" y="4"/>
                      <a:pt x="6" y="5"/>
                      <a:pt x="8" y="2"/>
                    </a:cubicBezTo>
                    <a:cubicBezTo>
                      <a:pt x="7" y="0"/>
                      <a:pt x="4" y="0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7" name="Freeform 1177">
                <a:extLst>
                  <a:ext uri="{FF2B5EF4-FFF2-40B4-BE49-F238E27FC236}">
                    <a16:creationId xmlns:a16="http://schemas.microsoft.com/office/drawing/2014/main" id="{318C7F5D-1D3B-B4F0-62A7-4FA90624F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6" y="3187"/>
                <a:ext cx="112" cy="46"/>
              </a:xfrm>
              <a:custGeom>
                <a:avLst/>
                <a:gdLst>
                  <a:gd name="T0" fmla="*/ 27 w 71"/>
                  <a:gd name="T1" fmla="*/ 16 h 29"/>
                  <a:gd name="T2" fmla="*/ 129 w 71"/>
                  <a:gd name="T3" fmla="*/ 16 h 29"/>
                  <a:gd name="T4" fmla="*/ 251 w 71"/>
                  <a:gd name="T5" fmla="*/ 81 h 29"/>
                  <a:gd name="T6" fmla="*/ 211 w 71"/>
                  <a:gd name="T7" fmla="*/ 103 h 29"/>
                  <a:gd name="T8" fmla="*/ 144 w 71"/>
                  <a:gd name="T9" fmla="*/ 43 h 29"/>
                  <a:gd name="T10" fmla="*/ 52 w 71"/>
                  <a:gd name="T11" fmla="*/ 43 h 29"/>
                  <a:gd name="T12" fmla="*/ 5 w 71"/>
                  <a:gd name="T13" fmla="*/ 52 h 29"/>
                  <a:gd name="T14" fmla="*/ 27 w 71"/>
                  <a:gd name="T15" fmla="*/ 16 h 2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1" h="29">
                    <a:moveTo>
                      <a:pt x="7" y="4"/>
                    </a:moveTo>
                    <a:cubicBezTo>
                      <a:pt x="14" y="0"/>
                      <a:pt x="23" y="1"/>
                      <a:pt x="33" y="4"/>
                    </a:cubicBezTo>
                    <a:cubicBezTo>
                      <a:pt x="42" y="7"/>
                      <a:pt x="56" y="15"/>
                      <a:pt x="64" y="20"/>
                    </a:cubicBezTo>
                    <a:cubicBezTo>
                      <a:pt x="71" y="25"/>
                      <a:pt x="62" y="29"/>
                      <a:pt x="54" y="26"/>
                    </a:cubicBezTo>
                    <a:cubicBezTo>
                      <a:pt x="46" y="23"/>
                      <a:pt x="45" y="16"/>
                      <a:pt x="37" y="11"/>
                    </a:cubicBezTo>
                    <a:cubicBezTo>
                      <a:pt x="28" y="6"/>
                      <a:pt x="20" y="8"/>
                      <a:pt x="13" y="11"/>
                    </a:cubicBezTo>
                    <a:cubicBezTo>
                      <a:pt x="7" y="15"/>
                      <a:pt x="4" y="16"/>
                      <a:pt x="1" y="13"/>
                    </a:cubicBezTo>
                    <a:cubicBezTo>
                      <a:pt x="0" y="10"/>
                      <a:pt x="1" y="8"/>
                      <a:pt x="7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8" name="Freeform 1178">
                <a:extLst>
                  <a:ext uri="{FF2B5EF4-FFF2-40B4-BE49-F238E27FC236}">
                    <a16:creationId xmlns:a16="http://schemas.microsoft.com/office/drawing/2014/main" id="{A28243B6-9CE4-CFA5-D604-82720D29EF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7" y="3160"/>
                <a:ext cx="82" cy="32"/>
              </a:xfrm>
              <a:custGeom>
                <a:avLst/>
                <a:gdLst>
                  <a:gd name="T0" fmla="*/ 5 w 52"/>
                  <a:gd name="T1" fmla="*/ 46 h 20"/>
                  <a:gd name="T2" fmla="*/ 62 w 52"/>
                  <a:gd name="T3" fmla="*/ 61 h 20"/>
                  <a:gd name="T4" fmla="*/ 162 w 52"/>
                  <a:gd name="T5" fmla="*/ 26 h 20"/>
                  <a:gd name="T6" fmla="*/ 197 w 52"/>
                  <a:gd name="T7" fmla="*/ 5 h 20"/>
                  <a:gd name="T8" fmla="*/ 121 w 52"/>
                  <a:gd name="T9" fmla="*/ 13 h 20"/>
                  <a:gd name="T10" fmla="*/ 43 w 52"/>
                  <a:gd name="T11" fmla="*/ 16 h 20"/>
                  <a:gd name="T12" fmla="*/ 5 w 52"/>
                  <a:gd name="T13" fmla="*/ 46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20">
                    <a:moveTo>
                      <a:pt x="1" y="11"/>
                    </a:moveTo>
                    <a:cubicBezTo>
                      <a:pt x="0" y="18"/>
                      <a:pt x="5" y="20"/>
                      <a:pt x="16" y="15"/>
                    </a:cubicBezTo>
                    <a:cubicBezTo>
                      <a:pt x="28" y="10"/>
                      <a:pt x="33" y="7"/>
                      <a:pt x="41" y="6"/>
                    </a:cubicBezTo>
                    <a:cubicBezTo>
                      <a:pt x="48" y="4"/>
                      <a:pt x="52" y="3"/>
                      <a:pt x="50" y="1"/>
                    </a:cubicBezTo>
                    <a:cubicBezTo>
                      <a:pt x="48" y="0"/>
                      <a:pt x="37" y="1"/>
                      <a:pt x="31" y="3"/>
                    </a:cubicBezTo>
                    <a:cubicBezTo>
                      <a:pt x="24" y="4"/>
                      <a:pt x="17" y="5"/>
                      <a:pt x="11" y="4"/>
                    </a:cubicBezTo>
                    <a:cubicBezTo>
                      <a:pt x="6" y="3"/>
                      <a:pt x="2" y="7"/>
                      <a:pt x="1" y="11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9" name="Freeform 1179">
                <a:extLst>
                  <a:ext uri="{FF2B5EF4-FFF2-40B4-BE49-F238E27FC236}">
                    <a16:creationId xmlns:a16="http://schemas.microsoft.com/office/drawing/2014/main" id="{04E64DF7-32AF-8CE8-FBB5-CAE0BF4E15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3169"/>
                <a:ext cx="198" cy="43"/>
              </a:xfrm>
              <a:custGeom>
                <a:avLst/>
                <a:gdLst>
                  <a:gd name="T0" fmla="*/ 491 w 125"/>
                  <a:gd name="T1" fmla="*/ 76 h 27"/>
                  <a:gd name="T2" fmla="*/ 434 w 125"/>
                  <a:gd name="T3" fmla="*/ 102 h 27"/>
                  <a:gd name="T4" fmla="*/ 279 w 125"/>
                  <a:gd name="T5" fmla="*/ 29 h 27"/>
                  <a:gd name="T6" fmla="*/ 138 w 125"/>
                  <a:gd name="T7" fmla="*/ 35 h 27"/>
                  <a:gd name="T8" fmla="*/ 21 w 125"/>
                  <a:gd name="T9" fmla="*/ 89 h 27"/>
                  <a:gd name="T10" fmla="*/ 55 w 125"/>
                  <a:gd name="T11" fmla="*/ 61 h 27"/>
                  <a:gd name="T12" fmla="*/ 155 w 125"/>
                  <a:gd name="T13" fmla="*/ 16 h 27"/>
                  <a:gd name="T14" fmla="*/ 279 w 125"/>
                  <a:gd name="T15" fmla="*/ 16 h 27"/>
                  <a:gd name="T16" fmla="*/ 407 w 125"/>
                  <a:gd name="T17" fmla="*/ 48 h 27"/>
                  <a:gd name="T18" fmla="*/ 491 w 125"/>
                  <a:gd name="T19" fmla="*/ 76 h 2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5" h="27">
                    <a:moveTo>
                      <a:pt x="124" y="19"/>
                    </a:moveTo>
                    <a:cubicBezTo>
                      <a:pt x="125" y="25"/>
                      <a:pt x="118" y="27"/>
                      <a:pt x="109" y="25"/>
                    </a:cubicBezTo>
                    <a:cubicBezTo>
                      <a:pt x="100" y="22"/>
                      <a:pt x="86" y="11"/>
                      <a:pt x="70" y="7"/>
                    </a:cubicBezTo>
                    <a:cubicBezTo>
                      <a:pt x="55" y="4"/>
                      <a:pt x="48" y="3"/>
                      <a:pt x="35" y="9"/>
                    </a:cubicBezTo>
                    <a:cubicBezTo>
                      <a:pt x="23" y="16"/>
                      <a:pt x="10" y="27"/>
                      <a:pt x="5" y="22"/>
                    </a:cubicBezTo>
                    <a:cubicBezTo>
                      <a:pt x="0" y="18"/>
                      <a:pt x="8" y="17"/>
                      <a:pt x="14" y="15"/>
                    </a:cubicBezTo>
                    <a:cubicBezTo>
                      <a:pt x="21" y="13"/>
                      <a:pt x="32" y="6"/>
                      <a:pt x="39" y="4"/>
                    </a:cubicBezTo>
                    <a:cubicBezTo>
                      <a:pt x="46" y="1"/>
                      <a:pt x="59" y="0"/>
                      <a:pt x="70" y="4"/>
                    </a:cubicBezTo>
                    <a:cubicBezTo>
                      <a:pt x="82" y="7"/>
                      <a:pt x="92" y="12"/>
                      <a:pt x="102" y="12"/>
                    </a:cubicBezTo>
                    <a:cubicBezTo>
                      <a:pt x="112" y="13"/>
                      <a:pt x="123" y="13"/>
                      <a:pt x="124" y="19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0" name="Freeform 1180">
                <a:extLst>
                  <a:ext uri="{FF2B5EF4-FFF2-40B4-BE49-F238E27FC236}">
                    <a16:creationId xmlns:a16="http://schemas.microsoft.com/office/drawing/2014/main" id="{4C85E3FA-03DC-936C-74CD-9881CD932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9" y="3188"/>
                <a:ext cx="89" cy="46"/>
              </a:xfrm>
              <a:custGeom>
                <a:avLst/>
                <a:gdLst>
                  <a:gd name="T0" fmla="*/ 162 w 56"/>
                  <a:gd name="T1" fmla="*/ 63 h 29"/>
                  <a:gd name="T2" fmla="*/ 48 w 56"/>
                  <a:gd name="T3" fmla="*/ 21 h 29"/>
                  <a:gd name="T4" fmla="*/ 25 w 56"/>
                  <a:gd name="T5" fmla="*/ 27 h 29"/>
                  <a:gd name="T6" fmla="*/ 103 w 56"/>
                  <a:gd name="T7" fmla="*/ 76 h 29"/>
                  <a:gd name="T8" fmla="*/ 164 w 56"/>
                  <a:gd name="T9" fmla="*/ 111 h 29"/>
                  <a:gd name="T10" fmla="*/ 219 w 56"/>
                  <a:gd name="T11" fmla="*/ 81 h 29"/>
                  <a:gd name="T12" fmla="*/ 162 w 56"/>
                  <a:gd name="T13" fmla="*/ 63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6" h="29">
                    <a:moveTo>
                      <a:pt x="40" y="16"/>
                    </a:moveTo>
                    <a:cubicBezTo>
                      <a:pt x="31" y="17"/>
                      <a:pt x="20" y="10"/>
                      <a:pt x="12" y="5"/>
                    </a:cubicBezTo>
                    <a:cubicBezTo>
                      <a:pt x="4" y="0"/>
                      <a:pt x="0" y="4"/>
                      <a:pt x="6" y="7"/>
                    </a:cubicBezTo>
                    <a:cubicBezTo>
                      <a:pt x="11" y="9"/>
                      <a:pt x="21" y="14"/>
                      <a:pt x="26" y="19"/>
                    </a:cubicBezTo>
                    <a:cubicBezTo>
                      <a:pt x="31" y="23"/>
                      <a:pt x="35" y="27"/>
                      <a:pt x="41" y="28"/>
                    </a:cubicBezTo>
                    <a:cubicBezTo>
                      <a:pt x="46" y="29"/>
                      <a:pt x="56" y="25"/>
                      <a:pt x="55" y="20"/>
                    </a:cubicBezTo>
                    <a:cubicBezTo>
                      <a:pt x="53" y="15"/>
                      <a:pt x="47" y="14"/>
                      <a:pt x="40" y="16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1" name="Freeform 1181">
                <a:extLst>
                  <a:ext uri="{FF2B5EF4-FFF2-40B4-BE49-F238E27FC236}">
                    <a16:creationId xmlns:a16="http://schemas.microsoft.com/office/drawing/2014/main" id="{11086CCE-8C1C-3260-5045-AFC792F1F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1" y="3179"/>
                <a:ext cx="74" cy="39"/>
              </a:xfrm>
              <a:custGeom>
                <a:avLst/>
                <a:gdLst>
                  <a:gd name="T0" fmla="*/ 184 w 47"/>
                  <a:gd name="T1" fmla="*/ 12 h 25"/>
                  <a:gd name="T2" fmla="*/ 148 w 47"/>
                  <a:gd name="T3" fmla="*/ 14 h 25"/>
                  <a:gd name="T4" fmla="*/ 55 w 47"/>
                  <a:gd name="T5" fmla="*/ 73 h 25"/>
                  <a:gd name="T6" fmla="*/ 14 w 47"/>
                  <a:gd name="T7" fmla="*/ 83 h 25"/>
                  <a:gd name="T8" fmla="*/ 39 w 47"/>
                  <a:gd name="T9" fmla="*/ 47 h 25"/>
                  <a:gd name="T10" fmla="*/ 129 w 47"/>
                  <a:gd name="T11" fmla="*/ 0 h 25"/>
                  <a:gd name="T12" fmla="*/ 184 w 47"/>
                  <a:gd name="T13" fmla="*/ 12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7" h="25">
                    <a:moveTo>
                      <a:pt x="47" y="3"/>
                    </a:moveTo>
                    <a:cubicBezTo>
                      <a:pt x="47" y="6"/>
                      <a:pt x="44" y="3"/>
                      <a:pt x="38" y="4"/>
                    </a:cubicBezTo>
                    <a:cubicBezTo>
                      <a:pt x="32" y="5"/>
                      <a:pt x="22" y="7"/>
                      <a:pt x="14" y="19"/>
                    </a:cubicBezTo>
                    <a:cubicBezTo>
                      <a:pt x="10" y="25"/>
                      <a:pt x="7" y="25"/>
                      <a:pt x="4" y="22"/>
                    </a:cubicBezTo>
                    <a:cubicBezTo>
                      <a:pt x="0" y="19"/>
                      <a:pt x="6" y="15"/>
                      <a:pt x="10" y="12"/>
                    </a:cubicBezTo>
                    <a:cubicBezTo>
                      <a:pt x="14" y="8"/>
                      <a:pt x="26" y="1"/>
                      <a:pt x="33" y="0"/>
                    </a:cubicBezTo>
                    <a:cubicBezTo>
                      <a:pt x="41" y="0"/>
                      <a:pt x="47" y="1"/>
                      <a:pt x="47" y="3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2" name="Freeform 1182">
                <a:extLst>
                  <a:ext uri="{FF2B5EF4-FFF2-40B4-BE49-F238E27FC236}">
                    <a16:creationId xmlns:a16="http://schemas.microsoft.com/office/drawing/2014/main" id="{28814A4B-AB78-A227-FF7B-8251AE257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0" y="3204"/>
                <a:ext cx="33" cy="21"/>
              </a:xfrm>
              <a:custGeom>
                <a:avLst/>
                <a:gdLst>
                  <a:gd name="T0" fmla="*/ 74 w 21"/>
                  <a:gd name="T1" fmla="*/ 39 h 13"/>
                  <a:gd name="T2" fmla="*/ 47 w 21"/>
                  <a:gd name="T3" fmla="*/ 0 h 13"/>
                  <a:gd name="T4" fmla="*/ 8 w 21"/>
                  <a:gd name="T5" fmla="*/ 13 h 13"/>
                  <a:gd name="T6" fmla="*/ 39 w 21"/>
                  <a:gd name="T7" fmla="*/ 55 h 13"/>
                  <a:gd name="T8" fmla="*/ 74 w 21"/>
                  <a:gd name="T9" fmla="*/ 39 h 1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21" y="3"/>
                      <a:pt x="17" y="0"/>
                      <a:pt x="12" y="0"/>
                    </a:cubicBezTo>
                    <a:cubicBezTo>
                      <a:pt x="7" y="0"/>
                      <a:pt x="3" y="0"/>
                      <a:pt x="2" y="3"/>
                    </a:cubicBezTo>
                    <a:cubicBezTo>
                      <a:pt x="0" y="7"/>
                      <a:pt x="5" y="13"/>
                      <a:pt x="10" y="13"/>
                    </a:cubicBezTo>
                    <a:cubicBezTo>
                      <a:pt x="13" y="13"/>
                      <a:pt x="18" y="12"/>
                      <a:pt x="19" y="9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3" name="Freeform 1183">
                <a:extLst>
                  <a:ext uri="{FF2B5EF4-FFF2-40B4-BE49-F238E27FC236}">
                    <a16:creationId xmlns:a16="http://schemas.microsoft.com/office/drawing/2014/main" id="{89579028-87C7-C11C-E2B3-58BB6EE6A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206"/>
                <a:ext cx="24" cy="17"/>
              </a:xfrm>
              <a:custGeom>
                <a:avLst/>
                <a:gdLst>
                  <a:gd name="T0" fmla="*/ 29 w 15"/>
                  <a:gd name="T1" fmla="*/ 36 h 11"/>
                  <a:gd name="T2" fmla="*/ 5 w 15"/>
                  <a:gd name="T3" fmla="*/ 22 h 11"/>
                  <a:gd name="T4" fmla="*/ 0 w 15"/>
                  <a:gd name="T5" fmla="*/ 12 h 11"/>
                  <a:gd name="T6" fmla="*/ 35 w 15"/>
                  <a:gd name="T7" fmla="*/ 0 h 11"/>
                  <a:gd name="T8" fmla="*/ 56 w 15"/>
                  <a:gd name="T9" fmla="*/ 12 h 11"/>
                  <a:gd name="T10" fmla="*/ 61 w 15"/>
                  <a:gd name="T11" fmla="*/ 19 h 11"/>
                  <a:gd name="T12" fmla="*/ 61 w 15"/>
                  <a:gd name="T13" fmla="*/ 26 h 11"/>
                  <a:gd name="T14" fmla="*/ 29 w 15"/>
                  <a:gd name="T15" fmla="*/ 36 h 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" h="11">
                    <a:moveTo>
                      <a:pt x="7" y="10"/>
                    </a:moveTo>
                    <a:cubicBezTo>
                      <a:pt x="5" y="10"/>
                      <a:pt x="2" y="8"/>
                      <a:pt x="1" y="6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1" y="1"/>
                      <a:pt x="3" y="0"/>
                      <a:pt x="9" y="0"/>
                    </a:cubicBezTo>
                    <a:cubicBezTo>
                      <a:pt x="11" y="0"/>
                      <a:pt x="13" y="1"/>
                      <a:pt x="14" y="3"/>
                    </a:cubicBezTo>
                    <a:cubicBezTo>
                      <a:pt x="15" y="3"/>
                      <a:pt x="15" y="4"/>
                      <a:pt x="15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3" y="10"/>
                      <a:pt x="10" y="11"/>
                      <a:pt x="7" y="10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4" name="Freeform 1184">
                <a:extLst>
                  <a:ext uri="{FF2B5EF4-FFF2-40B4-BE49-F238E27FC236}">
                    <a16:creationId xmlns:a16="http://schemas.microsoft.com/office/drawing/2014/main" id="{DE5A2EF1-A909-84AF-327F-D2A550E867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8" y="3131"/>
                <a:ext cx="74" cy="31"/>
              </a:xfrm>
              <a:custGeom>
                <a:avLst/>
                <a:gdLst>
                  <a:gd name="T0" fmla="*/ 164 w 47"/>
                  <a:gd name="T1" fmla="*/ 75 h 19"/>
                  <a:gd name="T2" fmla="*/ 121 w 47"/>
                  <a:gd name="T3" fmla="*/ 55 h 19"/>
                  <a:gd name="T4" fmla="*/ 49 w 47"/>
                  <a:gd name="T5" fmla="*/ 47 h 19"/>
                  <a:gd name="T6" fmla="*/ 0 w 47"/>
                  <a:gd name="T7" fmla="*/ 39 h 19"/>
                  <a:gd name="T8" fmla="*/ 43 w 47"/>
                  <a:gd name="T9" fmla="*/ 21 h 19"/>
                  <a:gd name="T10" fmla="*/ 94 w 47"/>
                  <a:gd name="T11" fmla="*/ 34 h 19"/>
                  <a:gd name="T12" fmla="*/ 164 w 47"/>
                  <a:gd name="T13" fmla="*/ 34 h 19"/>
                  <a:gd name="T14" fmla="*/ 184 w 47"/>
                  <a:gd name="T15" fmla="*/ 62 h 19"/>
                  <a:gd name="T16" fmla="*/ 164 w 47"/>
                  <a:gd name="T17" fmla="*/ 75 h 1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7" h="19">
                    <a:moveTo>
                      <a:pt x="42" y="17"/>
                    </a:moveTo>
                    <a:cubicBezTo>
                      <a:pt x="40" y="16"/>
                      <a:pt x="35" y="13"/>
                      <a:pt x="31" y="13"/>
                    </a:cubicBezTo>
                    <a:cubicBezTo>
                      <a:pt x="27" y="13"/>
                      <a:pt x="18" y="12"/>
                      <a:pt x="13" y="11"/>
                    </a:cubicBezTo>
                    <a:cubicBezTo>
                      <a:pt x="7" y="10"/>
                      <a:pt x="0" y="17"/>
                      <a:pt x="0" y="9"/>
                    </a:cubicBezTo>
                    <a:cubicBezTo>
                      <a:pt x="0" y="0"/>
                      <a:pt x="8" y="4"/>
                      <a:pt x="11" y="5"/>
                    </a:cubicBezTo>
                    <a:cubicBezTo>
                      <a:pt x="14" y="7"/>
                      <a:pt x="18" y="7"/>
                      <a:pt x="24" y="8"/>
                    </a:cubicBezTo>
                    <a:cubicBezTo>
                      <a:pt x="30" y="9"/>
                      <a:pt x="39" y="9"/>
                      <a:pt x="42" y="8"/>
                    </a:cubicBezTo>
                    <a:cubicBezTo>
                      <a:pt x="44" y="7"/>
                      <a:pt x="47" y="11"/>
                      <a:pt x="47" y="14"/>
                    </a:cubicBezTo>
                    <a:cubicBezTo>
                      <a:pt x="47" y="16"/>
                      <a:pt x="45" y="19"/>
                      <a:pt x="42" y="17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5" name="Freeform 1185">
                <a:extLst>
                  <a:ext uri="{FF2B5EF4-FFF2-40B4-BE49-F238E27FC236}">
                    <a16:creationId xmlns:a16="http://schemas.microsoft.com/office/drawing/2014/main" id="{F86EE33D-0DDF-B32F-2CB9-5CAC3A3A52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0" y="3143"/>
                <a:ext cx="172" cy="53"/>
              </a:xfrm>
              <a:custGeom>
                <a:avLst/>
                <a:gdLst>
                  <a:gd name="T0" fmla="*/ 331 w 109"/>
                  <a:gd name="T1" fmla="*/ 56 h 34"/>
                  <a:gd name="T2" fmla="*/ 284 w 109"/>
                  <a:gd name="T3" fmla="*/ 42 h 34"/>
                  <a:gd name="T4" fmla="*/ 172 w 109"/>
                  <a:gd name="T5" fmla="*/ 34 h 34"/>
                  <a:gd name="T6" fmla="*/ 74 w 109"/>
                  <a:gd name="T7" fmla="*/ 8 h 34"/>
                  <a:gd name="T8" fmla="*/ 5 w 109"/>
                  <a:gd name="T9" fmla="*/ 22 h 34"/>
                  <a:gd name="T10" fmla="*/ 52 w 109"/>
                  <a:gd name="T11" fmla="*/ 39 h 34"/>
                  <a:gd name="T12" fmla="*/ 117 w 109"/>
                  <a:gd name="T13" fmla="*/ 34 h 34"/>
                  <a:gd name="T14" fmla="*/ 197 w 109"/>
                  <a:gd name="T15" fmla="*/ 53 h 34"/>
                  <a:gd name="T16" fmla="*/ 181 w 109"/>
                  <a:gd name="T17" fmla="*/ 61 h 34"/>
                  <a:gd name="T18" fmla="*/ 134 w 109"/>
                  <a:gd name="T19" fmla="*/ 53 h 34"/>
                  <a:gd name="T20" fmla="*/ 164 w 109"/>
                  <a:gd name="T21" fmla="*/ 75 h 34"/>
                  <a:gd name="T22" fmla="*/ 267 w 109"/>
                  <a:gd name="T23" fmla="*/ 95 h 34"/>
                  <a:gd name="T24" fmla="*/ 369 w 109"/>
                  <a:gd name="T25" fmla="*/ 117 h 34"/>
                  <a:gd name="T26" fmla="*/ 423 w 109"/>
                  <a:gd name="T27" fmla="*/ 108 h 34"/>
                  <a:gd name="T28" fmla="*/ 374 w 109"/>
                  <a:gd name="T29" fmla="*/ 87 h 34"/>
                  <a:gd name="T30" fmla="*/ 264 w 109"/>
                  <a:gd name="T31" fmla="*/ 75 h 34"/>
                  <a:gd name="T32" fmla="*/ 251 w 109"/>
                  <a:gd name="T33" fmla="*/ 65 h 34"/>
                  <a:gd name="T34" fmla="*/ 286 w 109"/>
                  <a:gd name="T35" fmla="*/ 65 h 34"/>
                  <a:gd name="T36" fmla="*/ 331 w 109"/>
                  <a:gd name="T37" fmla="*/ 56 h 3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09" h="34">
                    <a:moveTo>
                      <a:pt x="84" y="15"/>
                    </a:moveTo>
                    <a:cubicBezTo>
                      <a:pt x="85" y="9"/>
                      <a:pt x="78" y="9"/>
                      <a:pt x="72" y="11"/>
                    </a:cubicBezTo>
                    <a:cubicBezTo>
                      <a:pt x="65" y="12"/>
                      <a:pt x="54" y="11"/>
                      <a:pt x="44" y="9"/>
                    </a:cubicBezTo>
                    <a:cubicBezTo>
                      <a:pt x="35" y="6"/>
                      <a:pt x="30" y="3"/>
                      <a:pt x="19" y="2"/>
                    </a:cubicBezTo>
                    <a:cubicBezTo>
                      <a:pt x="8" y="1"/>
                      <a:pt x="2" y="0"/>
                      <a:pt x="1" y="6"/>
                    </a:cubicBezTo>
                    <a:cubicBezTo>
                      <a:pt x="0" y="12"/>
                      <a:pt x="10" y="11"/>
                      <a:pt x="13" y="10"/>
                    </a:cubicBezTo>
                    <a:cubicBezTo>
                      <a:pt x="15" y="8"/>
                      <a:pt x="21" y="8"/>
                      <a:pt x="30" y="9"/>
                    </a:cubicBezTo>
                    <a:cubicBezTo>
                      <a:pt x="40" y="11"/>
                      <a:pt x="48" y="14"/>
                      <a:pt x="50" y="14"/>
                    </a:cubicBezTo>
                    <a:cubicBezTo>
                      <a:pt x="52" y="14"/>
                      <a:pt x="52" y="18"/>
                      <a:pt x="46" y="16"/>
                    </a:cubicBezTo>
                    <a:cubicBezTo>
                      <a:pt x="39" y="13"/>
                      <a:pt x="35" y="12"/>
                      <a:pt x="34" y="14"/>
                    </a:cubicBezTo>
                    <a:cubicBezTo>
                      <a:pt x="32" y="17"/>
                      <a:pt x="36" y="19"/>
                      <a:pt x="42" y="20"/>
                    </a:cubicBezTo>
                    <a:cubicBezTo>
                      <a:pt x="48" y="21"/>
                      <a:pt x="56" y="26"/>
                      <a:pt x="68" y="25"/>
                    </a:cubicBezTo>
                    <a:cubicBezTo>
                      <a:pt x="79" y="25"/>
                      <a:pt x="86" y="27"/>
                      <a:pt x="94" y="31"/>
                    </a:cubicBezTo>
                    <a:cubicBezTo>
                      <a:pt x="103" y="34"/>
                      <a:pt x="107" y="31"/>
                      <a:pt x="108" y="28"/>
                    </a:cubicBezTo>
                    <a:cubicBezTo>
                      <a:pt x="109" y="25"/>
                      <a:pt x="105" y="21"/>
                      <a:pt x="95" y="23"/>
                    </a:cubicBezTo>
                    <a:cubicBezTo>
                      <a:pt x="85" y="24"/>
                      <a:pt x="74" y="21"/>
                      <a:pt x="67" y="20"/>
                    </a:cubicBezTo>
                    <a:cubicBezTo>
                      <a:pt x="64" y="20"/>
                      <a:pt x="63" y="19"/>
                      <a:pt x="64" y="17"/>
                    </a:cubicBezTo>
                    <a:cubicBezTo>
                      <a:pt x="65" y="15"/>
                      <a:pt x="69" y="16"/>
                      <a:pt x="73" y="17"/>
                    </a:cubicBezTo>
                    <a:cubicBezTo>
                      <a:pt x="76" y="18"/>
                      <a:pt x="84" y="19"/>
                      <a:pt x="84" y="15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6" name="Freeform 1186">
                <a:extLst>
                  <a:ext uri="{FF2B5EF4-FFF2-40B4-BE49-F238E27FC236}">
                    <a16:creationId xmlns:a16="http://schemas.microsoft.com/office/drawing/2014/main" id="{CF1B3573-B689-4DA7-0BE0-D387EA75A0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188"/>
                <a:ext cx="100" cy="41"/>
              </a:xfrm>
              <a:custGeom>
                <a:avLst/>
                <a:gdLst>
                  <a:gd name="T0" fmla="*/ 121 w 63"/>
                  <a:gd name="T1" fmla="*/ 14 h 26"/>
                  <a:gd name="T2" fmla="*/ 244 w 63"/>
                  <a:gd name="T3" fmla="*/ 79 h 26"/>
                  <a:gd name="T4" fmla="*/ 252 w 63"/>
                  <a:gd name="T5" fmla="*/ 90 h 26"/>
                  <a:gd name="T6" fmla="*/ 211 w 63"/>
                  <a:gd name="T7" fmla="*/ 95 h 26"/>
                  <a:gd name="T8" fmla="*/ 176 w 63"/>
                  <a:gd name="T9" fmla="*/ 68 h 26"/>
                  <a:gd name="T10" fmla="*/ 141 w 63"/>
                  <a:gd name="T11" fmla="*/ 35 h 26"/>
                  <a:gd name="T12" fmla="*/ 43 w 63"/>
                  <a:gd name="T13" fmla="*/ 35 h 26"/>
                  <a:gd name="T14" fmla="*/ 0 w 63"/>
                  <a:gd name="T15" fmla="*/ 43 h 26"/>
                  <a:gd name="T16" fmla="*/ 0 w 63"/>
                  <a:gd name="T17" fmla="*/ 39 h 26"/>
                  <a:gd name="T18" fmla="*/ 21 w 63"/>
                  <a:gd name="T19" fmla="*/ 14 h 26"/>
                  <a:gd name="T20" fmla="*/ 121 w 63"/>
                  <a:gd name="T21" fmla="*/ 14 h 2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3" h="26">
                    <a:moveTo>
                      <a:pt x="30" y="4"/>
                    </a:moveTo>
                    <a:cubicBezTo>
                      <a:pt x="40" y="7"/>
                      <a:pt x="55" y="16"/>
                      <a:pt x="61" y="20"/>
                    </a:cubicBezTo>
                    <a:cubicBezTo>
                      <a:pt x="62" y="20"/>
                      <a:pt x="63" y="22"/>
                      <a:pt x="63" y="23"/>
                    </a:cubicBezTo>
                    <a:cubicBezTo>
                      <a:pt x="62" y="25"/>
                      <a:pt x="57" y="26"/>
                      <a:pt x="53" y="24"/>
                    </a:cubicBezTo>
                    <a:cubicBezTo>
                      <a:pt x="48" y="23"/>
                      <a:pt x="46" y="20"/>
                      <a:pt x="44" y="17"/>
                    </a:cubicBezTo>
                    <a:cubicBezTo>
                      <a:pt x="42" y="14"/>
                      <a:pt x="39" y="12"/>
                      <a:pt x="35" y="9"/>
                    </a:cubicBezTo>
                    <a:cubicBezTo>
                      <a:pt x="28" y="5"/>
                      <a:pt x="19" y="5"/>
                      <a:pt x="11" y="9"/>
                    </a:cubicBezTo>
                    <a:cubicBezTo>
                      <a:pt x="4" y="13"/>
                      <a:pt x="2" y="13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9"/>
                      <a:pt x="1" y="7"/>
                      <a:pt x="5" y="4"/>
                    </a:cubicBezTo>
                    <a:cubicBezTo>
                      <a:pt x="11" y="0"/>
                      <a:pt x="19" y="0"/>
                      <a:pt x="30" y="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7" name="Freeform 1187">
                <a:extLst>
                  <a:ext uri="{FF2B5EF4-FFF2-40B4-BE49-F238E27FC236}">
                    <a16:creationId xmlns:a16="http://schemas.microsoft.com/office/drawing/2014/main" id="{D36B685F-5841-EA23-59D1-2509BBBF4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3162"/>
                <a:ext cx="74" cy="25"/>
              </a:xfrm>
              <a:custGeom>
                <a:avLst/>
                <a:gdLst>
                  <a:gd name="T0" fmla="*/ 151 w 47"/>
                  <a:gd name="T1" fmla="*/ 14 h 16"/>
                  <a:gd name="T2" fmla="*/ 55 w 47"/>
                  <a:gd name="T3" fmla="*/ 48 h 16"/>
                  <a:gd name="T4" fmla="*/ 5 w 47"/>
                  <a:gd name="T5" fmla="*/ 56 h 16"/>
                  <a:gd name="T6" fmla="*/ 0 w 47"/>
                  <a:gd name="T7" fmla="*/ 39 h 16"/>
                  <a:gd name="T8" fmla="*/ 35 w 47"/>
                  <a:gd name="T9" fmla="*/ 14 h 16"/>
                  <a:gd name="T10" fmla="*/ 113 w 47"/>
                  <a:gd name="T11" fmla="*/ 13 h 16"/>
                  <a:gd name="T12" fmla="*/ 184 w 47"/>
                  <a:gd name="T13" fmla="*/ 5 h 16"/>
                  <a:gd name="T14" fmla="*/ 151 w 47"/>
                  <a:gd name="T15" fmla="*/ 14 h 1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7" h="16">
                    <a:moveTo>
                      <a:pt x="39" y="4"/>
                    </a:moveTo>
                    <a:cubicBezTo>
                      <a:pt x="31" y="5"/>
                      <a:pt x="26" y="7"/>
                      <a:pt x="14" y="13"/>
                    </a:cubicBezTo>
                    <a:cubicBezTo>
                      <a:pt x="6" y="16"/>
                      <a:pt x="3" y="16"/>
                      <a:pt x="1" y="15"/>
                    </a:cubicBezTo>
                    <a:cubicBezTo>
                      <a:pt x="0" y="14"/>
                      <a:pt x="0" y="13"/>
                      <a:pt x="0" y="10"/>
                    </a:cubicBezTo>
                    <a:cubicBezTo>
                      <a:pt x="1" y="7"/>
                      <a:pt x="5" y="3"/>
                      <a:pt x="9" y="4"/>
                    </a:cubicBezTo>
                    <a:cubicBezTo>
                      <a:pt x="14" y="5"/>
                      <a:pt x="20" y="5"/>
                      <a:pt x="29" y="3"/>
                    </a:cubicBezTo>
                    <a:cubicBezTo>
                      <a:pt x="44" y="0"/>
                      <a:pt x="47" y="1"/>
                      <a:pt x="47" y="1"/>
                    </a:cubicBezTo>
                    <a:cubicBezTo>
                      <a:pt x="46" y="2"/>
                      <a:pt x="45" y="2"/>
                      <a:pt x="39" y="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8" name="Freeform 1188">
                <a:extLst>
                  <a:ext uri="{FF2B5EF4-FFF2-40B4-BE49-F238E27FC236}">
                    <a16:creationId xmlns:a16="http://schemas.microsoft.com/office/drawing/2014/main" id="{D858A152-9CA8-4E3F-4497-D7ADC9CFC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4" y="3171"/>
                <a:ext cx="188" cy="38"/>
              </a:xfrm>
              <a:custGeom>
                <a:avLst/>
                <a:gdLst>
                  <a:gd name="T0" fmla="*/ 122 w 119"/>
                  <a:gd name="T1" fmla="*/ 27 h 24"/>
                  <a:gd name="T2" fmla="*/ 81 w 119"/>
                  <a:gd name="T3" fmla="*/ 52 h 24"/>
                  <a:gd name="T4" fmla="*/ 8 w 119"/>
                  <a:gd name="T5" fmla="*/ 81 h 24"/>
                  <a:gd name="T6" fmla="*/ 0 w 119"/>
                  <a:gd name="T7" fmla="*/ 76 h 24"/>
                  <a:gd name="T8" fmla="*/ 27 w 119"/>
                  <a:gd name="T9" fmla="*/ 63 h 24"/>
                  <a:gd name="T10" fmla="*/ 43 w 119"/>
                  <a:gd name="T11" fmla="*/ 60 h 24"/>
                  <a:gd name="T12" fmla="*/ 95 w 119"/>
                  <a:gd name="T13" fmla="*/ 35 h 24"/>
                  <a:gd name="T14" fmla="*/ 142 w 119"/>
                  <a:gd name="T15" fmla="*/ 16 h 24"/>
                  <a:gd name="T16" fmla="*/ 259 w 119"/>
                  <a:gd name="T17" fmla="*/ 16 h 24"/>
                  <a:gd name="T18" fmla="*/ 300 w 119"/>
                  <a:gd name="T19" fmla="*/ 27 h 24"/>
                  <a:gd name="T20" fmla="*/ 387 w 119"/>
                  <a:gd name="T21" fmla="*/ 52 h 24"/>
                  <a:gd name="T22" fmla="*/ 469 w 119"/>
                  <a:gd name="T23" fmla="*/ 73 h 24"/>
                  <a:gd name="T24" fmla="*/ 469 w 119"/>
                  <a:gd name="T25" fmla="*/ 76 h 24"/>
                  <a:gd name="T26" fmla="*/ 464 w 119"/>
                  <a:gd name="T27" fmla="*/ 87 h 24"/>
                  <a:gd name="T28" fmla="*/ 417 w 119"/>
                  <a:gd name="T29" fmla="*/ 90 h 24"/>
                  <a:gd name="T30" fmla="*/ 362 w 119"/>
                  <a:gd name="T31" fmla="*/ 63 h 24"/>
                  <a:gd name="T32" fmla="*/ 259 w 119"/>
                  <a:gd name="T33" fmla="*/ 21 h 24"/>
                  <a:gd name="T34" fmla="*/ 122 w 119"/>
                  <a:gd name="T35" fmla="*/ 27 h 2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19" h="24">
                    <a:moveTo>
                      <a:pt x="31" y="7"/>
                    </a:moveTo>
                    <a:cubicBezTo>
                      <a:pt x="27" y="9"/>
                      <a:pt x="24" y="11"/>
                      <a:pt x="20" y="13"/>
                    </a:cubicBezTo>
                    <a:cubicBezTo>
                      <a:pt x="12" y="18"/>
                      <a:pt x="5" y="23"/>
                      <a:pt x="2" y="20"/>
                    </a:cubicBezTo>
                    <a:cubicBezTo>
                      <a:pt x="1" y="19"/>
                      <a:pt x="0" y="19"/>
                      <a:pt x="0" y="19"/>
                    </a:cubicBezTo>
                    <a:cubicBezTo>
                      <a:pt x="1" y="18"/>
                      <a:pt x="5" y="17"/>
                      <a:pt x="7" y="16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4" y="14"/>
                      <a:pt x="19" y="11"/>
                      <a:pt x="24" y="9"/>
                    </a:cubicBezTo>
                    <a:cubicBezTo>
                      <a:pt x="28" y="7"/>
                      <a:pt x="33" y="5"/>
                      <a:pt x="36" y="4"/>
                    </a:cubicBezTo>
                    <a:cubicBezTo>
                      <a:pt x="43" y="1"/>
                      <a:pt x="55" y="0"/>
                      <a:pt x="66" y="4"/>
                    </a:cubicBezTo>
                    <a:cubicBezTo>
                      <a:pt x="69" y="5"/>
                      <a:pt x="73" y="6"/>
                      <a:pt x="76" y="7"/>
                    </a:cubicBezTo>
                    <a:cubicBezTo>
                      <a:pt x="83" y="10"/>
                      <a:pt x="90" y="12"/>
                      <a:pt x="98" y="13"/>
                    </a:cubicBezTo>
                    <a:cubicBezTo>
                      <a:pt x="107" y="13"/>
                      <a:pt x="118" y="13"/>
                      <a:pt x="119" y="18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9" y="20"/>
                      <a:pt x="119" y="21"/>
                      <a:pt x="118" y="22"/>
                    </a:cubicBezTo>
                    <a:cubicBezTo>
                      <a:pt x="116" y="24"/>
                      <a:pt x="111" y="24"/>
                      <a:pt x="106" y="23"/>
                    </a:cubicBezTo>
                    <a:cubicBezTo>
                      <a:pt x="102" y="22"/>
                      <a:pt x="97" y="19"/>
                      <a:pt x="92" y="16"/>
                    </a:cubicBezTo>
                    <a:cubicBezTo>
                      <a:pt x="84" y="12"/>
                      <a:pt x="76" y="8"/>
                      <a:pt x="66" y="5"/>
                    </a:cubicBezTo>
                    <a:cubicBezTo>
                      <a:pt x="51" y="1"/>
                      <a:pt x="43" y="0"/>
                      <a:pt x="31" y="7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9" name="Freeform 1189">
                <a:extLst>
                  <a:ext uri="{FF2B5EF4-FFF2-40B4-BE49-F238E27FC236}">
                    <a16:creationId xmlns:a16="http://schemas.microsoft.com/office/drawing/2014/main" id="{B80EB4FB-1DC6-CF77-C6D3-12DE9E3A2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6" y="3195"/>
                <a:ext cx="79" cy="38"/>
              </a:xfrm>
              <a:custGeom>
                <a:avLst/>
                <a:gdLst>
                  <a:gd name="T0" fmla="*/ 193 w 50"/>
                  <a:gd name="T1" fmla="*/ 63 h 24"/>
                  <a:gd name="T2" fmla="*/ 190 w 50"/>
                  <a:gd name="T3" fmla="*/ 81 h 24"/>
                  <a:gd name="T4" fmla="*/ 145 w 50"/>
                  <a:gd name="T5" fmla="*/ 90 h 24"/>
                  <a:gd name="T6" fmla="*/ 103 w 50"/>
                  <a:gd name="T7" fmla="*/ 68 h 24"/>
                  <a:gd name="T8" fmla="*/ 90 w 50"/>
                  <a:gd name="T9" fmla="*/ 55 h 24"/>
                  <a:gd name="T10" fmla="*/ 14 w 50"/>
                  <a:gd name="T11" fmla="*/ 13 h 24"/>
                  <a:gd name="T12" fmla="*/ 8 w 50"/>
                  <a:gd name="T13" fmla="*/ 8 h 24"/>
                  <a:gd name="T14" fmla="*/ 0 w 50"/>
                  <a:gd name="T15" fmla="*/ 0 h 24"/>
                  <a:gd name="T16" fmla="*/ 27 w 50"/>
                  <a:gd name="T17" fmla="*/ 8 h 24"/>
                  <a:gd name="T18" fmla="*/ 43 w 50"/>
                  <a:gd name="T19" fmla="*/ 16 h 24"/>
                  <a:gd name="T20" fmla="*/ 142 w 50"/>
                  <a:gd name="T21" fmla="*/ 52 h 24"/>
                  <a:gd name="T22" fmla="*/ 142 w 50"/>
                  <a:gd name="T23" fmla="*/ 52 h 24"/>
                  <a:gd name="T24" fmla="*/ 193 w 50"/>
                  <a:gd name="T25" fmla="*/ 63 h 2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0" h="24">
                    <a:moveTo>
                      <a:pt x="49" y="16"/>
                    </a:moveTo>
                    <a:cubicBezTo>
                      <a:pt x="50" y="17"/>
                      <a:pt x="49" y="18"/>
                      <a:pt x="48" y="20"/>
                    </a:cubicBezTo>
                    <a:cubicBezTo>
                      <a:pt x="46" y="22"/>
                      <a:pt x="40" y="24"/>
                      <a:pt x="37" y="23"/>
                    </a:cubicBezTo>
                    <a:cubicBezTo>
                      <a:pt x="33" y="23"/>
                      <a:pt x="30" y="20"/>
                      <a:pt x="26" y="17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18" y="10"/>
                      <a:pt x="10" y="6"/>
                      <a:pt x="4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1" y="0"/>
                      <a:pt x="3" y="0"/>
                      <a:pt x="7" y="2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9" y="9"/>
                      <a:pt x="28" y="15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42" y="12"/>
                      <a:pt x="48" y="12"/>
                      <a:pt x="49" y="16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0" name="Freeform 1190">
                <a:extLst>
                  <a:ext uri="{FF2B5EF4-FFF2-40B4-BE49-F238E27FC236}">
                    <a16:creationId xmlns:a16="http://schemas.microsoft.com/office/drawing/2014/main" id="{0E471184-1248-6BEA-ADD9-454B05C625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17" y="3180"/>
                <a:ext cx="65" cy="35"/>
              </a:xfrm>
              <a:custGeom>
                <a:avLst/>
                <a:gdLst>
                  <a:gd name="T0" fmla="*/ 163 w 41"/>
                  <a:gd name="T1" fmla="*/ 8 h 22"/>
                  <a:gd name="T2" fmla="*/ 163 w 41"/>
                  <a:gd name="T3" fmla="*/ 8 h 22"/>
                  <a:gd name="T4" fmla="*/ 163 w 41"/>
                  <a:gd name="T5" fmla="*/ 8 h 22"/>
                  <a:gd name="T6" fmla="*/ 163 w 41"/>
                  <a:gd name="T7" fmla="*/ 8 h 22"/>
                  <a:gd name="T8" fmla="*/ 136 w 41"/>
                  <a:gd name="T9" fmla="*/ 8 h 22"/>
                  <a:gd name="T10" fmla="*/ 35 w 41"/>
                  <a:gd name="T11" fmla="*/ 68 h 22"/>
                  <a:gd name="T12" fmla="*/ 16 w 41"/>
                  <a:gd name="T13" fmla="*/ 89 h 22"/>
                  <a:gd name="T14" fmla="*/ 0 w 41"/>
                  <a:gd name="T15" fmla="*/ 81 h 22"/>
                  <a:gd name="T16" fmla="*/ 0 w 41"/>
                  <a:gd name="T17" fmla="*/ 76 h 22"/>
                  <a:gd name="T18" fmla="*/ 21 w 41"/>
                  <a:gd name="T19" fmla="*/ 53 h 22"/>
                  <a:gd name="T20" fmla="*/ 27 w 41"/>
                  <a:gd name="T21" fmla="*/ 48 h 22"/>
                  <a:gd name="T22" fmla="*/ 120 w 41"/>
                  <a:gd name="T23" fmla="*/ 5 h 22"/>
                  <a:gd name="T24" fmla="*/ 163 w 41"/>
                  <a:gd name="T25" fmla="*/ 8 h 22"/>
                  <a:gd name="T26" fmla="*/ 159 w 41"/>
                  <a:gd name="T27" fmla="*/ 8 h 22"/>
                  <a:gd name="T28" fmla="*/ 136 w 41"/>
                  <a:gd name="T29" fmla="*/ 8 h 2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1" h="22">
                    <a:moveTo>
                      <a:pt x="41" y="2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lose/>
                    <a:moveTo>
                      <a:pt x="34" y="2"/>
                    </a:moveTo>
                    <a:cubicBezTo>
                      <a:pt x="26" y="3"/>
                      <a:pt x="17" y="6"/>
                      <a:pt x="9" y="17"/>
                    </a:cubicBezTo>
                    <a:cubicBezTo>
                      <a:pt x="7" y="20"/>
                      <a:pt x="5" y="21"/>
                      <a:pt x="4" y="22"/>
                    </a:cubicBezTo>
                    <a:cubicBezTo>
                      <a:pt x="3" y="22"/>
                      <a:pt x="2" y="21"/>
                      <a:pt x="0" y="20"/>
                    </a:cubicBezTo>
                    <a:cubicBezTo>
                      <a:pt x="0" y="20"/>
                      <a:pt x="0" y="19"/>
                      <a:pt x="0" y="19"/>
                    </a:cubicBezTo>
                    <a:cubicBezTo>
                      <a:pt x="0" y="17"/>
                      <a:pt x="2" y="15"/>
                      <a:pt x="5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1" y="8"/>
                      <a:pt x="22" y="1"/>
                      <a:pt x="30" y="1"/>
                    </a:cubicBezTo>
                    <a:cubicBezTo>
                      <a:pt x="37" y="0"/>
                      <a:pt x="41" y="1"/>
                      <a:pt x="41" y="2"/>
                    </a:cubicBezTo>
                    <a:cubicBezTo>
                      <a:pt x="41" y="2"/>
                      <a:pt x="41" y="2"/>
                      <a:pt x="40" y="2"/>
                    </a:cubicBezTo>
                    <a:cubicBezTo>
                      <a:pt x="39" y="2"/>
                      <a:pt x="37" y="2"/>
                      <a:pt x="34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1" name="Freeform 1191">
                <a:extLst>
                  <a:ext uri="{FF2B5EF4-FFF2-40B4-BE49-F238E27FC236}">
                    <a16:creationId xmlns:a16="http://schemas.microsoft.com/office/drawing/2014/main" id="{9AD1B7D6-E6F8-2FA1-C48F-4A96F722D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1" y="3138"/>
                <a:ext cx="70" cy="20"/>
              </a:xfrm>
              <a:custGeom>
                <a:avLst/>
                <a:gdLst>
                  <a:gd name="T0" fmla="*/ 170 w 44"/>
                  <a:gd name="T1" fmla="*/ 22 h 13"/>
                  <a:gd name="T2" fmla="*/ 177 w 44"/>
                  <a:gd name="T3" fmla="*/ 35 h 13"/>
                  <a:gd name="T4" fmla="*/ 170 w 44"/>
                  <a:gd name="T5" fmla="*/ 43 h 13"/>
                  <a:gd name="T6" fmla="*/ 162 w 44"/>
                  <a:gd name="T7" fmla="*/ 43 h 13"/>
                  <a:gd name="T8" fmla="*/ 162 w 44"/>
                  <a:gd name="T9" fmla="*/ 43 h 13"/>
                  <a:gd name="T10" fmla="*/ 151 w 44"/>
                  <a:gd name="T11" fmla="*/ 40 h 13"/>
                  <a:gd name="T12" fmla="*/ 116 w 44"/>
                  <a:gd name="T13" fmla="*/ 28 h 13"/>
                  <a:gd name="T14" fmla="*/ 68 w 44"/>
                  <a:gd name="T15" fmla="*/ 22 h 13"/>
                  <a:gd name="T16" fmla="*/ 46 w 44"/>
                  <a:gd name="T17" fmla="*/ 22 h 13"/>
                  <a:gd name="T18" fmla="*/ 21 w 44"/>
                  <a:gd name="T19" fmla="*/ 26 h 13"/>
                  <a:gd name="T20" fmla="*/ 0 w 44"/>
                  <a:gd name="T21" fmla="*/ 26 h 13"/>
                  <a:gd name="T22" fmla="*/ 0 w 44"/>
                  <a:gd name="T23" fmla="*/ 18 h 13"/>
                  <a:gd name="T24" fmla="*/ 5 w 44"/>
                  <a:gd name="T25" fmla="*/ 5 h 13"/>
                  <a:gd name="T26" fmla="*/ 29 w 44"/>
                  <a:gd name="T27" fmla="*/ 8 h 13"/>
                  <a:gd name="T28" fmla="*/ 35 w 44"/>
                  <a:gd name="T29" fmla="*/ 12 h 13"/>
                  <a:gd name="T30" fmla="*/ 89 w 44"/>
                  <a:gd name="T31" fmla="*/ 18 h 13"/>
                  <a:gd name="T32" fmla="*/ 89 w 44"/>
                  <a:gd name="T33" fmla="*/ 18 h 13"/>
                  <a:gd name="T34" fmla="*/ 162 w 44"/>
                  <a:gd name="T35" fmla="*/ 18 h 13"/>
                  <a:gd name="T36" fmla="*/ 170 w 44"/>
                  <a:gd name="T37" fmla="*/ 22 h 13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4" h="13">
                    <a:moveTo>
                      <a:pt x="42" y="6"/>
                    </a:moveTo>
                    <a:cubicBezTo>
                      <a:pt x="43" y="7"/>
                      <a:pt x="44" y="8"/>
                      <a:pt x="44" y="10"/>
                    </a:cubicBezTo>
                    <a:cubicBezTo>
                      <a:pt x="44" y="11"/>
                      <a:pt x="43" y="12"/>
                      <a:pt x="42" y="12"/>
                    </a:cubicBezTo>
                    <a:cubicBezTo>
                      <a:pt x="42" y="13"/>
                      <a:pt x="42" y="13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5" y="10"/>
                      <a:pt x="32" y="8"/>
                      <a:pt x="29" y="8"/>
                    </a:cubicBezTo>
                    <a:cubicBezTo>
                      <a:pt x="26" y="7"/>
                      <a:pt x="22" y="7"/>
                      <a:pt x="17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9" y="6"/>
                      <a:pt x="7" y="6"/>
                      <a:pt x="5" y="7"/>
                    </a:cubicBezTo>
                    <a:cubicBezTo>
                      <a:pt x="3" y="7"/>
                      <a:pt x="1" y="8"/>
                      <a:pt x="0" y="7"/>
                    </a:cubicBezTo>
                    <a:cubicBezTo>
                      <a:pt x="0" y="7"/>
                      <a:pt x="0" y="6"/>
                      <a:pt x="0" y="5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5" y="1"/>
                      <a:pt x="7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2" y="4"/>
                      <a:pt x="16" y="4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8" y="6"/>
                      <a:pt x="37" y="7"/>
                      <a:pt x="40" y="5"/>
                    </a:cubicBezTo>
                    <a:cubicBezTo>
                      <a:pt x="41" y="5"/>
                      <a:pt x="41" y="6"/>
                      <a:pt x="42" y="6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2" name="Freeform 1192">
                <a:extLst>
                  <a:ext uri="{FF2B5EF4-FFF2-40B4-BE49-F238E27FC236}">
                    <a16:creationId xmlns:a16="http://schemas.microsoft.com/office/drawing/2014/main" id="{27DC7683-DEE1-F7BC-C5AD-0EDB837791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3" y="3146"/>
                <a:ext cx="166" cy="47"/>
              </a:xfrm>
              <a:custGeom>
                <a:avLst/>
                <a:gdLst>
                  <a:gd name="T0" fmla="*/ 409 w 105"/>
                  <a:gd name="T1" fmla="*/ 94 h 30"/>
                  <a:gd name="T2" fmla="*/ 414 w 105"/>
                  <a:gd name="T3" fmla="*/ 100 h 30"/>
                  <a:gd name="T4" fmla="*/ 403 w 105"/>
                  <a:gd name="T5" fmla="*/ 108 h 30"/>
                  <a:gd name="T6" fmla="*/ 367 w 105"/>
                  <a:gd name="T7" fmla="*/ 108 h 30"/>
                  <a:gd name="T8" fmla="*/ 259 w 105"/>
                  <a:gd name="T9" fmla="*/ 83 h 30"/>
                  <a:gd name="T10" fmla="*/ 185 w 105"/>
                  <a:gd name="T11" fmla="*/ 74 h 30"/>
                  <a:gd name="T12" fmla="*/ 158 w 105"/>
                  <a:gd name="T13" fmla="*/ 61 h 30"/>
                  <a:gd name="T14" fmla="*/ 130 w 105"/>
                  <a:gd name="T15" fmla="*/ 53 h 30"/>
                  <a:gd name="T16" fmla="*/ 130 w 105"/>
                  <a:gd name="T17" fmla="*/ 49 h 30"/>
                  <a:gd name="T18" fmla="*/ 130 w 105"/>
                  <a:gd name="T19" fmla="*/ 49 h 30"/>
                  <a:gd name="T20" fmla="*/ 130 w 105"/>
                  <a:gd name="T21" fmla="*/ 47 h 30"/>
                  <a:gd name="T22" fmla="*/ 175 w 105"/>
                  <a:gd name="T23" fmla="*/ 60 h 30"/>
                  <a:gd name="T24" fmla="*/ 198 w 105"/>
                  <a:gd name="T25" fmla="*/ 60 h 30"/>
                  <a:gd name="T26" fmla="*/ 198 w 105"/>
                  <a:gd name="T27" fmla="*/ 49 h 30"/>
                  <a:gd name="T28" fmla="*/ 190 w 105"/>
                  <a:gd name="T29" fmla="*/ 42 h 30"/>
                  <a:gd name="T30" fmla="*/ 175 w 105"/>
                  <a:gd name="T31" fmla="*/ 39 h 30"/>
                  <a:gd name="T32" fmla="*/ 111 w 105"/>
                  <a:gd name="T33" fmla="*/ 22 h 30"/>
                  <a:gd name="T34" fmla="*/ 40 w 105"/>
                  <a:gd name="T35" fmla="*/ 27 h 30"/>
                  <a:gd name="T36" fmla="*/ 5 w 105"/>
                  <a:gd name="T37" fmla="*/ 27 h 30"/>
                  <a:gd name="T38" fmla="*/ 0 w 105"/>
                  <a:gd name="T39" fmla="*/ 14 h 30"/>
                  <a:gd name="T40" fmla="*/ 68 w 105"/>
                  <a:gd name="T41" fmla="*/ 5 h 30"/>
                  <a:gd name="T42" fmla="*/ 138 w 105"/>
                  <a:gd name="T43" fmla="*/ 22 h 30"/>
                  <a:gd name="T44" fmla="*/ 164 w 105"/>
                  <a:gd name="T45" fmla="*/ 31 h 30"/>
                  <a:gd name="T46" fmla="*/ 277 w 105"/>
                  <a:gd name="T47" fmla="*/ 39 h 30"/>
                  <a:gd name="T48" fmla="*/ 315 w 105"/>
                  <a:gd name="T49" fmla="*/ 39 h 30"/>
                  <a:gd name="T50" fmla="*/ 319 w 105"/>
                  <a:gd name="T51" fmla="*/ 47 h 30"/>
                  <a:gd name="T52" fmla="*/ 319 w 105"/>
                  <a:gd name="T53" fmla="*/ 47 h 30"/>
                  <a:gd name="T54" fmla="*/ 315 w 105"/>
                  <a:gd name="T55" fmla="*/ 53 h 30"/>
                  <a:gd name="T56" fmla="*/ 285 w 105"/>
                  <a:gd name="T57" fmla="*/ 53 h 30"/>
                  <a:gd name="T58" fmla="*/ 280 w 105"/>
                  <a:gd name="T59" fmla="*/ 53 h 30"/>
                  <a:gd name="T60" fmla="*/ 272 w 105"/>
                  <a:gd name="T61" fmla="*/ 49 h 30"/>
                  <a:gd name="T62" fmla="*/ 240 w 105"/>
                  <a:gd name="T63" fmla="*/ 60 h 30"/>
                  <a:gd name="T64" fmla="*/ 240 w 105"/>
                  <a:gd name="T65" fmla="*/ 69 h 30"/>
                  <a:gd name="T66" fmla="*/ 258 w 105"/>
                  <a:gd name="T67" fmla="*/ 74 h 30"/>
                  <a:gd name="T68" fmla="*/ 285 w 105"/>
                  <a:gd name="T69" fmla="*/ 81 h 30"/>
                  <a:gd name="T70" fmla="*/ 367 w 105"/>
                  <a:gd name="T71" fmla="*/ 83 h 30"/>
                  <a:gd name="T72" fmla="*/ 409 w 105"/>
                  <a:gd name="T73" fmla="*/ 94 h 3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105" h="30">
                    <a:moveTo>
                      <a:pt x="104" y="24"/>
                    </a:moveTo>
                    <a:cubicBezTo>
                      <a:pt x="104" y="24"/>
                      <a:pt x="105" y="25"/>
                      <a:pt x="105" y="26"/>
                    </a:cubicBezTo>
                    <a:cubicBezTo>
                      <a:pt x="104" y="27"/>
                      <a:pt x="104" y="28"/>
                      <a:pt x="102" y="28"/>
                    </a:cubicBezTo>
                    <a:cubicBezTo>
                      <a:pt x="101" y="29"/>
                      <a:pt x="98" y="30"/>
                      <a:pt x="93" y="28"/>
                    </a:cubicBezTo>
                    <a:cubicBezTo>
                      <a:pt x="84" y="24"/>
                      <a:pt x="78" y="22"/>
                      <a:pt x="66" y="22"/>
                    </a:cubicBezTo>
                    <a:cubicBezTo>
                      <a:pt x="58" y="22"/>
                      <a:pt x="53" y="20"/>
                      <a:pt x="47" y="19"/>
                    </a:cubicBezTo>
                    <a:cubicBezTo>
                      <a:pt x="45" y="18"/>
                      <a:pt x="42" y="17"/>
                      <a:pt x="40" y="16"/>
                    </a:cubicBezTo>
                    <a:cubicBezTo>
                      <a:pt x="38" y="16"/>
                      <a:pt x="33" y="15"/>
                      <a:pt x="33" y="14"/>
                    </a:cubicBezTo>
                    <a:cubicBezTo>
                      <a:pt x="32" y="14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2"/>
                      <a:pt x="40" y="14"/>
                      <a:pt x="44" y="15"/>
                    </a:cubicBezTo>
                    <a:cubicBezTo>
                      <a:pt x="47" y="16"/>
                      <a:pt x="49" y="16"/>
                      <a:pt x="50" y="15"/>
                    </a:cubicBezTo>
                    <a:cubicBezTo>
                      <a:pt x="50" y="14"/>
                      <a:pt x="51" y="13"/>
                      <a:pt x="50" y="13"/>
                    </a:cubicBezTo>
                    <a:cubicBezTo>
                      <a:pt x="50" y="12"/>
                      <a:pt x="49" y="11"/>
                      <a:pt x="48" y="11"/>
                    </a:cubicBezTo>
                    <a:cubicBezTo>
                      <a:pt x="47" y="11"/>
                      <a:pt x="46" y="10"/>
                      <a:pt x="44" y="10"/>
                    </a:cubicBezTo>
                    <a:cubicBezTo>
                      <a:pt x="40" y="9"/>
                      <a:pt x="35" y="7"/>
                      <a:pt x="28" y="6"/>
                    </a:cubicBezTo>
                    <a:cubicBezTo>
                      <a:pt x="19" y="4"/>
                      <a:pt x="13" y="5"/>
                      <a:pt x="10" y="7"/>
                    </a:cubicBezTo>
                    <a:cubicBezTo>
                      <a:pt x="9" y="8"/>
                      <a:pt x="3" y="8"/>
                      <a:pt x="1" y="7"/>
                    </a:cubicBezTo>
                    <a:cubicBezTo>
                      <a:pt x="1" y="6"/>
                      <a:pt x="0" y="6"/>
                      <a:pt x="0" y="4"/>
                    </a:cubicBezTo>
                    <a:cubicBezTo>
                      <a:pt x="1" y="0"/>
                      <a:pt x="5" y="0"/>
                      <a:pt x="17" y="1"/>
                    </a:cubicBezTo>
                    <a:cubicBezTo>
                      <a:pt x="24" y="2"/>
                      <a:pt x="30" y="4"/>
                      <a:pt x="35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51" y="11"/>
                      <a:pt x="63" y="11"/>
                      <a:pt x="70" y="10"/>
                    </a:cubicBezTo>
                    <a:cubicBezTo>
                      <a:pt x="72" y="9"/>
                      <a:pt x="78" y="8"/>
                      <a:pt x="80" y="10"/>
                    </a:cubicBezTo>
                    <a:cubicBezTo>
                      <a:pt x="80" y="10"/>
                      <a:pt x="81" y="11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3"/>
                      <a:pt x="80" y="14"/>
                      <a:pt x="80" y="14"/>
                    </a:cubicBezTo>
                    <a:cubicBezTo>
                      <a:pt x="78" y="15"/>
                      <a:pt x="74" y="14"/>
                      <a:pt x="72" y="14"/>
                    </a:cubicBezTo>
                    <a:cubicBezTo>
                      <a:pt x="71" y="14"/>
                      <a:pt x="71" y="14"/>
                      <a:pt x="71" y="14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6" y="13"/>
                      <a:pt x="62" y="12"/>
                      <a:pt x="61" y="15"/>
                    </a:cubicBezTo>
                    <a:cubicBezTo>
                      <a:pt x="61" y="16"/>
                      <a:pt x="61" y="17"/>
                      <a:pt x="61" y="18"/>
                    </a:cubicBezTo>
                    <a:cubicBezTo>
                      <a:pt x="62" y="19"/>
                      <a:pt x="64" y="19"/>
                      <a:pt x="65" y="19"/>
                    </a:cubicBezTo>
                    <a:cubicBezTo>
                      <a:pt x="67" y="20"/>
                      <a:pt x="70" y="20"/>
                      <a:pt x="72" y="21"/>
                    </a:cubicBezTo>
                    <a:cubicBezTo>
                      <a:pt x="79" y="22"/>
                      <a:pt x="86" y="23"/>
                      <a:pt x="93" y="22"/>
                    </a:cubicBezTo>
                    <a:cubicBezTo>
                      <a:pt x="101" y="21"/>
                      <a:pt x="103" y="23"/>
                      <a:pt x="104" y="2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3" name="Freeform 1193">
                <a:extLst>
                  <a:ext uri="{FF2B5EF4-FFF2-40B4-BE49-F238E27FC236}">
                    <a16:creationId xmlns:a16="http://schemas.microsoft.com/office/drawing/2014/main" id="{9C1715C9-47EB-1581-7CA7-B5A954D8C4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193"/>
                <a:ext cx="100" cy="36"/>
              </a:xfrm>
              <a:custGeom>
                <a:avLst/>
                <a:gdLst>
                  <a:gd name="T0" fmla="*/ 0 w 63"/>
                  <a:gd name="T1" fmla="*/ 31 h 23"/>
                  <a:gd name="T2" fmla="*/ 43 w 63"/>
                  <a:gd name="T3" fmla="*/ 22 h 23"/>
                  <a:gd name="T4" fmla="*/ 141 w 63"/>
                  <a:gd name="T5" fmla="*/ 22 h 23"/>
                  <a:gd name="T6" fmla="*/ 176 w 63"/>
                  <a:gd name="T7" fmla="*/ 53 h 23"/>
                  <a:gd name="T8" fmla="*/ 211 w 63"/>
                  <a:gd name="T9" fmla="*/ 81 h 23"/>
                  <a:gd name="T10" fmla="*/ 252 w 63"/>
                  <a:gd name="T11" fmla="*/ 77 h 23"/>
                  <a:gd name="T12" fmla="*/ 244 w 63"/>
                  <a:gd name="T13" fmla="*/ 66 h 23"/>
                  <a:gd name="T14" fmla="*/ 227 w 63"/>
                  <a:gd name="T15" fmla="*/ 56 h 23"/>
                  <a:gd name="T16" fmla="*/ 217 w 63"/>
                  <a:gd name="T17" fmla="*/ 66 h 23"/>
                  <a:gd name="T18" fmla="*/ 192 w 63"/>
                  <a:gd name="T19" fmla="*/ 53 h 23"/>
                  <a:gd name="T20" fmla="*/ 141 w 63"/>
                  <a:gd name="T21" fmla="*/ 20 h 23"/>
                  <a:gd name="T22" fmla="*/ 116 w 63"/>
                  <a:gd name="T23" fmla="*/ 8 h 23"/>
                  <a:gd name="T24" fmla="*/ 76 w 63"/>
                  <a:gd name="T25" fmla="*/ 5 h 23"/>
                  <a:gd name="T26" fmla="*/ 56 w 63"/>
                  <a:gd name="T27" fmla="*/ 8 h 23"/>
                  <a:gd name="T28" fmla="*/ 40 w 63"/>
                  <a:gd name="T29" fmla="*/ 13 h 23"/>
                  <a:gd name="T30" fmla="*/ 27 w 63"/>
                  <a:gd name="T31" fmla="*/ 5 h 23"/>
                  <a:gd name="T32" fmla="*/ 27 w 63"/>
                  <a:gd name="T33" fmla="*/ 0 h 23"/>
                  <a:gd name="T34" fmla="*/ 21 w 63"/>
                  <a:gd name="T35" fmla="*/ 5 h 23"/>
                  <a:gd name="T36" fmla="*/ 0 w 63"/>
                  <a:gd name="T37" fmla="*/ 27 h 23"/>
                  <a:gd name="T38" fmla="*/ 0 w 63"/>
                  <a:gd name="T39" fmla="*/ 31 h 23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63" h="23">
                    <a:moveTo>
                      <a:pt x="0" y="8"/>
                    </a:moveTo>
                    <a:cubicBezTo>
                      <a:pt x="2" y="10"/>
                      <a:pt x="4" y="10"/>
                      <a:pt x="11" y="6"/>
                    </a:cubicBezTo>
                    <a:cubicBezTo>
                      <a:pt x="19" y="2"/>
                      <a:pt x="28" y="2"/>
                      <a:pt x="35" y="6"/>
                    </a:cubicBezTo>
                    <a:cubicBezTo>
                      <a:pt x="39" y="9"/>
                      <a:pt x="42" y="11"/>
                      <a:pt x="44" y="14"/>
                    </a:cubicBezTo>
                    <a:cubicBezTo>
                      <a:pt x="46" y="17"/>
                      <a:pt x="48" y="20"/>
                      <a:pt x="53" y="21"/>
                    </a:cubicBezTo>
                    <a:cubicBezTo>
                      <a:pt x="57" y="23"/>
                      <a:pt x="62" y="22"/>
                      <a:pt x="63" y="20"/>
                    </a:cubicBezTo>
                    <a:cubicBezTo>
                      <a:pt x="63" y="19"/>
                      <a:pt x="62" y="17"/>
                      <a:pt x="61" y="17"/>
                    </a:cubicBezTo>
                    <a:cubicBezTo>
                      <a:pt x="60" y="16"/>
                      <a:pt x="59" y="15"/>
                      <a:pt x="57" y="15"/>
                    </a:cubicBezTo>
                    <a:cubicBezTo>
                      <a:pt x="57" y="16"/>
                      <a:pt x="55" y="17"/>
                      <a:pt x="54" y="17"/>
                    </a:cubicBezTo>
                    <a:cubicBezTo>
                      <a:pt x="52" y="17"/>
                      <a:pt x="49" y="15"/>
                      <a:pt x="48" y="14"/>
                    </a:cubicBezTo>
                    <a:cubicBezTo>
                      <a:pt x="43" y="11"/>
                      <a:pt x="40" y="7"/>
                      <a:pt x="35" y="5"/>
                    </a:cubicBezTo>
                    <a:cubicBezTo>
                      <a:pt x="33" y="4"/>
                      <a:pt x="31" y="3"/>
                      <a:pt x="29" y="2"/>
                    </a:cubicBezTo>
                    <a:cubicBezTo>
                      <a:pt x="26" y="1"/>
                      <a:pt x="22" y="1"/>
                      <a:pt x="19" y="1"/>
                    </a:cubicBezTo>
                    <a:cubicBezTo>
                      <a:pt x="17" y="1"/>
                      <a:pt x="16" y="1"/>
                      <a:pt x="14" y="2"/>
                    </a:cubicBezTo>
                    <a:cubicBezTo>
                      <a:pt x="13" y="2"/>
                      <a:pt x="11" y="3"/>
                      <a:pt x="10" y="3"/>
                    </a:cubicBezTo>
                    <a:cubicBezTo>
                      <a:pt x="8" y="3"/>
                      <a:pt x="7" y="2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1" y="4"/>
                      <a:pt x="0" y="6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4" name="Freeform 1194">
                <a:extLst>
                  <a:ext uri="{FF2B5EF4-FFF2-40B4-BE49-F238E27FC236}">
                    <a16:creationId xmlns:a16="http://schemas.microsoft.com/office/drawing/2014/main" id="{7412CFD5-FEEF-5886-0A10-6B8D56035F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209"/>
                <a:ext cx="24" cy="14"/>
              </a:xfrm>
              <a:custGeom>
                <a:avLst/>
                <a:gdLst>
                  <a:gd name="T0" fmla="*/ 29 w 15"/>
                  <a:gd name="T1" fmla="*/ 30 h 9"/>
                  <a:gd name="T2" fmla="*/ 61 w 15"/>
                  <a:gd name="T3" fmla="*/ 19 h 9"/>
                  <a:gd name="T4" fmla="*/ 61 w 15"/>
                  <a:gd name="T5" fmla="*/ 12 h 9"/>
                  <a:gd name="T6" fmla="*/ 56 w 15"/>
                  <a:gd name="T7" fmla="*/ 5 h 9"/>
                  <a:gd name="T8" fmla="*/ 54 w 15"/>
                  <a:gd name="T9" fmla="*/ 0 h 9"/>
                  <a:gd name="T10" fmla="*/ 29 w 15"/>
                  <a:gd name="T11" fmla="*/ 19 h 9"/>
                  <a:gd name="T12" fmla="*/ 0 w 15"/>
                  <a:gd name="T13" fmla="*/ 5 h 9"/>
                  <a:gd name="T14" fmla="*/ 0 w 15"/>
                  <a:gd name="T15" fmla="*/ 5 h 9"/>
                  <a:gd name="T16" fmla="*/ 5 w 15"/>
                  <a:gd name="T17" fmla="*/ 14 h 9"/>
                  <a:gd name="T18" fmla="*/ 29 w 15"/>
                  <a:gd name="T19" fmla="*/ 30 h 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" h="9">
                    <a:moveTo>
                      <a:pt x="7" y="8"/>
                    </a:moveTo>
                    <a:cubicBezTo>
                      <a:pt x="10" y="9"/>
                      <a:pt x="13" y="8"/>
                      <a:pt x="15" y="5"/>
                    </a:cubicBezTo>
                    <a:cubicBezTo>
                      <a:pt x="15" y="4"/>
                      <a:pt x="15" y="4"/>
                      <a:pt x="15" y="3"/>
                    </a:cubicBezTo>
                    <a:cubicBezTo>
                      <a:pt x="15" y="2"/>
                      <a:pt x="15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4" y="2"/>
                      <a:pt x="10" y="5"/>
                      <a:pt x="7" y="5"/>
                    </a:cubicBezTo>
                    <a:cubicBezTo>
                      <a:pt x="5" y="5"/>
                      <a:pt x="2" y="3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2" y="6"/>
                      <a:pt x="5" y="8"/>
                      <a:pt x="7" y="8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5" name="Freeform 1195">
                <a:extLst>
                  <a:ext uri="{FF2B5EF4-FFF2-40B4-BE49-F238E27FC236}">
                    <a16:creationId xmlns:a16="http://schemas.microsoft.com/office/drawing/2014/main" id="{128CB0FC-F6F6-DBA5-FDF0-A7BD1439FE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6" y="3195"/>
                <a:ext cx="79" cy="38"/>
              </a:xfrm>
              <a:custGeom>
                <a:avLst/>
                <a:gdLst>
                  <a:gd name="T0" fmla="*/ 8 w 50"/>
                  <a:gd name="T1" fmla="*/ 8 h 24"/>
                  <a:gd name="T2" fmla="*/ 14 w 50"/>
                  <a:gd name="T3" fmla="*/ 13 h 24"/>
                  <a:gd name="T4" fmla="*/ 90 w 50"/>
                  <a:gd name="T5" fmla="*/ 55 h 24"/>
                  <a:gd name="T6" fmla="*/ 103 w 50"/>
                  <a:gd name="T7" fmla="*/ 68 h 24"/>
                  <a:gd name="T8" fmla="*/ 145 w 50"/>
                  <a:gd name="T9" fmla="*/ 90 h 24"/>
                  <a:gd name="T10" fmla="*/ 190 w 50"/>
                  <a:gd name="T11" fmla="*/ 81 h 24"/>
                  <a:gd name="T12" fmla="*/ 193 w 50"/>
                  <a:gd name="T13" fmla="*/ 63 h 24"/>
                  <a:gd name="T14" fmla="*/ 150 w 50"/>
                  <a:gd name="T15" fmla="*/ 52 h 24"/>
                  <a:gd name="T16" fmla="*/ 150 w 50"/>
                  <a:gd name="T17" fmla="*/ 52 h 24"/>
                  <a:gd name="T18" fmla="*/ 158 w 50"/>
                  <a:gd name="T19" fmla="*/ 73 h 24"/>
                  <a:gd name="T20" fmla="*/ 130 w 50"/>
                  <a:gd name="T21" fmla="*/ 68 h 24"/>
                  <a:gd name="T22" fmla="*/ 107 w 50"/>
                  <a:gd name="T23" fmla="*/ 52 h 24"/>
                  <a:gd name="T24" fmla="*/ 81 w 50"/>
                  <a:gd name="T25" fmla="*/ 40 h 24"/>
                  <a:gd name="T26" fmla="*/ 47 w 50"/>
                  <a:gd name="T27" fmla="*/ 21 h 24"/>
                  <a:gd name="T28" fmla="*/ 47 w 50"/>
                  <a:gd name="T29" fmla="*/ 21 h 24"/>
                  <a:gd name="T30" fmla="*/ 43 w 50"/>
                  <a:gd name="T31" fmla="*/ 16 h 24"/>
                  <a:gd name="T32" fmla="*/ 27 w 50"/>
                  <a:gd name="T33" fmla="*/ 8 h 24"/>
                  <a:gd name="T34" fmla="*/ 0 w 50"/>
                  <a:gd name="T35" fmla="*/ 0 h 24"/>
                  <a:gd name="T36" fmla="*/ 8 w 50"/>
                  <a:gd name="T37" fmla="*/ 8 h 2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50" h="24">
                    <a:moveTo>
                      <a:pt x="2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10" y="6"/>
                      <a:pt x="18" y="10"/>
                      <a:pt x="23" y="14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30" y="20"/>
                      <a:pt x="33" y="23"/>
                      <a:pt x="37" y="23"/>
                    </a:cubicBezTo>
                    <a:cubicBezTo>
                      <a:pt x="40" y="24"/>
                      <a:pt x="46" y="22"/>
                      <a:pt x="48" y="20"/>
                    </a:cubicBezTo>
                    <a:cubicBezTo>
                      <a:pt x="49" y="18"/>
                      <a:pt x="50" y="17"/>
                      <a:pt x="49" y="16"/>
                    </a:cubicBezTo>
                    <a:cubicBezTo>
                      <a:pt x="48" y="13"/>
                      <a:pt x="44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41" y="12"/>
                      <a:pt x="42" y="16"/>
                      <a:pt x="40" y="18"/>
                    </a:cubicBezTo>
                    <a:cubicBezTo>
                      <a:pt x="38" y="20"/>
                      <a:pt x="35" y="18"/>
                      <a:pt x="33" y="17"/>
                    </a:cubicBezTo>
                    <a:cubicBezTo>
                      <a:pt x="31" y="16"/>
                      <a:pt x="29" y="14"/>
                      <a:pt x="27" y="13"/>
                    </a:cubicBezTo>
                    <a:cubicBezTo>
                      <a:pt x="24" y="12"/>
                      <a:pt x="22" y="12"/>
                      <a:pt x="20" y="10"/>
                    </a:cubicBezTo>
                    <a:cubicBezTo>
                      <a:pt x="17" y="8"/>
                      <a:pt x="14" y="7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5"/>
                      <a:pt x="11" y="5"/>
                      <a:pt x="11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6" name="Freeform 1196">
                <a:extLst>
                  <a:ext uri="{FF2B5EF4-FFF2-40B4-BE49-F238E27FC236}">
                    <a16:creationId xmlns:a16="http://schemas.microsoft.com/office/drawing/2014/main" id="{EB492CC0-CF2B-39DA-3F62-6C4E7742F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7" y="3187"/>
                <a:ext cx="42" cy="28"/>
              </a:xfrm>
              <a:custGeom>
                <a:avLst/>
                <a:gdLst>
                  <a:gd name="T0" fmla="*/ 0 w 26"/>
                  <a:gd name="T1" fmla="*/ 61 h 18"/>
                  <a:gd name="T2" fmla="*/ 16 w 26"/>
                  <a:gd name="T3" fmla="*/ 68 h 18"/>
                  <a:gd name="T4" fmla="*/ 39 w 26"/>
                  <a:gd name="T5" fmla="*/ 48 h 18"/>
                  <a:gd name="T6" fmla="*/ 110 w 26"/>
                  <a:gd name="T7" fmla="*/ 0 h 18"/>
                  <a:gd name="T8" fmla="*/ 105 w 26"/>
                  <a:gd name="T9" fmla="*/ 0 h 18"/>
                  <a:gd name="T10" fmla="*/ 81 w 26"/>
                  <a:gd name="T11" fmla="*/ 8 h 18"/>
                  <a:gd name="T12" fmla="*/ 50 w 26"/>
                  <a:gd name="T13" fmla="*/ 26 h 18"/>
                  <a:gd name="T14" fmla="*/ 21 w 26"/>
                  <a:gd name="T15" fmla="*/ 48 h 18"/>
                  <a:gd name="T16" fmla="*/ 0 w 26"/>
                  <a:gd name="T17" fmla="*/ 48 h 18"/>
                  <a:gd name="T18" fmla="*/ 0 w 26"/>
                  <a:gd name="T19" fmla="*/ 56 h 18"/>
                  <a:gd name="T20" fmla="*/ 0 w 26"/>
                  <a:gd name="T21" fmla="*/ 61 h 1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6" h="18">
                    <a:moveTo>
                      <a:pt x="0" y="16"/>
                    </a:moveTo>
                    <a:cubicBezTo>
                      <a:pt x="2" y="17"/>
                      <a:pt x="3" y="18"/>
                      <a:pt x="4" y="18"/>
                    </a:cubicBezTo>
                    <a:cubicBezTo>
                      <a:pt x="5" y="17"/>
                      <a:pt x="7" y="16"/>
                      <a:pt x="9" y="13"/>
                    </a:cubicBezTo>
                    <a:cubicBezTo>
                      <a:pt x="14" y="6"/>
                      <a:pt x="20" y="2"/>
                      <a:pt x="26" y="0"/>
                    </a:cubicBezTo>
                    <a:cubicBezTo>
                      <a:pt x="26" y="0"/>
                      <a:pt x="25" y="0"/>
                      <a:pt x="25" y="0"/>
                    </a:cubicBezTo>
                    <a:cubicBezTo>
                      <a:pt x="23" y="1"/>
                      <a:pt x="21" y="1"/>
                      <a:pt x="19" y="2"/>
                    </a:cubicBezTo>
                    <a:cubicBezTo>
                      <a:pt x="16" y="3"/>
                      <a:pt x="14" y="5"/>
                      <a:pt x="12" y="7"/>
                    </a:cubicBezTo>
                    <a:cubicBezTo>
                      <a:pt x="9" y="9"/>
                      <a:pt x="8" y="11"/>
                      <a:pt x="5" y="13"/>
                    </a:cubicBezTo>
                    <a:cubicBezTo>
                      <a:pt x="4" y="14"/>
                      <a:pt x="0" y="15"/>
                      <a:pt x="0" y="13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0" y="15"/>
                      <a:pt x="0" y="16"/>
                      <a:pt x="0" y="16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7" name="Freeform 1197">
                <a:extLst>
                  <a:ext uri="{FF2B5EF4-FFF2-40B4-BE49-F238E27FC236}">
                    <a16:creationId xmlns:a16="http://schemas.microsoft.com/office/drawing/2014/main" id="{7E168823-5E50-8DB7-AC65-588EB9B13B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4" y="3196"/>
                <a:ext cx="25" cy="10"/>
              </a:xfrm>
              <a:custGeom>
                <a:avLst/>
                <a:gdLst>
                  <a:gd name="T0" fmla="*/ 0 w 16"/>
                  <a:gd name="T1" fmla="*/ 13 h 6"/>
                  <a:gd name="T2" fmla="*/ 8 w 16"/>
                  <a:gd name="T3" fmla="*/ 20 h 6"/>
                  <a:gd name="T4" fmla="*/ 61 w 16"/>
                  <a:gd name="T5" fmla="*/ 0 h 6"/>
                  <a:gd name="T6" fmla="*/ 48 w 16"/>
                  <a:gd name="T7" fmla="*/ 5 h 6"/>
                  <a:gd name="T8" fmla="*/ 34 w 16"/>
                  <a:gd name="T9" fmla="*/ 8 h 6"/>
                  <a:gd name="T10" fmla="*/ 31 w 16"/>
                  <a:gd name="T11" fmla="*/ 0 h 6"/>
                  <a:gd name="T12" fmla="*/ 27 w 16"/>
                  <a:gd name="T13" fmla="*/ 0 h 6"/>
                  <a:gd name="T14" fmla="*/ 0 w 16"/>
                  <a:gd name="T15" fmla="*/ 13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" h="6">
                    <a:moveTo>
                      <a:pt x="0" y="3"/>
                    </a:moveTo>
                    <a:cubicBezTo>
                      <a:pt x="0" y="3"/>
                      <a:pt x="1" y="3"/>
                      <a:pt x="2" y="4"/>
                    </a:cubicBezTo>
                    <a:cubicBezTo>
                      <a:pt x="4" y="6"/>
                      <a:pt x="10" y="4"/>
                      <a:pt x="16" y="0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2" y="2"/>
                      <a:pt x="10" y="2"/>
                      <a:pt x="9" y="2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8" name="Freeform 1198">
                <a:extLst>
                  <a:ext uri="{FF2B5EF4-FFF2-40B4-BE49-F238E27FC236}">
                    <a16:creationId xmlns:a16="http://schemas.microsoft.com/office/drawing/2014/main" id="{5FDA9992-577E-5AD4-38DA-805007918D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" y="3187"/>
                <a:ext cx="65" cy="22"/>
              </a:xfrm>
              <a:custGeom>
                <a:avLst/>
                <a:gdLst>
                  <a:gd name="T0" fmla="*/ 0 w 41"/>
                  <a:gd name="T1" fmla="*/ 0 h 14"/>
                  <a:gd name="T2" fmla="*/ 55 w 41"/>
                  <a:gd name="T3" fmla="*/ 22 h 14"/>
                  <a:gd name="T4" fmla="*/ 111 w 41"/>
                  <a:gd name="T5" fmla="*/ 49 h 14"/>
                  <a:gd name="T6" fmla="*/ 159 w 41"/>
                  <a:gd name="T7" fmla="*/ 47 h 14"/>
                  <a:gd name="T8" fmla="*/ 163 w 41"/>
                  <a:gd name="T9" fmla="*/ 35 h 14"/>
                  <a:gd name="T10" fmla="*/ 163 w 41"/>
                  <a:gd name="T11" fmla="*/ 31 h 14"/>
                  <a:gd name="T12" fmla="*/ 151 w 41"/>
                  <a:gd name="T13" fmla="*/ 20 h 14"/>
                  <a:gd name="T14" fmla="*/ 151 w 41"/>
                  <a:gd name="T15" fmla="*/ 22 h 14"/>
                  <a:gd name="T16" fmla="*/ 143 w 41"/>
                  <a:gd name="T17" fmla="*/ 35 h 14"/>
                  <a:gd name="T18" fmla="*/ 103 w 41"/>
                  <a:gd name="T19" fmla="*/ 27 h 14"/>
                  <a:gd name="T20" fmla="*/ 55 w 41"/>
                  <a:gd name="T21" fmla="*/ 14 h 14"/>
                  <a:gd name="T22" fmla="*/ 0 w 41"/>
                  <a:gd name="T23" fmla="*/ 0 h 1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1" h="14">
                    <a:moveTo>
                      <a:pt x="0" y="0"/>
                    </a:moveTo>
                    <a:cubicBezTo>
                      <a:pt x="5" y="2"/>
                      <a:pt x="10" y="4"/>
                      <a:pt x="14" y="6"/>
                    </a:cubicBezTo>
                    <a:cubicBezTo>
                      <a:pt x="19" y="9"/>
                      <a:pt x="24" y="12"/>
                      <a:pt x="28" y="13"/>
                    </a:cubicBezTo>
                    <a:cubicBezTo>
                      <a:pt x="33" y="14"/>
                      <a:pt x="38" y="14"/>
                      <a:pt x="40" y="12"/>
                    </a:cubicBezTo>
                    <a:cubicBezTo>
                      <a:pt x="41" y="11"/>
                      <a:pt x="41" y="10"/>
                      <a:pt x="41" y="9"/>
                    </a:cubicBezTo>
                    <a:cubicBezTo>
                      <a:pt x="41" y="9"/>
                      <a:pt x="41" y="9"/>
                      <a:pt x="41" y="8"/>
                    </a:cubicBezTo>
                    <a:cubicBezTo>
                      <a:pt x="41" y="7"/>
                      <a:pt x="40" y="6"/>
                      <a:pt x="38" y="5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8"/>
                      <a:pt x="37" y="8"/>
                      <a:pt x="36" y="9"/>
                    </a:cubicBezTo>
                    <a:cubicBezTo>
                      <a:pt x="33" y="10"/>
                      <a:pt x="29" y="9"/>
                      <a:pt x="26" y="7"/>
                    </a:cubicBezTo>
                    <a:cubicBezTo>
                      <a:pt x="22" y="6"/>
                      <a:pt x="18" y="5"/>
                      <a:pt x="14" y="4"/>
                    </a:cubicBezTo>
                    <a:cubicBezTo>
                      <a:pt x="10" y="4"/>
                      <a:pt x="5" y="1"/>
                      <a:pt x="0" y="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9" name="Freeform 1199">
                <a:extLst>
                  <a:ext uri="{FF2B5EF4-FFF2-40B4-BE49-F238E27FC236}">
                    <a16:creationId xmlns:a16="http://schemas.microsoft.com/office/drawing/2014/main" id="{1317F68A-1604-9408-6272-AA3338D001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3" y="3182"/>
                <a:ext cx="46" cy="11"/>
              </a:xfrm>
              <a:custGeom>
                <a:avLst/>
                <a:gdLst>
                  <a:gd name="T0" fmla="*/ 60 w 29"/>
                  <a:gd name="T1" fmla="*/ 5 h 7"/>
                  <a:gd name="T2" fmla="*/ 21 w 29"/>
                  <a:gd name="T3" fmla="*/ 0 h 7"/>
                  <a:gd name="T4" fmla="*/ 0 w 29"/>
                  <a:gd name="T5" fmla="*/ 0 h 7"/>
                  <a:gd name="T6" fmla="*/ 0 w 29"/>
                  <a:gd name="T7" fmla="*/ 0 h 7"/>
                  <a:gd name="T8" fmla="*/ 68 w 29"/>
                  <a:gd name="T9" fmla="*/ 20 h 7"/>
                  <a:gd name="T10" fmla="*/ 103 w 29"/>
                  <a:gd name="T11" fmla="*/ 20 h 7"/>
                  <a:gd name="T12" fmla="*/ 116 w 29"/>
                  <a:gd name="T13" fmla="*/ 13 h 7"/>
                  <a:gd name="T14" fmla="*/ 111 w 29"/>
                  <a:gd name="T15" fmla="*/ 5 h 7"/>
                  <a:gd name="T16" fmla="*/ 103 w 29"/>
                  <a:gd name="T17" fmla="*/ 0 h 7"/>
                  <a:gd name="T18" fmla="*/ 89 w 29"/>
                  <a:gd name="T19" fmla="*/ 13 h 7"/>
                  <a:gd name="T20" fmla="*/ 60 w 29"/>
                  <a:gd name="T21" fmla="*/ 5 h 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9" h="7">
                    <a:moveTo>
                      <a:pt x="15" y="1"/>
                    </a:moveTo>
                    <a:cubicBezTo>
                      <a:pt x="12" y="1"/>
                      <a:pt x="8" y="1"/>
                      <a:pt x="5" y="0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2"/>
                      <a:pt x="17" y="5"/>
                    </a:cubicBezTo>
                    <a:cubicBezTo>
                      <a:pt x="22" y="7"/>
                      <a:pt x="25" y="6"/>
                      <a:pt x="26" y="5"/>
                    </a:cubicBezTo>
                    <a:cubicBezTo>
                      <a:pt x="28" y="5"/>
                      <a:pt x="28" y="4"/>
                      <a:pt x="29" y="3"/>
                    </a:cubicBezTo>
                    <a:cubicBezTo>
                      <a:pt x="29" y="2"/>
                      <a:pt x="28" y="1"/>
                      <a:pt x="28" y="1"/>
                    </a:cubicBezTo>
                    <a:cubicBezTo>
                      <a:pt x="28" y="1"/>
                      <a:pt x="27" y="0"/>
                      <a:pt x="26" y="0"/>
                    </a:cubicBezTo>
                    <a:cubicBezTo>
                      <a:pt x="26" y="2"/>
                      <a:pt x="24" y="3"/>
                      <a:pt x="22" y="3"/>
                    </a:cubicBezTo>
                    <a:cubicBezTo>
                      <a:pt x="20" y="3"/>
                      <a:pt x="17" y="2"/>
                      <a:pt x="15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0" name="Freeform 1200">
                <a:extLst>
                  <a:ext uri="{FF2B5EF4-FFF2-40B4-BE49-F238E27FC236}">
                    <a16:creationId xmlns:a16="http://schemas.microsoft.com/office/drawing/2014/main" id="{49FCB80D-F8EF-F9CE-F173-448041ADB5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3" y="3165"/>
                <a:ext cx="61" cy="15"/>
              </a:xfrm>
              <a:custGeom>
                <a:avLst/>
                <a:gdLst>
                  <a:gd name="T0" fmla="*/ 56 w 38"/>
                  <a:gd name="T1" fmla="*/ 14 h 10"/>
                  <a:gd name="T2" fmla="*/ 50 w 38"/>
                  <a:gd name="T3" fmla="*/ 12 h 10"/>
                  <a:gd name="T4" fmla="*/ 5 w 38"/>
                  <a:gd name="T5" fmla="*/ 0 h 10"/>
                  <a:gd name="T6" fmla="*/ 5 w 38"/>
                  <a:gd name="T7" fmla="*/ 5 h 10"/>
                  <a:gd name="T8" fmla="*/ 5 w 38"/>
                  <a:gd name="T9" fmla="*/ 5 h 10"/>
                  <a:gd name="T10" fmla="*/ 5 w 38"/>
                  <a:gd name="T11" fmla="*/ 8 h 10"/>
                  <a:gd name="T12" fmla="*/ 34 w 38"/>
                  <a:gd name="T13" fmla="*/ 14 h 10"/>
                  <a:gd name="T14" fmla="*/ 63 w 38"/>
                  <a:gd name="T15" fmla="*/ 26 h 10"/>
                  <a:gd name="T16" fmla="*/ 141 w 38"/>
                  <a:gd name="T17" fmla="*/ 35 h 10"/>
                  <a:gd name="T18" fmla="*/ 157 w 38"/>
                  <a:gd name="T19" fmla="*/ 35 h 10"/>
                  <a:gd name="T20" fmla="*/ 124 w 38"/>
                  <a:gd name="T21" fmla="*/ 32 h 10"/>
                  <a:gd name="T22" fmla="*/ 90 w 38"/>
                  <a:gd name="T23" fmla="*/ 26 h 10"/>
                  <a:gd name="T24" fmla="*/ 56 w 38"/>
                  <a:gd name="T25" fmla="*/ 14 h 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8" h="10">
                    <a:moveTo>
                      <a:pt x="14" y="4"/>
                    </a:moveTo>
                    <a:cubicBezTo>
                      <a:pt x="13" y="3"/>
                      <a:pt x="12" y="3"/>
                      <a:pt x="12" y="3"/>
                    </a:cubicBezTo>
                    <a:cubicBezTo>
                      <a:pt x="8" y="2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ubicBezTo>
                      <a:pt x="1" y="3"/>
                      <a:pt x="6" y="4"/>
                      <a:pt x="8" y="4"/>
                    </a:cubicBezTo>
                    <a:cubicBezTo>
                      <a:pt x="10" y="5"/>
                      <a:pt x="13" y="6"/>
                      <a:pt x="15" y="7"/>
                    </a:cubicBezTo>
                    <a:cubicBezTo>
                      <a:pt x="21" y="8"/>
                      <a:pt x="26" y="10"/>
                      <a:pt x="34" y="10"/>
                    </a:cubicBezTo>
                    <a:cubicBezTo>
                      <a:pt x="35" y="10"/>
                      <a:pt x="36" y="10"/>
                      <a:pt x="38" y="10"/>
                    </a:cubicBezTo>
                    <a:cubicBezTo>
                      <a:pt x="35" y="10"/>
                      <a:pt x="32" y="9"/>
                      <a:pt x="30" y="9"/>
                    </a:cubicBezTo>
                    <a:cubicBezTo>
                      <a:pt x="27" y="8"/>
                      <a:pt x="25" y="8"/>
                      <a:pt x="22" y="7"/>
                    </a:cubicBezTo>
                    <a:cubicBezTo>
                      <a:pt x="20" y="6"/>
                      <a:pt x="15" y="6"/>
                      <a:pt x="14" y="4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1" name="Freeform 1201">
                <a:extLst>
                  <a:ext uri="{FF2B5EF4-FFF2-40B4-BE49-F238E27FC236}">
                    <a16:creationId xmlns:a16="http://schemas.microsoft.com/office/drawing/2014/main" id="{2DF5CEFF-919D-7228-09D1-25D1C39CBA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3" y="3147"/>
                <a:ext cx="46" cy="11"/>
              </a:xfrm>
              <a:custGeom>
                <a:avLst/>
                <a:gdLst>
                  <a:gd name="T0" fmla="*/ 5 w 29"/>
                  <a:gd name="T1" fmla="*/ 22 h 7"/>
                  <a:gd name="T2" fmla="*/ 40 w 29"/>
                  <a:gd name="T3" fmla="*/ 22 h 7"/>
                  <a:gd name="T4" fmla="*/ 111 w 29"/>
                  <a:gd name="T5" fmla="*/ 20 h 7"/>
                  <a:gd name="T6" fmla="*/ 116 w 29"/>
                  <a:gd name="T7" fmla="*/ 20 h 7"/>
                  <a:gd name="T8" fmla="*/ 89 w 29"/>
                  <a:gd name="T9" fmla="*/ 13 h 7"/>
                  <a:gd name="T10" fmla="*/ 52 w 29"/>
                  <a:gd name="T11" fmla="*/ 8 h 7"/>
                  <a:gd name="T12" fmla="*/ 25 w 29"/>
                  <a:gd name="T13" fmla="*/ 14 h 7"/>
                  <a:gd name="T14" fmla="*/ 8 w 29"/>
                  <a:gd name="T15" fmla="*/ 0 h 7"/>
                  <a:gd name="T16" fmla="*/ 0 w 29"/>
                  <a:gd name="T17" fmla="*/ 13 h 7"/>
                  <a:gd name="T18" fmla="*/ 5 w 29"/>
                  <a:gd name="T19" fmla="*/ 22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" h="7">
                    <a:moveTo>
                      <a:pt x="1" y="6"/>
                    </a:moveTo>
                    <a:cubicBezTo>
                      <a:pt x="3" y="7"/>
                      <a:pt x="9" y="7"/>
                      <a:pt x="10" y="6"/>
                    </a:cubicBezTo>
                    <a:cubicBezTo>
                      <a:pt x="13" y="4"/>
                      <a:pt x="19" y="3"/>
                      <a:pt x="28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7" y="4"/>
                      <a:pt x="24" y="4"/>
                      <a:pt x="22" y="3"/>
                    </a:cubicBezTo>
                    <a:cubicBezTo>
                      <a:pt x="19" y="2"/>
                      <a:pt x="16" y="2"/>
                      <a:pt x="13" y="2"/>
                    </a:cubicBezTo>
                    <a:cubicBezTo>
                      <a:pt x="11" y="3"/>
                      <a:pt x="8" y="4"/>
                      <a:pt x="6" y="4"/>
                    </a:cubicBezTo>
                    <a:cubicBezTo>
                      <a:pt x="4" y="3"/>
                      <a:pt x="3" y="2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ubicBezTo>
                      <a:pt x="0" y="5"/>
                      <a:pt x="1" y="5"/>
                      <a:pt x="1" y="6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2" name="Freeform 1202">
                <a:extLst>
                  <a:ext uri="{FF2B5EF4-FFF2-40B4-BE49-F238E27FC236}">
                    <a16:creationId xmlns:a16="http://schemas.microsoft.com/office/drawing/2014/main" id="{2D7A3AD9-44BB-3F57-C76B-16035520AA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5" y="3160"/>
                <a:ext cx="36" cy="16"/>
              </a:xfrm>
              <a:custGeom>
                <a:avLst/>
                <a:gdLst>
                  <a:gd name="T0" fmla="*/ 14 w 23"/>
                  <a:gd name="T1" fmla="*/ 42 h 10"/>
                  <a:gd name="T2" fmla="*/ 13 w 23"/>
                  <a:gd name="T3" fmla="*/ 35 h 10"/>
                  <a:gd name="T4" fmla="*/ 13 w 23"/>
                  <a:gd name="T5" fmla="*/ 26 h 10"/>
                  <a:gd name="T6" fmla="*/ 42 w 23"/>
                  <a:gd name="T7" fmla="*/ 16 h 10"/>
                  <a:gd name="T8" fmla="*/ 49 w 23"/>
                  <a:gd name="T9" fmla="*/ 21 h 10"/>
                  <a:gd name="T10" fmla="*/ 53 w 23"/>
                  <a:gd name="T11" fmla="*/ 21 h 10"/>
                  <a:gd name="T12" fmla="*/ 83 w 23"/>
                  <a:gd name="T13" fmla="*/ 21 h 10"/>
                  <a:gd name="T14" fmla="*/ 88 w 23"/>
                  <a:gd name="T15" fmla="*/ 13 h 10"/>
                  <a:gd name="T16" fmla="*/ 88 w 23"/>
                  <a:gd name="T17" fmla="*/ 13 h 10"/>
                  <a:gd name="T18" fmla="*/ 83 w 23"/>
                  <a:gd name="T19" fmla="*/ 5 h 10"/>
                  <a:gd name="T20" fmla="*/ 81 w 23"/>
                  <a:gd name="T21" fmla="*/ 0 h 10"/>
                  <a:gd name="T22" fmla="*/ 77 w 23"/>
                  <a:gd name="T23" fmla="*/ 8 h 10"/>
                  <a:gd name="T24" fmla="*/ 49 w 23"/>
                  <a:gd name="T25" fmla="*/ 16 h 10"/>
                  <a:gd name="T26" fmla="*/ 20 w 23"/>
                  <a:gd name="T27" fmla="*/ 13 h 10"/>
                  <a:gd name="T28" fmla="*/ 5 w 23"/>
                  <a:gd name="T29" fmla="*/ 26 h 10"/>
                  <a:gd name="T30" fmla="*/ 14 w 23"/>
                  <a:gd name="T31" fmla="*/ 42 h 1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3" h="10">
                    <a:moveTo>
                      <a:pt x="4" y="10"/>
                    </a:moveTo>
                    <a:cubicBezTo>
                      <a:pt x="4" y="9"/>
                      <a:pt x="3" y="9"/>
                      <a:pt x="3" y="9"/>
                    </a:cubicBezTo>
                    <a:cubicBezTo>
                      <a:pt x="3" y="8"/>
                      <a:pt x="3" y="7"/>
                      <a:pt x="3" y="6"/>
                    </a:cubicBezTo>
                    <a:cubicBezTo>
                      <a:pt x="4" y="3"/>
                      <a:pt x="8" y="4"/>
                      <a:pt x="11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6" y="5"/>
                      <a:pt x="20" y="6"/>
                      <a:pt x="22" y="5"/>
                    </a:cubicBezTo>
                    <a:cubicBezTo>
                      <a:pt x="22" y="5"/>
                      <a:pt x="23" y="4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2"/>
                      <a:pt x="22" y="1"/>
                      <a:pt x="22" y="1"/>
                    </a:cubicBezTo>
                    <a:cubicBezTo>
                      <a:pt x="22" y="1"/>
                      <a:pt x="21" y="0"/>
                      <a:pt x="21" y="0"/>
                    </a:cubicBezTo>
                    <a:cubicBezTo>
                      <a:pt x="21" y="1"/>
                      <a:pt x="20" y="2"/>
                      <a:pt x="20" y="2"/>
                    </a:cubicBezTo>
                    <a:cubicBezTo>
                      <a:pt x="18" y="4"/>
                      <a:pt x="15" y="4"/>
                      <a:pt x="13" y="4"/>
                    </a:cubicBezTo>
                    <a:cubicBezTo>
                      <a:pt x="10" y="4"/>
                      <a:pt x="8" y="2"/>
                      <a:pt x="5" y="3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0" y="8"/>
                      <a:pt x="2" y="9"/>
                      <a:pt x="4" y="1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3" name="Freeform 1203">
                <a:extLst>
                  <a:ext uri="{FF2B5EF4-FFF2-40B4-BE49-F238E27FC236}">
                    <a16:creationId xmlns:a16="http://schemas.microsoft.com/office/drawing/2014/main" id="{700968A8-475D-7885-D807-A7D8EB611A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11" y="3141"/>
                <a:ext cx="70" cy="17"/>
              </a:xfrm>
              <a:custGeom>
                <a:avLst/>
                <a:gdLst>
                  <a:gd name="T0" fmla="*/ 0 w 44"/>
                  <a:gd name="T1" fmla="*/ 12 h 11"/>
                  <a:gd name="T2" fmla="*/ 0 w 44"/>
                  <a:gd name="T3" fmla="*/ 19 h 11"/>
                  <a:gd name="T4" fmla="*/ 21 w 44"/>
                  <a:gd name="T5" fmla="*/ 19 h 11"/>
                  <a:gd name="T6" fmla="*/ 46 w 44"/>
                  <a:gd name="T7" fmla="*/ 14 h 11"/>
                  <a:gd name="T8" fmla="*/ 68 w 44"/>
                  <a:gd name="T9" fmla="*/ 14 h 11"/>
                  <a:gd name="T10" fmla="*/ 103 w 44"/>
                  <a:gd name="T11" fmla="*/ 19 h 11"/>
                  <a:gd name="T12" fmla="*/ 46 w 44"/>
                  <a:gd name="T13" fmla="*/ 12 h 11"/>
                  <a:gd name="T14" fmla="*/ 5 w 44"/>
                  <a:gd name="T15" fmla="*/ 8 h 11"/>
                  <a:gd name="T16" fmla="*/ 0 w 44"/>
                  <a:gd name="T17" fmla="*/ 0 h 11"/>
                  <a:gd name="T18" fmla="*/ 0 w 44"/>
                  <a:gd name="T19" fmla="*/ 12 h 11"/>
                  <a:gd name="T20" fmla="*/ 162 w 44"/>
                  <a:gd name="T21" fmla="*/ 36 h 11"/>
                  <a:gd name="T22" fmla="*/ 162 w 44"/>
                  <a:gd name="T23" fmla="*/ 36 h 11"/>
                  <a:gd name="T24" fmla="*/ 170 w 44"/>
                  <a:gd name="T25" fmla="*/ 36 h 11"/>
                  <a:gd name="T26" fmla="*/ 177 w 44"/>
                  <a:gd name="T27" fmla="*/ 29 h 11"/>
                  <a:gd name="T28" fmla="*/ 170 w 44"/>
                  <a:gd name="T29" fmla="*/ 14 h 11"/>
                  <a:gd name="T30" fmla="*/ 162 w 44"/>
                  <a:gd name="T31" fmla="*/ 12 h 11"/>
                  <a:gd name="T32" fmla="*/ 158 w 44"/>
                  <a:gd name="T33" fmla="*/ 14 h 11"/>
                  <a:gd name="T34" fmla="*/ 158 w 44"/>
                  <a:gd name="T35" fmla="*/ 19 h 11"/>
                  <a:gd name="T36" fmla="*/ 124 w 44"/>
                  <a:gd name="T37" fmla="*/ 22 h 11"/>
                  <a:gd name="T38" fmla="*/ 151 w 44"/>
                  <a:gd name="T39" fmla="*/ 34 h 11"/>
                  <a:gd name="T40" fmla="*/ 162 w 44"/>
                  <a:gd name="T41" fmla="*/ 36 h 1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44" h="11">
                    <a:moveTo>
                      <a:pt x="0" y="3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1" y="6"/>
                      <a:pt x="3" y="5"/>
                      <a:pt x="5" y="5"/>
                    </a:cubicBezTo>
                    <a:cubicBezTo>
                      <a:pt x="7" y="4"/>
                      <a:pt x="9" y="4"/>
                      <a:pt x="11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20" y="5"/>
                      <a:pt x="24" y="5"/>
                      <a:pt x="26" y="5"/>
                    </a:cubicBezTo>
                    <a:cubicBezTo>
                      <a:pt x="21" y="4"/>
                      <a:pt x="16" y="4"/>
                      <a:pt x="11" y="3"/>
                    </a:cubicBezTo>
                    <a:cubicBezTo>
                      <a:pt x="8" y="2"/>
                      <a:pt x="4" y="3"/>
                      <a:pt x="1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  <a:moveTo>
                      <a:pt x="40" y="10"/>
                    </a:moveTo>
                    <a:cubicBezTo>
                      <a:pt x="40" y="10"/>
                      <a:pt x="40" y="10"/>
                      <a:pt x="40" y="10"/>
                    </a:cubicBezTo>
                    <a:cubicBezTo>
                      <a:pt x="42" y="11"/>
                      <a:pt x="42" y="11"/>
                      <a:pt x="42" y="10"/>
                    </a:cubicBezTo>
                    <a:cubicBezTo>
                      <a:pt x="43" y="10"/>
                      <a:pt x="44" y="9"/>
                      <a:pt x="44" y="8"/>
                    </a:cubicBezTo>
                    <a:cubicBezTo>
                      <a:pt x="44" y="6"/>
                      <a:pt x="43" y="5"/>
                      <a:pt x="42" y="4"/>
                    </a:cubicBezTo>
                    <a:cubicBezTo>
                      <a:pt x="41" y="4"/>
                      <a:pt x="41" y="3"/>
                      <a:pt x="40" y="3"/>
                    </a:cubicBezTo>
                    <a:cubicBezTo>
                      <a:pt x="40" y="4"/>
                      <a:pt x="40" y="4"/>
                      <a:pt x="39" y="4"/>
                    </a:cubicBezTo>
                    <a:cubicBezTo>
                      <a:pt x="39" y="4"/>
                      <a:pt x="39" y="4"/>
                      <a:pt x="39" y="5"/>
                    </a:cubicBezTo>
                    <a:cubicBezTo>
                      <a:pt x="40" y="10"/>
                      <a:pt x="34" y="6"/>
                      <a:pt x="31" y="6"/>
                    </a:cubicBezTo>
                    <a:cubicBezTo>
                      <a:pt x="33" y="7"/>
                      <a:pt x="36" y="8"/>
                      <a:pt x="38" y="9"/>
                    </a:cubicBezTo>
                    <a:lnTo>
                      <a:pt x="40" y="10"/>
                    </a:ln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4" name="Freeform 1204">
                <a:extLst>
                  <a:ext uri="{FF2B5EF4-FFF2-40B4-BE49-F238E27FC236}">
                    <a16:creationId xmlns:a16="http://schemas.microsoft.com/office/drawing/2014/main" id="{0D4CC732-64B2-3838-DFE2-AE00C4734E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0" y="3163"/>
                <a:ext cx="7" cy="8"/>
              </a:xfrm>
              <a:custGeom>
                <a:avLst/>
                <a:gdLst>
                  <a:gd name="T0" fmla="*/ 0 w 4"/>
                  <a:gd name="T1" fmla="*/ 21 h 5"/>
                  <a:gd name="T2" fmla="*/ 0 w 4"/>
                  <a:gd name="T3" fmla="*/ 0 h 5"/>
                  <a:gd name="T4" fmla="*/ 0 w 4"/>
                  <a:gd name="T5" fmla="*/ 21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2" y="4"/>
                      <a:pt x="3" y="1"/>
                      <a:pt x="0" y="0"/>
                    </a:cubicBezTo>
                    <a:cubicBezTo>
                      <a:pt x="3" y="0"/>
                      <a:pt x="4" y="4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5" name="Freeform 1205">
                <a:extLst>
                  <a:ext uri="{FF2B5EF4-FFF2-40B4-BE49-F238E27FC236}">
                    <a16:creationId xmlns:a16="http://schemas.microsoft.com/office/drawing/2014/main" id="{EB943E5B-EABD-AC74-B89A-CF2A86D74B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206"/>
                <a:ext cx="24" cy="17"/>
              </a:xfrm>
              <a:custGeom>
                <a:avLst/>
                <a:gdLst>
                  <a:gd name="T0" fmla="*/ 29 w 15"/>
                  <a:gd name="T1" fmla="*/ 36 h 11"/>
                  <a:gd name="T2" fmla="*/ 5 w 15"/>
                  <a:gd name="T3" fmla="*/ 22 h 11"/>
                  <a:gd name="T4" fmla="*/ 0 w 15"/>
                  <a:gd name="T5" fmla="*/ 12 h 11"/>
                  <a:gd name="T6" fmla="*/ 35 w 15"/>
                  <a:gd name="T7" fmla="*/ 0 h 11"/>
                  <a:gd name="T8" fmla="*/ 56 w 15"/>
                  <a:gd name="T9" fmla="*/ 12 h 11"/>
                  <a:gd name="T10" fmla="*/ 61 w 15"/>
                  <a:gd name="T11" fmla="*/ 19 h 11"/>
                  <a:gd name="T12" fmla="*/ 61 w 15"/>
                  <a:gd name="T13" fmla="*/ 26 h 11"/>
                  <a:gd name="T14" fmla="*/ 29 w 15"/>
                  <a:gd name="T15" fmla="*/ 36 h 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" h="11">
                    <a:moveTo>
                      <a:pt x="7" y="10"/>
                    </a:moveTo>
                    <a:cubicBezTo>
                      <a:pt x="5" y="10"/>
                      <a:pt x="2" y="8"/>
                      <a:pt x="1" y="6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1" y="1"/>
                      <a:pt x="3" y="0"/>
                      <a:pt x="9" y="0"/>
                    </a:cubicBezTo>
                    <a:cubicBezTo>
                      <a:pt x="11" y="0"/>
                      <a:pt x="13" y="1"/>
                      <a:pt x="14" y="3"/>
                    </a:cubicBezTo>
                    <a:cubicBezTo>
                      <a:pt x="15" y="3"/>
                      <a:pt x="15" y="4"/>
                      <a:pt x="15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3" y="10"/>
                      <a:pt x="10" y="11"/>
                      <a:pt x="7" y="1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6" name="Freeform 1206">
                <a:extLst>
                  <a:ext uri="{FF2B5EF4-FFF2-40B4-BE49-F238E27FC236}">
                    <a16:creationId xmlns:a16="http://schemas.microsoft.com/office/drawing/2014/main" id="{02E1F2A1-ABA3-8AF2-EF22-F19B6CE6C6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188"/>
                <a:ext cx="100" cy="41"/>
              </a:xfrm>
              <a:custGeom>
                <a:avLst/>
                <a:gdLst>
                  <a:gd name="T0" fmla="*/ 121 w 63"/>
                  <a:gd name="T1" fmla="*/ 14 h 26"/>
                  <a:gd name="T2" fmla="*/ 244 w 63"/>
                  <a:gd name="T3" fmla="*/ 79 h 26"/>
                  <a:gd name="T4" fmla="*/ 252 w 63"/>
                  <a:gd name="T5" fmla="*/ 90 h 26"/>
                  <a:gd name="T6" fmla="*/ 211 w 63"/>
                  <a:gd name="T7" fmla="*/ 95 h 26"/>
                  <a:gd name="T8" fmla="*/ 176 w 63"/>
                  <a:gd name="T9" fmla="*/ 68 h 26"/>
                  <a:gd name="T10" fmla="*/ 141 w 63"/>
                  <a:gd name="T11" fmla="*/ 35 h 26"/>
                  <a:gd name="T12" fmla="*/ 43 w 63"/>
                  <a:gd name="T13" fmla="*/ 35 h 26"/>
                  <a:gd name="T14" fmla="*/ 0 w 63"/>
                  <a:gd name="T15" fmla="*/ 43 h 26"/>
                  <a:gd name="T16" fmla="*/ 0 w 63"/>
                  <a:gd name="T17" fmla="*/ 39 h 26"/>
                  <a:gd name="T18" fmla="*/ 21 w 63"/>
                  <a:gd name="T19" fmla="*/ 14 h 26"/>
                  <a:gd name="T20" fmla="*/ 121 w 63"/>
                  <a:gd name="T21" fmla="*/ 14 h 2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3" h="26">
                    <a:moveTo>
                      <a:pt x="30" y="4"/>
                    </a:moveTo>
                    <a:cubicBezTo>
                      <a:pt x="40" y="7"/>
                      <a:pt x="55" y="16"/>
                      <a:pt x="61" y="20"/>
                    </a:cubicBezTo>
                    <a:cubicBezTo>
                      <a:pt x="62" y="20"/>
                      <a:pt x="63" y="22"/>
                      <a:pt x="63" y="23"/>
                    </a:cubicBezTo>
                    <a:cubicBezTo>
                      <a:pt x="62" y="25"/>
                      <a:pt x="57" y="26"/>
                      <a:pt x="53" y="24"/>
                    </a:cubicBezTo>
                    <a:cubicBezTo>
                      <a:pt x="48" y="23"/>
                      <a:pt x="46" y="20"/>
                      <a:pt x="44" y="17"/>
                    </a:cubicBezTo>
                    <a:cubicBezTo>
                      <a:pt x="42" y="14"/>
                      <a:pt x="39" y="12"/>
                      <a:pt x="35" y="9"/>
                    </a:cubicBezTo>
                    <a:cubicBezTo>
                      <a:pt x="28" y="5"/>
                      <a:pt x="19" y="5"/>
                      <a:pt x="11" y="9"/>
                    </a:cubicBezTo>
                    <a:cubicBezTo>
                      <a:pt x="4" y="13"/>
                      <a:pt x="2" y="13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9"/>
                      <a:pt x="1" y="7"/>
                      <a:pt x="5" y="4"/>
                    </a:cubicBezTo>
                    <a:cubicBezTo>
                      <a:pt x="11" y="0"/>
                      <a:pt x="19" y="0"/>
                      <a:pt x="30" y="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7" name="Freeform 1207">
                <a:extLst>
                  <a:ext uri="{FF2B5EF4-FFF2-40B4-BE49-F238E27FC236}">
                    <a16:creationId xmlns:a16="http://schemas.microsoft.com/office/drawing/2014/main" id="{74D8C6DA-3F5C-C6F0-CAA1-B7D8CAB5A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3162"/>
                <a:ext cx="74" cy="25"/>
              </a:xfrm>
              <a:custGeom>
                <a:avLst/>
                <a:gdLst>
                  <a:gd name="T0" fmla="*/ 151 w 47"/>
                  <a:gd name="T1" fmla="*/ 14 h 16"/>
                  <a:gd name="T2" fmla="*/ 55 w 47"/>
                  <a:gd name="T3" fmla="*/ 48 h 16"/>
                  <a:gd name="T4" fmla="*/ 5 w 47"/>
                  <a:gd name="T5" fmla="*/ 56 h 16"/>
                  <a:gd name="T6" fmla="*/ 0 w 47"/>
                  <a:gd name="T7" fmla="*/ 39 h 16"/>
                  <a:gd name="T8" fmla="*/ 35 w 47"/>
                  <a:gd name="T9" fmla="*/ 14 h 16"/>
                  <a:gd name="T10" fmla="*/ 113 w 47"/>
                  <a:gd name="T11" fmla="*/ 13 h 16"/>
                  <a:gd name="T12" fmla="*/ 184 w 47"/>
                  <a:gd name="T13" fmla="*/ 5 h 16"/>
                  <a:gd name="T14" fmla="*/ 151 w 47"/>
                  <a:gd name="T15" fmla="*/ 14 h 1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7" h="16">
                    <a:moveTo>
                      <a:pt x="39" y="4"/>
                    </a:moveTo>
                    <a:cubicBezTo>
                      <a:pt x="31" y="5"/>
                      <a:pt x="26" y="7"/>
                      <a:pt x="14" y="13"/>
                    </a:cubicBezTo>
                    <a:cubicBezTo>
                      <a:pt x="6" y="16"/>
                      <a:pt x="3" y="16"/>
                      <a:pt x="1" y="15"/>
                    </a:cubicBezTo>
                    <a:cubicBezTo>
                      <a:pt x="0" y="14"/>
                      <a:pt x="0" y="13"/>
                      <a:pt x="0" y="10"/>
                    </a:cubicBezTo>
                    <a:cubicBezTo>
                      <a:pt x="1" y="7"/>
                      <a:pt x="5" y="3"/>
                      <a:pt x="9" y="4"/>
                    </a:cubicBezTo>
                    <a:cubicBezTo>
                      <a:pt x="14" y="5"/>
                      <a:pt x="20" y="5"/>
                      <a:pt x="29" y="3"/>
                    </a:cubicBezTo>
                    <a:cubicBezTo>
                      <a:pt x="44" y="0"/>
                      <a:pt x="47" y="1"/>
                      <a:pt x="47" y="1"/>
                    </a:cubicBezTo>
                    <a:cubicBezTo>
                      <a:pt x="46" y="2"/>
                      <a:pt x="45" y="2"/>
                      <a:pt x="39" y="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8" name="Freeform 1208">
                <a:extLst>
                  <a:ext uri="{FF2B5EF4-FFF2-40B4-BE49-F238E27FC236}">
                    <a16:creationId xmlns:a16="http://schemas.microsoft.com/office/drawing/2014/main" id="{8447D672-801C-F923-4C58-4D38302146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4" y="3171"/>
                <a:ext cx="188" cy="38"/>
              </a:xfrm>
              <a:custGeom>
                <a:avLst/>
                <a:gdLst>
                  <a:gd name="T0" fmla="*/ 122 w 119"/>
                  <a:gd name="T1" fmla="*/ 27 h 24"/>
                  <a:gd name="T2" fmla="*/ 81 w 119"/>
                  <a:gd name="T3" fmla="*/ 52 h 24"/>
                  <a:gd name="T4" fmla="*/ 8 w 119"/>
                  <a:gd name="T5" fmla="*/ 81 h 24"/>
                  <a:gd name="T6" fmla="*/ 0 w 119"/>
                  <a:gd name="T7" fmla="*/ 76 h 24"/>
                  <a:gd name="T8" fmla="*/ 27 w 119"/>
                  <a:gd name="T9" fmla="*/ 63 h 24"/>
                  <a:gd name="T10" fmla="*/ 43 w 119"/>
                  <a:gd name="T11" fmla="*/ 60 h 24"/>
                  <a:gd name="T12" fmla="*/ 95 w 119"/>
                  <a:gd name="T13" fmla="*/ 35 h 24"/>
                  <a:gd name="T14" fmla="*/ 142 w 119"/>
                  <a:gd name="T15" fmla="*/ 16 h 24"/>
                  <a:gd name="T16" fmla="*/ 259 w 119"/>
                  <a:gd name="T17" fmla="*/ 16 h 24"/>
                  <a:gd name="T18" fmla="*/ 300 w 119"/>
                  <a:gd name="T19" fmla="*/ 27 h 24"/>
                  <a:gd name="T20" fmla="*/ 387 w 119"/>
                  <a:gd name="T21" fmla="*/ 52 h 24"/>
                  <a:gd name="T22" fmla="*/ 469 w 119"/>
                  <a:gd name="T23" fmla="*/ 73 h 24"/>
                  <a:gd name="T24" fmla="*/ 469 w 119"/>
                  <a:gd name="T25" fmla="*/ 76 h 24"/>
                  <a:gd name="T26" fmla="*/ 464 w 119"/>
                  <a:gd name="T27" fmla="*/ 87 h 24"/>
                  <a:gd name="T28" fmla="*/ 417 w 119"/>
                  <a:gd name="T29" fmla="*/ 90 h 24"/>
                  <a:gd name="T30" fmla="*/ 362 w 119"/>
                  <a:gd name="T31" fmla="*/ 63 h 24"/>
                  <a:gd name="T32" fmla="*/ 259 w 119"/>
                  <a:gd name="T33" fmla="*/ 21 h 24"/>
                  <a:gd name="T34" fmla="*/ 122 w 119"/>
                  <a:gd name="T35" fmla="*/ 27 h 2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19" h="24">
                    <a:moveTo>
                      <a:pt x="31" y="7"/>
                    </a:moveTo>
                    <a:cubicBezTo>
                      <a:pt x="27" y="9"/>
                      <a:pt x="24" y="11"/>
                      <a:pt x="20" y="13"/>
                    </a:cubicBezTo>
                    <a:cubicBezTo>
                      <a:pt x="12" y="18"/>
                      <a:pt x="5" y="23"/>
                      <a:pt x="2" y="20"/>
                    </a:cubicBezTo>
                    <a:cubicBezTo>
                      <a:pt x="1" y="19"/>
                      <a:pt x="0" y="19"/>
                      <a:pt x="0" y="19"/>
                    </a:cubicBezTo>
                    <a:cubicBezTo>
                      <a:pt x="1" y="18"/>
                      <a:pt x="5" y="17"/>
                      <a:pt x="7" y="16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4" y="14"/>
                      <a:pt x="19" y="11"/>
                      <a:pt x="24" y="9"/>
                    </a:cubicBezTo>
                    <a:cubicBezTo>
                      <a:pt x="28" y="7"/>
                      <a:pt x="33" y="5"/>
                      <a:pt x="36" y="4"/>
                    </a:cubicBezTo>
                    <a:cubicBezTo>
                      <a:pt x="43" y="1"/>
                      <a:pt x="55" y="0"/>
                      <a:pt x="66" y="4"/>
                    </a:cubicBezTo>
                    <a:cubicBezTo>
                      <a:pt x="69" y="5"/>
                      <a:pt x="73" y="6"/>
                      <a:pt x="76" y="7"/>
                    </a:cubicBezTo>
                    <a:cubicBezTo>
                      <a:pt x="83" y="10"/>
                      <a:pt x="90" y="12"/>
                      <a:pt x="98" y="13"/>
                    </a:cubicBezTo>
                    <a:cubicBezTo>
                      <a:pt x="107" y="13"/>
                      <a:pt x="118" y="13"/>
                      <a:pt x="119" y="18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9" y="20"/>
                      <a:pt x="119" y="21"/>
                      <a:pt x="118" y="22"/>
                    </a:cubicBezTo>
                    <a:cubicBezTo>
                      <a:pt x="116" y="24"/>
                      <a:pt x="111" y="24"/>
                      <a:pt x="106" y="23"/>
                    </a:cubicBezTo>
                    <a:cubicBezTo>
                      <a:pt x="102" y="22"/>
                      <a:pt x="97" y="19"/>
                      <a:pt x="92" y="16"/>
                    </a:cubicBezTo>
                    <a:cubicBezTo>
                      <a:pt x="84" y="12"/>
                      <a:pt x="76" y="8"/>
                      <a:pt x="66" y="5"/>
                    </a:cubicBezTo>
                    <a:cubicBezTo>
                      <a:pt x="51" y="1"/>
                      <a:pt x="43" y="0"/>
                      <a:pt x="31" y="7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9" name="Freeform 1209">
                <a:extLst>
                  <a:ext uri="{FF2B5EF4-FFF2-40B4-BE49-F238E27FC236}">
                    <a16:creationId xmlns:a16="http://schemas.microsoft.com/office/drawing/2014/main" id="{7008ECDC-0694-77C0-8BF3-DE4562C281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6" y="3195"/>
                <a:ext cx="79" cy="38"/>
              </a:xfrm>
              <a:custGeom>
                <a:avLst/>
                <a:gdLst>
                  <a:gd name="T0" fmla="*/ 193 w 50"/>
                  <a:gd name="T1" fmla="*/ 63 h 24"/>
                  <a:gd name="T2" fmla="*/ 190 w 50"/>
                  <a:gd name="T3" fmla="*/ 81 h 24"/>
                  <a:gd name="T4" fmla="*/ 145 w 50"/>
                  <a:gd name="T5" fmla="*/ 90 h 24"/>
                  <a:gd name="T6" fmla="*/ 103 w 50"/>
                  <a:gd name="T7" fmla="*/ 68 h 24"/>
                  <a:gd name="T8" fmla="*/ 90 w 50"/>
                  <a:gd name="T9" fmla="*/ 55 h 24"/>
                  <a:gd name="T10" fmla="*/ 14 w 50"/>
                  <a:gd name="T11" fmla="*/ 13 h 24"/>
                  <a:gd name="T12" fmla="*/ 8 w 50"/>
                  <a:gd name="T13" fmla="*/ 8 h 24"/>
                  <a:gd name="T14" fmla="*/ 0 w 50"/>
                  <a:gd name="T15" fmla="*/ 0 h 24"/>
                  <a:gd name="T16" fmla="*/ 27 w 50"/>
                  <a:gd name="T17" fmla="*/ 8 h 24"/>
                  <a:gd name="T18" fmla="*/ 43 w 50"/>
                  <a:gd name="T19" fmla="*/ 16 h 24"/>
                  <a:gd name="T20" fmla="*/ 142 w 50"/>
                  <a:gd name="T21" fmla="*/ 52 h 24"/>
                  <a:gd name="T22" fmla="*/ 142 w 50"/>
                  <a:gd name="T23" fmla="*/ 52 h 24"/>
                  <a:gd name="T24" fmla="*/ 193 w 50"/>
                  <a:gd name="T25" fmla="*/ 63 h 2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0" h="24">
                    <a:moveTo>
                      <a:pt x="49" y="16"/>
                    </a:moveTo>
                    <a:cubicBezTo>
                      <a:pt x="50" y="17"/>
                      <a:pt x="49" y="18"/>
                      <a:pt x="48" y="20"/>
                    </a:cubicBezTo>
                    <a:cubicBezTo>
                      <a:pt x="46" y="22"/>
                      <a:pt x="40" y="24"/>
                      <a:pt x="37" y="23"/>
                    </a:cubicBezTo>
                    <a:cubicBezTo>
                      <a:pt x="33" y="23"/>
                      <a:pt x="30" y="20"/>
                      <a:pt x="26" y="17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18" y="10"/>
                      <a:pt x="10" y="6"/>
                      <a:pt x="4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1" y="0"/>
                      <a:pt x="3" y="0"/>
                      <a:pt x="7" y="2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9" y="9"/>
                      <a:pt x="28" y="15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42" y="12"/>
                      <a:pt x="48" y="12"/>
                      <a:pt x="49" y="16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0" name="Freeform 1210">
                <a:extLst>
                  <a:ext uri="{FF2B5EF4-FFF2-40B4-BE49-F238E27FC236}">
                    <a16:creationId xmlns:a16="http://schemas.microsoft.com/office/drawing/2014/main" id="{6BA8E85E-CACF-B114-15A3-2420EB2601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17" y="3180"/>
                <a:ext cx="65" cy="35"/>
              </a:xfrm>
              <a:custGeom>
                <a:avLst/>
                <a:gdLst>
                  <a:gd name="T0" fmla="*/ 163 w 41"/>
                  <a:gd name="T1" fmla="*/ 8 h 22"/>
                  <a:gd name="T2" fmla="*/ 163 w 41"/>
                  <a:gd name="T3" fmla="*/ 8 h 22"/>
                  <a:gd name="T4" fmla="*/ 163 w 41"/>
                  <a:gd name="T5" fmla="*/ 8 h 22"/>
                  <a:gd name="T6" fmla="*/ 163 w 41"/>
                  <a:gd name="T7" fmla="*/ 8 h 22"/>
                  <a:gd name="T8" fmla="*/ 136 w 41"/>
                  <a:gd name="T9" fmla="*/ 8 h 22"/>
                  <a:gd name="T10" fmla="*/ 35 w 41"/>
                  <a:gd name="T11" fmla="*/ 68 h 22"/>
                  <a:gd name="T12" fmla="*/ 16 w 41"/>
                  <a:gd name="T13" fmla="*/ 89 h 22"/>
                  <a:gd name="T14" fmla="*/ 0 w 41"/>
                  <a:gd name="T15" fmla="*/ 81 h 22"/>
                  <a:gd name="T16" fmla="*/ 0 w 41"/>
                  <a:gd name="T17" fmla="*/ 76 h 22"/>
                  <a:gd name="T18" fmla="*/ 21 w 41"/>
                  <a:gd name="T19" fmla="*/ 53 h 22"/>
                  <a:gd name="T20" fmla="*/ 27 w 41"/>
                  <a:gd name="T21" fmla="*/ 48 h 22"/>
                  <a:gd name="T22" fmla="*/ 120 w 41"/>
                  <a:gd name="T23" fmla="*/ 5 h 22"/>
                  <a:gd name="T24" fmla="*/ 163 w 41"/>
                  <a:gd name="T25" fmla="*/ 8 h 22"/>
                  <a:gd name="T26" fmla="*/ 159 w 41"/>
                  <a:gd name="T27" fmla="*/ 8 h 22"/>
                  <a:gd name="T28" fmla="*/ 136 w 41"/>
                  <a:gd name="T29" fmla="*/ 8 h 2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1" h="22">
                    <a:moveTo>
                      <a:pt x="41" y="2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lose/>
                    <a:moveTo>
                      <a:pt x="34" y="2"/>
                    </a:moveTo>
                    <a:cubicBezTo>
                      <a:pt x="26" y="3"/>
                      <a:pt x="17" y="6"/>
                      <a:pt x="9" y="17"/>
                    </a:cubicBezTo>
                    <a:cubicBezTo>
                      <a:pt x="7" y="20"/>
                      <a:pt x="5" y="21"/>
                      <a:pt x="4" y="22"/>
                    </a:cubicBezTo>
                    <a:cubicBezTo>
                      <a:pt x="3" y="22"/>
                      <a:pt x="2" y="21"/>
                      <a:pt x="0" y="20"/>
                    </a:cubicBezTo>
                    <a:cubicBezTo>
                      <a:pt x="0" y="20"/>
                      <a:pt x="0" y="19"/>
                      <a:pt x="0" y="19"/>
                    </a:cubicBezTo>
                    <a:cubicBezTo>
                      <a:pt x="0" y="17"/>
                      <a:pt x="2" y="15"/>
                      <a:pt x="5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1" y="8"/>
                      <a:pt x="22" y="1"/>
                      <a:pt x="30" y="1"/>
                    </a:cubicBezTo>
                    <a:cubicBezTo>
                      <a:pt x="37" y="0"/>
                      <a:pt x="41" y="1"/>
                      <a:pt x="41" y="2"/>
                    </a:cubicBezTo>
                    <a:cubicBezTo>
                      <a:pt x="41" y="2"/>
                      <a:pt x="41" y="2"/>
                      <a:pt x="40" y="2"/>
                    </a:cubicBezTo>
                    <a:cubicBezTo>
                      <a:pt x="39" y="2"/>
                      <a:pt x="37" y="2"/>
                      <a:pt x="34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1" name="Freeform 1211">
                <a:extLst>
                  <a:ext uri="{FF2B5EF4-FFF2-40B4-BE49-F238E27FC236}">
                    <a16:creationId xmlns:a16="http://schemas.microsoft.com/office/drawing/2014/main" id="{9D977E41-23E7-CECC-500D-5DA68BB4F8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1" y="3138"/>
                <a:ext cx="70" cy="20"/>
              </a:xfrm>
              <a:custGeom>
                <a:avLst/>
                <a:gdLst>
                  <a:gd name="T0" fmla="*/ 170 w 44"/>
                  <a:gd name="T1" fmla="*/ 22 h 13"/>
                  <a:gd name="T2" fmla="*/ 177 w 44"/>
                  <a:gd name="T3" fmla="*/ 35 h 13"/>
                  <a:gd name="T4" fmla="*/ 170 w 44"/>
                  <a:gd name="T5" fmla="*/ 43 h 13"/>
                  <a:gd name="T6" fmla="*/ 162 w 44"/>
                  <a:gd name="T7" fmla="*/ 43 h 13"/>
                  <a:gd name="T8" fmla="*/ 162 w 44"/>
                  <a:gd name="T9" fmla="*/ 43 h 13"/>
                  <a:gd name="T10" fmla="*/ 151 w 44"/>
                  <a:gd name="T11" fmla="*/ 40 h 13"/>
                  <a:gd name="T12" fmla="*/ 116 w 44"/>
                  <a:gd name="T13" fmla="*/ 28 h 13"/>
                  <a:gd name="T14" fmla="*/ 68 w 44"/>
                  <a:gd name="T15" fmla="*/ 22 h 13"/>
                  <a:gd name="T16" fmla="*/ 46 w 44"/>
                  <a:gd name="T17" fmla="*/ 22 h 13"/>
                  <a:gd name="T18" fmla="*/ 21 w 44"/>
                  <a:gd name="T19" fmla="*/ 26 h 13"/>
                  <a:gd name="T20" fmla="*/ 0 w 44"/>
                  <a:gd name="T21" fmla="*/ 26 h 13"/>
                  <a:gd name="T22" fmla="*/ 0 w 44"/>
                  <a:gd name="T23" fmla="*/ 18 h 13"/>
                  <a:gd name="T24" fmla="*/ 5 w 44"/>
                  <a:gd name="T25" fmla="*/ 5 h 13"/>
                  <a:gd name="T26" fmla="*/ 29 w 44"/>
                  <a:gd name="T27" fmla="*/ 8 h 13"/>
                  <a:gd name="T28" fmla="*/ 35 w 44"/>
                  <a:gd name="T29" fmla="*/ 12 h 13"/>
                  <a:gd name="T30" fmla="*/ 89 w 44"/>
                  <a:gd name="T31" fmla="*/ 18 h 13"/>
                  <a:gd name="T32" fmla="*/ 89 w 44"/>
                  <a:gd name="T33" fmla="*/ 18 h 13"/>
                  <a:gd name="T34" fmla="*/ 162 w 44"/>
                  <a:gd name="T35" fmla="*/ 18 h 13"/>
                  <a:gd name="T36" fmla="*/ 170 w 44"/>
                  <a:gd name="T37" fmla="*/ 22 h 13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4" h="13">
                    <a:moveTo>
                      <a:pt x="42" y="6"/>
                    </a:moveTo>
                    <a:cubicBezTo>
                      <a:pt x="43" y="7"/>
                      <a:pt x="44" y="8"/>
                      <a:pt x="44" y="10"/>
                    </a:cubicBezTo>
                    <a:cubicBezTo>
                      <a:pt x="44" y="11"/>
                      <a:pt x="43" y="12"/>
                      <a:pt x="42" y="12"/>
                    </a:cubicBezTo>
                    <a:cubicBezTo>
                      <a:pt x="42" y="13"/>
                      <a:pt x="42" y="13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5" y="10"/>
                      <a:pt x="32" y="8"/>
                      <a:pt x="29" y="8"/>
                    </a:cubicBezTo>
                    <a:cubicBezTo>
                      <a:pt x="26" y="7"/>
                      <a:pt x="22" y="7"/>
                      <a:pt x="17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9" y="6"/>
                      <a:pt x="7" y="6"/>
                      <a:pt x="5" y="7"/>
                    </a:cubicBezTo>
                    <a:cubicBezTo>
                      <a:pt x="3" y="7"/>
                      <a:pt x="1" y="8"/>
                      <a:pt x="0" y="7"/>
                    </a:cubicBezTo>
                    <a:cubicBezTo>
                      <a:pt x="0" y="7"/>
                      <a:pt x="0" y="6"/>
                      <a:pt x="0" y="5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5" y="1"/>
                      <a:pt x="7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2" y="4"/>
                      <a:pt x="16" y="4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8" y="6"/>
                      <a:pt x="37" y="7"/>
                      <a:pt x="40" y="5"/>
                    </a:cubicBezTo>
                    <a:cubicBezTo>
                      <a:pt x="41" y="5"/>
                      <a:pt x="41" y="6"/>
                      <a:pt x="42" y="6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2" name="Freeform 1212">
                <a:extLst>
                  <a:ext uri="{FF2B5EF4-FFF2-40B4-BE49-F238E27FC236}">
                    <a16:creationId xmlns:a16="http://schemas.microsoft.com/office/drawing/2014/main" id="{A8EE6E93-92BF-E92E-BBE4-5936DB265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3" y="3146"/>
                <a:ext cx="166" cy="47"/>
              </a:xfrm>
              <a:custGeom>
                <a:avLst/>
                <a:gdLst>
                  <a:gd name="T0" fmla="*/ 409 w 105"/>
                  <a:gd name="T1" fmla="*/ 94 h 30"/>
                  <a:gd name="T2" fmla="*/ 414 w 105"/>
                  <a:gd name="T3" fmla="*/ 100 h 30"/>
                  <a:gd name="T4" fmla="*/ 403 w 105"/>
                  <a:gd name="T5" fmla="*/ 108 h 30"/>
                  <a:gd name="T6" fmla="*/ 367 w 105"/>
                  <a:gd name="T7" fmla="*/ 108 h 30"/>
                  <a:gd name="T8" fmla="*/ 259 w 105"/>
                  <a:gd name="T9" fmla="*/ 83 h 30"/>
                  <a:gd name="T10" fmla="*/ 185 w 105"/>
                  <a:gd name="T11" fmla="*/ 74 h 30"/>
                  <a:gd name="T12" fmla="*/ 158 w 105"/>
                  <a:gd name="T13" fmla="*/ 61 h 30"/>
                  <a:gd name="T14" fmla="*/ 130 w 105"/>
                  <a:gd name="T15" fmla="*/ 53 h 30"/>
                  <a:gd name="T16" fmla="*/ 130 w 105"/>
                  <a:gd name="T17" fmla="*/ 49 h 30"/>
                  <a:gd name="T18" fmla="*/ 130 w 105"/>
                  <a:gd name="T19" fmla="*/ 49 h 30"/>
                  <a:gd name="T20" fmla="*/ 130 w 105"/>
                  <a:gd name="T21" fmla="*/ 47 h 30"/>
                  <a:gd name="T22" fmla="*/ 175 w 105"/>
                  <a:gd name="T23" fmla="*/ 60 h 30"/>
                  <a:gd name="T24" fmla="*/ 198 w 105"/>
                  <a:gd name="T25" fmla="*/ 60 h 30"/>
                  <a:gd name="T26" fmla="*/ 198 w 105"/>
                  <a:gd name="T27" fmla="*/ 49 h 30"/>
                  <a:gd name="T28" fmla="*/ 190 w 105"/>
                  <a:gd name="T29" fmla="*/ 42 h 30"/>
                  <a:gd name="T30" fmla="*/ 175 w 105"/>
                  <a:gd name="T31" fmla="*/ 39 h 30"/>
                  <a:gd name="T32" fmla="*/ 111 w 105"/>
                  <a:gd name="T33" fmla="*/ 22 h 30"/>
                  <a:gd name="T34" fmla="*/ 40 w 105"/>
                  <a:gd name="T35" fmla="*/ 27 h 30"/>
                  <a:gd name="T36" fmla="*/ 5 w 105"/>
                  <a:gd name="T37" fmla="*/ 27 h 30"/>
                  <a:gd name="T38" fmla="*/ 0 w 105"/>
                  <a:gd name="T39" fmla="*/ 14 h 30"/>
                  <a:gd name="T40" fmla="*/ 68 w 105"/>
                  <a:gd name="T41" fmla="*/ 5 h 30"/>
                  <a:gd name="T42" fmla="*/ 138 w 105"/>
                  <a:gd name="T43" fmla="*/ 22 h 30"/>
                  <a:gd name="T44" fmla="*/ 164 w 105"/>
                  <a:gd name="T45" fmla="*/ 31 h 30"/>
                  <a:gd name="T46" fmla="*/ 277 w 105"/>
                  <a:gd name="T47" fmla="*/ 39 h 30"/>
                  <a:gd name="T48" fmla="*/ 315 w 105"/>
                  <a:gd name="T49" fmla="*/ 39 h 30"/>
                  <a:gd name="T50" fmla="*/ 319 w 105"/>
                  <a:gd name="T51" fmla="*/ 47 h 30"/>
                  <a:gd name="T52" fmla="*/ 319 w 105"/>
                  <a:gd name="T53" fmla="*/ 47 h 30"/>
                  <a:gd name="T54" fmla="*/ 315 w 105"/>
                  <a:gd name="T55" fmla="*/ 53 h 30"/>
                  <a:gd name="T56" fmla="*/ 285 w 105"/>
                  <a:gd name="T57" fmla="*/ 53 h 30"/>
                  <a:gd name="T58" fmla="*/ 280 w 105"/>
                  <a:gd name="T59" fmla="*/ 53 h 30"/>
                  <a:gd name="T60" fmla="*/ 272 w 105"/>
                  <a:gd name="T61" fmla="*/ 49 h 30"/>
                  <a:gd name="T62" fmla="*/ 240 w 105"/>
                  <a:gd name="T63" fmla="*/ 60 h 30"/>
                  <a:gd name="T64" fmla="*/ 240 w 105"/>
                  <a:gd name="T65" fmla="*/ 69 h 30"/>
                  <a:gd name="T66" fmla="*/ 258 w 105"/>
                  <a:gd name="T67" fmla="*/ 74 h 30"/>
                  <a:gd name="T68" fmla="*/ 285 w 105"/>
                  <a:gd name="T69" fmla="*/ 81 h 30"/>
                  <a:gd name="T70" fmla="*/ 367 w 105"/>
                  <a:gd name="T71" fmla="*/ 83 h 30"/>
                  <a:gd name="T72" fmla="*/ 409 w 105"/>
                  <a:gd name="T73" fmla="*/ 94 h 3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105" h="30">
                    <a:moveTo>
                      <a:pt x="104" y="24"/>
                    </a:moveTo>
                    <a:cubicBezTo>
                      <a:pt x="104" y="24"/>
                      <a:pt x="105" y="25"/>
                      <a:pt x="105" y="26"/>
                    </a:cubicBezTo>
                    <a:cubicBezTo>
                      <a:pt x="104" y="27"/>
                      <a:pt x="104" y="28"/>
                      <a:pt x="102" y="28"/>
                    </a:cubicBezTo>
                    <a:cubicBezTo>
                      <a:pt x="101" y="29"/>
                      <a:pt x="98" y="30"/>
                      <a:pt x="93" y="28"/>
                    </a:cubicBezTo>
                    <a:cubicBezTo>
                      <a:pt x="84" y="24"/>
                      <a:pt x="78" y="22"/>
                      <a:pt x="66" y="22"/>
                    </a:cubicBezTo>
                    <a:cubicBezTo>
                      <a:pt x="58" y="22"/>
                      <a:pt x="53" y="20"/>
                      <a:pt x="47" y="19"/>
                    </a:cubicBezTo>
                    <a:cubicBezTo>
                      <a:pt x="45" y="18"/>
                      <a:pt x="42" y="17"/>
                      <a:pt x="40" y="16"/>
                    </a:cubicBezTo>
                    <a:cubicBezTo>
                      <a:pt x="38" y="16"/>
                      <a:pt x="33" y="15"/>
                      <a:pt x="33" y="14"/>
                    </a:cubicBezTo>
                    <a:cubicBezTo>
                      <a:pt x="32" y="14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2"/>
                      <a:pt x="40" y="14"/>
                      <a:pt x="44" y="15"/>
                    </a:cubicBezTo>
                    <a:cubicBezTo>
                      <a:pt x="47" y="16"/>
                      <a:pt x="49" y="16"/>
                      <a:pt x="50" y="15"/>
                    </a:cubicBezTo>
                    <a:cubicBezTo>
                      <a:pt x="50" y="14"/>
                      <a:pt x="51" y="13"/>
                      <a:pt x="50" y="13"/>
                    </a:cubicBezTo>
                    <a:cubicBezTo>
                      <a:pt x="50" y="12"/>
                      <a:pt x="49" y="11"/>
                      <a:pt x="48" y="11"/>
                    </a:cubicBezTo>
                    <a:cubicBezTo>
                      <a:pt x="47" y="11"/>
                      <a:pt x="46" y="10"/>
                      <a:pt x="44" y="10"/>
                    </a:cubicBezTo>
                    <a:cubicBezTo>
                      <a:pt x="40" y="9"/>
                      <a:pt x="35" y="7"/>
                      <a:pt x="28" y="6"/>
                    </a:cubicBezTo>
                    <a:cubicBezTo>
                      <a:pt x="19" y="4"/>
                      <a:pt x="13" y="5"/>
                      <a:pt x="10" y="7"/>
                    </a:cubicBezTo>
                    <a:cubicBezTo>
                      <a:pt x="9" y="8"/>
                      <a:pt x="3" y="8"/>
                      <a:pt x="1" y="7"/>
                    </a:cubicBezTo>
                    <a:cubicBezTo>
                      <a:pt x="1" y="6"/>
                      <a:pt x="0" y="6"/>
                      <a:pt x="0" y="4"/>
                    </a:cubicBezTo>
                    <a:cubicBezTo>
                      <a:pt x="1" y="0"/>
                      <a:pt x="5" y="0"/>
                      <a:pt x="17" y="1"/>
                    </a:cubicBezTo>
                    <a:cubicBezTo>
                      <a:pt x="24" y="2"/>
                      <a:pt x="30" y="4"/>
                      <a:pt x="35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51" y="11"/>
                      <a:pt x="63" y="11"/>
                      <a:pt x="70" y="10"/>
                    </a:cubicBezTo>
                    <a:cubicBezTo>
                      <a:pt x="72" y="9"/>
                      <a:pt x="78" y="8"/>
                      <a:pt x="80" y="10"/>
                    </a:cubicBezTo>
                    <a:cubicBezTo>
                      <a:pt x="80" y="10"/>
                      <a:pt x="81" y="11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3"/>
                      <a:pt x="80" y="14"/>
                      <a:pt x="80" y="14"/>
                    </a:cubicBezTo>
                    <a:cubicBezTo>
                      <a:pt x="78" y="15"/>
                      <a:pt x="74" y="14"/>
                      <a:pt x="72" y="14"/>
                    </a:cubicBezTo>
                    <a:cubicBezTo>
                      <a:pt x="71" y="14"/>
                      <a:pt x="71" y="14"/>
                      <a:pt x="71" y="14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6" y="13"/>
                      <a:pt x="62" y="12"/>
                      <a:pt x="61" y="15"/>
                    </a:cubicBezTo>
                    <a:cubicBezTo>
                      <a:pt x="61" y="16"/>
                      <a:pt x="61" y="17"/>
                      <a:pt x="61" y="18"/>
                    </a:cubicBezTo>
                    <a:cubicBezTo>
                      <a:pt x="62" y="19"/>
                      <a:pt x="64" y="19"/>
                      <a:pt x="65" y="19"/>
                    </a:cubicBezTo>
                    <a:cubicBezTo>
                      <a:pt x="67" y="20"/>
                      <a:pt x="70" y="20"/>
                      <a:pt x="72" y="21"/>
                    </a:cubicBezTo>
                    <a:cubicBezTo>
                      <a:pt x="79" y="22"/>
                      <a:pt x="86" y="23"/>
                      <a:pt x="93" y="22"/>
                    </a:cubicBezTo>
                    <a:cubicBezTo>
                      <a:pt x="101" y="21"/>
                      <a:pt x="103" y="23"/>
                      <a:pt x="104" y="2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3" name="Freeform 1213">
                <a:extLst>
                  <a:ext uri="{FF2B5EF4-FFF2-40B4-BE49-F238E27FC236}">
                    <a16:creationId xmlns:a16="http://schemas.microsoft.com/office/drawing/2014/main" id="{37551985-CCEF-EE32-12D9-1B22514AE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4" y="3229"/>
                <a:ext cx="11" cy="12"/>
              </a:xfrm>
              <a:custGeom>
                <a:avLst/>
                <a:gdLst>
                  <a:gd name="T0" fmla="*/ 27 w 7"/>
                  <a:gd name="T1" fmla="*/ 21 h 7"/>
                  <a:gd name="T2" fmla="*/ 13 w 7"/>
                  <a:gd name="T3" fmla="*/ 36 h 7"/>
                  <a:gd name="T4" fmla="*/ 0 w 7"/>
                  <a:gd name="T5" fmla="*/ 15 h 7"/>
                  <a:gd name="T6" fmla="*/ 14 w 7"/>
                  <a:gd name="T7" fmla="*/ 0 h 7"/>
                  <a:gd name="T8" fmla="*/ 27 w 7"/>
                  <a:gd name="T9" fmla="*/ 21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6"/>
                      <a:pt x="5" y="7"/>
                      <a:pt x="3" y="7"/>
                    </a:cubicBezTo>
                    <a:cubicBezTo>
                      <a:pt x="1" y="7"/>
                      <a:pt x="0" y="5"/>
                      <a:pt x="0" y="3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6" y="0"/>
                      <a:pt x="7" y="2"/>
                      <a:pt x="7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4" name="Freeform 1214">
                <a:extLst>
                  <a:ext uri="{FF2B5EF4-FFF2-40B4-BE49-F238E27FC236}">
                    <a16:creationId xmlns:a16="http://schemas.microsoft.com/office/drawing/2014/main" id="{0286C7B1-E93A-3350-FF2C-EC67EF654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" y="3231"/>
                <a:ext cx="8" cy="8"/>
              </a:xfrm>
              <a:custGeom>
                <a:avLst/>
                <a:gdLst>
                  <a:gd name="T0" fmla="*/ 21 w 5"/>
                  <a:gd name="T1" fmla="*/ 13 h 5"/>
                  <a:gd name="T2" fmla="*/ 8 w 5"/>
                  <a:gd name="T3" fmla="*/ 21 h 5"/>
                  <a:gd name="T4" fmla="*/ 0 w 5"/>
                  <a:gd name="T5" fmla="*/ 13 h 5"/>
                  <a:gd name="T6" fmla="*/ 13 w 5"/>
                  <a:gd name="T7" fmla="*/ 0 h 5"/>
                  <a:gd name="T8" fmla="*/ 21 w 5"/>
                  <a:gd name="T9" fmla="*/ 13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5" name="Freeform 1215">
                <a:extLst>
                  <a:ext uri="{FF2B5EF4-FFF2-40B4-BE49-F238E27FC236}">
                    <a16:creationId xmlns:a16="http://schemas.microsoft.com/office/drawing/2014/main" id="{FFC41706-329D-1211-CF20-BA02AAC988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" y="3234"/>
                <a:ext cx="8" cy="5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5 h 3"/>
                  <a:gd name="T4" fmla="*/ 8 w 5"/>
                  <a:gd name="T5" fmla="*/ 13 h 3"/>
                  <a:gd name="T6" fmla="*/ 21 w 5"/>
                  <a:gd name="T7" fmla="*/ 5 h 3"/>
                  <a:gd name="T8" fmla="*/ 21 w 5"/>
                  <a:gd name="T9" fmla="*/ 0 h 3"/>
                  <a:gd name="T10" fmla="*/ 13 w 5"/>
                  <a:gd name="T11" fmla="*/ 5 h 3"/>
                  <a:gd name="T12" fmla="*/ 0 w 5"/>
                  <a:gd name="T13" fmla="*/ 0 h 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4" y="3"/>
                      <a:pt x="5" y="2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1"/>
                      <a:pt x="3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6" name="Freeform 1216">
                <a:extLst>
                  <a:ext uri="{FF2B5EF4-FFF2-40B4-BE49-F238E27FC236}">
                    <a16:creationId xmlns:a16="http://schemas.microsoft.com/office/drawing/2014/main" id="{57AF710A-2F9F-92CD-69B7-D194C11A23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" y="3231"/>
                <a:ext cx="8" cy="8"/>
              </a:xfrm>
              <a:custGeom>
                <a:avLst/>
                <a:gdLst>
                  <a:gd name="T0" fmla="*/ 21 w 5"/>
                  <a:gd name="T1" fmla="*/ 13 h 5"/>
                  <a:gd name="T2" fmla="*/ 8 w 5"/>
                  <a:gd name="T3" fmla="*/ 21 h 5"/>
                  <a:gd name="T4" fmla="*/ 0 w 5"/>
                  <a:gd name="T5" fmla="*/ 13 h 5"/>
                  <a:gd name="T6" fmla="*/ 13 w 5"/>
                  <a:gd name="T7" fmla="*/ 0 h 5"/>
                  <a:gd name="T8" fmla="*/ 21 w 5"/>
                  <a:gd name="T9" fmla="*/ 13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7" name="Freeform 1217">
                <a:extLst>
                  <a:ext uri="{FF2B5EF4-FFF2-40B4-BE49-F238E27FC236}">
                    <a16:creationId xmlns:a16="http://schemas.microsoft.com/office/drawing/2014/main" id="{F25E7523-0F62-124B-EA32-56C9A0156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5" y="3139"/>
                <a:ext cx="11" cy="11"/>
              </a:xfrm>
              <a:custGeom>
                <a:avLst/>
                <a:gdLst>
                  <a:gd name="T0" fmla="*/ 27 w 7"/>
                  <a:gd name="T1" fmla="*/ 14 h 7"/>
                  <a:gd name="T2" fmla="*/ 14 w 7"/>
                  <a:gd name="T3" fmla="*/ 27 h 7"/>
                  <a:gd name="T4" fmla="*/ 0 w 7"/>
                  <a:gd name="T5" fmla="*/ 13 h 7"/>
                  <a:gd name="T6" fmla="*/ 14 w 7"/>
                  <a:gd name="T7" fmla="*/ 0 h 7"/>
                  <a:gd name="T8" fmla="*/ 27 w 7"/>
                  <a:gd name="T9" fmla="*/ 14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5"/>
                      <a:pt x="6" y="7"/>
                      <a:pt x="4" y="7"/>
                    </a:cubicBezTo>
                    <a:cubicBezTo>
                      <a:pt x="2" y="7"/>
                      <a:pt x="0" y="5"/>
                      <a:pt x="0" y="3"/>
                    </a:cubicBezTo>
                    <a:cubicBezTo>
                      <a:pt x="1" y="1"/>
                      <a:pt x="2" y="0"/>
                      <a:pt x="4" y="0"/>
                    </a:cubicBezTo>
                    <a:cubicBezTo>
                      <a:pt x="6" y="0"/>
                      <a:pt x="7" y="2"/>
                      <a:pt x="7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8" name="Freeform 1218">
                <a:extLst>
                  <a:ext uri="{FF2B5EF4-FFF2-40B4-BE49-F238E27FC236}">
                    <a16:creationId xmlns:a16="http://schemas.microsoft.com/office/drawing/2014/main" id="{28FE11AD-3293-083D-962A-6FF658F8B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" y="3141"/>
                <a:ext cx="8" cy="8"/>
              </a:xfrm>
              <a:custGeom>
                <a:avLst/>
                <a:gdLst>
                  <a:gd name="T0" fmla="*/ 21 w 5"/>
                  <a:gd name="T1" fmla="*/ 8 h 5"/>
                  <a:gd name="T2" fmla="*/ 13 w 5"/>
                  <a:gd name="T3" fmla="*/ 21 h 5"/>
                  <a:gd name="T4" fmla="*/ 0 w 5"/>
                  <a:gd name="T5" fmla="*/ 8 h 5"/>
                  <a:gd name="T6" fmla="*/ 13 w 5"/>
                  <a:gd name="T7" fmla="*/ 0 h 5"/>
                  <a:gd name="T8" fmla="*/ 21 w 5"/>
                  <a:gd name="T9" fmla="*/ 8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4"/>
                      <a:pt x="4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9" name="Freeform 1219">
                <a:extLst>
                  <a:ext uri="{FF2B5EF4-FFF2-40B4-BE49-F238E27FC236}">
                    <a16:creationId xmlns:a16="http://schemas.microsoft.com/office/drawing/2014/main" id="{EB713FA2-E17A-102D-FC6E-5E1C999603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" y="3143"/>
                <a:ext cx="8" cy="6"/>
              </a:xfrm>
              <a:custGeom>
                <a:avLst/>
                <a:gdLst>
                  <a:gd name="T0" fmla="*/ 5 w 5"/>
                  <a:gd name="T1" fmla="*/ 5 h 4"/>
                  <a:gd name="T2" fmla="*/ 0 w 5"/>
                  <a:gd name="T3" fmla="*/ 5 h 4"/>
                  <a:gd name="T4" fmla="*/ 13 w 5"/>
                  <a:gd name="T5" fmla="*/ 14 h 4"/>
                  <a:gd name="T6" fmla="*/ 21 w 5"/>
                  <a:gd name="T7" fmla="*/ 5 h 4"/>
                  <a:gd name="T8" fmla="*/ 21 w 5"/>
                  <a:gd name="T9" fmla="*/ 0 h 4"/>
                  <a:gd name="T10" fmla="*/ 13 w 5"/>
                  <a:gd name="T11" fmla="*/ 8 h 4"/>
                  <a:gd name="T12" fmla="*/ 5 w 5"/>
                  <a:gd name="T13" fmla="*/ 5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4" y="4"/>
                      <a:pt x="5" y="3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1"/>
                      <a:pt x="4" y="2"/>
                      <a:pt x="3" y="2"/>
                    </a:cubicBezTo>
                    <a:cubicBezTo>
                      <a:pt x="2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0" name="Freeform 1220">
                <a:extLst>
                  <a:ext uri="{FF2B5EF4-FFF2-40B4-BE49-F238E27FC236}">
                    <a16:creationId xmlns:a16="http://schemas.microsoft.com/office/drawing/2014/main" id="{A00D6F3B-CBC3-4C05-E7E1-5160B6E929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" y="3141"/>
                <a:ext cx="8" cy="8"/>
              </a:xfrm>
              <a:custGeom>
                <a:avLst/>
                <a:gdLst>
                  <a:gd name="T0" fmla="*/ 21 w 5"/>
                  <a:gd name="T1" fmla="*/ 8 h 5"/>
                  <a:gd name="T2" fmla="*/ 13 w 5"/>
                  <a:gd name="T3" fmla="*/ 21 h 5"/>
                  <a:gd name="T4" fmla="*/ 0 w 5"/>
                  <a:gd name="T5" fmla="*/ 8 h 5"/>
                  <a:gd name="T6" fmla="*/ 13 w 5"/>
                  <a:gd name="T7" fmla="*/ 0 h 5"/>
                  <a:gd name="T8" fmla="*/ 21 w 5"/>
                  <a:gd name="T9" fmla="*/ 8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4"/>
                      <a:pt x="4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1" name="Freeform 1221">
                <a:extLst>
                  <a:ext uri="{FF2B5EF4-FFF2-40B4-BE49-F238E27FC236}">
                    <a16:creationId xmlns:a16="http://schemas.microsoft.com/office/drawing/2014/main" id="{3B47B1E1-1446-0DE9-AF5B-66F425F465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447"/>
                <a:ext cx="70" cy="68"/>
              </a:xfrm>
              <a:custGeom>
                <a:avLst/>
                <a:gdLst>
                  <a:gd name="T0" fmla="*/ 68 w 44"/>
                  <a:gd name="T1" fmla="*/ 115 h 43"/>
                  <a:gd name="T2" fmla="*/ 150 w 44"/>
                  <a:gd name="T3" fmla="*/ 130 h 43"/>
                  <a:gd name="T4" fmla="*/ 95 w 44"/>
                  <a:gd name="T5" fmla="*/ 52 h 43"/>
                  <a:gd name="T6" fmla="*/ 25 w 44"/>
                  <a:gd name="T7" fmla="*/ 27 h 43"/>
                  <a:gd name="T8" fmla="*/ 68 w 44"/>
                  <a:gd name="T9" fmla="*/ 115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4" h="43">
                    <a:moveTo>
                      <a:pt x="17" y="29"/>
                    </a:moveTo>
                    <a:cubicBezTo>
                      <a:pt x="19" y="31"/>
                      <a:pt x="29" y="43"/>
                      <a:pt x="37" y="33"/>
                    </a:cubicBezTo>
                    <a:cubicBezTo>
                      <a:pt x="44" y="23"/>
                      <a:pt x="30" y="16"/>
                      <a:pt x="24" y="13"/>
                    </a:cubicBezTo>
                    <a:cubicBezTo>
                      <a:pt x="18" y="10"/>
                      <a:pt x="12" y="0"/>
                      <a:pt x="6" y="7"/>
                    </a:cubicBezTo>
                    <a:cubicBezTo>
                      <a:pt x="0" y="13"/>
                      <a:pt x="10" y="23"/>
                      <a:pt x="17" y="29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2" name="Freeform 1222">
                <a:extLst>
                  <a:ext uri="{FF2B5EF4-FFF2-40B4-BE49-F238E27FC236}">
                    <a16:creationId xmlns:a16="http://schemas.microsoft.com/office/drawing/2014/main" id="{E4787483-E5F7-A5DC-96C2-6A4897B655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452"/>
                <a:ext cx="52" cy="52"/>
              </a:xfrm>
              <a:custGeom>
                <a:avLst/>
                <a:gdLst>
                  <a:gd name="T0" fmla="*/ 129 w 33"/>
                  <a:gd name="T1" fmla="*/ 90 h 33"/>
                  <a:gd name="T2" fmla="*/ 121 w 33"/>
                  <a:gd name="T3" fmla="*/ 113 h 33"/>
                  <a:gd name="T4" fmla="*/ 102 w 33"/>
                  <a:gd name="T5" fmla="*/ 129 h 33"/>
                  <a:gd name="T6" fmla="*/ 50 w 33"/>
                  <a:gd name="T7" fmla="*/ 102 h 33"/>
                  <a:gd name="T8" fmla="*/ 47 w 33"/>
                  <a:gd name="T9" fmla="*/ 102 h 33"/>
                  <a:gd name="T10" fmla="*/ 0 w 33"/>
                  <a:gd name="T11" fmla="*/ 32 h 33"/>
                  <a:gd name="T12" fmla="*/ 5 w 33"/>
                  <a:gd name="T13" fmla="*/ 14 h 33"/>
                  <a:gd name="T14" fmla="*/ 50 w 33"/>
                  <a:gd name="T15" fmla="*/ 27 h 33"/>
                  <a:gd name="T16" fmla="*/ 74 w 33"/>
                  <a:gd name="T17" fmla="*/ 43 h 33"/>
                  <a:gd name="T18" fmla="*/ 129 w 33"/>
                  <a:gd name="T19" fmla="*/ 90 h 3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3" h="33">
                    <a:moveTo>
                      <a:pt x="33" y="23"/>
                    </a:moveTo>
                    <a:cubicBezTo>
                      <a:pt x="33" y="25"/>
                      <a:pt x="33" y="27"/>
                      <a:pt x="31" y="29"/>
                    </a:cubicBezTo>
                    <a:cubicBezTo>
                      <a:pt x="29" y="32"/>
                      <a:pt x="28" y="33"/>
                      <a:pt x="26" y="33"/>
                    </a:cubicBezTo>
                    <a:cubicBezTo>
                      <a:pt x="21" y="33"/>
                      <a:pt x="15" y="29"/>
                      <a:pt x="13" y="26"/>
                    </a:cubicBezTo>
                    <a:cubicBezTo>
                      <a:pt x="13" y="26"/>
                      <a:pt x="12" y="26"/>
                      <a:pt x="12" y="26"/>
                    </a:cubicBezTo>
                    <a:cubicBezTo>
                      <a:pt x="8" y="22"/>
                      <a:pt x="0" y="14"/>
                      <a:pt x="0" y="8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5" y="0"/>
                      <a:pt x="9" y="3"/>
                      <a:pt x="13" y="7"/>
                    </a:cubicBezTo>
                    <a:cubicBezTo>
                      <a:pt x="15" y="8"/>
                      <a:pt x="17" y="10"/>
                      <a:pt x="19" y="11"/>
                    </a:cubicBezTo>
                    <a:cubicBezTo>
                      <a:pt x="23" y="13"/>
                      <a:pt x="32" y="17"/>
                      <a:pt x="33" y="23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3" name="Freeform 1223">
                <a:extLst>
                  <a:ext uri="{FF2B5EF4-FFF2-40B4-BE49-F238E27FC236}">
                    <a16:creationId xmlns:a16="http://schemas.microsoft.com/office/drawing/2014/main" id="{36399F41-73EA-55AA-65BB-ED0DA9A86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57"/>
                <a:ext cx="49" cy="44"/>
              </a:xfrm>
              <a:custGeom>
                <a:avLst/>
                <a:gdLst>
                  <a:gd name="T0" fmla="*/ 5 w 31"/>
                  <a:gd name="T1" fmla="*/ 27 h 28"/>
                  <a:gd name="T2" fmla="*/ 21 w 31"/>
                  <a:gd name="T3" fmla="*/ 13 h 28"/>
                  <a:gd name="T4" fmla="*/ 8 w 31"/>
                  <a:gd name="T5" fmla="*/ 39 h 28"/>
                  <a:gd name="T6" fmla="*/ 14 w 31"/>
                  <a:gd name="T7" fmla="*/ 49 h 28"/>
                  <a:gd name="T8" fmla="*/ 27 w 31"/>
                  <a:gd name="T9" fmla="*/ 39 h 28"/>
                  <a:gd name="T10" fmla="*/ 22 w 31"/>
                  <a:gd name="T11" fmla="*/ 60 h 28"/>
                  <a:gd name="T12" fmla="*/ 35 w 31"/>
                  <a:gd name="T13" fmla="*/ 69 h 28"/>
                  <a:gd name="T14" fmla="*/ 60 w 31"/>
                  <a:gd name="T15" fmla="*/ 39 h 28"/>
                  <a:gd name="T16" fmla="*/ 43 w 31"/>
                  <a:gd name="T17" fmla="*/ 69 h 28"/>
                  <a:gd name="T18" fmla="*/ 60 w 31"/>
                  <a:gd name="T19" fmla="*/ 82 h 28"/>
                  <a:gd name="T20" fmla="*/ 74 w 31"/>
                  <a:gd name="T21" fmla="*/ 61 h 28"/>
                  <a:gd name="T22" fmla="*/ 63 w 31"/>
                  <a:gd name="T23" fmla="*/ 90 h 28"/>
                  <a:gd name="T24" fmla="*/ 74 w 31"/>
                  <a:gd name="T25" fmla="*/ 96 h 28"/>
                  <a:gd name="T26" fmla="*/ 87 w 31"/>
                  <a:gd name="T27" fmla="*/ 82 h 28"/>
                  <a:gd name="T28" fmla="*/ 81 w 31"/>
                  <a:gd name="T29" fmla="*/ 101 h 28"/>
                  <a:gd name="T30" fmla="*/ 87 w 31"/>
                  <a:gd name="T31" fmla="*/ 108 h 28"/>
                  <a:gd name="T32" fmla="*/ 95 w 31"/>
                  <a:gd name="T33" fmla="*/ 101 h 28"/>
                  <a:gd name="T34" fmla="*/ 100 w 31"/>
                  <a:gd name="T35" fmla="*/ 108 h 28"/>
                  <a:gd name="T36" fmla="*/ 115 w 31"/>
                  <a:gd name="T37" fmla="*/ 101 h 28"/>
                  <a:gd name="T38" fmla="*/ 103 w 31"/>
                  <a:gd name="T39" fmla="*/ 82 h 28"/>
                  <a:gd name="T40" fmla="*/ 100 w 31"/>
                  <a:gd name="T41" fmla="*/ 77 h 28"/>
                  <a:gd name="T42" fmla="*/ 103 w 31"/>
                  <a:gd name="T43" fmla="*/ 55 h 28"/>
                  <a:gd name="T44" fmla="*/ 82 w 31"/>
                  <a:gd name="T45" fmla="*/ 77 h 28"/>
                  <a:gd name="T46" fmla="*/ 81 w 31"/>
                  <a:gd name="T47" fmla="*/ 74 h 28"/>
                  <a:gd name="T48" fmla="*/ 82 w 31"/>
                  <a:gd name="T49" fmla="*/ 47 h 28"/>
                  <a:gd name="T50" fmla="*/ 60 w 31"/>
                  <a:gd name="T51" fmla="*/ 74 h 28"/>
                  <a:gd name="T52" fmla="*/ 55 w 31"/>
                  <a:gd name="T53" fmla="*/ 69 h 28"/>
                  <a:gd name="T54" fmla="*/ 68 w 31"/>
                  <a:gd name="T55" fmla="*/ 31 h 28"/>
                  <a:gd name="T56" fmla="*/ 52 w 31"/>
                  <a:gd name="T57" fmla="*/ 31 h 28"/>
                  <a:gd name="T58" fmla="*/ 47 w 31"/>
                  <a:gd name="T59" fmla="*/ 27 h 28"/>
                  <a:gd name="T60" fmla="*/ 43 w 31"/>
                  <a:gd name="T61" fmla="*/ 13 h 28"/>
                  <a:gd name="T62" fmla="*/ 33 w 31"/>
                  <a:gd name="T63" fmla="*/ 20 h 28"/>
                  <a:gd name="T64" fmla="*/ 21 w 31"/>
                  <a:gd name="T65" fmla="*/ 22 h 28"/>
                  <a:gd name="T66" fmla="*/ 22 w 31"/>
                  <a:gd name="T67" fmla="*/ 5 h 28"/>
                  <a:gd name="T68" fmla="*/ 5 w 31"/>
                  <a:gd name="T69" fmla="*/ 27 h 28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31" h="28">
                    <a:moveTo>
                      <a:pt x="1" y="7"/>
                    </a:moveTo>
                    <a:cubicBezTo>
                      <a:pt x="1" y="7"/>
                      <a:pt x="1" y="8"/>
                      <a:pt x="1" y="7"/>
                    </a:cubicBezTo>
                    <a:cubicBezTo>
                      <a:pt x="2" y="7"/>
                      <a:pt x="2" y="6"/>
                      <a:pt x="3" y="5"/>
                    </a:cubicBezTo>
                    <a:cubicBezTo>
                      <a:pt x="3" y="4"/>
                      <a:pt x="4" y="2"/>
                      <a:pt x="5" y="3"/>
                    </a:cubicBezTo>
                    <a:cubicBezTo>
                      <a:pt x="6" y="3"/>
                      <a:pt x="4" y="6"/>
                      <a:pt x="3" y="7"/>
                    </a:cubicBezTo>
                    <a:cubicBezTo>
                      <a:pt x="2" y="8"/>
                      <a:pt x="2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4" y="14"/>
                      <a:pt x="5" y="13"/>
                      <a:pt x="5" y="13"/>
                    </a:cubicBezTo>
                    <a:cubicBezTo>
                      <a:pt x="6" y="12"/>
                      <a:pt x="7" y="11"/>
                      <a:pt x="7" y="10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8" y="11"/>
                      <a:pt x="6" y="14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9" y="19"/>
                      <a:pt x="9" y="18"/>
                    </a:cubicBezTo>
                    <a:cubicBezTo>
                      <a:pt x="11" y="16"/>
                      <a:pt x="12" y="12"/>
                      <a:pt x="13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0"/>
                      <a:pt x="15" y="11"/>
                      <a:pt x="15" y="12"/>
                    </a:cubicBezTo>
                    <a:cubicBezTo>
                      <a:pt x="14" y="13"/>
                      <a:pt x="12" y="16"/>
                      <a:pt x="11" y="18"/>
                    </a:cubicBezTo>
                    <a:cubicBezTo>
                      <a:pt x="11" y="18"/>
                      <a:pt x="10" y="19"/>
                      <a:pt x="12" y="21"/>
                    </a:cubicBezTo>
                    <a:cubicBezTo>
                      <a:pt x="14" y="23"/>
                      <a:pt x="15" y="22"/>
                      <a:pt x="15" y="21"/>
                    </a:cubicBezTo>
                    <a:cubicBezTo>
                      <a:pt x="16" y="20"/>
                      <a:pt x="18" y="17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0" y="16"/>
                      <a:pt x="20" y="17"/>
                      <a:pt x="19" y="17"/>
                    </a:cubicBezTo>
                    <a:cubicBezTo>
                      <a:pt x="19" y="18"/>
                      <a:pt x="17" y="21"/>
                      <a:pt x="16" y="23"/>
                    </a:cubicBezTo>
                    <a:cubicBezTo>
                      <a:pt x="16" y="23"/>
                      <a:pt x="15" y="24"/>
                      <a:pt x="16" y="26"/>
                    </a:cubicBezTo>
                    <a:cubicBezTo>
                      <a:pt x="18" y="27"/>
                      <a:pt x="19" y="25"/>
                      <a:pt x="19" y="25"/>
                    </a:cubicBezTo>
                    <a:cubicBezTo>
                      <a:pt x="19" y="24"/>
                      <a:pt x="20" y="22"/>
                      <a:pt x="21" y="22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6"/>
                      <a:pt x="19" y="28"/>
                      <a:pt x="20" y="28"/>
                    </a:cubicBez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3" y="28"/>
                      <a:pt x="23" y="28"/>
                    </a:cubicBezTo>
                    <a:cubicBezTo>
                      <a:pt x="23" y="28"/>
                      <a:pt x="24" y="27"/>
                      <a:pt x="24" y="26"/>
                    </a:cubicBezTo>
                    <a:cubicBezTo>
                      <a:pt x="25" y="25"/>
                      <a:pt x="26" y="24"/>
                      <a:pt x="26" y="25"/>
                    </a:cubicBezTo>
                    <a:cubicBezTo>
                      <a:pt x="26" y="25"/>
                      <a:pt x="24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7" y="28"/>
                      <a:pt x="28" y="27"/>
                      <a:pt x="29" y="26"/>
                    </a:cubicBezTo>
                    <a:cubicBezTo>
                      <a:pt x="31" y="23"/>
                      <a:pt x="30" y="21"/>
                      <a:pt x="29" y="19"/>
                    </a:cubicBezTo>
                    <a:cubicBezTo>
                      <a:pt x="29" y="17"/>
                      <a:pt x="27" y="21"/>
                      <a:pt x="26" y="21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4" y="21"/>
                      <a:pt x="24" y="21"/>
                      <a:pt x="25" y="20"/>
                    </a:cubicBezTo>
                    <a:cubicBezTo>
                      <a:pt x="25" y="19"/>
                      <a:pt x="26" y="18"/>
                      <a:pt x="27" y="17"/>
                    </a:cubicBezTo>
                    <a:cubicBezTo>
                      <a:pt x="28" y="15"/>
                      <a:pt x="27" y="14"/>
                      <a:pt x="26" y="14"/>
                    </a:cubicBezTo>
                    <a:cubicBezTo>
                      <a:pt x="25" y="11"/>
                      <a:pt x="23" y="16"/>
                      <a:pt x="23" y="16"/>
                    </a:cubicBezTo>
                    <a:cubicBezTo>
                      <a:pt x="22" y="18"/>
                      <a:pt x="22" y="18"/>
                      <a:pt x="21" y="20"/>
                    </a:cubicBezTo>
                    <a:cubicBezTo>
                      <a:pt x="20" y="20"/>
                      <a:pt x="20" y="21"/>
                      <a:pt x="19" y="21"/>
                    </a:cubicBezTo>
                    <a:cubicBezTo>
                      <a:pt x="18" y="21"/>
                      <a:pt x="19" y="20"/>
                      <a:pt x="20" y="19"/>
                    </a:cubicBezTo>
                    <a:cubicBezTo>
                      <a:pt x="20" y="18"/>
                      <a:pt x="20" y="18"/>
                      <a:pt x="21" y="17"/>
                    </a:cubicBezTo>
                    <a:cubicBezTo>
                      <a:pt x="21" y="17"/>
                      <a:pt x="23" y="14"/>
                      <a:pt x="21" y="12"/>
                    </a:cubicBezTo>
                    <a:cubicBezTo>
                      <a:pt x="20" y="11"/>
                      <a:pt x="18" y="14"/>
                      <a:pt x="18" y="15"/>
                    </a:cubicBezTo>
                    <a:cubicBezTo>
                      <a:pt x="16" y="17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3" y="19"/>
                      <a:pt x="13" y="18"/>
                      <a:pt x="14" y="18"/>
                    </a:cubicBezTo>
                    <a:cubicBezTo>
                      <a:pt x="14" y="17"/>
                      <a:pt x="16" y="14"/>
                      <a:pt x="18" y="12"/>
                    </a:cubicBezTo>
                    <a:cubicBezTo>
                      <a:pt x="18" y="11"/>
                      <a:pt x="19" y="10"/>
                      <a:pt x="17" y="8"/>
                    </a:cubicBezTo>
                    <a:cubicBezTo>
                      <a:pt x="17" y="8"/>
                      <a:pt x="16" y="8"/>
                      <a:pt x="16" y="7"/>
                    </a:cubicBezTo>
                    <a:cubicBezTo>
                      <a:pt x="14" y="6"/>
                      <a:pt x="13" y="8"/>
                      <a:pt x="13" y="8"/>
                    </a:cubicBezTo>
                    <a:cubicBezTo>
                      <a:pt x="13" y="8"/>
                      <a:pt x="12" y="11"/>
                      <a:pt x="11" y="10"/>
                    </a:cubicBezTo>
                    <a:cubicBezTo>
                      <a:pt x="10" y="9"/>
                      <a:pt x="11" y="8"/>
                      <a:pt x="12" y="7"/>
                    </a:cubicBezTo>
                    <a:cubicBezTo>
                      <a:pt x="12" y="6"/>
                      <a:pt x="12" y="5"/>
                      <a:pt x="12" y="4"/>
                    </a:cubicBezTo>
                    <a:cubicBezTo>
                      <a:pt x="12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4"/>
                      <a:pt x="8" y="4"/>
                      <a:pt x="8" y="5"/>
                    </a:cubicBezTo>
                    <a:cubicBezTo>
                      <a:pt x="7" y="6"/>
                      <a:pt x="6" y="10"/>
                      <a:pt x="5" y="10"/>
                    </a:cubicBezTo>
                    <a:cubicBezTo>
                      <a:pt x="4" y="9"/>
                      <a:pt x="4" y="8"/>
                      <a:pt x="5" y="6"/>
                    </a:cubicBezTo>
                    <a:cubicBezTo>
                      <a:pt x="6" y="6"/>
                      <a:pt x="7" y="4"/>
                      <a:pt x="7" y="2"/>
                    </a:cubicBezTo>
                    <a:cubicBezTo>
                      <a:pt x="7" y="2"/>
                      <a:pt x="7" y="1"/>
                      <a:pt x="6" y="1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0" y="4"/>
                      <a:pt x="0" y="6"/>
                      <a:pt x="1" y="7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4" name="Freeform 1224">
                <a:extLst>
                  <a:ext uri="{FF2B5EF4-FFF2-40B4-BE49-F238E27FC236}">
                    <a16:creationId xmlns:a16="http://schemas.microsoft.com/office/drawing/2014/main" id="{85480FD7-58D1-E13A-B2B8-8B5639F7C11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8" y="3490"/>
                <a:ext cx="17" cy="11"/>
              </a:xfrm>
              <a:custGeom>
                <a:avLst/>
                <a:gdLst>
                  <a:gd name="T0" fmla="*/ 40 w 11"/>
                  <a:gd name="T1" fmla="*/ 0 h 7"/>
                  <a:gd name="T2" fmla="*/ 40 w 11"/>
                  <a:gd name="T3" fmla="*/ 0 h 7"/>
                  <a:gd name="T4" fmla="*/ 40 w 11"/>
                  <a:gd name="T5" fmla="*/ 0 h 7"/>
                  <a:gd name="T6" fmla="*/ 5 w 11"/>
                  <a:gd name="T7" fmla="*/ 20 h 7"/>
                  <a:gd name="T8" fmla="*/ 5 w 11"/>
                  <a:gd name="T9" fmla="*/ 27 h 7"/>
                  <a:gd name="T10" fmla="*/ 12 w 11"/>
                  <a:gd name="T11" fmla="*/ 27 h 7"/>
                  <a:gd name="T12" fmla="*/ 14 w 11"/>
                  <a:gd name="T13" fmla="*/ 27 h 7"/>
                  <a:gd name="T14" fmla="*/ 19 w 11"/>
                  <a:gd name="T15" fmla="*/ 20 h 7"/>
                  <a:gd name="T16" fmla="*/ 22 w 11"/>
                  <a:gd name="T17" fmla="*/ 14 h 7"/>
                  <a:gd name="T18" fmla="*/ 22 w 11"/>
                  <a:gd name="T19" fmla="*/ 14 h 7"/>
                  <a:gd name="T20" fmla="*/ 12 w 11"/>
                  <a:gd name="T21" fmla="*/ 20 h 7"/>
                  <a:gd name="T22" fmla="*/ 12 w 11"/>
                  <a:gd name="T23" fmla="*/ 13 h 7"/>
                  <a:gd name="T24" fmla="*/ 8 w 11"/>
                  <a:gd name="T25" fmla="*/ 13 h 7"/>
                  <a:gd name="T26" fmla="*/ 5 w 11"/>
                  <a:gd name="T27" fmla="*/ 20 h 7"/>
                  <a:gd name="T28" fmla="*/ 22 w 11"/>
                  <a:gd name="T29" fmla="*/ 27 h 7"/>
                  <a:gd name="T30" fmla="*/ 22 w 11"/>
                  <a:gd name="T31" fmla="*/ 27 h 7"/>
                  <a:gd name="T32" fmla="*/ 36 w 11"/>
                  <a:gd name="T33" fmla="*/ 20 h 7"/>
                  <a:gd name="T34" fmla="*/ 36 w 11"/>
                  <a:gd name="T35" fmla="*/ 14 h 7"/>
                  <a:gd name="T36" fmla="*/ 36 w 11"/>
                  <a:gd name="T37" fmla="*/ 14 h 7"/>
                  <a:gd name="T38" fmla="*/ 40 w 11"/>
                  <a:gd name="T39" fmla="*/ 8 h 7"/>
                  <a:gd name="T40" fmla="*/ 40 w 11"/>
                  <a:gd name="T41" fmla="*/ 5 h 7"/>
                  <a:gd name="T42" fmla="*/ 40 w 11"/>
                  <a:gd name="T43" fmla="*/ 0 h 7"/>
                  <a:gd name="T44" fmla="*/ 29 w 11"/>
                  <a:gd name="T45" fmla="*/ 13 h 7"/>
                  <a:gd name="T46" fmla="*/ 26 w 11"/>
                  <a:gd name="T47" fmla="*/ 13 h 7"/>
                  <a:gd name="T48" fmla="*/ 26 w 11"/>
                  <a:gd name="T49" fmla="*/ 14 h 7"/>
                  <a:gd name="T50" fmla="*/ 22 w 11"/>
                  <a:gd name="T51" fmla="*/ 27 h 7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1" h="7"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lose/>
                    <a:moveTo>
                      <a:pt x="1" y="5"/>
                    </a:moveTo>
                    <a:cubicBezTo>
                      <a:pt x="1" y="5"/>
                      <a:pt x="0" y="7"/>
                      <a:pt x="1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6"/>
                      <a:pt x="5" y="5"/>
                    </a:cubicBezTo>
                    <a:cubicBezTo>
                      <a:pt x="5" y="5"/>
                      <a:pt x="6" y="5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5"/>
                      <a:pt x="4" y="6"/>
                      <a:pt x="3" y="5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2" y="4"/>
                      <a:pt x="1" y="4"/>
                      <a:pt x="1" y="5"/>
                    </a:cubicBezTo>
                    <a:close/>
                    <a:moveTo>
                      <a:pt x="6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8" y="7"/>
                      <a:pt x="9" y="6"/>
                      <a:pt x="10" y="5"/>
                    </a:cubicBezTo>
                    <a:cubicBezTo>
                      <a:pt x="10" y="5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3"/>
                      <a:pt x="11" y="3"/>
                      <a:pt x="11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0" y="1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5" y="7"/>
                      <a:pt x="6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5" name="Freeform 1225">
                <a:extLst>
                  <a:ext uri="{FF2B5EF4-FFF2-40B4-BE49-F238E27FC236}">
                    <a16:creationId xmlns:a16="http://schemas.microsoft.com/office/drawing/2014/main" id="{6BD26CDF-E598-3CE3-4A2B-99C4D5183D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84" y="3476"/>
                <a:ext cx="11" cy="19"/>
              </a:xfrm>
              <a:custGeom>
                <a:avLst/>
                <a:gdLst>
                  <a:gd name="T0" fmla="*/ 22 w 7"/>
                  <a:gd name="T1" fmla="*/ 35 h 12"/>
                  <a:gd name="T2" fmla="*/ 27 w 7"/>
                  <a:gd name="T3" fmla="*/ 48 h 12"/>
                  <a:gd name="T4" fmla="*/ 27 w 7"/>
                  <a:gd name="T5" fmla="*/ 43 h 12"/>
                  <a:gd name="T6" fmla="*/ 27 w 7"/>
                  <a:gd name="T7" fmla="*/ 33 h 12"/>
                  <a:gd name="T8" fmla="*/ 13 w 7"/>
                  <a:gd name="T9" fmla="*/ 35 h 12"/>
                  <a:gd name="T10" fmla="*/ 13 w 7"/>
                  <a:gd name="T11" fmla="*/ 40 h 12"/>
                  <a:gd name="T12" fmla="*/ 14 w 7"/>
                  <a:gd name="T13" fmla="*/ 40 h 12"/>
                  <a:gd name="T14" fmla="*/ 22 w 7"/>
                  <a:gd name="T15" fmla="*/ 35 h 12"/>
                  <a:gd name="T16" fmla="*/ 0 w 7"/>
                  <a:gd name="T17" fmla="*/ 13 h 12"/>
                  <a:gd name="T18" fmla="*/ 8 w 7"/>
                  <a:gd name="T19" fmla="*/ 16 h 12"/>
                  <a:gd name="T20" fmla="*/ 13 w 7"/>
                  <a:gd name="T21" fmla="*/ 21 h 12"/>
                  <a:gd name="T22" fmla="*/ 8 w 7"/>
                  <a:gd name="T23" fmla="*/ 35 h 12"/>
                  <a:gd name="T24" fmla="*/ 8 w 7"/>
                  <a:gd name="T25" fmla="*/ 35 h 12"/>
                  <a:gd name="T26" fmla="*/ 8 w 7"/>
                  <a:gd name="T27" fmla="*/ 33 h 12"/>
                  <a:gd name="T28" fmla="*/ 14 w 7"/>
                  <a:gd name="T29" fmla="*/ 21 h 12"/>
                  <a:gd name="T30" fmla="*/ 13 w 7"/>
                  <a:gd name="T31" fmla="*/ 8 h 12"/>
                  <a:gd name="T32" fmla="*/ 0 w 7"/>
                  <a:gd name="T33" fmla="*/ 13 h 1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7" h="12">
                    <a:moveTo>
                      <a:pt x="6" y="9"/>
                    </a:moveTo>
                    <a:cubicBezTo>
                      <a:pt x="7" y="9"/>
                      <a:pt x="7" y="11"/>
                      <a:pt x="7" y="12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0"/>
                      <a:pt x="7" y="8"/>
                      <a:pt x="7" y="8"/>
                    </a:cubicBezTo>
                    <a:cubicBezTo>
                      <a:pt x="6" y="5"/>
                      <a:pt x="4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4" y="10"/>
                    </a:cubicBezTo>
                    <a:cubicBezTo>
                      <a:pt x="5" y="10"/>
                      <a:pt x="5" y="9"/>
                      <a:pt x="6" y="9"/>
                    </a:cubicBezTo>
                    <a:close/>
                    <a:moveTo>
                      <a:pt x="0" y="3"/>
                    </a:moveTo>
                    <a:cubicBezTo>
                      <a:pt x="1" y="3"/>
                      <a:pt x="2" y="3"/>
                      <a:pt x="2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2" y="6"/>
                      <a:pt x="1" y="7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7"/>
                      <a:pt x="3" y="6"/>
                      <a:pt x="4" y="5"/>
                    </a:cubicBezTo>
                    <a:cubicBezTo>
                      <a:pt x="5" y="3"/>
                      <a:pt x="4" y="2"/>
                      <a:pt x="3" y="2"/>
                    </a:cubicBezTo>
                    <a:cubicBezTo>
                      <a:pt x="2" y="0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6" name="Freeform 1226">
                <a:extLst>
                  <a:ext uri="{FF2B5EF4-FFF2-40B4-BE49-F238E27FC236}">
                    <a16:creationId xmlns:a16="http://schemas.microsoft.com/office/drawing/2014/main" id="{B4C585D8-1071-CD2A-C0A4-B47EAB452C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1" y="3490"/>
                <a:ext cx="10" cy="10"/>
              </a:xfrm>
              <a:custGeom>
                <a:avLst/>
                <a:gdLst>
                  <a:gd name="T0" fmla="*/ 5 w 6"/>
                  <a:gd name="T1" fmla="*/ 22 h 6"/>
                  <a:gd name="T2" fmla="*/ 20 w 6"/>
                  <a:gd name="T3" fmla="*/ 20 h 6"/>
                  <a:gd name="T4" fmla="*/ 22 w 6"/>
                  <a:gd name="T5" fmla="*/ 8 h 6"/>
                  <a:gd name="T6" fmla="*/ 28 w 6"/>
                  <a:gd name="T7" fmla="*/ 5 h 6"/>
                  <a:gd name="T8" fmla="*/ 13 w 6"/>
                  <a:gd name="T9" fmla="*/ 13 h 6"/>
                  <a:gd name="T10" fmla="*/ 20 w 6"/>
                  <a:gd name="T11" fmla="*/ 0 h 6"/>
                  <a:gd name="T12" fmla="*/ 8 w 6"/>
                  <a:gd name="T13" fmla="*/ 5 h 6"/>
                  <a:gd name="T14" fmla="*/ 0 w 6"/>
                  <a:gd name="T15" fmla="*/ 8 h 6"/>
                  <a:gd name="T16" fmla="*/ 5 w 6"/>
                  <a:gd name="T17" fmla="*/ 22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" h="6">
                    <a:moveTo>
                      <a:pt x="1" y="5"/>
                    </a:moveTo>
                    <a:cubicBezTo>
                      <a:pt x="3" y="6"/>
                      <a:pt x="4" y="4"/>
                      <a:pt x="4" y="4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4" y="4"/>
                      <a:pt x="3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1" y="2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7" name="Freeform 1227">
                <a:extLst>
                  <a:ext uri="{FF2B5EF4-FFF2-40B4-BE49-F238E27FC236}">
                    <a16:creationId xmlns:a16="http://schemas.microsoft.com/office/drawing/2014/main" id="{92481568-628C-A934-D4D0-8D35B3E288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5" y="3476"/>
                <a:ext cx="18" cy="17"/>
              </a:xfrm>
              <a:custGeom>
                <a:avLst/>
                <a:gdLst>
                  <a:gd name="T0" fmla="*/ 41 w 11"/>
                  <a:gd name="T1" fmla="*/ 12 h 11"/>
                  <a:gd name="T2" fmla="*/ 43 w 11"/>
                  <a:gd name="T3" fmla="*/ 12 h 11"/>
                  <a:gd name="T4" fmla="*/ 41 w 11"/>
                  <a:gd name="T5" fmla="*/ 22 h 11"/>
                  <a:gd name="T6" fmla="*/ 43 w 11"/>
                  <a:gd name="T7" fmla="*/ 19 h 11"/>
                  <a:gd name="T8" fmla="*/ 47 w 11"/>
                  <a:gd name="T9" fmla="*/ 14 h 11"/>
                  <a:gd name="T10" fmla="*/ 47 w 11"/>
                  <a:gd name="T11" fmla="*/ 8 h 11"/>
                  <a:gd name="T12" fmla="*/ 43 w 11"/>
                  <a:gd name="T13" fmla="*/ 0 h 11"/>
                  <a:gd name="T14" fmla="*/ 41 w 11"/>
                  <a:gd name="T15" fmla="*/ 14 h 11"/>
                  <a:gd name="T16" fmla="*/ 41 w 11"/>
                  <a:gd name="T17" fmla="*/ 12 h 11"/>
                  <a:gd name="T18" fmla="*/ 0 w 11"/>
                  <a:gd name="T19" fmla="*/ 26 h 11"/>
                  <a:gd name="T20" fmla="*/ 5 w 11"/>
                  <a:gd name="T21" fmla="*/ 34 h 11"/>
                  <a:gd name="T22" fmla="*/ 18 w 11"/>
                  <a:gd name="T23" fmla="*/ 34 h 11"/>
                  <a:gd name="T24" fmla="*/ 29 w 11"/>
                  <a:gd name="T25" fmla="*/ 14 h 11"/>
                  <a:gd name="T26" fmla="*/ 34 w 11"/>
                  <a:gd name="T27" fmla="*/ 14 h 11"/>
                  <a:gd name="T28" fmla="*/ 21 w 11"/>
                  <a:gd name="T29" fmla="*/ 19 h 11"/>
                  <a:gd name="T30" fmla="*/ 18 w 11"/>
                  <a:gd name="T31" fmla="*/ 29 h 11"/>
                  <a:gd name="T32" fmla="*/ 5 w 11"/>
                  <a:gd name="T33" fmla="*/ 29 h 11"/>
                  <a:gd name="T34" fmla="*/ 5 w 11"/>
                  <a:gd name="T35" fmla="*/ 14 h 11"/>
                  <a:gd name="T36" fmla="*/ 0 w 11"/>
                  <a:gd name="T37" fmla="*/ 26 h 11"/>
                  <a:gd name="T38" fmla="*/ 41 w 11"/>
                  <a:gd name="T39" fmla="*/ 14 h 11"/>
                  <a:gd name="T40" fmla="*/ 41 w 11"/>
                  <a:gd name="T41" fmla="*/ 14 h 11"/>
                  <a:gd name="T42" fmla="*/ 41 w 11"/>
                  <a:gd name="T43" fmla="*/ 14 h 11"/>
                  <a:gd name="T44" fmla="*/ 41 w 11"/>
                  <a:gd name="T45" fmla="*/ 14 h 11"/>
                  <a:gd name="T46" fmla="*/ 41 w 11"/>
                  <a:gd name="T47" fmla="*/ 14 h 11"/>
                  <a:gd name="T48" fmla="*/ 41 w 11"/>
                  <a:gd name="T49" fmla="*/ 14 h 11"/>
                  <a:gd name="T50" fmla="*/ 41 w 11"/>
                  <a:gd name="T51" fmla="*/ 14 h 1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1" h="11">
                    <a:moveTo>
                      <a:pt x="9" y="3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10" y="4"/>
                      <a:pt x="10" y="5"/>
                      <a:pt x="9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5"/>
                      <a:pt x="10" y="4"/>
                      <a:pt x="11" y="4"/>
                    </a:cubicBezTo>
                    <a:cubicBezTo>
                      <a:pt x="11" y="3"/>
                      <a:pt x="11" y="3"/>
                      <a:pt x="11" y="2"/>
                    </a:cubicBezTo>
                    <a:cubicBezTo>
                      <a:pt x="11" y="2"/>
                      <a:pt x="11" y="0"/>
                      <a:pt x="10" y="0"/>
                    </a:cubicBezTo>
                    <a:cubicBezTo>
                      <a:pt x="8" y="1"/>
                      <a:pt x="9" y="3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lose/>
                    <a:moveTo>
                      <a:pt x="0" y="7"/>
                    </a:moveTo>
                    <a:cubicBezTo>
                      <a:pt x="0" y="7"/>
                      <a:pt x="0" y="8"/>
                      <a:pt x="1" y="9"/>
                    </a:cubicBezTo>
                    <a:cubicBezTo>
                      <a:pt x="3" y="11"/>
                      <a:pt x="4" y="10"/>
                      <a:pt x="4" y="9"/>
                    </a:cubicBezTo>
                    <a:cubicBezTo>
                      <a:pt x="5" y="8"/>
                      <a:pt x="7" y="5"/>
                      <a:pt x="7" y="4"/>
                    </a:cubicBezTo>
                    <a:cubicBezTo>
                      <a:pt x="7" y="4"/>
                      <a:pt x="7" y="4"/>
                      <a:pt x="8" y="4"/>
                    </a:cubicBezTo>
                    <a:cubicBezTo>
                      <a:pt x="7" y="4"/>
                      <a:pt x="6" y="5"/>
                      <a:pt x="5" y="5"/>
                    </a:cubicBezTo>
                    <a:cubicBezTo>
                      <a:pt x="5" y="6"/>
                      <a:pt x="4" y="7"/>
                      <a:pt x="4" y="8"/>
                    </a:cubicBezTo>
                    <a:cubicBezTo>
                      <a:pt x="3" y="8"/>
                      <a:pt x="2" y="9"/>
                      <a:pt x="1" y="8"/>
                    </a:cubicBezTo>
                    <a:cubicBezTo>
                      <a:pt x="0" y="7"/>
                      <a:pt x="1" y="5"/>
                      <a:pt x="1" y="4"/>
                    </a:cubicBezTo>
                    <a:cubicBezTo>
                      <a:pt x="1" y="5"/>
                      <a:pt x="0" y="6"/>
                      <a:pt x="0" y="7"/>
                    </a:cubicBezTo>
                    <a:close/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lose/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8" name="Freeform 1228">
                <a:extLst>
                  <a:ext uri="{FF2B5EF4-FFF2-40B4-BE49-F238E27FC236}">
                    <a16:creationId xmlns:a16="http://schemas.microsoft.com/office/drawing/2014/main" id="{0BD192E9-9A5A-DC5B-E4CD-2E9A451043E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57" y="3470"/>
                <a:ext cx="19" cy="17"/>
              </a:xfrm>
              <a:custGeom>
                <a:avLst/>
                <a:gdLst>
                  <a:gd name="T0" fmla="*/ 0 w 12"/>
                  <a:gd name="T1" fmla="*/ 26 h 11"/>
                  <a:gd name="T2" fmla="*/ 0 w 12"/>
                  <a:gd name="T3" fmla="*/ 26 h 11"/>
                  <a:gd name="T4" fmla="*/ 13 w 12"/>
                  <a:gd name="T5" fmla="*/ 36 h 11"/>
                  <a:gd name="T6" fmla="*/ 27 w 12"/>
                  <a:gd name="T7" fmla="*/ 12 h 11"/>
                  <a:gd name="T8" fmla="*/ 35 w 12"/>
                  <a:gd name="T9" fmla="*/ 8 h 11"/>
                  <a:gd name="T10" fmla="*/ 35 w 12"/>
                  <a:gd name="T11" fmla="*/ 8 h 11"/>
                  <a:gd name="T12" fmla="*/ 25 w 12"/>
                  <a:gd name="T13" fmla="*/ 8 h 11"/>
                  <a:gd name="T14" fmla="*/ 16 w 12"/>
                  <a:gd name="T15" fmla="*/ 22 h 11"/>
                  <a:gd name="T16" fmla="*/ 8 w 12"/>
                  <a:gd name="T17" fmla="*/ 26 h 11"/>
                  <a:gd name="T18" fmla="*/ 8 w 12"/>
                  <a:gd name="T19" fmla="*/ 14 h 11"/>
                  <a:gd name="T20" fmla="*/ 0 w 12"/>
                  <a:gd name="T21" fmla="*/ 26 h 11"/>
                  <a:gd name="T22" fmla="*/ 35 w 12"/>
                  <a:gd name="T23" fmla="*/ 12 h 11"/>
                  <a:gd name="T24" fmla="*/ 35 w 12"/>
                  <a:gd name="T25" fmla="*/ 14 h 11"/>
                  <a:gd name="T26" fmla="*/ 35 w 12"/>
                  <a:gd name="T27" fmla="*/ 14 h 11"/>
                  <a:gd name="T28" fmla="*/ 33 w 12"/>
                  <a:gd name="T29" fmla="*/ 19 h 11"/>
                  <a:gd name="T30" fmla="*/ 35 w 12"/>
                  <a:gd name="T31" fmla="*/ 12 h 11"/>
                  <a:gd name="T32" fmla="*/ 43 w 12"/>
                  <a:gd name="T33" fmla="*/ 8 h 11"/>
                  <a:gd name="T34" fmla="*/ 48 w 12"/>
                  <a:gd name="T35" fmla="*/ 12 h 11"/>
                  <a:gd name="T36" fmla="*/ 48 w 12"/>
                  <a:gd name="T37" fmla="*/ 8 h 11"/>
                  <a:gd name="T38" fmla="*/ 43 w 12"/>
                  <a:gd name="T39" fmla="*/ 0 h 11"/>
                  <a:gd name="T40" fmla="*/ 35 w 12"/>
                  <a:gd name="T41" fmla="*/ 5 h 11"/>
                  <a:gd name="T42" fmla="*/ 35 w 12"/>
                  <a:gd name="T43" fmla="*/ 12 h 1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2" h="11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3" y="11"/>
                      <a:pt x="3" y="10"/>
                    </a:cubicBezTo>
                    <a:cubicBezTo>
                      <a:pt x="5" y="8"/>
                      <a:pt x="6" y="4"/>
                      <a:pt x="7" y="3"/>
                    </a:cubicBezTo>
                    <a:cubicBezTo>
                      <a:pt x="8" y="2"/>
                      <a:pt x="8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7" y="2"/>
                      <a:pt x="6" y="2"/>
                    </a:cubicBezTo>
                    <a:cubicBezTo>
                      <a:pt x="6" y="3"/>
                      <a:pt x="5" y="4"/>
                      <a:pt x="4" y="6"/>
                    </a:cubicBezTo>
                    <a:cubicBezTo>
                      <a:pt x="4" y="6"/>
                      <a:pt x="3" y="8"/>
                      <a:pt x="2" y="7"/>
                    </a:cubicBezTo>
                    <a:cubicBezTo>
                      <a:pt x="1" y="7"/>
                      <a:pt x="1" y="5"/>
                      <a:pt x="2" y="4"/>
                    </a:cubicBezTo>
                    <a:cubicBezTo>
                      <a:pt x="1" y="5"/>
                      <a:pt x="0" y="7"/>
                      <a:pt x="0" y="7"/>
                    </a:cubicBezTo>
                    <a:close/>
                    <a:moveTo>
                      <a:pt x="9" y="3"/>
                    </a:moveTo>
                    <a:cubicBezTo>
                      <a:pt x="9" y="3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8" y="5"/>
                      <a:pt x="8" y="5"/>
                    </a:cubicBezTo>
                    <a:cubicBezTo>
                      <a:pt x="9" y="5"/>
                      <a:pt x="9" y="4"/>
                      <a:pt x="9" y="3"/>
                    </a:cubicBezTo>
                    <a:cubicBezTo>
                      <a:pt x="10" y="3"/>
                      <a:pt x="10" y="1"/>
                      <a:pt x="11" y="2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3"/>
                      <a:pt x="12" y="2"/>
                      <a:pt x="12" y="2"/>
                    </a:cubicBezTo>
                    <a:cubicBezTo>
                      <a:pt x="12" y="1"/>
                      <a:pt x="11" y="1"/>
                      <a:pt x="11" y="0"/>
                    </a:cubicBezTo>
                    <a:cubicBezTo>
                      <a:pt x="10" y="0"/>
                      <a:pt x="9" y="0"/>
                      <a:pt x="9" y="1"/>
                    </a:cubicBezTo>
                    <a:cubicBezTo>
                      <a:pt x="9" y="2"/>
                      <a:pt x="9" y="2"/>
                      <a:pt x="9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9" name="Freeform 1229">
                <a:extLst>
                  <a:ext uri="{FF2B5EF4-FFF2-40B4-BE49-F238E27FC236}">
                    <a16:creationId xmlns:a16="http://schemas.microsoft.com/office/drawing/2014/main" id="{24282F6C-FFAA-D640-83DB-A363851BF6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2" y="3470"/>
                <a:ext cx="12" cy="7"/>
              </a:xfrm>
              <a:custGeom>
                <a:avLst/>
                <a:gdLst>
                  <a:gd name="T0" fmla="*/ 9 w 7"/>
                  <a:gd name="T1" fmla="*/ 14 h 5"/>
                  <a:gd name="T2" fmla="*/ 9 w 7"/>
                  <a:gd name="T3" fmla="*/ 14 h 5"/>
                  <a:gd name="T4" fmla="*/ 21 w 7"/>
                  <a:gd name="T5" fmla="*/ 6 h 5"/>
                  <a:gd name="T6" fmla="*/ 29 w 7"/>
                  <a:gd name="T7" fmla="*/ 1 h 5"/>
                  <a:gd name="T8" fmla="*/ 29 w 7"/>
                  <a:gd name="T9" fmla="*/ 1 h 5"/>
                  <a:gd name="T10" fmla="*/ 36 w 7"/>
                  <a:gd name="T11" fmla="*/ 0 h 5"/>
                  <a:gd name="T12" fmla="*/ 29 w 7"/>
                  <a:gd name="T13" fmla="*/ 0 h 5"/>
                  <a:gd name="T14" fmla="*/ 26 w 7"/>
                  <a:gd name="T15" fmla="*/ 0 h 5"/>
                  <a:gd name="T16" fmla="*/ 15 w 7"/>
                  <a:gd name="T17" fmla="*/ 1 h 5"/>
                  <a:gd name="T18" fmla="*/ 9 w 7"/>
                  <a:gd name="T19" fmla="*/ 8 h 5"/>
                  <a:gd name="T20" fmla="*/ 9 w 7"/>
                  <a:gd name="T21" fmla="*/ 6 h 5"/>
                  <a:gd name="T22" fmla="*/ 0 w 7"/>
                  <a:gd name="T23" fmla="*/ 8 h 5"/>
                  <a:gd name="T24" fmla="*/ 0 w 7"/>
                  <a:gd name="T25" fmla="*/ 11 h 5"/>
                  <a:gd name="T26" fmla="*/ 5 w 7"/>
                  <a:gd name="T27" fmla="*/ 14 h 5"/>
                  <a:gd name="T28" fmla="*/ 9 w 7"/>
                  <a:gd name="T29" fmla="*/ 14 h 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7" h="5"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3"/>
                      <a:pt x="4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4" y="1"/>
                      <a:pt x="3" y="1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1" y="3"/>
                      <a:pt x="1" y="2"/>
                      <a:pt x="2" y="2"/>
                    </a:cubicBezTo>
                    <a:cubicBezTo>
                      <a:pt x="1" y="1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0" name="Freeform 1230">
                <a:extLst>
                  <a:ext uri="{FF2B5EF4-FFF2-40B4-BE49-F238E27FC236}">
                    <a16:creationId xmlns:a16="http://schemas.microsoft.com/office/drawing/2014/main" id="{C240F86E-E101-0DD2-17AA-54E5A0521D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60"/>
                <a:ext cx="9" cy="10"/>
              </a:xfrm>
              <a:custGeom>
                <a:avLst/>
                <a:gdLst>
                  <a:gd name="T0" fmla="*/ 5 w 6"/>
                  <a:gd name="T1" fmla="*/ 22 h 6"/>
                  <a:gd name="T2" fmla="*/ 5 w 6"/>
                  <a:gd name="T3" fmla="*/ 22 h 6"/>
                  <a:gd name="T4" fmla="*/ 12 w 6"/>
                  <a:gd name="T5" fmla="*/ 13 h 6"/>
                  <a:gd name="T6" fmla="*/ 18 w 6"/>
                  <a:gd name="T7" fmla="*/ 5 h 6"/>
                  <a:gd name="T8" fmla="*/ 18 w 6"/>
                  <a:gd name="T9" fmla="*/ 5 h 6"/>
                  <a:gd name="T10" fmla="*/ 21 w 6"/>
                  <a:gd name="T11" fmla="*/ 0 h 6"/>
                  <a:gd name="T12" fmla="*/ 12 w 6"/>
                  <a:gd name="T13" fmla="*/ 0 h 6"/>
                  <a:gd name="T14" fmla="*/ 8 w 6"/>
                  <a:gd name="T15" fmla="*/ 5 h 6"/>
                  <a:gd name="T16" fmla="*/ 8 w 6"/>
                  <a:gd name="T17" fmla="*/ 5 h 6"/>
                  <a:gd name="T18" fmla="*/ 5 w 6"/>
                  <a:gd name="T19" fmla="*/ 5 h 6"/>
                  <a:gd name="T20" fmla="*/ 5 w 6"/>
                  <a:gd name="T21" fmla="*/ 5 h 6"/>
                  <a:gd name="T22" fmla="*/ 5 w 6"/>
                  <a:gd name="T23" fmla="*/ 22 h 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6" h="6">
                    <a:moveTo>
                      <a:pt x="1" y="5"/>
                    </a:moveTo>
                    <a:cubicBezTo>
                      <a:pt x="1" y="5"/>
                      <a:pt x="1" y="6"/>
                      <a:pt x="1" y="5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3" y="2"/>
                      <a:pt x="4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4"/>
                      <a:pt x="1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1" name="Freeform 1231">
                <a:extLst>
                  <a:ext uri="{FF2B5EF4-FFF2-40B4-BE49-F238E27FC236}">
                    <a16:creationId xmlns:a16="http://schemas.microsoft.com/office/drawing/2014/main" id="{4038AF0B-FF53-09B4-89FB-76BFE1A804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9" y="3462"/>
                <a:ext cx="8" cy="8"/>
              </a:xfrm>
              <a:custGeom>
                <a:avLst/>
                <a:gdLst>
                  <a:gd name="T0" fmla="*/ 16 w 5"/>
                  <a:gd name="T1" fmla="*/ 8 h 5"/>
                  <a:gd name="T2" fmla="*/ 16 w 5"/>
                  <a:gd name="T3" fmla="*/ 16 h 5"/>
                  <a:gd name="T4" fmla="*/ 21 w 5"/>
                  <a:gd name="T5" fmla="*/ 16 h 5"/>
                  <a:gd name="T6" fmla="*/ 21 w 5"/>
                  <a:gd name="T7" fmla="*/ 16 h 5"/>
                  <a:gd name="T8" fmla="*/ 21 w 5"/>
                  <a:gd name="T9" fmla="*/ 5 h 5"/>
                  <a:gd name="T10" fmla="*/ 16 w 5"/>
                  <a:gd name="T11" fmla="*/ 0 h 5"/>
                  <a:gd name="T12" fmla="*/ 16 w 5"/>
                  <a:gd name="T13" fmla="*/ 0 h 5"/>
                  <a:gd name="T14" fmla="*/ 13 w 5"/>
                  <a:gd name="T15" fmla="*/ 0 h 5"/>
                  <a:gd name="T16" fmla="*/ 8 w 5"/>
                  <a:gd name="T17" fmla="*/ 0 h 5"/>
                  <a:gd name="T18" fmla="*/ 5 w 5"/>
                  <a:gd name="T19" fmla="*/ 8 h 5"/>
                  <a:gd name="T20" fmla="*/ 0 w 5"/>
                  <a:gd name="T21" fmla="*/ 16 h 5"/>
                  <a:gd name="T22" fmla="*/ 0 w 5"/>
                  <a:gd name="T23" fmla="*/ 21 h 5"/>
                  <a:gd name="T24" fmla="*/ 16 w 5"/>
                  <a:gd name="T25" fmla="*/ 8 h 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" h="5">
                    <a:moveTo>
                      <a:pt x="4" y="2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2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3"/>
                      <a:pt x="2" y="1"/>
                      <a:pt x="4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2" name="Freeform 1232">
                <a:extLst>
                  <a:ext uri="{FF2B5EF4-FFF2-40B4-BE49-F238E27FC236}">
                    <a16:creationId xmlns:a16="http://schemas.microsoft.com/office/drawing/2014/main" id="{DF8FBFEA-6101-B71C-6A8D-62A13A51E6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3490"/>
                <a:ext cx="3" cy="6"/>
              </a:xfrm>
              <a:custGeom>
                <a:avLst/>
                <a:gdLst>
                  <a:gd name="T0" fmla="*/ 5 w 2"/>
                  <a:gd name="T1" fmla="*/ 14 h 4"/>
                  <a:gd name="T2" fmla="*/ 0 w 2"/>
                  <a:gd name="T3" fmla="*/ 8 h 4"/>
                  <a:gd name="T4" fmla="*/ 8 w 2"/>
                  <a:gd name="T5" fmla="*/ 0 h 4"/>
                  <a:gd name="T6" fmla="*/ 8 w 2"/>
                  <a:gd name="T7" fmla="*/ 14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ubicBezTo>
                      <a:pt x="0" y="1"/>
                      <a:pt x="1" y="3"/>
                      <a:pt x="2" y="4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3" name="Freeform 1233">
                <a:extLst>
                  <a:ext uri="{FF2B5EF4-FFF2-40B4-BE49-F238E27FC236}">
                    <a16:creationId xmlns:a16="http://schemas.microsoft.com/office/drawing/2014/main" id="{FE8390B8-34C4-682C-DA0D-741862865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1" y="3489"/>
                <a:ext cx="5" cy="11"/>
              </a:xfrm>
              <a:custGeom>
                <a:avLst/>
                <a:gdLst>
                  <a:gd name="T0" fmla="*/ 5 w 3"/>
                  <a:gd name="T1" fmla="*/ 27 h 7"/>
                  <a:gd name="T2" fmla="*/ 5 w 3"/>
                  <a:gd name="T3" fmla="*/ 14 h 7"/>
                  <a:gd name="T4" fmla="*/ 8 w 3"/>
                  <a:gd name="T5" fmla="*/ 13 h 7"/>
                  <a:gd name="T6" fmla="*/ 8 w 3"/>
                  <a:gd name="T7" fmla="*/ 0 h 7"/>
                  <a:gd name="T8" fmla="*/ 5 w 3"/>
                  <a:gd name="T9" fmla="*/ 8 h 7"/>
                  <a:gd name="T10" fmla="*/ 0 w 3"/>
                  <a:gd name="T11" fmla="*/ 14 h 7"/>
                  <a:gd name="T12" fmla="*/ 0 w 3"/>
                  <a:gd name="T13" fmla="*/ 22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" h="7">
                    <a:moveTo>
                      <a:pt x="1" y="7"/>
                    </a:moveTo>
                    <a:cubicBezTo>
                      <a:pt x="1" y="6"/>
                      <a:pt x="1" y="5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1" y="0"/>
                      <a:pt x="1" y="1"/>
                      <a:pt x="1" y="2"/>
                    </a:cubicBezTo>
                    <a:cubicBezTo>
                      <a:pt x="1" y="3"/>
                      <a:pt x="1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4" name="Freeform 1234">
                <a:extLst>
                  <a:ext uri="{FF2B5EF4-FFF2-40B4-BE49-F238E27FC236}">
                    <a16:creationId xmlns:a16="http://schemas.microsoft.com/office/drawing/2014/main" id="{6AF00D12-D769-2103-8B8A-D1BD73B7D0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470"/>
                <a:ext cx="2" cy="3"/>
              </a:xfrm>
              <a:custGeom>
                <a:avLst/>
                <a:gdLst>
                  <a:gd name="T0" fmla="*/ 0 w 1"/>
                  <a:gd name="T1" fmla="*/ 8 h 2"/>
                  <a:gd name="T2" fmla="*/ 8 w 1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1" y="0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5" name="Freeform 1235">
                <a:extLst>
                  <a:ext uri="{FF2B5EF4-FFF2-40B4-BE49-F238E27FC236}">
                    <a16:creationId xmlns:a16="http://schemas.microsoft.com/office/drawing/2014/main" id="{EDDCBB2F-F452-082E-9C90-9E48A995B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6" y="3460"/>
                <a:ext cx="1" cy="2"/>
              </a:xfrm>
              <a:custGeom>
                <a:avLst/>
                <a:gdLst>
                  <a:gd name="T0" fmla="*/ 0 w 1"/>
                  <a:gd name="T1" fmla="*/ 8 h 1"/>
                  <a:gd name="T2" fmla="*/ 1 w 1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1" y="0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6" name="Freeform 1236">
                <a:extLst>
                  <a:ext uri="{FF2B5EF4-FFF2-40B4-BE49-F238E27FC236}">
                    <a16:creationId xmlns:a16="http://schemas.microsoft.com/office/drawing/2014/main" id="{BB38684A-C02E-F7B8-B0AD-2DD5AEAAD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" y="3471"/>
                <a:ext cx="2" cy="2"/>
              </a:xfrm>
              <a:custGeom>
                <a:avLst/>
                <a:gdLst>
                  <a:gd name="T0" fmla="*/ 8 w 1"/>
                  <a:gd name="T1" fmla="*/ 8 h 1"/>
                  <a:gd name="T2" fmla="*/ 0 w 1"/>
                  <a:gd name="T3" fmla="*/ 8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7" name="Freeform 1237">
                <a:extLst>
                  <a:ext uri="{FF2B5EF4-FFF2-40B4-BE49-F238E27FC236}">
                    <a16:creationId xmlns:a16="http://schemas.microsoft.com/office/drawing/2014/main" id="{1B2136F7-A163-6A02-A068-FCA03B5FBA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3" y="3489"/>
                <a:ext cx="1" cy="3"/>
              </a:xfrm>
              <a:custGeom>
                <a:avLst/>
                <a:gdLst>
                  <a:gd name="T0" fmla="*/ 0 w 1"/>
                  <a:gd name="T1" fmla="*/ 8 h 2"/>
                  <a:gd name="T2" fmla="*/ 1 w 1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1" y="0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8" name="Freeform 1238">
                <a:extLst>
                  <a:ext uri="{FF2B5EF4-FFF2-40B4-BE49-F238E27FC236}">
                    <a16:creationId xmlns:a16="http://schemas.microsoft.com/office/drawing/2014/main" id="{A577F54C-4E01-586A-2E33-66C9D1649C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8" y="3476"/>
                <a:ext cx="3" cy="6"/>
              </a:xfrm>
              <a:custGeom>
                <a:avLst/>
                <a:gdLst>
                  <a:gd name="T0" fmla="*/ 5 w 2"/>
                  <a:gd name="T1" fmla="*/ 14 h 4"/>
                  <a:gd name="T2" fmla="*/ 5 w 2"/>
                  <a:gd name="T3" fmla="*/ 5 h 4"/>
                  <a:gd name="T4" fmla="*/ 8 w 2"/>
                  <a:gd name="T5" fmla="*/ 0 h 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9" name="Freeform 1239">
                <a:extLst>
                  <a:ext uri="{FF2B5EF4-FFF2-40B4-BE49-F238E27FC236}">
                    <a16:creationId xmlns:a16="http://schemas.microsoft.com/office/drawing/2014/main" id="{064824C8-5A62-BD69-92E6-3E4B4BDFD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1" y="3470"/>
                <a:ext cx="1" cy="4"/>
              </a:xfrm>
              <a:custGeom>
                <a:avLst/>
                <a:gdLst>
                  <a:gd name="T0" fmla="*/ 0 w 1"/>
                  <a:gd name="T1" fmla="*/ 7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2"/>
                      <a:pt x="0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0" name="Freeform 1240">
                <a:extLst>
                  <a:ext uri="{FF2B5EF4-FFF2-40B4-BE49-F238E27FC236}">
                    <a16:creationId xmlns:a16="http://schemas.microsoft.com/office/drawing/2014/main" id="{A59F3477-3C56-0C1A-F5E8-FDD71D3E3F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3490"/>
                <a:ext cx="2" cy="6"/>
              </a:xfrm>
              <a:custGeom>
                <a:avLst/>
                <a:gdLst>
                  <a:gd name="T0" fmla="*/ 8 w 1"/>
                  <a:gd name="T1" fmla="*/ 14 h 4"/>
                  <a:gd name="T2" fmla="*/ 8 w 1"/>
                  <a:gd name="T3" fmla="*/ 0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4">
                    <a:moveTo>
                      <a:pt x="1" y="4"/>
                    </a:moveTo>
                    <a:cubicBezTo>
                      <a:pt x="1" y="3"/>
                      <a:pt x="0" y="2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1" name="Freeform 1241">
                <a:extLst>
                  <a:ext uri="{FF2B5EF4-FFF2-40B4-BE49-F238E27FC236}">
                    <a16:creationId xmlns:a16="http://schemas.microsoft.com/office/drawing/2014/main" id="{4A4322AD-8C78-682C-AAED-14710DEC5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6" y="3490"/>
                <a:ext cx="2" cy="1"/>
              </a:xfrm>
              <a:custGeom>
                <a:avLst/>
                <a:gdLst>
                  <a:gd name="T0" fmla="*/ 8 w 1"/>
                  <a:gd name="T1" fmla="*/ 0 h 1"/>
                  <a:gd name="T2" fmla="*/ 0 w 1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2" name="Freeform 1242">
                <a:extLst>
                  <a:ext uri="{FF2B5EF4-FFF2-40B4-BE49-F238E27FC236}">
                    <a16:creationId xmlns:a16="http://schemas.microsoft.com/office/drawing/2014/main" id="{C9B6F581-631A-0ED9-9CC1-F1EA2DC18D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447"/>
                <a:ext cx="70" cy="68"/>
              </a:xfrm>
              <a:custGeom>
                <a:avLst/>
                <a:gdLst>
                  <a:gd name="T0" fmla="*/ 68 w 44"/>
                  <a:gd name="T1" fmla="*/ 115 h 43"/>
                  <a:gd name="T2" fmla="*/ 150 w 44"/>
                  <a:gd name="T3" fmla="*/ 130 h 43"/>
                  <a:gd name="T4" fmla="*/ 95 w 44"/>
                  <a:gd name="T5" fmla="*/ 52 h 43"/>
                  <a:gd name="T6" fmla="*/ 25 w 44"/>
                  <a:gd name="T7" fmla="*/ 27 h 43"/>
                  <a:gd name="T8" fmla="*/ 68 w 44"/>
                  <a:gd name="T9" fmla="*/ 115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4" h="43">
                    <a:moveTo>
                      <a:pt x="17" y="29"/>
                    </a:moveTo>
                    <a:cubicBezTo>
                      <a:pt x="19" y="31"/>
                      <a:pt x="29" y="43"/>
                      <a:pt x="37" y="33"/>
                    </a:cubicBezTo>
                    <a:cubicBezTo>
                      <a:pt x="44" y="23"/>
                      <a:pt x="30" y="16"/>
                      <a:pt x="24" y="13"/>
                    </a:cubicBezTo>
                    <a:cubicBezTo>
                      <a:pt x="18" y="10"/>
                      <a:pt x="12" y="0"/>
                      <a:pt x="6" y="7"/>
                    </a:cubicBezTo>
                    <a:cubicBezTo>
                      <a:pt x="0" y="13"/>
                      <a:pt x="10" y="23"/>
                      <a:pt x="17" y="29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3" name="Freeform 1243">
                <a:extLst>
                  <a:ext uri="{FF2B5EF4-FFF2-40B4-BE49-F238E27FC236}">
                    <a16:creationId xmlns:a16="http://schemas.microsoft.com/office/drawing/2014/main" id="{9CE9DFA7-8A5E-AB62-C257-2AE734A971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452"/>
                <a:ext cx="52" cy="52"/>
              </a:xfrm>
              <a:custGeom>
                <a:avLst/>
                <a:gdLst>
                  <a:gd name="T0" fmla="*/ 129 w 33"/>
                  <a:gd name="T1" fmla="*/ 90 h 33"/>
                  <a:gd name="T2" fmla="*/ 121 w 33"/>
                  <a:gd name="T3" fmla="*/ 113 h 33"/>
                  <a:gd name="T4" fmla="*/ 102 w 33"/>
                  <a:gd name="T5" fmla="*/ 129 h 33"/>
                  <a:gd name="T6" fmla="*/ 50 w 33"/>
                  <a:gd name="T7" fmla="*/ 102 h 33"/>
                  <a:gd name="T8" fmla="*/ 47 w 33"/>
                  <a:gd name="T9" fmla="*/ 102 h 33"/>
                  <a:gd name="T10" fmla="*/ 0 w 33"/>
                  <a:gd name="T11" fmla="*/ 32 h 33"/>
                  <a:gd name="T12" fmla="*/ 5 w 33"/>
                  <a:gd name="T13" fmla="*/ 14 h 33"/>
                  <a:gd name="T14" fmla="*/ 50 w 33"/>
                  <a:gd name="T15" fmla="*/ 27 h 33"/>
                  <a:gd name="T16" fmla="*/ 74 w 33"/>
                  <a:gd name="T17" fmla="*/ 43 h 33"/>
                  <a:gd name="T18" fmla="*/ 129 w 33"/>
                  <a:gd name="T19" fmla="*/ 90 h 3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3" h="33">
                    <a:moveTo>
                      <a:pt x="33" y="23"/>
                    </a:moveTo>
                    <a:cubicBezTo>
                      <a:pt x="33" y="25"/>
                      <a:pt x="33" y="27"/>
                      <a:pt x="31" y="29"/>
                    </a:cubicBezTo>
                    <a:cubicBezTo>
                      <a:pt x="29" y="32"/>
                      <a:pt x="28" y="33"/>
                      <a:pt x="26" y="33"/>
                    </a:cubicBezTo>
                    <a:cubicBezTo>
                      <a:pt x="21" y="33"/>
                      <a:pt x="15" y="29"/>
                      <a:pt x="13" y="26"/>
                    </a:cubicBezTo>
                    <a:cubicBezTo>
                      <a:pt x="13" y="26"/>
                      <a:pt x="12" y="26"/>
                      <a:pt x="12" y="26"/>
                    </a:cubicBezTo>
                    <a:cubicBezTo>
                      <a:pt x="8" y="22"/>
                      <a:pt x="0" y="14"/>
                      <a:pt x="0" y="8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5" y="0"/>
                      <a:pt x="9" y="3"/>
                      <a:pt x="13" y="7"/>
                    </a:cubicBezTo>
                    <a:cubicBezTo>
                      <a:pt x="15" y="8"/>
                      <a:pt x="17" y="10"/>
                      <a:pt x="19" y="11"/>
                    </a:cubicBezTo>
                    <a:cubicBezTo>
                      <a:pt x="23" y="13"/>
                      <a:pt x="32" y="17"/>
                      <a:pt x="33" y="23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4" name="Freeform 1244">
                <a:extLst>
                  <a:ext uri="{FF2B5EF4-FFF2-40B4-BE49-F238E27FC236}">
                    <a16:creationId xmlns:a16="http://schemas.microsoft.com/office/drawing/2014/main" id="{DB1473F7-E081-BA31-3F16-C115DB6620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48" y="3457"/>
                <a:ext cx="49" cy="46"/>
              </a:xfrm>
              <a:custGeom>
                <a:avLst/>
                <a:gdLst>
                  <a:gd name="T0" fmla="*/ 82 w 31"/>
                  <a:gd name="T1" fmla="*/ 89 h 29"/>
                  <a:gd name="T2" fmla="*/ 87 w 31"/>
                  <a:gd name="T3" fmla="*/ 89 h 29"/>
                  <a:gd name="T4" fmla="*/ 81 w 31"/>
                  <a:gd name="T5" fmla="*/ 111 h 29"/>
                  <a:gd name="T6" fmla="*/ 103 w 31"/>
                  <a:gd name="T7" fmla="*/ 100 h 29"/>
                  <a:gd name="T8" fmla="*/ 100 w 31"/>
                  <a:gd name="T9" fmla="*/ 111 h 29"/>
                  <a:gd name="T10" fmla="*/ 115 w 31"/>
                  <a:gd name="T11" fmla="*/ 76 h 29"/>
                  <a:gd name="T12" fmla="*/ 100 w 31"/>
                  <a:gd name="T13" fmla="*/ 81 h 29"/>
                  <a:gd name="T14" fmla="*/ 103 w 31"/>
                  <a:gd name="T15" fmla="*/ 56 h 29"/>
                  <a:gd name="T16" fmla="*/ 87 w 31"/>
                  <a:gd name="T17" fmla="*/ 68 h 29"/>
                  <a:gd name="T18" fmla="*/ 74 w 31"/>
                  <a:gd name="T19" fmla="*/ 82 h 29"/>
                  <a:gd name="T20" fmla="*/ 81 w 31"/>
                  <a:gd name="T21" fmla="*/ 48 h 29"/>
                  <a:gd name="T22" fmla="*/ 55 w 31"/>
                  <a:gd name="T23" fmla="*/ 76 h 29"/>
                  <a:gd name="T24" fmla="*/ 74 w 31"/>
                  <a:gd name="T25" fmla="*/ 40 h 29"/>
                  <a:gd name="T26" fmla="*/ 52 w 31"/>
                  <a:gd name="T27" fmla="*/ 33 h 29"/>
                  <a:gd name="T28" fmla="*/ 47 w 31"/>
                  <a:gd name="T29" fmla="*/ 33 h 29"/>
                  <a:gd name="T30" fmla="*/ 35 w 31"/>
                  <a:gd name="T31" fmla="*/ 13 h 29"/>
                  <a:gd name="T32" fmla="*/ 21 w 31"/>
                  <a:gd name="T33" fmla="*/ 35 h 29"/>
                  <a:gd name="T34" fmla="*/ 27 w 31"/>
                  <a:gd name="T35" fmla="*/ 5 h 29"/>
                  <a:gd name="T36" fmla="*/ 5 w 31"/>
                  <a:gd name="T37" fmla="*/ 33 h 29"/>
                  <a:gd name="T38" fmla="*/ 21 w 31"/>
                  <a:gd name="T39" fmla="*/ 13 h 29"/>
                  <a:gd name="T40" fmla="*/ 8 w 31"/>
                  <a:gd name="T41" fmla="*/ 43 h 29"/>
                  <a:gd name="T42" fmla="*/ 33 w 31"/>
                  <a:gd name="T43" fmla="*/ 35 h 29"/>
                  <a:gd name="T44" fmla="*/ 22 w 31"/>
                  <a:gd name="T45" fmla="*/ 60 h 29"/>
                  <a:gd name="T46" fmla="*/ 52 w 31"/>
                  <a:gd name="T47" fmla="*/ 43 h 29"/>
                  <a:gd name="T48" fmla="*/ 43 w 31"/>
                  <a:gd name="T49" fmla="*/ 73 h 29"/>
                  <a:gd name="T50" fmla="*/ 70 w 31"/>
                  <a:gd name="T51" fmla="*/ 63 h 29"/>
                  <a:gd name="T52" fmla="*/ 63 w 31"/>
                  <a:gd name="T53" fmla="*/ 90 h 29"/>
                  <a:gd name="T54" fmla="*/ 87 w 31"/>
                  <a:gd name="T55" fmla="*/ 82 h 29"/>
                  <a:gd name="T56" fmla="*/ 74 w 31"/>
                  <a:gd name="T57" fmla="*/ 100 h 29"/>
                  <a:gd name="T58" fmla="*/ 63 w 31"/>
                  <a:gd name="T59" fmla="*/ 90 h 29"/>
                  <a:gd name="T60" fmla="*/ 70 w 31"/>
                  <a:gd name="T61" fmla="*/ 63 h 29"/>
                  <a:gd name="T62" fmla="*/ 43 w 31"/>
                  <a:gd name="T63" fmla="*/ 73 h 29"/>
                  <a:gd name="T64" fmla="*/ 52 w 31"/>
                  <a:gd name="T65" fmla="*/ 43 h 29"/>
                  <a:gd name="T66" fmla="*/ 22 w 31"/>
                  <a:gd name="T67" fmla="*/ 60 h 29"/>
                  <a:gd name="T68" fmla="*/ 27 w 31"/>
                  <a:gd name="T69" fmla="*/ 35 h 29"/>
                  <a:gd name="T70" fmla="*/ 8 w 31"/>
                  <a:gd name="T71" fmla="*/ 40 h 29"/>
                  <a:gd name="T72" fmla="*/ 21 w 31"/>
                  <a:gd name="T73" fmla="*/ 8 h 29"/>
                  <a:gd name="T74" fmla="*/ 5 w 31"/>
                  <a:gd name="T75" fmla="*/ 27 h 29"/>
                  <a:gd name="T76" fmla="*/ 27 w 31"/>
                  <a:gd name="T77" fmla="*/ 8 h 29"/>
                  <a:gd name="T78" fmla="*/ 27 w 31"/>
                  <a:gd name="T79" fmla="*/ 27 h 29"/>
                  <a:gd name="T80" fmla="*/ 47 w 31"/>
                  <a:gd name="T81" fmla="*/ 21 h 29"/>
                  <a:gd name="T82" fmla="*/ 43 w 31"/>
                  <a:gd name="T83" fmla="*/ 40 h 29"/>
                  <a:gd name="T84" fmla="*/ 63 w 31"/>
                  <a:gd name="T85" fmla="*/ 27 h 29"/>
                  <a:gd name="T86" fmla="*/ 55 w 31"/>
                  <a:gd name="T87" fmla="*/ 73 h 29"/>
                  <a:gd name="T88" fmla="*/ 70 w 31"/>
                  <a:gd name="T89" fmla="*/ 60 h 29"/>
                  <a:gd name="T90" fmla="*/ 82 w 31"/>
                  <a:gd name="T91" fmla="*/ 68 h 29"/>
                  <a:gd name="T92" fmla="*/ 82 w 31"/>
                  <a:gd name="T93" fmla="*/ 81 h 29"/>
                  <a:gd name="T94" fmla="*/ 90 w 31"/>
                  <a:gd name="T95" fmla="*/ 63 h 29"/>
                  <a:gd name="T96" fmla="*/ 103 w 31"/>
                  <a:gd name="T97" fmla="*/ 68 h 29"/>
                  <a:gd name="T98" fmla="*/ 103 w 31"/>
                  <a:gd name="T99" fmla="*/ 89 h 29"/>
                  <a:gd name="T100" fmla="*/ 115 w 31"/>
                  <a:gd name="T101" fmla="*/ 100 h 29"/>
                  <a:gd name="T102" fmla="*/ 103 w 31"/>
                  <a:gd name="T103" fmla="*/ 103 h 29"/>
                  <a:gd name="T104" fmla="*/ 90 w 31"/>
                  <a:gd name="T105" fmla="*/ 111 h 29"/>
                  <a:gd name="T106" fmla="*/ 81 w 31"/>
                  <a:gd name="T107" fmla="*/ 103 h 29"/>
                  <a:gd name="T108" fmla="*/ 87 w 31"/>
                  <a:gd name="T109" fmla="*/ 82 h 2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1" h="29">
                    <a:moveTo>
                      <a:pt x="18" y="26"/>
                    </a:moveTo>
                    <a:cubicBezTo>
                      <a:pt x="18" y="26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4"/>
                      <a:pt x="21" y="23"/>
                      <a:pt x="21" y="22"/>
                    </a:cubicBezTo>
                    <a:cubicBezTo>
                      <a:pt x="21" y="22"/>
                      <a:pt x="21" y="22"/>
                      <a:pt x="21" y="21"/>
                    </a:cubicBezTo>
                    <a:cubicBezTo>
                      <a:pt x="22" y="21"/>
                      <a:pt x="22" y="21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4"/>
                      <a:pt x="20" y="25"/>
                      <a:pt x="20" y="26"/>
                    </a:cubicBezTo>
                    <a:cubicBezTo>
                      <a:pt x="20" y="26"/>
                      <a:pt x="19" y="27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1" y="28"/>
                      <a:pt x="21" y="29"/>
                      <a:pt x="22" y="29"/>
                    </a:cubicBezTo>
                    <a:cubicBezTo>
                      <a:pt x="22" y="29"/>
                      <a:pt x="23" y="29"/>
                      <a:pt x="23" y="28"/>
                    </a:cubicBezTo>
                    <a:cubicBezTo>
                      <a:pt x="24" y="28"/>
                      <a:pt x="24" y="27"/>
                      <a:pt x="24" y="26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6" y="25"/>
                      <a:pt x="25" y="26"/>
                      <a:pt x="25" y="26"/>
                    </a:cubicBezTo>
                    <a:cubicBezTo>
                      <a:pt x="25" y="27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7" y="28"/>
                      <a:pt x="28" y="27"/>
                      <a:pt x="29" y="26"/>
                    </a:cubicBezTo>
                    <a:cubicBezTo>
                      <a:pt x="31" y="23"/>
                      <a:pt x="31" y="21"/>
                      <a:pt x="30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7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5" y="22"/>
                      <a:pt x="25" y="22"/>
                      <a:pt x="25" y="21"/>
                    </a:cubicBezTo>
                    <a:cubicBezTo>
                      <a:pt x="25" y="21"/>
                      <a:pt x="24" y="21"/>
                      <a:pt x="25" y="20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7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4" y="13"/>
                      <a:pt x="23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8"/>
                      <a:pt x="21" y="18"/>
                      <a:pt x="21" y="19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0"/>
                      <a:pt x="19" y="20"/>
                      <a:pt x="20" y="19"/>
                    </a:cubicBezTo>
                    <a:cubicBezTo>
                      <a:pt x="20" y="19"/>
                      <a:pt x="21" y="17"/>
                      <a:pt x="21" y="17"/>
                    </a:cubicBezTo>
                    <a:cubicBezTo>
                      <a:pt x="21" y="17"/>
                      <a:pt x="23" y="14"/>
                      <a:pt x="21" y="12"/>
                    </a:cubicBezTo>
                    <a:cubicBezTo>
                      <a:pt x="21" y="12"/>
                      <a:pt x="21" y="12"/>
                      <a:pt x="20" y="12"/>
                    </a:cubicBezTo>
                    <a:cubicBezTo>
                      <a:pt x="19" y="12"/>
                      <a:pt x="18" y="13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6" y="18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7" y="14"/>
                      <a:pt x="18" y="12"/>
                    </a:cubicBezTo>
                    <a:cubicBezTo>
                      <a:pt x="18" y="12"/>
                      <a:pt x="19" y="11"/>
                      <a:pt x="19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6" y="7"/>
                      <a:pt x="16" y="7"/>
                    </a:cubicBezTo>
                    <a:cubicBezTo>
                      <a:pt x="15" y="6"/>
                      <a:pt x="15" y="6"/>
                      <a:pt x="14" y="6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2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3" y="6"/>
                      <a:pt x="13" y="5"/>
                      <a:pt x="12" y="4"/>
                    </a:cubicBezTo>
                    <a:cubicBezTo>
                      <a:pt x="12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7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4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3" y="6"/>
                      <a:pt x="3" y="5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4" y="5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4" y="14"/>
                      <a:pt x="4" y="14"/>
                      <a:pt x="5" y="13"/>
                    </a:cubicBezTo>
                    <a:cubicBezTo>
                      <a:pt x="6" y="12"/>
                      <a:pt x="7" y="11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9"/>
                      <a:pt x="9" y="10"/>
                      <a:pt x="8" y="10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6"/>
                      <a:pt x="8" y="18"/>
                      <a:pt x="9" y="18"/>
                    </a:cubicBezTo>
                    <a:cubicBezTo>
                      <a:pt x="9" y="18"/>
                      <a:pt x="9" y="18"/>
                      <a:pt x="10" y="18"/>
                    </a:cubicBezTo>
                    <a:cubicBezTo>
                      <a:pt x="10" y="17"/>
                      <a:pt x="11" y="16"/>
                      <a:pt x="11" y="14"/>
                    </a:cubicBezTo>
                    <a:cubicBezTo>
                      <a:pt x="12" y="13"/>
                      <a:pt x="13" y="12"/>
                      <a:pt x="13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1"/>
                      <a:pt x="15" y="12"/>
                      <a:pt x="14" y="12"/>
                    </a:cubicBezTo>
                    <a:cubicBezTo>
                      <a:pt x="14" y="13"/>
                      <a:pt x="13" y="14"/>
                      <a:pt x="12" y="16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20"/>
                      <a:pt x="12" y="21"/>
                    </a:cubicBezTo>
                    <a:cubicBezTo>
                      <a:pt x="13" y="22"/>
                      <a:pt x="13" y="23"/>
                      <a:pt x="14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7"/>
                      <a:pt x="19" y="17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3"/>
                      <a:pt x="15" y="24"/>
                    </a:cubicBezTo>
                    <a:cubicBezTo>
                      <a:pt x="15" y="25"/>
                      <a:pt x="15" y="25"/>
                      <a:pt x="16" y="26"/>
                    </a:cubicBezTo>
                    <a:cubicBezTo>
                      <a:pt x="17" y="26"/>
                      <a:pt x="17" y="26"/>
                      <a:pt x="18" y="26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0" y="22"/>
                      <a:pt x="19" y="24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6"/>
                      <a:pt x="18" y="26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6" y="25"/>
                      <a:pt x="16" y="25"/>
                      <a:pt x="16" y="24"/>
                    </a:cubicBezTo>
                    <a:cubicBezTo>
                      <a:pt x="15" y="24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6"/>
                      <a:pt x="19" y="16"/>
                    </a:cubicBezTo>
                    <a:cubicBezTo>
                      <a:pt x="19" y="15"/>
                      <a:pt x="18" y="15"/>
                      <a:pt x="18" y="16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3" y="22"/>
                      <a:pt x="13" y="22"/>
                      <a:pt x="12" y="21"/>
                    </a:cubicBezTo>
                    <a:cubicBezTo>
                      <a:pt x="11" y="20"/>
                      <a:pt x="10" y="19"/>
                      <a:pt x="11" y="18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5"/>
                      <a:pt x="15" y="13"/>
                      <a:pt x="15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5" y="10"/>
                      <a:pt x="14" y="9"/>
                      <a:pt x="13" y="11"/>
                    </a:cubicBezTo>
                    <a:cubicBezTo>
                      <a:pt x="12" y="12"/>
                      <a:pt x="12" y="13"/>
                      <a:pt x="11" y="14"/>
                    </a:cubicBezTo>
                    <a:cubicBezTo>
                      <a:pt x="10" y="15"/>
                      <a:pt x="10" y="16"/>
                      <a:pt x="9" y="17"/>
                    </a:cubicBezTo>
                    <a:cubicBezTo>
                      <a:pt x="9" y="17"/>
                      <a:pt x="9" y="18"/>
                      <a:pt x="9" y="18"/>
                    </a:cubicBezTo>
                    <a:cubicBezTo>
                      <a:pt x="8" y="17"/>
                      <a:pt x="7" y="16"/>
                      <a:pt x="6" y="15"/>
                    </a:cubicBezTo>
                    <a:cubicBezTo>
                      <a:pt x="6" y="15"/>
                      <a:pt x="7" y="13"/>
                      <a:pt x="8" y="12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0"/>
                      <a:pt x="9" y="9"/>
                      <a:pt x="9" y="9"/>
                    </a:cubicBezTo>
                    <a:cubicBezTo>
                      <a:pt x="8" y="9"/>
                      <a:pt x="8" y="9"/>
                      <a:pt x="7" y="9"/>
                    </a:cubicBezTo>
                    <a:cubicBezTo>
                      <a:pt x="7" y="11"/>
                      <a:pt x="6" y="12"/>
                      <a:pt x="5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2"/>
                      <a:pt x="3" y="12"/>
                      <a:pt x="2" y="11"/>
                    </a:cubicBezTo>
                    <a:cubicBezTo>
                      <a:pt x="2" y="11"/>
                      <a:pt x="2" y="10"/>
                      <a:pt x="2" y="10"/>
                    </a:cubicBezTo>
                    <a:cubicBezTo>
                      <a:pt x="2" y="9"/>
                      <a:pt x="2" y="8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5" y="5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4" y="2"/>
                      <a:pt x="3" y="4"/>
                      <a:pt x="2" y="5"/>
                    </a:cubicBezTo>
                    <a:cubicBezTo>
                      <a:pt x="2" y="5"/>
                      <a:pt x="2" y="6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3" y="1"/>
                      <a:pt x="4" y="1"/>
                      <a:pt x="6" y="1"/>
                    </a:cubicBezTo>
                    <a:cubicBezTo>
                      <a:pt x="7" y="1"/>
                      <a:pt x="7" y="2"/>
                      <a:pt x="7" y="2"/>
                    </a:cubicBezTo>
                    <a:cubicBezTo>
                      <a:pt x="7" y="4"/>
                      <a:pt x="5" y="5"/>
                      <a:pt x="5" y="6"/>
                    </a:cubicBezTo>
                    <a:cubicBezTo>
                      <a:pt x="4" y="7"/>
                      <a:pt x="4" y="8"/>
                      <a:pt x="4" y="9"/>
                    </a:cubicBezTo>
                    <a:cubicBezTo>
                      <a:pt x="4" y="9"/>
                      <a:pt x="4" y="10"/>
                      <a:pt x="5" y="10"/>
                    </a:cubicBezTo>
                    <a:cubicBezTo>
                      <a:pt x="5" y="10"/>
                      <a:pt x="6" y="9"/>
                      <a:pt x="7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9" y="4"/>
                      <a:pt x="9" y="4"/>
                    </a:cubicBezTo>
                    <a:cubicBezTo>
                      <a:pt x="10" y="3"/>
                      <a:pt x="10" y="4"/>
                      <a:pt x="10" y="4"/>
                    </a:cubicBezTo>
                    <a:cubicBezTo>
                      <a:pt x="11" y="4"/>
                      <a:pt x="11" y="4"/>
                      <a:pt x="12" y="5"/>
                    </a:cubicBezTo>
                    <a:cubicBezTo>
                      <a:pt x="12" y="5"/>
                      <a:pt x="12" y="6"/>
                      <a:pt x="12" y="7"/>
                    </a:cubicBezTo>
                    <a:cubicBezTo>
                      <a:pt x="12" y="7"/>
                      <a:pt x="11" y="7"/>
                      <a:pt x="11" y="7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10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3" y="8"/>
                      <a:pt x="13" y="8"/>
                    </a:cubicBezTo>
                    <a:cubicBezTo>
                      <a:pt x="13" y="8"/>
                      <a:pt x="14" y="7"/>
                      <a:pt x="14" y="7"/>
                    </a:cubicBezTo>
                    <a:cubicBezTo>
                      <a:pt x="15" y="7"/>
                      <a:pt x="15" y="7"/>
                      <a:pt x="16" y="7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8" y="9"/>
                      <a:pt x="18" y="9"/>
                      <a:pt x="18" y="10"/>
                    </a:cubicBezTo>
                    <a:cubicBezTo>
                      <a:pt x="18" y="11"/>
                      <a:pt x="18" y="11"/>
                      <a:pt x="18" y="12"/>
                    </a:cubicBezTo>
                    <a:cubicBezTo>
                      <a:pt x="15" y="15"/>
                      <a:pt x="14" y="17"/>
                      <a:pt x="14" y="18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9"/>
                      <a:pt x="13" y="19"/>
                      <a:pt x="14" y="19"/>
                    </a:cubicBezTo>
                    <a:cubicBezTo>
                      <a:pt x="14" y="20"/>
                      <a:pt x="15" y="20"/>
                      <a:pt x="15" y="19"/>
                    </a:cubicBezTo>
                    <a:cubicBezTo>
                      <a:pt x="15" y="19"/>
                      <a:pt x="16" y="17"/>
                      <a:pt x="18" y="15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18" y="14"/>
                      <a:pt x="19" y="12"/>
                      <a:pt x="20" y="12"/>
                    </a:cubicBezTo>
                    <a:cubicBezTo>
                      <a:pt x="21" y="12"/>
                      <a:pt x="21" y="12"/>
                      <a:pt x="21" y="13"/>
                    </a:cubicBezTo>
                    <a:cubicBezTo>
                      <a:pt x="23" y="14"/>
                      <a:pt x="21" y="17"/>
                      <a:pt x="21" y="17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20"/>
                      <a:pt x="18" y="20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0" y="22"/>
                      <a:pt x="20" y="21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2" y="19"/>
                      <a:pt x="22" y="18"/>
                      <a:pt x="22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4"/>
                      <a:pt x="25" y="13"/>
                      <a:pt x="25" y="13"/>
                    </a:cubicBezTo>
                    <a:cubicBezTo>
                      <a:pt x="25" y="13"/>
                      <a:pt x="26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4"/>
                      <a:pt x="27" y="15"/>
                      <a:pt x="26" y="17"/>
                    </a:cubicBezTo>
                    <a:cubicBezTo>
                      <a:pt x="26" y="17"/>
                      <a:pt x="26" y="18"/>
                      <a:pt x="26" y="18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4" y="20"/>
                      <a:pt x="24" y="21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0"/>
                      <a:pt x="28" y="19"/>
                      <a:pt x="29" y="19"/>
                    </a:cubicBezTo>
                    <a:cubicBezTo>
                      <a:pt x="29" y="19"/>
                      <a:pt x="29" y="19"/>
                      <a:pt x="29" y="20"/>
                    </a:cubicBezTo>
                    <a:cubicBezTo>
                      <a:pt x="30" y="21"/>
                      <a:pt x="30" y="23"/>
                      <a:pt x="29" y="25"/>
                    </a:cubicBezTo>
                    <a:cubicBezTo>
                      <a:pt x="29" y="25"/>
                      <a:pt x="29" y="25"/>
                      <a:pt x="29" y="26"/>
                    </a:cubicBezTo>
                    <a:cubicBezTo>
                      <a:pt x="28" y="27"/>
                      <a:pt x="27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7"/>
                      <a:pt x="26" y="26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5"/>
                      <a:pt x="24" y="26"/>
                    </a:cubicBezTo>
                    <a:cubicBezTo>
                      <a:pt x="24" y="27"/>
                      <a:pt x="23" y="27"/>
                      <a:pt x="23" y="28"/>
                    </a:cubicBezTo>
                    <a:cubicBezTo>
                      <a:pt x="23" y="28"/>
                      <a:pt x="22" y="28"/>
                      <a:pt x="22" y="28"/>
                    </a:cubicBezTo>
                    <a:cubicBezTo>
                      <a:pt x="21" y="28"/>
                      <a:pt x="21" y="28"/>
                      <a:pt x="20" y="28"/>
                    </a:cubicBezTo>
                    <a:cubicBezTo>
                      <a:pt x="20" y="28"/>
                      <a:pt x="20" y="28"/>
                      <a:pt x="20" y="27"/>
                    </a:cubicBezTo>
                    <a:cubicBezTo>
                      <a:pt x="20" y="27"/>
                      <a:pt x="20" y="26"/>
                      <a:pt x="20" y="26"/>
                    </a:cubicBezTo>
                    <a:cubicBezTo>
                      <a:pt x="21" y="26"/>
                      <a:pt x="21" y="25"/>
                      <a:pt x="22" y="24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2"/>
                      <a:pt x="23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5" name="Freeform 1245">
                <a:extLst>
                  <a:ext uri="{FF2B5EF4-FFF2-40B4-BE49-F238E27FC236}">
                    <a16:creationId xmlns:a16="http://schemas.microsoft.com/office/drawing/2014/main" id="{93A9BDE7-A15B-EC99-5684-56F7868CBB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57"/>
                <a:ext cx="49" cy="46"/>
              </a:xfrm>
              <a:custGeom>
                <a:avLst/>
                <a:gdLst>
                  <a:gd name="T0" fmla="*/ 74 w 31"/>
                  <a:gd name="T1" fmla="*/ 100 h 29"/>
                  <a:gd name="T2" fmla="*/ 82 w 31"/>
                  <a:gd name="T3" fmla="*/ 89 h 29"/>
                  <a:gd name="T4" fmla="*/ 87 w 31"/>
                  <a:gd name="T5" fmla="*/ 89 h 29"/>
                  <a:gd name="T6" fmla="*/ 87 w 31"/>
                  <a:gd name="T7" fmla="*/ 89 h 29"/>
                  <a:gd name="T8" fmla="*/ 81 w 31"/>
                  <a:gd name="T9" fmla="*/ 103 h 29"/>
                  <a:gd name="T10" fmla="*/ 81 w 31"/>
                  <a:gd name="T11" fmla="*/ 111 h 29"/>
                  <a:gd name="T12" fmla="*/ 90 w 31"/>
                  <a:gd name="T13" fmla="*/ 111 h 29"/>
                  <a:gd name="T14" fmla="*/ 103 w 31"/>
                  <a:gd name="T15" fmla="*/ 100 h 29"/>
                  <a:gd name="T16" fmla="*/ 100 w 31"/>
                  <a:gd name="T17" fmla="*/ 111 h 29"/>
                  <a:gd name="T18" fmla="*/ 100 w 31"/>
                  <a:gd name="T19" fmla="*/ 111 h 29"/>
                  <a:gd name="T20" fmla="*/ 115 w 31"/>
                  <a:gd name="T21" fmla="*/ 103 h 29"/>
                  <a:gd name="T22" fmla="*/ 115 w 31"/>
                  <a:gd name="T23" fmla="*/ 76 h 29"/>
                  <a:gd name="T24" fmla="*/ 103 w 31"/>
                  <a:gd name="T25" fmla="*/ 82 h 29"/>
                  <a:gd name="T26" fmla="*/ 100 w 31"/>
                  <a:gd name="T27" fmla="*/ 81 h 29"/>
                  <a:gd name="T28" fmla="*/ 107 w 31"/>
                  <a:gd name="T29" fmla="*/ 68 h 29"/>
                  <a:gd name="T30" fmla="*/ 103 w 31"/>
                  <a:gd name="T31" fmla="*/ 56 h 29"/>
                  <a:gd name="T32" fmla="*/ 87 w 31"/>
                  <a:gd name="T33" fmla="*/ 63 h 29"/>
                  <a:gd name="T34" fmla="*/ 87 w 31"/>
                  <a:gd name="T35" fmla="*/ 68 h 29"/>
                  <a:gd name="T36" fmla="*/ 81 w 31"/>
                  <a:gd name="T37" fmla="*/ 81 h 29"/>
                  <a:gd name="T38" fmla="*/ 74 w 31"/>
                  <a:gd name="T39" fmla="*/ 82 h 29"/>
                  <a:gd name="T40" fmla="*/ 82 w 31"/>
                  <a:gd name="T41" fmla="*/ 68 h 29"/>
                  <a:gd name="T42" fmla="*/ 81 w 31"/>
                  <a:gd name="T43" fmla="*/ 48 h 29"/>
                  <a:gd name="T44" fmla="*/ 70 w 31"/>
                  <a:gd name="T45" fmla="*/ 56 h 29"/>
                  <a:gd name="T46" fmla="*/ 55 w 31"/>
                  <a:gd name="T47" fmla="*/ 76 h 29"/>
                  <a:gd name="T48" fmla="*/ 55 w 31"/>
                  <a:gd name="T49" fmla="*/ 73 h 29"/>
                  <a:gd name="T50" fmla="*/ 74 w 31"/>
                  <a:gd name="T51" fmla="*/ 40 h 29"/>
                  <a:gd name="T52" fmla="*/ 63 w 31"/>
                  <a:gd name="T53" fmla="*/ 27 h 29"/>
                  <a:gd name="T54" fmla="*/ 52 w 31"/>
                  <a:gd name="T55" fmla="*/ 33 h 29"/>
                  <a:gd name="T56" fmla="*/ 43 w 31"/>
                  <a:gd name="T57" fmla="*/ 40 h 29"/>
                  <a:gd name="T58" fmla="*/ 47 w 31"/>
                  <a:gd name="T59" fmla="*/ 33 h 29"/>
                  <a:gd name="T60" fmla="*/ 47 w 31"/>
                  <a:gd name="T61" fmla="*/ 16 h 29"/>
                  <a:gd name="T62" fmla="*/ 35 w 31"/>
                  <a:gd name="T63" fmla="*/ 13 h 29"/>
                  <a:gd name="T64" fmla="*/ 27 w 31"/>
                  <a:gd name="T65" fmla="*/ 25 h 29"/>
                  <a:gd name="T66" fmla="*/ 21 w 31"/>
                  <a:gd name="T67" fmla="*/ 35 h 29"/>
                  <a:gd name="T68" fmla="*/ 27 w 31"/>
                  <a:gd name="T69" fmla="*/ 8 h 29"/>
                  <a:gd name="T70" fmla="*/ 27 w 31"/>
                  <a:gd name="T71" fmla="*/ 5 h 29"/>
                  <a:gd name="T72" fmla="*/ 5 w 31"/>
                  <a:gd name="T73" fmla="*/ 13 h 29"/>
                  <a:gd name="T74" fmla="*/ 5 w 31"/>
                  <a:gd name="T75" fmla="*/ 33 h 29"/>
                  <a:gd name="T76" fmla="*/ 13 w 31"/>
                  <a:gd name="T77" fmla="*/ 21 h 29"/>
                  <a:gd name="T78" fmla="*/ 21 w 31"/>
                  <a:gd name="T79" fmla="*/ 13 h 29"/>
                  <a:gd name="T80" fmla="*/ 13 w 31"/>
                  <a:gd name="T81" fmla="*/ 27 h 29"/>
                  <a:gd name="T82" fmla="*/ 8 w 31"/>
                  <a:gd name="T83" fmla="*/ 43 h 29"/>
                  <a:gd name="T84" fmla="*/ 21 w 31"/>
                  <a:gd name="T85" fmla="*/ 52 h 29"/>
                  <a:gd name="T86" fmla="*/ 33 w 31"/>
                  <a:gd name="T87" fmla="*/ 35 h 29"/>
                  <a:gd name="T88" fmla="*/ 33 w 31"/>
                  <a:gd name="T89" fmla="*/ 48 h 29"/>
                  <a:gd name="T90" fmla="*/ 22 w 31"/>
                  <a:gd name="T91" fmla="*/ 60 h 29"/>
                  <a:gd name="T92" fmla="*/ 40 w 31"/>
                  <a:gd name="T93" fmla="*/ 73 h 29"/>
                  <a:gd name="T94" fmla="*/ 52 w 31"/>
                  <a:gd name="T95" fmla="*/ 43 h 29"/>
                  <a:gd name="T96" fmla="*/ 55 w 31"/>
                  <a:gd name="T97" fmla="*/ 48 h 29"/>
                  <a:gd name="T98" fmla="*/ 43 w 31"/>
                  <a:gd name="T99" fmla="*/ 73 h 29"/>
                  <a:gd name="T100" fmla="*/ 55 w 31"/>
                  <a:gd name="T101" fmla="*/ 89 h 29"/>
                  <a:gd name="T102" fmla="*/ 70 w 31"/>
                  <a:gd name="T103" fmla="*/ 63 h 29"/>
                  <a:gd name="T104" fmla="*/ 74 w 31"/>
                  <a:gd name="T105" fmla="*/ 68 h 29"/>
                  <a:gd name="T106" fmla="*/ 63 w 31"/>
                  <a:gd name="T107" fmla="*/ 90 h 29"/>
                  <a:gd name="T108" fmla="*/ 63 w 31"/>
                  <a:gd name="T109" fmla="*/ 103 h 2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1" h="29">
                    <a:moveTo>
                      <a:pt x="18" y="26"/>
                    </a:moveTo>
                    <a:cubicBezTo>
                      <a:pt x="18" y="26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4"/>
                      <a:pt x="21" y="23"/>
                      <a:pt x="21" y="22"/>
                    </a:cubicBezTo>
                    <a:cubicBezTo>
                      <a:pt x="21" y="22"/>
                      <a:pt x="21" y="22"/>
                      <a:pt x="21" y="21"/>
                    </a:cubicBezTo>
                    <a:cubicBezTo>
                      <a:pt x="22" y="21"/>
                      <a:pt x="22" y="21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4"/>
                      <a:pt x="20" y="25"/>
                      <a:pt x="20" y="26"/>
                    </a:cubicBezTo>
                    <a:cubicBezTo>
                      <a:pt x="20" y="26"/>
                      <a:pt x="19" y="27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1" y="28"/>
                      <a:pt x="21" y="29"/>
                      <a:pt x="22" y="29"/>
                    </a:cubicBezTo>
                    <a:cubicBezTo>
                      <a:pt x="22" y="29"/>
                      <a:pt x="23" y="29"/>
                      <a:pt x="23" y="28"/>
                    </a:cubicBezTo>
                    <a:cubicBezTo>
                      <a:pt x="24" y="28"/>
                      <a:pt x="24" y="27"/>
                      <a:pt x="24" y="26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6" y="25"/>
                      <a:pt x="25" y="26"/>
                      <a:pt x="25" y="26"/>
                    </a:cubicBezTo>
                    <a:cubicBezTo>
                      <a:pt x="25" y="27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7" y="28"/>
                      <a:pt x="28" y="27"/>
                      <a:pt x="29" y="26"/>
                    </a:cubicBezTo>
                    <a:cubicBezTo>
                      <a:pt x="31" y="23"/>
                      <a:pt x="31" y="21"/>
                      <a:pt x="30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7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5" y="22"/>
                      <a:pt x="25" y="22"/>
                      <a:pt x="25" y="21"/>
                    </a:cubicBezTo>
                    <a:cubicBezTo>
                      <a:pt x="25" y="21"/>
                      <a:pt x="24" y="21"/>
                      <a:pt x="25" y="20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7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4" y="13"/>
                      <a:pt x="23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8"/>
                      <a:pt x="21" y="18"/>
                      <a:pt x="21" y="19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0"/>
                      <a:pt x="19" y="20"/>
                      <a:pt x="20" y="19"/>
                    </a:cubicBezTo>
                    <a:cubicBezTo>
                      <a:pt x="20" y="19"/>
                      <a:pt x="21" y="17"/>
                      <a:pt x="21" y="17"/>
                    </a:cubicBezTo>
                    <a:cubicBezTo>
                      <a:pt x="21" y="17"/>
                      <a:pt x="23" y="14"/>
                      <a:pt x="21" y="12"/>
                    </a:cubicBezTo>
                    <a:cubicBezTo>
                      <a:pt x="21" y="12"/>
                      <a:pt x="21" y="12"/>
                      <a:pt x="20" y="12"/>
                    </a:cubicBezTo>
                    <a:cubicBezTo>
                      <a:pt x="19" y="12"/>
                      <a:pt x="18" y="13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6" y="18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7" y="14"/>
                      <a:pt x="18" y="12"/>
                    </a:cubicBezTo>
                    <a:cubicBezTo>
                      <a:pt x="18" y="12"/>
                      <a:pt x="19" y="11"/>
                      <a:pt x="19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6" y="7"/>
                      <a:pt x="16" y="7"/>
                    </a:cubicBezTo>
                    <a:cubicBezTo>
                      <a:pt x="15" y="6"/>
                      <a:pt x="15" y="6"/>
                      <a:pt x="14" y="6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2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3" y="6"/>
                      <a:pt x="13" y="5"/>
                      <a:pt x="12" y="4"/>
                    </a:cubicBezTo>
                    <a:cubicBezTo>
                      <a:pt x="12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7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4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3" y="6"/>
                      <a:pt x="3" y="5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4" y="5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4" y="14"/>
                      <a:pt x="4" y="14"/>
                      <a:pt x="5" y="13"/>
                    </a:cubicBezTo>
                    <a:cubicBezTo>
                      <a:pt x="6" y="12"/>
                      <a:pt x="7" y="11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9"/>
                      <a:pt x="9" y="10"/>
                      <a:pt x="8" y="10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6"/>
                      <a:pt x="8" y="18"/>
                      <a:pt x="9" y="18"/>
                    </a:cubicBezTo>
                    <a:cubicBezTo>
                      <a:pt x="9" y="18"/>
                      <a:pt x="9" y="18"/>
                      <a:pt x="10" y="18"/>
                    </a:cubicBezTo>
                    <a:cubicBezTo>
                      <a:pt x="10" y="17"/>
                      <a:pt x="11" y="16"/>
                      <a:pt x="11" y="14"/>
                    </a:cubicBezTo>
                    <a:cubicBezTo>
                      <a:pt x="12" y="13"/>
                      <a:pt x="13" y="12"/>
                      <a:pt x="13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1"/>
                      <a:pt x="15" y="12"/>
                      <a:pt x="14" y="12"/>
                    </a:cubicBezTo>
                    <a:cubicBezTo>
                      <a:pt x="14" y="13"/>
                      <a:pt x="13" y="14"/>
                      <a:pt x="12" y="16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20"/>
                      <a:pt x="12" y="21"/>
                    </a:cubicBezTo>
                    <a:cubicBezTo>
                      <a:pt x="13" y="22"/>
                      <a:pt x="13" y="23"/>
                      <a:pt x="14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7"/>
                      <a:pt x="19" y="17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3"/>
                      <a:pt x="15" y="24"/>
                    </a:cubicBezTo>
                    <a:cubicBezTo>
                      <a:pt x="15" y="25"/>
                      <a:pt x="15" y="25"/>
                      <a:pt x="16" y="26"/>
                    </a:cubicBezTo>
                    <a:cubicBezTo>
                      <a:pt x="17" y="26"/>
                      <a:pt x="17" y="26"/>
                      <a:pt x="18" y="26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6" name="Freeform 1246">
                <a:extLst>
                  <a:ext uri="{FF2B5EF4-FFF2-40B4-BE49-F238E27FC236}">
                    <a16:creationId xmlns:a16="http://schemas.microsoft.com/office/drawing/2014/main" id="{6C176231-95CF-2F87-B149-E7FF901A4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59"/>
                <a:ext cx="47" cy="42"/>
              </a:xfrm>
              <a:custGeom>
                <a:avLst/>
                <a:gdLst>
                  <a:gd name="T0" fmla="*/ 81 w 30"/>
                  <a:gd name="T1" fmla="*/ 75 h 27"/>
                  <a:gd name="T2" fmla="*/ 74 w 30"/>
                  <a:gd name="T3" fmla="*/ 90 h 27"/>
                  <a:gd name="T4" fmla="*/ 69 w 30"/>
                  <a:gd name="T5" fmla="*/ 95 h 27"/>
                  <a:gd name="T6" fmla="*/ 61 w 30"/>
                  <a:gd name="T7" fmla="*/ 87 h 27"/>
                  <a:gd name="T8" fmla="*/ 61 w 30"/>
                  <a:gd name="T9" fmla="*/ 82 h 27"/>
                  <a:gd name="T10" fmla="*/ 74 w 30"/>
                  <a:gd name="T11" fmla="*/ 56 h 27"/>
                  <a:gd name="T12" fmla="*/ 60 w 30"/>
                  <a:gd name="T13" fmla="*/ 75 h 27"/>
                  <a:gd name="T14" fmla="*/ 47 w 30"/>
                  <a:gd name="T15" fmla="*/ 75 h 27"/>
                  <a:gd name="T16" fmla="*/ 47 w 30"/>
                  <a:gd name="T17" fmla="*/ 56 h 27"/>
                  <a:gd name="T18" fmla="*/ 60 w 30"/>
                  <a:gd name="T19" fmla="*/ 34 h 27"/>
                  <a:gd name="T20" fmla="*/ 42 w 30"/>
                  <a:gd name="T21" fmla="*/ 48 h 27"/>
                  <a:gd name="T22" fmla="*/ 34 w 30"/>
                  <a:gd name="T23" fmla="*/ 62 h 27"/>
                  <a:gd name="T24" fmla="*/ 31 w 30"/>
                  <a:gd name="T25" fmla="*/ 40 h 27"/>
                  <a:gd name="T26" fmla="*/ 34 w 30"/>
                  <a:gd name="T27" fmla="*/ 30 h 27"/>
                  <a:gd name="T28" fmla="*/ 20 w 30"/>
                  <a:gd name="T29" fmla="*/ 47 h 27"/>
                  <a:gd name="T30" fmla="*/ 8 w 30"/>
                  <a:gd name="T31" fmla="*/ 39 h 27"/>
                  <a:gd name="T32" fmla="*/ 13 w 30"/>
                  <a:gd name="T33" fmla="*/ 22 h 27"/>
                  <a:gd name="T34" fmla="*/ 20 w 30"/>
                  <a:gd name="T35" fmla="*/ 8 h 27"/>
                  <a:gd name="T36" fmla="*/ 8 w 30"/>
                  <a:gd name="T37" fmla="*/ 14 h 27"/>
                  <a:gd name="T38" fmla="*/ 5 w 30"/>
                  <a:gd name="T39" fmla="*/ 22 h 27"/>
                  <a:gd name="T40" fmla="*/ 5 w 30"/>
                  <a:gd name="T41" fmla="*/ 8 h 27"/>
                  <a:gd name="T42" fmla="*/ 22 w 30"/>
                  <a:gd name="T43" fmla="*/ 0 h 27"/>
                  <a:gd name="T44" fmla="*/ 20 w 30"/>
                  <a:gd name="T45" fmla="*/ 19 h 27"/>
                  <a:gd name="T46" fmla="*/ 20 w 30"/>
                  <a:gd name="T47" fmla="*/ 34 h 27"/>
                  <a:gd name="T48" fmla="*/ 31 w 30"/>
                  <a:gd name="T49" fmla="*/ 14 h 27"/>
                  <a:gd name="T50" fmla="*/ 39 w 30"/>
                  <a:gd name="T51" fmla="*/ 12 h 27"/>
                  <a:gd name="T52" fmla="*/ 47 w 30"/>
                  <a:gd name="T53" fmla="*/ 22 h 27"/>
                  <a:gd name="T54" fmla="*/ 39 w 30"/>
                  <a:gd name="T55" fmla="*/ 30 h 27"/>
                  <a:gd name="T56" fmla="*/ 42 w 30"/>
                  <a:gd name="T57" fmla="*/ 34 h 27"/>
                  <a:gd name="T58" fmla="*/ 53 w 30"/>
                  <a:gd name="T59" fmla="*/ 22 h 27"/>
                  <a:gd name="T60" fmla="*/ 66 w 30"/>
                  <a:gd name="T61" fmla="*/ 30 h 27"/>
                  <a:gd name="T62" fmla="*/ 69 w 30"/>
                  <a:gd name="T63" fmla="*/ 40 h 27"/>
                  <a:gd name="T64" fmla="*/ 49 w 30"/>
                  <a:gd name="T65" fmla="*/ 62 h 27"/>
                  <a:gd name="T66" fmla="*/ 60 w 30"/>
                  <a:gd name="T67" fmla="*/ 68 h 27"/>
                  <a:gd name="T68" fmla="*/ 69 w 30"/>
                  <a:gd name="T69" fmla="*/ 53 h 27"/>
                  <a:gd name="T70" fmla="*/ 81 w 30"/>
                  <a:gd name="T71" fmla="*/ 47 h 27"/>
                  <a:gd name="T72" fmla="*/ 74 w 30"/>
                  <a:gd name="T73" fmla="*/ 68 h 27"/>
                  <a:gd name="T74" fmla="*/ 74 w 30"/>
                  <a:gd name="T75" fmla="*/ 75 h 27"/>
                  <a:gd name="T76" fmla="*/ 81 w 30"/>
                  <a:gd name="T77" fmla="*/ 73 h 27"/>
                  <a:gd name="T78" fmla="*/ 88 w 30"/>
                  <a:gd name="T79" fmla="*/ 61 h 27"/>
                  <a:gd name="T80" fmla="*/ 96 w 30"/>
                  <a:gd name="T81" fmla="*/ 47 h 27"/>
                  <a:gd name="T82" fmla="*/ 100 w 30"/>
                  <a:gd name="T83" fmla="*/ 48 h 27"/>
                  <a:gd name="T84" fmla="*/ 100 w 30"/>
                  <a:gd name="T85" fmla="*/ 62 h 27"/>
                  <a:gd name="T86" fmla="*/ 96 w 30"/>
                  <a:gd name="T87" fmla="*/ 79 h 27"/>
                  <a:gd name="T88" fmla="*/ 103 w 30"/>
                  <a:gd name="T89" fmla="*/ 75 h 27"/>
                  <a:gd name="T90" fmla="*/ 111 w 30"/>
                  <a:gd name="T91" fmla="*/ 73 h 27"/>
                  <a:gd name="T92" fmla="*/ 111 w 30"/>
                  <a:gd name="T93" fmla="*/ 95 h 27"/>
                  <a:gd name="T94" fmla="*/ 96 w 30"/>
                  <a:gd name="T95" fmla="*/ 101 h 27"/>
                  <a:gd name="T96" fmla="*/ 100 w 30"/>
                  <a:gd name="T97" fmla="*/ 90 h 27"/>
                  <a:gd name="T98" fmla="*/ 94 w 30"/>
                  <a:gd name="T99" fmla="*/ 95 h 27"/>
                  <a:gd name="T100" fmla="*/ 83 w 30"/>
                  <a:gd name="T101" fmla="*/ 101 h 27"/>
                  <a:gd name="T102" fmla="*/ 77 w 30"/>
                  <a:gd name="T103" fmla="*/ 96 h 27"/>
                  <a:gd name="T104" fmla="*/ 83 w 30"/>
                  <a:gd name="T105" fmla="*/ 87 h 27"/>
                  <a:gd name="T106" fmla="*/ 83 w 30"/>
                  <a:gd name="T107" fmla="*/ 79 h 27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0" h="27">
                    <a:moveTo>
                      <a:pt x="22" y="20"/>
                    </a:moveTo>
                    <a:cubicBezTo>
                      <a:pt x="22" y="20"/>
                      <a:pt x="22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0" y="21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5"/>
                      <a:pt x="18" y="25"/>
                    </a:cubicBezTo>
                    <a:cubicBezTo>
                      <a:pt x="17" y="25"/>
                      <a:pt x="17" y="25"/>
                      <a:pt x="16" y="24"/>
                    </a:cubicBezTo>
                    <a:cubicBezTo>
                      <a:pt x="16" y="24"/>
                      <a:pt x="16" y="24"/>
                      <a:pt x="16" y="23"/>
                    </a:cubicBezTo>
                    <a:cubicBezTo>
                      <a:pt x="15" y="23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5"/>
                      <a:pt x="19" y="15"/>
                    </a:cubicBezTo>
                    <a:cubicBezTo>
                      <a:pt x="19" y="14"/>
                      <a:pt x="18" y="14"/>
                      <a:pt x="18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4" y="20"/>
                      <a:pt x="14" y="21"/>
                      <a:pt x="14" y="21"/>
                    </a:cubicBezTo>
                    <a:cubicBezTo>
                      <a:pt x="13" y="21"/>
                      <a:pt x="13" y="21"/>
                      <a:pt x="12" y="20"/>
                    </a:cubicBezTo>
                    <a:cubicBezTo>
                      <a:pt x="11" y="19"/>
                      <a:pt x="10" y="18"/>
                      <a:pt x="11" y="17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4"/>
                      <a:pt x="15" y="12"/>
                      <a:pt x="15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5" y="9"/>
                      <a:pt x="14" y="8"/>
                      <a:pt x="13" y="10"/>
                    </a:cubicBezTo>
                    <a:cubicBezTo>
                      <a:pt x="12" y="11"/>
                      <a:pt x="12" y="12"/>
                      <a:pt x="11" y="13"/>
                    </a:cubicBezTo>
                    <a:cubicBezTo>
                      <a:pt x="10" y="14"/>
                      <a:pt x="10" y="15"/>
                      <a:pt x="9" y="16"/>
                    </a:cubicBezTo>
                    <a:cubicBezTo>
                      <a:pt x="9" y="16"/>
                      <a:pt x="9" y="17"/>
                      <a:pt x="9" y="17"/>
                    </a:cubicBezTo>
                    <a:cubicBezTo>
                      <a:pt x="8" y="16"/>
                      <a:pt x="7" y="15"/>
                      <a:pt x="6" y="14"/>
                    </a:cubicBezTo>
                    <a:cubicBezTo>
                      <a:pt x="6" y="14"/>
                      <a:pt x="7" y="12"/>
                      <a:pt x="8" y="11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9" y="8"/>
                    </a:cubicBezTo>
                    <a:cubicBezTo>
                      <a:pt x="8" y="8"/>
                      <a:pt x="8" y="8"/>
                      <a:pt x="7" y="8"/>
                    </a:cubicBezTo>
                    <a:cubicBezTo>
                      <a:pt x="7" y="10"/>
                      <a:pt x="6" y="11"/>
                      <a:pt x="5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3" y="11"/>
                      <a:pt x="3" y="11"/>
                      <a:pt x="2" y="10"/>
                    </a:cubicBezTo>
                    <a:cubicBezTo>
                      <a:pt x="2" y="10"/>
                      <a:pt x="2" y="9"/>
                      <a:pt x="2" y="9"/>
                    </a:cubicBezTo>
                    <a:cubicBezTo>
                      <a:pt x="2" y="8"/>
                      <a:pt x="2" y="7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5" y="4"/>
                      <a:pt x="5" y="3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4" y="1"/>
                      <a:pt x="3" y="3"/>
                      <a:pt x="2" y="4"/>
                    </a:cubicBezTo>
                    <a:cubicBezTo>
                      <a:pt x="2" y="4"/>
                      <a:pt x="2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5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0"/>
                      <a:pt x="4" y="0"/>
                      <a:pt x="6" y="0"/>
                    </a:cubicBezTo>
                    <a:cubicBezTo>
                      <a:pt x="7" y="0"/>
                      <a:pt x="7" y="1"/>
                      <a:pt x="7" y="1"/>
                    </a:cubicBezTo>
                    <a:cubicBezTo>
                      <a:pt x="7" y="3"/>
                      <a:pt x="5" y="4"/>
                      <a:pt x="5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4" y="8"/>
                      <a:pt x="4" y="9"/>
                      <a:pt x="5" y="9"/>
                    </a:cubicBezTo>
                    <a:cubicBezTo>
                      <a:pt x="5" y="9"/>
                      <a:pt x="6" y="8"/>
                      <a:pt x="7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9" y="3"/>
                      <a:pt x="9" y="3"/>
                    </a:cubicBezTo>
                    <a:cubicBezTo>
                      <a:pt x="10" y="2"/>
                      <a:pt x="10" y="3"/>
                      <a:pt x="10" y="3"/>
                    </a:cubicBezTo>
                    <a:cubicBezTo>
                      <a:pt x="11" y="3"/>
                      <a:pt x="11" y="3"/>
                      <a:pt x="12" y="4"/>
                    </a:cubicBezTo>
                    <a:cubicBezTo>
                      <a:pt x="12" y="4"/>
                      <a:pt x="12" y="5"/>
                      <a:pt x="12" y="6"/>
                    </a:cubicBezTo>
                    <a:cubicBezTo>
                      <a:pt x="12" y="6"/>
                      <a:pt x="11" y="6"/>
                      <a:pt x="11" y="6"/>
                    </a:cubicBezTo>
                    <a:cubicBezTo>
                      <a:pt x="11" y="7"/>
                      <a:pt x="10" y="8"/>
                      <a:pt x="10" y="8"/>
                    </a:cubicBezTo>
                    <a:cubicBezTo>
                      <a:pt x="10" y="9"/>
                      <a:pt x="10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9"/>
                      <a:pt x="13" y="7"/>
                      <a:pt x="13" y="7"/>
                    </a:cubicBezTo>
                    <a:cubicBezTo>
                      <a:pt x="13" y="7"/>
                      <a:pt x="14" y="6"/>
                      <a:pt x="14" y="6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18" y="8"/>
                      <a:pt x="18" y="9"/>
                    </a:cubicBezTo>
                    <a:cubicBezTo>
                      <a:pt x="18" y="10"/>
                      <a:pt x="18" y="10"/>
                      <a:pt x="18" y="11"/>
                    </a:cubicBezTo>
                    <a:cubicBezTo>
                      <a:pt x="15" y="14"/>
                      <a:pt x="14" y="16"/>
                      <a:pt x="14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4" y="19"/>
                      <a:pt x="15" y="19"/>
                      <a:pt x="15" y="18"/>
                    </a:cubicBezTo>
                    <a:cubicBezTo>
                      <a:pt x="15" y="18"/>
                      <a:pt x="16" y="16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11"/>
                      <a:pt x="21" y="12"/>
                    </a:cubicBezTo>
                    <a:cubicBezTo>
                      <a:pt x="23" y="13"/>
                      <a:pt x="21" y="16"/>
                      <a:pt x="21" y="16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9"/>
                      <a:pt x="18" y="19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20" y="21"/>
                      <a:pt x="20" y="20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2" y="18"/>
                      <a:pt x="22" y="17"/>
                      <a:pt x="22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4" y="13"/>
                      <a:pt x="25" y="12"/>
                      <a:pt x="25" y="12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7" y="14"/>
                      <a:pt x="26" y="16"/>
                    </a:cubicBezTo>
                    <a:cubicBezTo>
                      <a:pt x="26" y="16"/>
                      <a:pt x="26" y="17"/>
                      <a:pt x="26" y="17"/>
                    </a:cubicBezTo>
                    <a:cubicBezTo>
                      <a:pt x="25" y="18"/>
                      <a:pt x="25" y="18"/>
                      <a:pt x="25" y="19"/>
                    </a:cubicBezTo>
                    <a:cubicBezTo>
                      <a:pt x="24" y="19"/>
                      <a:pt x="24" y="20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19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9"/>
                    </a:cubicBezTo>
                    <a:cubicBezTo>
                      <a:pt x="30" y="20"/>
                      <a:pt x="30" y="22"/>
                      <a:pt x="29" y="24"/>
                    </a:cubicBezTo>
                    <a:cubicBezTo>
                      <a:pt x="29" y="24"/>
                      <a:pt x="29" y="24"/>
                      <a:pt x="29" y="25"/>
                    </a:cubicBezTo>
                    <a:cubicBezTo>
                      <a:pt x="28" y="26"/>
                      <a:pt x="27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6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5" y="23"/>
                      <a:pt x="25" y="24"/>
                      <a:pt x="24" y="25"/>
                    </a:cubicBezTo>
                    <a:cubicBezTo>
                      <a:pt x="24" y="26"/>
                      <a:pt x="23" y="26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0" y="27"/>
                    </a:cubicBezTo>
                    <a:cubicBezTo>
                      <a:pt x="20" y="27"/>
                      <a:pt x="20" y="27"/>
                      <a:pt x="20" y="26"/>
                    </a:cubicBezTo>
                    <a:cubicBezTo>
                      <a:pt x="20" y="26"/>
                      <a:pt x="20" y="25"/>
                      <a:pt x="20" y="25"/>
                    </a:cubicBezTo>
                    <a:cubicBezTo>
                      <a:pt x="21" y="25"/>
                      <a:pt x="21" y="24"/>
                      <a:pt x="22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3" y="21"/>
                      <a:pt x="22" y="21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7" name="Freeform 1247">
                <a:extLst>
                  <a:ext uri="{FF2B5EF4-FFF2-40B4-BE49-F238E27FC236}">
                    <a16:creationId xmlns:a16="http://schemas.microsoft.com/office/drawing/2014/main" id="{8287F02A-AE30-222D-D284-F87015A95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3293"/>
                <a:ext cx="51" cy="110"/>
              </a:xfrm>
              <a:custGeom>
                <a:avLst/>
                <a:gdLst>
                  <a:gd name="T0" fmla="*/ 73 w 32"/>
                  <a:gd name="T1" fmla="*/ 5 h 70"/>
                  <a:gd name="T2" fmla="*/ 8 w 32"/>
                  <a:gd name="T3" fmla="*/ 86 h 70"/>
                  <a:gd name="T4" fmla="*/ 53 w 32"/>
                  <a:gd name="T5" fmla="*/ 251 h 70"/>
                  <a:gd name="T6" fmla="*/ 124 w 32"/>
                  <a:gd name="T7" fmla="*/ 135 h 70"/>
                  <a:gd name="T8" fmla="*/ 73 w 32"/>
                  <a:gd name="T9" fmla="*/ 5 h 7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" h="70">
                    <a:moveTo>
                      <a:pt x="18" y="1"/>
                    </a:moveTo>
                    <a:cubicBezTo>
                      <a:pt x="4" y="0"/>
                      <a:pt x="3" y="8"/>
                      <a:pt x="2" y="22"/>
                    </a:cubicBezTo>
                    <a:cubicBezTo>
                      <a:pt x="2" y="33"/>
                      <a:pt x="0" y="60"/>
                      <a:pt x="13" y="65"/>
                    </a:cubicBezTo>
                    <a:cubicBezTo>
                      <a:pt x="26" y="70"/>
                      <a:pt x="31" y="53"/>
                      <a:pt x="31" y="35"/>
                    </a:cubicBezTo>
                    <a:cubicBezTo>
                      <a:pt x="32" y="18"/>
                      <a:pt x="31" y="2"/>
                      <a:pt x="18" y="1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8" name="Freeform 1248">
                <a:extLst>
                  <a:ext uri="{FF2B5EF4-FFF2-40B4-BE49-F238E27FC236}">
                    <a16:creationId xmlns:a16="http://schemas.microsoft.com/office/drawing/2014/main" id="{99DB2DB0-01EB-9DB4-C212-A05DA038CE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" y="3296"/>
                <a:ext cx="45" cy="99"/>
              </a:xfrm>
              <a:custGeom>
                <a:avLst/>
                <a:gdLst>
                  <a:gd name="T0" fmla="*/ 116 w 28"/>
                  <a:gd name="T1" fmla="*/ 129 h 63"/>
                  <a:gd name="T2" fmla="*/ 82 w 28"/>
                  <a:gd name="T3" fmla="*/ 237 h 63"/>
                  <a:gd name="T4" fmla="*/ 50 w 28"/>
                  <a:gd name="T5" fmla="*/ 239 h 63"/>
                  <a:gd name="T6" fmla="*/ 8 w 28"/>
                  <a:gd name="T7" fmla="*/ 86 h 63"/>
                  <a:gd name="T8" fmla="*/ 8 w 28"/>
                  <a:gd name="T9" fmla="*/ 77 h 63"/>
                  <a:gd name="T10" fmla="*/ 26 w 28"/>
                  <a:gd name="T11" fmla="*/ 13 h 63"/>
                  <a:gd name="T12" fmla="*/ 68 w 28"/>
                  <a:gd name="T13" fmla="*/ 0 h 63"/>
                  <a:gd name="T14" fmla="*/ 68 w 28"/>
                  <a:gd name="T15" fmla="*/ 0 h 63"/>
                  <a:gd name="T16" fmla="*/ 116 w 28"/>
                  <a:gd name="T17" fmla="*/ 129 h 6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" h="63">
                    <a:moveTo>
                      <a:pt x="28" y="33"/>
                    </a:moveTo>
                    <a:cubicBezTo>
                      <a:pt x="28" y="48"/>
                      <a:pt x="25" y="58"/>
                      <a:pt x="20" y="61"/>
                    </a:cubicBezTo>
                    <a:cubicBezTo>
                      <a:pt x="17" y="63"/>
                      <a:pt x="15" y="63"/>
                      <a:pt x="12" y="62"/>
                    </a:cubicBezTo>
                    <a:cubicBezTo>
                      <a:pt x="0" y="57"/>
                      <a:pt x="1" y="34"/>
                      <a:pt x="2" y="22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2"/>
                      <a:pt x="2" y="6"/>
                      <a:pt x="6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28" y="1"/>
                      <a:pt x="28" y="15"/>
                      <a:pt x="28" y="33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9" name="Freeform 1249">
                <a:extLst>
                  <a:ext uri="{FF2B5EF4-FFF2-40B4-BE49-F238E27FC236}">
                    <a16:creationId xmlns:a16="http://schemas.microsoft.com/office/drawing/2014/main" id="{4EEECA52-D340-968C-AF99-1522A754B9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299"/>
                <a:ext cx="37" cy="93"/>
              </a:xfrm>
              <a:custGeom>
                <a:avLst/>
                <a:gdLst>
                  <a:gd name="T0" fmla="*/ 76 w 23"/>
                  <a:gd name="T1" fmla="*/ 199 h 59"/>
                  <a:gd name="T2" fmla="*/ 37 w 23"/>
                  <a:gd name="T3" fmla="*/ 197 h 59"/>
                  <a:gd name="T4" fmla="*/ 76 w 23"/>
                  <a:gd name="T5" fmla="*/ 189 h 59"/>
                  <a:gd name="T6" fmla="*/ 76 w 23"/>
                  <a:gd name="T7" fmla="*/ 164 h 59"/>
                  <a:gd name="T8" fmla="*/ 37 w 23"/>
                  <a:gd name="T9" fmla="*/ 161 h 59"/>
                  <a:gd name="T10" fmla="*/ 63 w 23"/>
                  <a:gd name="T11" fmla="*/ 156 h 59"/>
                  <a:gd name="T12" fmla="*/ 63 w 23"/>
                  <a:gd name="T13" fmla="*/ 129 h 59"/>
                  <a:gd name="T14" fmla="*/ 21 w 23"/>
                  <a:gd name="T15" fmla="*/ 121 h 59"/>
                  <a:gd name="T16" fmla="*/ 80 w 23"/>
                  <a:gd name="T17" fmla="*/ 117 h 59"/>
                  <a:gd name="T18" fmla="*/ 97 w 23"/>
                  <a:gd name="T19" fmla="*/ 90 h 59"/>
                  <a:gd name="T20" fmla="*/ 60 w 23"/>
                  <a:gd name="T21" fmla="*/ 69 h 59"/>
                  <a:gd name="T22" fmla="*/ 80 w 23"/>
                  <a:gd name="T23" fmla="*/ 43 h 59"/>
                  <a:gd name="T24" fmla="*/ 34 w 23"/>
                  <a:gd name="T25" fmla="*/ 39 h 59"/>
                  <a:gd name="T26" fmla="*/ 82 w 23"/>
                  <a:gd name="T27" fmla="*/ 35 h 59"/>
                  <a:gd name="T28" fmla="*/ 50 w 23"/>
                  <a:gd name="T29" fmla="*/ 5 h 59"/>
                  <a:gd name="T30" fmla="*/ 26 w 23"/>
                  <a:gd name="T31" fmla="*/ 20 h 59"/>
                  <a:gd name="T32" fmla="*/ 55 w 23"/>
                  <a:gd name="T33" fmla="*/ 22 h 59"/>
                  <a:gd name="T34" fmla="*/ 16 w 23"/>
                  <a:gd name="T35" fmla="*/ 32 h 59"/>
                  <a:gd name="T36" fmla="*/ 13 w 23"/>
                  <a:gd name="T37" fmla="*/ 55 h 59"/>
                  <a:gd name="T38" fmla="*/ 60 w 23"/>
                  <a:gd name="T39" fmla="*/ 55 h 59"/>
                  <a:gd name="T40" fmla="*/ 8 w 23"/>
                  <a:gd name="T41" fmla="*/ 61 h 59"/>
                  <a:gd name="T42" fmla="*/ 26 w 23"/>
                  <a:gd name="T43" fmla="*/ 69 h 59"/>
                  <a:gd name="T44" fmla="*/ 13 w 23"/>
                  <a:gd name="T45" fmla="*/ 82 h 59"/>
                  <a:gd name="T46" fmla="*/ 8 w 23"/>
                  <a:gd name="T47" fmla="*/ 90 h 59"/>
                  <a:gd name="T48" fmla="*/ 76 w 23"/>
                  <a:gd name="T49" fmla="*/ 95 h 59"/>
                  <a:gd name="T50" fmla="*/ 16 w 23"/>
                  <a:gd name="T51" fmla="*/ 102 h 59"/>
                  <a:gd name="T52" fmla="*/ 21 w 23"/>
                  <a:gd name="T53" fmla="*/ 137 h 59"/>
                  <a:gd name="T54" fmla="*/ 68 w 23"/>
                  <a:gd name="T55" fmla="*/ 142 h 59"/>
                  <a:gd name="T56" fmla="*/ 16 w 23"/>
                  <a:gd name="T57" fmla="*/ 150 h 59"/>
                  <a:gd name="T58" fmla="*/ 21 w 23"/>
                  <a:gd name="T59" fmla="*/ 177 h 59"/>
                  <a:gd name="T60" fmla="*/ 47 w 23"/>
                  <a:gd name="T61" fmla="*/ 181 h 59"/>
                  <a:gd name="T62" fmla="*/ 13 w 23"/>
                  <a:gd name="T63" fmla="*/ 184 h 59"/>
                  <a:gd name="T64" fmla="*/ 37 w 23"/>
                  <a:gd name="T65" fmla="*/ 224 h 59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3" h="59">
                    <a:moveTo>
                      <a:pt x="19" y="52"/>
                    </a:moveTo>
                    <a:cubicBezTo>
                      <a:pt x="19" y="51"/>
                      <a:pt x="19" y="51"/>
                      <a:pt x="18" y="51"/>
                    </a:cubicBezTo>
                    <a:cubicBezTo>
                      <a:pt x="15" y="51"/>
                      <a:pt x="13" y="52"/>
                      <a:pt x="11" y="52"/>
                    </a:cubicBezTo>
                    <a:cubicBezTo>
                      <a:pt x="10" y="52"/>
                      <a:pt x="9" y="51"/>
                      <a:pt x="9" y="50"/>
                    </a:cubicBezTo>
                    <a:cubicBezTo>
                      <a:pt x="9" y="50"/>
                      <a:pt x="10" y="49"/>
                      <a:pt x="12" y="49"/>
                    </a:cubicBezTo>
                    <a:cubicBezTo>
                      <a:pt x="14" y="48"/>
                      <a:pt x="15" y="49"/>
                      <a:pt x="18" y="48"/>
                    </a:cubicBezTo>
                    <a:cubicBezTo>
                      <a:pt x="21" y="48"/>
                      <a:pt x="21" y="45"/>
                      <a:pt x="22" y="45"/>
                    </a:cubicBezTo>
                    <a:cubicBezTo>
                      <a:pt x="23" y="40"/>
                      <a:pt x="19" y="42"/>
                      <a:pt x="18" y="42"/>
                    </a:cubicBezTo>
                    <a:cubicBezTo>
                      <a:pt x="16" y="42"/>
                      <a:pt x="15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8" y="40"/>
                      <a:pt x="10" y="40"/>
                      <a:pt x="12" y="40"/>
                    </a:cubicBezTo>
                    <a:cubicBezTo>
                      <a:pt x="13" y="40"/>
                      <a:pt x="14" y="40"/>
                      <a:pt x="15" y="40"/>
                    </a:cubicBezTo>
                    <a:cubicBezTo>
                      <a:pt x="16" y="40"/>
                      <a:pt x="22" y="40"/>
                      <a:pt x="22" y="36"/>
                    </a:cubicBezTo>
                    <a:cubicBezTo>
                      <a:pt x="23" y="32"/>
                      <a:pt x="17" y="33"/>
                      <a:pt x="15" y="33"/>
                    </a:cubicBezTo>
                    <a:cubicBezTo>
                      <a:pt x="11" y="33"/>
                      <a:pt x="8" y="33"/>
                      <a:pt x="7" y="33"/>
                    </a:cubicBezTo>
                    <a:cubicBezTo>
                      <a:pt x="6" y="33"/>
                      <a:pt x="5" y="32"/>
                      <a:pt x="5" y="31"/>
                    </a:cubicBezTo>
                    <a:cubicBezTo>
                      <a:pt x="5" y="31"/>
                      <a:pt x="6" y="30"/>
                      <a:pt x="7" y="30"/>
                    </a:cubicBezTo>
                    <a:cubicBezTo>
                      <a:pt x="8" y="30"/>
                      <a:pt x="14" y="30"/>
                      <a:pt x="19" y="30"/>
                    </a:cubicBezTo>
                    <a:cubicBezTo>
                      <a:pt x="20" y="30"/>
                      <a:pt x="23" y="30"/>
                      <a:pt x="23" y="26"/>
                    </a:cubicBezTo>
                    <a:cubicBezTo>
                      <a:pt x="23" y="25"/>
                      <a:pt x="23" y="24"/>
                      <a:pt x="23" y="23"/>
                    </a:cubicBezTo>
                    <a:cubicBezTo>
                      <a:pt x="23" y="19"/>
                      <a:pt x="19" y="19"/>
                      <a:pt x="19" y="19"/>
                    </a:cubicBezTo>
                    <a:cubicBezTo>
                      <a:pt x="19" y="19"/>
                      <a:pt x="14" y="20"/>
                      <a:pt x="14" y="18"/>
                    </a:cubicBezTo>
                    <a:cubicBezTo>
                      <a:pt x="14" y="16"/>
                      <a:pt x="17" y="17"/>
                      <a:pt x="19" y="16"/>
                    </a:cubicBezTo>
                    <a:cubicBezTo>
                      <a:pt x="23" y="16"/>
                      <a:pt x="23" y="11"/>
                      <a:pt x="19" y="11"/>
                    </a:cubicBezTo>
                    <a:cubicBezTo>
                      <a:pt x="15" y="11"/>
                      <a:pt x="10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0" y="9"/>
                      <a:pt x="21" y="9"/>
                      <a:pt x="21" y="7"/>
                    </a:cubicBezTo>
                    <a:cubicBezTo>
                      <a:pt x="19" y="3"/>
                      <a:pt x="16" y="1"/>
                      <a:pt x="12" y="1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3"/>
                      <a:pt x="4" y="5"/>
                      <a:pt x="6" y="5"/>
                    </a:cubicBezTo>
                    <a:cubicBezTo>
                      <a:pt x="9" y="5"/>
                      <a:pt x="12" y="4"/>
                      <a:pt x="12" y="4"/>
                    </a:cubicBezTo>
                    <a:cubicBezTo>
                      <a:pt x="13" y="4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10" y="7"/>
                      <a:pt x="6" y="7"/>
                      <a:pt x="4" y="8"/>
                    </a:cubicBezTo>
                    <a:cubicBezTo>
                      <a:pt x="3" y="8"/>
                      <a:pt x="1" y="8"/>
                      <a:pt x="1" y="10"/>
                    </a:cubicBezTo>
                    <a:cubicBezTo>
                      <a:pt x="1" y="13"/>
                      <a:pt x="3" y="14"/>
                      <a:pt x="3" y="14"/>
                    </a:cubicBezTo>
                    <a:cubicBezTo>
                      <a:pt x="6" y="14"/>
                      <a:pt x="9" y="13"/>
                      <a:pt x="12" y="13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4" y="15"/>
                      <a:pt x="13" y="15"/>
                      <a:pt x="12" y="16"/>
                    </a:cubicBezTo>
                    <a:cubicBezTo>
                      <a:pt x="9" y="16"/>
                      <a:pt x="5" y="16"/>
                      <a:pt x="2" y="16"/>
                    </a:cubicBezTo>
                    <a:cubicBezTo>
                      <a:pt x="0" y="16"/>
                      <a:pt x="1" y="19"/>
                      <a:pt x="2" y="19"/>
                    </a:cubicBezTo>
                    <a:cubicBezTo>
                      <a:pt x="4" y="18"/>
                      <a:pt x="6" y="18"/>
                      <a:pt x="6" y="18"/>
                    </a:cubicBezTo>
                    <a:cubicBezTo>
                      <a:pt x="6" y="18"/>
                      <a:pt x="8" y="18"/>
                      <a:pt x="8" y="20"/>
                    </a:cubicBezTo>
                    <a:cubicBezTo>
                      <a:pt x="8" y="22"/>
                      <a:pt x="5" y="21"/>
                      <a:pt x="3" y="21"/>
                    </a:cubicBezTo>
                    <a:cubicBezTo>
                      <a:pt x="2" y="21"/>
                      <a:pt x="1" y="22"/>
                      <a:pt x="1" y="22"/>
                    </a:cubicBezTo>
                    <a:cubicBezTo>
                      <a:pt x="1" y="23"/>
                      <a:pt x="2" y="23"/>
                      <a:pt x="2" y="23"/>
                    </a:cubicBezTo>
                    <a:cubicBezTo>
                      <a:pt x="6" y="23"/>
                      <a:pt x="12" y="22"/>
                      <a:pt x="15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5" y="26"/>
                    </a:cubicBezTo>
                    <a:cubicBezTo>
                      <a:pt x="13" y="26"/>
                      <a:pt x="8" y="26"/>
                      <a:pt x="4" y="26"/>
                    </a:cubicBezTo>
                    <a:cubicBezTo>
                      <a:pt x="3" y="26"/>
                      <a:pt x="0" y="26"/>
                      <a:pt x="0" y="31"/>
                    </a:cubicBezTo>
                    <a:cubicBezTo>
                      <a:pt x="0" y="35"/>
                      <a:pt x="4" y="35"/>
                      <a:pt x="5" y="35"/>
                    </a:cubicBezTo>
                    <a:cubicBezTo>
                      <a:pt x="8" y="35"/>
                      <a:pt x="12" y="35"/>
                      <a:pt x="14" y="35"/>
                    </a:cubicBezTo>
                    <a:cubicBezTo>
                      <a:pt x="15" y="35"/>
                      <a:pt x="16" y="36"/>
                      <a:pt x="16" y="36"/>
                    </a:cubicBezTo>
                    <a:cubicBezTo>
                      <a:pt x="16" y="37"/>
                      <a:pt x="15" y="38"/>
                      <a:pt x="14" y="38"/>
                    </a:cubicBezTo>
                    <a:cubicBezTo>
                      <a:pt x="12" y="38"/>
                      <a:pt x="8" y="38"/>
                      <a:pt x="4" y="38"/>
                    </a:cubicBezTo>
                    <a:cubicBezTo>
                      <a:pt x="4" y="38"/>
                      <a:pt x="1" y="38"/>
                      <a:pt x="1" y="41"/>
                    </a:cubicBezTo>
                    <a:cubicBezTo>
                      <a:pt x="1" y="45"/>
                      <a:pt x="4" y="45"/>
                      <a:pt x="5" y="45"/>
                    </a:cubicBezTo>
                    <a:cubicBezTo>
                      <a:pt x="7" y="45"/>
                      <a:pt x="8" y="45"/>
                      <a:pt x="10" y="44"/>
                    </a:cubicBezTo>
                    <a:cubicBezTo>
                      <a:pt x="11" y="44"/>
                      <a:pt x="11" y="45"/>
                      <a:pt x="11" y="46"/>
                    </a:cubicBezTo>
                    <a:cubicBezTo>
                      <a:pt x="11" y="46"/>
                      <a:pt x="11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8"/>
                      <a:pt x="2" y="49"/>
                    </a:cubicBezTo>
                    <a:cubicBezTo>
                      <a:pt x="4" y="53"/>
                      <a:pt x="6" y="56"/>
                      <a:pt x="9" y="57"/>
                    </a:cubicBezTo>
                    <a:cubicBezTo>
                      <a:pt x="13" y="59"/>
                      <a:pt x="17" y="56"/>
                      <a:pt x="19" y="52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0" name="Freeform 1250">
                <a:extLst>
                  <a:ext uri="{FF2B5EF4-FFF2-40B4-BE49-F238E27FC236}">
                    <a16:creationId xmlns:a16="http://schemas.microsoft.com/office/drawing/2014/main" id="{4850500F-4451-6C15-AE6A-FED49D81FC8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45" y="3299"/>
                <a:ext cx="28" cy="25"/>
              </a:xfrm>
              <a:custGeom>
                <a:avLst/>
                <a:gdLst>
                  <a:gd name="T0" fmla="*/ 56 w 18"/>
                  <a:gd name="T1" fmla="*/ 42 h 16"/>
                  <a:gd name="T2" fmla="*/ 26 w 18"/>
                  <a:gd name="T3" fmla="*/ 42 h 16"/>
                  <a:gd name="T4" fmla="*/ 30 w 18"/>
                  <a:gd name="T5" fmla="*/ 42 h 16"/>
                  <a:gd name="T6" fmla="*/ 19 w 18"/>
                  <a:gd name="T7" fmla="*/ 42 h 16"/>
                  <a:gd name="T8" fmla="*/ 19 w 18"/>
                  <a:gd name="T9" fmla="*/ 42 h 16"/>
                  <a:gd name="T10" fmla="*/ 14 w 18"/>
                  <a:gd name="T11" fmla="*/ 39 h 16"/>
                  <a:gd name="T12" fmla="*/ 14 w 18"/>
                  <a:gd name="T13" fmla="*/ 39 h 16"/>
                  <a:gd name="T14" fmla="*/ 14 w 18"/>
                  <a:gd name="T15" fmla="*/ 39 h 16"/>
                  <a:gd name="T16" fmla="*/ 14 w 18"/>
                  <a:gd name="T17" fmla="*/ 39 h 16"/>
                  <a:gd name="T18" fmla="*/ 14 w 18"/>
                  <a:gd name="T19" fmla="*/ 39 h 16"/>
                  <a:gd name="T20" fmla="*/ 14 w 18"/>
                  <a:gd name="T21" fmla="*/ 39 h 16"/>
                  <a:gd name="T22" fmla="*/ 12 w 18"/>
                  <a:gd name="T23" fmla="*/ 39 h 16"/>
                  <a:gd name="T24" fmla="*/ 14 w 18"/>
                  <a:gd name="T25" fmla="*/ 42 h 16"/>
                  <a:gd name="T26" fmla="*/ 40 w 18"/>
                  <a:gd name="T27" fmla="*/ 48 h 16"/>
                  <a:gd name="T28" fmla="*/ 53 w 18"/>
                  <a:gd name="T29" fmla="*/ 48 h 16"/>
                  <a:gd name="T30" fmla="*/ 61 w 18"/>
                  <a:gd name="T31" fmla="*/ 53 h 16"/>
                  <a:gd name="T32" fmla="*/ 62 w 18"/>
                  <a:gd name="T33" fmla="*/ 61 h 16"/>
                  <a:gd name="T34" fmla="*/ 56 w 18"/>
                  <a:gd name="T35" fmla="*/ 42 h 16"/>
                  <a:gd name="T36" fmla="*/ 62 w 18"/>
                  <a:gd name="T37" fmla="*/ 27 h 16"/>
                  <a:gd name="T38" fmla="*/ 30 w 18"/>
                  <a:gd name="T39" fmla="*/ 5 h 16"/>
                  <a:gd name="T40" fmla="*/ 8 w 18"/>
                  <a:gd name="T41" fmla="*/ 8 h 16"/>
                  <a:gd name="T42" fmla="*/ 8 w 18"/>
                  <a:gd name="T43" fmla="*/ 20 h 16"/>
                  <a:gd name="T44" fmla="*/ 22 w 18"/>
                  <a:gd name="T45" fmla="*/ 14 h 16"/>
                  <a:gd name="T46" fmla="*/ 26 w 18"/>
                  <a:gd name="T47" fmla="*/ 14 h 16"/>
                  <a:gd name="T48" fmla="*/ 34 w 18"/>
                  <a:gd name="T49" fmla="*/ 13 h 16"/>
                  <a:gd name="T50" fmla="*/ 39 w 18"/>
                  <a:gd name="T51" fmla="*/ 14 h 16"/>
                  <a:gd name="T52" fmla="*/ 47 w 18"/>
                  <a:gd name="T53" fmla="*/ 27 h 16"/>
                  <a:gd name="T54" fmla="*/ 47 w 18"/>
                  <a:gd name="T55" fmla="*/ 31 h 16"/>
                  <a:gd name="T56" fmla="*/ 39 w 18"/>
                  <a:gd name="T57" fmla="*/ 34 h 16"/>
                  <a:gd name="T58" fmla="*/ 30 w 18"/>
                  <a:gd name="T59" fmla="*/ 34 h 16"/>
                  <a:gd name="T60" fmla="*/ 61 w 18"/>
                  <a:gd name="T61" fmla="*/ 34 h 16"/>
                  <a:gd name="T62" fmla="*/ 62 w 18"/>
                  <a:gd name="T63" fmla="*/ 27 h 1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8" h="16">
                    <a:moveTo>
                      <a:pt x="15" y="11"/>
                    </a:moveTo>
                    <a:cubicBezTo>
                      <a:pt x="12" y="11"/>
                      <a:pt x="9" y="11"/>
                      <a:pt x="7" y="11"/>
                    </a:cubicBezTo>
                    <a:cubicBezTo>
                      <a:pt x="7" y="11"/>
                      <a:pt x="7" y="11"/>
                      <a:pt x="8" y="11"/>
                    </a:cubicBezTo>
                    <a:cubicBezTo>
                      <a:pt x="7" y="12"/>
                      <a:pt x="6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4" y="11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4" y="11"/>
                    </a:cubicBezTo>
                    <a:cubicBezTo>
                      <a:pt x="5" y="13"/>
                      <a:pt x="9" y="13"/>
                      <a:pt x="11" y="13"/>
                    </a:cubicBezTo>
                    <a:cubicBezTo>
                      <a:pt x="12" y="13"/>
                      <a:pt x="13" y="13"/>
                      <a:pt x="14" y="13"/>
                    </a:cubicBezTo>
                    <a:cubicBezTo>
                      <a:pt x="15" y="13"/>
                      <a:pt x="16" y="13"/>
                      <a:pt x="16" y="14"/>
                    </a:cubicBezTo>
                    <a:cubicBezTo>
                      <a:pt x="16" y="14"/>
                      <a:pt x="17" y="15"/>
                      <a:pt x="17" y="16"/>
                    </a:cubicBezTo>
                    <a:cubicBezTo>
                      <a:pt x="18" y="15"/>
                      <a:pt x="18" y="11"/>
                      <a:pt x="15" y="11"/>
                    </a:cubicBezTo>
                    <a:close/>
                    <a:moveTo>
                      <a:pt x="17" y="7"/>
                    </a:moveTo>
                    <a:cubicBezTo>
                      <a:pt x="15" y="3"/>
                      <a:pt x="12" y="1"/>
                      <a:pt x="8" y="1"/>
                    </a:cubicBezTo>
                    <a:cubicBezTo>
                      <a:pt x="5" y="0"/>
                      <a:pt x="3" y="1"/>
                      <a:pt x="2" y="2"/>
                    </a:cubicBezTo>
                    <a:cubicBezTo>
                      <a:pt x="1" y="3"/>
                      <a:pt x="0" y="5"/>
                      <a:pt x="2" y="5"/>
                    </a:cubicBezTo>
                    <a:cubicBezTo>
                      <a:pt x="4" y="5"/>
                      <a:pt x="5" y="5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8" y="4"/>
                      <a:pt x="8" y="3"/>
                      <a:pt x="9" y="3"/>
                    </a:cubicBezTo>
                    <a:cubicBezTo>
                      <a:pt x="9" y="3"/>
                      <a:pt x="10" y="3"/>
                      <a:pt x="10" y="4"/>
                    </a:cubicBezTo>
                    <a:cubicBezTo>
                      <a:pt x="11" y="4"/>
                      <a:pt x="12" y="6"/>
                      <a:pt x="12" y="7"/>
                    </a:cubicBezTo>
                    <a:cubicBezTo>
                      <a:pt x="12" y="7"/>
                      <a:pt x="12" y="8"/>
                      <a:pt x="12" y="8"/>
                    </a:cubicBezTo>
                    <a:cubicBezTo>
                      <a:pt x="11" y="9"/>
                      <a:pt x="11" y="8"/>
                      <a:pt x="10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10" y="9"/>
                      <a:pt x="13" y="9"/>
                      <a:pt x="16" y="9"/>
                    </a:cubicBezTo>
                    <a:cubicBezTo>
                      <a:pt x="16" y="9"/>
                      <a:pt x="17" y="9"/>
                      <a:pt x="17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1" name="Freeform 1251">
                <a:extLst>
                  <a:ext uri="{FF2B5EF4-FFF2-40B4-BE49-F238E27FC236}">
                    <a16:creationId xmlns:a16="http://schemas.microsoft.com/office/drawing/2014/main" id="{A266FC84-76F9-8A7F-D0BB-4FB31F27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5" y="3315"/>
                <a:ext cx="7" cy="3"/>
              </a:xfrm>
              <a:custGeom>
                <a:avLst/>
                <a:gdLst>
                  <a:gd name="T0" fmla="*/ 1 w 5"/>
                  <a:gd name="T1" fmla="*/ 5 h 2"/>
                  <a:gd name="T2" fmla="*/ 8 w 5"/>
                  <a:gd name="T3" fmla="*/ 5 h 2"/>
                  <a:gd name="T4" fmla="*/ 14 w 5"/>
                  <a:gd name="T5" fmla="*/ 8 h 2"/>
                  <a:gd name="T6" fmla="*/ 14 w 5"/>
                  <a:gd name="T7" fmla="*/ 5 h 2"/>
                  <a:gd name="T8" fmla="*/ 11 w 5"/>
                  <a:gd name="T9" fmla="*/ 0 h 2"/>
                  <a:gd name="T10" fmla="*/ 11 w 5"/>
                  <a:gd name="T11" fmla="*/ 0 h 2"/>
                  <a:gd name="T12" fmla="*/ 8 w 5"/>
                  <a:gd name="T13" fmla="*/ 0 h 2"/>
                  <a:gd name="T14" fmla="*/ 0 w 5"/>
                  <a:gd name="T15" fmla="*/ 0 h 2"/>
                  <a:gd name="T16" fmla="*/ 1 w 5"/>
                  <a:gd name="T17" fmla="*/ 5 h 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" h="2">
                    <a:moveTo>
                      <a:pt x="1" y="1"/>
                    </a:moveTo>
                    <a:cubicBezTo>
                      <a:pt x="2" y="1"/>
                      <a:pt x="2" y="1"/>
                      <a:pt x="3" y="1"/>
                    </a:cubicBezTo>
                    <a:cubicBezTo>
                      <a:pt x="4" y="1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2" name="Freeform 1252">
                <a:extLst>
                  <a:ext uri="{FF2B5EF4-FFF2-40B4-BE49-F238E27FC236}">
                    <a16:creationId xmlns:a16="http://schemas.microsoft.com/office/drawing/2014/main" id="{9950029A-F6AB-471E-DDB2-B2966657F3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3310"/>
                <a:ext cx="9" cy="11"/>
              </a:xfrm>
              <a:custGeom>
                <a:avLst/>
                <a:gdLst>
                  <a:gd name="T0" fmla="*/ 5 w 6"/>
                  <a:gd name="T1" fmla="*/ 20 h 7"/>
                  <a:gd name="T2" fmla="*/ 8 w 6"/>
                  <a:gd name="T3" fmla="*/ 13 h 7"/>
                  <a:gd name="T4" fmla="*/ 8 w 6"/>
                  <a:gd name="T5" fmla="*/ 5 h 7"/>
                  <a:gd name="T6" fmla="*/ 21 w 6"/>
                  <a:gd name="T7" fmla="*/ 0 h 7"/>
                  <a:gd name="T8" fmla="*/ 21 w 6"/>
                  <a:gd name="T9" fmla="*/ 0 h 7"/>
                  <a:gd name="T10" fmla="*/ 12 w 6"/>
                  <a:gd name="T11" fmla="*/ 5 h 7"/>
                  <a:gd name="T12" fmla="*/ 0 w 6"/>
                  <a:gd name="T13" fmla="*/ 13 h 7"/>
                  <a:gd name="T14" fmla="*/ 8 w 6"/>
                  <a:gd name="T15" fmla="*/ 22 h 7"/>
                  <a:gd name="T16" fmla="*/ 14 w 6"/>
                  <a:gd name="T17" fmla="*/ 27 h 7"/>
                  <a:gd name="T18" fmla="*/ 5 w 6"/>
                  <a:gd name="T19" fmla="*/ 20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5"/>
                    </a:moveTo>
                    <a:cubicBezTo>
                      <a:pt x="1" y="4"/>
                      <a:pt x="1" y="4"/>
                      <a:pt x="2" y="3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3" y="0"/>
                      <a:pt x="5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3" y="0"/>
                      <a:pt x="3" y="1"/>
                    </a:cubicBezTo>
                    <a:cubicBezTo>
                      <a:pt x="2" y="1"/>
                      <a:pt x="0" y="1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2" y="6"/>
                      <a:pt x="3" y="6"/>
                      <a:pt x="4" y="7"/>
                    </a:cubicBezTo>
                    <a:cubicBezTo>
                      <a:pt x="3" y="7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3" name="Freeform 1253">
                <a:extLst>
                  <a:ext uri="{FF2B5EF4-FFF2-40B4-BE49-F238E27FC236}">
                    <a16:creationId xmlns:a16="http://schemas.microsoft.com/office/drawing/2014/main" id="{9A32CFE1-0BA2-1CEE-87BD-E82BB9A22B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323"/>
                <a:ext cx="21" cy="6"/>
              </a:xfrm>
              <a:custGeom>
                <a:avLst/>
                <a:gdLst>
                  <a:gd name="T0" fmla="*/ 34 w 13"/>
                  <a:gd name="T1" fmla="*/ 8 h 4"/>
                  <a:gd name="T2" fmla="*/ 47 w 13"/>
                  <a:gd name="T3" fmla="*/ 5 h 4"/>
                  <a:gd name="T4" fmla="*/ 55 w 13"/>
                  <a:gd name="T5" fmla="*/ 0 h 4"/>
                  <a:gd name="T6" fmla="*/ 55 w 13"/>
                  <a:gd name="T7" fmla="*/ 0 h 4"/>
                  <a:gd name="T8" fmla="*/ 50 w 13"/>
                  <a:gd name="T9" fmla="*/ 5 h 4"/>
                  <a:gd name="T10" fmla="*/ 8 w 13"/>
                  <a:gd name="T11" fmla="*/ 5 h 4"/>
                  <a:gd name="T12" fmla="*/ 8 w 13"/>
                  <a:gd name="T13" fmla="*/ 14 h 4"/>
                  <a:gd name="T14" fmla="*/ 16 w 13"/>
                  <a:gd name="T15" fmla="*/ 12 h 4"/>
                  <a:gd name="T16" fmla="*/ 34 w 13"/>
                  <a:gd name="T17" fmla="*/ 8 h 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" h="4">
                    <a:moveTo>
                      <a:pt x="8" y="2"/>
                    </a:moveTo>
                    <a:cubicBezTo>
                      <a:pt x="9" y="2"/>
                      <a:pt x="10" y="1"/>
                      <a:pt x="11" y="1"/>
                    </a:cubicBezTo>
                    <a:cubicBezTo>
                      <a:pt x="12" y="1"/>
                      <a:pt x="12" y="1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1"/>
                    </a:cubicBezTo>
                    <a:cubicBezTo>
                      <a:pt x="9" y="1"/>
                      <a:pt x="5" y="1"/>
                      <a:pt x="2" y="1"/>
                    </a:cubicBezTo>
                    <a:cubicBezTo>
                      <a:pt x="0" y="1"/>
                      <a:pt x="1" y="4"/>
                      <a:pt x="2" y="4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2"/>
                      <a:pt x="6" y="2"/>
                      <a:pt x="8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4" name="Freeform 1254">
                <a:extLst>
                  <a:ext uri="{FF2B5EF4-FFF2-40B4-BE49-F238E27FC236}">
                    <a16:creationId xmlns:a16="http://schemas.microsoft.com/office/drawing/2014/main" id="{931671B8-A7F4-CF68-2A86-B734EB3E0C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3332"/>
                <a:ext cx="11" cy="3"/>
              </a:xfrm>
              <a:custGeom>
                <a:avLst/>
                <a:gdLst>
                  <a:gd name="T0" fmla="*/ 22 w 7"/>
                  <a:gd name="T1" fmla="*/ 5 h 2"/>
                  <a:gd name="T2" fmla="*/ 27 w 7"/>
                  <a:gd name="T3" fmla="*/ 0 h 2"/>
                  <a:gd name="T4" fmla="*/ 8 w 7"/>
                  <a:gd name="T5" fmla="*/ 0 h 2"/>
                  <a:gd name="T6" fmla="*/ 0 w 7"/>
                  <a:gd name="T7" fmla="*/ 5 h 2"/>
                  <a:gd name="T8" fmla="*/ 5 w 7"/>
                  <a:gd name="T9" fmla="*/ 8 h 2"/>
                  <a:gd name="T10" fmla="*/ 8 w 7"/>
                  <a:gd name="T11" fmla="*/ 8 h 2"/>
                  <a:gd name="T12" fmla="*/ 8 w 7"/>
                  <a:gd name="T13" fmla="*/ 8 h 2"/>
                  <a:gd name="T14" fmla="*/ 22 w 7"/>
                  <a:gd name="T15" fmla="*/ 5 h 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2">
                    <a:moveTo>
                      <a:pt x="6" y="1"/>
                    </a:moveTo>
                    <a:cubicBezTo>
                      <a:pt x="6" y="0"/>
                      <a:pt x="7" y="0"/>
                      <a:pt x="7" y="0"/>
                    </a:cubicBezTo>
                    <a:cubicBezTo>
                      <a:pt x="6" y="0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0"/>
                      <a:pt x="5" y="1"/>
                      <a:pt x="6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5" name="Freeform 1255">
                <a:extLst>
                  <a:ext uri="{FF2B5EF4-FFF2-40B4-BE49-F238E27FC236}">
                    <a16:creationId xmlns:a16="http://schemas.microsoft.com/office/drawing/2014/main" id="{44C5BB57-6933-9D88-4B1A-87A00D4615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1" y="3319"/>
                <a:ext cx="22" cy="12"/>
              </a:xfrm>
              <a:custGeom>
                <a:avLst/>
                <a:gdLst>
                  <a:gd name="T0" fmla="*/ 20 w 14"/>
                  <a:gd name="T1" fmla="*/ 26 h 7"/>
                  <a:gd name="T2" fmla="*/ 22 w 14"/>
                  <a:gd name="T3" fmla="*/ 21 h 7"/>
                  <a:gd name="T4" fmla="*/ 42 w 14"/>
                  <a:gd name="T5" fmla="*/ 15 h 7"/>
                  <a:gd name="T6" fmla="*/ 55 w 14"/>
                  <a:gd name="T7" fmla="*/ 5 h 7"/>
                  <a:gd name="T8" fmla="*/ 47 w 14"/>
                  <a:gd name="T9" fmla="*/ 0 h 7"/>
                  <a:gd name="T10" fmla="*/ 39 w 14"/>
                  <a:gd name="T11" fmla="*/ 0 h 7"/>
                  <a:gd name="T12" fmla="*/ 42 w 14"/>
                  <a:gd name="T13" fmla="*/ 9 h 7"/>
                  <a:gd name="T14" fmla="*/ 31 w 14"/>
                  <a:gd name="T15" fmla="*/ 9 h 7"/>
                  <a:gd name="T16" fmla="*/ 22 w 14"/>
                  <a:gd name="T17" fmla="*/ 15 h 7"/>
                  <a:gd name="T18" fmla="*/ 20 w 14"/>
                  <a:gd name="T19" fmla="*/ 21 h 7"/>
                  <a:gd name="T20" fmla="*/ 13 w 14"/>
                  <a:gd name="T21" fmla="*/ 26 h 7"/>
                  <a:gd name="T22" fmla="*/ 8 w 14"/>
                  <a:gd name="T23" fmla="*/ 29 h 7"/>
                  <a:gd name="T24" fmla="*/ 0 w 14"/>
                  <a:gd name="T25" fmla="*/ 29 h 7"/>
                  <a:gd name="T26" fmla="*/ 14 w 14"/>
                  <a:gd name="T27" fmla="*/ 29 h 7"/>
                  <a:gd name="T28" fmla="*/ 20 w 14"/>
                  <a:gd name="T29" fmla="*/ 26 h 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4" h="7">
                    <a:moveTo>
                      <a:pt x="5" y="5"/>
                    </a:moveTo>
                    <a:cubicBezTo>
                      <a:pt x="5" y="5"/>
                      <a:pt x="6" y="5"/>
                      <a:pt x="6" y="4"/>
                    </a:cubicBezTo>
                    <a:cubicBezTo>
                      <a:pt x="7" y="3"/>
                      <a:pt x="10" y="4"/>
                      <a:pt x="11" y="3"/>
                    </a:cubicBezTo>
                    <a:cubicBezTo>
                      <a:pt x="13" y="3"/>
                      <a:pt x="14" y="2"/>
                      <a:pt x="14" y="1"/>
                    </a:cubicBezTo>
                    <a:cubicBezTo>
                      <a:pt x="13" y="1"/>
                      <a:pt x="13" y="1"/>
                      <a:pt x="12" y="0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12" y="1"/>
                      <a:pt x="12" y="1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6" y="3"/>
                      <a:pt x="5" y="3"/>
                      <a:pt x="5" y="4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3" y="6"/>
                      <a:pt x="2" y="6"/>
                    </a:cubicBezTo>
                    <a:cubicBezTo>
                      <a:pt x="2" y="7"/>
                      <a:pt x="1" y="6"/>
                      <a:pt x="0" y="6"/>
                    </a:cubicBezTo>
                    <a:cubicBezTo>
                      <a:pt x="1" y="7"/>
                      <a:pt x="2" y="7"/>
                      <a:pt x="4" y="6"/>
                    </a:cubicBezTo>
                    <a:cubicBezTo>
                      <a:pt x="4" y="6"/>
                      <a:pt x="5" y="6"/>
                      <a:pt x="5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6" name="Freeform 1256">
                <a:extLst>
                  <a:ext uri="{FF2B5EF4-FFF2-40B4-BE49-F238E27FC236}">
                    <a16:creationId xmlns:a16="http://schemas.microsoft.com/office/drawing/2014/main" id="{826D5DA6-D845-CDB1-A699-E9300D6440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" y="3329"/>
                <a:ext cx="21" cy="17"/>
              </a:xfrm>
              <a:custGeom>
                <a:avLst/>
                <a:gdLst>
                  <a:gd name="T0" fmla="*/ 34 w 13"/>
                  <a:gd name="T1" fmla="*/ 36 h 11"/>
                  <a:gd name="T2" fmla="*/ 16 w 13"/>
                  <a:gd name="T3" fmla="*/ 36 h 11"/>
                  <a:gd name="T4" fmla="*/ 8 w 13"/>
                  <a:gd name="T5" fmla="*/ 40 h 11"/>
                  <a:gd name="T6" fmla="*/ 0 w 13"/>
                  <a:gd name="T7" fmla="*/ 40 h 11"/>
                  <a:gd name="T8" fmla="*/ 8 w 13"/>
                  <a:gd name="T9" fmla="*/ 40 h 11"/>
                  <a:gd name="T10" fmla="*/ 39 w 13"/>
                  <a:gd name="T11" fmla="*/ 40 h 11"/>
                  <a:gd name="T12" fmla="*/ 55 w 13"/>
                  <a:gd name="T13" fmla="*/ 26 h 11"/>
                  <a:gd name="T14" fmla="*/ 55 w 13"/>
                  <a:gd name="T15" fmla="*/ 14 h 11"/>
                  <a:gd name="T16" fmla="*/ 39 w 13"/>
                  <a:gd name="T17" fmla="*/ 0 h 11"/>
                  <a:gd name="T18" fmla="*/ 26 w 13"/>
                  <a:gd name="T19" fmla="*/ 0 h 11"/>
                  <a:gd name="T20" fmla="*/ 21 w 13"/>
                  <a:gd name="T21" fmla="*/ 5 h 11"/>
                  <a:gd name="T22" fmla="*/ 34 w 13"/>
                  <a:gd name="T23" fmla="*/ 8 h 11"/>
                  <a:gd name="T24" fmla="*/ 47 w 13"/>
                  <a:gd name="T25" fmla="*/ 12 h 11"/>
                  <a:gd name="T26" fmla="*/ 47 w 13"/>
                  <a:gd name="T27" fmla="*/ 26 h 11"/>
                  <a:gd name="T28" fmla="*/ 34 w 13"/>
                  <a:gd name="T29" fmla="*/ 36 h 1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3" h="11">
                    <a:moveTo>
                      <a:pt x="8" y="10"/>
                    </a:moveTo>
                    <a:cubicBezTo>
                      <a:pt x="7" y="10"/>
                      <a:pt x="6" y="10"/>
                      <a:pt x="4" y="10"/>
                    </a:cubicBezTo>
                    <a:cubicBezTo>
                      <a:pt x="4" y="10"/>
                      <a:pt x="3" y="11"/>
                      <a:pt x="2" y="11"/>
                    </a:cubicBezTo>
                    <a:cubicBezTo>
                      <a:pt x="1" y="11"/>
                      <a:pt x="1" y="11"/>
                      <a:pt x="0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4" y="11"/>
                      <a:pt x="7" y="11"/>
                      <a:pt x="9" y="11"/>
                    </a:cubicBezTo>
                    <a:cubicBezTo>
                      <a:pt x="10" y="11"/>
                      <a:pt x="13" y="11"/>
                      <a:pt x="13" y="7"/>
                    </a:cubicBezTo>
                    <a:cubicBezTo>
                      <a:pt x="13" y="6"/>
                      <a:pt x="13" y="5"/>
                      <a:pt x="13" y="4"/>
                    </a:cubicBezTo>
                    <a:cubicBezTo>
                      <a:pt x="13" y="0"/>
                      <a:pt x="9" y="0"/>
                      <a:pt x="9" y="0"/>
                    </a:cubicBezTo>
                    <a:cubicBezTo>
                      <a:pt x="9" y="0"/>
                      <a:pt x="7" y="1"/>
                      <a:pt x="6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1"/>
                      <a:pt x="7" y="2"/>
                      <a:pt x="8" y="2"/>
                    </a:cubicBezTo>
                    <a:cubicBezTo>
                      <a:pt x="9" y="2"/>
                      <a:pt x="10" y="2"/>
                      <a:pt x="11" y="3"/>
                    </a:cubicBezTo>
                    <a:cubicBezTo>
                      <a:pt x="12" y="3"/>
                      <a:pt x="11" y="5"/>
                      <a:pt x="11" y="7"/>
                    </a:cubicBezTo>
                    <a:cubicBezTo>
                      <a:pt x="11" y="8"/>
                      <a:pt x="10" y="9"/>
                      <a:pt x="8" y="1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7" name="Freeform 1257">
                <a:extLst>
                  <a:ext uri="{FF2B5EF4-FFF2-40B4-BE49-F238E27FC236}">
                    <a16:creationId xmlns:a16="http://schemas.microsoft.com/office/drawing/2014/main" id="{BF84E3D1-E572-2A9F-3BCD-D4F190A98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340"/>
                <a:ext cx="18" cy="11"/>
              </a:xfrm>
              <a:custGeom>
                <a:avLst/>
                <a:gdLst>
                  <a:gd name="T0" fmla="*/ 0 w 11"/>
                  <a:gd name="T1" fmla="*/ 20 h 7"/>
                  <a:gd name="T2" fmla="*/ 5 w 11"/>
                  <a:gd name="T3" fmla="*/ 27 h 7"/>
                  <a:gd name="T4" fmla="*/ 13 w 11"/>
                  <a:gd name="T5" fmla="*/ 27 h 7"/>
                  <a:gd name="T6" fmla="*/ 21 w 11"/>
                  <a:gd name="T7" fmla="*/ 27 h 7"/>
                  <a:gd name="T8" fmla="*/ 21 w 11"/>
                  <a:gd name="T9" fmla="*/ 22 h 7"/>
                  <a:gd name="T10" fmla="*/ 21 w 11"/>
                  <a:gd name="T11" fmla="*/ 22 h 7"/>
                  <a:gd name="T12" fmla="*/ 18 w 11"/>
                  <a:gd name="T13" fmla="*/ 22 h 7"/>
                  <a:gd name="T14" fmla="*/ 13 w 11"/>
                  <a:gd name="T15" fmla="*/ 20 h 7"/>
                  <a:gd name="T16" fmla="*/ 13 w 11"/>
                  <a:gd name="T17" fmla="*/ 8 h 7"/>
                  <a:gd name="T18" fmla="*/ 26 w 11"/>
                  <a:gd name="T19" fmla="*/ 5 h 7"/>
                  <a:gd name="T20" fmla="*/ 47 w 11"/>
                  <a:gd name="T21" fmla="*/ 0 h 7"/>
                  <a:gd name="T22" fmla="*/ 43 w 11"/>
                  <a:gd name="T23" fmla="*/ 0 h 7"/>
                  <a:gd name="T24" fmla="*/ 18 w 11"/>
                  <a:gd name="T25" fmla="*/ 0 h 7"/>
                  <a:gd name="T26" fmla="*/ 0 w 11"/>
                  <a:gd name="T27" fmla="*/ 20 h 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1" h="7">
                    <a:moveTo>
                      <a:pt x="0" y="5"/>
                    </a:moveTo>
                    <a:cubicBezTo>
                      <a:pt x="0" y="6"/>
                      <a:pt x="1" y="7"/>
                      <a:pt x="1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4" y="7"/>
                      <a:pt x="5" y="7"/>
                    </a:cubicBezTo>
                    <a:cubicBezTo>
                      <a:pt x="5" y="7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4" y="6"/>
                    </a:cubicBezTo>
                    <a:cubicBezTo>
                      <a:pt x="4" y="5"/>
                      <a:pt x="4" y="5"/>
                      <a:pt x="3" y="5"/>
                    </a:cubicBezTo>
                    <a:cubicBezTo>
                      <a:pt x="3" y="4"/>
                      <a:pt x="3" y="3"/>
                      <a:pt x="3" y="2"/>
                    </a:cubicBezTo>
                    <a:cubicBezTo>
                      <a:pt x="4" y="1"/>
                      <a:pt x="5" y="1"/>
                      <a:pt x="6" y="1"/>
                    </a:cubicBezTo>
                    <a:cubicBezTo>
                      <a:pt x="7" y="1"/>
                      <a:pt x="9" y="0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ubicBezTo>
                      <a:pt x="3" y="0"/>
                      <a:pt x="0" y="0"/>
                      <a:pt x="0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8" name="Freeform 1258">
                <a:extLst>
                  <a:ext uri="{FF2B5EF4-FFF2-40B4-BE49-F238E27FC236}">
                    <a16:creationId xmlns:a16="http://schemas.microsoft.com/office/drawing/2014/main" id="{40DDAD29-4BB3-5027-D7C1-11AACD4033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9" y="3350"/>
                <a:ext cx="16" cy="12"/>
              </a:xfrm>
              <a:custGeom>
                <a:avLst/>
                <a:gdLst>
                  <a:gd name="T0" fmla="*/ 0 w 10"/>
                  <a:gd name="T1" fmla="*/ 27 h 8"/>
                  <a:gd name="T2" fmla="*/ 5 w 10"/>
                  <a:gd name="T3" fmla="*/ 27 h 8"/>
                  <a:gd name="T4" fmla="*/ 8 w 10"/>
                  <a:gd name="T5" fmla="*/ 27 h 8"/>
                  <a:gd name="T6" fmla="*/ 35 w 10"/>
                  <a:gd name="T7" fmla="*/ 14 h 8"/>
                  <a:gd name="T8" fmla="*/ 8 w 10"/>
                  <a:gd name="T9" fmla="*/ 5 h 8"/>
                  <a:gd name="T10" fmla="*/ 0 w 10"/>
                  <a:gd name="T11" fmla="*/ 5 h 8"/>
                  <a:gd name="T12" fmla="*/ 0 w 10"/>
                  <a:gd name="T13" fmla="*/ 5 h 8"/>
                  <a:gd name="T14" fmla="*/ 26 w 10"/>
                  <a:gd name="T15" fmla="*/ 14 h 8"/>
                  <a:gd name="T16" fmla="*/ 16 w 10"/>
                  <a:gd name="T17" fmla="*/ 26 h 8"/>
                  <a:gd name="T18" fmla="*/ 0 w 10"/>
                  <a:gd name="T19" fmla="*/ 27 h 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0" h="8">
                    <a:moveTo>
                      <a:pt x="0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9" y="8"/>
                      <a:pt x="9" y="4"/>
                    </a:cubicBezTo>
                    <a:cubicBezTo>
                      <a:pt x="10" y="0"/>
                      <a:pt x="4" y="1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7" y="1"/>
                      <a:pt x="6" y="4"/>
                    </a:cubicBezTo>
                    <a:cubicBezTo>
                      <a:pt x="6" y="6"/>
                      <a:pt x="5" y="6"/>
                      <a:pt x="4" y="7"/>
                    </a:cubicBezTo>
                    <a:cubicBezTo>
                      <a:pt x="3" y="7"/>
                      <a:pt x="2" y="8"/>
                      <a:pt x="0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9" name="Freeform 1259">
                <a:extLst>
                  <a:ext uri="{FF2B5EF4-FFF2-40B4-BE49-F238E27FC236}">
                    <a16:creationId xmlns:a16="http://schemas.microsoft.com/office/drawing/2014/main" id="{88F2170D-315D-5110-7D4C-68CD3BB140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353"/>
                <a:ext cx="8" cy="8"/>
              </a:xfrm>
              <a:custGeom>
                <a:avLst/>
                <a:gdLst>
                  <a:gd name="T0" fmla="*/ 16 w 5"/>
                  <a:gd name="T1" fmla="*/ 0 h 5"/>
                  <a:gd name="T2" fmla="*/ 16 w 5"/>
                  <a:gd name="T3" fmla="*/ 5 h 5"/>
                  <a:gd name="T4" fmla="*/ 13 w 5"/>
                  <a:gd name="T5" fmla="*/ 8 h 5"/>
                  <a:gd name="T6" fmla="*/ 0 w 5"/>
                  <a:gd name="T7" fmla="*/ 8 h 5"/>
                  <a:gd name="T8" fmla="*/ 8 w 5"/>
                  <a:gd name="T9" fmla="*/ 13 h 5"/>
                  <a:gd name="T10" fmla="*/ 13 w 5"/>
                  <a:gd name="T11" fmla="*/ 21 h 5"/>
                  <a:gd name="T12" fmla="*/ 21 w 5"/>
                  <a:gd name="T13" fmla="*/ 8 h 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1" y="3"/>
                      <a:pt x="1" y="3"/>
                      <a:pt x="2" y="3"/>
                    </a:cubicBezTo>
                    <a:cubicBezTo>
                      <a:pt x="3" y="3"/>
                      <a:pt x="4" y="4"/>
                      <a:pt x="3" y="5"/>
                    </a:cubicBezTo>
                    <a:cubicBezTo>
                      <a:pt x="4" y="5"/>
                      <a:pt x="5" y="3"/>
                      <a:pt x="5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0" name="Freeform 1260">
                <a:extLst>
                  <a:ext uri="{FF2B5EF4-FFF2-40B4-BE49-F238E27FC236}">
                    <a16:creationId xmlns:a16="http://schemas.microsoft.com/office/drawing/2014/main" id="{E64C66BD-4724-86EE-3DC0-B7FA52F814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7" y="3362"/>
                <a:ext cx="18" cy="14"/>
              </a:xfrm>
              <a:custGeom>
                <a:avLst/>
                <a:gdLst>
                  <a:gd name="T0" fmla="*/ 26 w 11"/>
                  <a:gd name="T1" fmla="*/ 30 h 9"/>
                  <a:gd name="T2" fmla="*/ 43 w 11"/>
                  <a:gd name="T3" fmla="*/ 19 h 9"/>
                  <a:gd name="T4" fmla="*/ 26 w 11"/>
                  <a:gd name="T5" fmla="*/ 8 h 9"/>
                  <a:gd name="T6" fmla="*/ 5 w 11"/>
                  <a:gd name="T7" fmla="*/ 8 h 9"/>
                  <a:gd name="T8" fmla="*/ 0 w 11"/>
                  <a:gd name="T9" fmla="*/ 12 h 9"/>
                  <a:gd name="T10" fmla="*/ 8 w 11"/>
                  <a:gd name="T11" fmla="*/ 12 h 9"/>
                  <a:gd name="T12" fmla="*/ 21 w 11"/>
                  <a:gd name="T13" fmla="*/ 14 h 9"/>
                  <a:gd name="T14" fmla="*/ 26 w 11"/>
                  <a:gd name="T15" fmla="*/ 22 h 9"/>
                  <a:gd name="T16" fmla="*/ 18 w 11"/>
                  <a:gd name="T17" fmla="*/ 26 h 9"/>
                  <a:gd name="T18" fmla="*/ 8 w 11"/>
                  <a:gd name="T19" fmla="*/ 30 h 9"/>
                  <a:gd name="T20" fmla="*/ 5 w 11"/>
                  <a:gd name="T21" fmla="*/ 30 h 9"/>
                  <a:gd name="T22" fmla="*/ 5 w 11"/>
                  <a:gd name="T23" fmla="*/ 30 h 9"/>
                  <a:gd name="T24" fmla="*/ 26 w 11"/>
                  <a:gd name="T25" fmla="*/ 30 h 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1" h="9">
                    <a:moveTo>
                      <a:pt x="6" y="8"/>
                    </a:moveTo>
                    <a:cubicBezTo>
                      <a:pt x="9" y="8"/>
                      <a:pt x="9" y="5"/>
                      <a:pt x="10" y="5"/>
                    </a:cubicBezTo>
                    <a:cubicBezTo>
                      <a:pt x="11" y="0"/>
                      <a:pt x="7" y="2"/>
                      <a:pt x="6" y="2"/>
                    </a:cubicBezTo>
                    <a:cubicBezTo>
                      <a:pt x="5" y="2"/>
                      <a:pt x="4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3" y="3"/>
                      <a:pt x="4" y="3"/>
                      <a:pt x="5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5" y="6"/>
                      <a:pt x="5" y="7"/>
                      <a:pt x="4" y="7"/>
                    </a:cubicBezTo>
                    <a:cubicBezTo>
                      <a:pt x="4" y="8"/>
                      <a:pt x="3" y="8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4" y="9"/>
                      <a:pt x="6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1" name="Freeform 1261">
                <a:extLst>
                  <a:ext uri="{FF2B5EF4-FFF2-40B4-BE49-F238E27FC236}">
                    <a16:creationId xmlns:a16="http://schemas.microsoft.com/office/drawing/2014/main" id="{FB742F60-76FF-7635-2412-0C7ADB1B8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78"/>
                <a:ext cx="20" cy="14"/>
              </a:xfrm>
              <a:custGeom>
                <a:avLst/>
                <a:gdLst>
                  <a:gd name="T0" fmla="*/ 48 w 13"/>
                  <a:gd name="T1" fmla="*/ 8 h 9"/>
                  <a:gd name="T2" fmla="*/ 43 w 13"/>
                  <a:gd name="T3" fmla="*/ 5 h 9"/>
                  <a:gd name="T4" fmla="*/ 18 w 13"/>
                  <a:gd name="T5" fmla="*/ 8 h 9"/>
                  <a:gd name="T6" fmla="*/ 12 w 13"/>
                  <a:gd name="T7" fmla="*/ 0 h 9"/>
                  <a:gd name="T8" fmla="*/ 12 w 13"/>
                  <a:gd name="T9" fmla="*/ 0 h 9"/>
                  <a:gd name="T10" fmla="*/ 14 w 13"/>
                  <a:gd name="T11" fmla="*/ 8 h 9"/>
                  <a:gd name="T12" fmla="*/ 22 w 13"/>
                  <a:gd name="T13" fmla="*/ 19 h 9"/>
                  <a:gd name="T14" fmla="*/ 12 w 13"/>
                  <a:gd name="T15" fmla="*/ 26 h 9"/>
                  <a:gd name="T16" fmla="*/ 8 w 13"/>
                  <a:gd name="T17" fmla="*/ 22 h 9"/>
                  <a:gd name="T18" fmla="*/ 0 w 13"/>
                  <a:gd name="T19" fmla="*/ 19 h 9"/>
                  <a:gd name="T20" fmla="*/ 12 w 13"/>
                  <a:gd name="T21" fmla="*/ 26 h 9"/>
                  <a:gd name="T22" fmla="*/ 48 w 13"/>
                  <a:gd name="T23" fmla="*/ 8 h 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3" h="9">
                    <a:moveTo>
                      <a:pt x="13" y="2"/>
                    </a:moveTo>
                    <a:cubicBezTo>
                      <a:pt x="13" y="1"/>
                      <a:pt x="13" y="1"/>
                      <a:pt x="12" y="1"/>
                    </a:cubicBezTo>
                    <a:cubicBezTo>
                      <a:pt x="9" y="1"/>
                      <a:pt x="7" y="2"/>
                      <a:pt x="5" y="2"/>
                    </a:cubicBezTo>
                    <a:cubicBezTo>
                      <a:pt x="4" y="2"/>
                      <a:pt x="4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2"/>
                      <a:pt x="4" y="2"/>
                    </a:cubicBezTo>
                    <a:cubicBezTo>
                      <a:pt x="5" y="3"/>
                      <a:pt x="6" y="3"/>
                      <a:pt x="6" y="5"/>
                    </a:cubicBezTo>
                    <a:cubicBezTo>
                      <a:pt x="5" y="6"/>
                      <a:pt x="4" y="7"/>
                      <a:pt x="3" y="7"/>
                    </a:cubicBezTo>
                    <a:cubicBezTo>
                      <a:pt x="3" y="7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5"/>
                    </a:cubicBezTo>
                    <a:cubicBezTo>
                      <a:pt x="1" y="6"/>
                      <a:pt x="2" y="7"/>
                      <a:pt x="3" y="7"/>
                    </a:cubicBezTo>
                    <a:cubicBezTo>
                      <a:pt x="7" y="9"/>
                      <a:pt x="11" y="6"/>
                      <a:pt x="13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2" name="Freeform 1262">
                <a:extLst>
                  <a:ext uri="{FF2B5EF4-FFF2-40B4-BE49-F238E27FC236}">
                    <a16:creationId xmlns:a16="http://schemas.microsoft.com/office/drawing/2014/main" id="{862CE9AB-D54A-D832-79EA-25AB91A2CA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73"/>
                <a:ext cx="11" cy="8"/>
              </a:xfrm>
              <a:custGeom>
                <a:avLst/>
                <a:gdLst>
                  <a:gd name="T0" fmla="*/ 13 w 7"/>
                  <a:gd name="T1" fmla="*/ 5 h 5"/>
                  <a:gd name="T2" fmla="*/ 8 w 7"/>
                  <a:gd name="T3" fmla="*/ 13 h 5"/>
                  <a:gd name="T4" fmla="*/ 0 w 7"/>
                  <a:gd name="T5" fmla="*/ 16 h 5"/>
                  <a:gd name="T6" fmla="*/ 13 w 7"/>
                  <a:gd name="T7" fmla="*/ 13 h 5"/>
                  <a:gd name="T8" fmla="*/ 13 w 7"/>
                  <a:gd name="T9" fmla="*/ 13 h 5"/>
                  <a:gd name="T10" fmla="*/ 22 w 7"/>
                  <a:gd name="T11" fmla="*/ 8 h 5"/>
                  <a:gd name="T12" fmla="*/ 27 w 7"/>
                  <a:gd name="T13" fmla="*/ 5 h 5"/>
                  <a:gd name="T14" fmla="*/ 13 w 7"/>
                  <a:gd name="T15" fmla="*/ 5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5">
                    <a:moveTo>
                      <a:pt x="3" y="1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1" y="5"/>
                      <a:pt x="3" y="4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4" y="0"/>
                      <a:pt x="3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3" name="Freeform 1263">
                <a:extLst>
                  <a:ext uri="{FF2B5EF4-FFF2-40B4-BE49-F238E27FC236}">
                    <a16:creationId xmlns:a16="http://schemas.microsoft.com/office/drawing/2014/main" id="{A9AC591B-D216-B680-95B7-678D0A0715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1" y="3373"/>
                <a:ext cx="13" cy="5"/>
              </a:xfrm>
              <a:custGeom>
                <a:avLst/>
                <a:gdLst>
                  <a:gd name="T0" fmla="*/ 21 w 8"/>
                  <a:gd name="T1" fmla="*/ 5 h 3"/>
                  <a:gd name="T2" fmla="*/ 26 w 8"/>
                  <a:gd name="T3" fmla="*/ 8 h 3"/>
                  <a:gd name="T4" fmla="*/ 26 w 8"/>
                  <a:gd name="T5" fmla="*/ 13 h 3"/>
                  <a:gd name="T6" fmla="*/ 34 w 8"/>
                  <a:gd name="T7" fmla="*/ 5 h 3"/>
                  <a:gd name="T8" fmla="*/ 34 w 8"/>
                  <a:gd name="T9" fmla="*/ 0 h 3"/>
                  <a:gd name="T10" fmla="*/ 5 w 8"/>
                  <a:gd name="T11" fmla="*/ 0 h 3"/>
                  <a:gd name="T12" fmla="*/ 0 w 8"/>
                  <a:gd name="T13" fmla="*/ 8 h 3"/>
                  <a:gd name="T14" fmla="*/ 5 w 8"/>
                  <a:gd name="T15" fmla="*/ 13 h 3"/>
                  <a:gd name="T16" fmla="*/ 21 w 8"/>
                  <a:gd name="T17" fmla="*/ 5 h 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3">
                    <a:moveTo>
                      <a:pt x="5" y="1"/>
                    </a:moveTo>
                    <a:cubicBezTo>
                      <a:pt x="5" y="1"/>
                      <a:pt x="6" y="2"/>
                      <a:pt x="6" y="2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6" y="0"/>
                      <a:pt x="3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2" y="2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4" name="Freeform 1264">
                <a:extLst>
                  <a:ext uri="{FF2B5EF4-FFF2-40B4-BE49-F238E27FC236}">
                    <a16:creationId xmlns:a16="http://schemas.microsoft.com/office/drawing/2014/main" id="{D8969613-62CA-9E76-693B-3ACD0699C3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361"/>
                <a:ext cx="13" cy="6"/>
              </a:xfrm>
              <a:custGeom>
                <a:avLst/>
                <a:gdLst>
                  <a:gd name="T0" fmla="*/ 0 w 8"/>
                  <a:gd name="T1" fmla="*/ 14 h 4"/>
                  <a:gd name="T2" fmla="*/ 8 w 8"/>
                  <a:gd name="T3" fmla="*/ 12 h 4"/>
                  <a:gd name="T4" fmla="*/ 13 w 8"/>
                  <a:gd name="T5" fmla="*/ 8 h 4"/>
                  <a:gd name="T6" fmla="*/ 18 w 8"/>
                  <a:gd name="T7" fmla="*/ 8 h 4"/>
                  <a:gd name="T8" fmla="*/ 18 w 8"/>
                  <a:gd name="T9" fmla="*/ 8 h 4"/>
                  <a:gd name="T10" fmla="*/ 29 w 8"/>
                  <a:gd name="T11" fmla="*/ 5 h 4"/>
                  <a:gd name="T12" fmla="*/ 34 w 8"/>
                  <a:gd name="T13" fmla="*/ 5 h 4"/>
                  <a:gd name="T14" fmla="*/ 26 w 8"/>
                  <a:gd name="T15" fmla="*/ 0 h 4"/>
                  <a:gd name="T16" fmla="*/ 8 w 8"/>
                  <a:gd name="T17" fmla="*/ 5 h 4"/>
                  <a:gd name="T18" fmla="*/ 0 w 8"/>
                  <a:gd name="T19" fmla="*/ 14 h 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8" h="4">
                    <a:moveTo>
                      <a:pt x="0" y="4"/>
                    </a:moveTo>
                    <a:cubicBezTo>
                      <a:pt x="1" y="4"/>
                      <a:pt x="1" y="4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5" y="1"/>
                      <a:pt x="7" y="1"/>
                    </a:cubicBezTo>
                    <a:cubicBezTo>
                      <a:pt x="7" y="1"/>
                      <a:pt x="8" y="1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2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5" name="Freeform 1265">
                <a:extLst>
                  <a:ext uri="{FF2B5EF4-FFF2-40B4-BE49-F238E27FC236}">
                    <a16:creationId xmlns:a16="http://schemas.microsoft.com/office/drawing/2014/main" id="{6F85F4AE-3B4E-BB7F-2257-F762B8047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3359"/>
                <a:ext cx="16" cy="11"/>
              </a:xfrm>
              <a:custGeom>
                <a:avLst/>
                <a:gdLst>
                  <a:gd name="T0" fmla="*/ 0 w 10"/>
                  <a:gd name="T1" fmla="*/ 13 h 7"/>
                  <a:gd name="T2" fmla="*/ 13 w 10"/>
                  <a:gd name="T3" fmla="*/ 27 h 7"/>
                  <a:gd name="T4" fmla="*/ 5 w 10"/>
                  <a:gd name="T5" fmla="*/ 14 h 7"/>
                  <a:gd name="T6" fmla="*/ 13 w 10"/>
                  <a:gd name="T7" fmla="*/ 5 h 7"/>
                  <a:gd name="T8" fmla="*/ 34 w 10"/>
                  <a:gd name="T9" fmla="*/ 0 h 7"/>
                  <a:gd name="T10" fmla="*/ 42 w 10"/>
                  <a:gd name="T11" fmla="*/ 0 h 7"/>
                  <a:gd name="T12" fmla="*/ 42 w 10"/>
                  <a:gd name="T13" fmla="*/ 0 h 7"/>
                  <a:gd name="T14" fmla="*/ 13 w 10"/>
                  <a:gd name="T15" fmla="*/ 0 h 7"/>
                  <a:gd name="T16" fmla="*/ 0 w 10"/>
                  <a:gd name="T17" fmla="*/ 13 h 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" h="7">
                    <a:moveTo>
                      <a:pt x="0" y="3"/>
                    </a:moveTo>
                    <a:cubicBezTo>
                      <a:pt x="0" y="6"/>
                      <a:pt x="2" y="6"/>
                      <a:pt x="3" y="7"/>
                    </a:cubicBezTo>
                    <a:cubicBezTo>
                      <a:pt x="2" y="6"/>
                      <a:pt x="1" y="5"/>
                      <a:pt x="1" y="4"/>
                    </a:cubicBezTo>
                    <a:cubicBezTo>
                      <a:pt x="2" y="3"/>
                      <a:pt x="2" y="2"/>
                      <a:pt x="3" y="1"/>
                    </a:cubicBezTo>
                    <a:cubicBezTo>
                      <a:pt x="4" y="1"/>
                      <a:pt x="6" y="0"/>
                      <a:pt x="8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3" y="0"/>
                      <a:pt x="0" y="0"/>
                      <a:pt x="0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6" name="Freeform 1266">
                <a:extLst>
                  <a:ext uri="{FF2B5EF4-FFF2-40B4-BE49-F238E27FC236}">
                    <a16:creationId xmlns:a16="http://schemas.microsoft.com/office/drawing/2014/main" id="{9D6BF224-F394-0864-1FD4-C1FA6C6943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3293"/>
                <a:ext cx="51" cy="110"/>
              </a:xfrm>
              <a:custGeom>
                <a:avLst/>
                <a:gdLst>
                  <a:gd name="T0" fmla="*/ 73 w 32"/>
                  <a:gd name="T1" fmla="*/ 5 h 70"/>
                  <a:gd name="T2" fmla="*/ 8 w 32"/>
                  <a:gd name="T3" fmla="*/ 86 h 70"/>
                  <a:gd name="T4" fmla="*/ 53 w 32"/>
                  <a:gd name="T5" fmla="*/ 251 h 70"/>
                  <a:gd name="T6" fmla="*/ 124 w 32"/>
                  <a:gd name="T7" fmla="*/ 135 h 70"/>
                  <a:gd name="T8" fmla="*/ 73 w 32"/>
                  <a:gd name="T9" fmla="*/ 5 h 7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" h="70">
                    <a:moveTo>
                      <a:pt x="18" y="1"/>
                    </a:moveTo>
                    <a:cubicBezTo>
                      <a:pt x="4" y="0"/>
                      <a:pt x="3" y="8"/>
                      <a:pt x="2" y="22"/>
                    </a:cubicBezTo>
                    <a:cubicBezTo>
                      <a:pt x="2" y="33"/>
                      <a:pt x="0" y="60"/>
                      <a:pt x="13" y="65"/>
                    </a:cubicBezTo>
                    <a:cubicBezTo>
                      <a:pt x="26" y="70"/>
                      <a:pt x="31" y="53"/>
                      <a:pt x="31" y="35"/>
                    </a:cubicBezTo>
                    <a:cubicBezTo>
                      <a:pt x="32" y="18"/>
                      <a:pt x="31" y="2"/>
                      <a:pt x="18" y="1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7" name="Freeform 1267">
                <a:extLst>
                  <a:ext uri="{FF2B5EF4-FFF2-40B4-BE49-F238E27FC236}">
                    <a16:creationId xmlns:a16="http://schemas.microsoft.com/office/drawing/2014/main" id="{58CB1618-DC70-2282-963D-8192716106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" y="3296"/>
                <a:ext cx="45" cy="99"/>
              </a:xfrm>
              <a:custGeom>
                <a:avLst/>
                <a:gdLst>
                  <a:gd name="T0" fmla="*/ 116 w 28"/>
                  <a:gd name="T1" fmla="*/ 129 h 63"/>
                  <a:gd name="T2" fmla="*/ 82 w 28"/>
                  <a:gd name="T3" fmla="*/ 237 h 63"/>
                  <a:gd name="T4" fmla="*/ 50 w 28"/>
                  <a:gd name="T5" fmla="*/ 239 h 63"/>
                  <a:gd name="T6" fmla="*/ 8 w 28"/>
                  <a:gd name="T7" fmla="*/ 86 h 63"/>
                  <a:gd name="T8" fmla="*/ 8 w 28"/>
                  <a:gd name="T9" fmla="*/ 77 h 63"/>
                  <a:gd name="T10" fmla="*/ 26 w 28"/>
                  <a:gd name="T11" fmla="*/ 13 h 63"/>
                  <a:gd name="T12" fmla="*/ 68 w 28"/>
                  <a:gd name="T13" fmla="*/ 0 h 63"/>
                  <a:gd name="T14" fmla="*/ 68 w 28"/>
                  <a:gd name="T15" fmla="*/ 0 h 63"/>
                  <a:gd name="T16" fmla="*/ 116 w 28"/>
                  <a:gd name="T17" fmla="*/ 129 h 6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" h="63">
                    <a:moveTo>
                      <a:pt x="28" y="33"/>
                    </a:moveTo>
                    <a:cubicBezTo>
                      <a:pt x="28" y="48"/>
                      <a:pt x="25" y="58"/>
                      <a:pt x="20" y="61"/>
                    </a:cubicBezTo>
                    <a:cubicBezTo>
                      <a:pt x="17" y="63"/>
                      <a:pt x="15" y="63"/>
                      <a:pt x="12" y="62"/>
                    </a:cubicBezTo>
                    <a:cubicBezTo>
                      <a:pt x="0" y="57"/>
                      <a:pt x="1" y="34"/>
                      <a:pt x="2" y="22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2"/>
                      <a:pt x="2" y="6"/>
                      <a:pt x="6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28" y="1"/>
                      <a:pt x="28" y="15"/>
                      <a:pt x="28" y="33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8" name="Freeform 1268">
                <a:extLst>
                  <a:ext uri="{FF2B5EF4-FFF2-40B4-BE49-F238E27FC236}">
                    <a16:creationId xmlns:a16="http://schemas.microsoft.com/office/drawing/2014/main" id="{4B3E44A3-FE38-920F-C367-5C3D0B8CA9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3348"/>
                <a:ext cx="3" cy="3"/>
              </a:xfrm>
              <a:custGeom>
                <a:avLst/>
                <a:gdLst>
                  <a:gd name="T0" fmla="*/ 8 w 2"/>
                  <a:gd name="T1" fmla="*/ 0 h 2"/>
                  <a:gd name="T2" fmla="*/ 0 w 2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2"/>
                      <a:pt x="1" y="2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9" name="Freeform 1269">
                <a:extLst>
                  <a:ext uri="{FF2B5EF4-FFF2-40B4-BE49-F238E27FC236}">
                    <a16:creationId xmlns:a16="http://schemas.microsoft.com/office/drawing/2014/main" id="{5AD766C6-0945-B7CE-12E2-B7F1F6B83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64"/>
                <a:ext cx="4" cy="3"/>
              </a:xfrm>
              <a:custGeom>
                <a:avLst/>
                <a:gdLst>
                  <a:gd name="T0" fmla="*/ 7 w 3"/>
                  <a:gd name="T1" fmla="*/ 0 h 2"/>
                  <a:gd name="T2" fmla="*/ 0 w 3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2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0" name="Freeform 1270">
                <a:extLst>
                  <a:ext uri="{FF2B5EF4-FFF2-40B4-BE49-F238E27FC236}">
                    <a16:creationId xmlns:a16="http://schemas.microsoft.com/office/drawing/2014/main" id="{EE46ADB7-B4E5-5D8F-5A64-4D4483C58F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78"/>
                <a:ext cx="6" cy="3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2"/>
                      <a:pt x="2" y="2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1" name="Freeform 1271">
                <a:extLst>
                  <a:ext uri="{FF2B5EF4-FFF2-40B4-BE49-F238E27FC236}">
                    <a16:creationId xmlns:a16="http://schemas.microsoft.com/office/drawing/2014/main" id="{701CED6E-793C-B90F-28E0-DE06346970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313"/>
                <a:ext cx="5" cy="3"/>
              </a:xfrm>
              <a:custGeom>
                <a:avLst/>
                <a:gdLst>
                  <a:gd name="T0" fmla="*/ 13 w 3"/>
                  <a:gd name="T1" fmla="*/ 0 h 2"/>
                  <a:gd name="T2" fmla="*/ 0 w 3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2"/>
                      <a:pt x="1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2" name="Freeform 1272">
                <a:extLst>
                  <a:ext uri="{FF2B5EF4-FFF2-40B4-BE49-F238E27FC236}">
                    <a16:creationId xmlns:a16="http://schemas.microsoft.com/office/drawing/2014/main" id="{016E8E99-517C-D061-CDDD-0033111B5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1" y="3326"/>
                <a:ext cx="9" cy="5"/>
              </a:xfrm>
              <a:custGeom>
                <a:avLst/>
                <a:gdLst>
                  <a:gd name="T0" fmla="*/ 21 w 6"/>
                  <a:gd name="T1" fmla="*/ 0 h 3"/>
                  <a:gd name="T2" fmla="*/ 8 w 6"/>
                  <a:gd name="T3" fmla="*/ 13 h 3"/>
                  <a:gd name="T4" fmla="*/ 0 w 6"/>
                  <a:gd name="T5" fmla="*/ 8 h 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6" y="0"/>
                    </a:moveTo>
                    <a:cubicBezTo>
                      <a:pt x="5" y="1"/>
                      <a:pt x="4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3" name="Freeform 1273">
                <a:extLst>
                  <a:ext uri="{FF2B5EF4-FFF2-40B4-BE49-F238E27FC236}">
                    <a16:creationId xmlns:a16="http://schemas.microsoft.com/office/drawing/2014/main" id="{DFD5CC68-047A-9D6D-F6DF-5CAEDB649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3335"/>
                <a:ext cx="1" cy="3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1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4" name="Freeform 1274">
                <a:extLst>
                  <a:ext uri="{FF2B5EF4-FFF2-40B4-BE49-F238E27FC236}">
                    <a16:creationId xmlns:a16="http://schemas.microsoft.com/office/drawing/2014/main" id="{CE1BD464-33AA-6A13-3DAB-7D524A82E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356"/>
                <a:ext cx="3" cy="1"/>
              </a:xfrm>
              <a:custGeom>
                <a:avLst/>
                <a:gdLst>
                  <a:gd name="T0" fmla="*/ 0 w 2"/>
                  <a:gd name="T1" fmla="*/ 0 h 1"/>
                  <a:gd name="T2" fmla="*/ 8 w 2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1"/>
                      <a:pt x="1" y="1"/>
                      <a:pt x="2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5" name="Freeform 1275">
                <a:extLst>
                  <a:ext uri="{FF2B5EF4-FFF2-40B4-BE49-F238E27FC236}">
                    <a16:creationId xmlns:a16="http://schemas.microsoft.com/office/drawing/2014/main" id="{34BE882C-EAEA-7A20-D68A-DB88E03948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38" y="3299"/>
                <a:ext cx="38" cy="92"/>
              </a:xfrm>
              <a:custGeom>
                <a:avLst/>
                <a:gdLst>
                  <a:gd name="T0" fmla="*/ 55 w 24"/>
                  <a:gd name="T1" fmla="*/ 73 h 58"/>
                  <a:gd name="T2" fmla="*/ 87 w 24"/>
                  <a:gd name="T3" fmla="*/ 56 h 58"/>
                  <a:gd name="T4" fmla="*/ 33 w 24"/>
                  <a:gd name="T5" fmla="*/ 40 h 58"/>
                  <a:gd name="T6" fmla="*/ 82 w 24"/>
                  <a:gd name="T7" fmla="*/ 27 h 58"/>
                  <a:gd name="T8" fmla="*/ 27 w 24"/>
                  <a:gd name="T9" fmla="*/ 21 h 58"/>
                  <a:gd name="T10" fmla="*/ 16 w 24"/>
                  <a:gd name="T11" fmla="*/ 27 h 58"/>
                  <a:gd name="T12" fmla="*/ 52 w 24"/>
                  <a:gd name="T13" fmla="*/ 56 h 58"/>
                  <a:gd name="T14" fmla="*/ 0 w 24"/>
                  <a:gd name="T15" fmla="*/ 68 h 58"/>
                  <a:gd name="T16" fmla="*/ 27 w 24"/>
                  <a:gd name="T17" fmla="*/ 76 h 58"/>
                  <a:gd name="T18" fmla="*/ 13 w 24"/>
                  <a:gd name="T19" fmla="*/ 81 h 58"/>
                  <a:gd name="T20" fmla="*/ 35 w 24"/>
                  <a:gd name="T21" fmla="*/ 90 h 58"/>
                  <a:gd name="T22" fmla="*/ 33 w 24"/>
                  <a:gd name="T23" fmla="*/ 103 h 58"/>
                  <a:gd name="T24" fmla="*/ 21 w 24"/>
                  <a:gd name="T25" fmla="*/ 143 h 58"/>
                  <a:gd name="T26" fmla="*/ 16 w 24"/>
                  <a:gd name="T27" fmla="*/ 151 h 58"/>
                  <a:gd name="T28" fmla="*/ 8 w 24"/>
                  <a:gd name="T29" fmla="*/ 176 h 58"/>
                  <a:gd name="T30" fmla="*/ 43 w 24"/>
                  <a:gd name="T31" fmla="*/ 184 h 58"/>
                  <a:gd name="T32" fmla="*/ 8 w 24"/>
                  <a:gd name="T33" fmla="*/ 197 h 58"/>
                  <a:gd name="T34" fmla="*/ 76 w 24"/>
                  <a:gd name="T35" fmla="*/ 203 h 58"/>
                  <a:gd name="T36" fmla="*/ 40 w 24"/>
                  <a:gd name="T37" fmla="*/ 198 h 58"/>
                  <a:gd name="T38" fmla="*/ 87 w 24"/>
                  <a:gd name="T39" fmla="*/ 179 h 58"/>
                  <a:gd name="T40" fmla="*/ 73 w 24"/>
                  <a:gd name="T41" fmla="*/ 163 h 58"/>
                  <a:gd name="T42" fmla="*/ 35 w 24"/>
                  <a:gd name="T43" fmla="*/ 163 h 58"/>
                  <a:gd name="T44" fmla="*/ 90 w 24"/>
                  <a:gd name="T45" fmla="*/ 143 h 58"/>
                  <a:gd name="T46" fmla="*/ 27 w 24"/>
                  <a:gd name="T47" fmla="*/ 128 h 58"/>
                  <a:gd name="T48" fmla="*/ 27 w 24"/>
                  <a:gd name="T49" fmla="*/ 124 h 58"/>
                  <a:gd name="T50" fmla="*/ 95 w 24"/>
                  <a:gd name="T51" fmla="*/ 90 h 58"/>
                  <a:gd name="T52" fmla="*/ 87 w 24"/>
                  <a:gd name="T53" fmla="*/ 81 h 58"/>
                  <a:gd name="T54" fmla="*/ 76 w 24"/>
                  <a:gd name="T55" fmla="*/ 121 h 58"/>
                  <a:gd name="T56" fmla="*/ 21 w 24"/>
                  <a:gd name="T57" fmla="*/ 130 h 58"/>
                  <a:gd name="T58" fmla="*/ 82 w 24"/>
                  <a:gd name="T59" fmla="*/ 136 h 58"/>
                  <a:gd name="T60" fmla="*/ 33 w 24"/>
                  <a:gd name="T61" fmla="*/ 159 h 58"/>
                  <a:gd name="T62" fmla="*/ 68 w 24"/>
                  <a:gd name="T63" fmla="*/ 168 h 58"/>
                  <a:gd name="T64" fmla="*/ 82 w 24"/>
                  <a:gd name="T65" fmla="*/ 179 h 58"/>
                  <a:gd name="T66" fmla="*/ 48 w 24"/>
                  <a:gd name="T67" fmla="*/ 192 h 58"/>
                  <a:gd name="T68" fmla="*/ 60 w 24"/>
                  <a:gd name="T69" fmla="*/ 206 h 58"/>
                  <a:gd name="T70" fmla="*/ 76 w 24"/>
                  <a:gd name="T71" fmla="*/ 206 h 58"/>
                  <a:gd name="T72" fmla="*/ 13 w 24"/>
                  <a:gd name="T73" fmla="*/ 192 h 58"/>
                  <a:gd name="T74" fmla="*/ 48 w 24"/>
                  <a:gd name="T75" fmla="*/ 184 h 58"/>
                  <a:gd name="T76" fmla="*/ 8 w 24"/>
                  <a:gd name="T77" fmla="*/ 171 h 58"/>
                  <a:gd name="T78" fmla="*/ 16 w 24"/>
                  <a:gd name="T79" fmla="*/ 151 h 58"/>
                  <a:gd name="T80" fmla="*/ 21 w 24"/>
                  <a:gd name="T81" fmla="*/ 141 h 58"/>
                  <a:gd name="T82" fmla="*/ 33 w 24"/>
                  <a:gd name="T83" fmla="*/ 108 h 58"/>
                  <a:gd name="T84" fmla="*/ 35 w 24"/>
                  <a:gd name="T85" fmla="*/ 89 h 58"/>
                  <a:gd name="T86" fmla="*/ 13 w 24"/>
                  <a:gd name="T87" fmla="*/ 82 h 58"/>
                  <a:gd name="T88" fmla="*/ 33 w 24"/>
                  <a:gd name="T89" fmla="*/ 73 h 58"/>
                  <a:gd name="T90" fmla="*/ 5 w 24"/>
                  <a:gd name="T91" fmla="*/ 68 h 58"/>
                  <a:gd name="T92" fmla="*/ 52 w 24"/>
                  <a:gd name="T93" fmla="*/ 63 h 58"/>
                  <a:gd name="T94" fmla="*/ 5 w 24"/>
                  <a:gd name="T95" fmla="*/ 40 h 58"/>
                  <a:gd name="T96" fmla="*/ 48 w 24"/>
                  <a:gd name="T97" fmla="*/ 16 h 58"/>
                  <a:gd name="T98" fmla="*/ 48 w 24"/>
                  <a:gd name="T99" fmla="*/ 5 h 58"/>
                  <a:gd name="T100" fmla="*/ 35 w 24"/>
                  <a:gd name="T101" fmla="*/ 35 h 58"/>
                  <a:gd name="T102" fmla="*/ 82 w 24"/>
                  <a:gd name="T103" fmla="*/ 48 h 58"/>
                  <a:gd name="T104" fmla="*/ 55 w 24"/>
                  <a:gd name="T105" fmla="*/ 68 h 58"/>
                  <a:gd name="T106" fmla="*/ 76 w 24"/>
                  <a:gd name="T107" fmla="*/ 206 h 58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24" h="58">
                    <a:moveTo>
                      <a:pt x="22" y="20"/>
                    </a:moveTo>
                    <a:cubicBezTo>
                      <a:pt x="21" y="18"/>
                      <a:pt x="19" y="19"/>
                      <a:pt x="19" y="19"/>
                    </a:cubicBezTo>
                    <a:cubicBezTo>
                      <a:pt x="18" y="19"/>
                      <a:pt x="16" y="19"/>
                      <a:pt x="15" y="18"/>
                    </a:cubicBezTo>
                    <a:cubicBezTo>
                      <a:pt x="15" y="18"/>
                      <a:pt x="14" y="18"/>
                      <a:pt x="14" y="18"/>
                    </a:cubicBezTo>
                    <a:cubicBezTo>
                      <a:pt x="14" y="18"/>
                      <a:pt x="15" y="17"/>
                      <a:pt x="15" y="17"/>
                    </a:cubicBezTo>
                    <a:cubicBezTo>
                      <a:pt x="15" y="17"/>
                      <a:pt x="17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5"/>
                      <a:pt x="22" y="14"/>
                    </a:cubicBezTo>
                    <a:cubicBezTo>
                      <a:pt x="22" y="13"/>
                      <a:pt x="22" y="12"/>
                      <a:pt x="21" y="12"/>
                    </a:cubicBezTo>
                    <a:cubicBezTo>
                      <a:pt x="21" y="11"/>
                      <a:pt x="20" y="11"/>
                      <a:pt x="19" y="11"/>
                    </a:cubicBezTo>
                    <a:cubicBezTo>
                      <a:pt x="19" y="11"/>
                      <a:pt x="9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10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19" y="2"/>
                      <a:pt x="16" y="0"/>
                      <a:pt x="12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2"/>
                      <a:pt x="4" y="3"/>
                      <a:pt x="4" y="4"/>
                    </a:cubicBezTo>
                    <a:cubicBezTo>
                      <a:pt x="5" y="4"/>
                      <a:pt x="5" y="5"/>
                      <a:pt x="7" y="5"/>
                    </a:cubicBezTo>
                    <a:cubicBezTo>
                      <a:pt x="7" y="5"/>
                      <a:pt x="12" y="5"/>
                      <a:pt x="12" y="5"/>
                    </a:cubicBezTo>
                    <a:cubicBezTo>
                      <a:pt x="12" y="5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7"/>
                      <a:pt x="1" y="8"/>
                      <a:pt x="1" y="10"/>
                    </a:cubicBezTo>
                    <a:cubicBezTo>
                      <a:pt x="1" y="14"/>
                      <a:pt x="3" y="14"/>
                      <a:pt x="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3" y="14"/>
                      <a:pt x="13" y="14"/>
                    </a:cubicBezTo>
                    <a:cubicBezTo>
                      <a:pt x="13" y="15"/>
                      <a:pt x="12" y="15"/>
                      <a:pt x="1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1" y="16"/>
                      <a:pt x="1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0" y="18"/>
                      <a:pt x="1" y="19"/>
                      <a:pt x="2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7" y="19"/>
                      <a:pt x="7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7" y="21"/>
                      <a:pt x="6" y="21"/>
                      <a:pt x="4" y="21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1" y="20"/>
                      <a:pt x="0" y="21"/>
                      <a:pt x="0" y="22"/>
                    </a:cubicBezTo>
                    <a:cubicBezTo>
                      <a:pt x="0" y="23"/>
                      <a:pt x="0" y="23"/>
                      <a:pt x="1" y="23"/>
                    </a:cubicBezTo>
                    <a:cubicBezTo>
                      <a:pt x="1" y="24"/>
                      <a:pt x="2" y="24"/>
                      <a:pt x="2" y="24"/>
                    </a:cubicBezTo>
                    <a:cubicBezTo>
                      <a:pt x="4" y="24"/>
                      <a:pt x="7" y="24"/>
                      <a:pt x="9" y="23"/>
                    </a:cubicBezTo>
                    <a:cubicBezTo>
                      <a:pt x="11" y="23"/>
                      <a:pt x="14" y="23"/>
                      <a:pt x="15" y="23"/>
                    </a:cubicBezTo>
                    <a:cubicBezTo>
                      <a:pt x="17" y="23"/>
                      <a:pt x="17" y="23"/>
                      <a:pt x="17" y="24"/>
                    </a:cubicBezTo>
                    <a:cubicBezTo>
                      <a:pt x="18" y="25"/>
                      <a:pt x="16" y="25"/>
                      <a:pt x="15" y="26"/>
                    </a:cubicBezTo>
                    <a:cubicBezTo>
                      <a:pt x="14" y="26"/>
                      <a:pt x="11" y="26"/>
                      <a:pt x="8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2" y="26"/>
                      <a:pt x="2" y="26"/>
                      <a:pt x="1" y="27"/>
                    </a:cubicBezTo>
                    <a:cubicBezTo>
                      <a:pt x="0" y="28"/>
                      <a:pt x="0" y="29"/>
                      <a:pt x="0" y="31"/>
                    </a:cubicBezTo>
                    <a:cubicBezTo>
                      <a:pt x="0" y="35"/>
                      <a:pt x="3" y="36"/>
                      <a:pt x="5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7"/>
                      <a:pt x="15" y="37"/>
                      <a:pt x="14" y="37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2" y="37"/>
                      <a:pt x="1" y="38"/>
                    </a:cubicBezTo>
                    <a:cubicBezTo>
                      <a:pt x="1" y="39"/>
                      <a:pt x="0" y="40"/>
                      <a:pt x="1" y="41"/>
                    </a:cubicBezTo>
                    <a:cubicBezTo>
                      <a:pt x="1" y="43"/>
                      <a:pt x="1" y="43"/>
                      <a:pt x="2" y="44"/>
                    </a:cubicBezTo>
                    <a:cubicBezTo>
                      <a:pt x="3" y="45"/>
                      <a:pt x="4" y="45"/>
                      <a:pt x="5" y="45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0" y="45"/>
                      <a:pt x="11" y="45"/>
                      <a:pt x="11" y="46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11" y="47"/>
                      <a:pt x="10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9"/>
                    </a:cubicBezTo>
                    <a:cubicBezTo>
                      <a:pt x="3" y="53"/>
                      <a:pt x="6" y="56"/>
                      <a:pt x="9" y="57"/>
                    </a:cubicBezTo>
                    <a:cubicBezTo>
                      <a:pt x="10" y="58"/>
                      <a:pt x="11" y="58"/>
                      <a:pt x="12" y="58"/>
                    </a:cubicBezTo>
                    <a:cubicBezTo>
                      <a:pt x="15" y="58"/>
                      <a:pt x="17" y="56"/>
                      <a:pt x="19" y="52"/>
                    </a:cubicBezTo>
                    <a:cubicBezTo>
                      <a:pt x="20" y="52"/>
                      <a:pt x="20" y="51"/>
                      <a:pt x="19" y="51"/>
                    </a:cubicBezTo>
                    <a:cubicBezTo>
                      <a:pt x="19" y="51"/>
                      <a:pt x="18" y="51"/>
                      <a:pt x="18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3" y="51"/>
                      <a:pt x="12" y="52"/>
                      <a:pt x="11" y="51"/>
                    </a:cubicBezTo>
                    <a:cubicBezTo>
                      <a:pt x="10" y="51"/>
                      <a:pt x="10" y="51"/>
                      <a:pt x="10" y="50"/>
                    </a:cubicBezTo>
                    <a:cubicBezTo>
                      <a:pt x="10" y="50"/>
                      <a:pt x="10" y="49"/>
                      <a:pt x="12" y="49"/>
                    </a:cubicBezTo>
                    <a:cubicBezTo>
                      <a:pt x="13" y="49"/>
                      <a:pt x="14" y="49"/>
                      <a:pt x="15" y="49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9"/>
                      <a:pt x="22" y="46"/>
                      <a:pt x="22" y="45"/>
                    </a:cubicBezTo>
                    <a:cubicBezTo>
                      <a:pt x="22" y="45"/>
                      <a:pt x="22" y="45"/>
                      <a:pt x="22" y="45"/>
                    </a:cubicBezTo>
                    <a:cubicBezTo>
                      <a:pt x="22" y="43"/>
                      <a:pt x="22" y="42"/>
                      <a:pt x="22" y="41"/>
                    </a:cubicBezTo>
                    <a:cubicBezTo>
                      <a:pt x="21" y="41"/>
                      <a:pt x="19" y="41"/>
                      <a:pt x="19" y="41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4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0"/>
                      <a:pt x="11" y="40"/>
                      <a:pt x="12" y="40"/>
                    </a:cubicBezTo>
                    <a:cubicBezTo>
                      <a:pt x="12" y="40"/>
                      <a:pt x="15" y="40"/>
                      <a:pt x="15" y="40"/>
                    </a:cubicBezTo>
                    <a:cubicBezTo>
                      <a:pt x="17" y="40"/>
                      <a:pt x="23" y="40"/>
                      <a:pt x="23" y="36"/>
                    </a:cubicBezTo>
                    <a:cubicBezTo>
                      <a:pt x="23" y="35"/>
                      <a:pt x="23" y="34"/>
                      <a:pt x="22" y="34"/>
                    </a:cubicBezTo>
                    <a:cubicBezTo>
                      <a:pt x="21" y="32"/>
                      <a:pt x="18" y="32"/>
                      <a:pt x="16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8" y="31"/>
                      <a:pt x="16" y="31"/>
                      <a:pt x="19" y="31"/>
                    </a:cubicBezTo>
                    <a:cubicBezTo>
                      <a:pt x="20" y="31"/>
                      <a:pt x="22" y="30"/>
                      <a:pt x="23" y="29"/>
                    </a:cubicBezTo>
                    <a:cubicBezTo>
                      <a:pt x="23" y="29"/>
                      <a:pt x="24" y="28"/>
                      <a:pt x="24" y="26"/>
                    </a:cubicBezTo>
                    <a:cubicBezTo>
                      <a:pt x="24" y="26"/>
                      <a:pt x="24" y="23"/>
                      <a:pt x="24" y="23"/>
                    </a:cubicBezTo>
                    <a:cubicBezTo>
                      <a:pt x="24" y="21"/>
                      <a:pt x="23" y="20"/>
                      <a:pt x="22" y="20"/>
                    </a:cubicBezTo>
                    <a:close/>
                    <a:moveTo>
                      <a:pt x="14" y="19"/>
                    </a:moveTo>
                    <a:cubicBezTo>
                      <a:pt x="16" y="20"/>
                      <a:pt x="19" y="20"/>
                      <a:pt x="19" y="20"/>
                    </a:cubicBezTo>
                    <a:cubicBezTo>
                      <a:pt x="19" y="20"/>
                      <a:pt x="21" y="19"/>
                      <a:pt x="22" y="20"/>
                    </a:cubicBezTo>
                    <a:cubicBezTo>
                      <a:pt x="22" y="21"/>
                      <a:pt x="23" y="22"/>
                      <a:pt x="23" y="23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7"/>
                      <a:pt x="23" y="28"/>
                      <a:pt x="22" y="29"/>
                    </a:cubicBezTo>
                    <a:cubicBezTo>
                      <a:pt x="21" y="30"/>
                      <a:pt x="20" y="30"/>
                      <a:pt x="19" y="30"/>
                    </a:cubicBezTo>
                    <a:cubicBezTo>
                      <a:pt x="12" y="30"/>
                      <a:pt x="8" y="30"/>
                      <a:pt x="7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30"/>
                      <a:pt x="5" y="31"/>
                      <a:pt x="5" y="31"/>
                    </a:cubicBezTo>
                    <a:cubicBezTo>
                      <a:pt x="5" y="32"/>
                      <a:pt x="5" y="32"/>
                      <a:pt x="5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7" y="33"/>
                      <a:pt x="10" y="33"/>
                      <a:pt x="15" y="3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20" y="33"/>
                      <a:pt x="21" y="34"/>
                    </a:cubicBezTo>
                    <a:cubicBezTo>
                      <a:pt x="22" y="35"/>
                      <a:pt x="22" y="35"/>
                      <a:pt x="22" y="36"/>
                    </a:cubicBezTo>
                    <a:cubicBezTo>
                      <a:pt x="22" y="39"/>
                      <a:pt x="16" y="39"/>
                      <a:pt x="15" y="39"/>
                    </a:cubicBezTo>
                    <a:cubicBezTo>
                      <a:pt x="12" y="39"/>
                      <a:pt x="12" y="39"/>
                      <a:pt x="12" y="39"/>
                    </a:cubicBezTo>
                    <a:cubicBezTo>
                      <a:pt x="10" y="39"/>
                      <a:pt x="9" y="39"/>
                      <a:pt x="8" y="40"/>
                    </a:cubicBezTo>
                    <a:cubicBezTo>
                      <a:pt x="8" y="40"/>
                      <a:pt x="8" y="41"/>
                      <a:pt x="8" y="41"/>
                    </a:cubicBezTo>
                    <a:cubicBezTo>
                      <a:pt x="8" y="43"/>
                      <a:pt x="10" y="43"/>
                      <a:pt x="12" y="43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4" y="43"/>
                      <a:pt x="16" y="43"/>
                      <a:pt x="17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0" y="42"/>
                      <a:pt x="21" y="42"/>
                      <a:pt x="21" y="42"/>
                    </a:cubicBezTo>
                    <a:cubicBezTo>
                      <a:pt x="21" y="42"/>
                      <a:pt x="21" y="43"/>
                      <a:pt x="21" y="45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1" y="46"/>
                      <a:pt x="20" y="48"/>
                      <a:pt x="18" y="48"/>
                    </a:cubicBezTo>
                    <a:cubicBezTo>
                      <a:pt x="18" y="48"/>
                      <a:pt x="15" y="48"/>
                      <a:pt x="15" y="48"/>
                    </a:cubicBezTo>
                    <a:cubicBezTo>
                      <a:pt x="14" y="48"/>
                      <a:pt x="13" y="48"/>
                      <a:pt x="12" y="48"/>
                    </a:cubicBezTo>
                    <a:cubicBezTo>
                      <a:pt x="11" y="48"/>
                      <a:pt x="9" y="49"/>
                      <a:pt x="9" y="50"/>
                    </a:cubicBezTo>
                    <a:cubicBezTo>
                      <a:pt x="9" y="51"/>
                      <a:pt x="10" y="52"/>
                      <a:pt x="11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3" y="52"/>
                      <a:pt x="14" y="52"/>
                      <a:pt x="15" y="52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8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ubicBezTo>
                      <a:pt x="16" y="57"/>
                      <a:pt x="13" y="58"/>
                      <a:pt x="9" y="57"/>
                    </a:cubicBezTo>
                    <a:cubicBezTo>
                      <a:pt x="6" y="56"/>
                      <a:pt x="4" y="53"/>
                      <a:pt x="3" y="49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5" y="48"/>
                      <a:pt x="8" y="48"/>
                      <a:pt x="10" y="48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2" y="47"/>
                      <a:pt x="12" y="46"/>
                      <a:pt x="12" y="46"/>
                    </a:cubicBezTo>
                    <a:cubicBezTo>
                      <a:pt x="12" y="45"/>
                      <a:pt x="12" y="45"/>
                      <a:pt x="11" y="44"/>
                    </a:cubicBezTo>
                    <a:cubicBezTo>
                      <a:pt x="11" y="44"/>
                      <a:pt x="10" y="44"/>
                      <a:pt x="10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4" y="44"/>
                      <a:pt x="3" y="44"/>
                      <a:pt x="2" y="43"/>
                    </a:cubicBezTo>
                    <a:cubicBezTo>
                      <a:pt x="2" y="43"/>
                      <a:pt x="1" y="42"/>
                      <a:pt x="1" y="41"/>
                    </a:cubicBezTo>
                    <a:cubicBezTo>
                      <a:pt x="1" y="40"/>
                      <a:pt x="2" y="39"/>
                      <a:pt x="2" y="39"/>
                    </a:cubicBezTo>
                    <a:cubicBezTo>
                      <a:pt x="3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5"/>
                      <a:pt x="15" y="35"/>
                      <a:pt x="14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3" y="35"/>
                      <a:pt x="1" y="34"/>
                      <a:pt x="1" y="31"/>
                    </a:cubicBezTo>
                    <a:cubicBezTo>
                      <a:pt x="1" y="29"/>
                      <a:pt x="1" y="28"/>
                      <a:pt x="2" y="27"/>
                    </a:cubicBezTo>
                    <a:cubicBezTo>
                      <a:pt x="2" y="27"/>
                      <a:pt x="3" y="26"/>
                      <a:pt x="4" y="26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11" y="27"/>
                      <a:pt x="14" y="27"/>
                      <a:pt x="15" y="26"/>
                    </a:cubicBezTo>
                    <a:cubicBezTo>
                      <a:pt x="18" y="26"/>
                      <a:pt x="18" y="25"/>
                      <a:pt x="18" y="24"/>
                    </a:cubicBezTo>
                    <a:cubicBezTo>
                      <a:pt x="18" y="23"/>
                      <a:pt x="18" y="22"/>
                      <a:pt x="15" y="22"/>
                    </a:cubicBezTo>
                    <a:cubicBezTo>
                      <a:pt x="13" y="22"/>
                      <a:pt x="11" y="22"/>
                      <a:pt x="9" y="22"/>
                    </a:cubicBezTo>
                    <a:cubicBezTo>
                      <a:pt x="7" y="23"/>
                      <a:pt x="4" y="23"/>
                      <a:pt x="2" y="23"/>
                    </a:cubicBezTo>
                    <a:cubicBezTo>
                      <a:pt x="2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2"/>
                    </a:cubicBezTo>
                    <a:cubicBezTo>
                      <a:pt x="1" y="22"/>
                      <a:pt x="2" y="21"/>
                      <a:pt x="3" y="21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6" y="22"/>
                      <a:pt x="7" y="22"/>
                      <a:pt x="8" y="21"/>
                    </a:cubicBezTo>
                    <a:cubicBezTo>
                      <a:pt x="8" y="21"/>
                      <a:pt x="9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2" y="18"/>
                      <a:pt x="2" y="18"/>
                    </a:cubicBezTo>
                    <a:cubicBezTo>
                      <a:pt x="2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4" y="15"/>
                      <a:pt x="14" y="14"/>
                    </a:cubicBezTo>
                    <a:cubicBezTo>
                      <a:pt x="14" y="13"/>
                      <a:pt x="13" y="13"/>
                      <a:pt x="12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2" y="13"/>
                      <a:pt x="1" y="10"/>
                    </a:cubicBezTo>
                    <a:cubicBezTo>
                      <a:pt x="1" y="9"/>
                      <a:pt x="2" y="8"/>
                      <a:pt x="4" y="8"/>
                    </a:cubicBezTo>
                    <a:cubicBezTo>
                      <a:pt x="4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4" y="6"/>
                    </a:cubicBezTo>
                    <a:cubicBezTo>
                      <a:pt x="14" y="5"/>
                      <a:pt x="13" y="4"/>
                      <a:pt x="12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8" y="1"/>
                      <a:pt x="9" y="1"/>
                      <a:pt x="12" y="1"/>
                    </a:cubicBezTo>
                    <a:cubicBezTo>
                      <a:pt x="16" y="1"/>
                      <a:pt x="18" y="3"/>
                      <a:pt x="20" y="7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5" y="9"/>
                      <a:pt x="9" y="9"/>
                      <a:pt x="9" y="9"/>
                    </a:cubicBezTo>
                    <a:cubicBezTo>
                      <a:pt x="8" y="9"/>
                      <a:pt x="7" y="9"/>
                      <a:pt x="7" y="10"/>
                    </a:cubicBezTo>
                    <a:cubicBezTo>
                      <a:pt x="7" y="11"/>
                      <a:pt x="8" y="12"/>
                      <a:pt x="9" y="12"/>
                    </a:cubicBezTo>
                    <a:cubicBezTo>
                      <a:pt x="9" y="12"/>
                      <a:pt x="19" y="12"/>
                      <a:pt x="19" y="12"/>
                    </a:cubicBezTo>
                    <a:cubicBezTo>
                      <a:pt x="20" y="12"/>
                      <a:pt x="20" y="12"/>
                      <a:pt x="21" y="12"/>
                    </a:cubicBezTo>
                    <a:cubicBezTo>
                      <a:pt x="21" y="13"/>
                      <a:pt x="21" y="13"/>
                      <a:pt x="21" y="14"/>
                    </a:cubicBezTo>
                    <a:cubicBezTo>
                      <a:pt x="21" y="15"/>
                      <a:pt x="21" y="16"/>
                      <a:pt x="19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6"/>
                      <a:pt x="15" y="16"/>
                      <a:pt x="14" y="17"/>
                    </a:cubicBezTo>
                    <a:cubicBezTo>
                      <a:pt x="14" y="17"/>
                      <a:pt x="14" y="17"/>
                      <a:pt x="14" y="18"/>
                    </a:cubicBezTo>
                    <a:cubicBezTo>
                      <a:pt x="14" y="18"/>
                      <a:pt x="14" y="19"/>
                      <a:pt x="14" y="19"/>
                    </a:cubicBezTo>
                    <a:close/>
                    <a:moveTo>
                      <a:pt x="19" y="52"/>
                    </a:move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6" name="Freeform 1276">
                <a:extLst>
                  <a:ext uri="{FF2B5EF4-FFF2-40B4-BE49-F238E27FC236}">
                    <a16:creationId xmlns:a16="http://schemas.microsoft.com/office/drawing/2014/main" id="{9C1723F3-CE6B-BBB9-3AF0-AC03DB165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299"/>
                <a:ext cx="38" cy="92"/>
              </a:xfrm>
              <a:custGeom>
                <a:avLst/>
                <a:gdLst>
                  <a:gd name="T0" fmla="*/ 76 w 24"/>
                  <a:gd name="T1" fmla="*/ 76 h 58"/>
                  <a:gd name="T2" fmla="*/ 55 w 24"/>
                  <a:gd name="T3" fmla="*/ 73 h 58"/>
                  <a:gd name="T4" fmla="*/ 73 w 24"/>
                  <a:gd name="T5" fmla="*/ 68 h 58"/>
                  <a:gd name="T6" fmla="*/ 87 w 24"/>
                  <a:gd name="T7" fmla="*/ 56 h 58"/>
                  <a:gd name="T8" fmla="*/ 76 w 24"/>
                  <a:gd name="T9" fmla="*/ 43 h 58"/>
                  <a:gd name="T10" fmla="*/ 33 w 24"/>
                  <a:gd name="T11" fmla="*/ 40 h 58"/>
                  <a:gd name="T12" fmla="*/ 81 w 24"/>
                  <a:gd name="T13" fmla="*/ 35 h 58"/>
                  <a:gd name="T14" fmla="*/ 82 w 24"/>
                  <a:gd name="T15" fmla="*/ 27 h 58"/>
                  <a:gd name="T16" fmla="*/ 25 w 24"/>
                  <a:gd name="T17" fmla="*/ 8 h 58"/>
                  <a:gd name="T18" fmla="*/ 27 w 24"/>
                  <a:gd name="T19" fmla="*/ 21 h 58"/>
                  <a:gd name="T20" fmla="*/ 52 w 24"/>
                  <a:gd name="T21" fmla="*/ 25 h 58"/>
                  <a:gd name="T22" fmla="*/ 16 w 24"/>
                  <a:gd name="T23" fmla="*/ 27 h 58"/>
                  <a:gd name="T24" fmla="*/ 13 w 24"/>
                  <a:gd name="T25" fmla="*/ 56 h 58"/>
                  <a:gd name="T26" fmla="*/ 52 w 24"/>
                  <a:gd name="T27" fmla="*/ 56 h 58"/>
                  <a:gd name="T28" fmla="*/ 8 w 24"/>
                  <a:gd name="T29" fmla="*/ 60 h 58"/>
                  <a:gd name="T30" fmla="*/ 0 w 24"/>
                  <a:gd name="T31" fmla="*/ 68 h 58"/>
                  <a:gd name="T32" fmla="*/ 25 w 24"/>
                  <a:gd name="T33" fmla="*/ 76 h 58"/>
                  <a:gd name="T34" fmla="*/ 27 w 24"/>
                  <a:gd name="T35" fmla="*/ 76 h 58"/>
                  <a:gd name="T36" fmla="*/ 33 w 24"/>
                  <a:gd name="T37" fmla="*/ 81 h 58"/>
                  <a:gd name="T38" fmla="*/ 13 w 24"/>
                  <a:gd name="T39" fmla="*/ 81 h 58"/>
                  <a:gd name="T40" fmla="*/ 5 w 24"/>
                  <a:gd name="T41" fmla="*/ 90 h 58"/>
                  <a:gd name="T42" fmla="*/ 35 w 24"/>
                  <a:gd name="T43" fmla="*/ 90 h 58"/>
                  <a:gd name="T44" fmla="*/ 68 w 24"/>
                  <a:gd name="T45" fmla="*/ 95 h 58"/>
                  <a:gd name="T46" fmla="*/ 33 w 24"/>
                  <a:gd name="T47" fmla="*/ 103 h 58"/>
                  <a:gd name="T48" fmla="*/ 5 w 24"/>
                  <a:gd name="T49" fmla="*/ 108 h 58"/>
                  <a:gd name="T50" fmla="*/ 21 w 24"/>
                  <a:gd name="T51" fmla="*/ 143 h 58"/>
                  <a:gd name="T52" fmla="*/ 60 w 24"/>
                  <a:gd name="T53" fmla="*/ 143 h 58"/>
                  <a:gd name="T54" fmla="*/ 16 w 24"/>
                  <a:gd name="T55" fmla="*/ 151 h 58"/>
                  <a:gd name="T56" fmla="*/ 5 w 24"/>
                  <a:gd name="T57" fmla="*/ 151 h 58"/>
                  <a:gd name="T58" fmla="*/ 8 w 24"/>
                  <a:gd name="T59" fmla="*/ 176 h 58"/>
                  <a:gd name="T60" fmla="*/ 40 w 24"/>
                  <a:gd name="T61" fmla="*/ 179 h 58"/>
                  <a:gd name="T62" fmla="*/ 43 w 24"/>
                  <a:gd name="T63" fmla="*/ 184 h 58"/>
                  <a:gd name="T64" fmla="*/ 13 w 24"/>
                  <a:gd name="T65" fmla="*/ 189 h 58"/>
                  <a:gd name="T66" fmla="*/ 8 w 24"/>
                  <a:gd name="T67" fmla="*/ 197 h 58"/>
                  <a:gd name="T68" fmla="*/ 48 w 24"/>
                  <a:gd name="T69" fmla="*/ 232 h 58"/>
                  <a:gd name="T70" fmla="*/ 76 w 24"/>
                  <a:gd name="T71" fmla="*/ 203 h 58"/>
                  <a:gd name="T72" fmla="*/ 60 w 24"/>
                  <a:gd name="T73" fmla="*/ 203 h 58"/>
                  <a:gd name="T74" fmla="*/ 40 w 24"/>
                  <a:gd name="T75" fmla="*/ 198 h 58"/>
                  <a:gd name="T76" fmla="*/ 60 w 24"/>
                  <a:gd name="T77" fmla="*/ 197 h 58"/>
                  <a:gd name="T78" fmla="*/ 87 w 24"/>
                  <a:gd name="T79" fmla="*/ 179 h 58"/>
                  <a:gd name="T80" fmla="*/ 87 w 24"/>
                  <a:gd name="T81" fmla="*/ 163 h 58"/>
                  <a:gd name="T82" fmla="*/ 73 w 24"/>
                  <a:gd name="T83" fmla="*/ 163 h 58"/>
                  <a:gd name="T84" fmla="*/ 48 w 24"/>
                  <a:gd name="T85" fmla="*/ 168 h 58"/>
                  <a:gd name="T86" fmla="*/ 35 w 24"/>
                  <a:gd name="T87" fmla="*/ 163 h 58"/>
                  <a:gd name="T88" fmla="*/ 48 w 24"/>
                  <a:gd name="T89" fmla="*/ 159 h 58"/>
                  <a:gd name="T90" fmla="*/ 90 w 24"/>
                  <a:gd name="T91" fmla="*/ 143 h 58"/>
                  <a:gd name="T92" fmla="*/ 63 w 24"/>
                  <a:gd name="T93" fmla="*/ 128 h 58"/>
                  <a:gd name="T94" fmla="*/ 27 w 24"/>
                  <a:gd name="T95" fmla="*/ 128 h 58"/>
                  <a:gd name="T96" fmla="*/ 25 w 24"/>
                  <a:gd name="T97" fmla="*/ 124 h 58"/>
                  <a:gd name="T98" fmla="*/ 27 w 24"/>
                  <a:gd name="T99" fmla="*/ 124 h 58"/>
                  <a:gd name="T100" fmla="*/ 90 w 24"/>
                  <a:gd name="T101" fmla="*/ 116 h 58"/>
                  <a:gd name="T102" fmla="*/ 95 w 24"/>
                  <a:gd name="T103" fmla="*/ 90 h 58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24" h="58">
                    <a:moveTo>
                      <a:pt x="22" y="20"/>
                    </a:moveTo>
                    <a:cubicBezTo>
                      <a:pt x="21" y="18"/>
                      <a:pt x="19" y="19"/>
                      <a:pt x="19" y="19"/>
                    </a:cubicBezTo>
                    <a:cubicBezTo>
                      <a:pt x="18" y="19"/>
                      <a:pt x="16" y="19"/>
                      <a:pt x="15" y="18"/>
                    </a:cubicBezTo>
                    <a:cubicBezTo>
                      <a:pt x="15" y="18"/>
                      <a:pt x="14" y="18"/>
                      <a:pt x="14" y="18"/>
                    </a:cubicBezTo>
                    <a:cubicBezTo>
                      <a:pt x="14" y="18"/>
                      <a:pt x="15" y="17"/>
                      <a:pt x="15" y="17"/>
                    </a:cubicBezTo>
                    <a:cubicBezTo>
                      <a:pt x="15" y="17"/>
                      <a:pt x="17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5"/>
                      <a:pt x="22" y="14"/>
                    </a:cubicBezTo>
                    <a:cubicBezTo>
                      <a:pt x="22" y="13"/>
                      <a:pt x="22" y="12"/>
                      <a:pt x="21" y="12"/>
                    </a:cubicBezTo>
                    <a:cubicBezTo>
                      <a:pt x="21" y="11"/>
                      <a:pt x="20" y="11"/>
                      <a:pt x="19" y="11"/>
                    </a:cubicBezTo>
                    <a:cubicBezTo>
                      <a:pt x="19" y="11"/>
                      <a:pt x="9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10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19" y="2"/>
                      <a:pt x="16" y="0"/>
                      <a:pt x="12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2"/>
                      <a:pt x="4" y="3"/>
                      <a:pt x="4" y="4"/>
                    </a:cubicBezTo>
                    <a:cubicBezTo>
                      <a:pt x="5" y="4"/>
                      <a:pt x="5" y="5"/>
                      <a:pt x="7" y="5"/>
                    </a:cubicBezTo>
                    <a:cubicBezTo>
                      <a:pt x="7" y="5"/>
                      <a:pt x="12" y="5"/>
                      <a:pt x="12" y="5"/>
                    </a:cubicBezTo>
                    <a:cubicBezTo>
                      <a:pt x="12" y="5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7"/>
                      <a:pt x="1" y="8"/>
                      <a:pt x="1" y="10"/>
                    </a:cubicBezTo>
                    <a:cubicBezTo>
                      <a:pt x="1" y="14"/>
                      <a:pt x="3" y="14"/>
                      <a:pt x="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3" y="14"/>
                      <a:pt x="13" y="14"/>
                    </a:cubicBezTo>
                    <a:cubicBezTo>
                      <a:pt x="13" y="15"/>
                      <a:pt x="12" y="15"/>
                      <a:pt x="1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1" y="16"/>
                      <a:pt x="1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0" y="18"/>
                      <a:pt x="1" y="19"/>
                      <a:pt x="2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7" y="19"/>
                      <a:pt x="7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7" y="21"/>
                      <a:pt x="6" y="21"/>
                      <a:pt x="4" y="21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1" y="20"/>
                      <a:pt x="0" y="21"/>
                      <a:pt x="0" y="22"/>
                    </a:cubicBezTo>
                    <a:cubicBezTo>
                      <a:pt x="0" y="23"/>
                      <a:pt x="0" y="23"/>
                      <a:pt x="1" y="23"/>
                    </a:cubicBezTo>
                    <a:cubicBezTo>
                      <a:pt x="1" y="24"/>
                      <a:pt x="2" y="24"/>
                      <a:pt x="2" y="24"/>
                    </a:cubicBezTo>
                    <a:cubicBezTo>
                      <a:pt x="4" y="24"/>
                      <a:pt x="7" y="24"/>
                      <a:pt x="9" y="23"/>
                    </a:cubicBezTo>
                    <a:cubicBezTo>
                      <a:pt x="11" y="23"/>
                      <a:pt x="14" y="23"/>
                      <a:pt x="15" y="23"/>
                    </a:cubicBezTo>
                    <a:cubicBezTo>
                      <a:pt x="17" y="23"/>
                      <a:pt x="17" y="23"/>
                      <a:pt x="17" y="24"/>
                    </a:cubicBezTo>
                    <a:cubicBezTo>
                      <a:pt x="18" y="25"/>
                      <a:pt x="16" y="25"/>
                      <a:pt x="15" y="26"/>
                    </a:cubicBezTo>
                    <a:cubicBezTo>
                      <a:pt x="14" y="26"/>
                      <a:pt x="11" y="26"/>
                      <a:pt x="8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2" y="26"/>
                      <a:pt x="2" y="26"/>
                      <a:pt x="1" y="27"/>
                    </a:cubicBezTo>
                    <a:cubicBezTo>
                      <a:pt x="0" y="28"/>
                      <a:pt x="0" y="29"/>
                      <a:pt x="0" y="31"/>
                    </a:cubicBezTo>
                    <a:cubicBezTo>
                      <a:pt x="0" y="35"/>
                      <a:pt x="3" y="36"/>
                      <a:pt x="5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7"/>
                      <a:pt x="15" y="37"/>
                      <a:pt x="14" y="37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2" y="37"/>
                      <a:pt x="1" y="38"/>
                    </a:cubicBezTo>
                    <a:cubicBezTo>
                      <a:pt x="1" y="39"/>
                      <a:pt x="0" y="40"/>
                      <a:pt x="1" y="41"/>
                    </a:cubicBezTo>
                    <a:cubicBezTo>
                      <a:pt x="1" y="43"/>
                      <a:pt x="1" y="43"/>
                      <a:pt x="2" y="44"/>
                    </a:cubicBezTo>
                    <a:cubicBezTo>
                      <a:pt x="3" y="45"/>
                      <a:pt x="4" y="45"/>
                      <a:pt x="5" y="45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0" y="45"/>
                      <a:pt x="11" y="45"/>
                      <a:pt x="11" y="46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11" y="47"/>
                      <a:pt x="10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9"/>
                    </a:cubicBezTo>
                    <a:cubicBezTo>
                      <a:pt x="3" y="53"/>
                      <a:pt x="6" y="56"/>
                      <a:pt x="9" y="57"/>
                    </a:cubicBezTo>
                    <a:cubicBezTo>
                      <a:pt x="10" y="58"/>
                      <a:pt x="11" y="58"/>
                      <a:pt x="12" y="58"/>
                    </a:cubicBezTo>
                    <a:cubicBezTo>
                      <a:pt x="15" y="58"/>
                      <a:pt x="17" y="56"/>
                      <a:pt x="19" y="52"/>
                    </a:cubicBezTo>
                    <a:cubicBezTo>
                      <a:pt x="20" y="52"/>
                      <a:pt x="20" y="51"/>
                      <a:pt x="19" y="51"/>
                    </a:cubicBezTo>
                    <a:cubicBezTo>
                      <a:pt x="19" y="51"/>
                      <a:pt x="18" y="51"/>
                      <a:pt x="18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3" y="51"/>
                      <a:pt x="12" y="52"/>
                      <a:pt x="11" y="51"/>
                    </a:cubicBezTo>
                    <a:cubicBezTo>
                      <a:pt x="10" y="51"/>
                      <a:pt x="10" y="51"/>
                      <a:pt x="10" y="50"/>
                    </a:cubicBezTo>
                    <a:cubicBezTo>
                      <a:pt x="10" y="50"/>
                      <a:pt x="10" y="49"/>
                      <a:pt x="12" y="49"/>
                    </a:cubicBezTo>
                    <a:cubicBezTo>
                      <a:pt x="13" y="49"/>
                      <a:pt x="14" y="49"/>
                      <a:pt x="15" y="49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9"/>
                      <a:pt x="22" y="46"/>
                      <a:pt x="22" y="45"/>
                    </a:cubicBezTo>
                    <a:cubicBezTo>
                      <a:pt x="22" y="45"/>
                      <a:pt x="22" y="45"/>
                      <a:pt x="22" y="45"/>
                    </a:cubicBezTo>
                    <a:cubicBezTo>
                      <a:pt x="22" y="43"/>
                      <a:pt x="22" y="42"/>
                      <a:pt x="22" y="41"/>
                    </a:cubicBezTo>
                    <a:cubicBezTo>
                      <a:pt x="21" y="41"/>
                      <a:pt x="19" y="41"/>
                      <a:pt x="19" y="41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4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0"/>
                      <a:pt x="11" y="40"/>
                      <a:pt x="12" y="40"/>
                    </a:cubicBezTo>
                    <a:cubicBezTo>
                      <a:pt x="12" y="40"/>
                      <a:pt x="15" y="40"/>
                      <a:pt x="15" y="40"/>
                    </a:cubicBezTo>
                    <a:cubicBezTo>
                      <a:pt x="17" y="40"/>
                      <a:pt x="23" y="40"/>
                      <a:pt x="23" y="36"/>
                    </a:cubicBezTo>
                    <a:cubicBezTo>
                      <a:pt x="23" y="35"/>
                      <a:pt x="23" y="34"/>
                      <a:pt x="22" y="34"/>
                    </a:cubicBezTo>
                    <a:cubicBezTo>
                      <a:pt x="21" y="32"/>
                      <a:pt x="18" y="32"/>
                      <a:pt x="16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8" y="31"/>
                      <a:pt x="16" y="31"/>
                      <a:pt x="19" y="31"/>
                    </a:cubicBezTo>
                    <a:cubicBezTo>
                      <a:pt x="20" y="31"/>
                      <a:pt x="22" y="30"/>
                      <a:pt x="23" y="29"/>
                    </a:cubicBezTo>
                    <a:cubicBezTo>
                      <a:pt x="23" y="29"/>
                      <a:pt x="24" y="28"/>
                      <a:pt x="24" y="26"/>
                    </a:cubicBezTo>
                    <a:cubicBezTo>
                      <a:pt x="24" y="26"/>
                      <a:pt x="24" y="23"/>
                      <a:pt x="24" y="23"/>
                    </a:cubicBezTo>
                    <a:cubicBezTo>
                      <a:pt x="24" y="21"/>
                      <a:pt x="23" y="20"/>
                      <a:pt x="22" y="2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7" name="Freeform 1277">
                <a:extLst>
                  <a:ext uri="{FF2B5EF4-FFF2-40B4-BE49-F238E27FC236}">
                    <a16:creationId xmlns:a16="http://schemas.microsoft.com/office/drawing/2014/main" id="{5B5BD16B-C4BC-A9CF-4405-A595DA8AC2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299"/>
                <a:ext cx="37" cy="93"/>
              </a:xfrm>
              <a:custGeom>
                <a:avLst/>
                <a:gdLst>
                  <a:gd name="T0" fmla="*/ 76 w 23"/>
                  <a:gd name="T1" fmla="*/ 199 h 59"/>
                  <a:gd name="T2" fmla="*/ 37 w 23"/>
                  <a:gd name="T3" fmla="*/ 197 h 59"/>
                  <a:gd name="T4" fmla="*/ 76 w 23"/>
                  <a:gd name="T5" fmla="*/ 189 h 59"/>
                  <a:gd name="T6" fmla="*/ 76 w 23"/>
                  <a:gd name="T7" fmla="*/ 164 h 59"/>
                  <a:gd name="T8" fmla="*/ 37 w 23"/>
                  <a:gd name="T9" fmla="*/ 161 h 59"/>
                  <a:gd name="T10" fmla="*/ 63 w 23"/>
                  <a:gd name="T11" fmla="*/ 156 h 59"/>
                  <a:gd name="T12" fmla="*/ 63 w 23"/>
                  <a:gd name="T13" fmla="*/ 129 h 59"/>
                  <a:gd name="T14" fmla="*/ 21 w 23"/>
                  <a:gd name="T15" fmla="*/ 121 h 59"/>
                  <a:gd name="T16" fmla="*/ 80 w 23"/>
                  <a:gd name="T17" fmla="*/ 117 h 59"/>
                  <a:gd name="T18" fmla="*/ 97 w 23"/>
                  <a:gd name="T19" fmla="*/ 90 h 59"/>
                  <a:gd name="T20" fmla="*/ 60 w 23"/>
                  <a:gd name="T21" fmla="*/ 69 h 59"/>
                  <a:gd name="T22" fmla="*/ 80 w 23"/>
                  <a:gd name="T23" fmla="*/ 43 h 59"/>
                  <a:gd name="T24" fmla="*/ 34 w 23"/>
                  <a:gd name="T25" fmla="*/ 39 h 59"/>
                  <a:gd name="T26" fmla="*/ 82 w 23"/>
                  <a:gd name="T27" fmla="*/ 35 h 59"/>
                  <a:gd name="T28" fmla="*/ 50 w 23"/>
                  <a:gd name="T29" fmla="*/ 5 h 59"/>
                  <a:gd name="T30" fmla="*/ 26 w 23"/>
                  <a:gd name="T31" fmla="*/ 20 h 59"/>
                  <a:gd name="T32" fmla="*/ 55 w 23"/>
                  <a:gd name="T33" fmla="*/ 22 h 59"/>
                  <a:gd name="T34" fmla="*/ 16 w 23"/>
                  <a:gd name="T35" fmla="*/ 32 h 59"/>
                  <a:gd name="T36" fmla="*/ 13 w 23"/>
                  <a:gd name="T37" fmla="*/ 55 h 59"/>
                  <a:gd name="T38" fmla="*/ 60 w 23"/>
                  <a:gd name="T39" fmla="*/ 55 h 59"/>
                  <a:gd name="T40" fmla="*/ 8 w 23"/>
                  <a:gd name="T41" fmla="*/ 61 h 59"/>
                  <a:gd name="T42" fmla="*/ 26 w 23"/>
                  <a:gd name="T43" fmla="*/ 69 h 59"/>
                  <a:gd name="T44" fmla="*/ 13 w 23"/>
                  <a:gd name="T45" fmla="*/ 82 h 59"/>
                  <a:gd name="T46" fmla="*/ 8 w 23"/>
                  <a:gd name="T47" fmla="*/ 90 h 59"/>
                  <a:gd name="T48" fmla="*/ 76 w 23"/>
                  <a:gd name="T49" fmla="*/ 95 h 59"/>
                  <a:gd name="T50" fmla="*/ 16 w 23"/>
                  <a:gd name="T51" fmla="*/ 102 h 59"/>
                  <a:gd name="T52" fmla="*/ 21 w 23"/>
                  <a:gd name="T53" fmla="*/ 137 h 59"/>
                  <a:gd name="T54" fmla="*/ 68 w 23"/>
                  <a:gd name="T55" fmla="*/ 142 h 59"/>
                  <a:gd name="T56" fmla="*/ 16 w 23"/>
                  <a:gd name="T57" fmla="*/ 150 h 59"/>
                  <a:gd name="T58" fmla="*/ 21 w 23"/>
                  <a:gd name="T59" fmla="*/ 177 h 59"/>
                  <a:gd name="T60" fmla="*/ 47 w 23"/>
                  <a:gd name="T61" fmla="*/ 181 h 59"/>
                  <a:gd name="T62" fmla="*/ 13 w 23"/>
                  <a:gd name="T63" fmla="*/ 184 h 59"/>
                  <a:gd name="T64" fmla="*/ 37 w 23"/>
                  <a:gd name="T65" fmla="*/ 224 h 59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3" h="59">
                    <a:moveTo>
                      <a:pt x="19" y="52"/>
                    </a:moveTo>
                    <a:cubicBezTo>
                      <a:pt x="19" y="51"/>
                      <a:pt x="19" y="51"/>
                      <a:pt x="18" y="51"/>
                    </a:cubicBezTo>
                    <a:cubicBezTo>
                      <a:pt x="15" y="51"/>
                      <a:pt x="13" y="52"/>
                      <a:pt x="11" y="52"/>
                    </a:cubicBezTo>
                    <a:cubicBezTo>
                      <a:pt x="10" y="52"/>
                      <a:pt x="9" y="51"/>
                      <a:pt x="9" y="50"/>
                    </a:cubicBezTo>
                    <a:cubicBezTo>
                      <a:pt x="9" y="50"/>
                      <a:pt x="10" y="49"/>
                      <a:pt x="12" y="49"/>
                    </a:cubicBezTo>
                    <a:cubicBezTo>
                      <a:pt x="14" y="48"/>
                      <a:pt x="15" y="49"/>
                      <a:pt x="18" y="48"/>
                    </a:cubicBezTo>
                    <a:cubicBezTo>
                      <a:pt x="21" y="48"/>
                      <a:pt x="21" y="45"/>
                      <a:pt x="22" y="45"/>
                    </a:cubicBezTo>
                    <a:cubicBezTo>
                      <a:pt x="23" y="40"/>
                      <a:pt x="19" y="42"/>
                      <a:pt x="18" y="42"/>
                    </a:cubicBezTo>
                    <a:cubicBezTo>
                      <a:pt x="16" y="42"/>
                      <a:pt x="15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8" y="40"/>
                      <a:pt x="10" y="40"/>
                      <a:pt x="12" y="40"/>
                    </a:cubicBezTo>
                    <a:cubicBezTo>
                      <a:pt x="13" y="40"/>
                      <a:pt x="14" y="40"/>
                      <a:pt x="15" y="40"/>
                    </a:cubicBezTo>
                    <a:cubicBezTo>
                      <a:pt x="16" y="40"/>
                      <a:pt x="22" y="40"/>
                      <a:pt x="22" y="36"/>
                    </a:cubicBezTo>
                    <a:cubicBezTo>
                      <a:pt x="23" y="32"/>
                      <a:pt x="17" y="33"/>
                      <a:pt x="15" y="33"/>
                    </a:cubicBezTo>
                    <a:cubicBezTo>
                      <a:pt x="11" y="33"/>
                      <a:pt x="8" y="33"/>
                      <a:pt x="7" y="33"/>
                    </a:cubicBezTo>
                    <a:cubicBezTo>
                      <a:pt x="6" y="33"/>
                      <a:pt x="5" y="32"/>
                      <a:pt x="5" y="31"/>
                    </a:cubicBezTo>
                    <a:cubicBezTo>
                      <a:pt x="5" y="31"/>
                      <a:pt x="6" y="30"/>
                      <a:pt x="7" y="30"/>
                    </a:cubicBezTo>
                    <a:cubicBezTo>
                      <a:pt x="8" y="30"/>
                      <a:pt x="14" y="30"/>
                      <a:pt x="19" y="30"/>
                    </a:cubicBezTo>
                    <a:cubicBezTo>
                      <a:pt x="20" y="30"/>
                      <a:pt x="23" y="30"/>
                      <a:pt x="23" y="26"/>
                    </a:cubicBezTo>
                    <a:cubicBezTo>
                      <a:pt x="23" y="25"/>
                      <a:pt x="23" y="24"/>
                      <a:pt x="23" y="23"/>
                    </a:cubicBezTo>
                    <a:cubicBezTo>
                      <a:pt x="23" y="19"/>
                      <a:pt x="19" y="19"/>
                      <a:pt x="19" y="19"/>
                    </a:cubicBezTo>
                    <a:cubicBezTo>
                      <a:pt x="19" y="19"/>
                      <a:pt x="14" y="20"/>
                      <a:pt x="14" y="18"/>
                    </a:cubicBezTo>
                    <a:cubicBezTo>
                      <a:pt x="14" y="16"/>
                      <a:pt x="17" y="17"/>
                      <a:pt x="19" y="16"/>
                    </a:cubicBezTo>
                    <a:cubicBezTo>
                      <a:pt x="23" y="16"/>
                      <a:pt x="23" y="11"/>
                      <a:pt x="19" y="11"/>
                    </a:cubicBezTo>
                    <a:cubicBezTo>
                      <a:pt x="15" y="11"/>
                      <a:pt x="10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0" y="9"/>
                      <a:pt x="21" y="9"/>
                      <a:pt x="21" y="7"/>
                    </a:cubicBezTo>
                    <a:cubicBezTo>
                      <a:pt x="19" y="3"/>
                      <a:pt x="16" y="1"/>
                      <a:pt x="12" y="1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3"/>
                      <a:pt x="4" y="5"/>
                      <a:pt x="6" y="5"/>
                    </a:cubicBezTo>
                    <a:cubicBezTo>
                      <a:pt x="9" y="5"/>
                      <a:pt x="12" y="4"/>
                      <a:pt x="12" y="4"/>
                    </a:cubicBezTo>
                    <a:cubicBezTo>
                      <a:pt x="13" y="4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10" y="7"/>
                      <a:pt x="6" y="7"/>
                      <a:pt x="4" y="8"/>
                    </a:cubicBezTo>
                    <a:cubicBezTo>
                      <a:pt x="3" y="8"/>
                      <a:pt x="1" y="8"/>
                      <a:pt x="1" y="10"/>
                    </a:cubicBezTo>
                    <a:cubicBezTo>
                      <a:pt x="1" y="13"/>
                      <a:pt x="3" y="14"/>
                      <a:pt x="3" y="14"/>
                    </a:cubicBezTo>
                    <a:cubicBezTo>
                      <a:pt x="6" y="14"/>
                      <a:pt x="9" y="13"/>
                      <a:pt x="12" y="13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4" y="15"/>
                      <a:pt x="13" y="15"/>
                      <a:pt x="12" y="16"/>
                    </a:cubicBezTo>
                    <a:cubicBezTo>
                      <a:pt x="9" y="16"/>
                      <a:pt x="5" y="16"/>
                      <a:pt x="2" y="16"/>
                    </a:cubicBezTo>
                    <a:cubicBezTo>
                      <a:pt x="0" y="16"/>
                      <a:pt x="1" y="19"/>
                      <a:pt x="2" y="19"/>
                    </a:cubicBezTo>
                    <a:cubicBezTo>
                      <a:pt x="4" y="18"/>
                      <a:pt x="6" y="18"/>
                      <a:pt x="6" y="18"/>
                    </a:cubicBezTo>
                    <a:cubicBezTo>
                      <a:pt x="6" y="18"/>
                      <a:pt x="8" y="18"/>
                      <a:pt x="8" y="20"/>
                    </a:cubicBezTo>
                    <a:cubicBezTo>
                      <a:pt x="8" y="22"/>
                      <a:pt x="5" y="21"/>
                      <a:pt x="3" y="21"/>
                    </a:cubicBezTo>
                    <a:cubicBezTo>
                      <a:pt x="2" y="21"/>
                      <a:pt x="1" y="22"/>
                      <a:pt x="1" y="22"/>
                    </a:cubicBezTo>
                    <a:cubicBezTo>
                      <a:pt x="1" y="23"/>
                      <a:pt x="2" y="23"/>
                      <a:pt x="2" y="23"/>
                    </a:cubicBezTo>
                    <a:cubicBezTo>
                      <a:pt x="6" y="23"/>
                      <a:pt x="12" y="22"/>
                      <a:pt x="15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5" y="26"/>
                    </a:cubicBezTo>
                    <a:cubicBezTo>
                      <a:pt x="13" y="26"/>
                      <a:pt x="8" y="26"/>
                      <a:pt x="4" y="26"/>
                    </a:cubicBezTo>
                    <a:cubicBezTo>
                      <a:pt x="3" y="26"/>
                      <a:pt x="0" y="26"/>
                      <a:pt x="0" y="31"/>
                    </a:cubicBezTo>
                    <a:cubicBezTo>
                      <a:pt x="0" y="35"/>
                      <a:pt x="4" y="35"/>
                      <a:pt x="5" y="35"/>
                    </a:cubicBezTo>
                    <a:cubicBezTo>
                      <a:pt x="8" y="35"/>
                      <a:pt x="12" y="35"/>
                      <a:pt x="14" y="35"/>
                    </a:cubicBezTo>
                    <a:cubicBezTo>
                      <a:pt x="15" y="35"/>
                      <a:pt x="16" y="36"/>
                      <a:pt x="16" y="36"/>
                    </a:cubicBezTo>
                    <a:cubicBezTo>
                      <a:pt x="16" y="37"/>
                      <a:pt x="15" y="38"/>
                      <a:pt x="14" y="38"/>
                    </a:cubicBezTo>
                    <a:cubicBezTo>
                      <a:pt x="12" y="38"/>
                      <a:pt x="8" y="38"/>
                      <a:pt x="4" y="38"/>
                    </a:cubicBezTo>
                    <a:cubicBezTo>
                      <a:pt x="4" y="38"/>
                      <a:pt x="1" y="38"/>
                      <a:pt x="1" y="41"/>
                    </a:cubicBezTo>
                    <a:cubicBezTo>
                      <a:pt x="1" y="45"/>
                      <a:pt x="4" y="45"/>
                      <a:pt x="5" y="45"/>
                    </a:cubicBezTo>
                    <a:cubicBezTo>
                      <a:pt x="7" y="45"/>
                      <a:pt x="8" y="45"/>
                      <a:pt x="10" y="44"/>
                    </a:cubicBezTo>
                    <a:cubicBezTo>
                      <a:pt x="11" y="44"/>
                      <a:pt x="11" y="45"/>
                      <a:pt x="11" y="46"/>
                    </a:cubicBezTo>
                    <a:cubicBezTo>
                      <a:pt x="11" y="46"/>
                      <a:pt x="11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8"/>
                      <a:pt x="2" y="49"/>
                    </a:cubicBezTo>
                    <a:cubicBezTo>
                      <a:pt x="4" y="53"/>
                      <a:pt x="6" y="56"/>
                      <a:pt x="9" y="57"/>
                    </a:cubicBezTo>
                    <a:cubicBezTo>
                      <a:pt x="13" y="59"/>
                      <a:pt x="17" y="56"/>
                      <a:pt x="19" y="5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8" name="Freeform 1278">
                <a:extLst>
                  <a:ext uri="{FF2B5EF4-FFF2-40B4-BE49-F238E27FC236}">
                    <a16:creationId xmlns:a16="http://schemas.microsoft.com/office/drawing/2014/main" id="{7A03744D-BADA-1FAB-1358-C1BCCD7443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0" y="3271"/>
                <a:ext cx="81" cy="129"/>
              </a:xfrm>
              <a:custGeom>
                <a:avLst/>
                <a:gdLst>
                  <a:gd name="T0" fmla="*/ 33 w 51"/>
                  <a:gd name="T1" fmla="*/ 31 h 82"/>
                  <a:gd name="T2" fmla="*/ 25 w 51"/>
                  <a:gd name="T3" fmla="*/ 109 h 82"/>
                  <a:gd name="T4" fmla="*/ 81 w 51"/>
                  <a:gd name="T5" fmla="*/ 195 h 82"/>
                  <a:gd name="T6" fmla="*/ 102 w 51"/>
                  <a:gd name="T7" fmla="*/ 297 h 82"/>
                  <a:gd name="T8" fmla="*/ 197 w 51"/>
                  <a:gd name="T9" fmla="*/ 252 h 82"/>
                  <a:gd name="T10" fmla="*/ 162 w 51"/>
                  <a:gd name="T11" fmla="*/ 82 h 82"/>
                  <a:gd name="T12" fmla="*/ 33 w 51"/>
                  <a:gd name="T13" fmla="*/ 31 h 8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82">
                    <a:moveTo>
                      <a:pt x="8" y="8"/>
                    </a:moveTo>
                    <a:cubicBezTo>
                      <a:pt x="1" y="13"/>
                      <a:pt x="0" y="20"/>
                      <a:pt x="6" y="28"/>
                    </a:cubicBezTo>
                    <a:cubicBezTo>
                      <a:pt x="12" y="36"/>
                      <a:pt x="17" y="41"/>
                      <a:pt x="20" y="50"/>
                    </a:cubicBezTo>
                    <a:cubicBezTo>
                      <a:pt x="22" y="59"/>
                      <a:pt x="18" y="71"/>
                      <a:pt x="25" y="76"/>
                    </a:cubicBezTo>
                    <a:cubicBezTo>
                      <a:pt x="32" y="82"/>
                      <a:pt x="46" y="79"/>
                      <a:pt x="49" y="65"/>
                    </a:cubicBezTo>
                    <a:cubicBezTo>
                      <a:pt x="51" y="52"/>
                      <a:pt x="50" y="37"/>
                      <a:pt x="40" y="21"/>
                    </a:cubicBezTo>
                    <a:cubicBezTo>
                      <a:pt x="33" y="9"/>
                      <a:pt x="22" y="0"/>
                      <a:pt x="8" y="8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9" name="Freeform 1279">
                <a:extLst>
                  <a:ext uri="{FF2B5EF4-FFF2-40B4-BE49-F238E27FC236}">
                    <a16:creationId xmlns:a16="http://schemas.microsoft.com/office/drawing/2014/main" id="{3C7FD0E0-5DD9-2926-3CA8-E15BA10E4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5" y="3272"/>
                <a:ext cx="74" cy="122"/>
              </a:xfrm>
              <a:custGeom>
                <a:avLst/>
                <a:gdLst>
                  <a:gd name="T0" fmla="*/ 172 w 47"/>
                  <a:gd name="T1" fmla="*/ 254 h 77"/>
                  <a:gd name="T2" fmla="*/ 137 w 47"/>
                  <a:gd name="T3" fmla="*/ 299 h 77"/>
                  <a:gd name="T4" fmla="*/ 90 w 47"/>
                  <a:gd name="T5" fmla="*/ 293 h 77"/>
                  <a:gd name="T6" fmla="*/ 74 w 47"/>
                  <a:gd name="T7" fmla="*/ 239 h 77"/>
                  <a:gd name="T8" fmla="*/ 69 w 47"/>
                  <a:gd name="T9" fmla="*/ 190 h 77"/>
                  <a:gd name="T10" fmla="*/ 22 w 47"/>
                  <a:gd name="T11" fmla="*/ 111 h 77"/>
                  <a:gd name="T12" fmla="*/ 14 w 47"/>
                  <a:gd name="T13" fmla="*/ 103 h 77"/>
                  <a:gd name="T14" fmla="*/ 0 w 47"/>
                  <a:gd name="T15" fmla="*/ 63 h 77"/>
                  <a:gd name="T16" fmla="*/ 22 w 47"/>
                  <a:gd name="T17" fmla="*/ 33 h 77"/>
                  <a:gd name="T18" fmla="*/ 27 w 47"/>
                  <a:gd name="T19" fmla="*/ 27 h 77"/>
                  <a:gd name="T20" fmla="*/ 142 w 47"/>
                  <a:gd name="T21" fmla="*/ 82 h 77"/>
                  <a:gd name="T22" fmla="*/ 172 w 47"/>
                  <a:gd name="T23" fmla="*/ 254 h 7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7" h="77">
                    <a:moveTo>
                      <a:pt x="44" y="64"/>
                    </a:moveTo>
                    <a:cubicBezTo>
                      <a:pt x="43" y="70"/>
                      <a:pt x="40" y="74"/>
                      <a:pt x="35" y="75"/>
                    </a:cubicBezTo>
                    <a:cubicBezTo>
                      <a:pt x="31" y="77"/>
                      <a:pt x="26" y="77"/>
                      <a:pt x="23" y="74"/>
                    </a:cubicBezTo>
                    <a:cubicBezTo>
                      <a:pt x="19" y="71"/>
                      <a:pt x="19" y="66"/>
                      <a:pt x="19" y="60"/>
                    </a:cubicBezTo>
                    <a:cubicBezTo>
                      <a:pt x="19" y="56"/>
                      <a:pt x="19" y="52"/>
                      <a:pt x="18" y="48"/>
                    </a:cubicBezTo>
                    <a:cubicBezTo>
                      <a:pt x="16" y="40"/>
                      <a:pt x="12" y="35"/>
                      <a:pt x="6" y="28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1" y="22"/>
                      <a:pt x="0" y="19"/>
                      <a:pt x="0" y="16"/>
                    </a:cubicBezTo>
                    <a:cubicBezTo>
                      <a:pt x="1" y="13"/>
                      <a:pt x="3" y="10"/>
                      <a:pt x="6" y="8"/>
                    </a:cubicBezTo>
                    <a:cubicBezTo>
                      <a:pt x="6" y="8"/>
                      <a:pt x="6" y="8"/>
                      <a:pt x="7" y="7"/>
                    </a:cubicBezTo>
                    <a:cubicBezTo>
                      <a:pt x="21" y="0"/>
                      <a:pt x="31" y="13"/>
                      <a:pt x="36" y="21"/>
                    </a:cubicBezTo>
                    <a:cubicBezTo>
                      <a:pt x="44" y="34"/>
                      <a:pt x="47" y="49"/>
                      <a:pt x="44" y="64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0" name="Freeform 1280">
                <a:extLst>
                  <a:ext uri="{FF2B5EF4-FFF2-40B4-BE49-F238E27FC236}">
                    <a16:creationId xmlns:a16="http://schemas.microsoft.com/office/drawing/2014/main" id="{2794436B-5606-5174-571F-68DE5B1DEF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3283"/>
                <a:ext cx="65" cy="106"/>
              </a:xfrm>
              <a:custGeom>
                <a:avLst/>
                <a:gdLst>
                  <a:gd name="T0" fmla="*/ 5 w 41"/>
                  <a:gd name="T1" fmla="*/ 40 h 67"/>
                  <a:gd name="T2" fmla="*/ 21 w 41"/>
                  <a:gd name="T3" fmla="*/ 43 h 67"/>
                  <a:gd name="T4" fmla="*/ 16 w 41"/>
                  <a:gd name="T5" fmla="*/ 60 h 67"/>
                  <a:gd name="T6" fmla="*/ 21 w 41"/>
                  <a:gd name="T7" fmla="*/ 74 h 67"/>
                  <a:gd name="T8" fmla="*/ 33 w 41"/>
                  <a:gd name="T9" fmla="*/ 90 h 67"/>
                  <a:gd name="T10" fmla="*/ 76 w 41"/>
                  <a:gd name="T11" fmla="*/ 81 h 67"/>
                  <a:gd name="T12" fmla="*/ 82 w 41"/>
                  <a:gd name="T13" fmla="*/ 87 h 67"/>
                  <a:gd name="T14" fmla="*/ 48 w 41"/>
                  <a:gd name="T15" fmla="*/ 115 h 67"/>
                  <a:gd name="T16" fmla="*/ 63 w 41"/>
                  <a:gd name="T17" fmla="*/ 134 h 67"/>
                  <a:gd name="T18" fmla="*/ 76 w 41"/>
                  <a:gd name="T19" fmla="*/ 150 h 67"/>
                  <a:gd name="T20" fmla="*/ 95 w 41"/>
                  <a:gd name="T21" fmla="*/ 158 h 67"/>
                  <a:gd name="T22" fmla="*/ 143 w 41"/>
                  <a:gd name="T23" fmla="*/ 163 h 67"/>
                  <a:gd name="T24" fmla="*/ 81 w 41"/>
                  <a:gd name="T25" fmla="*/ 177 h 67"/>
                  <a:gd name="T26" fmla="*/ 76 w 41"/>
                  <a:gd name="T27" fmla="*/ 190 h 67"/>
                  <a:gd name="T28" fmla="*/ 81 w 41"/>
                  <a:gd name="T29" fmla="*/ 198 h 67"/>
                  <a:gd name="T30" fmla="*/ 95 w 41"/>
                  <a:gd name="T31" fmla="*/ 212 h 67"/>
                  <a:gd name="T32" fmla="*/ 76 w 41"/>
                  <a:gd name="T33" fmla="*/ 225 h 67"/>
                  <a:gd name="T34" fmla="*/ 128 w 41"/>
                  <a:gd name="T35" fmla="*/ 261 h 67"/>
                  <a:gd name="T36" fmla="*/ 130 w 41"/>
                  <a:gd name="T37" fmla="*/ 253 h 67"/>
                  <a:gd name="T38" fmla="*/ 95 w 41"/>
                  <a:gd name="T39" fmla="*/ 237 h 67"/>
                  <a:gd name="T40" fmla="*/ 151 w 41"/>
                  <a:gd name="T41" fmla="*/ 233 h 67"/>
                  <a:gd name="T42" fmla="*/ 128 w 41"/>
                  <a:gd name="T43" fmla="*/ 225 h 67"/>
                  <a:gd name="T44" fmla="*/ 143 w 41"/>
                  <a:gd name="T45" fmla="*/ 212 h 67"/>
                  <a:gd name="T46" fmla="*/ 155 w 41"/>
                  <a:gd name="T47" fmla="*/ 195 h 67"/>
                  <a:gd name="T48" fmla="*/ 108 w 41"/>
                  <a:gd name="T49" fmla="*/ 177 h 67"/>
                  <a:gd name="T50" fmla="*/ 163 w 41"/>
                  <a:gd name="T51" fmla="*/ 163 h 67"/>
                  <a:gd name="T52" fmla="*/ 151 w 41"/>
                  <a:gd name="T53" fmla="*/ 115 h 67"/>
                  <a:gd name="T54" fmla="*/ 95 w 41"/>
                  <a:gd name="T55" fmla="*/ 115 h 67"/>
                  <a:gd name="T56" fmla="*/ 103 w 41"/>
                  <a:gd name="T57" fmla="*/ 95 h 67"/>
                  <a:gd name="T58" fmla="*/ 130 w 41"/>
                  <a:gd name="T59" fmla="*/ 68 h 67"/>
                  <a:gd name="T60" fmla="*/ 124 w 41"/>
                  <a:gd name="T61" fmla="*/ 52 h 67"/>
                  <a:gd name="T62" fmla="*/ 95 w 41"/>
                  <a:gd name="T63" fmla="*/ 47 h 67"/>
                  <a:gd name="T64" fmla="*/ 48 w 41"/>
                  <a:gd name="T65" fmla="*/ 70 h 67"/>
                  <a:gd name="T66" fmla="*/ 81 w 41"/>
                  <a:gd name="T67" fmla="*/ 40 h 67"/>
                  <a:gd name="T68" fmla="*/ 82 w 41"/>
                  <a:gd name="T69" fmla="*/ 13 h 67"/>
                  <a:gd name="T70" fmla="*/ 21 w 41"/>
                  <a:gd name="T71" fmla="*/ 13 h 67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1" h="67">
                    <a:moveTo>
                      <a:pt x="5" y="3"/>
                    </a:moveTo>
                    <a:cubicBezTo>
                      <a:pt x="3" y="5"/>
                      <a:pt x="1" y="7"/>
                      <a:pt x="1" y="10"/>
                    </a:cubicBezTo>
                    <a:cubicBezTo>
                      <a:pt x="0" y="10"/>
                      <a:pt x="0" y="11"/>
                      <a:pt x="1" y="11"/>
                    </a:cubicBezTo>
                    <a:cubicBezTo>
                      <a:pt x="1" y="14"/>
                      <a:pt x="3" y="12"/>
                      <a:pt x="5" y="11"/>
                    </a:cubicBezTo>
                    <a:cubicBezTo>
                      <a:pt x="7" y="9"/>
                      <a:pt x="13" y="5"/>
                      <a:pt x="15" y="7"/>
                    </a:cubicBezTo>
                    <a:cubicBezTo>
                      <a:pt x="16" y="8"/>
                      <a:pt x="6" y="14"/>
                      <a:pt x="4" y="15"/>
                    </a:cubicBezTo>
                    <a:cubicBezTo>
                      <a:pt x="4" y="17"/>
                      <a:pt x="3" y="17"/>
                      <a:pt x="4" y="18"/>
                    </a:cubicBezTo>
                    <a:cubicBezTo>
                      <a:pt x="4" y="18"/>
                      <a:pt x="5" y="19"/>
                      <a:pt x="5" y="19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7" y="22"/>
                      <a:pt x="8" y="22"/>
                      <a:pt x="8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4"/>
                      <a:pt x="16" y="22"/>
                      <a:pt x="19" y="20"/>
                    </a:cubicBezTo>
                    <a:cubicBezTo>
                      <a:pt x="23" y="18"/>
                      <a:pt x="26" y="16"/>
                      <a:pt x="27" y="17"/>
                    </a:cubicBezTo>
                    <a:cubicBezTo>
                      <a:pt x="28" y="19"/>
                      <a:pt x="25" y="20"/>
                      <a:pt x="21" y="22"/>
                    </a:cubicBezTo>
                    <a:cubicBezTo>
                      <a:pt x="18" y="25"/>
                      <a:pt x="11" y="27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3" y="30"/>
                      <a:pt x="14" y="32"/>
                      <a:pt x="15" y="33"/>
                    </a:cubicBezTo>
                    <a:cubicBezTo>
                      <a:pt x="15" y="33"/>
                      <a:pt x="16" y="34"/>
                      <a:pt x="16" y="34"/>
                    </a:cubicBezTo>
                    <a:cubicBezTo>
                      <a:pt x="17" y="36"/>
                      <a:pt x="27" y="30"/>
                      <a:pt x="28" y="32"/>
                    </a:cubicBezTo>
                    <a:cubicBezTo>
                      <a:pt x="29" y="34"/>
                      <a:pt x="22" y="36"/>
                      <a:pt x="19" y="38"/>
                    </a:cubicBezTo>
                    <a:cubicBezTo>
                      <a:pt x="19" y="38"/>
                      <a:pt x="18" y="39"/>
                      <a:pt x="19" y="40"/>
                    </a:cubicBezTo>
                    <a:cubicBezTo>
                      <a:pt x="20" y="41"/>
                      <a:pt x="22" y="40"/>
                      <a:pt x="24" y="40"/>
                    </a:cubicBezTo>
                    <a:cubicBezTo>
                      <a:pt x="26" y="39"/>
                      <a:pt x="31" y="38"/>
                      <a:pt x="33" y="38"/>
                    </a:cubicBezTo>
                    <a:cubicBezTo>
                      <a:pt x="36" y="38"/>
                      <a:pt x="37" y="39"/>
                      <a:pt x="36" y="41"/>
                    </a:cubicBezTo>
                    <a:cubicBezTo>
                      <a:pt x="35" y="43"/>
                      <a:pt x="29" y="43"/>
                      <a:pt x="27" y="44"/>
                    </a:cubicBezTo>
                    <a:cubicBezTo>
                      <a:pt x="24" y="44"/>
                      <a:pt x="21" y="44"/>
                      <a:pt x="20" y="45"/>
                    </a:cubicBezTo>
                    <a:cubicBezTo>
                      <a:pt x="19" y="46"/>
                      <a:pt x="19" y="47"/>
                      <a:pt x="19" y="47"/>
                    </a:cubicBezTo>
                    <a:cubicBezTo>
                      <a:pt x="19" y="47"/>
                      <a:pt x="19" y="48"/>
                      <a:pt x="19" y="48"/>
                    </a:cubicBezTo>
                    <a:cubicBezTo>
                      <a:pt x="19" y="48"/>
                      <a:pt x="19" y="49"/>
                      <a:pt x="19" y="49"/>
                    </a:cubicBezTo>
                    <a:cubicBezTo>
                      <a:pt x="19" y="49"/>
                      <a:pt x="19" y="50"/>
                      <a:pt x="20" y="50"/>
                    </a:cubicBezTo>
                    <a:cubicBezTo>
                      <a:pt x="21" y="51"/>
                      <a:pt x="22" y="50"/>
                      <a:pt x="23" y="51"/>
                    </a:cubicBezTo>
                    <a:cubicBezTo>
                      <a:pt x="26" y="51"/>
                      <a:pt x="26" y="53"/>
                      <a:pt x="24" y="54"/>
                    </a:cubicBezTo>
                    <a:cubicBezTo>
                      <a:pt x="23" y="55"/>
                      <a:pt x="22" y="55"/>
                      <a:pt x="20" y="55"/>
                    </a:cubicBezTo>
                    <a:cubicBezTo>
                      <a:pt x="20" y="55"/>
                      <a:pt x="19" y="56"/>
                      <a:pt x="19" y="57"/>
                    </a:cubicBezTo>
                    <a:cubicBezTo>
                      <a:pt x="19" y="60"/>
                      <a:pt x="20" y="63"/>
                      <a:pt x="22" y="65"/>
                    </a:cubicBezTo>
                    <a:cubicBezTo>
                      <a:pt x="24" y="67"/>
                      <a:pt x="28" y="67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3" y="66"/>
                      <a:pt x="34" y="65"/>
                      <a:pt x="33" y="64"/>
                    </a:cubicBezTo>
                    <a:cubicBezTo>
                      <a:pt x="32" y="63"/>
                      <a:pt x="29" y="62"/>
                      <a:pt x="27" y="62"/>
                    </a:cubicBezTo>
                    <a:cubicBezTo>
                      <a:pt x="25" y="62"/>
                      <a:pt x="24" y="62"/>
                      <a:pt x="24" y="60"/>
                    </a:cubicBezTo>
                    <a:cubicBezTo>
                      <a:pt x="24" y="58"/>
                      <a:pt x="30" y="60"/>
                      <a:pt x="32" y="61"/>
                    </a:cubicBezTo>
                    <a:cubicBezTo>
                      <a:pt x="34" y="61"/>
                      <a:pt x="37" y="60"/>
                      <a:pt x="38" y="59"/>
                    </a:cubicBezTo>
                    <a:cubicBezTo>
                      <a:pt x="40" y="58"/>
                      <a:pt x="39" y="57"/>
                      <a:pt x="38" y="57"/>
                    </a:cubicBezTo>
                    <a:cubicBezTo>
                      <a:pt x="36" y="56"/>
                      <a:pt x="34" y="57"/>
                      <a:pt x="32" y="57"/>
                    </a:cubicBezTo>
                    <a:cubicBezTo>
                      <a:pt x="30" y="57"/>
                      <a:pt x="28" y="58"/>
                      <a:pt x="28" y="56"/>
                    </a:cubicBezTo>
                    <a:cubicBezTo>
                      <a:pt x="28" y="54"/>
                      <a:pt x="33" y="55"/>
                      <a:pt x="36" y="54"/>
                    </a:cubicBezTo>
                    <a:cubicBezTo>
                      <a:pt x="38" y="54"/>
                      <a:pt x="39" y="53"/>
                      <a:pt x="40" y="53"/>
                    </a:cubicBezTo>
                    <a:cubicBezTo>
                      <a:pt x="41" y="52"/>
                      <a:pt x="41" y="51"/>
                      <a:pt x="39" y="49"/>
                    </a:cubicBezTo>
                    <a:cubicBezTo>
                      <a:pt x="37" y="48"/>
                      <a:pt x="23" y="51"/>
                      <a:pt x="23" y="48"/>
                    </a:cubicBezTo>
                    <a:cubicBezTo>
                      <a:pt x="23" y="46"/>
                      <a:pt x="25" y="46"/>
                      <a:pt x="27" y="45"/>
                    </a:cubicBezTo>
                    <a:cubicBezTo>
                      <a:pt x="30" y="45"/>
                      <a:pt x="36" y="44"/>
                      <a:pt x="38" y="43"/>
                    </a:cubicBezTo>
                    <a:cubicBezTo>
                      <a:pt x="40" y="43"/>
                      <a:pt x="40" y="42"/>
                      <a:pt x="41" y="41"/>
                    </a:cubicBezTo>
                    <a:cubicBezTo>
                      <a:pt x="40" y="38"/>
                      <a:pt x="40" y="35"/>
                      <a:pt x="39" y="32"/>
                    </a:cubicBezTo>
                    <a:cubicBezTo>
                      <a:pt x="39" y="32"/>
                      <a:pt x="38" y="30"/>
                      <a:pt x="38" y="29"/>
                    </a:cubicBezTo>
                    <a:cubicBezTo>
                      <a:pt x="37" y="28"/>
                      <a:pt x="36" y="26"/>
                      <a:pt x="35" y="26"/>
                    </a:cubicBezTo>
                    <a:cubicBezTo>
                      <a:pt x="33" y="25"/>
                      <a:pt x="26" y="28"/>
                      <a:pt x="24" y="29"/>
                    </a:cubicBezTo>
                    <a:cubicBezTo>
                      <a:pt x="21" y="31"/>
                      <a:pt x="20" y="31"/>
                      <a:pt x="19" y="29"/>
                    </a:cubicBezTo>
                    <a:cubicBezTo>
                      <a:pt x="18" y="26"/>
                      <a:pt x="23" y="25"/>
                      <a:pt x="26" y="24"/>
                    </a:cubicBezTo>
                    <a:cubicBezTo>
                      <a:pt x="28" y="23"/>
                      <a:pt x="32" y="21"/>
                      <a:pt x="33" y="20"/>
                    </a:cubicBezTo>
                    <a:cubicBezTo>
                      <a:pt x="34" y="19"/>
                      <a:pt x="33" y="17"/>
                      <a:pt x="33" y="17"/>
                    </a:cubicBezTo>
                    <a:cubicBezTo>
                      <a:pt x="33" y="16"/>
                      <a:pt x="33" y="16"/>
                      <a:pt x="32" y="15"/>
                    </a:cubicBezTo>
                    <a:cubicBezTo>
                      <a:pt x="32" y="15"/>
                      <a:pt x="31" y="14"/>
                      <a:pt x="31" y="13"/>
                    </a:cubicBezTo>
                    <a:cubicBezTo>
                      <a:pt x="31" y="13"/>
                      <a:pt x="29" y="12"/>
                      <a:pt x="29" y="12"/>
                    </a:cubicBezTo>
                    <a:cubicBezTo>
                      <a:pt x="28" y="11"/>
                      <a:pt x="26" y="11"/>
                      <a:pt x="24" y="12"/>
                    </a:cubicBezTo>
                    <a:cubicBezTo>
                      <a:pt x="21" y="14"/>
                      <a:pt x="19" y="16"/>
                      <a:pt x="16" y="18"/>
                    </a:cubicBezTo>
                    <a:cubicBezTo>
                      <a:pt x="14" y="19"/>
                      <a:pt x="14" y="19"/>
                      <a:pt x="12" y="18"/>
                    </a:cubicBezTo>
                    <a:cubicBezTo>
                      <a:pt x="12" y="18"/>
                      <a:pt x="12" y="16"/>
                      <a:pt x="13" y="15"/>
                    </a:cubicBezTo>
                    <a:cubicBezTo>
                      <a:pt x="15" y="13"/>
                      <a:pt x="19" y="11"/>
                      <a:pt x="20" y="10"/>
                    </a:cubicBezTo>
                    <a:cubicBezTo>
                      <a:pt x="21" y="8"/>
                      <a:pt x="23" y="7"/>
                      <a:pt x="23" y="5"/>
                    </a:cubicBezTo>
                    <a:cubicBezTo>
                      <a:pt x="22" y="4"/>
                      <a:pt x="22" y="4"/>
                      <a:pt x="21" y="3"/>
                    </a:cubicBezTo>
                    <a:cubicBezTo>
                      <a:pt x="17" y="1"/>
                      <a:pt x="12" y="0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1" name="Freeform 1281">
                <a:extLst>
                  <a:ext uri="{FF2B5EF4-FFF2-40B4-BE49-F238E27FC236}">
                    <a16:creationId xmlns:a16="http://schemas.microsoft.com/office/drawing/2014/main" id="{129864BE-DF1A-95A7-AE32-F98A17E402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98" y="3364"/>
                <a:ext cx="33" cy="25"/>
              </a:xfrm>
              <a:custGeom>
                <a:avLst/>
                <a:gdLst>
                  <a:gd name="T0" fmla="*/ 0 w 21"/>
                  <a:gd name="T1" fmla="*/ 22 h 16"/>
                  <a:gd name="T2" fmla="*/ 13 w 21"/>
                  <a:gd name="T3" fmla="*/ 53 h 16"/>
                  <a:gd name="T4" fmla="*/ 49 w 21"/>
                  <a:gd name="T5" fmla="*/ 56 h 16"/>
                  <a:gd name="T6" fmla="*/ 55 w 21"/>
                  <a:gd name="T7" fmla="*/ 56 h 16"/>
                  <a:gd name="T8" fmla="*/ 55 w 21"/>
                  <a:gd name="T9" fmla="*/ 48 h 16"/>
                  <a:gd name="T10" fmla="*/ 39 w 21"/>
                  <a:gd name="T11" fmla="*/ 42 h 16"/>
                  <a:gd name="T12" fmla="*/ 39 w 21"/>
                  <a:gd name="T13" fmla="*/ 47 h 16"/>
                  <a:gd name="T14" fmla="*/ 35 w 21"/>
                  <a:gd name="T15" fmla="*/ 48 h 16"/>
                  <a:gd name="T16" fmla="*/ 22 w 21"/>
                  <a:gd name="T17" fmla="*/ 53 h 16"/>
                  <a:gd name="T18" fmla="*/ 13 w 21"/>
                  <a:gd name="T19" fmla="*/ 42 h 16"/>
                  <a:gd name="T20" fmla="*/ 14 w 21"/>
                  <a:gd name="T21" fmla="*/ 22 h 16"/>
                  <a:gd name="T22" fmla="*/ 35 w 21"/>
                  <a:gd name="T23" fmla="*/ 13 h 16"/>
                  <a:gd name="T24" fmla="*/ 49 w 21"/>
                  <a:gd name="T25" fmla="*/ 8 h 16"/>
                  <a:gd name="T26" fmla="*/ 47 w 21"/>
                  <a:gd name="T27" fmla="*/ 13 h 16"/>
                  <a:gd name="T28" fmla="*/ 55 w 21"/>
                  <a:gd name="T29" fmla="*/ 13 h 16"/>
                  <a:gd name="T30" fmla="*/ 60 w 21"/>
                  <a:gd name="T31" fmla="*/ 8 h 16"/>
                  <a:gd name="T32" fmla="*/ 49 w 21"/>
                  <a:gd name="T33" fmla="*/ 5 h 16"/>
                  <a:gd name="T34" fmla="*/ 35 w 21"/>
                  <a:gd name="T35" fmla="*/ 5 h 16"/>
                  <a:gd name="T36" fmla="*/ 22 w 21"/>
                  <a:gd name="T37" fmla="*/ 8 h 16"/>
                  <a:gd name="T38" fmla="*/ 20 w 21"/>
                  <a:gd name="T39" fmla="*/ 13 h 16"/>
                  <a:gd name="T40" fmla="*/ 5 w 21"/>
                  <a:gd name="T41" fmla="*/ 14 h 16"/>
                  <a:gd name="T42" fmla="*/ 0 w 21"/>
                  <a:gd name="T43" fmla="*/ 22 h 16"/>
                  <a:gd name="T44" fmla="*/ 49 w 21"/>
                  <a:gd name="T45" fmla="*/ 39 h 16"/>
                  <a:gd name="T46" fmla="*/ 74 w 21"/>
                  <a:gd name="T47" fmla="*/ 31 h 16"/>
                  <a:gd name="T48" fmla="*/ 74 w 21"/>
                  <a:gd name="T49" fmla="*/ 22 h 16"/>
                  <a:gd name="T50" fmla="*/ 66 w 21"/>
                  <a:gd name="T51" fmla="*/ 22 h 16"/>
                  <a:gd name="T52" fmla="*/ 61 w 21"/>
                  <a:gd name="T53" fmla="*/ 27 h 16"/>
                  <a:gd name="T54" fmla="*/ 42 w 21"/>
                  <a:gd name="T55" fmla="*/ 31 h 16"/>
                  <a:gd name="T56" fmla="*/ 47 w 21"/>
                  <a:gd name="T57" fmla="*/ 27 h 16"/>
                  <a:gd name="T58" fmla="*/ 35 w 21"/>
                  <a:gd name="T59" fmla="*/ 27 h 16"/>
                  <a:gd name="T60" fmla="*/ 27 w 21"/>
                  <a:gd name="T61" fmla="*/ 31 h 16"/>
                  <a:gd name="T62" fmla="*/ 49 w 21"/>
                  <a:gd name="T63" fmla="*/ 39 h 1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21" h="16">
                    <a:moveTo>
                      <a:pt x="0" y="6"/>
                    </a:moveTo>
                    <a:cubicBezTo>
                      <a:pt x="0" y="9"/>
                      <a:pt x="1" y="12"/>
                      <a:pt x="3" y="14"/>
                    </a:cubicBezTo>
                    <a:cubicBezTo>
                      <a:pt x="5" y="16"/>
                      <a:pt x="9" y="16"/>
                      <a:pt x="13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4" y="15"/>
                      <a:pt x="15" y="14"/>
                      <a:pt x="14" y="13"/>
                    </a:cubicBezTo>
                    <a:cubicBezTo>
                      <a:pt x="14" y="12"/>
                      <a:pt x="11" y="12"/>
                      <a:pt x="10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1" y="12"/>
                      <a:pt x="9" y="13"/>
                      <a:pt x="9" y="13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3"/>
                      <a:pt x="4" y="12"/>
                      <a:pt x="3" y="11"/>
                    </a:cubicBezTo>
                    <a:cubicBezTo>
                      <a:pt x="2" y="9"/>
                      <a:pt x="2" y="7"/>
                      <a:pt x="4" y="6"/>
                    </a:cubicBezTo>
                    <a:cubicBezTo>
                      <a:pt x="6" y="5"/>
                      <a:pt x="7" y="4"/>
                      <a:pt x="9" y="3"/>
                    </a:cubicBezTo>
                    <a:cubicBezTo>
                      <a:pt x="10" y="2"/>
                      <a:pt x="11" y="2"/>
                      <a:pt x="13" y="2"/>
                    </a:cubicBezTo>
                    <a:cubicBezTo>
                      <a:pt x="13" y="2"/>
                      <a:pt x="12" y="3"/>
                      <a:pt x="12" y="3"/>
                    </a:cubicBezTo>
                    <a:cubicBezTo>
                      <a:pt x="13" y="4"/>
                      <a:pt x="13" y="4"/>
                      <a:pt x="14" y="3"/>
                    </a:cubicBezTo>
                    <a:cubicBezTo>
                      <a:pt x="14" y="3"/>
                      <a:pt x="16" y="2"/>
                      <a:pt x="15" y="2"/>
                    </a:cubicBezTo>
                    <a:cubicBezTo>
                      <a:pt x="15" y="0"/>
                      <a:pt x="13" y="1"/>
                      <a:pt x="13" y="1"/>
                    </a:cubicBezTo>
                    <a:cubicBezTo>
                      <a:pt x="12" y="1"/>
                      <a:pt x="10" y="1"/>
                      <a:pt x="9" y="1"/>
                    </a:cubicBezTo>
                    <a:cubicBezTo>
                      <a:pt x="8" y="1"/>
                      <a:pt x="7" y="1"/>
                      <a:pt x="6" y="2"/>
                    </a:cubicBezTo>
                    <a:cubicBezTo>
                      <a:pt x="6" y="2"/>
                      <a:pt x="6" y="3"/>
                      <a:pt x="5" y="3"/>
                    </a:cubicBezTo>
                    <a:cubicBezTo>
                      <a:pt x="4" y="4"/>
                      <a:pt x="3" y="4"/>
                      <a:pt x="1" y="4"/>
                    </a:cubicBezTo>
                    <a:cubicBezTo>
                      <a:pt x="1" y="4"/>
                      <a:pt x="0" y="5"/>
                      <a:pt x="0" y="6"/>
                    </a:cubicBezTo>
                    <a:close/>
                    <a:moveTo>
                      <a:pt x="13" y="10"/>
                    </a:moveTo>
                    <a:cubicBezTo>
                      <a:pt x="15" y="10"/>
                      <a:pt x="18" y="9"/>
                      <a:pt x="19" y="8"/>
                    </a:cubicBezTo>
                    <a:cubicBezTo>
                      <a:pt x="21" y="7"/>
                      <a:pt x="20" y="6"/>
                      <a:pt x="19" y="6"/>
                    </a:cubicBezTo>
                    <a:cubicBezTo>
                      <a:pt x="19" y="6"/>
                      <a:pt x="18" y="6"/>
                      <a:pt x="17" y="6"/>
                    </a:cubicBezTo>
                    <a:cubicBezTo>
                      <a:pt x="17" y="6"/>
                      <a:pt x="16" y="6"/>
                      <a:pt x="16" y="7"/>
                    </a:cubicBezTo>
                    <a:cubicBezTo>
                      <a:pt x="15" y="7"/>
                      <a:pt x="12" y="9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0" y="7"/>
                      <a:pt x="9" y="7"/>
                    </a:cubicBezTo>
                    <a:cubicBezTo>
                      <a:pt x="8" y="8"/>
                      <a:pt x="7" y="8"/>
                      <a:pt x="7" y="8"/>
                    </a:cubicBezTo>
                    <a:cubicBezTo>
                      <a:pt x="9" y="9"/>
                      <a:pt x="12" y="9"/>
                      <a:pt x="13" y="1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2" name="Freeform 1282">
                <a:extLst>
                  <a:ext uri="{FF2B5EF4-FFF2-40B4-BE49-F238E27FC236}">
                    <a16:creationId xmlns:a16="http://schemas.microsoft.com/office/drawing/2014/main" id="{47B6A80D-F838-457A-0E0F-71CC4BEFC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3361"/>
                <a:ext cx="11" cy="7"/>
              </a:xfrm>
              <a:custGeom>
                <a:avLst/>
                <a:gdLst>
                  <a:gd name="T0" fmla="*/ 13 w 7"/>
                  <a:gd name="T1" fmla="*/ 1 h 5"/>
                  <a:gd name="T2" fmla="*/ 13 w 7"/>
                  <a:gd name="T3" fmla="*/ 11 h 5"/>
                  <a:gd name="T4" fmla="*/ 0 w 7"/>
                  <a:gd name="T5" fmla="*/ 14 h 5"/>
                  <a:gd name="T6" fmla="*/ 8 w 7"/>
                  <a:gd name="T7" fmla="*/ 14 h 5"/>
                  <a:gd name="T8" fmla="*/ 8 w 7"/>
                  <a:gd name="T9" fmla="*/ 14 h 5"/>
                  <a:gd name="T10" fmla="*/ 22 w 7"/>
                  <a:gd name="T11" fmla="*/ 11 h 5"/>
                  <a:gd name="T12" fmla="*/ 20 w 7"/>
                  <a:gd name="T13" fmla="*/ 0 h 5"/>
                  <a:gd name="T14" fmla="*/ 14 w 7"/>
                  <a:gd name="T15" fmla="*/ 0 h 5"/>
                  <a:gd name="T16" fmla="*/ 13 w 7"/>
                  <a:gd name="T17" fmla="*/ 1 h 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" h="5">
                    <a:moveTo>
                      <a:pt x="3" y="1"/>
                    </a:moveTo>
                    <a:cubicBezTo>
                      <a:pt x="4" y="2"/>
                      <a:pt x="4" y="3"/>
                      <a:pt x="3" y="4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5"/>
                      <a:pt x="5" y="4"/>
                      <a:pt x="6" y="4"/>
                    </a:cubicBezTo>
                    <a:cubicBezTo>
                      <a:pt x="7" y="3"/>
                      <a:pt x="7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1"/>
                      <a:pt x="3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3" name="Freeform 1283">
                <a:extLst>
                  <a:ext uri="{FF2B5EF4-FFF2-40B4-BE49-F238E27FC236}">
                    <a16:creationId xmlns:a16="http://schemas.microsoft.com/office/drawing/2014/main" id="{E92FF557-6C2E-964F-9008-0FD52344A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8" y="3351"/>
                <a:ext cx="16" cy="13"/>
              </a:xfrm>
              <a:custGeom>
                <a:avLst/>
                <a:gdLst>
                  <a:gd name="T0" fmla="*/ 13 w 10"/>
                  <a:gd name="T1" fmla="*/ 26 h 8"/>
                  <a:gd name="T2" fmla="*/ 21 w 10"/>
                  <a:gd name="T3" fmla="*/ 13 h 8"/>
                  <a:gd name="T4" fmla="*/ 34 w 10"/>
                  <a:gd name="T5" fmla="*/ 8 h 8"/>
                  <a:gd name="T6" fmla="*/ 35 w 10"/>
                  <a:gd name="T7" fmla="*/ 5 h 8"/>
                  <a:gd name="T8" fmla="*/ 42 w 10"/>
                  <a:gd name="T9" fmla="*/ 0 h 8"/>
                  <a:gd name="T10" fmla="*/ 34 w 10"/>
                  <a:gd name="T11" fmla="*/ 5 h 8"/>
                  <a:gd name="T12" fmla="*/ 5 w 10"/>
                  <a:gd name="T13" fmla="*/ 8 h 8"/>
                  <a:gd name="T14" fmla="*/ 0 w 10"/>
                  <a:gd name="T15" fmla="*/ 18 h 8"/>
                  <a:gd name="T16" fmla="*/ 0 w 10"/>
                  <a:gd name="T17" fmla="*/ 21 h 8"/>
                  <a:gd name="T18" fmla="*/ 0 w 10"/>
                  <a:gd name="T19" fmla="*/ 26 h 8"/>
                  <a:gd name="T20" fmla="*/ 5 w 10"/>
                  <a:gd name="T21" fmla="*/ 29 h 8"/>
                  <a:gd name="T22" fmla="*/ 16 w 10"/>
                  <a:gd name="T23" fmla="*/ 34 h 8"/>
                  <a:gd name="T24" fmla="*/ 26 w 10"/>
                  <a:gd name="T25" fmla="*/ 34 h 8"/>
                  <a:gd name="T26" fmla="*/ 26 w 10"/>
                  <a:gd name="T27" fmla="*/ 34 h 8"/>
                  <a:gd name="T28" fmla="*/ 13 w 10"/>
                  <a:gd name="T29" fmla="*/ 26 h 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0" h="8">
                    <a:moveTo>
                      <a:pt x="3" y="6"/>
                    </a:moveTo>
                    <a:cubicBezTo>
                      <a:pt x="2" y="4"/>
                      <a:pt x="3" y="4"/>
                      <a:pt x="5" y="3"/>
                    </a:cubicBezTo>
                    <a:cubicBezTo>
                      <a:pt x="5" y="3"/>
                      <a:pt x="7" y="3"/>
                      <a:pt x="8" y="2"/>
                    </a:cubicBezTo>
                    <a:cubicBezTo>
                      <a:pt x="8" y="2"/>
                      <a:pt x="8" y="2"/>
                      <a:pt x="9" y="1"/>
                    </a:cubicBezTo>
                    <a:cubicBezTo>
                      <a:pt x="9" y="1"/>
                      <a:pt x="10" y="1"/>
                      <a:pt x="10" y="0"/>
                    </a:cubicBezTo>
                    <a:cubicBezTo>
                      <a:pt x="9" y="0"/>
                      <a:pt x="8" y="1"/>
                      <a:pt x="8" y="1"/>
                    </a:cubicBezTo>
                    <a:cubicBezTo>
                      <a:pt x="5" y="1"/>
                      <a:pt x="2" y="1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2" y="8"/>
                      <a:pt x="3" y="7"/>
                      <a:pt x="4" y="8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7"/>
                      <a:pt x="3" y="7"/>
                      <a:pt x="3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4" name="Freeform 1284">
                <a:extLst>
                  <a:ext uri="{FF2B5EF4-FFF2-40B4-BE49-F238E27FC236}">
                    <a16:creationId xmlns:a16="http://schemas.microsoft.com/office/drawing/2014/main" id="{78FB0DEF-8966-0AD2-4BEB-8A6165C3D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3342"/>
                <a:ext cx="8" cy="8"/>
              </a:xfrm>
              <a:custGeom>
                <a:avLst/>
                <a:gdLst>
                  <a:gd name="T0" fmla="*/ 16 w 5"/>
                  <a:gd name="T1" fmla="*/ 0 h 5"/>
                  <a:gd name="T2" fmla="*/ 8 w 5"/>
                  <a:gd name="T3" fmla="*/ 8 h 5"/>
                  <a:gd name="T4" fmla="*/ 0 w 5"/>
                  <a:gd name="T5" fmla="*/ 16 h 5"/>
                  <a:gd name="T6" fmla="*/ 0 w 5"/>
                  <a:gd name="T7" fmla="*/ 16 h 5"/>
                  <a:gd name="T8" fmla="*/ 0 w 5"/>
                  <a:gd name="T9" fmla="*/ 16 h 5"/>
                  <a:gd name="T10" fmla="*/ 8 w 5"/>
                  <a:gd name="T11" fmla="*/ 21 h 5"/>
                  <a:gd name="T12" fmla="*/ 16 w 5"/>
                  <a:gd name="T13" fmla="*/ 21 h 5"/>
                  <a:gd name="T14" fmla="*/ 21 w 5"/>
                  <a:gd name="T15" fmla="*/ 16 h 5"/>
                  <a:gd name="T16" fmla="*/ 16 w 5"/>
                  <a:gd name="T17" fmla="*/ 0 h 5"/>
                  <a:gd name="T18" fmla="*/ 16 w 5"/>
                  <a:gd name="T19" fmla="*/ 0 h 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1" y="2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4" y="5"/>
                      <a:pt x="5" y="5"/>
                      <a:pt x="5" y="4"/>
                    </a:cubicBezTo>
                    <a:cubicBezTo>
                      <a:pt x="5" y="3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5" name="Freeform 1285">
                <a:extLst>
                  <a:ext uri="{FF2B5EF4-FFF2-40B4-BE49-F238E27FC236}">
                    <a16:creationId xmlns:a16="http://schemas.microsoft.com/office/drawing/2014/main" id="{23DD0FC4-CD49-474A-6C9B-87265ED50B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6" y="3338"/>
                <a:ext cx="26" cy="10"/>
              </a:xfrm>
              <a:custGeom>
                <a:avLst/>
                <a:gdLst>
                  <a:gd name="T0" fmla="*/ 29 w 16"/>
                  <a:gd name="T1" fmla="*/ 0 h 6"/>
                  <a:gd name="T2" fmla="*/ 5 w 16"/>
                  <a:gd name="T3" fmla="*/ 13 h 6"/>
                  <a:gd name="T4" fmla="*/ 5 w 16"/>
                  <a:gd name="T5" fmla="*/ 22 h 6"/>
                  <a:gd name="T6" fmla="*/ 26 w 16"/>
                  <a:gd name="T7" fmla="*/ 22 h 6"/>
                  <a:gd name="T8" fmla="*/ 63 w 16"/>
                  <a:gd name="T9" fmla="*/ 13 h 6"/>
                  <a:gd name="T10" fmla="*/ 68 w 16"/>
                  <a:gd name="T11" fmla="*/ 13 h 6"/>
                  <a:gd name="T12" fmla="*/ 34 w 16"/>
                  <a:gd name="T13" fmla="*/ 13 h 6"/>
                  <a:gd name="T14" fmla="*/ 29 w 16"/>
                  <a:gd name="T15" fmla="*/ 0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" h="6">
                    <a:moveTo>
                      <a:pt x="7" y="0"/>
                    </a:moveTo>
                    <a:cubicBezTo>
                      <a:pt x="5" y="1"/>
                      <a:pt x="2" y="2"/>
                      <a:pt x="1" y="3"/>
                    </a:cubicBezTo>
                    <a:cubicBezTo>
                      <a:pt x="1" y="3"/>
                      <a:pt x="0" y="4"/>
                      <a:pt x="1" y="5"/>
                    </a:cubicBezTo>
                    <a:cubicBezTo>
                      <a:pt x="2" y="6"/>
                      <a:pt x="4" y="5"/>
                      <a:pt x="6" y="5"/>
                    </a:cubicBezTo>
                    <a:cubicBezTo>
                      <a:pt x="8" y="4"/>
                      <a:pt x="13" y="3"/>
                      <a:pt x="15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3" y="2"/>
                      <a:pt x="11" y="3"/>
                      <a:pt x="8" y="3"/>
                    </a:cubicBezTo>
                    <a:cubicBezTo>
                      <a:pt x="6" y="3"/>
                      <a:pt x="6" y="1"/>
                      <a:pt x="7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6" name="Freeform 1286">
                <a:extLst>
                  <a:ext uri="{FF2B5EF4-FFF2-40B4-BE49-F238E27FC236}">
                    <a16:creationId xmlns:a16="http://schemas.microsoft.com/office/drawing/2014/main" id="{8E1FC29B-2F90-C65B-F684-C9E6160723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7" y="3326"/>
                <a:ext cx="32" cy="14"/>
              </a:xfrm>
              <a:custGeom>
                <a:avLst/>
                <a:gdLst>
                  <a:gd name="T0" fmla="*/ 0 w 20"/>
                  <a:gd name="T1" fmla="*/ 8 h 9"/>
                  <a:gd name="T2" fmla="*/ 0 w 20"/>
                  <a:gd name="T3" fmla="*/ 8 h 9"/>
                  <a:gd name="T4" fmla="*/ 13 w 20"/>
                  <a:gd name="T5" fmla="*/ 22 h 9"/>
                  <a:gd name="T6" fmla="*/ 16 w 20"/>
                  <a:gd name="T7" fmla="*/ 26 h 9"/>
                  <a:gd name="T8" fmla="*/ 67 w 20"/>
                  <a:gd name="T9" fmla="*/ 19 h 9"/>
                  <a:gd name="T10" fmla="*/ 67 w 20"/>
                  <a:gd name="T11" fmla="*/ 19 h 9"/>
                  <a:gd name="T12" fmla="*/ 67 w 20"/>
                  <a:gd name="T13" fmla="*/ 19 h 9"/>
                  <a:gd name="T14" fmla="*/ 82 w 20"/>
                  <a:gd name="T15" fmla="*/ 14 h 9"/>
                  <a:gd name="T16" fmla="*/ 61 w 20"/>
                  <a:gd name="T17" fmla="*/ 12 h 9"/>
                  <a:gd name="T18" fmla="*/ 34 w 20"/>
                  <a:gd name="T19" fmla="*/ 19 h 9"/>
                  <a:gd name="T20" fmla="*/ 29 w 20"/>
                  <a:gd name="T21" fmla="*/ 5 h 9"/>
                  <a:gd name="T22" fmla="*/ 21 w 20"/>
                  <a:gd name="T23" fmla="*/ 0 h 9"/>
                  <a:gd name="T24" fmla="*/ 5 w 20"/>
                  <a:gd name="T25" fmla="*/ 0 h 9"/>
                  <a:gd name="T26" fmla="*/ 0 w 20"/>
                  <a:gd name="T27" fmla="*/ 8 h 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0" h="9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5"/>
                      <a:pt x="3" y="6"/>
                    </a:cubicBezTo>
                    <a:cubicBezTo>
                      <a:pt x="3" y="6"/>
                      <a:pt x="4" y="7"/>
                      <a:pt x="4" y="7"/>
                    </a:cubicBezTo>
                    <a:cubicBezTo>
                      <a:pt x="5" y="9"/>
                      <a:pt x="15" y="3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9" y="4"/>
                      <a:pt x="20" y="4"/>
                    </a:cubicBezTo>
                    <a:cubicBezTo>
                      <a:pt x="18" y="4"/>
                      <a:pt x="17" y="3"/>
                      <a:pt x="15" y="3"/>
                    </a:cubicBezTo>
                    <a:cubicBezTo>
                      <a:pt x="12" y="3"/>
                      <a:pt x="10" y="5"/>
                      <a:pt x="8" y="5"/>
                    </a:cubicBezTo>
                    <a:cubicBezTo>
                      <a:pt x="6" y="4"/>
                      <a:pt x="4" y="1"/>
                      <a:pt x="7" y="1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7" name="Freeform 1287">
                <a:extLst>
                  <a:ext uri="{FF2B5EF4-FFF2-40B4-BE49-F238E27FC236}">
                    <a16:creationId xmlns:a16="http://schemas.microsoft.com/office/drawing/2014/main" id="{1E2AD45C-E85D-E4B2-D59E-D6D07DECC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3" y="3304"/>
                <a:ext cx="42" cy="19"/>
              </a:xfrm>
              <a:custGeom>
                <a:avLst/>
                <a:gdLst>
                  <a:gd name="T0" fmla="*/ 22 w 27"/>
                  <a:gd name="T1" fmla="*/ 0 h 12"/>
                  <a:gd name="T2" fmla="*/ 19 w 27"/>
                  <a:gd name="T3" fmla="*/ 0 h 12"/>
                  <a:gd name="T4" fmla="*/ 5 w 27"/>
                  <a:gd name="T5" fmla="*/ 8 h 12"/>
                  <a:gd name="T6" fmla="*/ 5 w 27"/>
                  <a:gd name="T7" fmla="*/ 21 h 12"/>
                  <a:gd name="T8" fmla="*/ 8 w 27"/>
                  <a:gd name="T9" fmla="*/ 25 h 12"/>
                  <a:gd name="T10" fmla="*/ 12 w 27"/>
                  <a:gd name="T11" fmla="*/ 33 h 12"/>
                  <a:gd name="T12" fmla="*/ 19 w 27"/>
                  <a:gd name="T13" fmla="*/ 40 h 12"/>
                  <a:gd name="T14" fmla="*/ 30 w 27"/>
                  <a:gd name="T15" fmla="*/ 48 h 12"/>
                  <a:gd name="T16" fmla="*/ 61 w 27"/>
                  <a:gd name="T17" fmla="*/ 27 h 12"/>
                  <a:gd name="T18" fmla="*/ 90 w 27"/>
                  <a:gd name="T19" fmla="*/ 16 h 12"/>
                  <a:gd name="T20" fmla="*/ 90 w 27"/>
                  <a:gd name="T21" fmla="*/ 21 h 12"/>
                  <a:gd name="T22" fmla="*/ 90 w 27"/>
                  <a:gd name="T23" fmla="*/ 21 h 12"/>
                  <a:gd name="T24" fmla="*/ 101 w 27"/>
                  <a:gd name="T25" fmla="*/ 16 h 12"/>
                  <a:gd name="T26" fmla="*/ 95 w 27"/>
                  <a:gd name="T27" fmla="*/ 13 h 12"/>
                  <a:gd name="T28" fmla="*/ 79 w 27"/>
                  <a:gd name="T29" fmla="*/ 13 h 12"/>
                  <a:gd name="T30" fmla="*/ 47 w 27"/>
                  <a:gd name="T31" fmla="*/ 27 h 12"/>
                  <a:gd name="T32" fmla="*/ 19 w 27"/>
                  <a:gd name="T33" fmla="*/ 21 h 12"/>
                  <a:gd name="T34" fmla="*/ 22 w 27"/>
                  <a:gd name="T35" fmla="*/ 0 h 12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7" h="12">
                    <a:moveTo>
                      <a:pt x="6" y="0"/>
                    </a:moveTo>
                    <a:cubicBezTo>
                      <a:pt x="6" y="0"/>
                      <a:pt x="6" y="0"/>
                      <a:pt x="5" y="0"/>
                    </a:cubicBezTo>
                    <a:cubicBezTo>
                      <a:pt x="4" y="1"/>
                      <a:pt x="2" y="2"/>
                      <a:pt x="1" y="2"/>
                    </a:cubicBezTo>
                    <a:cubicBezTo>
                      <a:pt x="1" y="4"/>
                      <a:pt x="0" y="4"/>
                      <a:pt x="1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9"/>
                      <a:pt x="5" y="9"/>
                      <a:pt x="5" y="10"/>
                    </a:cubicBezTo>
                    <a:cubicBezTo>
                      <a:pt x="6" y="12"/>
                      <a:pt x="7" y="12"/>
                      <a:pt x="8" y="12"/>
                    </a:cubicBezTo>
                    <a:cubicBezTo>
                      <a:pt x="10" y="11"/>
                      <a:pt x="13" y="9"/>
                      <a:pt x="16" y="7"/>
                    </a:cubicBezTo>
                    <a:cubicBezTo>
                      <a:pt x="20" y="5"/>
                      <a:pt x="23" y="3"/>
                      <a:pt x="24" y="4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5" y="5"/>
                      <a:pt x="26" y="4"/>
                      <a:pt x="27" y="4"/>
                    </a:cubicBezTo>
                    <a:cubicBezTo>
                      <a:pt x="26" y="4"/>
                      <a:pt x="26" y="4"/>
                      <a:pt x="25" y="3"/>
                    </a:cubicBezTo>
                    <a:cubicBezTo>
                      <a:pt x="24" y="3"/>
                      <a:pt x="23" y="3"/>
                      <a:pt x="21" y="3"/>
                    </a:cubicBezTo>
                    <a:cubicBezTo>
                      <a:pt x="18" y="3"/>
                      <a:pt x="15" y="6"/>
                      <a:pt x="12" y="7"/>
                    </a:cubicBezTo>
                    <a:cubicBezTo>
                      <a:pt x="10" y="9"/>
                      <a:pt x="7" y="8"/>
                      <a:pt x="5" y="5"/>
                    </a:cubicBezTo>
                    <a:cubicBezTo>
                      <a:pt x="3" y="3"/>
                      <a:pt x="5" y="1"/>
                      <a:pt x="6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8" name="Freeform 1288">
                <a:extLst>
                  <a:ext uri="{FF2B5EF4-FFF2-40B4-BE49-F238E27FC236}">
                    <a16:creationId xmlns:a16="http://schemas.microsoft.com/office/drawing/2014/main" id="{FA84F366-E887-D924-3279-9742B1EA54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3289"/>
                <a:ext cx="30" cy="16"/>
              </a:xfrm>
              <a:custGeom>
                <a:avLst/>
                <a:gdLst>
                  <a:gd name="T0" fmla="*/ 5 w 19"/>
                  <a:gd name="T1" fmla="*/ 26 h 10"/>
                  <a:gd name="T2" fmla="*/ 5 w 19"/>
                  <a:gd name="T3" fmla="*/ 29 h 10"/>
                  <a:gd name="T4" fmla="*/ 21 w 19"/>
                  <a:gd name="T5" fmla="*/ 29 h 10"/>
                  <a:gd name="T6" fmla="*/ 60 w 19"/>
                  <a:gd name="T7" fmla="*/ 13 h 10"/>
                  <a:gd name="T8" fmla="*/ 60 w 19"/>
                  <a:gd name="T9" fmla="*/ 16 h 10"/>
                  <a:gd name="T10" fmla="*/ 60 w 19"/>
                  <a:gd name="T11" fmla="*/ 13 h 10"/>
                  <a:gd name="T12" fmla="*/ 74 w 19"/>
                  <a:gd name="T13" fmla="*/ 8 h 10"/>
                  <a:gd name="T14" fmla="*/ 62 w 19"/>
                  <a:gd name="T15" fmla="*/ 8 h 10"/>
                  <a:gd name="T16" fmla="*/ 52 w 19"/>
                  <a:gd name="T17" fmla="*/ 0 h 10"/>
                  <a:gd name="T18" fmla="*/ 33 w 19"/>
                  <a:gd name="T19" fmla="*/ 8 h 10"/>
                  <a:gd name="T20" fmla="*/ 14 w 19"/>
                  <a:gd name="T21" fmla="*/ 8 h 10"/>
                  <a:gd name="T22" fmla="*/ 14 w 19"/>
                  <a:gd name="T23" fmla="*/ 0 h 10"/>
                  <a:gd name="T24" fmla="*/ 5 w 19"/>
                  <a:gd name="T25" fmla="*/ 26 h 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" h="10">
                    <a:moveTo>
                      <a:pt x="1" y="6"/>
                    </a:moveTo>
                    <a:cubicBezTo>
                      <a:pt x="0" y="6"/>
                      <a:pt x="0" y="7"/>
                      <a:pt x="1" y="7"/>
                    </a:cubicBezTo>
                    <a:cubicBezTo>
                      <a:pt x="1" y="10"/>
                      <a:pt x="3" y="8"/>
                      <a:pt x="5" y="7"/>
                    </a:cubicBezTo>
                    <a:cubicBezTo>
                      <a:pt x="7" y="5"/>
                      <a:pt x="13" y="1"/>
                      <a:pt x="15" y="3"/>
                    </a:cubicBezTo>
                    <a:cubicBezTo>
                      <a:pt x="15" y="3"/>
                      <a:pt x="15" y="3"/>
                      <a:pt x="15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3"/>
                      <a:pt x="18" y="2"/>
                      <a:pt x="19" y="2"/>
                    </a:cubicBezTo>
                    <a:cubicBezTo>
                      <a:pt x="18" y="2"/>
                      <a:pt x="17" y="2"/>
                      <a:pt x="16" y="2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1" y="0"/>
                      <a:pt x="10" y="1"/>
                      <a:pt x="8" y="2"/>
                    </a:cubicBezTo>
                    <a:cubicBezTo>
                      <a:pt x="7" y="3"/>
                      <a:pt x="4" y="4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2" y="2"/>
                      <a:pt x="1" y="4"/>
                      <a:pt x="1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9" name="Freeform 1289">
                <a:extLst>
                  <a:ext uri="{FF2B5EF4-FFF2-40B4-BE49-F238E27FC236}">
                    <a16:creationId xmlns:a16="http://schemas.microsoft.com/office/drawing/2014/main" id="{5359988B-657D-9AD0-4EB4-BA89B981C1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1" y="3372"/>
                <a:ext cx="16" cy="9"/>
              </a:xfrm>
              <a:custGeom>
                <a:avLst/>
                <a:gdLst>
                  <a:gd name="T0" fmla="*/ 5 w 10"/>
                  <a:gd name="T1" fmla="*/ 21 h 6"/>
                  <a:gd name="T2" fmla="*/ 16 w 10"/>
                  <a:gd name="T3" fmla="*/ 12 h 6"/>
                  <a:gd name="T4" fmla="*/ 42 w 10"/>
                  <a:gd name="T5" fmla="*/ 8 h 6"/>
                  <a:gd name="T6" fmla="*/ 29 w 10"/>
                  <a:gd name="T7" fmla="*/ 5 h 6"/>
                  <a:gd name="T8" fmla="*/ 13 w 10"/>
                  <a:gd name="T9" fmla="*/ 8 h 6"/>
                  <a:gd name="T10" fmla="*/ 8 w 10"/>
                  <a:gd name="T11" fmla="*/ 5 h 6"/>
                  <a:gd name="T12" fmla="*/ 5 w 10"/>
                  <a:gd name="T13" fmla="*/ 5 h 6"/>
                  <a:gd name="T14" fmla="*/ 0 w 10"/>
                  <a:gd name="T15" fmla="*/ 14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0" h="6">
                    <a:moveTo>
                      <a:pt x="1" y="6"/>
                    </a:moveTo>
                    <a:cubicBezTo>
                      <a:pt x="1" y="4"/>
                      <a:pt x="3" y="4"/>
                      <a:pt x="4" y="3"/>
                    </a:cubicBezTo>
                    <a:cubicBezTo>
                      <a:pt x="6" y="3"/>
                      <a:pt x="8" y="2"/>
                      <a:pt x="10" y="2"/>
                    </a:cubicBezTo>
                    <a:cubicBezTo>
                      <a:pt x="9" y="1"/>
                      <a:pt x="7" y="1"/>
                      <a:pt x="7" y="1"/>
                    </a:cubicBezTo>
                    <a:cubicBezTo>
                      <a:pt x="5" y="1"/>
                      <a:pt x="5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0" y="0"/>
                      <a:pt x="0" y="4"/>
                      <a:pt x="0" y="4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0" name="Freeform 1290">
                <a:extLst>
                  <a:ext uri="{FF2B5EF4-FFF2-40B4-BE49-F238E27FC236}">
                    <a16:creationId xmlns:a16="http://schemas.microsoft.com/office/drawing/2014/main" id="{99A6D8C6-8DFC-E8EC-8B98-FA288561BF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6" y="3308"/>
                <a:ext cx="11" cy="8"/>
              </a:xfrm>
              <a:custGeom>
                <a:avLst/>
                <a:gdLst>
                  <a:gd name="T0" fmla="*/ 20 w 7"/>
                  <a:gd name="T1" fmla="*/ 21 h 5"/>
                  <a:gd name="T2" fmla="*/ 27 w 7"/>
                  <a:gd name="T3" fmla="*/ 5 h 5"/>
                  <a:gd name="T4" fmla="*/ 20 w 7"/>
                  <a:gd name="T5" fmla="*/ 0 h 5"/>
                  <a:gd name="T6" fmla="*/ 8 w 7"/>
                  <a:gd name="T7" fmla="*/ 13 h 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5" y="5"/>
                    </a:moveTo>
                    <a:cubicBezTo>
                      <a:pt x="4" y="3"/>
                      <a:pt x="5" y="1"/>
                      <a:pt x="7" y="1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0" y="2"/>
                      <a:pt x="2" y="3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1" name="Freeform 1291">
                <a:extLst>
                  <a:ext uri="{FF2B5EF4-FFF2-40B4-BE49-F238E27FC236}">
                    <a16:creationId xmlns:a16="http://schemas.microsoft.com/office/drawing/2014/main" id="{7D8967D1-4684-39BC-4216-727BD943DC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" y="3307"/>
                <a:ext cx="5" cy="6"/>
              </a:xfrm>
              <a:custGeom>
                <a:avLst/>
                <a:gdLst>
                  <a:gd name="T0" fmla="*/ 13 w 3"/>
                  <a:gd name="T1" fmla="*/ 5 h 4"/>
                  <a:gd name="T2" fmla="*/ 5 w 3"/>
                  <a:gd name="T3" fmla="*/ 0 h 4"/>
                  <a:gd name="T4" fmla="*/ 0 w 3"/>
                  <a:gd name="T5" fmla="*/ 5 h 4"/>
                  <a:gd name="T6" fmla="*/ 5 w 3"/>
                  <a:gd name="T7" fmla="*/ 14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1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1" y="3"/>
                      <a:pt x="1" y="4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2" name="Freeform 1292">
                <a:extLst>
                  <a:ext uri="{FF2B5EF4-FFF2-40B4-BE49-F238E27FC236}">
                    <a16:creationId xmlns:a16="http://schemas.microsoft.com/office/drawing/2014/main" id="{C48F9173-81D5-0229-CEB6-1D8B95AA8E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5" y="3286"/>
                <a:ext cx="9" cy="15"/>
              </a:xfrm>
              <a:custGeom>
                <a:avLst/>
                <a:gdLst>
                  <a:gd name="T0" fmla="*/ 5 w 6"/>
                  <a:gd name="T1" fmla="*/ 42 h 9"/>
                  <a:gd name="T2" fmla="*/ 12 w 6"/>
                  <a:gd name="T3" fmla="*/ 22 h 9"/>
                  <a:gd name="T4" fmla="*/ 0 w 6"/>
                  <a:gd name="T5" fmla="*/ 0 h 9"/>
                  <a:gd name="T6" fmla="*/ 18 w 6"/>
                  <a:gd name="T7" fmla="*/ 8 h 9"/>
                  <a:gd name="T8" fmla="*/ 14 w 6"/>
                  <a:gd name="T9" fmla="*/ 22 h 9"/>
                  <a:gd name="T10" fmla="*/ 12 w 6"/>
                  <a:gd name="T11" fmla="*/ 33 h 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" h="9">
                    <a:moveTo>
                      <a:pt x="1" y="9"/>
                    </a:moveTo>
                    <a:cubicBezTo>
                      <a:pt x="2" y="9"/>
                      <a:pt x="3" y="6"/>
                      <a:pt x="3" y="5"/>
                    </a:cubicBezTo>
                    <a:cubicBezTo>
                      <a:pt x="3" y="3"/>
                      <a:pt x="2" y="1"/>
                      <a:pt x="0" y="0"/>
                    </a:cubicBezTo>
                    <a:cubicBezTo>
                      <a:pt x="2" y="0"/>
                      <a:pt x="4" y="1"/>
                      <a:pt x="5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4" y="6"/>
                      <a:pt x="4" y="7"/>
                      <a:pt x="3" y="7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3" name="Freeform 1293">
                <a:extLst>
                  <a:ext uri="{FF2B5EF4-FFF2-40B4-BE49-F238E27FC236}">
                    <a16:creationId xmlns:a16="http://schemas.microsoft.com/office/drawing/2014/main" id="{B464D3E6-CDEF-65ED-A243-C0E9E32566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1" y="3305"/>
                <a:ext cx="11" cy="14"/>
              </a:xfrm>
              <a:custGeom>
                <a:avLst/>
                <a:gdLst>
                  <a:gd name="T0" fmla="*/ 0 w 7"/>
                  <a:gd name="T1" fmla="*/ 34 h 9"/>
                  <a:gd name="T2" fmla="*/ 14 w 7"/>
                  <a:gd name="T3" fmla="*/ 19 h 9"/>
                  <a:gd name="T4" fmla="*/ 14 w 7"/>
                  <a:gd name="T5" fmla="*/ 0 h 9"/>
                  <a:gd name="T6" fmla="*/ 27 w 7"/>
                  <a:gd name="T7" fmla="*/ 14 h 9"/>
                  <a:gd name="T8" fmla="*/ 8 w 7"/>
                  <a:gd name="T9" fmla="*/ 3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" h="9">
                    <a:moveTo>
                      <a:pt x="0" y="9"/>
                    </a:moveTo>
                    <a:cubicBezTo>
                      <a:pt x="2" y="8"/>
                      <a:pt x="4" y="7"/>
                      <a:pt x="4" y="5"/>
                    </a:cubicBezTo>
                    <a:cubicBezTo>
                      <a:pt x="5" y="3"/>
                      <a:pt x="4" y="2"/>
                      <a:pt x="4" y="0"/>
                    </a:cubicBezTo>
                    <a:cubicBezTo>
                      <a:pt x="5" y="1"/>
                      <a:pt x="6" y="3"/>
                      <a:pt x="7" y="4"/>
                    </a:cubicBezTo>
                    <a:cubicBezTo>
                      <a:pt x="7" y="6"/>
                      <a:pt x="4" y="8"/>
                      <a:pt x="2" y="8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4" name="Freeform 1294">
                <a:extLst>
                  <a:ext uri="{FF2B5EF4-FFF2-40B4-BE49-F238E27FC236}">
                    <a16:creationId xmlns:a16="http://schemas.microsoft.com/office/drawing/2014/main" id="{5E2EC055-8147-F734-EDE1-E9CFF33296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2" y="3293"/>
                <a:ext cx="6" cy="3"/>
              </a:xfrm>
              <a:custGeom>
                <a:avLst/>
                <a:gdLst>
                  <a:gd name="T0" fmla="*/ 0 w 4"/>
                  <a:gd name="T1" fmla="*/ 8 h 2"/>
                  <a:gd name="T2" fmla="*/ 14 w 4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0"/>
                      <a:pt x="3" y="0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5" name="Freeform 1295">
                <a:extLst>
                  <a:ext uri="{FF2B5EF4-FFF2-40B4-BE49-F238E27FC236}">
                    <a16:creationId xmlns:a16="http://schemas.microsoft.com/office/drawing/2014/main" id="{D968E896-D3D9-ADF4-CAAB-E34EE1160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1" y="3310"/>
                <a:ext cx="4" cy="3"/>
              </a:xfrm>
              <a:custGeom>
                <a:avLst/>
                <a:gdLst>
                  <a:gd name="T0" fmla="*/ 0 w 3"/>
                  <a:gd name="T1" fmla="*/ 8 h 2"/>
                  <a:gd name="T2" fmla="*/ 7 w 3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0"/>
                      <a:pt x="2" y="0"/>
                      <a:pt x="3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6" name="Freeform 1296">
                <a:extLst>
                  <a:ext uri="{FF2B5EF4-FFF2-40B4-BE49-F238E27FC236}">
                    <a16:creationId xmlns:a16="http://schemas.microsoft.com/office/drawing/2014/main" id="{5E84392B-5CE2-C72C-6BF8-F4E100AF47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2" y="3332"/>
                <a:ext cx="7" cy="3"/>
              </a:xfrm>
              <a:custGeom>
                <a:avLst/>
                <a:gdLst>
                  <a:gd name="T0" fmla="*/ 0 w 4"/>
                  <a:gd name="T1" fmla="*/ 8 h 2"/>
                  <a:gd name="T2" fmla="*/ 21 w 4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1"/>
                      <a:pt x="3" y="1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7" name="Freeform 1297">
                <a:extLst>
                  <a:ext uri="{FF2B5EF4-FFF2-40B4-BE49-F238E27FC236}">
                    <a16:creationId xmlns:a16="http://schemas.microsoft.com/office/drawing/2014/main" id="{E4253DAD-EB45-4B72-54AB-276BDB47B2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6" y="3353"/>
                <a:ext cx="6" cy="3"/>
              </a:xfrm>
              <a:custGeom>
                <a:avLst/>
                <a:gdLst>
                  <a:gd name="T0" fmla="*/ 0 w 4"/>
                  <a:gd name="T1" fmla="*/ 8 h 2"/>
                  <a:gd name="T2" fmla="*/ 14 w 4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2" y="2"/>
                      <a:pt x="3" y="0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8" name="Freeform 1298">
                <a:extLst>
                  <a:ext uri="{FF2B5EF4-FFF2-40B4-BE49-F238E27FC236}">
                    <a16:creationId xmlns:a16="http://schemas.microsoft.com/office/drawing/2014/main" id="{B80A6B62-1608-FFCF-B0A2-D93D509EAF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3342"/>
                <a:ext cx="6" cy="6"/>
              </a:xfrm>
              <a:custGeom>
                <a:avLst/>
                <a:gdLst>
                  <a:gd name="T0" fmla="*/ 0 w 4"/>
                  <a:gd name="T1" fmla="*/ 14 h 4"/>
                  <a:gd name="T2" fmla="*/ 14 w 4"/>
                  <a:gd name="T3" fmla="*/ 0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2" y="3"/>
                      <a:pt x="1" y="0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9" name="Freeform 1299">
                <a:extLst>
                  <a:ext uri="{FF2B5EF4-FFF2-40B4-BE49-F238E27FC236}">
                    <a16:creationId xmlns:a16="http://schemas.microsoft.com/office/drawing/2014/main" id="{2AB5D6CA-27F9-FB74-2107-580112442F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6" y="3373"/>
                <a:ext cx="11" cy="5"/>
              </a:xfrm>
              <a:custGeom>
                <a:avLst/>
                <a:gdLst>
                  <a:gd name="T0" fmla="*/ 0 w 7"/>
                  <a:gd name="T1" fmla="*/ 13 h 3"/>
                  <a:gd name="T2" fmla="*/ 27 w 7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7" h="3">
                    <a:moveTo>
                      <a:pt x="0" y="3"/>
                    </a:moveTo>
                    <a:cubicBezTo>
                      <a:pt x="2" y="2"/>
                      <a:pt x="7" y="1"/>
                      <a:pt x="7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0" name="Freeform 1300">
                <a:extLst>
                  <a:ext uri="{FF2B5EF4-FFF2-40B4-BE49-F238E27FC236}">
                    <a16:creationId xmlns:a16="http://schemas.microsoft.com/office/drawing/2014/main" id="{B85AE2DC-B46B-E0B0-AA5D-AAC175699E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7" y="3364"/>
                <a:ext cx="16" cy="6"/>
              </a:xfrm>
              <a:custGeom>
                <a:avLst/>
                <a:gdLst>
                  <a:gd name="T0" fmla="*/ 16 w 10"/>
                  <a:gd name="T1" fmla="*/ 14 h 4"/>
                  <a:gd name="T2" fmla="*/ 42 w 10"/>
                  <a:gd name="T3" fmla="*/ 5 h 4"/>
                  <a:gd name="T4" fmla="*/ 16 w 10"/>
                  <a:gd name="T5" fmla="*/ 5 h 4"/>
                  <a:gd name="T6" fmla="*/ 0 w 10"/>
                  <a:gd name="T7" fmla="*/ 8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" h="4">
                    <a:moveTo>
                      <a:pt x="4" y="4"/>
                    </a:moveTo>
                    <a:cubicBezTo>
                      <a:pt x="6" y="4"/>
                      <a:pt x="10" y="3"/>
                      <a:pt x="10" y="1"/>
                    </a:cubicBezTo>
                    <a:cubicBezTo>
                      <a:pt x="9" y="0"/>
                      <a:pt x="6" y="1"/>
                      <a:pt x="4" y="1"/>
                    </a:cubicBezTo>
                    <a:cubicBezTo>
                      <a:pt x="2" y="1"/>
                      <a:pt x="1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1" name="Freeform 1301">
                <a:extLst>
                  <a:ext uri="{FF2B5EF4-FFF2-40B4-BE49-F238E27FC236}">
                    <a16:creationId xmlns:a16="http://schemas.microsoft.com/office/drawing/2014/main" id="{52838B44-0D6D-1BA7-24EB-CE2502F53B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4" y="3307"/>
                <a:ext cx="3" cy="3"/>
              </a:xfrm>
              <a:custGeom>
                <a:avLst/>
                <a:gdLst>
                  <a:gd name="T0" fmla="*/ 8 w 2"/>
                  <a:gd name="T1" fmla="*/ 8 h 2"/>
                  <a:gd name="T2" fmla="*/ 0 w 2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1" y="0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2" name="Freeform 1302">
                <a:extLst>
                  <a:ext uri="{FF2B5EF4-FFF2-40B4-BE49-F238E27FC236}">
                    <a16:creationId xmlns:a16="http://schemas.microsoft.com/office/drawing/2014/main" id="{80FD8E4B-6546-2016-96ED-AA9D37FA8D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5" y="3326"/>
                <a:ext cx="3" cy="3"/>
              </a:xfrm>
              <a:custGeom>
                <a:avLst/>
                <a:gdLst>
                  <a:gd name="T0" fmla="*/ 8 w 2"/>
                  <a:gd name="T1" fmla="*/ 8 h 2"/>
                  <a:gd name="T2" fmla="*/ 0 w 2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3" name="Freeform 1303">
                <a:extLst>
                  <a:ext uri="{FF2B5EF4-FFF2-40B4-BE49-F238E27FC236}">
                    <a16:creationId xmlns:a16="http://schemas.microsoft.com/office/drawing/2014/main" id="{01B8E4CC-F171-689A-9D20-CF8E9A414E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0" y="3271"/>
                <a:ext cx="81" cy="129"/>
              </a:xfrm>
              <a:custGeom>
                <a:avLst/>
                <a:gdLst>
                  <a:gd name="T0" fmla="*/ 33 w 51"/>
                  <a:gd name="T1" fmla="*/ 31 h 82"/>
                  <a:gd name="T2" fmla="*/ 25 w 51"/>
                  <a:gd name="T3" fmla="*/ 109 h 82"/>
                  <a:gd name="T4" fmla="*/ 81 w 51"/>
                  <a:gd name="T5" fmla="*/ 195 h 82"/>
                  <a:gd name="T6" fmla="*/ 102 w 51"/>
                  <a:gd name="T7" fmla="*/ 297 h 82"/>
                  <a:gd name="T8" fmla="*/ 197 w 51"/>
                  <a:gd name="T9" fmla="*/ 252 h 82"/>
                  <a:gd name="T10" fmla="*/ 162 w 51"/>
                  <a:gd name="T11" fmla="*/ 82 h 82"/>
                  <a:gd name="T12" fmla="*/ 33 w 51"/>
                  <a:gd name="T13" fmla="*/ 31 h 8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82">
                    <a:moveTo>
                      <a:pt x="8" y="8"/>
                    </a:moveTo>
                    <a:cubicBezTo>
                      <a:pt x="1" y="13"/>
                      <a:pt x="0" y="20"/>
                      <a:pt x="6" y="28"/>
                    </a:cubicBezTo>
                    <a:cubicBezTo>
                      <a:pt x="12" y="36"/>
                      <a:pt x="17" y="41"/>
                      <a:pt x="20" y="50"/>
                    </a:cubicBezTo>
                    <a:cubicBezTo>
                      <a:pt x="22" y="59"/>
                      <a:pt x="18" y="71"/>
                      <a:pt x="25" y="76"/>
                    </a:cubicBezTo>
                    <a:cubicBezTo>
                      <a:pt x="32" y="82"/>
                      <a:pt x="46" y="79"/>
                      <a:pt x="49" y="65"/>
                    </a:cubicBezTo>
                    <a:cubicBezTo>
                      <a:pt x="51" y="52"/>
                      <a:pt x="50" y="37"/>
                      <a:pt x="40" y="21"/>
                    </a:cubicBezTo>
                    <a:cubicBezTo>
                      <a:pt x="33" y="9"/>
                      <a:pt x="22" y="0"/>
                      <a:pt x="8" y="8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4" name="Freeform 1304">
                <a:extLst>
                  <a:ext uri="{FF2B5EF4-FFF2-40B4-BE49-F238E27FC236}">
                    <a16:creationId xmlns:a16="http://schemas.microsoft.com/office/drawing/2014/main" id="{142E0DFE-368E-8C88-D790-9D566B889B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5" y="3272"/>
                <a:ext cx="74" cy="122"/>
              </a:xfrm>
              <a:custGeom>
                <a:avLst/>
                <a:gdLst>
                  <a:gd name="T0" fmla="*/ 172 w 47"/>
                  <a:gd name="T1" fmla="*/ 254 h 77"/>
                  <a:gd name="T2" fmla="*/ 137 w 47"/>
                  <a:gd name="T3" fmla="*/ 299 h 77"/>
                  <a:gd name="T4" fmla="*/ 90 w 47"/>
                  <a:gd name="T5" fmla="*/ 293 h 77"/>
                  <a:gd name="T6" fmla="*/ 74 w 47"/>
                  <a:gd name="T7" fmla="*/ 239 h 77"/>
                  <a:gd name="T8" fmla="*/ 69 w 47"/>
                  <a:gd name="T9" fmla="*/ 190 h 77"/>
                  <a:gd name="T10" fmla="*/ 22 w 47"/>
                  <a:gd name="T11" fmla="*/ 111 h 77"/>
                  <a:gd name="T12" fmla="*/ 14 w 47"/>
                  <a:gd name="T13" fmla="*/ 103 h 77"/>
                  <a:gd name="T14" fmla="*/ 0 w 47"/>
                  <a:gd name="T15" fmla="*/ 63 h 77"/>
                  <a:gd name="T16" fmla="*/ 22 w 47"/>
                  <a:gd name="T17" fmla="*/ 33 h 77"/>
                  <a:gd name="T18" fmla="*/ 27 w 47"/>
                  <a:gd name="T19" fmla="*/ 27 h 77"/>
                  <a:gd name="T20" fmla="*/ 142 w 47"/>
                  <a:gd name="T21" fmla="*/ 82 h 77"/>
                  <a:gd name="T22" fmla="*/ 172 w 47"/>
                  <a:gd name="T23" fmla="*/ 254 h 7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7" h="77">
                    <a:moveTo>
                      <a:pt x="44" y="64"/>
                    </a:moveTo>
                    <a:cubicBezTo>
                      <a:pt x="43" y="70"/>
                      <a:pt x="40" y="74"/>
                      <a:pt x="35" y="75"/>
                    </a:cubicBezTo>
                    <a:cubicBezTo>
                      <a:pt x="31" y="77"/>
                      <a:pt x="26" y="77"/>
                      <a:pt x="23" y="74"/>
                    </a:cubicBezTo>
                    <a:cubicBezTo>
                      <a:pt x="19" y="71"/>
                      <a:pt x="19" y="66"/>
                      <a:pt x="19" y="60"/>
                    </a:cubicBezTo>
                    <a:cubicBezTo>
                      <a:pt x="19" y="56"/>
                      <a:pt x="19" y="52"/>
                      <a:pt x="18" y="48"/>
                    </a:cubicBezTo>
                    <a:cubicBezTo>
                      <a:pt x="16" y="40"/>
                      <a:pt x="12" y="35"/>
                      <a:pt x="6" y="28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1" y="22"/>
                      <a:pt x="0" y="19"/>
                      <a:pt x="0" y="16"/>
                    </a:cubicBezTo>
                    <a:cubicBezTo>
                      <a:pt x="1" y="13"/>
                      <a:pt x="3" y="10"/>
                      <a:pt x="6" y="8"/>
                    </a:cubicBezTo>
                    <a:cubicBezTo>
                      <a:pt x="6" y="8"/>
                      <a:pt x="6" y="8"/>
                      <a:pt x="7" y="7"/>
                    </a:cubicBezTo>
                    <a:cubicBezTo>
                      <a:pt x="21" y="0"/>
                      <a:pt x="31" y="13"/>
                      <a:pt x="36" y="21"/>
                    </a:cubicBezTo>
                    <a:cubicBezTo>
                      <a:pt x="44" y="34"/>
                      <a:pt x="47" y="49"/>
                      <a:pt x="44" y="64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5" name="Freeform 1305">
                <a:extLst>
                  <a:ext uri="{FF2B5EF4-FFF2-40B4-BE49-F238E27FC236}">
                    <a16:creationId xmlns:a16="http://schemas.microsoft.com/office/drawing/2014/main" id="{67909310-2176-CB37-EB82-50FC67EA85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68" y="3283"/>
                <a:ext cx="65" cy="108"/>
              </a:xfrm>
              <a:custGeom>
                <a:avLst/>
                <a:gdLst>
                  <a:gd name="T0" fmla="*/ 136 w 41"/>
                  <a:gd name="T1" fmla="*/ 260 h 68"/>
                  <a:gd name="T2" fmla="*/ 95 w 41"/>
                  <a:gd name="T3" fmla="*/ 240 h 68"/>
                  <a:gd name="T4" fmla="*/ 151 w 41"/>
                  <a:gd name="T5" fmla="*/ 240 h 68"/>
                  <a:gd name="T6" fmla="*/ 136 w 41"/>
                  <a:gd name="T7" fmla="*/ 224 h 68"/>
                  <a:gd name="T8" fmla="*/ 128 w 41"/>
                  <a:gd name="T9" fmla="*/ 219 h 68"/>
                  <a:gd name="T10" fmla="*/ 159 w 41"/>
                  <a:gd name="T11" fmla="*/ 197 h 68"/>
                  <a:gd name="T12" fmla="*/ 108 w 41"/>
                  <a:gd name="T13" fmla="*/ 184 h 68"/>
                  <a:gd name="T14" fmla="*/ 159 w 41"/>
                  <a:gd name="T15" fmla="*/ 129 h 68"/>
                  <a:gd name="T16" fmla="*/ 95 w 41"/>
                  <a:gd name="T17" fmla="*/ 116 h 68"/>
                  <a:gd name="T18" fmla="*/ 103 w 41"/>
                  <a:gd name="T19" fmla="*/ 95 h 68"/>
                  <a:gd name="T20" fmla="*/ 130 w 41"/>
                  <a:gd name="T21" fmla="*/ 60 h 68"/>
                  <a:gd name="T22" fmla="*/ 63 w 41"/>
                  <a:gd name="T23" fmla="*/ 68 h 68"/>
                  <a:gd name="T24" fmla="*/ 73 w 41"/>
                  <a:gd name="T25" fmla="*/ 48 h 68"/>
                  <a:gd name="T26" fmla="*/ 25 w 41"/>
                  <a:gd name="T27" fmla="*/ 8 h 68"/>
                  <a:gd name="T28" fmla="*/ 0 w 41"/>
                  <a:gd name="T29" fmla="*/ 43 h 68"/>
                  <a:gd name="T30" fmla="*/ 55 w 41"/>
                  <a:gd name="T31" fmla="*/ 27 h 68"/>
                  <a:gd name="T32" fmla="*/ 16 w 41"/>
                  <a:gd name="T33" fmla="*/ 76 h 68"/>
                  <a:gd name="T34" fmla="*/ 76 w 41"/>
                  <a:gd name="T35" fmla="*/ 83 h 68"/>
                  <a:gd name="T36" fmla="*/ 73 w 41"/>
                  <a:gd name="T37" fmla="*/ 95 h 68"/>
                  <a:gd name="T38" fmla="*/ 60 w 41"/>
                  <a:gd name="T39" fmla="*/ 137 h 68"/>
                  <a:gd name="T40" fmla="*/ 76 w 41"/>
                  <a:gd name="T41" fmla="*/ 151 h 68"/>
                  <a:gd name="T42" fmla="*/ 95 w 41"/>
                  <a:gd name="T43" fmla="*/ 162 h 68"/>
                  <a:gd name="T44" fmla="*/ 143 w 41"/>
                  <a:gd name="T45" fmla="*/ 164 h 68"/>
                  <a:gd name="T46" fmla="*/ 81 w 41"/>
                  <a:gd name="T47" fmla="*/ 179 h 68"/>
                  <a:gd name="T48" fmla="*/ 81 w 41"/>
                  <a:gd name="T49" fmla="*/ 199 h 68"/>
                  <a:gd name="T50" fmla="*/ 95 w 41"/>
                  <a:gd name="T51" fmla="*/ 218 h 68"/>
                  <a:gd name="T52" fmla="*/ 82 w 41"/>
                  <a:gd name="T53" fmla="*/ 260 h 68"/>
                  <a:gd name="T54" fmla="*/ 87 w 41"/>
                  <a:gd name="T55" fmla="*/ 257 h 68"/>
                  <a:gd name="T56" fmla="*/ 100 w 41"/>
                  <a:gd name="T57" fmla="*/ 219 h 68"/>
                  <a:gd name="T58" fmla="*/ 81 w 41"/>
                  <a:gd name="T59" fmla="*/ 199 h 68"/>
                  <a:gd name="T60" fmla="*/ 81 w 41"/>
                  <a:gd name="T61" fmla="*/ 184 h 68"/>
                  <a:gd name="T62" fmla="*/ 149 w 41"/>
                  <a:gd name="T63" fmla="*/ 164 h 68"/>
                  <a:gd name="T64" fmla="*/ 95 w 41"/>
                  <a:gd name="T65" fmla="*/ 162 h 68"/>
                  <a:gd name="T66" fmla="*/ 76 w 41"/>
                  <a:gd name="T67" fmla="*/ 151 h 68"/>
                  <a:gd name="T68" fmla="*/ 63 w 41"/>
                  <a:gd name="T69" fmla="*/ 137 h 68"/>
                  <a:gd name="T70" fmla="*/ 73 w 41"/>
                  <a:gd name="T71" fmla="*/ 95 h 68"/>
                  <a:gd name="T72" fmla="*/ 73 w 41"/>
                  <a:gd name="T73" fmla="*/ 81 h 68"/>
                  <a:gd name="T74" fmla="*/ 21 w 41"/>
                  <a:gd name="T75" fmla="*/ 76 h 68"/>
                  <a:gd name="T76" fmla="*/ 60 w 41"/>
                  <a:gd name="T77" fmla="*/ 27 h 68"/>
                  <a:gd name="T78" fmla="*/ 5 w 41"/>
                  <a:gd name="T79" fmla="*/ 43 h 68"/>
                  <a:gd name="T80" fmla="*/ 82 w 41"/>
                  <a:gd name="T81" fmla="*/ 16 h 68"/>
                  <a:gd name="T82" fmla="*/ 52 w 41"/>
                  <a:gd name="T83" fmla="*/ 60 h 68"/>
                  <a:gd name="T84" fmla="*/ 95 w 41"/>
                  <a:gd name="T85" fmla="*/ 52 h 68"/>
                  <a:gd name="T86" fmla="*/ 130 w 41"/>
                  <a:gd name="T87" fmla="*/ 68 h 68"/>
                  <a:gd name="T88" fmla="*/ 95 w 41"/>
                  <a:gd name="T89" fmla="*/ 95 h 68"/>
                  <a:gd name="T90" fmla="*/ 95 w 41"/>
                  <a:gd name="T91" fmla="*/ 121 h 68"/>
                  <a:gd name="T92" fmla="*/ 159 w 41"/>
                  <a:gd name="T93" fmla="*/ 164 h 68"/>
                  <a:gd name="T94" fmla="*/ 90 w 41"/>
                  <a:gd name="T95" fmla="*/ 192 h 68"/>
                  <a:gd name="T96" fmla="*/ 159 w 41"/>
                  <a:gd name="T97" fmla="*/ 205 h 68"/>
                  <a:gd name="T98" fmla="*/ 111 w 41"/>
                  <a:gd name="T99" fmla="*/ 224 h 68"/>
                  <a:gd name="T100" fmla="*/ 151 w 41"/>
                  <a:gd name="T101" fmla="*/ 230 h 68"/>
                  <a:gd name="T102" fmla="*/ 120 w 41"/>
                  <a:gd name="T103" fmla="*/ 240 h 68"/>
                  <a:gd name="T104" fmla="*/ 108 w 41"/>
                  <a:gd name="T105" fmla="*/ 253 h 68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41" h="68">
                    <a:moveTo>
                      <a:pt x="21" y="65"/>
                    </a:moveTo>
                    <a:cubicBezTo>
                      <a:pt x="24" y="67"/>
                      <a:pt x="29" y="68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3" y="66"/>
                      <a:pt x="34" y="66"/>
                      <a:pt x="34" y="65"/>
                    </a:cubicBezTo>
                    <a:cubicBezTo>
                      <a:pt x="34" y="65"/>
                      <a:pt x="34" y="64"/>
                      <a:pt x="34" y="64"/>
                    </a:cubicBezTo>
                    <a:cubicBezTo>
                      <a:pt x="32" y="63"/>
                      <a:pt x="29" y="62"/>
                      <a:pt x="27" y="62"/>
                    </a:cubicBezTo>
                    <a:cubicBezTo>
                      <a:pt x="25" y="62"/>
                      <a:pt x="24" y="61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5" y="60"/>
                      <a:pt x="27" y="60"/>
                      <a:pt x="29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4" y="61"/>
                      <a:pt x="37" y="61"/>
                      <a:pt x="38" y="60"/>
                    </a:cubicBezTo>
                    <a:cubicBezTo>
                      <a:pt x="38" y="60"/>
                      <a:pt x="38" y="60"/>
                      <a:pt x="38" y="60"/>
                    </a:cubicBezTo>
                    <a:cubicBezTo>
                      <a:pt x="39" y="59"/>
                      <a:pt x="40" y="58"/>
                      <a:pt x="40" y="57"/>
                    </a:cubicBezTo>
                    <a:cubicBezTo>
                      <a:pt x="39" y="57"/>
                      <a:pt x="39" y="56"/>
                      <a:pt x="38" y="56"/>
                    </a:cubicBezTo>
                    <a:cubicBezTo>
                      <a:pt x="37" y="56"/>
                      <a:pt x="35" y="56"/>
                      <a:pt x="34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29" y="57"/>
                      <a:pt x="29" y="57"/>
                      <a:pt x="29" y="56"/>
                    </a:cubicBezTo>
                    <a:cubicBezTo>
                      <a:pt x="29" y="56"/>
                      <a:pt x="31" y="55"/>
                      <a:pt x="32" y="55"/>
                    </a:cubicBezTo>
                    <a:cubicBezTo>
                      <a:pt x="34" y="55"/>
                      <a:pt x="35" y="55"/>
                      <a:pt x="37" y="55"/>
                    </a:cubicBezTo>
                    <a:cubicBezTo>
                      <a:pt x="40" y="53"/>
                      <a:pt x="40" y="53"/>
                      <a:pt x="40" y="53"/>
                    </a:cubicBezTo>
                    <a:cubicBezTo>
                      <a:pt x="40" y="53"/>
                      <a:pt x="41" y="52"/>
                      <a:pt x="41" y="52"/>
                    </a:cubicBezTo>
                    <a:cubicBezTo>
                      <a:pt x="41" y="51"/>
                      <a:pt x="41" y="50"/>
                      <a:pt x="40" y="49"/>
                    </a:cubicBezTo>
                    <a:cubicBezTo>
                      <a:pt x="39" y="48"/>
                      <a:pt x="36" y="49"/>
                      <a:pt x="33" y="49"/>
                    </a:cubicBezTo>
                    <a:cubicBezTo>
                      <a:pt x="29" y="49"/>
                      <a:pt x="25" y="49"/>
                      <a:pt x="24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4" y="47"/>
                      <a:pt x="25" y="46"/>
                      <a:pt x="27" y="46"/>
                    </a:cubicBezTo>
                    <a:cubicBezTo>
                      <a:pt x="30" y="46"/>
                      <a:pt x="36" y="44"/>
                      <a:pt x="38" y="44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40" y="43"/>
                      <a:pt x="41" y="43"/>
                      <a:pt x="41" y="41"/>
                    </a:cubicBezTo>
                    <a:cubicBezTo>
                      <a:pt x="41" y="38"/>
                      <a:pt x="40" y="35"/>
                      <a:pt x="40" y="32"/>
                    </a:cubicBezTo>
                    <a:cubicBezTo>
                      <a:pt x="40" y="32"/>
                      <a:pt x="39" y="30"/>
                      <a:pt x="38" y="29"/>
                    </a:cubicBezTo>
                    <a:cubicBezTo>
                      <a:pt x="37" y="27"/>
                      <a:pt x="36" y="25"/>
                      <a:pt x="35" y="25"/>
                    </a:cubicBezTo>
                    <a:cubicBezTo>
                      <a:pt x="33" y="25"/>
                      <a:pt x="29" y="27"/>
                      <a:pt x="24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2" y="30"/>
                      <a:pt x="21" y="30"/>
                      <a:pt x="20" y="30"/>
                    </a:cubicBezTo>
                    <a:cubicBezTo>
                      <a:pt x="20" y="30"/>
                      <a:pt x="20" y="30"/>
                      <a:pt x="20" y="29"/>
                    </a:cubicBezTo>
                    <a:cubicBezTo>
                      <a:pt x="19" y="27"/>
                      <a:pt x="21" y="26"/>
                      <a:pt x="24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0" y="23"/>
                      <a:pt x="33" y="21"/>
                      <a:pt x="34" y="20"/>
                    </a:cubicBezTo>
                    <a:cubicBezTo>
                      <a:pt x="34" y="19"/>
                      <a:pt x="34" y="17"/>
                      <a:pt x="34" y="17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1" y="13"/>
                      <a:pt x="30" y="12"/>
                      <a:pt x="29" y="11"/>
                    </a:cubicBezTo>
                    <a:cubicBezTo>
                      <a:pt x="28" y="11"/>
                      <a:pt x="26" y="11"/>
                      <a:pt x="24" y="12"/>
                    </a:cubicBezTo>
                    <a:cubicBezTo>
                      <a:pt x="21" y="14"/>
                      <a:pt x="18" y="15"/>
                      <a:pt x="16" y="17"/>
                    </a:cubicBezTo>
                    <a:cubicBezTo>
                      <a:pt x="14" y="19"/>
                      <a:pt x="14" y="19"/>
                      <a:pt x="13" y="18"/>
                    </a:cubicBezTo>
                    <a:cubicBezTo>
                      <a:pt x="12" y="18"/>
                      <a:pt x="12" y="17"/>
                      <a:pt x="12" y="17"/>
                    </a:cubicBezTo>
                    <a:cubicBezTo>
                      <a:pt x="12" y="17"/>
                      <a:pt x="13" y="16"/>
                      <a:pt x="13" y="15"/>
                    </a:cubicBezTo>
                    <a:cubicBezTo>
                      <a:pt x="15" y="14"/>
                      <a:pt x="16" y="13"/>
                      <a:pt x="18" y="12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3" y="6"/>
                      <a:pt x="23" y="5"/>
                    </a:cubicBezTo>
                    <a:cubicBezTo>
                      <a:pt x="23" y="4"/>
                      <a:pt x="22" y="3"/>
                      <a:pt x="22" y="3"/>
                    </a:cubicBezTo>
                    <a:cubicBezTo>
                      <a:pt x="17" y="0"/>
                      <a:pt x="11" y="0"/>
                      <a:pt x="6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5"/>
                      <a:pt x="0" y="7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1" y="13"/>
                    </a:cubicBezTo>
                    <a:cubicBezTo>
                      <a:pt x="2" y="13"/>
                      <a:pt x="4" y="13"/>
                      <a:pt x="6" y="11"/>
                    </a:cubicBezTo>
                    <a:cubicBezTo>
                      <a:pt x="12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0" y="11"/>
                      <a:pt x="8" y="12"/>
                    </a:cubicBezTo>
                    <a:cubicBezTo>
                      <a:pt x="6" y="14"/>
                      <a:pt x="5" y="14"/>
                      <a:pt x="4" y="15"/>
                    </a:cubicBezTo>
                    <a:cubicBezTo>
                      <a:pt x="3" y="16"/>
                      <a:pt x="3" y="17"/>
                      <a:pt x="4" y="18"/>
                    </a:cubicBezTo>
                    <a:cubicBezTo>
                      <a:pt x="4" y="18"/>
                      <a:pt x="4" y="19"/>
                      <a:pt x="4" y="19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5"/>
                      <a:pt x="15" y="23"/>
                      <a:pt x="17" y="22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5" y="17"/>
                      <a:pt x="26" y="17"/>
                      <a:pt x="26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6" y="19"/>
                      <a:pt x="24" y="20"/>
                      <a:pt x="21" y="22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4" y="25"/>
                      <a:pt x="12" y="27"/>
                      <a:pt x="12" y="28"/>
                    </a:cubicBezTo>
                    <a:cubicBezTo>
                      <a:pt x="12" y="28"/>
                      <a:pt x="12" y="29"/>
                      <a:pt x="12" y="29"/>
                    </a:cubicBezTo>
                    <a:cubicBezTo>
                      <a:pt x="13" y="31"/>
                      <a:pt x="14" y="32"/>
                      <a:pt x="15" y="33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6"/>
                      <a:pt x="19" y="35"/>
                      <a:pt x="22" y="34"/>
                    </a:cubicBezTo>
                    <a:cubicBezTo>
                      <a:pt x="24" y="33"/>
                      <a:pt x="27" y="32"/>
                      <a:pt x="28" y="32"/>
                    </a:cubicBezTo>
                    <a:cubicBezTo>
                      <a:pt x="28" y="33"/>
                      <a:pt x="25" y="35"/>
                      <a:pt x="23" y="35"/>
                    </a:cubicBezTo>
                    <a:cubicBezTo>
                      <a:pt x="21" y="36"/>
                      <a:pt x="20" y="37"/>
                      <a:pt x="19" y="38"/>
                    </a:cubicBezTo>
                    <a:cubicBezTo>
                      <a:pt x="19" y="38"/>
                      <a:pt x="18" y="38"/>
                      <a:pt x="18" y="39"/>
                    </a:cubicBezTo>
                    <a:cubicBezTo>
                      <a:pt x="18" y="39"/>
                      <a:pt x="18" y="40"/>
                      <a:pt x="18" y="40"/>
                    </a:cubicBezTo>
                    <a:cubicBezTo>
                      <a:pt x="20" y="41"/>
                      <a:pt x="22" y="41"/>
                      <a:pt x="24" y="4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9" y="39"/>
                      <a:pt x="32" y="38"/>
                      <a:pt x="33" y="38"/>
                    </a:cubicBezTo>
                    <a:cubicBezTo>
                      <a:pt x="34" y="38"/>
                      <a:pt x="35" y="39"/>
                      <a:pt x="36" y="39"/>
                    </a:cubicBezTo>
                    <a:cubicBezTo>
                      <a:pt x="36" y="40"/>
                      <a:pt x="36" y="40"/>
                      <a:pt x="36" y="41"/>
                    </a:cubicBezTo>
                    <a:cubicBezTo>
                      <a:pt x="35" y="42"/>
                      <a:pt x="31" y="43"/>
                      <a:pt x="28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4" y="44"/>
                      <a:pt x="21" y="44"/>
                      <a:pt x="20" y="45"/>
                    </a:cubicBezTo>
                    <a:cubicBezTo>
                      <a:pt x="19" y="45"/>
                      <a:pt x="19" y="47"/>
                      <a:pt x="19" y="47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49"/>
                      <a:pt x="19" y="50"/>
                      <a:pt x="20" y="50"/>
                    </a:cubicBezTo>
                    <a:cubicBezTo>
                      <a:pt x="20" y="51"/>
                      <a:pt x="21" y="51"/>
                      <a:pt x="22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4" y="51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4" y="54"/>
                    </a:cubicBezTo>
                    <a:cubicBezTo>
                      <a:pt x="24" y="54"/>
                      <a:pt x="23" y="54"/>
                      <a:pt x="22" y="54"/>
                    </a:cubicBezTo>
                    <a:cubicBezTo>
                      <a:pt x="20" y="54"/>
                      <a:pt x="20" y="54"/>
                      <a:pt x="20" y="54"/>
                    </a:cubicBezTo>
                    <a:cubicBezTo>
                      <a:pt x="20" y="55"/>
                      <a:pt x="19" y="56"/>
                      <a:pt x="19" y="57"/>
                    </a:cubicBezTo>
                    <a:cubicBezTo>
                      <a:pt x="19" y="60"/>
                      <a:pt x="19" y="63"/>
                      <a:pt x="21" y="65"/>
                    </a:cubicBezTo>
                    <a:close/>
                    <a:moveTo>
                      <a:pt x="33" y="65"/>
                    </a:moveTo>
                    <a:cubicBezTo>
                      <a:pt x="33" y="65"/>
                      <a:pt x="33" y="65"/>
                      <a:pt x="33" y="65"/>
                    </a:cubicBezTo>
                    <a:cubicBezTo>
                      <a:pt x="32" y="66"/>
                      <a:pt x="32" y="66"/>
                      <a:pt x="32" y="66"/>
                    </a:cubicBezTo>
                    <a:cubicBezTo>
                      <a:pt x="29" y="67"/>
                      <a:pt x="25" y="66"/>
                      <a:pt x="22" y="64"/>
                    </a:cubicBezTo>
                    <a:cubicBezTo>
                      <a:pt x="20" y="63"/>
                      <a:pt x="20" y="60"/>
                      <a:pt x="20" y="57"/>
                    </a:cubicBezTo>
                    <a:cubicBezTo>
                      <a:pt x="20" y="56"/>
                      <a:pt x="20" y="55"/>
                      <a:pt x="20" y="55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5"/>
                      <a:pt x="24" y="55"/>
                      <a:pt x="25" y="55"/>
                    </a:cubicBezTo>
                    <a:cubicBezTo>
                      <a:pt x="26" y="54"/>
                      <a:pt x="26" y="53"/>
                      <a:pt x="26" y="52"/>
                    </a:cubicBezTo>
                    <a:cubicBezTo>
                      <a:pt x="26" y="51"/>
                      <a:pt x="25" y="50"/>
                      <a:pt x="23" y="50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21" y="50"/>
                      <a:pt x="21" y="50"/>
                      <a:pt x="20" y="50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0" y="49"/>
                      <a:pt x="20" y="48"/>
                      <a:pt x="20" y="48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20" y="47"/>
                      <a:pt x="20" y="46"/>
                      <a:pt x="20" y="46"/>
                    </a:cubicBezTo>
                    <a:cubicBezTo>
                      <a:pt x="22" y="45"/>
                      <a:pt x="24" y="44"/>
                      <a:pt x="26" y="44"/>
                    </a:cubicBezTo>
                    <a:cubicBezTo>
                      <a:pt x="27" y="44"/>
                      <a:pt x="27" y="44"/>
                      <a:pt x="27" y="44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2" y="43"/>
                      <a:pt x="36" y="43"/>
                      <a:pt x="37" y="41"/>
                    </a:cubicBezTo>
                    <a:cubicBezTo>
                      <a:pt x="37" y="40"/>
                      <a:pt x="37" y="39"/>
                      <a:pt x="37" y="39"/>
                    </a:cubicBezTo>
                    <a:cubicBezTo>
                      <a:pt x="36" y="38"/>
                      <a:pt x="35" y="37"/>
                      <a:pt x="33" y="37"/>
                    </a:cubicBezTo>
                    <a:cubicBezTo>
                      <a:pt x="31" y="38"/>
                      <a:pt x="28" y="38"/>
                      <a:pt x="26" y="39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1" y="40"/>
                      <a:pt x="20" y="40"/>
                      <a:pt x="19" y="40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9"/>
                      <a:pt x="19" y="38"/>
                      <a:pt x="19" y="38"/>
                    </a:cubicBezTo>
                    <a:cubicBezTo>
                      <a:pt x="20" y="38"/>
                      <a:pt x="22" y="37"/>
                      <a:pt x="23" y="36"/>
                    </a:cubicBezTo>
                    <a:cubicBezTo>
                      <a:pt x="27" y="35"/>
                      <a:pt x="29" y="34"/>
                      <a:pt x="29" y="32"/>
                    </a:cubicBezTo>
                    <a:cubicBezTo>
                      <a:pt x="28" y="30"/>
                      <a:pt x="25" y="31"/>
                      <a:pt x="22" y="33"/>
                    </a:cubicBezTo>
                    <a:cubicBezTo>
                      <a:pt x="20" y="33"/>
                      <a:pt x="17" y="35"/>
                      <a:pt x="16" y="34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1"/>
                      <a:pt x="14" y="30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7"/>
                      <a:pt x="16" y="26"/>
                      <a:pt x="18" y="24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5" y="21"/>
                      <a:pt x="27" y="19"/>
                      <a:pt x="27" y="18"/>
                    </a:cubicBezTo>
                    <a:cubicBezTo>
                      <a:pt x="28" y="18"/>
                      <a:pt x="27" y="17"/>
                      <a:pt x="27" y="17"/>
                    </a:cubicBezTo>
                    <a:cubicBezTo>
                      <a:pt x="26" y="16"/>
                      <a:pt x="23" y="17"/>
                      <a:pt x="18" y="20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5" y="22"/>
                      <a:pt x="12" y="24"/>
                      <a:pt x="11" y="24"/>
                    </a:cubicBezTo>
                    <a:cubicBezTo>
                      <a:pt x="10" y="24"/>
                      <a:pt x="10" y="24"/>
                      <a:pt x="8" y="2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7"/>
                      <a:pt x="4" y="17"/>
                      <a:pt x="5" y="16"/>
                    </a:cubicBezTo>
                    <a:cubicBezTo>
                      <a:pt x="5" y="15"/>
                      <a:pt x="7" y="14"/>
                      <a:pt x="8" y="13"/>
                    </a:cubicBezTo>
                    <a:cubicBezTo>
                      <a:pt x="12" y="11"/>
                      <a:pt x="15" y="9"/>
                      <a:pt x="15" y="7"/>
                    </a:cubicBezTo>
                    <a:cubicBezTo>
                      <a:pt x="15" y="7"/>
                      <a:pt x="15" y="7"/>
                      <a:pt x="15" y="6"/>
                    </a:cubicBezTo>
                    <a:cubicBezTo>
                      <a:pt x="14" y="5"/>
                      <a:pt x="10" y="6"/>
                      <a:pt x="5" y="10"/>
                    </a:cubicBezTo>
                    <a:cubicBezTo>
                      <a:pt x="3" y="12"/>
                      <a:pt x="2" y="12"/>
                      <a:pt x="1" y="12"/>
                    </a:cubicBezTo>
                    <a:cubicBezTo>
                      <a:pt x="1" y="12"/>
                      <a:pt x="1" y="12"/>
                      <a:pt x="1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8"/>
                      <a:pt x="3" y="6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11" y="1"/>
                      <a:pt x="16" y="1"/>
                      <a:pt x="21" y="4"/>
                    </a:cubicBezTo>
                    <a:cubicBezTo>
                      <a:pt x="22" y="4"/>
                      <a:pt x="22" y="4"/>
                      <a:pt x="22" y="5"/>
                    </a:cubicBezTo>
                    <a:cubicBezTo>
                      <a:pt x="22" y="6"/>
                      <a:pt x="21" y="8"/>
                      <a:pt x="19" y="9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2"/>
                      <a:pt x="14" y="13"/>
                      <a:pt x="13" y="15"/>
                    </a:cubicBezTo>
                    <a:cubicBezTo>
                      <a:pt x="12" y="15"/>
                      <a:pt x="11" y="16"/>
                      <a:pt x="11" y="17"/>
                    </a:cubicBezTo>
                    <a:cubicBezTo>
                      <a:pt x="11" y="18"/>
                      <a:pt x="12" y="18"/>
                      <a:pt x="12" y="19"/>
                    </a:cubicBezTo>
                    <a:cubicBezTo>
                      <a:pt x="14" y="20"/>
                      <a:pt x="15" y="19"/>
                      <a:pt x="17" y="18"/>
                    </a:cubicBezTo>
                    <a:cubicBezTo>
                      <a:pt x="19" y="16"/>
                      <a:pt x="21" y="15"/>
                      <a:pt x="24" y="13"/>
                    </a:cubicBezTo>
                    <a:cubicBezTo>
                      <a:pt x="26" y="12"/>
                      <a:pt x="28" y="12"/>
                      <a:pt x="29" y="12"/>
                    </a:cubicBezTo>
                    <a:cubicBezTo>
                      <a:pt x="29" y="12"/>
                      <a:pt x="30" y="13"/>
                      <a:pt x="31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3" y="17"/>
                      <a:pt x="33" y="17"/>
                    </a:cubicBezTo>
                    <a:cubicBezTo>
                      <a:pt x="33" y="18"/>
                      <a:pt x="33" y="19"/>
                      <a:pt x="33" y="19"/>
                    </a:cubicBezTo>
                    <a:cubicBezTo>
                      <a:pt x="32" y="21"/>
                      <a:pt x="29" y="22"/>
                      <a:pt x="27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1" y="25"/>
                      <a:pt x="18" y="27"/>
                      <a:pt x="19" y="29"/>
                    </a:cubicBezTo>
                    <a:cubicBezTo>
                      <a:pt x="19" y="30"/>
                      <a:pt x="19" y="30"/>
                      <a:pt x="20" y="31"/>
                    </a:cubicBezTo>
                    <a:cubicBezTo>
                      <a:pt x="21" y="31"/>
                      <a:pt x="22" y="31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7" y="29"/>
                      <a:pt x="33" y="26"/>
                      <a:pt x="35" y="26"/>
                    </a:cubicBezTo>
                    <a:cubicBezTo>
                      <a:pt x="36" y="26"/>
                      <a:pt x="37" y="27"/>
                      <a:pt x="38" y="29"/>
                    </a:cubicBezTo>
                    <a:cubicBezTo>
                      <a:pt x="38" y="30"/>
                      <a:pt x="39" y="32"/>
                      <a:pt x="39" y="32"/>
                    </a:cubicBezTo>
                    <a:cubicBezTo>
                      <a:pt x="39" y="35"/>
                      <a:pt x="40" y="38"/>
                      <a:pt x="40" y="41"/>
                    </a:cubicBezTo>
                    <a:cubicBezTo>
                      <a:pt x="40" y="42"/>
                      <a:pt x="40" y="42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6" y="44"/>
                      <a:pt x="30" y="45"/>
                      <a:pt x="27" y="45"/>
                    </a:cubicBezTo>
                    <a:cubicBezTo>
                      <a:pt x="25" y="45"/>
                      <a:pt x="23" y="46"/>
                      <a:pt x="23" y="48"/>
                    </a:cubicBezTo>
                    <a:cubicBezTo>
                      <a:pt x="23" y="48"/>
                      <a:pt x="23" y="49"/>
                      <a:pt x="23" y="49"/>
                    </a:cubicBezTo>
                    <a:cubicBezTo>
                      <a:pt x="25" y="50"/>
                      <a:pt x="29" y="50"/>
                      <a:pt x="33" y="50"/>
                    </a:cubicBezTo>
                    <a:cubicBezTo>
                      <a:pt x="35" y="50"/>
                      <a:pt x="38" y="49"/>
                      <a:pt x="39" y="50"/>
                    </a:cubicBezTo>
                    <a:cubicBezTo>
                      <a:pt x="40" y="50"/>
                      <a:pt x="40" y="51"/>
                      <a:pt x="40" y="51"/>
                    </a:cubicBezTo>
                    <a:cubicBezTo>
                      <a:pt x="40" y="52"/>
                      <a:pt x="40" y="52"/>
                      <a:pt x="39" y="52"/>
                    </a:cubicBezTo>
                    <a:cubicBezTo>
                      <a:pt x="39" y="52"/>
                      <a:pt x="36" y="54"/>
                      <a:pt x="36" y="54"/>
                    </a:cubicBezTo>
                    <a:cubicBezTo>
                      <a:pt x="35" y="54"/>
                      <a:pt x="33" y="54"/>
                      <a:pt x="32" y="54"/>
                    </a:cubicBezTo>
                    <a:cubicBezTo>
                      <a:pt x="30" y="55"/>
                      <a:pt x="28" y="55"/>
                      <a:pt x="28" y="56"/>
                    </a:cubicBezTo>
                    <a:cubicBezTo>
                      <a:pt x="28" y="58"/>
                      <a:pt x="29" y="58"/>
                      <a:pt x="30" y="58"/>
                    </a:cubicBezTo>
                    <a:cubicBezTo>
                      <a:pt x="32" y="57"/>
                      <a:pt x="32" y="57"/>
                      <a:pt x="32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6" y="57"/>
                      <a:pt x="37" y="57"/>
                      <a:pt x="38" y="57"/>
                    </a:cubicBezTo>
                    <a:cubicBezTo>
                      <a:pt x="38" y="57"/>
                      <a:pt x="39" y="57"/>
                      <a:pt x="39" y="58"/>
                    </a:cubicBezTo>
                    <a:cubicBezTo>
                      <a:pt x="39" y="58"/>
                      <a:pt x="39" y="58"/>
                      <a:pt x="38" y="59"/>
                    </a:cubicBezTo>
                    <a:cubicBezTo>
                      <a:pt x="37" y="60"/>
                      <a:pt x="34" y="60"/>
                      <a:pt x="3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7" y="59"/>
                      <a:pt x="25" y="59"/>
                      <a:pt x="24" y="59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3" y="63"/>
                      <a:pt x="26" y="63"/>
                      <a:pt x="27" y="63"/>
                    </a:cubicBezTo>
                    <a:cubicBezTo>
                      <a:pt x="29" y="63"/>
                      <a:pt x="32" y="64"/>
                      <a:pt x="33" y="65"/>
                    </a:cubicBezTo>
                    <a:cubicBezTo>
                      <a:pt x="33" y="65"/>
                      <a:pt x="33" y="65"/>
                      <a:pt x="33" y="65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6" name="Freeform 1306">
                <a:extLst>
                  <a:ext uri="{FF2B5EF4-FFF2-40B4-BE49-F238E27FC236}">
                    <a16:creationId xmlns:a16="http://schemas.microsoft.com/office/drawing/2014/main" id="{88A22BE5-C948-B426-71B9-A6F3F3D58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3283"/>
                <a:ext cx="65" cy="108"/>
              </a:xfrm>
              <a:custGeom>
                <a:avLst/>
                <a:gdLst>
                  <a:gd name="T0" fmla="*/ 128 w 41"/>
                  <a:gd name="T1" fmla="*/ 265 h 68"/>
                  <a:gd name="T2" fmla="*/ 136 w 41"/>
                  <a:gd name="T3" fmla="*/ 260 h 68"/>
                  <a:gd name="T4" fmla="*/ 108 w 41"/>
                  <a:gd name="T5" fmla="*/ 248 h 68"/>
                  <a:gd name="T6" fmla="*/ 95 w 41"/>
                  <a:gd name="T7" fmla="*/ 240 h 68"/>
                  <a:gd name="T8" fmla="*/ 116 w 41"/>
                  <a:gd name="T9" fmla="*/ 245 h 68"/>
                  <a:gd name="T10" fmla="*/ 151 w 41"/>
                  <a:gd name="T11" fmla="*/ 240 h 68"/>
                  <a:gd name="T12" fmla="*/ 159 w 41"/>
                  <a:gd name="T13" fmla="*/ 230 h 68"/>
                  <a:gd name="T14" fmla="*/ 136 w 41"/>
                  <a:gd name="T15" fmla="*/ 224 h 68"/>
                  <a:gd name="T16" fmla="*/ 120 w 41"/>
                  <a:gd name="T17" fmla="*/ 230 h 68"/>
                  <a:gd name="T18" fmla="*/ 128 w 41"/>
                  <a:gd name="T19" fmla="*/ 219 h 68"/>
                  <a:gd name="T20" fmla="*/ 159 w 41"/>
                  <a:gd name="T21" fmla="*/ 211 h 68"/>
                  <a:gd name="T22" fmla="*/ 159 w 41"/>
                  <a:gd name="T23" fmla="*/ 197 h 68"/>
                  <a:gd name="T24" fmla="*/ 95 w 41"/>
                  <a:gd name="T25" fmla="*/ 192 h 68"/>
                  <a:gd name="T26" fmla="*/ 108 w 41"/>
                  <a:gd name="T27" fmla="*/ 184 h 68"/>
                  <a:gd name="T28" fmla="*/ 151 w 41"/>
                  <a:gd name="T29" fmla="*/ 176 h 68"/>
                  <a:gd name="T30" fmla="*/ 159 w 41"/>
                  <a:gd name="T31" fmla="*/ 129 h 68"/>
                  <a:gd name="T32" fmla="*/ 138 w 41"/>
                  <a:gd name="T33" fmla="*/ 102 h 68"/>
                  <a:gd name="T34" fmla="*/ 95 w 41"/>
                  <a:gd name="T35" fmla="*/ 116 h 68"/>
                  <a:gd name="T36" fmla="*/ 81 w 41"/>
                  <a:gd name="T37" fmla="*/ 116 h 68"/>
                  <a:gd name="T38" fmla="*/ 103 w 41"/>
                  <a:gd name="T39" fmla="*/ 95 h 68"/>
                  <a:gd name="T40" fmla="*/ 136 w 41"/>
                  <a:gd name="T41" fmla="*/ 81 h 68"/>
                  <a:gd name="T42" fmla="*/ 130 w 41"/>
                  <a:gd name="T43" fmla="*/ 60 h 68"/>
                  <a:gd name="T44" fmla="*/ 116 w 41"/>
                  <a:gd name="T45" fmla="*/ 43 h 68"/>
                  <a:gd name="T46" fmla="*/ 63 w 41"/>
                  <a:gd name="T47" fmla="*/ 68 h 68"/>
                  <a:gd name="T48" fmla="*/ 48 w 41"/>
                  <a:gd name="T49" fmla="*/ 68 h 68"/>
                  <a:gd name="T50" fmla="*/ 73 w 41"/>
                  <a:gd name="T51" fmla="*/ 48 h 68"/>
                  <a:gd name="T52" fmla="*/ 90 w 41"/>
                  <a:gd name="T53" fmla="*/ 21 h 68"/>
                  <a:gd name="T54" fmla="*/ 25 w 41"/>
                  <a:gd name="T55" fmla="*/ 8 h 68"/>
                  <a:gd name="T56" fmla="*/ 21 w 41"/>
                  <a:gd name="T57" fmla="*/ 13 h 68"/>
                  <a:gd name="T58" fmla="*/ 0 w 41"/>
                  <a:gd name="T59" fmla="*/ 43 h 68"/>
                  <a:gd name="T60" fmla="*/ 25 w 41"/>
                  <a:gd name="T61" fmla="*/ 43 h 68"/>
                  <a:gd name="T62" fmla="*/ 55 w 41"/>
                  <a:gd name="T63" fmla="*/ 27 h 68"/>
                  <a:gd name="T64" fmla="*/ 16 w 41"/>
                  <a:gd name="T65" fmla="*/ 60 h 68"/>
                  <a:gd name="T66" fmla="*/ 16 w 41"/>
                  <a:gd name="T67" fmla="*/ 76 h 68"/>
                  <a:gd name="T68" fmla="*/ 43 w 41"/>
                  <a:gd name="T69" fmla="*/ 102 h 68"/>
                  <a:gd name="T70" fmla="*/ 76 w 41"/>
                  <a:gd name="T71" fmla="*/ 83 h 68"/>
                  <a:gd name="T72" fmla="*/ 108 w 41"/>
                  <a:gd name="T73" fmla="*/ 73 h 68"/>
                  <a:gd name="T74" fmla="*/ 73 w 41"/>
                  <a:gd name="T75" fmla="*/ 95 h 68"/>
                  <a:gd name="T76" fmla="*/ 48 w 41"/>
                  <a:gd name="T77" fmla="*/ 116 h 68"/>
                  <a:gd name="T78" fmla="*/ 60 w 41"/>
                  <a:gd name="T79" fmla="*/ 137 h 68"/>
                  <a:gd name="T80" fmla="*/ 111 w 41"/>
                  <a:gd name="T81" fmla="*/ 129 h 68"/>
                  <a:gd name="T82" fmla="*/ 76 w 41"/>
                  <a:gd name="T83" fmla="*/ 151 h 68"/>
                  <a:gd name="T84" fmla="*/ 73 w 41"/>
                  <a:gd name="T85" fmla="*/ 162 h 68"/>
                  <a:gd name="T86" fmla="*/ 95 w 41"/>
                  <a:gd name="T87" fmla="*/ 162 h 68"/>
                  <a:gd name="T88" fmla="*/ 130 w 41"/>
                  <a:gd name="T89" fmla="*/ 151 h 68"/>
                  <a:gd name="T90" fmla="*/ 143 w 41"/>
                  <a:gd name="T91" fmla="*/ 164 h 68"/>
                  <a:gd name="T92" fmla="*/ 103 w 41"/>
                  <a:gd name="T93" fmla="*/ 172 h 68"/>
                  <a:gd name="T94" fmla="*/ 81 w 41"/>
                  <a:gd name="T95" fmla="*/ 179 h 68"/>
                  <a:gd name="T96" fmla="*/ 76 w 41"/>
                  <a:gd name="T97" fmla="*/ 192 h 68"/>
                  <a:gd name="T98" fmla="*/ 81 w 41"/>
                  <a:gd name="T99" fmla="*/ 199 h 68"/>
                  <a:gd name="T100" fmla="*/ 90 w 41"/>
                  <a:gd name="T101" fmla="*/ 205 h 68"/>
                  <a:gd name="T102" fmla="*/ 95 w 41"/>
                  <a:gd name="T103" fmla="*/ 218 h 68"/>
                  <a:gd name="T104" fmla="*/ 81 w 41"/>
                  <a:gd name="T105" fmla="*/ 218 h 68"/>
                  <a:gd name="T106" fmla="*/ 82 w 41"/>
                  <a:gd name="T107" fmla="*/ 260 h 68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41" h="68">
                    <a:moveTo>
                      <a:pt x="21" y="65"/>
                    </a:moveTo>
                    <a:cubicBezTo>
                      <a:pt x="24" y="67"/>
                      <a:pt x="29" y="68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3" y="66"/>
                      <a:pt x="34" y="66"/>
                      <a:pt x="34" y="65"/>
                    </a:cubicBezTo>
                    <a:cubicBezTo>
                      <a:pt x="34" y="65"/>
                      <a:pt x="34" y="64"/>
                      <a:pt x="34" y="64"/>
                    </a:cubicBezTo>
                    <a:cubicBezTo>
                      <a:pt x="32" y="63"/>
                      <a:pt x="29" y="62"/>
                      <a:pt x="27" y="62"/>
                    </a:cubicBezTo>
                    <a:cubicBezTo>
                      <a:pt x="25" y="62"/>
                      <a:pt x="24" y="61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5" y="60"/>
                      <a:pt x="27" y="60"/>
                      <a:pt x="29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4" y="61"/>
                      <a:pt x="37" y="61"/>
                      <a:pt x="38" y="60"/>
                    </a:cubicBezTo>
                    <a:cubicBezTo>
                      <a:pt x="38" y="60"/>
                      <a:pt x="38" y="60"/>
                      <a:pt x="38" y="60"/>
                    </a:cubicBezTo>
                    <a:cubicBezTo>
                      <a:pt x="39" y="59"/>
                      <a:pt x="40" y="58"/>
                      <a:pt x="40" y="57"/>
                    </a:cubicBezTo>
                    <a:cubicBezTo>
                      <a:pt x="39" y="57"/>
                      <a:pt x="39" y="56"/>
                      <a:pt x="38" y="56"/>
                    </a:cubicBezTo>
                    <a:cubicBezTo>
                      <a:pt x="37" y="56"/>
                      <a:pt x="35" y="56"/>
                      <a:pt x="34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29" y="57"/>
                      <a:pt x="29" y="57"/>
                      <a:pt x="29" y="56"/>
                    </a:cubicBezTo>
                    <a:cubicBezTo>
                      <a:pt x="29" y="56"/>
                      <a:pt x="31" y="55"/>
                      <a:pt x="32" y="55"/>
                    </a:cubicBezTo>
                    <a:cubicBezTo>
                      <a:pt x="34" y="55"/>
                      <a:pt x="35" y="55"/>
                      <a:pt x="37" y="55"/>
                    </a:cubicBezTo>
                    <a:cubicBezTo>
                      <a:pt x="40" y="53"/>
                      <a:pt x="40" y="53"/>
                      <a:pt x="40" y="53"/>
                    </a:cubicBezTo>
                    <a:cubicBezTo>
                      <a:pt x="40" y="53"/>
                      <a:pt x="41" y="52"/>
                      <a:pt x="41" y="52"/>
                    </a:cubicBezTo>
                    <a:cubicBezTo>
                      <a:pt x="41" y="51"/>
                      <a:pt x="41" y="50"/>
                      <a:pt x="40" y="49"/>
                    </a:cubicBezTo>
                    <a:cubicBezTo>
                      <a:pt x="39" y="48"/>
                      <a:pt x="36" y="49"/>
                      <a:pt x="33" y="49"/>
                    </a:cubicBezTo>
                    <a:cubicBezTo>
                      <a:pt x="29" y="49"/>
                      <a:pt x="25" y="49"/>
                      <a:pt x="24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4" y="47"/>
                      <a:pt x="25" y="46"/>
                      <a:pt x="27" y="46"/>
                    </a:cubicBezTo>
                    <a:cubicBezTo>
                      <a:pt x="30" y="46"/>
                      <a:pt x="36" y="44"/>
                      <a:pt x="38" y="44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40" y="43"/>
                      <a:pt x="41" y="43"/>
                      <a:pt x="41" y="41"/>
                    </a:cubicBezTo>
                    <a:cubicBezTo>
                      <a:pt x="41" y="38"/>
                      <a:pt x="40" y="35"/>
                      <a:pt x="40" y="32"/>
                    </a:cubicBezTo>
                    <a:cubicBezTo>
                      <a:pt x="40" y="32"/>
                      <a:pt x="39" y="30"/>
                      <a:pt x="38" y="29"/>
                    </a:cubicBezTo>
                    <a:cubicBezTo>
                      <a:pt x="37" y="27"/>
                      <a:pt x="36" y="25"/>
                      <a:pt x="35" y="25"/>
                    </a:cubicBezTo>
                    <a:cubicBezTo>
                      <a:pt x="33" y="25"/>
                      <a:pt x="29" y="27"/>
                      <a:pt x="24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2" y="30"/>
                      <a:pt x="21" y="30"/>
                      <a:pt x="20" y="30"/>
                    </a:cubicBezTo>
                    <a:cubicBezTo>
                      <a:pt x="20" y="30"/>
                      <a:pt x="20" y="30"/>
                      <a:pt x="20" y="29"/>
                    </a:cubicBezTo>
                    <a:cubicBezTo>
                      <a:pt x="19" y="27"/>
                      <a:pt x="21" y="26"/>
                      <a:pt x="24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0" y="23"/>
                      <a:pt x="33" y="21"/>
                      <a:pt x="34" y="20"/>
                    </a:cubicBezTo>
                    <a:cubicBezTo>
                      <a:pt x="34" y="19"/>
                      <a:pt x="34" y="17"/>
                      <a:pt x="34" y="17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1" y="13"/>
                      <a:pt x="30" y="12"/>
                      <a:pt x="29" y="11"/>
                    </a:cubicBezTo>
                    <a:cubicBezTo>
                      <a:pt x="28" y="11"/>
                      <a:pt x="26" y="11"/>
                      <a:pt x="24" y="12"/>
                    </a:cubicBezTo>
                    <a:cubicBezTo>
                      <a:pt x="21" y="14"/>
                      <a:pt x="18" y="15"/>
                      <a:pt x="16" y="17"/>
                    </a:cubicBezTo>
                    <a:cubicBezTo>
                      <a:pt x="14" y="19"/>
                      <a:pt x="14" y="19"/>
                      <a:pt x="13" y="18"/>
                    </a:cubicBezTo>
                    <a:cubicBezTo>
                      <a:pt x="12" y="18"/>
                      <a:pt x="12" y="17"/>
                      <a:pt x="12" y="17"/>
                    </a:cubicBezTo>
                    <a:cubicBezTo>
                      <a:pt x="12" y="17"/>
                      <a:pt x="13" y="16"/>
                      <a:pt x="13" y="15"/>
                    </a:cubicBezTo>
                    <a:cubicBezTo>
                      <a:pt x="15" y="14"/>
                      <a:pt x="16" y="13"/>
                      <a:pt x="18" y="12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3" y="6"/>
                      <a:pt x="23" y="5"/>
                    </a:cubicBezTo>
                    <a:cubicBezTo>
                      <a:pt x="23" y="4"/>
                      <a:pt x="22" y="3"/>
                      <a:pt x="22" y="3"/>
                    </a:cubicBezTo>
                    <a:cubicBezTo>
                      <a:pt x="17" y="0"/>
                      <a:pt x="11" y="0"/>
                      <a:pt x="6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5"/>
                      <a:pt x="0" y="7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1" y="13"/>
                    </a:cubicBezTo>
                    <a:cubicBezTo>
                      <a:pt x="2" y="13"/>
                      <a:pt x="4" y="13"/>
                      <a:pt x="6" y="11"/>
                    </a:cubicBezTo>
                    <a:cubicBezTo>
                      <a:pt x="12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0" y="11"/>
                      <a:pt x="8" y="12"/>
                    </a:cubicBezTo>
                    <a:cubicBezTo>
                      <a:pt x="6" y="14"/>
                      <a:pt x="5" y="14"/>
                      <a:pt x="4" y="15"/>
                    </a:cubicBezTo>
                    <a:cubicBezTo>
                      <a:pt x="3" y="16"/>
                      <a:pt x="3" y="17"/>
                      <a:pt x="4" y="18"/>
                    </a:cubicBezTo>
                    <a:cubicBezTo>
                      <a:pt x="4" y="18"/>
                      <a:pt x="4" y="19"/>
                      <a:pt x="4" y="19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5"/>
                      <a:pt x="15" y="23"/>
                      <a:pt x="17" y="22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5" y="17"/>
                      <a:pt x="26" y="17"/>
                      <a:pt x="26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6" y="19"/>
                      <a:pt x="24" y="20"/>
                      <a:pt x="21" y="22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4" y="25"/>
                      <a:pt x="12" y="27"/>
                      <a:pt x="12" y="28"/>
                    </a:cubicBezTo>
                    <a:cubicBezTo>
                      <a:pt x="12" y="28"/>
                      <a:pt x="12" y="29"/>
                      <a:pt x="12" y="29"/>
                    </a:cubicBezTo>
                    <a:cubicBezTo>
                      <a:pt x="13" y="31"/>
                      <a:pt x="14" y="32"/>
                      <a:pt x="15" y="33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6"/>
                      <a:pt x="19" y="35"/>
                      <a:pt x="22" y="34"/>
                    </a:cubicBezTo>
                    <a:cubicBezTo>
                      <a:pt x="24" y="33"/>
                      <a:pt x="27" y="32"/>
                      <a:pt x="28" y="32"/>
                    </a:cubicBezTo>
                    <a:cubicBezTo>
                      <a:pt x="28" y="33"/>
                      <a:pt x="25" y="35"/>
                      <a:pt x="23" y="35"/>
                    </a:cubicBezTo>
                    <a:cubicBezTo>
                      <a:pt x="21" y="36"/>
                      <a:pt x="20" y="37"/>
                      <a:pt x="19" y="38"/>
                    </a:cubicBezTo>
                    <a:cubicBezTo>
                      <a:pt x="19" y="38"/>
                      <a:pt x="18" y="38"/>
                      <a:pt x="18" y="39"/>
                    </a:cubicBezTo>
                    <a:cubicBezTo>
                      <a:pt x="18" y="39"/>
                      <a:pt x="18" y="40"/>
                      <a:pt x="18" y="40"/>
                    </a:cubicBezTo>
                    <a:cubicBezTo>
                      <a:pt x="20" y="41"/>
                      <a:pt x="22" y="41"/>
                      <a:pt x="24" y="4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9" y="39"/>
                      <a:pt x="32" y="38"/>
                      <a:pt x="33" y="38"/>
                    </a:cubicBezTo>
                    <a:cubicBezTo>
                      <a:pt x="34" y="38"/>
                      <a:pt x="35" y="39"/>
                      <a:pt x="36" y="39"/>
                    </a:cubicBezTo>
                    <a:cubicBezTo>
                      <a:pt x="36" y="40"/>
                      <a:pt x="36" y="40"/>
                      <a:pt x="36" y="41"/>
                    </a:cubicBezTo>
                    <a:cubicBezTo>
                      <a:pt x="35" y="42"/>
                      <a:pt x="31" y="43"/>
                      <a:pt x="28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4" y="44"/>
                      <a:pt x="21" y="44"/>
                      <a:pt x="20" y="45"/>
                    </a:cubicBezTo>
                    <a:cubicBezTo>
                      <a:pt x="19" y="45"/>
                      <a:pt x="19" y="47"/>
                      <a:pt x="19" y="47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49"/>
                      <a:pt x="19" y="50"/>
                      <a:pt x="20" y="50"/>
                    </a:cubicBezTo>
                    <a:cubicBezTo>
                      <a:pt x="20" y="51"/>
                      <a:pt x="21" y="51"/>
                      <a:pt x="22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4" y="51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4" y="54"/>
                    </a:cubicBezTo>
                    <a:cubicBezTo>
                      <a:pt x="24" y="54"/>
                      <a:pt x="23" y="54"/>
                      <a:pt x="22" y="54"/>
                    </a:cubicBezTo>
                    <a:cubicBezTo>
                      <a:pt x="20" y="54"/>
                      <a:pt x="20" y="54"/>
                      <a:pt x="20" y="54"/>
                    </a:cubicBezTo>
                    <a:cubicBezTo>
                      <a:pt x="20" y="55"/>
                      <a:pt x="19" y="56"/>
                      <a:pt x="19" y="57"/>
                    </a:cubicBezTo>
                    <a:cubicBezTo>
                      <a:pt x="19" y="60"/>
                      <a:pt x="19" y="63"/>
                      <a:pt x="21" y="65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7" name="Freeform 1307">
                <a:extLst>
                  <a:ext uri="{FF2B5EF4-FFF2-40B4-BE49-F238E27FC236}">
                    <a16:creationId xmlns:a16="http://schemas.microsoft.com/office/drawing/2014/main" id="{7E3677C4-CE11-2DDE-8699-B49095EBB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9" y="3285"/>
                <a:ext cx="62" cy="104"/>
              </a:xfrm>
              <a:custGeom>
                <a:avLst/>
                <a:gdLst>
                  <a:gd name="T0" fmla="*/ 129 w 39"/>
                  <a:gd name="T1" fmla="*/ 251 h 66"/>
                  <a:gd name="T2" fmla="*/ 83 w 39"/>
                  <a:gd name="T3" fmla="*/ 246 h 66"/>
                  <a:gd name="T4" fmla="*/ 76 w 39"/>
                  <a:gd name="T5" fmla="*/ 211 h 66"/>
                  <a:gd name="T6" fmla="*/ 95 w 39"/>
                  <a:gd name="T7" fmla="*/ 211 h 66"/>
                  <a:gd name="T8" fmla="*/ 89 w 39"/>
                  <a:gd name="T9" fmla="*/ 191 h 66"/>
                  <a:gd name="T10" fmla="*/ 76 w 39"/>
                  <a:gd name="T11" fmla="*/ 191 h 66"/>
                  <a:gd name="T12" fmla="*/ 76 w 39"/>
                  <a:gd name="T13" fmla="*/ 184 h 66"/>
                  <a:gd name="T14" fmla="*/ 76 w 39"/>
                  <a:gd name="T15" fmla="*/ 176 h 66"/>
                  <a:gd name="T16" fmla="*/ 103 w 39"/>
                  <a:gd name="T17" fmla="*/ 169 h 66"/>
                  <a:gd name="T18" fmla="*/ 145 w 39"/>
                  <a:gd name="T19" fmla="*/ 156 h 66"/>
                  <a:gd name="T20" fmla="*/ 129 w 39"/>
                  <a:gd name="T21" fmla="*/ 142 h 66"/>
                  <a:gd name="T22" fmla="*/ 94 w 39"/>
                  <a:gd name="T23" fmla="*/ 151 h 66"/>
                  <a:gd name="T24" fmla="*/ 73 w 39"/>
                  <a:gd name="T25" fmla="*/ 151 h 66"/>
                  <a:gd name="T26" fmla="*/ 73 w 39"/>
                  <a:gd name="T27" fmla="*/ 143 h 66"/>
                  <a:gd name="T28" fmla="*/ 114 w 39"/>
                  <a:gd name="T29" fmla="*/ 121 h 66"/>
                  <a:gd name="T30" fmla="*/ 60 w 39"/>
                  <a:gd name="T31" fmla="*/ 129 h 66"/>
                  <a:gd name="T32" fmla="*/ 48 w 39"/>
                  <a:gd name="T33" fmla="*/ 107 h 66"/>
                  <a:gd name="T34" fmla="*/ 68 w 39"/>
                  <a:gd name="T35" fmla="*/ 90 h 66"/>
                  <a:gd name="T36" fmla="*/ 103 w 39"/>
                  <a:gd name="T37" fmla="*/ 68 h 66"/>
                  <a:gd name="T38" fmla="*/ 68 w 39"/>
                  <a:gd name="T39" fmla="*/ 74 h 66"/>
                  <a:gd name="T40" fmla="*/ 40 w 39"/>
                  <a:gd name="T41" fmla="*/ 90 h 66"/>
                  <a:gd name="T42" fmla="*/ 16 w 39"/>
                  <a:gd name="T43" fmla="*/ 69 h 66"/>
                  <a:gd name="T44" fmla="*/ 16 w 39"/>
                  <a:gd name="T45" fmla="*/ 60 h 66"/>
                  <a:gd name="T46" fmla="*/ 56 w 39"/>
                  <a:gd name="T47" fmla="*/ 22 h 66"/>
                  <a:gd name="T48" fmla="*/ 16 w 39"/>
                  <a:gd name="T49" fmla="*/ 35 h 66"/>
                  <a:gd name="T50" fmla="*/ 0 w 39"/>
                  <a:gd name="T51" fmla="*/ 39 h 66"/>
                  <a:gd name="T52" fmla="*/ 21 w 39"/>
                  <a:gd name="T53" fmla="*/ 13 h 66"/>
                  <a:gd name="T54" fmla="*/ 81 w 39"/>
                  <a:gd name="T55" fmla="*/ 13 h 66"/>
                  <a:gd name="T56" fmla="*/ 73 w 39"/>
                  <a:gd name="T57" fmla="*/ 32 h 66"/>
                  <a:gd name="T58" fmla="*/ 48 w 39"/>
                  <a:gd name="T59" fmla="*/ 55 h 66"/>
                  <a:gd name="T60" fmla="*/ 43 w 39"/>
                  <a:gd name="T61" fmla="*/ 69 h 66"/>
                  <a:gd name="T62" fmla="*/ 94 w 39"/>
                  <a:gd name="T63" fmla="*/ 47 h 66"/>
                  <a:gd name="T64" fmla="*/ 121 w 39"/>
                  <a:gd name="T65" fmla="*/ 50 h 66"/>
                  <a:gd name="T66" fmla="*/ 129 w 39"/>
                  <a:gd name="T67" fmla="*/ 61 h 66"/>
                  <a:gd name="T68" fmla="*/ 103 w 39"/>
                  <a:gd name="T69" fmla="*/ 87 h 66"/>
                  <a:gd name="T70" fmla="*/ 94 w 39"/>
                  <a:gd name="T71" fmla="*/ 90 h 66"/>
                  <a:gd name="T72" fmla="*/ 76 w 39"/>
                  <a:gd name="T73" fmla="*/ 117 h 66"/>
                  <a:gd name="T74" fmla="*/ 94 w 39"/>
                  <a:gd name="T75" fmla="*/ 113 h 66"/>
                  <a:gd name="T76" fmla="*/ 149 w 39"/>
                  <a:gd name="T77" fmla="*/ 109 h 66"/>
                  <a:gd name="T78" fmla="*/ 157 w 39"/>
                  <a:gd name="T79" fmla="*/ 156 h 66"/>
                  <a:gd name="T80" fmla="*/ 149 w 39"/>
                  <a:gd name="T81" fmla="*/ 164 h 66"/>
                  <a:gd name="T82" fmla="*/ 89 w 39"/>
                  <a:gd name="T83" fmla="*/ 184 h 66"/>
                  <a:gd name="T84" fmla="*/ 129 w 39"/>
                  <a:gd name="T85" fmla="*/ 191 h 66"/>
                  <a:gd name="T86" fmla="*/ 157 w 39"/>
                  <a:gd name="T87" fmla="*/ 195 h 66"/>
                  <a:gd name="T88" fmla="*/ 141 w 39"/>
                  <a:gd name="T89" fmla="*/ 208 h 66"/>
                  <a:gd name="T90" fmla="*/ 108 w 39"/>
                  <a:gd name="T91" fmla="*/ 216 h 66"/>
                  <a:gd name="T92" fmla="*/ 124 w 39"/>
                  <a:gd name="T93" fmla="*/ 219 h 66"/>
                  <a:gd name="T94" fmla="*/ 149 w 39"/>
                  <a:gd name="T95" fmla="*/ 219 h 66"/>
                  <a:gd name="T96" fmla="*/ 149 w 39"/>
                  <a:gd name="T97" fmla="*/ 225 h 66"/>
                  <a:gd name="T98" fmla="*/ 116 w 39"/>
                  <a:gd name="T99" fmla="*/ 232 h 66"/>
                  <a:gd name="T100" fmla="*/ 89 w 39"/>
                  <a:gd name="T101" fmla="*/ 232 h 66"/>
                  <a:gd name="T102" fmla="*/ 103 w 39"/>
                  <a:gd name="T103" fmla="*/ 243 h 66"/>
                  <a:gd name="T104" fmla="*/ 129 w 39"/>
                  <a:gd name="T105" fmla="*/ 251 h 6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9" h="66">
                    <a:moveTo>
                      <a:pt x="32" y="64"/>
                    </a:moveTo>
                    <a:cubicBezTo>
                      <a:pt x="32" y="64"/>
                      <a:pt x="32" y="64"/>
                      <a:pt x="32" y="64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28" y="66"/>
                      <a:pt x="24" y="65"/>
                      <a:pt x="21" y="63"/>
                    </a:cubicBezTo>
                    <a:cubicBezTo>
                      <a:pt x="19" y="62"/>
                      <a:pt x="19" y="59"/>
                      <a:pt x="19" y="56"/>
                    </a:cubicBezTo>
                    <a:cubicBezTo>
                      <a:pt x="19" y="55"/>
                      <a:pt x="19" y="54"/>
                      <a:pt x="19" y="54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2" y="54"/>
                      <a:pt x="23" y="54"/>
                      <a:pt x="24" y="54"/>
                    </a:cubicBezTo>
                    <a:cubicBezTo>
                      <a:pt x="25" y="53"/>
                      <a:pt x="25" y="52"/>
                      <a:pt x="25" y="51"/>
                    </a:cubicBezTo>
                    <a:cubicBezTo>
                      <a:pt x="25" y="50"/>
                      <a:pt x="24" y="49"/>
                      <a:pt x="22" y="49"/>
                    </a:cubicBezTo>
                    <a:cubicBezTo>
                      <a:pt x="21" y="49"/>
                      <a:pt x="21" y="49"/>
                      <a:pt x="21" y="49"/>
                    </a:cubicBezTo>
                    <a:cubicBezTo>
                      <a:pt x="20" y="49"/>
                      <a:pt x="20" y="49"/>
                      <a:pt x="19" y="49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9" y="47"/>
                      <a:pt x="19" y="47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19" y="45"/>
                      <a:pt x="19" y="45"/>
                    </a:cubicBezTo>
                    <a:cubicBezTo>
                      <a:pt x="21" y="44"/>
                      <a:pt x="23" y="43"/>
                      <a:pt x="25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31" y="42"/>
                      <a:pt x="35" y="42"/>
                      <a:pt x="36" y="40"/>
                    </a:cubicBezTo>
                    <a:cubicBezTo>
                      <a:pt x="36" y="39"/>
                      <a:pt x="36" y="38"/>
                      <a:pt x="36" y="38"/>
                    </a:cubicBezTo>
                    <a:cubicBezTo>
                      <a:pt x="35" y="37"/>
                      <a:pt x="34" y="36"/>
                      <a:pt x="32" y="36"/>
                    </a:cubicBezTo>
                    <a:cubicBezTo>
                      <a:pt x="30" y="37"/>
                      <a:pt x="27" y="37"/>
                      <a:pt x="25" y="38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0" y="39"/>
                      <a:pt x="19" y="39"/>
                      <a:pt x="18" y="39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7"/>
                      <a:pt x="18" y="37"/>
                    </a:cubicBezTo>
                    <a:cubicBezTo>
                      <a:pt x="19" y="37"/>
                      <a:pt x="21" y="36"/>
                      <a:pt x="22" y="35"/>
                    </a:cubicBezTo>
                    <a:cubicBezTo>
                      <a:pt x="26" y="34"/>
                      <a:pt x="28" y="33"/>
                      <a:pt x="28" y="31"/>
                    </a:cubicBezTo>
                    <a:cubicBezTo>
                      <a:pt x="27" y="29"/>
                      <a:pt x="24" y="30"/>
                      <a:pt x="21" y="32"/>
                    </a:cubicBezTo>
                    <a:cubicBezTo>
                      <a:pt x="19" y="32"/>
                      <a:pt x="16" y="34"/>
                      <a:pt x="15" y="33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4" y="30"/>
                      <a:pt x="13" y="29"/>
                      <a:pt x="12" y="27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2" y="26"/>
                      <a:pt x="15" y="25"/>
                      <a:pt x="17" y="2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4" y="20"/>
                      <a:pt x="26" y="18"/>
                      <a:pt x="26" y="17"/>
                    </a:cubicBezTo>
                    <a:cubicBezTo>
                      <a:pt x="27" y="17"/>
                      <a:pt x="26" y="16"/>
                      <a:pt x="26" y="16"/>
                    </a:cubicBezTo>
                    <a:cubicBezTo>
                      <a:pt x="25" y="15"/>
                      <a:pt x="22" y="16"/>
                      <a:pt x="17" y="19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4" y="21"/>
                      <a:pt x="11" y="23"/>
                      <a:pt x="10" y="23"/>
                    </a:cubicBezTo>
                    <a:cubicBezTo>
                      <a:pt x="9" y="23"/>
                      <a:pt x="9" y="23"/>
                      <a:pt x="7" y="22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6"/>
                      <a:pt x="3" y="16"/>
                      <a:pt x="4" y="15"/>
                    </a:cubicBezTo>
                    <a:cubicBezTo>
                      <a:pt x="4" y="14"/>
                      <a:pt x="6" y="13"/>
                      <a:pt x="7" y="12"/>
                    </a:cubicBezTo>
                    <a:cubicBezTo>
                      <a:pt x="11" y="10"/>
                      <a:pt x="14" y="8"/>
                      <a:pt x="14" y="6"/>
                    </a:cubicBezTo>
                    <a:cubicBezTo>
                      <a:pt x="14" y="6"/>
                      <a:pt x="14" y="6"/>
                      <a:pt x="14" y="5"/>
                    </a:cubicBezTo>
                    <a:cubicBezTo>
                      <a:pt x="13" y="4"/>
                      <a:pt x="9" y="5"/>
                      <a:pt x="4" y="9"/>
                    </a:cubicBezTo>
                    <a:cubicBezTo>
                      <a:pt x="2" y="11"/>
                      <a:pt x="1" y="11"/>
                      <a:pt x="0" y="11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7"/>
                      <a:pt x="2" y="5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10" y="0"/>
                      <a:pt x="15" y="0"/>
                      <a:pt x="20" y="3"/>
                    </a:cubicBezTo>
                    <a:cubicBezTo>
                      <a:pt x="21" y="3"/>
                      <a:pt x="21" y="3"/>
                      <a:pt x="21" y="4"/>
                    </a:cubicBezTo>
                    <a:cubicBezTo>
                      <a:pt x="21" y="5"/>
                      <a:pt x="20" y="7"/>
                      <a:pt x="18" y="8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3" y="12"/>
                      <a:pt x="12" y="14"/>
                    </a:cubicBezTo>
                    <a:cubicBezTo>
                      <a:pt x="11" y="14"/>
                      <a:pt x="10" y="15"/>
                      <a:pt x="10" y="16"/>
                    </a:cubicBezTo>
                    <a:cubicBezTo>
                      <a:pt x="10" y="17"/>
                      <a:pt x="11" y="17"/>
                      <a:pt x="11" y="18"/>
                    </a:cubicBezTo>
                    <a:cubicBezTo>
                      <a:pt x="13" y="19"/>
                      <a:pt x="14" y="18"/>
                      <a:pt x="16" y="17"/>
                    </a:cubicBezTo>
                    <a:cubicBezTo>
                      <a:pt x="18" y="15"/>
                      <a:pt x="20" y="14"/>
                      <a:pt x="23" y="12"/>
                    </a:cubicBezTo>
                    <a:cubicBezTo>
                      <a:pt x="25" y="11"/>
                      <a:pt x="27" y="11"/>
                      <a:pt x="28" y="11"/>
                    </a:cubicBezTo>
                    <a:cubicBezTo>
                      <a:pt x="28" y="11"/>
                      <a:pt x="29" y="12"/>
                      <a:pt x="30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32" y="16"/>
                      <a:pt x="32" y="16"/>
                    </a:cubicBezTo>
                    <a:cubicBezTo>
                      <a:pt x="32" y="17"/>
                      <a:pt x="32" y="18"/>
                      <a:pt x="32" y="18"/>
                    </a:cubicBezTo>
                    <a:cubicBezTo>
                      <a:pt x="31" y="20"/>
                      <a:pt x="28" y="21"/>
                      <a:pt x="26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0" y="24"/>
                      <a:pt x="17" y="26"/>
                      <a:pt x="18" y="28"/>
                    </a:cubicBezTo>
                    <a:cubicBezTo>
                      <a:pt x="18" y="29"/>
                      <a:pt x="18" y="29"/>
                      <a:pt x="19" y="30"/>
                    </a:cubicBezTo>
                    <a:cubicBezTo>
                      <a:pt x="20" y="30"/>
                      <a:pt x="21" y="30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6" y="28"/>
                      <a:pt x="32" y="25"/>
                      <a:pt x="34" y="25"/>
                    </a:cubicBezTo>
                    <a:cubicBezTo>
                      <a:pt x="35" y="25"/>
                      <a:pt x="36" y="26"/>
                      <a:pt x="37" y="28"/>
                    </a:cubicBezTo>
                    <a:cubicBezTo>
                      <a:pt x="37" y="29"/>
                      <a:pt x="38" y="31"/>
                      <a:pt x="38" y="31"/>
                    </a:cubicBezTo>
                    <a:cubicBezTo>
                      <a:pt x="38" y="34"/>
                      <a:pt x="39" y="37"/>
                      <a:pt x="39" y="40"/>
                    </a:cubicBezTo>
                    <a:cubicBezTo>
                      <a:pt x="39" y="41"/>
                      <a:pt x="39" y="41"/>
                      <a:pt x="37" y="42"/>
                    </a:cubicBezTo>
                    <a:cubicBezTo>
                      <a:pt x="37" y="42"/>
                      <a:pt x="37" y="42"/>
                      <a:pt x="37" y="42"/>
                    </a:cubicBezTo>
                    <a:cubicBezTo>
                      <a:pt x="35" y="43"/>
                      <a:pt x="29" y="44"/>
                      <a:pt x="26" y="44"/>
                    </a:cubicBezTo>
                    <a:cubicBezTo>
                      <a:pt x="24" y="44"/>
                      <a:pt x="22" y="45"/>
                      <a:pt x="22" y="47"/>
                    </a:cubicBezTo>
                    <a:cubicBezTo>
                      <a:pt x="22" y="47"/>
                      <a:pt x="22" y="48"/>
                      <a:pt x="22" y="48"/>
                    </a:cubicBezTo>
                    <a:cubicBezTo>
                      <a:pt x="24" y="49"/>
                      <a:pt x="28" y="49"/>
                      <a:pt x="32" y="49"/>
                    </a:cubicBezTo>
                    <a:cubicBezTo>
                      <a:pt x="34" y="49"/>
                      <a:pt x="37" y="48"/>
                      <a:pt x="38" y="49"/>
                    </a:cubicBezTo>
                    <a:cubicBezTo>
                      <a:pt x="39" y="49"/>
                      <a:pt x="39" y="50"/>
                      <a:pt x="39" y="50"/>
                    </a:cubicBezTo>
                    <a:cubicBezTo>
                      <a:pt x="39" y="51"/>
                      <a:pt x="39" y="51"/>
                      <a:pt x="38" y="51"/>
                    </a:cubicBezTo>
                    <a:cubicBezTo>
                      <a:pt x="38" y="51"/>
                      <a:pt x="35" y="53"/>
                      <a:pt x="35" y="53"/>
                    </a:cubicBezTo>
                    <a:cubicBezTo>
                      <a:pt x="34" y="53"/>
                      <a:pt x="32" y="53"/>
                      <a:pt x="31" y="53"/>
                    </a:cubicBezTo>
                    <a:cubicBezTo>
                      <a:pt x="29" y="54"/>
                      <a:pt x="27" y="54"/>
                      <a:pt x="27" y="55"/>
                    </a:cubicBezTo>
                    <a:cubicBezTo>
                      <a:pt x="27" y="57"/>
                      <a:pt x="28" y="57"/>
                      <a:pt x="29" y="57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5" y="56"/>
                      <a:pt x="36" y="56"/>
                      <a:pt x="37" y="56"/>
                    </a:cubicBezTo>
                    <a:cubicBezTo>
                      <a:pt x="37" y="56"/>
                      <a:pt x="38" y="56"/>
                      <a:pt x="38" y="57"/>
                    </a:cubicBezTo>
                    <a:cubicBezTo>
                      <a:pt x="38" y="57"/>
                      <a:pt x="38" y="57"/>
                      <a:pt x="37" y="58"/>
                    </a:cubicBezTo>
                    <a:cubicBezTo>
                      <a:pt x="36" y="59"/>
                      <a:pt x="33" y="59"/>
                      <a:pt x="31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6" y="58"/>
                      <a:pt x="24" y="58"/>
                      <a:pt x="23" y="58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62"/>
                      <a:pt x="25" y="62"/>
                      <a:pt x="26" y="62"/>
                    </a:cubicBezTo>
                    <a:cubicBezTo>
                      <a:pt x="28" y="62"/>
                      <a:pt x="31" y="63"/>
                      <a:pt x="32" y="64"/>
                    </a:cubicBezTo>
                    <a:cubicBezTo>
                      <a:pt x="32" y="64"/>
                      <a:pt x="32" y="64"/>
                      <a:pt x="32" y="6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8" name="Freeform 1308">
                <a:extLst>
                  <a:ext uri="{FF2B5EF4-FFF2-40B4-BE49-F238E27FC236}">
                    <a16:creationId xmlns:a16="http://schemas.microsoft.com/office/drawing/2014/main" id="{CA5A4518-AFAB-C829-5A92-1742379DB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8" y="3258"/>
                <a:ext cx="122" cy="180"/>
              </a:xfrm>
              <a:custGeom>
                <a:avLst/>
                <a:gdLst>
                  <a:gd name="T0" fmla="*/ 8 w 77"/>
                  <a:gd name="T1" fmla="*/ 212 h 114"/>
                  <a:gd name="T2" fmla="*/ 171 w 77"/>
                  <a:gd name="T3" fmla="*/ 5 h 114"/>
                  <a:gd name="T4" fmla="*/ 299 w 77"/>
                  <a:gd name="T5" fmla="*/ 237 h 114"/>
                  <a:gd name="T6" fmla="*/ 136 w 77"/>
                  <a:gd name="T7" fmla="*/ 444 h 114"/>
                  <a:gd name="T8" fmla="*/ 8 w 77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114">
                    <a:moveTo>
                      <a:pt x="2" y="54"/>
                    </a:moveTo>
                    <a:cubicBezTo>
                      <a:pt x="4" y="23"/>
                      <a:pt x="23" y="0"/>
                      <a:pt x="43" y="1"/>
                    </a:cubicBezTo>
                    <a:cubicBezTo>
                      <a:pt x="63" y="3"/>
                      <a:pt x="77" y="29"/>
                      <a:pt x="75" y="60"/>
                    </a:cubicBezTo>
                    <a:cubicBezTo>
                      <a:pt x="73" y="90"/>
                      <a:pt x="54" y="114"/>
                      <a:pt x="34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9" name="Freeform 1309">
                <a:extLst>
                  <a:ext uri="{FF2B5EF4-FFF2-40B4-BE49-F238E27FC236}">
                    <a16:creationId xmlns:a16="http://schemas.microsoft.com/office/drawing/2014/main" id="{507EEE1F-AFFE-6F07-5686-066EE503D2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9" y="3234"/>
                <a:ext cx="124" cy="180"/>
              </a:xfrm>
              <a:custGeom>
                <a:avLst/>
                <a:gdLst>
                  <a:gd name="T0" fmla="*/ 8 w 78"/>
                  <a:gd name="T1" fmla="*/ 212 h 114"/>
                  <a:gd name="T2" fmla="*/ 172 w 78"/>
                  <a:gd name="T3" fmla="*/ 5 h 114"/>
                  <a:gd name="T4" fmla="*/ 300 w 78"/>
                  <a:gd name="T5" fmla="*/ 237 h 114"/>
                  <a:gd name="T6" fmla="*/ 141 w 78"/>
                  <a:gd name="T7" fmla="*/ 444 h 114"/>
                  <a:gd name="T8" fmla="*/ 8 w 78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4">
                    <a:moveTo>
                      <a:pt x="2" y="54"/>
                    </a:moveTo>
                    <a:cubicBezTo>
                      <a:pt x="5" y="23"/>
                      <a:pt x="23" y="0"/>
                      <a:pt x="43" y="1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0"/>
                      <a:pt x="55" y="114"/>
                      <a:pt x="35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8EA5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0" name="Freeform 1310">
                <a:extLst>
                  <a:ext uri="{FF2B5EF4-FFF2-40B4-BE49-F238E27FC236}">
                    <a16:creationId xmlns:a16="http://schemas.microsoft.com/office/drawing/2014/main" id="{BA4A9BF7-CA96-9E37-D455-3B3BE4EBDC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9" y="3244"/>
                <a:ext cx="124" cy="181"/>
              </a:xfrm>
              <a:custGeom>
                <a:avLst/>
                <a:gdLst>
                  <a:gd name="T0" fmla="*/ 8 w 78"/>
                  <a:gd name="T1" fmla="*/ 216 h 115"/>
                  <a:gd name="T2" fmla="*/ 172 w 78"/>
                  <a:gd name="T3" fmla="*/ 8 h 115"/>
                  <a:gd name="T4" fmla="*/ 300 w 78"/>
                  <a:gd name="T5" fmla="*/ 233 h 115"/>
                  <a:gd name="T6" fmla="*/ 141 w 78"/>
                  <a:gd name="T7" fmla="*/ 441 h 115"/>
                  <a:gd name="T8" fmla="*/ 8 w 78"/>
                  <a:gd name="T9" fmla="*/ 216 h 11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5">
                    <a:moveTo>
                      <a:pt x="2" y="55"/>
                    </a:moveTo>
                    <a:cubicBezTo>
                      <a:pt x="5" y="24"/>
                      <a:pt x="23" y="0"/>
                      <a:pt x="43" y="2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1"/>
                      <a:pt x="55" y="115"/>
                      <a:pt x="35" y="113"/>
                    </a:cubicBezTo>
                    <a:cubicBezTo>
                      <a:pt x="14" y="112"/>
                      <a:pt x="0" y="85"/>
                      <a:pt x="2" y="55"/>
                    </a:cubicBezTo>
                    <a:close/>
                  </a:path>
                </a:pathLst>
              </a:custGeom>
              <a:solidFill>
                <a:srgbClr val="E29C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1" name="Freeform 1311">
                <a:extLst>
                  <a:ext uri="{FF2B5EF4-FFF2-40B4-BE49-F238E27FC236}">
                    <a16:creationId xmlns:a16="http://schemas.microsoft.com/office/drawing/2014/main" id="{39A2A74E-B1DE-08B6-F930-F461A3272B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8" y="3286"/>
                <a:ext cx="90" cy="125"/>
              </a:xfrm>
              <a:custGeom>
                <a:avLst/>
                <a:gdLst>
                  <a:gd name="T0" fmla="*/ 0 w 57"/>
                  <a:gd name="T1" fmla="*/ 177 h 79"/>
                  <a:gd name="T2" fmla="*/ 0 w 57"/>
                  <a:gd name="T3" fmla="*/ 218 h 79"/>
                  <a:gd name="T4" fmla="*/ 95 w 57"/>
                  <a:gd name="T5" fmla="*/ 309 h 79"/>
                  <a:gd name="T6" fmla="*/ 224 w 57"/>
                  <a:gd name="T7" fmla="*/ 134 h 79"/>
                  <a:gd name="T8" fmla="*/ 224 w 57"/>
                  <a:gd name="T9" fmla="*/ 95 h 79"/>
                  <a:gd name="T10" fmla="*/ 134 w 57"/>
                  <a:gd name="T11" fmla="*/ 8 h 79"/>
                  <a:gd name="T12" fmla="*/ 0 w 57"/>
                  <a:gd name="T13" fmla="*/ 177 h 7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7" h="79">
                    <a:moveTo>
                      <a:pt x="0" y="45"/>
                    </a:moveTo>
                    <a:cubicBezTo>
                      <a:pt x="0" y="49"/>
                      <a:pt x="0" y="52"/>
                      <a:pt x="0" y="55"/>
                    </a:cubicBezTo>
                    <a:cubicBezTo>
                      <a:pt x="5" y="68"/>
                      <a:pt x="13" y="77"/>
                      <a:pt x="24" y="78"/>
                    </a:cubicBezTo>
                    <a:cubicBezTo>
                      <a:pt x="40" y="79"/>
                      <a:pt x="55" y="60"/>
                      <a:pt x="57" y="34"/>
                    </a:cubicBezTo>
                    <a:cubicBezTo>
                      <a:pt x="57" y="31"/>
                      <a:pt x="57" y="28"/>
                      <a:pt x="57" y="24"/>
                    </a:cubicBezTo>
                    <a:cubicBezTo>
                      <a:pt x="53" y="11"/>
                      <a:pt x="44" y="2"/>
                      <a:pt x="34" y="2"/>
                    </a:cubicBezTo>
                    <a:cubicBezTo>
                      <a:pt x="17" y="0"/>
                      <a:pt x="2" y="20"/>
                      <a:pt x="0" y="45"/>
                    </a:cubicBezTo>
                    <a:close/>
                  </a:path>
                </a:pathLst>
              </a:custGeom>
              <a:solidFill>
                <a:srgbClr val="D56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2" name="Freeform 1312">
                <a:extLst>
                  <a:ext uri="{FF2B5EF4-FFF2-40B4-BE49-F238E27FC236}">
                    <a16:creationId xmlns:a16="http://schemas.microsoft.com/office/drawing/2014/main" id="{E8CED63A-73AB-4576-0C27-A4954E9F9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4" y="3291"/>
                <a:ext cx="26" cy="27"/>
              </a:xfrm>
              <a:custGeom>
                <a:avLst/>
                <a:gdLst>
                  <a:gd name="T0" fmla="*/ 5 w 16"/>
                  <a:gd name="T1" fmla="*/ 33 h 17"/>
                  <a:gd name="T2" fmla="*/ 39 w 16"/>
                  <a:gd name="T3" fmla="*/ 0 h 17"/>
                  <a:gd name="T4" fmla="*/ 68 w 16"/>
                  <a:gd name="T5" fmla="*/ 35 h 17"/>
                  <a:gd name="T6" fmla="*/ 29 w 16"/>
                  <a:gd name="T7" fmla="*/ 68 h 17"/>
                  <a:gd name="T8" fmla="*/ 5 w 16"/>
                  <a:gd name="T9" fmla="*/ 33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" y="8"/>
                    </a:moveTo>
                    <a:cubicBezTo>
                      <a:pt x="1" y="3"/>
                      <a:pt x="5" y="0"/>
                      <a:pt x="9" y="0"/>
                    </a:cubicBezTo>
                    <a:cubicBezTo>
                      <a:pt x="13" y="0"/>
                      <a:pt x="16" y="4"/>
                      <a:pt x="16" y="9"/>
                    </a:cubicBezTo>
                    <a:cubicBezTo>
                      <a:pt x="15" y="13"/>
                      <a:pt x="11" y="17"/>
                      <a:pt x="7" y="17"/>
                    </a:cubicBezTo>
                    <a:cubicBezTo>
                      <a:pt x="3" y="16"/>
                      <a:pt x="0" y="12"/>
                      <a:pt x="1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3" name="Freeform 1313">
                <a:extLst>
                  <a:ext uri="{FF2B5EF4-FFF2-40B4-BE49-F238E27FC236}">
                    <a16:creationId xmlns:a16="http://schemas.microsoft.com/office/drawing/2014/main" id="{E001A12E-F10F-F79C-0E0D-60552DBC0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" y="3283"/>
                <a:ext cx="17" cy="18"/>
              </a:xfrm>
              <a:custGeom>
                <a:avLst/>
                <a:gdLst>
                  <a:gd name="T0" fmla="*/ 0 w 11"/>
                  <a:gd name="T1" fmla="*/ 26 h 11"/>
                  <a:gd name="T2" fmla="*/ 22 w 11"/>
                  <a:gd name="T3" fmla="*/ 5 h 11"/>
                  <a:gd name="T4" fmla="*/ 40 w 11"/>
                  <a:gd name="T5" fmla="*/ 26 h 11"/>
                  <a:gd name="T6" fmla="*/ 19 w 11"/>
                  <a:gd name="T7" fmla="*/ 47 h 11"/>
                  <a:gd name="T8" fmla="*/ 0 w 11"/>
                  <a:gd name="T9" fmla="*/ 26 h 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0" y="6"/>
                    </a:moveTo>
                    <a:cubicBezTo>
                      <a:pt x="1" y="3"/>
                      <a:pt x="3" y="0"/>
                      <a:pt x="6" y="1"/>
                    </a:cubicBezTo>
                    <a:cubicBezTo>
                      <a:pt x="9" y="1"/>
                      <a:pt x="11" y="3"/>
                      <a:pt x="11" y="6"/>
                    </a:cubicBezTo>
                    <a:cubicBezTo>
                      <a:pt x="11" y="9"/>
                      <a:pt x="8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4" name="Freeform 1314">
                <a:extLst>
                  <a:ext uri="{FF2B5EF4-FFF2-40B4-BE49-F238E27FC236}">
                    <a16:creationId xmlns:a16="http://schemas.microsoft.com/office/drawing/2014/main" id="{E9BAB235-37C0-D909-EE9C-B9A0E83E60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9" y="3348"/>
                <a:ext cx="68" cy="74"/>
              </a:xfrm>
              <a:custGeom>
                <a:avLst/>
                <a:gdLst>
                  <a:gd name="T0" fmla="*/ 171 w 43"/>
                  <a:gd name="T1" fmla="*/ 0 h 47"/>
                  <a:gd name="T2" fmla="*/ 0 w 43"/>
                  <a:gd name="T3" fmla="*/ 134 h 47"/>
                  <a:gd name="T4" fmla="*/ 171 w 43"/>
                  <a:gd name="T5" fmla="*/ 0 h 4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" h="47">
                    <a:moveTo>
                      <a:pt x="43" y="0"/>
                    </a:moveTo>
                    <a:cubicBezTo>
                      <a:pt x="34" y="42"/>
                      <a:pt x="13" y="47"/>
                      <a:pt x="0" y="34"/>
                    </a:cubicBezTo>
                    <a:cubicBezTo>
                      <a:pt x="10" y="33"/>
                      <a:pt x="30" y="29"/>
                      <a:pt x="43" y="0"/>
                    </a:cubicBezTo>
                    <a:close/>
                  </a:path>
                </a:pathLst>
              </a:custGeom>
              <a:solidFill>
                <a:srgbClr val="C626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5" name="Freeform 1315">
                <a:extLst>
                  <a:ext uri="{FF2B5EF4-FFF2-40B4-BE49-F238E27FC236}">
                    <a16:creationId xmlns:a16="http://schemas.microsoft.com/office/drawing/2014/main" id="{F8297F4A-8723-2DD1-C4FB-8C7325AC9B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4" y="3338"/>
                <a:ext cx="40" cy="89"/>
              </a:xfrm>
              <a:custGeom>
                <a:avLst/>
                <a:gdLst>
                  <a:gd name="T0" fmla="*/ 86 w 25"/>
                  <a:gd name="T1" fmla="*/ 0 h 56"/>
                  <a:gd name="T2" fmla="*/ 0 w 25"/>
                  <a:gd name="T3" fmla="*/ 224 h 56"/>
                  <a:gd name="T4" fmla="*/ 86 w 25"/>
                  <a:gd name="T5" fmla="*/ 0 h 5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56">
                    <a:moveTo>
                      <a:pt x="21" y="0"/>
                    </a:moveTo>
                    <a:cubicBezTo>
                      <a:pt x="22" y="11"/>
                      <a:pt x="25" y="42"/>
                      <a:pt x="0" y="56"/>
                    </a:cubicBezTo>
                    <a:cubicBezTo>
                      <a:pt x="9" y="47"/>
                      <a:pt x="20" y="35"/>
                      <a:pt x="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6" name="Freeform 1316">
                <a:extLst>
                  <a:ext uri="{FF2B5EF4-FFF2-40B4-BE49-F238E27FC236}">
                    <a16:creationId xmlns:a16="http://schemas.microsoft.com/office/drawing/2014/main" id="{4FA622F2-8003-6ACA-0902-6ACCF900E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0" y="3413"/>
                <a:ext cx="152" cy="131"/>
              </a:xfrm>
              <a:custGeom>
                <a:avLst/>
                <a:gdLst>
                  <a:gd name="T0" fmla="*/ 0 w 96"/>
                  <a:gd name="T1" fmla="*/ 306 h 83"/>
                  <a:gd name="T2" fmla="*/ 280 w 96"/>
                  <a:gd name="T3" fmla="*/ 279 h 83"/>
                  <a:gd name="T4" fmla="*/ 366 w 96"/>
                  <a:gd name="T5" fmla="*/ 0 h 83"/>
                  <a:gd name="T6" fmla="*/ 301 w 96"/>
                  <a:gd name="T7" fmla="*/ 185 h 83"/>
                  <a:gd name="T8" fmla="*/ 111 w 96"/>
                  <a:gd name="T9" fmla="*/ 275 h 8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6" h="83">
                    <a:moveTo>
                      <a:pt x="0" y="78"/>
                    </a:moveTo>
                    <a:cubicBezTo>
                      <a:pt x="21" y="83"/>
                      <a:pt x="52" y="81"/>
                      <a:pt x="71" y="71"/>
                    </a:cubicBezTo>
                    <a:cubicBezTo>
                      <a:pt x="96" y="59"/>
                      <a:pt x="89" y="23"/>
                      <a:pt x="92" y="0"/>
                    </a:cubicBezTo>
                    <a:cubicBezTo>
                      <a:pt x="89" y="16"/>
                      <a:pt x="86" y="34"/>
                      <a:pt x="76" y="47"/>
                    </a:cubicBezTo>
                    <a:cubicBezTo>
                      <a:pt x="63" y="65"/>
                      <a:pt x="44" y="59"/>
                      <a:pt x="28" y="7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7" name="Oval 1317">
                <a:extLst>
                  <a:ext uri="{FF2B5EF4-FFF2-40B4-BE49-F238E27FC236}">
                    <a16:creationId xmlns:a16="http://schemas.microsoft.com/office/drawing/2014/main" id="{264F0379-D6F3-BC26-EF3E-600EB3DEE9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1" y="3253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8" name="Oval 1318">
                <a:extLst>
                  <a:ext uri="{FF2B5EF4-FFF2-40B4-BE49-F238E27FC236}">
                    <a16:creationId xmlns:a16="http://schemas.microsoft.com/office/drawing/2014/main" id="{9903D318-301B-8EA5-AC06-80FF88D006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8" y="325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9" name="Oval 1319">
                <a:extLst>
                  <a:ext uri="{FF2B5EF4-FFF2-40B4-BE49-F238E27FC236}">
                    <a16:creationId xmlns:a16="http://schemas.microsoft.com/office/drawing/2014/main" id="{D8A2F8BC-E805-99AE-1AE7-C46FED940D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3" y="3103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0" name="Oval 1320">
                <a:extLst>
                  <a:ext uri="{FF2B5EF4-FFF2-40B4-BE49-F238E27FC236}">
                    <a16:creationId xmlns:a16="http://schemas.microsoft.com/office/drawing/2014/main" id="{4BBD629F-0B49-73CD-8346-EB9D25281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9" y="310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1" name="Oval 1321">
                <a:extLst>
                  <a:ext uri="{FF2B5EF4-FFF2-40B4-BE49-F238E27FC236}">
                    <a16:creationId xmlns:a16="http://schemas.microsoft.com/office/drawing/2014/main" id="{10A216C6-5EE4-38C8-05D4-48F81AE772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4" y="2882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2" name="Oval 1322">
                <a:extLst>
                  <a:ext uri="{FF2B5EF4-FFF2-40B4-BE49-F238E27FC236}">
                    <a16:creationId xmlns:a16="http://schemas.microsoft.com/office/drawing/2014/main" id="{8DC73160-0D50-E488-2F4C-DDE91BE3E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0" y="288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3" name="Oval 1323">
                <a:extLst>
                  <a:ext uri="{FF2B5EF4-FFF2-40B4-BE49-F238E27FC236}">
                    <a16:creationId xmlns:a16="http://schemas.microsoft.com/office/drawing/2014/main" id="{F94E8293-CE38-D142-AF74-5E45CF2FC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3" y="2921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4" name="Oval 1324">
                <a:extLst>
                  <a:ext uri="{FF2B5EF4-FFF2-40B4-BE49-F238E27FC236}">
                    <a16:creationId xmlns:a16="http://schemas.microsoft.com/office/drawing/2014/main" id="{3A430B68-5B07-53D1-9CD3-72B6E0E75C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9" y="292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5" name="Oval 1325">
                <a:extLst>
                  <a:ext uri="{FF2B5EF4-FFF2-40B4-BE49-F238E27FC236}">
                    <a16:creationId xmlns:a16="http://schemas.microsoft.com/office/drawing/2014/main" id="{4F165EB5-0D37-6CB4-9AA4-F84DCE1836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9" y="2959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6" name="Oval 1326">
                <a:extLst>
                  <a:ext uri="{FF2B5EF4-FFF2-40B4-BE49-F238E27FC236}">
                    <a16:creationId xmlns:a16="http://schemas.microsoft.com/office/drawing/2014/main" id="{A42800A9-E245-CA76-B7CB-ECF977D595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5" y="296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7" name="Oval 1327">
                <a:extLst>
                  <a:ext uri="{FF2B5EF4-FFF2-40B4-BE49-F238E27FC236}">
                    <a16:creationId xmlns:a16="http://schemas.microsoft.com/office/drawing/2014/main" id="{6396CC53-B378-C9FB-AF7C-1EA561F38D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1" y="2953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8" name="Oval 1328">
                <a:extLst>
                  <a:ext uri="{FF2B5EF4-FFF2-40B4-BE49-F238E27FC236}">
                    <a16:creationId xmlns:a16="http://schemas.microsoft.com/office/drawing/2014/main" id="{5385968F-C04E-AA3B-1813-24B5EF9B0C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8" y="295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9" name="Oval 1329">
                <a:extLst>
                  <a:ext uri="{FF2B5EF4-FFF2-40B4-BE49-F238E27FC236}">
                    <a16:creationId xmlns:a16="http://schemas.microsoft.com/office/drawing/2014/main" id="{FD4C1610-8EFF-928F-FD28-0A0B233498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7" y="3034"/>
                <a:ext cx="25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0" name="Oval 1330">
                <a:extLst>
                  <a:ext uri="{FF2B5EF4-FFF2-40B4-BE49-F238E27FC236}">
                    <a16:creationId xmlns:a16="http://schemas.microsoft.com/office/drawing/2014/main" id="{69397ADC-9BDF-3FEB-9CD6-DBA9D45A8C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3" y="304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1" name="Oval 1331">
                <a:extLst>
                  <a:ext uri="{FF2B5EF4-FFF2-40B4-BE49-F238E27FC236}">
                    <a16:creationId xmlns:a16="http://schemas.microsoft.com/office/drawing/2014/main" id="{050AC131-CC61-8B68-2CAC-A0A0365F9B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3" y="3008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2" name="Oval 1332">
                <a:extLst>
                  <a:ext uri="{FF2B5EF4-FFF2-40B4-BE49-F238E27FC236}">
                    <a16:creationId xmlns:a16="http://schemas.microsoft.com/office/drawing/2014/main" id="{E49749B3-7B54-9B3D-202B-436B1844D7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0" y="3016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3" name="Oval 1333">
                <a:extLst>
                  <a:ext uri="{FF2B5EF4-FFF2-40B4-BE49-F238E27FC236}">
                    <a16:creationId xmlns:a16="http://schemas.microsoft.com/office/drawing/2014/main" id="{0442B55B-0E92-536B-227B-0F3E339DE6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4" y="2964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4" name="Oval 1334">
                <a:extLst>
                  <a:ext uri="{FF2B5EF4-FFF2-40B4-BE49-F238E27FC236}">
                    <a16:creationId xmlns:a16="http://schemas.microsoft.com/office/drawing/2014/main" id="{74808389-82DA-737E-166B-900A3D5677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" y="297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5" name="Oval 1335">
                <a:extLst>
                  <a:ext uri="{FF2B5EF4-FFF2-40B4-BE49-F238E27FC236}">
                    <a16:creationId xmlns:a16="http://schemas.microsoft.com/office/drawing/2014/main" id="{9454DDE3-3E8E-D5E4-8339-C8324585E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0" y="3026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6" name="Oval 1336">
                <a:extLst>
                  <a:ext uri="{FF2B5EF4-FFF2-40B4-BE49-F238E27FC236}">
                    <a16:creationId xmlns:a16="http://schemas.microsoft.com/office/drawing/2014/main" id="{7CBB98B9-4523-1F76-E2C9-AB970DD78F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6" y="303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7" name="Oval 1337">
                <a:extLst>
                  <a:ext uri="{FF2B5EF4-FFF2-40B4-BE49-F238E27FC236}">
                    <a16:creationId xmlns:a16="http://schemas.microsoft.com/office/drawing/2014/main" id="{18E9306D-F04B-7DA9-8809-15BFAD8C7E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9" y="306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8" name="Oval 1338">
                <a:extLst>
                  <a:ext uri="{FF2B5EF4-FFF2-40B4-BE49-F238E27FC236}">
                    <a16:creationId xmlns:a16="http://schemas.microsoft.com/office/drawing/2014/main" id="{F0474FD5-6F45-81B5-DFB5-2BDFFC0356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5" y="307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9" name="Oval 1339">
                <a:extLst>
                  <a:ext uri="{FF2B5EF4-FFF2-40B4-BE49-F238E27FC236}">
                    <a16:creationId xmlns:a16="http://schemas.microsoft.com/office/drawing/2014/main" id="{6BB1C56A-6E0B-95FC-D712-CDB2F9CF6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7" y="287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0" name="Oval 1340">
                <a:extLst>
                  <a:ext uri="{FF2B5EF4-FFF2-40B4-BE49-F238E27FC236}">
                    <a16:creationId xmlns:a16="http://schemas.microsoft.com/office/drawing/2014/main" id="{F2A72D04-268E-10A1-561D-F71B37E32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288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1" name="Oval 1341">
                <a:extLst>
                  <a:ext uri="{FF2B5EF4-FFF2-40B4-BE49-F238E27FC236}">
                    <a16:creationId xmlns:a16="http://schemas.microsoft.com/office/drawing/2014/main" id="{3A5620CF-2580-B208-AA23-898962DB8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8" y="2784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2" name="Oval 1342">
                <a:extLst>
                  <a:ext uri="{FF2B5EF4-FFF2-40B4-BE49-F238E27FC236}">
                    <a16:creationId xmlns:a16="http://schemas.microsoft.com/office/drawing/2014/main" id="{B05BA7A1-8D4B-03DF-15E6-FE36112E03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4" y="279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3" name="Oval 1343">
                <a:extLst>
                  <a:ext uri="{FF2B5EF4-FFF2-40B4-BE49-F238E27FC236}">
                    <a16:creationId xmlns:a16="http://schemas.microsoft.com/office/drawing/2014/main" id="{8062C325-6BF1-F015-DAB4-54C2443EC9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1" y="3026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4" name="Oval 1344">
                <a:extLst>
                  <a:ext uri="{FF2B5EF4-FFF2-40B4-BE49-F238E27FC236}">
                    <a16:creationId xmlns:a16="http://schemas.microsoft.com/office/drawing/2014/main" id="{C2B8FC66-A47B-DC90-A3EB-171575666E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8" y="303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5" name="Oval 1345">
                <a:extLst>
                  <a:ext uri="{FF2B5EF4-FFF2-40B4-BE49-F238E27FC236}">
                    <a16:creationId xmlns:a16="http://schemas.microsoft.com/office/drawing/2014/main" id="{A2C51DD5-E610-C354-A9DB-0BCDE58EFF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17" y="3101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6" name="Oval 1346">
                <a:extLst>
                  <a:ext uri="{FF2B5EF4-FFF2-40B4-BE49-F238E27FC236}">
                    <a16:creationId xmlns:a16="http://schemas.microsoft.com/office/drawing/2014/main" id="{3C022C0B-3C99-4C32-CE70-EEFF224B8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4" y="3108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7" name="Oval 1347">
                <a:extLst>
                  <a:ext uri="{FF2B5EF4-FFF2-40B4-BE49-F238E27FC236}">
                    <a16:creationId xmlns:a16="http://schemas.microsoft.com/office/drawing/2014/main" id="{24E2BC1B-74DF-278B-9861-ED2D0420A2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2" y="3405"/>
                <a:ext cx="23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8" name="Oval 1348">
                <a:extLst>
                  <a:ext uri="{FF2B5EF4-FFF2-40B4-BE49-F238E27FC236}">
                    <a16:creationId xmlns:a16="http://schemas.microsoft.com/office/drawing/2014/main" id="{389765EA-FEFB-A9C7-69B1-1792C3498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6" y="341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9" name="Oval 1349">
                <a:extLst>
                  <a:ext uri="{FF2B5EF4-FFF2-40B4-BE49-F238E27FC236}">
                    <a16:creationId xmlns:a16="http://schemas.microsoft.com/office/drawing/2014/main" id="{85D1A910-E5E8-5C0C-8AAD-39C6FE8802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7" y="3500"/>
                <a:ext cx="25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0" name="Oval 1350">
                <a:extLst>
                  <a:ext uri="{FF2B5EF4-FFF2-40B4-BE49-F238E27FC236}">
                    <a16:creationId xmlns:a16="http://schemas.microsoft.com/office/drawing/2014/main" id="{218B3C77-B335-D968-0C24-CDAA457B1A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3" y="350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1" name="Oval 1351">
                <a:extLst>
                  <a:ext uri="{FF2B5EF4-FFF2-40B4-BE49-F238E27FC236}">
                    <a16:creationId xmlns:a16="http://schemas.microsoft.com/office/drawing/2014/main" id="{4569C3F1-34B2-6F1F-E45A-93DB2E86E2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3269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2" name="Oval 1352">
                <a:extLst>
                  <a:ext uri="{FF2B5EF4-FFF2-40B4-BE49-F238E27FC236}">
                    <a16:creationId xmlns:a16="http://schemas.microsoft.com/office/drawing/2014/main" id="{10BB72F6-29D2-AA54-9FA1-554C2A0981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4" y="327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3" name="Oval 1353">
                <a:extLst>
                  <a:ext uri="{FF2B5EF4-FFF2-40B4-BE49-F238E27FC236}">
                    <a16:creationId xmlns:a16="http://schemas.microsoft.com/office/drawing/2014/main" id="{89A3ED57-DB3C-4E43-DC76-2CFBB603CE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7" y="3490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4" name="Oval 1354">
                <a:extLst>
                  <a:ext uri="{FF2B5EF4-FFF2-40B4-BE49-F238E27FC236}">
                    <a16:creationId xmlns:a16="http://schemas.microsoft.com/office/drawing/2014/main" id="{42B6A1BF-E2BA-5084-9231-15AE76BB9F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4" y="349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5" name="Oval 1355">
                <a:extLst>
                  <a:ext uri="{FF2B5EF4-FFF2-40B4-BE49-F238E27FC236}">
                    <a16:creationId xmlns:a16="http://schemas.microsoft.com/office/drawing/2014/main" id="{C377E552-7951-E8C9-8C4E-E0D697AA4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9" y="3119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6" name="Oval 1356">
                <a:extLst>
                  <a:ext uri="{FF2B5EF4-FFF2-40B4-BE49-F238E27FC236}">
                    <a16:creationId xmlns:a16="http://schemas.microsoft.com/office/drawing/2014/main" id="{A052F67F-09A5-3854-22B5-8CF6A7E4CF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6" y="312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7" name="Oval 1357">
                <a:extLst>
                  <a:ext uri="{FF2B5EF4-FFF2-40B4-BE49-F238E27FC236}">
                    <a16:creationId xmlns:a16="http://schemas.microsoft.com/office/drawing/2014/main" id="{47AA90FB-19A1-551D-DBF6-F9FFA82E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8" y="3070"/>
                <a:ext cx="24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8" name="Oval 1358">
                <a:extLst>
                  <a:ext uri="{FF2B5EF4-FFF2-40B4-BE49-F238E27FC236}">
                    <a16:creationId xmlns:a16="http://schemas.microsoft.com/office/drawing/2014/main" id="{D1F09DA1-8ADC-20FC-BEF3-5D584AA33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307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9" name="Oval 1359">
                <a:extLst>
                  <a:ext uri="{FF2B5EF4-FFF2-40B4-BE49-F238E27FC236}">
                    <a16:creationId xmlns:a16="http://schemas.microsoft.com/office/drawing/2014/main" id="{46CC7868-4A9A-F2A9-1789-AD08DFB9D5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1" y="3026"/>
                <a:ext cx="24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0" name="Oval 1360">
                <a:extLst>
                  <a:ext uri="{FF2B5EF4-FFF2-40B4-BE49-F238E27FC236}">
                    <a16:creationId xmlns:a16="http://schemas.microsoft.com/office/drawing/2014/main" id="{29B7F132-68BA-73FD-F4B5-939ED825AD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6" y="3034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1" name="Oval 1361">
                <a:extLst>
                  <a:ext uri="{FF2B5EF4-FFF2-40B4-BE49-F238E27FC236}">
                    <a16:creationId xmlns:a16="http://schemas.microsoft.com/office/drawing/2014/main" id="{550B65D2-1255-9C44-5E7A-173F9B6B71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2" y="3384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2" name="Oval 1362">
                <a:extLst>
                  <a:ext uri="{FF2B5EF4-FFF2-40B4-BE49-F238E27FC236}">
                    <a16:creationId xmlns:a16="http://schemas.microsoft.com/office/drawing/2014/main" id="{E9DBD432-A921-F44F-3D9D-A3C9BA1C1C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8" y="3391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3" name="Oval 1363">
                <a:extLst>
                  <a:ext uri="{FF2B5EF4-FFF2-40B4-BE49-F238E27FC236}">
                    <a16:creationId xmlns:a16="http://schemas.microsoft.com/office/drawing/2014/main" id="{B3396BEC-9C21-809F-02CC-6B97D1DC34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6" y="3278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4" name="Oval 1364">
                <a:extLst>
                  <a:ext uri="{FF2B5EF4-FFF2-40B4-BE49-F238E27FC236}">
                    <a16:creationId xmlns:a16="http://schemas.microsoft.com/office/drawing/2014/main" id="{389DB3B3-8013-89FA-8F8F-51D74828CF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2" y="328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5" name="Oval 1365">
                <a:extLst>
                  <a:ext uri="{FF2B5EF4-FFF2-40B4-BE49-F238E27FC236}">
                    <a16:creationId xmlns:a16="http://schemas.microsoft.com/office/drawing/2014/main" id="{B9187902-49D1-57CF-3084-5DA3DE2056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3438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6" name="Oval 1366">
                <a:extLst>
                  <a:ext uri="{FF2B5EF4-FFF2-40B4-BE49-F238E27FC236}">
                    <a16:creationId xmlns:a16="http://schemas.microsoft.com/office/drawing/2014/main" id="{2278D276-52AD-B166-1009-30DE9DDFDC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7" y="3444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7" name="Oval 1367">
                <a:extLst>
                  <a:ext uri="{FF2B5EF4-FFF2-40B4-BE49-F238E27FC236}">
                    <a16:creationId xmlns:a16="http://schemas.microsoft.com/office/drawing/2014/main" id="{9C7198A9-8386-C953-A666-16BE79AD10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" y="3242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8" name="Oval 1368">
                <a:extLst>
                  <a:ext uri="{FF2B5EF4-FFF2-40B4-BE49-F238E27FC236}">
                    <a16:creationId xmlns:a16="http://schemas.microsoft.com/office/drawing/2014/main" id="{0A9D3ACC-FA01-7A63-70D4-558343FEF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324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9" name="Oval 1369">
                <a:extLst>
                  <a:ext uri="{FF2B5EF4-FFF2-40B4-BE49-F238E27FC236}">
                    <a16:creationId xmlns:a16="http://schemas.microsoft.com/office/drawing/2014/main" id="{844D3A96-4B21-34CD-9635-DCFA082B50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" y="3225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0" name="Oval 1370">
                <a:extLst>
                  <a:ext uri="{FF2B5EF4-FFF2-40B4-BE49-F238E27FC236}">
                    <a16:creationId xmlns:a16="http://schemas.microsoft.com/office/drawing/2014/main" id="{4658B970-E073-77C1-E676-8B54C8992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0" y="3231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1" name="Oval 1371">
                <a:extLst>
                  <a:ext uri="{FF2B5EF4-FFF2-40B4-BE49-F238E27FC236}">
                    <a16:creationId xmlns:a16="http://schemas.microsoft.com/office/drawing/2014/main" id="{CE13CC39-E040-17B0-EFF2-9F82C96C0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3146"/>
                <a:ext cx="24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2" name="Oval 1372">
                <a:extLst>
                  <a:ext uri="{FF2B5EF4-FFF2-40B4-BE49-F238E27FC236}">
                    <a16:creationId xmlns:a16="http://schemas.microsoft.com/office/drawing/2014/main" id="{069AA436-03F4-F326-5F4A-835D67B426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315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3" name="Oval 1373">
                <a:extLst>
                  <a:ext uri="{FF2B5EF4-FFF2-40B4-BE49-F238E27FC236}">
                    <a16:creationId xmlns:a16="http://schemas.microsoft.com/office/drawing/2014/main" id="{2F060937-A2E0-54D2-9E72-1BBAD7A89A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8" y="3182"/>
                <a:ext cx="23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4" name="Oval 1374">
                <a:extLst>
                  <a:ext uri="{FF2B5EF4-FFF2-40B4-BE49-F238E27FC236}">
                    <a16:creationId xmlns:a16="http://schemas.microsoft.com/office/drawing/2014/main" id="{2384875E-01BB-A9CD-41B9-F875265815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2" y="319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5" name="Oval 1375">
                <a:extLst>
                  <a:ext uri="{FF2B5EF4-FFF2-40B4-BE49-F238E27FC236}">
                    <a16:creationId xmlns:a16="http://schemas.microsoft.com/office/drawing/2014/main" id="{756959E0-BB00-2EC2-8607-A5F328B50D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8" y="3084"/>
                <a:ext cx="24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6" name="Oval 1376">
                <a:extLst>
                  <a:ext uri="{FF2B5EF4-FFF2-40B4-BE49-F238E27FC236}">
                    <a16:creationId xmlns:a16="http://schemas.microsoft.com/office/drawing/2014/main" id="{D597BBCF-488B-3546-8FF0-D796D7AE3E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3" y="309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7" name="Oval 1377">
                <a:extLst>
                  <a:ext uri="{FF2B5EF4-FFF2-40B4-BE49-F238E27FC236}">
                    <a16:creationId xmlns:a16="http://schemas.microsoft.com/office/drawing/2014/main" id="{7B334410-E157-AE72-BE45-0F897A1628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2" y="3241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8" name="Oval 1378">
                <a:extLst>
                  <a:ext uri="{FF2B5EF4-FFF2-40B4-BE49-F238E27FC236}">
                    <a16:creationId xmlns:a16="http://schemas.microsoft.com/office/drawing/2014/main" id="{E7B42170-0368-EAFF-D749-F341F034C9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324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9" name="Oval 1379">
                <a:extLst>
                  <a:ext uri="{FF2B5EF4-FFF2-40B4-BE49-F238E27FC236}">
                    <a16:creationId xmlns:a16="http://schemas.microsoft.com/office/drawing/2014/main" id="{A6A51C2A-D423-AD16-E16F-633F40998D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5" y="3154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0" name="Oval 1380">
                <a:extLst>
                  <a:ext uri="{FF2B5EF4-FFF2-40B4-BE49-F238E27FC236}">
                    <a16:creationId xmlns:a16="http://schemas.microsoft.com/office/drawing/2014/main" id="{B627578E-DCA4-2697-8412-31589CA9EA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8" y="315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1" name="Oval 1381">
                <a:extLst>
                  <a:ext uri="{FF2B5EF4-FFF2-40B4-BE49-F238E27FC236}">
                    <a16:creationId xmlns:a16="http://schemas.microsoft.com/office/drawing/2014/main" id="{B43B12D1-2C46-1886-8390-4F133CE8B5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5" y="2857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2" name="Oval 1382">
                <a:extLst>
                  <a:ext uri="{FF2B5EF4-FFF2-40B4-BE49-F238E27FC236}">
                    <a16:creationId xmlns:a16="http://schemas.microsoft.com/office/drawing/2014/main" id="{B7B360B2-46B9-C39C-A3E0-33D740B60A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8" y="2861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3" name="Oval 1383">
                <a:extLst>
                  <a:ext uri="{FF2B5EF4-FFF2-40B4-BE49-F238E27FC236}">
                    <a16:creationId xmlns:a16="http://schemas.microsoft.com/office/drawing/2014/main" id="{CFD54D44-AF24-256C-5933-D3B2AD4DAA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3" y="2839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4" name="Oval 1384">
                <a:extLst>
                  <a:ext uri="{FF2B5EF4-FFF2-40B4-BE49-F238E27FC236}">
                    <a16:creationId xmlns:a16="http://schemas.microsoft.com/office/drawing/2014/main" id="{F08912C6-7633-E9C8-F4C5-73ADF1218E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6" y="284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5" name="Oval 1385">
                <a:extLst>
                  <a:ext uri="{FF2B5EF4-FFF2-40B4-BE49-F238E27FC236}">
                    <a16:creationId xmlns:a16="http://schemas.microsoft.com/office/drawing/2014/main" id="{7965EB4A-0C70-48A4-5290-30FA1F70B3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3" y="2823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6" name="Oval 1386">
                <a:extLst>
                  <a:ext uri="{FF2B5EF4-FFF2-40B4-BE49-F238E27FC236}">
                    <a16:creationId xmlns:a16="http://schemas.microsoft.com/office/drawing/2014/main" id="{AD214038-A5E1-CAC0-27BD-27D6CF20F3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6" y="2827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7" name="Oval 1387">
                <a:extLst>
                  <a:ext uri="{FF2B5EF4-FFF2-40B4-BE49-F238E27FC236}">
                    <a16:creationId xmlns:a16="http://schemas.microsoft.com/office/drawing/2014/main" id="{BD3DB5FE-96B8-BFAD-C647-0328EF9512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0" y="2861"/>
                <a:ext cx="21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8" name="Oval 1388">
                <a:extLst>
                  <a:ext uri="{FF2B5EF4-FFF2-40B4-BE49-F238E27FC236}">
                    <a16:creationId xmlns:a16="http://schemas.microsoft.com/office/drawing/2014/main" id="{CA677FCF-E87F-FAC5-DC47-5D9BBB874F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5" y="2866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9" name="Oval 1389">
                <a:extLst>
                  <a:ext uri="{FF2B5EF4-FFF2-40B4-BE49-F238E27FC236}">
                    <a16:creationId xmlns:a16="http://schemas.microsoft.com/office/drawing/2014/main" id="{5E33DFAB-D07E-29A4-F8CD-30B8C2F747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920"/>
                <a:ext cx="21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0" name="Oval 1390">
                <a:extLst>
                  <a:ext uri="{FF2B5EF4-FFF2-40B4-BE49-F238E27FC236}">
                    <a16:creationId xmlns:a16="http://schemas.microsoft.com/office/drawing/2014/main" id="{454715F9-99DF-A484-C1AA-9CC276600D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0" y="2925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1" name="Oval 1391">
                <a:extLst>
                  <a:ext uri="{FF2B5EF4-FFF2-40B4-BE49-F238E27FC236}">
                    <a16:creationId xmlns:a16="http://schemas.microsoft.com/office/drawing/2014/main" id="{295D6253-29D2-7421-4ED2-85F79443FB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2904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2" name="Oval 1392">
                <a:extLst>
                  <a:ext uri="{FF2B5EF4-FFF2-40B4-BE49-F238E27FC236}">
                    <a16:creationId xmlns:a16="http://schemas.microsoft.com/office/drawing/2014/main" id="{8944893C-D9A2-F0AE-7B0B-A818AB8CD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9" y="2909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3" name="Oval 1393">
                <a:extLst>
                  <a:ext uri="{FF2B5EF4-FFF2-40B4-BE49-F238E27FC236}">
                    <a16:creationId xmlns:a16="http://schemas.microsoft.com/office/drawing/2014/main" id="{2EE11365-CC31-2A87-FBBA-7987D61EB1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4" y="2846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4" name="Oval 1394">
                <a:extLst>
                  <a:ext uri="{FF2B5EF4-FFF2-40B4-BE49-F238E27FC236}">
                    <a16:creationId xmlns:a16="http://schemas.microsoft.com/office/drawing/2014/main" id="{7B6C7A92-5A5C-D753-25BF-3AB4654D2F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8" y="2850"/>
                <a:ext cx="5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5" name="Oval 1395">
                <a:extLst>
                  <a:ext uri="{FF2B5EF4-FFF2-40B4-BE49-F238E27FC236}">
                    <a16:creationId xmlns:a16="http://schemas.microsoft.com/office/drawing/2014/main" id="{EF2E866C-9E1B-0A06-18C0-8ADA54C243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8" y="2819"/>
                <a:ext cx="20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6" name="Oval 1396">
                <a:extLst>
                  <a:ext uri="{FF2B5EF4-FFF2-40B4-BE49-F238E27FC236}">
                    <a16:creationId xmlns:a16="http://schemas.microsoft.com/office/drawing/2014/main" id="{3C8B5155-40D6-74C0-C380-7FC404B40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3" y="2823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7" name="Oval 1397">
                <a:extLst>
                  <a:ext uri="{FF2B5EF4-FFF2-40B4-BE49-F238E27FC236}">
                    <a16:creationId xmlns:a16="http://schemas.microsoft.com/office/drawing/2014/main" id="{D0872E8A-E26D-1382-7CE6-A37FD9587A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5" y="2719"/>
                <a:ext cx="19" cy="2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8" name="Oval 1398">
                <a:extLst>
                  <a:ext uri="{FF2B5EF4-FFF2-40B4-BE49-F238E27FC236}">
                    <a16:creationId xmlns:a16="http://schemas.microsoft.com/office/drawing/2014/main" id="{83D4CE97-1BF2-6578-8742-91B1B5495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9" y="2726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9" name="Oval 1399">
                <a:extLst>
                  <a:ext uri="{FF2B5EF4-FFF2-40B4-BE49-F238E27FC236}">
                    <a16:creationId xmlns:a16="http://schemas.microsoft.com/office/drawing/2014/main" id="{B11EA818-8BE1-DAF7-0CA0-93E32A3ADE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4" y="2647"/>
                <a:ext cx="19" cy="18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0" name="Oval 1400">
                <a:extLst>
                  <a:ext uri="{FF2B5EF4-FFF2-40B4-BE49-F238E27FC236}">
                    <a16:creationId xmlns:a16="http://schemas.microsoft.com/office/drawing/2014/main" id="{C6240F89-787B-F1F4-8D06-A5EA3ED0B2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8" y="2651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1" name="Oval 1401">
                <a:extLst>
                  <a:ext uri="{FF2B5EF4-FFF2-40B4-BE49-F238E27FC236}">
                    <a16:creationId xmlns:a16="http://schemas.microsoft.com/office/drawing/2014/main" id="{322C79C2-BF6D-1E58-28EB-AB1477C351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252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2" name="Oval 1402">
                <a:extLst>
                  <a:ext uri="{FF2B5EF4-FFF2-40B4-BE49-F238E27FC236}">
                    <a16:creationId xmlns:a16="http://schemas.microsoft.com/office/drawing/2014/main" id="{13142078-1485-AB3B-8973-409B6BD3D7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252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3" name="Oval 1403">
                <a:extLst>
                  <a:ext uri="{FF2B5EF4-FFF2-40B4-BE49-F238E27FC236}">
                    <a16:creationId xmlns:a16="http://schemas.microsoft.com/office/drawing/2014/main" id="{BE948ABC-8892-64E0-988F-70932E982E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8" y="2931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4" name="Oval 1404">
                <a:extLst>
                  <a:ext uri="{FF2B5EF4-FFF2-40B4-BE49-F238E27FC236}">
                    <a16:creationId xmlns:a16="http://schemas.microsoft.com/office/drawing/2014/main" id="{4A1E68A7-7246-CB96-B955-668869E3BB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3" y="2936"/>
                <a:ext cx="4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5" name="Oval 1405">
                <a:extLst>
                  <a:ext uri="{FF2B5EF4-FFF2-40B4-BE49-F238E27FC236}">
                    <a16:creationId xmlns:a16="http://schemas.microsoft.com/office/drawing/2014/main" id="{5174E61E-085D-303D-36A0-22C4DBA3BE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2989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6" name="Oval 1406">
                <a:extLst>
                  <a:ext uri="{FF2B5EF4-FFF2-40B4-BE49-F238E27FC236}">
                    <a16:creationId xmlns:a16="http://schemas.microsoft.com/office/drawing/2014/main" id="{45E6B6FD-3CC4-FEA8-B998-F6847A1511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7" y="2994"/>
                <a:ext cx="5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7" name="Oval 1407">
                <a:extLst>
                  <a:ext uri="{FF2B5EF4-FFF2-40B4-BE49-F238E27FC236}">
                    <a16:creationId xmlns:a16="http://schemas.microsoft.com/office/drawing/2014/main" id="{E515D7E5-3419-082A-D17E-B2DDFAB9E8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9" y="3108"/>
                <a:ext cx="19" cy="20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8" name="Oval 1408">
                <a:extLst>
                  <a:ext uri="{FF2B5EF4-FFF2-40B4-BE49-F238E27FC236}">
                    <a16:creationId xmlns:a16="http://schemas.microsoft.com/office/drawing/2014/main" id="{86690B8C-FA5C-CC48-A7FE-03BF88C989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3" y="3114"/>
                <a:ext cx="7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9" name="Oval 1409">
                <a:extLst>
                  <a:ext uri="{FF2B5EF4-FFF2-40B4-BE49-F238E27FC236}">
                    <a16:creationId xmlns:a16="http://schemas.microsoft.com/office/drawing/2014/main" id="{26014E95-C8D9-A76C-38DC-CCE2B61770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" y="3218"/>
                <a:ext cx="21" cy="2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0" name="Oval 1410">
                <a:extLst>
                  <a:ext uri="{FF2B5EF4-FFF2-40B4-BE49-F238E27FC236}">
                    <a16:creationId xmlns:a16="http://schemas.microsoft.com/office/drawing/2014/main" id="{3E929417-C488-8057-3191-1AABDFCFDB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" y="3225"/>
                <a:ext cx="6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1" name="Oval 1411">
                <a:extLst>
                  <a:ext uri="{FF2B5EF4-FFF2-40B4-BE49-F238E27FC236}">
                    <a16:creationId xmlns:a16="http://schemas.microsoft.com/office/drawing/2014/main" id="{EDE04CBE-1324-A069-856D-33F484F956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79" y="3474"/>
                <a:ext cx="14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2" name="Oval 1412">
                <a:extLst>
                  <a:ext uri="{FF2B5EF4-FFF2-40B4-BE49-F238E27FC236}">
                    <a16:creationId xmlns:a16="http://schemas.microsoft.com/office/drawing/2014/main" id="{26FA8FD6-25A1-1BFA-EFE7-94CBB7E670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2" y="34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3" name="Oval 1413">
                <a:extLst>
                  <a:ext uri="{FF2B5EF4-FFF2-40B4-BE49-F238E27FC236}">
                    <a16:creationId xmlns:a16="http://schemas.microsoft.com/office/drawing/2014/main" id="{5758E781-8629-B8A1-954E-492F7D9F35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89" y="347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4" name="Oval 1414">
                <a:extLst>
                  <a:ext uri="{FF2B5EF4-FFF2-40B4-BE49-F238E27FC236}">
                    <a16:creationId xmlns:a16="http://schemas.microsoft.com/office/drawing/2014/main" id="{28C8C865-2AF5-6451-546C-099C8B4774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2" y="3481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5" name="Oval 1415">
                <a:extLst>
                  <a:ext uri="{FF2B5EF4-FFF2-40B4-BE49-F238E27FC236}">
                    <a16:creationId xmlns:a16="http://schemas.microsoft.com/office/drawing/2014/main" id="{1DE1599C-2DF6-D1D4-9F54-D896314219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1" y="3474"/>
                <a:ext cx="14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6" name="Oval 1416">
                <a:extLst>
                  <a:ext uri="{FF2B5EF4-FFF2-40B4-BE49-F238E27FC236}">
                    <a16:creationId xmlns:a16="http://schemas.microsoft.com/office/drawing/2014/main" id="{84CD7DFC-F96F-05C3-A31F-47E5B3812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4" y="34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7" name="Oval 1417">
                <a:extLst>
                  <a:ext uri="{FF2B5EF4-FFF2-40B4-BE49-F238E27FC236}">
                    <a16:creationId xmlns:a16="http://schemas.microsoft.com/office/drawing/2014/main" id="{61D0AED3-0F6A-2647-F65B-2A7B9B4A5A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9" y="299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8" name="Oval 1418">
                <a:extLst>
                  <a:ext uri="{FF2B5EF4-FFF2-40B4-BE49-F238E27FC236}">
                    <a16:creationId xmlns:a16="http://schemas.microsoft.com/office/drawing/2014/main" id="{FF33BE50-792B-58C2-22BC-1937504EA4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4" y="300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9" name="Oval 1419">
                <a:extLst>
                  <a:ext uri="{FF2B5EF4-FFF2-40B4-BE49-F238E27FC236}">
                    <a16:creationId xmlns:a16="http://schemas.microsoft.com/office/drawing/2014/main" id="{27AA0F25-105F-C294-84A1-F7E3DC4C51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4" y="2751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0" name="Oval 1420">
                <a:extLst>
                  <a:ext uri="{FF2B5EF4-FFF2-40B4-BE49-F238E27FC236}">
                    <a16:creationId xmlns:a16="http://schemas.microsoft.com/office/drawing/2014/main" id="{162490FD-C04C-31E9-8A1D-89098020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7" y="275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1" name="Oval 1421">
                <a:extLst>
                  <a:ext uri="{FF2B5EF4-FFF2-40B4-BE49-F238E27FC236}">
                    <a16:creationId xmlns:a16="http://schemas.microsoft.com/office/drawing/2014/main" id="{B1AEB777-4494-4D24-FE28-9E8D22CB28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5" y="267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2" name="Oval 1422">
                <a:extLst>
                  <a:ext uri="{FF2B5EF4-FFF2-40B4-BE49-F238E27FC236}">
                    <a16:creationId xmlns:a16="http://schemas.microsoft.com/office/drawing/2014/main" id="{03CC366F-A5A7-8758-88D9-1FF3A6F70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2609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3" name="Oval 1423">
                <a:extLst>
                  <a:ext uri="{FF2B5EF4-FFF2-40B4-BE49-F238E27FC236}">
                    <a16:creationId xmlns:a16="http://schemas.microsoft.com/office/drawing/2014/main" id="{4B7ED526-4851-3819-03EF-2F5C0C88C3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4" y="2613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4" name="Oval 1424">
                <a:extLst>
                  <a:ext uri="{FF2B5EF4-FFF2-40B4-BE49-F238E27FC236}">
                    <a16:creationId xmlns:a16="http://schemas.microsoft.com/office/drawing/2014/main" id="{EDE01FE5-DAE5-2221-E88F-70322CC4E5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2" y="251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5" name="Oval 1425">
                <a:extLst>
                  <a:ext uri="{FF2B5EF4-FFF2-40B4-BE49-F238E27FC236}">
                    <a16:creationId xmlns:a16="http://schemas.microsoft.com/office/drawing/2014/main" id="{9D9415FA-8210-3368-F571-1BCFBDDC61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5" y="251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6" name="Oval 1426">
                <a:extLst>
                  <a:ext uri="{FF2B5EF4-FFF2-40B4-BE49-F238E27FC236}">
                    <a16:creationId xmlns:a16="http://schemas.microsoft.com/office/drawing/2014/main" id="{68D4CAB0-05B3-8B56-EA77-EEB0369279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7" y="2476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7" name="Oval 1427">
                <a:extLst>
                  <a:ext uri="{FF2B5EF4-FFF2-40B4-BE49-F238E27FC236}">
                    <a16:creationId xmlns:a16="http://schemas.microsoft.com/office/drawing/2014/main" id="{F734659A-1687-2BEB-CF7C-7BA1DAA7DB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" y="24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8" name="Oval 1428">
                <a:extLst>
                  <a:ext uri="{FF2B5EF4-FFF2-40B4-BE49-F238E27FC236}">
                    <a16:creationId xmlns:a16="http://schemas.microsoft.com/office/drawing/2014/main" id="{C681DA7F-8D2D-6F11-2DA4-F63EF6F910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7" y="255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9" name="Oval 1429">
                <a:extLst>
                  <a:ext uri="{FF2B5EF4-FFF2-40B4-BE49-F238E27FC236}">
                    <a16:creationId xmlns:a16="http://schemas.microsoft.com/office/drawing/2014/main" id="{F9175724-DBD2-B397-AD55-43885F0565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9" y="281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0" name="Oval 1430">
                <a:extLst>
                  <a:ext uri="{FF2B5EF4-FFF2-40B4-BE49-F238E27FC236}">
                    <a16:creationId xmlns:a16="http://schemas.microsoft.com/office/drawing/2014/main" id="{12F290F5-C829-3E0B-3468-213463773E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4" y="2822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1" name="Oval 1431">
                <a:extLst>
                  <a:ext uri="{FF2B5EF4-FFF2-40B4-BE49-F238E27FC236}">
                    <a16:creationId xmlns:a16="http://schemas.microsoft.com/office/drawing/2014/main" id="{050A0EA3-43FE-9A4A-331C-4031AFA1B0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6" y="2874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2" name="Oval 1432">
                <a:extLst>
                  <a:ext uri="{FF2B5EF4-FFF2-40B4-BE49-F238E27FC236}">
                    <a16:creationId xmlns:a16="http://schemas.microsoft.com/office/drawing/2014/main" id="{41D47637-29A3-7D34-FCF5-04AA59E3C6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9" y="287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3" name="Oval 1433">
                <a:extLst>
                  <a:ext uri="{FF2B5EF4-FFF2-40B4-BE49-F238E27FC236}">
                    <a16:creationId xmlns:a16="http://schemas.microsoft.com/office/drawing/2014/main" id="{68DEB7EF-BEA9-562B-E9FF-A4535FD2C6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290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4" name="Oval 1434">
                <a:extLst>
                  <a:ext uri="{FF2B5EF4-FFF2-40B4-BE49-F238E27FC236}">
                    <a16:creationId xmlns:a16="http://schemas.microsoft.com/office/drawing/2014/main" id="{32CCA412-2315-6635-B38C-E8B617C128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5" y="290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5" name="Oval 1435">
                <a:extLst>
                  <a:ext uri="{FF2B5EF4-FFF2-40B4-BE49-F238E27FC236}">
                    <a16:creationId xmlns:a16="http://schemas.microsoft.com/office/drawing/2014/main" id="{A567DBE6-81C1-7D16-AB6E-CF3E267500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4" y="3038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6" name="Oval 1436">
                <a:extLst>
                  <a:ext uri="{FF2B5EF4-FFF2-40B4-BE49-F238E27FC236}">
                    <a16:creationId xmlns:a16="http://schemas.microsoft.com/office/drawing/2014/main" id="{EDF1F5AB-FB33-8CAC-A79D-4AE8D77B5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" y="3041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7" name="Oval 1437">
                <a:extLst>
                  <a:ext uri="{FF2B5EF4-FFF2-40B4-BE49-F238E27FC236}">
                    <a16:creationId xmlns:a16="http://schemas.microsoft.com/office/drawing/2014/main" id="{F737F193-75C4-F271-1655-5709999737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9" y="306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8" name="Oval 1438">
                <a:extLst>
                  <a:ext uri="{FF2B5EF4-FFF2-40B4-BE49-F238E27FC236}">
                    <a16:creationId xmlns:a16="http://schemas.microsoft.com/office/drawing/2014/main" id="{4F2BA5AF-97AD-C3AB-69C9-7388C2A091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2" y="306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9" name="Oval 1439">
                <a:extLst>
                  <a:ext uri="{FF2B5EF4-FFF2-40B4-BE49-F238E27FC236}">
                    <a16:creationId xmlns:a16="http://schemas.microsoft.com/office/drawing/2014/main" id="{543719A4-4B6F-6AC3-3514-3DEAEB78C7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2" y="3004"/>
                <a:ext cx="14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0" name="Oval 1440">
                <a:extLst>
                  <a:ext uri="{FF2B5EF4-FFF2-40B4-BE49-F238E27FC236}">
                    <a16:creationId xmlns:a16="http://schemas.microsoft.com/office/drawing/2014/main" id="{9674BD4F-978B-0A1E-B5D0-577568456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5" y="300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1" name="Oval 1441">
                <a:extLst>
                  <a:ext uri="{FF2B5EF4-FFF2-40B4-BE49-F238E27FC236}">
                    <a16:creationId xmlns:a16="http://schemas.microsoft.com/office/drawing/2014/main" id="{CB0A70BF-3B6B-7B7A-C11D-9B5EEA5219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" y="319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2" name="Oval 1442">
                <a:extLst>
                  <a:ext uri="{FF2B5EF4-FFF2-40B4-BE49-F238E27FC236}">
                    <a16:creationId xmlns:a16="http://schemas.microsoft.com/office/drawing/2014/main" id="{B952F8A8-9AD2-5D65-BE96-F509D5B60F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9" y="3195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3" name="Oval 1443">
                <a:extLst>
                  <a:ext uri="{FF2B5EF4-FFF2-40B4-BE49-F238E27FC236}">
                    <a16:creationId xmlns:a16="http://schemas.microsoft.com/office/drawing/2014/main" id="{A37AB25F-72F2-6727-8618-C4F19FEBE3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9" y="3163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4" name="Oval 1444">
                <a:extLst>
                  <a:ext uri="{FF2B5EF4-FFF2-40B4-BE49-F238E27FC236}">
                    <a16:creationId xmlns:a16="http://schemas.microsoft.com/office/drawing/2014/main" id="{181C1930-A542-3941-4908-A6AB41373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" y="3168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5" name="Oval 1445">
                <a:extLst>
                  <a:ext uri="{FF2B5EF4-FFF2-40B4-BE49-F238E27FC236}">
                    <a16:creationId xmlns:a16="http://schemas.microsoft.com/office/drawing/2014/main" id="{BC0FEBC2-12D6-472C-D4D1-98977D2342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8" y="323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6" name="Oval 1446">
                <a:extLst>
                  <a:ext uri="{FF2B5EF4-FFF2-40B4-BE49-F238E27FC236}">
                    <a16:creationId xmlns:a16="http://schemas.microsoft.com/office/drawing/2014/main" id="{39FCFC65-F59A-780D-6BFC-1A35F4BB65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3408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7" name="Oval 1447">
                <a:extLst>
                  <a:ext uri="{FF2B5EF4-FFF2-40B4-BE49-F238E27FC236}">
                    <a16:creationId xmlns:a16="http://schemas.microsoft.com/office/drawing/2014/main" id="{B26FFD94-D9D2-32EE-56D2-5B2E20F767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341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8" name="Oval 1448">
                <a:extLst>
                  <a:ext uri="{FF2B5EF4-FFF2-40B4-BE49-F238E27FC236}">
                    <a16:creationId xmlns:a16="http://schemas.microsoft.com/office/drawing/2014/main" id="{F55486B3-A0F1-0721-76A2-4E06A993EA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9" y="341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9" name="Oval 1449">
                <a:extLst>
                  <a:ext uri="{FF2B5EF4-FFF2-40B4-BE49-F238E27FC236}">
                    <a16:creationId xmlns:a16="http://schemas.microsoft.com/office/drawing/2014/main" id="{49BFE4D1-E1AB-2AAB-9D26-B63CDD1C10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9" y="3432"/>
                <a:ext cx="14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0" name="Oval 1450">
                <a:extLst>
                  <a:ext uri="{FF2B5EF4-FFF2-40B4-BE49-F238E27FC236}">
                    <a16:creationId xmlns:a16="http://schemas.microsoft.com/office/drawing/2014/main" id="{B6E9417F-C822-F3BF-0AFC-EE7670AC33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343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1" name="Oval 1451">
                <a:extLst>
                  <a:ext uri="{FF2B5EF4-FFF2-40B4-BE49-F238E27FC236}">
                    <a16:creationId xmlns:a16="http://schemas.microsoft.com/office/drawing/2014/main" id="{4054D874-6754-B6E7-B26B-8FA5F7D9BF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1" y="3492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2" name="Oval 1452">
                <a:extLst>
                  <a:ext uri="{FF2B5EF4-FFF2-40B4-BE49-F238E27FC236}">
                    <a16:creationId xmlns:a16="http://schemas.microsoft.com/office/drawing/2014/main" id="{42E18CF3-96F7-85B5-E0C6-1A9F9E9125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4" y="349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3" name="Oval 1453">
                <a:extLst>
                  <a:ext uri="{FF2B5EF4-FFF2-40B4-BE49-F238E27FC236}">
                    <a16:creationId xmlns:a16="http://schemas.microsoft.com/office/drawing/2014/main" id="{67C64DE2-90A8-BF80-34EB-AB52032DFF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0" y="3454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4" name="Oval 1454">
                <a:extLst>
                  <a:ext uri="{FF2B5EF4-FFF2-40B4-BE49-F238E27FC236}">
                    <a16:creationId xmlns:a16="http://schemas.microsoft.com/office/drawing/2014/main" id="{FB7B08CD-A959-F4A0-D447-78A2C0244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3" y="345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5" name="Oval 1455">
                <a:extLst>
                  <a:ext uri="{FF2B5EF4-FFF2-40B4-BE49-F238E27FC236}">
                    <a16:creationId xmlns:a16="http://schemas.microsoft.com/office/drawing/2014/main" id="{F0912BB3-4B1C-5AD2-B040-0BF331F0BF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0" y="3471"/>
                <a:ext cx="14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6" name="Oval 1456">
                <a:extLst>
                  <a:ext uri="{FF2B5EF4-FFF2-40B4-BE49-F238E27FC236}">
                    <a16:creationId xmlns:a16="http://schemas.microsoft.com/office/drawing/2014/main" id="{62ECA0E9-F5D6-D1D0-CAB7-1FE744BB00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347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7" name="Oval 1457">
                <a:extLst>
                  <a:ext uri="{FF2B5EF4-FFF2-40B4-BE49-F238E27FC236}">
                    <a16:creationId xmlns:a16="http://schemas.microsoft.com/office/drawing/2014/main" id="{52DF9C70-E80B-CE0D-04D4-40C6C31ED6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0" y="3365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8" name="Oval 1458">
                <a:extLst>
                  <a:ext uri="{FF2B5EF4-FFF2-40B4-BE49-F238E27FC236}">
                    <a16:creationId xmlns:a16="http://schemas.microsoft.com/office/drawing/2014/main" id="{DB7423EC-4FB4-BABE-327C-10CD6F270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3" y="336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9" name="Oval 1459">
                <a:extLst>
                  <a:ext uri="{FF2B5EF4-FFF2-40B4-BE49-F238E27FC236}">
                    <a16:creationId xmlns:a16="http://schemas.microsoft.com/office/drawing/2014/main" id="{225533E9-C487-40F7-4C21-1FEB3E177A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2" y="3354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0" name="Oval 1460">
                <a:extLst>
                  <a:ext uri="{FF2B5EF4-FFF2-40B4-BE49-F238E27FC236}">
                    <a16:creationId xmlns:a16="http://schemas.microsoft.com/office/drawing/2014/main" id="{FEBCCF2B-F420-FA60-2651-0C3BCFAAED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5" y="3357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1" name="Oval 1461">
                <a:extLst>
                  <a:ext uri="{FF2B5EF4-FFF2-40B4-BE49-F238E27FC236}">
                    <a16:creationId xmlns:a16="http://schemas.microsoft.com/office/drawing/2014/main" id="{0FAFEBF1-77A2-FB90-4D81-747E0C9DA3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6" y="3267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2" name="Oval 1462">
                <a:extLst>
                  <a:ext uri="{FF2B5EF4-FFF2-40B4-BE49-F238E27FC236}">
                    <a16:creationId xmlns:a16="http://schemas.microsoft.com/office/drawing/2014/main" id="{0F6BC18D-B289-E0D4-5EFC-41AFC18E70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0" y="3271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3" name="Oval 1463">
                <a:extLst>
                  <a:ext uri="{FF2B5EF4-FFF2-40B4-BE49-F238E27FC236}">
                    <a16:creationId xmlns:a16="http://schemas.microsoft.com/office/drawing/2014/main" id="{8B7F1021-CAF0-AE2F-CA72-79041FE8DA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1" y="3345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4" name="Oval 1464">
                <a:extLst>
                  <a:ext uri="{FF2B5EF4-FFF2-40B4-BE49-F238E27FC236}">
                    <a16:creationId xmlns:a16="http://schemas.microsoft.com/office/drawing/2014/main" id="{C4D83AE9-873A-5488-C69F-FAF3092818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4" y="3348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5" name="Oval 1465">
                <a:extLst>
                  <a:ext uri="{FF2B5EF4-FFF2-40B4-BE49-F238E27FC236}">
                    <a16:creationId xmlns:a16="http://schemas.microsoft.com/office/drawing/2014/main" id="{2CB15C53-70C3-704D-CEBD-2A266E21D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4" y="3487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6" name="Oval 1466">
                <a:extLst>
                  <a:ext uri="{FF2B5EF4-FFF2-40B4-BE49-F238E27FC236}">
                    <a16:creationId xmlns:a16="http://schemas.microsoft.com/office/drawing/2014/main" id="{57485ED1-6D09-5253-0A79-0C4D803840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" y="3490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7" name="Oval 1467">
                <a:extLst>
                  <a:ext uri="{FF2B5EF4-FFF2-40B4-BE49-F238E27FC236}">
                    <a16:creationId xmlns:a16="http://schemas.microsoft.com/office/drawing/2014/main" id="{1A3AD44C-29D0-3811-FB5B-A5BB1A2685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2" y="3476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8" name="Oval 1468">
                <a:extLst>
                  <a:ext uri="{FF2B5EF4-FFF2-40B4-BE49-F238E27FC236}">
                    <a16:creationId xmlns:a16="http://schemas.microsoft.com/office/drawing/2014/main" id="{64C13F5D-C59A-0C25-C108-7873A8DC47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5" y="3451"/>
                <a:ext cx="15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9" name="Oval 1469">
                <a:extLst>
                  <a:ext uri="{FF2B5EF4-FFF2-40B4-BE49-F238E27FC236}">
                    <a16:creationId xmlns:a16="http://schemas.microsoft.com/office/drawing/2014/main" id="{88A4EAFE-BF35-B3AE-314D-EF4C2D95E0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5" y="3463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0" name="Oval 1470">
                <a:extLst>
                  <a:ext uri="{FF2B5EF4-FFF2-40B4-BE49-F238E27FC236}">
                    <a16:creationId xmlns:a16="http://schemas.microsoft.com/office/drawing/2014/main" id="{F7843E4C-7E95-3A7C-1023-0D547C5D48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" y="3405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1" name="Oval 1471">
                <a:extLst>
                  <a:ext uri="{FF2B5EF4-FFF2-40B4-BE49-F238E27FC236}">
                    <a16:creationId xmlns:a16="http://schemas.microsoft.com/office/drawing/2014/main" id="{46BCCB71-FBB5-4E8B-4C38-102DEF8FF7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0" y="340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2" name="Oval 1472">
                <a:extLst>
                  <a:ext uri="{FF2B5EF4-FFF2-40B4-BE49-F238E27FC236}">
                    <a16:creationId xmlns:a16="http://schemas.microsoft.com/office/drawing/2014/main" id="{615D1DD9-D3C6-90D6-F380-9FF3895243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5" y="3487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3" name="Oval 1473">
                <a:extLst>
                  <a:ext uri="{FF2B5EF4-FFF2-40B4-BE49-F238E27FC236}">
                    <a16:creationId xmlns:a16="http://schemas.microsoft.com/office/drawing/2014/main" id="{C19CA60F-ED4B-052B-1BA4-B2F15B11AF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7" y="3425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4" name="Oval 1474">
                <a:extLst>
                  <a:ext uri="{FF2B5EF4-FFF2-40B4-BE49-F238E27FC236}">
                    <a16:creationId xmlns:a16="http://schemas.microsoft.com/office/drawing/2014/main" id="{0B4725CF-41EC-E113-1FA3-3977248629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0" y="342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5" name="Oval 1475">
                <a:extLst>
                  <a:ext uri="{FF2B5EF4-FFF2-40B4-BE49-F238E27FC236}">
                    <a16:creationId xmlns:a16="http://schemas.microsoft.com/office/drawing/2014/main" id="{021DFE57-865C-428D-E8E6-8F1ED86F8C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4" y="3248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6" name="Oval 1476">
                <a:extLst>
                  <a:ext uri="{FF2B5EF4-FFF2-40B4-BE49-F238E27FC236}">
                    <a16:creationId xmlns:a16="http://schemas.microsoft.com/office/drawing/2014/main" id="{D6159797-5A22-F2C0-02BD-CBE0392746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7" y="325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7" name="Oval 1477">
                <a:extLst>
                  <a:ext uri="{FF2B5EF4-FFF2-40B4-BE49-F238E27FC236}">
                    <a16:creationId xmlns:a16="http://schemas.microsoft.com/office/drawing/2014/main" id="{2FA65ED4-1918-9B12-9B80-C2A59E717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3059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8" name="Oval 1478">
                <a:extLst>
                  <a:ext uri="{FF2B5EF4-FFF2-40B4-BE49-F238E27FC236}">
                    <a16:creationId xmlns:a16="http://schemas.microsoft.com/office/drawing/2014/main" id="{DA844A80-AAC0-674A-32C3-38B01660F9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5" y="3062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9" name="Oval 1479">
                <a:extLst>
                  <a:ext uri="{FF2B5EF4-FFF2-40B4-BE49-F238E27FC236}">
                    <a16:creationId xmlns:a16="http://schemas.microsoft.com/office/drawing/2014/main" id="{F0C8ED13-9269-51D1-2166-EF741C41D1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4" y="2466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0" name="Oval 1480">
                <a:extLst>
                  <a:ext uri="{FF2B5EF4-FFF2-40B4-BE49-F238E27FC236}">
                    <a16:creationId xmlns:a16="http://schemas.microsoft.com/office/drawing/2014/main" id="{462000E1-AEB0-606C-2B08-14EA713DD1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0" y="2492"/>
                <a:ext cx="12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1" name="Oval 1481">
                <a:extLst>
                  <a:ext uri="{FF2B5EF4-FFF2-40B4-BE49-F238E27FC236}">
                    <a16:creationId xmlns:a16="http://schemas.microsoft.com/office/drawing/2014/main" id="{8387D9EA-53D8-3E9E-0EBD-8AEDA2B101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9" y="2585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2" name="Oval 1482">
                <a:extLst>
                  <a:ext uri="{FF2B5EF4-FFF2-40B4-BE49-F238E27FC236}">
                    <a16:creationId xmlns:a16="http://schemas.microsoft.com/office/drawing/2014/main" id="{BC5A5ECB-EACD-3316-096D-652C5424D0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3" y="2588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3" name="Oval 1483">
                <a:extLst>
                  <a:ext uri="{FF2B5EF4-FFF2-40B4-BE49-F238E27FC236}">
                    <a16:creationId xmlns:a16="http://schemas.microsoft.com/office/drawing/2014/main" id="{8CE1AB25-70E8-458A-1450-ECEAC2CF1E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9" y="2835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4" name="Oval 1484">
                <a:extLst>
                  <a:ext uri="{FF2B5EF4-FFF2-40B4-BE49-F238E27FC236}">
                    <a16:creationId xmlns:a16="http://schemas.microsoft.com/office/drawing/2014/main" id="{E454F28D-5785-15A2-938E-9BE72FD06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2" y="2839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5" name="Oval 1485">
                <a:extLst>
                  <a:ext uri="{FF2B5EF4-FFF2-40B4-BE49-F238E27FC236}">
                    <a16:creationId xmlns:a16="http://schemas.microsoft.com/office/drawing/2014/main" id="{DB73DFFD-D3E4-2C17-471C-583454C48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1" y="2953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6" name="Oval 1486">
                <a:extLst>
                  <a:ext uri="{FF2B5EF4-FFF2-40B4-BE49-F238E27FC236}">
                    <a16:creationId xmlns:a16="http://schemas.microsoft.com/office/drawing/2014/main" id="{E05C820E-0772-32A6-A5DB-5A5BD39618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4" y="2956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7" name="Oval 1487">
                <a:extLst>
                  <a:ext uri="{FF2B5EF4-FFF2-40B4-BE49-F238E27FC236}">
                    <a16:creationId xmlns:a16="http://schemas.microsoft.com/office/drawing/2014/main" id="{12C0ACC7-0279-52BA-8219-010CC1DBC2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8" y="2806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8" name="Oval 1488">
                <a:extLst>
                  <a:ext uri="{FF2B5EF4-FFF2-40B4-BE49-F238E27FC236}">
                    <a16:creationId xmlns:a16="http://schemas.microsoft.com/office/drawing/2014/main" id="{7FAB4065-AC27-5ABA-4BFC-F56997406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1" y="2811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9" name="Oval 1489">
                <a:extLst>
                  <a:ext uri="{FF2B5EF4-FFF2-40B4-BE49-F238E27FC236}">
                    <a16:creationId xmlns:a16="http://schemas.microsoft.com/office/drawing/2014/main" id="{0027EE01-1A9F-5D3B-5E4B-95CD265C7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1" y="2970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0" name="Oval 1490">
                <a:extLst>
                  <a:ext uri="{FF2B5EF4-FFF2-40B4-BE49-F238E27FC236}">
                    <a16:creationId xmlns:a16="http://schemas.microsoft.com/office/drawing/2014/main" id="{4E556217-2123-37F0-9BBC-89FDC66A69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1" y="3097"/>
                <a:ext cx="12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1" name="Oval 1491">
                <a:extLst>
                  <a:ext uri="{FF2B5EF4-FFF2-40B4-BE49-F238E27FC236}">
                    <a16:creationId xmlns:a16="http://schemas.microsoft.com/office/drawing/2014/main" id="{E05C7FC9-37B6-C66C-56EF-73C844FE65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" y="3160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2" name="Oval 1492">
                <a:extLst>
                  <a:ext uri="{FF2B5EF4-FFF2-40B4-BE49-F238E27FC236}">
                    <a16:creationId xmlns:a16="http://schemas.microsoft.com/office/drawing/2014/main" id="{1B0049FD-4258-636E-13B7-C28752AFAA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0" y="31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3" name="Oval 1493">
                <a:extLst>
                  <a:ext uri="{FF2B5EF4-FFF2-40B4-BE49-F238E27FC236}">
                    <a16:creationId xmlns:a16="http://schemas.microsoft.com/office/drawing/2014/main" id="{CEE777EF-C0BE-8B14-5D87-79A27C4DE3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0" y="3176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4" name="Oval 1494">
                <a:extLst>
                  <a:ext uri="{FF2B5EF4-FFF2-40B4-BE49-F238E27FC236}">
                    <a16:creationId xmlns:a16="http://schemas.microsoft.com/office/drawing/2014/main" id="{4AEAB5FD-B375-815F-0408-6E5D2415B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3" y="31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5" name="Oval 1495">
                <a:extLst>
                  <a:ext uri="{FF2B5EF4-FFF2-40B4-BE49-F238E27FC236}">
                    <a16:creationId xmlns:a16="http://schemas.microsoft.com/office/drawing/2014/main" id="{FB98D292-3631-4414-952B-CC7B316265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5" y="3459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6" name="Oval 1496">
                <a:extLst>
                  <a:ext uri="{FF2B5EF4-FFF2-40B4-BE49-F238E27FC236}">
                    <a16:creationId xmlns:a16="http://schemas.microsoft.com/office/drawing/2014/main" id="{30298598-0F2F-CF12-0B90-D2BC3B4B7E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8" y="346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7" name="Oval 1497">
                <a:extLst>
                  <a:ext uri="{FF2B5EF4-FFF2-40B4-BE49-F238E27FC236}">
                    <a16:creationId xmlns:a16="http://schemas.microsoft.com/office/drawing/2014/main" id="{B5AF5E65-1F68-941A-F8E5-D8AFC42AA1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8" y="3094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8" name="Oval 1498">
                <a:extLst>
                  <a:ext uri="{FF2B5EF4-FFF2-40B4-BE49-F238E27FC236}">
                    <a16:creationId xmlns:a16="http://schemas.microsoft.com/office/drawing/2014/main" id="{B5BEC010-7F03-5C1D-6F93-552BEBC53D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1" y="3097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9" name="Freeform 1499">
                <a:extLst>
                  <a:ext uri="{FF2B5EF4-FFF2-40B4-BE49-F238E27FC236}">
                    <a16:creationId xmlns:a16="http://schemas.microsoft.com/office/drawing/2014/main" id="{DE471B46-6513-9C00-7A70-43C24853CC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6" y="2378"/>
                <a:ext cx="681" cy="1199"/>
              </a:xfrm>
              <a:custGeom>
                <a:avLst/>
                <a:gdLst>
                  <a:gd name="T0" fmla="*/ 1607 w 430"/>
                  <a:gd name="T1" fmla="*/ 1136 h 759"/>
                  <a:gd name="T2" fmla="*/ 1703 w 430"/>
                  <a:gd name="T3" fmla="*/ 1008 h 759"/>
                  <a:gd name="T4" fmla="*/ 1683 w 430"/>
                  <a:gd name="T5" fmla="*/ 972 h 759"/>
                  <a:gd name="T6" fmla="*/ 1641 w 430"/>
                  <a:gd name="T7" fmla="*/ 1000 h 759"/>
                  <a:gd name="T8" fmla="*/ 1525 w 430"/>
                  <a:gd name="T9" fmla="*/ 1095 h 759"/>
                  <a:gd name="T10" fmla="*/ 1517 w 430"/>
                  <a:gd name="T11" fmla="*/ 1101 h 759"/>
                  <a:gd name="T12" fmla="*/ 1280 w 430"/>
                  <a:gd name="T13" fmla="*/ 1265 h 759"/>
                  <a:gd name="T14" fmla="*/ 1156 w 430"/>
                  <a:gd name="T15" fmla="*/ 1232 h 759"/>
                  <a:gd name="T16" fmla="*/ 1074 w 430"/>
                  <a:gd name="T17" fmla="*/ 709 h 759"/>
                  <a:gd name="T18" fmla="*/ 1001 w 430"/>
                  <a:gd name="T19" fmla="*/ 491 h 759"/>
                  <a:gd name="T20" fmla="*/ 979 w 430"/>
                  <a:gd name="T21" fmla="*/ 300 h 759"/>
                  <a:gd name="T22" fmla="*/ 1048 w 430"/>
                  <a:gd name="T23" fmla="*/ 142 h 759"/>
                  <a:gd name="T24" fmla="*/ 1063 w 430"/>
                  <a:gd name="T25" fmla="*/ 111 h 759"/>
                  <a:gd name="T26" fmla="*/ 1026 w 430"/>
                  <a:gd name="T27" fmla="*/ 107 h 759"/>
                  <a:gd name="T28" fmla="*/ 903 w 430"/>
                  <a:gd name="T29" fmla="*/ 306 h 759"/>
                  <a:gd name="T30" fmla="*/ 865 w 430"/>
                  <a:gd name="T31" fmla="*/ 314 h 759"/>
                  <a:gd name="T32" fmla="*/ 619 w 430"/>
                  <a:gd name="T33" fmla="*/ 27 h 759"/>
                  <a:gd name="T34" fmla="*/ 584 w 430"/>
                  <a:gd name="T35" fmla="*/ 5 h 759"/>
                  <a:gd name="T36" fmla="*/ 572 w 430"/>
                  <a:gd name="T37" fmla="*/ 47 h 759"/>
                  <a:gd name="T38" fmla="*/ 850 w 430"/>
                  <a:gd name="T39" fmla="*/ 401 h 759"/>
                  <a:gd name="T40" fmla="*/ 985 w 430"/>
                  <a:gd name="T41" fmla="*/ 757 h 759"/>
                  <a:gd name="T42" fmla="*/ 1001 w 430"/>
                  <a:gd name="T43" fmla="*/ 986 h 759"/>
                  <a:gd name="T44" fmla="*/ 1014 w 430"/>
                  <a:gd name="T45" fmla="*/ 1084 h 759"/>
                  <a:gd name="T46" fmla="*/ 1028 w 430"/>
                  <a:gd name="T47" fmla="*/ 1218 h 759"/>
                  <a:gd name="T48" fmla="*/ 1041 w 430"/>
                  <a:gd name="T49" fmla="*/ 1292 h 759"/>
                  <a:gd name="T50" fmla="*/ 945 w 430"/>
                  <a:gd name="T51" fmla="*/ 1610 h 759"/>
                  <a:gd name="T52" fmla="*/ 545 w 430"/>
                  <a:gd name="T53" fmla="*/ 1262 h 759"/>
                  <a:gd name="T54" fmla="*/ 388 w 430"/>
                  <a:gd name="T55" fmla="*/ 1128 h 759"/>
                  <a:gd name="T56" fmla="*/ 250 w 430"/>
                  <a:gd name="T57" fmla="*/ 1028 h 759"/>
                  <a:gd name="T58" fmla="*/ 231 w 430"/>
                  <a:gd name="T59" fmla="*/ 913 h 759"/>
                  <a:gd name="T60" fmla="*/ 238 w 430"/>
                  <a:gd name="T61" fmla="*/ 810 h 759"/>
                  <a:gd name="T62" fmla="*/ 203 w 430"/>
                  <a:gd name="T63" fmla="*/ 823 h 759"/>
                  <a:gd name="T64" fmla="*/ 196 w 430"/>
                  <a:gd name="T65" fmla="*/ 896 h 759"/>
                  <a:gd name="T66" fmla="*/ 211 w 430"/>
                  <a:gd name="T67" fmla="*/ 1060 h 759"/>
                  <a:gd name="T68" fmla="*/ 215 w 430"/>
                  <a:gd name="T69" fmla="*/ 1107 h 759"/>
                  <a:gd name="T70" fmla="*/ 81 w 430"/>
                  <a:gd name="T71" fmla="*/ 1178 h 759"/>
                  <a:gd name="T72" fmla="*/ 27 w 430"/>
                  <a:gd name="T73" fmla="*/ 1218 h 759"/>
                  <a:gd name="T74" fmla="*/ 13 w 430"/>
                  <a:gd name="T75" fmla="*/ 1257 h 759"/>
                  <a:gd name="T76" fmla="*/ 111 w 430"/>
                  <a:gd name="T77" fmla="*/ 1210 h 759"/>
                  <a:gd name="T78" fmla="*/ 353 w 430"/>
                  <a:gd name="T79" fmla="*/ 1185 h 759"/>
                  <a:gd name="T80" fmla="*/ 481 w 430"/>
                  <a:gd name="T81" fmla="*/ 1297 h 759"/>
                  <a:gd name="T82" fmla="*/ 508 w 430"/>
                  <a:gd name="T83" fmla="*/ 1360 h 759"/>
                  <a:gd name="T84" fmla="*/ 550 w 430"/>
                  <a:gd name="T85" fmla="*/ 1455 h 759"/>
                  <a:gd name="T86" fmla="*/ 708 w 430"/>
                  <a:gd name="T87" fmla="*/ 1735 h 759"/>
                  <a:gd name="T88" fmla="*/ 708 w 430"/>
                  <a:gd name="T89" fmla="*/ 2216 h 759"/>
                  <a:gd name="T90" fmla="*/ 652 w 430"/>
                  <a:gd name="T91" fmla="*/ 2790 h 759"/>
                  <a:gd name="T92" fmla="*/ 1204 w 430"/>
                  <a:gd name="T93" fmla="*/ 2952 h 759"/>
                  <a:gd name="T94" fmla="*/ 1655 w 430"/>
                  <a:gd name="T95" fmla="*/ 2875 h 759"/>
                  <a:gd name="T96" fmla="*/ 1709 w 430"/>
                  <a:gd name="T97" fmla="*/ 2291 h 759"/>
                  <a:gd name="T98" fmla="*/ 1619 w 430"/>
                  <a:gd name="T99" fmla="*/ 1851 h 759"/>
                  <a:gd name="T100" fmla="*/ 1417 w 430"/>
                  <a:gd name="T101" fmla="*/ 1562 h 759"/>
                  <a:gd name="T102" fmla="*/ 1430 w 430"/>
                  <a:gd name="T103" fmla="*/ 1305 h 759"/>
                  <a:gd name="T104" fmla="*/ 1607 w 430"/>
                  <a:gd name="T105" fmla="*/ 1136 h 7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430" h="759">
                    <a:moveTo>
                      <a:pt x="405" y="288"/>
                    </a:moveTo>
                    <a:cubicBezTo>
                      <a:pt x="417" y="280"/>
                      <a:pt x="427" y="270"/>
                      <a:pt x="429" y="256"/>
                    </a:cubicBezTo>
                    <a:cubicBezTo>
                      <a:pt x="430" y="251"/>
                      <a:pt x="429" y="247"/>
                      <a:pt x="424" y="246"/>
                    </a:cubicBezTo>
                    <a:cubicBezTo>
                      <a:pt x="419" y="246"/>
                      <a:pt x="414" y="249"/>
                      <a:pt x="413" y="254"/>
                    </a:cubicBezTo>
                    <a:cubicBezTo>
                      <a:pt x="412" y="264"/>
                      <a:pt x="397" y="273"/>
                      <a:pt x="384" y="278"/>
                    </a:cubicBezTo>
                    <a:cubicBezTo>
                      <a:pt x="382" y="279"/>
                      <a:pt x="382" y="279"/>
                      <a:pt x="382" y="279"/>
                    </a:cubicBezTo>
                    <a:cubicBezTo>
                      <a:pt x="366" y="284"/>
                      <a:pt x="334" y="289"/>
                      <a:pt x="322" y="321"/>
                    </a:cubicBezTo>
                    <a:cubicBezTo>
                      <a:pt x="314" y="336"/>
                      <a:pt x="296" y="336"/>
                      <a:pt x="291" y="313"/>
                    </a:cubicBezTo>
                    <a:cubicBezTo>
                      <a:pt x="291" y="313"/>
                      <a:pt x="273" y="202"/>
                      <a:pt x="270" y="180"/>
                    </a:cubicBezTo>
                    <a:cubicBezTo>
                      <a:pt x="267" y="157"/>
                      <a:pt x="257" y="137"/>
                      <a:pt x="252" y="125"/>
                    </a:cubicBezTo>
                    <a:cubicBezTo>
                      <a:pt x="249" y="119"/>
                      <a:pt x="241" y="96"/>
                      <a:pt x="246" y="76"/>
                    </a:cubicBezTo>
                    <a:cubicBezTo>
                      <a:pt x="248" y="63"/>
                      <a:pt x="251" y="44"/>
                      <a:pt x="264" y="36"/>
                    </a:cubicBezTo>
                    <a:cubicBezTo>
                      <a:pt x="268" y="33"/>
                      <a:pt x="271" y="32"/>
                      <a:pt x="268" y="28"/>
                    </a:cubicBezTo>
                    <a:cubicBezTo>
                      <a:pt x="266" y="24"/>
                      <a:pt x="262" y="25"/>
                      <a:pt x="258" y="27"/>
                    </a:cubicBezTo>
                    <a:cubicBezTo>
                      <a:pt x="238" y="40"/>
                      <a:pt x="230" y="59"/>
                      <a:pt x="227" y="78"/>
                    </a:cubicBezTo>
                    <a:cubicBezTo>
                      <a:pt x="227" y="81"/>
                      <a:pt x="221" y="83"/>
                      <a:pt x="218" y="80"/>
                    </a:cubicBezTo>
                    <a:cubicBezTo>
                      <a:pt x="195" y="59"/>
                      <a:pt x="168" y="36"/>
                      <a:pt x="156" y="7"/>
                    </a:cubicBezTo>
                    <a:cubicBezTo>
                      <a:pt x="155" y="3"/>
                      <a:pt x="151" y="0"/>
                      <a:pt x="147" y="1"/>
                    </a:cubicBezTo>
                    <a:cubicBezTo>
                      <a:pt x="142" y="3"/>
                      <a:pt x="143" y="7"/>
                      <a:pt x="144" y="12"/>
                    </a:cubicBezTo>
                    <a:cubicBezTo>
                      <a:pt x="159" y="48"/>
                      <a:pt x="188" y="77"/>
                      <a:pt x="214" y="102"/>
                    </a:cubicBezTo>
                    <a:cubicBezTo>
                      <a:pt x="234" y="122"/>
                      <a:pt x="246" y="161"/>
                      <a:pt x="248" y="192"/>
                    </a:cubicBezTo>
                    <a:cubicBezTo>
                      <a:pt x="248" y="211"/>
                      <a:pt x="250" y="231"/>
                      <a:pt x="252" y="250"/>
                    </a:cubicBezTo>
                    <a:cubicBezTo>
                      <a:pt x="255" y="275"/>
                      <a:pt x="255" y="275"/>
                      <a:pt x="255" y="275"/>
                    </a:cubicBezTo>
                    <a:cubicBezTo>
                      <a:pt x="256" y="287"/>
                      <a:pt x="258" y="298"/>
                      <a:pt x="259" y="309"/>
                    </a:cubicBezTo>
                    <a:cubicBezTo>
                      <a:pt x="262" y="328"/>
                      <a:pt x="262" y="328"/>
                      <a:pt x="262" y="328"/>
                    </a:cubicBezTo>
                    <a:cubicBezTo>
                      <a:pt x="263" y="334"/>
                      <a:pt x="282" y="396"/>
                      <a:pt x="238" y="408"/>
                    </a:cubicBezTo>
                    <a:cubicBezTo>
                      <a:pt x="206" y="416"/>
                      <a:pt x="153" y="355"/>
                      <a:pt x="137" y="320"/>
                    </a:cubicBezTo>
                    <a:cubicBezTo>
                      <a:pt x="128" y="303"/>
                      <a:pt x="113" y="294"/>
                      <a:pt x="98" y="286"/>
                    </a:cubicBezTo>
                    <a:cubicBezTo>
                      <a:pt x="86" y="278"/>
                      <a:pt x="70" y="272"/>
                      <a:pt x="63" y="261"/>
                    </a:cubicBezTo>
                    <a:cubicBezTo>
                      <a:pt x="59" y="254"/>
                      <a:pt x="57" y="244"/>
                      <a:pt x="58" y="232"/>
                    </a:cubicBezTo>
                    <a:cubicBezTo>
                      <a:pt x="59" y="225"/>
                      <a:pt x="60" y="213"/>
                      <a:pt x="60" y="206"/>
                    </a:cubicBezTo>
                    <a:cubicBezTo>
                      <a:pt x="59" y="198"/>
                      <a:pt x="50" y="198"/>
                      <a:pt x="51" y="209"/>
                    </a:cubicBezTo>
                    <a:cubicBezTo>
                      <a:pt x="52" y="214"/>
                      <a:pt x="50" y="220"/>
                      <a:pt x="49" y="227"/>
                    </a:cubicBezTo>
                    <a:cubicBezTo>
                      <a:pt x="48" y="241"/>
                      <a:pt x="45" y="257"/>
                      <a:pt x="53" y="269"/>
                    </a:cubicBezTo>
                    <a:cubicBezTo>
                      <a:pt x="55" y="273"/>
                      <a:pt x="61" y="279"/>
                      <a:pt x="54" y="281"/>
                    </a:cubicBezTo>
                    <a:cubicBezTo>
                      <a:pt x="40" y="284"/>
                      <a:pt x="30" y="292"/>
                      <a:pt x="20" y="299"/>
                    </a:cubicBezTo>
                    <a:cubicBezTo>
                      <a:pt x="15" y="303"/>
                      <a:pt x="11" y="306"/>
                      <a:pt x="7" y="309"/>
                    </a:cubicBezTo>
                    <a:cubicBezTo>
                      <a:pt x="3" y="312"/>
                      <a:pt x="0" y="314"/>
                      <a:pt x="3" y="319"/>
                    </a:cubicBezTo>
                    <a:cubicBezTo>
                      <a:pt x="6" y="323"/>
                      <a:pt x="24" y="310"/>
                      <a:pt x="28" y="307"/>
                    </a:cubicBezTo>
                    <a:cubicBezTo>
                      <a:pt x="52" y="290"/>
                      <a:pt x="77" y="292"/>
                      <a:pt x="89" y="301"/>
                    </a:cubicBezTo>
                    <a:cubicBezTo>
                      <a:pt x="102" y="309"/>
                      <a:pt x="115" y="316"/>
                      <a:pt x="121" y="329"/>
                    </a:cubicBezTo>
                    <a:cubicBezTo>
                      <a:pt x="124" y="334"/>
                      <a:pt x="126" y="339"/>
                      <a:pt x="128" y="345"/>
                    </a:cubicBezTo>
                    <a:cubicBezTo>
                      <a:pt x="130" y="353"/>
                      <a:pt x="133" y="361"/>
                      <a:pt x="138" y="369"/>
                    </a:cubicBezTo>
                    <a:cubicBezTo>
                      <a:pt x="153" y="399"/>
                      <a:pt x="172" y="416"/>
                      <a:pt x="178" y="440"/>
                    </a:cubicBezTo>
                    <a:cubicBezTo>
                      <a:pt x="184" y="464"/>
                      <a:pt x="187" y="511"/>
                      <a:pt x="178" y="562"/>
                    </a:cubicBezTo>
                    <a:cubicBezTo>
                      <a:pt x="168" y="612"/>
                      <a:pt x="162" y="657"/>
                      <a:pt x="164" y="708"/>
                    </a:cubicBezTo>
                    <a:cubicBezTo>
                      <a:pt x="165" y="759"/>
                      <a:pt x="269" y="751"/>
                      <a:pt x="303" y="749"/>
                    </a:cubicBezTo>
                    <a:cubicBezTo>
                      <a:pt x="346" y="745"/>
                      <a:pt x="410" y="754"/>
                      <a:pt x="417" y="729"/>
                    </a:cubicBezTo>
                    <a:cubicBezTo>
                      <a:pt x="425" y="704"/>
                      <a:pt x="430" y="650"/>
                      <a:pt x="430" y="581"/>
                    </a:cubicBezTo>
                    <a:cubicBezTo>
                      <a:pt x="430" y="511"/>
                      <a:pt x="421" y="495"/>
                      <a:pt x="407" y="470"/>
                    </a:cubicBezTo>
                    <a:cubicBezTo>
                      <a:pt x="392" y="445"/>
                      <a:pt x="366" y="415"/>
                      <a:pt x="357" y="396"/>
                    </a:cubicBezTo>
                    <a:cubicBezTo>
                      <a:pt x="349" y="378"/>
                      <a:pt x="353" y="343"/>
                      <a:pt x="360" y="331"/>
                    </a:cubicBezTo>
                    <a:cubicBezTo>
                      <a:pt x="373" y="296"/>
                      <a:pt x="400" y="291"/>
                      <a:pt x="405" y="28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0" name="Freeform 1500">
                <a:extLst>
                  <a:ext uri="{FF2B5EF4-FFF2-40B4-BE49-F238E27FC236}">
                    <a16:creationId xmlns:a16="http://schemas.microsoft.com/office/drawing/2014/main" id="{D476A624-5081-482D-D6FC-D53FD50513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9" y="2822"/>
                <a:ext cx="117" cy="276"/>
              </a:xfrm>
              <a:custGeom>
                <a:avLst/>
                <a:gdLst>
                  <a:gd name="T0" fmla="*/ 293 w 74"/>
                  <a:gd name="T1" fmla="*/ 0 h 175"/>
                  <a:gd name="T2" fmla="*/ 43 w 74"/>
                  <a:gd name="T3" fmla="*/ 227 h 175"/>
                  <a:gd name="T4" fmla="*/ 87 w 74"/>
                  <a:gd name="T5" fmla="*/ 505 h 175"/>
                  <a:gd name="T6" fmla="*/ 293 w 74"/>
                  <a:gd name="T7" fmla="*/ 686 h 175"/>
                  <a:gd name="T8" fmla="*/ 293 w 74"/>
                  <a:gd name="T9" fmla="*/ 0 h 17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4" h="175">
                    <a:moveTo>
                      <a:pt x="74" y="0"/>
                    </a:moveTo>
                    <a:cubicBezTo>
                      <a:pt x="51" y="15"/>
                      <a:pt x="16" y="32"/>
                      <a:pt x="11" y="58"/>
                    </a:cubicBezTo>
                    <a:cubicBezTo>
                      <a:pt x="5" y="87"/>
                      <a:pt x="0" y="99"/>
                      <a:pt x="22" y="129"/>
                    </a:cubicBezTo>
                    <a:cubicBezTo>
                      <a:pt x="41" y="156"/>
                      <a:pt x="61" y="174"/>
                      <a:pt x="74" y="175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1" name="Freeform 1501">
                <a:extLst>
                  <a:ext uri="{FF2B5EF4-FFF2-40B4-BE49-F238E27FC236}">
                    <a16:creationId xmlns:a16="http://schemas.microsoft.com/office/drawing/2014/main" id="{3748E976-04EE-CEE0-9BCD-665D0CD706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2" y="2847"/>
                <a:ext cx="111" cy="133"/>
              </a:xfrm>
              <a:custGeom>
                <a:avLst/>
                <a:gdLst>
                  <a:gd name="T0" fmla="*/ 279 w 70"/>
                  <a:gd name="T1" fmla="*/ 0 h 84"/>
                  <a:gd name="T2" fmla="*/ 90 w 70"/>
                  <a:gd name="T3" fmla="*/ 334 h 84"/>
                  <a:gd name="T4" fmla="*/ 168 w 70"/>
                  <a:gd name="T5" fmla="*/ 198 h 84"/>
                  <a:gd name="T6" fmla="*/ 279 w 70"/>
                  <a:gd name="T7" fmla="*/ 196 h 8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0" h="84">
                    <a:moveTo>
                      <a:pt x="70" y="0"/>
                    </a:moveTo>
                    <a:cubicBezTo>
                      <a:pt x="41" y="14"/>
                      <a:pt x="0" y="48"/>
                      <a:pt x="23" y="84"/>
                    </a:cubicBezTo>
                    <a:cubicBezTo>
                      <a:pt x="31" y="72"/>
                      <a:pt x="24" y="59"/>
                      <a:pt x="42" y="50"/>
                    </a:cubicBezTo>
                    <a:cubicBezTo>
                      <a:pt x="49" y="46"/>
                      <a:pt x="65" y="41"/>
                      <a:pt x="70" y="4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2" name="Freeform 1502">
                <a:extLst>
                  <a:ext uri="{FF2B5EF4-FFF2-40B4-BE49-F238E27FC236}">
                    <a16:creationId xmlns:a16="http://schemas.microsoft.com/office/drawing/2014/main" id="{055C86E8-DF67-9300-9B6D-14D19DB98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3007"/>
                <a:ext cx="74" cy="72"/>
              </a:xfrm>
              <a:custGeom>
                <a:avLst/>
                <a:gdLst>
                  <a:gd name="T0" fmla="*/ 107 w 47"/>
                  <a:gd name="T1" fmla="*/ 135 h 46"/>
                  <a:gd name="T2" fmla="*/ 184 w 47"/>
                  <a:gd name="T3" fmla="*/ 177 h 46"/>
                  <a:gd name="T4" fmla="*/ 184 w 47"/>
                  <a:gd name="T5" fmla="*/ 13 h 46"/>
                  <a:gd name="T6" fmla="*/ 129 w 47"/>
                  <a:gd name="T7" fmla="*/ 49 h 46"/>
                  <a:gd name="T8" fmla="*/ 8 w 47"/>
                  <a:gd name="T9" fmla="*/ 0 h 46"/>
                  <a:gd name="T10" fmla="*/ 0 w 47"/>
                  <a:gd name="T11" fmla="*/ 13 h 46"/>
                  <a:gd name="T12" fmla="*/ 107 w 47"/>
                  <a:gd name="T13" fmla="*/ 135 h 4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7" h="46">
                    <a:moveTo>
                      <a:pt x="27" y="35"/>
                    </a:moveTo>
                    <a:cubicBezTo>
                      <a:pt x="33" y="41"/>
                      <a:pt x="40" y="44"/>
                      <a:pt x="47" y="4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4" y="9"/>
                      <a:pt x="41" y="14"/>
                      <a:pt x="33" y="13"/>
                    </a:cubicBezTo>
                    <a:cubicBezTo>
                      <a:pt x="27" y="13"/>
                      <a:pt x="7" y="4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0" y="12"/>
                      <a:pt x="17" y="25"/>
                      <a:pt x="27" y="35"/>
                    </a:cubicBez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3" name="Freeform 1503">
                <a:extLst>
                  <a:ext uri="{FF2B5EF4-FFF2-40B4-BE49-F238E27FC236}">
                    <a16:creationId xmlns:a16="http://schemas.microsoft.com/office/drawing/2014/main" id="{C23376A8-B62A-ADAA-240A-66E1DAC879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" y="2871"/>
                <a:ext cx="28" cy="24"/>
              </a:xfrm>
              <a:custGeom>
                <a:avLst/>
                <a:gdLst>
                  <a:gd name="T0" fmla="*/ 61 w 18"/>
                  <a:gd name="T1" fmla="*/ 0 h 15"/>
                  <a:gd name="T2" fmla="*/ 0 w 18"/>
                  <a:gd name="T3" fmla="*/ 61 h 15"/>
                  <a:gd name="T4" fmla="*/ 68 w 18"/>
                  <a:gd name="T5" fmla="*/ 48 h 15"/>
                  <a:gd name="T6" fmla="*/ 62 w 18"/>
                  <a:gd name="T7" fmla="*/ 16 h 1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15">
                    <a:moveTo>
                      <a:pt x="16" y="0"/>
                    </a:moveTo>
                    <a:cubicBezTo>
                      <a:pt x="9" y="2"/>
                      <a:pt x="4" y="9"/>
                      <a:pt x="0" y="15"/>
                    </a:cubicBezTo>
                    <a:cubicBezTo>
                      <a:pt x="7" y="15"/>
                      <a:pt x="12" y="12"/>
                      <a:pt x="18" y="12"/>
                    </a:cubicBezTo>
                    <a:cubicBezTo>
                      <a:pt x="17" y="9"/>
                      <a:pt x="18" y="6"/>
                      <a:pt x="17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4" name="Freeform 1504">
                <a:extLst>
                  <a:ext uri="{FF2B5EF4-FFF2-40B4-BE49-F238E27FC236}">
                    <a16:creationId xmlns:a16="http://schemas.microsoft.com/office/drawing/2014/main" id="{DDD09A3C-2579-C04A-0351-1D2644BACD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9" y="2822"/>
                <a:ext cx="117" cy="276"/>
              </a:xfrm>
              <a:custGeom>
                <a:avLst/>
                <a:gdLst>
                  <a:gd name="T0" fmla="*/ 293 w 74"/>
                  <a:gd name="T1" fmla="*/ 0 h 175"/>
                  <a:gd name="T2" fmla="*/ 43 w 74"/>
                  <a:gd name="T3" fmla="*/ 227 h 175"/>
                  <a:gd name="T4" fmla="*/ 87 w 74"/>
                  <a:gd name="T5" fmla="*/ 505 h 175"/>
                  <a:gd name="T6" fmla="*/ 293 w 74"/>
                  <a:gd name="T7" fmla="*/ 686 h 17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4" h="175">
                    <a:moveTo>
                      <a:pt x="74" y="0"/>
                    </a:moveTo>
                    <a:cubicBezTo>
                      <a:pt x="51" y="15"/>
                      <a:pt x="16" y="32"/>
                      <a:pt x="11" y="58"/>
                    </a:cubicBezTo>
                    <a:cubicBezTo>
                      <a:pt x="5" y="87"/>
                      <a:pt x="0" y="99"/>
                      <a:pt x="22" y="129"/>
                    </a:cubicBezTo>
                    <a:cubicBezTo>
                      <a:pt x="41" y="156"/>
                      <a:pt x="61" y="174"/>
                      <a:pt x="74" y="175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5" name="Freeform 1505">
                <a:extLst>
                  <a:ext uri="{FF2B5EF4-FFF2-40B4-BE49-F238E27FC236}">
                    <a16:creationId xmlns:a16="http://schemas.microsoft.com/office/drawing/2014/main" id="{9A21B917-4DEC-D2DA-C45F-04338A03CD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4" y="2880"/>
                <a:ext cx="339" cy="656"/>
              </a:xfrm>
              <a:custGeom>
                <a:avLst/>
                <a:gdLst>
                  <a:gd name="T0" fmla="*/ 421 w 214"/>
                  <a:gd name="T1" fmla="*/ 14 h 415"/>
                  <a:gd name="T2" fmla="*/ 108 w 214"/>
                  <a:gd name="T3" fmla="*/ 223 h 415"/>
                  <a:gd name="T4" fmla="*/ 48 w 214"/>
                  <a:gd name="T5" fmla="*/ 580 h 415"/>
                  <a:gd name="T6" fmla="*/ 60 w 214"/>
                  <a:gd name="T7" fmla="*/ 1114 h 415"/>
                  <a:gd name="T8" fmla="*/ 108 w 214"/>
                  <a:gd name="T9" fmla="*/ 1571 h 415"/>
                  <a:gd name="T10" fmla="*/ 477 w 214"/>
                  <a:gd name="T11" fmla="*/ 1612 h 415"/>
                  <a:gd name="T12" fmla="*/ 743 w 214"/>
                  <a:gd name="T13" fmla="*/ 1510 h 415"/>
                  <a:gd name="T14" fmla="*/ 787 w 214"/>
                  <a:gd name="T15" fmla="*/ 974 h 415"/>
                  <a:gd name="T16" fmla="*/ 824 w 214"/>
                  <a:gd name="T17" fmla="*/ 552 h 415"/>
                  <a:gd name="T18" fmla="*/ 627 w 214"/>
                  <a:gd name="T19" fmla="*/ 190 h 415"/>
                  <a:gd name="T20" fmla="*/ 421 w 214"/>
                  <a:gd name="T21" fmla="*/ 14 h 4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4" h="415">
                    <a:moveTo>
                      <a:pt x="106" y="4"/>
                    </a:moveTo>
                    <a:cubicBezTo>
                      <a:pt x="74" y="10"/>
                      <a:pt x="40" y="39"/>
                      <a:pt x="27" y="56"/>
                    </a:cubicBezTo>
                    <a:cubicBezTo>
                      <a:pt x="14" y="74"/>
                      <a:pt x="11" y="106"/>
                      <a:pt x="12" y="147"/>
                    </a:cubicBezTo>
                    <a:cubicBezTo>
                      <a:pt x="13" y="187"/>
                      <a:pt x="15" y="231"/>
                      <a:pt x="15" y="282"/>
                    </a:cubicBezTo>
                    <a:cubicBezTo>
                      <a:pt x="15" y="333"/>
                      <a:pt x="0" y="394"/>
                      <a:pt x="27" y="398"/>
                    </a:cubicBezTo>
                    <a:cubicBezTo>
                      <a:pt x="55" y="403"/>
                      <a:pt x="80" y="401"/>
                      <a:pt x="120" y="408"/>
                    </a:cubicBezTo>
                    <a:cubicBezTo>
                      <a:pt x="161" y="415"/>
                      <a:pt x="182" y="401"/>
                      <a:pt x="187" y="382"/>
                    </a:cubicBezTo>
                    <a:cubicBezTo>
                      <a:pt x="192" y="363"/>
                      <a:pt x="191" y="303"/>
                      <a:pt x="198" y="247"/>
                    </a:cubicBezTo>
                    <a:cubicBezTo>
                      <a:pt x="205" y="191"/>
                      <a:pt x="214" y="173"/>
                      <a:pt x="207" y="140"/>
                    </a:cubicBezTo>
                    <a:cubicBezTo>
                      <a:pt x="200" y="106"/>
                      <a:pt x="183" y="83"/>
                      <a:pt x="158" y="48"/>
                    </a:cubicBezTo>
                    <a:cubicBezTo>
                      <a:pt x="133" y="13"/>
                      <a:pt x="117" y="0"/>
                      <a:pt x="106" y="4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6" name="Freeform 1506">
                <a:extLst>
                  <a:ext uri="{FF2B5EF4-FFF2-40B4-BE49-F238E27FC236}">
                    <a16:creationId xmlns:a16="http://schemas.microsoft.com/office/drawing/2014/main" id="{0B05B7A7-AA93-C6A4-635F-09643B9414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1" y="2932"/>
                <a:ext cx="230" cy="583"/>
              </a:xfrm>
              <a:custGeom>
                <a:avLst/>
                <a:gdLst>
                  <a:gd name="T0" fmla="*/ 271 w 145"/>
                  <a:gd name="T1" fmla="*/ 0 h 369"/>
                  <a:gd name="T2" fmla="*/ 352 w 145"/>
                  <a:gd name="T3" fmla="*/ 95 h 369"/>
                  <a:gd name="T4" fmla="*/ 447 w 145"/>
                  <a:gd name="T5" fmla="*/ 229 h 369"/>
                  <a:gd name="T6" fmla="*/ 558 w 145"/>
                  <a:gd name="T7" fmla="*/ 449 h 369"/>
                  <a:gd name="T8" fmla="*/ 536 w 145"/>
                  <a:gd name="T9" fmla="*/ 741 h 369"/>
                  <a:gd name="T10" fmla="*/ 503 w 145"/>
                  <a:gd name="T11" fmla="*/ 1049 h 369"/>
                  <a:gd name="T12" fmla="*/ 400 w 145"/>
                  <a:gd name="T13" fmla="*/ 1441 h 369"/>
                  <a:gd name="T14" fmla="*/ 216 w 145"/>
                  <a:gd name="T15" fmla="*/ 1433 h 369"/>
                  <a:gd name="T16" fmla="*/ 0 w 145"/>
                  <a:gd name="T17" fmla="*/ 1420 h 369"/>
                  <a:gd name="T18" fmla="*/ 287 w 145"/>
                  <a:gd name="T19" fmla="*/ 1084 h 369"/>
                  <a:gd name="T20" fmla="*/ 227 w 145"/>
                  <a:gd name="T21" fmla="*/ 912 h 369"/>
                  <a:gd name="T22" fmla="*/ 284 w 145"/>
                  <a:gd name="T23" fmla="*/ 844 h 369"/>
                  <a:gd name="T24" fmla="*/ 312 w 145"/>
                  <a:gd name="T25" fmla="*/ 766 h 369"/>
                  <a:gd name="T26" fmla="*/ 411 w 145"/>
                  <a:gd name="T27" fmla="*/ 457 h 369"/>
                  <a:gd name="T28" fmla="*/ 332 w 145"/>
                  <a:gd name="T29" fmla="*/ 128 h 369"/>
                  <a:gd name="T30" fmla="*/ 274 w 145"/>
                  <a:gd name="T31" fmla="*/ 22 h 36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45" h="369">
                    <a:moveTo>
                      <a:pt x="68" y="0"/>
                    </a:moveTo>
                    <a:cubicBezTo>
                      <a:pt x="76" y="4"/>
                      <a:pt x="82" y="17"/>
                      <a:pt x="88" y="24"/>
                    </a:cubicBezTo>
                    <a:cubicBezTo>
                      <a:pt x="96" y="35"/>
                      <a:pt x="104" y="46"/>
                      <a:pt x="112" y="58"/>
                    </a:cubicBezTo>
                    <a:cubicBezTo>
                      <a:pt x="125" y="76"/>
                      <a:pt x="136" y="91"/>
                      <a:pt x="140" y="114"/>
                    </a:cubicBezTo>
                    <a:cubicBezTo>
                      <a:pt x="145" y="138"/>
                      <a:pt x="137" y="164"/>
                      <a:pt x="134" y="188"/>
                    </a:cubicBezTo>
                    <a:cubicBezTo>
                      <a:pt x="132" y="214"/>
                      <a:pt x="128" y="240"/>
                      <a:pt x="126" y="266"/>
                    </a:cubicBezTo>
                    <a:cubicBezTo>
                      <a:pt x="124" y="292"/>
                      <a:pt x="134" y="356"/>
                      <a:pt x="100" y="365"/>
                    </a:cubicBezTo>
                    <a:cubicBezTo>
                      <a:pt x="87" y="369"/>
                      <a:pt x="68" y="365"/>
                      <a:pt x="54" y="363"/>
                    </a:cubicBezTo>
                    <a:cubicBezTo>
                      <a:pt x="36" y="360"/>
                      <a:pt x="18" y="360"/>
                      <a:pt x="0" y="360"/>
                    </a:cubicBezTo>
                    <a:cubicBezTo>
                      <a:pt x="40" y="352"/>
                      <a:pt x="78" y="321"/>
                      <a:pt x="72" y="275"/>
                    </a:cubicBezTo>
                    <a:cubicBezTo>
                      <a:pt x="71" y="260"/>
                      <a:pt x="54" y="244"/>
                      <a:pt x="57" y="231"/>
                    </a:cubicBezTo>
                    <a:cubicBezTo>
                      <a:pt x="59" y="223"/>
                      <a:pt x="66" y="221"/>
                      <a:pt x="71" y="214"/>
                    </a:cubicBezTo>
                    <a:cubicBezTo>
                      <a:pt x="76" y="208"/>
                      <a:pt x="77" y="202"/>
                      <a:pt x="78" y="194"/>
                    </a:cubicBezTo>
                    <a:cubicBezTo>
                      <a:pt x="84" y="166"/>
                      <a:pt x="106" y="148"/>
                      <a:pt x="103" y="116"/>
                    </a:cubicBezTo>
                    <a:cubicBezTo>
                      <a:pt x="101" y="90"/>
                      <a:pt x="94" y="55"/>
                      <a:pt x="83" y="32"/>
                    </a:cubicBezTo>
                    <a:cubicBezTo>
                      <a:pt x="79" y="23"/>
                      <a:pt x="73" y="14"/>
                      <a:pt x="69" y="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7" name="Freeform 1507">
                <a:extLst>
                  <a:ext uri="{FF2B5EF4-FFF2-40B4-BE49-F238E27FC236}">
                    <a16:creationId xmlns:a16="http://schemas.microsoft.com/office/drawing/2014/main" id="{68929C8A-C52B-95B1-F0A5-BF51DDB98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2907"/>
                <a:ext cx="131" cy="356"/>
              </a:xfrm>
              <a:custGeom>
                <a:avLst/>
                <a:gdLst>
                  <a:gd name="T0" fmla="*/ 327 w 83"/>
                  <a:gd name="T1" fmla="*/ 0 h 225"/>
                  <a:gd name="T2" fmla="*/ 21 w 83"/>
                  <a:gd name="T3" fmla="*/ 301 h 225"/>
                  <a:gd name="T4" fmla="*/ 5 w 83"/>
                  <a:gd name="T5" fmla="*/ 555 h 225"/>
                  <a:gd name="T6" fmla="*/ 14 w 83"/>
                  <a:gd name="T7" fmla="*/ 714 h 225"/>
                  <a:gd name="T8" fmla="*/ 21 w 83"/>
                  <a:gd name="T9" fmla="*/ 891 h 225"/>
                  <a:gd name="T10" fmla="*/ 74 w 83"/>
                  <a:gd name="T11" fmla="*/ 551 h 225"/>
                  <a:gd name="T12" fmla="*/ 219 w 83"/>
                  <a:gd name="T13" fmla="*/ 345 h 225"/>
                  <a:gd name="T14" fmla="*/ 279 w 83"/>
                  <a:gd name="T15" fmla="*/ 103 h 225"/>
                  <a:gd name="T16" fmla="*/ 327 w 83"/>
                  <a:gd name="T17" fmla="*/ 5 h 22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3" h="225">
                    <a:moveTo>
                      <a:pt x="83" y="0"/>
                    </a:moveTo>
                    <a:cubicBezTo>
                      <a:pt x="48" y="4"/>
                      <a:pt x="10" y="42"/>
                      <a:pt x="5" y="76"/>
                    </a:cubicBezTo>
                    <a:cubicBezTo>
                      <a:pt x="1" y="96"/>
                      <a:pt x="0" y="119"/>
                      <a:pt x="1" y="140"/>
                    </a:cubicBezTo>
                    <a:cubicBezTo>
                      <a:pt x="1" y="153"/>
                      <a:pt x="3" y="167"/>
                      <a:pt x="4" y="180"/>
                    </a:cubicBezTo>
                    <a:cubicBezTo>
                      <a:pt x="6" y="196"/>
                      <a:pt x="3" y="210"/>
                      <a:pt x="5" y="225"/>
                    </a:cubicBezTo>
                    <a:cubicBezTo>
                      <a:pt x="11" y="197"/>
                      <a:pt x="12" y="167"/>
                      <a:pt x="19" y="139"/>
                    </a:cubicBezTo>
                    <a:cubicBezTo>
                      <a:pt x="25" y="113"/>
                      <a:pt x="42" y="107"/>
                      <a:pt x="56" y="87"/>
                    </a:cubicBezTo>
                    <a:cubicBezTo>
                      <a:pt x="67" y="71"/>
                      <a:pt x="63" y="45"/>
                      <a:pt x="71" y="26"/>
                    </a:cubicBezTo>
                    <a:cubicBezTo>
                      <a:pt x="74" y="19"/>
                      <a:pt x="75" y="4"/>
                      <a:pt x="83" y="1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8" name="Freeform 1508">
                <a:extLst>
                  <a:ext uri="{FF2B5EF4-FFF2-40B4-BE49-F238E27FC236}">
                    <a16:creationId xmlns:a16="http://schemas.microsoft.com/office/drawing/2014/main" id="{6E0F1297-E684-F559-F57D-4A2FE5F002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" y="2948"/>
                <a:ext cx="60" cy="93"/>
              </a:xfrm>
              <a:custGeom>
                <a:avLst/>
                <a:gdLst>
                  <a:gd name="T0" fmla="*/ 150 w 38"/>
                  <a:gd name="T1" fmla="*/ 0 h 59"/>
                  <a:gd name="T2" fmla="*/ 60 w 38"/>
                  <a:gd name="T3" fmla="*/ 232 h 59"/>
                  <a:gd name="T4" fmla="*/ 134 w 38"/>
                  <a:gd name="T5" fmla="*/ 68 h 5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59">
                    <a:moveTo>
                      <a:pt x="38" y="0"/>
                    </a:moveTo>
                    <a:cubicBezTo>
                      <a:pt x="29" y="17"/>
                      <a:pt x="0" y="37"/>
                      <a:pt x="15" y="59"/>
                    </a:cubicBezTo>
                    <a:cubicBezTo>
                      <a:pt x="17" y="44"/>
                      <a:pt x="24" y="29"/>
                      <a:pt x="34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9" name="Oval 1509">
                <a:extLst>
                  <a:ext uri="{FF2B5EF4-FFF2-40B4-BE49-F238E27FC236}">
                    <a16:creationId xmlns:a16="http://schemas.microsoft.com/office/drawing/2014/main" id="{79E1FD6D-7552-1FC9-2558-7F1B945A25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" y="3176"/>
                <a:ext cx="133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0" name="Oval 1510">
                <a:extLst>
                  <a:ext uri="{FF2B5EF4-FFF2-40B4-BE49-F238E27FC236}">
                    <a16:creationId xmlns:a16="http://schemas.microsoft.com/office/drawing/2014/main" id="{1B939BCA-8ABB-279C-6AFB-436F7D7787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3147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1" name="Oval 1511">
                <a:extLst>
                  <a:ext uri="{FF2B5EF4-FFF2-40B4-BE49-F238E27FC236}">
                    <a16:creationId xmlns:a16="http://schemas.microsoft.com/office/drawing/2014/main" id="{1384E2CA-3881-72E5-31DE-C39A55A0EA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9" y="3163"/>
                <a:ext cx="133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2" name="Freeform 1512">
                <a:extLst>
                  <a:ext uri="{FF2B5EF4-FFF2-40B4-BE49-F238E27FC236}">
                    <a16:creationId xmlns:a16="http://schemas.microsoft.com/office/drawing/2014/main" id="{AA729A12-7C95-2643-AB37-0D9E16F46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0" y="3193"/>
                <a:ext cx="101" cy="85"/>
              </a:xfrm>
              <a:custGeom>
                <a:avLst/>
                <a:gdLst>
                  <a:gd name="T0" fmla="*/ 0 w 64"/>
                  <a:gd name="T1" fmla="*/ 124 h 54"/>
                  <a:gd name="T2" fmla="*/ 0 w 64"/>
                  <a:gd name="T3" fmla="*/ 151 h 54"/>
                  <a:gd name="T4" fmla="*/ 115 w 64"/>
                  <a:gd name="T5" fmla="*/ 211 h 54"/>
                  <a:gd name="T6" fmla="*/ 251 w 64"/>
                  <a:gd name="T7" fmla="*/ 87 h 54"/>
                  <a:gd name="T8" fmla="*/ 246 w 64"/>
                  <a:gd name="T9" fmla="*/ 55 h 54"/>
                  <a:gd name="T10" fmla="*/ 134 w 64"/>
                  <a:gd name="T11" fmla="*/ 0 h 54"/>
                  <a:gd name="T12" fmla="*/ 0 w 64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4" h="54">
                    <a:moveTo>
                      <a:pt x="0" y="32"/>
                    </a:moveTo>
                    <a:cubicBezTo>
                      <a:pt x="0" y="35"/>
                      <a:pt x="0" y="37"/>
                      <a:pt x="0" y="39"/>
                    </a:cubicBezTo>
                    <a:cubicBezTo>
                      <a:pt x="7" y="48"/>
                      <a:pt x="17" y="54"/>
                      <a:pt x="29" y="54"/>
                    </a:cubicBezTo>
                    <a:cubicBezTo>
                      <a:pt x="48" y="54"/>
                      <a:pt x="64" y="40"/>
                      <a:pt x="64" y="22"/>
                    </a:cubicBezTo>
                    <a:cubicBezTo>
                      <a:pt x="64" y="19"/>
                      <a:pt x="64" y="17"/>
                      <a:pt x="63" y="14"/>
                    </a:cubicBezTo>
                    <a:cubicBezTo>
                      <a:pt x="57" y="6"/>
                      <a:pt x="46" y="0"/>
                      <a:pt x="34" y="0"/>
                    </a:cubicBezTo>
                    <a:cubicBezTo>
                      <a:pt x="15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3" name="Oval 1513">
                <a:extLst>
                  <a:ext uri="{FF2B5EF4-FFF2-40B4-BE49-F238E27FC236}">
                    <a16:creationId xmlns:a16="http://schemas.microsoft.com/office/drawing/2014/main" id="{7E6FE738-E422-D20A-6080-A6135037CD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3" y="3192"/>
                <a:ext cx="27" cy="2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4" name="Oval 1514">
                <a:extLst>
                  <a:ext uri="{FF2B5EF4-FFF2-40B4-BE49-F238E27FC236}">
                    <a16:creationId xmlns:a16="http://schemas.microsoft.com/office/drawing/2014/main" id="{CF11A165-E95C-A01C-2115-F568EB674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5" y="3187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5" name="Freeform 1515">
                <a:extLst>
                  <a:ext uri="{FF2B5EF4-FFF2-40B4-BE49-F238E27FC236}">
                    <a16:creationId xmlns:a16="http://schemas.microsoft.com/office/drawing/2014/main" id="{C3D8A685-82DE-CAFA-DC9A-DFAE544A23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7" y="3233"/>
                <a:ext cx="74" cy="55"/>
              </a:xfrm>
              <a:custGeom>
                <a:avLst/>
                <a:gdLst>
                  <a:gd name="T0" fmla="*/ 184 w 47"/>
                  <a:gd name="T1" fmla="*/ 0 h 35"/>
                  <a:gd name="T2" fmla="*/ 0 w 47"/>
                  <a:gd name="T3" fmla="*/ 101 h 35"/>
                  <a:gd name="T4" fmla="*/ 184 w 47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7" h="35">
                    <a:moveTo>
                      <a:pt x="47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2" y="25"/>
                      <a:pt x="34" y="21"/>
                      <a:pt x="47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6" name="Freeform 1516">
                <a:extLst>
                  <a:ext uri="{FF2B5EF4-FFF2-40B4-BE49-F238E27FC236}">
                    <a16:creationId xmlns:a16="http://schemas.microsoft.com/office/drawing/2014/main" id="{17693FE6-40C9-95E9-D21B-7AC41A5016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4" y="2880"/>
                <a:ext cx="339" cy="656"/>
              </a:xfrm>
              <a:custGeom>
                <a:avLst/>
                <a:gdLst>
                  <a:gd name="T0" fmla="*/ 421 w 214"/>
                  <a:gd name="T1" fmla="*/ 14 h 415"/>
                  <a:gd name="T2" fmla="*/ 108 w 214"/>
                  <a:gd name="T3" fmla="*/ 223 h 415"/>
                  <a:gd name="T4" fmla="*/ 48 w 214"/>
                  <a:gd name="T5" fmla="*/ 580 h 415"/>
                  <a:gd name="T6" fmla="*/ 60 w 214"/>
                  <a:gd name="T7" fmla="*/ 1114 h 415"/>
                  <a:gd name="T8" fmla="*/ 108 w 214"/>
                  <a:gd name="T9" fmla="*/ 1571 h 415"/>
                  <a:gd name="T10" fmla="*/ 477 w 214"/>
                  <a:gd name="T11" fmla="*/ 1612 h 415"/>
                  <a:gd name="T12" fmla="*/ 743 w 214"/>
                  <a:gd name="T13" fmla="*/ 1510 h 415"/>
                  <a:gd name="T14" fmla="*/ 787 w 214"/>
                  <a:gd name="T15" fmla="*/ 974 h 415"/>
                  <a:gd name="T16" fmla="*/ 824 w 214"/>
                  <a:gd name="T17" fmla="*/ 552 h 415"/>
                  <a:gd name="T18" fmla="*/ 627 w 214"/>
                  <a:gd name="T19" fmla="*/ 190 h 415"/>
                  <a:gd name="T20" fmla="*/ 421 w 214"/>
                  <a:gd name="T21" fmla="*/ 14 h 4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4" h="415">
                    <a:moveTo>
                      <a:pt x="106" y="4"/>
                    </a:moveTo>
                    <a:cubicBezTo>
                      <a:pt x="74" y="10"/>
                      <a:pt x="40" y="39"/>
                      <a:pt x="27" y="56"/>
                    </a:cubicBezTo>
                    <a:cubicBezTo>
                      <a:pt x="14" y="74"/>
                      <a:pt x="11" y="106"/>
                      <a:pt x="12" y="147"/>
                    </a:cubicBezTo>
                    <a:cubicBezTo>
                      <a:pt x="13" y="187"/>
                      <a:pt x="15" y="231"/>
                      <a:pt x="15" y="282"/>
                    </a:cubicBezTo>
                    <a:cubicBezTo>
                      <a:pt x="15" y="333"/>
                      <a:pt x="0" y="394"/>
                      <a:pt x="27" y="398"/>
                    </a:cubicBezTo>
                    <a:cubicBezTo>
                      <a:pt x="55" y="403"/>
                      <a:pt x="80" y="401"/>
                      <a:pt x="120" y="408"/>
                    </a:cubicBezTo>
                    <a:cubicBezTo>
                      <a:pt x="161" y="415"/>
                      <a:pt x="182" y="401"/>
                      <a:pt x="187" y="382"/>
                    </a:cubicBezTo>
                    <a:cubicBezTo>
                      <a:pt x="192" y="363"/>
                      <a:pt x="191" y="303"/>
                      <a:pt x="198" y="247"/>
                    </a:cubicBezTo>
                    <a:cubicBezTo>
                      <a:pt x="205" y="191"/>
                      <a:pt x="214" y="173"/>
                      <a:pt x="207" y="140"/>
                    </a:cubicBezTo>
                    <a:cubicBezTo>
                      <a:pt x="200" y="106"/>
                      <a:pt x="183" y="83"/>
                      <a:pt x="158" y="48"/>
                    </a:cubicBezTo>
                    <a:cubicBezTo>
                      <a:pt x="133" y="13"/>
                      <a:pt x="117" y="0"/>
                      <a:pt x="106" y="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7" name="Freeform 1517">
                <a:extLst>
                  <a:ext uri="{FF2B5EF4-FFF2-40B4-BE49-F238E27FC236}">
                    <a16:creationId xmlns:a16="http://schemas.microsoft.com/office/drawing/2014/main" id="{47DE77D2-7C2C-8C35-5068-8633C75149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5" y="3015"/>
                <a:ext cx="337" cy="545"/>
              </a:xfrm>
              <a:custGeom>
                <a:avLst/>
                <a:gdLst>
                  <a:gd name="T0" fmla="*/ 661 w 213"/>
                  <a:gd name="T1" fmla="*/ 5 h 345"/>
                  <a:gd name="T2" fmla="*/ 340 w 213"/>
                  <a:gd name="T3" fmla="*/ 202 h 345"/>
                  <a:gd name="T4" fmla="*/ 142 w 213"/>
                  <a:gd name="T5" fmla="*/ 543 h 345"/>
                  <a:gd name="T6" fmla="*/ 74 w 213"/>
                  <a:gd name="T7" fmla="*/ 1054 h 345"/>
                  <a:gd name="T8" fmla="*/ 130 w 213"/>
                  <a:gd name="T9" fmla="*/ 1327 h 345"/>
                  <a:gd name="T10" fmla="*/ 627 w 213"/>
                  <a:gd name="T11" fmla="*/ 1265 h 345"/>
                  <a:gd name="T12" fmla="*/ 812 w 213"/>
                  <a:gd name="T13" fmla="*/ 1107 h 345"/>
                  <a:gd name="T14" fmla="*/ 831 w 213"/>
                  <a:gd name="T15" fmla="*/ 607 h 345"/>
                  <a:gd name="T16" fmla="*/ 774 w 213"/>
                  <a:gd name="T17" fmla="*/ 103 h 345"/>
                  <a:gd name="T18" fmla="*/ 661 w 213"/>
                  <a:gd name="T19" fmla="*/ 5 h 34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3" h="345">
                    <a:moveTo>
                      <a:pt x="167" y="1"/>
                    </a:moveTo>
                    <a:cubicBezTo>
                      <a:pt x="142" y="5"/>
                      <a:pt x="119" y="25"/>
                      <a:pt x="86" y="51"/>
                    </a:cubicBezTo>
                    <a:cubicBezTo>
                      <a:pt x="54" y="77"/>
                      <a:pt x="41" y="85"/>
                      <a:pt x="36" y="138"/>
                    </a:cubicBezTo>
                    <a:cubicBezTo>
                      <a:pt x="31" y="190"/>
                      <a:pt x="32" y="217"/>
                      <a:pt x="19" y="267"/>
                    </a:cubicBezTo>
                    <a:cubicBezTo>
                      <a:pt x="7" y="313"/>
                      <a:pt x="0" y="345"/>
                      <a:pt x="33" y="337"/>
                    </a:cubicBezTo>
                    <a:cubicBezTo>
                      <a:pt x="67" y="328"/>
                      <a:pt x="117" y="328"/>
                      <a:pt x="158" y="321"/>
                    </a:cubicBezTo>
                    <a:cubicBezTo>
                      <a:pt x="198" y="313"/>
                      <a:pt x="200" y="307"/>
                      <a:pt x="205" y="281"/>
                    </a:cubicBezTo>
                    <a:cubicBezTo>
                      <a:pt x="210" y="255"/>
                      <a:pt x="208" y="217"/>
                      <a:pt x="210" y="154"/>
                    </a:cubicBezTo>
                    <a:cubicBezTo>
                      <a:pt x="213" y="91"/>
                      <a:pt x="206" y="48"/>
                      <a:pt x="195" y="26"/>
                    </a:cubicBezTo>
                    <a:cubicBezTo>
                      <a:pt x="187" y="11"/>
                      <a:pt x="179" y="0"/>
                      <a:pt x="167" y="1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8" name="Freeform 1518">
                <a:extLst>
                  <a:ext uri="{FF2B5EF4-FFF2-40B4-BE49-F238E27FC236}">
                    <a16:creationId xmlns:a16="http://schemas.microsoft.com/office/drawing/2014/main" id="{19C44591-4FE0-6D5F-F444-7D91938CB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" y="3065"/>
                <a:ext cx="301" cy="477"/>
              </a:xfrm>
              <a:custGeom>
                <a:avLst/>
                <a:gdLst>
                  <a:gd name="T0" fmla="*/ 0 w 190"/>
                  <a:gd name="T1" fmla="*/ 1131 h 302"/>
                  <a:gd name="T2" fmla="*/ 421 w 190"/>
                  <a:gd name="T3" fmla="*/ 1107 h 302"/>
                  <a:gd name="T4" fmla="*/ 654 w 190"/>
                  <a:gd name="T5" fmla="*/ 1063 h 302"/>
                  <a:gd name="T6" fmla="*/ 722 w 190"/>
                  <a:gd name="T7" fmla="*/ 930 h 302"/>
                  <a:gd name="T8" fmla="*/ 713 w 190"/>
                  <a:gd name="T9" fmla="*/ 516 h 302"/>
                  <a:gd name="T10" fmla="*/ 635 w 190"/>
                  <a:gd name="T11" fmla="*/ 0 h 302"/>
                  <a:gd name="T12" fmla="*/ 654 w 190"/>
                  <a:gd name="T13" fmla="*/ 240 h 302"/>
                  <a:gd name="T14" fmla="*/ 572 w 190"/>
                  <a:gd name="T15" fmla="*/ 436 h 302"/>
                  <a:gd name="T16" fmla="*/ 545 w 190"/>
                  <a:gd name="T17" fmla="*/ 780 h 302"/>
                  <a:gd name="T18" fmla="*/ 437 w 190"/>
                  <a:gd name="T19" fmla="*/ 839 h 302"/>
                  <a:gd name="T20" fmla="*/ 361 w 190"/>
                  <a:gd name="T21" fmla="*/ 946 h 302"/>
                  <a:gd name="T22" fmla="*/ 177 w 190"/>
                  <a:gd name="T23" fmla="*/ 1102 h 302"/>
                  <a:gd name="T24" fmla="*/ 25 w 190"/>
                  <a:gd name="T25" fmla="*/ 1148 h 30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0" h="302">
                    <a:moveTo>
                      <a:pt x="0" y="287"/>
                    </a:moveTo>
                    <a:cubicBezTo>
                      <a:pt x="3" y="302"/>
                      <a:pt x="91" y="284"/>
                      <a:pt x="106" y="281"/>
                    </a:cubicBezTo>
                    <a:cubicBezTo>
                      <a:pt x="123" y="278"/>
                      <a:pt x="149" y="279"/>
                      <a:pt x="165" y="270"/>
                    </a:cubicBezTo>
                    <a:cubicBezTo>
                      <a:pt x="178" y="264"/>
                      <a:pt x="180" y="250"/>
                      <a:pt x="182" y="236"/>
                    </a:cubicBezTo>
                    <a:cubicBezTo>
                      <a:pt x="187" y="202"/>
                      <a:pt x="180" y="166"/>
                      <a:pt x="179" y="131"/>
                    </a:cubicBezTo>
                    <a:cubicBezTo>
                      <a:pt x="178" y="91"/>
                      <a:pt x="190" y="31"/>
                      <a:pt x="160" y="0"/>
                    </a:cubicBezTo>
                    <a:cubicBezTo>
                      <a:pt x="158" y="20"/>
                      <a:pt x="166" y="41"/>
                      <a:pt x="165" y="61"/>
                    </a:cubicBezTo>
                    <a:cubicBezTo>
                      <a:pt x="164" y="83"/>
                      <a:pt x="157" y="94"/>
                      <a:pt x="144" y="111"/>
                    </a:cubicBezTo>
                    <a:cubicBezTo>
                      <a:pt x="123" y="139"/>
                      <a:pt x="156" y="172"/>
                      <a:pt x="137" y="198"/>
                    </a:cubicBezTo>
                    <a:cubicBezTo>
                      <a:pt x="132" y="206"/>
                      <a:pt x="118" y="209"/>
                      <a:pt x="110" y="213"/>
                    </a:cubicBezTo>
                    <a:cubicBezTo>
                      <a:pt x="91" y="221"/>
                      <a:pt x="97" y="224"/>
                      <a:pt x="91" y="240"/>
                    </a:cubicBezTo>
                    <a:cubicBezTo>
                      <a:pt x="84" y="256"/>
                      <a:pt x="59" y="270"/>
                      <a:pt x="45" y="280"/>
                    </a:cubicBezTo>
                    <a:cubicBezTo>
                      <a:pt x="36" y="287"/>
                      <a:pt x="18" y="299"/>
                      <a:pt x="6" y="29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9" name="Freeform 1519">
                <a:extLst>
                  <a:ext uri="{FF2B5EF4-FFF2-40B4-BE49-F238E27FC236}">
                    <a16:creationId xmlns:a16="http://schemas.microsoft.com/office/drawing/2014/main" id="{0915CA4B-562C-D761-B299-B75C479FED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0" y="3038"/>
                <a:ext cx="198" cy="370"/>
              </a:xfrm>
              <a:custGeom>
                <a:avLst/>
                <a:gdLst>
                  <a:gd name="T0" fmla="*/ 497 w 125"/>
                  <a:gd name="T1" fmla="*/ 0 h 234"/>
                  <a:gd name="T2" fmla="*/ 223 w 125"/>
                  <a:gd name="T3" fmla="*/ 190 h 234"/>
                  <a:gd name="T4" fmla="*/ 73 w 125"/>
                  <a:gd name="T5" fmla="*/ 335 h 234"/>
                  <a:gd name="T6" fmla="*/ 35 w 125"/>
                  <a:gd name="T7" fmla="*/ 606 h 234"/>
                  <a:gd name="T8" fmla="*/ 0 w 125"/>
                  <a:gd name="T9" fmla="*/ 925 h 234"/>
                  <a:gd name="T10" fmla="*/ 95 w 125"/>
                  <a:gd name="T11" fmla="*/ 732 h 234"/>
                  <a:gd name="T12" fmla="*/ 163 w 125"/>
                  <a:gd name="T13" fmla="*/ 463 h 234"/>
                  <a:gd name="T14" fmla="*/ 347 w 125"/>
                  <a:gd name="T15" fmla="*/ 313 h 234"/>
                  <a:gd name="T16" fmla="*/ 497 w 125"/>
                  <a:gd name="T17" fmla="*/ 14 h 2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5" h="234">
                    <a:moveTo>
                      <a:pt x="125" y="0"/>
                    </a:moveTo>
                    <a:cubicBezTo>
                      <a:pt x="103" y="4"/>
                      <a:pt x="72" y="34"/>
                      <a:pt x="56" y="48"/>
                    </a:cubicBezTo>
                    <a:cubicBezTo>
                      <a:pt x="43" y="59"/>
                      <a:pt x="25" y="68"/>
                      <a:pt x="18" y="85"/>
                    </a:cubicBezTo>
                    <a:cubicBezTo>
                      <a:pt x="10" y="105"/>
                      <a:pt x="11" y="132"/>
                      <a:pt x="9" y="153"/>
                    </a:cubicBezTo>
                    <a:cubicBezTo>
                      <a:pt x="6" y="180"/>
                      <a:pt x="6" y="207"/>
                      <a:pt x="0" y="234"/>
                    </a:cubicBezTo>
                    <a:cubicBezTo>
                      <a:pt x="9" y="218"/>
                      <a:pt x="17" y="202"/>
                      <a:pt x="24" y="185"/>
                    </a:cubicBezTo>
                    <a:cubicBezTo>
                      <a:pt x="33" y="163"/>
                      <a:pt x="32" y="138"/>
                      <a:pt x="41" y="117"/>
                    </a:cubicBezTo>
                    <a:cubicBezTo>
                      <a:pt x="50" y="95"/>
                      <a:pt x="69" y="92"/>
                      <a:pt x="87" y="79"/>
                    </a:cubicBezTo>
                    <a:cubicBezTo>
                      <a:pt x="106" y="66"/>
                      <a:pt x="109" y="17"/>
                      <a:pt x="125" y="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0" name="Freeform 1520">
                <a:extLst>
                  <a:ext uri="{FF2B5EF4-FFF2-40B4-BE49-F238E27FC236}">
                    <a16:creationId xmlns:a16="http://schemas.microsoft.com/office/drawing/2014/main" id="{430E231D-D704-98FE-D109-F67FA29076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3127"/>
                <a:ext cx="56" cy="104"/>
              </a:xfrm>
              <a:custGeom>
                <a:avLst/>
                <a:gdLst>
                  <a:gd name="T0" fmla="*/ 144 w 35"/>
                  <a:gd name="T1" fmla="*/ 0 h 66"/>
                  <a:gd name="T2" fmla="*/ 42 w 35"/>
                  <a:gd name="T3" fmla="*/ 95 h 66"/>
                  <a:gd name="T4" fmla="*/ 8 w 35"/>
                  <a:gd name="T5" fmla="*/ 258 h 66"/>
                  <a:gd name="T6" fmla="*/ 131 w 35"/>
                  <a:gd name="T7" fmla="*/ 47 h 6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66">
                    <a:moveTo>
                      <a:pt x="35" y="0"/>
                    </a:moveTo>
                    <a:cubicBezTo>
                      <a:pt x="28" y="10"/>
                      <a:pt x="17" y="15"/>
                      <a:pt x="10" y="24"/>
                    </a:cubicBezTo>
                    <a:cubicBezTo>
                      <a:pt x="0" y="37"/>
                      <a:pt x="2" y="51"/>
                      <a:pt x="2" y="66"/>
                    </a:cubicBezTo>
                    <a:cubicBezTo>
                      <a:pt x="7" y="44"/>
                      <a:pt x="20" y="30"/>
                      <a:pt x="32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1" name="Freeform 1521">
                <a:extLst>
                  <a:ext uri="{FF2B5EF4-FFF2-40B4-BE49-F238E27FC236}">
                    <a16:creationId xmlns:a16="http://schemas.microsoft.com/office/drawing/2014/main" id="{5E48F65C-AA56-4F13-93E8-3A358891D9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0" y="3133"/>
                <a:ext cx="16" cy="11"/>
              </a:xfrm>
              <a:custGeom>
                <a:avLst/>
                <a:gdLst>
                  <a:gd name="T0" fmla="*/ 0 w 10"/>
                  <a:gd name="T1" fmla="*/ 5 h 7"/>
                  <a:gd name="T2" fmla="*/ 16 w 10"/>
                  <a:gd name="T3" fmla="*/ 27 h 7"/>
                  <a:gd name="T4" fmla="*/ 42 w 10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0" h="7">
                    <a:moveTo>
                      <a:pt x="0" y="1"/>
                    </a:moveTo>
                    <a:cubicBezTo>
                      <a:pt x="1" y="4"/>
                      <a:pt x="2" y="6"/>
                      <a:pt x="4" y="7"/>
                    </a:cubicBezTo>
                    <a:cubicBezTo>
                      <a:pt x="7" y="5"/>
                      <a:pt x="9" y="3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2" name="Oval 1522">
                <a:extLst>
                  <a:ext uri="{FF2B5EF4-FFF2-40B4-BE49-F238E27FC236}">
                    <a16:creationId xmlns:a16="http://schemas.microsoft.com/office/drawing/2014/main" id="{A9977954-41DE-A305-2ADB-729BFCC3B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8" y="3334"/>
                <a:ext cx="133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3" name="Oval 1523">
                <a:extLst>
                  <a:ext uri="{FF2B5EF4-FFF2-40B4-BE49-F238E27FC236}">
                    <a16:creationId xmlns:a16="http://schemas.microsoft.com/office/drawing/2014/main" id="{0D7314DB-F443-6870-2365-6870719EA3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3305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4" name="Oval 1524">
                <a:extLst>
                  <a:ext uri="{FF2B5EF4-FFF2-40B4-BE49-F238E27FC236}">
                    <a16:creationId xmlns:a16="http://schemas.microsoft.com/office/drawing/2014/main" id="{5E5DA1ED-7276-598C-3876-687B217066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0" y="3321"/>
                <a:ext cx="134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5" name="Freeform 1525">
                <a:extLst>
                  <a:ext uri="{FF2B5EF4-FFF2-40B4-BE49-F238E27FC236}">
                    <a16:creationId xmlns:a16="http://schemas.microsoft.com/office/drawing/2014/main" id="{86F758A7-15CC-FECC-1B1C-C5EE40FBC2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0" y="3351"/>
                <a:ext cx="103" cy="85"/>
              </a:xfrm>
              <a:custGeom>
                <a:avLst/>
                <a:gdLst>
                  <a:gd name="T0" fmla="*/ 0 w 65"/>
                  <a:gd name="T1" fmla="*/ 124 h 54"/>
                  <a:gd name="T2" fmla="*/ 5 w 65"/>
                  <a:gd name="T3" fmla="*/ 156 h 54"/>
                  <a:gd name="T4" fmla="*/ 120 w 65"/>
                  <a:gd name="T5" fmla="*/ 211 h 54"/>
                  <a:gd name="T6" fmla="*/ 258 w 65"/>
                  <a:gd name="T7" fmla="*/ 87 h 54"/>
                  <a:gd name="T8" fmla="*/ 254 w 65"/>
                  <a:gd name="T9" fmla="*/ 60 h 54"/>
                  <a:gd name="T10" fmla="*/ 138 w 65"/>
                  <a:gd name="T11" fmla="*/ 0 h 54"/>
                  <a:gd name="T12" fmla="*/ 0 w 65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40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40"/>
                      <a:pt x="65" y="22"/>
                    </a:cubicBezTo>
                    <a:cubicBezTo>
                      <a:pt x="65" y="19"/>
                      <a:pt x="64" y="17"/>
                      <a:pt x="64" y="15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6" name="Oval 1526">
                <a:extLst>
                  <a:ext uri="{FF2B5EF4-FFF2-40B4-BE49-F238E27FC236}">
                    <a16:creationId xmlns:a16="http://schemas.microsoft.com/office/drawing/2014/main" id="{46487223-4690-A757-3C04-F41D59E71E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4" y="3350"/>
                <a:ext cx="28" cy="2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7" name="Oval 1527">
                <a:extLst>
                  <a:ext uri="{FF2B5EF4-FFF2-40B4-BE49-F238E27FC236}">
                    <a16:creationId xmlns:a16="http://schemas.microsoft.com/office/drawing/2014/main" id="{FCC368A0-ABCE-A093-9DF7-DA7060BD4C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5" y="3345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8" name="Freeform 1528">
                <a:extLst>
                  <a:ext uri="{FF2B5EF4-FFF2-40B4-BE49-F238E27FC236}">
                    <a16:creationId xmlns:a16="http://schemas.microsoft.com/office/drawing/2014/main" id="{480B9EE4-2553-D25D-50EB-C565F8095D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3391"/>
                <a:ext cx="75" cy="55"/>
              </a:xfrm>
              <a:custGeom>
                <a:avLst/>
                <a:gdLst>
                  <a:gd name="T0" fmla="*/ 191 w 47"/>
                  <a:gd name="T1" fmla="*/ 0 h 35"/>
                  <a:gd name="T2" fmla="*/ 0 w 47"/>
                  <a:gd name="T3" fmla="*/ 101 h 35"/>
                  <a:gd name="T4" fmla="*/ 191 w 47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7" h="35">
                    <a:moveTo>
                      <a:pt x="47" y="0"/>
                    </a:moveTo>
                    <a:cubicBezTo>
                      <a:pt x="40" y="30"/>
                      <a:pt x="17" y="35"/>
                      <a:pt x="0" y="26"/>
                    </a:cubicBezTo>
                    <a:cubicBezTo>
                      <a:pt x="12" y="25"/>
                      <a:pt x="35" y="21"/>
                      <a:pt x="47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9" name="Freeform 1529">
                <a:extLst>
                  <a:ext uri="{FF2B5EF4-FFF2-40B4-BE49-F238E27FC236}">
                    <a16:creationId xmlns:a16="http://schemas.microsoft.com/office/drawing/2014/main" id="{6BE85F8F-76D4-4AFA-0DEC-76C48C11A6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5" y="3015"/>
                <a:ext cx="337" cy="545"/>
              </a:xfrm>
              <a:custGeom>
                <a:avLst/>
                <a:gdLst>
                  <a:gd name="T0" fmla="*/ 661 w 213"/>
                  <a:gd name="T1" fmla="*/ 5 h 345"/>
                  <a:gd name="T2" fmla="*/ 340 w 213"/>
                  <a:gd name="T3" fmla="*/ 202 h 345"/>
                  <a:gd name="T4" fmla="*/ 142 w 213"/>
                  <a:gd name="T5" fmla="*/ 543 h 345"/>
                  <a:gd name="T6" fmla="*/ 74 w 213"/>
                  <a:gd name="T7" fmla="*/ 1054 h 345"/>
                  <a:gd name="T8" fmla="*/ 130 w 213"/>
                  <a:gd name="T9" fmla="*/ 1327 h 345"/>
                  <a:gd name="T10" fmla="*/ 627 w 213"/>
                  <a:gd name="T11" fmla="*/ 1265 h 345"/>
                  <a:gd name="T12" fmla="*/ 812 w 213"/>
                  <a:gd name="T13" fmla="*/ 1107 h 345"/>
                  <a:gd name="T14" fmla="*/ 831 w 213"/>
                  <a:gd name="T15" fmla="*/ 607 h 345"/>
                  <a:gd name="T16" fmla="*/ 774 w 213"/>
                  <a:gd name="T17" fmla="*/ 103 h 345"/>
                  <a:gd name="T18" fmla="*/ 661 w 213"/>
                  <a:gd name="T19" fmla="*/ 5 h 34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3" h="345">
                    <a:moveTo>
                      <a:pt x="167" y="1"/>
                    </a:moveTo>
                    <a:cubicBezTo>
                      <a:pt x="142" y="5"/>
                      <a:pt x="119" y="25"/>
                      <a:pt x="86" y="51"/>
                    </a:cubicBezTo>
                    <a:cubicBezTo>
                      <a:pt x="54" y="77"/>
                      <a:pt x="41" y="85"/>
                      <a:pt x="36" y="138"/>
                    </a:cubicBezTo>
                    <a:cubicBezTo>
                      <a:pt x="31" y="190"/>
                      <a:pt x="32" y="217"/>
                      <a:pt x="19" y="267"/>
                    </a:cubicBezTo>
                    <a:cubicBezTo>
                      <a:pt x="7" y="313"/>
                      <a:pt x="0" y="345"/>
                      <a:pt x="33" y="337"/>
                    </a:cubicBezTo>
                    <a:cubicBezTo>
                      <a:pt x="67" y="328"/>
                      <a:pt x="117" y="328"/>
                      <a:pt x="158" y="321"/>
                    </a:cubicBezTo>
                    <a:cubicBezTo>
                      <a:pt x="198" y="313"/>
                      <a:pt x="200" y="307"/>
                      <a:pt x="205" y="281"/>
                    </a:cubicBezTo>
                    <a:cubicBezTo>
                      <a:pt x="210" y="255"/>
                      <a:pt x="208" y="217"/>
                      <a:pt x="210" y="154"/>
                    </a:cubicBezTo>
                    <a:cubicBezTo>
                      <a:pt x="213" y="91"/>
                      <a:pt x="206" y="48"/>
                      <a:pt x="195" y="26"/>
                    </a:cubicBezTo>
                    <a:cubicBezTo>
                      <a:pt x="187" y="11"/>
                      <a:pt x="179" y="0"/>
                      <a:pt x="167" y="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0" name="Freeform 1530">
                <a:extLst>
                  <a:ext uri="{FF2B5EF4-FFF2-40B4-BE49-F238E27FC236}">
                    <a16:creationId xmlns:a16="http://schemas.microsoft.com/office/drawing/2014/main" id="{C54721E5-5403-08DF-4DA4-2A0731DB75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" y="3103"/>
                <a:ext cx="285" cy="425"/>
              </a:xfrm>
              <a:custGeom>
                <a:avLst/>
                <a:gdLst>
                  <a:gd name="T0" fmla="*/ 196 w 180"/>
                  <a:gd name="T1" fmla="*/ 0 h 269"/>
                  <a:gd name="T2" fmla="*/ 537 w 180"/>
                  <a:gd name="T3" fmla="*/ 52 h 269"/>
                  <a:gd name="T4" fmla="*/ 701 w 180"/>
                  <a:gd name="T5" fmla="*/ 305 h 269"/>
                  <a:gd name="T6" fmla="*/ 652 w 180"/>
                  <a:gd name="T7" fmla="*/ 829 h 269"/>
                  <a:gd name="T8" fmla="*/ 559 w 180"/>
                  <a:gd name="T9" fmla="*/ 1049 h 269"/>
                  <a:gd name="T10" fmla="*/ 143 w 180"/>
                  <a:gd name="T11" fmla="*/ 1038 h 269"/>
                  <a:gd name="T12" fmla="*/ 40 w 180"/>
                  <a:gd name="T13" fmla="*/ 766 h 269"/>
                  <a:gd name="T14" fmla="*/ 35 w 180"/>
                  <a:gd name="T15" fmla="*/ 163 h 269"/>
                  <a:gd name="T16" fmla="*/ 196 w 180"/>
                  <a:gd name="T17" fmla="*/ 0 h 26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0" h="269">
                    <a:moveTo>
                      <a:pt x="49" y="0"/>
                    </a:moveTo>
                    <a:cubicBezTo>
                      <a:pt x="85" y="1"/>
                      <a:pt x="110" y="5"/>
                      <a:pt x="135" y="13"/>
                    </a:cubicBezTo>
                    <a:cubicBezTo>
                      <a:pt x="160" y="21"/>
                      <a:pt x="180" y="37"/>
                      <a:pt x="177" y="77"/>
                    </a:cubicBezTo>
                    <a:cubicBezTo>
                      <a:pt x="173" y="118"/>
                      <a:pt x="170" y="174"/>
                      <a:pt x="164" y="210"/>
                    </a:cubicBezTo>
                    <a:cubicBezTo>
                      <a:pt x="158" y="246"/>
                      <a:pt x="155" y="264"/>
                      <a:pt x="141" y="266"/>
                    </a:cubicBezTo>
                    <a:cubicBezTo>
                      <a:pt x="126" y="269"/>
                      <a:pt x="72" y="268"/>
                      <a:pt x="36" y="263"/>
                    </a:cubicBezTo>
                    <a:cubicBezTo>
                      <a:pt x="0" y="259"/>
                      <a:pt x="11" y="234"/>
                      <a:pt x="10" y="194"/>
                    </a:cubicBezTo>
                    <a:cubicBezTo>
                      <a:pt x="9" y="155"/>
                      <a:pt x="5" y="79"/>
                      <a:pt x="9" y="41"/>
                    </a:cubicBezTo>
                    <a:cubicBezTo>
                      <a:pt x="12" y="0"/>
                      <a:pt x="26" y="1"/>
                      <a:pt x="49" y="0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1" name="Freeform 1531">
                <a:extLst>
                  <a:ext uri="{FF2B5EF4-FFF2-40B4-BE49-F238E27FC236}">
                    <a16:creationId xmlns:a16="http://schemas.microsoft.com/office/drawing/2014/main" id="{43246D85-B3EC-610F-DCEC-C5F1EFA7B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3152"/>
                <a:ext cx="252" cy="363"/>
              </a:xfrm>
              <a:custGeom>
                <a:avLst/>
                <a:gdLst>
                  <a:gd name="T0" fmla="*/ 13 w 159"/>
                  <a:gd name="T1" fmla="*/ 830 h 230"/>
                  <a:gd name="T2" fmla="*/ 342 w 159"/>
                  <a:gd name="T3" fmla="*/ 896 h 230"/>
                  <a:gd name="T4" fmla="*/ 533 w 159"/>
                  <a:gd name="T5" fmla="*/ 777 h 230"/>
                  <a:gd name="T6" fmla="*/ 585 w 159"/>
                  <a:gd name="T7" fmla="*/ 346 h 230"/>
                  <a:gd name="T8" fmla="*/ 537 w 159"/>
                  <a:gd name="T9" fmla="*/ 0 h 230"/>
                  <a:gd name="T10" fmla="*/ 553 w 159"/>
                  <a:gd name="T11" fmla="*/ 245 h 230"/>
                  <a:gd name="T12" fmla="*/ 417 w 159"/>
                  <a:gd name="T13" fmla="*/ 393 h 230"/>
                  <a:gd name="T14" fmla="*/ 390 w 159"/>
                  <a:gd name="T15" fmla="*/ 496 h 230"/>
                  <a:gd name="T16" fmla="*/ 279 w 159"/>
                  <a:gd name="T17" fmla="*/ 543 h 230"/>
                  <a:gd name="T18" fmla="*/ 163 w 159"/>
                  <a:gd name="T19" fmla="*/ 538 h 230"/>
                  <a:gd name="T20" fmla="*/ 149 w 159"/>
                  <a:gd name="T21" fmla="*/ 735 h 230"/>
                  <a:gd name="T22" fmla="*/ 0 w 159"/>
                  <a:gd name="T23" fmla="*/ 810 h 23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59" h="230">
                    <a:moveTo>
                      <a:pt x="3" y="211"/>
                    </a:moveTo>
                    <a:cubicBezTo>
                      <a:pt x="0" y="228"/>
                      <a:pt x="72" y="226"/>
                      <a:pt x="86" y="228"/>
                    </a:cubicBezTo>
                    <a:cubicBezTo>
                      <a:pt x="112" y="230"/>
                      <a:pt x="127" y="226"/>
                      <a:pt x="134" y="198"/>
                    </a:cubicBezTo>
                    <a:cubicBezTo>
                      <a:pt x="143" y="163"/>
                      <a:pt x="144" y="125"/>
                      <a:pt x="147" y="88"/>
                    </a:cubicBezTo>
                    <a:cubicBezTo>
                      <a:pt x="149" y="62"/>
                      <a:pt x="159" y="20"/>
                      <a:pt x="135" y="0"/>
                    </a:cubicBezTo>
                    <a:cubicBezTo>
                      <a:pt x="142" y="18"/>
                      <a:pt x="145" y="43"/>
                      <a:pt x="139" y="62"/>
                    </a:cubicBezTo>
                    <a:cubicBezTo>
                      <a:pt x="132" y="80"/>
                      <a:pt x="113" y="85"/>
                      <a:pt x="105" y="100"/>
                    </a:cubicBezTo>
                    <a:cubicBezTo>
                      <a:pt x="101" y="108"/>
                      <a:pt x="105" y="118"/>
                      <a:pt x="98" y="126"/>
                    </a:cubicBezTo>
                    <a:cubicBezTo>
                      <a:pt x="93" y="133"/>
                      <a:pt x="78" y="138"/>
                      <a:pt x="70" y="138"/>
                    </a:cubicBezTo>
                    <a:cubicBezTo>
                      <a:pt x="60" y="139"/>
                      <a:pt x="49" y="128"/>
                      <a:pt x="41" y="137"/>
                    </a:cubicBezTo>
                    <a:cubicBezTo>
                      <a:pt x="50" y="154"/>
                      <a:pt x="50" y="171"/>
                      <a:pt x="37" y="187"/>
                    </a:cubicBezTo>
                    <a:cubicBezTo>
                      <a:pt x="31" y="196"/>
                      <a:pt x="12" y="211"/>
                      <a:pt x="0" y="20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2" name="Freeform 1532">
                <a:extLst>
                  <a:ext uri="{FF2B5EF4-FFF2-40B4-BE49-F238E27FC236}">
                    <a16:creationId xmlns:a16="http://schemas.microsoft.com/office/drawing/2014/main" id="{811C0627-BED2-8EAF-D9CB-28232F27D4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3119"/>
                <a:ext cx="167" cy="267"/>
              </a:xfrm>
              <a:custGeom>
                <a:avLst/>
                <a:gdLst>
                  <a:gd name="T0" fmla="*/ 13 w 105"/>
                  <a:gd name="T1" fmla="*/ 667 h 169"/>
                  <a:gd name="T2" fmla="*/ 8 w 105"/>
                  <a:gd name="T3" fmla="*/ 389 h 169"/>
                  <a:gd name="T4" fmla="*/ 25 w 105"/>
                  <a:gd name="T5" fmla="*/ 115 h 169"/>
                  <a:gd name="T6" fmla="*/ 164 w 105"/>
                  <a:gd name="T7" fmla="*/ 5 h 169"/>
                  <a:gd name="T8" fmla="*/ 423 w 105"/>
                  <a:gd name="T9" fmla="*/ 35 h 169"/>
                  <a:gd name="T10" fmla="*/ 197 w 105"/>
                  <a:gd name="T11" fmla="*/ 87 h 169"/>
                  <a:gd name="T12" fmla="*/ 121 w 105"/>
                  <a:gd name="T13" fmla="*/ 250 h 169"/>
                  <a:gd name="T14" fmla="*/ 40 w 105"/>
                  <a:gd name="T15" fmla="*/ 335 h 169"/>
                  <a:gd name="T16" fmla="*/ 21 w 105"/>
                  <a:gd name="T17" fmla="*/ 434 h 16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69">
                    <a:moveTo>
                      <a:pt x="3" y="169"/>
                    </a:moveTo>
                    <a:cubicBezTo>
                      <a:pt x="0" y="145"/>
                      <a:pt x="2" y="122"/>
                      <a:pt x="2" y="99"/>
                    </a:cubicBezTo>
                    <a:cubicBezTo>
                      <a:pt x="1" y="75"/>
                      <a:pt x="2" y="53"/>
                      <a:pt x="6" y="29"/>
                    </a:cubicBezTo>
                    <a:cubicBezTo>
                      <a:pt x="10" y="8"/>
                      <a:pt x="17" y="0"/>
                      <a:pt x="41" y="1"/>
                    </a:cubicBezTo>
                    <a:cubicBezTo>
                      <a:pt x="60" y="2"/>
                      <a:pt x="88" y="2"/>
                      <a:pt x="105" y="9"/>
                    </a:cubicBezTo>
                    <a:cubicBezTo>
                      <a:pt x="91" y="21"/>
                      <a:pt x="65" y="3"/>
                      <a:pt x="49" y="22"/>
                    </a:cubicBezTo>
                    <a:cubicBezTo>
                      <a:pt x="40" y="34"/>
                      <a:pt x="43" y="52"/>
                      <a:pt x="30" y="63"/>
                    </a:cubicBezTo>
                    <a:cubicBezTo>
                      <a:pt x="20" y="71"/>
                      <a:pt x="14" y="72"/>
                      <a:pt x="10" y="85"/>
                    </a:cubicBezTo>
                    <a:cubicBezTo>
                      <a:pt x="7" y="94"/>
                      <a:pt x="9" y="103"/>
                      <a:pt x="5" y="110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3" name="Freeform 1533">
                <a:extLst>
                  <a:ext uri="{FF2B5EF4-FFF2-40B4-BE49-F238E27FC236}">
                    <a16:creationId xmlns:a16="http://schemas.microsoft.com/office/drawing/2014/main" id="{8656812F-A599-76AE-13E4-5689946E3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" y="3133"/>
                <a:ext cx="43" cy="63"/>
              </a:xfrm>
              <a:custGeom>
                <a:avLst/>
                <a:gdLst>
                  <a:gd name="T0" fmla="*/ 61 w 27"/>
                  <a:gd name="T1" fmla="*/ 0 h 40"/>
                  <a:gd name="T2" fmla="*/ 16 w 27"/>
                  <a:gd name="T3" fmla="*/ 156 h 40"/>
                  <a:gd name="T4" fmla="*/ 108 w 27"/>
                  <a:gd name="T5" fmla="*/ 13 h 40"/>
                  <a:gd name="T6" fmla="*/ 97 w 2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7" h="40">
                    <a:moveTo>
                      <a:pt x="15" y="0"/>
                    </a:moveTo>
                    <a:cubicBezTo>
                      <a:pt x="4" y="5"/>
                      <a:pt x="0" y="31"/>
                      <a:pt x="4" y="40"/>
                    </a:cubicBezTo>
                    <a:cubicBezTo>
                      <a:pt x="16" y="30"/>
                      <a:pt x="7" y="9"/>
                      <a:pt x="27" y="3"/>
                    </a:cubicBezTo>
                    <a:cubicBezTo>
                      <a:pt x="27" y="1"/>
                      <a:pt x="25" y="1"/>
                      <a:pt x="2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4" name="Freeform 1534">
                <a:extLst>
                  <a:ext uri="{FF2B5EF4-FFF2-40B4-BE49-F238E27FC236}">
                    <a16:creationId xmlns:a16="http://schemas.microsoft.com/office/drawing/2014/main" id="{BD3ED946-40B0-FB3B-F238-626A5D60DC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" y="3154"/>
                <a:ext cx="11" cy="14"/>
              </a:xfrm>
              <a:custGeom>
                <a:avLst/>
                <a:gdLst>
                  <a:gd name="T0" fmla="*/ 8 w 7"/>
                  <a:gd name="T1" fmla="*/ 5 h 9"/>
                  <a:gd name="T2" fmla="*/ 8 w 7"/>
                  <a:gd name="T3" fmla="*/ 34 h 9"/>
                  <a:gd name="T4" fmla="*/ 27 w 7"/>
                  <a:gd name="T5" fmla="*/ 12 h 9"/>
                  <a:gd name="T6" fmla="*/ 14 w 7"/>
                  <a:gd name="T7" fmla="*/ 12 h 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2" y="1"/>
                    </a:moveTo>
                    <a:cubicBezTo>
                      <a:pt x="0" y="4"/>
                      <a:pt x="0" y="6"/>
                      <a:pt x="2" y="9"/>
                    </a:cubicBezTo>
                    <a:cubicBezTo>
                      <a:pt x="7" y="7"/>
                      <a:pt x="6" y="7"/>
                      <a:pt x="7" y="3"/>
                    </a:cubicBezTo>
                    <a:cubicBezTo>
                      <a:pt x="6" y="0"/>
                      <a:pt x="6" y="2"/>
                      <a:pt x="4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5" name="Oval 1535">
                <a:extLst>
                  <a:ext uri="{FF2B5EF4-FFF2-40B4-BE49-F238E27FC236}">
                    <a16:creationId xmlns:a16="http://schemas.microsoft.com/office/drawing/2014/main" id="{120558F1-1297-591D-6562-C2791E2DB3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" y="3291"/>
                <a:ext cx="133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6" name="Oval 1536">
                <a:extLst>
                  <a:ext uri="{FF2B5EF4-FFF2-40B4-BE49-F238E27FC236}">
                    <a16:creationId xmlns:a16="http://schemas.microsoft.com/office/drawing/2014/main" id="{F1E8EED4-D582-D637-92BA-844A00E8F5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" y="3264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7" name="Oval 1537">
                <a:extLst>
                  <a:ext uri="{FF2B5EF4-FFF2-40B4-BE49-F238E27FC236}">
                    <a16:creationId xmlns:a16="http://schemas.microsoft.com/office/drawing/2014/main" id="{2CCC8139-B790-D198-539D-A0E337F837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4" y="3280"/>
                <a:ext cx="133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8" name="Freeform 1538">
                <a:extLst>
                  <a:ext uri="{FF2B5EF4-FFF2-40B4-BE49-F238E27FC236}">
                    <a16:creationId xmlns:a16="http://schemas.microsoft.com/office/drawing/2014/main" id="{FE317095-7E07-13A2-D253-116962D9B4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" y="3310"/>
                <a:ext cx="103" cy="85"/>
              </a:xfrm>
              <a:custGeom>
                <a:avLst/>
                <a:gdLst>
                  <a:gd name="T0" fmla="*/ 0 w 65"/>
                  <a:gd name="T1" fmla="*/ 124 h 54"/>
                  <a:gd name="T2" fmla="*/ 5 w 65"/>
                  <a:gd name="T3" fmla="*/ 151 h 54"/>
                  <a:gd name="T4" fmla="*/ 120 w 65"/>
                  <a:gd name="T5" fmla="*/ 211 h 54"/>
                  <a:gd name="T6" fmla="*/ 258 w 65"/>
                  <a:gd name="T7" fmla="*/ 87 h 54"/>
                  <a:gd name="T8" fmla="*/ 254 w 65"/>
                  <a:gd name="T9" fmla="*/ 55 h 54"/>
                  <a:gd name="T10" fmla="*/ 138 w 65"/>
                  <a:gd name="T11" fmla="*/ 0 h 54"/>
                  <a:gd name="T12" fmla="*/ 0 w 65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39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39"/>
                      <a:pt x="65" y="22"/>
                    </a:cubicBezTo>
                    <a:cubicBezTo>
                      <a:pt x="65" y="19"/>
                      <a:pt x="65" y="17"/>
                      <a:pt x="64" y="14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9" name="Oval 1539">
                <a:extLst>
                  <a:ext uri="{FF2B5EF4-FFF2-40B4-BE49-F238E27FC236}">
                    <a16:creationId xmlns:a16="http://schemas.microsoft.com/office/drawing/2014/main" id="{C78EB037-14DA-0A12-D65A-F578A344F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8" y="3308"/>
                <a:ext cx="27" cy="2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0" name="Oval 1540">
                <a:extLst>
                  <a:ext uri="{FF2B5EF4-FFF2-40B4-BE49-F238E27FC236}">
                    <a16:creationId xmlns:a16="http://schemas.microsoft.com/office/drawing/2014/main" id="{81B08CF0-1D23-2E59-0535-745A027F00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8" y="3304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1" name="Freeform 1541">
                <a:extLst>
                  <a:ext uri="{FF2B5EF4-FFF2-40B4-BE49-F238E27FC236}">
                    <a16:creationId xmlns:a16="http://schemas.microsoft.com/office/drawing/2014/main" id="{2A88D48C-645F-4B7C-36BB-EFBC6EE10C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" y="3350"/>
                <a:ext cx="73" cy="55"/>
              </a:xfrm>
              <a:custGeom>
                <a:avLst/>
                <a:gdLst>
                  <a:gd name="T0" fmla="*/ 184 w 46"/>
                  <a:gd name="T1" fmla="*/ 0 h 35"/>
                  <a:gd name="T2" fmla="*/ 0 w 46"/>
                  <a:gd name="T3" fmla="*/ 101 h 35"/>
                  <a:gd name="T4" fmla="*/ 184 w 46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35">
                    <a:moveTo>
                      <a:pt x="46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1" y="25"/>
                      <a:pt x="34" y="21"/>
                      <a:pt x="46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2" name="Freeform 1542">
                <a:extLst>
                  <a:ext uri="{FF2B5EF4-FFF2-40B4-BE49-F238E27FC236}">
                    <a16:creationId xmlns:a16="http://schemas.microsoft.com/office/drawing/2014/main" id="{2764C637-D2CC-3AAA-7F62-16CB186B1C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" y="3103"/>
                <a:ext cx="285" cy="425"/>
              </a:xfrm>
              <a:custGeom>
                <a:avLst/>
                <a:gdLst>
                  <a:gd name="T0" fmla="*/ 196 w 180"/>
                  <a:gd name="T1" fmla="*/ 0 h 269"/>
                  <a:gd name="T2" fmla="*/ 537 w 180"/>
                  <a:gd name="T3" fmla="*/ 52 h 269"/>
                  <a:gd name="T4" fmla="*/ 701 w 180"/>
                  <a:gd name="T5" fmla="*/ 305 h 269"/>
                  <a:gd name="T6" fmla="*/ 652 w 180"/>
                  <a:gd name="T7" fmla="*/ 829 h 269"/>
                  <a:gd name="T8" fmla="*/ 559 w 180"/>
                  <a:gd name="T9" fmla="*/ 1049 h 269"/>
                  <a:gd name="T10" fmla="*/ 143 w 180"/>
                  <a:gd name="T11" fmla="*/ 1038 h 269"/>
                  <a:gd name="T12" fmla="*/ 40 w 180"/>
                  <a:gd name="T13" fmla="*/ 766 h 269"/>
                  <a:gd name="T14" fmla="*/ 35 w 180"/>
                  <a:gd name="T15" fmla="*/ 163 h 269"/>
                  <a:gd name="T16" fmla="*/ 196 w 180"/>
                  <a:gd name="T17" fmla="*/ 0 h 26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0" h="269">
                    <a:moveTo>
                      <a:pt x="49" y="0"/>
                    </a:moveTo>
                    <a:cubicBezTo>
                      <a:pt x="85" y="1"/>
                      <a:pt x="110" y="5"/>
                      <a:pt x="135" y="13"/>
                    </a:cubicBezTo>
                    <a:cubicBezTo>
                      <a:pt x="160" y="21"/>
                      <a:pt x="180" y="37"/>
                      <a:pt x="177" y="77"/>
                    </a:cubicBezTo>
                    <a:cubicBezTo>
                      <a:pt x="173" y="118"/>
                      <a:pt x="170" y="174"/>
                      <a:pt x="164" y="210"/>
                    </a:cubicBezTo>
                    <a:cubicBezTo>
                      <a:pt x="158" y="246"/>
                      <a:pt x="155" y="264"/>
                      <a:pt x="141" y="266"/>
                    </a:cubicBezTo>
                    <a:cubicBezTo>
                      <a:pt x="126" y="269"/>
                      <a:pt x="72" y="268"/>
                      <a:pt x="36" y="263"/>
                    </a:cubicBezTo>
                    <a:cubicBezTo>
                      <a:pt x="0" y="259"/>
                      <a:pt x="11" y="234"/>
                      <a:pt x="10" y="194"/>
                    </a:cubicBezTo>
                    <a:cubicBezTo>
                      <a:pt x="9" y="155"/>
                      <a:pt x="5" y="79"/>
                      <a:pt x="9" y="41"/>
                    </a:cubicBezTo>
                    <a:cubicBezTo>
                      <a:pt x="12" y="0"/>
                      <a:pt x="26" y="1"/>
                      <a:pt x="49" y="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3" name="Freeform 1543">
                <a:extLst>
                  <a:ext uri="{FF2B5EF4-FFF2-40B4-BE49-F238E27FC236}">
                    <a16:creationId xmlns:a16="http://schemas.microsoft.com/office/drawing/2014/main" id="{C5FDF643-7F15-D220-1D62-9664E1C6E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" y="2986"/>
                <a:ext cx="293" cy="542"/>
              </a:xfrm>
              <a:custGeom>
                <a:avLst/>
                <a:gdLst>
                  <a:gd name="T0" fmla="*/ 163 w 185"/>
                  <a:gd name="T1" fmla="*/ 27 h 343"/>
                  <a:gd name="T2" fmla="*/ 469 w 185"/>
                  <a:gd name="T3" fmla="*/ 111 h 343"/>
                  <a:gd name="T4" fmla="*/ 708 w 185"/>
                  <a:gd name="T5" fmla="*/ 284 h 343"/>
                  <a:gd name="T6" fmla="*/ 672 w 185"/>
                  <a:gd name="T7" fmla="*/ 662 h 343"/>
                  <a:gd name="T8" fmla="*/ 660 w 185"/>
                  <a:gd name="T9" fmla="*/ 1226 h 343"/>
                  <a:gd name="T10" fmla="*/ 456 w 185"/>
                  <a:gd name="T11" fmla="*/ 1305 h 343"/>
                  <a:gd name="T12" fmla="*/ 48 w 185"/>
                  <a:gd name="T13" fmla="*/ 1258 h 343"/>
                  <a:gd name="T14" fmla="*/ 21 w 185"/>
                  <a:gd name="T15" fmla="*/ 645 h 343"/>
                  <a:gd name="T16" fmla="*/ 163 w 185"/>
                  <a:gd name="T17" fmla="*/ 27 h 3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43">
                    <a:moveTo>
                      <a:pt x="41" y="7"/>
                    </a:moveTo>
                    <a:cubicBezTo>
                      <a:pt x="81" y="0"/>
                      <a:pt x="91" y="11"/>
                      <a:pt x="118" y="28"/>
                    </a:cubicBezTo>
                    <a:cubicBezTo>
                      <a:pt x="144" y="44"/>
                      <a:pt x="171" y="54"/>
                      <a:pt x="178" y="72"/>
                    </a:cubicBezTo>
                    <a:cubicBezTo>
                      <a:pt x="185" y="89"/>
                      <a:pt x="172" y="113"/>
                      <a:pt x="169" y="168"/>
                    </a:cubicBezTo>
                    <a:cubicBezTo>
                      <a:pt x="165" y="223"/>
                      <a:pt x="165" y="291"/>
                      <a:pt x="166" y="311"/>
                    </a:cubicBezTo>
                    <a:cubicBezTo>
                      <a:pt x="168" y="331"/>
                      <a:pt x="143" y="333"/>
                      <a:pt x="115" y="331"/>
                    </a:cubicBezTo>
                    <a:cubicBezTo>
                      <a:pt x="91" y="330"/>
                      <a:pt x="20" y="343"/>
                      <a:pt x="12" y="319"/>
                    </a:cubicBezTo>
                    <a:cubicBezTo>
                      <a:pt x="4" y="295"/>
                      <a:pt x="0" y="213"/>
                      <a:pt x="5" y="163"/>
                    </a:cubicBezTo>
                    <a:cubicBezTo>
                      <a:pt x="11" y="113"/>
                      <a:pt x="2" y="17"/>
                      <a:pt x="41" y="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4" name="Freeform 1544">
                <a:extLst>
                  <a:ext uri="{FF2B5EF4-FFF2-40B4-BE49-F238E27FC236}">
                    <a16:creationId xmlns:a16="http://schemas.microsoft.com/office/drawing/2014/main" id="{C25A19BC-BFFD-A848-DB30-80CA87747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3" y="3090"/>
                <a:ext cx="259" cy="411"/>
              </a:xfrm>
              <a:custGeom>
                <a:avLst/>
                <a:gdLst>
                  <a:gd name="T0" fmla="*/ 0 w 163"/>
                  <a:gd name="T1" fmla="*/ 809 h 260"/>
                  <a:gd name="T2" fmla="*/ 60 w 163"/>
                  <a:gd name="T3" fmla="*/ 999 h 260"/>
                  <a:gd name="T4" fmla="*/ 267 w 163"/>
                  <a:gd name="T5" fmla="*/ 1015 h 260"/>
                  <a:gd name="T6" fmla="*/ 481 w 163"/>
                  <a:gd name="T7" fmla="*/ 1004 h 260"/>
                  <a:gd name="T8" fmla="*/ 561 w 163"/>
                  <a:gd name="T9" fmla="*/ 920 h 260"/>
                  <a:gd name="T10" fmla="*/ 561 w 163"/>
                  <a:gd name="T11" fmla="*/ 730 h 260"/>
                  <a:gd name="T12" fmla="*/ 574 w 163"/>
                  <a:gd name="T13" fmla="*/ 420 h 260"/>
                  <a:gd name="T14" fmla="*/ 647 w 163"/>
                  <a:gd name="T15" fmla="*/ 103 h 260"/>
                  <a:gd name="T16" fmla="*/ 558 w 163"/>
                  <a:gd name="T17" fmla="*/ 0 h 260"/>
                  <a:gd name="T18" fmla="*/ 580 w 163"/>
                  <a:gd name="T19" fmla="*/ 111 h 260"/>
                  <a:gd name="T20" fmla="*/ 502 w 163"/>
                  <a:gd name="T21" fmla="*/ 345 h 260"/>
                  <a:gd name="T22" fmla="*/ 454 w 163"/>
                  <a:gd name="T23" fmla="*/ 522 h 260"/>
                  <a:gd name="T24" fmla="*/ 353 w 163"/>
                  <a:gd name="T25" fmla="*/ 640 h 260"/>
                  <a:gd name="T26" fmla="*/ 176 w 163"/>
                  <a:gd name="T27" fmla="*/ 654 h 260"/>
                  <a:gd name="T28" fmla="*/ 192 w 163"/>
                  <a:gd name="T29" fmla="*/ 722 h 260"/>
                  <a:gd name="T30" fmla="*/ 27 w 163"/>
                  <a:gd name="T31" fmla="*/ 873 h 26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63" h="260">
                    <a:moveTo>
                      <a:pt x="0" y="205"/>
                    </a:moveTo>
                    <a:cubicBezTo>
                      <a:pt x="4" y="219"/>
                      <a:pt x="1" y="244"/>
                      <a:pt x="15" y="253"/>
                    </a:cubicBezTo>
                    <a:cubicBezTo>
                      <a:pt x="27" y="260"/>
                      <a:pt x="53" y="257"/>
                      <a:pt x="67" y="257"/>
                    </a:cubicBezTo>
                    <a:cubicBezTo>
                      <a:pt x="83" y="257"/>
                      <a:pt x="104" y="257"/>
                      <a:pt x="120" y="254"/>
                    </a:cubicBezTo>
                    <a:cubicBezTo>
                      <a:pt x="130" y="251"/>
                      <a:pt x="138" y="244"/>
                      <a:pt x="140" y="233"/>
                    </a:cubicBezTo>
                    <a:cubicBezTo>
                      <a:pt x="144" y="219"/>
                      <a:pt x="140" y="200"/>
                      <a:pt x="140" y="185"/>
                    </a:cubicBezTo>
                    <a:cubicBezTo>
                      <a:pt x="141" y="159"/>
                      <a:pt x="140" y="132"/>
                      <a:pt x="143" y="106"/>
                    </a:cubicBezTo>
                    <a:cubicBezTo>
                      <a:pt x="146" y="79"/>
                      <a:pt x="159" y="52"/>
                      <a:pt x="161" y="26"/>
                    </a:cubicBezTo>
                    <a:cubicBezTo>
                      <a:pt x="163" y="2"/>
                      <a:pt x="148" y="14"/>
                      <a:pt x="139" y="0"/>
                    </a:cubicBezTo>
                    <a:cubicBezTo>
                      <a:pt x="141" y="11"/>
                      <a:pt x="148" y="14"/>
                      <a:pt x="145" y="28"/>
                    </a:cubicBezTo>
                    <a:cubicBezTo>
                      <a:pt x="142" y="48"/>
                      <a:pt x="132" y="68"/>
                      <a:pt x="125" y="87"/>
                    </a:cubicBezTo>
                    <a:cubicBezTo>
                      <a:pt x="119" y="103"/>
                      <a:pt x="114" y="115"/>
                      <a:pt x="113" y="132"/>
                    </a:cubicBezTo>
                    <a:cubicBezTo>
                      <a:pt x="112" y="148"/>
                      <a:pt x="105" y="159"/>
                      <a:pt x="88" y="162"/>
                    </a:cubicBezTo>
                    <a:cubicBezTo>
                      <a:pt x="78" y="164"/>
                      <a:pt x="51" y="160"/>
                      <a:pt x="44" y="166"/>
                    </a:cubicBezTo>
                    <a:cubicBezTo>
                      <a:pt x="36" y="173"/>
                      <a:pt x="44" y="176"/>
                      <a:pt x="48" y="183"/>
                    </a:cubicBezTo>
                    <a:cubicBezTo>
                      <a:pt x="63" y="211"/>
                      <a:pt x="32" y="254"/>
                      <a:pt x="7" y="22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5" name="Freeform 1545">
                <a:extLst>
                  <a:ext uri="{FF2B5EF4-FFF2-40B4-BE49-F238E27FC236}">
                    <a16:creationId xmlns:a16="http://schemas.microsoft.com/office/drawing/2014/main" id="{A1210B1C-D4DC-2EA4-5711-B6A07C872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" y="3000"/>
                <a:ext cx="199" cy="242"/>
              </a:xfrm>
              <a:custGeom>
                <a:avLst/>
                <a:gdLst>
                  <a:gd name="T0" fmla="*/ 0 w 126"/>
                  <a:gd name="T1" fmla="*/ 606 h 153"/>
                  <a:gd name="T2" fmla="*/ 22 w 126"/>
                  <a:gd name="T3" fmla="*/ 318 h 153"/>
                  <a:gd name="T4" fmla="*/ 90 w 126"/>
                  <a:gd name="T5" fmla="*/ 63 h 153"/>
                  <a:gd name="T6" fmla="*/ 287 w 126"/>
                  <a:gd name="T7" fmla="*/ 68 h 153"/>
                  <a:gd name="T8" fmla="*/ 406 w 126"/>
                  <a:gd name="T9" fmla="*/ 142 h 153"/>
                  <a:gd name="T10" fmla="*/ 496 w 126"/>
                  <a:gd name="T11" fmla="*/ 212 h 153"/>
                  <a:gd name="T12" fmla="*/ 300 w 126"/>
                  <a:gd name="T13" fmla="*/ 155 h 153"/>
                  <a:gd name="T14" fmla="*/ 164 w 126"/>
                  <a:gd name="T15" fmla="*/ 259 h 153"/>
                  <a:gd name="T16" fmla="*/ 82 w 126"/>
                  <a:gd name="T17" fmla="*/ 345 h 153"/>
                  <a:gd name="T18" fmla="*/ 21 w 126"/>
                  <a:gd name="T19" fmla="*/ 511 h 1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6" h="153">
                    <a:moveTo>
                      <a:pt x="0" y="153"/>
                    </a:moveTo>
                    <a:cubicBezTo>
                      <a:pt x="7" y="130"/>
                      <a:pt x="5" y="104"/>
                      <a:pt x="6" y="80"/>
                    </a:cubicBezTo>
                    <a:cubicBezTo>
                      <a:pt x="8" y="60"/>
                      <a:pt x="9" y="32"/>
                      <a:pt x="23" y="16"/>
                    </a:cubicBezTo>
                    <a:cubicBezTo>
                      <a:pt x="37" y="0"/>
                      <a:pt x="59" y="10"/>
                      <a:pt x="73" y="17"/>
                    </a:cubicBezTo>
                    <a:cubicBezTo>
                      <a:pt x="84" y="23"/>
                      <a:pt x="93" y="28"/>
                      <a:pt x="103" y="36"/>
                    </a:cubicBezTo>
                    <a:cubicBezTo>
                      <a:pt x="110" y="42"/>
                      <a:pt x="121" y="46"/>
                      <a:pt x="126" y="54"/>
                    </a:cubicBezTo>
                    <a:cubicBezTo>
                      <a:pt x="112" y="48"/>
                      <a:pt x="92" y="36"/>
                      <a:pt x="76" y="39"/>
                    </a:cubicBezTo>
                    <a:cubicBezTo>
                      <a:pt x="58" y="42"/>
                      <a:pt x="56" y="58"/>
                      <a:pt x="42" y="66"/>
                    </a:cubicBezTo>
                    <a:cubicBezTo>
                      <a:pt x="32" y="72"/>
                      <a:pt x="25" y="74"/>
                      <a:pt x="21" y="87"/>
                    </a:cubicBezTo>
                    <a:cubicBezTo>
                      <a:pt x="17" y="99"/>
                      <a:pt x="11" y="117"/>
                      <a:pt x="5" y="12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6" name="Freeform 1546">
                <a:extLst>
                  <a:ext uri="{FF2B5EF4-FFF2-40B4-BE49-F238E27FC236}">
                    <a16:creationId xmlns:a16="http://schemas.microsoft.com/office/drawing/2014/main" id="{331E8ADD-7C91-487D-F942-215C28373D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" y="3026"/>
                <a:ext cx="62" cy="57"/>
              </a:xfrm>
              <a:custGeom>
                <a:avLst/>
                <a:gdLst>
                  <a:gd name="T0" fmla="*/ 95 w 39"/>
                  <a:gd name="T1" fmla="*/ 0 h 36"/>
                  <a:gd name="T2" fmla="*/ 0 w 39"/>
                  <a:gd name="T3" fmla="*/ 143 h 36"/>
                  <a:gd name="T4" fmla="*/ 56 w 39"/>
                  <a:gd name="T5" fmla="*/ 60 h 36"/>
                  <a:gd name="T6" fmla="*/ 157 w 39"/>
                  <a:gd name="T7" fmla="*/ 27 h 36"/>
                  <a:gd name="T8" fmla="*/ 121 w 39"/>
                  <a:gd name="T9" fmla="*/ 13 h 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9" h="36">
                    <a:moveTo>
                      <a:pt x="24" y="0"/>
                    </a:moveTo>
                    <a:cubicBezTo>
                      <a:pt x="7" y="0"/>
                      <a:pt x="0" y="22"/>
                      <a:pt x="0" y="36"/>
                    </a:cubicBezTo>
                    <a:cubicBezTo>
                      <a:pt x="7" y="32"/>
                      <a:pt x="8" y="20"/>
                      <a:pt x="14" y="15"/>
                    </a:cubicBezTo>
                    <a:cubicBezTo>
                      <a:pt x="22" y="8"/>
                      <a:pt x="30" y="10"/>
                      <a:pt x="39" y="7"/>
                    </a:cubicBezTo>
                    <a:cubicBezTo>
                      <a:pt x="36" y="4"/>
                      <a:pt x="33" y="3"/>
                      <a:pt x="3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7" name="Freeform 1547">
                <a:extLst>
                  <a:ext uri="{FF2B5EF4-FFF2-40B4-BE49-F238E27FC236}">
                    <a16:creationId xmlns:a16="http://schemas.microsoft.com/office/drawing/2014/main" id="{764FD2BC-97DE-1ECE-2DCA-8810BB77E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" y="3034"/>
                <a:ext cx="12" cy="12"/>
              </a:xfrm>
              <a:custGeom>
                <a:avLst/>
                <a:gdLst>
                  <a:gd name="T0" fmla="*/ 8 w 8"/>
                  <a:gd name="T1" fmla="*/ 0 h 8"/>
                  <a:gd name="T2" fmla="*/ 14 w 8"/>
                  <a:gd name="T3" fmla="*/ 27 h 8"/>
                  <a:gd name="T4" fmla="*/ 18 w 8"/>
                  <a:gd name="T5" fmla="*/ 5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8">
                    <a:moveTo>
                      <a:pt x="2" y="0"/>
                    </a:moveTo>
                    <a:cubicBezTo>
                      <a:pt x="0" y="4"/>
                      <a:pt x="0" y="7"/>
                      <a:pt x="4" y="8"/>
                    </a:cubicBezTo>
                    <a:cubicBezTo>
                      <a:pt x="8" y="6"/>
                      <a:pt x="6" y="4"/>
                      <a:pt x="5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8" name="Oval 1548">
                <a:extLst>
                  <a:ext uri="{FF2B5EF4-FFF2-40B4-BE49-F238E27FC236}">
                    <a16:creationId xmlns:a16="http://schemas.microsoft.com/office/drawing/2014/main" id="{35C479F8-443F-005A-B430-D561ABCE12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4" y="3255"/>
                <a:ext cx="134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9" name="Oval 1549">
                <a:extLst>
                  <a:ext uri="{FF2B5EF4-FFF2-40B4-BE49-F238E27FC236}">
                    <a16:creationId xmlns:a16="http://schemas.microsoft.com/office/drawing/2014/main" id="{D69112FC-693E-957A-DE9D-93A58D0DC4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3226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0" name="Oval 1550">
                <a:extLst>
                  <a:ext uri="{FF2B5EF4-FFF2-40B4-BE49-F238E27FC236}">
                    <a16:creationId xmlns:a16="http://schemas.microsoft.com/office/drawing/2014/main" id="{FD0584CD-496C-1180-846E-D8F7F7C944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" y="3242"/>
                <a:ext cx="133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1" name="Freeform 1551">
                <a:extLst>
                  <a:ext uri="{FF2B5EF4-FFF2-40B4-BE49-F238E27FC236}">
                    <a16:creationId xmlns:a16="http://schemas.microsoft.com/office/drawing/2014/main" id="{2D3C0D15-A9A7-C245-642D-C0526300E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" y="3272"/>
                <a:ext cx="103" cy="85"/>
              </a:xfrm>
              <a:custGeom>
                <a:avLst/>
                <a:gdLst>
                  <a:gd name="T0" fmla="*/ 0 w 65"/>
                  <a:gd name="T1" fmla="*/ 124 h 54"/>
                  <a:gd name="T2" fmla="*/ 5 w 65"/>
                  <a:gd name="T3" fmla="*/ 151 h 54"/>
                  <a:gd name="T4" fmla="*/ 120 w 65"/>
                  <a:gd name="T5" fmla="*/ 211 h 54"/>
                  <a:gd name="T6" fmla="*/ 258 w 65"/>
                  <a:gd name="T7" fmla="*/ 87 h 54"/>
                  <a:gd name="T8" fmla="*/ 254 w 65"/>
                  <a:gd name="T9" fmla="*/ 60 h 54"/>
                  <a:gd name="T10" fmla="*/ 138 w 65"/>
                  <a:gd name="T11" fmla="*/ 0 h 54"/>
                  <a:gd name="T12" fmla="*/ 0 w 65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39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40"/>
                      <a:pt x="65" y="22"/>
                    </a:cubicBezTo>
                    <a:cubicBezTo>
                      <a:pt x="65" y="19"/>
                      <a:pt x="64" y="17"/>
                      <a:pt x="64" y="15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2" name="Oval 1552">
                <a:extLst>
                  <a:ext uri="{FF2B5EF4-FFF2-40B4-BE49-F238E27FC236}">
                    <a16:creationId xmlns:a16="http://schemas.microsoft.com/office/drawing/2014/main" id="{6255913B-DB6B-AB9B-6AF8-98358CDD85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" y="3271"/>
                <a:ext cx="27" cy="2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3" name="Oval 1553">
                <a:extLst>
                  <a:ext uri="{FF2B5EF4-FFF2-40B4-BE49-F238E27FC236}">
                    <a16:creationId xmlns:a16="http://schemas.microsoft.com/office/drawing/2014/main" id="{ED834447-69F9-A140-D182-C17CE9DCFC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" y="3266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4" name="Freeform 1554">
                <a:extLst>
                  <a:ext uri="{FF2B5EF4-FFF2-40B4-BE49-F238E27FC236}">
                    <a16:creationId xmlns:a16="http://schemas.microsoft.com/office/drawing/2014/main" id="{64CCB1F6-E542-24AA-8B61-FC8C75207B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" y="3312"/>
                <a:ext cx="73" cy="55"/>
              </a:xfrm>
              <a:custGeom>
                <a:avLst/>
                <a:gdLst>
                  <a:gd name="T0" fmla="*/ 184 w 46"/>
                  <a:gd name="T1" fmla="*/ 0 h 35"/>
                  <a:gd name="T2" fmla="*/ 0 w 46"/>
                  <a:gd name="T3" fmla="*/ 101 h 35"/>
                  <a:gd name="T4" fmla="*/ 184 w 46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35">
                    <a:moveTo>
                      <a:pt x="46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1" y="25"/>
                      <a:pt x="34" y="21"/>
                      <a:pt x="46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5" name="Freeform 1555">
                <a:extLst>
                  <a:ext uri="{FF2B5EF4-FFF2-40B4-BE49-F238E27FC236}">
                    <a16:creationId xmlns:a16="http://schemas.microsoft.com/office/drawing/2014/main" id="{BB81D657-8CC5-BBCC-BE6D-0571D1D2D2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" y="2986"/>
                <a:ext cx="293" cy="542"/>
              </a:xfrm>
              <a:custGeom>
                <a:avLst/>
                <a:gdLst>
                  <a:gd name="T0" fmla="*/ 163 w 185"/>
                  <a:gd name="T1" fmla="*/ 27 h 343"/>
                  <a:gd name="T2" fmla="*/ 469 w 185"/>
                  <a:gd name="T3" fmla="*/ 111 h 343"/>
                  <a:gd name="T4" fmla="*/ 708 w 185"/>
                  <a:gd name="T5" fmla="*/ 284 h 343"/>
                  <a:gd name="T6" fmla="*/ 672 w 185"/>
                  <a:gd name="T7" fmla="*/ 662 h 343"/>
                  <a:gd name="T8" fmla="*/ 660 w 185"/>
                  <a:gd name="T9" fmla="*/ 1226 h 343"/>
                  <a:gd name="T10" fmla="*/ 456 w 185"/>
                  <a:gd name="T11" fmla="*/ 1305 h 343"/>
                  <a:gd name="T12" fmla="*/ 48 w 185"/>
                  <a:gd name="T13" fmla="*/ 1258 h 343"/>
                  <a:gd name="T14" fmla="*/ 21 w 185"/>
                  <a:gd name="T15" fmla="*/ 645 h 343"/>
                  <a:gd name="T16" fmla="*/ 163 w 185"/>
                  <a:gd name="T17" fmla="*/ 27 h 3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43">
                    <a:moveTo>
                      <a:pt x="41" y="7"/>
                    </a:moveTo>
                    <a:cubicBezTo>
                      <a:pt x="81" y="0"/>
                      <a:pt x="91" y="11"/>
                      <a:pt x="118" y="28"/>
                    </a:cubicBezTo>
                    <a:cubicBezTo>
                      <a:pt x="144" y="44"/>
                      <a:pt x="171" y="54"/>
                      <a:pt x="178" y="72"/>
                    </a:cubicBezTo>
                    <a:cubicBezTo>
                      <a:pt x="185" y="89"/>
                      <a:pt x="172" y="113"/>
                      <a:pt x="169" y="168"/>
                    </a:cubicBezTo>
                    <a:cubicBezTo>
                      <a:pt x="165" y="223"/>
                      <a:pt x="165" y="291"/>
                      <a:pt x="166" y="311"/>
                    </a:cubicBezTo>
                    <a:cubicBezTo>
                      <a:pt x="168" y="331"/>
                      <a:pt x="143" y="333"/>
                      <a:pt x="115" y="331"/>
                    </a:cubicBezTo>
                    <a:cubicBezTo>
                      <a:pt x="91" y="330"/>
                      <a:pt x="20" y="343"/>
                      <a:pt x="12" y="319"/>
                    </a:cubicBezTo>
                    <a:cubicBezTo>
                      <a:pt x="4" y="295"/>
                      <a:pt x="0" y="213"/>
                      <a:pt x="5" y="163"/>
                    </a:cubicBezTo>
                    <a:cubicBezTo>
                      <a:pt x="11" y="113"/>
                      <a:pt x="2" y="17"/>
                      <a:pt x="41" y="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6" name="Freeform 1556">
                <a:extLst>
                  <a:ext uri="{FF2B5EF4-FFF2-40B4-BE49-F238E27FC236}">
                    <a16:creationId xmlns:a16="http://schemas.microsoft.com/office/drawing/2014/main" id="{094F3058-E0BD-8111-A4FF-0B7957DFB8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2948"/>
                <a:ext cx="142" cy="578"/>
              </a:xfrm>
              <a:custGeom>
                <a:avLst/>
                <a:gdLst>
                  <a:gd name="T0" fmla="*/ 259 w 90"/>
                  <a:gd name="T1" fmla="*/ 60 h 366"/>
                  <a:gd name="T2" fmla="*/ 0 w 90"/>
                  <a:gd name="T3" fmla="*/ 21 h 366"/>
                  <a:gd name="T4" fmla="*/ 0 w 90"/>
                  <a:gd name="T5" fmla="*/ 1426 h 366"/>
                  <a:gd name="T6" fmla="*/ 333 w 90"/>
                  <a:gd name="T7" fmla="*/ 1325 h 366"/>
                  <a:gd name="T8" fmla="*/ 322 w 90"/>
                  <a:gd name="T9" fmla="*/ 925 h 366"/>
                  <a:gd name="T10" fmla="*/ 331 w 90"/>
                  <a:gd name="T11" fmla="*/ 340 h 366"/>
                  <a:gd name="T12" fmla="*/ 259 w 90"/>
                  <a:gd name="T13" fmla="*/ 60 h 36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0" h="366">
                    <a:moveTo>
                      <a:pt x="66" y="15"/>
                    </a:moveTo>
                    <a:cubicBezTo>
                      <a:pt x="51" y="5"/>
                      <a:pt x="35" y="0"/>
                      <a:pt x="0" y="5"/>
                    </a:cubicBezTo>
                    <a:cubicBezTo>
                      <a:pt x="0" y="362"/>
                      <a:pt x="0" y="362"/>
                      <a:pt x="0" y="362"/>
                    </a:cubicBezTo>
                    <a:cubicBezTo>
                      <a:pt x="52" y="366"/>
                      <a:pt x="88" y="355"/>
                      <a:pt x="85" y="336"/>
                    </a:cubicBezTo>
                    <a:cubicBezTo>
                      <a:pt x="83" y="316"/>
                      <a:pt x="81" y="278"/>
                      <a:pt x="82" y="235"/>
                    </a:cubicBezTo>
                    <a:cubicBezTo>
                      <a:pt x="83" y="192"/>
                      <a:pt x="78" y="136"/>
                      <a:pt x="84" y="86"/>
                    </a:cubicBezTo>
                    <a:cubicBezTo>
                      <a:pt x="90" y="36"/>
                      <a:pt x="84" y="26"/>
                      <a:pt x="66" y="15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7" name="Freeform 1557">
                <a:extLst>
                  <a:ext uri="{FF2B5EF4-FFF2-40B4-BE49-F238E27FC236}">
                    <a16:creationId xmlns:a16="http://schemas.microsoft.com/office/drawing/2014/main" id="{B5B39E4B-07FB-0B20-144F-4189122585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026"/>
                <a:ext cx="130" cy="480"/>
              </a:xfrm>
              <a:custGeom>
                <a:avLst/>
                <a:gdLst>
                  <a:gd name="T0" fmla="*/ 266 w 82"/>
                  <a:gd name="T1" fmla="*/ 1102 h 304"/>
                  <a:gd name="T2" fmla="*/ 274 w 82"/>
                  <a:gd name="T3" fmla="*/ 845 h 304"/>
                  <a:gd name="T4" fmla="*/ 263 w 82"/>
                  <a:gd name="T5" fmla="*/ 453 h 304"/>
                  <a:gd name="T6" fmla="*/ 279 w 82"/>
                  <a:gd name="T7" fmla="*/ 193 h 304"/>
                  <a:gd name="T8" fmla="*/ 279 w 82"/>
                  <a:gd name="T9" fmla="*/ 0 h 304"/>
                  <a:gd name="T10" fmla="*/ 258 w 82"/>
                  <a:gd name="T11" fmla="*/ 0 h 304"/>
                  <a:gd name="T12" fmla="*/ 252 w 82"/>
                  <a:gd name="T13" fmla="*/ 189 h 304"/>
                  <a:gd name="T14" fmla="*/ 203 w 82"/>
                  <a:gd name="T15" fmla="*/ 369 h 304"/>
                  <a:gd name="T16" fmla="*/ 190 w 82"/>
                  <a:gd name="T17" fmla="*/ 586 h 304"/>
                  <a:gd name="T18" fmla="*/ 168 w 82"/>
                  <a:gd name="T19" fmla="*/ 775 h 304"/>
                  <a:gd name="T20" fmla="*/ 21 w 82"/>
                  <a:gd name="T21" fmla="*/ 865 h 304"/>
                  <a:gd name="T22" fmla="*/ 0 w 82"/>
                  <a:gd name="T23" fmla="*/ 862 h 304"/>
                  <a:gd name="T24" fmla="*/ 0 w 82"/>
                  <a:gd name="T25" fmla="*/ 1197 h 304"/>
                  <a:gd name="T26" fmla="*/ 27 w 82"/>
                  <a:gd name="T27" fmla="*/ 1192 h 304"/>
                  <a:gd name="T28" fmla="*/ 266 w 82"/>
                  <a:gd name="T29" fmla="*/ 1102 h 304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82" h="304">
                    <a:moveTo>
                      <a:pt x="67" y="280"/>
                    </a:moveTo>
                    <a:cubicBezTo>
                      <a:pt x="75" y="261"/>
                      <a:pt x="71" y="235"/>
                      <a:pt x="69" y="215"/>
                    </a:cubicBezTo>
                    <a:cubicBezTo>
                      <a:pt x="66" y="182"/>
                      <a:pt x="66" y="148"/>
                      <a:pt x="66" y="115"/>
                    </a:cubicBezTo>
                    <a:cubicBezTo>
                      <a:pt x="66" y="92"/>
                      <a:pt x="68" y="71"/>
                      <a:pt x="70" y="49"/>
                    </a:cubicBezTo>
                    <a:cubicBezTo>
                      <a:pt x="71" y="36"/>
                      <a:pt x="82" y="10"/>
                      <a:pt x="70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15"/>
                      <a:pt x="67" y="33"/>
                      <a:pt x="63" y="48"/>
                    </a:cubicBezTo>
                    <a:cubicBezTo>
                      <a:pt x="60" y="64"/>
                      <a:pt x="53" y="78"/>
                      <a:pt x="51" y="94"/>
                    </a:cubicBezTo>
                    <a:cubicBezTo>
                      <a:pt x="48" y="113"/>
                      <a:pt x="47" y="131"/>
                      <a:pt x="48" y="149"/>
                    </a:cubicBezTo>
                    <a:cubicBezTo>
                      <a:pt x="50" y="166"/>
                      <a:pt x="50" y="182"/>
                      <a:pt x="42" y="197"/>
                    </a:cubicBezTo>
                    <a:cubicBezTo>
                      <a:pt x="35" y="210"/>
                      <a:pt x="20" y="219"/>
                      <a:pt x="5" y="220"/>
                    </a:cubicBezTo>
                    <a:cubicBezTo>
                      <a:pt x="3" y="220"/>
                      <a:pt x="1" y="220"/>
                      <a:pt x="0" y="219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2" y="304"/>
                      <a:pt x="5" y="303"/>
                      <a:pt x="7" y="303"/>
                    </a:cubicBezTo>
                    <a:cubicBezTo>
                      <a:pt x="29" y="303"/>
                      <a:pt x="56" y="304"/>
                      <a:pt x="67" y="280"/>
                    </a:cubicBez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8" name="Freeform 1558">
                <a:extLst>
                  <a:ext uri="{FF2B5EF4-FFF2-40B4-BE49-F238E27FC236}">
                    <a16:creationId xmlns:a16="http://schemas.microsoft.com/office/drawing/2014/main" id="{6090F439-30E1-B418-B195-49EDCD668C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2948"/>
                <a:ext cx="142" cy="578"/>
              </a:xfrm>
              <a:custGeom>
                <a:avLst/>
                <a:gdLst>
                  <a:gd name="T0" fmla="*/ 0 w 90"/>
                  <a:gd name="T1" fmla="*/ 1426 h 366"/>
                  <a:gd name="T2" fmla="*/ 333 w 90"/>
                  <a:gd name="T3" fmla="*/ 1325 h 366"/>
                  <a:gd name="T4" fmla="*/ 322 w 90"/>
                  <a:gd name="T5" fmla="*/ 925 h 366"/>
                  <a:gd name="T6" fmla="*/ 331 w 90"/>
                  <a:gd name="T7" fmla="*/ 340 h 366"/>
                  <a:gd name="T8" fmla="*/ 259 w 90"/>
                  <a:gd name="T9" fmla="*/ 60 h 366"/>
                  <a:gd name="T10" fmla="*/ 0 w 90"/>
                  <a:gd name="T11" fmla="*/ 21 h 36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90" h="366">
                    <a:moveTo>
                      <a:pt x="0" y="362"/>
                    </a:moveTo>
                    <a:cubicBezTo>
                      <a:pt x="52" y="366"/>
                      <a:pt x="88" y="355"/>
                      <a:pt x="85" y="336"/>
                    </a:cubicBezTo>
                    <a:cubicBezTo>
                      <a:pt x="83" y="316"/>
                      <a:pt x="81" y="278"/>
                      <a:pt x="82" y="235"/>
                    </a:cubicBezTo>
                    <a:cubicBezTo>
                      <a:pt x="83" y="192"/>
                      <a:pt x="78" y="136"/>
                      <a:pt x="84" y="86"/>
                    </a:cubicBezTo>
                    <a:cubicBezTo>
                      <a:pt x="90" y="36"/>
                      <a:pt x="84" y="26"/>
                      <a:pt x="66" y="15"/>
                    </a:cubicBezTo>
                    <a:cubicBezTo>
                      <a:pt x="51" y="5"/>
                      <a:pt x="35" y="0"/>
                      <a:pt x="0" y="5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9" name="Freeform 1559">
                <a:extLst>
                  <a:ext uri="{FF2B5EF4-FFF2-40B4-BE49-F238E27FC236}">
                    <a16:creationId xmlns:a16="http://schemas.microsoft.com/office/drawing/2014/main" id="{1BD40BF5-267A-1815-A121-46179FC2A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" y="2323"/>
                <a:ext cx="1445" cy="1243"/>
              </a:xfrm>
              <a:custGeom>
                <a:avLst/>
                <a:gdLst>
                  <a:gd name="T0" fmla="*/ 3620 w 912"/>
                  <a:gd name="T1" fmla="*/ 1202 h 787"/>
                  <a:gd name="T2" fmla="*/ 3497 w 912"/>
                  <a:gd name="T3" fmla="*/ 1063 h 787"/>
                  <a:gd name="T4" fmla="*/ 3536 w 912"/>
                  <a:gd name="T5" fmla="*/ 1305 h 787"/>
                  <a:gd name="T6" fmla="*/ 3253 w 912"/>
                  <a:gd name="T7" fmla="*/ 1597 h 787"/>
                  <a:gd name="T8" fmla="*/ 2621 w 912"/>
                  <a:gd name="T9" fmla="*/ 1756 h 787"/>
                  <a:gd name="T10" fmla="*/ 2770 w 912"/>
                  <a:gd name="T11" fmla="*/ 1224 h 787"/>
                  <a:gd name="T12" fmla="*/ 2752 w 912"/>
                  <a:gd name="T13" fmla="*/ 641 h 787"/>
                  <a:gd name="T14" fmla="*/ 2925 w 912"/>
                  <a:gd name="T15" fmla="*/ 594 h 787"/>
                  <a:gd name="T16" fmla="*/ 3153 w 912"/>
                  <a:gd name="T17" fmla="*/ 689 h 787"/>
                  <a:gd name="T18" fmla="*/ 3199 w 912"/>
                  <a:gd name="T19" fmla="*/ 667 h 787"/>
                  <a:gd name="T20" fmla="*/ 2952 w 912"/>
                  <a:gd name="T21" fmla="*/ 529 h 787"/>
                  <a:gd name="T22" fmla="*/ 2694 w 912"/>
                  <a:gd name="T23" fmla="*/ 599 h 787"/>
                  <a:gd name="T24" fmla="*/ 2676 w 912"/>
                  <a:gd name="T25" fmla="*/ 21 h 787"/>
                  <a:gd name="T26" fmla="*/ 2633 w 912"/>
                  <a:gd name="T27" fmla="*/ 35 h 787"/>
                  <a:gd name="T28" fmla="*/ 2660 w 912"/>
                  <a:gd name="T29" fmla="*/ 728 h 787"/>
                  <a:gd name="T30" fmla="*/ 2667 w 912"/>
                  <a:gd name="T31" fmla="*/ 1170 h 787"/>
                  <a:gd name="T32" fmla="*/ 2445 w 912"/>
                  <a:gd name="T33" fmla="*/ 1632 h 787"/>
                  <a:gd name="T34" fmla="*/ 2071 w 912"/>
                  <a:gd name="T35" fmla="*/ 1734 h 787"/>
                  <a:gd name="T36" fmla="*/ 1790 w 912"/>
                  <a:gd name="T37" fmla="*/ 1308 h 787"/>
                  <a:gd name="T38" fmla="*/ 1775 w 912"/>
                  <a:gd name="T39" fmla="*/ 970 h 787"/>
                  <a:gd name="T40" fmla="*/ 1803 w 912"/>
                  <a:gd name="T41" fmla="*/ 851 h 787"/>
                  <a:gd name="T42" fmla="*/ 1976 w 912"/>
                  <a:gd name="T43" fmla="*/ 651 h 787"/>
                  <a:gd name="T44" fmla="*/ 2234 w 912"/>
                  <a:gd name="T45" fmla="*/ 654 h 787"/>
                  <a:gd name="T46" fmla="*/ 2470 w 912"/>
                  <a:gd name="T47" fmla="*/ 529 h 787"/>
                  <a:gd name="T48" fmla="*/ 2526 w 912"/>
                  <a:gd name="T49" fmla="*/ 444 h 787"/>
                  <a:gd name="T50" fmla="*/ 2431 w 912"/>
                  <a:gd name="T51" fmla="*/ 496 h 787"/>
                  <a:gd name="T52" fmla="*/ 2226 w 912"/>
                  <a:gd name="T53" fmla="*/ 584 h 787"/>
                  <a:gd name="T54" fmla="*/ 1966 w 912"/>
                  <a:gd name="T55" fmla="*/ 578 h 787"/>
                  <a:gd name="T56" fmla="*/ 1833 w 912"/>
                  <a:gd name="T57" fmla="*/ 584 h 787"/>
                  <a:gd name="T58" fmla="*/ 1489 w 912"/>
                  <a:gd name="T59" fmla="*/ 341 h 787"/>
                  <a:gd name="T60" fmla="*/ 1459 w 912"/>
                  <a:gd name="T61" fmla="*/ 387 h 787"/>
                  <a:gd name="T62" fmla="*/ 1762 w 912"/>
                  <a:gd name="T63" fmla="*/ 594 h 787"/>
                  <a:gd name="T64" fmla="*/ 1756 w 912"/>
                  <a:gd name="T65" fmla="*/ 749 h 787"/>
                  <a:gd name="T66" fmla="*/ 1735 w 912"/>
                  <a:gd name="T67" fmla="*/ 836 h 787"/>
                  <a:gd name="T68" fmla="*/ 1706 w 912"/>
                  <a:gd name="T69" fmla="*/ 952 h 787"/>
                  <a:gd name="T70" fmla="*/ 1722 w 912"/>
                  <a:gd name="T71" fmla="*/ 1335 h 787"/>
                  <a:gd name="T72" fmla="*/ 1526 w 912"/>
                  <a:gd name="T73" fmla="*/ 1769 h 787"/>
                  <a:gd name="T74" fmla="*/ 1285 w 912"/>
                  <a:gd name="T75" fmla="*/ 1741 h 787"/>
                  <a:gd name="T76" fmla="*/ 1049 w 912"/>
                  <a:gd name="T77" fmla="*/ 1627 h 787"/>
                  <a:gd name="T78" fmla="*/ 680 w 912"/>
                  <a:gd name="T79" fmla="*/ 1481 h 787"/>
                  <a:gd name="T80" fmla="*/ 63 w 912"/>
                  <a:gd name="T81" fmla="*/ 1361 h 787"/>
                  <a:gd name="T82" fmla="*/ 5 w 912"/>
                  <a:gd name="T83" fmla="*/ 1399 h 787"/>
                  <a:gd name="T84" fmla="*/ 73 w 912"/>
                  <a:gd name="T85" fmla="*/ 1415 h 787"/>
                  <a:gd name="T86" fmla="*/ 390 w 912"/>
                  <a:gd name="T87" fmla="*/ 1605 h 787"/>
                  <a:gd name="T88" fmla="*/ 469 w 912"/>
                  <a:gd name="T89" fmla="*/ 1529 h 787"/>
                  <a:gd name="T90" fmla="*/ 667 w 912"/>
                  <a:gd name="T91" fmla="*/ 1549 h 787"/>
                  <a:gd name="T92" fmla="*/ 987 w 912"/>
                  <a:gd name="T93" fmla="*/ 1701 h 787"/>
                  <a:gd name="T94" fmla="*/ 1237 w 912"/>
                  <a:gd name="T95" fmla="*/ 1868 h 787"/>
                  <a:gd name="T96" fmla="*/ 1714 w 912"/>
                  <a:gd name="T97" fmla="*/ 1951 h 787"/>
                  <a:gd name="T98" fmla="*/ 1795 w 912"/>
                  <a:gd name="T99" fmla="*/ 2747 h 787"/>
                  <a:gd name="T100" fmla="*/ 2320 w 912"/>
                  <a:gd name="T101" fmla="*/ 3081 h 787"/>
                  <a:gd name="T102" fmla="*/ 2741 w 912"/>
                  <a:gd name="T103" fmla="*/ 2549 h 787"/>
                  <a:gd name="T104" fmla="*/ 3294 w 912"/>
                  <a:gd name="T105" fmla="*/ 1654 h 787"/>
                  <a:gd name="T106" fmla="*/ 3416 w 912"/>
                  <a:gd name="T107" fmla="*/ 1611 h 787"/>
                  <a:gd name="T108" fmla="*/ 3505 w 912"/>
                  <a:gd name="T109" fmla="*/ 1747 h 787"/>
                  <a:gd name="T110" fmla="*/ 3492 w 912"/>
                  <a:gd name="T111" fmla="*/ 1584 h 787"/>
                  <a:gd name="T112" fmla="*/ 3603 w 912"/>
                  <a:gd name="T113" fmla="*/ 1327 h 787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912" h="787">
                    <a:moveTo>
                      <a:pt x="906" y="337"/>
                    </a:moveTo>
                    <a:cubicBezTo>
                      <a:pt x="911" y="325"/>
                      <a:pt x="912" y="314"/>
                      <a:pt x="910" y="305"/>
                    </a:cubicBezTo>
                    <a:cubicBezTo>
                      <a:pt x="907" y="290"/>
                      <a:pt x="898" y="279"/>
                      <a:pt x="888" y="269"/>
                    </a:cubicBezTo>
                    <a:cubicBezTo>
                      <a:pt x="886" y="267"/>
                      <a:pt x="882" y="267"/>
                      <a:pt x="879" y="270"/>
                    </a:cubicBezTo>
                    <a:cubicBezTo>
                      <a:pt x="877" y="272"/>
                      <a:pt x="877" y="276"/>
                      <a:pt x="880" y="278"/>
                    </a:cubicBezTo>
                    <a:cubicBezTo>
                      <a:pt x="892" y="290"/>
                      <a:pt x="899" y="305"/>
                      <a:pt x="889" y="331"/>
                    </a:cubicBezTo>
                    <a:cubicBezTo>
                      <a:pt x="879" y="357"/>
                      <a:pt x="861" y="377"/>
                      <a:pt x="829" y="398"/>
                    </a:cubicBezTo>
                    <a:cubicBezTo>
                      <a:pt x="818" y="405"/>
                      <a:pt x="818" y="405"/>
                      <a:pt x="818" y="405"/>
                    </a:cubicBezTo>
                    <a:cubicBezTo>
                      <a:pt x="788" y="425"/>
                      <a:pt x="742" y="480"/>
                      <a:pt x="705" y="477"/>
                    </a:cubicBezTo>
                    <a:cubicBezTo>
                      <a:pt x="705" y="477"/>
                      <a:pt x="668" y="471"/>
                      <a:pt x="659" y="446"/>
                    </a:cubicBezTo>
                    <a:cubicBezTo>
                      <a:pt x="651" y="419"/>
                      <a:pt x="656" y="398"/>
                      <a:pt x="669" y="374"/>
                    </a:cubicBezTo>
                    <a:cubicBezTo>
                      <a:pt x="680" y="355"/>
                      <a:pt x="690" y="332"/>
                      <a:pt x="696" y="311"/>
                    </a:cubicBezTo>
                    <a:cubicBezTo>
                      <a:pt x="712" y="262"/>
                      <a:pt x="709" y="242"/>
                      <a:pt x="692" y="194"/>
                    </a:cubicBezTo>
                    <a:cubicBezTo>
                      <a:pt x="692" y="194"/>
                      <a:pt x="684" y="179"/>
                      <a:pt x="692" y="163"/>
                    </a:cubicBezTo>
                    <a:cubicBezTo>
                      <a:pt x="694" y="154"/>
                      <a:pt x="698" y="149"/>
                      <a:pt x="703" y="146"/>
                    </a:cubicBezTo>
                    <a:cubicBezTo>
                      <a:pt x="711" y="142"/>
                      <a:pt x="723" y="146"/>
                      <a:pt x="735" y="151"/>
                    </a:cubicBezTo>
                    <a:cubicBezTo>
                      <a:pt x="752" y="156"/>
                      <a:pt x="752" y="156"/>
                      <a:pt x="752" y="156"/>
                    </a:cubicBezTo>
                    <a:cubicBezTo>
                      <a:pt x="768" y="161"/>
                      <a:pt x="783" y="162"/>
                      <a:pt x="793" y="175"/>
                    </a:cubicBezTo>
                    <a:cubicBezTo>
                      <a:pt x="795" y="178"/>
                      <a:pt x="798" y="179"/>
                      <a:pt x="801" y="178"/>
                    </a:cubicBezTo>
                    <a:cubicBezTo>
                      <a:pt x="804" y="176"/>
                      <a:pt x="805" y="172"/>
                      <a:pt x="804" y="169"/>
                    </a:cubicBezTo>
                    <a:cubicBezTo>
                      <a:pt x="797" y="157"/>
                      <a:pt x="776" y="145"/>
                      <a:pt x="757" y="139"/>
                    </a:cubicBezTo>
                    <a:cubicBezTo>
                      <a:pt x="742" y="134"/>
                      <a:pt x="742" y="134"/>
                      <a:pt x="742" y="134"/>
                    </a:cubicBezTo>
                    <a:cubicBezTo>
                      <a:pt x="726" y="128"/>
                      <a:pt x="710" y="123"/>
                      <a:pt x="695" y="130"/>
                    </a:cubicBezTo>
                    <a:cubicBezTo>
                      <a:pt x="687" y="134"/>
                      <a:pt x="681" y="142"/>
                      <a:pt x="677" y="152"/>
                    </a:cubicBezTo>
                    <a:cubicBezTo>
                      <a:pt x="670" y="133"/>
                      <a:pt x="668" y="120"/>
                      <a:pt x="674" y="104"/>
                    </a:cubicBezTo>
                    <a:cubicBezTo>
                      <a:pt x="685" y="73"/>
                      <a:pt x="681" y="28"/>
                      <a:pt x="673" y="5"/>
                    </a:cubicBezTo>
                    <a:cubicBezTo>
                      <a:pt x="672" y="2"/>
                      <a:pt x="669" y="0"/>
                      <a:pt x="666" y="1"/>
                    </a:cubicBezTo>
                    <a:cubicBezTo>
                      <a:pt x="662" y="2"/>
                      <a:pt x="660" y="6"/>
                      <a:pt x="662" y="9"/>
                    </a:cubicBezTo>
                    <a:cubicBezTo>
                      <a:pt x="669" y="31"/>
                      <a:pt x="666" y="73"/>
                      <a:pt x="657" y="98"/>
                    </a:cubicBezTo>
                    <a:cubicBezTo>
                      <a:pt x="647" y="125"/>
                      <a:pt x="655" y="146"/>
                      <a:pt x="669" y="185"/>
                    </a:cubicBezTo>
                    <a:cubicBezTo>
                      <a:pt x="675" y="200"/>
                      <a:pt x="675" y="200"/>
                      <a:pt x="675" y="200"/>
                    </a:cubicBezTo>
                    <a:cubicBezTo>
                      <a:pt x="691" y="245"/>
                      <a:pt x="685" y="251"/>
                      <a:pt x="670" y="297"/>
                    </a:cubicBezTo>
                    <a:cubicBezTo>
                      <a:pt x="664" y="316"/>
                      <a:pt x="663" y="343"/>
                      <a:pt x="652" y="362"/>
                    </a:cubicBezTo>
                    <a:cubicBezTo>
                      <a:pt x="643" y="379"/>
                      <a:pt x="626" y="396"/>
                      <a:pt x="615" y="414"/>
                    </a:cubicBezTo>
                    <a:cubicBezTo>
                      <a:pt x="612" y="420"/>
                      <a:pt x="595" y="432"/>
                      <a:pt x="589" y="433"/>
                    </a:cubicBezTo>
                    <a:cubicBezTo>
                      <a:pt x="570" y="437"/>
                      <a:pt x="543" y="437"/>
                      <a:pt x="521" y="440"/>
                    </a:cubicBezTo>
                    <a:cubicBezTo>
                      <a:pt x="491" y="445"/>
                      <a:pt x="490" y="431"/>
                      <a:pt x="478" y="413"/>
                    </a:cubicBezTo>
                    <a:cubicBezTo>
                      <a:pt x="467" y="399"/>
                      <a:pt x="458" y="350"/>
                      <a:pt x="450" y="332"/>
                    </a:cubicBezTo>
                    <a:cubicBezTo>
                      <a:pt x="448" y="326"/>
                      <a:pt x="445" y="319"/>
                      <a:pt x="443" y="313"/>
                    </a:cubicBezTo>
                    <a:cubicBezTo>
                      <a:pt x="437" y="291"/>
                      <a:pt x="442" y="269"/>
                      <a:pt x="446" y="246"/>
                    </a:cubicBezTo>
                    <a:cubicBezTo>
                      <a:pt x="448" y="238"/>
                      <a:pt x="448" y="238"/>
                      <a:pt x="448" y="238"/>
                    </a:cubicBezTo>
                    <a:cubicBezTo>
                      <a:pt x="453" y="216"/>
                      <a:pt x="453" y="216"/>
                      <a:pt x="453" y="216"/>
                    </a:cubicBezTo>
                    <a:cubicBezTo>
                      <a:pt x="455" y="209"/>
                      <a:pt x="457" y="203"/>
                      <a:pt x="458" y="196"/>
                    </a:cubicBezTo>
                    <a:cubicBezTo>
                      <a:pt x="465" y="182"/>
                      <a:pt x="481" y="168"/>
                      <a:pt x="497" y="165"/>
                    </a:cubicBezTo>
                    <a:cubicBezTo>
                      <a:pt x="507" y="163"/>
                      <a:pt x="517" y="164"/>
                      <a:pt x="528" y="165"/>
                    </a:cubicBezTo>
                    <a:cubicBezTo>
                      <a:pt x="539" y="166"/>
                      <a:pt x="551" y="167"/>
                      <a:pt x="562" y="166"/>
                    </a:cubicBezTo>
                    <a:cubicBezTo>
                      <a:pt x="580" y="163"/>
                      <a:pt x="608" y="151"/>
                      <a:pt x="618" y="139"/>
                    </a:cubicBezTo>
                    <a:cubicBezTo>
                      <a:pt x="621" y="134"/>
                      <a:pt x="621" y="134"/>
                      <a:pt x="621" y="134"/>
                    </a:cubicBezTo>
                    <a:cubicBezTo>
                      <a:pt x="625" y="129"/>
                      <a:pt x="628" y="124"/>
                      <a:pt x="632" y="122"/>
                    </a:cubicBezTo>
                    <a:cubicBezTo>
                      <a:pt x="635" y="120"/>
                      <a:pt x="636" y="116"/>
                      <a:pt x="635" y="113"/>
                    </a:cubicBezTo>
                    <a:cubicBezTo>
                      <a:pt x="633" y="110"/>
                      <a:pt x="629" y="109"/>
                      <a:pt x="626" y="111"/>
                    </a:cubicBezTo>
                    <a:cubicBezTo>
                      <a:pt x="619" y="114"/>
                      <a:pt x="615" y="121"/>
                      <a:pt x="611" y="126"/>
                    </a:cubicBezTo>
                    <a:cubicBezTo>
                      <a:pt x="608" y="131"/>
                      <a:pt x="608" y="131"/>
                      <a:pt x="608" y="131"/>
                    </a:cubicBezTo>
                    <a:cubicBezTo>
                      <a:pt x="601" y="139"/>
                      <a:pt x="575" y="146"/>
                      <a:pt x="560" y="148"/>
                    </a:cubicBezTo>
                    <a:cubicBezTo>
                      <a:pt x="550" y="149"/>
                      <a:pt x="540" y="148"/>
                      <a:pt x="530" y="147"/>
                    </a:cubicBezTo>
                    <a:cubicBezTo>
                      <a:pt x="518" y="146"/>
                      <a:pt x="506" y="145"/>
                      <a:pt x="494" y="147"/>
                    </a:cubicBezTo>
                    <a:cubicBezTo>
                      <a:pt x="487" y="148"/>
                      <a:pt x="480" y="151"/>
                      <a:pt x="473" y="155"/>
                    </a:cubicBezTo>
                    <a:cubicBezTo>
                      <a:pt x="469" y="158"/>
                      <a:pt x="463" y="161"/>
                      <a:pt x="461" y="148"/>
                    </a:cubicBezTo>
                    <a:cubicBezTo>
                      <a:pt x="455" y="117"/>
                      <a:pt x="428" y="107"/>
                      <a:pt x="404" y="98"/>
                    </a:cubicBezTo>
                    <a:cubicBezTo>
                      <a:pt x="394" y="94"/>
                      <a:pt x="379" y="91"/>
                      <a:pt x="374" y="87"/>
                    </a:cubicBezTo>
                    <a:cubicBezTo>
                      <a:pt x="371" y="85"/>
                      <a:pt x="367" y="86"/>
                      <a:pt x="365" y="89"/>
                    </a:cubicBezTo>
                    <a:cubicBezTo>
                      <a:pt x="363" y="92"/>
                      <a:pt x="364" y="96"/>
                      <a:pt x="367" y="98"/>
                    </a:cubicBezTo>
                    <a:cubicBezTo>
                      <a:pt x="373" y="102"/>
                      <a:pt x="387" y="111"/>
                      <a:pt x="398" y="115"/>
                    </a:cubicBezTo>
                    <a:cubicBezTo>
                      <a:pt x="420" y="123"/>
                      <a:pt x="440" y="130"/>
                      <a:pt x="443" y="151"/>
                    </a:cubicBezTo>
                    <a:cubicBezTo>
                      <a:pt x="445" y="164"/>
                      <a:pt x="444" y="177"/>
                      <a:pt x="441" y="190"/>
                    </a:cubicBezTo>
                    <a:cubicBezTo>
                      <a:pt x="441" y="190"/>
                      <a:pt x="441" y="190"/>
                      <a:pt x="441" y="190"/>
                    </a:cubicBezTo>
                    <a:cubicBezTo>
                      <a:pt x="440" y="191"/>
                      <a:pt x="440" y="193"/>
                      <a:pt x="440" y="194"/>
                    </a:cubicBezTo>
                    <a:cubicBezTo>
                      <a:pt x="439" y="200"/>
                      <a:pt x="437" y="206"/>
                      <a:pt x="436" y="212"/>
                    </a:cubicBezTo>
                    <a:cubicBezTo>
                      <a:pt x="430" y="235"/>
                      <a:pt x="430" y="235"/>
                      <a:pt x="430" y="235"/>
                    </a:cubicBezTo>
                    <a:cubicBezTo>
                      <a:pt x="429" y="242"/>
                      <a:pt x="429" y="242"/>
                      <a:pt x="429" y="242"/>
                    </a:cubicBezTo>
                    <a:cubicBezTo>
                      <a:pt x="424" y="266"/>
                      <a:pt x="419" y="292"/>
                      <a:pt x="426" y="318"/>
                    </a:cubicBezTo>
                    <a:cubicBezTo>
                      <a:pt x="428" y="325"/>
                      <a:pt x="431" y="332"/>
                      <a:pt x="433" y="339"/>
                    </a:cubicBezTo>
                    <a:cubicBezTo>
                      <a:pt x="438" y="350"/>
                      <a:pt x="445" y="384"/>
                      <a:pt x="439" y="420"/>
                    </a:cubicBezTo>
                    <a:cubicBezTo>
                      <a:pt x="429" y="453"/>
                      <a:pt x="407" y="447"/>
                      <a:pt x="384" y="449"/>
                    </a:cubicBezTo>
                    <a:cubicBezTo>
                      <a:pt x="384" y="449"/>
                      <a:pt x="367" y="448"/>
                      <a:pt x="367" y="448"/>
                    </a:cubicBezTo>
                    <a:cubicBezTo>
                      <a:pt x="351" y="448"/>
                      <a:pt x="336" y="447"/>
                      <a:pt x="323" y="442"/>
                    </a:cubicBezTo>
                    <a:cubicBezTo>
                      <a:pt x="306" y="436"/>
                      <a:pt x="285" y="428"/>
                      <a:pt x="267" y="415"/>
                    </a:cubicBezTo>
                    <a:cubicBezTo>
                      <a:pt x="264" y="413"/>
                      <a:pt x="264" y="413"/>
                      <a:pt x="264" y="413"/>
                    </a:cubicBezTo>
                    <a:cubicBezTo>
                      <a:pt x="249" y="403"/>
                      <a:pt x="235" y="393"/>
                      <a:pt x="216" y="386"/>
                    </a:cubicBezTo>
                    <a:cubicBezTo>
                      <a:pt x="201" y="381"/>
                      <a:pt x="186" y="378"/>
                      <a:pt x="171" y="376"/>
                    </a:cubicBezTo>
                    <a:cubicBezTo>
                      <a:pt x="149" y="372"/>
                      <a:pt x="129" y="368"/>
                      <a:pt x="110" y="358"/>
                    </a:cubicBezTo>
                    <a:cubicBezTo>
                      <a:pt x="73" y="337"/>
                      <a:pt x="43" y="342"/>
                      <a:pt x="16" y="346"/>
                    </a:cubicBezTo>
                    <a:cubicBezTo>
                      <a:pt x="6" y="348"/>
                      <a:pt x="6" y="348"/>
                      <a:pt x="6" y="348"/>
                    </a:cubicBezTo>
                    <a:cubicBezTo>
                      <a:pt x="2" y="349"/>
                      <a:pt x="0" y="352"/>
                      <a:pt x="1" y="355"/>
                    </a:cubicBezTo>
                    <a:cubicBezTo>
                      <a:pt x="1" y="359"/>
                      <a:pt x="4" y="361"/>
                      <a:pt x="8" y="360"/>
                    </a:cubicBezTo>
                    <a:cubicBezTo>
                      <a:pt x="18" y="359"/>
                      <a:pt x="18" y="359"/>
                      <a:pt x="18" y="359"/>
                    </a:cubicBezTo>
                    <a:cubicBezTo>
                      <a:pt x="41" y="355"/>
                      <a:pt x="66" y="356"/>
                      <a:pt x="96" y="370"/>
                    </a:cubicBezTo>
                    <a:cubicBezTo>
                      <a:pt x="108" y="378"/>
                      <a:pt x="98" y="401"/>
                      <a:pt x="98" y="407"/>
                    </a:cubicBezTo>
                    <a:cubicBezTo>
                      <a:pt x="98" y="409"/>
                      <a:pt x="100" y="411"/>
                      <a:pt x="102" y="411"/>
                    </a:cubicBezTo>
                    <a:cubicBezTo>
                      <a:pt x="105" y="411"/>
                      <a:pt x="115" y="396"/>
                      <a:pt x="118" y="388"/>
                    </a:cubicBezTo>
                    <a:cubicBezTo>
                      <a:pt x="121" y="381"/>
                      <a:pt x="139" y="387"/>
                      <a:pt x="143" y="388"/>
                    </a:cubicBezTo>
                    <a:cubicBezTo>
                      <a:pt x="151" y="390"/>
                      <a:pt x="160" y="392"/>
                      <a:pt x="168" y="393"/>
                    </a:cubicBezTo>
                    <a:cubicBezTo>
                      <a:pt x="182" y="396"/>
                      <a:pt x="190" y="400"/>
                      <a:pt x="204" y="405"/>
                    </a:cubicBezTo>
                    <a:cubicBezTo>
                      <a:pt x="220" y="410"/>
                      <a:pt x="234" y="422"/>
                      <a:pt x="248" y="432"/>
                    </a:cubicBezTo>
                    <a:cubicBezTo>
                      <a:pt x="251" y="434"/>
                      <a:pt x="251" y="434"/>
                      <a:pt x="251" y="434"/>
                    </a:cubicBezTo>
                    <a:cubicBezTo>
                      <a:pt x="271" y="448"/>
                      <a:pt x="293" y="467"/>
                      <a:pt x="311" y="474"/>
                    </a:cubicBezTo>
                    <a:cubicBezTo>
                      <a:pt x="328" y="479"/>
                      <a:pt x="352" y="478"/>
                      <a:pt x="380" y="482"/>
                    </a:cubicBezTo>
                    <a:cubicBezTo>
                      <a:pt x="396" y="484"/>
                      <a:pt x="413" y="488"/>
                      <a:pt x="431" y="495"/>
                    </a:cubicBezTo>
                    <a:cubicBezTo>
                      <a:pt x="453" y="506"/>
                      <a:pt x="465" y="525"/>
                      <a:pt x="463" y="564"/>
                    </a:cubicBezTo>
                    <a:cubicBezTo>
                      <a:pt x="462" y="604"/>
                      <a:pt x="454" y="657"/>
                      <a:pt x="451" y="697"/>
                    </a:cubicBezTo>
                    <a:cubicBezTo>
                      <a:pt x="449" y="736"/>
                      <a:pt x="442" y="757"/>
                      <a:pt x="467" y="769"/>
                    </a:cubicBezTo>
                    <a:cubicBezTo>
                      <a:pt x="493" y="782"/>
                      <a:pt x="520" y="787"/>
                      <a:pt x="583" y="782"/>
                    </a:cubicBezTo>
                    <a:cubicBezTo>
                      <a:pt x="646" y="777"/>
                      <a:pt x="650" y="780"/>
                      <a:pt x="662" y="763"/>
                    </a:cubicBezTo>
                    <a:cubicBezTo>
                      <a:pt x="674" y="747"/>
                      <a:pt x="683" y="699"/>
                      <a:pt x="689" y="647"/>
                    </a:cubicBezTo>
                    <a:cubicBezTo>
                      <a:pt x="695" y="594"/>
                      <a:pt x="685" y="553"/>
                      <a:pt x="725" y="502"/>
                    </a:cubicBezTo>
                    <a:cubicBezTo>
                      <a:pt x="777" y="454"/>
                      <a:pt x="801" y="438"/>
                      <a:pt x="828" y="420"/>
                    </a:cubicBezTo>
                    <a:cubicBezTo>
                      <a:pt x="839" y="413"/>
                      <a:pt x="839" y="413"/>
                      <a:pt x="839" y="413"/>
                    </a:cubicBezTo>
                    <a:cubicBezTo>
                      <a:pt x="842" y="411"/>
                      <a:pt x="853" y="405"/>
                      <a:pt x="859" y="409"/>
                    </a:cubicBezTo>
                    <a:cubicBezTo>
                      <a:pt x="866" y="412"/>
                      <a:pt x="873" y="423"/>
                      <a:pt x="874" y="437"/>
                    </a:cubicBezTo>
                    <a:cubicBezTo>
                      <a:pt x="875" y="441"/>
                      <a:pt x="878" y="443"/>
                      <a:pt x="881" y="443"/>
                    </a:cubicBezTo>
                    <a:cubicBezTo>
                      <a:pt x="884" y="443"/>
                      <a:pt x="887" y="440"/>
                      <a:pt x="887" y="436"/>
                    </a:cubicBezTo>
                    <a:cubicBezTo>
                      <a:pt x="886" y="430"/>
                      <a:pt x="887" y="414"/>
                      <a:pt x="878" y="402"/>
                    </a:cubicBezTo>
                    <a:cubicBezTo>
                      <a:pt x="870" y="393"/>
                      <a:pt x="876" y="384"/>
                      <a:pt x="880" y="379"/>
                    </a:cubicBezTo>
                    <a:cubicBezTo>
                      <a:pt x="892" y="366"/>
                      <a:pt x="900" y="352"/>
                      <a:pt x="906" y="337"/>
                    </a:cubicBezTo>
                    <a:close/>
                  </a:path>
                </a:pathLst>
              </a:custGeom>
              <a:solidFill>
                <a:srgbClr val="3B7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0" name="Freeform 1560">
                <a:extLst>
                  <a:ext uri="{FF2B5EF4-FFF2-40B4-BE49-F238E27FC236}">
                    <a16:creationId xmlns:a16="http://schemas.microsoft.com/office/drawing/2014/main" id="{3DFB84D5-BB68-9609-3FAE-13566084FF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5" y="3147"/>
                <a:ext cx="389" cy="408"/>
              </a:xfrm>
              <a:custGeom>
                <a:avLst/>
                <a:gdLst>
                  <a:gd name="T0" fmla="*/ 27 w 246"/>
                  <a:gd name="T1" fmla="*/ 762 h 258"/>
                  <a:gd name="T2" fmla="*/ 52 w 246"/>
                  <a:gd name="T3" fmla="*/ 930 h 258"/>
                  <a:gd name="T4" fmla="*/ 155 w 246"/>
                  <a:gd name="T5" fmla="*/ 973 h 258"/>
                  <a:gd name="T6" fmla="*/ 250 w 246"/>
                  <a:gd name="T7" fmla="*/ 998 h 258"/>
                  <a:gd name="T8" fmla="*/ 667 w 246"/>
                  <a:gd name="T9" fmla="*/ 973 h 258"/>
                  <a:gd name="T10" fmla="*/ 863 w 246"/>
                  <a:gd name="T11" fmla="*/ 723 h 258"/>
                  <a:gd name="T12" fmla="*/ 873 w 246"/>
                  <a:gd name="T13" fmla="*/ 550 h 258"/>
                  <a:gd name="T14" fmla="*/ 912 w 246"/>
                  <a:gd name="T15" fmla="*/ 332 h 258"/>
                  <a:gd name="T16" fmla="*/ 973 w 246"/>
                  <a:gd name="T17" fmla="*/ 0 h 258"/>
                  <a:gd name="T18" fmla="*/ 886 w 246"/>
                  <a:gd name="T19" fmla="*/ 103 h 258"/>
                  <a:gd name="T20" fmla="*/ 835 w 246"/>
                  <a:gd name="T21" fmla="*/ 232 h 258"/>
                  <a:gd name="T22" fmla="*/ 835 w 246"/>
                  <a:gd name="T23" fmla="*/ 440 h 258"/>
                  <a:gd name="T24" fmla="*/ 727 w 246"/>
                  <a:gd name="T25" fmla="*/ 577 h 258"/>
                  <a:gd name="T26" fmla="*/ 451 w 246"/>
                  <a:gd name="T27" fmla="*/ 808 h 258"/>
                  <a:gd name="T28" fmla="*/ 163 w 246"/>
                  <a:gd name="T29" fmla="*/ 911 h 258"/>
                  <a:gd name="T30" fmla="*/ 35 w 246"/>
                  <a:gd name="T31" fmla="*/ 775 h 258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46" h="258">
                    <a:moveTo>
                      <a:pt x="7" y="193"/>
                    </a:moveTo>
                    <a:cubicBezTo>
                      <a:pt x="6" y="207"/>
                      <a:pt x="0" y="223"/>
                      <a:pt x="13" y="235"/>
                    </a:cubicBezTo>
                    <a:cubicBezTo>
                      <a:pt x="20" y="241"/>
                      <a:pt x="31" y="242"/>
                      <a:pt x="39" y="246"/>
                    </a:cubicBezTo>
                    <a:cubicBezTo>
                      <a:pt x="47" y="249"/>
                      <a:pt x="54" y="250"/>
                      <a:pt x="63" y="252"/>
                    </a:cubicBezTo>
                    <a:cubicBezTo>
                      <a:pt x="98" y="258"/>
                      <a:pt x="134" y="253"/>
                      <a:pt x="169" y="246"/>
                    </a:cubicBezTo>
                    <a:cubicBezTo>
                      <a:pt x="203" y="240"/>
                      <a:pt x="215" y="215"/>
                      <a:pt x="218" y="183"/>
                    </a:cubicBezTo>
                    <a:cubicBezTo>
                      <a:pt x="220" y="168"/>
                      <a:pt x="219" y="154"/>
                      <a:pt x="221" y="139"/>
                    </a:cubicBezTo>
                    <a:cubicBezTo>
                      <a:pt x="225" y="120"/>
                      <a:pt x="232" y="103"/>
                      <a:pt x="231" y="84"/>
                    </a:cubicBezTo>
                    <a:cubicBezTo>
                      <a:pt x="230" y="53"/>
                      <a:pt x="228" y="27"/>
                      <a:pt x="246" y="0"/>
                    </a:cubicBezTo>
                    <a:cubicBezTo>
                      <a:pt x="242" y="11"/>
                      <a:pt x="232" y="18"/>
                      <a:pt x="224" y="26"/>
                    </a:cubicBezTo>
                    <a:cubicBezTo>
                      <a:pt x="215" y="35"/>
                      <a:pt x="211" y="46"/>
                      <a:pt x="211" y="59"/>
                    </a:cubicBezTo>
                    <a:cubicBezTo>
                      <a:pt x="211" y="76"/>
                      <a:pt x="216" y="94"/>
                      <a:pt x="211" y="111"/>
                    </a:cubicBezTo>
                    <a:cubicBezTo>
                      <a:pt x="207" y="129"/>
                      <a:pt x="197" y="136"/>
                      <a:pt x="184" y="146"/>
                    </a:cubicBezTo>
                    <a:cubicBezTo>
                      <a:pt x="159" y="164"/>
                      <a:pt x="140" y="187"/>
                      <a:pt x="114" y="204"/>
                    </a:cubicBezTo>
                    <a:cubicBezTo>
                      <a:pt x="95" y="216"/>
                      <a:pt x="64" y="238"/>
                      <a:pt x="41" y="230"/>
                    </a:cubicBezTo>
                    <a:cubicBezTo>
                      <a:pt x="31" y="227"/>
                      <a:pt x="9" y="209"/>
                      <a:pt x="9" y="196"/>
                    </a:cubicBezTo>
                  </a:path>
                </a:pathLst>
              </a:custGeom>
              <a:solidFill>
                <a:srgbClr val="0058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1" name="Freeform 1561">
                <a:extLst>
                  <a:ext uri="{FF2B5EF4-FFF2-40B4-BE49-F238E27FC236}">
                    <a16:creationId xmlns:a16="http://schemas.microsoft.com/office/drawing/2014/main" id="{C6A5C421-79C8-B4A7-680C-C889331C9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" y="2989"/>
                <a:ext cx="482" cy="168"/>
              </a:xfrm>
              <a:custGeom>
                <a:avLst/>
                <a:gdLst>
                  <a:gd name="T0" fmla="*/ 111 w 304"/>
                  <a:gd name="T1" fmla="*/ 151 h 106"/>
                  <a:gd name="T2" fmla="*/ 295 w 304"/>
                  <a:gd name="T3" fmla="*/ 35 h 106"/>
                  <a:gd name="T4" fmla="*/ 374 w 304"/>
                  <a:gd name="T5" fmla="*/ 103 h 106"/>
                  <a:gd name="T6" fmla="*/ 469 w 304"/>
                  <a:gd name="T7" fmla="*/ 124 h 106"/>
                  <a:gd name="T8" fmla="*/ 748 w 304"/>
                  <a:gd name="T9" fmla="*/ 95 h 106"/>
                  <a:gd name="T10" fmla="*/ 864 w 304"/>
                  <a:gd name="T11" fmla="*/ 73 h 106"/>
                  <a:gd name="T12" fmla="*/ 948 w 304"/>
                  <a:gd name="T13" fmla="*/ 0 h 106"/>
                  <a:gd name="T14" fmla="*/ 958 w 304"/>
                  <a:gd name="T15" fmla="*/ 82 h 106"/>
                  <a:gd name="T16" fmla="*/ 1040 w 304"/>
                  <a:gd name="T17" fmla="*/ 168 h 106"/>
                  <a:gd name="T18" fmla="*/ 1138 w 304"/>
                  <a:gd name="T19" fmla="*/ 244 h 106"/>
                  <a:gd name="T20" fmla="*/ 1207 w 304"/>
                  <a:gd name="T21" fmla="*/ 300 h 106"/>
                  <a:gd name="T22" fmla="*/ 1048 w 304"/>
                  <a:gd name="T23" fmla="*/ 306 h 106"/>
                  <a:gd name="T24" fmla="*/ 709 w 304"/>
                  <a:gd name="T25" fmla="*/ 236 h 106"/>
                  <a:gd name="T26" fmla="*/ 374 w 304"/>
                  <a:gd name="T27" fmla="*/ 422 h 106"/>
                  <a:gd name="T28" fmla="*/ 292 w 304"/>
                  <a:gd name="T29" fmla="*/ 314 h 106"/>
                  <a:gd name="T30" fmla="*/ 0 w 304"/>
                  <a:gd name="T31" fmla="*/ 197 h 10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04" h="106">
                    <a:moveTo>
                      <a:pt x="28" y="38"/>
                    </a:moveTo>
                    <a:cubicBezTo>
                      <a:pt x="47" y="38"/>
                      <a:pt x="56" y="4"/>
                      <a:pt x="74" y="9"/>
                    </a:cubicBezTo>
                    <a:cubicBezTo>
                      <a:pt x="81" y="11"/>
                      <a:pt x="88" y="22"/>
                      <a:pt x="94" y="26"/>
                    </a:cubicBezTo>
                    <a:cubicBezTo>
                      <a:pt x="102" y="31"/>
                      <a:pt x="109" y="31"/>
                      <a:pt x="118" y="31"/>
                    </a:cubicBezTo>
                    <a:cubicBezTo>
                      <a:pt x="142" y="32"/>
                      <a:pt x="164" y="29"/>
                      <a:pt x="188" y="24"/>
                    </a:cubicBezTo>
                    <a:cubicBezTo>
                      <a:pt x="197" y="23"/>
                      <a:pt x="208" y="22"/>
                      <a:pt x="217" y="18"/>
                    </a:cubicBezTo>
                    <a:cubicBezTo>
                      <a:pt x="226" y="14"/>
                      <a:pt x="229" y="4"/>
                      <a:pt x="238" y="0"/>
                    </a:cubicBezTo>
                    <a:cubicBezTo>
                      <a:pt x="239" y="8"/>
                      <a:pt x="236" y="14"/>
                      <a:pt x="240" y="21"/>
                    </a:cubicBezTo>
                    <a:cubicBezTo>
                      <a:pt x="244" y="30"/>
                      <a:pt x="254" y="35"/>
                      <a:pt x="261" y="42"/>
                    </a:cubicBezTo>
                    <a:cubicBezTo>
                      <a:pt x="269" y="49"/>
                      <a:pt x="276" y="55"/>
                      <a:pt x="286" y="61"/>
                    </a:cubicBezTo>
                    <a:cubicBezTo>
                      <a:pt x="292" y="64"/>
                      <a:pt x="304" y="67"/>
                      <a:pt x="303" y="75"/>
                    </a:cubicBezTo>
                    <a:cubicBezTo>
                      <a:pt x="299" y="92"/>
                      <a:pt x="271" y="80"/>
                      <a:pt x="263" y="77"/>
                    </a:cubicBezTo>
                    <a:cubicBezTo>
                      <a:pt x="236" y="70"/>
                      <a:pt x="206" y="60"/>
                      <a:pt x="178" y="59"/>
                    </a:cubicBezTo>
                    <a:cubicBezTo>
                      <a:pt x="145" y="58"/>
                      <a:pt x="112" y="78"/>
                      <a:pt x="94" y="106"/>
                    </a:cubicBezTo>
                    <a:cubicBezTo>
                      <a:pt x="89" y="96"/>
                      <a:pt x="80" y="87"/>
                      <a:pt x="73" y="79"/>
                    </a:cubicBezTo>
                    <a:cubicBezTo>
                      <a:pt x="65" y="70"/>
                      <a:pt x="14" y="49"/>
                      <a:pt x="0" y="49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2" name="Freeform 1562">
                <a:extLst>
                  <a:ext uri="{FF2B5EF4-FFF2-40B4-BE49-F238E27FC236}">
                    <a16:creationId xmlns:a16="http://schemas.microsoft.com/office/drawing/2014/main" id="{907C7410-D9F1-C765-B09B-FC5FBACA1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" y="3045"/>
                <a:ext cx="79" cy="22"/>
              </a:xfrm>
              <a:custGeom>
                <a:avLst/>
                <a:gdLst>
                  <a:gd name="T0" fmla="*/ 90 w 50"/>
                  <a:gd name="T1" fmla="*/ 55 h 14"/>
                  <a:gd name="T2" fmla="*/ 8 w 50"/>
                  <a:gd name="T3" fmla="*/ 31 h 14"/>
                  <a:gd name="T4" fmla="*/ 81 w 50"/>
                  <a:gd name="T5" fmla="*/ 13 h 14"/>
                  <a:gd name="T6" fmla="*/ 198 w 50"/>
                  <a:gd name="T7" fmla="*/ 13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0" h="14">
                    <a:moveTo>
                      <a:pt x="23" y="14"/>
                    </a:moveTo>
                    <a:cubicBezTo>
                      <a:pt x="19" y="13"/>
                      <a:pt x="3" y="12"/>
                      <a:pt x="2" y="8"/>
                    </a:cubicBezTo>
                    <a:cubicBezTo>
                      <a:pt x="0" y="0"/>
                      <a:pt x="17" y="3"/>
                      <a:pt x="20" y="3"/>
                    </a:cubicBezTo>
                    <a:cubicBezTo>
                      <a:pt x="30" y="4"/>
                      <a:pt x="40" y="2"/>
                      <a:pt x="50" y="3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3" name="Freeform 1563">
                <a:extLst>
                  <a:ext uri="{FF2B5EF4-FFF2-40B4-BE49-F238E27FC236}">
                    <a16:creationId xmlns:a16="http://schemas.microsoft.com/office/drawing/2014/main" id="{A9829B43-D285-78C1-94BF-097207BF23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" y="3359"/>
                <a:ext cx="46" cy="88"/>
              </a:xfrm>
              <a:custGeom>
                <a:avLst/>
                <a:gdLst>
                  <a:gd name="T0" fmla="*/ 0 w 29"/>
                  <a:gd name="T1" fmla="*/ 170 h 56"/>
                  <a:gd name="T2" fmla="*/ 108 w 29"/>
                  <a:gd name="T3" fmla="*/ 141 h 56"/>
                  <a:gd name="T4" fmla="*/ 16 w 29"/>
                  <a:gd name="T5" fmla="*/ 0 h 5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56">
                    <a:moveTo>
                      <a:pt x="0" y="44"/>
                    </a:moveTo>
                    <a:cubicBezTo>
                      <a:pt x="7" y="56"/>
                      <a:pt x="25" y="49"/>
                      <a:pt x="27" y="36"/>
                    </a:cubicBezTo>
                    <a:cubicBezTo>
                      <a:pt x="29" y="25"/>
                      <a:pt x="12" y="7"/>
                      <a:pt x="4" y="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4" name="Freeform 1564">
                <a:extLst>
                  <a:ext uri="{FF2B5EF4-FFF2-40B4-BE49-F238E27FC236}">
                    <a16:creationId xmlns:a16="http://schemas.microsoft.com/office/drawing/2014/main" id="{55BB7281-6A2B-650E-5771-ADAC5449E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269"/>
                <a:ext cx="44" cy="92"/>
              </a:xfrm>
              <a:custGeom>
                <a:avLst/>
                <a:gdLst>
                  <a:gd name="T0" fmla="*/ 0 w 28"/>
                  <a:gd name="T1" fmla="*/ 168 h 58"/>
                  <a:gd name="T2" fmla="*/ 96 w 28"/>
                  <a:gd name="T3" fmla="*/ 141 h 58"/>
                  <a:gd name="T4" fmla="*/ 14 w 28"/>
                  <a:gd name="T5" fmla="*/ 0 h 5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58">
                    <a:moveTo>
                      <a:pt x="0" y="42"/>
                    </a:moveTo>
                    <a:cubicBezTo>
                      <a:pt x="7" y="58"/>
                      <a:pt x="22" y="46"/>
                      <a:pt x="25" y="35"/>
                    </a:cubicBezTo>
                    <a:cubicBezTo>
                      <a:pt x="28" y="20"/>
                      <a:pt x="14" y="8"/>
                      <a:pt x="4" y="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5" name="Freeform 1565">
                <a:extLst>
                  <a:ext uri="{FF2B5EF4-FFF2-40B4-BE49-F238E27FC236}">
                    <a16:creationId xmlns:a16="http://schemas.microsoft.com/office/drawing/2014/main" id="{FA2F92CB-E0F7-574A-2CBD-9285599004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4" y="3040"/>
                <a:ext cx="302" cy="61"/>
              </a:xfrm>
              <a:custGeom>
                <a:avLst/>
                <a:gdLst>
                  <a:gd name="T0" fmla="*/ 0 w 191"/>
                  <a:gd name="T1" fmla="*/ 34 h 39"/>
                  <a:gd name="T2" fmla="*/ 81 w 191"/>
                  <a:gd name="T3" fmla="*/ 95 h 39"/>
                  <a:gd name="T4" fmla="*/ 176 w 191"/>
                  <a:gd name="T5" fmla="*/ 138 h 39"/>
                  <a:gd name="T6" fmla="*/ 266 w 191"/>
                  <a:gd name="T7" fmla="*/ 88 h 39"/>
                  <a:gd name="T8" fmla="*/ 383 w 191"/>
                  <a:gd name="T9" fmla="*/ 53 h 39"/>
                  <a:gd name="T10" fmla="*/ 632 w 191"/>
                  <a:gd name="T11" fmla="*/ 48 h 39"/>
                  <a:gd name="T12" fmla="*/ 702 w 191"/>
                  <a:gd name="T13" fmla="*/ 5 h 39"/>
                  <a:gd name="T14" fmla="*/ 564 w 191"/>
                  <a:gd name="T15" fmla="*/ 14 h 39"/>
                  <a:gd name="T16" fmla="*/ 375 w 191"/>
                  <a:gd name="T17" fmla="*/ 31 h 39"/>
                  <a:gd name="T18" fmla="*/ 190 w 191"/>
                  <a:gd name="T19" fmla="*/ 48 h 39"/>
                  <a:gd name="T20" fmla="*/ 82 w 191"/>
                  <a:gd name="T21" fmla="*/ 20 h 39"/>
                  <a:gd name="T22" fmla="*/ 21 w 191"/>
                  <a:gd name="T23" fmla="*/ 13 h 3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91" h="39">
                    <a:moveTo>
                      <a:pt x="0" y="9"/>
                    </a:moveTo>
                    <a:cubicBezTo>
                      <a:pt x="7" y="14"/>
                      <a:pt x="13" y="20"/>
                      <a:pt x="20" y="25"/>
                    </a:cubicBezTo>
                    <a:cubicBezTo>
                      <a:pt x="29" y="31"/>
                      <a:pt x="30" y="39"/>
                      <a:pt x="44" y="36"/>
                    </a:cubicBezTo>
                    <a:cubicBezTo>
                      <a:pt x="52" y="34"/>
                      <a:pt x="59" y="27"/>
                      <a:pt x="67" y="23"/>
                    </a:cubicBezTo>
                    <a:cubicBezTo>
                      <a:pt x="76" y="18"/>
                      <a:pt x="86" y="16"/>
                      <a:pt x="97" y="14"/>
                    </a:cubicBezTo>
                    <a:cubicBezTo>
                      <a:pt x="117" y="11"/>
                      <a:pt x="140" y="9"/>
                      <a:pt x="160" y="13"/>
                    </a:cubicBezTo>
                    <a:cubicBezTo>
                      <a:pt x="174" y="16"/>
                      <a:pt x="191" y="20"/>
                      <a:pt x="178" y="1"/>
                    </a:cubicBezTo>
                    <a:cubicBezTo>
                      <a:pt x="172" y="15"/>
                      <a:pt x="154" y="5"/>
                      <a:pt x="143" y="4"/>
                    </a:cubicBezTo>
                    <a:cubicBezTo>
                      <a:pt x="128" y="4"/>
                      <a:pt x="110" y="7"/>
                      <a:pt x="95" y="8"/>
                    </a:cubicBezTo>
                    <a:cubicBezTo>
                      <a:pt x="79" y="10"/>
                      <a:pt x="64" y="15"/>
                      <a:pt x="48" y="13"/>
                    </a:cubicBezTo>
                    <a:cubicBezTo>
                      <a:pt x="37" y="12"/>
                      <a:pt x="30" y="10"/>
                      <a:pt x="21" y="5"/>
                    </a:cubicBezTo>
                    <a:cubicBezTo>
                      <a:pt x="15" y="3"/>
                      <a:pt x="11" y="0"/>
                      <a:pt x="5" y="3"/>
                    </a:cubicBezTo>
                  </a:path>
                </a:pathLst>
              </a:custGeom>
              <a:solidFill>
                <a:srgbClr val="B7C0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6" name="Freeform 1566">
                <a:extLst>
                  <a:ext uri="{FF2B5EF4-FFF2-40B4-BE49-F238E27FC236}">
                    <a16:creationId xmlns:a16="http://schemas.microsoft.com/office/drawing/2014/main" id="{156AA515-7A92-8D8B-6387-832118843A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064"/>
                <a:ext cx="15" cy="7"/>
              </a:xfrm>
              <a:custGeom>
                <a:avLst/>
                <a:gdLst>
                  <a:gd name="T0" fmla="*/ 0 w 9"/>
                  <a:gd name="T1" fmla="*/ 6 h 5"/>
                  <a:gd name="T2" fmla="*/ 5 w 9"/>
                  <a:gd name="T3" fmla="*/ 14 h 5"/>
                  <a:gd name="T4" fmla="*/ 42 w 9"/>
                  <a:gd name="T5" fmla="*/ 6 h 5"/>
                  <a:gd name="T6" fmla="*/ 20 w 9"/>
                  <a:gd name="T7" fmla="*/ 0 h 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0" y="3"/>
                      <a:pt x="0" y="4"/>
                      <a:pt x="1" y="5"/>
                    </a:cubicBezTo>
                    <a:cubicBezTo>
                      <a:pt x="4" y="5"/>
                      <a:pt x="7" y="4"/>
                      <a:pt x="9" y="2"/>
                    </a:cubicBezTo>
                    <a:cubicBezTo>
                      <a:pt x="8" y="0"/>
                      <a:pt x="6" y="1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7" name="Freeform 1567">
                <a:extLst>
                  <a:ext uri="{FF2B5EF4-FFF2-40B4-BE49-F238E27FC236}">
                    <a16:creationId xmlns:a16="http://schemas.microsoft.com/office/drawing/2014/main" id="{D8FBA43C-6771-CB0C-E9BB-C548844A83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" y="3266"/>
                <a:ext cx="122" cy="180"/>
              </a:xfrm>
              <a:custGeom>
                <a:avLst/>
                <a:gdLst>
                  <a:gd name="T0" fmla="*/ 8 w 77"/>
                  <a:gd name="T1" fmla="*/ 212 h 114"/>
                  <a:gd name="T2" fmla="*/ 171 w 77"/>
                  <a:gd name="T3" fmla="*/ 5 h 114"/>
                  <a:gd name="T4" fmla="*/ 299 w 77"/>
                  <a:gd name="T5" fmla="*/ 237 h 114"/>
                  <a:gd name="T6" fmla="*/ 136 w 77"/>
                  <a:gd name="T7" fmla="*/ 444 h 114"/>
                  <a:gd name="T8" fmla="*/ 8 w 77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114">
                    <a:moveTo>
                      <a:pt x="2" y="54"/>
                    </a:moveTo>
                    <a:cubicBezTo>
                      <a:pt x="4" y="24"/>
                      <a:pt x="23" y="0"/>
                      <a:pt x="43" y="1"/>
                    </a:cubicBezTo>
                    <a:cubicBezTo>
                      <a:pt x="63" y="3"/>
                      <a:pt x="77" y="29"/>
                      <a:pt x="75" y="60"/>
                    </a:cubicBezTo>
                    <a:cubicBezTo>
                      <a:pt x="73" y="91"/>
                      <a:pt x="54" y="114"/>
                      <a:pt x="34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8" name="Freeform 1568">
                <a:extLst>
                  <a:ext uri="{FF2B5EF4-FFF2-40B4-BE49-F238E27FC236}">
                    <a16:creationId xmlns:a16="http://schemas.microsoft.com/office/drawing/2014/main" id="{B2B675AF-5CEE-6344-5C31-236BE8844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" y="3242"/>
                <a:ext cx="124" cy="180"/>
              </a:xfrm>
              <a:custGeom>
                <a:avLst/>
                <a:gdLst>
                  <a:gd name="T0" fmla="*/ 8 w 78"/>
                  <a:gd name="T1" fmla="*/ 212 h 114"/>
                  <a:gd name="T2" fmla="*/ 172 w 78"/>
                  <a:gd name="T3" fmla="*/ 5 h 114"/>
                  <a:gd name="T4" fmla="*/ 300 w 78"/>
                  <a:gd name="T5" fmla="*/ 237 h 114"/>
                  <a:gd name="T6" fmla="*/ 141 w 78"/>
                  <a:gd name="T7" fmla="*/ 444 h 114"/>
                  <a:gd name="T8" fmla="*/ 8 w 78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4">
                    <a:moveTo>
                      <a:pt x="2" y="54"/>
                    </a:moveTo>
                    <a:cubicBezTo>
                      <a:pt x="5" y="24"/>
                      <a:pt x="23" y="0"/>
                      <a:pt x="43" y="1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1"/>
                      <a:pt x="55" y="114"/>
                      <a:pt x="35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8EA5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9" name="Freeform 1569">
                <a:extLst>
                  <a:ext uri="{FF2B5EF4-FFF2-40B4-BE49-F238E27FC236}">
                    <a16:creationId xmlns:a16="http://schemas.microsoft.com/office/drawing/2014/main" id="{F65A0966-7CBF-4529-86A7-458B10D456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" y="3253"/>
                <a:ext cx="124" cy="180"/>
              </a:xfrm>
              <a:custGeom>
                <a:avLst/>
                <a:gdLst>
                  <a:gd name="T0" fmla="*/ 8 w 78"/>
                  <a:gd name="T1" fmla="*/ 212 h 114"/>
                  <a:gd name="T2" fmla="*/ 172 w 78"/>
                  <a:gd name="T3" fmla="*/ 5 h 114"/>
                  <a:gd name="T4" fmla="*/ 300 w 78"/>
                  <a:gd name="T5" fmla="*/ 237 h 114"/>
                  <a:gd name="T6" fmla="*/ 141 w 78"/>
                  <a:gd name="T7" fmla="*/ 444 h 114"/>
                  <a:gd name="T8" fmla="*/ 8 w 78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4">
                    <a:moveTo>
                      <a:pt x="2" y="54"/>
                    </a:moveTo>
                    <a:cubicBezTo>
                      <a:pt x="5" y="23"/>
                      <a:pt x="23" y="0"/>
                      <a:pt x="43" y="1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0"/>
                      <a:pt x="55" y="114"/>
                      <a:pt x="35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E29C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0" name="Freeform 1570">
                <a:extLst>
                  <a:ext uri="{FF2B5EF4-FFF2-40B4-BE49-F238E27FC236}">
                    <a16:creationId xmlns:a16="http://schemas.microsoft.com/office/drawing/2014/main" id="{A2D0A75F-2131-A864-7D22-15DD9A1A9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3296"/>
                <a:ext cx="91" cy="125"/>
              </a:xfrm>
              <a:custGeom>
                <a:avLst/>
                <a:gdLst>
                  <a:gd name="T0" fmla="*/ 0 w 57"/>
                  <a:gd name="T1" fmla="*/ 177 h 79"/>
                  <a:gd name="T2" fmla="*/ 0 w 57"/>
                  <a:gd name="T3" fmla="*/ 218 h 79"/>
                  <a:gd name="T4" fmla="*/ 97 w 57"/>
                  <a:gd name="T5" fmla="*/ 305 h 79"/>
                  <a:gd name="T6" fmla="*/ 231 w 57"/>
                  <a:gd name="T7" fmla="*/ 134 h 79"/>
                  <a:gd name="T8" fmla="*/ 231 w 57"/>
                  <a:gd name="T9" fmla="*/ 95 h 79"/>
                  <a:gd name="T10" fmla="*/ 137 w 57"/>
                  <a:gd name="T11" fmla="*/ 5 h 79"/>
                  <a:gd name="T12" fmla="*/ 0 w 57"/>
                  <a:gd name="T13" fmla="*/ 177 h 7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7" h="79">
                    <a:moveTo>
                      <a:pt x="0" y="45"/>
                    </a:moveTo>
                    <a:cubicBezTo>
                      <a:pt x="0" y="48"/>
                      <a:pt x="0" y="51"/>
                      <a:pt x="0" y="55"/>
                    </a:cubicBezTo>
                    <a:cubicBezTo>
                      <a:pt x="5" y="68"/>
                      <a:pt x="13" y="77"/>
                      <a:pt x="24" y="77"/>
                    </a:cubicBezTo>
                    <a:cubicBezTo>
                      <a:pt x="40" y="79"/>
                      <a:pt x="55" y="59"/>
                      <a:pt x="57" y="34"/>
                    </a:cubicBezTo>
                    <a:cubicBezTo>
                      <a:pt x="57" y="30"/>
                      <a:pt x="57" y="27"/>
                      <a:pt x="57" y="24"/>
                    </a:cubicBezTo>
                    <a:cubicBezTo>
                      <a:pt x="53" y="11"/>
                      <a:pt x="44" y="2"/>
                      <a:pt x="34" y="1"/>
                    </a:cubicBezTo>
                    <a:cubicBezTo>
                      <a:pt x="17" y="0"/>
                      <a:pt x="2" y="19"/>
                      <a:pt x="0" y="45"/>
                    </a:cubicBezTo>
                    <a:close/>
                  </a:path>
                </a:pathLst>
              </a:custGeom>
              <a:solidFill>
                <a:srgbClr val="D56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1" name="Freeform 1571">
                <a:extLst>
                  <a:ext uri="{FF2B5EF4-FFF2-40B4-BE49-F238E27FC236}">
                    <a16:creationId xmlns:a16="http://schemas.microsoft.com/office/drawing/2014/main" id="{28935088-911D-5C35-212C-110B335E3F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1" y="3299"/>
                <a:ext cx="25" cy="27"/>
              </a:xfrm>
              <a:custGeom>
                <a:avLst/>
                <a:gdLst>
                  <a:gd name="T0" fmla="*/ 5 w 16"/>
                  <a:gd name="T1" fmla="*/ 33 h 17"/>
                  <a:gd name="T2" fmla="*/ 34 w 16"/>
                  <a:gd name="T3" fmla="*/ 0 h 17"/>
                  <a:gd name="T4" fmla="*/ 61 w 16"/>
                  <a:gd name="T5" fmla="*/ 35 h 17"/>
                  <a:gd name="T6" fmla="*/ 27 w 16"/>
                  <a:gd name="T7" fmla="*/ 68 h 17"/>
                  <a:gd name="T8" fmla="*/ 5 w 16"/>
                  <a:gd name="T9" fmla="*/ 33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" y="8"/>
                    </a:moveTo>
                    <a:cubicBezTo>
                      <a:pt x="1" y="3"/>
                      <a:pt x="5" y="0"/>
                      <a:pt x="9" y="0"/>
                    </a:cubicBezTo>
                    <a:cubicBezTo>
                      <a:pt x="13" y="0"/>
                      <a:pt x="16" y="4"/>
                      <a:pt x="16" y="9"/>
                    </a:cubicBezTo>
                    <a:cubicBezTo>
                      <a:pt x="15" y="14"/>
                      <a:pt x="11" y="17"/>
                      <a:pt x="7" y="17"/>
                    </a:cubicBezTo>
                    <a:cubicBezTo>
                      <a:pt x="3" y="17"/>
                      <a:pt x="0" y="13"/>
                      <a:pt x="1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2" name="Freeform 1572">
                <a:extLst>
                  <a:ext uri="{FF2B5EF4-FFF2-40B4-BE49-F238E27FC236}">
                    <a16:creationId xmlns:a16="http://schemas.microsoft.com/office/drawing/2014/main" id="{6F15477B-3F5E-BED2-5EC9-4BF6454F31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9" y="3293"/>
                <a:ext cx="18" cy="17"/>
              </a:xfrm>
              <a:custGeom>
                <a:avLst/>
                <a:gdLst>
                  <a:gd name="T0" fmla="*/ 0 w 11"/>
                  <a:gd name="T1" fmla="*/ 19 h 11"/>
                  <a:gd name="T2" fmla="*/ 26 w 11"/>
                  <a:gd name="T3" fmla="*/ 0 h 11"/>
                  <a:gd name="T4" fmla="*/ 47 w 11"/>
                  <a:gd name="T5" fmla="*/ 22 h 11"/>
                  <a:gd name="T6" fmla="*/ 21 w 11"/>
                  <a:gd name="T7" fmla="*/ 40 h 11"/>
                  <a:gd name="T8" fmla="*/ 0 w 11"/>
                  <a:gd name="T9" fmla="*/ 19 h 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0" y="5"/>
                    </a:moveTo>
                    <a:cubicBezTo>
                      <a:pt x="1" y="2"/>
                      <a:pt x="3" y="0"/>
                      <a:pt x="6" y="0"/>
                    </a:cubicBezTo>
                    <a:cubicBezTo>
                      <a:pt x="9" y="0"/>
                      <a:pt x="11" y="3"/>
                      <a:pt x="11" y="6"/>
                    </a:cubicBezTo>
                    <a:cubicBezTo>
                      <a:pt x="10" y="8"/>
                      <a:pt x="8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3" name="Freeform 1573">
                <a:extLst>
                  <a:ext uri="{FF2B5EF4-FFF2-40B4-BE49-F238E27FC236}">
                    <a16:creationId xmlns:a16="http://schemas.microsoft.com/office/drawing/2014/main" id="{FDFA5732-48DC-ABAA-88E8-96A1DB337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5" y="3356"/>
                <a:ext cx="68" cy="76"/>
              </a:xfrm>
              <a:custGeom>
                <a:avLst/>
                <a:gdLst>
                  <a:gd name="T0" fmla="*/ 171 w 43"/>
                  <a:gd name="T1" fmla="*/ 0 h 48"/>
                  <a:gd name="T2" fmla="*/ 0 w 43"/>
                  <a:gd name="T3" fmla="*/ 136 h 48"/>
                  <a:gd name="T4" fmla="*/ 171 w 43"/>
                  <a:gd name="T5" fmla="*/ 0 h 4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" h="48">
                    <a:moveTo>
                      <a:pt x="43" y="0"/>
                    </a:moveTo>
                    <a:cubicBezTo>
                      <a:pt x="34" y="42"/>
                      <a:pt x="13" y="48"/>
                      <a:pt x="0" y="34"/>
                    </a:cubicBezTo>
                    <a:cubicBezTo>
                      <a:pt x="10" y="34"/>
                      <a:pt x="30" y="29"/>
                      <a:pt x="43" y="0"/>
                    </a:cubicBezTo>
                    <a:close/>
                  </a:path>
                </a:pathLst>
              </a:custGeom>
              <a:solidFill>
                <a:srgbClr val="C626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4" name="Freeform 1574">
                <a:extLst>
                  <a:ext uri="{FF2B5EF4-FFF2-40B4-BE49-F238E27FC236}">
                    <a16:creationId xmlns:a16="http://schemas.microsoft.com/office/drawing/2014/main" id="{380F7B9D-7788-8374-4D87-1226823847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3252"/>
                <a:ext cx="92" cy="91"/>
              </a:xfrm>
              <a:custGeom>
                <a:avLst/>
                <a:gdLst>
                  <a:gd name="T0" fmla="*/ 197 w 58"/>
                  <a:gd name="T1" fmla="*/ 94 h 58"/>
                  <a:gd name="T2" fmla="*/ 89 w 58"/>
                  <a:gd name="T3" fmla="*/ 13 h 58"/>
                  <a:gd name="T4" fmla="*/ 81 w 58"/>
                  <a:gd name="T5" fmla="*/ 130 h 58"/>
                  <a:gd name="T6" fmla="*/ 171 w 58"/>
                  <a:gd name="T7" fmla="*/ 217 h 58"/>
                  <a:gd name="T8" fmla="*/ 197 w 58"/>
                  <a:gd name="T9" fmla="*/ 94 h 5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49" y="24"/>
                    </a:moveTo>
                    <a:cubicBezTo>
                      <a:pt x="48" y="20"/>
                      <a:pt x="44" y="0"/>
                      <a:pt x="22" y="3"/>
                    </a:cubicBezTo>
                    <a:cubicBezTo>
                      <a:pt x="0" y="7"/>
                      <a:pt x="14" y="25"/>
                      <a:pt x="20" y="34"/>
                    </a:cubicBezTo>
                    <a:cubicBezTo>
                      <a:pt x="26" y="43"/>
                      <a:pt x="25" y="58"/>
                      <a:pt x="43" y="56"/>
                    </a:cubicBezTo>
                    <a:cubicBezTo>
                      <a:pt x="58" y="54"/>
                      <a:pt x="54" y="36"/>
                      <a:pt x="49" y="24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5" name="Freeform 1575">
                <a:extLst>
                  <a:ext uri="{FF2B5EF4-FFF2-40B4-BE49-F238E27FC236}">
                    <a16:creationId xmlns:a16="http://schemas.microsoft.com/office/drawing/2014/main" id="{2AA41850-3BB0-7736-EE4A-AED617A2B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3256"/>
                <a:ext cx="73" cy="84"/>
              </a:xfrm>
              <a:custGeom>
                <a:avLst/>
                <a:gdLst>
                  <a:gd name="T0" fmla="*/ 21 w 46"/>
                  <a:gd name="T1" fmla="*/ 25 h 53"/>
                  <a:gd name="T2" fmla="*/ 56 w 46"/>
                  <a:gd name="T3" fmla="*/ 5 h 53"/>
                  <a:gd name="T4" fmla="*/ 103 w 46"/>
                  <a:gd name="T5" fmla="*/ 8 h 53"/>
                  <a:gd name="T6" fmla="*/ 159 w 46"/>
                  <a:gd name="T7" fmla="*/ 81 h 53"/>
                  <a:gd name="T8" fmla="*/ 159 w 46"/>
                  <a:gd name="T9" fmla="*/ 82 h 53"/>
                  <a:gd name="T10" fmla="*/ 163 w 46"/>
                  <a:gd name="T11" fmla="*/ 197 h 53"/>
                  <a:gd name="T12" fmla="*/ 136 w 46"/>
                  <a:gd name="T13" fmla="*/ 206 h 53"/>
                  <a:gd name="T14" fmla="*/ 73 w 46"/>
                  <a:gd name="T15" fmla="*/ 155 h 53"/>
                  <a:gd name="T16" fmla="*/ 52 w 46"/>
                  <a:gd name="T17" fmla="*/ 124 h 53"/>
                  <a:gd name="T18" fmla="*/ 21 w 46"/>
                  <a:gd name="T19" fmla="*/ 25 h 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6" h="53">
                    <a:moveTo>
                      <a:pt x="5" y="6"/>
                    </a:moveTo>
                    <a:cubicBezTo>
                      <a:pt x="6" y="3"/>
                      <a:pt x="9" y="2"/>
                      <a:pt x="14" y="1"/>
                    </a:cubicBezTo>
                    <a:cubicBezTo>
                      <a:pt x="19" y="0"/>
                      <a:pt x="23" y="1"/>
                      <a:pt x="26" y="2"/>
                    </a:cubicBezTo>
                    <a:cubicBezTo>
                      <a:pt x="35" y="6"/>
                      <a:pt x="39" y="16"/>
                      <a:pt x="40" y="20"/>
                    </a:cubicBezTo>
                    <a:cubicBezTo>
                      <a:pt x="40" y="20"/>
                      <a:pt x="40" y="21"/>
                      <a:pt x="40" y="21"/>
                    </a:cubicBezTo>
                    <a:cubicBezTo>
                      <a:pt x="42" y="28"/>
                      <a:pt x="46" y="43"/>
                      <a:pt x="41" y="49"/>
                    </a:cubicBezTo>
                    <a:cubicBezTo>
                      <a:pt x="39" y="51"/>
                      <a:pt x="37" y="52"/>
                      <a:pt x="34" y="52"/>
                    </a:cubicBezTo>
                    <a:cubicBezTo>
                      <a:pt x="23" y="53"/>
                      <a:pt x="21" y="47"/>
                      <a:pt x="18" y="39"/>
                    </a:cubicBezTo>
                    <a:cubicBezTo>
                      <a:pt x="16" y="36"/>
                      <a:pt x="15" y="33"/>
                      <a:pt x="13" y="31"/>
                    </a:cubicBezTo>
                    <a:cubicBezTo>
                      <a:pt x="9" y="25"/>
                      <a:pt x="0" y="13"/>
                      <a:pt x="5" y="6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6" name="Freeform 1576">
                <a:extLst>
                  <a:ext uri="{FF2B5EF4-FFF2-40B4-BE49-F238E27FC236}">
                    <a16:creationId xmlns:a16="http://schemas.microsoft.com/office/drawing/2014/main" id="{AE2DB237-0CA9-40CE-61ED-410C1432A9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3261"/>
                <a:ext cx="57" cy="74"/>
              </a:xfrm>
              <a:custGeom>
                <a:avLst/>
                <a:gdLst>
                  <a:gd name="T0" fmla="*/ 130 w 36"/>
                  <a:gd name="T1" fmla="*/ 164 h 47"/>
                  <a:gd name="T2" fmla="*/ 90 w 36"/>
                  <a:gd name="T3" fmla="*/ 172 h 47"/>
                  <a:gd name="T4" fmla="*/ 138 w 36"/>
                  <a:gd name="T5" fmla="*/ 151 h 47"/>
                  <a:gd name="T6" fmla="*/ 143 w 36"/>
                  <a:gd name="T7" fmla="*/ 134 h 47"/>
                  <a:gd name="T8" fmla="*/ 103 w 36"/>
                  <a:gd name="T9" fmla="*/ 134 h 47"/>
                  <a:gd name="T10" fmla="*/ 136 w 36"/>
                  <a:gd name="T11" fmla="*/ 117 h 47"/>
                  <a:gd name="T12" fmla="*/ 124 w 36"/>
                  <a:gd name="T13" fmla="*/ 96 h 47"/>
                  <a:gd name="T14" fmla="*/ 60 w 36"/>
                  <a:gd name="T15" fmla="*/ 109 h 47"/>
                  <a:gd name="T16" fmla="*/ 116 w 36"/>
                  <a:gd name="T17" fmla="*/ 90 h 47"/>
                  <a:gd name="T18" fmla="*/ 108 w 36"/>
                  <a:gd name="T19" fmla="*/ 61 h 47"/>
                  <a:gd name="T20" fmla="*/ 55 w 36"/>
                  <a:gd name="T21" fmla="*/ 69 h 47"/>
                  <a:gd name="T22" fmla="*/ 103 w 36"/>
                  <a:gd name="T23" fmla="*/ 55 h 47"/>
                  <a:gd name="T24" fmla="*/ 95 w 36"/>
                  <a:gd name="T25" fmla="*/ 39 h 47"/>
                  <a:gd name="T26" fmla="*/ 63 w 36"/>
                  <a:gd name="T27" fmla="*/ 39 h 47"/>
                  <a:gd name="T28" fmla="*/ 95 w 36"/>
                  <a:gd name="T29" fmla="*/ 27 h 47"/>
                  <a:gd name="T30" fmla="*/ 90 w 36"/>
                  <a:gd name="T31" fmla="*/ 13 h 47"/>
                  <a:gd name="T32" fmla="*/ 68 w 36"/>
                  <a:gd name="T33" fmla="*/ 13 h 47"/>
                  <a:gd name="T34" fmla="*/ 73 w 36"/>
                  <a:gd name="T35" fmla="*/ 5 h 47"/>
                  <a:gd name="T36" fmla="*/ 35 w 36"/>
                  <a:gd name="T37" fmla="*/ 0 h 47"/>
                  <a:gd name="T38" fmla="*/ 35 w 36"/>
                  <a:gd name="T39" fmla="*/ 27 h 47"/>
                  <a:gd name="T40" fmla="*/ 35 w 36"/>
                  <a:gd name="T41" fmla="*/ 35 h 47"/>
                  <a:gd name="T42" fmla="*/ 5 w 36"/>
                  <a:gd name="T43" fmla="*/ 55 h 47"/>
                  <a:gd name="T44" fmla="*/ 63 w 36"/>
                  <a:gd name="T45" fmla="*/ 49 h 47"/>
                  <a:gd name="T46" fmla="*/ 63 w 36"/>
                  <a:gd name="T47" fmla="*/ 60 h 47"/>
                  <a:gd name="T48" fmla="*/ 27 w 36"/>
                  <a:gd name="T49" fmla="*/ 77 h 47"/>
                  <a:gd name="T50" fmla="*/ 95 w 36"/>
                  <a:gd name="T51" fmla="*/ 74 h 47"/>
                  <a:gd name="T52" fmla="*/ 100 w 36"/>
                  <a:gd name="T53" fmla="*/ 82 h 47"/>
                  <a:gd name="T54" fmla="*/ 35 w 36"/>
                  <a:gd name="T55" fmla="*/ 107 h 47"/>
                  <a:gd name="T56" fmla="*/ 60 w 36"/>
                  <a:gd name="T57" fmla="*/ 124 h 47"/>
                  <a:gd name="T58" fmla="*/ 63 w 36"/>
                  <a:gd name="T59" fmla="*/ 134 h 47"/>
                  <a:gd name="T60" fmla="*/ 55 w 36"/>
                  <a:gd name="T61" fmla="*/ 148 h 47"/>
                  <a:gd name="T62" fmla="*/ 82 w 36"/>
                  <a:gd name="T63" fmla="*/ 151 h 47"/>
                  <a:gd name="T64" fmla="*/ 103 w 36"/>
                  <a:gd name="T65" fmla="*/ 156 h 47"/>
                  <a:gd name="T66" fmla="*/ 73 w 36"/>
                  <a:gd name="T67" fmla="*/ 172 h 47"/>
                  <a:gd name="T68" fmla="*/ 136 w 36"/>
                  <a:gd name="T69" fmla="*/ 168 h 47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36" h="47">
                    <a:moveTo>
                      <a:pt x="34" y="43"/>
                    </a:moveTo>
                    <a:cubicBezTo>
                      <a:pt x="34" y="43"/>
                      <a:pt x="34" y="42"/>
                      <a:pt x="33" y="42"/>
                    </a:cubicBezTo>
                    <a:cubicBezTo>
                      <a:pt x="31" y="42"/>
                      <a:pt x="30" y="43"/>
                      <a:pt x="28" y="43"/>
                    </a:cubicBezTo>
                    <a:cubicBezTo>
                      <a:pt x="27" y="44"/>
                      <a:pt x="24" y="45"/>
                      <a:pt x="23" y="44"/>
                    </a:cubicBezTo>
                    <a:cubicBezTo>
                      <a:pt x="21" y="42"/>
                      <a:pt x="28" y="42"/>
                      <a:pt x="30" y="41"/>
                    </a:cubicBezTo>
                    <a:cubicBezTo>
                      <a:pt x="32" y="41"/>
                      <a:pt x="34" y="40"/>
                      <a:pt x="35" y="39"/>
                    </a:cubicBezTo>
                    <a:cubicBezTo>
                      <a:pt x="35" y="39"/>
                      <a:pt x="36" y="38"/>
                      <a:pt x="36" y="38"/>
                    </a:cubicBezTo>
                    <a:cubicBezTo>
                      <a:pt x="36" y="36"/>
                      <a:pt x="36" y="35"/>
                      <a:pt x="36" y="34"/>
                    </a:cubicBezTo>
                    <a:cubicBezTo>
                      <a:pt x="35" y="33"/>
                      <a:pt x="34" y="33"/>
                      <a:pt x="33" y="33"/>
                    </a:cubicBezTo>
                    <a:cubicBezTo>
                      <a:pt x="31" y="33"/>
                      <a:pt x="28" y="34"/>
                      <a:pt x="26" y="34"/>
                    </a:cubicBezTo>
                    <a:cubicBezTo>
                      <a:pt x="23" y="35"/>
                      <a:pt x="23" y="33"/>
                      <a:pt x="25" y="33"/>
                    </a:cubicBezTo>
                    <a:cubicBezTo>
                      <a:pt x="27" y="32"/>
                      <a:pt x="33" y="31"/>
                      <a:pt x="34" y="30"/>
                    </a:cubicBezTo>
                    <a:cubicBezTo>
                      <a:pt x="34" y="30"/>
                      <a:pt x="34" y="30"/>
                      <a:pt x="34" y="30"/>
                    </a:cubicBezTo>
                    <a:cubicBezTo>
                      <a:pt x="35" y="28"/>
                      <a:pt x="33" y="24"/>
                      <a:pt x="31" y="25"/>
                    </a:cubicBezTo>
                    <a:cubicBezTo>
                      <a:pt x="27" y="26"/>
                      <a:pt x="21" y="28"/>
                      <a:pt x="19" y="28"/>
                    </a:cubicBezTo>
                    <a:cubicBezTo>
                      <a:pt x="16" y="29"/>
                      <a:pt x="15" y="28"/>
                      <a:pt x="15" y="28"/>
                    </a:cubicBezTo>
                    <a:cubicBezTo>
                      <a:pt x="15" y="27"/>
                      <a:pt x="15" y="26"/>
                      <a:pt x="17" y="26"/>
                    </a:cubicBezTo>
                    <a:cubicBezTo>
                      <a:pt x="19" y="25"/>
                      <a:pt x="25" y="24"/>
                      <a:pt x="29" y="23"/>
                    </a:cubicBezTo>
                    <a:cubicBezTo>
                      <a:pt x="30" y="23"/>
                      <a:pt x="32" y="23"/>
                      <a:pt x="31" y="19"/>
                    </a:cubicBezTo>
                    <a:cubicBezTo>
                      <a:pt x="30" y="15"/>
                      <a:pt x="28" y="16"/>
                      <a:pt x="27" y="16"/>
                    </a:cubicBezTo>
                    <a:cubicBezTo>
                      <a:pt x="23" y="17"/>
                      <a:pt x="17" y="18"/>
                      <a:pt x="16" y="19"/>
                    </a:cubicBezTo>
                    <a:cubicBezTo>
                      <a:pt x="15" y="19"/>
                      <a:pt x="14" y="19"/>
                      <a:pt x="14" y="18"/>
                    </a:cubicBezTo>
                    <a:cubicBezTo>
                      <a:pt x="14" y="17"/>
                      <a:pt x="14" y="17"/>
                      <a:pt x="15" y="17"/>
                    </a:cubicBezTo>
                    <a:cubicBezTo>
                      <a:pt x="17" y="16"/>
                      <a:pt x="23" y="15"/>
                      <a:pt x="26" y="14"/>
                    </a:cubicBezTo>
                    <a:cubicBezTo>
                      <a:pt x="27" y="14"/>
                      <a:pt x="30" y="14"/>
                      <a:pt x="29" y="11"/>
                    </a:cubicBezTo>
                    <a:cubicBezTo>
                      <a:pt x="28" y="8"/>
                      <a:pt x="25" y="9"/>
                      <a:pt x="24" y="10"/>
                    </a:cubicBezTo>
                    <a:cubicBezTo>
                      <a:pt x="22" y="10"/>
                      <a:pt x="19" y="11"/>
                      <a:pt x="17" y="11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5" y="10"/>
                      <a:pt x="16" y="9"/>
                      <a:pt x="16" y="9"/>
                    </a:cubicBezTo>
                    <a:cubicBezTo>
                      <a:pt x="19" y="9"/>
                      <a:pt x="22" y="8"/>
                      <a:pt x="24" y="7"/>
                    </a:cubicBezTo>
                    <a:cubicBezTo>
                      <a:pt x="24" y="7"/>
                      <a:pt x="27" y="6"/>
                      <a:pt x="25" y="5"/>
                    </a:cubicBezTo>
                    <a:cubicBezTo>
                      <a:pt x="25" y="4"/>
                      <a:pt x="24" y="4"/>
                      <a:pt x="23" y="3"/>
                    </a:cubicBezTo>
                    <a:cubicBezTo>
                      <a:pt x="23" y="3"/>
                      <a:pt x="22" y="3"/>
                      <a:pt x="21" y="3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4" y="4"/>
                      <a:pt x="13" y="4"/>
                      <a:pt x="13" y="4"/>
                    </a:cubicBezTo>
                    <a:cubicBezTo>
                      <a:pt x="13" y="3"/>
                      <a:pt x="19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3" y="0"/>
                      <a:pt x="9" y="0"/>
                    </a:cubicBezTo>
                    <a:cubicBezTo>
                      <a:pt x="3" y="1"/>
                      <a:pt x="2" y="3"/>
                      <a:pt x="2" y="6"/>
                    </a:cubicBezTo>
                    <a:cubicBezTo>
                      <a:pt x="1" y="9"/>
                      <a:pt x="8" y="7"/>
                      <a:pt x="9" y="7"/>
                    </a:cubicBezTo>
                    <a:cubicBezTo>
                      <a:pt x="11" y="7"/>
                      <a:pt x="11" y="7"/>
                      <a:pt x="12" y="8"/>
                    </a:cubicBezTo>
                    <a:cubicBezTo>
                      <a:pt x="12" y="8"/>
                      <a:pt x="12" y="9"/>
                      <a:pt x="9" y="9"/>
                    </a:cubicBezTo>
                    <a:cubicBezTo>
                      <a:pt x="7" y="10"/>
                      <a:pt x="6" y="10"/>
                      <a:pt x="4" y="11"/>
                    </a:cubicBezTo>
                    <a:cubicBezTo>
                      <a:pt x="0" y="11"/>
                      <a:pt x="1" y="14"/>
                      <a:pt x="1" y="14"/>
                    </a:cubicBezTo>
                    <a:cubicBezTo>
                      <a:pt x="1" y="18"/>
                      <a:pt x="9" y="15"/>
                      <a:pt x="9" y="15"/>
                    </a:cubicBezTo>
                    <a:cubicBezTo>
                      <a:pt x="11" y="14"/>
                      <a:pt x="13" y="14"/>
                      <a:pt x="16" y="13"/>
                    </a:cubicBezTo>
                    <a:cubicBezTo>
                      <a:pt x="17" y="13"/>
                      <a:pt x="19" y="12"/>
                      <a:pt x="20" y="13"/>
                    </a:cubicBezTo>
                    <a:cubicBezTo>
                      <a:pt x="20" y="14"/>
                      <a:pt x="19" y="14"/>
                      <a:pt x="16" y="15"/>
                    </a:cubicBezTo>
                    <a:cubicBezTo>
                      <a:pt x="15" y="15"/>
                      <a:pt x="14" y="15"/>
                      <a:pt x="13" y="15"/>
                    </a:cubicBezTo>
                    <a:cubicBezTo>
                      <a:pt x="12" y="16"/>
                      <a:pt x="6" y="17"/>
                      <a:pt x="7" y="20"/>
                    </a:cubicBezTo>
                    <a:cubicBezTo>
                      <a:pt x="8" y="23"/>
                      <a:pt x="13" y="21"/>
                      <a:pt x="15" y="21"/>
                    </a:cubicBezTo>
                    <a:cubicBezTo>
                      <a:pt x="19" y="20"/>
                      <a:pt x="23" y="19"/>
                      <a:pt x="24" y="19"/>
                    </a:cubicBezTo>
                    <a:cubicBezTo>
                      <a:pt x="25" y="19"/>
                      <a:pt x="26" y="19"/>
                      <a:pt x="26" y="20"/>
                    </a:cubicBezTo>
                    <a:cubicBezTo>
                      <a:pt x="26" y="20"/>
                      <a:pt x="25" y="21"/>
                      <a:pt x="25" y="21"/>
                    </a:cubicBezTo>
                    <a:cubicBezTo>
                      <a:pt x="24" y="21"/>
                      <a:pt x="18" y="22"/>
                      <a:pt x="12" y="23"/>
                    </a:cubicBezTo>
                    <a:cubicBezTo>
                      <a:pt x="11" y="24"/>
                      <a:pt x="8" y="24"/>
                      <a:pt x="9" y="27"/>
                    </a:cubicBezTo>
                    <a:cubicBezTo>
                      <a:pt x="9" y="28"/>
                      <a:pt x="10" y="29"/>
                      <a:pt x="10" y="30"/>
                    </a:cubicBezTo>
                    <a:cubicBezTo>
                      <a:pt x="11" y="33"/>
                      <a:pt x="15" y="32"/>
                      <a:pt x="15" y="32"/>
                    </a:cubicBezTo>
                    <a:cubicBezTo>
                      <a:pt x="15" y="32"/>
                      <a:pt x="20" y="30"/>
                      <a:pt x="21" y="31"/>
                    </a:cubicBezTo>
                    <a:cubicBezTo>
                      <a:pt x="21" y="33"/>
                      <a:pt x="18" y="33"/>
                      <a:pt x="16" y="34"/>
                    </a:cubicBezTo>
                    <a:cubicBezTo>
                      <a:pt x="14" y="34"/>
                      <a:pt x="13" y="34"/>
                      <a:pt x="13" y="36"/>
                    </a:cubicBezTo>
                    <a:cubicBezTo>
                      <a:pt x="13" y="36"/>
                      <a:pt x="14" y="37"/>
                      <a:pt x="14" y="38"/>
                    </a:cubicBezTo>
                    <a:cubicBezTo>
                      <a:pt x="14" y="38"/>
                      <a:pt x="16" y="39"/>
                      <a:pt x="16" y="39"/>
                    </a:cubicBezTo>
                    <a:cubicBezTo>
                      <a:pt x="17" y="39"/>
                      <a:pt x="19" y="39"/>
                      <a:pt x="21" y="39"/>
                    </a:cubicBezTo>
                    <a:cubicBezTo>
                      <a:pt x="23" y="38"/>
                      <a:pt x="29" y="36"/>
                      <a:pt x="30" y="37"/>
                    </a:cubicBezTo>
                    <a:cubicBezTo>
                      <a:pt x="31" y="38"/>
                      <a:pt x="29" y="39"/>
                      <a:pt x="26" y="40"/>
                    </a:cubicBezTo>
                    <a:cubicBezTo>
                      <a:pt x="24" y="40"/>
                      <a:pt x="21" y="41"/>
                      <a:pt x="18" y="42"/>
                    </a:cubicBezTo>
                    <a:cubicBezTo>
                      <a:pt x="18" y="42"/>
                      <a:pt x="18" y="44"/>
                      <a:pt x="18" y="44"/>
                    </a:cubicBezTo>
                    <a:cubicBezTo>
                      <a:pt x="21" y="47"/>
                      <a:pt x="25" y="47"/>
                      <a:pt x="29" y="46"/>
                    </a:cubicBezTo>
                    <a:cubicBezTo>
                      <a:pt x="31" y="46"/>
                      <a:pt x="33" y="45"/>
                      <a:pt x="34" y="43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7" name="Freeform 1577">
                <a:extLst>
                  <a:ext uri="{FF2B5EF4-FFF2-40B4-BE49-F238E27FC236}">
                    <a16:creationId xmlns:a16="http://schemas.microsoft.com/office/drawing/2014/main" id="{9A59764C-D570-F96C-E149-6A24989069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9" y="3261"/>
                <a:ext cx="40" cy="13"/>
              </a:xfrm>
              <a:custGeom>
                <a:avLst/>
                <a:gdLst>
                  <a:gd name="T0" fmla="*/ 5 w 25"/>
                  <a:gd name="T1" fmla="*/ 18 h 8"/>
                  <a:gd name="T2" fmla="*/ 0 w 25"/>
                  <a:gd name="T3" fmla="*/ 18 h 8"/>
                  <a:gd name="T4" fmla="*/ 5 w 25"/>
                  <a:gd name="T5" fmla="*/ 18 h 8"/>
                  <a:gd name="T6" fmla="*/ 90 w 25"/>
                  <a:gd name="T7" fmla="*/ 29 h 8"/>
                  <a:gd name="T8" fmla="*/ 94 w 25"/>
                  <a:gd name="T9" fmla="*/ 21 h 8"/>
                  <a:gd name="T10" fmla="*/ 86 w 25"/>
                  <a:gd name="T11" fmla="*/ 13 h 8"/>
                  <a:gd name="T12" fmla="*/ 77 w 25"/>
                  <a:gd name="T13" fmla="*/ 13 h 8"/>
                  <a:gd name="T14" fmla="*/ 61 w 25"/>
                  <a:gd name="T15" fmla="*/ 13 h 8"/>
                  <a:gd name="T16" fmla="*/ 54 w 25"/>
                  <a:gd name="T17" fmla="*/ 18 h 8"/>
                  <a:gd name="T18" fmla="*/ 56 w 25"/>
                  <a:gd name="T19" fmla="*/ 18 h 8"/>
                  <a:gd name="T20" fmla="*/ 74 w 25"/>
                  <a:gd name="T21" fmla="*/ 26 h 8"/>
                  <a:gd name="T22" fmla="*/ 67 w 25"/>
                  <a:gd name="T23" fmla="*/ 34 h 8"/>
                  <a:gd name="T24" fmla="*/ 69 w 25"/>
                  <a:gd name="T25" fmla="*/ 34 h 8"/>
                  <a:gd name="T26" fmla="*/ 90 w 25"/>
                  <a:gd name="T27" fmla="*/ 29 h 8"/>
                  <a:gd name="T28" fmla="*/ 67 w 25"/>
                  <a:gd name="T29" fmla="*/ 5 h 8"/>
                  <a:gd name="T30" fmla="*/ 67 w 25"/>
                  <a:gd name="T31" fmla="*/ 5 h 8"/>
                  <a:gd name="T32" fmla="*/ 29 w 25"/>
                  <a:gd name="T33" fmla="*/ 0 h 8"/>
                  <a:gd name="T34" fmla="*/ 29 w 25"/>
                  <a:gd name="T35" fmla="*/ 0 h 8"/>
                  <a:gd name="T36" fmla="*/ 26 w 25"/>
                  <a:gd name="T37" fmla="*/ 0 h 8"/>
                  <a:gd name="T38" fmla="*/ 8 w 25"/>
                  <a:gd name="T39" fmla="*/ 8 h 8"/>
                  <a:gd name="T40" fmla="*/ 5 w 25"/>
                  <a:gd name="T41" fmla="*/ 8 h 8"/>
                  <a:gd name="T42" fmla="*/ 5 w 25"/>
                  <a:gd name="T43" fmla="*/ 18 h 8"/>
                  <a:gd name="T44" fmla="*/ 35 w 25"/>
                  <a:gd name="T45" fmla="*/ 13 h 8"/>
                  <a:gd name="T46" fmla="*/ 42 w 25"/>
                  <a:gd name="T47" fmla="*/ 13 h 8"/>
                  <a:gd name="T48" fmla="*/ 46 w 25"/>
                  <a:gd name="T49" fmla="*/ 13 h 8"/>
                  <a:gd name="T50" fmla="*/ 67 w 25"/>
                  <a:gd name="T51" fmla="*/ 5 h 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" h="8"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lose/>
                    <a:moveTo>
                      <a:pt x="22" y="7"/>
                    </a:moveTo>
                    <a:cubicBezTo>
                      <a:pt x="22" y="7"/>
                      <a:pt x="25" y="6"/>
                      <a:pt x="23" y="5"/>
                    </a:cubicBezTo>
                    <a:cubicBezTo>
                      <a:pt x="23" y="4"/>
                      <a:pt x="22" y="4"/>
                      <a:pt x="21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8" y="3"/>
                      <a:pt x="17" y="3"/>
                      <a:pt x="15" y="3"/>
                    </a:cubicBezTo>
                    <a:cubicBezTo>
                      <a:pt x="14" y="4"/>
                      <a:pt x="14" y="4"/>
                      <a:pt x="13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6" y="4"/>
                      <a:pt x="18" y="4"/>
                      <a:pt x="18" y="6"/>
                    </a:cubicBezTo>
                    <a:cubicBezTo>
                      <a:pt x="19" y="7"/>
                      <a:pt x="18" y="8"/>
                      <a:pt x="16" y="8"/>
                    </a:cubicBezTo>
                    <a:cubicBezTo>
                      <a:pt x="16" y="8"/>
                      <a:pt x="17" y="8"/>
                      <a:pt x="17" y="8"/>
                    </a:cubicBezTo>
                    <a:cubicBezTo>
                      <a:pt x="19" y="8"/>
                      <a:pt x="20" y="7"/>
                      <a:pt x="22" y="7"/>
                    </a:cubicBezTo>
                    <a:close/>
                    <a:moveTo>
                      <a:pt x="16" y="1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11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1"/>
                      <a:pt x="4" y="1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3" y="3"/>
                      <a:pt x="7" y="1"/>
                      <a:pt x="9" y="3"/>
                    </a:cubicBezTo>
                    <a:cubicBezTo>
                      <a:pt x="9" y="3"/>
                      <a:pt x="9" y="3"/>
                      <a:pt x="10" y="3"/>
                    </a:cubicBezTo>
                    <a:cubicBezTo>
                      <a:pt x="10" y="4"/>
                      <a:pt x="11" y="3"/>
                      <a:pt x="11" y="3"/>
                    </a:cubicBezTo>
                    <a:cubicBezTo>
                      <a:pt x="12" y="3"/>
                      <a:pt x="17" y="1"/>
                      <a:pt x="16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8" name="Freeform 1578">
                <a:extLst>
                  <a:ext uri="{FF2B5EF4-FFF2-40B4-BE49-F238E27FC236}">
                    <a16:creationId xmlns:a16="http://schemas.microsoft.com/office/drawing/2014/main" id="{AB45FC05-CD72-56A9-9910-B3D0F025A3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6" y="3263"/>
                <a:ext cx="17" cy="25"/>
              </a:xfrm>
              <a:custGeom>
                <a:avLst/>
                <a:gdLst>
                  <a:gd name="T0" fmla="*/ 19 w 11"/>
                  <a:gd name="T1" fmla="*/ 14 h 16"/>
                  <a:gd name="T2" fmla="*/ 22 w 11"/>
                  <a:gd name="T3" fmla="*/ 0 h 16"/>
                  <a:gd name="T4" fmla="*/ 14 w 11"/>
                  <a:gd name="T5" fmla="*/ 5 h 16"/>
                  <a:gd name="T6" fmla="*/ 8 w 11"/>
                  <a:gd name="T7" fmla="*/ 20 h 16"/>
                  <a:gd name="T8" fmla="*/ 34 w 11"/>
                  <a:gd name="T9" fmla="*/ 22 h 16"/>
                  <a:gd name="T10" fmla="*/ 36 w 11"/>
                  <a:gd name="T11" fmla="*/ 22 h 16"/>
                  <a:gd name="T12" fmla="*/ 29 w 11"/>
                  <a:gd name="T13" fmla="*/ 14 h 16"/>
                  <a:gd name="T14" fmla="*/ 19 w 11"/>
                  <a:gd name="T15" fmla="*/ 14 h 16"/>
                  <a:gd name="T16" fmla="*/ 26 w 11"/>
                  <a:gd name="T17" fmla="*/ 53 h 16"/>
                  <a:gd name="T18" fmla="*/ 14 w 11"/>
                  <a:gd name="T19" fmla="*/ 47 h 16"/>
                  <a:gd name="T20" fmla="*/ 19 w 11"/>
                  <a:gd name="T21" fmla="*/ 39 h 16"/>
                  <a:gd name="T22" fmla="*/ 40 w 11"/>
                  <a:gd name="T23" fmla="*/ 31 h 16"/>
                  <a:gd name="T24" fmla="*/ 40 w 11"/>
                  <a:gd name="T25" fmla="*/ 31 h 16"/>
                  <a:gd name="T26" fmla="*/ 34 w 11"/>
                  <a:gd name="T27" fmla="*/ 31 h 16"/>
                  <a:gd name="T28" fmla="*/ 12 w 11"/>
                  <a:gd name="T29" fmla="*/ 34 h 16"/>
                  <a:gd name="T30" fmla="*/ 0 w 11"/>
                  <a:gd name="T31" fmla="*/ 48 h 16"/>
                  <a:gd name="T32" fmla="*/ 26 w 11"/>
                  <a:gd name="T33" fmla="*/ 53 h 1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1" h="16">
                    <a:moveTo>
                      <a:pt x="5" y="4"/>
                    </a:moveTo>
                    <a:cubicBezTo>
                      <a:pt x="3" y="3"/>
                      <a:pt x="4" y="1"/>
                      <a:pt x="6" y="0"/>
                    </a:cubicBezTo>
                    <a:cubicBezTo>
                      <a:pt x="5" y="0"/>
                      <a:pt x="4" y="1"/>
                      <a:pt x="4" y="1"/>
                    </a:cubicBezTo>
                    <a:cubicBezTo>
                      <a:pt x="2" y="2"/>
                      <a:pt x="2" y="3"/>
                      <a:pt x="2" y="5"/>
                    </a:cubicBezTo>
                    <a:cubicBezTo>
                      <a:pt x="1" y="7"/>
                      <a:pt x="7" y="6"/>
                      <a:pt x="9" y="6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5"/>
                      <a:pt x="9" y="5"/>
                      <a:pt x="8" y="4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7" y="14"/>
                    </a:moveTo>
                    <a:cubicBezTo>
                      <a:pt x="6" y="14"/>
                      <a:pt x="5" y="13"/>
                      <a:pt x="4" y="12"/>
                    </a:cubicBezTo>
                    <a:cubicBezTo>
                      <a:pt x="4" y="12"/>
                      <a:pt x="4" y="11"/>
                      <a:pt x="5" y="10"/>
                    </a:cubicBezTo>
                    <a:cubicBezTo>
                      <a:pt x="7" y="9"/>
                      <a:pt x="10" y="9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9" y="8"/>
                    </a:cubicBezTo>
                    <a:cubicBezTo>
                      <a:pt x="7" y="9"/>
                      <a:pt x="6" y="9"/>
                      <a:pt x="3" y="9"/>
                    </a:cubicBezTo>
                    <a:cubicBezTo>
                      <a:pt x="0" y="10"/>
                      <a:pt x="0" y="12"/>
                      <a:pt x="0" y="13"/>
                    </a:cubicBezTo>
                    <a:cubicBezTo>
                      <a:pt x="1" y="16"/>
                      <a:pt x="4" y="15"/>
                      <a:pt x="7" y="1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9" name="Freeform 1579">
                <a:extLst>
                  <a:ext uri="{FF2B5EF4-FFF2-40B4-BE49-F238E27FC236}">
                    <a16:creationId xmlns:a16="http://schemas.microsoft.com/office/drawing/2014/main" id="{D8FA2B9B-91A7-8268-C7C5-8827AE8CD1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4" y="3274"/>
                <a:ext cx="20" cy="9"/>
              </a:xfrm>
              <a:custGeom>
                <a:avLst/>
                <a:gdLst>
                  <a:gd name="T0" fmla="*/ 50 w 12"/>
                  <a:gd name="T1" fmla="*/ 12 h 6"/>
                  <a:gd name="T2" fmla="*/ 28 w 12"/>
                  <a:gd name="T3" fmla="*/ 8 h 6"/>
                  <a:gd name="T4" fmla="*/ 8 w 12"/>
                  <a:gd name="T5" fmla="*/ 8 h 6"/>
                  <a:gd name="T6" fmla="*/ 0 w 12"/>
                  <a:gd name="T7" fmla="*/ 12 h 6"/>
                  <a:gd name="T8" fmla="*/ 33 w 12"/>
                  <a:gd name="T9" fmla="*/ 12 h 6"/>
                  <a:gd name="T10" fmla="*/ 8 w 12"/>
                  <a:gd name="T11" fmla="*/ 18 h 6"/>
                  <a:gd name="T12" fmla="*/ 22 w 12"/>
                  <a:gd name="T13" fmla="*/ 21 h 6"/>
                  <a:gd name="T14" fmla="*/ 47 w 12"/>
                  <a:gd name="T15" fmla="*/ 21 h 6"/>
                  <a:gd name="T16" fmla="*/ 50 w 12"/>
                  <a:gd name="T17" fmla="*/ 12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" h="6">
                    <a:moveTo>
                      <a:pt x="11" y="3"/>
                    </a:moveTo>
                    <a:cubicBezTo>
                      <a:pt x="10" y="0"/>
                      <a:pt x="7" y="1"/>
                      <a:pt x="6" y="2"/>
                    </a:cubicBezTo>
                    <a:cubicBezTo>
                      <a:pt x="5" y="2"/>
                      <a:pt x="3" y="2"/>
                      <a:pt x="2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" y="3"/>
                      <a:pt x="6" y="1"/>
                      <a:pt x="7" y="3"/>
                    </a:cubicBezTo>
                    <a:cubicBezTo>
                      <a:pt x="8" y="5"/>
                      <a:pt x="4" y="5"/>
                      <a:pt x="2" y="5"/>
                    </a:cubicBezTo>
                    <a:cubicBezTo>
                      <a:pt x="3" y="6"/>
                      <a:pt x="4" y="6"/>
                      <a:pt x="5" y="6"/>
                    </a:cubicBezTo>
                    <a:cubicBezTo>
                      <a:pt x="7" y="6"/>
                      <a:pt x="9" y="6"/>
                      <a:pt x="10" y="6"/>
                    </a:cubicBezTo>
                    <a:cubicBezTo>
                      <a:pt x="11" y="5"/>
                      <a:pt x="12" y="5"/>
                      <a:pt x="11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0" name="Freeform 1580">
                <a:extLst>
                  <a:ext uri="{FF2B5EF4-FFF2-40B4-BE49-F238E27FC236}">
                    <a16:creationId xmlns:a16="http://schemas.microsoft.com/office/drawing/2014/main" id="{95F66498-3495-DE6E-DAE3-60BAF63767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25" y="3285"/>
                <a:ext cx="42" cy="14"/>
              </a:xfrm>
              <a:custGeom>
                <a:avLst/>
                <a:gdLst>
                  <a:gd name="T0" fmla="*/ 26 w 26"/>
                  <a:gd name="T1" fmla="*/ 12 h 9"/>
                  <a:gd name="T2" fmla="*/ 21 w 26"/>
                  <a:gd name="T3" fmla="*/ 8 h 9"/>
                  <a:gd name="T4" fmla="*/ 39 w 26"/>
                  <a:gd name="T5" fmla="*/ 0 h 9"/>
                  <a:gd name="T6" fmla="*/ 29 w 26"/>
                  <a:gd name="T7" fmla="*/ 0 h 9"/>
                  <a:gd name="T8" fmla="*/ 16 w 26"/>
                  <a:gd name="T9" fmla="*/ 5 h 9"/>
                  <a:gd name="T10" fmla="*/ 8 w 26"/>
                  <a:gd name="T11" fmla="*/ 8 h 9"/>
                  <a:gd name="T12" fmla="*/ 8 w 26"/>
                  <a:gd name="T13" fmla="*/ 19 h 9"/>
                  <a:gd name="T14" fmla="*/ 29 w 26"/>
                  <a:gd name="T15" fmla="*/ 12 h 9"/>
                  <a:gd name="T16" fmla="*/ 26 w 26"/>
                  <a:gd name="T17" fmla="*/ 12 h 9"/>
                  <a:gd name="T18" fmla="*/ 105 w 26"/>
                  <a:gd name="T19" fmla="*/ 26 h 9"/>
                  <a:gd name="T20" fmla="*/ 105 w 26"/>
                  <a:gd name="T21" fmla="*/ 14 h 9"/>
                  <a:gd name="T22" fmla="*/ 89 w 26"/>
                  <a:gd name="T23" fmla="*/ 5 h 9"/>
                  <a:gd name="T24" fmla="*/ 42 w 26"/>
                  <a:gd name="T25" fmla="*/ 14 h 9"/>
                  <a:gd name="T26" fmla="*/ 39 w 26"/>
                  <a:gd name="T27" fmla="*/ 14 h 9"/>
                  <a:gd name="T28" fmla="*/ 60 w 26"/>
                  <a:gd name="T29" fmla="*/ 14 h 9"/>
                  <a:gd name="T30" fmla="*/ 84 w 26"/>
                  <a:gd name="T31" fmla="*/ 12 h 9"/>
                  <a:gd name="T32" fmla="*/ 102 w 26"/>
                  <a:gd name="T33" fmla="*/ 22 h 9"/>
                  <a:gd name="T34" fmla="*/ 81 w 26"/>
                  <a:gd name="T35" fmla="*/ 34 h 9"/>
                  <a:gd name="T36" fmla="*/ 105 w 26"/>
                  <a:gd name="T37" fmla="*/ 26 h 9"/>
                  <a:gd name="T38" fmla="*/ 34 w 26"/>
                  <a:gd name="T39" fmla="*/ 8 h 9"/>
                  <a:gd name="T40" fmla="*/ 34 w 26"/>
                  <a:gd name="T41" fmla="*/ 12 h 9"/>
                  <a:gd name="T42" fmla="*/ 34 w 26"/>
                  <a:gd name="T43" fmla="*/ 12 h 9"/>
                  <a:gd name="T44" fmla="*/ 34 w 26"/>
                  <a:gd name="T45" fmla="*/ 8 h 9"/>
                  <a:gd name="T46" fmla="*/ 34 w 26"/>
                  <a:gd name="T47" fmla="*/ 8 h 9"/>
                  <a:gd name="T48" fmla="*/ 29 w 26"/>
                  <a:gd name="T49" fmla="*/ 12 h 9"/>
                  <a:gd name="T50" fmla="*/ 34 w 26"/>
                  <a:gd name="T51" fmla="*/ 12 h 9"/>
                  <a:gd name="T52" fmla="*/ 34 w 26"/>
                  <a:gd name="T53" fmla="*/ 8 h 9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6" h="9">
                    <a:moveTo>
                      <a:pt x="6" y="3"/>
                    </a:moveTo>
                    <a:cubicBezTo>
                      <a:pt x="4" y="4"/>
                      <a:pt x="4" y="3"/>
                      <a:pt x="5" y="2"/>
                    </a:cubicBezTo>
                    <a:cubicBezTo>
                      <a:pt x="6" y="1"/>
                      <a:pt x="7" y="1"/>
                      <a:pt x="9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0"/>
                      <a:pt x="5" y="1"/>
                      <a:pt x="4" y="1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1" y="3"/>
                      <a:pt x="0" y="5"/>
                      <a:pt x="2" y="5"/>
                    </a:cubicBezTo>
                    <a:cubicBezTo>
                      <a:pt x="5" y="6"/>
                      <a:pt x="6" y="4"/>
                      <a:pt x="7" y="3"/>
                    </a:cubicBezTo>
                    <a:cubicBezTo>
                      <a:pt x="7" y="3"/>
                      <a:pt x="6" y="3"/>
                      <a:pt x="6" y="3"/>
                    </a:cubicBezTo>
                    <a:close/>
                    <a:moveTo>
                      <a:pt x="25" y="7"/>
                    </a:moveTo>
                    <a:cubicBezTo>
                      <a:pt x="25" y="7"/>
                      <a:pt x="26" y="6"/>
                      <a:pt x="25" y="4"/>
                    </a:cubicBezTo>
                    <a:cubicBezTo>
                      <a:pt x="24" y="0"/>
                      <a:pt x="22" y="1"/>
                      <a:pt x="21" y="1"/>
                    </a:cubicBezTo>
                    <a:cubicBezTo>
                      <a:pt x="17" y="2"/>
                      <a:pt x="11" y="3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5"/>
                      <a:pt x="13" y="4"/>
                      <a:pt x="14" y="4"/>
                    </a:cubicBezTo>
                    <a:cubicBezTo>
                      <a:pt x="16" y="4"/>
                      <a:pt x="18" y="3"/>
                      <a:pt x="20" y="3"/>
                    </a:cubicBezTo>
                    <a:cubicBezTo>
                      <a:pt x="21" y="3"/>
                      <a:pt x="24" y="4"/>
                      <a:pt x="24" y="6"/>
                    </a:cubicBezTo>
                    <a:cubicBezTo>
                      <a:pt x="24" y="7"/>
                      <a:pt x="21" y="9"/>
                      <a:pt x="19" y="9"/>
                    </a:cubicBezTo>
                    <a:cubicBezTo>
                      <a:pt x="21" y="9"/>
                      <a:pt x="23" y="8"/>
                      <a:pt x="25" y="7"/>
                    </a:cubicBezTo>
                    <a:close/>
                    <a:moveTo>
                      <a:pt x="8" y="2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2"/>
                    </a:cubicBezTo>
                    <a:close/>
                    <a:moveTo>
                      <a:pt x="8" y="2"/>
                    </a:moveTo>
                    <a:cubicBezTo>
                      <a:pt x="7" y="2"/>
                      <a:pt x="7" y="3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1" name="Freeform 1581">
                <a:extLst>
                  <a:ext uri="{FF2B5EF4-FFF2-40B4-BE49-F238E27FC236}">
                    <a16:creationId xmlns:a16="http://schemas.microsoft.com/office/drawing/2014/main" id="{60FC1FE7-C794-1CD5-D82F-E6D284EB6B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30" y="3299"/>
                <a:ext cx="41" cy="13"/>
              </a:xfrm>
              <a:custGeom>
                <a:avLst/>
                <a:gdLst>
                  <a:gd name="T0" fmla="*/ 98 w 26"/>
                  <a:gd name="T1" fmla="*/ 26 h 8"/>
                  <a:gd name="T2" fmla="*/ 98 w 26"/>
                  <a:gd name="T3" fmla="*/ 26 h 8"/>
                  <a:gd name="T4" fmla="*/ 87 w 26"/>
                  <a:gd name="T5" fmla="*/ 5 h 8"/>
                  <a:gd name="T6" fmla="*/ 39 w 26"/>
                  <a:gd name="T7" fmla="*/ 18 h 8"/>
                  <a:gd name="T8" fmla="*/ 22 w 26"/>
                  <a:gd name="T9" fmla="*/ 18 h 8"/>
                  <a:gd name="T10" fmla="*/ 22 w 26"/>
                  <a:gd name="T11" fmla="*/ 13 h 8"/>
                  <a:gd name="T12" fmla="*/ 39 w 26"/>
                  <a:gd name="T13" fmla="*/ 21 h 8"/>
                  <a:gd name="T14" fmla="*/ 62 w 26"/>
                  <a:gd name="T15" fmla="*/ 18 h 8"/>
                  <a:gd name="T16" fmla="*/ 87 w 26"/>
                  <a:gd name="T17" fmla="*/ 21 h 8"/>
                  <a:gd name="T18" fmla="*/ 74 w 26"/>
                  <a:gd name="T19" fmla="*/ 34 h 8"/>
                  <a:gd name="T20" fmla="*/ 98 w 26"/>
                  <a:gd name="T21" fmla="*/ 26 h 8"/>
                  <a:gd name="T22" fmla="*/ 22 w 26"/>
                  <a:gd name="T23" fmla="*/ 13 h 8"/>
                  <a:gd name="T24" fmla="*/ 33 w 26"/>
                  <a:gd name="T25" fmla="*/ 8 h 8"/>
                  <a:gd name="T26" fmla="*/ 33 w 26"/>
                  <a:gd name="T27" fmla="*/ 8 h 8"/>
                  <a:gd name="T28" fmla="*/ 39 w 26"/>
                  <a:gd name="T29" fmla="*/ 5 h 8"/>
                  <a:gd name="T30" fmla="*/ 22 w 26"/>
                  <a:gd name="T31" fmla="*/ 8 h 8"/>
                  <a:gd name="T32" fmla="*/ 8 w 26"/>
                  <a:gd name="T33" fmla="*/ 8 h 8"/>
                  <a:gd name="T34" fmla="*/ 8 w 26"/>
                  <a:gd name="T35" fmla="*/ 0 h 8"/>
                  <a:gd name="T36" fmla="*/ 0 w 26"/>
                  <a:gd name="T37" fmla="*/ 5 h 8"/>
                  <a:gd name="T38" fmla="*/ 5 w 26"/>
                  <a:gd name="T39" fmla="*/ 18 h 8"/>
                  <a:gd name="T40" fmla="*/ 14 w 26"/>
                  <a:gd name="T41" fmla="*/ 21 h 8"/>
                  <a:gd name="T42" fmla="*/ 22 w 26"/>
                  <a:gd name="T43" fmla="*/ 13 h 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6" h="8">
                    <a:moveTo>
                      <a:pt x="25" y="6"/>
                    </a:moveTo>
                    <a:cubicBezTo>
                      <a:pt x="25" y="6"/>
                      <a:pt x="25" y="6"/>
                      <a:pt x="25" y="6"/>
                    </a:cubicBezTo>
                    <a:cubicBezTo>
                      <a:pt x="26" y="4"/>
                      <a:pt x="24" y="0"/>
                      <a:pt x="22" y="1"/>
                    </a:cubicBezTo>
                    <a:cubicBezTo>
                      <a:pt x="18" y="2"/>
                      <a:pt x="12" y="4"/>
                      <a:pt x="10" y="4"/>
                    </a:cubicBezTo>
                    <a:cubicBezTo>
                      <a:pt x="7" y="5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5" y="4"/>
                      <a:pt x="8" y="6"/>
                      <a:pt x="10" y="5"/>
                    </a:cubicBezTo>
                    <a:cubicBezTo>
                      <a:pt x="12" y="5"/>
                      <a:pt x="14" y="5"/>
                      <a:pt x="16" y="4"/>
                    </a:cubicBezTo>
                    <a:cubicBezTo>
                      <a:pt x="18" y="4"/>
                      <a:pt x="21" y="3"/>
                      <a:pt x="22" y="5"/>
                    </a:cubicBezTo>
                    <a:cubicBezTo>
                      <a:pt x="23" y="6"/>
                      <a:pt x="20" y="7"/>
                      <a:pt x="19" y="8"/>
                    </a:cubicBezTo>
                    <a:cubicBezTo>
                      <a:pt x="21" y="7"/>
                      <a:pt x="24" y="7"/>
                      <a:pt x="25" y="6"/>
                    </a:cubicBezTo>
                    <a:close/>
                    <a:moveTo>
                      <a:pt x="6" y="3"/>
                    </a:moveTo>
                    <a:cubicBezTo>
                      <a:pt x="6" y="2"/>
                      <a:pt x="7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9" y="1"/>
                      <a:pt x="7" y="2"/>
                      <a:pt x="6" y="2"/>
                    </a:cubicBezTo>
                    <a:cubicBezTo>
                      <a:pt x="5" y="2"/>
                      <a:pt x="3" y="4"/>
                      <a:pt x="2" y="2"/>
                    </a:cubicBezTo>
                    <a:cubicBezTo>
                      <a:pt x="1" y="2"/>
                      <a:pt x="2" y="1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1" y="5"/>
                      <a:pt x="2" y="6"/>
                      <a:pt x="4" y="5"/>
                    </a:cubicBezTo>
                    <a:cubicBezTo>
                      <a:pt x="5" y="4"/>
                      <a:pt x="5" y="3"/>
                      <a:pt x="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2" name="Freeform 1582">
                <a:extLst>
                  <a:ext uri="{FF2B5EF4-FFF2-40B4-BE49-F238E27FC236}">
                    <a16:creationId xmlns:a16="http://schemas.microsoft.com/office/drawing/2014/main" id="{1A56ACDF-4E22-35D1-4E2D-9922101580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6" y="3313"/>
                <a:ext cx="27" cy="8"/>
              </a:xfrm>
              <a:custGeom>
                <a:avLst/>
                <a:gdLst>
                  <a:gd name="T0" fmla="*/ 60 w 17"/>
                  <a:gd name="T1" fmla="*/ 0 h 5"/>
                  <a:gd name="T2" fmla="*/ 56 w 17"/>
                  <a:gd name="T3" fmla="*/ 0 h 5"/>
                  <a:gd name="T4" fmla="*/ 27 w 17"/>
                  <a:gd name="T5" fmla="*/ 5 h 5"/>
                  <a:gd name="T6" fmla="*/ 21 w 17"/>
                  <a:gd name="T7" fmla="*/ 5 h 5"/>
                  <a:gd name="T8" fmla="*/ 16 w 17"/>
                  <a:gd name="T9" fmla="*/ 5 h 5"/>
                  <a:gd name="T10" fmla="*/ 0 w 17"/>
                  <a:gd name="T11" fmla="*/ 5 h 5"/>
                  <a:gd name="T12" fmla="*/ 8 w 17"/>
                  <a:gd name="T13" fmla="*/ 5 h 5"/>
                  <a:gd name="T14" fmla="*/ 16 w 17"/>
                  <a:gd name="T15" fmla="*/ 8 h 5"/>
                  <a:gd name="T16" fmla="*/ 33 w 17"/>
                  <a:gd name="T17" fmla="*/ 13 h 5"/>
                  <a:gd name="T18" fmla="*/ 48 w 17"/>
                  <a:gd name="T19" fmla="*/ 8 h 5"/>
                  <a:gd name="T20" fmla="*/ 43 w 17"/>
                  <a:gd name="T21" fmla="*/ 16 h 5"/>
                  <a:gd name="T22" fmla="*/ 64 w 17"/>
                  <a:gd name="T23" fmla="*/ 16 h 5"/>
                  <a:gd name="T24" fmla="*/ 68 w 17"/>
                  <a:gd name="T25" fmla="*/ 13 h 5"/>
                  <a:gd name="T26" fmla="*/ 68 w 17"/>
                  <a:gd name="T27" fmla="*/ 5 h 5"/>
                  <a:gd name="T28" fmla="*/ 60 w 17"/>
                  <a:gd name="T29" fmla="*/ 0 h 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7" h="5">
                    <a:moveTo>
                      <a:pt x="15" y="0"/>
                    </a:moveTo>
                    <a:cubicBezTo>
                      <a:pt x="15" y="0"/>
                      <a:pt x="14" y="0"/>
                      <a:pt x="14" y="0"/>
                    </a:cubicBezTo>
                    <a:cubicBezTo>
                      <a:pt x="12" y="0"/>
                      <a:pt x="9" y="1"/>
                      <a:pt x="7" y="1"/>
                    </a:cubicBezTo>
                    <a:cubicBezTo>
                      <a:pt x="5" y="2"/>
                      <a:pt x="4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5" y="3"/>
                      <a:pt x="7" y="3"/>
                      <a:pt x="8" y="3"/>
                    </a:cubicBezTo>
                    <a:cubicBezTo>
                      <a:pt x="9" y="2"/>
                      <a:pt x="11" y="2"/>
                      <a:pt x="12" y="2"/>
                    </a:cubicBezTo>
                    <a:cubicBezTo>
                      <a:pt x="14" y="3"/>
                      <a:pt x="13" y="4"/>
                      <a:pt x="11" y="4"/>
                    </a:cubicBezTo>
                    <a:cubicBezTo>
                      <a:pt x="11" y="5"/>
                      <a:pt x="15" y="4"/>
                      <a:pt x="16" y="4"/>
                    </a:cubicBezTo>
                    <a:cubicBezTo>
                      <a:pt x="16" y="4"/>
                      <a:pt x="16" y="4"/>
                      <a:pt x="17" y="3"/>
                    </a:cubicBezTo>
                    <a:cubicBezTo>
                      <a:pt x="17" y="3"/>
                      <a:pt x="17" y="2"/>
                      <a:pt x="17" y="1"/>
                    </a:cubicBezTo>
                    <a:cubicBezTo>
                      <a:pt x="16" y="1"/>
                      <a:pt x="16" y="1"/>
                      <a:pt x="15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3" name="Freeform 1583">
                <a:extLst>
                  <a:ext uri="{FF2B5EF4-FFF2-40B4-BE49-F238E27FC236}">
                    <a16:creationId xmlns:a16="http://schemas.microsoft.com/office/drawing/2014/main" id="{0AF704FE-BE75-A04B-F0B4-2883E3597A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327"/>
                <a:ext cx="22" cy="8"/>
              </a:xfrm>
              <a:custGeom>
                <a:avLst/>
                <a:gdLst>
                  <a:gd name="T0" fmla="*/ 55 w 14"/>
                  <a:gd name="T1" fmla="*/ 5 h 5"/>
                  <a:gd name="T2" fmla="*/ 49 w 14"/>
                  <a:gd name="T3" fmla="*/ 0 h 5"/>
                  <a:gd name="T4" fmla="*/ 31 w 14"/>
                  <a:gd name="T5" fmla="*/ 5 h 5"/>
                  <a:gd name="T6" fmla="*/ 13 w 14"/>
                  <a:gd name="T7" fmla="*/ 8 h 5"/>
                  <a:gd name="T8" fmla="*/ 13 w 14"/>
                  <a:gd name="T9" fmla="*/ 5 h 5"/>
                  <a:gd name="T10" fmla="*/ 0 w 14"/>
                  <a:gd name="T11" fmla="*/ 5 h 5"/>
                  <a:gd name="T12" fmla="*/ 20 w 14"/>
                  <a:gd name="T13" fmla="*/ 13 h 5"/>
                  <a:gd name="T14" fmla="*/ 27 w 14"/>
                  <a:gd name="T15" fmla="*/ 13 h 5"/>
                  <a:gd name="T16" fmla="*/ 31 w 14"/>
                  <a:gd name="T17" fmla="*/ 16 h 5"/>
                  <a:gd name="T18" fmla="*/ 31 w 14"/>
                  <a:gd name="T19" fmla="*/ 21 h 5"/>
                  <a:gd name="T20" fmla="*/ 35 w 14"/>
                  <a:gd name="T21" fmla="*/ 16 h 5"/>
                  <a:gd name="T22" fmla="*/ 55 w 14"/>
                  <a:gd name="T23" fmla="*/ 5 h 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4" h="5">
                    <a:moveTo>
                      <a:pt x="14" y="1"/>
                    </a:moveTo>
                    <a:cubicBezTo>
                      <a:pt x="14" y="1"/>
                      <a:pt x="14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7" y="2"/>
                      <a:pt x="4" y="3"/>
                      <a:pt x="3" y="2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2" y="2"/>
                      <a:pt x="0" y="2"/>
                      <a:pt x="0" y="1"/>
                    </a:cubicBezTo>
                    <a:cubicBezTo>
                      <a:pt x="1" y="2"/>
                      <a:pt x="3" y="3"/>
                      <a:pt x="5" y="3"/>
                    </a:cubicBezTo>
                    <a:cubicBezTo>
                      <a:pt x="5" y="3"/>
                      <a:pt x="6" y="3"/>
                      <a:pt x="7" y="3"/>
                    </a:cubicBezTo>
                    <a:cubicBezTo>
                      <a:pt x="9" y="3"/>
                      <a:pt x="7" y="4"/>
                      <a:pt x="8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8" y="5"/>
                      <a:pt x="9" y="4"/>
                      <a:pt x="9" y="4"/>
                    </a:cubicBezTo>
                    <a:cubicBezTo>
                      <a:pt x="11" y="4"/>
                      <a:pt x="13" y="3"/>
                      <a:pt x="14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4" name="Freeform 1584">
                <a:extLst>
                  <a:ext uri="{FF2B5EF4-FFF2-40B4-BE49-F238E27FC236}">
                    <a16:creationId xmlns:a16="http://schemas.microsoft.com/office/drawing/2014/main" id="{5AEFF482-C5DC-AC7D-3A0B-61ECB812BB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7" y="3313"/>
                <a:ext cx="19" cy="10"/>
              </a:xfrm>
              <a:custGeom>
                <a:avLst/>
                <a:gdLst>
                  <a:gd name="T0" fmla="*/ 8 w 12"/>
                  <a:gd name="T1" fmla="*/ 20 h 6"/>
                  <a:gd name="T2" fmla="*/ 16 w 12"/>
                  <a:gd name="T3" fmla="*/ 5 h 6"/>
                  <a:gd name="T4" fmla="*/ 16 w 12"/>
                  <a:gd name="T5" fmla="*/ 0 h 6"/>
                  <a:gd name="T6" fmla="*/ 13 w 12"/>
                  <a:gd name="T7" fmla="*/ 5 h 6"/>
                  <a:gd name="T8" fmla="*/ 0 w 12"/>
                  <a:gd name="T9" fmla="*/ 13 h 6"/>
                  <a:gd name="T10" fmla="*/ 5 w 12"/>
                  <a:gd name="T11" fmla="*/ 22 h 6"/>
                  <a:gd name="T12" fmla="*/ 5 w 12"/>
                  <a:gd name="T13" fmla="*/ 22 h 6"/>
                  <a:gd name="T14" fmla="*/ 5 w 12"/>
                  <a:gd name="T15" fmla="*/ 22 h 6"/>
                  <a:gd name="T16" fmla="*/ 13 w 12"/>
                  <a:gd name="T17" fmla="*/ 28 h 6"/>
                  <a:gd name="T18" fmla="*/ 33 w 12"/>
                  <a:gd name="T19" fmla="*/ 28 h 6"/>
                  <a:gd name="T20" fmla="*/ 43 w 12"/>
                  <a:gd name="T21" fmla="*/ 22 h 6"/>
                  <a:gd name="T22" fmla="*/ 48 w 12"/>
                  <a:gd name="T23" fmla="*/ 20 h 6"/>
                  <a:gd name="T24" fmla="*/ 8 w 12"/>
                  <a:gd name="T25" fmla="*/ 20 h 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2" h="6">
                    <a:moveTo>
                      <a:pt x="2" y="4"/>
                    </a:moveTo>
                    <a:cubicBezTo>
                      <a:pt x="1" y="2"/>
                      <a:pt x="2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1" y="1"/>
                      <a:pt x="0" y="1"/>
                      <a:pt x="0" y="3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4" y="6"/>
                      <a:pt x="6" y="6"/>
                      <a:pt x="8" y="6"/>
                    </a:cubicBezTo>
                    <a:cubicBezTo>
                      <a:pt x="8" y="6"/>
                      <a:pt x="10" y="5"/>
                      <a:pt x="11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0" y="5"/>
                      <a:pt x="4" y="6"/>
                      <a:pt x="2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5" name="Freeform 1585">
                <a:extLst>
                  <a:ext uri="{FF2B5EF4-FFF2-40B4-BE49-F238E27FC236}">
                    <a16:creationId xmlns:a16="http://schemas.microsoft.com/office/drawing/2014/main" id="{FFAF30EB-E926-9CEA-B7F0-339AC0FE8E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9" y="3264"/>
                <a:ext cx="8" cy="7"/>
              </a:xfrm>
              <a:custGeom>
                <a:avLst/>
                <a:gdLst>
                  <a:gd name="T0" fmla="*/ 16 w 5"/>
                  <a:gd name="T1" fmla="*/ 7 h 4"/>
                  <a:gd name="T2" fmla="*/ 16 w 5"/>
                  <a:gd name="T3" fmla="*/ 21 h 4"/>
                  <a:gd name="T4" fmla="*/ 0 w 5"/>
                  <a:gd name="T5" fmla="*/ 21 h 4"/>
                  <a:gd name="T6" fmla="*/ 13 w 5"/>
                  <a:gd name="T7" fmla="*/ 0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3" y="4"/>
                      <a:pt x="1" y="4"/>
                      <a:pt x="0" y="4"/>
                    </a:cubicBezTo>
                    <a:cubicBezTo>
                      <a:pt x="3" y="4"/>
                      <a:pt x="4" y="1"/>
                      <a:pt x="3" y="0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6" name="Freeform 1586">
                <a:extLst>
                  <a:ext uri="{FF2B5EF4-FFF2-40B4-BE49-F238E27FC236}">
                    <a16:creationId xmlns:a16="http://schemas.microsoft.com/office/drawing/2014/main" id="{AD3E55D4-9165-8DF6-0736-404BDA2783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3" y="3269"/>
                <a:ext cx="18" cy="9"/>
              </a:xfrm>
              <a:custGeom>
                <a:avLst/>
                <a:gdLst>
                  <a:gd name="T0" fmla="*/ 43 w 11"/>
                  <a:gd name="T1" fmla="*/ 0 h 6"/>
                  <a:gd name="T2" fmla="*/ 29 w 11"/>
                  <a:gd name="T3" fmla="*/ 8 h 6"/>
                  <a:gd name="T4" fmla="*/ 18 w 11"/>
                  <a:gd name="T5" fmla="*/ 12 h 6"/>
                  <a:gd name="T6" fmla="*/ 0 w 11"/>
                  <a:gd name="T7" fmla="*/ 18 h 6"/>
                  <a:gd name="T8" fmla="*/ 21 w 11"/>
                  <a:gd name="T9" fmla="*/ 14 h 6"/>
                  <a:gd name="T10" fmla="*/ 34 w 11"/>
                  <a:gd name="T11" fmla="*/ 12 h 6"/>
                  <a:gd name="T12" fmla="*/ 47 w 11"/>
                  <a:gd name="T13" fmla="*/ 8 h 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10" y="0"/>
                    </a:moveTo>
                    <a:cubicBezTo>
                      <a:pt x="9" y="1"/>
                      <a:pt x="8" y="1"/>
                      <a:pt x="7" y="2"/>
                    </a:cubicBezTo>
                    <a:cubicBezTo>
                      <a:pt x="6" y="2"/>
                      <a:pt x="5" y="2"/>
                      <a:pt x="4" y="3"/>
                    </a:cubicBezTo>
                    <a:cubicBezTo>
                      <a:pt x="3" y="3"/>
                      <a:pt x="2" y="5"/>
                      <a:pt x="0" y="5"/>
                    </a:cubicBezTo>
                    <a:cubicBezTo>
                      <a:pt x="3" y="6"/>
                      <a:pt x="4" y="5"/>
                      <a:pt x="5" y="4"/>
                    </a:cubicBezTo>
                    <a:cubicBezTo>
                      <a:pt x="6" y="4"/>
                      <a:pt x="7" y="3"/>
                      <a:pt x="8" y="3"/>
                    </a:cubicBezTo>
                    <a:cubicBezTo>
                      <a:pt x="10" y="2"/>
                      <a:pt x="10" y="2"/>
                      <a:pt x="11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7" name="Freeform 1587">
                <a:extLst>
                  <a:ext uri="{FF2B5EF4-FFF2-40B4-BE49-F238E27FC236}">
                    <a16:creationId xmlns:a16="http://schemas.microsoft.com/office/drawing/2014/main" id="{ED0F2D60-E8B0-94AA-F8ED-030B5F32F3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313"/>
                <a:ext cx="6" cy="2"/>
              </a:xfrm>
              <a:custGeom>
                <a:avLst/>
                <a:gdLst>
                  <a:gd name="T0" fmla="*/ 14 w 4"/>
                  <a:gd name="T1" fmla="*/ 0 h 1"/>
                  <a:gd name="T2" fmla="*/ 0 w 4"/>
                  <a:gd name="T3" fmla="*/ 8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1"/>
                      <a:pt x="0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8" name="Freeform 1588">
                <a:extLst>
                  <a:ext uri="{FF2B5EF4-FFF2-40B4-BE49-F238E27FC236}">
                    <a16:creationId xmlns:a16="http://schemas.microsoft.com/office/drawing/2014/main" id="{74E73122-36CB-1111-EE8C-9E2C4B88D9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329"/>
                <a:ext cx="4" cy="2"/>
              </a:xfrm>
              <a:custGeom>
                <a:avLst/>
                <a:gdLst>
                  <a:gd name="T0" fmla="*/ 7 w 3"/>
                  <a:gd name="T1" fmla="*/ 0 h 1"/>
                  <a:gd name="T2" fmla="*/ 0 w 3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9" name="Freeform 1589">
                <a:extLst>
                  <a:ext uri="{FF2B5EF4-FFF2-40B4-BE49-F238E27FC236}">
                    <a16:creationId xmlns:a16="http://schemas.microsoft.com/office/drawing/2014/main" id="{0E7CB074-47F0-755A-9D9C-7624B8478B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4" y="3319"/>
                <a:ext cx="3" cy="2"/>
              </a:xfrm>
              <a:custGeom>
                <a:avLst/>
                <a:gdLst>
                  <a:gd name="T0" fmla="*/ 0 w 2"/>
                  <a:gd name="T1" fmla="*/ 0 h 1"/>
                  <a:gd name="T2" fmla="*/ 8 w 2"/>
                  <a:gd name="T3" fmla="*/ 8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2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0" name="Freeform 1590">
                <a:extLst>
                  <a:ext uri="{FF2B5EF4-FFF2-40B4-BE49-F238E27FC236}">
                    <a16:creationId xmlns:a16="http://schemas.microsoft.com/office/drawing/2014/main" id="{BD7D09E0-7E8F-423B-C5C8-6A0769736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275"/>
                <a:ext cx="6" cy="3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1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1" name="Freeform 1591">
                <a:extLst>
                  <a:ext uri="{FF2B5EF4-FFF2-40B4-BE49-F238E27FC236}">
                    <a16:creationId xmlns:a16="http://schemas.microsoft.com/office/drawing/2014/main" id="{D99B4CE3-1E9E-5093-1BE8-FBEC7104B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" y="3288"/>
                <a:ext cx="11" cy="6"/>
              </a:xfrm>
              <a:custGeom>
                <a:avLst/>
                <a:gdLst>
                  <a:gd name="T0" fmla="*/ 27 w 7"/>
                  <a:gd name="T1" fmla="*/ 0 h 4"/>
                  <a:gd name="T2" fmla="*/ 13 w 7"/>
                  <a:gd name="T3" fmla="*/ 12 h 4"/>
                  <a:gd name="T4" fmla="*/ 0 w 7"/>
                  <a:gd name="T5" fmla="*/ 12 h 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7" y="0"/>
                    </a:moveTo>
                    <a:cubicBezTo>
                      <a:pt x="5" y="1"/>
                      <a:pt x="5" y="3"/>
                      <a:pt x="3" y="3"/>
                    </a:cubicBezTo>
                    <a:cubicBezTo>
                      <a:pt x="2" y="3"/>
                      <a:pt x="1" y="4"/>
                      <a:pt x="0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2" name="Freeform 1592">
                <a:extLst>
                  <a:ext uri="{FF2B5EF4-FFF2-40B4-BE49-F238E27FC236}">
                    <a16:creationId xmlns:a16="http://schemas.microsoft.com/office/drawing/2014/main" id="{BDD80112-ADB8-B7B5-66C9-9A27BC6706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302"/>
                <a:ext cx="6" cy="5"/>
              </a:xfrm>
              <a:custGeom>
                <a:avLst/>
                <a:gdLst>
                  <a:gd name="T0" fmla="*/ 14 w 4"/>
                  <a:gd name="T1" fmla="*/ 0 h 3"/>
                  <a:gd name="T2" fmla="*/ 0 w 4"/>
                  <a:gd name="T3" fmla="*/ 13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2" y="1"/>
                      <a:pt x="2" y="3"/>
                      <a:pt x="0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3" name="Freeform 1593">
                <a:extLst>
                  <a:ext uri="{FF2B5EF4-FFF2-40B4-BE49-F238E27FC236}">
                    <a16:creationId xmlns:a16="http://schemas.microsoft.com/office/drawing/2014/main" id="{C734B3E4-D244-13F5-A3C6-4D270C3F7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" y="3267"/>
                <a:ext cx="8" cy="5"/>
              </a:xfrm>
              <a:custGeom>
                <a:avLst/>
                <a:gdLst>
                  <a:gd name="T0" fmla="*/ 16 w 5"/>
                  <a:gd name="T1" fmla="*/ 0 h 3"/>
                  <a:gd name="T2" fmla="*/ 0 w 5"/>
                  <a:gd name="T3" fmla="*/ 13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4" y="0"/>
                      <a:pt x="5" y="2"/>
                      <a:pt x="0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4" name="Freeform 1594">
                <a:extLst>
                  <a:ext uri="{FF2B5EF4-FFF2-40B4-BE49-F238E27FC236}">
                    <a16:creationId xmlns:a16="http://schemas.microsoft.com/office/drawing/2014/main" id="{F92273F6-7239-B2A9-D187-DE3539F9AB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282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5" name="Freeform 1595">
                <a:extLst>
                  <a:ext uri="{FF2B5EF4-FFF2-40B4-BE49-F238E27FC236}">
                    <a16:creationId xmlns:a16="http://schemas.microsoft.com/office/drawing/2014/main" id="{5399C9BD-6769-FA9C-B1B9-AE596BAD49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3252"/>
                <a:ext cx="92" cy="91"/>
              </a:xfrm>
              <a:custGeom>
                <a:avLst/>
                <a:gdLst>
                  <a:gd name="T0" fmla="*/ 197 w 58"/>
                  <a:gd name="T1" fmla="*/ 94 h 58"/>
                  <a:gd name="T2" fmla="*/ 89 w 58"/>
                  <a:gd name="T3" fmla="*/ 13 h 58"/>
                  <a:gd name="T4" fmla="*/ 81 w 58"/>
                  <a:gd name="T5" fmla="*/ 130 h 58"/>
                  <a:gd name="T6" fmla="*/ 171 w 58"/>
                  <a:gd name="T7" fmla="*/ 217 h 58"/>
                  <a:gd name="T8" fmla="*/ 197 w 58"/>
                  <a:gd name="T9" fmla="*/ 94 h 5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49" y="24"/>
                    </a:moveTo>
                    <a:cubicBezTo>
                      <a:pt x="48" y="20"/>
                      <a:pt x="44" y="0"/>
                      <a:pt x="22" y="3"/>
                    </a:cubicBezTo>
                    <a:cubicBezTo>
                      <a:pt x="0" y="7"/>
                      <a:pt x="14" y="25"/>
                      <a:pt x="20" y="34"/>
                    </a:cubicBezTo>
                    <a:cubicBezTo>
                      <a:pt x="26" y="43"/>
                      <a:pt x="25" y="58"/>
                      <a:pt x="43" y="56"/>
                    </a:cubicBezTo>
                    <a:cubicBezTo>
                      <a:pt x="58" y="54"/>
                      <a:pt x="54" y="36"/>
                      <a:pt x="49" y="24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6" name="Freeform 1596">
                <a:extLst>
                  <a:ext uri="{FF2B5EF4-FFF2-40B4-BE49-F238E27FC236}">
                    <a16:creationId xmlns:a16="http://schemas.microsoft.com/office/drawing/2014/main" id="{C2FA6E6A-E6DF-F201-6A9B-E0871167F8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3256"/>
                <a:ext cx="73" cy="84"/>
              </a:xfrm>
              <a:custGeom>
                <a:avLst/>
                <a:gdLst>
                  <a:gd name="T0" fmla="*/ 21 w 46"/>
                  <a:gd name="T1" fmla="*/ 25 h 53"/>
                  <a:gd name="T2" fmla="*/ 56 w 46"/>
                  <a:gd name="T3" fmla="*/ 5 h 53"/>
                  <a:gd name="T4" fmla="*/ 103 w 46"/>
                  <a:gd name="T5" fmla="*/ 8 h 53"/>
                  <a:gd name="T6" fmla="*/ 159 w 46"/>
                  <a:gd name="T7" fmla="*/ 81 h 53"/>
                  <a:gd name="T8" fmla="*/ 159 w 46"/>
                  <a:gd name="T9" fmla="*/ 82 h 53"/>
                  <a:gd name="T10" fmla="*/ 163 w 46"/>
                  <a:gd name="T11" fmla="*/ 197 h 53"/>
                  <a:gd name="T12" fmla="*/ 136 w 46"/>
                  <a:gd name="T13" fmla="*/ 206 h 53"/>
                  <a:gd name="T14" fmla="*/ 73 w 46"/>
                  <a:gd name="T15" fmla="*/ 155 h 53"/>
                  <a:gd name="T16" fmla="*/ 52 w 46"/>
                  <a:gd name="T17" fmla="*/ 124 h 53"/>
                  <a:gd name="T18" fmla="*/ 21 w 46"/>
                  <a:gd name="T19" fmla="*/ 25 h 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6" h="53">
                    <a:moveTo>
                      <a:pt x="5" y="6"/>
                    </a:moveTo>
                    <a:cubicBezTo>
                      <a:pt x="6" y="3"/>
                      <a:pt x="9" y="2"/>
                      <a:pt x="14" y="1"/>
                    </a:cubicBezTo>
                    <a:cubicBezTo>
                      <a:pt x="19" y="0"/>
                      <a:pt x="23" y="1"/>
                      <a:pt x="26" y="2"/>
                    </a:cubicBezTo>
                    <a:cubicBezTo>
                      <a:pt x="35" y="6"/>
                      <a:pt x="39" y="16"/>
                      <a:pt x="40" y="20"/>
                    </a:cubicBezTo>
                    <a:cubicBezTo>
                      <a:pt x="40" y="20"/>
                      <a:pt x="40" y="21"/>
                      <a:pt x="40" y="21"/>
                    </a:cubicBezTo>
                    <a:cubicBezTo>
                      <a:pt x="42" y="28"/>
                      <a:pt x="46" y="43"/>
                      <a:pt x="41" y="49"/>
                    </a:cubicBezTo>
                    <a:cubicBezTo>
                      <a:pt x="39" y="51"/>
                      <a:pt x="37" y="52"/>
                      <a:pt x="34" y="52"/>
                    </a:cubicBezTo>
                    <a:cubicBezTo>
                      <a:pt x="23" y="53"/>
                      <a:pt x="21" y="47"/>
                      <a:pt x="18" y="39"/>
                    </a:cubicBezTo>
                    <a:cubicBezTo>
                      <a:pt x="16" y="36"/>
                      <a:pt x="15" y="33"/>
                      <a:pt x="13" y="31"/>
                    </a:cubicBezTo>
                    <a:cubicBezTo>
                      <a:pt x="9" y="25"/>
                      <a:pt x="0" y="13"/>
                      <a:pt x="5" y="6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7" name="Freeform 1597">
                <a:extLst>
                  <a:ext uri="{FF2B5EF4-FFF2-40B4-BE49-F238E27FC236}">
                    <a16:creationId xmlns:a16="http://schemas.microsoft.com/office/drawing/2014/main" id="{BF3AECD8-DA8E-29FC-1DB0-1B468A96099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6" y="3259"/>
                <a:ext cx="57" cy="78"/>
              </a:xfrm>
              <a:custGeom>
                <a:avLst/>
                <a:gdLst>
                  <a:gd name="T0" fmla="*/ 68 w 36"/>
                  <a:gd name="T1" fmla="*/ 48 h 49"/>
                  <a:gd name="T2" fmla="*/ 68 w 36"/>
                  <a:gd name="T3" fmla="*/ 40 h 49"/>
                  <a:gd name="T4" fmla="*/ 103 w 36"/>
                  <a:gd name="T5" fmla="*/ 25 h 49"/>
                  <a:gd name="T6" fmla="*/ 55 w 36"/>
                  <a:gd name="T7" fmla="*/ 21 h 49"/>
                  <a:gd name="T8" fmla="*/ 73 w 36"/>
                  <a:gd name="T9" fmla="*/ 5 h 49"/>
                  <a:gd name="T10" fmla="*/ 8 w 36"/>
                  <a:gd name="T11" fmla="*/ 33 h 49"/>
                  <a:gd name="T12" fmla="*/ 35 w 36"/>
                  <a:gd name="T13" fmla="*/ 40 h 49"/>
                  <a:gd name="T14" fmla="*/ 0 w 36"/>
                  <a:gd name="T15" fmla="*/ 60 h 49"/>
                  <a:gd name="T16" fmla="*/ 43 w 36"/>
                  <a:gd name="T17" fmla="*/ 64 h 49"/>
                  <a:gd name="T18" fmla="*/ 76 w 36"/>
                  <a:gd name="T19" fmla="*/ 56 h 49"/>
                  <a:gd name="T20" fmla="*/ 33 w 36"/>
                  <a:gd name="T21" fmla="*/ 89 h 49"/>
                  <a:gd name="T22" fmla="*/ 100 w 36"/>
                  <a:gd name="T23" fmla="*/ 84 h 49"/>
                  <a:gd name="T24" fmla="*/ 35 w 36"/>
                  <a:gd name="T25" fmla="*/ 103 h 49"/>
                  <a:gd name="T26" fmla="*/ 60 w 36"/>
                  <a:gd name="T27" fmla="*/ 134 h 49"/>
                  <a:gd name="T28" fmla="*/ 68 w 36"/>
                  <a:gd name="T29" fmla="*/ 137 h 49"/>
                  <a:gd name="T30" fmla="*/ 63 w 36"/>
                  <a:gd name="T31" fmla="*/ 164 h 49"/>
                  <a:gd name="T32" fmla="*/ 120 w 36"/>
                  <a:gd name="T33" fmla="*/ 158 h 49"/>
                  <a:gd name="T34" fmla="*/ 73 w 36"/>
                  <a:gd name="T35" fmla="*/ 183 h 49"/>
                  <a:gd name="T36" fmla="*/ 136 w 36"/>
                  <a:gd name="T37" fmla="*/ 172 h 49"/>
                  <a:gd name="T38" fmla="*/ 90 w 36"/>
                  <a:gd name="T39" fmla="*/ 177 h 49"/>
                  <a:gd name="T40" fmla="*/ 143 w 36"/>
                  <a:gd name="T41" fmla="*/ 158 h 49"/>
                  <a:gd name="T42" fmla="*/ 95 w 36"/>
                  <a:gd name="T43" fmla="*/ 142 h 49"/>
                  <a:gd name="T44" fmla="*/ 136 w 36"/>
                  <a:gd name="T45" fmla="*/ 124 h 49"/>
                  <a:gd name="T46" fmla="*/ 76 w 36"/>
                  <a:gd name="T47" fmla="*/ 116 h 49"/>
                  <a:gd name="T48" fmla="*/ 116 w 36"/>
                  <a:gd name="T49" fmla="*/ 102 h 49"/>
                  <a:gd name="T50" fmla="*/ 60 w 36"/>
                  <a:gd name="T51" fmla="*/ 76 h 49"/>
                  <a:gd name="T52" fmla="*/ 108 w 36"/>
                  <a:gd name="T53" fmla="*/ 64 h 49"/>
                  <a:gd name="T54" fmla="*/ 60 w 36"/>
                  <a:gd name="T55" fmla="*/ 46 h 49"/>
                  <a:gd name="T56" fmla="*/ 95 w 36"/>
                  <a:gd name="T57" fmla="*/ 46 h 49"/>
                  <a:gd name="T58" fmla="*/ 108 w 36"/>
                  <a:gd name="T59" fmla="*/ 60 h 49"/>
                  <a:gd name="T60" fmla="*/ 63 w 36"/>
                  <a:gd name="T61" fmla="*/ 81 h 49"/>
                  <a:gd name="T62" fmla="*/ 116 w 36"/>
                  <a:gd name="T63" fmla="*/ 96 h 49"/>
                  <a:gd name="T64" fmla="*/ 76 w 36"/>
                  <a:gd name="T65" fmla="*/ 121 h 49"/>
                  <a:gd name="T66" fmla="*/ 130 w 36"/>
                  <a:gd name="T67" fmla="*/ 124 h 49"/>
                  <a:gd name="T68" fmla="*/ 103 w 36"/>
                  <a:gd name="T69" fmla="*/ 145 h 49"/>
                  <a:gd name="T70" fmla="*/ 138 w 36"/>
                  <a:gd name="T71" fmla="*/ 162 h 49"/>
                  <a:gd name="T72" fmla="*/ 87 w 36"/>
                  <a:gd name="T73" fmla="*/ 183 h 49"/>
                  <a:gd name="T74" fmla="*/ 136 w 36"/>
                  <a:gd name="T75" fmla="*/ 177 h 49"/>
                  <a:gd name="T76" fmla="*/ 76 w 36"/>
                  <a:gd name="T77" fmla="*/ 172 h 49"/>
                  <a:gd name="T78" fmla="*/ 90 w 36"/>
                  <a:gd name="T79" fmla="*/ 158 h 49"/>
                  <a:gd name="T80" fmla="*/ 55 w 36"/>
                  <a:gd name="T81" fmla="*/ 150 h 49"/>
                  <a:gd name="T82" fmla="*/ 82 w 36"/>
                  <a:gd name="T83" fmla="*/ 129 h 49"/>
                  <a:gd name="T84" fmla="*/ 40 w 36"/>
                  <a:gd name="T85" fmla="*/ 124 h 49"/>
                  <a:gd name="T86" fmla="*/ 100 w 36"/>
                  <a:gd name="T87" fmla="*/ 89 h 49"/>
                  <a:gd name="T88" fmla="*/ 60 w 36"/>
                  <a:gd name="T89" fmla="*/ 84 h 49"/>
                  <a:gd name="T90" fmla="*/ 52 w 36"/>
                  <a:gd name="T91" fmla="*/ 68 h 49"/>
                  <a:gd name="T92" fmla="*/ 63 w 36"/>
                  <a:gd name="T93" fmla="*/ 56 h 49"/>
                  <a:gd name="T94" fmla="*/ 35 w 36"/>
                  <a:gd name="T95" fmla="*/ 60 h 49"/>
                  <a:gd name="T96" fmla="*/ 16 w 36"/>
                  <a:gd name="T97" fmla="*/ 48 h 49"/>
                  <a:gd name="T98" fmla="*/ 35 w 36"/>
                  <a:gd name="T99" fmla="*/ 29 h 49"/>
                  <a:gd name="T100" fmla="*/ 33 w 36"/>
                  <a:gd name="T101" fmla="*/ 8 h 49"/>
                  <a:gd name="T102" fmla="*/ 60 w 36"/>
                  <a:gd name="T103" fmla="*/ 13 h 49"/>
                  <a:gd name="T104" fmla="*/ 82 w 36"/>
                  <a:gd name="T105" fmla="*/ 16 h 49"/>
                  <a:gd name="T106" fmla="*/ 95 w 36"/>
                  <a:gd name="T107" fmla="*/ 33 h 49"/>
                  <a:gd name="T108" fmla="*/ 60 w 36"/>
                  <a:gd name="T109" fmla="*/ 46 h 4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6" h="49">
                    <a:moveTo>
                      <a:pt x="28" y="10"/>
                    </a:moveTo>
                    <a:cubicBezTo>
                      <a:pt x="26" y="10"/>
                      <a:pt x="25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2" y="11"/>
                      <a:pt x="19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0"/>
                      <a:pt x="17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9"/>
                      <a:pt x="22" y="9"/>
                      <a:pt x="24" y="9"/>
                    </a:cubicBezTo>
                    <a:cubicBezTo>
                      <a:pt x="24" y="9"/>
                      <a:pt x="26" y="8"/>
                      <a:pt x="26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5" y="5"/>
                      <a:pt x="24" y="5"/>
                      <a:pt x="24" y="4"/>
                    </a:cubicBezTo>
                    <a:cubicBezTo>
                      <a:pt x="23" y="4"/>
                      <a:pt x="22" y="3"/>
                      <a:pt x="21" y="3"/>
                    </a:cubicBezTo>
                    <a:cubicBezTo>
                      <a:pt x="20" y="4"/>
                      <a:pt x="18" y="4"/>
                      <a:pt x="17" y="4"/>
                    </a:cubicBezTo>
                    <a:cubicBezTo>
                      <a:pt x="15" y="5"/>
                      <a:pt x="14" y="5"/>
                      <a:pt x="14" y="5"/>
                    </a:cubicBezTo>
                    <a:cubicBezTo>
                      <a:pt x="14" y="4"/>
                      <a:pt x="15" y="4"/>
                      <a:pt x="15" y="4"/>
                    </a:cubicBezTo>
                    <a:cubicBezTo>
                      <a:pt x="17" y="3"/>
                      <a:pt x="18" y="3"/>
                      <a:pt x="18" y="2"/>
                    </a:cubicBezTo>
                    <a:cubicBezTo>
                      <a:pt x="19" y="2"/>
                      <a:pt x="18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2" y="0"/>
                      <a:pt x="9" y="1"/>
                    </a:cubicBezTo>
                    <a:cubicBezTo>
                      <a:pt x="3" y="2"/>
                      <a:pt x="2" y="4"/>
                      <a:pt x="1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3" y="9"/>
                      <a:pt x="6" y="9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9"/>
                    </a:cubicBezTo>
                    <a:cubicBezTo>
                      <a:pt x="11" y="9"/>
                      <a:pt x="11" y="9"/>
                      <a:pt x="9" y="10"/>
                    </a:cubicBezTo>
                    <a:cubicBezTo>
                      <a:pt x="8" y="10"/>
                      <a:pt x="7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0" y="12"/>
                      <a:pt x="0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1" y="17"/>
                    </a:cubicBezTo>
                    <a:cubicBezTo>
                      <a:pt x="4" y="18"/>
                      <a:pt x="8" y="17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5"/>
                      <a:pt x="13" y="15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5"/>
                      <a:pt x="18" y="15"/>
                      <a:pt x="16" y="15"/>
                    </a:cubicBezTo>
                    <a:cubicBezTo>
                      <a:pt x="16" y="15"/>
                      <a:pt x="13" y="16"/>
                      <a:pt x="13" y="16"/>
                    </a:cubicBezTo>
                    <a:cubicBezTo>
                      <a:pt x="12" y="16"/>
                      <a:pt x="6" y="18"/>
                      <a:pt x="6" y="21"/>
                    </a:cubicBezTo>
                    <a:cubicBezTo>
                      <a:pt x="7" y="22"/>
                      <a:pt x="7" y="22"/>
                      <a:pt x="8" y="22"/>
                    </a:cubicBezTo>
                    <a:cubicBezTo>
                      <a:pt x="10" y="23"/>
                      <a:pt x="13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22" y="21"/>
                      <a:pt x="24" y="20"/>
                      <a:pt x="24" y="20"/>
                    </a:cubicBezTo>
                    <a:cubicBezTo>
                      <a:pt x="25" y="20"/>
                      <a:pt x="25" y="20"/>
                      <a:pt x="25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5" y="22"/>
                      <a:pt x="25" y="22"/>
                    </a:cubicBezTo>
                    <a:cubicBezTo>
                      <a:pt x="23" y="22"/>
                      <a:pt x="16" y="23"/>
                      <a:pt x="12" y="24"/>
                    </a:cubicBezTo>
                    <a:cubicBezTo>
                      <a:pt x="11" y="24"/>
                      <a:pt x="9" y="25"/>
                      <a:pt x="9" y="26"/>
                    </a:cubicBezTo>
                    <a:cubicBezTo>
                      <a:pt x="8" y="26"/>
                      <a:pt x="8" y="27"/>
                      <a:pt x="8" y="28"/>
                    </a:cubicBezTo>
                    <a:cubicBezTo>
                      <a:pt x="8" y="28"/>
                      <a:pt x="10" y="31"/>
                      <a:pt x="10" y="31"/>
                    </a:cubicBezTo>
                    <a:cubicBezTo>
                      <a:pt x="10" y="32"/>
                      <a:pt x="11" y="33"/>
                      <a:pt x="12" y="33"/>
                    </a:cubicBezTo>
                    <a:cubicBezTo>
                      <a:pt x="13" y="33"/>
                      <a:pt x="15" y="33"/>
                      <a:pt x="15" y="33"/>
                    </a:cubicBezTo>
                    <a:cubicBezTo>
                      <a:pt x="16" y="33"/>
                      <a:pt x="19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4"/>
                      <a:pt x="18" y="34"/>
                      <a:pt x="17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3" y="35"/>
                      <a:pt x="13" y="35"/>
                      <a:pt x="13" y="37"/>
                    </a:cubicBezTo>
                    <a:cubicBezTo>
                      <a:pt x="13" y="37"/>
                      <a:pt x="13" y="38"/>
                      <a:pt x="14" y="39"/>
                    </a:cubicBezTo>
                    <a:cubicBezTo>
                      <a:pt x="14" y="40"/>
                      <a:pt x="15" y="40"/>
                      <a:pt x="16" y="41"/>
                    </a:cubicBezTo>
                    <a:cubicBezTo>
                      <a:pt x="18" y="41"/>
                      <a:pt x="20" y="40"/>
                      <a:pt x="21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5" y="39"/>
                      <a:pt x="29" y="38"/>
                      <a:pt x="30" y="38"/>
                    </a:cubicBezTo>
                    <a:cubicBezTo>
                      <a:pt x="30" y="38"/>
                      <a:pt x="30" y="38"/>
                      <a:pt x="30" y="39"/>
                    </a:cubicBezTo>
                    <a:cubicBezTo>
                      <a:pt x="29" y="39"/>
                      <a:pt x="28" y="40"/>
                      <a:pt x="26" y="41"/>
                    </a:cubicBezTo>
                    <a:cubicBezTo>
                      <a:pt x="24" y="41"/>
                      <a:pt x="20" y="42"/>
                      <a:pt x="18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18" y="44"/>
                      <a:pt x="17" y="45"/>
                      <a:pt x="18" y="45"/>
                    </a:cubicBezTo>
                    <a:cubicBezTo>
                      <a:pt x="20" y="48"/>
                      <a:pt x="24" y="49"/>
                      <a:pt x="29" y="48"/>
                    </a:cubicBezTo>
                    <a:cubicBezTo>
                      <a:pt x="29" y="48"/>
                      <a:pt x="29" y="48"/>
                      <a:pt x="29" y="48"/>
                    </a:cubicBezTo>
                    <a:cubicBezTo>
                      <a:pt x="31" y="47"/>
                      <a:pt x="33" y="46"/>
                      <a:pt x="34" y="44"/>
                    </a:cubicBezTo>
                    <a:cubicBezTo>
                      <a:pt x="35" y="44"/>
                      <a:pt x="35" y="43"/>
                      <a:pt x="34" y="43"/>
                    </a:cubicBezTo>
                    <a:cubicBezTo>
                      <a:pt x="34" y="43"/>
                      <a:pt x="33" y="43"/>
                      <a:pt x="33" y="43"/>
                    </a:cubicBezTo>
                    <a:cubicBezTo>
                      <a:pt x="31" y="43"/>
                      <a:pt x="29" y="44"/>
                      <a:pt x="28" y="44"/>
                    </a:cubicBezTo>
                    <a:cubicBezTo>
                      <a:pt x="26" y="45"/>
                      <a:pt x="24" y="46"/>
                      <a:pt x="23" y="45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4"/>
                      <a:pt x="27" y="43"/>
                      <a:pt x="29" y="43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2" y="42"/>
                      <a:pt x="34" y="41"/>
                      <a:pt x="35" y="40"/>
                    </a:cubicBezTo>
                    <a:cubicBezTo>
                      <a:pt x="36" y="40"/>
                      <a:pt x="36" y="39"/>
                      <a:pt x="36" y="39"/>
                    </a:cubicBezTo>
                    <a:cubicBezTo>
                      <a:pt x="36" y="37"/>
                      <a:pt x="36" y="36"/>
                      <a:pt x="36" y="35"/>
                    </a:cubicBezTo>
                    <a:cubicBezTo>
                      <a:pt x="36" y="35"/>
                      <a:pt x="36" y="34"/>
                      <a:pt x="33" y="34"/>
                    </a:cubicBezTo>
                    <a:cubicBezTo>
                      <a:pt x="31" y="34"/>
                      <a:pt x="28" y="35"/>
                      <a:pt x="26" y="35"/>
                    </a:cubicBezTo>
                    <a:cubicBezTo>
                      <a:pt x="25" y="35"/>
                      <a:pt x="24" y="35"/>
                      <a:pt x="24" y="35"/>
                    </a:cubicBezTo>
                    <a:cubicBezTo>
                      <a:pt x="24" y="35"/>
                      <a:pt x="24" y="34"/>
                      <a:pt x="25" y="34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3"/>
                      <a:pt x="34" y="32"/>
                      <a:pt x="34" y="31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5" y="30"/>
                      <a:pt x="35" y="27"/>
                      <a:pt x="33" y="26"/>
                    </a:cubicBezTo>
                    <a:cubicBezTo>
                      <a:pt x="32" y="26"/>
                      <a:pt x="32" y="25"/>
                      <a:pt x="31" y="26"/>
                    </a:cubicBezTo>
                    <a:cubicBezTo>
                      <a:pt x="29" y="26"/>
                      <a:pt x="27" y="27"/>
                      <a:pt x="25" y="27"/>
                    </a:cubicBezTo>
                    <a:cubicBezTo>
                      <a:pt x="22" y="28"/>
                      <a:pt x="20" y="29"/>
                      <a:pt x="19" y="29"/>
                    </a:cubicBezTo>
                    <a:cubicBezTo>
                      <a:pt x="17" y="29"/>
                      <a:pt x="16" y="29"/>
                      <a:pt x="16" y="29"/>
                    </a:cubicBezTo>
                    <a:cubicBezTo>
                      <a:pt x="15" y="28"/>
                      <a:pt x="16" y="27"/>
                      <a:pt x="18" y="27"/>
                    </a:cubicBezTo>
                    <a:cubicBezTo>
                      <a:pt x="19" y="27"/>
                      <a:pt x="22" y="26"/>
                      <a:pt x="25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31" y="24"/>
                      <a:pt x="33" y="23"/>
                      <a:pt x="32" y="20"/>
                    </a:cubicBezTo>
                    <a:cubicBezTo>
                      <a:pt x="31" y="19"/>
                      <a:pt x="31" y="18"/>
                      <a:pt x="30" y="17"/>
                    </a:cubicBezTo>
                    <a:cubicBezTo>
                      <a:pt x="28" y="17"/>
                      <a:pt x="27" y="17"/>
                      <a:pt x="27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4" y="19"/>
                      <a:pt x="14" y="19"/>
                    </a:cubicBezTo>
                    <a:cubicBezTo>
                      <a:pt x="14" y="19"/>
                      <a:pt x="14" y="18"/>
                      <a:pt x="15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5"/>
                      <a:pt x="29" y="15"/>
                      <a:pt x="29" y="14"/>
                    </a:cubicBezTo>
                    <a:cubicBezTo>
                      <a:pt x="30" y="14"/>
                      <a:pt x="30" y="13"/>
                      <a:pt x="30" y="12"/>
                    </a:cubicBezTo>
                    <a:cubicBezTo>
                      <a:pt x="29" y="11"/>
                      <a:pt x="29" y="10"/>
                      <a:pt x="28" y="10"/>
                    </a:cubicBezTo>
                    <a:close/>
                    <a:moveTo>
                      <a:pt x="15" y="11"/>
                    </a:moveTo>
                    <a:cubicBezTo>
                      <a:pt x="15" y="12"/>
                      <a:pt x="16" y="12"/>
                      <a:pt x="16" y="12"/>
                    </a:cubicBezTo>
                    <a:cubicBezTo>
                      <a:pt x="17" y="12"/>
                      <a:pt x="17" y="12"/>
                      <a:pt x="18" y="12"/>
                    </a:cubicBezTo>
                    <a:cubicBezTo>
                      <a:pt x="19" y="12"/>
                      <a:pt x="23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5" y="11"/>
                      <a:pt x="26" y="10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29" y="13"/>
                      <a:pt x="29" y="14"/>
                      <a:pt x="29" y="14"/>
                    </a:cubicBezTo>
                    <a:cubicBezTo>
                      <a:pt x="28" y="15"/>
                      <a:pt x="27" y="15"/>
                      <a:pt x="27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4" y="18"/>
                      <a:pt x="13" y="18"/>
                      <a:pt x="13" y="19"/>
                    </a:cubicBezTo>
                    <a:cubicBezTo>
                      <a:pt x="14" y="20"/>
                      <a:pt x="15" y="20"/>
                      <a:pt x="16" y="2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8" y="17"/>
                      <a:pt x="29" y="18"/>
                    </a:cubicBezTo>
                    <a:cubicBezTo>
                      <a:pt x="30" y="18"/>
                      <a:pt x="30" y="19"/>
                      <a:pt x="31" y="20"/>
                    </a:cubicBezTo>
                    <a:cubicBezTo>
                      <a:pt x="31" y="22"/>
                      <a:pt x="31" y="24"/>
                      <a:pt x="29" y="24"/>
                    </a:cubicBezTo>
                    <a:cubicBezTo>
                      <a:pt x="25" y="25"/>
                      <a:pt x="25" y="25"/>
                      <a:pt x="25" y="25"/>
                    </a:cubicBezTo>
                    <a:cubicBezTo>
                      <a:pt x="22" y="25"/>
                      <a:pt x="19" y="26"/>
                      <a:pt x="17" y="26"/>
                    </a:cubicBezTo>
                    <a:cubicBezTo>
                      <a:pt x="14" y="27"/>
                      <a:pt x="14" y="28"/>
                      <a:pt x="15" y="29"/>
                    </a:cubicBezTo>
                    <a:cubicBezTo>
                      <a:pt x="15" y="29"/>
                      <a:pt x="16" y="30"/>
                      <a:pt x="19" y="30"/>
                    </a:cubicBezTo>
                    <a:cubicBezTo>
                      <a:pt x="20" y="29"/>
                      <a:pt x="22" y="29"/>
                      <a:pt x="25" y="28"/>
                    </a:cubicBezTo>
                    <a:cubicBezTo>
                      <a:pt x="27" y="27"/>
                      <a:pt x="30" y="27"/>
                      <a:pt x="31" y="26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3" y="27"/>
                      <a:pt x="34" y="30"/>
                      <a:pt x="33" y="31"/>
                    </a:cubicBezTo>
                    <a:cubicBezTo>
                      <a:pt x="33" y="31"/>
                      <a:pt x="29" y="32"/>
                      <a:pt x="27" y="33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3" y="34"/>
                      <a:pt x="23" y="35"/>
                      <a:pt x="23" y="35"/>
                    </a:cubicBezTo>
                    <a:cubicBezTo>
                      <a:pt x="23" y="36"/>
                      <a:pt x="24" y="36"/>
                      <a:pt x="26" y="36"/>
                    </a:cubicBezTo>
                    <a:cubicBezTo>
                      <a:pt x="28" y="35"/>
                      <a:pt x="31" y="35"/>
                      <a:pt x="33" y="35"/>
                    </a:cubicBezTo>
                    <a:cubicBezTo>
                      <a:pt x="34" y="35"/>
                      <a:pt x="35" y="35"/>
                      <a:pt x="35" y="35"/>
                    </a:cubicBezTo>
                    <a:cubicBezTo>
                      <a:pt x="35" y="36"/>
                      <a:pt x="35" y="37"/>
                      <a:pt x="35" y="39"/>
                    </a:cubicBezTo>
                    <a:cubicBezTo>
                      <a:pt x="35" y="39"/>
                      <a:pt x="35" y="40"/>
                      <a:pt x="35" y="40"/>
                    </a:cubicBezTo>
                    <a:cubicBezTo>
                      <a:pt x="34" y="41"/>
                      <a:pt x="32" y="41"/>
                      <a:pt x="30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6" y="43"/>
                      <a:pt x="23" y="43"/>
                      <a:pt x="22" y="44"/>
                    </a:cubicBezTo>
                    <a:cubicBezTo>
                      <a:pt x="22" y="44"/>
                      <a:pt x="22" y="45"/>
                      <a:pt x="22" y="45"/>
                    </a:cubicBezTo>
                    <a:cubicBezTo>
                      <a:pt x="24" y="47"/>
                      <a:pt x="27" y="45"/>
                      <a:pt x="29" y="45"/>
                    </a:cubicBezTo>
                    <a:cubicBezTo>
                      <a:pt x="30" y="44"/>
                      <a:pt x="31" y="44"/>
                      <a:pt x="33" y="43"/>
                    </a:cubicBezTo>
                    <a:cubicBezTo>
                      <a:pt x="33" y="43"/>
                      <a:pt x="33" y="43"/>
                      <a:pt x="33" y="43"/>
                    </a:cubicBezTo>
                    <a:cubicBezTo>
                      <a:pt x="34" y="44"/>
                      <a:pt x="34" y="44"/>
                      <a:pt x="34" y="44"/>
                    </a:cubicBezTo>
                    <a:cubicBezTo>
                      <a:pt x="32" y="46"/>
                      <a:pt x="31" y="47"/>
                      <a:pt x="29" y="47"/>
                    </a:cubicBezTo>
                    <a:cubicBezTo>
                      <a:pt x="29" y="47"/>
                      <a:pt x="29" y="47"/>
                      <a:pt x="29" y="47"/>
                    </a:cubicBezTo>
                    <a:cubicBezTo>
                      <a:pt x="25" y="48"/>
                      <a:pt x="21" y="47"/>
                      <a:pt x="19" y="45"/>
                    </a:cubicBezTo>
                    <a:cubicBezTo>
                      <a:pt x="18" y="44"/>
                      <a:pt x="19" y="44"/>
                      <a:pt x="19" y="43"/>
                    </a:cubicBezTo>
                    <a:cubicBezTo>
                      <a:pt x="21" y="42"/>
                      <a:pt x="25" y="42"/>
                      <a:pt x="26" y="41"/>
                    </a:cubicBezTo>
                    <a:cubicBezTo>
                      <a:pt x="28" y="41"/>
                      <a:pt x="30" y="40"/>
                      <a:pt x="31" y="39"/>
                    </a:cubicBezTo>
                    <a:cubicBezTo>
                      <a:pt x="31" y="39"/>
                      <a:pt x="31" y="38"/>
                      <a:pt x="30" y="38"/>
                    </a:cubicBezTo>
                    <a:cubicBezTo>
                      <a:pt x="30" y="37"/>
                      <a:pt x="27" y="37"/>
                      <a:pt x="23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40"/>
                      <a:pt x="18" y="40"/>
                      <a:pt x="16" y="40"/>
                    </a:cubicBezTo>
                    <a:cubicBezTo>
                      <a:pt x="16" y="40"/>
                      <a:pt x="15" y="39"/>
                      <a:pt x="15" y="39"/>
                    </a:cubicBezTo>
                    <a:cubicBezTo>
                      <a:pt x="14" y="38"/>
                      <a:pt x="14" y="37"/>
                      <a:pt x="14" y="37"/>
                    </a:cubicBezTo>
                    <a:cubicBezTo>
                      <a:pt x="14" y="36"/>
                      <a:pt x="14" y="35"/>
                      <a:pt x="16" y="35"/>
                    </a:cubicBezTo>
                    <a:cubicBezTo>
                      <a:pt x="16" y="35"/>
                      <a:pt x="17" y="35"/>
                      <a:pt x="17" y="35"/>
                    </a:cubicBezTo>
                    <a:cubicBezTo>
                      <a:pt x="19" y="34"/>
                      <a:pt x="21" y="34"/>
                      <a:pt x="21" y="33"/>
                    </a:cubicBezTo>
                    <a:cubicBezTo>
                      <a:pt x="21" y="33"/>
                      <a:pt x="21" y="33"/>
                      <a:pt x="21" y="32"/>
                    </a:cubicBezTo>
                    <a:cubicBezTo>
                      <a:pt x="21" y="32"/>
                      <a:pt x="21" y="32"/>
                      <a:pt x="20" y="32"/>
                    </a:cubicBezTo>
                    <a:cubicBezTo>
                      <a:pt x="19" y="31"/>
                      <a:pt x="15" y="32"/>
                      <a:pt x="15" y="32"/>
                    </a:cubicBezTo>
                    <a:cubicBezTo>
                      <a:pt x="15" y="32"/>
                      <a:pt x="13" y="33"/>
                      <a:pt x="12" y="32"/>
                    </a:cubicBezTo>
                    <a:cubicBezTo>
                      <a:pt x="11" y="32"/>
                      <a:pt x="11" y="31"/>
                      <a:pt x="10" y="31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7"/>
                      <a:pt x="9" y="27"/>
                      <a:pt x="9" y="26"/>
                    </a:cubicBezTo>
                    <a:cubicBezTo>
                      <a:pt x="10" y="25"/>
                      <a:pt x="11" y="25"/>
                      <a:pt x="12" y="25"/>
                    </a:cubicBezTo>
                    <a:cubicBezTo>
                      <a:pt x="19" y="23"/>
                      <a:pt x="24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0"/>
                      <a:pt x="25" y="19"/>
                      <a:pt x="24" y="19"/>
                    </a:cubicBezTo>
                    <a:cubicBezTo>
                      <a:pt x="23" y="20"/>
                      <a:pt x="20" y="20"/>
                      <a:pt x="15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3" y="22"/>
                      <a:pt x="10" y="22"/>
                      <a:pt x="8" y="22"/>
                    </a:cubicBezTo>
                    <a:cubicBezTo>
                      <a:pt x="8" y="22"/>
                      <a:pt x="8" y="21"/>
                      <a:pt x="7" y="21"/>
                    </a:cubicBezTo>
                    <a:cubicBezTo>
                      <a:pt x="7" y="18"/>
                      <a:pt x="12" y="17"/>
                      <a:pt x="13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8" y="16"/>
                      <a:pt x="20" y="15"/>
                      <a:pt x="20" y="15"/>
                    </a:cubicBezTo>
                    <a:cubicBezTo>
                      <a:pt x="20" y="15"/>
                      <a:pt x="20" y="14"/>
                      <a:pt x="20" y="14"/>
                    </a:cubicBezTo>
                    <a:cubicBezTo>
                      <a:pt x="20" y="13"/>
                      <a:pt x="18" y="13"/>
                      <a:pt x="16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3" y="14"/>
                      <a:pt x="12" y="14"/>
                      <a:pt x="11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5" y="17"/>
                      <a:pt x="3" y="17"/>
                      <a:pt x="2" y="16"/>
                    </a:cubicBezTo>
                    <a:cubicBezTo>
                      <a:pt x="1" y="16"/>
                      <a:pt x="1" y="16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4"/>
                      <a:pt x="1" y="13"/>
                      <a:pt x="4" y="12"/>
                    </a:cubicBezTo>
                    <a:cubicBezTo>
                      <a:pt x="4" y="12"/>
                      <a:pt x="7" y="11"/>
                      <a:pt x="7" y="11"/>
                    </a:cubicBezTo>
                    <a:cubicBezTo>
                      <a:pt x="8" y="11"/>
                      <a:pt x="8" y="11"/>
                      <a:pt x="10" y="11"/>
                    </a:cubicBezTo>
                    <a:cubicBezTo>
                      <a:pt x="11" y="10"/>
                      <a:pt x="13" y="10"/>
                      <a:pt x="12" y="8"/>
                    </a:cubicBezTo>
                    <a:cubicBezTo>
                      <a:pt x="12" y="8"/>
                      <a:pt x="11" y="7"/>
                      <a:pt x="9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8"/>
                      <a:pt x="3" y="8"/>
                      <a:pt x="2" y="8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5"/>
                      <a:pt x="3" y="3"/>
                      <a:pt x="8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12" y="1"/>
                      <a:pt x="15" y="1"/>
                      <a:pt x="17" y="2"/>
                    </a:cubicBezTo>
                    <a:cubicBezTo>
                      <a:pt x="17" y="2"/>
                      <a:pt x="18" y="2"/>
                      <a:pt x="18" y="2"/>
                    </a:cubicBezTo>
                    <a:cubicBezTo>
                      <a:pt x="17" y="2"/>
                      <a:pt x="16" y="3"/>
                      <a:pt x="15" y="3"/>
                    </a:cubicBezTo>
                    <a:cubicBezTo>
                      <a:pt x="13" y="4"/>
                      <a:pt x="12" y="4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5"/>
                      <a:pt x="15" y="5"/>
                      <a:pt x="17" y="5"/>
                    </a:cubicBezTo>
                    <a:cubicBezTo>
                      <a:pt x="19" y="4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5"/>
                    </a:cubicBezTo>
                    <a:cubicBezTo>
                      <a:pt x="24" y="5"/>
                      <a:pt x="24" y="6"/>
                      <a:pt x="25" y="6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8"/>
                      <a:pt x="24" y="8"/>
                      <a:pt x="24" y="8"/>
                    </a:cubicBezTo>
                    <a:cubicBezTo>
                      <a:pt x="22" y="8"/>
                      <a:pt x="20" y="9"/>
                      <a:pt x="18" y="9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5" y="10"/>
                      <a:pt x="15" y="10"/>
                    </a:cubicBezTo>
                    <a:cubicBezTo>
                      <a:pt x="15" y="11"/>
                      <a:pt x="15" y="11"/>
                      <a:pt x="15" y="11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8" name="Freeform 1598">
                <a:extLst>
                  <a:ext uri="{FF2B5EF4-FFF2-40B4-BE49-F238E27FC236}">
                    <a16:creationId xmlns:a16="http://schemas.microsoft.com/office/drawing/2014/main" id="{C81FA7D0-53B2-C632-D6EA-05E985AFB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3259"/>
                <a:ext cx="57" cy="78"/>
              </a:xfrm>
              <a:custGeom>
                <a:avLst/>
                <a:gdLst>
                  <a:gd name="T0" fmla="*/ 95 w 36"/>
                  <a:gd name="T1" fmla="*/ 40 h 49"/>
                  <a:gd name="T2" fmla="*/ 68 w 36"/>
                  <a:gd name="T3" fmla="*/ 48 h 49"/>
                  <a:gd name="T4" fmla="*/ 63 w 36"/>
                  <a:gd name="T5" fmla="*/ 46 h 49"/>
                  <a:gd name="T6" fmla="*/ 68 w 36"/>
                  <a:gd name="T7" fmla="*/ 40 h 49"/>
                  <a:gd name="T8" fmla="*/ 95 w 36"/>
                  <a:gd name="T9" fmla="*/ 35 h 49"/>
                  <a:gd name="T10" fmla="*/ 103 w 36"/>
                  <a:gd name="T11" fmla="*/ 25 h 49"/>
                  <a:gd name="T12" fmla="*/ 82 w 36"/>
                  <a:gd name="T13" fmla="*/ 13 h 49"/>
                  <a:gd name="T14" fmla="*/ 55 w 36"/>
                  <a:gd name="T15" fmla="*/ 21 h 49"/>
                  <a:gd name="T16" fmla="*/ 73 w 36"/>
                  <a:gd name="T17" fmla="*/ 8 h 49"/>
                  <a:gd name="T18" fmla="*/ 73 w 36"/>
                  <a:gd name="T19" fmla="*/ 5 h 49"/>
                  <a:gd name="T20" fmla="*/ 35 w 36"/>
                  <a:gd name="T21" fmla="*/ 5 h 49"/>
                  <a:gd name="T22" fmla="*/ 8 w 36"/>
                  <a:gd name="T23" fmla="*/ 33 h 49"/>
                  <a:gd name="T24" fmla="*/ 35 w 36"/>
                  <a:gd name="T25" fmla="*/ 33 h 49"/>
                  <a:gd name="T26" fmla="*/ 35 w 36"/>
                  <a:gd name="T27" fmla="*/ 40 h 49"/>
                  <a:gd name="T28" fmla="*/ 13 w 36"/>
                  <a:gd name="T29" fmla="*/ 46 h 49"/>
                  <a:gd name="T30" fmla="*/ 0 w 36"/>
                  <a:gd name="T31" fmla="*/ 60 h 49"/>
                  <a:gd name="T32" fmla="*/ 35 w 36"/>
                  <a:gd name="T33" fmla="*/ 64 h 49"/>
                  <a:gd name="T34" fmla="*/ 43 w 36"/>
                  <a:gd name="T35" fmla="*/ 64 h 49"/>
                  <a:gd name="T36" fmla="*/ 63 w 36"/>
                  <a:gd name="T37" fmla="*/ 56 h 49"/>
                  <a:gd name="T38" fmla="*/ 76 w 36"/>
                  <a:gd name="T39" fmla="*/ 56 h 49"/>
                  <a:gd name="T40" fmla="*/ 52 w 36"/>
                  <a:gd name="T41" fmla="*/ 64 h 49"/>
                  <a:gd name="T42" fmla="*/ 33 w 36"/>
                  <a:gd name="T43" fmla="*/ 89 h 49"/>
                  <a:gd name="T44" fmla="*/ 60 w 36"/>
                  <a:gd name="T45" fmla="*/ 89 h 49"/>
                  <a:gd name="T46" fmla="*/ 100 w 36"/>
                  <a:gd name="T47" fmla="*/ 84 h 49"/>
                  <a:gd name="T48" fmla="*/ 100 w 36"/>
                  <a:gd name="T49" fmla="*/ 89 h 49"/>
                  <a:gd name="T50" fmla="*/ 35 w 36"/>
                  <a:gd name="T51" fmla="*/ 103 h 49"/>
                  <a:gd name="T52" fmla="*/ 40 w 36"/>
                  <a:gd name="T53" fmla="*/ 124 h 49"/>
                  <a:gd name="T54" fmla="*/ 60 w 36"/>
                  <a:gd name="T55" fmla="*/ 134 h 49"/>
                  <a:gd name="T56" fmla="*/ 81 w 36"/>
                  <a:gd name="T57" fmla="*/ 129 h 49"/>
                  <a:gd name="T58" fmla="*/ 68 w 36"/>
                  <a:gd name="T59" fmla="*/ 137 h 49"/>
                  <a:gd name="T60" fmla="*/ 52 w 36"/>
                  <a:gd name="T61" fmla="*/ 150 h 49"/>
                  <a:gd name="T62" fmla="*/ 63 w 36"/>
                  <a:gd name="T63" fmla="*/ 164 h 49"/>
                  <a:gd name="T64" fmla="*/ 90 w 36"/>
                  <a:gd name="T65" fmla="*/ 158 h 49"/>
                  <a:gd name="T66" fmla="*/ 120 w 36"/>
                  <a:gd name="T67" fmla="*/ 158 h 49"/>
                  <a:gd name="T68" fmla="*/ 73 w 36"/>
                  <a:gd name="T69" fmla="*/ 172 h 49"/>
                  <a:gd name="T70" fmla="*/ 73 w 36"/>
                  <a:gd name="T71" fmla="*/ 183 h 49"/>
                  <a:gd name="T72" fmla="*/ 116 w 36"/>
                  <a:gd name="T73" fmla="*/ 193 h 49"/>
                  <a:gd name="T74" fmla="*/ 136 w 36"/>
                  <a:gd name="T75" fmla="*/ 172 h 49"/>
                  <a:gd name="T76" fmla="*/ 111 w 36"/>
                  <a:gd name="T77" fmla="*/ 177 h 49"/>
                  <a:gd name="T78" fmla="*/ 90 w 36"/>
                  <a:gd name="T79" fmla="*/ 177 h 49"/>
                  <a:gd name="T80" fmla="*/ 120 w 36"/>
                  <a:gd name="T81" fmla="*/ 170 h 49"/>
                  <a:gd name="T82" fmla="*/ 143 w 36"/>
                  <a:gd name="T83" fmla="*/ 158 h 49"/>
                  <a:gd name="T84" fmla="*/ 130 w 36"/>
                  <a:gd name="T85" fmla="*/ 137 h 49"/>
                  <a:gd name="T86" fmla="*/ 95 w 36"/>
                  <a:gd name="T87" fmla="*/ 142 h 49"/>
                  <a:gd name="T88" fmla="*/ 111 w 36"/>
                  <a:gd name="T89" fmla="*/ 134 h 49"/>
                  <a:gd name="T90" fmla="*/ 136 w 36"/>
                  <a:gd name="T91" fmla="*/ 124 h 49"/>
                  <a:gd name="T92" fmla="*/ 124 w 36"/>
                  <a:gd name="T93" fmla="*/ 103 h 49"/>
                  <a:gd name="T94" fmla="*/ 76 w 36"/>
                  <a:gd name="T95" fmla="*/ 116 h 49"/>
                  <a:gd name="T96" fmla="*/ 73 w 36"/>
                  <a:gd name="T97" fmla="*/ 108 h 49"/>
                  <a:gd name="T98" fmla="*/ 116 w 36"/>
                  <a:gd name="T99" fmla="*/ 102 h 49"/>
                  <a:gd name="T100" fmla="*/ 120 w 36"/>
                  <a:gd name="T101" fmla="*/ 68 h 49"/>
                  <a:gd name="T102" fmla="*/ 60 w 36"/>
                  <a:gd name="T103" fmla="*/ 76 h 49"/>
                  <a:gd name="T104" fmla="*/ 60 w 36"/>
                  <a:gd name="T105" fmla="*/ 73 h 49"/>
                  <a:gd name="T106" fmla="*/ 108 w 36"/>
                  <a:gd name="T107" fmla="*/ 64 h 49"/>
                  <a:gd name="T108" fmla="*/ 120 w 36"/>
                  <a:gd name="T109" fmla="*/ 48 h 4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6" h="49">
                    <a:moveTo>
                      <a:pt x="28" y="10"/>
                    </a:moveTo>
                    <a:cubicBezTo>
                      <a:pt x="26" y="10"/>
                      <a:pt x="25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2" y="11"/>
                      <a:pt x="19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0"/>
                      <a:pt x="17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9"/>
                      <a:pt x="22" y="9"/>
                      <a:pt x="24" y="9"/>
                    </a:cubicBezTo>
                    <a:cubicBezTo>
                      <a:pt x="24" y="9"/>
                      <a:pt x="26" y="8"/>
                      <a:pt x="26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5" y="5"/>
                      <a:pt x="24" y="5"/>
                      <a:pt x="24" y="4"/>
                    </a:cubicBezTo>
                    <a:cubicBezTo>
                      <a:pt x="23" y="4"/>
                      <a:pt x="22" y="3"/>
                      <a:pt x="21" y="3"/>
                    </a:cubicBezTo>
                    <a:cubicBezTo>
                      <a:pt x="20" y="4"/>
                      <a:pt x="18" y="4"/>
                      <a:pt x="17" y="4"/>
                    </a:cubicBezTo>
                    <a:cubicBezTo>
                      <a:pt x="15" y="5"/>
                      <a:pt x="14" y="5"/>
                      <a:pt x="14" y="5"/>
                    </a:cubicBezTo>
                    <a:cubicBezTo>
                      <a:pt x="14" y="4"/>
                      <a:pt x="15" y="4"/>
                      <a:pt x="15" y="4"/>
                    </a:cubicBezTo>
                    <a:cubicBezTo>
                      <a:pt x="17" y="3"/>
                      <a:pt x="18" y="3"/>
                      <a:pt x="18" y="2"/>
                    </a:cubicBezTo>
                    <a:cubicBezTo>
                      <a:pt x="19" y="2"/>
                      <a:pt x="18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2" y="0"/>
                      <a:pt x="9" y="1"/>
                    </a:cubicBezTo>
                    <a:cubicBezTo>
                      <a:pt x="3" y="2"/>
                      <a:pt x="2" y="4"/>
                      <a:pt x="1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3" y="9"/>
                      <a:pt x="6" y="9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9"/>
                    </a:cubicBezTo>
                    <a:cubicBezTo>
                      <a:pt x="11" y="9"/>
                      <a:pt x="11" y="9"/>
                      <a:pt x="9" y="10"/>
                    </a:cubicBezTo>
                    <a:cubicBezTo>
                      <a:pt x="8" y="10"/>
                      <a:pt x="7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0" y="12"/>
                      <a:pt x="0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1" y="17"/>
                    </a:cubicBezTo>
                    <a:cubicBezTo>
                      <a:pt x="4" y="18"/>
                      <a:pt x="8" y="17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5"/>
                      <a:pt x="13" y="15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5"/>
                      <a:pt x="18" y="15"/>
                      <a:pt x="16" y="15"/>
                    </a:cubicBezTo>
                    <a:cubicBezTo>
                      <a:pt x="16" y="15"/>
                      <a:pt x="13" y="16"/>
                      <a:pt x="13" y="16"/>
                    </a:cubicBezTo>
                    <a:cubicBezTo>
                      <a:pt x="12" y="16"/>
                      <a:pt x="6" y="18"/>
                      <a:pt x="6" y="21"/>
                    </a:cubicBezTo>
                    <a:cubicBezTo>
                      <a:pt x="7" y="22"/>
                      <a:pt x="7" y="22"/>
                      <a:pt x="8" y="22"/>
                    </a:cubicBezTo>
                    <a:cubicBezTo>
                      <a:pt x="10" y="23"/>
                      <a:pt x="13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22" y="21"/>
                      <a:pt x="24" y="20"/>
                      <a:pt x="24" y="20"/>
                    </a:cubicBezTo>
                    <a:cubicBezTo>
                      <a:pt x="25" y="20"/>
                      <a:pt x="25" y="20"/>
                      <a:pt x="25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5" y="22"/>
                      <a:pt x="25" y="22"/>
                    </a:cubicBezTo>
                    <a:cubicBezTo>
                      <a:pt x="23" y="22"/>
                      <a:pt x="16" y="23"/>
                      <a:pt x="12" y="24"/>
                    </a:cubicBezTo>
                    <a:cubicBezTo>
                      <a:pt x="11" y="24"/>
                      <a:pt x="9" y="25"/>
                      <a:pt x="9" y="26"/>
                    </a:cubicBezTo>
                    <a:cubicBezTo>
                      <a:pt x="8" y="26"/>
                      <a:pt x="8" y="27"/>
                      <a:pt x="8" y="28"/>
                    </a:cubicBezTo>
                    <a:cubicBezTo>
                      <a:pt x="8" y="28"/>
                      <a:pt x="10" y="31"/>
                      <a:pt x="10" y="31"/>
                    </a:cubicBezTo>
                    <a:cubicBezTo>
                      <a:pt x="10" y="32"/>
                      <a:pt x="11" y="33"/>
                      <a:pt x="12" y="33"/>
                    </a:cubicBezTo>
                    <a:cubicBezTo>
                      <a:pt x="13" y="33"/>
                      <a:pt x="15" y="33"/>
                      <a:pt x="15" y="33"/>
                    </a:cubicBezTo>
                    <a:cubicBezTo>
                      <a:pt x="16" y="33"/>
                      <a:pt x="19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4"/>
                      <a:pt x="18" y="34"/>
                      <a:pt x="17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3" y="35"/>
                      <a:pt x="13" y="35"/>
                      <a:pt x="13" y="37"/>
                    </a:cubicBezTo>
                    <a:cubicBezTo>
                      <a:pt x="13" y="37"/>
                      <a:pt x="13" y="38"/>
                      <a:pt x="14" y="39"/>
                    </a:cubicBezTo>
                    <a:cubicBezTo>
                      <a:pt x="14" y="40"/>
                      <a:pt x="15" y="40"/>
                      <a:pt x="16" y="41"/>
                    </a:cubicBezTo>
                    <a:cubicBezTo>
                      <a:pt x="18" y="41"/>
                      <a:pt x="20" y="40"/>
                      <a:pt x="21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5" y="39"/>
                      <a:pt x="29" y="38"/>
                      <a:pt x="30" y="38"/>
                    </a:cubicBezTo>
                    <a:cubicBezTo>
                      <a:pt x="30" y="38"/>
                      <a:pt x="30" y="38"/>
                      <a:pt x="30" y="39"/>
                    </a:cubicBezTo>
                    <a:cubicBezTo>
                      <a:pt x="29" y="39"/>
                      <a:pt x="28" y="40"/>
                      <a:pt x="26" y="41"/>
                    </a:cubicBezTo>
                    <a:cubicBezTo>
                      <a:pt x="24" y="41"/>
                      <a:pt x="20" y="42"/>
                      <a:pt x="18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18" y="44"/>
                      <a:pt x="17" y="45"/>
                      <a:pt x="18" y="45"/>
                    </a:cubicBezTo>
                    <a:cubicBezTo>
                      <a:pt x="20" y="48"/>
                      <a:pt x="24" y="49"/>
                      <a:pt x="29" y="48"/>
                    </a:cubicBezTo>
                    <a:cubicBezTo>
                      <a:pt x="29" y="48"/>
                      <a:pt x="29" y="48"/>
                      <a:pt x="29" y="48"/>
                    </a:cubicBezTo>
                    <a:cubicBezTo>
                      <a:pt x="31" y="47"/>
                      <a:pt x="33" y="46"/>
                      <a:pt x="34" y="44"/>
                    </a:cubicBezTo>
                    <a:cubicBezTo>
                      <a:pt x="35" y="44"/>
                      <a:pt x="35" y="43"/>
                      <a:pt x="34" y="43"/>
                    </a:cubicBezTo>
                    <a:cubicBezTo>
                      <a:pt x="34" y="43"/>
                      <a:pt x="33" y="43"/>
                      <a:pt x="33" y="43"/>
                    </a:cubicBezTo>
                    <a:cubicBezTo>
                      <a:pt x="31" y="43"/>
                      <a:pt x="29" y="44"/>
                      <a:pt x="28" y="44"/>
                    </a:cubicBezTo>
                    <a:cubicBezTo>
                      <a:pt x="26" y="45"/>
                      <a:pt x="24" y="46"/>
                      <a:pt x="23" y="45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4"/>
                      <a:pt x="27" y="43"/>
                      <a:pt x="29" y="43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2" y="42"/>
                      <a:pt x="34" y="41"/>
                      <a:pt x="35" y="40"/>
                    </a:cubicBezTo>
                    <a:cubicBezTo>
                      <a:pt x="36" y="40"/>
                      <a:pt x="36" y="39"/>
                      <a:pt x="36" y="39"/>
                    </a:cubicBezTo>
                    <a:cubicBezTo>
                      <a:pt x="36" y="37"/>
                      <a:pt x="36" y="36"/>
                      <a:pt x="36" y="35"/>
                    </a:cubicBezTo>
                    <a:cubicBezTo>
                      <a:pt x="36" y="35"/>
                      <a:pt x="36" y="34"/>
                      <a:pt x="33" y="34"/>
                    </a:cubicBezTo>
                    <a:cubicBezTo>
                      <a:pt x="31" y="34"/>
                      <a:pt x="28" y="35"/>
                      <a:pt x="26" y="35"/>
                    </a:cubicBezTo>
                    <a:cubicBezTo>
                      <a:pt x="25" y="35"/>
                      <a:pt x="24" y="35"/>
                      <a:pt x="24" y="35"/>
                    </a:cubicBezTo>
                    <a:cubicBezTo>
                      <a:pt x="24" y="35"/>
                      <a:pt x="24" y="34"/>
                      <a:pt x="25" y="34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3"/>
                      <a:pt x="34" y="32"/>
                      <a:pt x="34" y="31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5" y="30"/>
                      <a:pt x="35" y="27"/>
                      <a:pt x="33" y="26"/>
                    </a:cubicBezTo>
                    <a:cubicBezTo>
                      <a:pt x="32" y="26"/>
                      <a:pt x="32" y="25"/>
                      <a:pt x="31" y="26"/>
                    </a:cubicBezTo>
                    <a:cubicBezTo>
                      <a:pt x="29" y="26"/>
                      <a:pt x="27" y="27"/>
                      <a:pt x="25" y="27"/>
                    </a:cubicBezTo>
                    <a:cubicBezTo>
                      <a:pt x="22" y="28"/>
                      <a:pt x="20" y="29"/>
                      <a:pt x="19" y="29"/>
                    </a:cubicBezTo>
                    <a:cubicBezTo>
                      <a:pt x="17" y="29"/>
                      <a:pt x="16" y="29"/>
                      <a:pt x="16" y="29"/>
                    </a:cubicBezTo>
                    <a:cubicBezTo>
                      <a:pt x="15" y="28"/>
                      <a:pt x="16" y="27"/>
                      <a:pt x="18" y="27"/>
                    </a:cubicBezTo>
                    <a:cubicBezTo>
                      <a:pt x="19" y="27"/>
                      <a:pt x="22" y="26"/>
                      <a:pt x="25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31" y="24"/>
                      <a:pt x="33" y="23"/>
                      <a:pt x="32" y="20"/>
                    </a:cubicBezTo>
                    <a:cubicBezTo>
                      <a:pt x="31" y="19"/>
                      <a:pt x="31" y="18"/>
                      <a:pt x="30" y="17"/>
                    </a:cubicBezTo>
                    <a:cubicBezTo>
                      <a:pt x="28" y="17"/>
                      <a:pt x="27" y="17"/>
                      <a:pt x="27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4" y="19"/>
                      <a:pt x="14" y="19"/>
                    </a:cubicBezTo>
                    <a:cubicBezTo>
                      <a:pt x="14" y="19"/>
                      <a:pt x="14" y="18"/>
                      <a:pt x="15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5"/>
                      <a:pt x="29" y="15"/>
                      <a:pt x="29" y="14"/>
                    </a:cubicBezTo>
                    <a:cubicBezTo>
                      <a:pt x="30" y="14"/>
                      <a:pt x="30" y="13"/>
                      <a:pt x="30" y="12"/>
                    </a:cubicBezTo>
                    <a:cubicBezTo>
                      <a:pt x="29" y="11"/>
                      <a:pt x="29" y="10"/>
                      <a:pt x="28" y="1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9" name="Freeform 1599">
                <a:extLst>
                  <a:ext uri="{FF2B5EF4-FFF2-40B4-BE49-F238E27FC236}">
                    <a16:creationId xmlns:a16="http://schemas.microsoft.com/office/drawing/2014/main" id="{9779305B-6293-064E-BA4B-1811E8AF9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8" y="3261"/>
                <a:ext cx="53" cy="74"/>
              </a:xfrm>
              <a:custGeom>
                <a:avLst/>
                <a:gdLst>
                  <a:gd name="T0" fmla="*/ 56 w 34"/>
                  <a:gd name="T1" fmla="*/ 43 h 47"/>
                  <a:gd name="T2" fmla="*/ 87 w 34"/>
                  <a:gd name="T3" fmla="*/ 39 h 47"/>
                  <a:gd name="T4" fmla="*/ 100 w 34"/>
                  <a:gd name="T5" fmla="*/ 39 h 47"/>
                  <a:gd name="T6" fmla="*/ 108 w 34"/>
                  <a:gd name="T7" fmla="*/ 49 h 47"/>
                  <a:gd name="T8" fmla="*/ 95 w 34"/>
                  <a:gd name="T9" fmla="*/ 55 h 47"/>
                  <a:gd name="T10" fmla="*/ 47 w 34"/>
                  <a:gd name="T11" fmla="*/ 69 h 47"/>
                  <a:gd name="T12" fmla="*/ 100 w 34"/>
                  <a:gd name="T13" fmla="*/ 68 h 47"/>
                  <a:gd name="T14" fmla="*/ 114 w 34"/>
                  <a:gd name="T15" fmla="*/ 74 h 47"/>
                  <a:gd name="T16" fmla="*/ 90 w 34"/>
                  <a:gd name="T17" fmla="*/ 94 h 47"/>
                  <a:gd name="T18" fmla="*/ 53 w 34"/>
                  <a:gd name="T19" fmla="*/ 109 h 47"/>
                  <a:gd name="T20" fmla="*/ 90 w 34"/>
                  <a:gd name="T21" fmla="*/ 107 h 47"/>
                  <a:gd name="T22" fmla="*/ 117 w 34"/>
                  <a:gd name="T23" fmla="*/ 96 h 47"/>
                  <a:gd name="T24" fmla="*/ 100 w 34"/>
                  <a:gd name="T25" fmla="*/ 124 h 47"/>
                  <a:gd name="T26" fmla="*/ 83 w 34"/>
                  <a:gd name="T27" fmla="*/ 134 h 47"/>
                  <a:gd name="T28" fmla="*/ 122 w 34"/>
                  <a:gd name="T29" fmla="*/ 134 h 47"/>
                  <a:gd name="T30" fmla="*/ 129 w 34"/>
                  <a:gd name="T31" fmla="*/ 148 h 47"/>
                  <a:gd name="T32" fmla="*/ 109 w 34"/>
                  <a:gd name="T33" fmla="*/ 161 h 47"/>
                  <a:gd name="T34" fmla="*/ 80 w 34"/>
                  <a:gd name="T35" fmla="*/ 168 h 47"/>
                  <a:gd name="T36" fmla="*/ 108 w 34"/>
                  <a:gd name="T37" fmla="*/ 172 h 47"/>
                  <a:gd name="T38" fmla="*/ 122 w 34"/>
                  <a:gd name="T39" fmla="*/ 164 h 47"/>
                  <a:gd name="T40" fmla="*/ 108 w 34"/>
                  <a:gd name="T41" fmla="*/ 178 h 47"/>
                  <a:gd name="T42" fmla="*/ 69 w 34"/>
                  <a:gd name="T43" fmla="*/ 172 h 47"/>
                  <a:gd name="T44" fmla="*/ 95 w 34"/>
                  <a:gd name="T45" fmla="*/ 156 h 47"/>
                  <a:gd name="T46" fmla="*/ 109 w 34"/>
                  <a:gd name="T47" fmla="*/ 143 h 47"/>
                  <a:gd name="T48" fmla="*/ 73 w 34"/>
                  <a:gd name="T49" fmla="*/ 148 h 47"/>
                  <a:gd name="T50" fmla="*/ 53 w 34"/>
                  <a:gd name="T51" fmla="*/ 148 h 47"/>
                  <a:gd name="T52" fmla="*/ 56 w 34"/>
                  <a:gd name="T53" fmla="*/ 134 h 47"/>
                  <a:gd name="T54" fmla="*/ 75 w 34"/>
                  <a:gd name="T55" fmla="*/ 124 h 47"/>
                  <a:gd name="T56" fmla="*/ 73 w 34"/>
                  <a:gd name="T57" fmla="*/ 121 h 47"/>
                  <a:gd name="T58" fmla="*/ 42 w 34"/>
                  <a:gd name="T59" fmla="*/ 121 h 47"/>
                  <a:gd name="T60" fmla="*/ 30 w 34"/>
                  <a:gd name="T61" fmla="*/ 107 h 47"/>
                  <a:gd name="T62" fmla="*/ 42 w 34"/>
                  <a:gd name="T63" fmla="*/ 94 h 47"/>
                  <a:gd name="T64" fmla="*/ 95 w 34"/>
                  <a:gd name="T65" fmla="*/ 82 h 47"/>
                  <a:gd name="T66" fmla="*/ 87 w 34"/>
                  <a:gd name="T67" fmla="*/ 69 h 47"/>
                  <a:gd name="T68" fmla="*/ 48 w 34"/>
                  <a:gd name="T69" fmla="*/ 77 h 47"/>
                  <a:gd name="T70" fmla="*/ 22 w 34"/>
                  <a:gd name="T71" fmla="*/ 77 h 47"/>
                  <a:gd name="T72" fmla="*/ 61 w 34"/>
                  <a:gd name="T73" fmla="*/ 60 h 47"/>
                  <a:gd name="T74" fmla="*/ 73 w 34"/>
                  <a:gd name="T75" fmla="*/ 49 h 47"/>
                  <a:gd name="T76" fmla="*/ 53 w 34"/>
                  <a:gd name="T77" fmla="*/ 49 h 47"/>
                  <a:gd name="T78" fmla="*/ 30 w 34"/>
                  <a:gd name="T79" fmla="*/ 55 h 47"/>
                  <a:gd name="T80" fmla="*/ 5 w 34"/>
                  <a:gd name="T81" fmla="*/ 60 h 47"/>
                  <a:gd name="T82" fmla="*/ 0 w 34"/>
                  <a:gd name="T83" fmla="*/ 55 h 47"/>
                  <a:gd name="T84" fmla="*/ 22 w 34"/>
                  <a:gd name="T85" fmla="*/ 39 h 47"/>
                  <a:gd name="T86" fmla="*/ 42 w 34"/>
                  <a:gd name="T87" fmla="*/ 27 h 47"/>
                  <a:gd name="T88" fmla="*/ 27 w 34"/>
                  <a:gd name="T89" fmla="*/ 27 h 47"/>
                  <a:gd name="T90" fmla="*/ 5 w 34"/>
                  <a:gd name="T91" fmla="*/ 22 h 47"/>
                  <a:gd name="T92" fmla="*/ 34 w 34"/>
                  <a:gd name="T93" fmla="*/ 0 h 47"/>
                  <a:gd name="T94" fmla="*/ 65 w 34"/>
                  <a:gd name="T95" fmla="*/ 5 h 47"/>
                  <a:gd name="T96" fmla="*/ 47 w 34"/>
                  <a:gd name="T97" fmla="*/ 14 h 47"/>
                  <a:gd name="T98" fmla="*/ 61 w 34"/>
                  <a:gd name="T99" fmla="*/ 14 h 47"/>
                  <a:gd name="T100" fmla="*/ 83 w 34"/>
                  <a:gd name="T101" fmla="*/ 14 h 47"/>
                  <a:gd name="T102" fmla="*/ 90 w 34"/>
                  <a:gd name="T103" fmla="*/ 22 h 47"/>
                  <a:gd name="T104" fmla="*/ 65 w 34"/>
                  <a:gd name="T105" fmla="*/ 31 h 47"/>
                  <a:gd name="T106" fmla="*/ 53 w 34"/>
                  <a:gd name="T107" fmla="*/ 35 h 47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4" h="47">
                    <a:moveTo>
                      <a:pt x="14" y="10"/>
                    </a:moveTo>
                    <a:cubicBezTo>
                      <a:pt x="14" y="11"/>
                      <a:pt x="15" y="11"/>
                      <a:pt x="15" y="11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22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10"/>
                      <a:pt x="25" y="9"/>
                      <a:pt x="26" y="10"/>
                    </a:cubicBezTo>
                    <a:cubicBezTo>
                      <a:pt x="27" y="10"/>
                      <a:pt x="27" y="10"/>
                      <a:pt x="28" y="11"/>
                    </a:cubicBezTo>
                    <a:cubicBezTo>
                      <a:pt x="28" y="12"/>
                      <a:pt x="28" y="13"/>
                      <a:pt x="28" y="13"/>
                    </a:cubicBezTo>
                    <a:cubicBezTo>
                      <a:pt x="27" y="14"/>
                      <a:pt x="26" y="14"/>
                      <a:pt x="26" y="14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3" y="17"/>
                      <a:pt x="12" y="17"/>
                      <a:pt x="12" y="18"/>
                    </a:cubicBezTo>
                    <a:cubicBezTo>
                      <a:pt x="13" y="19"/>
                      <a:pt x="14" y="19"/>
                      <a:pt x="15" y="19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6"/>
                      <a:pt x="28" y="17"/>
                    </a:cubicBezTo>
                    <a:cubicBezTo>
                      <a:pt x="29" y="17"/>
                      <a:pt x="29" y="18"/>
                      <a:pt x="30" y="19"/>
                    </a:cubicBezTo>
                    <a:cubicBezTo>
                      <a:pt x="30" y="21"/>
                      <a:pt x="30" y="23"/>
                      <a:pt x="28" y="23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1" y="24"/>
                      <a:pt x="18" y="25"/>
                      <a:pt x="16" y="25"/>
                    </a:cubicBezTo>
                    <a:cubicBezTo>
                      <a:pt x="13" y="26"/>
                      <a:pt x="13" y="27"/>
                      <a:pt x="14" y="28"/>
                    </a:cubicBezTo>
                    <a:cubicBezTo>
                      <a:pt x="14" y="28"/>
                      <a:pt x="15" y="29"/>
                      <a:pt x="18" y="29"/>
                    </a:cubicBezTo>
                    <a:cubicBezTo>
                      <a:pt x="19" y="28"/>
                      <a:pt x="21" y="28"/>
                      <a:pt x="24" y="27"/>
                    </a:cubicBezTo>
                    <a:cubicBezTo>
                      <a:pt x="26" y="26"/>
                      <a:pt x="29" y="26"/>
                      <a:pt x="30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6"/>
                      <a:pt x="33" y="29"/>
                      <a:pt x="32" y="30"/>
                    </a:cubicBezTo>
                    <a:cubicBezTo>
                      <a:pt x="32" y="30"/>
                      <a:pt x="28" y="31"/>
                      <a:pt x="26" y="32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22" y="33"/>
                      <a:pt x="22" y="34"/>
                      <a:pt x="22" y="34"/>
                    </a:cubicBezTo>
                    <a:cubicBezTo>
                      <a:pt x="22" y="35"/>
                      <a:pt x="23" y="35"/>
                      <a:pt x="25" y="35"/>
                    </a:cubicBezTo>
                    <a:cubicBezTo>
                      <a:pt x="27" y="34"/>
                      <a:pt x="30" y="34"/>
                      <a:pt x="32" y="34"/>
                    </a:cubicBezTo>
                    <a:cubicBezTo>
                      <a:pt x="33" y="34"/>
                      <a:pt x="34" y="34"/>
                      <a:pt x="34" y="34"/>
                    </a:cubicBezTo>
                    <a:cubicBezTo>
                      <a:pt x="34" y="35"/>
                      <a:pt x="34" y="36"/>
                      <a:pt x="34" y="38"/>
                    </a:cubicBezTo>
                    <a:cubicBezTo>
                      <a:pt x="34" y="38"/>
                      <a:pt x="34" y="39"/>
                      <a:pt x="34" y="39"/>
                    </a:cubicBezTo>
                    <a:cubicBezTo>
                      <a:pt x="33" y="40"/>
                      <a:pt x="31" y="40"/>
                      <a:pt x="29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5" y="42"/>
                      <a:pt x="22" y="42"/>
                      <a:pt x="21" y="43"/>
                    </a:cubicBezTo>
                    <a:cubicBezTo>
                      <a:pt x="21" y="43"/>
                      <a:pt x="21" y="44"/>
                      <a:pt x="21" y="44"/>
                    </a:cubicBezTo>
                    <a:cubicBezTo>
                      <a:pt x="23" y="46"/>
                      <a:pt x="26" y="44"/>
                      <a:pt x="28" y="44"/>
                    </a:cubicBezTo>
                    <a:cubicBezTo>
                      <a:pt x="29" y="43"/>
                      <a:pt x="30" y="43"/>
                      <a:pt x="32" y="42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33" y="43"/>
                      <a:pt x="33" y="43"/>
                      <a:pt x="33" y="43"/>
                    </a:cubicBezTo>
                    <a:cubicBezTo>
                      <a:pt x="31" y="45"/>
                      <a:pt x="30" y="46"/>
                      <a:pt x="28" y="46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4" y="47"/>
                      <a:pt x="20" y="46"/>
                      <a:pt x="18" y="44"/>
                    </a:cubicBezTo>
                    <a:cubicBezTo>
                      <a:pt x="17" y="43"/>
                      <a:pt x="18" y="43"/>
                      <a:pt x="18" y="42"/>
                    </a:cubicBezTo>
                    <a:cubicBezTo>
                      <a:pt x="20" y="41"/>
                      <a:pt x="24" y="41"/>
                      <a:pt x="25" y="40"/>
                    </a:cubicBezTo>
                    <a:cubicBezTo>
                      <a:pt x="27" y="40"/>
                      <a:pt x="29" y="39"/>
                      <a:pt x="30" y="38"/>
                    </a:cubicBezTo>
                    <a:cubicBezTo>
                      <a:pt x="30" y="38"/>
                      <a:pt x="30" y="37"/>
                      <a:pt x="29" y="37"/>
                    </a:cubicBezTo>
                    <a:cubicBezTo>
                      <a:pt x="29" y="36"/>
                      <a:pt x="26" y="36"/>
                      <a:pt x="22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8" y="39"/>
                      <a:pt x="17" y="39"/>
                      <a:pt x="15" y="39"/>
                    </a:cubicBezTo>
                    <a:cubicBezTo>
                      <a:pt x="15" y="39"/>
                      <a:pt x="14" y="38"/>
                      <a:pt x="14" y="38"/>
                    </a:cubicBezTo>
                    <a:cubicBezTo>
                      <a:pt x="13" y="37"/>
                      <a:pt x="13" y="36"/>
                      <a:pt x="13" y="36"/>
                    </a:cubicBezTo>
                    <a:cubicBezTo>
                      <a:pt x="13" y="35"/>
                      <a:pt x="13" y="34"/>
                      <a:pt x="15" y="34"/>
                    </a:cubicBezTo>
                    <a:cubicBezTo>
                      <a:pt x="15" y="34"/>
                      <a:pt x="16" y="34"/>
                      <a:pt x="16" y="34"/>
                    </a:cubicBezTo>
                    <a:cubicBezTo>
                      <a:pt x="18" y="33"/>
                      <a:pt x="20" y="33"/>
                      <a:pt x="20" y="32"/>
                    </a:cubicBezTo>
                    <a:cubicBezTo>
                      <a:pt x="20" y="32"/>
                      <a:pt x="20" y="32"/>
                      <a:pt x="20" y="31"/>
                    </a:cubicBezTo>
                    <a:cubicBezTo>
                      <a:pt x="20" y="31"/>
                      <a:pt x="20" y="31"/>
                      <a:pt x="19" y="31"/>
                    </a:cubicBezTo>
                    <a:cubicBezTo>
                      <a:pt x="18" y="30"/>
                      <a:pt x="14" y="31"/>
                      <a:pt x="14" y="31"/>
                    </a:cubicBezTo>
                    <a:cubicBezTo>
                      <a:pt x="14" y="31"/>
                      <a:pt x="12" y="32"/>
                      <a:pt x="11" y="31"/>
                    </a:cubicBezTo>
                    <a:cubicBezTo>
                      <a:pt x="10" y="31"/>
                      <a:pt x="10" y="30"/>
                      <a:pt x="9" y="30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8" y="26"/>
                      <a:pt x="8" y="26"/>
                      <a:pt x="8" y="25"/>
                    </a:cubicBezTo>
                    <a:cubicBezTo>
                      <a:pt x="9" y="24"/>
                      <a:pt x="10" y="24"/>
                      <a:pt x="11" y="24"/>
                    </a:cubicBezTo>
                    <a:cubicBezTo>
                      <a:pt x="18" y="22"/>
                      <a:pt x="23" y="21"/>
                      <a:pt x="24" y="21"/>
                    </a:cubicBezTo>
                    <a:cubicBezTo>
                      <a:pt x="24" y="21"/>
                      <a:pt x="25" y="21"/>
                      <a:pt x="25" y="21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5" y="19"/>
                      <a:pt x="24" y="18"/>
                      <a:pt x="23" y="18"/>
                    </a:cubicBezTo>
                    <a:cubicBezTo>
                      <a:pt x="22" y="19"/>
                      <a:pt x="19" y="19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2" y="21"/>
                      <a:pt x="9" y="21"/>
                      <a:pt x="7" y="21"/>
                    </a:cubicBezTo>
                    <a:cubicBezTo>
                      <a:pt x="7" y="21"/>
                      <a:pt x="7" y="20"/>
                      <a:pt x="6" y="20"/>
                    </a:cubicBezTo>
                    <a:cubicBezTo>
                      <a:pt x="6" y="17"/>
                      <a:pt x="11" y="16"/>
                      <a:pt x="12" y="16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7" y="15"/>
                      <a:pt x="19" y="14"/>
                      <a:pt x="19" y="14"/>
                    </a:cubicBezTo>
                    <a:cubicBezTo>
                      <a:pt x="19" y="14"/>
                      <a:pt x="19" y="13"/>
                      <a:pt x="19" y="13"/>
                    </a:cubicBezTo>
                    <a:cubicBezTo>
                      <a:pt x="19" y="12"/>
                      <a:pt x="17" y="12"/>
                      <a:pt x="15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2" y="13"/>
                      <a:pt x="11" y="13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4" y="16"/>
                      <a:pt x="2" y="16"/>
                      <a:pt x="1" y="15"/>
                    </a:cubicBezTo>
                    <a:cubicBezTo>
                      <a:pt x="0" y="15"/>
                      <a:pt x="0" y="15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3"/>
                      <a:pt x="0" y="12"/>
                      <a:pt x="3" y="11"/>
                    </a:cubicBezTo>
                    <a:cubicBezTo>
                      <a:pt x="3" y="11"/>
                      <a:pt x="6" y="10"/>
                      <a:pt x="6" y="10"/>
                    </a:cubicBezTo>
                    <a:cubicBezTo>
                      <a:pt x="7" y="10"/>
                      <a:pt x="7" y="10"/>
                      <a:pt x="9" y="10"/>
                    </a:cubicBezTo>
                    <a:cubicBezTo>
                      <a:pt x="10" y="9"/>
                      <a:pt x="12" y="9"/>
                      <a:pt x="11" y="7"/>
                    </a:cubicBezTo>
                    <a:cubicBezTo>
                      <a:pt x="11" y="7"/>
                      <a:pt x="10" y="6"/>
                      <a:pt x="8" y="6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5" y="7"/>
                      <a:pt x="2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4"/>
                      <a:pt x="2" y="2"/>
                      <a:pt x="7" y="1"/>
                    </a:cubicBezTo>
                    <a:cubicBezTo>
                      <a:pt x="8" y="1"/>
                      <a:pt x="8" y="0"/>
                      <a:pt x="9" y="0"/>
                    </a:cubicBezTo>
                    <a:cubicBezTo>
                      <a:pt x="11" y="0"/>
                      <a:pt x="14" y="0"/>
                      <a:pt x="16" y="1"/>
                    </a:cubicBezTo>
                    <a:cubicBezTo>
                      <a:pt x="16" y="1"/>
                      <a:pt x="17" y="1"/>
                      <a:pt x="17" y="1"/>
                    </a:cubicBezTo>
                    <a:cubicBezTo>
                      <a:pt x="16" y="1"/>
                      <a:pt x="15" y="2"/>
                      <a:pt x="14" y="2"/>
                    </a:cubicBezTo>
                    <a:cubicBezTo>
                      <a:pt x="12" y="3"/>
                      <a:pt x="11" y="3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4"/>
                      <a:pt x="14" y="4"/>
                      <a:pt x="16" y="4"/>
                    </a:cubicBezTo>
                    <a:cubicBezTo>
                      <a:pt x="18" y="3"/>
                      <a:pt x="19" y="3"/>
                      <a:pt x="20" y="3"/>
                    </a:cubicBezTo>
                    <a:cubicBezTo>
                      <a:pt x="21" y="3"/>
                      <a:pt x="22" y="3"/>
                      <a:pt x="22" y="4"/>
                    </a:cubicBezTo>
                    <a:cubicBezTo>
                      <a:pt x="23" y="4"/>
                      <a:pt x="23" y="5"/>
                      <a:pt x="24" y="5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7"/>
                      <a:pt x="23" y="7"/>
                      <a:pt x="23" y="7"/>
                    </a:cubicBezTo>
                    <a:cubicBezTo>
                      <a:pt x="21" y="7"/>
                      <a:pt x="19" y="8"/>
                      <a:pt x="17" y="8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ubicBezTo>
                      <a:pt x="14" y="10"/>
                      <a:pt x="14" y="10"/>
                      <a:pt x="14" y="1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0" name="Freeform 1600">
                <a:extLst>
                  <a:ext uri="{FF2B5EF4-FFF2-40B4-BE49-F238E27FC236}">
                    <a16:creationId xmlns:a16="http://schemas.microsoft.com/office/drawing/2014/main" id="{6A1050BA-5BCB-15CA-981A-F1171BA6D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" y="3166"/>
                <a:ext cx="246" cy="131"/>
              </a:xfrm>
              <a:custGeom>
                <a:avLst/>
                <a:gdLst>
                  <a:gd name="T0" fmla="*/ 613 w 155"/>
                  <a:gd name="T1" fmla="*/ 35 h 83"/>
                  <a:gd name="T2" fmla="*/ 567 w 155"/>
                  <a:gd name="T3" fmla="*/ 14 h 83"/>
                  <a:gd name="T4" fmla="*/ 471 w 155"/>
                  <a:gd name="T5" fmla="*/ 52 h 83"/>
                  <a:gd name="T6" fmla="*/ 279 w 155"/>
                  <a:gd name="T7" fmla="*/ 90 h 83"/>
                  <a:gd name="T8" fmla="*/ 103 w 155"/>
                  <a:gd name="T9" fmla="*/ 197 h 83"/>
                  <a:gd name="T10" fmla="*/ 33 w 155"/>
                  <a:gd name="T11" fmla="*/ 245 h 83"/>
                  <a:gd name="T12" fmla="*/ 89 w 155"/>
                  <a:gd name="T13" fmla="*/ 264 h 83"/>
                  <a:gd name="T14" fmla="*/ 227 w 155"/>
                  <a:gd name="T15" fmla="*/ 137 h 83"/>
                  <a:gd name="T16" fmla="*/ 544 w 155"/>
                  <a:gd name="T17" fmla="*/ 74 h 83"/>
                  <a:gd name="T18" fmla="*/ 613 w 155"/>
                  <a:gd name="T19" fmla="*/ 35 h 8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5" h="83">
                    <a:moveTo>
                      <a:pt x="153" y="9"/>
                    </a:moveTo>
                    <a:cubicBezTo>
                      <a:pt x="152" y="2"/>
                      <a:pt x="147" y="0"/>
                      <a:pt x="142" y="4"/>
                    </a:cubicBezTo>
                    <a:cubicBezTo>
                      <a:pt x="136" y="8"/>
                      <a:pt x="131" y="13"/>
                      <a:pt x="118" y="13"/>
                    </a:cubicBezTo>
                    <a:cubicBezTo>
                      <a:pt x="105" y="13"/>
                      <a:pt x="87" y="15"/>
                      <a:pt x="70" y="23"/>
                    </a:cubicBezTo>
                    <a:cubicBezTo>
                      <a:pt x="52" y="30"/>
                      <a:pt x="35" y="42"/>
                      <a:pt x="26" y="50"/>
                    </a:cubicBezTo>
                    <a:cubicBezTo>
                      <a:pt x="18" y="57"/>
                      <a:pt x="12" y="57"/>
                      <a:pt x="8" y="62"/>
                    </a:cubicBezTo>
                    <a:cubicBezTo>
                      <a:pt x="0" y="70"/>
                      <a:pt x="13" y="83"/>
                      <a:pt x="22" y="67"/>
                    </a:cubicBezTo>
                    <a:cubicBezTo>
                      <a:pt x="27" y="58"/>
                      <a:pt x="34" y="47"/>
                      <a:pt x="57" y="35"/>
                    </a:cubicBezTo>
                    <a:cubicBezTo>
                      <a:pt x="80" y="23"/>
                      <a:pt x="125" y="18"/>
                      <a:pt x="136" y="19"/>
                    </a:cubicBezTo>
                    <a:cubicBezTo>
                      <a:pt x="147" y="21"/>
                      <a:pt x="155" y="18"/>
                      <a:pt x="153" y="9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1" name="Freeform 1601">
                <a:extLst>
                  <a:ext uri="{FF2B5EF4-FFF2-40B4-BE49-F238E27FC236}">
                    <a16:creationId xmlns:a16="http://schemas.microsoft.com/office/drawing/2014/main" id="{23DC7B9E-6316-9EF2-2215-6A5FADCB32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" y="3203"/>
                <a:ext cx="164" cy="77"/>
              </a:xfrm>
              <a:custGeom>
                <a:avLst/>
                <a:gdLst>
                  <a:gd name="T0" fmla="*/ 388 w 104"/>
                  <a:gd name="T1" fmla="*/ 61 h 49"/>
                  <a:gd name="T2" fmla="*/ 326 w 104"/>
                  <a:gd name="T3" fmla="*/ 13 h 49"/>
                  <a:gd name="T4" fmla="*/ 177 w 104"/>
                  <a:gd name="T5" fmla="*/ 27 h 49"/>
                  <a:gd name="T6" fmla="*/ 21 w 104"/>
                  <a:gd name="T7" fmla="*/ 130 h 49"/>
                  <a:gd name="T8" fmla="*/ 22 w 104"/>
                  <a:gd name="T9" fmla="*/ 190 h 49"/>
                  <a:gd name="T10" fmla="*/ 62 w 104"/>
                  <a:gd name="T11" fmla="*/ 148 h 49"/>
                  <a:gd name="T12" fmla="*/ 197 w 104"/>
                  <a:gd name="T13" fmla="*/ 39 h 49"/>
                  <a:gd name="T14" fmla="*/ 333 w 104"/>
                  <a:gd name="T15" fmla="*/ 49 h 49"/>
                  <a:gd name="T16" fmla="*/ 388 w 104"/>
                  <a:gd name="T17" fmla="*/ 61 h 4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4" h="49">
                    <a:moveTo>
                      <a:pt x="99" y="16"/>
                    </a:moveTo>
                    <a:cubicBezTo>
                      <a:pt x="104" y="10"/>
                      <a:pt x="96" y="3"/>
                      <a:pt x="83" y="3"/>
                    </a:cubicBezTo>
                    <a:cubicBezTo>
                      <a:pt x="75" y="2"/>
                      <a:pt x="63" y="0"/>
                      <a:pt x="45" y="7"/>
                    </a:cubicBezTo>
                    <a:cubicBezTo>
                      <a:pt x="27" y="14"/>
                      <a:pt x="11" y="26"/>
                      <a:pt x="5" y="34"/>
                    </a:cubicBezTo>
                    <a:cubicBezTo>
                      <a:pt x="1" y="40"/>
                      <a:pt x="0" y="49"/>
                      <a:pt x="6" y="49"/>
                    </a:cubicBezTo>
                    <a:cubicBezTo>
                      <a:pt x="11" y="49"/>
                      <a:pt x="12" y="47"/>
                      <a:pt x="16" y="38"/>
                    </a:cubicBezTo>
                    <a:cubicBezTo>
                      <a:pt x="19" y="30"/>
                      <a:pt x="33" y="17"/>
                      <a:pt x="50" y="10"/>
                    </a:cubicBezTo>
                    <a:cubicBezTo>
                      <a:pt x="67" y="4"/>
                      <a:pt x="81" y="11"/>
                      <a:pt x="85" y="13"/>
                    </a:cubicBezTo>
                    <a:cubicBezTo>
                      <a:pt x="92" y="19"/>
                      <a:pt x="96" y="18"/>
                      <a:pt x="99" y="16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2" name="Freeform 1602">
                <a:extLst>
                  <a:ext uri="{FF2B5EF4-FFF2-40B4-BE49-F238E27FC236}">
                    <a16:creationId xmlns:a16="http://schemas.microsoft.com/office/drawing/2014/main" id="{3F43475B-6DAB-FD33-4736-FD908B3909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" y="3218"/>
                <a:ext cx="114" cy="65"/>
              </a:xfrm>
              <a:custGeom>
                <a:avLst/>
                <a:gdLst>
                  <a:gd name="T0" fmla="*/ 155 w 72"/>
                  <a:gd name="T1" fmla="*/ 33 h 41"/>
                  <a:gd name="T2" fmla="*/ 60 w 72"/>
                  <a:gd name="T3" fmla="*/ 103 h 41"/>
                  <a:gd name="T4" fmla="*/ 33 w 72"/>
                  <a:gd name="T5" fmla="*/ 163 h 41"/>
                  <a:gd name="T6" fmla="*/ 35 w 72"/>
                  <a:gd name="T7" fmla="*/ 100 h 41"/>
                  <a:gd name="T8" fmla="*/ 108 w 72"/>
                  <a:gd name="T9" fmla="*/ 35 h 41"/>
                  <a:gd name="T10" fmla="*/ 231 w 72"/>
                  <a:gd name="T11" fmla="*/ 8 h 41"/>
                  <a:gd name="T12" fmla="*/ 274 w 72"/>
                  <a:gd name="T13" fmla="*/ 48 h 41"/>
                  <a:gd name="T14" fmla="*/ 155 w 72"/>
                  <a:gd name="T15" fmla="*/ 33 h 4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2" h="41">
                    <a:moveTo>
                      <a:pt x="39" y="8"/>
                    </a:moveTo>
                    <a:cubicBezTo>
                      <a:pt x="30" y="10"/>
                      <a:pt x="16" y="21"/>
                      <a:pt x="15" y="26"/>
                    </a:cubicBezTo>
                    <a:cubicBezTo>
                      <a:pt x="12" y="34"/>
                      <a:pt x="16" y="41"/>
                      <a:pt x="8" y="41"/>
                    </a:cubicBezTo>
                    <a:cubicBezTo>
                      <a:pt x="0" y="40"/>
                      <a:pt x="7" y="29"/>
                      <a:pt x="9" y="25"/>
                    </a:cubicBezTo>
                    <a:cubicBezTo>
                      <a:pt x="10" y="22"/>
                      <a:pt x="12" y="17"/>
                      <a:pt x="27" y="9"/>
                    </a:cubicBezTo>
                    <a:cubicBezTo>
                      <a:pt x="41" y="0"/>
                      <a:pt x="51" y="2"/>
                      <a:pt x="58" y="2"/>
                    </a:cubicBezTo>
                    <a:cubicBezTo>
                      <a:pt x="65" y="2"/>
                      <a:pt x="72" y="9"/>
                      <a:pt x="69" y="12"/>
                    </a:cubicBezTo>
                    <a:cubicBezTo>
                      <a:pt x="63" y="20"/>
                      <a:pt x="54" y="4"/>
                      <a:pt x="39" y="8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3" name="Freeform 1603">
                <a:extLst>
                  <a:ext uri="{FF2B5EF4-FFF2-40B4-BE49-F238E27FC236}">
                    <a16:creationId xmlns:a16="http://schemas.microsoft.com/office/drawing/2014/main" id="{937B0145-0758-A945-55E7-198D6D4D85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" y="3165"/>
                <a:ext cx="81" cy="25"/>
              </a:xfrm>
              <a:custGeom>
                <a:avLst/>
                <a:gdLst>
                  <a:gd name="T0" fmla="*/ 0 w 51"/>
                  <a:gd name="T1" fmla="*/ 53 h 16"/>
                  <a:gd name="T2" fmla="*/ 40 w 51"/>
                  <a:gd name="T3" fmla="*/ 34 h 16"/>
                  <a:gd name="T4" fmla="*/ 149 w 51"/>
                  <a:gd name="T5" fmla="*/ 20 h 16"/>
                  <a:gd name="T6" fmla="*/ 199 w 51"/>
                  <a:gd name="T7" fmla="*/ 20 h 16"/>
                  <a:gd name="T8" fmla="*/ 162 w 51"/>
                  <a:gd name="T9" fmla="*/ 42 h 16"/>
                  <a:gd name="T10" fmla="*/ 52 w 51"/>
                  <a:gd name="T11" fmla="*/ 47 h 16"/>
                  <a:gd name="T12" fmla="*/ 0 w 51"/>
                  <a:gd name="T13" fmla="*/ 53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16">
                    <a:moveTo>
                      <a:pt x="0" y="14"/>
                    </a:moveTo>
                    <a:cubicBezTo>
                      <a:pt x="0" y="12"/>
                      <a:pt x="2" y="11"/>
                      <a:pt x="10" y="9"/>
                    </a:cubicBezTo>
                    <a:cubicBezTo>
                      <a:pt x="22" y="7"/>
                      <a:pt x="29" y="7"/>
                      <a:pt x="37" y="5"/>
                    </a:cubicBezTo>
                    <a:cubicBezTo>
                      <a:pt x="46" y="3"/>
                      <a:pt x="48" y="0"/>
                      <a:pt x="50" y="5"/>
                    </a:cubicBezTo>
                    <a:cubicBezTo>
                      <a:pt x="51" y="7"/>
                      <a:pt x="46" y="10"/>
                      <a:pt x="40" y="11"/>
                    </a:cubicBezTo>
                    <a:cubicBezTo>
                      <a:pt x="33" y="12"/>
                      <a:pt x="21" y="10"/>
                      <a:pt x="13" y="12"/>
                    </a:cubicBezTo>
                    <a:cubicBezTo>
                      <a:pt x="6" y="15"/>
                      <a:pt x="0" y="16"/>
                      <a:pt x="0" y="1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4" name="Freeform 1604">
                <a:extLst>
                  <a:ext uri="{FF2B5EF4-FFF2-40B4-BE49-F238E27FC236}">
                    <a16:creationId xmlns:a16="http://schemas.microsoft.com/office/drawing/2014/main" id="{D55F655C-9318-F4BC-5074-66A9C2CED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2" y="3184"/>
                <a:ext cx="82" cy="50"/>
              </a:xfrm>
              <a:custGeom>
                <a:avLst/>
                <a:gdLst>
                  <a:gd name="T0" fmla="*/ 129 w 52"/>
                  <a:gd name="T1" fmla="*/ 48 h 32"/>
                  <a:gd name="T2" fmla="*/ 203 w 52"/>
                  <a:gd name="T3" fmla="*/ 20 h 32"/>
                  <a:gd name="T4" fmla="*/ 169 w 52"/>
                  <a:gd name="T5" fmla="*/ 20 h 32"/>
                  <a:gd name="T6" fmla="*/ 87 w 52"/>
                  <a:gd name="T7" fmla="*/ 56 h 32"/>
                  <a:gd name="T8" fmla="*/ 21 w 52"/>
                  <a:gd name="T9" fmla="*/ 92 h 32"/>
                  <a:gd name="T10" fmla="*/ 14 w 52"/>
                  <a:gd name="T11" fmla="*/ 122 h 32"/>
                  <a:gd name="T12" fmla="*/ 52 w 52"/>
                  <a:gd name="T13" fmla="*/ 92 h 32"/>
                  <a:gd name="T14" fmla="*/ 129 w 52"/>
                  <a:gd name="T15" fmla="*/ 48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52" h="32">
                    <a:moveTo>
                      <a:pt x="33" y="13"/>
                    </a:moveTo>
                    <a:cubicBezTo>
                      <a:pt x="44" y="9"/>
                      <a:pt x="52" y="7"/>
                      <a:pt x="52" y="5"/>
                    </a:cubicBezTo>
                    <a:cubicBezTo>
                      <a:pt x="50" y="0"/>
                      <a:pt x="45" y="3"/>
                      <a:pt x="43" y="5"/>
                    </a:cubicBezTo>
                    <a:cubicBezTo>
                      <a:pt x="40" y="6"/>
                      <a:pt x="29" y="11"/>
                      <a:pt x="22" y="15"/>
                    </a:cubicBezTo>
                    <a:cubicBezTo>
                      <a:pt x="15" y="20"/>
                      <a:pt x="9" y="23"/>
                      <a:pt x="5" y="24"/>
                    </a:cubicBezTo>
                    <a:cubicBezTo>
                      <a:pt x="2" y="26"/>
                      <a:pt x="0" y="32"/>
                      <a:pt x="4" y="32"/>
                    </a:cubicBezTo>
                    <a:cubicBezTo>
                      <a:pt x="7" y="32"/>
                      <a:pt x="9" y="27"/>
                      <a:pt x="13" y="24"/>
                    </a:cubicBezTo>
                    <a:cubicBezTo>
                      <a:pt x="15" y="23"/>
                      <a:pt x="25" y="17"/>
                      <a:pt x="33" y="13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5" name="Freeform 1605">
                <a:extLst>
                  <a:ext uri="{FF2B5EF4-FFF2-40B4-BE49-F238E27FC236}">
                    <a16:creationId xmlns:a16="http://schemas.microsoft.com/office/drawing/2014/main" id="{CE2D20A8-C340-C786-7185-7710211317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0" y="3147"/>
                <a:ext cx="24" cy="22"/>
              </a:xfrm>
              <a:custGeom>
                <a:avLst/>
                <a:gdLst>
                  <a:gd name="T0" fmla="*/ 61 w 15"/>
                  <a:gd name="T1" fmla="*/ 22 h 14"/>
                  <a:gd name="T2" fmla="*/ 26 w 15"/>
                  <a:gd name="T3" fmla="*/ 8 h 14"/>
                  <a:gd name="T4" fmla="*/ 0 w 15"/>
                  <a:gd name="T5" fmla="*/ 31 h 14"/>
                  <a:gd name="T6" fmla="*/ 35 w 15"/>
                  <a:gd name="T7" fmla="*/ 49 h 14"/>
                  <a:gd name="T8" fmla="*/ 61 w 15"/>
                  <a:gd name="T9" fmla="*/ 22 h 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5" h="14">
                    <a:moveTo>
                      <a:pt x="15" y="6"/>
                    </a:moveTo>
                    <a:cubicBezTo>
                      <a:pt x="14" y="1"/>
                      <a:pt x="10" y="0"/>
                      <a:pt x="6" y="2"/>
                    </a:cubicBezTo>
                    <a:cubicBezTo>
                      <a:pt x="3" y="4"/>
                      <a:pt x="0" y="5"/>
                      <a:pt x="0" y="8"/>
                    </a:cubicBezTo>
                    <a:cubicBezTo>
                      <a:pt x="0" y="11"/>
                      <a:pt x="6" y="14"/>
                      <a:pt x="9" y="13"/>
                    </a:cubicBezTo>
                    <a:cubicBezTo>
                      <a:pt x="12" y="12"/>
                      <a:pt x="15" y="9"/>
                      <a:pt x="15" y="6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6" name="Freeform 1606">
                <a:extLst>
                  <a:ext uri="{FF2B5EF4-FFF2-40B4-BE49-F238E27FC236}">
                    <a16:creationId xmlns:a16="http://schemas.microsoft.com/office/drawing/2014/main" id="{78D09CD5-7693-DC37-4F1F-3F32C91188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7" y="3239"/>
                <a:ext cx="13" cy="11"/>
              </a:xfrm>
              <a:custGeom>
                <a:avLst/>
                <a:gdLst>
                  <a:gd name="T0" fmla="*/ 29 w 8"/>
                  <a:gd name="T1" fmla="*/ 8 h 7"/>
                  <a:gd name="T2" fmla="*/ 21 w 8"/>
                  <a:gd name="T3" fmla="*/ 27 h 7"/>
                  <a:gd name="T4" fmla="*/ 5 w 8"/>
                  <a:gd name="T5" fmla="*/ 20 h 7"/>
                  <a:gd name="T6" fmla="*/ 13 w 8"/>
                  <a:gd name="T7" fmla="*/ 0 h 7"/>
                  <a:gd name="T8" fmla="*/ 29 w 8"/>
                  <a:gd name="T9" fmla="*/ 8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7" y="2"/>
                    </a:moveTo>
                    <a:cubicBezTo>
                      <a:pt x="8" y="4"/>
                      <a:pt x="7" y="6"/>
                      <a:pt x="5" y="7"/>
                    </a:cubicBezTo>
                    <a:cubicBezTo>
                      <a:pt x="3" y="7"/>
                      <a:pt x="1" y="6"/>
                      <a:pt x="1" y="5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4" y="0"/>
                      <a:pt x="6" y="1"/>
                      <a:pt x="7" y="2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7" name="Freeform 1607">
                <a:extLst>
                  <a:ext uri="{FF2B5EF4-FFF2-40B4-BE49-F238E27FC236}">
                    <a16:creationId xmlns:a16="http://schemas.microsoft.com/office/drawing/2014/main" id="{4BE2BD9A-1A4C-3FFB-DDC6-408CBED75F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" y="3147"/>
                <a:ext cx="143" cy="75"/>
              </a:xfrm>
              <a:custGeom>
                <a:avLst/>
                <a:gdLst>
                  <a:gd name="T0" fmla="*/ 297 w 90"/>
                  <a:gd name="T1" fmla="*/ 41 h 47"/>
                  <a:gd name="T2" fmla="*/ 348 w 90"/>
                  <a:gd name="T3" fmla="*/ 34 h 47"/>
                  <a:gd name="T4" fmla="*/ 305 w 90"/>
                  <a:gd name="T5" fmla="*/ 65 h 47"/>
                  <a:gd name="T6" fmla="*/ 121 w 90"/>
                  <a:gd name="T7" fmla="*/ 116 h 47"/>
                  <a:gd name="T8" fmla="*/ 56 w 90"/>
                  <a:gd name="T9" fmla="*/ 171 h 47"/>
                  <a:gd name="T10" fmla="*/ 13 w 90"/>
                  <a:gd name="T11" fmla="*/ 176 h 47"/>
                  <a:gd name="T12" fmla="*/ 73 w 90"/>
                  <a:gd name="T13" fmla="*/ 123 h 47"/>
                  <a:gd name="T14" fmla="*/ 162 w 90"/>
                  <a:gd name="T15" fmla="*/ 77 h 47"/>
                  <a:gd name="T16" fmla="*/ 297 w 90"/>
                  <a:gd name="T17" fmla="*/ 41 h 4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90" h="47">
                    <a:moveTo>
                      <a:pt x="74" y="10"/>
                    </a:moveTo>
                    <a:cubicBezTo>
                      <a:pt x="77" y="9"/>
                      <a:pt x="84" y="0"/>
                      <a:pt x="87" y="8"/>
                    </a:cubicBezTo>
                    <a:cubicBezTo>
                      <a:pt x="90" y="16"/>
                      <a:pt x="81" y="16"/>
                      <a:pt x="76" y="16"/>
                    </a:cubicBezTo>
                    <a:cubicBezTo>
                      <a:pt x="58" y="18"/>
                      <a:pt x="40" y="23"/>
                      <a:pt x="30" y="29"/>
                    </a:cubicBezTo>
                    <a:cubicBezTo>
                      <a:pt x="23" y="33"/>
                      <a:pt x="18" y="38"/>
                      <a:pt x="14" y="42"/>
                    </a:cubicBezTo>
                    <a:cubicBezTo>
                      <a:pt x="11" y="44"/>
                      <a:pt x="5" y="47"/>
                      <a:pt x="3" y="43"/>
                    </a:cubicBezTo>
                    <a:cubicBezTo>
                      <a:pt x="0" y="39"/>
                      <a:pt x="6" y="36"/>
                      <a:pt x="18" y="30"/>
                    </a:cubicBezTo>
                    <a:cubicBezTo>
                      <a:pt x="28" y="25"/>
                      <a:pt x="33" y="22"/>
                      <a:pt x="40" y="19"/>
                    </a:cubicBezTo>
                    <a:cubicBezTo>
                      <a:pt x="49" y="15"/>
                      <a:pt x="69" y="12"/>
                      <a:pt x="74" y="10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8" name="Freeform 1608">
                <a:extLst>
                  <a:ext uri="{FF2B5EF4-FFF2-40B4-BE49-F238E27FC236}">
                    <a16:creationId xmlns:a16="http://schemas.microsoft.com/office/drawing/2014/main" id="{18CFD4BB-8E17-24FE-B862-B7167154EE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3190"/>
                <a:ext cx="1" cy="2"/>
              </a:xfrm>
              <a:custGeom>
                <a:avLst/>
                <a:gdLst>
                  <a:gd name="T0" fmla="*/ 0 w 1"/>
                  <a:gd name="T1" fmla="*/ 8 h 1"/>
                  <a:gd name="T2" fmla="*/ 0 w 1"/>
                  <a:gd name="T3" fmla="*/ 0 h 1"/>
                  <a:gd name="T4" fmla="*/ 0 w 1"/>
                  <a:gd name="T5" fmla="*/ 8 h 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9" name="Freeform 1609">
                <a:extLst>
                  <a:ext uri="{FF2B5EF4-FFF2-40B4-BE49-F238E27FC236}">
                    <a16:creationId xmlns:a16="http://schemas.microsoft.com/office/drawing/2014/main" id="{4540D332-76EE-738F-92CA-2CD371760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3171"/>
                <a:ext cx="231" cy="111"/>
              </a:xfrm>
              <a:custGeom>
                <a:avLst/>
                <a:gdLst>
                  <a:gd name="T0" fmla="*/ 203 w 146"/>
                  <a:gd name="T1" fmla="*/ 124 h 70"/>
                  <a:gd name="T2" fmla="*/ 60 w 146"/>
                  <a:gd name="T3" fmla="*/ 252 h 70"/>
                  <a:gd name="T4" fmla="*/ 22 w 146"/>
                  <a:gd name="T5" fmla="*/ 279 h 70"/>
                  <a:gd name="T6" fmla="*/ 5 w 146"/>
                  <a:gd name="T7" fmla="*/ 266 h 70"/>
                  <a:gd name="T8" fmla="*/ 13 w 146"/>
                  <a:gd name="T9" fmla="*/ 239 h 70"/>
                  <a:gd name="T10" fmla="*/ 35 w 146"/>
                  <a:gd name="T11" fmla="*/ 224 h 70"/>
                  <a:gd name="T12" fmla="*/ 82 w 146"/>
                  <a:gd name="T13" fmla="*/ 192 h 70"/>
                  <a:gd name="T14" fmla="*/ 253 w 146"/>
                  <a:gd name="T15" fmla="*/ 82 h 70"/>
                  <a:gd name="T16" fmla="*/ 443 w 146"/>
                  <a:gd name="T17" fmla="*/ 43 h 70"/>
                  <a:gd name="T18" fmla="*/ 536 w 146"/>
                  <a:gd name="T19" fmla="*/ 16 h 70"/>
                  <a:gd name="T20" fmla="*/ 538 w 146"/>
                  <a:gd name="T21" fmla="*/ 8 h 70"/>
                  <a:gd name="T22" fmla="*/ 566 w 146"/>
                  <a:gd name="T23" fmla="*/ 5 h 70"/>
                  <a:gd name="T24" fmla="*/ 578 w 146"/>
                  <a:gd name="T25" fmla="*/ 25 h 70"/>
                  <a:gd name="T26" fmla="*/ 578 w 146"/>
                  <a:gd name="T27" fmla="*/ 25 h 70"/>
                  <a:gd name="T28" fmla="*/ 573 w 146"/>
                  <a:gd name="T29" fmla="*/ 48 h 70"/>
                  <a:gd name="T30" fmla="*/ 516 w 146"/>
                  <a:gd name="T31" fmla="*/ 60 h 70"/>
                  <a:gd name="T32" fmla="*/ 203 w 146"/>
                  <a:gd name="T33" fmla="*/ 124 h 7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6" h="70">
                    <a:moveTo>
                      <a:pt x="51" y="31"/>
                    </a:moveTo>
                    <a:cubicBezTo>
                      <a:pt x="28" y="43"/>
                      <a:pt x="21" y="53"/>
                      <a:pt x="15" y="63"/>
                    </a:cubicBezTo>
                    <a:cubicBezTo>
                      <a:pt x="12" y="68"/>
                      <a:pt x="9" y="70"/>
                      <a:pt x="6" y="70"/>
                    </a:cubicBezTo>
                    <a:cubicBezTo>
                      <a:pt x="4" y="70"/>
                      <a:pt x="2" y="69"/>
                      <a:pt x="1" y="67"/>
                    </a:cubicBezTo>
                    <a:cubicBezTo>
                      <a:pt x="0" y="64"/>
                      <a:pt x="1" y="62"/>
                      <a:pt x="3" y="60"/>
                    </a:cubicBezTo>
                    <a:cubicBezTo>
                      <a:pt x="4" y="58"/>
                      <a:pt x="7" y="57"/>
                      <a:pt x="9" y="56"/>
                    </a:cubicBezTo>
                    <a:cubicBezTo>
                      <a:pt x="13" y="54"/>
                      <a:pt x="17" y="52"/>
                      <a:pt x="21" y="48"/>
                    </a:cubicBezTo>
                    <a:cubicBezTo>
                      <a:pt x="28" y="42"/>
                      <a:pt x="46" y="29"/>
                      <a:pt x="64" y="21"/>
                    </a:cubicBezTo>
                    <a:cubicBezTo>
                      <a:pt x="85" y="12"/>
                      <a:pt x="103" y="11"/>
                      <a:pt x="112" y="11"/>
                    </a:cubicBezTo>
                    <a:cubicBezTo>
                      <a:pt x="124" y="11"/>
                      <a:pt x="130" y="7"/>
                      <a:pt x="135" y="4"/>
                    </a:cubicBezTo>
                    <a:cubicBezTo>
                      <a:pt x="136" y="2"/>
                      <a:pt x="136" y="2"/>
                      <a:pt x="136" y="2"/>
                    </a:cubicBezTo>
                    <a:cubicBezTo>
                      <a:pt x="139" y="1"/>
                      <a:pt x="141" y="0"/>
                      <a:pt x="143" y="1"/>
                    </a:cubicBezTo>
                    <a:cubicBezTo>
                      <a:pt x="144" y="2"/>
                      <a:pt x="145" y="3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6" y="9"/>
                      <a:pt x="146" y="11"/>
                      <a:pt x="145" y="12"/>
                    </a:cubicBezTo>
                    <a:cubicBezTo>
                      <a:pt x="142" y="15"/>
                      <a:pt x="137" y="16"/>
                      <a:pt x="130" y="15"/>
                    </a:cubicBezTo>
                    <a:cubicBezTo>
                      <a:pt x="118" y="14"/>
                      <a:pt x="74" y="19"/>
                      <a:pt x="51" y="31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0" name="Freeform 1610">
                <a:extLst>
                  <a:ext uri="{FF2B5EF4-FFF2-40B4-BE49-F238E27FC236}">
                    <a16:creationId xmlns:a16="http://schemas.microsoft.com/office/drawing/2014/main" id="{E8C7663D-4E58-E043-8B86-E1BF18E59F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207"/>
                <a:ext cx="153" cy="71"/>
              </a:xfrm>
              <a:custGeom>
                <a:avLst/>
                <a:gdLst>
                  <a:gd name="T0" fmla="*/ 333 w 96"/>
                  <a:gd name="T1" fmla="*/ 35 h 45"/>
                  <a:gd name="T2" fmla="*/ 185 w 96"/>
                  <a:gd name="T3" fmla="*/ 22 h 45"/>
                  <a:gd name="T4" fmla="*/ 46 w 96"/>
                  <a:gd name="T5" fmla="*/ 134 h 45"/>
                  <a:gd name="T6" fmla="*/ 46 w 96"/>
                  <a:gd name="T7" fmla="*/ 137 h 45"/>
                  <a:gd name="T8" fmla="*/ 13 w 96"/>
                  <a:gd name="T9" fmla="*/ 172 h 45"/>
                  <a:gd name="T10" fmla="*/ 5 w 96"/>
                  <a:gd name="T11" fmla="*/ 169 h 45"/>
                  <a:gd name="T12" fmla="*/ 13 w 96"/>
                  <a:gd name="T13" fmla="*/ 125 h 45"/>
                  <a:gd name="T14" fmla="*/ 175 w 96"/>
                  <a:gd name="T15" fmla="*/ 21 h 45"/>
                  <a:gd name="T16" fmla="*/ 308 w 96"/>
                  <a:gd name="T17" fmla="*/ 5 h 45"/>
                  <a:gd name="T18" fmla="*/ 325 w 96"/>
                  <a:gd name="T19" fmla="*/ 5 h 45"/>
                  <a:gd name="T20" fmla="*/ 389 w 96"/>
                  <a:gd name="T21" fmla="*/ 33 h 45"/>
                  <a:gd name="T22" fmla="*/ 389 w 96"/>
                  <a:gd name="T23" fmla="*/ 33 h 45"/>
                  <a:gd name="T24" fmla="*/ 384 w 96"/>
                  <a:gd name="T25" fmla="*/ 47 h 45"/>
                  <a:gd name="T26" fmla="*/ 333 w 96"/>
                  <a:gd name="T27" fmla="*/ 35 h 4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96" h="45">
                    <a:moveTo>
                      <a:pt x="82" y="9"/>
                    </a:moveTo>
                    <a:cubicBezTo>
                      <a:pt x="78" y="6"/>
                      <a:pt x="63" y="0"/>
                      <a:pt x="46" y="6"/>
                    </a:cubicBezTo>
                    <a:cubicBezTo>
                      <a:pt x="29" y="13"/>
                      <a:pt x="15" y="25"/>
                      <a:pt x="11" y="34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8" y="43"/>
                      <a:pt x="7" y="45"/>
                      <a:pt x="3" y="44"/>
                    </a:cubicBezTo>
                    <a:cubicBezTo>
                      <a:pt x="2" y="44"/>
                      <a:pt x="1" y="44"/>
                      <a:pt x="1" y="43"/>
                    </a:cubicBezTo>
                    <a:cubicBezTo>
                      <a:pt x="0" y="40"/>
                      <a:pt x="1" y="35"/>
                      <a:pt x="3" y="32"/>
                    </a:cubicBezTo>
                    <a:cubicBezTo>
                      <a:pt x="8" y="24"/>
                      <a:pt x="25" y="12"/>
                      <a:pt x="43" y="5"/>
                    </a:cubicBezTo>
                    <a:cubicBezTo>
                      <a:pt x="58" y="0"/>
                      <a:pt x="68" y="0"/>
                      <a:pt x="76" y="1"/>
                    </a:cubicBezTo>
                    <a:cubicBezTo>
                      <a:pt x="80" y="1"/>
                      <a:pt x="80" y="1"/>
                      <a:pt x="80" y="1"/>
                    </a:cubicBezTo>
                    <a:cubicBezTo>
                      <a:pt x="89" y="1"/>
                      <a:pt x="94" y="5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6" y="9"/>
                      <a:pt x="96" y="11"/>
                      <a:pt x="95" y="12"/>
                    </a:cubicBezTo>
                    <a:cubicBezTo>
                      <a:pt x="92" y="14"/>
                      <a:pt x="88" y="14"/>
                      <a:pt x="82" y="9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1" name="Freeform 1611">
                <a:extLst>
                  <a:ext uri="{FF2B5EF4-FFF2-40B4-BE49-F238E27FC236}">
                    <a16:creationId xmlns:a16="http://schemas.microsoft.com/office/drawing/2014/main" id="{221F2C51-9F9A-B15D-1134-7B7AD8383B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3169"/>
                <a:ext cx="76" cy="18"/>
              </a:xfrm>
              <a:custGeom>
                <a:avLst/>
                <a:gdLst>
                  <a:gd name="T0" fmla="*/ 40 w 48"/>
                  <a:gd name="T1" fmla="*/ 34 h 11"/>
                  <a:gd name="T2" fmla="*/ 95 w 48"/>
                  <a:gd name="T3" fmla="*/ 26 h 11"/>
                  <a:gd name="T4" fmla="*/ 147 w 48"/>
                  <a:gd name="T5" fmla="*/ 13 h 11"/>
                  <a:gd name="T6" fmla="*/ 168 w 48"/>
                  <a:gd name="T7" fmla="*/ 8 h 11"/>
                  <a:gd name="T8" fmla="*/ 185 w 48"/>
                  <a:gd name="T9" fmla="*/ 5 h 11"/>
                  <a:gd name="T10" fmla="*/ 190 w 48"/>
                  <a:gd name="T11" fmla="*/ 8 h 11"/>
                  <a:gd name="T12" fmla="*/ 185 w 48"/>
                  <a:gd name="T13" fmla="*/ 13 h 11"/>
                  <a:gd name="T14" fmla="*/ 150 w 48"/>
                  <a:gd name="T15" fmla="*/ 29 h 11"/>
                  <a:gd name="T16" fmla="*/ 116 w 48"/>
                  <a:gd name="T17" fmla="*/ 29 h 11"/>
                  <a:gd name="T18" fmla="*/ 48 w 48"/>
                  <a:gd name="T19" fmla="*/ 34 h 11"/>
                  <a:gd name="T20" fmla="*/ 0 w 48"/>
                  <a:gd name="T21" fmla="*/ 47 h 11"/>
                  <a:gd name="T22" fmla="*/ 40 w 48"/>
                  <a:gd name="T23" fmla="*/ 34 h 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8" h="11">
                    <a:moveTo>
                      <a:pt x="10" y="8"/>
                    </a:moveTo>
                    <a:cubicBezTo>
                      <a:pt x="15" y="6"/>
                      <a:pt x="20" y="6"/>
                      <a:pt x="24" y="6"/>
                    </a:cubicBezTo>
                    <a:cubicBezTo>
                      <a:pt x="28" y="5"/>
                      <a:pt x="32" y="5"/>
                      <a:pt x="37" y="3"/>
                    </a:cubicBezTo>
                    <a:cubicBezTo>
                      <a:pt x="39" y="3"/>
                      <a:pt x="41" y="2"/>
                      <a:pt x="42" y="2"/>
                    </a:cubicBezTo>
                    <a:cubicBezTo>
                      <a:pt x="44" y="1"/>
                      <a:pt x="46" y="0"/>
                      <a:pt x="47" y="1"/>
                    </a:cubicBezTo>
                    <a:cubicBezTo>
                      <a:pt x="47" y="1"/>
                      <a:pt x="47" y="2"/>
                      <a:pt x="48" y="2"/>
                    </a:cubicBezTo>
                    <a:cubicBezTo>
                      <a:pt x="48" y="2"/>
                      <a:pt x="48" y="2"/>
                      <a:pt x="47" y="3"/>
                    </a:cubicBezTo>
                    <a:cubicBezTo>
                      <a:pt x="47" y="4"/>
                      <a:pt x="43" y="6"/>
                      <a:pt x="38" y="7"/>
                    </a:cubicBezTo>
                    <a:cubicBezTo>
                      <a:pt x="36" y="7"/>
                      <a:pt x="33" y="7"/>
                      <a:pt x="29" y="7"/>
                    </a:cubicBezTo>
                    <a:cubicBezTo>
                      <a:pt x="23" y="7"/>
                      <a:pt x="17" y="7"/>
                      <a:pt x="12" y="8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1" y="10"/>
                      <a:pt x="4" y="9"/>
                      <a:pt x="10" y="8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2" name="Freeform 1612">
                <a:extLst>
                  <a:ext uri="{FF2B5EF4-FFF2-40B4-BE49-F238E27FC236}">
                    <a16:creationId xmlns:a16="http://schemas.microsoft.com/office/drawing/2014/main" id="{B0DAB2E5-7F5C-A253-2E4E-BB6A8750B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188"/>
                <a:ext cx="74" cy="43"/>
              </a:xfrm>
              <a:custGeom>
                <a:avLst/>
                <a:gdLst>
                  <a:gd name="T0" fmla="*/ 117 w 47"/>
                  <a:gd name="T1" fmla="*/ 35 h 27"/>
                  <a:gd name="T2" fmla="*/ 117 w 47"/>
                  <a:gd name="T3" fmla="*/ 35 h 27"/>
                  <a:gd name="T4" fmla="*/ 35 w 47"/>
                  <a:gd name="T5" fmla="*/ 81 h 27"/>
                  <a:gd name="T6" fmla="*/ 20 w 47"/>
                  <a:gd name="T7" fmla="*/ 97 h 27"/>
                  <a:gd name="T8" fmla="*/ 0 w 47"/>
                  <a:gd name="T9" fmla="*/ 108 h 27"/>
                  <a:gd name="T10" fmla="*/ 0 w 47"/>
                  <a:gd name="T11" fmla="*/ 108 h 27"/>
                  <a:gd name="T12" fmla="*/ 13 w 47"/>
                  <a:gd name="T13" fmla="*/ 94 h 27"/>
                  <a:gd name="T14" fmla="*/ 77 w 47"/>
                  <a:gd name="T15" fmla="*/ 53 h 27"/>
                  <a:gd name="T16" fmla="*/ 151 w 47"/>
                  <a:gd name="T17" fmla="*/ 13 h 27"/>
                  <a:gd name="T18" fmla="*/ 156 w 47"/>
                  <a:gd name="T19" fmla="*/ 13 h 27"/>
                  <a:gd name="T20" fmla="*/ 164 w 47"/>
                  <a:gd name="T21" fmla="*/ 8 h 27"/>
                  <a:gd name="T22" fmla="*/ 184 w 47"/>
                  <a:gd name="T23" fmla="*/ 5 h 27"/>
                  <a:gd name="T24" fmla="*/ 184 w 47"/>
                  <a:gd name="T25" fmla="*/ 8 h 27"/>
                  <a:gd name="T26" fmla="*/ 151 w 47"/>
                  <a:gd name="T27" fmla="*/ 25 h 27"/>
                  <a:gd name="T28" fmla="*/ 117 w 47"/>
                  <a:gd name="T29" fmla="*/ 35 h 2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7" h="27">
                    <a:moveTo>
                      <a:pt x="30" y="9"/>
                    </a:moveTo>
                    <a:cubicBezTo>
                      <a:pt x="30" y="9"/>
                      <a:pt x="30" y="9"/>
                      <a:pt x="30" y="9"/>
                    </a:cubicBezTo>
                    <a:cubicBezTo>
                      <a:pt x="22" y="13"/>
                      <a:pt x="11" y="19"/>
                      <a:pt x="9" y="20"/>
                    </a:cubicBezTo>
                    <a:cubicBezTo>
                      <a:pt x="7" y="22"/>
                      <a:pt x="6" y="23"/>
                      <a:pt x="5" y="24"/>
                    </a:cubicBezTo>
                    <a:cubicBezTo>
                      <a:pt x="3" y="26"/>
                      <a:pt x="2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1" y="23"/>
                      <a:pt x="3" y="23"/>
                    </a:cubicBezTo>
                    <a:cubicBezTo>
                      <a:pt x="7" y="21"/>
                      <a:pt x="14" y="17"/>
                      <a:pt x="20" y="13"/>
                    </a:cubicBezTo>
                    <a:cubicBezTo>
                      <a:pt x="26" y="9"/>
                      <a:pt x="35" y="5"/>
                      <a:pt x="39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3" y="1"/>
                      <a:pt x="45" y="0"/>
                      <a:pt x="47" y="1"/>
                    </a:cubicBezTo>
                    <a:cubicBezTo>
                      <a:pt x="47" y="1"/>
                      <a:pt x="47" y="1"/>
                      <a:pt x="47" y="2"/>
                    </a:cubicBezTo>
                    <a:cubicBezTo>
                      <a:pt x="47" y="3"/>
                      <a:pt x="42" y="4"/>
                      <a:pt x="39" y="6"/>
                    </a:cubicBezTo>
                    <a:cubicBezTo>
                      <a:pt x="36" y="7"/>
                      <a:pt x="33" y="8"/>
                      <a:pt x="30" y="9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3" name="Freeform 1613">
                <a:extLst>
                  <a:ext uri="{FF2B5EF4-FFF2-40B4-BE49-F238E27FC236}">
                    <a16:creationId xmlns:a16="http://schemas.microsoft.com/office/drawing/2014/main" id="{F72F927F-1FDE-CEB1-2ABC-B0CD0BC1B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150"/>
                <a:ext cx="20" cy="16"/>
              </a:xfrm>
              <a:custGeom>
                <a:avLst/>
                <a:gdLst>
                  <a:gd name="T0" fmla="*/ 28 w 13"/>
                  <a:gd name="T1" fmla="*/ 35 h 10"/>
                  <a:gd name="T2" fmla="*/ 8 w 13"/>
                  <a:gd name="T3" fmla="*/ 34 h 10"/>
                  <a:gd name="T4" fmla="*/ 0 w 13"/>
                  <a:gd name="T5" fmla="*/ 26 h 10"/>
                  <a:gd name="T6" fmla="*/ 22 w 13"/>
                  <a:gd name="T7" fmla="*/ 5 h 10"/>
                  <a:gd name="T8" fmla="*/ 40 w 13"/>
                  <a:gd name="T9" fmla="*/ 5 h 10"/>
                  <a:gd name="T10" fmla="*/ 43 w 13"/>
                  <a:gd name="T11" fmla="*/ 13 h 10"/>
                  <a:gd name="T12" fmla="*/ 48 w 13"/>
                  <a:gd name="T13" fmla="*/ 16 h 10"/>
                  <a:gd name="T14" fmla="*/ 28 w 13"/>
                  <a:gd name="T15" fmla="*/ 35 h 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3" h="10">
                    <a:moveTo>
                      <a:pt x="8" y="9"/>
                    </a:moveTo>
                    <a:cubicBezTo>
                      <a:pt x="6" y="10"/>
                      <a:pt x="4" y="9"/>
                      <a:pt x="2" y="8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4"/>
                      <a:pt x="2" y="3"/>
                      <a:pt x="6" y="1"/>
                    </a:cubicBezTo>
                    <a:cubicBezTo>
                      <a:pt x="8" y="1"/>
                      <a:pt x="10" y="0"/>
                      <a:pt x="11" y="1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3"/>
                      <a:pt x="12" y="4"/>
                      <a:pt x="13" y="4"/>
                    </a:cubicBezTo>
                    <a:cubicBezTo>
                      <a:pt x="12" y="7"/>
                      <a:pt x="10" y="9"/>
                      <a:pt x="8" y="9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4" name="Freeform 1614">
                <a:extLst>
                  <a:ext uri="{FF2B5EF4-FFF2-40B4-BE49-F238E27FC236}">
                    <a16:creationId xmlns:a16="http://schemas.microsoft.com/office/drawing/2014/main" id="{88A88306-27C4-F598-30E0-C5BECC197F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241"/>
                <a:ext cx="6" cy="7"/>
              </a:xfrm>
              <a:custGeom>
                <a:avLst/>
                <a:gdLst>
                  <a:gd name="T0" fmla="*/ 14 w 4"/>
                  <a:gd name="T1" fmla="*/ 6 h 5"/>
                  <a:gd name="T2" fmla="*/ 12 w 4"/>
                  <a:gd name="T3" fmla="*/ 11 h 5"/>
                  <a:gd name="T4" fmla="*/ 0 w 4"/>
                  <a:gd name="T5" fmla="*/ 8 h 5"/>
                  <a:gd name="T6" fmla="*/ 5 w 4"/>
                  <a:gd name="T7" fmla="*/ 1 h 5"/>
                  <a:gd name="T8" fmla="*/ 14 w 4"/>
                  <a:gd name="T9" fmla="*/ 6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5" name="Freeform 1615">
                <a:extLst>
                  <a:ext uri="{FF2B5EF4-FFF2-40B4-BE49-F238E27FC236}">
                    <a16:creationId xmlns:a16="http://schemas.microsoft.com/office/drawing/2014/main" id="{52D42E16-4691-F4F3-1C59-05B4CE3EFD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" y="3157"/>
                <a:ext cx="131" cy="60"/>
              </a:xfrm>
              <a:custGeom>
                <a:avLst/>
                <a:gdLst>
                  <a:gd name="T0" fmla="*/ 103 w 83"/>
                  <a:gd name="T1" fmla="*/ 87 h 38"/>
                  <a:gd name="T2" fmla="*/ 39 w 83"/>
                  <a:gd name="T3" fmla="*/ 129 h 38"/>
                  <a:gd name="T4" fmla="*/ 35 w 83"/>
                  <a:gd name="T5" fmla="*/ 137 h 38"/>
                  <a:gd name="T6" fmla="*/ 8 w 83"/>
                  <a:gd name="T7" fmla="*/ 150 h 38"/>
                  <a:gd name="T8" fmla="*/ 0 w 83"/>
                  <a:gd name="T9" fmla="*/ 142 h 38"/>
                  <a:gd name="T10" fmla="*/ 0 w 83"/>
                  <a:gd name="T11" fmla="*/ 142 h 38"/>
                  <a:gd name="T12" fmla="*/ 0 w 83"/>
                  <a:gd name="T13" fmla="*/ 137 h 38"/>
                  <a:gd name="T14" fmla="*/ 60 w 83"/>
                  <a:gd name="T15" fmla="*/ 98 h 38"/>
                  <a:gd name="T16" fmla="*/ 107 w 83"/>
                  <a:gd name="T17" fmla="*/ 74 h 38"/>
                  <a:gd name="T18" fmla="*/ 145 w 83"/>
                  <a:gd name="T19" fmla="*/ 55 h 38"/>
                  <a:gd name="T20" fmla="*/ 237 w 83"/>
                  <a:gd name="T21" fmla="*/ 33 h 38"/>
                  <a:gd name="T22" fmla="*/ 279 w 83"/>
                  <a:gd name="T23" fmla="*/ 22 h 38"/>
                  <a:gd name="T24" fmla="*/ 279 w 83"/>
                  <a:gd name="T25" fmla="*/ 22 h 38"/>
                  <a:gd name="T26" fmla="*/ 287 w 83"/>
                  <a:gd name="T27" fmla="*/ 14 h 38"/>
                  <a:gd name="T28" fmla="*/ 314 w 83"/>
                  <a:gd name="T29" fmla="*/ 0 h 38"/>
                  <a:gd name="T30" fmla="*/ 322 w 83"/>
                  <a:gd name="T31" fmla="*/ 8 h 38"/>
                  <a:gd name="T32" fmla="*/ 322 w 83"/>
                  <a:gd name="T33" fmla="*/ 22 h 38"/>
                  <a:gd name="T34" fmla="*/ 284 w 83"/>
                  <a:gd name="T35" fmla="*/ 33 h 38"/>
                  <a:gd name="T36" fmla="*/ 284 w 83"/>
                  <a:gd name="T37" fmla="*/ 33 h 38"/>
                  <a:gd name="T38" fmla="*/ 103 w 83"/>
                  <a:gd name="T39" fmla="*/ 87 h 3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83" h="38">
                    <a:moveTo>
                      <a:pt x="26" y="22"/>
                    </a:moveTo>
                    <a:cubicBezTo>
                      <a:pt x="19" y="26"/>
                      <a:pt x="14" y="30"/>
                      <a:pt x="10" y="33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7" y="36"/>
                      <a:pt x="4" y="38"/>
                      <a:pt x="2" y="38"/>
                    </a:cubicBezTo>
                    <a:cubicBezTo>
                      <a:pt x="1" y="37"/>
                      <a:pt x="0" y="37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5"/>
                      <a:pt x="0" y="35"/>
                    </a:cubicBezTo>
                    <a:cubicBezTo>
                      <a:pt x="0" y="32"/>
                      <a:pt x="7" y="29"/>
                      <a:pt x="15" y="25"/>
                    </a:cubicBezTo>
                    <a:cubicBezTo>
                      <a:pt x="20" y="23"/>
                      <a:pt x="24" y="21"/>
                      <a:pt x="27" y="19"/>
                    </a:cubicBezTo>
                    <a:cubicBezTo>
                      <a:pt x="30" y="17"/>
                      <a:pt x="33" y="15"/>
                      <a:pt x="37" y="14"/>
                    </a:cubicBezTo>
                    <a:cubicBezTo>
                      <a:pt x="42" y="11"/>
                      <a:pt x="52" y="9"/>
                      <a:pt x="60" y="8"/>
                    </a:cubicBezTo>
                    <a:cubicBezTo>
                      <a:pt x="65" y="7"/>
                      <a:pt x="69" y="6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72" y="5"/>
                      <a:pt x="72" y="5"/>
                      <a:pt x="73" y="4"/>
                    </a:cubicBezTo>
                    <a:cubicBezTo>
                      <a:pt x="75" y="2"/>
                      <a:pt x="78" y="0"/>
                      <a:pt x="80" y="0"/>
                    </a:cubicBezTo>
                    <a:cubicBezTo>
                      <a:pt x="81" y="0"/>
                      <a:pt x="81" y="1"/>
                      <a:pt x="82" y="2"/>
                    </a:cubicBezTo>
                    <a:cubicBezTo>
                      <a:pt x="83" y="4"/>
                      <a:pt x="83" y="5"/>
                      <a:pt x="82" y="6"/>
                    </a:cubicBezTo>
                    <a:cubicBezTo>
                      <a:pt x="80" y="8"/>
                      <a:pt x="76" y="9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55" y="10"/>
                      <a:pt x="36" y="15"/>
                      <a:pt x="26" y="2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6" name="Freeform 1616">
                <a:extLst>
                  <a:ext uri="{FF2B5EF4-FFF2-40B4-BE49-F238E27FC236}">
                    <a16:creationId xmlns:a16="http://schemas.microsoft.com/office/drawing/2014/main" id="{D05DFE2D-B447-C09A-BF7B-52380FB1BA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3222"/>
                <a:ext cx="101" cy="58"/>
              </a:xfrm>
              <a:custGeom>
                <a:avLst/>
                <a:gdLst>
                  <a:gd name="T0" fmla="*/ 33 w 64"/>
                  <a:gd name="T1" fmla="*/ 94 h 37"/>
                  <a:gd name="T2" fmla="*/ 27 w 64"/>
                  <a:gd name="T3" fmla="*/ 122 h 37"/>
                  <a:gd name="T4" fmla="*/ 22 w 64"/>
                  <a:gd name="T5" fmla="*/ 143 h 37"/>
                  <a:gd name="T6" fmla="*/ 14 w 64"/>
                  <a:gd name="T7" fmla="*/ 143 h 37"/>
                  <a:gd name="T8" fmla="*/ 5 w 64"/>
                  <a:gd name="T9" fmla="*/ 138 h 37"/>
                  <a:gd name="T10" fmla="*/ 21 w 64"/>
                  <a:gd name="T11" fmla="*/ 94 h 37"/>
                  <a:gd name="T12" fmla="*/ 21 w 64"/>
                  <a:gd name="T13" fmla="*/ 88 h 37"/>
                  <a:gd name="T14" fmla="*/ 87 w 64"/>
                  <a:gd name="T15" fmla="*/ 31 h 37"/>
                  <a:gd name="T16" fmla="*/ 199 w 64"/>
                  <a:gd name="T17" fmla="*/ 5 h 37"/>
                  <a:gd name="T18" fmla="*/ 210 w 64"/>
                  <a:gd name="T19" fmla="*/ 5 h 37"/>
                  <a:gd name="T20" fmla="*/ 246 w 64"/>
                  <a:gd name="T21" fmla="*/ 27 h 37"/>
                  <a:gd name="T22" fmla="*/ 246 w 64"/>
                  <a:gd name="T23" fmla="*/ 34 h 37"/>
                  <a:gd name="T24" fmla="*/ 246 w 64"/>
                  <a:gd name="T25" fmla="*/ 34 h 37"/>
                  <a:gd name="T26" fmla="*/ 211 w 64"/>
                  <a:gd name="T27" fmla="*/ 31 h 37"/>
                  <a:gd name="T28" fmla="*/ 129 w 64"/>
                  <a:gd name="T29" fmla="*/ 14 h 37"/>
                  <a:gd name="T30" fmla="*/ 129 w 64"/>
                  <a:gd name="T31" fmla="*/ 14 h 37"/>
                  <a:gd name="T32" fmla="*/ 33 w 64"/>
                  <a:gd name="T33" fmla="*/ 94 h 3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64" h="37">
                    <a:moveTo>
                      <a:pt x="8" y="24"/>
                    </a:moveTo>
                    <a:cubicBezTo>
                      <a:pt x="7" y="27"/>
                      <a:pt x="7" y="30"/>
                      <a:pt x="7" y="32"/>
                    </a:cubicBezTo>
                    <a:cubicBezTo>
                      <a:pt x="7" y="34"/>
                      <a:pt x="7" y="36"/>
                      <a:pt x="6" y="37"/>
                    </a:cubicBezTo>
                    <a:cubicBezTo>
                      <a:pt x="6" y="37"/>
                      <a:pt x="5" y="37"/>
                      <a:pt x="4" y="37"/>
                    </a:cubicBezTo>
                    <a:cubicBezTo>
                      <a:pt x="2" y="37"/>
                      <a:pt x="1" y="36"/>
                      <a:pt x="1" y="36"/>
                    </a:cubicBezTo>
                    <a:cubicBezTo>
                      <a:pt x="0" y="34"/>
                      <a:pt x="1" y="30"/>
                      <a:pt x="5" y="24"/>
                    </a:cubicBezTo>
                    <a:cubicBezTo>
                      <a:pt x="5" y="24"/>
                      <a:pt x="5" y="23"/>
                      <a:pt x="5" y="23"/>
                    </a:cubicBezTo>
                    <a:cubicBezTo>
                      <a:pt x="7" y="20"/>
                      <a:pt x="9" y="15"/>
                      <a:pt x="22" y="8"/>
                    </a:cubicBezTo>
                    <a:cubicBezTo>
                      <a:pt x="35" y="0"/>
                      <a:pt x="44" y="1"/>
                      <a:pt x="51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8" y="2"/>
                      <a:pt x="62" y="5"/>
                      <a:pt x="63" y="7"/>
                    </a:cubicBezTo>
                    <a:cubicBezTo>
                      <a:pt x="64" y="8"/>
                      <a:pt x="63" y="9"/>
                      <a:pt x="63" y="9"/>
                    </a:cubicBezTo>
                    <a:cubicBezTo>
                      <a:pt x="63" y="9"/>
                      <a:pt x="63" y="9"/>
                      <a:pt x="63" y="9"/>
                    </a:cubicBezTo>
                    <a:cubicBezTo>
                      <a:pt x="61" y="12"/>
                      <a:pt x="59" y="11"/>
                      <a:pt x="54" y="8"/>
                    </a:cubicBezTo>
                    <a:cubicBezTo>
                      <a:pt x="49" y="6"/>
                      <a:pt x="42" y="2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25" y="7"/>
                      <a:pt x="10" y="18"/>
                      <a:pt x="8" y="2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7" name="Freeform 1617">
                <a:extLst>
                  <a:ext uri="{FF2B5EF4-FFF2-40B4-BE49-F238E27FC236}">
                    <a16:creationId xmlns:a16="http://schemas.microsoft.com/office/drawing/2014/main" id="{2C5EB8B8-842F-067B-3C0F-2109D9DE06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" y="3225"/>
                <a:ext cx="46" cy="16"/>
              </a:xfrm>
              <a:custGeom>
                <a:avLst/>
                <a:gdLst>
                  <a:gd name="T0" fmla="*/ 35 w 29"/>
                  <a:gd name="T1" fmla="*/ 5 h 10"/>
                  <a:gd name="T2" fmla="*/ 0 w 29"/>
                  <a:gd name="T3" fmla="*/ 8 h 10"/>
                  <a:gd name="T4" fmla="*/ 76 w 29"/>
                  <a:gd name="T5" fmla="*/ 26 h 10"/>
                  <a:gd name="T6" fmla="*/ 111 w 29"/>
                  <a:gd name="T7" fmla="*/ 29 h 10"/>
                  <a:gd name="T8" fmla="*/ 111 w 29"/>
                  <a:gd name="T9" fmla="*/ 29 h 10"/>
                  <a:gd name="T10" fmla="*/ 111 w 29"/>
                  <a:gd name="T11" fmla="*/ 21 h 10"/>
                  <a:gd name="T12" fmla="*/ 81 w 29"/>
                  <a:gd name="T13" fmla="*/ 0 h 10"/>
                  <a:gd name="T14" fmla="*/ 81 w 29"/>
                  <a:gd name="T15" fmla="*/ 8 h 10"/>
                  <a:gd name="T16" fmla="*/ 68 w 29"/>
                  <a:gd name="T17" fmla="*/ 8 h 10"/>
                  <a:gd name="T18" fmla="*/ 35 w 29"/>
                  <a:gd name="T19" fmla="*/ 5 h 1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" h="10">
                    <a:moveTo>
                      <a:pt x="9" y="1"/>
                    </a:moveTo>
                    <a:cubicBezTo>
                      <a:pt x="7" y="1"/>
                      <a:pt x="3" y="1"/>
                      <a:pt x="0" y="2"/>
                    </a:cubicBezTo>
                    <a:cubicBezTo>
                      <a:pt x="8" y="1"/>
                      <a:pt x="14" y="4"/>
                      <a:pt x="19" y="6"/>
                    </a:cubicBezTo>
                    <a:cubicBezTo>
                      <a:pt x="24" y="9"/>
                      <a:pt x="26" y="10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9" y="6"/>
                      <a:pt x="28" y="5"/>
                    </a:cubicBezTo>
                    <a:cubicBezTo>
                      <a:pt x="27" y="3"/>
                      <a:pt x="24" y="0"/>
                      <a:pt x="20" y="0"/>
                    </a:cubicBezTo>
                    <a:cubicBezTo>
                      <a:pt x="21" y="0"/>
                      <a:pt x="21" y="1"/>
                      <a:pt x="20" y="2"/>
                    </a:cubicBezTo>
                    <a:cubicBezTo>
                      <a:pt x="20" y="3"/>
                      <a:pt x="17" y="2"/>
                      <a:pt x="17" y="2"/>
                    </a:cubicBezTo>
                    <a:cubicBezTo>
                      <a:pt x="15" y="1"/>
                      <a:pt x="11" y="1"/>
                      <a:pt x="9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8" name="Freeform 1618">
                <a:extLst>
                  <a:ext uri="{FF2B5EF4-FFF2-40B4-BE49-F238E27FC236}">
                    <a16:creationId xmlns:a16="http://schemas.microsoft.com/office/drawing/2014/main" id="{CFFC0456-E3F2-2A96-6863-247F43290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3258"/>
                <a:ext cx="12" cy="22"/>
              </a:xfrm>
              <a:custGeom>
                <a:avLst/>
                <a:gdLst>
                  <a:gd name="T0" fmla="*/ 5 w 8"/>
                  <a:gd name="T1" fmla="*/ 49 h 14"/>
                  <a:gd name="T2" fmla="*/ 14 w 8"/>
                  <a:gd name="T3" fmla="*/ 55 h 14"/>
                  <a:gd name="T4" fmla="*/ 21 w 8"/>
                  <a:gd name="T5" fmla="*/ 55 h 14"/>
                  <a:gd name="T6" fmla="*/ 26 w 8"/>
                  <a:gd name="T7" fmla="*/ 35 h 14"/>
                  <a:gd name="T8" fmla="*/ 27 w 8"/>
                  <a:gd name="T9" fmla="*/ 5 h 14"/>
                  <a:gd name="T10" fmla="*/ 27 w 8"/>
                  <a:gd name="T11" fmla="*/ 0 h 14"/>
                  <a:gd name="T12" fmla="*/ 27 w 8"/>
                  <a:gd name="T13" fmla="*/ 0 h 14"/>
                  <a:gd name="T14" fmla="*/ 21 w 8"/>
                  <a:gd name="T15" fmla="*/ 20 h 14"/>
                  <a:gd name="T16" fmla="*/ 14 w 8"/>
                  <a:gd name="T17" fmla="*/ 31 h 14"/>
                  <a:gd name="T18" fmla="*/ 8 w 8"/>
                  <a:gd name="T19" fmla="*/ 22 h 14"/>
                  <a:gd name="T20" fmla="*/ 5 w 8"/>
                  <a:gd name="T21" fmla="*/ 49 h 1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" h="14">
                    <a:moveTo>
                      <a:pt x="1" y="13"/>
                    </a:moveTo>
                    <a:cubicBezTo>
                      <a:pt x="1" y="13"/>
                      <a:pt x="2" y="14"/>
                      <a:pt x="4" y="14"/>
                    </a:cubicBezTo>
                    <a:cubicBezTo>
                      <a:pt x="5" y="14"/>
                      <a:pt x="6" y="14"/>
                      <a:pt x="6" y="14"/>
                    </a:cubicBezTo>
                    <a:cubicBezTo>
                      <a:pt x="7" y="13"/>
                      <a:pt x="7" y="11"/>
                      <a:pt x="7" y="9"/>
                    </a:cubicBezTo>
                    <a:cubicBezTo>
                      <a:pt x="7" y="7"/>
                      <a:pt x="7" y="4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2"/>
                      <a:pt x="7" y="3"/>
                      <a:pt x="6" y="5"/>
                    </a:cubicBezTo>
                    <a:cubicBezTo>
                      <a:pt x="6" y="6"/>
                      <a:pt x="5" y="8"/>
                      <a:pt x="4" y="8"/>
                    </a:cubicBezTo>
                    <a:cubicBezTo>
                      <a:pt x="3" y="7"/>
                      <a:pt x="3" y="7"/>
                      <a:pt x="2" y="6"/>
                    </a:cubicBezTo>
                    <a:cubicBezTo>
                      <a:pt x="1" y="9"/>
                      <a:pt x="0" y="12"/>
                      <a:pt x="1" y="1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9" name="Freeform 1619">
                <a:extLst>
                  <a:ext uri="{FF2B5EF4-FFF2-40B4-BE49-F238E27FC236}">
                    <a16:creationId xmlns:a16="http://schemas.microsoft.com/office/drawing/2014/main" id="{A163B859-AE28-2D78-0DDB-DA98D16BB7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242"/>
                <a:ext cx="6" cy="6"/>
              </a:xfrm>
              <a:custGeom>
                <a:avLst/>
                <a:gdLst>
                  <a:gd name="T0" fmla="*/ 12 w 4"/>
                  <a:gd name="T1" fmla="*/ 12 h 4"/>
                  <a:gd name="T2" fmla="*/ 14 w 4"/>
                  <a:gd name="T3" fmla="*/ 5 h 4"/>
                  <a:gd name="T4" fmla="*/ 8 w 4"/>
                  <a:gd name="T5" fmla="*/ 0 h 4"/>
                  <a:gd name="T6" fmla="*/ 5 w 4"/>
                  <a:gd name="T7" fmla="*/ 8 h 4"/>
                  <a:gd name="T8" fmla="*/ 0 w 4"/>
                  <a:gd name="T9" fmla="*/ 8 h 4"/>
                  <a:gd name="T10" fmla="*/ 0 w 4"/>
                  <a:gd name="T11" fmla="*/ 8 h 4"/>
                  <a:gd name="T12" fmla="*/ 12 w 4"/>
                  <a:gd name="T13" fmla="*/ 12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4" y="3"/>
                      <a:pt x="4" y="2"/>
                      <a:pt x="4" y="1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2" y="4"/>
                      <a:pt x="3" y="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0" name="Freeform 1620">
                <a:extLst>
                  <a:ext uri="{FF2B5EF4-FFF2-40B4-BE49-F238E27FC236}">
                    <a16:creationId xmlns:a16="http://schemas.microsoft.com/office/drawing/2014/main" id="{75288039-6003-056C-5218-34E63ABF69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207"/>
                <a:ext cx="153" cy="71"/>
              </a:xfrm>
              <a:custGeom>
                <a:avLst/>
                <a:gdLst>
                  <a:gd name="T0" fmla="*/ 5 w 96"/>
                  <a:gd name="T1" fmla="*/ 169 h 45"/>
                  <a:gd name="T2" fmla="*/ 13 w 96"/>
                  <a:gd name="T3" fmla="*/ 172 h 45"/>
                  <a:gd name="T4" fmla="*/ 46 w 96"/>
                  <a:gd name="T5" fmla="*/ 137 h 45"/>
                  <a:gd name="T6" fmla="*/ 46 w 96"/>
                  <a:gd name="T7" fmla="*/ 134 h 45"/>
                  <a:gd name="T8" fmla="*/ 185 w 96"/>
                  <a:gd name="T9" fmla="*/ 22 h 45"/>
                  <a:gd name="T10" fmla="*/ 333 w 96"/>
                  <a:gd name="T11" fmla="*/ 35 h 45"/>
                  <a:gd name="T12" fmla="*/ 384 w 96"/>
                  <a:gd name="T13" fmla="*/ 47 h 45"/>
                  <a:gd name="T14" fmla="*/ 389 w 96"/>
                  <a:gd name="T15" fmla="*/ 33 h 45"/>
                  <a:gd name="T16" fmla="*/ 389 w 96"/>
                  <a:gd name="T17" fmla="*/ 33 h 45"/>
                  <a:gd name="T18" fmla="*/ 355 w 96"/>
                  <a:gd name="T19" fmla="*/ 8 h 45"/>
                  <a:gd name="T20" fmla="*/ 355 w 96"/>
                  <a:gd name="T21" fmla="*/ 8 h 45"/>
                  <a:gd name="T22" fmla="*/ 355 w 96"/>
                  <a:gd name="T23" fmla="*/ 22 h 45"/>
                  <a:gd name="T24" fmla="*/ 335 w 96"/>
                  <a:gd name="T25" fmla="*/ 21 h 45"/>
                  <a:gd name="T26" fmla="*/ 287 w 96"/>
                  <a:gd name="T27" fmla="*/ 8 h 45"/>
                  <a:gd name="T28" fmla="*/ 183 w 96"/>
                  <a:gd name="T29" fmla="*/ 22 h 45"/>
                  <a:gd name="T30" fmla="*/ 73 w 96"/>
                  <a:gd name="T31" fmla="*/ 87 h 45"/>
                  <a:gd name="T32" fmla="*/ 56 w 96"/>
                  <a:gd name="T33" fmla="*/ 103 h 45"/>
                  <a:gd name="T34" fmla="*/ 33 w 96"/>
                  <a:gd name="T35" fmla="*/ 121 h 45"/>
                  <a:gd name="T36" fmla="*/ 16 w 96"/>
                  <a:gd name="T37" fmla="*/ 117 h 45"/>
                  <a:gd name="T38" fmla="*/ 13 w 96"/>
                  <a:gd name="T39" fmla="*/ 125 h 45"/>
                  <a:gd name="T40" fmla="*/ 5 w 96"/>
                  <a:gd name="T41" fmla="*/ 169 h 4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96" h="45">
                    <a:moveTo>
                      <a:pt x="1" y="43"/>
                    </a:moveTo>
                    <a:cubicBezTo>
                      <a:pt x="1" y="44"/>
                      <a:pt x="2" y="44"/>
                      <a:pt x="3" y="44"/>
                    </a:cubicBezTo>
                    <a:cubicBezTo>
                      <a:pt x="7" y="45"/>
                      <a:pt x="8" y="43"/>
                      <a:pt x="11" y="35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15" y="25"/>
                      <a:pt x="29" y="13"/>
                      <a:pt x="46" y="6"/>
                    </a:cubicBezTo>
                    <a:cubicBezTo>
                      <a:pt x="63" y="0"/>
                      <a:pt x="78" y="6"/>
                      <a:pt x="82" y="9"/>
                    </a:cubicBezTo>
                    <a:cubicBezTo>
                      <a:pt x="88" y="14"/>
                      <a:pt x="92" y="14"/>
                      <a:pt x="95" y="12"/>
                    </a:cubicBezTo>
                    <a:cubicBezTo>
                      <a:pt x="96" y="11"/>
                      <a:pt x="96" y="9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5" y="6"/>
                      <a:pt x="92" y="4"/>
                      <a:pt x="88" y="2"/>
                    </a:cubicBezTo>
                    <a:cubicBezTo>
                      <a:pt x="88" y="2"/>
                      <a:pt x="88" y="2"/>
                      <a:pt x="88" y="2"/>
                    </a:cubicBezTo>
                    <a:cubicBezTo>
                      <a:pt x="89" y="3"/>
                      <a:pt x="89" y="5"/>
                      <a:pt x="88" y="6"/>
                    </a:cubicBezTo>
                    <a:cubicBezTo>
                      <a:pt x="87" y="7"/>
                      <a:pt x="84" y="6"/>
                      <a:pt x="83" y="5"/>
                    </a:cubicBezTo>
                    <a:cubicBezTo>
                      <a:pt x="79" y="4"/>
                      <a:pt x="75" y="2"/>
                      <a:pt x="71" y="2"/>
                    </a:cubicBezTo>
                    <a:cubicBezTo>
                      <a:pt x="62" y="1"/>
                      <a:pt x="53" y="3"/>
                      <a:pt x="45" y="6"/>
                    </a:cubicBezTo>
                    <a:cubicBezTo>
                      <a:pt x="35" y="8"/>
                      <a:pt x="26" y="15"/>
                      <a:pt x="18" y="22"/>
                    </a:cubicBezTo>
                    <a:cubicBezTo>
                      <a:pt x="17" y="23"/>
                      <a:pt x="15" y="24"/>
                      <a:pt x="14" y="26"/>
                    </a:cubicBezTo>
                    <a:cubicBezTo>
                      <a:pt x="12" y="27"/>
                      <a:pt x="10" y="30"/>
                      <a:pt x="8" y="31"/>
                    </a:cubicBezTo>
                    <a:cubicBezTo>
                      <a:pt x="7" y="32"/>
                      <a:pt x="5" y="31"/>
                      <a:pt x="4" y="30"/>
                    </a:cubicBezTo>
                    <a:cubicBezTo>
                      <a:pt x="4" y="31"/>
                      <a:pt x="3" y="32"/>
                      <a:pt x="3" y="32"/>
                    </a:cubicBezTo>
                    <a:cubicBezTo>
                      <a:pt x="1" y="35"/>
                      <a:pt x="0" y="40"/>
                      <a:pt x="1" y="4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1" name="Freeform 1621">
                <a:extLst>
                  <a:ext uri="{FF2B5EF4-FFF2-40B4-BE49-F238E27FC236}">
                    <a16:creationId xmlns:a16="http://schemas.microsoft.com/office/drawing/2014/main" id="{D7B48705-A947-CAE3-E5A0-9A962108E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3171"/>
                <a:ext cx="231" cy="111"/>
              </a:xfrm>
              <a:custGeom>
                <a:avLst/>
                <a:gdLst>
                  <a:gd name="T0" fmla="*/ 22 w 146"/>
                  <a:gd name="T1" fmla="*/ 279 h 70"/>
                  <a:gd name="T2" fmla="*/ 60 w 146"/>
                  <a:gd name="T3" fmla="*/ 252 h 70"/>
                  <a:gd name="T4" fmla="*/ 203 w 146"/>
                  <a:gd name="T5" fmla="*/ 124 h 70"/>
                  <a:gd name="T6" fmla="*/ 516 w 146"/>
                  <a:gd name="T7" fmla="*/ 60 h 70"/>
                  <a:gd name="T8" fmla="*/ 573 w 146"/>
                  <a:gd name="T9" fmla="*/ 48 h 70"/>
                  <a:gd name="T10" fmla="*/ 578 w 146"/>
                  <a:gd name="T11" fmla="*/ 25 h 70"/>
                  <a:gd name="T12" fmla="*/ 578 w 146"/>
                  <a:gd name="T13" fmla="*/ 25 h 70"/>
                  <a:gd name="T14" fmla="*/ 566 w 146"/>
                  <a:gd name="T15" fmla="*/ 5 h 70"/>
                  <a:gd name="T16" fmla="*/ 555 w 146"/>
                  <a:gd name="T17" fmla="*/ 5 h 70"/>
                  <a:gd name="T18" fmla="*/ 559 w 146"/>
                  <a:gd name="T19" fmla="*/ 27 h 70"/>
                  <a:gd name="T20" fmla="*/ 519 w 146"/>
                  <a:gd name="T21" fmla="*/ 48 h 70"/>
                  <a:gd name="T22" fmla="*/ 470 w 146"/>
                  <a:gd name="T23" fmla="*/ 48 h 70"/>
                  <a:gd name="T24" fmla="*/ 435 w 146"/>
                  <a:gd name="T25" fmla="*/ 56 h 70"/>
                  <a:gd name="T26" fmla="*/ 313 w 146"/>
                  <a:gd name="T27" fmla="*/ 76 h 70"/>
                  <a:gd name="T28" fmla="*/ 223 w 146"/>
                  <a:gd name="T29" fmla="*/ 108 h 70"/>
                  <a:gd name="T30" fmla="*/ 130 w 146"/>
                  <a:gd name="T31" fmla="*/ 163 h 70"/>
                  <a:gd name="T32" fmla="*/ 81 w 146"/>
                  <a:gd name="T33" fmla="*/ 206 h 70"/>
                  <a:gd name="T34" fmla="*/ 40 w 146"/>
                  <a:gd name="T35" fmla="*/ 254 h 70"/>
                  <a:gd name="T36" fmla="*/ 14 w 146"/>
                  <a:gd name="T37" fmla="*/ 236 h 70"/>
                  <a:gd name="T38" fmla="*/ 13 w 146"/>
                  <a:gd name="T39" fmla="*/ 239 h 70"/>
                  <a:gd name="T40" fmla="*/ 5 w 146"/>
                  <a:gd name="T41" fmla="*/ 266 h 70"/>
                  <a:gd name="T42" fmla="*/ 22 w 146"/>
                  <a:gd name="T43" fmla="*/ 279 h 7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46" h="70">
                    <a:moveTo>
                      <a:pt x="6" y="70"/>
                    </a:moveTo>
                    <a:cubicBezTo>
                      <a:pt x="9" y="70"/>
                      <a:pt x="12" y="68"/>
                      <a:pt x="15" y="63"/>
                    </a:cubicBezTo>
                    <a:cubicBezTo>
                      <a:pt x="21" y="53"/>
                      <a:pt x="28" y="43"/>
                      <a:pt x="51" y="31"/>
                    </a:cubicBezTo>
                    <a:cubicBezTo>
                      <a:pt x="74" y="19"/>
                      <a:pt x="118" y="14"/>
                      <a:pt x="130" y="15"/>
                    </a:cubicBezTo>
                    <a:cubicBezTo>
                      <a:pt x="137" y="16"/>
                      <a:pt x="142" y="15"/>
                      <a:pt x="145" y="12"/>
                    </a:cubicBezTo>
                    <a:cubicBezTo>
                      <a:pt x="146" y="11"/>
                      <a:pt x="146" y="9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3"/>
                      <a:pt x="144" y="2"/>
                      <a:pt x="143" y="1"/>
                    </a:cubicBezTo>
                    <a:cubicBezTo>
                      <a:pt x="142" y="0"/>
                      <a:pt x="141" y="0"/>
                      <a:pt x="140" y="1"/>
                    </a:cubicBezTo>
                    <a:cubicBezTo>
                      <a:pt x="141" y="2"/>
                      <a:pt x="142" y="5"/>
                      <a:pt x="141" y="7"/>
                    </a:cubicBezTo>
                    <a:cubicBezTo>
                      <a:pt x="141" y="11"/>
                      <a:pt x="136" y="11"/>
                      <a:pt x="131" y="12"/>
                    </a:cubicBezTo>
                    <a:cubicBezTo>
                      <a:pt x="127" y="12"/>
                      <a:pt x="123" y="12"/>
                      <a:pt x="119" y="12"/>
                    </a:cubicBezTo>
                    <a:cubicBezTo>
                      <a:pt x="116" y="13"/>
                      <a:pt x="113" y="14"/>
                      <a:pt x="110" y="14"/>
                    </a:cubicBezTo>
                    <a:cubicBezTo>
                      <a:pt x="101" y="15"/>
                      <a:pt x="89" y="17"/>
                      <a:pt x="79" y="19"/>
                    </a:cubicBezTo>
                    <a:cubicBezTo>
                      <a:pt x="71" y="21"/>
                      <a:pt x="63" y="24"/>
                      <a:pt x="56" y="27"/>
                    </a:cubicBezTo>
                    <a:cubicBezTo>
                      <a:pt x="47" y="31"/>
                      <a:pt x="40" y="35"/>
                      <a:pt x="33" y="41"/>
                    </a:cubicBezTo>
                    <a:cubicBezTo>
                      <a:pt x="28" y="45"/>
                      <a:pt x="24" y="49"/>
                      <a:pt x="20" y="52"/>
                    </a:cubicBezTo>
                    <a:cubicBezTo>
                      <a:pt x="16" y="56"/>
                      <a:pt x="15" y="62"/>
                      <a:pt x="10" y="64"/>
                    </a:cubicBezTo>
                    <a:cubicBezTo>
                      <a:pt x="7" y="64"/>
                      <a:pt x="3" y="62"/>
                      <a:pt x="4" y="59"/>
                    </a:cubicBezTo>
                    <a:cubicBezTo>
                      <a:pt x="4" y="59"/>
                      <a:pt x="3" y="59"/>
                      <a:pt x="3" y="60"/>
                    </a:cubicBezTo>
                    <a:cubicBezTo>
                      <a:pt x="1" y="62"/>
                      <a:pt x="0" y="64"/>
                      <a:pt x="1" y="67"/>
                    </a:cubicBezTo>
                    <a:cubicBezTo>
                      <a:pt x="2" y="69"/>
                      <a:pt x="4" y="70"/>
                      <a:pt x="6" y="7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2" name="Freeform 1622">
                <a:extLst>
                  <a:ext uri="{FF2B5EF4-FFF2-40B4-BE49-F238E27FC236}">
                    <a16:creationId xmlns:a16="http://schemas.microsoft.com/office/drawing/2014/main" id="{A19FA608-2235-4A9D-184F-6E00B58CF3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169"/>
                <a:ext cx="16" cy="11"/>
              </a:xfrm>
              <a:custGeom>
                <a:avLst/>
                <a:gdLst>
                  <a:gd name="T0" fmla="*/ 35 w 10"/>
                  <a:gd name="T1" fmla="*/ 13 h 7"/>
                  <a:gd name="T2" fmla="*/ 42 w 10"/>
                  <a:gd name="T3" fmla="*/ 8 h 7"/>
                  <a:gd name="T4" fmla="*/ 35 w 10"/>
                  <a:gd name="T5" fmla="*/ 5 h 7"/>
                  <a:gd name="T6" fmla="*/ 16 w 10"/>
                  <a:gd name="T7" fmla="*/ 8 h 7"/>
                  <a:gd name="T8" fmla="*/ 13 w 10"/>
                  <a:gd name="T9" fmla="*/ 8 h 7"/>
                  <a:gd name="T10" fmla="*/ 16 w 10"/>
                  <a:gd name="T11" fmla="*/ 13 h 7"/>
                  <a:gd name="T12" fmla="*/ 8 w 10"/>
                  <a:gd name="T13" fmla="*/ 22 h 7"/>
                  <a:gd name="T14" fmla="*/ 0 w 10"/>
                  <a:gd name="T15" fmla="*/ 27 h 7"/>
                  <a:gd name="T16" fmla="*/ 0 w 10"/>
                  <a:gd name="T17" fmla="*/ 27 h 7"/>
                  <a:gd name="T18" fmla="*/ 35 w 10"/>
                  <a:gd name="T19" fmla="*/ 13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0" h="7">
                    <a:moveTo>
                      <a:pt x="9" y="3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9" y="1"/>
                      <a:pt x="9" y="1"/>
                    </a:cubicBezTo>
                    <a:cubicBezTo>
                      <a:pt x="8" y="0"/>
                      <a:pt x="6" y="1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5" y="5"/>
                      <a:pt x="4" y="6"/>
                      <a:pt x="2" y="6"/>
                    </a:cubicBez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6"/>
                      <a:pt x="9" y="4"/>
                      <a:pt x="9" y="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3" name="Freeform 1623">
                <a:extLst>
                  <a:ext uri="{FF2B5EF4-FFF2-40B4-BE49-F238E27FC236}">
                    <a16:creationId xmlns:a16="http://schemas.microsoft.com/office/drawing/2014/main" id="{4E9CD9CB-A792-4452-D5AF-A5D2294432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3180"/>
                <a:ext cx="19" cy="7"/>
              </a:xfrm>
              <a:custGeom>
                <a:avLst/>
                <a:gdLst>
                  <a:gd name="T0" fmla="*/ 48 w 12"/>
                  <a:gd name="T1" fmla="*/ 7 h 4"/>
                  <a:gd name="T2" fmla="*/ 43 w 12"/>
                  <a:gd name="T3" fmla="*/ 0 h 4"/>
                  <a:gd name="T4" fmla="*/ 40 w 12"/>
                  <a:gd name="T5" fmla="*/ 7 h 4"/>
                  <a:gd name="T6" fmla="*/ 0 w 12"/>
                  <a:gd name="T7" fmla="*/ 21 h 4"/>
                  <a:gd name="T8" fmla="*/ 48 w 12"/>
                  <a:gd name="T9" fmla="*/ 7 h 4"/>
                  <a:gd name="T10" fmla="*/ 48 w 12"/>
                  <a:gd name="T11" fmla="*/ 7 h 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12" y="1"/>
                    </a:moveTo>
                    <a:cubicBezTo>
                      <a:pt x="12" y="1"/>
                      <a:pt x="12" y="1"/>
                      <a:pt x="11" y="0"/>
                    </a:cubicBezTo>
                    <a:cubicBezTo>
                      <a:pt x="11" y="0"/>
                      <a:pt x="10" y="1"/>
                      <a:pt x="10" y="1"/>
                    </a:cubicBezTo>
                    <a:cubicBezTo>
                      <a:pt x="4" y="2"/>
                      <a:pt x="1" y="3"/>
                      <a:pt x="0" y="4"/>
                    </a:cubicBezTo>
                    <a:cubicBezTo>
                      <a:pt x="1" y="4"/>
                      <a:pt x="4" y="4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4" name="Freeform 1624">
                <a:extLst>
                  <a:ext uri="{FF2B5EF4-FFF2-40B4-BE49-F238E27FC236}">
                    <a16:creationId xmlns:a16="http://schemas.microsoft.com/office/drawing/2014/main" id="{9FC2417D-231D-2AC4-C11E-87EF36985E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3188"/>
                <a:ext cx="19" cy="11"/>
              </a:xfrm>
              <a:custGeom>
                <a:avLst/>
                <a:gdLst>
                  <a:gd name="T0" fmla="*/ 5 w 12"/>
                  <a:gd name="T1" fmla="*/ 22 h 7"/>
                  <a:gd name="T2" fmla="*/ 0 w 12"/>
                  <a:gd name="T3" fmla="*/ 27 h 7"/>
                  <a:gd name="T4" fmla="*/ 16 w 12"/>
                  <a:gd name="T5" fmla="*/ 22 h 7"/>
                  <a:gd name="T6" fmla="*/ 48 w 12"/>
                  <a:gd name="T7" fmla="*/ 8 h 7"/>
                  <a:gd name="T8" fmla="*/ 48 w 12"/>
                  <a:gd name="T9" fmla="*/ 5 h 7"/>
                  <a:gd name="T10" fmla="*/ 27 w 12"/>
                  <a:gd name="T11" fmla="*/ 8 h 7"/>
                  <a:gd name="T12" fmla="*/ 21 w 12"/>
                  <a:gd name="T13" fmla="*/ 13 h 7"/>
                  <a:gd name="T14" fmla="*/ 16 w 12"/>
                  <a:gd name="T15" fmla="*/ 13 h 7"/>
                  <a:gd name="T16" fmla="*/ 0 w 12"/>
                  <a:gd name="T17" fmla="*/ 20 h 7"/>
                  <a:gd name="T18" fmla="*/ 5 w 12"/>
                  <a:gd name="T19" fmla="*/ 22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" h="7">
                    <a:moveTo>
                      <a:pt x="1" y="6"/>
                    </a:moveTo>
                    <a:cubicBezTo>
                      <a:pt x="1" y="6"/>
                      <a:pt x="1" y="7"/>
                      <a:pt x="0" y="7"/>
                    </a:cubicBezTo>
                    <a:cubicBezTo>
                      <a:pt x="1" y="7"/>
                      <a:pt x="3" y="6"/>
                      <a:pt x="4" y="6"/>
                    </a:cubicBezTo>
                    <a:cubicBezTo>
                      <a:pt x="7" y="4"/>
                      <a:pt x="12" y="3"/>
                      <a:pt x="12" y="2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0" y="0"/>
                      <a:pt x="8" y="1"/>
                      <a:pt x="7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4"/>
                      <a:pt x="2" y="4"/>
                      <a:pt x="0" y="5"/>
                    </a:cubicBezTo>
                    <a:cubicBezTo>
                      <a:pt x="1" y="5"/>
                      <a:pt x="1" y="5"/>
                      <a:pt x="1" y="6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5" name="Freeform 1625">
                <a:extLst>
                  <a:ext uri="{FF2B5EF4-FFF2-40B4-BE49-F238E27FC236}">
                    <a16:creationId xmlns:a16="http://schemas.microsoft.com/office/drawing/2014/main" id="{9BC0A068-B4E1-77BD-A8AD-DB46D3E0F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25"/>
                <a:ext cx="8" cy="6"/>
              </a:xfrm>
              <a:custGeom>
                <a:avLst/>
                <a:gdLst>
                  <a:gd name="T0" fmla="*/ 0 w 5"/>
                  <a:gd name="T1" fmla="*/ 14 h 4"/>
                  <a:gd name="T2" fmla="*/ 21 w 5"/>
                  <a:gd name="T3" fmla="*/ 5 h 4"/>
                  <a:gd name="T4" fmla="*/ 21 w 5"/>
                  <a:gd name="T5" fmla="*/ 5 h 4"/>
                  <a:gd name="T6" fmla="*/ 13 w 5"/>
                  <a:gd name="T7" fmla="*/ 0 h 4"/>
                  <a:gd name="T8" fmla="*/ 13 w 5"/>
                  <a:gd name="T9" fmla="*/ 0 h 4"/>
                  <a:gd name="T10" fmla="*/ 0 w 5"/>
                  <a:gd name="T11" fmla="*/ 14 h 4"/>
                  <a:gd name="T12" fmla="*/ 0 w 5"/>
                  <a:gd name="T13" fmla="*/ 14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0" y="4"/>
                    </a:moveTo>
                    <a:cubicBezTo>
                      <a:pt x="2" y="4"/>
                      <a:pt x="3" y="3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6" name="Freeform 1626">
                <a:extLst>
                  <a:ext uri="{FF2B5EF4-FFF2-40B4-BE49-F238E27FC236}">
                    <a16:creationId xmlns:a16="http://schemas.microsoft.com/office/drawing/2014/main" id="{07BC16AC-ED32-44AB-F6FD-8AE682BDA4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3157"/>
                <a:ext cx="51" cy="19"/>
              </a:xfrm>
              <a:custGeom>
                <a:avLst/>
                <a:gdLst>
                  <a:gd name="T0" fmla="*/ 84 w 32"/>
                  <a:gd name="T1" fmla="*/ 33 h 12"/>
                  <a:gd name="T2" fmla="*/ 84 w 32"/>
                  <a:gd name="T3" fmla="*/ 33 h 12"/>
                  <a:gd name="T4" fmla="*/ 124 w 32"/>
                  <a:gd name="T5" fmla="*/ 25 h 12"/>
                  <a:gd name="T6" fmla="*/ 124 w 32"/>
                  <a:gd name="T7" fmla="*/ 8 h 12"/>
                  <a:gd name="T8" fmla="*/ 116 w 32"/>
                  <a:gd name="T9" fmla="*/ 0 h 12"/>
                  <a:gd name="T10" fmla="*/ 102 w 32"/>
                  <a:gd name="T11" fmla="*/ 8 h 12"/>
                  <a:gd name="T12" fmla="*/ 97 w 32"/>
                  <a:gd name="T13" fmla="*/ 21 h 12"/>
                  <a:gd name="T14" fmla="*/ 77 w 32"/>
                  <a:gd name="T15" fmla="*/ 27 h 12"/>
                  <a:gd name="T16" fmla="*/ 41 w 32"/>
                  <a:gd name="T17" fmla="*/ 35 h 12"/>
                  <a:gd name="T18" fmla="*/ 0 w 32"/>
                  <a:gd name="T19" fmla="*/ 48 h 12"/>
                  <a:gd name="T20" fmla="*/ 84 w 32"/>
                  <a:gd name="T21" fmla="*/ 33 h 1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2" h="12">
                    <a:moveTo>
                      <a:pt x="21" y="8"/>
                    </a:moveTo>
                    <a:cubicBezTo>
                      <a:pt x="21" y="8"/>
                      <a:pt x="21" y="8"/>
                      <a:pt x="21" y="8"/>
                    </a:cubicBezTo>
                    <a:cubicBezTo>
                      <a:pt x="25" y="9"/>
                      <a:pt x="29" y="8"/>
                      <a:pt x="31" y="6"/>
                    </a:cubicBezTo>
                    <a:cubicBezTo>
                      <a:pt x="32" y="5"/>
                      <a:pt x="32" y="4"/>
                      <a:pt x="31" y="2"/>
                    </a:cubicBezTo>
                    <a:cubicBezTo>
                      <a:pt x="30" y="1"/>
                      <a:pt x="30" y="0"/>
                      <a:pt x="29" y="0"/>
                    </a:cubicBezTo>
                    <a:cubicBezTo>
                      <a:pt x="28" y="0"/>
                      <a:pt x="26" y="1"/>
                      <a:pt x="25" y="2"/>
                    </a:cubicBezTo>
                    <a:cubicBezTo>
                      <a:pt x="25" y="3"/>
                      <a:pt x="25" y="4"/>
                      <a:pt x="24" y="5"/>
                    </a:cubicBezTo>
                    <a:cubicBezTo>
                      <a:pt x="23" y="6"/>
                      <a:pt x="21" y="6"/>
                      <a:pt x="19" y="7"/>
                    </a:cubicBezTo>
                    <a:cubicBezTo>
                      <a:pt x="16" y="7"/>
                      <a:pt x="13" y="8"/>
                      <a:pt x="10" y="9"/>
                    </a:cubicBezTo>
                    <a:cubicBezTo>
                      <a:pt x="7" y="10"/>
                      <a:pt x="3" y="11"/>
                      <a:pt x="0" y="12"/>
                    </a:cubicBezTo>
                    <a:cubicBezTo>
                      <a:pt x="7" y="10"/>
                      <a:pt x="14" y="9"/>
                      <a:pt x="21" y="8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7" name="Freeform 1627">
                <a:extLst>
                  <a:ext uri="{FF2B5EF4-FFF2-40B4-BE49-F238E27FC236}">
                    <a16:creationId xmlns:a16="http://schemas.microsoft.com/office/drawing/2014/main" id="{F2295FB0-C73C-D12A-33CC-9E84485E6D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" y="3193"/>
                <a:ext cx="36" cy="24"/>
              </a:xfrm>
              <a:custGeom>
                <a:avLst/>
                <a:gdLst>
                  <a:gd name="T0" fmla="*/ 0 w 23"/>
                  <a:gd name="T1" fmla="*/ 54 h 15"/>
                  <a:gd name="T2" fmla="*/ 8 w 23"/>
                  <a:gd name="T3" fmla="*/ 61 h 15"/>
                  <a:gd name="T4" fmla="*/ 34 w 23"/>
                  <a:gd name="T5" fmla="*/ 48 h 15"/>
                  <a:gd name="T6" fmla="*/ 39 w 23"/>
                  <a:gd name="T7" fmla="*/ 42 h 15"/>
                  <a:gd name="T8" fmla="*/ 88 w 23"/>
                  <a:gd name="T9" fmla="*/ 0 h 15"/>
                  <a:gd name="T10" fmla="*/ 88 w 23"/>
                  <a:gd name="T11" fmla="*/ 0 h 15"/>
                  <a:gd name="T12" fmla="*/ 42 w 23"/>
                  <a:gd name="T13" fmla="*/ 26 h 15"/>
                  <a:gd name="T14" fmla="*/ 22 w 23"/>
                  <a:gd name="T15" fmla="*/ 34 h 15"/>
                  <a:gd name="T16" fmla="*/ 20 w 23"/>
                  <a:gd name="T17" fmla="*/ 29 h 15"/>
                  <a:gd name="T18" fmla="*/ 0 w 23"/>
                  <a:gd name="T19" fmla="*/ 48 h 15"/>
                  <a:gd name="T20" fmla="*/ 0 w 23"/>
                  <a:gd name="T21" fmla="*/ 54 h 15"/>
                  <a:gd name="T22" fmla="*/ 0 w 23"/>
                  <a:gd name="T23" fmla="*/ 54 h 1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3" h="15">
                    <a:moveTo>
                      <a:pt x="0" y="13"/>
                    </a:move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7" y="13"/>
                      <a:pt x="9" y="1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4" y="7"/>
                      <a:pt x="18" y="4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0" y="3"/>
                      <a:pt x="15" y="3"/>
                      <a:pt x="11" y="6"/>
                    </a:cubicBezTo>
                    <a:cubicBezTo>
                      <a:pt x="10" y="7"/>
                      <a:pt x="8" y="9"/>
                      <a:pt x="6" y="8"/>
                    </a:cubicBezTo>
                    <a:cubicBezTo>
                      <a:pt x="6" y="8"/>
                      <a:pt x="5" y="8"/>
                      <a:pt x="5" y="7"/>
                    </a:cubicBezTo>
                    <a:cubicBezTo>
                      <a:pt x="2" y="9"/>
                      <a:pt x="0" y="10"/>
                      <a:pt x="0" y="12"/>
                    </a:cubicBezTo>
                    <a:cubicBezTo>
                      <a:pt x="0" y="12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8" name="Freeform 1628">
                <a:extLst>
                  <a:ext uri="{FF2B5EF4-FFF2-40B4-BE49-F238E27FC236}">
                    <a16:creationId xmlns:a16="http://schemas.microsoft.com/office/drawing/2014/main" id="{380AB480-7D5E-90E7-0005-5E78EB6E0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5" y="3152"/>
                <a:ext cx="17" cy="14"/>
              </a:xfrm>
              <a:custGeom>
                <a:avLst/>
                <a:gdLst>
                  <a:gd name="T0" fmla="*/ 0 w 11"/>
                  <a:gd name="T1" fmla="*/ 26 h 9"/>
                  <a:gd name="T2" fmla="*/ 0 w 11"/>
                  <a:gd name="T3" fmla="*/ 26 h 9"/>
                  <a:gd name="T4" fmla="*/ 22 w 11"/>
                  <a:gd name="T5" fmla="*/ 30 h 9"/>
                  <a:gd name="T6" fmla="*/ 40 w 11"/>
                  <a:gd name="T7" fmla="*/ 12 h 9"/>
                  <a:gd name="T8" fmla="*/ 36 w 11"/>
                  <a:gd name="T9" fmla="*/ 8 h 9"/>
                  <a:gd name="T10" fmla="*/ 34 w 11"/>
                  <a:gd name="T11" fmla="*/ 0 h 9"/>
                  <a:gd name="T12" fmla="*/ 22 w 11"/>
                  <a:gd name="T13" fmla="*/ 0 h 9"/>
                  <a:gd name="T14" fmla="*/ 19 w 11"/>
                  <a:gd name="T15" fmla="*/ 0 h 9"/>
                  <a:gd name="T16" fmla="*/ 22 w 11"/>
                  <a:gd name="T17" fmla="*/ 14 h 9"/>
                  <a:gd name="T18" fmla="*/ 12 w 11"/>
                  <a:gd name="T19" fmla="*/ 22 h 9"/>
                  <a:gd name="T20" fmla="*/ 0 w 11"/>
                  <a:gd name="T21" fmla="*/ 26 h 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1" h="9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2" y="8"/>
                      <a:pt x="4" y="9"/>
                      <a:pt x="6" y="8"/>
                    </a:cubicBezTo>
                    <a:cubicBezTo>
                      <a:pt x="8" y="8"/>
                      <a:pt x="10" y="6"/>
                      <a:pt x="11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10" y="1"/>
                      <a:pt x="9" y="1"/>
                      <a:pt x="9" y="0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8" y="0"/>
                      <a:pt x="6" y="3"/>
                      <a:pt x="6" y="4"/>
                    </a:cubicBezTo>
                    <a:cubicBezTo>
                      <a:pt x="5" y="5"/>
                      <a:pt x="4" y="6"/>
                      <a:pt x="3" y="6"/>
                    </a:cubicBezTo>
                    <a:cubicBezTo>
                      <a:pt x="2" y="6"/>
                      <a:pt x="0" y="6"/>
                      <a:pt x="0" y="7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9" name="Freeform 1629">
                <a:extLst>
                  <a:ext uri="{FF2B5EF4-FFF2-40B4-BE49-F238E27FC236}">
                    <a16:creationId xmlns:a16="http://schemas.microsoft.com/office/drawing/2014/main" id="{4B62877A-9DCA-B4AB-F656-090C7848FF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3171"/>
                <a:ext cx="231" cy="111"/>
              </a:xfrm>
              <a:custGeom>
                <a:avLst/>
                <a:gdLst>
                  <a:gd name="T0" fmla="*/ 203 w 146"/>
                  <a:gd name="T1" fmla="*/ 124 h 70"/>
                  <a:gd name="T2" fmla="*/ 60 w 146"/>
                  <a:gd name="T3" fmla="*/ 252 h 70"/>
                  <a:gd name="T4" fmla="*/ 22 w 146"/>
                  <a:gd name="T5" fmla="*/ 279 h 70"/>
                  <a:gd name="T6" fmla="*/ 5 w 146"/>
                  <a:gd name="T7" fmla="*/ 266 h 70"/>
                  <a:gd name="T8" fmla="*/ 13 w 146"/>
                  <a:gd name="T9" fmla="*/ 239 h 70"/>
                  <a:gd name="T10" fmla="*/ 35 w 146"/>
                  <a:gd name="T11" fmla="*/ 224 h 70"/>
                  <a:gd name="T12" fmla="*/ 82 w 146"/>
                  <a:gd name="T13" fmla="*/ 192 h 70"/>
                  <a:gd name="T14" fmla="*/ 253 w 146"/>
                  <a:gd name="T15" fmla="*/ 82 h 70"/>
                  <a:gd name="T16" fmla="*/ 443 w 146"/>
                  <a:gd name="T17" fmla="*/ 43 h 70"/>
                  <a:gd name="T18" fmla="*/ 536 w 146"/>
                  <a:gd name="T19" fmla="*/ 16 h 70"/>
                  <a:gd name="T20" fmla="*/ 538 w 146"/>
                  <a:gd name="T21" fmla="*/ 8 h 70"/>
                  <a:gd name="T22" fmla="*/ 566 w 146"/>
                  <a:gd name="T23" fmla="*/ 5 h 70"/>
                  <a:gd name="T24" fmla="*/ 578 w 146"/>
                  <a:gd name="T25" fmla="*/ 25 h 70"/>
                  <a:gd name="T26" fmla="*/ 578 w 146"/>
                  <a:gd name="T27" fmla="*/ 25 h 70"/>
                  <a:gd name="T28" fmla="*/ 573 w 146"/>
                  <a:gd name="T29" fmla="*/ 48 h 70"/>
                  <a:gd name="T30" fmla="*/ 516 w 146"/>
                  <a:gd name="T31" fmla="*/ 60 h 70"/>
                  <a:gd name="T32" fmla="*/ 203 w 146"/>
                  <a:gd name="T33" fmla="*/ 124 h 7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6" h="70">
                    <a:moveTo>
                      <a:pt x="51" y="31"/>
                    </a:moveTo>
                    <a:cubicBezTo>
                      <a:pt x="28" y="43"/>
                      <a:pt x="21" y="53"/>
                      <a:pt x="15" y="63"/>
                    </a:cubicBezTo>
                    <a:cubicBezTo>
                      <a:pt x="12" y="68"/>
                      <a:pt x="9" y="70"/>
                      <a:pt x="6" y="70"/>
                    </a:cubicBezTo>
                    <a:cubicBezTo>
                      <a:pt x="4" y="70"/>
                      <a:pt x="2" y="69"/>
                      <a:pt x="1" y="67"/>
                    </a:cubicBezTo>
                    <a:cubicBezTo>
                      <a:pt x="0" y="64"/>
                      <a:pt x="1" y="62"/>
                      <a:pt x="3" y="60"/>
                    </a:cubicBezTo>
                    <a:cubicBezTo>
                      <a:pt x="4" y="58"/>
                      <a:pt x="7" y="57"/>
                      <a:pt x="9" y="56"/>
                    </a:cubicBezTo>
                    <a:cubicBezTo>
                      <a:pt x="13" y="54"/>
                      <a:pt x="17" y="52"/>
                      <a:pt x="21" y="48"/>
                    </a:cubicBezTo>
                    <a:cubicBezTo>
                      <a:pt x="28" y="42"/>
                      <a:pt x="46" y="29"/>
                      <a:pt x="64" y="21"/>
                    </a:cubicBezTo>
                    <a:cubicBezTo>
                      <a:pt x="85" y="12"/>
                      <a:pt x="103" y="11"/>
                      <a:pt x="112" y="11"/>
                    </a:cubicBezTo>
                    <a:cubicBezTo>
                      <a:pt x="124" y="11"/>
                      <a:pt x="130" y="7"/>
                      <a:pt x="135" y="4"/>
                    </a:cubicBezTo>
                    <a:cubicBezTo>
                      <a:pt x="136" y="2"/>
                      <a:pt x="136" y="2"/>
                      <a:pt x="136" y="2"/>
                    </a:cubicBezTo>
                    <a:cubicBezTo>
                      <a:pt x="139" y="1"/>
                      <a:pt x="141" y="0"/>
                      <a:pt x="143" y="1"/>
                    </a:cubicBezTo>
                    <a:cubicBezTo>
                      <a:pt x="144" y="2"/>
                      <a:pt x="145" y="3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6" y="9"/>
                      <a:pt x="146" y="11"/>
                      <a:pt x="145" y="12"/>
                    </a:cubicBezTo>
                    <a:cubicBezTo>
                      <a:pt x="142" y="15"/>
                      <a:pt x="137" y="16"/>
                      <a:pt x="130" y="15"/>
                    </a:cubicBezTo>
                    <a:cubicBezTo>
                      <a:pt x="118" y="14"/>
                      <a:pt x="74" y="19"/>
                      <a:pt x="51" y="31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0" name="Freeform 1630">
                <a:extLst>
                  <a:ext uri="{FF2B5EF4-FFF2-40B4-BE49-F238E27FC236}">
                    <a16:creationId xmlns:a16="http://schemas.microsoft.com/office/drawing/2014/main" id="{DE8DC06A-1B42-1386-99C2-E9C9FBED2D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207"/>
                <a:ext cx="153" cy="71"/>
              </a:xfrm>
              <a:custGeom>
                <a:avLst/>
                <a:gdLst>
                  <a:gd name="T0" fmla="*/ 333 w 96"/>
                  <a:gd name="T1" fmla="*/ 35 h 45"/>
                  <a:gd name="T2" fmla="*/ 185 w 96"/>
                  <a:gd name="T3" fmla="*/ 22 h 45"/>
                  <a:gd name="T4" fmla="*/ 46 w 96"/>
                  <a:gd name="T5" fmla="*/ 134 h 45"/>
                  <a:gd name="T6" fmla="*/ 46 w 96"/>
                  <a:gd name="T7" fmla="*/ 137 h 45"/>
                  <a:gd name="T8" fmla="*/ 13 w 96"/>
                  <a:gd name="T9" fmla="*/ 172 h 45"/>
                  <a:gd name="T10" fmla="*/ 5 w 96"/>
                  <a:gd name="T11" fmla="*/ 169 h 45"/>
                  <a:gd name="T12" fmla="*/ 13 w 96"/>
                  <a:gd name="T13" fmla="*/ 125 h 45"/>
                  <a:gd name="T14" fmla="*/ 175 w 96"/>
                  <a:gd name="T15" fmla="*/ 21 h 45"/>
                  <a:gd name="T16" fmla="*/ 308 w 96"/>
                  <a:gd name="T17" fmla="*/ 5 h 45"/>
                  <a:gd name="T18" fmla="*/ 325 w 96"/>
                  <a:gd name="T19" fmla="*/ 5 h 45"/>
                  <a:gd name="T20" fmla="*/ 389 w 96"/>
                  <a:gd name="T21" fmla="*/ 33 h 45"/>
                  <a:gd name="T22" fmla="*/ 389 w 96"/>
                  <a:gd name="T23" fmla="*/ 33 h 45"/>
                  <a:gd name="T24" fmla="*/ 384 w 96"/>
                  <a:gd name="T25" fmla="*/ 47 h 45"/>
                  <a:gd name="T26" fmla="*/ 333 w 96"/>
                  <a:gd name="T27" fmla="*/ 35 h 4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96" h="45">
                    <a:moveTo>
                      <a:pt x="82" y="9"/>
                    </a:moveTo>
                    <a:cubicBezTo>
                      <a:pt x="78" y="6"/>
                      <a:pt x="63" y="0"/>
                      <a:pt x="46" y="6"/>
                    </a:cubicBezTo>
                    <a:cubicBezTo>
                      <a:pt x="29" y="13"/>
                      <a:pt x="15" y="25"/>
                      <a:pt x="11" y="34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8" y="43"/>
                      <a:pt x="7" y="45"/>
                      <a:pt x="3" y="44"/>
                    </a:cubicBezTo>
                    <a:cubicBezTo>
                      <a:pt x="2" y="44"/>
                      <a:pt x="1" y="44"/>
                      <a:pt x="1" y="43"/>
                    </a:cubicBezTo>
                    <a:cubicBezTo>
                      <a:pt x="0" y="40"/>
                      <a:pt x="1" y="35"/>
                      <a:pt x="3" y="32"/>
                    </a:cubicBezTo>
                    <a:cubicBezTo>
                      <a:pt x="8" y="24"/>
                      <a:pt x="25" y="12"/>
                      <a:pt x="43" y="5"/>
                    </a:cubicBezTo>
                    <a:cubicBezTo>
                      <a:pt x="58" y="0"/>
                      <a:pt x="68" y="0"/>
                      <a:pt x="76" y="1"/>
                    </a:cubicBezTo>
                    <a:cubicBezTo>
                      <a:pt x="80" y="1"/>
                      <a:pt x="80" y="1"/>
                      <a:pt x="80" y="1"/>
                    </a:cubicBezTo>
                    <a:cubicBezTo>
                      <a:pt x="89" y="1"/>
                      <a:pt x="94" y="5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6" y="9"/>
                      <a:pt x="96" y="11"/>
                      <a:pt x="95" y="12"/>
                    </a:cubicBezTo>
                    <a:cubicBezTo>
                      <a:pt x="92" y="14"/>
                      <a:pt x="88" y="14"/>
                      <a:pt x="82" y="9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1" name="Freeform 1631">
                <a:extLst>
                  <a:ext uri="{FF2B5EF4-FFF2-40B4-BE49-F238E27FC236}">
                    <a16:creationId xmlns:a16="http://schemas.microsoft.com/office/drawing/2014/main" id="{90B39084-B5A2-8BF2-A8B8-5CE73EF4E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3222"/>
                <a:ext cx="101" cy="58"/>
              </a:xfrm>
              <a:custGeom>
                <a:avLst/>
                <a:gdLst>
                  <a:gd name="T0" fmla="*/ 33 w 64"/>
                  <a:gd name="T1" fmla="*/ 94 h 37"/>
                  <a:gd name="T2" fmla="*/ 27 w 64"/>
                  <a:gd name="T3" fmla="*/ 122 h 37"/>
                  <a:gd name="T4" fmla="*/ 22 w 64"/>
                  <a:gd name="T5" fmla="*/ 143 h 37"/>
                  <a:gd name="T6" fmla="*/ 14 w 64"/>
                  <a:gd name="T7" fmla="*/ 143 h 37"/>
                  <a:gd name="T8" fmla="*/ 5 w 64"/>
                  <a:gd name="T9" fmla="*/ 138 h 37"/>
                  <a:gd name="T10" fmla="*/ 21 w 64"/>
                  <a:gd name="T11" fmla="*/ 94 h 37"/>
                  <a:gd name="T12" fmla="*/ 21 w 64"/>
                  <a:gd name="T13" fmla="*/ 88 h 37"/>
                  <a:gd name="T14" fmla="*/ 87 w 64"/>
                  <a:gd name="T15" fmla="*/ 31 h 37"/>
                  <a:gd name="T16" fmla="*/ 199 w 64"/>
                  <a:gd name="T17" fmla="*/ 5 h 37"/>
                  <a:gd name="T18" fmla="*/ 210 w 64"/>
                  <a:gd name="T19" fmla="*/ 5 h 37"/>
                  <a:gd name="T20" fmla="*/ 246 w 64"/>
                  <a:gd name="T21" fmla="*/ 27 h 37"/>
                  <a:gd name="T22" fmla="*/ 246 w 64"/>
                  <a:gd name="T23" fmla="*/ 34 h 37"/>
                  <a:gd name="T24" fmla="*/ 246 w 64"/>
                  <a:gd name="T25" fmla="*/ 34 h 37"/>
                  <a:gd name="T26" fmla="*/ 211 w 64"/>
                  <a:gd name="T27" fmla="*/ 31 h 37"/>
                  <a:gd name="T28" fmla="*/ 129 w 64"/>
                  <a:gd name="T29" fmla="*/ 14 h 37"/>
                  <a:gd name="T30" fmla="*/ 129 w 64"/>
                  <a:gd name="T31" fmla="*/ 14 h 37"/>
                  <a:gd name="T32" fmla="*/ 33 w 64"/>
                  <a:gd name="T33" fmla="*/ 94 h 3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64" h="37">
                    <a:moveTo>
                      <a:pt x="8" y="24"/>
                    </a:moveTo>
                    <a:cubicBezTo>
                      <a:pt x="7" y="27"/>
                      <a:pt x="7" y="30"/>
                      <a:pt x="7" y="32"/>
                    </a:cubicBezTo>
                    <a:cubicBezTo>
                      <a:pt x="7" y="34"/>
                      <a:pt x="7" y="36"/>
                      <a:pt x="6" y="37"/>
                    </a:cubicBezTo>
                    <a:cubicBezTo>
                      <a:pt x="6" y="37"/>
                      <a:pt x="5" y="37"/>
                      <a:pt x="4" y="37"/>
                    </a:cubicBezTo>
                    <a:cubicBezTo>
                      <a:pt x="2" y="37"/>
                      <a:pt x="1" y="36"/>
                      <a:pt x="1" y="36"/>
                    </a:cubicBezTo>
                    <a:cubicBezTo>
                      <a:pt x="0" y="34"/>
                      <a:pt x="1" y="30"/>
                      <a:pt x="5" y="24"/>
                    </a:cubicBezTo>
                    <a:cubicBezTo>
                      <a:pt x="5" y="24"/>
                      <a:pt x="5" y="23"/>
                      <a:pt x="5" y="23"/>
                    </a:cubicBezTo>
                    <a:cubicBezTo>
                      <a:pt x="7" y="20"/>
                      <a:pt x="9" y="15"/>
                      <a:pt x="22" y="8"/>
                    </a:cubicBezTo>
                    <a:cubicBezTo>
                      <a:pt x="35" y="0"/>
                      <a:pt x="44" y="1"/>
                      <a:pt x="51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8" y="2"/>
                      <a:pt x="62" y="5"/>
                      <a:pt x="63" y="7"/>
                    </a:cubicBezTo>
                    <a:cubicBezTo>
                      <a:pt x="64" y="8"/>
                      <a:pt x="63" y="9"/>
                      <a:pt x="63" y="9"/>
                    </a:cubicBezTo>
                    <a:cubicBezTo>
                      <a:pt x="63" y="9"/>
                      <a:pt x="63" y="9"/>
                      <a:pt x="63" y="9"/>
                    </a:cubicBezTo>
                    <a:cubicBezTo>
                      <a:pt x="61" y="12"/>
                      <a:pt x="59" y="11"/>
                      <a:pt x="54" y="8"/>
                    </a:cubicBezTo>
                    <a:cubicBezTo>
                      <a:pt x="49" y="6"/>
                      <a:pt x="42" y="2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25" y="7"/>
                      <a:pt x="10" y="18"/>
                      <a:pt x="8" y="2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2" name="Freeform 1632">
                <a:extLst>
                  <a:ext uri="{FF2B5EF4-FFF2-40B4-BE49-F238E27FC236}">
                    <a16:creationId xmlns:a16="http://schemas.microsoft.com/office/drawing/2014/main" id="{C50F6ACA-0FF0-ABA7-0F8F-7996D4F30B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3169"/>
                <a:ext cx="76" cy="18"/>
              </a:xfrm>
              <a:custGeom>
                <a:avLst/>
                <a:gdLst>
                  <a:gd name="T0" fmla="*/ 40 w 48"/>
                  <a:gd name="T1" fmla="*/ 34 h 11"/>
                  <a:gd name="T2" fmla="*/ 95 w 48"/>
                  <a:gd name="T3" fmla="*/ 26 h 11"/>
                  <a:gd name="T4" fmla="*/ 147 w 48"/>
                  <a:gd name="T5" fmla="*/ 13 h 11"/>
                  <a:gd name="T6" fmla="*/ 168 w 48"/>
                  <a:gd name="T7" fmla="*/ 8 h 11"/>
                  <a:gd name="T8" fmla="*/ 185 w 48"/>
                  <a:gd name="T9" fmla="*/ 5 h 11"/>
                  <a:gd name="T10" fmla="*/ 190 w 48"/>
                  <a:gd name="T11" fmla="*/ 8 h 11"/>
                  <a:gd name="T12" fmla="*/ 185 w 48"/>
                  <a:gd name="T13" fmla="*/ 13 h 11"/>
                  <a:gd name="T14" fmla="*/ 150 w 48"/>
                  <a:gd name="T15" fmla="*/ 29 h 11"/>
                  <a:gd name="T16" fmla="*/ 116 w 48"/>
                  <a:gd name="T17" fmla="*/ 29 h 11"/>
                  <a:gd name="T18" fmla="*/ 48 w 48"/>
                  <a:gd name="T19" fmla="*/ 34 h 11"/>
                  <a:gd name="T20" fmla="*/ 0 w 48"/>
                  <a:gd name="T21" fmla="*/ 47 h 11"/>
                  <a:gd name="T22" fmla="*/ 40 w 48"/>
                  <a:gd name="T23" fmla="*/ 34 h 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8" h="11">
                    <a:moveTo>
                      <a:pt x="10" y="8"/>
                    </a:moveTo>
                    <a:cubicBezTo>
                      <a:pt x="15" y="6"/>
                      <a:pt x="20" y="6"/>
                      <a:pt x="24" y="6"/>
                    </a:cubicBezTo>
                    <a:cubicBezTo>
                      <a:pt x="28" y="5"/>
                      <a:pt x="32" y="5"/>
                      <a:pt x="37" y="3"/>
                    </a:cubicBezTo>
                    <a:cubicBezTo>
                      <a:pt x="39" y="3"/>
                      <a:pt x="41" y="2"/>
                      <a:pt x="42" y="2"/>
                    </a:cubicBezTo>
                    <a:cubicBezTo>
                      <a:pt x="44" y="1"/>
                      <a:pt x="46" y="0"/>
                      <a:pt x="47" y="1"/>
                    </a:cubicBezTo>
                    <a:cubicBezTo>
                      <a:pt x="47" y="1"/>
                      <a:pt x="47" y="2"/>
                      <a:pt x="48" y="2"/>
                    </a:cubicBezTo>
                    <a:cubicBezTo>
                      <a:pt x="48" y="2"/>
                      <a:pt x="48" y="2"/>
                      <a:pt x="47" y="3"/>
                    </a:cubicBezTo>
                    <a:cubicBezTo>
                      <a:pt x="47" y="4"/>
                      <a:pt x="43" y="6"/>
                      <a:pt x="38" y="7"/>
                    </a:cubicBezTo>
                    <a:cubicBezTo>
                      <a:pt x="36" y="7"/>
                      <a:pt x="33" y="7"/>
                      <a:pt x="29" y="7"/>
                    </a:cubicBezTo>
                    <a:cubicBezTo>
                      <a:pt x="23" y="7"/>
                      <a:pt x="17" y="7"/>
                      <a:pt x="12" y="8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1" y="10"/>
                      <a:pt x="4" y="9"/>
                      <a:pt x="10" y="8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3" name="Freeform 1633">
                <a:extLst>
                  <a:ext uri="{FF2B5EF4-FFF2-40B4-BE49-F238E27FC236}">
                    <a16:creationId xmlns:a16="http://schemas.microsoft.com/office/drawing/2014/main" id="{6FDA96AE-ED65-57A0-D908-AA053D6A55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188"/>
                <a:ext cx="74" cy="43"/>
              </a:xfrm>
              <a:custGeom>
                <a:avLst/>
                <a:gdLst>
                  <a:gd name="T0" fmla="*/ 117 w 47"/>
                  <a:gd name="T1" fmla="*/ 35 h 27"/>
                  <a:gd name="T2" fmla="*/ 117 w 47"/>
                  <a:gd name="T3" fmla="*/ 35 h 27"/>
                  <a:gd name="T4" fmla="*/ 35 w 47"/>
                  <a:gd name="T5" fmla="*/ 81 h 27"/>
                  <a:gd name="T6" fmla="*/ 20 w 47"/>
                  <a:gd name="T7" fmla="*/ 97 h 27"/>
                  <a:gd name="T8" fmla="*/ 0 w 47"/>
                  <a:gd name="T9" fmla="*/ 108 h 27"/>
                  <a:gd name="T10" fmla="*/ 0 w 47"/>
                  <a:gd name="T11" fmla="*/ 108 h 27"/>
                  <a:gd name="T12" fmla="*/ 13 w 47"/>
                  <a:gd name="T13" fmla="*/ 94 h 27"/>
                  <a:gd name="T14" fmla="*/ 77 w 47"/>
                  <a:gd name="T15" fmla="*/ 53 h 27"/>
                  <a:gd name="T16" fmla="*/ 151 w 47"/>
                  <a:gd name="T17" fmla="*/ 13 h 27"/>
                  <a:gd name="T18" fmla="*/ 156 w 47"/>
                  <a:gd name="T19" fmla="*/ 13 h 27"/>
                  <a:gd name="T20" fmla="*/ 164 w 47"/>
                  <a:gd name="T21" fmla="*/ 8 h 27"/>
                  <a:gd name="T22" fmla="*/ 184 w 47"/>
                  <a:gd name="T23" fmla="*/ 5 h 27"/>
                  <a:gd name="T24" fmla="*/ 184 w 47"/>
                  <a:gd name="T25" fmla="*/ 8 h 27"/>
                  <a:gd name="T26" fmla="*/ 151 w 47"/>
                  <a:gd name="T27" fmla="*/ 25 h 27"/>
                  <a:gd name="T28" fmla="*/ 117 w 47"/>
                  <a:gd name="T29" fmla="*/ 35 h 2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7" h="27">
                    <a:moveTo>
                      <a:pt x="30" y="9"/>
                    </a:moveTo>
                    <a:cubicBezTo>
                      <a:pt x="30" y="9"/>
                      <a:pt x="30" y="9"/>
                      <a:pt x="30" y="9"/>
                    </a:cubicBezTo>
                    <a:cubicBezTo>
                      <a:pt x="22" y="13"/>
                      <a:pt x="11" y="19"/>
                      <a:pt x="9" y="20"/>
                    </a:cubicBezTo>
                    <a:cubicBezTo>
                      <a:pt x="7" y="22"/>
                      <a:pt x="6" y="23"/>
                      <a:pt x="5" y="24"/>
                    </a:cubicBezTo>
                    <a:cubicBezTo>
                      <a:pt x="3" y="26"/>
                      <a:pt x="2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1" y="23"/>
                      <a:pt x="3" y="23"/>
                    </a:cubicBezTo>
                    <a:cubicBezTo>
                      <a:pt x="7" y="21"/>
                      <a:pt x="14" y="17"/>
                      <a:pt x="20" y="13"/>
                    </a:cubicBezTo>
                    <a:cubicBezTo>
                      <a:pt x="26" y="9"/>
                      <a:pt x="35" y="5"/>
                      <a:pt x="39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3" y="1"/>
                      <a:pt x="45" y="0"/>
                      <a:pt x="47" y="1"/>
                    </a:cubicBezTo>
                    <a:cubicBezTo>
                      <a:pt x="47" y="1"/>
                      <a:pt x="47" y="1"/>
                      <a:pt x="47" y="2"/>
                    </a:cubicBezTo>
                    <a:cubicBezTo>
                      <a:pt x="47" y="3"/>
                      <a:pt x="42" y="4"/>
                      <a:pt x="39" y="6"/>
                    </a:cubicBezTo>
                    <a:cubicBezTo>
                      <a:pt x="36" y="7"/>
                      <a:pt x="33" y="8"/>
                      <a:pt x="30" y="9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4" name="Freeform 1634">
                <a:extLst>
                  <a:ext uri="{FF2B5EF4-FFF2-40B4-BE49-F238E27FC236}">
                    <a16:creationId xmlns:a16="http://schemas.microsoft.com/office/drawing/2014/main" id="{84C49B79-A909-FEC0-E917-2AC42578D8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150"/>
                <a:ext cx="20" cy="16"/>
              </a:xfrm>
              <a:custGeom>
                <a:avLst/>
                <a:gdLst>
                  <a:gd name="T0" fmla="*/ 28 w 13"/>
                  <a:gd name="T1" fmla="*/ 35 h 10"/>
                  <a:gd name="T2" fmla="*/ 8 w 13"/>
                  <a:gd name="T3" fmla="*/ 34 h 10"/>
                  <a:gd name="T4" fmla="*/ 0 w 13"/>
                  <a:gd name="T5" fmla="*/ 26 h 10"/>
                  <a:gd name="T6" fmla="*/ 22 w 13"/>
                  <a:gd name="T7" fmla="*/ 5 h 10"/>
                  <a:gd name="T8" fmla="*/ 40 w 13"/>
                  <a:gd name="T9" fmla="*/ 5 h 10"/>
                  <a:gd name="T10" fmla="*/ 43 w 13"/>
                  <a:gd name="T11" fmla="*/ 13 h 10"/>
                  <a:gd name="T12" fmla="*/ 48 w 13"/>
                  <a:gd name="T13" fmla="*/ 16 h 10"/>
                  <a:gd name="T14" fmla="*/ 28 w 13"/>
                  <a:gd name="T15" fmla="*/ 35 h 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3" h="10">
                    <a:moveTo>
                      <a:pt x="8" y="9"/>
                    </a:moveTo>
                    <a:cubicBezTo>
                      <a:pt x="6" y="10"/>
                      <a:pt x="4" y="9"/>
                      <a:pt x="2" y="8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4"/>
                      <a:pt x="2" y="3"/>
                      <a:pt x="6" y="1"/>
                    </a:cubicBezTo>
                    <a:cubicBezTo>
                      <a:pt x="8" y="1"/>
                      <a:pt x="10" y="0"/>
                      <a:pt x="11" y="1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3"/>
                      <a:pt x="12" y="4"/>
                      <a:pt x="13" y="4"/>
                    </a:cubicBezTo>
                    <a:cubicBezTo>
                      <a:pt x="12" y="7"/>
                      <a:pt x="10" y="9"/>
                      <a:pt x="8" y="9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5" name="Freeform 1635">
                <a:extLst>
                  <a:ext uri="{FF2B5EF4-FFF2-40B4-BE49-F238E27FC236}">
                    <a16:creationId xmlns:a16="http://schemas.microsoft.com/office/drawing/2014/main" id="{7593AC63-86F1-DCBD-3744-4773F848A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241"/>
                <a:ext cx="6" cy="7"/>
              </a:xfrm>
              <a:custGeom>
                <a:avLst/>
                <a:gdLst>
                  <a:gd name="T0" fmla="*/ 14 w 4"/>
                  <a:gd name="T1" fmla="*/ 6 h 5"/>
                  <a:gd name="T2" fmla="*/ 12 w 4"/>
                  <a:gd name="T3" fmla="*/ 11 h 5"/>
                  <a:gd name="T4" fmla="*/ 0 w 4"/>
                  <a:gd name="T5" fmla="*/ 8 h 5"/>
                  <a:gd name="T6" fmla="*/ 5 w 4"/>
                  <a:gd name="T7" fmla="*/ 1 h 5"/>
                  <a:gd name="T8" fmla="*/ 14 w 4"/>
                  <a:gd name="T9" fmla="*/ 6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6" name="Freeform 1636">
                <a:extLst>
                  <a:ext uri="{FF2B5EF4-FFF2-40B4-BE49-F238E27FC236}">
                    <a16:creationId xmlns:a16="http://schemas.microsoft.com/office/drawing/2014/main" id="{6AC63EF3-137B-DE87-57CE-D65A34D250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" y="3157"/>
                <a:ext cx="131" cy="60"/>
              </a:xfrm>
              <a:custGeom>
                <a:avLst/>
                <a:gdLst>
                  <a:gd name="T0" fmla="*/ 103 w 83"/>
                  <a:gd name="T1" fmla="*/ 87 h 38"/>
                  <a:gd name="T2" fmla="*/ 39 w 83"/>
                  <a:gd name="T3" fmla="*/ 129 h 38"/>
                  <a:gd name="T4" fmla="*/ 35 w 83"/>
                  <a:gd name="T5" fmla="*/ 137 h 38"/>
                  <a:gd name="T6" fmla="*/ 8 w 83"/>
                  <a:gd name="T7" fmla="*/ 150 h 38"/>
                  <a:gd name="T8" fmla="*/ 0 w 83"/>
                  <a:gd name="T9" fmla="*/ 142 h 38"/>
                  <a:gd name="T10" fmla="*/ 0 w 83"/>
                  <a:gd name="T11" fmla="*/ 142 h 38"/>
                  <a:gd name="T12" fmla="*/ 0 w 83"/>
                  <a:gd name="T13" fmla="*/ 137 h 38"/>
                  <a:gd name="T14" fmla="*/ 60 w 83"/>
                  <a:gd name="T15" fmla="*/ 98 h 38"/>
                  <a:gd name="T16" fmla="*/ 107 w 83"/>
                  <a:gd name="T17" fmla="*/ 74 h 38"/>
                  <a:gd name="T18" fmla="*/ 145 w 83"/>
                  <a:gd name="T19" fmla="*/ 55 h 38"/>
                  <a:gd name="T20" fmla="*/ 237 w 83"/>
                  <a:gd name="T21" fmla="*/ 33 h 38"/>
                  <a:gd name="T22" fmla="*/ 279 w 83"/>
                  <a:gd name="T23" fmla="*/ 22 h 38"/>
                  <a:gd name="T24" fmla="*/ 279 w 83"/>
                  <a:gd name="T25" fmla="*/ 22 h 38"/>
                  <a:gd name="T26" fmla="*/ 287 w 83"/>
                  <a:gd name="T27" fmla="*/ 14 h 38"/>
                  <a:gd name="T28" fmla="*/ 314 w 83"/>
                  <a:gd name="T29" fmla="*/ 0 h 38"/>
                  <a:gd name="T30" fmla="*/ 322 w 83"/>
                  <a:gd name="T31" fmla="*/ 8 h 38"/>
                  <a:gd name="T32" fmla="*/ 322 w 83"/>
                  <a:gd name="T33" fmla="*/ 22 h 38"/>
                  <a:gd name="T34" fmla="*/ 284 w 83"/>
                  <a:gd name="T35" fmla="*/ 33 h 38"/>
                  <a:gd name="T36" fmla="*/ 284 w 83"/>
                  <a:gd name="T37" fmla="*/ 33 h 38"/>
                  <a:gd name="T38" fmla="*/ 103 w 83"/>
                  <a:gd name="T39" fmla="*/ 87 h 3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83" h="38">
                    <a:moveTo>
                      <a:pt x="26" y="22"/>
                    </a:moveTo>
                    <a:cubicBezTo>
                      <a:pt x="19" y="26"/>
                      <a:pt x="14" y="30"/>
                      <a:pt x="10" y="33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7" y="36"/>
                      <a:pt x="4" y="38"/>
                      <a:pt x="2" y="38"/>
                    </a:cubicBezTo>
                    <a:cubicBezTo>
                      <a:pt x="1" y="37"/>
                      <a:pt x="0" y="37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5"/>
                      <a:pt x="0" y="35"/>
                    </a:cubicBezTo>
                    <a:cubicBezTo>
                      <a:pt x="0" y="32"/>
                      <a:pt x="7" y="29"/>
                      <a:pt x="15" y="25"/>
                    </a:cubicBezTo>
                    <a:cubicBezTo>
                      <a:pt x="20" y="23"/>
                      <a:pt x="24" y="21"/>
                      <a:pt x="27" y="19"/>
                    </a:cubicBezTo>
                    <a:cubicBezTo>
                      <a:pt x="30" y="17"/>
                      <a:pt x="33" y="15"/>
                      <a:pt x="37" y="14"/>
                    </a:cubicBezTo>
                    <a:cubicBezTo>
                      <a:pt x="42" y="11"/>
                      <a:pt x="52" y="9"/>
                      <a:pt x="60" y="8"/>
                    </a:cubicBezTo>
                    <a:cubicBezTo>
                      <a:pt x="65" y="7"/>
                      <a:pt x="69" y="6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72" y="5"/>
                      <a:pt x="72" y="5"/>
                      <a:pt x="73" y="4"/>
                    </a:cubicBezTo>
                    <a:cubicBezTo>
                      <a:pt x="75" y="2"/>
                      <a:pt x="78" y="0"/>
                      <a:pt x="80" y="0"/>
                    </a:cubicBezTo>
                    <a:cubicBezTo>
                      <a:pt x="81" y="0"/>
                      <a:pt x="81" y="1"/>
                      <a:pt x="82" y="2"/>
                    </a:cubicBezTo>
                    <a:cubicBezTo>
                      <a:pt x="83" y="4"/>
                      <a:pt x="83" y="5"/>
                      <a:pt x="82" y="6"/>
                    </a:cubicBezTo>
                    <a:cubicBezTo>
                      <a:pt x="80" y="8"/>
                      <a:pt x="76" y="9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55" y="10"/>
                      <a:pt x="36" y="15"/>
                      <a:pt x="26" y="2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7" name="Freeform 1637">
                <a:extLst>
                  <a:ext uri="{FF2B5EF4-FFF2-40B4-BE49-F238E27FC236}">
                    <a16:creationId xmlns:a16="http://schemas.microsoft.com/office/drawing/2014/main" id="{3804FF80-A0DC-6D18-F32E-51120D4A00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" y="3269"/>
                <a:ext cx="15" cy="14"/>
              </a:xfrm>
              <a:custGeom>
                <a:avLst/>
                <a:gdLst>
                  <a:gd name="T0" fmla="*/ 37 w 9"/>
                  <a:gd name="T1" fmla="*/ 14 h 9"/>
                  <a:gd name="T2" fmla="*/ 28 w 9"/>
                  <a:gd name="T3" fmla="*/ 34 h 9"/>
                  <a:gd name="T4" fmla="*/ 0 w 9"/>
                  <a:gd name="T5" fmla="*/ 22 h 9"/>
                  <a:gd name="T6" fmla="*/ 13 w 9"/>
                  <a:gd name="T7" fmla="*/ 5 h 9"/>
                  <a:gd name="T8" fmla="*/ 37 w 9"/>
                  <a:gd name="T9" fmla="*/ 14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" h="9">
                    <a:moveTo>
                      <a:pt x="8" y="4"/>
                    </a:moveTo>
                    <a:cubicBezTo>
                      <a:pt x="9" y="6"/>
                      <a:pt x="8" y="8"/>
                      <a:pt x="6" y="9"/>
                    </a:cubicBezTo>
                    <a:cubicBezTo>
                      <a:pt x="3" y="9"/>
                      <a:pt x="1" y="8"/>
                      <a:pt x="0" y="6"/>
                    </a:cubicBezTo>
                    <a:cubicBezTo>
                      <a:pt x="0" y="4"/>
                      <a:pt x="1" y="2"/>
                      <a:pt x="3" y="1"/>
                    </a:cubicBezTo>
                    <a:cubicBezTo>
                      <a:pt x="5" y="0"/>
                      <a:pt x="7" y="1"/>
                      <a:pt x="8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8" name="Freeform 1638">
                <a:extLst>
                  <a:ext uri="{FF2B5EF4-FFF2-40B4-BE49-F238E27FC236}">
                    <a16:creationId xmlns:a16="http://schemas.microsoft.com/office/drawing/2014/main" id="{9E33A612-4F74-D4E7-19B3-1D3056F85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72"/>
                <a:ext cx="9" cy="10"/>
              </a:xfrm>
              <a:custGeom>
                <a:avLst/>
                <a:gdLst>
                  <a:gd name="T0" fmla="*/ 21 w 6"/>
                  <a:gd name="T1" fmla="*/ 8 h 6"/>
                  <a:gd name="T2" fmla="*/ 14 w 6"/>
                  <a:gd name="T3" fmla="*/ 28 h 6"/>
                  <a:gd name="T4" fmla="*/ 5 w 6"/>
                  <a:gd name="T5" fmla="*/ 20 h 6"/>
                  <a:gd name="T6" fmla="*/ 8 w 6"/>
                  <a:gd name="T7" fmla="*/ 0 h 6"/>
                  <a:gd name="T8" fmla="*/ 21 w 6"/>
                  <a:gd name="T9" fmla="*/ 8 h 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2"/>
                    </a:moveTo>
                    <a:cubicBezTo>
                      <a:pt x="6" y="3"/>
                      <a:pt x="6" y="5"/>
                      <a:pt x="4" y="6"/>
                    </a:cubicBezTo>
                    <a:cubicBezTo>
                      <a:pt x="3" y="6"/>
                      <a:pt x="1" y="5"/>
                      <a:pt x="1" y="4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4" y="0"/>
                      <a:pt x="5" y="0"/>
                      <a:pt x="6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9" name="Freeform 1639">
                <a:extLst>
                  <a:ext uri="{FF2B5EF4-FFF2-40B4-BE49-F238E27FC236}">
                    <a16:creationId xmlns:a16="http://schemas.microsoft.com/office/drawing/2014/main" id="{778D2ED5-321D-AA8F-2155-DADA938F04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74"/>
                <a:ext cx="9" cy="8"/>
              </a:xfrm>
              <a:custGeom>
                <a:avLst/>
                <a:gdLst>
                  <a:gd name="T0" fmla="*/ 0 w 6"/>
                  <a:gd name="T1" fmla="*/ 8 h 5"/>
                  <a:gd name="T2" fmla="*/ 5 w 6"/>
                  <a:gd name="T3" fmla="*/ 13 h 5"/>
                  <a:gd name="T4" fmla="*/ 14 w 6"/>
                  <a:gd name="T5" fmla="*/ 21 h 5"/>
                  <a:gd name="T6" fmla="*/ 21 w 6"/>
                  <a:gd name="T7" fmla="*/ 5 h 5"/>
                  <a:gd name="T8" fmla="*/ 18 w 6"/>
                  <a:gd name="T9" fmla="*/ 0 h 5"/>
                  <a:gd name="T10" fmla="*/ 14 w 6"/>
                  <a:gd name="T11" fmla="*/ 8 h 5"/>
                  <a:gd name="T12" fmla="*/ 0 w 6"/>
                  <a:gd name="T13" fmla="*/ 8 h 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0" y="2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4"/>
                      <a:pt x="3" y="5"/>
                      <a:pt x="4" y="5"/>
                    </a:cubicBezTo>
                    <a:cubicBezTo>
                      <a:pt x="6" y="4"/>
                      <a:pt x="6" y="2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5" y="1"/>
                      <a:pt x="5" y="2"/>
                      <a:pt x="4" y="2"/>
                    </a:cubicBezTo>
                    <a:cubicBezTo>
                      <a:pt x="2" y="3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0" name="Freeform 1640">
                <a:extLst>
                  <a:ext uri="{FF2B5EF4-FFF2-40B4-BE49-F238E27FC236}">
                    <a16:creationId xmlns:a16="http://schemas.microsoft.com/office/drawing/2014/main" id="{D67BD896-D650-0871-1F01-DC4E22CEE9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72"/>
                <a:ext cx="9" cy="10"/>
              </a:xfrm>
              <a:custGeom>
                <a:avLst/>
                <a:gdLst>
                  <a:gd name="T0" fmla="*/ 21 w 6"/>
                  <a:gd name="T1" fmla="*/ 8 h 6"/>
                  <a:gd name="T2" fmla="*/ 14 w 6"/>
                  <a:gd name="T3" fmla="*/ 28 h 6"/>
                  <a:gd name="T4" fmla="*/ 5 w 6"/>
                  <a:gd name="T5" fmla="*/ 20 h 6"/>
                  <a:gd name="T6" fmla="*/ 8 w 6"/>
                  <a:gd name="T7" fmla="*/ 0 h 6"/>
                  <a:gd name="T8" fmla="*/ 21 w 6"/>
                  <a:gd name="T9" fmla="*/ 8 h 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2"/>
                    </a:moveTo>
                    <a:cubicBezTo>
                      <a:pt x="6" y="3"/>
                      <a:pt x="6" y="5"/>
                      <a:pt x="4" y="6"/>
                    </a:cubicBezTo>
                    <a:cubicBezTo>
                      <a:pt x="3" y="6"/>
                      <a:pt x="1" y="5"/>
                      <a:pt x="1" y="4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4" y="0"/>
                      <a:pt x="5" y="0"/>
                      <a:pt x="6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1" name="Freeform 1641">
                <a:extLst>
                  <a:ext uri="{FF2B5EF4-FFF2-40B4-BE49-F238E27FC236}">
                    <a16:creationId xmlns:a16="http://schemas.microsoft.com/office/drawing/2014/main" id="{3DCC2AA9-4A03-810A-1550-DA6803A52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" y="3326"/>
                <a:ext cx="65" cy="110"/>
              </a:xfrm>
              <a:custGeom>
                <a:avLst/>
                <a:gdLst>
                  <a:gd name="T0" fmla="*/ 130 w 41"/>
                  <a:gd name="T1" fmla="*/ 251 h 70"/>
                  <a:gd name="T2" fmla="*/ 143 w 41"/>
                  <a:gd name="T3" fmla="*/ 185 h 70"/>
                  <a:gd name="T4" fmla="*/ 108 w 41"/>
                  <a:gd name="T5" fmla="*/ 108 h 70"/>
                  <a:gd name="T6" fmla="*/ 95 w 41"/>
                  <a:gd name="T7" fmla="*/ 20 h 70"/>
                  <a:gd name="T8" fmla="*/ 13 w 41"/>
                  <a:gd name="T9" fmla="*/ 47 h 70"/>
                  <a:gd name="T10" fmla="*/ 27 w 41"/>
                  <a:gd name="T11" fmla="*/ 195 h 70"/>
                  <a:gd name="T12" fmla="*/ 130 w 41"/>
                  <a:gd name="T13" fmla="*/ 251 h 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" h="70">
                    <a:moveTo>
                      <a:pt x="33" y="65"/>
                    </a:moveTo>
                    <a:cubicBezTo>
                      <a:pt x="39" y="61"/>
                      <a:pt x="41" y="55"/>
                      <a:pt x="36" y="48"/>
                    </a:cubicBezTo>
                    <a:cubicBezTo>
                      <a:pt x="32" y="40"/>
                      <a:pt x="28" y="35"/>
                      <a:pt x="27" y="28"/>
                    </a:cubicBezTo>
                    <a:cubicBezTo>
                      <a:pt x="25" y="20"/>
                      <a:pt x="30" y="10"/>
                      <a:pt x="24" y="5"/>
                    </a:cubicBezTo>
                    <a:cubicBezTo>
                      <a:pt x="19" y="0"/>
                      <a:pt x="7" y="1"/>
                      <a:pt x="3" y="12"/>
                    </a:cubicBezTo>
                    <a:cubicBezTo>
                      <a:pt x="0" y="23"/>
                      <a:pt x="0" y="36"/>
                      <a:pt x="7" y="50"/>
                    </a:cubicBezTo>
                    <a:cubicBezTo>
                      <a:pt x="12" y="61"/>
                      <a:pt x="21" y="70"/>
                      <a:pt x="33" y="65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2" name="Freeform 1642">
                <a:extLst>
                  <a:ext uri="{FF2B5EF4-FFF2-40B4-BE49-F238E27FC236}">
                    <a16:creationId xmlns:a16="http://schemas.microsoft.com/office/drawing/2014/main" id="{145AEB05-FB41-6420-C54E-FB4EA87794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" y="3331"/>
                <a:ext cx="58" cy="104"/>
              </a:xfrm>
              <a:custGeom>
                <a:avLst/>
                <a:gdLst>
                  <a:gd name="T0" fmla="*/ 14 w 37"/>
                  <a:gd name="T1" fmla="*/ 39 h 66"/>
                  <a:gd name="T2" fmla="*/ 47 w 37"/>
                  <a:gd name="T3" fmla="*/ 5 h 66"/>
                  <a:gd name="T4" fmla="*/ 83 w 37"/>
                  <a:gd name="T5" fmla="*/ 13 h 66"/>
                  <a:gd name="T6" fmla="*/ 94 w 37"/>
                  <a:gd name="T7" fmla="*/ 61 h 66"/>
                  <a:gd name="T8" fmla="*/ 94 w 37"/>
                  <a:gd name="T9" fmla="*/ 96 h 66"/>
                  <a:gd name="T10" fmla="*/ 129 w 37"/>
                  <a:gd name="T11" fmla="*/ 169 h 66"/>
                  <a:gd name="T12" fmla="*/ 130 w 37"/>
                  <a:gd name="T13" fmla="*/ 176 h 66"/>
                  <a:gd name="T14" fmla="*/ 138 w 37"/>
                  <a:gd name="T15" fmla="*/ 216 h 66"/>
                  <a:gd name="T16" fmla="*/ 121 w 37"/>
                  <a:gd name="T17" fmla="*/ 236 h 66"/>
                  <a:gd name="T18" fmla="*/ 116 w 37"/>
                  <a:gd name="T19" fmla="*/ 238 h 66"/>
                  <a:gd name="T20" fmla="*/ 27 w 37"/>
                  <a:gd name="T21" fmla="*/ 184 h 66"/>
                  <a:gd name="T22" fmla="*/ 14 w 37"/>
                  <a:gd name="T23" fmla="*/ 39 h 6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7" h="66">
                    <a:moveTo>
                      <a:pt x="4" y="10"/>
                    </a:moveTo>
                    <a:cubicBezTo>
                      <a:pt x="5" y="5"/>
                      <a:pt x="8" y="2"/>
                      <a:pt x="12" y="1"/>
                    </a:cubicBezTo>
                    <a:cubicBezTo>
                      <a:pt x="16" y="0"/>
                      <a:pt x="20" y="1"/>
                      <a:pt x="22" y="3"/>
                    </a:cubicBezTo>
                    <a:cubicBezTo>
                      <a:pt x="25" y="6"/>
                      <a:pt x="25" y="11"/>
                      <a:pt x="24" y="16"/>
                    </a:cubicBezTo>
                    <a:cubicBezTo>
                      <a:pt x="24" y="19"/>
                      <a:pt x="24" y="22"/>
                      <a:pt x="24" y="25"/>
                    </a:cubicBezTo>
                    <a:cubicBezTo>
                      <a:pt x="26" y="32"/>
                      <a:pt x="29" y="37"/>
                      <a:pt x="33" y="43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6" y="49"/>
                      <a:pt x="37" y="52"/>
                      <a:pt x="36" y="55"/>
                    </a:cubicBezTo>
                    <a:cubicBezTo>
                      <a:pt x="36" y="57"/>
                      <a:pt x="34" y="59"/>
                      <a:pt x="31" y="60"/>
                    </a:cubicBezTo>
                    <a:cubicBezTo>
                      <a:pt x="31" y="61"/>
                      <a:pt x="31" y="61"/>
                      <a:pt x="30" y="61"/>
                    </a:cubicBezTo>
                    <a:cubicBezTo>
                      <a:pt x="18" y="66"/>
                      <a:pt x="10" y="54"/>
                      <a:pt x="7" y="47"/>
                    </a:cubicBezTo>
                    <a:cubicBezTo>
                      <a:pt x="1" y="35"/>
                      <a:pt x="0" y="22"/>
                      <a:pt x="4" y="10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3" name="Freeform 1643">
                <a:extLst>
                  <a:ext uri="{FF2B5EF4-FFF2-40B4-BE49-F238E27FC236}">
                    <a16:creationId xmlns:a16="http://schemas.microsoft.com/office/drawing/2014/main" id="{3F329E1D-BD4B-C0CD-2244-63B7A5DC16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34"/>
                <a:ext cx="49" cy="93"/>
              </a:xfrm>
              <a:custGeom>
                <a:avLst/>
                <a:gdLst>
                  <a:gd name="T0" fmla="*/ 122 w 31"/>
                  <a:gd name="T1" fmla="*/ 199 h 59"/>
                  <a:gd name="T2" fmla="*/ 107 w 31"/>
                  <a:gd name="T3" fmla="*/ 197 h 59"/>
                  <a:gd name="T4" fmla="*/ 111 w 31"/>
                  <a:gd name="T5" fmla="*/ 181 h 59"/>
                  <a:gd name="T6" fmla="*/ 111 w 31"/>
                  <a:gd name="T7" fmla="*/ 169 h 59"/>
                  <a:gd name="T8" fmla="*/ 103 w 31"/>
                  <a:gd name="T9" fmla="*/ 151 h 59"/>
                  <a:gd name="T10" fmla="*/ 63 w 31"/>
                  <a:gd name="T11" fmla="*/ 161 h 59"/>
                  <a:gd name="T12" fmla="*/ 55 w 31"/>
                  <a:gd name="T13" fmla="*/ 151 h 59"/>
                  <a:gd name="T14" fmla="*/ 90 w 31"/>
                  <a:gd name="T15" fmla="*/ 134 h 59"/>
                  <a:gd name="T16" fmla="*/ 81 w 31"/>
                  <a:gd name="T17" fmla="*/ 115 h 59"/>
                  <a:gd name="T18" fmla="*/ 70 w 31"/>
                  <a:gd name="T19" fmla="*/ 102 h 59"/>
                  <a:gd name="T20" fmla="*/ 55 w 31"/>
                  <a:gd name="T21" fmla="*/ 95 h 59"/>
                  <a:gd name="T22" fmla="*/ 13 w 31"/>
                  <a:gd name="T23" fmla="*/ 87 h 59"/>
                  <a:gd name="T24" fmla="*/ 70 w 31"/>
                  <a:gd name="T25" fmla="*/ 79 h 59"/>
                  <a:gd name="T26" fmla="*/ 70 w 31"/>
                  <a:gd name="T27" fmla="*/ 68 h 59"/>
                  <a:gd name="T28" fmla="*/ 70 w 31"/>
                  <a:gd name="T29" fmla="*/ 61 h 59"/>
                  <a:gd name="T30" fmla="*/ 60 w 31"/>
                  <a:gd name="T31" fmla="*/ 47 h 59"/>
                  <a:gd name="T32" fmla="*/ 74 w 31"/>
                  <a:gd name="T33" fmla="*/ 39 h 59"/>
                  <a:gd name="T34" fmla="*/ 35 w 31"/>
                  <a:gd name="T35" fmla="*/ 5 h 59"/>
                  <a:gd name="T36" fmla="*/ 33 w 31"/>
                  <a:gd name="T37" fmla="*/ 13 h 59"/>
                  <a:gd name="T38" fmla="*/ 63 w 31"/>
                  <a:gd name="T39" fmla="*/ 27 h 59"/>
                  <a:gd name="T40" fmla="*/ 13 w 31"/>
                  <a:gd name="T41" fmla="*/ 22 h 59"/>
                  <a:gd name="T42" fmla="*/ 33 w 31"/>
                  <a:gd name="T43" fmla="*/ 35 h 59"/>
                  <a:gd name="T44" fmla="*/ 14 w 31"/>
                  <a:gd name="T45" fmla="*/ 43 h 59"/>
                  <a:gd name="T46" fmla="*/ 8 w 31"/>
                  <a:gd name="T47" fmla="*/ 55 h 59"/>
                  <a:gd name="T48" fmla="*/ 43 w 31"/>
                  <a:gd name="T49" fmla="*/ 74 h 59"/>
                  <a:gd name="T50" fmla="*/ 0 w 31"/>
                  <a:gd name="T51" fmla="*/ 82 h 59"/>
                  <a:gd name="T52" fmla="*/ 5 w 31"/>
                  <a:gd name="T53" fmla="*/ 125 h 59"/>
                  <a:gd name="T54" fmla="*/ 52 w 31"/>
                  <a:gd name="T55" fmla="*/ 129 h 59"/>
                  <a:gd name="T56" fmla="*/ 43 w 31"/>
                  <a:gd name="T57" fmla="*/ 143 h 59"/>
                  <a:gd name="T58" fmla="*/ 14 w 31"/>
                  <a:gd name="T59" fmla="*/ 164 h 59"/>
                  <a:gd name="T60" fmla="*/ 21 w 31"/>
                  <a:gd name="T61" fmla="*/ 177 h 59"/>
                  <a:gd name="T62" fmla="*/ 43 w 31"/>
                  <a:gd name="T63" fmla="*/ 184 h 59"/>
                  <a:gd name="T64" fmla="*/ 87 w 31"/>
                  <a:gd name="T65" fmla="*/ 169 h 59"/>
                  <a:gd name="T66" fmla="*/ 60 w 31"/>
                  <a:gd name="T67" fmla="*/ 197 h 59"/>
                  <a:gd name="T68" fmla="*/ 52 w 31"/>
                  <a:gd name="T69" fmla="*/ 216 h 59"/>
                  <a:gd name="T70" fmla="*/ 103 w 31"/>
                  <a:gd name="T71" fmla="*/ 219 h 59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31" h="59">
                    <a:moveTo>
                      <a:pt x="26" y="56"/>
                    </a:moveTo>
                    <a:cubicBezTo>
                      <a:pt x="29" y="55"/>
                      <a:pt x="30" y="53"/>
                      <a:pt x="31" y="51"/>
                    </a:cubicBezTo>
                    <a:cubicBezTo>
                      <a:pt x="31" y="51"/>
                      <a:pt x="31" y="50"/>
                      <a:pt x="31" y="50"/>
                    </a:cubicBezTo>
                    <a:cubicBezTo>
                      <a:pt x="31" y="48"/>
                      <a:pt x="29" y="49"/>
                      <a:pt x="27" y="50"/>
                    </a:cubicBezTo>
                    <a:cubicBezTo>
                      <a:pt x="25" y="51"/>
                      <a:pt x="20" y="54"/>
                      <a:pt x="19" y="53"/>
                    </a:cubicBezTo>
                    <a:cubicBezTo>
                      <a:pt x="17" y="51"/>
                      <a:pt x="27" y="47"/>
                      <a:pt x="28" y="46"/>
                    </a:cubicBezTo>
                    <a:cubicBezTo>
                      <a:pt x="29" y="45"/>
                      <a:pt x="29" y="45"/>
                      <a:pt x="29" y="44"/>
                    </a:cubicBezTo>
                    <a:cubicBezTo>
                      <a:pt x="28" y="44"/>
                      <a:pt x="28" y="43"/>
                      <a:pt x="28" y="43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1"/>
                      <a:pt x="26" y="40"/>
                      <a:pt x="26" y="39"/>
                    </a:cubicBezTo>
                    <a:cubicBezTo>
                      <a:pt x="25" y="38"/>
                      <a:pt x="24" y="38"/>
                      <a:pt x="23" y="38"/>
                    </a:cubicBezTo>
                    <a:cubicBezTo>
                      <a:pt x="21" y="38"/>
                      <a:pt x="19" y="40"/>
                      <a:pt x="16" y="41"/>
                    </a:cubicBezTo>
                    <a:cubicBezTo>
                      <a:pt x="13" y="42"/>
                      <a:pt x="10" y="44"/>
                      <a:pt x="9" y="43"/>
                    </a:cubicBezTo>
                    <a:cubicBezTo>
                      <a:pt x="9" y="41"/>
                      <a:pt x="11" y="40"/>
                      <a:pt x="14" y="39"/>
                    </a:cubicBezTo>
                    <a:cubicBezTo>
                      <a:pt x="18" y="37"/>
                      <a:pt x="23" y="36"/>
                      <a:pt x="23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2" y="33"/>
                      <a:pt x="21" y="32"/>
                      <a:pt x="21" y="30"/>
                    </a:cubicBezTo>
                    <a:cubicBezTo>
                      <a:pt x="21" y="30"/>
                      <a:pt x="20" y="30"/>
                      <a:pt x="20" y="29"/>
                    </a:cubicBezTo>
                    <a:cubicBezTo>
                      <a:pt x="19" y="28"/>
                      <a:pt x="10" y="32"/>
                      <a:pt x="9" y="30"/>
                    </a:cubicBezTo>
                    <a:cubicBezTo>
                      <a:pt x="9" y="28"/>
                      <a:pt x="15" y="27"/>
                      <a:pt x="18" y="26"/>
                    </a:cubicBezTo>
                    <a:cubicBezTo>
                      <a:pt x="18" y="26"/>
                      <a:pt x="19" y="25"/>
                      <a:pt x="18" y="24"/>
                    </a:cubicBezTo>
                    <a:cubicBezTo>
                      <a:pt x="17" y="23"/>
                      <a:pt x="16" y="24"/>
                      <a:pt x="14" y="24"/>
                    </a:cubicBezTo>
                    <a:cubicBezTo>
                      <a:pt x="12" y="24"/>
                      <a:pt x="8" y="25"/>
                      <a:pt x="6" y="25"/>
                    </a:cubicBezTo>
                    <a:cubicBezTo>
                      <a:pt x="4" y="25"/>
                      <a:pt x="3" y="23"/>
                      <a:pt x="3" y="22"/>
                    </a:cubicBezTo>
                    <a:cubicBezTo>
                      <a:pt x="4" y="20"/>
                      <a:pt x="9" y="20"/>
                      <a:pt x="12" y="20"/>
                    </a:cubicBezTo>
                    <a:cubicBezTo>
                      <a:pt x="14" y="20"/>
                      <a:pt x="16" y="20"/>
                      <a:pt x="18" y="20"/>
                    </a:cubicBezTo>
                    <a:cubicBezTo>
                      <a:pt x="18" y="19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7"/>
                    </a:cubicBezTo>
                    <a:cubicBezTo>
                      <a:pt x="19" y="17"/>
                      <a:pt x="18" y="17"/>
                      <a:pt x="18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5"/>
                      <a:pt x="16" y="15"/>
                      <a:pt x="15" y="15"/>
                    </a:cubicBezTo>
                    <a:cubicBezTo>
                      <a:pt x="13" y="14"/>
                      <a:pt x="13" y="12"/>
                      <a:pt x="15" y="12"/>
                    </a:cubicBezTo>
                    <a:cubicBezTo>
                      <a:pt x="16" y="12"/>
                      <a:pt x="17" y="12"/>
                      <a:pt x="18" y="11"/>
                    </a:cubicBezTo>
                    <a:cubicBezTo>
                      <a:pt x="18" y="11"/>
                      <a:pt x="19" y="11"/>
                      <a:pt x="19" y="10"/>
                    </a:cubicBezTo>
                    <a:cubicBezTo>
                      <a:pt x="19" y="7"/>
                      <a:pt x="19" y="5"/>
                      <a:pt x="18" y="3"/>
                    </a:cubicBezTo>
                    <a:cubicBezTo>
                      <a:pt x="16" y="1"/>
                      <a:pt x="12" y="0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7" y="2"/>
                      <a:pt x="8" y="3"/>
                    </a:cubicBezTo>
                    <a:cubicBezTo>
                      <a:pt x="9" y="3"/>
                      <a:pt x="11" y="5"/>
                      <a:pt x="13" y="5"/>
                    </a:cubicBezTo>
                    <a:cubicBezTo>
                      <a:pt x="15" y="5"/>
                      <a:pt x="16" y="5"/>
                      <a:pt x="16" y="7"/>
                    </a:cubicBezTo>
                    <a:cubicBezTo>
                      <a:pt x="15" y="8"/>
                      <a:pt x="11" y="6"/>
                      <a:pt x="8" y="6"/>
                    </a:cubicBezTo>
                    <a:cubicBezTo>
                      <a:pt x="7" y="5"/>
                      <a:pt x="5" y="6"/>
                      <a:pt x="3" y="6"/>
                    </a:cubicBezTo>
                    <a:cubicBezTo>
                      <a:pt x="2" y="7"/>
                      <a:pt x="2" y="8"/>
                      <a:pt x="3" y="8"/>
                    </a:cubicBezTo>
                    <a:cubicBezTo>
                      <a:pt x="5" y="9"/>
                      <a:pt x="7" y="9"/>
                      <a:pt x="8" y="9"/>
                    </a:cubicBezTo>
                    <a:cubicBezTo>
                      <a:pt x="10" y="9"/>
                      <a:pt x="12" y="8"/>
                      <a:pt x="12" y="10"/>
                    </a:cubicBezTo>
                    <a:cubicBezTo>
                      <a:pt x="11" y="11"/>
                      <a:pt x="7" y="10"/>
                      <a:pt x="4" y="11"/>
                    </a:cubicBezTo>
                    <a:cubicBezTo>
                      <a:pt x="3" y="11"/>
                      <a:pt x="2" y="11"/>
                      <a:pt x="2" y="11"/>
                    </a:cubicBezTo>
                    <a:cubicBezTo>
                      <a:pt x="1" y="12"/>
                      <a:pt x="0" y="13"/>
                      <a:pt x="2" y="14"/>
                    </a:cubicBezTo>
                    <a:cubicBezTo>
                      <a:pt x="3" y="16"/>
                      <a:pt x="15" y="14"/>
                      <a:pt x="15" y="17"/>
                    </a:cubicBezTo>
                    <a:cubicBezTo>
                      <a:pt x="15" y="19"/>
                      <a:pt x="13" y="19"/>
                      <a:pt x="11" y="19"/>
                    </a:cubicBezTo>
                    <a:cubicBezTo>
                      <a:pt x="9" y="19"/>
                      <a:pt x="4" y="19"/>
                      <a:pt x="2" y="20"/>
                    </a:cubicBezTo>
                    <a:cubicBezTo>
                      <a:pt x="1" y="20"/>
                      <a:pt x="0" y="20"/>
                      <a:pt x="0" y="21"/>
                    </a:cubicBezTo>
                    <a:cubicBezTo>
                      <a:pt x="0" y="24"/>
                      <a:pt x="0" y="26"/>
                      <a:pt x="0" y="29"/>
                    </a:cubicBezTo>
                    <a:cubicBezTo>
                      <a:pt x="0" y="29"/>
                      <a:pt x="1" y="31"/>
                      <a:pt x="1" y="32"/>
                    </a:cubicBezTo>
                    <a:cubicBezTo>
                      <a:pt x="1" y="33"/>
                      <a:pt x="2" y="35"/>
                      <a:pt x="3" y="35"/>
                    </a:cubicBezTo>
                    <a:cubicBezTo>
                      <a:pt x="5" y="36"/>
                      <a:pt x="11" y="33"/>
                      <a:pt x="13" y="33"/>
                    </a:cubicBezTo>
                    <a:cubicBezTo>
                      <a:pt x="15" y="32"/>
                      <a:pt x="17" y="32"/>
                      <a:pt x="17" y="33"/>
                    </a:cubicBezTo>
                    <a:cubicBezTo>
                      <a:pt x="17" y="36"/>
                      <a:pt x="13" y="36"/>
                      <a:pt x="11" y="37"/>
                    </a:cubicBezTo>
                    <a:cubicBezTo>
                      <a:pt x="9" y="38"/>
                      <a:pt x="5" y="39"/>
                      <a:pt x="4" y="40"/>
                    </a:cubicBezTo>
                    <a:cubicBezTo>
                      <a:pt x="4" y="40"/>
                      <a:pt x="4" y="42"/>
                      <a:pt x="4" y="42"/>
                    </a:cubicBezTo>
                    <a:cubicBezTo>
                      <a:pt x="4" y="43"/>
                      <a:pt x="4" y="43"/>
                      <a:pt x="5" y="44"/>
                    </a:cubicBezTo>
                    <a:cubicBezTo>
                      <a:pt x="5" y="44"/>
                      <a:pt x="5" y="45"/>
                      <a:pt x="5" y="45"/>
                    </a:cubicBezTo>
                    <a:cubicBezTo>
                      <a:pt x="6" y="46"/>
                      <a:pt x="7" y="47"/>
                      <a:pt x="7" y="47"/>
                    </a:cubicBezTo>
                    <a:cubicBezTo>
                      <a:pt x="8" y="48"/>
                      <a:pt x="10" y="48"/>
                      <a:pt x="11" y="47"/>
                    </a:cubicBezTo>
                    <a:cubicBezTo>
                      <a:pt x="14" y="46"/>
                      <a:pt x="16" y="45"/>
                      <a:pt x="18" y="43"/>
                    </a:cubicBezTo>
                    <a:cubicBezTo>
                      <a:pt x="20" y="42"/>
                      <a:pt x="21" y="42"/>
                      <a:pt x="22" y="43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19" y="47"/>
                      <a:pt x="16" y="49"/>
                      <a:pt x="15" y="50"/>
                    </a:cubicBezTo>
                    <a:cubicBezTo>
                      <a:pt x="13" y="51"/>
                      <a:pt x="12" y="52"/>
                      <a:pt x="12" y="53"/>
                    </a:cubicBezTo>
                    <a:cubicBezTo>
                      <a:pt x="12" y="54"/>
                      <a:pt x="12" y="55"/>
                      <a:pt x="13" y="55"/>
                    </a:cubicBezTo>
                    <a:cubicBezTo>
                      <a:pt x="16" y="57"/>
                      <a:pt x="20" y="59"/>
                      <a:pt x="26" y="57"/>
                    </a:cubicBezTo>
                    <a:cubicBezTo>
                      <a:pt x="26" y="56"/>
                      <a:pt x="26" y="56"/>
                      <a:pt x="26" y="56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4" name="Freeform 1644">
                <a:extLst>
                  <a:ext uri="{FF2B5EF4-FFF2-40B4-BE49-F238E27FC236}">
                    <a16:creationId xmlns:a16="http://schemas.microsoft.com/office/drawing/2014/main" id="{A54DF6AF-E02D-34A1-9D49-B464183B63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94" y="3334"/>
                <a:ext cx="27" cy="20"/>
              </a:xfrm>
              <a:custGeom>
                <a:avLst/>
                <a:gdLst>
                  <a:gd name="T0" fmla="*/ 68 w 17"/>
                  <a:gd name="T1" fmla="*/ 35 h 13"/>
                  <a:gd name="T2" fmla="*/ 64 w 17"/>
                  <a:gd name="T3" fmla="*/ 12 h 13"/>
                  <a:gd name="T4" fmla="*/ 27 w 17"/>
                  <a:gd name="T5" fmla="*/ 5 h 13"/>
                  <a:gd name="T6" fmla="*/ 25 w 17"/>
                  <a:gd name="T7" fmla="*/ 5 h 13"/>
                  <a:gd name="T8" fmla="*/ 25 w 17"/>
                  <a:gd name="T9" fmla="*/ 12 h 13"/>
                  <a:gd name="T10" fmla="*/ 40 w 17"/>
                  <a:gd name="T11" fmla="*/ 14 h 13"/>
                  <a:gd name="T12" fmla="*/ 35 w 17"/>
                  <a:gd name="T13" fmla="*/ 14 h 13"/>
                  <a:gd name="T14" fmla="*/ 43 w 17"/>
                  <a:gd name="T15" fmla="*/ 12 h 13"/>
                  <a:gd name="T16" fmla="*/ 52 w 17"/>
                  <a:gd name="T17" fmla="*/ 12 h 13"/>
                  <a:gd name="T18" fmla="*/ 60 w 17"/>
                  <a:gd name="T19" fmla="*/ 22 h 13"/>
                  <a:gd name="T20" fmla="*/ 56 w 17"/>
                  <a:gd name="T21" fmla="*/ 35 h 13"/>
                  <a:gd name="T22" fmla="*/ 40 w 17"/>
                  <a:gd name="T23" fmla="*/ 43 h 13"/>
                  <a:gd name="T24" fmla="*/ 25 w 17"/>
                  <a:gd name="T25" fmla="*/ 43 h 13"/>
                  <a:gd name="T26" fmla="*/ 27 w 17"/>
                  <a:gd name="T27" fmla="*/ 40 h 13"/>
                  <a:gd name="T28" fmla="*/ 25 w 17"/>
                  <a:gd name="T29" fmla="*/ 40 h 13"/>
                  <a:gd name="T30" fmla="*/ 16 w 17"/>
                  <a:gd name="T31" fmla="*/ 43 h 13"/>
                  <a:gd name="T32" fmla="*/ 25 w 17"/>
                  <a:gd name="T33" fmla="*/ 48 h 13"/>
                  <a:gd name="T34" fmla="*/ 35 w 17"/>
                  <a:gd name="T35" fmla="*/ 48 h 13"/>
                  <a:gd name="T36" fmla="*/ 48 w 17"/>
                  <a:gd name="T37" fmla="*/ 48 h 13"/>
                  <a:gd name="T38" fmla="*/ 52 w 17"/>
                  <a:gd name="T39" fmla="*/ 43 h 13"/>
                  <a:gd name="T40" fmla="*/ 64 w 17"/>
                  <a:gd name="T41" fmla="*/ 40 h 13"/>
                  <a:gd name="T42" fmla="*/ 68 w 17"/>
                  <a:gd name="T43" fmla="*/ 35 h 13"/>
                  <a:gd name="T44" fmla="*/ 25 w 17"/>
                  <a:gd name="T45" fmla="*/ 22 h 13"/>
                  <a:gd name="T46" fmla="*/ 5 w 17"/>
                  <a:gd name="T47" fmla="*/ 22 h 13"/>
                  <a:gd name="T48" fmla="*/ 5 w 17"/>
                  <a:gd name="T49" fmla="*/ 28 h 13"/>
                  <a:gd name="T50" fmla="*/ 13 w 17"/>
                  <a:gd name="T51" fmla="*/ 34 h 13"/>
                  <a:gd name="T52" fmla="*/ 16 w 17"/>
                  <a:gd name="T53" fmla="*/ 28 h 13"/>
                  <a:gd name="T54" fmla="*/ 33 w 17"/>
                  <a:gd name="T55" fmla="*/ 26 h 13"/>
                  <a:gd name="T56" fmla="*/ 27 w 17"/>
                  <a:gd name="T57" fmla="*/ 28 h 13"/>
                  <a:gd name="T58" fmla="*/ 40 w 17"/>
                  <a:gd name="T59" fmla="*/ 28 h 13"/>
                  <a:gd name="T60" fmla="*/ 48 w 17"/>
                  <a:gd name="T61" fmla="*/ 26 h 13"/>
                  <a:gd name="T62" fmla="*/ 25 w 17"/>
                  <a:gd name="T63" fmla="*/ 22 h 13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7" h="13">
                    <a:moveTo>
                      <a:pt x="17" y="10"/>
                    </a:moveTo>
                    <a:cubicBezTo>
                      <a:pt x="17" y="7"/>
                      <a:pt x="17" y="5"/>
                      <a:pt x="16" y="3"/>
                    </a:cubicBezTo>
                    <a:cubicBezTo>
                      <a:pt x="14" y="1"/>
                      <a:pt x="10" y="0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5" y="2"/>
                      <a:pt x="6" y="3"/>
                    </a:cubicBezTo>
                    <a:cubicBezTo>
                      <a:pt x="7" y="3"/>
                      <a:pt x="8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3"/>
                      <a:pt x="13" y="3"/>
                    </a:cubicBezTo>
                    <a:cubicBezTo>
                      <a:pt x="14" y="3"/>
                      <a:pt x="15" y="4"/>
                      <a:pt x="15" y="6"/>
                    </a:cubicBezTo>
                    <a:cubicBezTo>
                      <a:pt x="16" y="7"/>
                      <a:pt x="16" y="9"/>
                      <a:pt x="14" y="10"/>
                    </a:cubicBezTo>
                    <a:cubicBezTo>
                      <a:pt x="12" y="10"/>
                      <a:pt x="11" y="11"/>
                      <a:pt x="10" y="12"/>
                    </a:cubicBezTo>
                    <a:cubicBezTo>
                      <a:pt x="8" y="12"/>
                      <a:pt x="7" y="13"/>
                      <a:pt x="6" y="12"/>
                    </a:cubicBezTo>
                    <a:cubicBezTo>
                      <a:pt x="6" y="12"/>
                      <a:pt x="7" y="11"/>
                      <a:pt x="7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11"/>
                      <a:pt x="4" y="12"/>
                      <a:pt x="4" y="12"/>
                    </a:cubicBezTo>
                    <a:cubicBezTo>
                      <a:pt x="4" y="13"/>
                      <a:pt x="6" y="13"/>
                      <a:pt x="6" y="13"/>
                    </a:cubicBezTo>
                    <a:cubicBezTo>
                      <a:pt x="7" y="13"/>
                      <a:pt x="8" y="13"/>
                      <a:pt x="9" y="13"/>
                    </a:cubicBezTo>
                    <a:cubicBezTo>
                      <a:pt x="10" y="13"/>
                      <a:pt x="11" y="13"/>
                      <a:pt x="12" y="13"/>
                    </a:cubicBezTo>
                    <a:cubicBezTo>
                      <a:pt x="12" y="12"/>
                      <a:pt x="12" y="12"/>
                      <a:pt x="13" y="12"/>
                    </a:cubicBezTo>
                    <a:cubicBezTo>
                      <a:pt x="14" y="12"/>
                      <a:pt x="15" y="12"/>
                      <a:pt x="16" y="11"/>
                    </a:cubicBezTo>
                    <a:cubicBezTo>
                      <a:pt x="16" y="11"/>
                      <a:pt x="17" y="11"/>
                      <a:pt x="17" y="10"/>
                    </a:cubicBezTo>
                    <a:close/>
                    <a:moveTo>
                      <a:pt x="6" y="6"/>
                    </a:moveTo>
                    <a:cubicBezTo>
                      <a:pt x="5" y="5"/>
                      <a:pt x="3" y="6"/>
                      <a:pt x="1" y="6"/>
                    </a:cubicBezTo>
                    <a:cubicBezTo>
                      <a:pt x="0" y="7"/>
                      <a:pt x="0" y="8"/>
                      <a:pt x="1" y="8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3" y="8"/>
                      <a:pt x="4" y="8"/>
                      <a:pt x="4" y="8"/>
                    </a:cubicBezTo>
                    <a:cubicBezTo>
                      <a:pt x="5" y="8"/>
                      <a:pt x="7" y="6"/>
                      <a:pt x="8" y="7"/>
                    </a:cubicBezTo>
                    <a:cubicBezTo>
                      <a:pt x="8" y="8"/>
                      <a:pt x="8" y="8"/>
                      <a:pt x="7" y="8"/>
                    </a:cubicBezTo>
                    <a:cubicBezTo>
                      <a:pt x="8" y="8"/>
                      <a:pt x="9" y="8"/>
                      <a:pt x="10" y="8"/>
                    </a:cubicBezTo>
                    <a:cubicBezTo>
                      <a:pt x="11" y="8"/>
                      <a:pt x="11" y="7"/>
                      <a:pt x="12" y="7"/>
                    </a:cubicBezTo>
                    <a:cubicBezTo>
                      <a:pt x="10" y="7"/>
                      <a:pt x="8" y="6"/>
                      <a:pt x="6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5" name="Freeform 1645">
                <a:extLst>
                  <a:ext uri="{FF2B5EF4-FFF2-40B4-BE49-F238E27FC236}">
                    <a16:creationId xmlns:a16="http://schemas.microsoft.com/office/drawing/2014/main" id="{0A96897B-E636-3C52-8AEE-FD570D20F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51"/>
                <a:ext cx="11" cy="6"/>
              </a:xfrm>
              <a:custGeom>
                <a:avLst/>
                <a:gdLst>
                  <a:gd name="T0" fmla="*/ 14 w 7"/>
                  <a:gd name="T1" fmla="*/ 12 h 4"/>
                  <a:gd name="T2" fmla="*/ 14 w 7"/>
                  <a:gd name="T3" fmla="*/ 5 h 4"/>
                  <a:gd name="T4" fmla="*/ 27 w 7"/>
                  <a:gd name="T5" fmla="*/ 0 h 4"/>
                  <a:gd name="T6" fmla="*/ 20 w 7"/>
                  <a:gd name="T7" fmla="*/ 0 h 4"/>
                  <a:gd name="T8" fmla="*/ 14 w 7"/>
                  <a:gd name="T9" fmla="*/ 0 h 4"/>
                  <a:gd name="T10" fmla="*/ 8 w 7"/>
                  <a:gd name="T11" fmla="*/ 0 h 4"/>
                  <a:gd name="T12" fmla="*/ 8 w 7"/>
                  <a:gd name="T13" fmla="*/ 12 h 4"/>
                  <a:gd name="T14" fmla="*/ 13 w 7"/>
                  <a:gd name="T15" fmla="*/ 14 h 4"/>
                  <a:gd name="T16" fmla="*/ 14 w 7"/>
                  <a:gd name="T17" fmla="*/ 12 h 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" h="4">
                    <a:moveTo>
                      <a:pt x="4" y="3"/>
                    </a:moveTo>
                    <a:cubicBezTo>
                      <a:pt x="3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0" y="2"/>
                      <a:pt x="2" y="3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6" name="Freeform 1646">
                <a:extLst>
                  <a:ext uri="{FF2B5EF4-FFF2-40B4-BE49-F238E27FC236}">
                    <a16:creationId xmlns:a16="http://schemas.microsoft.com/office/drawing/2014/main" id="{0CE5276F-38F4-6EB9-B23F-D0D90BF502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356"/>
                <a:ext cx="14" cy="9"/>
              </a:xfrm>
              <a:custGeom>
                <a:avLst/>
                <a:gdLst>
                  <a:gd name="T0" fmla="*/ 22 w 9"/>
                  <a:gd name="T1" fmla="*/ 12 h 6"/>
                  <a:gd name="T2" fmla="*/ 14 w 9"/>
                  <a:gd name="T3" fmla="*/ 14 h 6"/>
                  <a:gd name="T4" fmla="*/ 8 w 9"/>
                  <a:gd name="T5" fmla="*/ 18 h 6"/>
                  <a:gd name="T6" fmla="*/ 5 w 9"/>
                  <a:gd name="T7" fmla="*/ 21 h 6"/>
                  <a:gd name="T8" fmla="*/ 0 w 9"/>
                  <a:gd name="T9" fmla="*/ 21 h 6"/>
                  <a:gd name="T10" fmla="*/ 8 w 9"/>
                  <a:gd name="T11" fmla="*/ 21 h 6"/>
                  <a:gd name="T12" fmla="*/ 30 w 9"/>
                  <a:gd name="T13" fmla="*/ 21 h 6"/>
                  <a:gd name="T14" fmla="*/ 30 w 9"/>
                  <a:gd name="T15" fmla="*/ 14 h 6"/>
                  <a:gd name="T16" fmla="*/ 30 w 9"/>
                  <a:gd name="T17" fmla="*/ 12 h 6"/>
                  <a:gd name="T18" fmla="*/ 30 w 9"/>
                  <a:gd name="T19" fmla="*/ 12 h 6"/>
                  <a:gd name="T20" fmla="*/ 30 w 9"/>
                  <a:gd name="T21" fmla="*/ 8 h 6"/>
                  <a:gd name="T22" fmla="*/ 19 w 9"/>
                  <a:gd name="T23" fmla="*/ 5 h 6"/>
                  <a:gd name="T24" fmla="*/ 14 w 9"/>
                  <a:gd name="T25" fmla="*/ 0 h 6"/>
                  <a:gd name="T26" fmla="*/ 14 w 9"/>
                  <a:gd name="T27" fmla="*/ 0 h 6"/>
                  <a:gd name="T28" fmla="*/ 22 w 9"/>
                  <a:gd name="T29" fmla="*/ 12 h 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9" h="6">
                    <a:moveTo>
                      <a:pt x="6" y="3"/>
                    </a:moveTo>
                    <a:cubicBezTo>
                      <a:pt x="6" y="4"/>
                      <a:pt x="6" y="4"/>
                      <a:pt x="4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4" y="6"/>
                      <a:pt x="6" y="6"/>
                      <a:pt x="8" y="6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7" name="Freeform 1647">
                <a:extLst>
                  <a:ext uri="{FF2B5EF4-FFF2-40B4-BE49-F238E27FC236}">
                    <a16:creationId xmlns:a16="http://schemas.microsoft.com/office/drawing/2014/main" id="{D4D4169E-90A2-B7C1-BA5C-B5F871109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65"/>
                <a:ext cx="6" cy="8"/>
              </a:xfrm>
              <a:custGeom>
                <a:avLst/>
                <a:gdLst>
                  <a:gd name="T0" fmla="*/ 0 w 4"/>
                  <a:gd name="T1" fmla="*/ 21 h 5"/>
                  <a:gd name="T2" fmla="*/ 8 w 4"/>
                  <a:gd name="T3" fmla="*/ 13 h 5"/>
                  <a:gd name="T4" fmla="*/ 12 w 4"/>
                  <a:gd name="T5" fmla="*/ 8 h 5"/>
                  <a:gd name="T6" fmla="*/ 12 w 4"/>
                  <a:gd name="T7" fmla="*/ 8 h 5"/>
                  <a:gd name="T8" fmla="*/ 14 w 4"/>
                  <a:gd name="T9" fmla="*/ 8 h 5"/>
                  <a:gd name="T10" fmla="*/ 8 w 4"/>
                  <a:gd name="T11" fmla="*/ 5 h 5"/>
                  <a:gd name="T12" fmla="*/ 5 w 4"/>
                  <a:gd name="T13" fmla="*/ 0 h 5"/>
                  <a:gd name="T14" fmla="*/ 0 w 4"/>
                  <a:gd name="T15" fmla="*/ 5 h 5"/>
                  <a:gd name="T16" fmla="*/ 0 w 4"/>
                  <a:gd name="T17" fmla="*/ 21 h 5"/>
                  <a:gd name="T18" fmla="*/ 0 w 4"/>
                  <a:gd name="T19" fmla="*/ 21 h 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1" y="5"/>
                      <a:pt x="2" y="4"/>
                      <a:pt x="2" y="3"/>
                    </a:cubicBezTo>
                    <a:cubicBezTo>
                      <a:pt x="2" y="3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8" name="Freeform 1648">
                <a:extLst>
                  <a:ext uri="{FF2B5EF4-FFF2-40B4-BE49-F238E27FC236}">
                    <a16:creationId xmlns:a16="http://schemas.microsoft.com/office/drawing/2014/main" id="{78985130-A14F-BF0C-EB4C-7B20DDDEB6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" y="3370"/>
                <a:ext cx="22" cy="8"/>
              </a:xfrm>
              <a:custGeom>
                <a:avLst/>
                <a:gdLst>
                  <a:gd name="T0" fmla="*/ 31 w 14"/>
                  <a:gd name="T1" fmla="*/ 21 h 5"/>
                  <a:gd name="T2" fmla="*/ 49 w 14"/>
                  <a:gd name="T3" fmla="*/ 13 h 5"/>
                  <a:gd name="T4" fmla="*/ 49 w 14"/>
                  <a:gd name="T5" fmla="*/ 5 h 5"/>
                  <a:gd name="T6" fmla="*/ 35 w 14"/>
                  <a:gd name="T7" fmla="*/ 5 h 5"/>
                  <a:gd name="T8" fmla="*/ 5 w 14"/>
                  <a:gd name="T9" fmla="*/ 8 h 5"/>
                  <a:gd name="T10" fmla="*/ 0 w 14"/>
                  <a:gd name="T11" fmla="*/ 8 h 5"/>
                  <a:gd name="T12" fmla="*/ 27 w 14"/>
                  <a:gd name="T13" fmla="*/ 8 h 5"/>
                  <a:gd name="T14" fmla="*/ 31 w 14"/>
                  <a:gd name="T15" fmla="*/ 21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" h="5">
                    <a:moveTo>
                      <a:pt x="8" y="5"/>
                    </a:moveTo>
                    <a:cubicBezTo>
                      <a:pt x="9" y="4"/>
                      <a:pt x="11" y="4"/>
                      <a:pt x="13" y="3"/>
                    </a:cubicBezTo>
                    <a:cubicBezTo>
                      <a:pt x="13" y="3"/>
                      <a:pt x="14" y="2"/>
                      <a:pt x="13" y="1"/>
                    </a:cubicBezTo>
                    <a:cubicBezTo>
                      <a:pt x="12" y="0"/>
                      <a:pt x="11" y="1"/>
                      <a:pt x="9" y="1"/>
                    </a:cubicBezTo>
                    <a:cubicBezTo>
                      <a:pt x="7" y="1"/>
                      <a:pt x="3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5" y="2"/>
                      <a:pt x="7" y="2"/>
                    </a:cubicBezTo>
                    <a:cubicBezTo>
                      <a:pt x="8" y="3"/>
                      <a:pt x="8" y="4"/>
                      <a:pt x="8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9" name="Freeform 1649">
                <a:extLst>
                  <a:ext uri="{FF2B5EF4-FFF2-40B4-BE49-F238E27FC236}">
                    <a16:creationId xmlns:a16="http://schemas.microsoft.com/office/drawing/2014/main" id="{B4EE720C-E4CE-09DB-0775-602FB6AF8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78"/>
                <a:ext cx="26" cy="13"/>
              </a:xfrm>
              <a:custGeom>
                <a:avLst/>
                <a:gdLst>
                  <a:gd name="T0" fmla="*/ 61 w 17"/>
                  <a:gd name="T1" fmla="*/ 26 h 8"/>
                  <a:gd name="T2" fmla="*/ 61 w 17"/>
                  <a:gd name="T3" fmla="*/ 26 h 8"/>
                  <a:gd name="T4" fmla="*/ 54 w 17"/>
                  <a:gd name="T5" fmla="*/ 8 h 8"/>
                  <a:gd name="T6" fmla="*/ 49 w 17"/>
                  <a:gd name="T7" fmla="*/ 5 h 8"/>
                  <a:gd name="T8" fmla="*/ 12 w 17"/>
                  <a:gd name="T9" fmla="*/ 8 h 8"/>
                  <a:gd name="T10" fmla="*/ 12 w 17"/>
                  <a:gd name="T11" fmla="*/ 8 h 8"/>
                  <a:gd name="T12" fmla="*/ 12 w 17"/>
                  <a:gd name="T13" fmla="*/ 8 h 8"/>
                  <a:gd name="T14" fmla="*/ 0 w 17"/>
                  <a:gd name="T15" fmla="*/ 13 h 8"/>
                  <a:gd name="T16" fmla="*/ 14 w 17"/>
                  <a:gd name="T17" fmla="*/ 18 h 8"/>
                  <a:gd name="T18" fmla="*/ 35 w 17"/>
                  <a:gd name="T19" fmla="*/ 13 h 8"/>
                  <a:gd name="T20" fmla="*/ 40 w 17"/>
                  <a:gd name="T21" fmla="*/ 26 h 8"/>
                  <a:gd name="T22" fmla="*/ 47 w 17"/>
                  <a:gd name="T23" fmla="*/ 29 h 8"/>
                  <a:gd name="T24" fmla="*/ 57 w 17"/>
                  <a:gd name="T25" fmla="*/ 34 h 8"/>
                  <a:gd name="T26" fmla="*/ 61 w 17"/>
                  <a:gd name="T27" fmla="*/ 26 h 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7" h="8">
                    <a:moveTo>
                      <a:pt x="17" y="6"/>
                    </a:moveTo>
                    <a:cubicBezTo>
                      <a:pt x="17" y="6"/>
                      <a:pt x="17" y="6"/>
                      <a:pt x="17" y="6"/>
                    </a:cubicBezTo>
                    <a:cubicBezTo>
                      <a:pt x="16" y="5"/>
                      <a:pt x="15" y="4"/>
                      <a:pt x="15" y="2"/>
                    </a:cubicBezTo>
                    <a:cubicBezTo>
                      <a:pt x="15" y="2"/>
                      <a:pt x="14" y="2"/>
                      <a:pt x="14" y="1"/>
                    </a:cubicBezTo>
                    <a:cubicBezTo>
                      <a:pt x="13" y="0"/>
                      <a:pt x="4" y="4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2"/>
                      <a:pt x="0" y="3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6" y="4"/>
                      <a:pt x="9" y="3"/>
                      <a:pt x="10" y="3"/>
                    </a:cubicBezTo>
                    <a:cubicBezTo>
                      <a:pt x="12" y="3"/>
                      <a:pt x="14" y="7"/>
                      <a:pt x="11" y="6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4" y="7"/>
                      <a:pt x="15" y="8"/>
                      <a:pt x="16" y="8"/>
                    </a:cubicBezTo>
                    <a:cubicBezTo>
                      <a:pt x="16" y="7"/>
                      <a:pt x="17" y="7"/>
                      <a:pt x="17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0" name="Freeform 1650">
                <a:extLst>
                  <a:ext uri="{FF2B5EF4-FFF2-40B4-BE49-F238E27FC236}">
                    <a16:creationId xmlns:a16="http://schemas.microsoft.com/office/drawing/2014/main" id="{FCEB66DF-C85D-9DDD-45BD-3FC58C270C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94"/>
                <a:ext cx="36" cy="16"/>
              </a:xfrm>
              <a:custGeom>
                <a:avLst/>
                <a:gdLst>
                  <a:gd name="T0" fmla="*/ 69 w 23"/>
                  <a:gd name="T1" fmla="*/ 42 h 10"/>
                  <a:gd name="T2" fmla="*/ 69 w 23"/>
                  <a:gd name="T3" fmla="*/ 42 h 10"/>
                  <a:gd name="T4" fmla="*/ 83 w 23"/>
                  <a:gd name="T5" fmla="*/ 34 h 10"/>
                  <a:gd name="T6" fmla="*/ 88 w 23"/>
                  <a:gd name="T7" fmla="*/ 26 h 10"/>
                  <a:gd name="T8" fmla="*/ 83 w 23"/>
                  <a:gd name="T9" fmla="*/ 21 h 10"/>
                  <a:gd name="T10" fmla="*/ 81 w 23"/>
                  <a:gd name="T11" fmla="*/ 13 h 10"/>
                  <a:gd name="T12" fmla="*/ 77 w 23"/>
                  <a:gd name="T13" fmla="*/ 5 h 10"/>
                  <a:gd name="T14" fmla="*/ 66 w 23"/>
                  <a:gd name="T15" fmla="*/ 0 h 10"/>
                  <a:gd name="T16" fmla="*/ 39 w 23"/>
                  <a:gd name="T17" fmla="*/ 13 h 10"/>
                  <a:gd name="T18" fmla="*/ 13 w 23"/>
                  <a:gd name="T19" fmla="*/ 21 h 10"/>
                  <a:gd name="T20" fmla="*/ 13 w 23"/>
                  <a:gd name="T21" fmla="*/ 16 h 10"/>
                  <a:gd name="T22" fmla="*/ 13 w 23"/>
                  <a:gd name="T23" fmla="*/ 16 h 10"/>
                  <a:gd name="T24" fmla="*/ 0 w 23"/>
                  <a:gd name="T25" fmla="*/ 21 h 10"/>
                  <a:gd name="T26" fmla="*/ 8 w 23"/>
                  <a:gd name="T27" fmla="*/ 21 h 10"/>
                  <a:gd name="T28" fmla="*/ 20 w 23"/>
                  <a:gd name="T29" fmla="*/ 26 h 10"/>
                  <a:gd name="T30" fmla="*/ 49 w 23"/>
                  <a:gd name="T31" fmla="*/ 13 h 10"/>
                  <a:gd name="T32" fmla="*/ 77 w 23"/>
                  <a:gd name="T33" fmla="*/ 26 h 10"/>
                  <a:gd name="T34" fmla="*/ 69 w 23"/>
                  <a:gd name="T35" fmla="*/ 42 h 1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3" h="10">
                    <a:moveTo>
                      <a:pt x="18" y="10"/>
                    </a:moveTo>
                    <a:cubicBezTo>
                      <a:pt x="18" y="10"/>
                      <a:pt x="18" y="10"/>
                      <a:pt x="18" y="10"/>
                    </a:cubicBezTo>
                    <a:cubicBezTo>
                      <a:pt x="20" y="9"/>
                      <a:pt x="22" y="9"/>
                      <a:pt x="22" y="8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2" y="6"/>
                      <a:pt x="22" y="5"/>
                      <a:pt x="22" y="5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2"/>
                      <a:pt x="20" y="1"/>
                    </a:cubicBezTo>
                    <a:cubicBezTo>
                      <a:pt x="19" y="0"/>
                      <a:pt x="18" y="0"/>
                      <a:pt x="17" y="0"/>
                    </a:cubicBezTo>
                    <a:cubicBezTo>
                      <a:pt x="15" y="0"/>
                      <a:pt x="13" y="2"/>
                      <a:pt x="10" y="3"/>
                    </a:cubicBezTo>
                    <a:cubicBezTo>
                      <a:pt x="7" y="4"/>
                      <a:pt x="4" y="6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1" y="5"/>
                      <a:pt x="0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6"/>
                      <a:pt x="4" y="6"/>
                      <a:pt x="5" y="6"/>
                    </a:cubicBezTo>
                    <a:cubicBezTo>
                      <a:pt x="8" y="6"/>
                      <a:pt x="11" y="4"/>
                      <a:pt x="13" y="3"/>
                    </a:cubicBezTo>
                    <a:cubicBezTo>
                      <a:pt x="16" y="2"/>
                      <a:pt x="18" y="3"/>
                      <a:pt x="20" y="6"/>
                    </a:cubicBezTo>
                    <a:cubicBezTo>
                      <a:pt x="21" y="7"/>
                      <a:pt x="19" y="9"/>
                      <a:pt x="18" y="1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1" name="Freeform 1651">
                <a:extLst>
                  <a:ext uri="{FF2B5EF4-FFF2-40B4-BE49-F238E27FC236}">
                    <a16:creationId xmlns:a16="http://schemas.microsoft.com/office/drawing/2014/main" id="{CE75545D-7F83-327F-4CBE-C190C0FBE0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" y="3410"/>
                <a:ext cx="25" cy="11"/>
              </a:xfrm>
              <a:custGeom>
                <a:avLst/>
                <a:gdLst>
                  <a:gd name="T0" fmla="*/ 61 w 16"/>
                  <a:gd name="T1" fmla="*/ 13 h 7"/>
                  <a:gd name="T2" fmla="*/ 61 w 16"/>
                  <a:gd name="T3" fmla="*/ 8 h 7"/>
                  <a:gd name="T4" fmla="*/ 47 w 16"/>
                  <a:gd name="T5" fmla="*/ 8 h 7"/>
                  <a:gd name="T6" fmla="*/ 14 w 16"/>
                  <a:gd name="T7" fmla="*/ 20 h 7"/>
                  <a:gd name="T8" fmla="*/ 14 w 16"/>
                  <a:gd name="T9" fmla="*/ 14 h 7"/>
                  <a:gd name="T10" fmla="*/ 13 w 16"/>
                  <a:gd name="T11" fmla="*/ 14 h 7"/>
                  <a:gd name="T12" fmla="*/ 0 w 16"/>
                  <a:gd name="T13" fmla="*/ 20 h 7"/>
                  <a:gd name="T14" fmla="*/ 8 w 16"/>
                  <a:gd name="T15" fmla="*/ 20 h 7"/>
                  <a:gd name="T16" fmla="*/ 20 w 16"/>
                  <a:gd name="T17" fmla="*/ 27 h 7"/>
                  <a:gd name="T18" fmla="*/ 34 w 16"/>
                  <a:gd name="T19" fmla="*/ 22 h 7"/>
                  <a:gd name="T20" fmla="*/ 48 w 16"/>
                  <a:gd name="T21" fmla="*/ 27 h 7"/>
                  <a:gd name="T22" fmla="*/ 47 w 16"/>
                  <a:gd name="T23" fmla="*/ 27 h 7"/>
                  <a:gd name="T24" fmla="*/ 61 w 16"/>
                  <a:gd name="T25" fmla="*/ 13 h 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7">
                    <a:moveTo>
                      <a:pt x="16" y="3"/>
                    </a:moveTo>
                    <a:cubicBezTo>
                      <a:pt x="16" y="3"/>
                      <a:pt x="16" y="2"/>
                      <a:pt x="16" y="2"/>
                    </a:cubicBezTo>
                    <a:cubicBezTo>
                      <a:pt x="16" y="0"/>
                      <a:pt x="14" y="1"/>
                      <a:pt x="12" y="2"/>
                    </a:cubicBezTo>
                    <a:cubicBezTo>
                      <a:pt x="10" y="3"/>
                      <a:pt x="5" y="6"/>
                      <a:pt x="4" y="5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7"/>
                      <a:pt x="8" y="7"/>
                      <a:pt x="9" y="6"/>
                    </a:cubicBezTo>
                    <a:cubicBezTo>
                      <a:pt x="10" y="5"/>
                      <a:pt x="12" y="4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4" y="6"/>
                      <a:pt x="15" y="5"/>
                      <a:pt x="1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2" name="Freeform 1652">
                <a:extLst>
                  <a:ext uri="{FF2B5EF4-FFF2-40B4-BE49-F238E27FC236}">
                    <a16:creationId xmlns:a16="http://schemas.microsoft.com/office/drawing/2014/main" id="{4D99BAE2-499B-03DB-9EE1-CC1ADE88AC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342"/>
                <a:ext cx="13" cy="8"/>
              </a:xfrm>
              <a:custGeom>
                <a:avLst/>
                <a:gdLst>
                  <a:gd name="T0" fmla="*/ 29 w 8"/>
                  <a:gd name="T1" fmla="*/ 0 h 5"/>
                  <a:gd name="T2" fmla="*/ 18 w 8"/>
                  <a:gd name="T3" fmla="*/ 8 h 5"/>
                  <a:gd name="T4" fmla="*/ 0 w 8"/>
                  <a:gd name="T5" fmla="*/ 13 h 5"/>
                  <a:gd name="T6" fmla="*/ 8 w 8"/>
                  <a:gd name="T7" fmla="*/ 16 h 5"/>
                  <a:gd name="T8" fmla="*/ 21 w 8"/>
                  <a:gd name="T9" fmla="*/ 13 h 5"/>
                  <a:gd name="T10" fmla="*/ 26 w 8"/>
                  <a:gd name="T11" fmla="*/ 16 h 5"/>
                  <a:gd name="T12" fmla="*/ 26 w 8"/>
                  <a:gd name="T13" fmla="*/ 21 h 5"/>
                  <a:gd name="T14" fmla="*/ 34 w 8"/>
                  <a:gd name="T15" fmla="*/ 8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7" y="2"/>
                      <a:pt x="5" y="2"/>
                      <a:pt x="4" y="2"/>
                    </a:cubicBezTo>
                    <a:cubicBezTo>
                      <a:pt x="3" y="2"/>
                      <a:pt x="1" y="3"/>
                      <a:pt x="0" y="3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7" y="5"/>
                      <a:pt x="8" y="3"/>
                      <a:pt x="8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3" name="Freeform 1653">
                <a:extLst>
                  <a:ext uri="{FF2B5EF4-FFF2-40B4-BE49-F238E27FC236}">
                    <a16:creationId xmlns:a16="http://schemas.microsoft.com/office/drawing/2014/main" id="{79F8D2CC-7458-6139-29E9-6E0A96C777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" y="3398"/>
                <a:ext cx="9" cy="7"/>
              </a:xfrm>
              <a:custGeom>
                <a:avLst/>
                <a:gdLst>
                  <a:gd name="T0" fmla="*/ 8 w 6"/>
                  <a:gd name="T1" fmla="*/ 0 h 4"/>
                  <a:gd name="T2" fmla="*/ 0 w 6"/>
                  <a:gd name="T3" fmla="*/ 16 h 4"/>
                  <a:gd name="T4" fmla="*/ 5 w 6"/>
                  <a:gd name="T5" fmla="*/ 21 h 4"/>
                  <a:gd name="T6" fmla="*/ 14 w 6"/>
                  <a:gd name="T7" fmla="*/ 12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2" y="0"/>
                    </a:moveTo>
                    <a:cubicBezTo>
                      <a:pt x="3" y="2"/>
                      <a:pt x="2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3" y="4"/>
                      <a:pt x="6" y="3"/>
                      <a:pt x="4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4" name="Freeform 1654">
                <a:extLst>
                  <a:ext uri="{FF2B5EF4-FFF2-40B4-BE49-F238E27FC236}">
                    <a16:creationId xmlns:a16="http://schemas.microsoft.com/office/drawing/2014/main" id="{4606E4B7-04F7-6B35-6375-C58C871F5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" y="3402"/>
                <a:ext cx="5" cy="4"/>
              </a:xfrm>
              <a:custGeom>
                <a:avLst/>
                <a:gdLst>
                  <a:gd name="T0" fmla="*/ 0 w 3"/>
                  <a:gd name="T1" fmla="*/ 5 h 3"/>
                  <a:gd name="T2" fmla="*/ 5 w 3"/>
                  <a:gd name="T3" fmla="*/ 7 h 3"/>
                  <a:gd name="T4" fmla="*/ 13 w 3"/>
                  <a:gd name="T5" fmla="*/ 5 h 3"/>
                  <a:gd name="T6" fmla="*/ 8 w 3"/>
                  <a:gd name="T7" fmla="*/ 0 h 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1" y="2"/>
                      <a:pt x="2" y="2"/>
                      <a:pt x="1" y="3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3" y="2"/>
                      <a:pt x="2" y="1"/>
                      <a:pt x="2" y="0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5" name="Freeform 1655">
                <a:extLst>
                  <a:ext uri="{FF2B5EF4-FFF2-40B4-BE49-F238E27FC236}">
                    <a16:creationId xmlns:a16="http://schemas.microsoft.com/office/drawing/2014/main" id="{E3ED8FD3-5AFD-A190-7D89-2745972725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" y="3411"/>
                <a:ext cx="8" cy="13"/>
              </a:xfrm>
              <a:custGeom>
                <a:avLst/>
                <a:gdLst>
                  <a:gd name="T0" fmla="*/ 21 w 5"/>
                  <a:gd name="T1" fmla="*/ 0 h 8"/>
                  <a:gd name="T2" fmla="*/ 13 w 5"/>
                  <a:gd name="T3" fmla="*/ 13 h 8"/>
                  <a:gd name="T4" fmla="*/ 21 w 5"/>
                  <a:gd name="T5" fmla="*/ 29 h 8"/>
                  <a:gd name="T6" fmla="*/ 5 w 5"/>
                  <a:gd name="T7" fmla="*/ 21 h 8"/>
                  <a:gd name="T8" fmla="*/ 8 w 5"/>
                  <a:gd name="T9" fmla="*/ 8 h 8"/>
                  <a:gd name="T10" fmla="*/ 13 w 5"/>
                  <a:gd name="T11" fmla="*/ 5 h 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" h="8">
                    <a:moveTo>
                      <a:pt x="5" y="0"/>
                    </a:moveTo>
                    <a:cubicBezTo>
                      <a:pt x="4" y="0"/>
                      <a:pt x="3" y="2"/>
                      <a:pt x="3" y="3"/>
                    </a:cubicBezTo>
                    <a:cubicBezTo>
                      <a:pt x="3" y="5"/>
                      <a:pt x="3" y="7"/>
                      <a:pt x="5" y="7"/>
                    </a:cubicBezTo>
                    <a:cubicBezTo>
                      <a:pt x="4" y="8"/>
                      <a:pt x="2" y="6"/>
                      <a:pt x="1" y="5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6" name="Freeform 1656">
                <a:extLst>
                  <a:ext uri="{FF2B5EF4-FFF2-40B4-BE49-F238E27FC236}">
                    <a16:creationId xmlns:a16="http://schemas.microsoft.com/office/drawing/2014/main" id="{6934F081-2B2B-BBC8-D924-31DFC02B3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" y="3394"/>
                <a:ext cx="10" cy="11"/>
              </a:xfrm>
              <a:custGeom>
                <a:avLst/>
                <a:gdLst>
                  <a:gd name="T0" fmla="*/ 28 w 6"/>
                  <a:gd name="T1" fmla="*/ 0 h 7"/>
                  <a:gd name="T2" fmla="*/ 8 w 6"/>
                  <a:gd name="T3" fmla="*/ 13 h 7"/>
                  <a:gd name="T4" fmla="*/ 5 w 6"/>
                  <a:gd name="T5" fmla="*/ 27 h 7"/>
                  <a:gd name="T6" fmla="*/ 0 w 6"/>
                  <a:gd name="T7" fmla="*/ 13 h 7"/>
                  <a:gd name="T8" fmla="*/ 20 w 6"/>
                  <a:gd name="T9" fmla="*/ 0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6" y="0"/>
                    </a:moveTo>
                    <a:cubicBezTo>
                      <a:pt x="4" y="0"/>
                      <a:pt x="2" y="1"/>
                      <a:pt x="2" y="3"/>
                    </a:cubicBezTo>
                    <a:cubicBezTo>
                      <a:pt x="1" y="4"/>
                      <a:pt x="1" y="5"/>
                      <a:pt x="1" y="7"/>
                    </a:cubicBezTo>
                    <a:cubicBezTo>
                      <a:pt x="0" y="6"/>
                      <a:pt x="0" y="4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7" name="Freeform 1657">
                <a:extLst>
                  <a:ext uri="{FF2B5EF4-FFF2-40B4-BE49-F238E27FC236}">
                    <a16:creationId xmlns:a16="http://schemas.microsoft.com/office/drawing/2014/main" id="{E9B55EFD-F707-DDF4-581B-E03D3276C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" y="3416"/>
                <a:ext cx="6" cy="1"/>
              </a:xfrm>
              <a:custGeom>
                <a:avLst/>
                <a:gdLst>
                  <a:gd name="T0" fmla="*/ 14 w 4"/>
                  <a:gd name="T1" fmla="*/ 0 h 1"/>
                  <a:gd name="T2" fmla="*/ 0 w 4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1"/>
                      <a:pt x="1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8" name="Freeform 1658">
                <a:extLst>
                  <a:ext uri="{FF2B5EF4-FFF2-40B4-BE49-F238E27FC236}">
                    <a16:creationId xmlns:a16="http://schemas.microsoft.com/office/drawing/2014/main" id="{60EFD190-0C86-AAE0-C10D-791867FBA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98"/>
                <a:ext cx="6" cy="4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16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2"/>
                      <a:pt x="1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9" name="Freeform 1659">
                <a:extLst>
                  <a:ext uri="{FF2B5EF4-FFF2-40B4-BE49-F238E27FC236}">
                    <a16:creationId xmlns:a16="http://schemas.microsoft.com/office/drawing/2014/main" id="{9C539A05-0E00-5948-07AF-029BF0669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80"/>
                <a:ext cx="6" cy="1"/>
              </a:xfrm>
              <a:custGeom>
                <a:avLst/>
                <a:gdLst>
                  <a:gd name="T0" fmla="*/ 14 w 4"/>
                  <a:gd name="T1" fmla="*/ 0 h 1"/>
                  <a:gd name="T2" fmla="*/ 0 w 4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3" y="1"/>
                      <a:pt x="1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0" name="Freeform 1660">
                <a:extLst>
                  <a:ext uri="{FF2B5EF4-FFF2-40B4-BE49-F238E27FC236}">
                    <a16:creationId xmlns:a16="http://schemas.microsoft.com/office/drawing/2014/main" id="{8385A1BE-019A-0CDE-5553-18B334DAD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362"/>
                <a:ext cx="6" cy="3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1" y="2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1" name="Freeform 1661">
                <a:extLst>
                  <a:ext uri="{FF2B5EF4-FFF2-40B4-BE49-F238E27FC236}">
                    <a16:creationId xmlns:a16="http://schemas.microsoft.com/office/drawing/2014/main" id="{EDA62A4B-E307-58FD-8E05-805F47B4EA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68"/>
                <a:ext cx="5" cy="5"/>
              </a:xfrm>
              <a:custGeom>
                <a:avLst/>
                <a:gdLst>
                  <a:gd name="T0" fmla="*/ 13 w 3"/>
                  <a:gd name="T1" fmla="*/ 0 h 3"/>
                  <a:gd name="T2" fmla="*/ 0 w 3"/>
                  <a:gd name="T3" fmla="*/ 8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1"/>
                      <a:pt x="2" y="3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2" name="Freeform 1662">
                <a:extLst>
                  <a:ext uri="{FF2B5EF4-FFF2-40B4-BE49-F238E27FC236}">
                    <a16:creationId xmlns:a16="http://schemas.microsoft.com/office/drawing/2014/main" id="{B65AFFC7-0FE9-DBD6-EC2A-756FC68B75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" y="3345"/>
                <a:ext cx="10" cy="3"/>
              </a:xfrm>
              <a:custGeom>
                <a:avLst/>
                <a:gdLst>
                  <a:gd name="T0" fmla="*/ 28 w 6"/>
                  <a:gd name="T1" fmla="*/ 0 h 2"/>
                  <a:gd name="T2" fmla="*/ 0 w 6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5" y="1"/>
                      <a:pt x="0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3" name="Freeform 1663">
                <a:extLst>
                  <a:ext uri="{FF2B5EF4-FFF2-40B4-BE49-F238E27FC236}">
                    <a16:creationId xmlns:a16="http://schemas.microsoft.com/office/drawing/2014/main" id="{CC62803D-515D-D0EE-853C-3F8F89737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50"/>
                <a:ext cx="12" cy="6"/>
              </a:xfrm>
              <a:custGeom>
                <a:avLst/>
                <a:gdLst>
                  <a:gd name="T0" fmla="*/ 18 w 8"/>
                  <a:gd name="T1" fmla="*/ 0 h 4"/>
                  <a:gd name="T2" fmla="*/ 0 w 8"/>
                  <a:gd name="T3" fmla="*/ 8 h 4"/>
                  <a:gd name="T4" fmla="*/ 18 w 8"/>
                  <a:gd name="T5" fmla="*/ 12 h 4"/>
                  <a:gd name="T6" fmla="*/ 27 w 8"/>
                  <a:gd name="T7" fmla="*/ 8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" h="4">
                    <a:moveTo>
                      <a:pt x="5" y="0"/>
                    </a:moveTo>
                    <a:cubicBezTo>
                      <a:pt x="3" y="1"/>
                      <a:pt x="0" y="1"/>
                      <a:pt x="0" y="2"/>
                    </a:cubicBezTo>
                    <a:cubicBezTo>
                      <a:pt x="0" y="3"/>
                      <a:pt x="3" y="3"/>
                      <a:pt x="5" y="3"/>
                    </a:cubicBezTo>
                    <a:cubicBezTo>
                      <a:pt x="6" y="4"/>
                      <a:pt x="7" y="3"/>
                      <a:pt x="8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4" name="Freeform 1664">
                <a:extLst>
                  <a:ext uri="{FF2B5EF4-FFF2-40B4-BE49-F238E27FC236}">
                    <a16:creationId xmlns:a16="http://schemas.microsoft.com/office/drawing/2014/main" id="{A3ACC38E-D8AF-10B2-0DB1-ABD6457E4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" y="3403"/>
                <a:ext cx="3" cy="3"/>
              </a:xfrm>
              <a:custGeom>
                <a:avLst/>
                <a:gdLst>
                  <a:gd name="T0" fmla="*/ 0 w 2"/>
                  <a:gd name="T1" fmla="*/ 0 h 2"/>
                  <a:gd name="T2" fmla="*/ 8 w 2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2"/>
                      <a:pt x="2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5" name="Freeform 1665">
                <a:extLst>
                  <a:ext uri="{FF2B5EF4-FFF2-40B4-BE49-F238E27FC236}">
                    <a16:creationId xmlns:a16="http://schemas.microsoft.com/office/drawing/2014/main" id="{D15889E9-7C9B-DFBC-534C-E86D26CA0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3386"/>
                <a:ext cx="3" cy="5"/>
              </a:xfrm>
              <a:custGeom>
                <a:avLst/>
                <a:gdLst>
                  <a:gd name="T0" fmla="*/ 0 w 2"/>
                  <a:gd name="T1" fmla="*/ 0 h 3"/>
                  <a:gd name="T2" fmla="*/ 8 w 2"/>
                  <a:gd name="T3" fmla="*/ 8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0" y="1"/>
                      <a:pt x="1" y="3"/>
                      <a:pt x="2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6" name="Freeform 1666">
                <a:extLst>
                  <a:ext uri="{FF2B5EF4-FFF2-40B4-BE49-F238E27FC236}">
                    <a16:creationId xmlns:a16="http://schemas.microsoft.com/office/drawing/2014/main" id="{32BF337B-C08B-3464-5F2E-8B0143750F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" y="3326"/>
                <a:ext cx="65" cy="110"/>
              </a:xfrm>
              <a:custGeom>
                <a:avLst/>
                <a:gdLst>
                  <a:gd name="T0" fmla="*/ 130 w 41"/>
                  <a:gd name="T1" fmla="*/ 251 h 70"/>
                  <a:gd name="T2" fmla="*/ 143 w 41"/>
                  <a:gd name="T3" fmla="*/ 185 h 70"/>
                  <a:gd name="T4" fmla="*/ 108 w 41"/>
                  <a:gd name="T5" fmla="*/ 108 h 70"/>
                  <a:gd name="T6" fmla="*/ 95 w 41"/>
                  <a:gd name="T7" fmla="*/ 20 h 70"/>
                  <a:gd name="T8" fmla="*/ 13 w 41"/>
                  <a:gd name="T9" fmla="*/ 47 h 70"/>
                  <a:gd name="T10" fmla="*/ 27 w 41"/>
                  <a:gd name="T11" fmla="*/ 195 h 70"/>
                  <a:gd name="T12" fmla="*/ 130 w 41"/>
                  <a:gd name="T13" fmla="*/ 251 h 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" h="70">
                    <a:moveTo>
                      <a:pt x="33" y="65"/>
                    </a:moveTo>
                    <a:cubicBezTo>
                      <a:pt x="39" y="61"/>
                      <a:pt x="41" y="55"/>
                      <a:pt x="36" y="48"/>
                    </a:cubicBezTo>
                    <a:cubicBezTo>
                      <a:pt x="32" y="40"/>
                      <a:pt x="28" y="35"/>
                      <a:pt x="27" y="28"/>
                    </a:cubicBezTo>
                    <a:cubicBezTo>
                      <a:pt x="25" y="20"/>
                      <a:pt x="30" y="10"/>
                      <a:pt x="24" y="5"/>
                    </a:cubicBezTo>
                    <a:cubicBezTo>
                      <a:pt x="19" y="0"/>
                      <a:pt x="7" y="1"/>
                      <a:pt x="3" y="12"/>
                    </a:cubicBezTo>
                    <a:cubicBezTo>
                      <a:pt x="0" y="23"/>
                      <a:pt x="0" y="36"/>
                      <a:pt x="7" y="50"/>
                    </a:cubicBezTo>
                    <a:cubicBezTo>
                      <a:pt x="12" y="61"/>
                      <a:pt x="21" y="70"/>
                      <a:pt x="33" y="65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7" name="Freeform 1667">
                <a:extLst>
                  <a:ext uri="{FF2B5EF4-FFF2-40B4-BE49-F238E27FC236}">
                    <a16:creationId xmlns:a16="http://schemas.microsoft.com/office/drawing/2014/main" id="{518F446B-3A5D-1395-D145-6193E28DF3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" y="3331"/>
                <a:ext cx="58" cy="104"/>
              </a:xfrm>
              <a:custGeom>
                <a:avLst/>
                <a:gdLst>
                  <a:gd name="T0" fmla="*/ 14 w 37"/>
                  <a:gd name="T1" fmla="*/ 39 h 66"/>
                  <a:gd name="T2" fmla="*/ 47 w 37"/>
                  <a:gd name="T3" fmla="*/ 5 h 66"/>
                  <a:gd name="T4" fmla="*/ 83 w 37"/>
                  <a:gd name="T5" fmla="*/ 13 h 66"/>
                  <a:gd name="T6" fmla="*/ 94 w 37"/>
                  <a:gd name="T7" fmla="*/ 61 h 66"/>
                  <a:gd name="T8" fmla="*/ 94 w 37"/>
                  <a:gd name="T9" fmla="*/ 96 h 66"/>
                  <a:gd name="T10" fmla="*/ 129 w 37"/>
                  <a:gd name="T11" fmla="*/ 169 h 66"/>
                  <a:gd name="T12" fmla="*/ 130 w 37"/>
                  <a:gd name="T13" fmla="*/ 176 h 66"/>
                  <a:gd name="T14" fmla="*/ 138 w 37"/>
                  <a:gd name="T15" fmla="*/ 216 h 66"/>
                  <a:gd name="T16" fmla="*/ 121 w 37"/>
                  <a:gd name="T17" fmla="*/ 236 h 66"/>
                  <a:gd name="T18" fmla="*/ 116 w 37"/>
                  <a:gd name="T19" fmla="*/ 238 h 66"/>
                  <a:gd name="T20" fmla="*/ 27 w 37"/>
                  <a:gd name="T21" fmla="*/ 184 h 66"/>
                  <a:gd name="T22" fmla="*/ 14 w 37"/>
                  <a:gd name="T23" fmla="*/ 39 h 6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7" h="66">
                    <a:moveTo>
                      <a:pt x="4" y="10"/>
                    </a:moveTo>
                    <a:cubicBezTo>
                      <a:pt x="5" y="5"/>
                      <a:pt x="8" y="2"/>
                      <a:pt x="12" y="1"/>
                    </a:cubicBezTo>
                    <a:cubicBezTo>
                      <a:pt x="16" y="0"/>
                      <a:pt x="20" y="1"/>
                      <a:pt x="22" y="3"/>
                    </a:cubicBezTo>
                    <a:cubicBezTo>
                      <a:pt x="25" y="6"/>
                      <a:pt x="25" y="11"/>
                      <a:pt x="24" y="16"/>
                    </a:cubicBezTo>
                    <a:cubicBezTo>
                      <a:pt x="24" y="19"/>
                      <a:pt x="24" y="22"/>
                      <a:pt x="24" y="25"/>
                    </a:cubicBezTo>
                    <a:cubicBezTo>
                      <a:pt x="26" y="32"/>
                      <a:pt x="29" y="37"/>
                      <a:pt x="33" y="43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6" y="49"/>
                      <a:pt x="37" y="52"/>
                      <a:pt x="36" y="55"/>
                    </a:cubicBezTo>
                    <a:cubicBezTo>
                      <a:pt x="36" y="57"/>
                      <a:pt x="34" y="59"/>
                      <a:pt x="31" y="60"/>
                    </a:cubicBezTo>
                    <a:cubicBezTo>
                      <a:pt x="31" y="61"/>
                      <a:pt x="31" y="61"/>
                      <a:pt x="30" y="61"/>
                    </a:cubicBezTo>
                    <a:cubicBezTo>
                      <a:pt x="18" y="66"/>
                      <a:pt x="10" y="54"/>
                      <a:pt x="7" y="47"/>
                    </a:cubicBezTo>
                    <a:cubicBezTo>
                      <a:pt x="1" y="35"/>
                      <a:pt x="0" y="22"/>
                      <a:pt x="4" y="10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8" name="Freeform 1668">
                <a:extLst>
                  <a:ext uri="{FF2B5EF4-FFF2-40B4-BE49-F238E27FC236}">
                    <a16:creationId xmlns:a16="http://schemas.microsoft.com/office/drawing/2014/main" id="{99C23E34-AB6A-DF57-AC5B-B2CDB14D9B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89" y="3334"/>
                <a:ext cx="51" cy="93"/>
              </a:xfrm>
              <a:custGeom>
                <a:avLst/>
                <a:gdLst>
                  <a:gd name="T0" fmla="*/ 33 w 32"/>
                  <a:gd name="T1" fmla="*/ 8 h 59"/>
                  <a:gd name="T2" fmla="*/ 65 w 32"/>
                  <a:gd name="T3" fmla="*/ 27 h 59"/>
                  <a:gd name="T4" fmla="*/ 16 w 32"/>
                  <a:gd name="T5" fmla="*/ 22 h 59"/>
                  <a:gd name="T6" fmla="*/ 33 w 32"/>
                  <a:gd name="T7" fmla="*/ 35 h 59"/>
                  <a:gd name="T8" fmla="*/ 35 w 32"/>
                  <a:gd name="T9" fmla="*/ 39 h 59"/>
                  <a:gd name="T10" fmla="*/ 8 w 32"/>
                  <a:gd name="T11" fmla="*/ 60 h 59"/>
                  <a:gd name="T12" fmla="*/ 48 w 32"/>
                  <a:gd name="T13" fmla="*/ 69 h 59"/>
                  <a:gd name="T14" fmla="*/ 5 w 32"/>
                  <a:gd name="T15" fmla="*/ 115 h 59"/>
                  <a:gd name="T16" fmla="*/ 56 w 32"/>
                  <a:gd name="T17" fmla="*/ 129 h 59"/>
                  <a:gd name="T18" fmla="*/ 48 w 32"/>
                  <a:gd name="T19" fmla="*/ 143 h 59"/>
                  <a:gd name="T20" fmla="*/ 21 w 32"/>
                  <a:gd name="T21" fmla="*/ 172 h 59"/>
                  <a:gd name="T22" fmla="*/ 77 w 32"/>
                  <a:gd name="T23" fmla="*/ 172 h 59"/>
                  <a:gd name="T24" fmla="*/ 69 w 32"/>
                  <a:gd name="T25" fmla="*/ 189 h 59"/>
                  <a:gd name="T26" fmla="*/ 110 w 32"/>
                  <a:gd name="T27" fmla="*/ 224 h 59"/>
                  <a:gd name="T28" fmla="*/ 129 w 32"/>
                  <a:gd name="T29" fmla="*/ 197 h 59"/>
                  <a:gd name="T30" fmla="*/ 81 w 32"/>
                  <a:gd name="T31" fmla="*/ 203 h 59"/>
                  <a:gd name="T32" fmla="*/ 116 w 32"/>
                  <a:gd name="T33" fmla="*/ 169 h 59"/>
                  <a:gd name="T34" fmla="*/ 69 w 32"/>
                  <a:gd name="T35" fmla="*/ 156 h 59"/>
                  <a:gd name="T36" fmla="*/ 73 w 32"/>
                  <a:gd name="T37" fmla="*/ 150 h 59"/>
                  <a:gd name="T38" fmla="*/ 84 w 32"/>
                  <a:gd name="T39" fmla="*/ 115 h 59"/>
                  <a:gd name="T40" fmla="*/ 77 w 32"/>
                  <a:gd name="T41" fmla="*/ 102 h 59"/>
                  <a:gd name="T42" fmla="*/ 61 w 32"/>
                  <a:gd name="T43" fmla="*/ 90 h 59"/>
                  <a:gd name="T44" fmla="*/ 21 w 32"/>
                  <a:gd name="T45" fmla="*/ 87 h 59"/>
                  <a:gd name="T46" fmla="*/ 77 w 32"/>
                  <a:gd name="T47" fmla="*/ 79 h 59"/>
                  <a:gd name="T48" fmla="*/ 77 w 32"/>
                  <a:gd name="T49" fmla="*/ 60 h 59"/>
                  <a:gd name="T50" fmla="*/ 65 w 32"/>
                  <a:gd name="T51" fmla="*/ 47 h 59"/>
                  <a:gd name="T52" fmla="*/ 77 w 32"/>
                  <a:gd name="T53" fmla="*/ 13 h 59"/>
                  <a:gd name="T54" fmla="*/ 73 w 32"/>
                  <a:gd name="T55" fmla="*/ 13 h 59"/>
                  <a:gd name="T56" fmla="*/ 61 w 32"/>
                  <a:gd name="T57" fmla="*/ 43 h 59"/>
                  <a:gd name="T58" fmla="*/ 77 w 32"/>
                  <a:gd name="T59" fmla="*/ 61 h 59"/>
                  <a:gd name="T60" fmla="*/ 73 w 32"/>
                  <a:gd name="T61" fmla="*/ 74 h 59"/>
                  <a:gd name="T62" fmla="*/ 16 w 32"/>
                  <a:gd name="T63" fmla="*/ 87 h 59"/>
                  <a:gd name="T64" fmla="*/ 61 w 32"/>
                  <a:gd name="T65" fmla="*/ 95 h 59"/>
                  <a:gd name="T66" fmla="*/ 77 w 32"/>
                  <a:gd name="T67" fmla="*/ 102 h 59"/>
                  <a:gd name="T68" fmla="*/ 84 w 32"/>
                  <a:gd name="T69" fmla="*/ 117 h 59"/>
                  <a:gd name="T70" fmla="*/ 73 w 32"/>
                  <a:gd name="T71" fmla="*/ 143 h 59"/>
                  <a:gd name="T72" fmla="*/ 73 w 32"/>
                  <a:gd name="T73" fmla="*/ 161 h 59"/>
                  <a:gd name="T74" fmla="*/ 116 w 32"/>
                  <a:gd name="T75" fmla="*/ 169 h 59"/>
                  <a:gd name="T76" fmla="*/ 77 w 32"/>
                  <a:gd name="T77" fmla="*/ 203 h 59"/>
                  <a:gd name="T78" fmla="*/ 129 w 32"/>
                  <a:gd name="T79" fmla="*/ 197 h 59"/>
                  <a:gd name="T80" fmla="*/ 56 w 32"/>
                  <a:gd name="T81" fmla="*/ 216 h 59"/>
                  <a:gd name="T82" fmla="*/ 89 w 32"/>
                  <a:gd name="T83" fmla="*/ 181 h 59"/>
                  <a:gd name="T84" fmla="*/ 48 w 32"/>
                  <a:gd name="T85" fmla="*/ 184 h 59"/>
                  <a:gd name="T86" fmla="*/ 21 w 32"/>
                  <a:gd name="T87" fmla="*/ 164 h 59"/>
                  <a:gd name="T88" fmla="*/ 53 w 32"/>
                  <a:gd name="T89" fmla="*/ 143 h 59"/>
                  <a:gd name="T90" fmla="*/ 56 w 32"/>
                  <a:gd name="T91" fmla="*/ 125 h 59"/>
                  <a:gd name="T92" fmla="*/ 5 w 32"/>
                  <a:gd name="T93" fmla="*/ 82 h 59"/>
                  <a:gd name="T94" fmla="*/ 65 w 32"/>
                  <a:gd name="T95" fmla="*/ 68 h 59"/>
                  <a:gd name="T96" fmla="*/ 8 w 32"/>
                  <a:gd name="T97" fmla="*/ 50 h 59"/>
                  <a:gd name="T98" fmla="*/ 53 w 32"/>
                  <a:gd name="T99" fmla="*/ 39 h 59"/>
                  <a:gd name="T100" fmla="*/ 16 w 32"/>
                  <a:gd name="T101" fmla="*/ 32 h 59"/>
                  <a:gd name="T102" fmla="*/ 48 w 32"/>
                  <a:gd name="T103" fmla="*/ 27 h 59"/>
                  <a:gd name="T104" fmla="*/ 56 w 32"/>
                  <a:gd name="T105" fmla="*/ 14 h 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2" h="59">
                    <a:moveTo>
                      <a:pt x="19" y="3"/>
                    </a:moveTo>
                    <a:cubicBezTo>
                      <a:pt x="17" y="1"/>
                      <a:pt x="13" y="0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10" y="4"/>
                      <a:pt x="12" y="5"/>
                      <a:pt x="14" y="5"/>
                    </a:cubicBezTo>
                    <a:cubicBezTo>
                      <a:pt x="16" y="5"/>
                      <a:pt x="16" y="6"/>
                      <a:pt x="16" y="6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5"/>
                      <a:pt x="6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7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5" y="9"/>
                      <a:pt x="6" y="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9"/>
                      <a:pt x="12" y="9"/>
                      <a:pt x="12" y="10"/>
                    </a:cubicBezTo>
                    <a:cubicBezTo>
                      <a:pt x="12" y="10"/>
                      <a:pt x="10" y="10"/>
                      <a:pt x="9" y="10"/>
                    </a:cubicBezTo>
                    <a:cubicBezTo>
                      <a:pt x="8" y="10"/>
                      <a:pt x="6" y="10"/>
                      <a:pt x="5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1"/>
                      <a:pt x="1" y="12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3" y="15"/>
                      <a:pt x="5" y="15"/>
                      <a:pt x="8" y="16"/>
                    </a:cubicBezTo>
                    <a:cubicBezTo>
                      <a:pt x="11" y="16"/>
                      <a:pt x="15" y="16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8"/>
                      <a:pt x="15" y="18"/>
                      <a:pt x="12" y="18"/>
                    </a:cubicBezTo>
                    <a:cubicBezTo>
                      <a:pt x="10" y="18"/>
                      <a:pt x="5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0"/>
                      <a:pt x="1" y="20"/>
                      <a:pt x="0" y="21"/>
                    </a:cubicBezTo>
                    <a:cubicBezTo>
                      <a:pt x="0" y="24"/>
                      <a:pt x="0" y="26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2" y="34"/>
                      <a:pt x="3" y="35"/>
                      <a:pt x="4" y="35"/>
                    </a:cubicBezTo>
                    <a:cubicBezTo>
                      <a:pt x="6" y="36"/>
                      <a:pt x="10" y="35"/>
                      <a:pt x="14" y="33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6" y="33"/>
                      <a:pt x="17" y="32"/>
                      <a:pt x="17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5"/>
                      <a:pt x="16" y="36"/>
                      <a:pt x="13" y="3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8" y="38"/>
                      <a:pt x="6" y="39"/>
                      <a:pt x="5" y="40"/>
                    </a:cubicBezTo>
                    <a:cubicBezTo>
                      <a:pt x="4" y="40"/>
                      <a:pt x="4" y="42"/>
                      <a:pt x="5" y="42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7" y="47"/>
                      <a:pt x="8" y="47"/>
                    </a:cubicBezTo>
                    <a:cubicBezTo>
                      <a:pt x="9" y="48"/>
                      <a:pt x="11" y="48"/>
                      <a:pt x="12" y="48"/>
                    </a:cubicBezTo>
                    <a:cubicBezTo>
                      <a:pt x="15" y="46"/>
                      <a:pt x="17" y="45"/>
                      <a:pt x="19" y="44"/>
                    </a:cubicBezTo>
                    <a:cubicBezTo>
                      <a:pt x="21" y="43"/>
                      <a:pt x="22" y="43"/>
                      <a:pt x="22" y="43"/>
                    </a:cubicBezTo>
                    <a:cubicBezTo>
                      <a:pt x="22" y="43"/>
                      <a:pt x="22" y="44"/>
                      <a:pt x="22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0" y="46"/>
                      <a:pt x="19" y="47"/>
                      <a:pt x="17" y="48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51"/>
                      <a:pt x="12" y="52"/>
                      <a:pt x="12" y="53"/>
                    </a:cubicBezTo>
                    <a:cubicBezTo>
                      <a:pt x="12" y="55"/>
                      <a:pt x="13" y="55"/>
                      <a:pt x="13" y="55"/>
                    </a:cubicBezTo>
                    <a:cubicBezTo>
                      <a:pt x="17" y="58"/>
                      <a:pt x="22" y="59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30" y="55"/>
                      <a:pt x="32" y="53"/>
                      <a:pt x="32" y="51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1" y="48"/>
                      <a:pt x="29" y="49"/>
                      <a:pt x="28" y="50"/>
                    </a:cubicBezTo>
                    <a:cubicBezTo>
                      <a:pt x="22" y="54"/>
                      <a:pt x="20" y="53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4" y="50"/>
                      <a:pt x="26" y="48"/>
                    </a:cubicBezTo>
                    <a:cubicBezTo>
                      <a:pt x="28" y="48"/>
                      <a:pt x="29" y="47"/>
                      <a:pt x="29" y="47"/>
                    </a:cubicBezTo>
                    <a:cubicBezTo>
                      <a:pt x="30" y="46"/>
                      <a:pt x="31" y="45"/>
                      <a:pt x="30" y="44"/>
                    </a:cubicBezTo>
                    <a:cubicBezTo>
                      <a:pt x="30" y="44"/>
                      <a:pt x="29" y="43"/>
                      <a:pt x="29" y="43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5" y="37"/>
                      <a:pt x="24" y="37"/>
                    </a:cubicBezTo>
                    <a:cubicBezTo>
                      <a:pt x="23" y="38"/>
                      <a:pt x="21" y="39"/>
                      <a:pt x="19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2" y="43"/>
                      <a:pt x="11" y="43"/>
                      <a:pt x="11" y="42"/>
                    </a:cubicBezTo>
                    <a:cubicBezTo>
                      <a:pt x="11" y="42"/>
                      <a:pt x="11" y="42"/>
                      <a:pt x="11" y="42"/>
                    </a:cubicBezTo>
                    <a:cubicBezTo>
                      <a:pt x="11" y="41"/>
                      <a:pt x="13" y="40"/>
                      <a:pt x="15" y="39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22" y="37"/>
                      <a:pt x="24" y="36"/>
                      <a:pt x="24" y="35"/>
                    </a:cubicBezTo>
                    <a:cubicBezTo>
                      <a:pt x="24" y="35"/>
                      <a:pt x="24" y="34"/>
                      <a:pt x="24" y="34"/>
                    </a:cubicBezTo>
                    <a:cubicBezTo>
                      <a:pt x="23" y="33"/>
                      <a:pt x="23" y="31"/>
                      <a:pt x="22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8"/>
                      <a:pt x="18" y="29"/>
                      <a:pt x="16" y="29"/>
                    </a:cubicBezTo>
                    <a:cubicBezTo>
                      <a:pt x="14" y="30"/>
                      <a:pt x="11" y="31"/>
                      <a:pt x="11" y="30"/>
                    </a:cubicBezTo>
                    <a:cubicBezTo>
                      <a:pt x="11" y="29"/>
                      <a:pt x="13" y="28"/>
                      <a:pt x="15" y="28"/>
                    </a:cubicBezTo>
                    <a:cubicBezTo>
                      <a:pt x="16" y="27"/>
                      <a:pt x="18" y="27"/>
                      <a:pt x="19" y="26"/>
                    </a:cubicBezTo>
                    <a:cubicBezTo>
                      <a:pt x="19" y="26"/>
                      <a:pt x="20" y="26"/>
                      <a:pt x="20" y="25"/>
                    </a:cubicBezTo>
                    <a:cubicBezTo>
                      <a:pt x="20" y="25"/>
                      <a:pt x="20" y="24"/>
                      <a:pt x="19" y="24"/>
                    </a:cubicBezTo>
                    <a:cubicBezTo>
                      <a:pt x="18" y="23"/>
                      <a:pt x="17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1" y="24"/>
                      <a:pt x="8" y="24"/>
                      <a:pt x="7" y="24"/>
                    </a:cubicBezTo>
                    <a:cubicBezTo>
                      <a:pt x="6" y="24"/>
                      <a:pt x="5" y="24"/>
                      <a:pt x="5" y="23"/>
                    </a:cubicBezTo>
                    <a:cubicBezTo>
                      <a:pt x="4" y="23"/>
                      <a:pt x="5" y="22"/>
                      <a:pt x="5" y="22"/>
                    </a:cubicBezTo>
                    <a:cubicBezTo>
                      <a:pt x="5" y="21"/>
                      <a:pt x="9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1"/>
                      <a:pt x="17" y="21"/>
                      <a:pt x="19" y="20"/>
                    </a:cubicBezTo>
                    <a:cubicBezTo>
                      <a:pt x="20" y="20"/>
                      <a:pt x="20" y="19"/>
                      <a:pt x="20" y="18"/>
                    </a:cubicBezTo>
                    <a:cubicBezTo>
                      <a:pt x="20" y="18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19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5" y="14"/>
                      <a:pt x="15" y="13"/>
                    </a:cubicBezTo>
                    <a:cubicBezTo>
                      <a:pt x="15" y="13"/>
                      <a:pt x="15" y="12"/>
                      <a:pt x="16" y="12"/>
                    </a:cubicBezTo>
                    <a:cubicBezTo>
                      <a:pt x="16" y="12"/>
                      <a:pt x="17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2"/>
                      <a:pt x="21" y="11"/>
                      <a:pt x="21" y="10"/>
                    </a:cubicBezTo>
                    <a:cubicBezTo>
                      <a:pt x="21" y="7"/>
                      <a:pt x="21" y="5"/>
                      <a:pt x="19" y="3"/>
                    </a:cubicBezTo>
                    <a:close/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3" y="1"/>
                      <a:pt x="16" y="1"/>
                      <a:pt x="18" y="3"/>
                    </a:cubicBezTo>
                    <a:cubicBezTo>
                      <a:pt x="20" y="5"/>
                      <a:pt x="20" y="7"/>
                      <a:pt x="20" y="10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6" y="11"/>
                      <a:pt x="15" y="11"/>
                    </a:cubicBezTo>
                    <a:cubicBezTo>
                      <a:pt x="15" y="12"/>
                      <a:pt x="14" y="12"/>
                      <a:pt x="14" y="13"/>
                    </a:cubicBezTo>
                    <a:cubicBezTo>
                      <a:pt x="14" y="14"/>
                      <a:pt x="15" y="15"/>
                      <a:pt x="16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9" y="16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9"/>
                      <a:pt x="18" y="19"/>
                    </a:cubicBezTo>
                    <a:cubicBezTo>
                      <a:pt x="17" y="20"/>
                      <a:pt x="15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8" y="20"/>
                      <a:pt x="5" y="20"/>
                      <a:pt x="4" y="22"/>
                    </a:cubicBezTo>
                    <a:cubicBezTo>
                      <a:pt x="4" y="22"/>
                      <a:pt x="4" y="23"/>
                      <a:pt x="4" y="24"/>
                    </a:cubicBezTo>
                    <a:cubicBezTo>
                      <a:pt x="4" y="24"/>
                      <a:pt x="5" y="25"/>
                      <a:pt x="7" y="25"/>
                    </a:cubicBezTo>
                    <a:cubicBezTo>
                      <a:pt x="8" y="25"/>
                      <a:pt x="11" y="25"/>
                      <a:pt x="13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4"/>
                      <a:pt x="18" y="24"/>
                      <a:pt x="19" y="24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6"/>
                    </a:cubicBezTo>
                    <a:cubicBezTo>
                      <a:pt x="18" y="26"/>
                      <a:pt x="16" y="26"/>
                      <a:pt x="15" y="27"/>
                    </a:cubicBezTo>
                    <a:cubicBezTo>
                      <a:pt x="12" y="28"/>
                      <a:pt x="10" y="29"/>
                      <a:pt x="10" y="30"/>
                    </a:cubicBezTo>
                    <a:cubicBezTo>
                      <a:pt x="10" y="32"/>
                      <a:pt x="13" y="31"/>
                      <a:pt x="16" y="30"/>
                    </a:cubicBezTo>
                    <a:cubicBezTo>
                      <a:pt x="18" y="30"/>
                      <a:pt x="20" y="29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2" y="32"/>
                      <a:pt x="22" y="33"/>
                      <a:pt x="23" y="34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3" y="35"/>
                      <a:pt x="20" y="36"/>
                      <a:pt x="18" y="37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2" y="40"/>
                      <a:pt x="10" y="41"/>
                      <a:pt x="10" y="42"/>
                    </a:cubicBezTo>
                    <a:cubicBezTo>
                      <a:pt x="10" y="42"/>
                      <a:pt x="10" y="42"/>
                      <a:pt x="10" y="43"/>
                    </a:cubicBezTo>
                    <a:cubicBezTo>
                      <a:pt x="11" y="44"/>
                      <a:pt x="13" y="43"/>
                      <a:pt x="18" y="41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21" y="39"/>
                      <a:pt x="23" y="38"/>
                      <a:pt x="24" y="38"/>
                    </a:cubicBezTo>
                    <a:cubicBezTo>
                      <a:pt x="25" y="38"/>
                      <a:pt x="25" y="38"/>
                      <a:pt x="26" y="40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29" y="44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29" y="46"/>
                    </a:cubicBezTo>
                    <a:cubicBezTo>
                      <a:pt x="28" y="46"/>
                      <a:pt x="27" y="47"/>
                      <a:pt x="25" y="48"/>
                    </a:cubicBezTo>
                    <a:cubicBezTo>
                      <a:pt x="22" y="50"/>
                      <a:pt x="19" y="51"/>
                      <a:pt x="19" y="52"/>
                    </a:cubicBezTo>
                    <a:cubicBezTo>
                      <a:pt x="19" y="52"/>
                      <a:pt x="19" y="53"/>
                      <a:pt x="19" y="53"/>
                    </a:cubicBezTo>
                    <a:cubicBezTo>
                      <a:pt x="20" y="54"/>
                      <a:pt x="23" y="54"/>
                      <a:pt x="28" y="50"/>
                    </a:cubicBezTo>
                    <a:cubicBezTo>
                      <a:pt x="30" y="50"/>
                      <a:pt x="31" y="49"/>
                      <a:pt x="31" y="49"/>
                    </a:cubicBezTo>
                    <a:cubicBezTo>
                      <a:pt x="31" y="49"/>
                      <a:pt x="31" y="50"/>
                      <a:pt x="32" y="50"/>
                    </a:cubicBezTo>
                    <a:cubicBezTo>
                      <a:pt x="32" y="50"/>
                      <a:pt x="31" y="51"/>
                      <a:pt x="31" y="51"/>
                    </a:cubicBezTo>
                    <a:cubicBezTo>
                      <a:pt x="31" y="53"/>
                      <a:pt x="29" y="55"/>
                      <a:pt x="27" y="56"/>
                    </a:cubicBezTo>
                    <a:cubicBezTo>
                      <a:pt x="27" y="56"/>
                      <a:pt x="26" y="56"/>
                      <a:pt x="26" y="56"/>
                    </a:cubicBezTo>
                    <a:cubicBezTo>
                      <a:pt x="22" y="58"/>
                      <a:pt x="18" y="57"/>
                      <a:pt x="14" y="55"/>
                    </a:cubicBezTo>
                    <a:cubicBezTo>
                      <a:pt x="14" y="54"/>
                      <a:pt x="13" y="54"/>
                      <a:pt x="13" y="53"/>
                    </a:cubicBezTo>
                    <a:cubicBezTo>
                      <a:pt x="13" y="52"/>
                      <a:pt x="14" y="51"/>
                      <a:pt x="16" y="50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9" y="48"/>
                      <a:pt x="21" y="47"/>
                      <a:pt x="22" y="46"/>
                    </a:cubicBezTo>
                    <a:cubicBezTo>
                      <a:pt x="23" y="46"/>
                      <a:pt x="23" y="45"/>
                      <a:pt x="23" y="4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2" y="41"/>
                      <a:pt x="21" y="42"/>
                      <a:pt x="19" y="43"/>
                    </a:cubicBezTo>
                    <a:cubicBezTo>
                      <a:pt x="17" y="44"/>
                      <a:pt x="15" y="45"/>
                      <a:pt x="12" y="47"/>
                    </a:cubicBezTo>
                    <a:cubicBezTo>
                      <a:pt x="10" y="48"/>
                      <a:pt x="9" y="47"/>
                      <a:pt x="8" y="47"/>
                    </a:cubicBezTo>
                    <a:cubicBezTo>
                      <a:pt x="8" y="47"/>
                      <a:pt x="7" y="46"/>
                      <a:pt x="7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4"/>
                      <a:pt x="5" y="42"/>
                      <a:pt x="5" y="42"/>
                    </a:cubicBezTo>
                    <a:cubicBezTo>
                      <a:pt x="5" y="42"/>
                      <a:pt x="5" y="41"/>
                      <a:pt x="5" y="40"/>
                    </a:cubicBezTo>
                    <a:cubicBezTo>
                      <a:pt x="6" y="39"/>
                      <a:pt x="9" y="39"/>
                      <a:pt x="11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6" y="36"/>
                      <a:pt x="19" y="36"/>
                      <a:pt x="18" y="33"/>
                    </a:cubicBezTo>
                    <a:cubicBezTo>
                      <a:pt x="18" y="33"/>
                      <a:pt x="18" y="32"/>
                      <a:pt x="17" y="32"/>
                    </a:cubicBezTo>
                    <a:cubicBezTo>
                      <a:pt x="17" y="32"/>
                      <a:pt x="16" y="32"/>
                      <a:pt x="14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1" y="33"/>
                      <a:pt x="6" y="35"/>
                      <a:pt x="4" y="35"/>
                    </a:cubicBezTo>
                    <a:cubicBezTo>
                      <a:pt x="4" y="34"/>
                      <a:pt x="3" y="33"/>
                      <a:pt x="2" y="32"/>
                    </a:cubicBezTo>
                    <a:cubicBezTo>
                      <a:pt x="2" y="31"/>
                      <a:pt x="2" y="29"/>
                      <a:pt x="2" y="29"/>
                    </a:cubicBezTo>
                    <a:cubicBezTo>
                      <a:pt x="1" y="26"/>
                      <a:pt x="1" y="24"/>
                      <a:pt x="1" y="21"/>
                    </a:cubicBezTo>
                    <a:cubicBezTo>
                      <a:pt x="1" y="21"/>
                      <a:pt x="2" y="21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5" y="20"/>
                      <a:pt x="10" y="19"/>
                      <a:pt x="12" y="19"/>
                    </a:cubicBezTo>
                    <a:cubicBezTo>
                      <a:pt x="14" y="19"/>
                      <a:pt x="16" y="19"/>
                      <a:pt x="16" y="17"/>
                    </a:cubicBezTo>
                    <a:cubicBezTo>
                      <a:pt x="17" y="17"/>
                      <a:pt x="16" y="17"/>
                      <a:pt x="16" y="16"/>
                    </a:cubicBezTo>
                    <a:cubicBezTo>
                      <a:pt x="15" y="15"/>
                      <a:pt x="12" y="15"/>
                      <a:pt x="8" y="15"/>
                    </a:cubicBezTo>
                    <a:cubicBezTo>
                      <a:pt x="6" y="15"/>
                      <a:pt x="3" y="15"/>
                      <a:pt x="3" y="14"/>
                    </a:cubicBezTo>
                    <a:cubicBezTo>
                      <a:pt x="2" y="14"/>
                      <a:pt x="2" y="13"/>
                      <a:pt x="2" y="13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5" y="11"/>
                      <a:pt x="5" y="11"/>
                    </a:cubicBezTo>
                    <a:cubicBezTo>
                      <a:pt x="7" y="11"/>
                      <a:pt x="8" y="11"/>
                      <a:pt x="9" y="11"/>
                    </a:cubicBezTo>
                    <a:cubicBezTo>
                      <a:pt x="11" y="11"/>
                      <a:pt x="13" y="11"/>
                      <a:pt x="13" y="10"/>
                    </a:cubicBezTo>
                    <a:cubicBezTo>
                      <a:pt x="13" y="8"/>
                      <a:pt x="12" y="8"/>
                      <a:pt x="11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8"/>
                      <a:pt x="5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6" y="6"/>
                      <a:pt x="8" y="6"/>
                      <a:pt x="9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4" y="7"/>
                      <a:pt x="16" y="8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4"/>
                      <a:pt x="15" y="4"/>
                      <a:pt x="14" y="4"/>
                    </a:cubicBezTo>
                    <a:cubicBezTo>
                      <a:pt x="13" y="4"/>
                      <a:pt x="10" y="3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9" name="Freeform 1669">
                <a:extLst>
                  <a:ext uri="{FF2B5EF4-FFF2-40B4-BE49-F238E27FC236}">
                    <a16:creationId xmlns:a16="http://schemas.microsoft.com/office/drawing/2014/main" id="{296928B6-131D-9DF9-77A4-38ECA03616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" y="3334"/>
                <a:ext cx="51" cy="93"/>
              </a:xfrm>
              <a:custGeom>
                <a:avLst/>
                <a:gdLst>
                  <a:gd name="T0" fmla="*/ 41 w 32"/>
                  <a:gd name="T1" fmla="*/ 5 h 59"/>
                  <a:gd name="T2" fmla="*/ 33 w 32"/>
                  <a:gd name="T3" fmla="*/ 8 h 59"/>
                  <a:gd name="T4" fmla="*/ 56 w 32"/>
                  <a:gd name="T5" fmla="*/ 20 h 59"/>
                  <a:gd name="T6" fmla="*/ 65 w 32"/>
                  <a:gd name="T7" fmla="*/ 27 h 59"/>
                  <a:gd name="T8" fmla="*/ 48 w 32"/>
                  <a:gd name="T9" fmla="*/ 22 h 59"/>
                  <a:gd name="T10" fmla="*/ 16 w 32"/>
                  <a:gd name="T11" fmla="*/ 22 h 59"/>
                  <a:gd name="T12" fmla="*/ 13 w 32"/>
                  <a:gd name="T13" fmla="*/ 32 h 59"/>
                  <a:gd name="T14" fmla="*/ 33 w 32"/>
                  <a:gd name="T15" fmla="*/ 35 h 59"/>
                  <a:gd name="T16" fmla="*/ 46 w 32"/>
                  <a:gd name="T17" fmla="*/ 35 h 59"/>
                  <a:gd name="T18" fmla="*/ 35 w 32"/>
                  <a:gd name="T19" fmla="*/ 39 h 59"/>
                  <a:gd name="T20" fmla="*/ 13 w 32"/>
                  <a:gd name="T21" fmla="*/ 43 h 59"/>
                  <a:gd name="T22" fmla="*/ 8 w 32"/>
                  <a:gd name="T23" fmla="*/ 60 h 59"/>
                  <a:gd name="T24" fmla="*/ 65 w 32"/>
                  <a:gd name="T25" fmla="*/ 68 h 59"/>
                  <a:gd name="T26" fmla="*/ 48 w 32"/>
                  <a:gd name="T27" fmla="*/ 69 h 59"/>
                  <a:gd name="T28" fmla="*/ 13 w 32"/>
                  <a:gd name="T29" fmla="*/ 74 h 59"/>
                  <a:gd name="T30" fmla="*/ 5 w 32"/>
                  <a:gd name="T31" fmla="*/ 115 h 59"/>
                  <a:gd name="T32" fmla="*/ 16 w 32"/>
                  <a:gd name="T33" fmla="*/ 137 h 59"/>
                  <a:gd name="T34" fmla="*/ 56 w 32"/>
                  <a:gd name="T35" fmla="*/ 129 h 59"/>
                  <a:gd name="T36" fmla="*/ 69 w 32"/>
                  <a:gd name="T37" fmla="*/ 129 h 59"/>
                  <a:gd name="T38" fmla="*/ 48 w 32"/>
                  <a:gd name="T39" fmla="*/ 143 h 59"/>
                  <a:gd name="T40" fmla="*/ 21 w 32"/>
                  <a:gd name="T41" fmla="*/ 156 h 59"/>
                  <a:gd name="T42" fmla="*/ 21 w 32"/>
                  <a:gd name="T43" fmla="*/ 172 h 59"/>
                  <a:gd name="T44" fmla="*/ 33 w 32"/>
                  <a:gd name="T45" fmla="*/ 184 h 59"/>
                  <a:gd name="T46" fmla="*/ 77 w 32"/>
                  <a:gd name="T47" fmla="*/ 172 h 59"/>
                  <a:gd name="T48" fmla="*/ 89 w 32"/>
                  <a:gd name="T49" fmla="*/ 172 h 59"/>
                  <a:gd name="T50" fmla="*/ 69 w 32"/>
                  <a:gd name="T51" fmla="*/ 189 h 59"/>
                  <a:gd name="T52" fmla="*/ 48 w 32"/>
                  <a:gd name="T53" fmla="*/ 208 h 59"/>
                  <a:gd name="T54" fmla="*/ 110 w 32"/>
                  <a:gd name="T55" fmla="*/ 224 h 59"/>
                  <a:gd name="T56" fmla="*/ 110 w 32"/>
                  <a:gd name="T57" fmla="*/ 224 h 59"/>
                  <a:gd name="T58" fmla="*/ 129 w 32"/>
                  <a:gd name="T59" fmla="*/ 197 h 59"/>
                  <a:gd name="T60" fmla="*/ 115 w 32"/>
                  <a:gd name="T61" fmla="*/ 197 h 59"/>
                  <a:gd name="T62" fmla="*/ 81 w 32"/>
                  <a:gd name="T63" fmla="*/ 203 h 59"/>
                  <a:gd name="T64" fmla="*/ 116 w 32"/>
                  <a:gd name="T65" fmla="*/ 184 h 59"/>
                  <a:gd name="T66" fmla="*/ 116 w 32"/>
                  <a:gd name="T67" fmla="*/ 169 h 59"/>
                  <a:gd name="T68" fmla="*/ 97 w 32"/>
                  <a:gd name="T69" fmla="*/ 143 h 59"/>
                  <a:gd name="T70" fmla="*/ 69 w 32"/>
                  <a:gd name="T71" fmla="*/ 156 h 59"/>
                  <a:gd name="T72" fmla="*/ 46 w 32"/>
                  <a:gd name="T73" fmla="*/ 164 h 59"/>
                  <a:gd name="T74" fmla="*/ 73 w 32"/>
                  <a:gd name="T75" fmla="*/ 150 h 59"/>
                  <a:gd name="T76" fmla="*/ 97 w 32"/>
                  <a:gd name="T77" fmla="*/ 134 h 59"/>
                  <a:gd name="T78" fmla="*/ 84 w 32"/>
                  <a:gd name="T79" fmla="*/ 115 h 59"/>
                  <a:gd name="T80" fmla="*/ 46 w 32"/>
                  <a:gd name="T81" fmla="*/ 117 h 59"/>
                  <a:gd name="T82" fmla="*/ 77 w 32"/>
                  <a:gd name="T83" fmla="*/ 102 h 59"/>
                  <a:gd name="T84" fmla="*/ 77 w 32"/>
                  <a:gd name="T85" fmla="*/ 95 h 59"/>
                  <a:gd name="T86" fmla="*/ 61 w 32"/>
                  <a:gd name="T87" fmla="*/ 90 h 59"/>
                  <a:gd name="T88" fmla="*/ 29 w 32"/>
                  <a:gd name="T89" fmla="*/ 95 h 59"/>
                  <a:gd name="T90" fmla="*/ 21 w 32"/>
                  <a:gd name="T91" fmla="*/ 87 h 59"/>
                  <a:gd name="T92" fmla="*/ 53 w 32"/>
                  <a:gd name="T93" fmla="*/ 82 h 59"/>
                  <a:gd name="T94" fmla="*/ 77 w 32"/>
                  <a:gd name="T95" fmla="*/ 79 h 59"/>
                  <a:gd name="T96" fmla="*/ 81 w 32"/>
                  <a:gd name="T97" fmla="*/ 68 h 59"/>
                  <a:gd name="T98" fmla="*/ 77 w 32"/>
                  <a:gd name="T99" fmla="*/ 60 h 59"/>
                  <a:gd name="T100" fmla="*/ 65 w 32"/>
                  <a:gd name="T101" fmla="*/ 55 h 59"/>
                  <a:gd name="T102" fmla="*/ 65 w 32"/>
                  <a:gd name="T103" fmla="*/ 47 h 59"/>
                  <a:gd name="T104" fmla="*/ 77 w 32"/>
                  <a:gd name="T105" fmla="*/ 47 h 59"/>
                  <a:gd name="T106" fmla="*/ 77 w 32"/>
                  <a:gd name="T107" fmla="*/ 13 h 59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2" h="59">
                    <a:moveTo>
                      <a:pt x="19" y="3"/>
                    </a:moveTo>
                    <a:cubicBezTo>
                      <a:pt x="17" y="1"/>
                      <a:pt x="13" y="0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10" y="4"/>
                      <a:pt x="12" y="5"/>
                      <a:pt x="14" y="5"/>
                    </a:cubicBezTo>
                    <a:cubicBezTo>
                      <a:pt x="16" y="5"/>
                      <a:pt x="16" y="6"/>
                      <a:pt x="16" y="6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5"/>
                      <a:pt x="6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7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5" y="9"/>
                      <a:pt x="6" y="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9"/>
                      <a:pt x="12" y="9"/>
                      <a:pt x="12" y="10"/>
                    </a:cubicBezTo>
                    <a:cubicBezTo>
                      <a:pt x="12" y="10"/>
                      <a:pt x="10" y="10"/>
                      <a:pt x="9" y="10"/>
                    </a:cubicBezTo>
                    <a:cubicBezTo>
                      <a:pt x="8" y="10"/>
                      <a:pt x="6" y="10"/>
                      <a:pt x="5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1"/>
                      <a:pt x="1" y="12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3" y="15"/>
                      <a:pt x="5" y="15"/>
                      <a:pt x="8" y="16"/>
                    </a:cubicBezTo>
                    <a:cubicBezTo>
                      <a:pt x="11" y="16"/>
                      <a:pt x="15" y="16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8"/>
                      <a:pt x="15" y="18"/>
                      <a:pt x="12" y="18"/>
                    </a:cubicBezTo>
                    <a:cubicBezTo>
                      <a:pt x="10" y="18"/>
                      <a:pt x="5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0"/>
                      <a:pt x="1" y="20"/>
                      <a:pt x="0" y="21"/>
                    </a:cubicBezTo>
                    <a:cubicBezTo>
                      <a:pt x="0" y="24"/>
                      <a:pt x="0" y="26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2" y="34"/>
                      <a:pt x="3" y="35"/>
                      <a:pt x="4" y="35"/>
                    </a:cubicBezTo>
                    <a:cubicBezTo>
                      <a:pt x="6" y="36"/>
                      <a:pt x="10" y="35"/>
                      <a:pt x="14" y="33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6" y="33"/>
                      <a:pt x="17" y="32"/>
                      <a:pt x="17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5"/>
                      <a:pt x="16" y="36"/>
                      <a:pt x="13" y="3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8" y="38"/>
                      <a:pt x="6" y="39"/>
                      <a:pt x="5" y="40"/>
                    </a:cubicBezTo>
                    <a:cubicBezTo>
                      <a:pt x="4" y="40"/>
                      <a:pt x="4" y="42"/>
                      <a:pt x="5" y="42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7" y="47"/>
                      <a:pt x="8" y="47"/>
                    </a:cubicBezTo>
                    <a:cubicBezTo>
                      <a:pt x="9" y="48"/>
                      <a:pt x="11" y="48"/>
                      <a:pt x="12" y="48"/>
                    </a:cubicBezTo>
                    <a:cubicBezTo>
                      <a:pt x="15" y="46"/>
                      <a:pt x="17" y="45"/>
                      <a:pt x="19" y="44"/>
                    </a:cubicBezTo>
                    <a:cubicBezTo>
                      <a:pt x="21" y="43"/>
                      <a:pt x="22" y="43"/>
                      <a:pt x="22" y="43"/>
                    </a:cubicBezTo>
                    <a:cubicBezTo>
                      <a:pt x="22" y="43"/>
                      <a:pt x="22" y="44"/>
                      <a:pt x="22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0" y="46"/>
                      <a:pt x="19" y="47"/>
                      <a:pt x="17" y="48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51"/>
                      <a:pt x="12" y="52"/>
                      <a:pt x="12" y="53"/>
                    </a:cubicBezTo>
                    <a:cubicBezTo>
                      <a:pt x="12" y="55"/>
                      <a:pt x="13" y="55"/>
                      <a:pt x="13" y="55"/>
                    </a:cubicBezTo>
                    <a:cubicBezTo>
                      <a:pt x="17" y="58"/>
                      <a:pt x="22" y="59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30" y="55"/>
                      <a:pt x="32" y="53"/>
                      <a:pt x="32" y="51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1" y="48"/>
                      <a:pt x="29" y="49"/>
                      <a:pt x="28" y="50"/>
                    </a:cubicBezTo>
                    <a:cubicBezTo>
                      <a:pt x="22" y="54"/>
                      <a:pt x="20" y="53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4" y="50"/>
                      <a:pt x="26" y="48"/>
                    </a:cubicBezTo>
                    <a:cubicBezTo>
                      <a:pt x="28" y="48"/>
                      <a:pt x="29" y="47"/>
                      <a:pt x="29" y="47"/>
                    </a:cubicBezTo>
                    <a:cubicBezTo>
                      <a:pt x="30" y="46"/>
                      <a:pt x="31" y="45"/>
                      <a:pt x="30" y="44"/>
                    </a:cubicBezTo>
                    <a:cubicBezTo>
                      <a:pt x="30" y="44"/>
                      <a:pt x="29" y="43"/>
                      <a:pt x="29" y="43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5" y="37"/>
                      <a:pt x="24" y="37"/>
                    </a:cubicBezTo>
                    <a:cubicBezTo>
                      <a:pt x="23" y="38"/>
                      <a:pt x="21" y="39"/>
                      <a:pt x="19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2" y="43"/>
                      <a:pt x="11" y="43"/>
                      <a:pt x="11" y="42"/>
                    </a:cubicBezTo>
                    <a:cubicBezTo>
                      <a:pt x="11" y="42"/>
                      <a:pt x="11" y="42"/>
                      <a:pt x="11" y="42"/>
                    </a:cubicBezTo>
                    <a:cubicBezTo>
                      <a:pt x="11" y="41"/>
                      <a:pt x="13" y="40"/>
                      <a:pt x="15" y="39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22" y="37"/>
                      <a:pt x="24" y="36"/>
                      <a:pt x="24" y="35"/>
                    </a:cubicBezTo>
                    <a:cubicBezTo>
                      <a:pt x="24" y="35"/>
                      <a:pt x="24" y="34"/>
                      <a:pt x="24" y="34"/>
                    </a:cubicBezTo>
                    <a:cubicBezTo>
                      <a:pt x="23" y="33"/>
                      <a:pt x="23" y="31"/>
                      <a:pt x="22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8"/>
                      <a:pt x="18" y="29"/>
                      <a:pt x="16" y="29"/>
                    </a:cubicBezTo>
                    <a:cubicBezTo>
                      <a:pt x="14" y="30"/>
                      <a:pt x="11" y="31"/>
                      <a:pt x="11" y="30"/>
                    </a:cubicBezTo>
                    <a:cubicBezTo>
                      <a:pt x="11" y="29"/>
                      <a:pt x="13" y="28"/>
                      <a:pt x="15" y="28"/>
                    </a:cubicBezTo>
                    <a:cubicBezTo>
                      <a:pt x="16" y="27"/>
                      <a:pt x="18" y="27"/>
                      <a:pt x="19" y="26"/>
                    </a:cubicBezTo>
                    <a:cubicBezTo>
                      <a:pt x="19" y="26"/>
                      <a:pt x="20" y="26"/>
                      <a:pt x="20" y="25"/>
                    </a:cubicBezTo>
                    <a:cubicBezTo>
                      <a:pt x="20" y="25"/>
                      <a:pt x="20" y="24"/>
                      <a:pt x="19" y="24"/>
                    </a:cubicBezTo>
                    <a:cubicBezTo>
                      <a:pt x="18" y="23"/>
                      <a:pt x="17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1" y="24"/>
                      <a:pt x="8" y="24"/>
                      <a:pt x="7" y="24"/>
                    </a:cubicBezTo>
                    <a:cubicBezTo>
                      <a:pt x="6" y="24"/>
                      <a:pt x="5" y="24"/>
                      <a:pt x="5" y="23"/>
                    </a:cubicBezTo>
                    <a:cubicBezTo>
                      <a:pt x="4" y="23"/>
                      <a:pt x="5" y="22"/>
                      <a:pt x="5" y="22"/>
                    </a:cubicBezTo>
                    <a:cubicBezTo>
                      <a:pt x="5" y="21"/>
                      <a:pt x="9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1"/>
                      <a:pt x="17" y="21"/>
                      <a:pt x="19" y="20"/>
                    </a:cubicBezTo>
                    <a:cubicBezTo>
                      <a:pt x="20" y="20"/>
                      <a:pt x="20" y="19"/>
                      <a:pt x="20" y="18"/>
                    </a:cubicBezTo>
                    <a:cubicBezTo>
                      <a:pt x="20" y="18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19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5" y="14"/>
                      <a:pt x="15" y="13"/>
                    </a:cubicBezTo>
                    <a:cubicBezTo>
                      <a:pt x="15" y="13"/>
                      <a:pt x="15" y="12"/>
                      <a:pt x="16" y="12"/>
                    </a:cubicBezTo>
                    <a:cubicBezTo>
                      <a:pt x="16" y="12"/>
                      <a:pt x="17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2"/>
                      <a:pt x="21" y="11"/>
                      <a:pt x="21" y="10"/>
                    </a:cubicBezTo>
                    <a:cubicBezTo>
                      <a:pt x="21" y="7"/>
                      <a:pt x="21" y="5"/>
                      <a:pt x="19" y="3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0" name="Freeform 1670">
                <a:extLst>
                  <a:ext uri="{FF2B5EF4-FFF2-40B4-BE49-F238E27FC236}">
                    <a16:creationId xmlns:a16="http://schemas.microsoft.com/office/drawing/2014/main" id="{4BDDBB1B-534B-F25E-552A-7D0980F1FF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35"/>
                <a:ext cx="49" cy="90"/>
              </a:xfrm>
              <a:custGeom>
                <a:avLst/>
                <a:gdLst>
                  <a:gd name="T0" fmla="*/ 33 w 31"/>
                  <a:gd name="T1" fmla="*/ 5 h 57"/>
                  <a:gd name="T2" fmla="*/ 68 w 31"/>
                  <a:gd name="T3" fmla="*/ 8 h 57"/>
                  <a:gd name="T4" fmla="*/ 70 w 31"/>
                  <a:gd name="T5" fmla="*/ 39 h 57"/>
                  <a:gd name="T6" fmla="*/ 55 w 31"/>
                  <a:gd name="T7" fmla="*/ 39 h 57"/>
                  <a:gd name="T8" fmla="*/ 60 w 31"/>
                  <a:gd name="T9" fmla="*/ 55 h 57"/>
                  <a:gd name="T10" fmla="*/ 70 w 31"/>
                  <a:gd name="T11" fmla="*/ 60 h 57"/>
                  <a:gd name="T12" fmla="*/ 70 w 31"/>
                  <a:gd name="T13" fmla="*/ 62 h 57"/>
                  <a:gd name="T14" fmla="*/ 68 w 31"/>
                  <a:gd name="T15" fmla="*/ 69 h 57"/>
                  <a:gd name="T16" fmla="*/ 47 w 31"/>
                  <a:gd name="T17" fmla="*/ 74 h 57"/>
                  <a:gd name="T18" fmla="*/ 13 w 31"/>
                  <a:gd name="T19" fmla="*/ 82 h 57"/>
                  <a:gd name="T20" fmla="*/ 22 w 31"/>
                  <a:gd name="T21" fmla="*/ 95 h 57"/>
                  <a:gd name="T22" fmla="*/ 55 w 31"/>
                  <a:gd name="T23" fmla="*/ 90 h 57"/>
                  <a:gd name="T24" fmla="*/ 70 w 31"/>
                  <a:gd name="T25" fmla="*/ 90 h 57"/>
                  <a:gd name="T26" fmla="*/ 70 w 31"/>
                  <a:gd name="T27" fmla="*/ 98 h 57"/>
                  <a:gd name="T28" fmla="*/ 35 w 31"/>
                  <a:gd name="T29" fmla="*/ 115 h 57"/>
                  <a:gd name="T30" fmla="*/ 81 w 31"/>
                  <a:gd name="T31" fmla="*/ 115 h 57"/>
                  <a:gd name="T32" fmla="*/ 87 w 31"/>
                  <a:gd name="T33" fmla="*/ 129 h 57"/>
                  <a:gd name="T34" fmla="*/ 68 w 31"/>
                  <a:gd name="T35" fmla="*/ 142 h 57"/>
                  <a:gd name="T36" fmla="*/ 35 w 31"/>
                  <a:gd name="T37" fmla="*/ 163 h 57"/>
                  <a:gd name="T38" fmla="*/ 68 w 31"/>
                  <a:gd name="T39" fmla="*/ 156 h 57"/>
                  <a:gd name="T40" fmla="*/ 90 w 31"/>
                  <a:gd name="T41" fmla="*/ 145 h 57"/>
                  <a:gd name="T42" fmla="*/ 111 w 31"/>
                  <a:gd name="T43" fmla="*/ 164 h 57"/>
                  <a:gd name="T44" fmla="*/ 111 w 31"/>
                  <a:gd name="T45" fmla="*/ 177 h 57"/>
                  <a:gd name="T46" fmla="*/ 70 w 31"/>
                  <a:gd name="T47" fmla="*/ 202 h 57"/>
                  <a:gd name="T48" fmla="*/ 107 w 31"/>
                  <a:gd name="T49" fmla="*/ 193 h 57"/>
                  <a:gd name="T50" fmla="*/ 122 w 31"/>
                  <a:gd name="T51" fmla="*/ 193 h 57"/>
                  <a:gd name="T52" fmla="*/ 103 w 31"/>
                  <a:gd name="T53" fmla="*/ 216 h 57"/>
                  <a:gd name="T54" fmla="*/ 52 w 31"/>
                  <a:gd name="T55" fmla="*/ 212 h 57"/>
                  <a:gd name="T56" fmla="*/ 60 w 31"/>
                  <a:gd name="T57" fmla="*/ 193 h 57"/>
                  <a:gd name="T58" fmla="*/ 82 w 31"/>
                  <a:gd name="T59" fmla="*/ 177 h 57"/>
                  <a:gd name="T60" fmla="*/ 87 w 31"/>
                  <a:gd name="T61" fmla="*/ 164 h 57"/>
                  <a:gd name="T62" fmla="*/ 43 w 31"/>
                  <a:gd name="T63" fmla="*/ 182 h 57"/>
                  <a:gd name="T64" fmla="*/ 22 w 31"/>
                  <a:gd name="T65" fmla="*/ 172 h 57"/>
                  <a:gd name="T66" fmla="*/ 14 w 31"/>
                  <a:gd name="T67" fmla="*/ 163 h 57"/>
                  <a:gd name="T68" fmla="*/ 40 w 31"/>
                  <a:gd name="T69" fmla="*/ 145 h 57"/>
                  <a:gd name="T70" fmla="*/ 47 w 31"/>
                  <a:gd name="T71" fmla="*/ 142 h 57"/>
                  <a:gd name="T72" fmla="*/ 63 w 31"/>
                  <a:gd name="T73" fmla="*/ 122 h 57"/>
                  <a:gd name="T74" fmla="*/ 52 w 31"/>
                  <a:gd name="T75" fmla="*/ 122 h 57"/>
                  <a:gd name="T76" fmla="*/ 5 w 31"/>
                  <a:gd name="T77" fmla="*/ 122 h 57"/>
                  <a:gd name="T78" fmla="*/ 0 w 31"/>
                  <a:gd name="T79" fmla="*/ 81 h 57"/>
                  <a:gd name="T80" fmla="*/ 8 w 31"/>
                  <a:gd name="T81" fmla="*/ 74 h 57"/>
                  <a:gd name="T82" fmla="*/ 60 w 31"/>
                  <a:gd name="T83" fmla="*/ 62 h 57"/>
                  <a:gd name="T84" fmla="*/ 27 w 31"/>
                  <a:gd name="T85" fmla="*/ 55 h 57"/>
                  <a:gd name="T86" fmla="*/ 5 w 31"/>
                  <a:gd name="T87" fmla="*/ 47 h 57"/>
                  <a:gd name="T88" fmla="*/ 14 w 31"/>
                  <a:gd name="T89" fmla="*/ 39 h 57"/>
                  <a:gd name="T90" fmla="*/ 47 w 31"/>
                  <a:gd name="T91" fmla="*/ 35 h 57"/>
                  <a:gd name="T92" fmla="*/ 33 w 31"/>
                  <a:gd name="T93" fmla="*/ 27 h 57"/>
                  <a:gd name="T94" fmla="*/ 13 w 31"/>
                  <a:gd name="T95" fmla="*/ 27 h 57"/>
                  <a:gd name="T96" fmla="*/ 14 w 31"/>
                  <a:gd name="T97" fmla="*/ 22 h 57"/>
                  <a:gd name="T98" fmla="*/ 43 w 31"/>
                  <a:gd name="T99" fmla="*/ 22 h 57"/>
                  <a:gd name="T100" fmla="*/ 63 w 31"/>
                  <a:gd name="T101" fmla="*/ 22 h 57"/>
                  <a:gd name="T102" fmla="*/ 52 w 31"/>
                  <a:gd name="T103" fmla="*/ 13 h 57"/>
                  <a:gd name="T104" fmla="*/ 33 w 31"/>
                  <a:gd name="T105" fmla="*/ 5 h 57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1" h="57"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5" y="0"/>
                      <a:pt x="17" y="2"/>
                    </a:cubicBezTo>
                    <a:cubicBezTo>
                      <a:pt x="19" y="4"/>
                      <a:pt x="19" y="6"/>
                      <a:pt x="19" y="9"/>
                    </a:cubicBezTo>
                    <a:cubicBezTo>
                      <a:pt x="19" y="10"/>
                      <a:pt x="18" y="10"/>
                      <a:pt x="18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0"/>
                      <a:pt x="15" y="10"/>
                      <a:pt x="14" y="10"/>
                    </a:cubicBezTo>
                    <a:cubicBezTo>
                      <a:pt x="14" y="11"/>
                      <a:pt x="13" y="11"/>
                      <a:pt x="13" y="12"/>
                    </a:cubicBezTo>
                    <a:cubicBezTo>
                      <a:pt x="13" y="13"/>
                      <a:pt x="14" y="14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5"/>
                      <a:pt x="17" y="15"/>
                      <a:pt x="18" y="15"/>
                    </a:cubicBezTo>
                    <a:cubicBezTo>
                      <a:pt x="18" y="15"/>
                      <a:pt x="18" y="15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8"/>
                      <a:pt x="17" y="18"/>
                    </a:cubicBezTo>
                    <a:cubicBezTo>
                      <a:pt x="16" y="19"/>
                      <a:pt x="14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1" y="19"/>
                      <a:pt x="11" y="19"/>
                    </a:cubicBezTo>
                    <a:cubicBezTo>
                      <a:pt x="7" y="19"/>
                      <a:pt x="4" y="19"/>
                      <a:pt x="3" y="21"/>
                    </a:cubicBezTo>
                    <a:cubicBezTo>
                      <a:pt x="3" y="21"/>
                      <a:pt x="3" y="22"/>
                      <a:pt x="3" y="23"/>
                    </a:cubicBezTo>
                    <a:cubicBezTo>
                      <a:pt x="3" y="23"/>
                      <a:pt x="4" y="24"/>
                      <a:pt x="6" y="24"/>
                    </a:cubicBezTo>
                    <a:cubicBezTo>
                      <a:pt x="7" y="24"/>
                      <a:pt x="10" y="24"/>
                      <a:pt x="12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6" y="23"/>
                      <a:pt x="17" y="23"/>
                      <a:pt x="18" y="23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5"/>
                    </a:cubicBezTo>
                    <a:cubicBezTo>
                      <a:pt x="17" y="25"/>
                      <a:pt x="15" y="25"/>
                      <a:pt x="14" y="26"/>
                    </a:cubicBezTo>
                    <a:cubicBezTo>
                      <a:pt x="11" y="27"/>
                      <a:pt x="9" y="28"/>
                      <a:pt x="9" y="29"/>
                    </a:cubicBezTo>
                    <a:cubicBezTo>
                      <a:pt x="9" y="31"/>
                      <a:pt x="12" y="30"/>
                      <a:pt x="15" y="29"/>
                    </a:cubicBezTo>
                    <a:cubicBezTo>
                      <a:pt x="17" y="29"/>
                      <a:pt x="19" y="28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1" y="31"/>
                      <a:pt x="21" y="32"/>
                      <a:pt x="22" y="33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2" y="34"/>
                      <a:pt x="19" y="35"/>
                      <a:pt x="17" y="36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1" y="39"/>
                      <a:pt x="9" y="40"/>
                      <a:pt x="9" y="41"/>
                    </a:cubicBezTo>
                    <a:cubicBezTo>
                      <a:pt x="9" y="41"/>
                      <a:pt x="9" y="41"/>
                      <a:pt x="9" y="42"/>
                    </a:cubicBezTo>
                    <a:cubicBezTo>
                      <a:pt x="10" y="43"/>
                      <a:pt x="12" y="42"/>
                      <a:pt x="17" y="40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20" y="38"/>
                      <a:pt x="22" y="37"/>
                      <a:pt x="23" y="37"/>
                    </a:cubicBezTo>
                    <a:cubicBezTo>
                      <a:pt x="24" y="37"/>
                      <a:pt x="24" y="37"/>
                      <a:pt x="25" y="39"/>
                    </a:cubicBezTo>
                    <a:cubicBezTo>
                      <a:pt x="28" y="42"/>
                      <a:pt x="28" y="42"/>
                      <a:pt x="28" y="42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4"/>
                      <a:pt x="29" y="44"/>
                      <a:pt x="28" y="45"/>
                    </a:cubicBezTo>
                    <a:cubicBezTo>
                      <a:pt x="27" y="45"/>
                      <a:pt x="26" y="46"/>
                      <a:pt x="24" y="47"/>
                    </a:cubicBezTo>
                    <a:cubicBezTo>
                      <a:pt x="21" y="49"/>
                      <a:pt x="18" y="50"/>
                      <a:pt x="18" y="51"/>
                    </a:cubicBezTo>
                    <a:cubicBezTo>
                      <a:pt x="18" y="51"/>
                      <a:pt x="18" y="52"/>
                      <a:pt x="18" y="52"/>
                    </a:cubicBezTo>
                    <a:cubicBezTo>
                      <a:pt x="19" y="53"/>
                      <a:pt x="22" y="53"/>
                      <a:pt x="27" y="49"/>
                    </a:cubicBezTo>
                    <a:cubicBezTo>
                      <a:pt x="29" y="49"/>
                      <a:pt x="30" y="48"/>
                      <a:pt x="30" y="48"/>
                    </a:cubicBezTo>
                    <a:cubicBezTo>
                      <a:pt x="30" y="48"/>
                      <a:pt x="30" y="49"/>
                      <a:pt x="31" y="49"/>
                    </a:cubicBezTo>
                    <a:cubicBezTo>
                      <a:pt x="31" y="49"/>
                      <a:pt x="30" y="50"/>
                      <a:pt x="30" y="50"/>
                    </a:cubicBezTo>
                    <a:cubicBezTo>
                      <a:pt x="30" y="52"/>
                      <a:pt x="28" y="54"/>
                      <a:pt x="26" y="55"/>
                    </a:cubicBezTo>
                    <a:cubicBezTo>
                      <a:pt x="26" y="55"/>
                      <a:pt x="25" y="55"/>
                      <a:pt x="25" y="55"/>
                    </a:cubicBezTo>
                    <a:cubicBezTo>
                      <a:pt x="21" y="57"/>
                      <a:pt x="17" y="56"/>
                      <a:pt x="13" y="54"/>
                    </a:cubicBezTo>
                    <a:cubicBezTo>
                      <a:pt x="13" y="53"/>
                      <a:pt x="12" y="53"/>
                      <a:pt x="12" y="52"/>
                    </a:cubicBezTo>
                    <a:cubicBezTo>
                      <a:pt x="12" y="51"/>
                      <a:pt x="13" y="50"/>
                      <a:pt x="15" y="49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8" y="47"/>
                      <a:pt x="20" y="46"/>
                      <a:pt x="21" y="45"/>
                    </a:cubicBezTo>
                    <a:cubicBezTo>
                      <a:pt x="22" y="45"/>
                      <a:pt x="22" y="44"/>
                      <a:pt x="22" y="43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21" y="40"/>
                      <a:pt x="20" y="41"/>
                      <a:pt x="18" y="42"/>
                    </a:cubicBezTo>
                    <a:cubicBezTo>
                      <a:pt x="16" y="43"/>
                      <a:pt x="14" y="44"/>
                      <a:pt x="11" y="46"/>
                    </a:cubicBezTo>
                    <a:cubicBezTo>
                      <a:pt x="9" y="47"/>
                      <a:pt x="8" y="46"/>
                      <a:pt x="7" y="46"/>
                    </a:cubicBezTo>
                    <a:cubicBezTo>
                      <a:pt x="7" y="46"/>
                      <a:pt x="6" y="45"/>
                      <a:pt x="6" y="44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4" y="41"/>
                      <a:pt x="4" y="41"/>
                    </a:cubicBezTo>
                    <a:cubicBezTo>
                      <a:pt x="4" y="41"/>
                      <a:pt x="4" y="40"/>
                      <a:pt x="4" y="39"/>
                    </a:cubicBezTo>
                    <a:cubicBezTo>
                      <a:pt x="5" y="38"/>
                      <a:pt x="8" y="38"/>
                      <a:pt x="10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5" y="35"/>
                      <a:pt x="18" y="35"/>
                      <a:pt x="17" y="32"/>
                    </a:cubicBezTo>
                    <a:cubicBezTo>
                      <a:pt x="17" y="32"/>
                      <a:pt x="17" y="31"/>
                      <a:pt x="16" y="31"/>
                    </a:cubicBezTo>
                    <a:cubicBezTo>
                      <a:pt x="16" y="31"/>
                      <a:pt x="15" y="31"/>
                      <a:pt x="13" y="31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0" y="32"/>
                      <a:pt x="5" y="34"/>
                      <a:pt x="3" y="34"/>
                    </a:cubicBezTo>
                    <a:cubicBezTo>
                      <a:pt x="3" y="33"/>
                      <a:pt x="2" y="32"/>
                      <a:pt x="1" y="31"/>
                    </a:cubicBezTo>
                    <a:cubicBezTo>
                      <a:pt x="1" y="30"/>
                      <a:pt x="1" y="28"/>
                      <a:pt x="1" y="28"/>
                    </a:cubicBezTo>
                    <a:cubicBezTo>
                      <a:pt x="0" y="25"/>
                      <a:pt x="0" y="23"/>
                      <a:pt x="0" y="20"/>
                    </a:cubicBezTo>
                    <a:cubicBezTo>
                      <a:pt x="0" y="20"/>
                      <a:pt x="1" y="20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19"/>
                      <a:pt x="9" y="18"/>
                      <a:pt x="11" y="18"/>
                    </a:cubicBezTo>
                    <a:cubicBezTo>
                      <a:pt x="13" y="18"/>
                      <a:pt x="15" y="18"/>
                      <a:pt x="15" y="16"/>
                    </a:cubicBezTo>
                    <a:cubicBezTo>
                      <a:pt x="16" y="16"/>
                      <a:pt x="15" y="16"/>
                      <a:pt x="15" y="15"/>
                    </a:cubicBezTo>
                    <a:cubicBezTo>
                      <a:pt x="14" y="14"/>
                      <a:pt x="11" y="14"/>
                      <a:pt x="7" y="14"/>
                    </a:cubicBezTo>
                    <a:cubicBezTo>
                      <a:pt x="5" y="14"/>
                      <a:pt x="2" y="14"/>
                      <a:pt x="2" y="13"/>
                    </a:cubicBezTo>
                    <a:cubicBezTo>
                      <a:pt x="1" y="13"/>
                      <a:pt x="1" y="12"/>
                      <a:pt x="1" y="12"/>
                    </a:cubicBezTo>
                    <a:cubicBezTo>
                      <a:pt x="1" y="11"/>
                      <a:pt x="2" y="11"/>
                      <a:pt x="2" y="11"/>
                    </a:cubicBezTo>
                    <a:cubicBezTo>
                      <a:pt x="2" y="11"/>
                      <a:pt x="4" y="10"/>
                      <a:pt x="4" y="10"/>
                    </a:cubicBezTo>
                    <a:cubicBezTo>
                      <a:pt x="6" y="10"/>
                      <a:pt x="7" y="10"/>
                      <a:pt x="8" y="10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7"/>
                      <a:pt x="11" y="7"/>
                      <a:pt x="10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5" y="5"/>
                      <a:pt x="7" y="5"/>
                      <a:pt x="8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3" y="6"/>
                      <a:pt x="15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3"/>
                      <a:pt x="14" y="3"/>
                      <a:pt x="13" y="3"/>
                    </a:cubicBezTo>
                    <a:cubicBezTo>
                      <a:pt x="12" y="3"/>
                      <a:pt x="9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1" name="Freeform 1671">
                <a:extLst>
                  <a:ext uri="{FF2B5EF4-FFF2-40B4-BE49-F238E27FC236}">
                    <a16:creationId xmlns:a16="http://schemas.microsoft.com/office/drawing/2014/main" id="{285F50CA-84EC-5E46-86B2-F99BAE36E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348"/>
                <a:ext cx="39" cy="87"/>
              </a:xfrm>
              <a:custGeom>
                <a:avLst/>
                <a:gdLst>
                  <a:gd name="T0" fmla="*/ 80 w 25"/>
                  <a:gd name="T1" fmla="*/ 0 h 55"/>
                  <a:gd name="T2" fmla="*/ 0 w 25"/>
                  <a:gd name="T3" fmla="*/ 218 h 55"/>
                  <a:gd name="T4" fmla="*/ 80 w 25"/>
                  <a:gd name="T5" fmla="*/ 0 h 5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55">
                    <a:moveTo>
                      <a:pt x="21" y="0"/>
                    </a:moveTo>
                    <a:cubicBezTo>
                      <a:pt x="22" y="11"/>
                      <a:pt x="25" y="41"/>
                      <a:pt x="0" y="55"/>
                    </a:cubicBezTo>
                    <a:cubicBezTo>
                      <a:pt x="9" y="46"/>
                      <a:pt x="20" y="34"/>
                      <a:pt x="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2" name="Freeform 1672">
                <a:extLst>
                  <a:ext uri="{FF2B5EF4-FFF2-40B4-BE49-F238E27FC236}">
                    <a16:creationId xmlns:a16="http://schemas.microsoft.com/office/drawing/2014/main" id="{55D0049C-D355-5CCC-8E8E-0B8C41CFB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" y="3452"/>
                <a:ext cx="223" cy="100"/>
              </a:xfrm>
              <a:custGeom>
                <a:avLst/>
                <a:gdLst>
                  <a:gd name="T0" fmla="*/ 0 w 141"/>
                  <a:gd name="T1" fmla="*/ 227 h 63"/>
                  <a:gd name="T2" fmla="*/ 245 w 141"/>
                  <a:gd name="T3" fmla="*/ 219 h 63"/>
                  <a:gd name="T4" fmla="*/ 427 w 141"/>
                  <a:gd name="T5" fmla="*/ 197 h 63"/>
                  <a:gd name="T6" fmla="*/ 550 w 141"/>
                  <a:gd name="T7" fmla="*/ 0 h 63"/>
                  <a:gd name="T8" fmla="*/ 457 w 141"/>
                  <a:gd name="T9" fmla="*/ 100 h 63"/>
                  <a:gd name="T10" fmla="*/ 427 w 141"/>
                  <a:gd name="T11" fmla="*/ 63 h 63"/>
                  <a:gd name="T12" fmla="*/ 340 w 141"/>
                  <a:gd name="T13" fmla="*/ 95 h 63"/>
                  <a:gd name="T14" fmla="*/ 272 w 141"/>
                  <a:gd name="T15" fmla="*/ 141 h 63"/>
                  <a:gd name="T16" fmla="*/ 348 w 141"/>
                  <a:gd name="T17" fmla="*/ 143 h 63"/>
                  <a:gd name="T18" fmla="*/ 237 w 141"/>
                  <a:gd name="T19" fmla="*/ 205 h 6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41" h="63">
                    <a:moveTo>
                      <a:pt x="0" y="57"/>
                    </a:moveTo>
                    <a:cubicBezTo>
                      <a:pt x="19" y="63"/>
                      <a:pt x="43" y="56"/>
                      <a:pt x="62" y="55"/>
                    </a:cubicBezTo>
                    <a:cubicBezTo>
                      <a:pt x="77" y="55"/>
                      <a:pt x="93" y="53"/>
                      <a:pt x="108" y="49"/>
                    </a:cubicBezTo>
                    <a:cubicBezTo>
                      <a:pt x="129" y="42"/>
                      <a:pt x="141" y="22"/>
                      <a:pt x="139" y="0"/>
                    </a:cubicBezTo>
                    <a:cubicBezTo>
                      <a:pt x="136" y="10"/>
                      <a:pt x="127" y="39"/>
                      <a:pt x="116" y="25"/>
                    </a:cubicBezTo>
                    <a:cubicBezTo>
                      <a:pt x="111" y="20"/>
                      <a:pt x="116" y="16"/>
                      <a:pt x="108" y="16"/>
                    </a:cubicBezTo>
                    <a:cubicBezTo>
                      <a:pt x="104" y="16"/>
                      <a:pt x="90" y="23"/>
                      <a:pt x="86" y="24"/>
                    </a:cubicBezTo>
                    <a:cubicBezTo>
                      <a:pt x="82" y="25"/>
                      <a:pt x="67" y="28"/>
                      <a:pt x="69" y="35"/>
                    </a:cubicBezTo>
                    <a:cubicBezTo>
                      <a:pt x="71" y="42"/>
                      <a:pt x="83" y="33"/>
                      <a:pt x="88" y="36"/>
                    </a:cubicBezTo>
                    <a:cubicBezTo>
                      <a:pt x="102" y="48"/>
                      <a:pt x="62" y="50"/>
                      <a:pt x="60" y="51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3" name="Freeform 1673">
                <a:extLst>
                  <a:ext uri="{FF2B5EF4-FFF2-40B4-BE49-F238E27FC236}">
                    <a16:creationId xmlns:a16="http://schemas.microsoft.com/office/drawing/2014/main" id="{81B46271-1906-D387-8052-83A18E61A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422"/>
                <a:ext cx="122" cy="103"/>
              </a:xfrm>
              <a:custGeom>
                <a:avLst/>
                <a:gdLst>
                  <a:gd name="T0" fmla="*/ 33 w 77"/>
                  <a:gd name="T1" fmla="*/ 198 h 65"/>
                  <a:gd name="T2" fmla="*/ 147 w 77"/>
                  <a:gd name="T3" fmla="*/ 211 h 65"/>
                  <a:gd name="T4" fmla="*/ 293 w 77"/>
                  <a:gd name="T5" fmla="*/ 68 h 65"/>
                  <a:gd name="T6" fmla="*/ 130 w 77"/>
                  <a:gd name="T7" fmla="*/ 68 h 65"/>
                  <a:gd name="T8" fmla="*/ 33 w 77"/>
                  <a:gd name="T9" fmla="*/ 198 h 6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65">
                    <a:moveTo>
                      <a:pt x="8" y="50"/>
                    </a:moveTo>
                    <a:cubicBezTo>
                      <a:pt x="15" y="65"/>
                      <a:pt x="24" y="61"/>
                      <a:pt x="37" y="53"/>
                    </a:cubicBezTo>
                    <a:cubicBezTo>
                      <a:pt x="49" y="47"/>
                      <a:pt x="77" y="33"/>
                      <a:pt x="74" y="17"/>
                    </a:cubicBezTo>
                    <a:cubicBezTo>
                      <a:pt x="71" y="0"/>
                      <a:pt x="51" y="6"/>
                      <a:pt x="33" y="17"/>
                    </a:cubicBezTo>
                    <a:cubicBezTo>
                      <a:pt x="17" y="26"/>
                      <a:pt x="0" y="36"/>
                      <a:pt x="8" y="50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4" name="Freeform 1674">
                <a:extLst>
                  <a:ext uri="{FF2B5EF4-FFF2-40B4-BE49-F238E27FC236}">
                    <a16:creationId xmlns:a16="http://schemas.microsoft.com/office/drawing/2014/main" id="{149FEDEA-6527-E910-538D-3F74E9DCC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" y="3432"/>
                <a:ext cx="114" cy="85"/>
              </a:xfrm>
              <a:custGeom>
                <a:avLst/>
                <a:gdLst>
                  <a:gd name="T0" fmla="*/ 124 w 72"/>
                  <a:gd name="T1" fmla="*/ 47 h 54"/>
                  <a:gd name="T2" fmla="*/ 253 w 72"/>
                  <a:gd name="T3" fmla="*/ 13 h 54"/>
                  <a:gd name="T4" fmla="*/ 279 w 72"/>
                  <a:gd name="T5" fmla="*/ 43 h 54"/>
                  <a:gd name="T6" fmla="*/ 143 w 72"/>
                  <a:gd name="T7" fmla="*/ 176 h 54"/>
                  <a:gd name="T8" fmla="*/ 136 w 72"/>
                  <a:gd name="T9" fmla="*/ 178 h 54"/>
                  <a:gd name="T10" fmla="*/ 55 w 72"/>
                  <a:gd name="T11" fmla="*/ 203 h 54"/>
                  <a:gd name="T12" fmla="*/ 25 w 72"/>
                  <a:gd name="T13" fmla="*/ 172 h 54"/>
                  <a:gd name="T14" fmla="*/ 25 w 72"/>
                  <a:gd name="T15" fmla="*/ 172 h 54"/>
                  <a:gd name="T16" fmla="*/ 124 w 72"/>
                  <a:gd name="T17" fmla="*/ 47 h 5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2" h="54">
                    <a:moveTo>
                      <a:pt x="31" y="12"/>
                    </a:moveTo>
                    <a:cubicBezTo>
                      <a:pt x="46" y="3"/>
                      <a:pt x="58" y="0"/>
                      <a:pt x="64" y="3"/>
                    </a:cubicBezTo>
                    <a:cubicBezTo>
                      <a:pt x="67" y="5"/>
                      <a:pt x="69" y="7"/>
                      <a:pt x="70" y="11"/>
                    </a:cubicBezTo>
                    <a:cubicBezTo>
                      <a:pt x="72" y="25"/>
                      <a:pt x="48" y="38"/>
                      <a:pt x="36" y="45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5" y="51"/>
                      <a:pt x="19" y="54"/>
                      <a:pt x="14" y="52"/>
                    </a:cubicBezTo>
                    <a:cubicBezTo>
                      <a:pt x="11" y="51"/>
                      <a:pt x="9" y="49"/>
                      <a:pt x="6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0" y="31"/>
                      <a:pt x="13" y="22"/>
                      <a:pt x="31" y="12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5" name="Freeform 1675">
                <a:extLst>
                  <a:ext uri="{FF2B5EF4-FFF2-40B4-BE49-F238E27FC236}">
                    <a16:creationId xmlns:a16="http://schemas.microsoft.com/office/drawing/2014/main" id="{F9EEAA2A-0F90-033E-D792-A737E44006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440"/>
                <a:ext cx="96" cy="71"/>
              </a:xfrm>
              <a:custGeom>
                <a:avLst/>
                <a:gdLst>
                  <a:gd name="T0" fmla="*/ 190 w 61"/>
                  <a:gd name="T1" fmla="*/ 8 h 45"/>
                  <a:gd name="T2" fmla="*/ 211 w 61"/>
                  <a:gd name="T3" fmla="*/ 43 h 45"/>
                  <a:gd name="T4" fmla="*/ 183 w 61"/>
                  <a:gd name="T5" fmla="*/ 14 h 45"/>
                  <a:gd name="T6" fmla="*/ 156 w 61"/>
                  <a:gd name="T7" fmla="*/ 27 h 45"/>
                  <a:gd name="T8" fmla="*/ 176 w 61"/>
                  <a:gd name="T9" fmla="*/ 68 h 45"/>
                  <a:gd name="T10" fmla="*/ 156 w 61"/>
                  <a:gd name="T11" fmla="*/ 43 h 45"/>
                  <a:gd name="T12" fmla="*/ 129 w 61"/>
                  <a:gd name="T13" fmla="*/ 60 h 45"/>
                  <a:gd name="T14" fmla="*/ 143 w 61"/>
                  <a:gd name="T15" fmla="*/ 103 h 45"/>
                  <a:gd name="T16" fmla="*/ 109 w 61"/>
                  <a:gd name="T17" fmla="*/ 52 h 45"/>
                  <a:gd name="T18" fmla="*/ 69 w 61"/>
                  <a:gd name="T19" fmla="*/ 55 h 45"/>
                  <a:gd name="T20" fmla="*/ 74 w 61"/>
                  <a:gd name="T21" fmla="*/ 103 h 45"/>
                  <a:gd name="T22" fmla="*/ 35 w 61"/>
                  <a:gd name="T23" fmla="*/ 98 h 45"/>
                  <a:gd name="T24" fmla="*/ 60 w 61"/>
                  <a:gd name="T25" fmla="*/ 142 h 45"/>
                  <a:gd name="T26" fmla="*/ 22 w 61"/>
                  <a:gd name="T27" fmla="*/ 98 h 45"/>
                  <a:gd name="T28" fmla="*/ 13 w 61"/>
                  <a:gd name="T29" fmla="*/ 150 h 45"/>
                  <a:gd name="T30" fmla="*/ 39 w 61"/>
                  <a:gd name="T31" fmla="*/ 163 h 45"/>
                  <a:gd name="T32" fmla="*/ 27 w 61"/>
                  <a:gd name="T33" fmla="*/ 134 h 45"/>
                  <a:gd name="T34" fmla="*/ 60 w 61"/>
                  <a:gd name="T35" fmla="*/ 164 h 45"/>
                  <a:gd name="T36" fmla="*/ 82 w 61"/>
                  <a:gd name="T37" fmla="*/ 155 h 45"/>
                  <a:gd name="T38" fmla="*/ 61 w 61"/>
                  <a:gd name="T39" fmla="*/ 109 h 45"/>
                  <a:gd name="T40" fmla="*/ 94 w 61"/>
                  <a:gd name="T41" fmla="*/ 150 h 45"/>
                  <a:gd name="T42" fmla="*/ 94 w 61"/>
                  <a:gd name="T43" fmla="*/ 134 h 45"/>
                  <a:gd name="T44" fmla="*/ 113 w 61"/>
                  <a:gd name="T45" fmla="*/ 137 h 45"/>
                  <a:gd name="T46" fmla="*/ 121 w 61"/>
                  <a:gd name="T47" fmla="*/ 134 h 45"/>
                  <a:gd name="T48" fmla="*/ 90 w 61"/>
                  <a:gd name="T49" fmla="*/ 69 h 45"/>
                  <a:gd name="T50" fmla="*/ 129 w 61"/>
                  <a:gd name="T51" fmla="*/ 121 h 45"/>
                  <a:gd name="T52" fmla="*/ 164 w 61"/>
                  <a:gd name="T53" fmla="*/ 98 h 45"/>
                  <a:gd name="T54" fmla="*/ 142 w 61"/>
                  <a:gd name="T55" fmla="*/ 52 h 45"/>
                  <a:gd name="T56" fmla="*/ 172 w 61"/>
                  <a:gd name="T57" fmla="*/ 90 h 45"/>
                  <a:gd name="T58" fmla="*/ 198 w 61"/>
                  <a:gd name="T59" fmla="*/ 74 h 45"/>
                  <a:gd name="T60" fmla="*/ 189 w 61"/>
                  <a:gd name="T61" fmla="*/ 47 h 45"/>
                  <a:gd name="T62" fmla="*/ 211 w 61"/>
                  <a:gd name="T63" fmla="*/ 74 h 45"/>
                  <a:gd name="T64" fmla="*/ 238 w 61"/>
                  <a:gd name="T65" fmla="*/ 27 h 4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61" h="45">
                    <a:moveTo>
                      <a:pt x="50" y="0"/>
                    </a:moveTo>
                    <a:cubicBezTo>
                      <a:pt x="49" y="0"/>
                      <a:pt x="49" y="1"/>
                      <a:pt x="49" y="2"/>
                    </a:cubicBezTo>
                    <a:cubicBezTo>
                      <a:pt x="52" y="5"/>
                      <a:pt x="54" y="6"/>
                      <a:pt x="54" y="8"/>
                    </a:cubicBezTo>
                    <a:cubicBezTo>
                      <a:pt x="55" y="10"/>
                      <a:pt x="54" y="10"/>
                      <a:pt x="54" y="11"/>
                    </a:cubicBezTo>
                    <a:cubicBezTo>
                      <a:pt x="53" y="11"/>
                      <a:pt x="52" y="11"/>
                      <a:pt x="50" y="9"/>
                    </a:cubicBezTo>
                    <a:cubicBezTo>
                      <a:pt x="49" y="8"/>
                      <a:pt x="49" y="6"/>
                      <a:pt x="47" y="4"/>
                    </a:cubicBezTo>
                    <a:cubicBezTo>
                      <a:pt x="45" y="1"/>
                      <a:pt x="42" y="2"/>
                      <a:pt x="41" y="2"/>
                    </a:cubicBezTo>
                    <a:cubicBezTo>
                      <a:pt x="36" y="4"/>
                      <a:pt x="39" y="6"/>
                      <a:pt x="40" y="7"/>
                    </a:cubicBezTo>
                    <a:cubicBezTo>
                      <a:pt x="41" y="9"/>
                      <a:pt x="42" y="10"/>
                      <a:pt x="44" y="13"/>
                    </a:cubicBezTo>
                    <a:cubicBezTo>
                      <a:pt x="45" y="15"/>
                      <a:pt x="46" y="17"/>
                      <a:pt x="45" y="17"/>
                    </a:cubicBezTo>
                    <a:cubicBezTo>
                      <a:pt x="44" y="18"/>
                      <a:pt x="43" y="16"/>
                      <a:pt x="42" y="14"/>
                    </a:cubicBezTo>
                    <a:cubicBezTo>
                      <a:pt x="41" y="13"/>
                      <a:pt x="41" y="12"/>
                      <a:pt x="40" y="11"/>
                    </a:cubicBezTo>
                    <a:cubicBezTo>
                      <a:pt x="39" y="10"/>
                      <a:pt x="36" y="5"/>
                      <a:pt x="32" y="7"/>
                    </a:cubicBezTo>
                    <a:cubicBezTo>
                      <a:pt x="28" y="9"/>
                      <a:pt x="32" y="14"/>
                      <a:pt x="33" y="15"/>
                    </a:cubicBezTo>
                    <a:cubicBezTo>
                      <a:pt x="35" y="19"/>
                      <a:pt x="38" y="23"/>
                      <a:pt x="38" y="24"/>
                    </a:cubicBezTo>
                    <a:cubicBezTo>
                      <a:pt x="38" y="25"/>
                      <a:pt x="38" y="26"/>
                      <a:pt x="37" y="26"/>
                    </a:cubicBezTo>
                    <a:cubicBezTo>
                      <a:pt x="36" y="27"/>
                      <a:pt x="36" y="26"/>
                      <a:pt x="35" y="25"/>
                    </a:cubicBezTo>
                    <a:cubicBezTo>
                      <a:pt x="35" y="24"/>
                      <a:pt x="31" y="19"/>
                      <a:pt x="28" y="13"/>
                    </a:cubicBezTo>
                    <a:cubicBezTo>
                      <a:pt x="27" y="12"/>
                      <a:pt x="25" y="9"/>
                      <a:pt x="22" y="11"/>
                    </a:cubicBezTo>
                    <a:cubicBezTo>
                      <a:pt x="21" y="12"/>
                      <a:pt x="19" y="13"/>
                      <a:pt x="18" y="14"/>
                    </a:cubicBezTo>
                    <a:cubicBezTo>
                      <a:pt x="14" y="16"/>
                      <a:pt x="17" y="20"/>
                      <a:pt x="17" y="20"/>
                    </a:cubicBezTo>
                    <a:cubicBezTo>
                      <a:pt x="17" y="20"/>
                      <a:pt x="21" y="24"/>
                      <a:pt x="19" y="26"/>
                    </a:cubicBezTo>
                    <a:cubicBezTo>
                      <a:pt x="17" y="27"/>
                      <a:pt x="15" y="23"/>
                      <a:pt x="14" y="21"/>
                    </a:cubicBezTo>
                    <a:cubicBezTo>
                      <a:pt x="12" y="18"/>
                      <a:pt x="7" y="21"/>
                      <a:pt x="9" y="25"/>
                    </a:cubicBezTo>
                    <a:cubicBezTo>
                      <a:pt x="12" y="29"/>
                      <a:pt x="15" y="34"/>
                      <a:pt x="15" y="34"/>
                    </a:cubicBezTo>
                    <a:cubicBezTo>
                      <a:pt x="16" y="35"/>
                      <a:pt x="15" y="36"/>
                      <a:pt x="15" y="36"/>
                    </a:cubicBezTo>
                    <a:cubicBezTo>
                      <a:pt x="14" y="37"/>
                      <a:pt x="13" y="36"/>
                      <a:pt x="13" y="36"/>
                    </a:cubicBezTo>
                    <a:cubicBezTo>
                      <a:pt x="13" y="36"/>
                      <a:pt x="9" y="30"/>
                      <a:pt x="6" y="25"/>
                    </a:cubicBezTo>
                    <a:cubicBezTo>
                      <a:pt x="6" y="25"/>
                      <a:pt x="5" y="24"/>
                      <a:pt x="4" y="26"/>
                    </a:cubicBezTo>
                    <a:cubicBezTo>
                      <a:pt x="1" y="30"/>
                      <a:pt x="0" y="34"/>
                      <a:pt x="3" y="38"/>
                    </a:cubicBezTo>
                    <a:cubicBezTo>
                      <a:pt x="4" y="41"/>
                      <a:pt x="6" y="42"/>
                      <a:pt x="8" y="43"/>
                    </a:cubicBezTo>
                    <a:cubicBezTo>
                      <a:pt x="9" y="44"/>
                      <a:pt x="12" y="43"/>
                      <a:pt x="10" y="41"/>
                    </a:cubicBezTo>
                    <a:cubicBezTo>
                      <a:pt x="8" y="39"/>
                      <a:pt x="7" y="36"/>
                      <a:pt x="7" y="36"/>
                    </a:cubicBezTo>
                    <a:cubicBezTo>
                      <a:pt x="6" y="35"/>
                      <a:pt x="6" y="34"/>
                      <a:pt x="7" y="34"/>
                    </a:cubicBezTo>
                    <a:cubicBezTo>
                      <a:pt x="8" y="33"/>
                      <a:pt x="9" y="33"/>
                      <a:pt x="9" y="34"/>
                    </a:cubicBezTo>
                    <a:cubicBezTo>
                      <a:pt x="11" y="36"/>
                      <a:pt x="13" y="40"/>
                      <a:pt x="15" y="42"/>
                    </a:cubicBezTo>
                    <a:cubicBezTo>
                      <a:pt x="15" y="43"/>
                      <a:pt x="16" y="45"/>
                      <a:pt x="19" y="43"/>
                    </a:cubicBezTo>
                    <a:cubicBezTo>
                      <a:pt x="22" y="41"/>
                      <a:pt x="21" y="39"/>
                      <a:pt x="21" y="39"/>
                    </a:cubicBezTo>
                    <a:cubicBezTo>
                      <a:pt x="19" y="36"/>
                      <a:pt x="17" y="33"/>
                      <a:pt x="16" y="31"/>
                    </a:cubicBezTo>
                    <a:cubicBezTo>
                      <a:pt x="15" y="30"/>
                      <a:pt x="15" y="29"/>
                      <a:pt x="16" y="28"/>
                    </a:cubicBezTo>
                    <a:cubicBezTo>
                      <a:pt x="16" y="28"/>
                      <a:pt x="17" y="29"/>
                      <a:pt x="18" y="29"/>
                    </a:cubicBezTo>
                    <a:cubicBezTo>
                      <a:pt x="20" y="32"/>
                      <a:pt x="22" y="36"/>
                      <a:pt x="24" y="38"/>
                    </a:cubicBezTo>
                    <a:cubicBezTo>
                      <a:pt x="25" y="41"/>
                      <a:pt x="27" y="39"/>
                      <a:pt x="26" y="37"/>
                    </a:cubicBezTo>
                    <a:cubicBezTo>
                      <a:pt x="26" y="36"/>
                      <a:pt x="24" y="34"/>
                      <a:pt x="24" y="34"/>
                    </a:cubicBezTo>
                    <a:cubicBezTo>
                      <a:pt x="24" y="33"/>
                      <a:pt x="22" y="32"/>
                      <a:pt x="24" y="30"/>
                    </a:cubicBezTo>
                    <a:cubicBezTo>
                      <a:pt x="26" y="29"/>
                      <a:pt x="27" y="33"/>
                      <a:pt x="29" y="35"/>
                    </a:cubicBezTo>
                    <a:cubicBezTo>
                      <a:pt x="29" y="36"/>
                      <a:pt x="30" y="37"/>
                      <a:pt x="31" y="36"/>
                    </a:cubicBezTo>
                    <a:cubicBezTo>
                      <a:pt x="32" y="36"/>
                      <a:pt x="32" y="35"/>
                      <a:pt x="31" y="34"/>
                    </a:cubicBezTo>
                    <a:cubicBezTo>
                      <a:pt x="29" y="30"/>
                      <a:pt x="24" y="25"/>
                      <a:pt x="23" y="22"/>
                    </a:cubicBezTo>
                    <a:cubicBezTo>
                      <a:pt x="22" y="20"/>
                      <a:pt x="22" y="19"/>
                      <a:pt x="23" y="18"/>
                    </a:cubicBezTo>
                    <a:cubicBezTo>
                      <a:pt x="23" y="18"/>
                      <a:pt x="24" y="18"/>
                      <a:pt x="26" y="20"/>
                    </a:cubicBezTo>
                    <a:cubicBezTo>
                      <a:pt x="28" y="22"/>
                      <a:pt x="31" y="27"/>
                      <a:pt x="33" y="31"/>
                    </a:cubicBezTo>
                    <a:cubicBezTo>
                      <a:pt x="33" y="32"/>
                      <a:pt x="35" y="34"/>
                      <a:pt x="40" y="32"/>
                    </a:cubicBezTo>
                    <a:cubicBezTo>
                      <a:pt x="44" y="29"/>
                      <a:pt x="42" y="25"/>
                      <a:pt x="42" y="25"/>
                    </a:cubicBezTo>
                    <a:cubicBezTo>
                      <a:pt x="39" y="21"/>
                      <a:pt x="37" y="17"/>
                      <a:pt x="36" y="15"/>
                    </a:cubicBezTo>
                    <a:cubicBezTo>
                      <a:pt x="35" y="14"/>
                      <a:pt x="36" y="13"/>
                      <a:pt x="36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0" y="15"/>
                      <a:pt x="42" y="20"/>
                      <a:pt x="44" y="23"/>
                    </a:cubicBezTo>
                    <a:cubicBezTo>
                      <a:pt x="45" y="24"/>
                      <a:pt x="46" y="27"/>
                      <a:pt x="50" y="25"/>
                    </a:cubicBezTo>
                    <a:cubicBezTo>
                      <a:pt x="53" y="22"/>
                      <a:pt x="51" y="20"/>
                      <a:pt x="51" y="19"/>
                    </a:cubicBezTo>
                    <a:cubicBezTo>
                      <a:pt x="50" y="17"/>
                      <a:pt x="49" y="16"/>
                      <a:pt x="48" y="14"/>
                    </a:cubicBezTo>
                    <a:cubicBezTo>
                      <a:pt x="47" y="13"/>
                      <a:pt x="47" y="12"/>
                      <a:pt x="48" y="12"/>
                    </a:cubicBezTo>
                    <a:cubicBezTo>
                      <a:pt x="49" y="11"/>
                      <a:pt x="50" y="11"/>
                      <a:pt x="50" y="12"/>
                    </a:cubicBezTo>
                    <a:cubicBezTo>
                      <a:pt x="52" y="14"/>
                      <a:pt x="53" y="17"/>
                      <a:pt x="54" y="19"/>
                    </a:cubicBezTo>
                    <a:cubicBezTo>
                      <a:pt x="55" y="19"/>
                      <a:pt x="56" y="20"/>
                      <a:pt x="56" y="19"/>
                    </a:cubicBezTo>
                    <a:cubicBezTo>
                      <a:pt x="60" y="15"/>
                      <a:pt x="61" y="11"/>
                      <a:pt x="61" y="7"/>
                    </a:cubicBezTo>
                    <a:cubicBezTo>
                      <a:pt x="60" y="2"/>
                      <a:pt x="55" y="0"/>
                      <a:pt x="50" y="0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6" name="Freeform 1676">
                <a:extLst>
                  <a:ext uri="{FF2B5EF4-FFF2-40B4-BE49-F238E27FC236}">
                    <a16:creationId xmlns:a16="http://schemas.microsoft.com/office/drawing/2014/main" id="{DFD5B1A2-5A53-D692-8871-7C0FD5CF19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56" y="3470"/>
                <a:ext cx="27" cy="39"/>
              </a:xfrm>
              <a:custGeom>
                <a:avLst/>
                <a:gdLst>
                  <a:gd name="T0" fmla="*/ 35 w 17"/>
                  <a:gd name="T1" fmla="*/ 22 h 25"/>
                  <a:gd name="T2" fmla="*/ 56 w 17"/>
                  <a:gd name="T3" fmla="*/ 48 h 25"/>
                  <a:gd name="T4" fmla="*/ 56 w 17"/>
                  <a:gd name="T5" fmla="*/ 48 h 25"/>
                  <a:gd name="T6" fmla="*/ 60 w 17"/>
                  <a:gd name="T7" fmla="*/ 56 h 25"/>
                  <a:gd name="T8" fmla="*/ 60 w 17"/>
                  <a:gd name="T9" fmla="*/ 56 h 25"/>
                  <a:gd name="T10" fmla="*/ 60 w 17"/>
                  <a:gd name="T11" fmla="*/ 66 h 25"/>
                  <a:gd name="T12" fmla="*/ 56 w 17"/>
                  <a:gd name="T13" fmla="*/ 69 h 25"/>
                  <a:gd name="T14" fmla="*/ 56 w 17"/>
                  <a:gd name="T15" fmla="*/ 69 h 25"/>
                  <a:gd name="T16" fmla="*/ 60 w 17"/>
                  <a:gd name="T17" fmla="*/ 69 h 25"/>
                  <a:gd name="T18" fmla="*/ 60 w 17"/>
                  <a:gd name="T19" fmla="*/ 69 h 25"/>
                  <a:gd name="T20" fmla="*/ 60 w 17"/>
                  <a:gd name="T21" fmla="*/ 69 h 25"/>
                  <a:gd name="T22" fmla="*/ 60 w 17"/>
                  <a:gd name="T23" fmla="*/ 69 h 25"/>
                  <a:gd name="T24" fmla="*/ 60 w 17"/>
                  <a:gd name="T25" fmla="*/ 66 h 25"/>
                  <a:gd name="T26" fmla="*/ 52 w 17"/>
                  <a:gd name="T27" fmla="*/ 34 h 25"/>
                  <a:gd name="T28" fmla="*/ 43 w 17"/>
                  <a:gd name="T29" fmla="*/ 22 h 25"/>
                  <a:gd name="T30" fmla="*/ 43 w 17"/>
                  <a:gd name="T31" fmla="*/ 12 h 25"/>
                  <a:gd name="T32" fmla="*/ 52 w 17"/>
                  <a:gd name="T33" fmla="*/ 5 h 25"/>
                  <a:gd name="T34" fmla="*/ 35 w 17"/>
                  <a:gd name="T35" fmla="*/ 22 h 25"/>
                  <a:gd name="T36" fmla="*/ 16 w 17"/>
                  <a:gd name="T37" fmla="*/ 27 h 25"/>
                  <a:gd name="T38" fmla="*/ 13 w 17"/>
                  <a:gd name="T39" fmla="*/ 73 h 25"/>
                  <a:gd name="T40" fmla="*/ 33 w 17"/>
                  <a:gd name="T41" fmla="*/ 90 h 25"/>
                  <a:gd name="T42" fmla="*/ 40 w 17"/>
                  <a:gd name="T43" fmla="*/ 83 h 25"/>
                  <a:gd name="T44" fmla="*/ 33 w 17"/>
                  <a:gd name="T45" fmla="*/ 73 h 25"/>
                  <a:gd name="T46" fmla="*/ 25 w 17"/>
                  <a:gd name="T47" fmla="*/ 69 h 25"/>
                  <a:gd name="T48" fmla="*/ 21 w 17"/>
                  <a:gd name="T49" fmla="*/ 66 h 25"/>
                  <a:gd name="T50" fmla="*/ 16 w 17"/>
                  <a:gd name="T51" fmla="*/ 56 h 25"/>
                  <a:gd name="T52" fmla="*/ 25 w 17"/>
                  <a:gd name="T53" fmla="*/ 42 h 25"/>
                  <a:gd name="T54" fmla="*/ 33 w 17"/>
                  <a:gd name="T55" fmla="*/ 42 h 25"/>
                  <a:gd name="T56" fmla="*/ 35 w 17"/>
                  <a:gd name="T57" fmla="*/ 47 h 25"/>
                  <a:gd name="T58" fmla="*/ 43 w 17"/>
                  <a:gd name="T59" fmla="*/ 53 h 25"/>
                  <a:gd name="T60" fmla="*/ 25 w 17"/>
                  <a:gd name="T61" fmla="*/ 22 h 25"/>
                  <a:gd name="T62" fmla="*/ 16 w 17"/>
                  <a:gd name="T63" fmla="*/ 27 h 25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7" h="25">
                    <a:moveTo>
                      <a:pt x="9" y="6"/>
                    </a:moveTo>
                    <a:cubicBezTo>
                      <a:pt x="11" y="8"/>
                      <a:pt x="13" y="11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4"/>
                      <a:pt x="15" y="14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6"/>
                      <a:pt x="15" y="17"/>
                      <a:pt x="15" y="17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7"/>
                      <a:pt x="15" y="17"/>
                    </a:cubicBezTo>
                    <a:cubicBezTo>
                      <a:pt x="17" y="15"/>
                      <a:pt x="14" y="11"/>
                      <a:pt x="13" y="9"/>
                    </a:cubicBezTo>
                    <a:cubicBezTo>
                      <a:pt x="12" y="8"/>
                      <a:pt x="12" y="7"/>
                      <a:pt x="11" y="6"/>
                    </a:cubicBezTo>
                    <a:cubicBezTo>
                      <a:pt x="11" y="5"/>
                      <a:pt x="11" y="4"/>
                      <a:pt x="11" y="3"/>
                    </a:cubicBezTo>
                    <a:cubicBezTo>
                      <a:pt x="11" y="2"/>
                      <a:pt x="12" y="1"/>
                      <a:pt x="13" y="1"/>
                    </a:cubicBezTo>
                    <a:cubicBezTo>
                      <a:pt x="11" y="0"/>
                      <a:pt x="7" y="3"/>
                      <a:pt x="9" y="6"/>
                    </a:cubicBezTo>
                    <a:close/>
                    <a:moveTo>
                      <a:pt x="4" y="7"/>
                    </a:moveTo>
                    <a:cubicBezTo>
                      <a:pt x="1" y="11"/>
                      <a:pt x="0" y="15"/>
                      <a:pt x="3" y="19"/>
                    </a:cubicBezTo>
                    <a:cubicBezTo>
                      <a:pt x="4" y="22"/>
                      <a:pt x="6" y="23"/>
                      <a:pt x="8" y="24"/>
                    </a:cubicBezTo>
                    <a:cubicBezTo>
                      <a:pt x="9" y="25"/>
                      <a:pt x="12" y="24"/>
                      <a:pt x="10" y="22"/>
                    </a:cubicBezTo>
                    <a:cubicBezTo>
                      <a:pt x="9" y="21"/>
                      <a:pt x="8" y="20"/>
                      <a:pt x="8" y="19"/>
                    </a:cubicBezTo>
                    <a:cubicBezTo>
                      <a:pt x="7" y="18"/>
                      <a:pt x="7" y="18"/>
                      <a:pt x="6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4" y="16"/>
                      <a:pt x="4" y="15"/>
                      <a:pt x="4" y="15"/>
                    </a:cubicBezTo>
                    <a:cubicBezTo>
                      <a:pt x="5" y="13"/>
                      <a:pt x="5" y="12"/>
                      <a:pt x="6" y="11"/>
                    </a:cubicBezTo>
                    <a:cubicBezTo>
                      <a:pt x="7" y="11"/>
                      <a:pt x="7" y="11"/>
                      <a:pt x="8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2"/>
                      <a:pt x="8" y="9"/>
                      <a:pt x="6" y="6"/>
                    </a:cubicBezTo>
                    <a:cubicBezTo>
                      <a:pt x="6" y="6"/>
                      <a:pt x="5" y="5"/>
                      <a:pt x="4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7" name="Freeform 1677">
                <a:extLst>
                  <a:ext uri="{FF2B5EF4-FFF2-40B4-BE49-F238E27FC236}">
                    <a16:creationId xmlns:a16="http://schemas.microsoft.com/office/drawing/2014/main" id="{8C0A736D-0FF4-CCAA-903C-7A179A0175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8" y="3493"/>
                <a:ext cx="5" cy="10"/>
              </a:xfrm>
              <a:custGeom>
                <a:avLst/>
                <a:gdLst>
                  <a:gd name="T0" fmla="*/ 13 w 3"/>
                  <a:gd name="T1" fmla="*/ 22 h 6"/>
                  <a:gd name="T2" fmla="*/ 8 w 3"/>
                  <a:gd name="T3" fmla="*/ 13 h 6"/>
                  <a:gd name="T4" fmla="*/ 5 w 3"/>
                  <a:gd name="T5" fmla="*/ 0 h 6"/>
                  <a:gd name="T6" fmla="*/ 5 w 3"/>
                  <a:gd name="T7" fmla="*/ 0 h 6"/>
                  <a:gd name="T8" fmla="*/ 5 w 3"/>
                  <a:gd name="T9" fmla="*/ 8 h 6"/>
                  <a:gd name="T10" fmla="*/ 0 w 3"/>
                  <a:gd name="T11" fmla="*/ 13 h 6"/>
                  <a:gd name="T12" fmla="*/ 5 w 3"/>
                  <a:gd name="T13" fmla="*/ 13 h 6"/>
                  <a:gd name="T14" fmla="*/ 13 w 3"/>
                  <a:gd name="T15" fmla="*/ 28 h 6"/>
                  <a:gd name="T16" fmla="*/ 13 w 3"/>
                  <a:gd name="T17" fmla="*/ 22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4"/>
                      <a:pt x="2" y="3"/>
                    </a:cubicBezTo>
                    <a:cubicBezTo>
                      <a:pt x="2" y="2"/>
                      <a:pt x="2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2" y="4"/>
                      <a:pt x="3" y="5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8" name="Freeform 1678">
                <a:extLst>
                  <a:ext uri="{FF2B5EF4-FFF2-40B4-BE49-F238E27FC236}">
                    <a16:creationId xmlns:a16="http://schemas.microsoft.com/office/drawing/2014/main" id="{F64B2A2C-5BF6-2E1A-2AC5-52DAE8DE6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3500"/>
                <a:ext cx="13" cy="11"/>
              </a:xfrm>
              <a:custGeom>
                <a:avLst/>
                <a:gdLst>
                  <a:gd name="T0" fmla="*/ 26 w 8"/>
                  <a:gd name="T1" fmla="*/ 13 h 7"/>
                  <a:gd name="T2" fmla="*/ 21 w 8"/>
                  <a:gd name="T3" fmla="*/ 14 h 7"/>
                  <a:gd name="T4" fmla="*/ 8 w 8"/>
                  <a:gd name="T5" fmla="*/ 14 h 7"/>
                  <a:gd name="T6" fmla="*/ 0 w 8"/>
                  <a:gd name="T7" fmla="*/ 5 h 7"/>
                  <a:gd name="T8" fmla="*/ 0 w 8"/>
                  <a:gd name="T9" fmla="*/ 5 h 7"/>
                  <a:gd name="T10" fmla="*/ 8 w 8"/>
                  <a:gd name="T11" fmla="*/ 14 h 7"/>
                  <a:gd name="T12" fmla="*/ 26 w 8"/>
                  <a:gd name="T13" fmla="*/ 20 h 7"/>
                  <a:gd name="T14" fmla="*/ 34 w 8"/>
                  <a:gd name="T15" fmla="*/ 8 h 7"/>
                  <a:gd name="T16" fmla="*/ 29 w 8"/>
                  <a:gd name="T17" fmla="*/ 0 h 7"/>
                  <a:gd name="T18" fmla="*/ 26 w 8"/>
                  <a:gd name="T19" fmla="*/ 13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8" h="7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4" y="4"/>
                      <a:pt x="3" y="4"/>
                      <a:pt x="2" y="4"/>
                    </a:cubicBezTo>
                    <a:cubicBezTo>
                      <a:pt x="1" y="3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3"/>
                      <a:pt x="2" y="4"/>
                    </a:cubicBezTo>
                    <a:cubicBezTo>
                      <a:pt x="2" y="5"/>
                      <a:pt x="3" y="7"/>
                      <a:pt x="6" y="5"/>
                    </a:cubicBezTo>
                    <a:cubicBezTo>
                      <a:pt x="8" y="4"/>
                      <a:pt x="8" y="3"/>
                      <a:pt x="8" y="2"/>
                    </a:cubicBezTo>
                    <a:cubicBezTo>
                      <a:pt x="8" y="1"/>
                      <a:pt x="7" y="0"/>
                      <a:pt x="7" y="0"/>
                    </a:cubicBezTo>
                    <a:cubicBezTo>
                      <a:pt x="8" y="1"/>
                      <a:pt x="7" y="2"/>
                      <a:pt x="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9" name="Freeform 1679">
                <a:extLst>
                  <a:ext uri="{FF2B5EF4-FFF2-40B4-BE49-F238E27FC236}">
                    <a16:creationId xmlns:a16="http://schemas.microsoft.com/office/drawing/2014/main" id="{4D8BC05D-E67D-9C39-9C41-530EF87B97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3" y="3484"/>
                <a:ext cx="16" cy="20"/>
              </a:xfrm>
              <a:custGeom>
                <a:avLst/>
                <a:gdLst>
                  <a:gd name="T0" fmla="*/ 16 w 10"/>
                  <a:gd name="T1" fmla="*/ 18 h 13"/>
                  <a:gd name="T2" fmla="*/ 8 w 10"/>
                  <a:gd name="T3" fmla="*/ 8 h 13"/>
                  <a:gd name="T4" fmla="*/ 0 w 10"/>
                  <a:gd name="T5" fmla="*/ 0 h 13"/>
                  <a:gd name="T6" fmla="*/ 0 w 10"/>
                  <a:gd name="T7" fmla="*/ 5 h 13"/>
                  <a:gd name="T8" fmla="*/ 5 w 10"/>
                  <a:gd name="T9" fmla="*/ 5 h 13"/>
                  <a:gd name="T10" fmla="*/ 29 w 10"/>
                  <a:gd name="T11" fmla="*/ 35 h 13"/>
                  <a:gd name="T12" fmla="*/ 35 w 10"/>
                  <a:gd name="T13" fmla="*/ 34 h 13"/>
                  <a:gd name="T14" fmla="*/ 34 w 10"/>
                  <a:gd name="T15" fmla="*/ 26 h 13"/>
                  <a:gd name="T16" fmla="*/ 16 w 10"/>
                  <a:gd name="T17" fmla="*/ 18 h 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" h="13">
                    <a:moveTo>
                      <a:pt x="4" y="5"/>
                    </a:moveTo>
                    <a:cubicBezTo>
                      <a:pt x="4" y="4"/>
                      <a:pt x="3" y="3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3" y="4"/>
                      <a:pt x="5" y="8"/>
                      <a:pt x="7" y="10"/>
                    </a:cubicBezTo>
                    <a:cubicBezTo>
                      <a:pt x="8" y="13"/>
                      <a:pt x="10" y="11"/>
                      <a:pt x="9" y="9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7" y="8"/>
                      <a:pt x="5" y="6"/>
                      <a:pt x="4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0" name="Freeform 1680">
                <a:extLst>
                  <a:ext uri="{FF2B5EF4-FFF2-40B4-BE49-F238E27FC236}">
                    <a16:creationId xmlns:a16="http://schemas.microsoft.com/office/drawing/2014/main" id="{11E8722E-0570-7FAE-A8BE-76ED1BAD4A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487"/>
                <a:ext cx="11" cy="11"/>
              </a:xfrm>
              <a:custGeom>
                <a:avLst/>
                <a:gdLst>
                  <a:gd name="T0" fmla="*/ 8 w 7"/>
                  <a:gd name="T1" fmla="*/ 0 h 7"/>
                  <a:gd name="T2" fmla="*/ 0 w 7"/>
                  <a:gd name="T3" fmla="*/ 0 h 7"/>
                  <a:gd name="T4" fmla="*/ 14 w 7"/>
                  <a:gd name="T5" fmla="*/ 20 h 7"/>
                  <a:gd name="T6" fmla="*/ 22 w 7"/>
                  <a:gd name="T7" fmla="*/ 22 h 7"/>
                  <a:gd name="T8" fmla="*/ 22 w 7"/>
                  <a:gd name="T9" fmla="*/ 14 h 7"/>
                  <a:gd name="T10" fmla="*/ 22 w 7"/>
                  <a:gd name="T11" fmla="*/ 13 h 7"/>
                  <a:gd name="T12" fmla="*/ 20 w 7"/>
                  <a:gd name="T13" fmla="*/ 13 h 7"/>
                  <a:gd name="T14" fmla="*/ 8 w 7"/>
                  <a:gd name="T15" fmla="*/ 0 h 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7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3" y="3"/>
                      <a:pt x="4" y="5"/>
                    </a:cubicBezTo>
                    <a:cubicBezTo>
                      <a:pt x="4" y="6"/>
                      <a:pt x="5" y="7"/>
                      <a:pt x="6" y="6"/>
                    </a:cubicBezTo>
                    <a:cubicBezTo>
                      <a:pt x="7" y="6"/>
                      <a:pt x="7" y="5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3"/>
                      <a:pt x="3" y="1"/>
                      <a:pt x="2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1" name="Freeform 1681">
                <a:extLst>
                  <a:ext uri="{FF2B5EF4-FFF2-40B4-BE49-F238E27FC236}">
                    <a16:creationId xmlns:a16="http://schemas.microsoft.com/office/drawing/2014/main" id="{E70F4355-31C3-2061-CC58-8769ACCADA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2" y="3471"/>
                <a:ext cx="22" cy="18"/>
              </a:xfrm>
              <a:custGeom>
                <a:avLst/>
                <a:gdLst>
                  <a:gd name="T0" fmla="*/ 39 w 14"/>
                  <a:gd name="T1" fmla="*/ 29 h 11"/>
                  <a:gd name="T2" fmla="*/ 31 w 14"/>
                  <a:gd name="T3" fmla="*/ 26 h 11"/>
                  <a:gd name="T4" fmla="*/ 14 w 14"/>
                  <a:gd name="T5" fmla="*/ 5 h 11"/>
                  <a:gd name="T6" fmla="*/ 5 w 14"/>
                  <a:gd name="T7" fmla="*/ 0 h 11"/>
                  <a:gd name="T8" fmla="*/ 0 w 14"/>
                  <a:gd name="T9" fmla="*/ 8 h 11"/>
                  <a:gd name="T10" fmla="*/ 5 w 14"/>
                  <a:gd name="T11" fmla="*/ 18 h 11"/>
                  <a:gd name="T12" fmla="*/ 13 w 14"/>
                  <a:gd name="T13" fmla="*/ 13 h 11"/>
                  <a:gd name="T14" fmla="*/ 20 w 14"/>
                  <a:gd name="T15" fmla="*/ 21 h 11"/>
                  <a:gd name="T16" fmla="*/ 27 w 14"/>
                  <a:gd name="T17" fmla="*/ 29 h 11"/>
                  <a:gd name="T18" fmla="*/ 31 w 14"/>
                  <a:gd name="T19" fmla="*/ 34 h 11"/>
                  <a:gd name="T20" fmla="*/ 39 w 14"/>
                  <a:gd name="T21" fmla="*/ 34 h 11"/>
                  <a:gd name="T22" fmla="*/ 47 w 14"/>
                  <a:gd name="T23" fmla="*/ 41 h 11"/>
                  <a:gd name="T24" fmla="*/ 49 w 14"/>
                  <a:gd name="T25" fmla="*/ 47 h 11"/>
                  <a:gd name="T26" fmla="*/ 47 w 14"/>
                  <a:gd name="T27" fmla="*/ 29 h 11"/>
                  <a:gd name="T28" fmla="*/ 39 w 14"/>
                  <a:gd name="T29" fmla="*/ 29 h 1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4" h="11">
                    <a:moveTo>
                      <a:pt x="10" y="7"/>
                    </a:moveTo>
                    <a:cubicBezTo>
                      <a:pt x="9" y="6"/>
                      <a:pt x="9" y="6"/>
                      <a:pt x="8" y="6"/>
                    </a:cubicBezTo>
                    <a:cubicBezTo>
                      <a:pt x="7" y="6"/>
                      <a:pt x="5" y="3"/>
                      <a:pt x="4" y="1"/>
                    </a:cubicBezTo>
                    <a:cubicBezTo>
                      <a:pt x="3" y="0"/>
                      <a:pt x="2" y="0"/>
                      <a:pt x="1" y="0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4" y="3"/>
                      <a:pt x="4" y="4"/>
                      <a:pt x="5" y="5"/>
                    </a:cubicBezTo>
                    <a:cubicBezTo>
                      <a:pt x="5" y="5"/>
                      <a:pt x="6" y="6"/>
                      <a:pt x="7" y="7"/>
                    </a:cubicBezTo>
                    <a:cubicBezTo>
                      <a:pt x="7" y="7"/>
                      <a:pt x="8" y="7"/>
                      <a:pt x="8" y="8"/>
                    </a:cubicBezTo>
                    <a:cubicBezTo>
                      <a:pt x="9" y="8"/>
                      <a:pt x="10" y="8"/>
                      <a:pt x="10" y="8"/>
                    </a:cubicBezTo>
                    <a:cubicBezTo>
                      <a:pt x="11" y="9"/>
                      <a:pt x="11" y="8"/>
                      <a:pt x="12" y="9"/>
                    </a:cubicBezTo>
                    <a:cubicBezTo>
                      <a:pt x="13" y="9"/>
                      <a:pt x="13" y="10"/>
                      <a:pt x="13" y="11"/>
                    </a:cubicBezTo>
                    <a:cubicBezTo>
                      <a:pt x="14" y="10"/>
                      <a:pt x="13" y="8"/>
                      <a:pt x="12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2" name="Freeform 1682">
                <a:extLst>
                  <a:ext uri="{FF2B5EF4-FFF2-40B4-BE49-F238E27FC236}">
                    <a16:creationId xmlns:a16="http://schemas.microsoft.com/office/drawing/2014/main" id="{AD2A2D9F-FDB4-AC76-AB81-61F7ECD06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8" y="3454"/>
                <a:ext cx="30" cy="23"/>
              </a:xfrm>
              <a:custGeom>
                <a:avLst/>
                <a:gdLst>
                  <a:gd name="T0" fmla="*/ 52 w 19"/>
                  <a:gd name="T1" fmla="*/ 21 h 15"/>
                  <a:gd name="T2" fmla="*/ 62 w 19"/>
                  <a:gd name="T3" fmla="*/ 32 h 15"/>
                  <a:gd name="T4" fmla="*/ 69 w 19"/>
                  <a:gd name="T5" fmla="*/ 43 h 15"/>
                  <a:gd name="T6" fmla="*/ 74 w 19"/>
                  <a:gd name="T7" fmla="*/ 49 h 15"/>
                  <a:gd name="T8" fmla="*/ 69 w 19"/>
                  <a:gd name="T9" fmla="*/ 43 h 15"/>
                  <a:gd name="T10" fmla="*/ 55 w 19"/>
                  <a:gd name="T11" fmla="*/ 14 h 15"/>
                  <a:gd name="T12" fmla="*/ 33 w 19"/>
                  <a:gd name="T13" fmla="*/ 8 h 15"/>
                  <a:gd name="T14" fmla="*/ 14 w 19"/>
                  <a:gd name="T15" fmla="*/ 18 h 15"/>
                  <a:gd name="T16" fmla="*/ 13 w 19"/>
                  <a:gd name="T17" fmla="*/ 40 h 15"/>
                  <a:gd name="T18" fmla="*/ 21 w 19"/>
                  <a:gd name="T19" fmla="*/ 49 h 15"/>
                  <a:gd name="T20" fmla="*/ 22 w 19"/>
                  <a:gd name="T21" fmla="*/ 54 h 15"/>
                  <a:gd name="T22" fmla="*/ 21 w 19"/>
                  <a:gd name="T23" fmla="*/ 40 h 15"/>
                  <a:gd name="T24" fmla="*/ 14 w 19"/>
                  <a:gd name="T25" fmla="*/ 28 h 15"/>
                  <a:gd name="T26" fmla="*/ 33 w 19"/>
                  <a:gd name="T27" fmla="*/ 18 h 15"/>
                  <a:gd name="T28" fmla="*/ 52 w 19"/>
                  <a:gd name="T29" fmla="*/ 21 h 1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9" h="15">
                    <a:moveTo>
                      <a:pt x="13" y="6"/>
                    </a:moveTo>
                    <a:cubicBezTo>
                      <a:pt x="14" y="7"/>
                      <a:pt x="15" y="8"/>
                      <a:pt x="16" y="9"/>
                    </a:cubicBezTo>
                    <a:cubicBezTo>
                      <a:pt x="16" y="10"/>
                      <a:pt x="17" y="11"/>
                      <a:pt x="18" y="12"/>
                    </a:cubicBezTo>
                    <a:cubicBezTo>
                      <a:pt x="18" y="12"/>
                      <a:pt x="19" y="13"/>
                      <a:pt x="19" y="14"/>
                    </a:cubicBezTo>
                    <a:cubicBezTo>
                      <a:pt x="19" y="13"/>
                      <a:pt x="19" y="12"/>
                      <a:pt x="18" y="12"/>
                    </a:cubicBezTo>
                    <a:cubicBezTo>
                      <a:pt x="17" y="9"/>
                      <a:pt x="15" y="7"/>
                      <a:pt x="14" y="4"/>
                    </a:cubicBezTo>
                    <a:cubicBezTo>
                      <a:pt x="13" y="3"/>
                      <a:pt x="11" y="0"/>
                      <a:pt x="8" y="2"/>
                    </a:cubicBezTo>
                    <a:cubicBezTo>
                      <a:pt x="7" y="3"/>
                      <a:pt x="5" y="4"/>
                      <a:pt x="4" y="5"/>
                    </a:cubicBezTo>
                    <a:cubicBezTo>
                      <a:pt x="0" y="7"/>
                      <a:pt x="3" y="11"/>
                      <a:pt x="3" y="11"/>
                    </a:cubicBezTo>
                    <a:cubicBezTo>
                      <a:pt x="3" y="11"/>
                      <a:pt x="5" y="13"/>
                      <a:pt x="5" y="14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5" y="10"/>
                      <a:pt x="4" y="9"/>
                      <a:pt x="4" y="8"/>
                    </a:cubicBezTo>
                    <a:cubicBezTo>
                      <a:pt x="5" y="7"/>
                      <a:pt x="7" y="6"/>
                      <a:pt x="8" y="5"/>
                    </a:cubicBezTo>
                    <a:cubicBezTo>
                      <a:pt x="10" y="4"/>
                      <a:pt x="12" y="5"/>
                      <a:pt x="13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3" name="Freeform 1683">
                <a:extLst>
                  <a:ext uri="{FF2B5EF4-FFF2-40B4-BE49-F238E27FC236}">
                    <a16:creationId xmlns:a16="http://schemas.microsoft.com/office/drawing/2014/main" id="{651BDA9F-75FC-ECC0-CA6A-4C23FD2535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2" y="3477"/>
                <a:ext cx="20" cy="16"/>
              </a:xfrm>
              <a:custGeom>
                <a:avLst/>
                <a:gdLst>
                  <a:gd name="T0" fmla="*/ 40 w 13"/>
                  <a:gd name="T1" fmla="*/ 34 h 10"/>
                  <a:gd name="T2" fmla="*/ 48 w 13"/>
                  <a:gd name="T3" fmla="*/ 21 h 10"/>
                  <a:gd name="T4" fmla="*/ 43 w 13"/>
                  <a:gd name="T5" fmla="*/ 16 h 10"/>
                  <a:gd name="T6" fmla="*/ 35 w 13"/>
                  <a:gd name="T7" fmla="*/ 8 h 10"/>
                  <a:gd name="T8" fmla="*/ 34 w 13"/>
                  <a:gd name="T9" fmla="*/ 8 h 10"/>
                  <a:gd name="T10" fmla="*/ 34 w 13"/>
                  <a:gd name="T11" fmla="*/ 8 h 10"/>
                  <a:gd name="T12" fmla="*/ 34 w 13"/>
                  <a:gd name="T13" fmla="*/ 13 h 10"/>
                  <a:gd name="T14" fmla="*/ 34 w 13"/>
                  <a:gd name="T15" fmla="*/ 21 h 10"/>
                  <a:gd name="T16" fmla="*/ 26 w 13"/>
                  <a:gd name="T17" fmla="*/ 26 h 10"/>
                  <a:gd name="T18" fmla="*/ 14 w 13"/>
                  <a:gd name="T19" fmla="*/ 21 h 10"/>
                  <a:gd name="T20" fmla="*/ 0 w 13"/>
                  <a:gd name="T21" fmla="*/ 0 h 10"/>
                  <a:gd name="T22" fmla="*/ 0 w 13"/>
                  <a:gd name="T23" fmla="*/ 0 h 10"/>
                  <a:gd name="T24" fmla="*/ 14 w 13"/>
                  <a:gd name="T25" fmla="*/ 29 h 10"/>
                  <a:gd name="T26" fmla="*/ 40 w 13"/>
                  <a:gd name="T27" fmla="*/ 34 h 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3" h="10">
                    <a:moveTo>
                      <a:pt x="11" y="8"/>
                    </a:moveTo>
                    <a:cubicBezTo>
                      <a:pt x="12" y="7"/>
                      <a:pt x="12" y="6"/>
                      <a:pt x="13" y="5"/>
                    </a:cubicBezTo>
                    <a:cubicBezTo>
                      <a:pt x="13" y="5"/>
                      <a:pt x="12" y="4"/>
                      <a:pt x="12" y="4"/>
                    </a:cubicBezTo>
                    <a:cubicBezTo>
                      <a:pt x="11" y="3"/>
                      <a:pt x="11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4"/>
                      <a:pt x="9" y="4"/>
                      <a:pt x="9" y="5"/>
                    </a:cubicBezTo>
                    <a:cubicBezTo>
                      <a:pt x="9" y="6"/>
                      <a:pt x="8" y="6"/>
                      <a:pt x="7" y="6"/>
                    </a:cubicBezTo>
                    <a:cubicBezTo>
                      <a:pt x="6" y="6"/>
                      <a:pt x="5" y="5"/>
                      <a:pt x="4" y="5"/>
                    </a:cubicBezTo>
                    <a:cubicBezTo>
                      <a:pt x="2" y="3"/>
                      <a:pt x="1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3" y="5"/>
                      <a:pt x="4" y="7"/>
                    </a:cubicBezTo>
                    <a:cubicBezTo>
                      <a:pt x="4" y="8"/>
                      <a:pt x="6" y="10"/>
                      <a:pt x="11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4" name="Freeform 1684">
                <a:extLst>
                  <a:ext uri="{FF2B5EF4-FFF2-40B4-BE49-F238E27FC236}">
                    <a16:creationId xmlns:a16="http://schemas.microsoft.com/office/drawing/2014/main" id="{F10FBBA4-189E-2B3A-21FD-632A1AEA9E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" y="3447"/>
                <a:ext cx="21" cy="21"/>
              </a:xfrm>
              <a:custGeom>
                <a:avLst/>
                <a:gdLst>
                  <a:gd name="T0" fmla="*/ 55 w 13"/>
                  <a:gd name="T1" fmla="*/ 34 h 13"/>
                  <a:gd name="T2" fmla="*/ 55 w 13"/>
                  <a:gd name="T3" fmla="*/ 29 h 13"/>
                  <a:gd name="T4" fmla="*/ 50 w 13"/>
                  <a:gd name="T5" fmla="*/ 26 h 13"/>
                  <a:gd name="T6" fmla="*/ 16 w 13"/>
                  <a:gd name="T7" fmla="*/ 8 h 13"/>
                  <a:gd name="T8" fmla="*/ 21 w 13"/>
                  <a:gd name="T9" fmla="*/ 42 h 13"/>
                  <a:gd name="T10" fmla="*/ 26 w 13"/>
                  <a:gd name="T11" fmla="*/ 50 h 13"/>
                  <a:gd name="T12" fmla="*/ 29 w 13"/>
                  <a:gd name="T13" fmla="*/ 55 h 13"/>
                  <a:gd name="T14" fmla="*/ 26 w 13"/>
                  <a:gd name="T15" fmla="*/ 21 h 13"/>
                  <a:gd name="T16" fmla="*/ 42 w 13"/>
                  <a:gd name="T17" fmla="*/ 21 h 13"/>
                  <a:gd name="T18" fmla="*/ 55 w 13"/>
                  <a:gd name="T19" fmla="*/ 34 h 1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3" h="13">
                    <a:moveTo>
                      <a:pt x="13" y="8"/>
                    </a:moveTo>
                    <a:cubicBezTo>
                      <a:pt x="13" y="8"/>
                      <a:pt x="13" y="8"/>
                      <a:pt x="13" y="7"/>
                    </a:cubicBezTo>
                    <a:cubicBezTo>
                      <a:pt x="12" y="7"/>
                      <a:pt x="12" y="7"/>
                      <a:pt x="12" y="6"/>
                    </a:cubicBezTo>
                    <a:cubicBezTo>
                      <a:pt x="11" y="5"/>
                      <a:pt x="8" y="0"/>
                      <a:pt x="4" y="2"/>
                    </a:cubicBezTo>
                    <a:cubicBezTo>
                      <a:pt x="0" y="4"/>
                      <a:pt x="4" y="9"/>
                      <a:pt x="5" y="10"/>
                    </a:cubicBezTo>
                    <a:cubicBezTo>
                      <a:pt x="5" y="11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6" y="11"/>
                      <a:pt x="3" y="6"/>
                      <a:pt x="6" y="5"/>
                    </a:cubicBezTo>
                    <a:cubicBezTo>
                      <a:pt x="7" y="4"/>
                      <a:pt x="9" y="4"/>
                      <a:pt x="10" y="5"/>
                    </a:cubicBezTo>
                    <a:cubicBezTo>
                      <a:pt x="11" y="6"/>
                      <a:pt x="12" y="7"/>
                      <a:pt x="13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5" name="Freeform 1685">
                <a:extLst>
                  <a:ext uri="{FF2B5EF4-FFF2-40B4-BE49-F238E27FC236}">
                    <a16:creationId xmlns:a16="http://schemas.microsoft.com/office/drawing/2014/main" id="{35E698E2-ED10-942B-E44A-6A2C7E397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3452"/>
                <a:ext cx="8" cy="8"/>
              </a:xfrm>
              <a:custGeom>
                <a:avLst/>
                <a:gdLst>
                  <a:gd name="T0" fmla="*/ 0 w 5"/>
                  <a:gd name="T1" fmla="*/ 13 h 5"/>
                  <a:gd name="T2" fmla="*/ 5 w 5"/>
                  <a:gd name="T3" fmla="*/ 13 h 5"/>
                  <a:gd name="T4" fmla="*/ 13 w 5"/>
                  <a:gd name="T5" fmla="*/ 13 h 5"/>
                  <a:gd name="T6" fmla="*/ 16 w 5"/>
                  <a:gd name="T7" fmla="*/ 21 h 5"/>
                  <a:gd name="T8" fmla="*/ 16 w 5"/>
                  <a:gd name="T9" fmla="*/ 13 h 5"/>
                  <a:gd name="T10" fmla="*/ 21 w 5"/>
                  <a:gd name="T11" fmla="*/ 5 h 5"/>
                  <a:gd name="T12" fmla="*/ 5 w 5"/>
                  <a:gd name="T13" fmla="*/ 5 h 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2" y="3"/>
                      <a:pt x="3" y="3"/>
                    </a:cubicBezTo>
                    <a:cubicBezTo>
                      <a:pt x="4" y="3"/>
                      <a:pt x="4" y="4"/>
                      <a:pt x="4" y="5"/>
                    </a:cubicBezTo>
                    <a:cubicBezTo>
                      <a:pt x="5" y="5"/>
                      <a:pt x="5" y="4"/>
                      <a:pt x="4" y="3"/>
                    </a:cubicBezTo>
                    <a:cubicBezTo>
                      <a:pt x="4" y="2"/>
                      <a:pt x="4" y="1"/>
                      <a:pt x="5" y="1"/>
                    </a:cubicBezTo>
                    <a:cubicBezTo>
                      <a:pt x="5" y="0"/>
                      <a:pt x="2" y="1"/>
                      <a:pt x="1" y="1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6" name="Freeform 1686">
                <a:extLst>
                  <a:ext uri="{FF2B5EF4-FFF2-40B4-BE49-F238E27FC236}">
                    <a16:creationId xmlns:a16="http://schemas.microsoft.com/office/drawing/2014/main" id="{1B37CDB5-073B-4BF2-710E-E90A934424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3" y="3441"/>
                <a:ext cx="22" cy="19"/>
              </a:xfrm>
              <a:custGeom>
                <a:avLst/>
                <a:gdLst>
                  <a:gd name="T0" fmla="*/ 42 w 14"/>
                  <a:gd name="T1" fmla="*/ 13 h 12"/>
                  <a:gd name="T2" fmla="*/ 20 w 14"/>
                  <a:gd name="T3" fmla="*/ 5 h 12"/>
                  <a:gd name="T4" fmla="*/ 14 w 14"/>
                  <a:gd name="T5" fmla="*/ 25 h 12"/>
                  <a:gd name="T6" fmla="*/ 27 w 14"/>
                  <a:gd name="T7" fmla="*/ 43 h 12"/>
                  <a:gd name="T8" fmla="*/ 35 w 14"/>
                  <a:gd name="T9" fmla="*/ 48 h 12"/>
                  <a:gd name="T10" fmla="*/ 31 w 14"/>
                  <a:gd name="T11" fmla="*/ 35 h 12"/>
                  <a:gd name="T12" fmla="*/ 22 w 14"/>
                  <a:gd name="T13" fmla="*/ 25 h 12"/>
                  <a:gd name="T14" fmla="*/ 31 w 14"/>
                  <a:gd name="T15" fmla="*/ 16 h 12"/>
                  <a:gd name="T16" fmla="*/ 42 w 14"/>
                  <a:gd name="T17" fmla="*/ 21 h 12"/>
                  <a:gd name="T18" fmla="*/ 47 w 14"/>
                  <a:gd name="T19" fmla="*/ 25 h 12"/>
                  <a:gd name="T20" fmla="*/ 55 w 14"/>
                  <a:gd name="T21" fmla="*/ 33 h 12"/>
                  <a:gd name="T22" fmla="*/ 55 w 14"/>
                  <a:gd name="T23" fmla="*/ 27 h 12"/>
                  <a:gd name="T24" fmla="*/ 42 w 14"/>
                  <a:gd name="T25" fmla="*/ 13 h 1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4" h="12">
                    <a:moveTo>
                      <a:pt x="11" y="3"/>
                    </a:moveTo>
                    <a:cubicBezTo>
                      <a:pt x="9" y="0"/>
                      <a:pt x="6" y="1"/>
                      <a:pt x="5" y="1"/>
                    </a:cubicBezTo>
                    <a:cubicBezTo>
                      <a:pt x="0" y="3"/>
                      <a:pt x="3" y="5"/>
                      <a:pt x="4" y="6"/>
                    </a:cubicBezTo>
                    <a:cubicBezTo>
                      <a:pt x="5" y="8"/>
                      <a:pt x="6" y="9"/>
                      <a:pt x="7" y="11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1"/>
                      <a:pt x="8" y="10"/>
                      <a:pt x="8" y="9"/>
                    </a:cubicBezTo>
                    <a:cubicBezTo>
                      <a:pt x="7" y="8"/>
                      <a:pt x="7" y="7"/>
                      <a:pt x="6" y="6"/>
                    </a:cubicBezTo>
                    <a:cubicBezTo>
                      <a:pt x="6" y="5"/>
                      <a:pt x="7" y="4"/>
                      <a:pt x="8" y="4"/>
                    </a:cubicBezTo>
                    <a:cubicBezTo>
                      <a:pt x="9" y="4"/>
                      <a:pt x="10" y="4"/>
                      <a:pt x="11" y="5"/>
                    </a:cubicBezTo>
                    <a:cubicBezTo>
                      <a:pt x="11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4" y="8"/>
                    </a:cubicBezTo>
                    <a:cubicBezTo>
                      <a:pt x="14" y="8"/>
                      <a:pt x="14" y="8"/>
                      <a:pt x="14" y="7"/>
                    </a:cubicBezTo>
                    <a:cubicBezTo>
                      <a:pt x="13" y="6"/>
                      <a:pt x="12" y="5"/>
                      <a:pt x="11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7" name="Freeform 1687">
                <a:extLst>
                  <a:ext uri="{FF2B5EF4-FFF2-40B4-BE49-F238E27FC236}">
                    <a16:creationId xmlns:a16="http://schemas.microsoft.com/office/drawing/2014/main" id="{4C52DA89-19BC-AF0F-527F-ECBEF0108B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3" y="3440"/>
                <a:ext cx="19" cy="17"/>
              </a:xfrm>
              <a:custGeom>
                <a:avLst/>
                <a:gdLst>
                  <a:gd name="T0" fmla="*/ 5 w 12"/>
                  <a:gd name="T1" fmla="*/ 0 h 11"/>
                  <a:gd name="T2" fmla="*/ 0 w 12"/>
                  <a:gd name="T3" fmla="*/ 8 h 11"/>
                  <a:gd name="T4" fmla="*/ 21 w 12"/>
                  <a:gd name="T5" fmla="*/ 29 h 11"/>
                  <a:gd name="T6" fmla="*/ 21 w 12"/>
                  <a:gd name="T7" fmla="*/ 40 h 11"/>
                  <a:gd name="T8" fmla="*/ 21 w 12"/>
                  <a:gd name="T9" fmla="*/ 40 h 11"/>
                  <a:gd name="T10" fmla="*/ 27 w 12"/>
                  <a:gd name="T11" fmla="*/ 34 h 11"/>
                  <a:gd name="T12" fmla="*/ 33 w 12"/>
                  <a:gd name="T13" fmla="*/ 22 h 11"/>
                  <a:gd name="T14" fmla="*/ 43 w 12"/>
                  <a:gd name="T15" fmla="*/ 29 h 11"/>
                  <a:gd name="T16" fmla="*/ 48 w 12"/>
                  <a:gd name="T17" fmla="*/ 34 h 11"/>
                  <a:gd name="T18" fmla="*/ 48 w 12"/>
                  <a:gd name="T19" fmla="*/ 40 h 11"/>
                  <a:gd name="T20" fmla="*/ 48 w 12"/>
                  <a:gd name="T21" fmla="*/ 26 h 11"/>
                  <a:gd name="T22" fmla="*/ 5 w 12"/>
                  <a:gd name="T23" fmla="*/ 0 h 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2" h="11">
                    <a:moveTo>
                      <a:pt x="1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3" y="5"/>
                      <a:pt x="5" y="6"/>
                      <a:pt x="5" y="8"/>
                    </a:cubicBezTo>
                    <a:cubicBezTo>
                      <a:pt x="6" y="10"/>
                      <a:pt x="5" y="10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6" y="10"/>
                      <a:pt x="7" y="9"/>
                    </a:cubicBezTo>
                    <a:cubicBezTo>
                      <a:pt x="7" y="8"/>
                      <a:pt x="6" y="7"/>
                      <a:pt x="8" y="6"/>
                    </a:cubicBezTo>
                    <a:cubicBezTo>
                      <a:pt x="9" y="6"/>
                      <a:pt x="11" y="6"/>
                      <a:pt x="11" y="8"/>
                    </a:cubicBezTo>
                    <a:cubicBezTo>
                      <a:pt x="12" y="8"/>
                      <a:pt x="12" y="9"/>
                      <a:pt x="12" y="9"/>
                    </a:cubicBezTo>
                    <a:cubicBezTo>
                      <a:pt x="12" y="10"/>
                      <a:pt x="12" y="11"/>
                      <a:pt x="12" y="11"/>
                    </a:cubicBezTo>
                    <a:cubicBezTo>
                      <a:pt x="12" y="10"/>
                      <a:pt x="12" y="9"/>
                      <a:pt x="12" y="7"/>
                    </a:cubicBezTo>
                    <a:cubicBezTo>
                      <a:pt x="11" y="2"/>
                      <a:pt x="6" y="0"/>
                      <a:pt x="1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8" name="Freeform 1688">
                <a:extLst>
                  <a:ext uri="{FF2B5EF4-FFF2-40B4-BE49-F238E27FC236}">
                    <a16:creationId xmlns:a16="http://schemas.microsoft.com/office/drawing/2014/main" id="{65DF07A4-016F-590B-79FB-7CE086812F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452"/>
                <a:ext cx="11" cy="10"/>
              </a:xfrm>
              <a:custGeom>
                <a:avLst/>
                <a:gdLst>
                  <a:gd name="T0" fmla="*/ 8 w 7"/>
                  <a:gd name="T1" fmla="*/ 22 h 6"/>
                  <a:gd name="T2" fmla="*/ 20 w 7"/>
                  <a:gd name="T3" fmla="*/ 22 h 6"/>
                  <a:gd name="T4" fmla="*/ 22 w 7"/>
                  <a:gd name="T5" fmla="*/ 28 h 6"/>
                  <a:gd name="T6" fmla="*/ 14 w 7"/>
                  <a:gd name="T7" fmla="*/ 13 h 6"/>
                  <a:gd name="T8" fmla="*/ 13 w 7"/>
                  <a:gd name="T9" fmla="*/ 13 h 6"/>
                  <a:gd name="T10" fmla="*/ 0 w 7"/>
                  <a:gd name="T11" fmla="*/ 5 h 6"/>
                  <a:gd name="T12" fmla="*/ 0 w 7"/>
                  <a:gd name="T13" fmla="*/ 0 h 6"/>
                  <a:gd name="T14" fmla="*/ 8 w 7"/>
                  <a:gd name="T15" fmla="*/ 22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5"/>
                    </a:moveTo>
                    <a:cubicBezTo>
                      <a:pt x="3" y="5"/>
                      <a:pt x="4" y="5"/>
                      <a:pt x="5" y="5"/>
                    </a:cubicBezTo>
                    <a:cubicBezTo>
                      <a:pt x="5" y="5"/>
                      <a:pt x="6" y="5"/>
                      <a:pt x="6" y="6"/>
                    </a:cubicBezTo>
                    <a:cubicBezTo>
                      <a:pt x="7" y="4"/>
                      <a:pt x="5" y="3"/>
                      <a:pt x="4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2" y="3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2"/>
                      <a:pt x="0" y="5"/>
                      <a:pt x="2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9" name="Freeform 1689">
                <a:extLst>
                  <a:ext uri="{FF2B5EF4-FFF2-40B4-BE49-F238E27FC236}">
                    <a16:creationId xmlns:a16="http://schemas.microsoft.com/office/drawing/2014/main" id="{8F4566DB-8028-7BFD-7710-441FF6BF1E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457"/>
                <a:ext cx="11" cy="14"/>
              </a:xfrm>
              <a:custGeom>
                <a:avLst/>
                <a:gdLst>
                  <a:gd name="T0" fmla="*/ 13 w 7"/>
                  <a:gd name="T1" fmla="*/ 14 h 9"/>
                  <a:gd name="T2" fmla="*/ 13 w 7"/>
                  <a:gd name="T3" fmla="*/ 8 h 9"/>
                  <a:gd name="T4" fmla="*/ 14 w 7"/>
                  <a:gd name="T5" fmla="*/ 8 h 9"/>
                  <a:gd name="T6" fmla="*/ 5 w 7"/>
                  <a:gd name="T7" fmla="*/ 0 h 9"/>
                  <a:gd name="T8" fmla="*/ 0 w 7"/>
                  <a:gd name="T9" fmla="*/ 8 h 9"/>
                  <a:gd name="T10" fmla="*/ 14 w 7"/>
                  <a:gd name="T11" fmla="*/ 30 h 9"/>
                  <a:gd name="T12" fmla="*/ 22 w 7"/>
                  <a:gd name="T13" fmla="*/ 30 h 9"/>
                  <a:gd name="T14" fmla="*/ 27 w 7"/>
                  <a:gd name="T15" fmla="*/ 22 h 9"/>
                  <a:gd name="T16" fmla="*/ 13 w 7"/>
                  <a:gd name="T17" fmla="*/ 14 h 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" h="9">
                    <a:moveTo>
                      <a:pt x="3" y="4"/>
                    </a:move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2" y="4"/>
                      <a:pt x="3" y="6"/>
                      <a:pt x="4" y="8"/>
                    </a:cubicBezTo>
                    <a:cubicBezTo>
                      <a:pt x="5" y="8"/>
                      <a:pt x="6" y="9"/>
                      <a:pt x="6" y="8"/>
                    </a:cubicBezTo>
                    <a:cubicBezTo>
                      <a:pt x="7" y="7"/>
                      <a:pt x="7" y="7"/>
                      <a:pt x="7" y="6"/>
                    </a:cubicBezTo>
                    <a:cubicBezTo>
                      <a:pt x="6" y="6"/>
                      <a:pt x="4" y="5"/>
                      <a:pt x="3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0" name="Freeform 1690">
                <a:extLst>
                  <a:ext uri="{FF2B5EF4-FFF2-40B4-BE49-F238E27FC236}">
                    <a16:creationId xmlns:a16="http://schemas.microsoft.com/office/drawing/2014/main" id="{69B76789-951D-00D3-713F-5BBDEAD6D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" y="3460"/>
                <a:ext cx="11" cy="11"/>
              </a:xfrm>
              <a:custGeom>
                <a:avLst/>
                <a:gdLst>
                  <a:gd name="T0" fmla="*/ 27 w 7"/>
                  <a:gd name="T1" fmla="*/ 27 h 7"/>
                  <a:gd name="T2" fmla="*/ 22 w 7"/>
                  <a:gd name="T3" fmla="*/ 20 h 7"/>
                  <a:gd name="T4" fmla="*/ 14 w 7"/>
                  <a:gd name="T5" fmla="*/ 14 h 7"/>
                  <a:gd name="T6" fmla="*/ 14 w 7"/>
                  <a:gd name="T7" fmla="*/ 14 h 7"/>
                  <a:gd name="T8" fmla="*/ 14 w 7"/>
                  <a:gd name="T9" fmla="*/ 14 h 7"/>
                  <a:gd name="T10" fmla="*/ 5 w 7"/>
                  <a:gd name="T11" fmla="*/ 5 h 7"/>
                  <a:gd name="T12" fmla="*/ 0 w 7"/>
                  <a:gd name="T13" fmla="*/ 0 h 7"/>
                  <a:gd name="T14" fmla="*/ 5 w 7"/>
                  <a:gd name="T15" fmla="*/ 13 h 7"/>
                  <a:gd name="T16" fmla="*/ 14 w 7"/>
                  <a:gd name="T17" fmla="*/ 22 h 7"/>
                  <a:gd name="T18" fmla="*/ 27 w 7"/>
                  <a:gd name="T19" fmla="*/ 27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5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5"/>
                      <a:pt x="2" y="3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1"/>
                      <a:pt x="1" y="2"/>
                      <a:pt x="1" y="3"/>
                    </a:cubicBezTo>
                    <a:cubicBezTo>
                      <a:pt x="1" y="4"/>
                      <a:pt x="2" y="6"/>
                      <a:pt x="4" y="6"/>
                    </a:cubicBezTo>
                    <a:cubicBezTo>
                      <a:pt x="5" y="6"/>
                      <a:pt x="7" y="5"/>
                      <a:pt x="7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1" name="Freeform 1691">
                <a:extLst>
                  <a:ext uri="{FF2B5EF4-FFF2-40B4-BE49-F238E27FC236}">
                    <a16:creationId xmlns:a16="http://schemas.microsoft.com/office/drawing/2014/main" id="{33089D86-FDFC-B9A4-0131-7E6F45315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9" y="3465"/>
                <a:ext cx="19" cy="17"/>
              </a:xfrm>
              <a:custGeom>
                <a:avLst/>
                <a:gdLst>
                  <a:gd name="T0" fmla="*/ 40 w 12"/>
                  <a:gd name="T1" fmla="*/ 34 h 11"/>
                  <a:gd name="T2" fmla="*/ 43 w 12"/>
                  <a:gd name="T3" fmla="*/ 14 h 11"/>
                  <a:gd name="T4" fmla="*/ 40 w 12"/>
                  <a:gd name="T5" fmla="*/ 26 h 11"/>
                  <a:gd name="T6" fmla="*/ 25 w 12"/>
                  <a:gd name="T7" fmla="*/ 26 h 11"/>
                  <a:gd name="T8" fmla="*/ 8 w 12"/>
                  <a:gd name="T9" fmla="*/ 12 h 11"/>
                  <a:gd name="T10" fmla="*/ 5 w 12"/>
                  <a:gd name="T11" fmla="*/ 0 h 11"/>
                  <a:gd name="T12" fmla="*/ 0 w 12"/>
                  <a:gd name="T13" fmla="*/ 0 h 11"/>
                  <a:gd name="T14" fmla="*/ 16 w 12"/>
                  <a:gd name="T15" fmla="*/ 26 h 11"/>
                  <a:gd name="T16" fmla="*/ 40 w 12"/>
                  <a:gd name="T17" fmla="*/ 34 h 1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" h="11">
                    <a:moveTo>
                      <a:pt x="10" y="9"/>
                    </a:moveTo>
                    <a:cubicBezTo>
                      <a:pt x="12" y="7"/>
                      <a:pt x="12" y="5"/>
                      <a:pt x="11" y="4"/>
                    </a:cubicBezTo>
                    <a:cubicBezTo>
                      <a:pt x="11" y="5"/>
                      <a:pt x="11" y="6"/>
                      <a:pt x="10" y="7"/>
                    </a:cubicBezTo>
                    <a:cubicBezTo>
                      <a:pt x="8" y="7"/>
                      <a:pt x="7" y="8"/>
                      <a:pt x="6" y="7"/>
                    </a:cubicBezTo>
                    <a:cubicBezTo>
                      <a:pt x="5" y="6"/>
                      <a:pt x="3" y="4"/>
                      <a:pt x="2" y="3"/>
                    </a:cubicBezTo>
                    <a:cubicBezTo>
                      <a:pt x="2" y="2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3" y="5"/>
                      <a:pt x="4" y="7"/>
                    </a:cubicBezTo>
                    <a:cubicBezTo>
                      <a:pt x="5" y="8"/>
                      <a:pt x="6" y="11"/>
                      <a:pt x="10" y="9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2" name="Freeform 1692">
                <a:extLst>
                  <a:ext uri="{FF2B5EF4-FFF2-40B4-BE49-F238E27FC236}">
                    <a16:creationId xmlns:a16="http://schemas.microsoft.com/office/drawing/2014/main" id="{CFC0F192-025A-3EF8-45E0-DE7A3E3074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422"/>
                <a:ext cx="122" cy="103"/>
              </a:xfrm>
              <a:custGeom>
                <a:avLst/>
                <a:gdLst>
                  <a:gd name="T0" fmla="*/ 33 w 77"/>
                  <a:gd name="T1" fmla="*/ 198 h 65"/>
                  <a:gd name="T2" fmla="*/ 147 w 77"/>
                  <a:gd name="T3" fmla="*/ 211 h 65"/>
                  <a:gd name="T4" fmla="*/ 293 w 77"/>
                  <a:gd name="T5" fmla="*/ 68 h 65"/>
                  <a:gd name="T6" fmla="*/ 130 w 77"/>
                  <a:gd name="T7" fmla="*/ 68 h 65"/>
                  <a:gd name="T8" fmla="*/ 33 w 77"/>
                  <a:gd name="T9" fmla="*/ 198 h 6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65">
                    <a:moveTo>
                      <a:pt x="8" y="50"/>
                    </a:moveTo>
                    <a:cubicBezTo>
                      <a:pt x="15" y="65"/>
                      <a:pt x="24" y="61"/>
                      <a:pt x="37" y="53"/>
                    </a:cubicBezTo>
                    <a:cubicBezTo>
                      <a:pt x="49" y="47"/>
                      <a:pt x="77" y="33"/>
                      <a:pt x="74" y="17"/>
                    </a:cubicBezTo>
                    <a:cubicBezTo>
                      <a:pt x="71" y="0"/>
                      <a:pt x="51" y="6"/>
                      <a:pt x="33" y="17"/>
                    </a:cubicBezTo>
                    <a:cubicBezTo>
                      <a:pt x="17" y="26"/>
                      <a:pt x="0" y="36"/>
                      <a:pt x="8" y="50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3" name="Freeform 1693">
                <a:extLst>
                  <a:ext uri="{FF2B5EF4-FFF2-40B4-BE49-F238E27FC236}">
                    <a16:creationId xmlns:a16="http://schemas.microsoft.com/office/drawing/2014/main" id="{24C56F44-5DAA-0C7A-F927-451296A96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" y="3432"/>
                <a:ext cx="114" cy="85"/>
              </a:xfrm>
              <a:custGeom>
                <a:avLst/>
                <a:gdLst>
                  <a:gd name="T0" fmla="*/ 124 w 72"/>
                  <a:gd name="T1" fmla="*/ 47 h 54"/>
                  <a:gd name="T2" fmla="*/ 253 w 72"/>
                  <a:gd name="T3" fmla="*/ 13 h 54"/>
                  <a:gd name="T4" fmla="*/ 279 w 72"/>
                  <a:gd name="T5" fmla="*/ 43 h 54"/>
                  <a:gd name="T6" fmla="*/ 143 w 72"/>
                  <a:gd name="T7" fmla="*/ 176 h 54"/>
                  <a:gd name="T8" fmla="*/ 136 w 72"/>
                  <a:gd name="T9" fmla="*/ 178 h 54"/>
                  <a:gd name="T10" fmla="*/ 55 w 72"/>
                  <a:gd name="T11" fmla="*/ 203 h 54"/>
                  <a:gd name="T12" fmla="*/ 25 w 72"/>
                  <a:gd name="T13" fmla="*/ 172 h 54"/>
                  <a:gd name="T14" fmla="*/ 25 w 72"/>
                  <a:gd name="T15" fmla="*/ 172 h 54"/>
                  <a:gd name="T16" fmla="*/ 124 w 72"/>
                  <a:gd name="T17" fmla="*/ 47 h 5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2" h="54">
                    <a:moveTo>
                      <a:pt x="31" y="12"/>
                    </a:moveTo>
                    <a:cubicBezTo>
                      <a:pt x="46" y="3"/>
                      <a:pt x="58" y="0"/>
                      <a:pt x="64" y="3"/>
                    </a:cubicBezTo>
                    <a:cubicBezTo>
                      <a:pt x="67" y="5"/>
                      <a:pt x="69" y="7"/>
                      <a:pt x="70" y="11"/>
                    </a:cubicBezTo>
                    <a:cubicBezTo>
                      <a:pt x="72" y="25"/>
                      <a:pt x="48" y="38"/>
                      <a:pt x="36" y="45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5" y="51"/>
                      <a:pt x="19" y="54"/>
                      <a:pt x="14" y="52"/>
                    </a:cubicBezTo>
                    <a:cubicBezTo>
                      <a:pt x="11" y="51"/>
                      <a:pt x="9" y="49"/>
                      <a:pt x="6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0" y="31"/>
                      <a:pt x="13" y="22"/>
                      <a:pt x="31" y="12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4" name="Freeform 1694">
                <a:extLst>
                  <a:ext uri="{FF2B5EF4-FFF2-40B4-BE49-F238E27FC236}">
                    <a16:creationId xmlns:a16="http://schemas.microsoft.com/office/drawing/2014/main" id="{959A029C-82B7-26BC-5853-0DCEA71C0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4" y="3479"/>
                <a:ext cx="7" cy="3"/>
              </a:xfrm>
              <a:custGeom>
                <a:avLst/>
                <a:gdLst>
                  <a:gd name="T0" fmla="*/ 0 w 4"/>
                  <a:gd name="T1" fmla="*/ 5 h 2"/>
                  <a:gd name="T2" fmla="*/ 21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2" y="0"/>
                      <a:pt x="3" y="1"/>
                      <a:pt x="4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5" name="Freeform 1695">
                <a:extLst>
                  <a:ext uri="{FF2B5EF4-FFF2-40B4-BE49-F238E27FC236}">
                    <a16:creationId xmlns:a16="http://schemas.microsoft.com/office/drawing/2014/main" id="{5045EF1C-1182-B9AB-311D-9DE7F25E3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" y="3466"/>
                <a:ext cx="5" cy="4"/>
              </a:xfrm>
              <a:custGeom>
                <a:avLst/>
                <a:gdLst>
                  <a:gd name="T0" fmla="*/ 0 w 3"/>
                  <a:gd name="T1" fmla="*/ 0 h 2"/>
                  <a:gd name="T2" fmla="*/ 13 w 3"/>
                  <a:gd name="T3" fmla="*/ 16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2" y="0"/>
                      <a:pt x="3" y="1"/>
                      <a:pt x="3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6" name="Freeform 1696">
                <a:extLst>
                  <a:ext uri="{FF2B5EF4-FFF2-40B4-BE49-F238E27FC236}">
                    <a16:creationId xmlns:a16="http://schemas.microsoft.com/office/drawing/2014/main" id="{99C9C460-A25C-1570-6D6D-397C1DCC7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0" y="3457"/>
                <a:ext cx="6" cy="3"/>
              </a:xfrm>
              <a:custGeom>
                <a:avLst/>
                <a:gdLst>
                  <a:gd name="T0" fmla="*/ 0 w 4"/>
                  <a:gd name="T1" fmla="*/ 0 h 2"/>
                  <a:gd name="T2" fmla="*/ 14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3" y="0"/>
                      <a:pt x="3" y="1"/>
                      <a:pt x="4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7" name="Freeform 1697">
                <a:extLst>
                  <a:ext uri="{FF2B5EF4-FFF2-40B4-BE49-F238E27FC236}">
                    <a16:creationId xmlns:a16="http://schemas.microsoft.com/office/drawing/2014/main" id="{6786EFAF-48EF-9267-BDC8-EE1CAC1A7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8" y="3498"/>
                <a:ext cx="5" cy="5"/>
              </a:xfrm>
              <a:custGeom>
                <a:avLst/>
                <a:gdLst>
                  <a:gd name="T0" fmla="*/ 0 w 3"/>
                  <a:gd name="T1" fmla="*/ 0 h 3"/>
                  <a:gd name="T2" fmla="*/ 13 w 3"/>
                  <a:gd name="T3" fmla="*/ 13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0"/>
                      <a:pt x="2" y="2"/>
                      <a:pt x="3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8" name="Freeform 1698">
                <a:extLst>
                  <a:ext uri="{FF2B5EF4-FFF2-40B4-BE49-F238E27FC236}">
                    <a16:creationId xmlns:a16="http://schemas.microsoft.com/office/drawing/2014/main" id="{6C072275-C2AA-7B82-E36E-8FA42EEDE1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3481"/>
                <a:ext cx="10" cy="9"/>
              </a:xfrm>
              <a:custGeom>
                <a:avLst/>
                <a:gdLst>
                  <a:gd name="T0" fmla="*/ 0 w 6"/>
                  <a:gd name="T1" fmla="*/ 0 h 6"/>
                  <a:gd name="T2" fmla="*/ 22 w 6"/>
                  <a:gd name="T3" fmla="*/ 8 h 6"/>
                  <a:gd name="T4" fmla="*/ 22 w 6"/>
                  <a:gd name="T5" fmla="*/ 21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cubicBezTo>
                      <a:pt x="2" y="1"/>
                      <a:pt x="4" y="1"/>
                      <a:pt x="5" y="2"/>
                    </a:cubicBezTo>
                    <a:cubicBezTo>
                      <a:pt x="6" y="3"/>
                      <a:pt x="6" y="4"/>
                      <a:pt x="5" y="6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9" name="Freeform 1699">
                <a:extLst>
                  <a:ext uri="{FF2B5EF4-FFF2-40B4-BE49-F238E27FC236}">
                    <a16:creationId xmlns:a16="http://schemas.microsoft.com/office/drawing/2014/main" id="{05CD4CBD-A999-5071-9319-CCD21D1D7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" y="3465"/>
                <a:ext cx="1" cy="5"/>
              </a:xfrm>
              <a:custGeom>
                <a:avLst/>
                <a:gdLst>
                  <a:gd name="T0" fmla="*/ 0 w 1"/>
                  <a:gd name="T1" fmla="*/ 13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0" name="Freeform 1700">
                <a:extLst>
                  <a:ext uri="{FF2B5EF4-FFF2-40B4-BE49-F238E27FC236}">
                    <a16:creationId xmlns:a16="http://schemas.microsoft.com/office/drawing/2014/main" id="{00A8F37C-4637-810B-16AB-4D8CECF49D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3" y="3457"/>
                <a:ext cx="1" cy="5"/>
              </a:xfrm>
              <a:custGeom>
                <a:avLst/>
                <a:gdLst>
                  <a:gd name="T0" fmla="*/ 0 w 1"/>
                  <a:gd name="T1" fmla="*/ 13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1" name="Freeform 1701">
                <a:extLst>
                  <a:ext uri="{FF2B5EF4-FFF2-40B4-BE49-F238E27FC236}">
                    <a16:creationId xmlns:a16="http://schemas.microsoft.com/office/drawing/2014/main" id="{1276B54B-6B20-D3A3-C707-DF1156C99D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56" y="3440"/>
                <a:ext cx="98" cy="71"/>
              </a:xfrm>
              <a:custGeom>
                <a:avLst/>
                <a:gdLst>
                  <a:gd name="T0" fmla="*/ 74 w 62"/>
                  <a:gd name="T1" fmla="*/ 98 h 45"/>
                  <a:gd name="T2" fmla="*/ 40 w 62"/>
                  <a:gd name="T3" fmla="*/ 79 h 45"/>
                  <a:gd name="T4" fmla="*/ 55 w 62"/>
                  <a:gd name="T5" fmla="*/ 142 h 45"/>
                  <a:gd name="T6" fmla="*/ 14 w 62"/>
                  <a:gd name="T7" fmla="*/ 98 h 45"/>
                  <a:gd name="T8" fmla="*/ 43 w 62"/>
                  <a:gd name="T9" fmla="*/ 163 h 45"/>
                  <a:gd name="T10" fmla="*/ 55 w 62"/>
                  <a:gd name="T11" fmla="*/ 169 h 45"/>
                  <a:gd name="T12" fmla="*/ 63 w 62"/>
                  <a:gd name="T13" fmla="*/ 115 h 45"/>
                  <a:gd name="T14" fmla="*/ 103 w 62"/>
                  <a:gd name="T15" fmla="*/ 156 h 45"/>
                  <a:gd name="T16" fmla="*/ 95 w 62"/>
                  <a:gd name="T17" fmla="*/ 125 h 45"/>
                  <a:gd name="T18" fmla="*/ 111 w 62"/>
                  <a:gd name="T19" fmla="*/ 137 h 45"/>
                  <a:gd name="T20" fmla="*/ 107 w 62"/>
                  <a:gd name="T21" fmla="*/ 109 h 45"/>
                  <a:gd name="T22" fmla="*/ 117 w 62"/>
                  <a:gd name="T23" fmla="*/ 107 h 45"/>
                  <a:gd name="T24" fmla="*/ 164 w 62"/>
                  <a:gd name="T25" fmla="*/ 95 h 45"/>
                  <a:gd name="T26" fmla="*/ 175 w 62"/>
                  <a:gd name="T27" fmla="*/ 90 h 45"/>
                  <a:gd name="T28" fmla="*/ 205 w 62"/>
                  <a:gd name="T29" fmla="*/ 87 h 45"/>
                  <a:gd name="T30" fmla="*/ 193 w 62"/>
                  <a:gd name="T31" fmla="*/ 47 h 45"/>
                  <a:gd name="T32" fmla="*/ 224 w 62"/>
                  <a:gd name="T33" fmla="*/ 74 h 45"/>
                  <a:gd name="T34" fmla="*/ 193 w 62"/>
                  <a:gd name="T35" fmla="*/ 0 h 45"/>
                  <a:gd name="T36" fmla="*/ 210 w 62"/>
                  <a:gd name="T37" fmla="*/ 39 h 45"/>
                  <a:gd name="T38" fmla="*/ 163 w 62"/>
                  <a:gd name="T39" fmla="*/ 8 h 45"/>
                  <a:gd name="T40" fmla="*/ 155 w 62"/>
                  <a:gd name="T41" fmla="*/ 27 h 45"/>
                  <a:gd name="T42" fmla="*/ 177 w 62"/>
                  <a:gd name="T43" fmla="*/ 68 h 45"/>
                  <a:gd name="T44" fmla="*/ 128 w 62"/>
                  <a:gd name="T45" fmla="*/ 22 h 45"/>
                  <a:gd name="T46" fmla="*/ 150 w 62"/>
                  <a:gd name="T47" fmla="*/ 95 h 45"/>
                  <a:gd name="T48" fmla="*/ 142 w 62"/>
                  <a:gd name="T49" fmla="*/ 98 h 45"/>
                  <a:gd name="T50" fmla="*/ 70 w 62"/>
                  <a:gd name="T51" fmla="*/ 52 h 45"/>
                  <a:gd name="T52" fmla="*/ 68 w 62"/>
                  <a:gd name="T53" fmla="*/ 68 h 45"/>
                  <a:gd name="T54" fmla="*/ 107 w 62"/>
                  <a:gd name="T55" fmla="*/ 52 h 45"/>
                  <a:gd name="T56" fmla="*/ 155 w 62"/>
                  <a:gd name="T57" fmla="*/ 103 h 45"/>
                  <a:gd name="T58" fmla="*/ 122 w 62"/>
                  <a:gd name="T59" fmla="*/ 35 h 45"/>
                  <a:gd name="T60" fmla="*/ 175 w 62"/>
                  <a:gd name="T61" fmla="*/ 69 h 45"/>
                  <a:gd name="T62" fmla="*/ 163 w 62"/>
                  <a:gd name="T63" fmla="*/ 33 h 45"/>
                  <a:gd name="T64" fmla="*/ 163 w 62"/>
                  <a:gd name="T65" fmla="*/ 13 h 45"/>
                  <a:gd name="T66" fmla="*/ 198 w 62"/>
                  <a:gd name="T67" fmla="*/ 39 h 45"/>
                  <a:gd name="T68" fmla="*/ 205 w 62"/>
                  <a:gd name="T69" fmla="*/ 21 h 45"/>
                  <a:gd name="T70" fmla="*/ 198 w 62"/>
                  <a:gd name="T71" fmla="*/ 5 h 45"/>
                  <a:gd name="T72" fmla="*/ 218 w 62"/>
                  <a:gd name="T73" fmla="*/ 74 h 45"/>
                  <a:gd name="T74" fmla="*/ 190 w 62"/>
                  <a:gd name="T75" fmla="*/ 43 h 45"/>
                  <a:gd name="T76" fmla="*/ 202 w 62"/>
                  <a:gd name="T77" fmla="*/ 87 h 45"/>
                  <a:gd name="T78" fmla="*/ 177 w 62"/>
                  <a:gd name="T79" fmla="*/ 90 h 45"/>
                  <a:gd name="T80" fmla="*/ 163 w 62"/>
                  <a:gd name="T81" fmla="*/ 98 h 45"/>
                  <a:gd name="T82" fmla="*/ 122 w 62"/>
                  <a:gd name="T83" fmla="*/ 107 h 45"/>
                  <a:gd name="T84" fmla="*/ 103 w 62"/>
                  <a:gd name="T85" fmla="*/ 109 h 45"/>
                  <a:gd name="T86" fmla="*/ 115 w 62"/>
                  <a:gd name="T87" fmla="*/ 137 h 45"/>
                  <a:gd name="T88" fmla="*/ 90 w 62"/>
                  <a:gd name="T89" fmla="*/ 121 h 45"/>
                  <a:gd name="T90" fmla="*/ 103 w 62"/>
                  <a:gd name="T91" fmla="*/ 155 h 45"/>
                  <a:gd name="T92" fmla="*/ 68 w 62"/>
                  <a:gd name="T93" fmla="*/ 109 h 45"/>
                  <a:gd name="T94" fmla="*/ 74 w 62"/>
                  <a:gd name="T95" fmla="*/ 169 h 45"/>
                  <a:gd name="T96" fmla="*/ 22 w 62"/>
                  <a:gd name="T97" fmla="*/ 142 h 45"/>
                  <a:gd name="T98" fmla="*/ 13 w 62"/>
                  <a:gd name="T99" fmla="*/ 150 h 45"/>
                  <a:gd name="T100" fmla="*/ 47 w 62"/>
                  <a:gd name="T101" fmla="*/ 142 h 45"/>
                  <a:gd name="T102" fmla="*/ 35 w 62"/>
                  <a:gd name="T103" fmla="*/ 87 h 45"/>
                  <a:gd name="T104" fmla="*/ 70 w 62"/>
                  <a:gd name="T105" fmla="*/ 103 h 45"/>
                  <a:gd name="T106" fmla="*/ 198 w 62"/>
                  <a:gd name="T107" fmla="*/ 0 h 45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62" h="45">
                    <a:moveTo>
                      <a:pt x="16" y="17"/>
                    </a:moveTo>
                    <a:cubicBezTo>
                      <a:pt x="15" y="18"/>
                      <a:pt x="17" y="20"/>
                      <a:pt x="17" y="20"/>
                    </a:cubicBezTo>
                    <a:cubicBezTo>
                      <a:pt x="17" y="21"/>
                      <a:pt x="19" y="23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25"/>
                      <a:pt x="16" y="24"/>
                      <a:pt x="15" y="22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3" y="19"/>
                      <a:pt x="11" y="19"/>
                      <a:pt x="10" y="20"/>
                    </a:cubicBezTo>
                    <a:cubicBezTo>
                      <a:pt x="9" y="21"/>
                      <a:pt x="8" y="21"/>
                      <a:pt x="8" y="22"/>
                    </a:cubicBezTo>
                    <a:cubicBezTo>
                      <a:pt x="8" y="23"/>
                      <a:pt x="8" y="24"/>
                      <a:pt x="9" y="25"/>
                    </a:cubicBezTo>
                    <a:cubicBezTo>
                      <a:pt x="9" y="25"/>
                      <a:pt x="15" y="35"/>
                      <a:pt x="15" y="35"/>
                    </a:cubicBezTo>
                    <a:cubicBezTo>
                      <a:pt x="15" y="35"/>
                      <a:pt x="15" y="36"/>
                      <a:pt x="14" y="36"/>
                    </a:cubicBezTo>
                    <a:cubicBezTo>
                      <a:pt x="14" y="36"/>
                      <a:pt x="14" y="36"/>
                      <a:pt x="13" y="35"/>
                    </a:cubicBezTo>
                    <a:cubicBezTo>
                      <a:pt x="13" y="35"/>
                      <a:pt x="10" y="30"/>
                      <a:pt x="7" y="25"/>
                    </a:cubicBez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4" y="25"/>
                      <a:pt x="4" y="25"/>
                    </a:cubicBezTo>
                    <a:cubicBezTo>
                      <a:pt x="0" y="30"/>
                      <a:pt x="0" y="34"/>
                      <a:pt x="2" y="39"/>
                    </a:cubicBezTo>
                    <a:cubicBezTo>
                      <a:pt x="4" y="41"/>
                      <a:pt x="6" y="43"/>
                      <a:pt x="8" y="44"/>
                    </a:cubicBezTo>
                    <a:cubicBezTo>
                      <a:pt x="9" y="44"/>
                      <a:pt x="10" y="44"/>
                      <a:pt x="11" y="43"/>
                    </a:cubicBezTo>
                    <a:cubicBezTo>
                      <a:pt x="11" y="43"/>
                      <a:pt x="12" y="42"/>
                      <a:pt x="11" y="41"/>
                    </a:cubicBezTo>
                    <a:cubicBezTo>
                      <a:pt x="11" y="41"/>
                      <a:pt x="7" y="36"/>
                      <a:pt x="7" y="36"/>
                    </a:cubicBezTo>
                    <a:cubicBezTo>
                      <a:pt x="7" y="35"/>
                      <a:pt x="7" y="34"/>
                      <a:pt x="7" y="34"/>
                    </a:cubicBezTo>
                    <a:cubicBezTo>
                      <a:pt x="8" y="34"/>
                      <a:pt x="8" y="34"/>
                      <a:pt x="9" y="34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6" y="44"/>
                      <a:pt x="17" y="45"/>
                      <a:pt x="19" y="43"/>
                    </a:cubicBezTo>
                    <a:cubicBezTo>
                      <a:pt x="22" y="42"/>
                      <a:pt x="22" y="39"/>
                      <a:pt x="21" y="38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5" y="29"/>
                      <a:pt x="16" y="29"/>
                    </a:cubicBezTo>
                    <a:cubicBezTo>
                      <a:pt x="16" y="28"/>
                      <a:pt x="17" y="29"/>
                      <a:pt x="17" y="3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4" y="39"/>
                      <a:pt x="24" y="40"/>
                      <a:pt x="25" y="40"/>
                    </a:cubicBezTo>
                    <a:cubicBezTo>
                      <a:pt x="25" y="40"/>
                      <a:pt x="26" y="40"/>
                      <a:pt x="26" y="40"/>
                    </a:cubicBezTo>
                    <a:cubicBezTo>
                      <a:pt x="27" y="39"/>
                      <a:pt x="28" y="38"/>
                      <a:pt x="27" y="37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5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1"/>
                      <a:pt x="24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6" y="31"/>
                      <a:pt x="27" y="32"/>
                      <a:pt x="27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7"/>
                      <a:pt x="30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5"/>
                      <a:pt x="32" y="35"/>
                      <a:pt x="32" y="34"/>
                    </a:cubicBezTo>
                    <a:cubicBezTo>
                      <a:pt x="30" y="32"/>
                      <a:pt x="29" y="30"/>
                      <a:pt x="27" y="28"/>
                    </a:cubicBezTo>
                    <a:cubicBezTo>
                      <a:pt x="26" y="25"/>
                      <a:pt x="24" y="23"/>
                      <a:pt x="23" y="22"/>
                    </a:cubicBezTo>
                    <a:cubicBezTo>
                      <a:pt x="22" y="20"/>
                      <a:pt x="22" y="19"/>
                      <a:pt x="23" y="19"/>
                    </a:cubicBezTo>
                    <a:cubicBezTo>
                      <a:pt x="24" y="18"/>
                      <a:pt x="25" y="19"/>
                      <a:pt x="26" y="20"/>
                    </a:cubicBezTo>
                    <a:cubicBezTo>
                      <a:pt x="27" y="21"/>
                      <a:pt x="29" y="24"/>
                      <a:pt x="30" y="2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3"/>
                      <a:pt x="34" y="33"/>
                      <a:pt x="35" y="33"/>
                    </a:cubicBezTo>
                    <a:cubicBezTo>
                      <a:pt x="37" y="34"/>
                      <a:pt x="38" y="33"/>
                      <a:pt x="40" y="32"/>
                    </a:cubicBezTo>
                    <a:cubicBezTo>
                      <a:pt x="44" y="29"/>
                      <a:pt x="43" y="26"/>
                      <a:pt x="42" y="24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4"/>
                      <a:pt x="36" y="14"/>
                      <a:pt x="37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4" y="24"/>
                      <a:pt x="45" y="26"/>
                      <a:pt x="47" y="26"/>
                    </a:cubicBezTo>
                    <a:cubicBezTo>
                      <a:pt x="48" y="26"/>
                      <a:pt x="49" y="26"/>
                      <a:pt x="50" y="25"/>
                    </a:cubicBezTo>
                    <a:cubicBezTo>
                      <a:pt x="51" y="24"/>
                      <a:pt x="52" y="23"/>
                      <a:pt x="52" y="22"/>
                    </a:cubicBezTo>
                    <a:cubicBezTo>
                      <a:pt x="53" y="21"/>
                      <a:pt x="52" y="19"/>
                      <a:pt x="51" y="19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3"/>
                      <a:pt x="48" y="13"/>
                      <a:pt x="48" y="12"/>
                    </a:cubicBezTo>
                    <a:cubicBezTo>
                      <a:pt x="48" y="12"/>
                      <a:pt x="49" y="12"/>
                      <a:pt x="49" y="12"/>
                    </a:cubicBezTo>
                    <a:cubicBezTo>
                      <a:pt x="49" y="12"/>
                      <a:pt x="50" y="12"/>
                      <a:pt x="50" y="12"/>
                    </a:cubicBezTo>
                    <a:cubicBezTo>
                      <a:pt x="51" y="15"/>
                      <a:pt x="53" y="17"/>
                      <a:pt x="54" y="19"/>
                    </a:cubicBezTo>
                    <a:cubicBezTo>
                      <a:pt x="54" y="19"/>
                      <a:pt x="55" y="20"/>
                      <a:pt x="55" y="20"/>
                    </a:cubicBezTo>
                    <a:cubicBezTo>
                      <a:pt x="56" y="20"/>
                      <a:pt x="56" y="20"/>
                      <a:pt x="57" y="19"/>
                    </a:cubicBezTo>
                    <a:cubicBezTo>
                      <a:pt x="60" y="15"/>
                      <a:pt x="62" y="11"/>
                      <a:pt x="61" y="7"/>
                    </a:cubicBezTo>
                    <a:cubicBezTo>
                      <a:pt x="61" y="6"/>
                      <a:pt x="61" y="5"/>
                      <a:pt x="60" y="4"/>
                    </a:cubicBezTo>
                    <a:cubicBezTo>
                      <a:pt x="58" y="1"/>
                      <a:pt x="55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1"/>
                      <a:pt x="49" y="2"/>
                      <a:pt x="49" y="2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7"/>
                      <a:pt x="53" y="7"/>
                      <a:pt x="54" y="8"/>
                    </a:cubicBezTo>
                    <a:cubicBezTo>
                      <a:pt x="54" y="10"/>
                      <a:pt x="54" y="10"/>
                      <a:pt x="53" y="10"/>
                    </a:cubicBezTo>
                    <a:cubicBezTo>
                      <a:pt x="53" y="11"/>
                      <a:pt x="52" y="11"/>
                      <a:pt x="51" y="9"/>
                    </a:cubicBezTo>
                    <a:cubicBezTo>
                      <a:pt x="50" y="8"/>
                      <a:pt x="50" y="7"/>
                      <a:pt x="49" y="6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5" y="0"/>
                      <a:pt x="42" y="1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39" y="2"/>
                      <a:pt x="38" y="3"/>
                      <a:pt x="38" y="4"/>
                    </a:cubicBezTo>
                    <a:cubicBezTo>
                      <a:pt x="37" y="5"/>
                      <a:pt x="39" y="6"/>
                      <a:pt x="39" y="7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10"/>
                      <a:pt x="42" y="11"/>
                      <a:pt x="44" y="13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5" y="15"/>
                      <a:pt x="46" y="16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cubicBezTo>
                      <a:pt x="44" y="17"/>
                      <a:pt x="43" y="15"/>
                      <a:pt x="42" y="14"/>
                    </a:cubicBezTo>
                    <a:cubicBezTo>
                      <a:pt x="42" y="14"/>
                      <a:pt x="40" y="11"/>
                      <a:pt x="40" y="11"/>
                    </a:cubicBezTo>
                    <a:cubicBezTo>
                      <a:pt x="40" y="10"/>
                      <a:pt x="36" y="4"/>
                      <a:pt x="32" y="6"/>
                    </a:cubicBezTo>
                    <a:cubicBezTo>
                      <a:pt x="31" y="7"/>
                      <a:pt x="30" y="7"/>
                      <a:pt x="30" y="8"/>
                    </a:cubicBezTo>
                    <a:cubicBezTo>
                      <a:pt x="29" y="11"/>
                      <a:pt x="31" y="14"/>
                      <a:pt x="32" y="15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6" y="22"/>
                      <a:pt x="37" y="24"/>
                      <a:pt x="38" y="24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8" y="26"/>
                      <a:pt x="37" y="26"/>
                      <a:pt x="37" y="26"/>
                    </a:cubicBezTo>
                    <a:cubicBezTo>
                      <a:pt x="37" y="26"/>
                      <a:pt x="37" y="26"/>
                      <a:pt x="36" y="26"/>
                    </a:cubicBezTo>
                    <a:cubicBezTo>
                      <a:pt x="36" y="26"/>
                      <a:pt x="36" y="25"/>
                      <a:pt x="36" y="25"/>
                    </a:cubicBezTo>
                    <a:cubicBezTo>
                      <a:pt x="35" y="24"/>
                      <a:pt x="30" y="16"/>
                      <a:pt x="28" y="13"/>
                    </a:cubicBezTo>
                    <a:cubicBezTo>
                      <a:pt x="28" y="12"/>
                      <a:pt x="27" y="11"/>
                      <a:pt x="25" y="10"/>
                    </a:cubicBezTo>
                    <a:cubicBezTo>
                      <a:pt x="24" y="10"/>
                      <a:pt x="23" y="10"/>
                      <a:pt x="22" y="11"/>
                    </a:cubicBezTo>
                    <a:cubicBezTo>
                      <a:pt x="22" y="11"/>
                      <a:pt x="18" y="13"/>
                      <a:pt x="18" y="13"/>
                    </a:cubicBezTo>
                    <a:cubicBezTo>
                      <a:pt x="17" y="14"/>
                      <a:pt x="16" y="15"/>
                      <a:pt x="16" y="17"/>
                    </a:cubicBezTo>
                    <a:close/>
                    <a:moveTo>
                      <a:pt x="20" y="25"/>
                    </a:moveTo>
                    <a:cubicBezTo>
                      <a:pt x="20" y="23"/>
                      <a:pt x="18" y="20"/>
                      <a:pt x="17" y="19"/>
                    </a:cubicBezTo>
                    <a:cubicBezTo>
                      <a:pt x="17" y="19"/>
                      <a:pt x="16" y="18"/>
                      <a:pt x="17" y="17"/>
                    </a:cubicBezTo>
                    <a:cubicBezTo>
                      <a:pt x="17" y="16"/>
                      <a:pt x="17" y="15"/>
                      <a:pt x="18" y="14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1"/>
                      <a:pt x="24" y="11"/>
                      <a:pt x="25" y="11"/>
                    </a:cubicBezTo>
                    <a:cubicBezTo>
                      <a:pt x="26" y="12"/>
                      <a:pt x="27" y="13"/>
                      <a:pt x="27" y="13"/>
                    </a:cubicBezTo>
                    <a:cubicBezTo>
                      <a:pt x="32" y="20"/>
                      <a:pt x="34" y="25"/>
                      <a:pt x="35" y="26"/>
                    </a:cubicBezTo>
                    <a:cubicBezTo>
                      <a:pt x="35" y="26"/>
                      <a:pt x="35" y="27"/>
                      <a:pt x="36" y="27"/>
                    </a:cubicBezTo>
                    <a:cubicBezTo>
                      <a:pt x="36" y="27"/>
                      <a:pt x="37" y="27"/>
                      <a:pt x="37" y="27"/>
                    </a:cubicBezTo>
                    <a:cubicBezTo>
                      <a:pt x="38" y="27"/>
                      <a:pt x="38" y="26"/>
                      <a:pt x="39" y="26"/>
                    </a:cubicBezTo>
                    <a:cubicBezTo>
                      <a:pt x="39" y="25"/>
                      <a:pt x="39" y="25"/>
                      <a:pt x="39" y="24"/>
                    </a:cubicBezTo>
                    <a:cubicBezTo>
                      <a:pt x="38" y="23"/>
                      <a:pt x="36" y="20"/>
                      <a:pt x="33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2" y="13"/>
                      <a:pt x="30" y="11"/>
                      <a:pt x="31" y="9"/>
                    </a:cubicBezTo>
                    <a:cubicBezTo>
                      <a:pt x="31" y="8"/>
                      <a:pt x="31" y="7"/>
                      <a:pt x="32" y="7"/>
                    </a:cubicBezTo>
                    <a:cubicBezTo>
                      <a:pt x="35" y="5"/>
                      <a:pt x="39" y="10"/>
                      <a:pt x="39" y="12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2" y="16"/>
                      <a:pt x="43" y="18"/>
                      <a:pt x="44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7" y="17"/>
                      <a:pt x="46" y="15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3" y="10"/>
                      <a:pt x="42" y="9"/>
                      <a:pt x="41" y="8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9" y="6"/>
                      <a:pt x="38" y="5"/>
                      <a:pt x="39" y="4"/>
                    </a:cubicBezTo>
                    <a:cubicBezTo>
                      <a:pt x="39" y="4"/>
                      <a:pt x="40" y="3"/>
                      <a:pt x="41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2" y="2"/>
                      <a:pt x="45" y="2"/>
                      <a:pt x="47" y="4"/>
                    </a:cubicBezTo>
                    <a:cubicBezTo>
                      <a:pt x="47" y="4"/>
                      <a:pt x="48" y="7"/>
                      <a:pt x="48" y="7"/>
                    </a:cubicBezTo>
                    <a:cubicBezTo>
                      <a:pt x="49" y="8"/>
                      <a:pt x="49" y="9"/>
                      <a:pt x="50" y="10"/>
                    </a:cubicBezTo>
                    <a:cubicBezTo>
                      <a:pt x="51" y="11"/>
                      <a:pt x="52" y="12"/>
                      <a:pt x="54" y="11"/>
                    </a:cubicBezTo>
                    <a:cubicBezTo>
                      <a:pt x="55" y="11"/>
                      <a:pt x="55" y="10"/>
                      <a:pt x="55" y="8"/>
                    </a:cubicBezTo>
                    <a:cubicBezTo>
                      <a:pt x="55" y="8"/>
                      <a:pt x="54" y="7"/>
                      <a:pt x="54" y="7"/>
                    </a:cubicBezTo>
                    <a:cubicBezTo>
                      <a:pt x="54" y="6"/>
                      <a:pt x="53" y="5"/>
                      <a:pt x="52" y="5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6" y="0"/>
                      <a:pt x="59" y="3"/>
                      <a:pt x="60" y="8"/>
                    </a:cubicBezTo>
                    <a:cubicBezTo>
                      <a:pt x="61" y="11"/>
                      <a:pt x="59" y="15"/>
                      <a:pt x="56" y="19"/>
                    </a:cubicBezTo>
                    <a:cubicBezTo>
                      <a:pt x="56" y="19"/>
                      <a:pt x="56" y="19"/>
                      <a:pt x="55" y="19"/>
                    </a:cubicBezTo>
                    <a:cubicBezTo>
                      <a:pt x="55" y="19"/>
                      <a:pt x="55" y="19"/>
                      <a:pt x="55" y="18"/>
                    </a:cubicBezTo>
                    <a:cubicBezTo>
                      <a:pt x="54" y="17"/>
                      <a:pt x="52" y="14"/>
                      <a:pt x="51" y="12"/>
                    </a:cubicBezTo>
                    <a:cubicBezTo>
                      <a:pt x="50" y="11"/>
                      <a:pt x="50" y="11"/>
                      <a:pt x="49" y="11"/>
                    </a:cubicBezTo>
                    <a:cubicBezTo>
                      <a:pt x="49" y="11"/>
                      <a:pt x="48" y="11"/>
                      <a:pt x="48" y="11"/>
                    </a:cubicBezTo>
                    <a:cubicBezTo>
                      <a:pt x="47" y="12"/>
                      <a:pt x="47" y="12"/>
                      <a:pt x="47" y="13"/>
                    </a:cubicBezTo>
                    <a:cubicBezTo>
                      <a:pt x="47" y="13"/>
                      <a:pt x="47" y="14"/>
                      <a:pt x="47" y="14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51" y="20"/>
                      <a:pt x="52" y="21"/>
                      <a:pt x="51" y="22"/>
                    </a:cubicBezTo>
                    <a:cubicBezTo>
                      <a:pt x="51" y="23"/>
                      <a:pt x="51" y="24"/>
                      <a:pt x="50" y="24"/>
                    </a:cubicBezTo>
                    <a:cubicBezTo>
                      <a:pt x="49" y="25"/>
                      <a:pt x="48" y="25"/>
                      <a:pt x="47" y="25"/>
                    </a:cubicBezTo>
                    <a:cubicBezTo>
                      <a:pt x="46" y="25"/>
                      <a:pt x="45" y="24"/>
                      <a:pt x="45" y="2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38" y="12"/>
                      <a:pt x="37" y="12"/>
                      <a:pt x="36" y="13"/>
                    </a:cubicBezTo>
                    <a:cubicBezTo>
                      <a:pt x="35" y="13"/>
                      <a:pt x="35" y="15"/>
                      <a:pt x="35" y="15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2" y="26"/>
                      <a:pt x="43" y="29"/>
                      <a:pt x="39" y="31"/>
                    </a:cubicBezTo>
                    <a:cubicBezTo>
                      <a:pt x="38" y="32"/>
                      <a:pt x="37" y="33"/>
                      <a:pt x="35" y="32"/>
                    </a:cubicBezTo>
                    <a:cubicBezTo>
                      <a:pt x="35" y="32"/>
                      <a:pt x="34" y="32"/>
                      <a:pt x="33" y="31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29" y="24"/>
                      <a:pt x="28" y="21"/>
                      <a:pt x="27" y="19"/>
                    </a:cubicBezTo>
                    <a:cubicBezTo>
                      <a:pt x="25" y="17"/>
                      <a:pt x="23" y="17"/>
                      <a:pt x="22" y="18"/>
                    </a:cubicBezTo>
                    <a:cubicBezTo>
                      <a:pt x="22" y="18"/>
                      <a:pt x="21" y="19"/>
                      <a:pt x="22" y="23"/>
                    </a:cubicBezTo>
                    <a:cubicBezTo>
                      <a:pt x="23" y="24"/>
                      <a:pt x="25" y="26"/>
                      <a:pt x="26" y="28"/>
                    </a:cubicBezTo>
                    <a:cubicBezTo>
                      <a:pt x="28" y="30"/>
                      <a:pt x="30" y="32"/>
                      <a:pt x="31" y="34"/>
                    </a:cubicBezTo>
                    <a:cubicBezTo>
                      <a:pt x="31" y="35"/>
                      <a:pt x="31" y="35"/>
                      <a:pt x="31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29" y="36"/>
                      <a:pt x="29" y="35"/>
                    </a:cubicBezTo>
                    <a:cubicBezTo>
                      <a:pt x="29" y="35"/>
                      <a:pt x="28" y="33"/>
                      <a:pt x="28" y="33"/>
                    </a:cubicBezTo>
                    <a:cubicBezTo>
                      <a:pt x="27" y="32"/>
                      <a:pt x="27" y="30"/>
                      <a:pt x="25" y="30"/>
                    </a:cubicBezTo>
                    <a:cubicBezTo>
                      <a:pt x="25" y="30"/>
                      <a:pt x="25" y="30"/>
                      <a:pt x="24" y="30"/>
                    </a:cubicBezTo>
                    <a:cubicBezTo>
                      <a:pt x="23" y="30"/>
                      <a:pt x="23" y="31"/>
                      <a:pt x="23" y="31"/>
                    </a:cubicBezTo>
                    <a:cubicBezTo>
                      <a:pt x="23" y="32"/>
                      <a:pt x="23" y="33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4"/>
                      <a:pt x="26" y="37"/>
                      <a:pt x="26" y="37"/>
                    </a:cubicBezTo>
                    <a:cubicBezTo>
                      <a:pt x="26" y="38"/>
                      <a:pt x="26" y="39"/>
                      <a:pt x="26" y="39"/>
                    </a:cubicBezTo>
                    <a:cubicBezTo>
                      <a:pt x="26" y="39"/>
                      <a:pt x="25" y="39"/>
                      <a:pt x="25" y="39"/>
                    </a:cubicBezTo>
                    <a:cubicBezTo>
                      <a:pt x="25" y="39"/>
                      <a:pt x="24" y="39"/>
                      <a:pt x="24" y="38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7" y="28"/>
                      <a:pt x="17" y="28"/>
                    </a:cubicBezTo>
                    <a:cubicBezTo>
                      <a:pt x="16" y="28"/>
                      <a:pt x="16" y="28"/>
                      <a:pt x="15" y="28"/>
                    </a:cubicBezTo>
                    <a:cubicBezTo>
                      <a:pt x="14" y="29"/>
                      <a:pt x="15" y="30"/>
                      <a:pt x="15" y="31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9"/>
                      <a:pt x="21" y="41"/>
                      <a:pt x="19" y="43"/>
                    </a:cubicBezTo>
                    <a:cubicBezTo>
                      <a:pt x="17" y="44"/>
                      <a:pt x="16" y="43"/>
                      <a:pt x="15" y="42"/>
                    </a:cubicBezTo>
                    <a:cubicBezTo>
                      <a:pt x="15" y="42"/>
                      <a:pt x="10" y="34"/>
                      <a:pt x="10" y="34"/>
                    </a:cubicBezTo>
                    <a:cubicBezTo>
                      <a:pt x="9" y="33"/>
                      <a:pt x="8" y="33"/>
                      <a:pt x="7" y="33"/>
                    </a:cubicBezTo>
                    <a:cubicBezTo>
                      <a:pt x="6" y="34"/>
                      <a:pt x="6" y="35"/>
                      <a:pt x="6" y="36"/>
                    </a:cubicBezTo>
                    <a:cubicBezTo>
                      <a:pt x="6" y="36"/>
                      <a:pt x="10" y="41"/>
                      <a:pt x="10" y="41"/>
                    </a:cubicBezTo>
                    <a:cubicBezTo>
                      <a:pt x="10" y="42"/>
                      <a:pt x="10" y="42"/>
                      <a:pt x="10" y="43"/>
                    </a:cubicBezTo>
                    <a:cubicBezTo>
                      <a:pt x="10" y="43"/>
                      <a:pt x="9" y="43"/>
                      <a:pt x="8" y="43"/>
                    </a:cubicBezTo>
                    <a:cubicBezTo>
                      <a:pt x="6" y="42"/>
                      <a:pt x="5" y="40"/>
                      <a:pt x="3" y="38"/>
                    </a:cubicBezTo>
                    <a:cubicBezTo>
                      <a:pt x="1" y="34"/>
                      <a:pt x="1" y="30"/>
                      <a:pt x="5" y="26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6" y="25"/>
                      <a:pt x="6" y="26"/>
                    </a:cubicBezTo>
                    <a:cubicBezTo>
                      <a:pt x="9" y="30"/>
                      <a:pt x="12" y="36"/>
                      <a:pt x="12" y="36"/>
                    </a:cubicBezTo>
                    <a:cubicBezTo>
                      <a:pt x="13" y="37"/>
                      <a:pt x="14" y="37"/>
                      <a:pt x="15" y="37"/>
                    </a:cubicBezTo>
                    <a:cubicBezTo>
                      <a:pt x="16" y="36"/>
                      <a:pt x="16" y="35"/>
                      <a:pt x="16" y="34"/>
                    </a:cubicBezTo>
                    <a:cubicBezTo>
                      <a:pt x="16" y="34"/>
                      <a:pt x="10" y="25"/>
                      <a:pt x="10" y="25"/>
                    </a:cubicBezTo>
                    <a:cubicBezTo>
                      <a:pt x="9" y="24"/>
                      <a:pt x="9" y="23"/>
                      <a:pt x="9" y="22"/>
                    </a:cubicBezTo>
                    <a:cubicBezTo>
                      <a:pt x="9" y="22"/>
                      <a:pt x="10" y="21"/>
                      <a:pt x="10" y="21"/>
                    </a:cubicBezTo>
                    <a:cubicBezTo>
                      <a:pt x="11" y="20"/>
                      <a:pt x="13" y="20"/>
                      <a:pt x="14" y="2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4"/>
                      <a:pt x="16" y="26"/>
                      <a:pt x="18" y="26"/>
                    </a:cubicBezTo>
                    <a:cubicBezTo>
                      <a:pt x="18" y="26"/>
                      <a:pt x="19" y="26"/>
                      <a:pt x="19" y="26"/>
                    </a:cubicBezTo>
                    <a:cubicBezTo>
                      <a:pt x="20" y="26"/>
                      <a:pt x="20" y="25"/>
                      <a:pt x="20" y="25"/>
                    </a:cubicBezTo>
                    <a:close/>
                    <a:moveTo>
                      <a:pt x="50" y="0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2" name="Freeform 1702">
                <a:extLst>
                  <a:ext uri="{FF2B5EF4-FFF2-40B4-BE49-F238E27FC236}">
                    <a16:creationId xmlns:a16="http://schemas.microsoft.com/office/drawing/2014/main" id="{EAD853C4-CD2B-A55A-EE8C-B025424AE5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440"/>
                <a:ext cx="98" cy="71"/>
              </a:xfrm>
              <a:custGeom>
                <a:avLst/>
                <a:gdLst>
                  <a:gd name="T0" fmla="*/ 68 w 62"/>
                  <a:gd name="T1" fmla="*/ 79 h 45"/>
                  <a:gd name="T2" fmla="*/ 74 w 62"/>
                  <a:gd name="T3" fmla="*/ 98 h 45"/>
                  <a:gd name="T4" fmla="*/ 60 w 62"/>
                  <a:gd name="T5" fmla="*/ 87 h 45"/>
                  <a:gd name="T6" fmla="*/ 40 w 62"/>
                  <a:gd name="T7" fmla="*/ 79 h 45"/>
                  <a:gd name="T8" fmla="*/ 35 w 62"/>
                  <a:gd name="T9" fmla="*/ 98 h 45"/>
                  <a:gd name="T10" fmla="*/ 55 w 62"/>
                  <a:gd name="T11" fmla="*/ 142 h 45"/>
                  <a:gd name="T12" fmla="*/ 27 w 62"/>
                  <a:gd name="T13" fmla="*/ 98 h 45"/>
                  <a:gd name="T14" fmla="*/ 14 w 62"/>
                  <a:gd name="T15" fmla="*/ 98 h 45"/>
                  <a:gd name="T16" fmla="*/ 33 w 62"/>
                  <a:gd name="T17" fmla="*/ 172 h 45"/>
                  <a:gd name="T18" fmla="*/ 43 w 62"/>
                  <a:gd name="T19" fmla="*/ 163 h 45"/>
                  <a:gd name="T20" fmla="*/ 27 w 62"/>
                  <a:gd name="T21" fmla="*/ 134 h 45"/>
                  <a:gd name="T22" fmla="*/ 55 w 62"/>
                  <a:gd name="T23" fmla="*/ 169 h 45"/>
                  <a:gd name="T24" fmla="*/ 82 w 62"/>
                  <a:gd name="T25" fmla="*/ 150 h 45"/>
                  <a:gd name="T26" fmla="*/ 63 w 62"/>
                  <a:gd name="T27" fmla="*/ 115 h 45"/>
                  <a:gd name="T28" fmla="*/ 90 w 62"/>
                  <a:gd name="T29" fmla="*/ 155 h 45"/>
                  <a:gd name="T30" fmla="*/ 103 w 62"/>
                  <a:gd name="T31" fmla="*/ 156 h 45"/>
                  <a:gd name="T32" fmla="*/ 100 w 62"/>
                  <a:gd name="T33" fmla="*/ 129 h 45"/>
                  <a:gd name="T34" fmla="*/ 95 w 62"/>
                  <a:gd name="T35" fmla="*/ 125 h 45"/>
                  <a:gd name="T36" fmla="*/ 100 w 62"/>
                  <a:gd name="T37" fmla="*/ 121 h 45"/>
                  <a:gd name="T38" fmla="*/ 111 w 62"/>
                  <a:gd name="T39" fmla="*/ 137 h 45"/>
                  <a:gd name="T40" fmla="*/ 128 w 62"/>
                  <a:gd name="T41" fmla="*/ 142 h 45"/>
                  <a:gd name="T42" fmla="*/ 107 w 62"/>
                  <a:gd name="T43" fmla="*/ 109 h 45"/>
                  <a:gd name="T44" fmla="*/ 90 w 62"/>
                  <a:gd name="T45" fmla="*/ 74 h 45"/>
                  <a:gd name="T46" fmla="*/ 117 w 62"/>
                  <a:gd name="T47" fmla="*/ 107 h 45"/>
                  <a:gd name="T48" fmla="*/ 138 w 62"/>
                  <a:gd name="T49" fmla="*/ 129 h 45"/>
                  <a:gd name="T50" fmla="*/ 164 w 62"/>
                  <a:gd name="T51" fmla="*/ 95 h 45"/>
                  <a:gd name="T52" fmla="*/ 145 w 62"/>
                  <a:gd name="T53" fmla="*/ 52 h 45"/>
                  <a:gd name="T54" fmla="*/ 175 w 62"/>
                  <a:gd name="T55" fmla="*/ 90 h 45"/>
                  <a:gd name="T56" fmla="*/ 185 w 62"/>
                  <a:gd name="T57" fmla="*/ 103 h 45"/>
                  <a:gd name="T58" fmla="*/ 205 w 62"/>
                  <a:gd name="T59" fmla="*/ 87 h 45"/>
                  <a:gd name="T60" fmla="*/ 190 w 62"/>
                  <a:gd name="T61" fmla="*/ 55 h 45"/>
                  <a:gd name="T62" fmla="*/ 193 w 62"/>
                  <a:gd name="T63" fmla="*/ 47 h 45"/>
                  <a:gd name="T64" fmla="*/ 212 w 62"/>
                  <a:gd name="T65" fmla="*/ 74 h 45"/>
                  <a:gd name="T66" fmla="*/ 224 w 62"/>
                  <a:gd name="T67" fmla="*/ 74 h 45"/>
                  <a:gd name="T68" fmla="*/ 237 w 62"/>
                  <a:gd name="T69" fmla="*/ 14 h 45"/>
                  <a:gd name="T70" fmla="*/ 193 w 62"/>
                  <a:gd name="T71" fmla="*/ 0 h 45"/>
                  <a:gd name="T72" fmla="*/ 205 w 62"/>
                  <a:gd name="T73" fmla="*/ 21 h 45"/>
                  <a:gd name="T74" fmla="*/ 210 w 62"/>
                  <a:gd name="T75" fmla="*/ 39 h 45"/>
                  <a:gd name="T76" fmla="*/ 193 w 62"/>
                  <a:gd name="T77" fmla="*/ 22 h 45"/>
                  <a:gd name="T78" fmla="*/ 163 w 62"/>
                  <a:gd name="T79" fmla="*/ 8 h 45"/>
                  <a:gd name="T80" fmla="*/ 150 w 62"/>
                  <a:gd name="T81" fmla="*/ 14 h 45"/>
                  <a:gd name="T82" fmla="*/ 155 w 62"/>
                  <a:gd name="T83" fmla="*/ 27 h 45"/>
                  <a:gd name="T84" fmla="*/ 175 w 62"/>
                  <a:gd name="T85" fmla="*/ 52 h 45"/>
                  <a:gd name="T86" fmla="*/ 177 w 62"/>
                  <a:gd name="T87" fmla="*/ 68 h 45"/>
                  <a:gd name="T88" fmla="*/ 164 w 62"/>
                  <a:gd name="T89" fmla="*/ 55 h 45"/>
                  <a:gd name="T90" fmla="*/ 128 w 62"/>
                  <a:gd name="T91" fmla="*/ 22 h 45"/>
                  <a:gd name="T92" fmla="*/ 128 w 62"/>
                  <a:gd name="T93" fmla="*/ 60 h 45"/>
                  <a:gd name="T94" fmla="*/ 150 w 62"/>
                  <a:gd name="T95" fmla="*/ 95 h 45"/>
                  <a:gd name="T96" fmla="*/ 145 w 62"/>
                  <a:gd name="T97" fmla="*/ 103 h 45"/>
                  <a:gd name="T98" fmla="*/ 142 w 62"/>
                  <a:gd name="T99" fmla="*/ 98 h 45"/>
                  <a:gd name="T100" fmla="*/ 100 w 62"/>
                  <a:gd name="T101" fmla="*/ 39 h 45"/>
                  <a:gd name="T102" fmla="*/ 70 w 62"/>
                  <a:gd name="T103" fmla="*/ 52 h 45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62" h="45">
                    <a:moveTo>
                      <a:pt x="16" y="17"/>
                    </a:moveTo>
                    <a:cubicBezTo>
                      <a:pt x="15" y="18"/>
                      <a:pt x="17" y="20"/>
                      <a:pt x="17" y="20"/>
                    </a:cubicBezTo>
                    <a:cubicBezTo>
                      <a:pt x="17" y="21"/>
                      <a:pt x="19" y="23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25"/>
                      <a:pt x="16" y="24"/>
                      <a:pt x="15" y="22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3" y="19"/>
                      <a:pt x="11" y="19"/>
                      <a:pt x="10" y="20"/>
                    </a:cubicBezTo>
                    <a:cubicBezTo>
                      <a:pt x="9" y="21"/>
                      <a:pt x="8" y="21"/>
                      <a:pt x="8" y="22"/>
                    </a:cubicBezTo>
                    <a:cubicBezTo>
                      <a:pt x="8" y="23"/>
                      <a:pt x="8" y="24"/>
                      <a:pt x="9" y="25"/>
                    </a:cubicBezTo>
                    <a:cubicBezTo>
                      <a:pt x="9" y="25"/>
                      <a:pt x="15" y="35"/>
                      <a:pt x="15" y="35"/>
                    </a:cubicBezTo>
                    <a:cubicBezTo>
                      <a:pt x="15" y="35"/>
                      <a:pt x="15" y="36"/>
                      <a:pt x="14" y="36"/>
                    </a:cubicBezTo>
                    <a:cubicBezTo>
                      <a:pt x="14" y="36"/>
                      <a:pt x="14" y="36"/>
                      <a:pt x="13" y="35"/>
                    </a:cubicBezTo>
                    <a:cubicBezTo>
                      <a:pt x="13" y="35"/>
                      <a:pt x="10" y="30"/>
                      <a:pt x="7" y="25"/>
                    </a:cubicBez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4" y="25"/>
                      <a:pt x="4" y="25"/>
                    </a:cubicBezTo>
                    <a:cubicBezTo>
                      <a:pt x="0" y="30"/>
                      <a:pt x="0" y="34"/>
                      <a:pt x="2" y="39"/>
                    </a:cubicBezTo>
                    <a:cubicBezTo>
                      <a:pt x="4" y="41"/>
                      <a:pt x="6" y="43"/>
                      <a:pt x="8" y="44"/>
                    </a:cubicBezTo>
                    <a:cubicBezTo>
                      <a:pt x="9" y="44"/>
                      <a:pt x="10" y="44"/>
                      <a:pt x="11" y="43"/>
                    </a:cubicBezTo>
                    <a:cubicBezTo>
                      <a:pt x="11" y="43"/>
                      <a:pt x="12" y="42"/>
                      <a:pt x="11" y="41"/>
                    </a:cubicBezTo>
                    <a:cubicBezTo>
                      <a:pt x="11" y="41"/>
                      <a:pt x="7" y="36"/>
                      <a:pt x="7" y="36"/>
                    </a:cubicBezTo>
                    <a:cubicBezTo>
                      <a:pt x="7" y="35"/>
                      <a:pt x="7" y="34"/>
                      <a:pt x="7" y="34"/>
                    </a:cubicBezTo>
                    <a:cubicBezTo>
                      <a:pt x="8" y="34"/>
                      <a:pt x="8" y="34"/>
                      <a:pt x="9" y="34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6" y="44"/>
                      <a:pt x="17" y="45"/>
                      <a:pt x="19" y="43"/>
                    </a:cubicBezTo>
                    <a:cubicBezTo>
                      <a:pt x="22" y="42"/>
                      <a:pt x="22" y="39"/>
                      <a:pt x="21" y="38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5" y="29"/>
                      <a:pt x="16" y="29"/>
                    </a:cubicBezTo>
                    <a:cubicBezTo>
                      <a:pt x="16" y="28"/>
                      <a:pt x="17" y="29"/>
                      <a:pt x="17" y="3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4" y="39"/>
                      <a:pt x="24" y="40"/>
                      <a:pt x="25" y="40"/>
                    </a:cubicBezTo>
                    <a:cubicBezTo>
                      <a:pt x="25" y="40"/>
                      <a:pt x="26" y="40"/>
                      <a:pt x="26" y="40"/>
                    </a:cubicBezTo>
                    <a:cubicBezTo>
                      <a:pt x="27" y="39"/>
                      <a:pt x="28" y="38"/>
                      <a:pt x="27" y="37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5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1"/>
                      <a:pt x="24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6" y="31"/>
                      <a:pt x="27" y="32"/>
                      <a:pt x="27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7"/>
                      <a:pt x="30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5"/>
                      <a:pt x="32" y="35"/>
                      <a:pt x="32" y="34"/>
                    </a:cubicBezTo>
                    <a:cubicBezTo>
                      <a:pt x="30" y="32"/>
                      <a:pt x="29" y="30"/>
                      <a:pt x="27" y="28"/>
                    </a:cubicBezTo>
                    <a:cubicBezTo>
                      <a:pt x="26" y="25"/>
                      <a:pt x="24" y="23"/>
                      <a:pt x="23" y="22"/>
                    </a:cubicBezTo>
                    <a:cubicBezTo>
                      <a:pt x="22" y="20"/>
                      <a:pt x="22" y="19"/>
                      <a:pt x="23" y="19"/>
                    </a:cubicBezTo>
                    <a:cubicBezTo>
                      <a:pt x="24" y="18"/>
                      <a:pt x="25" y="19"/>
                      <a:pt x="26" y="20"/>
                    </a:cubicBezTo>
                    <a:cubicBezTo>
                      <a:pt x="27" y="21"/>
                      <a:pt x="29" y="24"/>
                      <a:pt x="30" y="2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3"/>
                      <a:pt x="34" y="33"/>
                      <a:pt x="35" y="33"/>
                    </a:cubicBezTo>
                    <a:cubicBezTo>
                      <a:pt x="37" y="34"/>
                      <a:pt x="38" y="33"/>
                      <a:pt x="40" y="32"/>
                    </a:cubicBezTo>
                    <a:cubicBezTo>
                      <a:pt x="44" y="29"/>
                      <a:pt x="43" y="26"/>
                      <a:pt x="42" y="24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4"/>
                      <a:pt x="36" y="14"/>
                      <a:pt x="37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4" y="24"/>
                      <a:pt x="45" y="26"/>
                      <a:pt x="47" y="26"/>
                    </a:cubicBezTo>
                    <a:cubicBezTo>
                      <a:pt x="48" y="26"/>
                      <a:pt x="49" y="26"/>
                      <a:pt x="50" y="25"/>
                    </a:cubicBezTo>
                    <a:cubicBezTo>
                      <a:pt x="51" y="24"/>
                      <a:pt x="52" y="23"/>
                      <a:pt x="52" y="22"/>
                    </a:cubicBezTo>
                    <a:cubicBezTo>
                      <a:pt x="53" y="21"/>
                      <a:pt x="52" y="19"/>
                      <a:pt x="51" y="19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3"/>
                      <a:pt x="48" y="13"/>
                      <a:pt x="48" y="12"/>
                    </a:cubicBezTo>
                    <a:cubicBezTo>
                      <a:pt x="48" y="12"/>
                      <a:pt x="49" y="12"/>
                      <a:pt x="49" y="12"/>
                    </a:cubicBezTo>
                    <a:cubicBezTo>
                      <a:pt x="49" y="12"/>
                      <a:pt x="50" y="12"/>
                      <a:pt x="50" y="12"/>
                    </a:cubicBezTo>
                    <a:cubicBezTo>
                      <a:pt x="51" y="15"/>
                      <a:pt x="53" y="17"/>
                      <a:pt x="54" y="19"/>
                    </a:cubicBezTo>
                    <a:cubicBezTo>
                      <a:pt x="54" y="19"/>
                      <a:pt x="55" y="20"/>
                      <a:pt x="55" y="20"/>
                    </a:cubicBezTo>
                    <a:cubicBezTo>
                      <a:pt x="56" y="20"/>
                      <a:pt x="56" y="20"/>
                      <a:pt x="57" y="19"/>
                    </a:cubicBezTo>
                    <a:cubicBezTo>
                      <a:pt x="60" y="15"/>
                      <a:pt x="62" y="11"/>
                      <a:pt x="61" y="7"/>
                    </a:cubicBezTo>
                    <a:cubicBezTo>
                      <a:pt x="61" y="6"/>
                      <a:pt x="61" y="5"/>
                      <a:pt x="60" y="4"/>
                    </a:cubicBezTo>
                    <a:cubicBezTo>
                      <a:pt x="58" y="1"/>
                      <a:pt x="55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1"/>
                      <a:pt x="49" y="2"/>
                      <a:pt x="49" y="2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7"/>
                      <a:pt x="53" y="7"/>
                      <a:pt x="54" y="8"/>
                    </a:cubicBezTo>
                    <a:cubicBezTo>
                      <a:pt x="54" y="10"/>
                      <a:pt x="54" y="10"/>
                      <a:pt x="53" y="10"/>
                    </a:cubicBezTo>
                    <a:cubicBezTo>
                      <a:pt x="53" y="11"/>
                      <a:pt x="52" y="11"/>
                      <a:pt x="51" y="9"/>
                    </a:cubicBezTo>
                    <a:cubicBezTo>
                      <a:pt x="50" y="8"/>
                      <a:pt x="50" y="7"/>
                      <a:pt x="49" y="6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5" y="0"/>
                      <a:pt x="42" y="1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39" y="2"/>
                      <a:pt x="38" y="3"/>
                      <a:pt x="38" y="4"/>
                    </a:cubicBezTo>
                    <a:cubicBezTo>
                      <a:pt x="37" y="5"/>
                      <a:pt x="39" y="6"/>
                      <a:pt x="39" y="7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10"/>
                      <a:pt x="42" y="11"/>
                      <a:pt x="44" y="13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5" y="15"/>
                      <a:pt x="46" y="16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cubicBezTo>
                      <a:pt x="44" y="17"/>
                      <a:pt x="43" y="15"/>
                      <a:pt x="42" y="14"/>
                    </a:cubicBezTo>
                    <a:cubicBezTo>
                      <a:pt x="42" y="14"/>
                      <a:pt x="40" y="11"/>
                      <a:pt x="40" y="11"/>
                    </a:cubicBezTo>
                    <a:cubicBezTo>
                      <a:pt x="40" y="10"/>
                      <a:pt x="36" y="4"/>
                      <a:pt x="32" y="6"/>
                    </a:cubicBezTo>
                    <a:cubicBezTo>
                      <a:pt x="31" y="7"/>
                      <a:pt x="30" y="7"/>
                      <a:pt x="30" y="8"/>
                    </a:cubicBezTo>
                    <a:cubicBezTo>
                      <a:pt x="29" y="11"/>
                      <a:pt x="31" y="14"/>
                      <a:pt x="32" y="15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6" y="22"/>
                      <a:pt x="37" y="24"/>
                      <a:pt x="38" y="24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8" y="26"/>
                      <a:pt x="37" y="26"/>
                      <a:pt x="37" y="26"/>
                    </a:cubicBezTo>
                    <a:cubicBezTo>
                      <a:pt x="37" y="26"/>
                      <a:pt x="37" y="26"/>
                      <a:pt x="36" y="26"/>
                    </a:cubicBezTo>
                    <a:cubicBezTo>
                      <a:pt x="36" y="26"/>
                      <a:pt x="36" y="25"/>
                      <a:pt x="36" y="25"/>
                    </a:cubicBezTo>
                    <a:cubicBezTo>
                      <a:pt x="35" y="24"/>
                      <a:pt x="30" y="16"/>
                      <a:pt x="28" y="13"/>
                    </a:cubicBezTo>
                    <a:cubicBezTo>
                      <a:pt x="28" y="12"/>
                      <a:pt x="27" y="11"/>
                      <a:pt x="25" y="10"/>
                    </a:cubicBezTo>
                    <a:cubicBezTo>
                      <a:pt x="24" y="10"/>
                      <a:pt x="23" y="10"/>
                      <a:pt x="22" y="11"/>
                    </a:cubicBezTo>
                    <a:cubicBezTo>
                      <a:pt x="22" y="11"/>
                      <a:pt x="18" y="13"/>
                      <a:pt x="18" y="13"/>
                    </a:cubicBezTo>
                    <a:cubicBezTo>
                      <a:pt x="17" y="14"/>
                      <a:pt x="16" y="15"/>
                      <a:pt x="16" y="17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3" name="Freeform 1703">
                <a:extLst>
                  <a:ext uri="{FF2B5EF4-FFF2-40B4-BE49-F238E27FC236}">
                    <a16:creationId xmlns:a16="http://schemas.microsoft.com/office/drawing/2014/main" id="{681535E3-B8C3-1DC8-8B47-3ECB04A4C1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440"/>
                <a:ext cx="96" cy="71"/>
              </a:xfrm>
              <a:custGeom>
                <a:avLst/>
                <a:gdLst>
                  <a:gd name="T0" fmla="*/ 190 w 61"/>
                  <a:gd name="T1" fmla="*/ 8 h 45"/>
                  <a:gd name="T2" fmla="*/ 211 w 61"/>
                  <a:gd name="T3" fmla="*/ 43 h 45"/>
                  <a:gd name="T4" fmla="*/ 183 w 61"/>
                  <a:gd name="T5" fmla="*/ 14 h 45"/>
                  <a:gd name="T6" fmla="*/ 156 w 61"/>
                  <a:gd name="T7" fmla="*/ 27 h 45"/>
                  <a:gd name="T8" fmla="*/ 176 w 61"/>
                  <a:gd name="T9" fmla="*/ 68 h 45"/>
                  <a:gd name="T10" fmla="*/ 156 w 61"/>
                  <a:gd name="T11" fmla="*/ 43 h 45"/>
                  <a:gd name="T12" fmla="*/ 129 w 61"/>
                  <a:gd name="T13" fmla="*/ 60 h 45"/>
                  <a:gd name="T14" fmla="*/ 143 w 61"/>
                  <a:gd name="T15" fmla="*/ 103 h 45"/>
                  <a:gd name="T16" fmla="*/ 109 w 61"/>
                  <a:gd name="T17" fmla="*/ 52 h 45"/>
                  <a:gd name="T18" fmla="*/ 69 w 61"/>
                  <a:gd name="T19" fmla="*/ 55 h 45"/>
                  <a:gd name="T20" fmla="*/ 74 w 61"/>
                  <a:gd name="T21" fmla="*/ 103 h 45"/>
                  <a:gd name="T22" fmla="*/ 35 w 61"/>
                  <a:gd name="T23" fmla="*/ 98 h 45"/>
                  <a:gd name="T24" fmla="*/ 60 w 61"/>
                  <a:gd name="T25" fmla="*/ 142 h 45"/>
                  <a:gd name="T26" fmla="*/ 22 w 61"/>
                  <a:gd name="T27" fmla="*/ 98 h 45"/>
                  <a:gd name="T28" fmla="*/ 13 w 61"/>
                  <a:gd name="T29" fmla="*/ 150 h 45"/>
                  <a:gd name="T30" fmla="*/ 39 w 61"/>
                  <a:gd name="T31" fmla="*/ 163 h 45"/>
                  <a:gd name="T32" fmla="*/ 27 w 61"/>
                  <a:gd name="T33" fmla="*/ 134 h 45"/>
                  <a:gd name="T34" fmla="*/ 60 w 61"/>
                  <a:gd name="T35" fmla="*/ 164 h 45"/>
                  <a:gd name="T36" fmla="*/ 82 w 61"/>
                  <a:gd name="T37" fmla="*/ 155 h 45"/>
                  <a:gd name="T38" fmla="*/ 61 w 61"/>
                  <a:gd name="T39" fmla="*/ 109 h 45"/>
                  <a:gd name="T40" fmla="*/ 94 w 61"/>
                  <a:gd name="T41" fmla="*/ 150 h 45"/>
                  <a:gd name="T42" fmla="*/ 94 w 61"/>
                  <a:gd name="T43" fmla="*/ 134 h 45"/>
                  <a:gd name="T44" fmla="*/ 113 w 61"/>
                  <a:gd name="T45" fmla="*/ 137 h 45"/>
                  <a:gd name="T46" fmla="*/ 121 w 61"/>
                  <a:gd name="T47" fmla="*/ 134 h 45"/>
                  <a:gd name="T48" fmla="*/ 90 w 61"/>
                  <a:gd name="T49" fmla="*/ 69 h 45"/>
                  <a:gd name="T50" fmla="*/ 129 w 61"/>
                  <a:gd name="T51" fmla="*/ 121 h 45"/>
                  <a:gd name="T52" fmla="*/ 164 w 61"/>
                  <a:gd name="T53" fmla="*/ 98 h 45"/>
                  <a:gd name="T54" fmla="*/ 142 w 61"/>
                  <a:gd name="T55" fmla="*/ 52 h 45"/>
                  <a:gd name="T56" fmla="*/ 172 w 61"/>
                  <a:gd name="T57" fmla="*/ 90 h 45"/>
                  <a:gd name="T58" fmla="*/ 198 w 61"/>
                  <a:gd name="T59" fmla="*/ 74 h 45"/>
                  <a:gd name="T60" fmla="*/ 189 w 61"/>
                  <a:gd name="T61" fmla="*/ 47 h 45"/>
                  <a:gd name="T62" fmla="*/ 211 w 61"/>
                  <a:gd name="T63" fmla="*/ 74 h 45"/>
                  <a:gd name="T64" fmla="*/ 238 w 61"/>
                  <a:gd name="T65" fmla="*/ 27 h 4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61" h="45">
                    <a:moveTo>
                      <a:pt x="50" y="0"/>
                    </a:moveTo>
                    <a:cubicBezTo>
                      <a:pt x="49" y="0"/>
                      <a:pt x="49" y="1"/>
                      <a:pt x="49" y="2"/>
                    </a:cubicBezTo>
                    <a:cubicBezTo>
                      <a:pt x="52" y="5"/>
                      <a:pt x="54" y="6"/>
                      <a:pt x="54" y="8"/>
                    </a:cubicBezTo>
                    <a:cubicBezTo>
                      <a:pt x="55" y="10"/>
                      <a:pt x="54" y="10"/>
                      <a:pt x="54" y="11"/>
                    </a:cubicBezTo>
                    <a:cubicBezTo>
                      <a:pt x="53" y="11"/>
                      <a:pt x="52" y="11"/>
                      <a:pt x="50" y="9"/>
                    </a:cubicBezTo>
                    <a:cubicBezTo>
                      <a:pt x="49" y="8"/>
                      <a:pt x="49" y="6"/>
                      <a:pt x="47" y="4"/>
                    </a:cubicBezTo>
                    <a:cubicBezTo>
                      <a:pt x="45" y="1"/>
                      <a:pt x="42" y="2"/>
                      <a:pt x="41" y="2"/>
                    </a:cubicBezTo>
                    <a:cubicBezTo>
                      <a:pt x="36" y="4"/>
                      <a:pt x="39" y="6"/>
                      <a:pt x="40" y="7"/>
                    </a:cubicBezTo>
                    <a:cubicBezTo>
                      <a:pt x="41" y="9"/>
                      <a:pt x="42" y="10"/>
                      <a:pt x="44" y="13"/>
                    </a:cubicBezTo>
                    <a:cubicBezTo>
                      <a:pt x="45" y="15"/>
                      <a:pt x="46" y="17"/>
                      <a:pt x="45" y="17"/>
                    </a:cubicBezTo>
                    <a:cubicBezTo>
                      <a:pt x="44" y="18"/>
                      <a:pt x="43" y="16"/>
                      <a:pt x="42" y="14"/>
                    </a:cubicBezTo>
                    <a:cubicBezTo>
                      <a:pt x="41" y="13"/>
                      <a:pt x="41" y="12"/>
                      <a:pt x="40" y="11"/>
                    </a:cubicBezTo>
                    <a:cubicBezTo>
                      <a:pt x="39" y="10"/>
                      <a:pt x="36" y="5"/>
                      <a:pt x="32" y="7"/>
                    </a:cubicBezTo>
                    <a:cubicBezTo>
                      <a:pt x="28" y="9"/>
                      <a:pt x="32" y="14"/>
                      <a:pt x="33" y="15"/>
                    </a:cubicBezTo>
                    <a:cubicBezTo>
                      <a:pt x="35" y="19"/>
                      <a:pt x="38" y="23"/>
                      <a:pt x="38" y="24"/>
                    </a:cubicBezTo>
                    <a:cubicBezTo>
                      <a:pt x="38" y="25"/>
                      <a:pt x="38" y="26"/>
                      <a:pt x="37" y="26"/>
                    </a:cubicBezTo>
                    <a:cubicBezTo>
                      <a:pt x="36" y="27"/>
                      <a:pt x="36" y="26"/>
                      <a:pt x="35" y="25"/>
                    </a:cubicBezTo>
                    <a:cubicBezTo>
                      <a:pt x="35" y="24"/>
                      <a:pt x="31" y="19"/>
                      <a:pt x="28" y="13"/>
                    </a:cubicBezTo>
                    <a:cubicBezTo>
                      <a:pt x="27" y="12"/>
                      <a:pt x="25" y="9"/>
                      <a:pt x="22" y="11"/>
                    </a:cubicBezTo>
                    <a:cubicBezTo>
                      <a:pt x="21" y="12"/>
                      <a:pt x="19" y="13"/>
                      <a:pt x="18" y="14"/>
                    </a:cubicBezTo>
                    <a:cubicBezTo>
                      <a:pt x="14" y="16"/>
                      <a:pt x="17" y="20"/>
                      <a:pt x="17" y="20"/>
                    </a:cubicBezTo>
                    <a:cubicBezTo>
                      <a:pt x="17" y="20"/>
                      <a:pt x="21" y="24"/>
                      <a:pt x="19" y="26"/>
                    </a:cubicBezTo>
                    <a:cubicBezTo>
                      <a:pt x="17" y="27"/>
                      <a:pt x="15" y="23"/>
                      <a:pt x="14" y="21"/>
                    </a:cubicBezTo>
                    <a:cubicBezTo>
                      <a:pt x="12" y="18"/>
                      <a:pt x="7" y="21"/>
                      <a:pt x="9" y="25"/>
                    </a:cubicBezTo>
                    <a:cubicBezTo>
                      <a:pt x="12" y="29"/>
                      <a:pt x="15" y="34"/>
                      <a:pt x="15" y="34"/>
                    </a:cubicBezTo>
                    <a:cubicBezTo>
                      <a:pt x="16" y="35"/>
                      <a:pt x="15" y="36"/>
                      <a:pt x="15" y="36"/>
                    </a:cubicBezTo>
                    <a:cubicBezTo>
                      <a:pt x="14" y="37"/>
                      <a:pt x="13" y="36"/>
                      <a:pt x="13" y="36"/>
                    </a:cubicBezTo>
                    <a:cubicBezTo>
                      <a:pt x="13" y="36"/>
                      <a:pt x="9" y="30"/>
                      <a:pt x="6" y="25"/>
                    </a:cubicBezTo>
                    <a:cubicBezTo>
                      <a:pt x="6" y="25"/>
                      <a:pt x="5" y="24"/>
                      <a:pt x="4" y="26"/>
                    </a:cubicBezTo>
                    <a:cubicBezTo>
                      <a:pt x="1" y="30"/>
                      <a:pt x="0" y="34"/>
                      <a:pt x="3" y="38"/>
                    </a:cubicBezTo>
                    <a:cubicBezTo>
                      <a:pt x="4" y="41"/>
                      <a:pt x="6" y="42"/>
                      <a:pt x="8" y="43"/>
                    </a:cubicBezTo>
                    <a:cubicBezTo>
                      <a:pt x="9" y="44"/>
                      <a:pt x="12" y="43"/>
                      <a:pt x="10" y="41"/>
                    </a:cubicBezTo>
                    <a:cubicBezTo>
                      <a:pt x="8" y="39"/>
                      <a:pt x="7" y="36"/>
                      <a:pt x="7" y="36"/>
                    </a:cubicBezTo>
                    <a:cubicBezTo>
                      <a:pt x="6" y="35"/>
                      <a:pt x="6" y="34"/>
                      <a:pt x="7" y="34"/>
                    </a:cubicBezTo>
                    <a:cubicBezTo>
                      <a:pt x="8" y="33"/>
                      <a:pt x="9" y="33"/>
                      <a:pt x="9" y="34"/>
                    </a:cubicBezTo>
                    <a:cubicBezTo>
                      <a:pt x="11" y="36"/>
                      <a:pt x="13" y="40"/>
                      <a:pt x="15" y="42"/>
                    </a:cubicBezTo>
                    <a:cubicBezTo>
                      <a:pt x="15" y="43"/>
                      <a:pt x="16" y="45"/>
                      <a:pt x="19" y="43"/>
                    </a:cubicBezTo>
                    <a:cubicBezTo>
                      <a:pt x="22" y="41"/>
                      <a:pt x="21" y="39"/>
                      <a:pt x="21" y="39"/>
                    </a:cubicBezTo>
                    <a:cubicBezTo>
                      <a:pt x="19" y="36"/>
                      <a:pt x="17" y="33"/>
                      <a:pt x="16" y="31"/>
                    </a:cubicBezTo>
                    <a:cubicBezTo>
                      <a:pt x="15" y="30"/>
                      <a:pt x="15" y="29"/>
                      <a:pt x="16" y="28"/>
                    </a:cubicBezTo>
                    <a:cubicBezTo>
                      <a:pt x="16" y="28"/>
                      <a:pt x="17" y="29"/>
                      <a:pt x="18" y="29"/>
                    </a:cubicBezTo>
                    <a:cubicBezTo>
                      <a:pt x="20" y="32"/>
                      <a:pt x="22" y="36"/>
                      <a:pt x="24" y="38"/>
                    </a:cubicBezTo>
                    <a:cubicBezTo>
                      <a:pt x="25" y="41"/>
                      <a:pt x="27" y="39"/>
                      <a:pt x="26" y="37"/>
                    </a:cubicBezTo>
                    <a:cubicBezTo>
                      <a:pt x="26" y="36"/>
                      <a:pt x="24" y="34"/>
                      <a:pt x="24" y="34"/>
                    </a:cubicBezTo>
                    <a:cubicBezTo>
                      <a:pt x="24" y="33"/>
                      <a:pt x="22" y="32"/>
                      <a:pt x="24" y="30"/>
                    </a:cubicBezTo>
                    <a:cubicBezTo>
                      <a:pt x="26" y="29"/>
                      <a:pt x="27" y="33"/>
                      <a:pt x="29" y="35"/>
                    </a:cubicBezTo>
                    <a:cubicBezTo>
                      <a:pt x="29" y="36"/>
                      <a:pt x="30" y="37"/>
                      <a:pt x="31" y="36"/>
                    </a:cubicBezTo>
                    <a:cubicBezTo>
                      <a:pt x="32" y="36"/>
                      <a:pt x="32" y="35"/>
                      <a:pt x="31" y="34"/>
                    </a:cubicBezTo>
                    <a:cubicBezTo>
                      <a:pt x="29" y="30"/>
                      <a:pt x="24" y="25"/>
                      <a:pt x="23" y="22"/>
                    </a:cubicBezTo>
                    <a:cubicBezTo>
                      <a:pt x="22" y="20"/>
                      <a:pt x="22" y="19"/>
                      <a:pt x="23" y="18"/>
                    </a:cubicBezTo>
                    <a:cubicBezTo>
                      <a:pt x="23" y="18"/>
                      <a:pt x="24" y="18"/>
                      <a:pt x="26" y="20"/>
                    </a:cubicBezTo>
                    <a:cubicBezTo>
                      <a:pt x="28" y="22"/>
                      <a:pt x="31" y="27"/>
                      <a:pt x="33" y="31"/>
                    </a:cubicBezTo>
                    <a:cubicBezTo>
                      <a:pt x="33" y="32"/>
                      <a:pt x="35" y="34"/>
                      <a:pt x="40" y="32"/>
                    </a:cubicBezTo>
                    <a:cubicBezTo>
                      <a:pt x="44" y="29"/>
                      <a:pt x="42" y="25"/>
                      <a:pt x="42" y="25"/>
                    </a:cubicBezTo>
                    <a:cubicBezTo>
                      <a:pt x="39" y="21"/>
                      <a:pt x="37" y="17"/>
                      <a:pt x="36" y="15"/>
                    </a:cubicBezTo>
                    <a:cubicBezTo>
                      <a:pt x="35" y="14"/>
                      <a:pt x="36" y="13"/>
                      <a:pt x="36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0" y="15"/>
                      <a:pt x="42" y="20"/>
                      <a:pt x="44" y="23"/>
                    </a:cubicBezTo>
                    <a:cubicBezTo>
                      <a:pt x="45" y="24"/>
                      <a:pt x="46" y="27"/>
                      <a:pt x="50" y="25"/>
                    </a:cubicBezTo>
                    <a:cubicBezTo>
                      <a:pt x="53" y="22"/>
                      <a:pt x="51" y="20"/>
                      <a:pt x="51" y="19"/>
                    </a:cubicBezTo>
                    <a:cubicBezTo>
                      <a:pt x="50" y="17"/>
                      <a:pt x="49" y="16"/>
                      <a:pt x="48" y="14"/>
                    </a:cubicBezTo>
                    <a:cubicBezTo>
                      <a:pt x="47" y="13"/>
                      <a:pt x="47" y="12"/>
                      <a:pt x="48" y="12"/>
                    </a:cubicBezTo>
                    <a:cubicBezTo>
                      <a:pt x="49" y="11"/>
                      <a:pt x="50" y="11"/>
                      <a:pt x="50" y="12"/>
                    </a:cubicBezTo>
                    <a:cubicBezTo>
                      <a:pt x="52" y="14"/>
                      <a:pt x="53" y="17"/>
                      <a:pt x="54" y="19"/>
                    </a:cubicBezTo>
                    <a:cubicBezTo>
                      <a:pt x="55" y="19"/>
                      <a:pt x="56" y="20"/>
                      <a:pt x="56" y="19"/>
                    </a:cubicBezTo>
                    <a:cubicBezTo>
                      <a:pt x="60" y="15"/>
                      <a:pt x="61" y="11"/>
                      <a:pt x="61" y="7"/>
                    </a:cubicBezTo>
                    <a:cubicBezTo>
                      <a:pt x="60" y="2"/>
                      <a:pt x="55" y="0"/>
                      <a:pt x="50" y="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4" name="Oval 1704">
                <a:extLst>
                  <a:ext uri="{FF2B5EF4-FFF2-40B4-BE49-F238E27FC236}">
                    <a16:creationId xmlns:a16="http://schemas.microsoft.com/office/drawing/2014/main" id="{07D82923-DCA4-2684-E6D0-DC45221A36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3158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5" name="Oval 1705">
                <a:extLst>
                  <a:ext uri="{FF2B5EF4-FFF2-40B4-BE49-F238E27FC236}">
                    <a16:creationId xmlns:a16="http://schemas.microsoft.com/office/drawing/2014/main" id="{8BA83FE7-3885-6C2C-DEB0-52717E23F3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4" y="316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6" name="Oval 1706">
                <a:extLst>
                  <a:ext uri="{FF2B5EF4-FFF2-40B4-BE49-F238E27FC236}">
                    <a16:creationId xmlns:a16="http://schemas.microsoft.com/office/drawing/2014/main" id="{B0EDBEA4-F900-2B8A-E9CA-49C8D087A5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5" y="3090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7" name="Oval 1707">
                <a:extLst>
                  <a:ext uri="{FF2B5EF4-FFF2-40B4-BE49-F238E27FC236}">
                    <a16:creationId xmlns:a16="http://schemas.microsoft.com/office/drawing/2014/main" id="{0688B4EA-AB91-95A5-CE01-E13715643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" y="3097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8" name="Oval 1708">
                <a:extLst>
                  <a:ext uri="{FF2B5EF4-FFF2-40B4-BE49-F238E27FC236}">
                    <a16:creationId xmlns:a16="http://schemas.microsoft.com/office/drawing/2014/main" id="{0FFE93E3-3CCF-6701-89DA-8A209F3CAB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5" y="3119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9" name="Oval 1709">
                <a:extLst>
                  <a:ext uri="{FF2B5EF4-FFF2-40B4-BE49-F238E27FC236}">
                    <a16:creationId xmlns:a16="http://schemas.microsoft.com/office/drawing/2014/main" id="{8F3D1146-3BBE-DD4F-480A-17F1888081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" y="312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0" name="Oval 1710">
                <a:extLst>
                  <a:ext uri="{FF2B5EF4-FFF2-40B4-BE49-F238E27FC236}">
                    <a16:creationId xmlns:a16="http://schemas.microsoft.com/office/drawing/2014/main" id="{EC39A369-1800-AD13-3875-6E29B813B1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4" y="3057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1" name="Oval 1711">
                <a:extLst>
                  <a:ext uri="{FF2B5EF4-FFF2-40B4-BE49-F238E27FC236}">
                    <a16:creationId xmlns:a16="http://schemas.microsoft.com/office/drawing/2014/main" id="{FEFB038F-EE3E-8460-8DE9-D9195A1145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0" y="3064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2" name="Oval 1712">
                <a:extLst>
                  <a:ext uri="{FF2B5EF4-FFF2-40B4-BE49-F238E27FC236}">
                    <a16:creationId xmlns:a16="http://schemas.microsoft.com/office/drawing/2014/main" id="{EC11921B-7D30-148F-8258-3093B4742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" y="3101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3" name="Oval 1713">
                <a:extLst>
                  <a:ext uri="{FF2B5EF4-FFF2-40B4-BE49-F238E27FC236}">
                    <a16:creationId xmlns:a16="http://schemas.microsoft.com/office/drawing/2014/main" id="{0AD13552-ED48-D535-0AB2-AC8D0B03F1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6" y="310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4" name="Oval 1714">
                <a:extLst>
                  <a:ext uri="{FF2B5EF4-FFF2-40B4-BE49-F238E27FC236}">
                    <a16:creationId xmlns:a16="http://schemas.microsoft.com/office/drawing/2014/main" id="{90CCCCD9-BD6D-4ABC-6481-0470BDA8A0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4" y="2992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5" name="Oval 1715">
                <a:extLst>
                  <a:ext uri="{FF2B5EF4-FFF2-40B4-BE49-F238E27FC236}">
                    <a16:creationId xmlns:a16="http://schemas.microsoft.com/office/drawing/2014/main" id="{F2A70B65-BE1E-130F-43B3-138B444BF8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299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6" name="Oval 1716">
                <a:extLst>
                  <a:ext uri="{FF2B5EF4-FFF2-40B4-BE49-F238E27FC236}">
                    <a16:creationId xmlns:a16="http://schemas.microsoft.com/office/drawing/2014/main" id="{EF2291CD-6898-999B-F54A-E957052646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7" y="2948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7" name="Oval 1717">
                <a:extLst>
                  <a:ext uri="{FF2B5EF4-FFF2-40B4-BE49-F238E27FC236}">
                    <a16:creationId xmlns:a16="http://schemas.microsoft.com/office/drawing/2014/main" id="{6D9558D7-EF67-F5CC-69FD-7ACA0CAB76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3" y="2955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8" name="Oval 1718">
                <a:extLst>
                  <a:ext uri="{FF2B5EF4-FFF2-40B4-BE49-F238E27FC236}">
                    <a16:creationId xmlns:a16="http://schemas.microsoft.com/office/drawing/2014/main" id="{22225D63-D7A1-C135-6691-840B559264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324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9" name="Oval 1719">
                <a:extLst>
                  <a:ext uri="{FF2B5EF4-FFF2-40B4-BE49-F238E27FC236}">
                    <a16:creationId xmlns:a16="http://schemas.microsoft.com/office/drawing/2014/main" id="{44BD190D-CEE0-11BB-8D25-680EE4A6E8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0" y="325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0" name="Oval 1720">
                <a:extLst>
                  <a:ext uri="{FF2B5EF4-FFF2-40B4-BE49-F238E27FC236}">
                    <a16:creationId xmlns:a16="http://schemas.microsoft.com/office/drawing/2014/main" id="{B8D8142F-8DB1-9A92-A801-A2AEC9C9EF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" y="3210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1" name="Oval 1721">
                <a:extLst>
                  <a:ext uri="{FF2B5EF4-FFF2-40B4-BE49-F238E27FC236}">
                    <a16:creationId xmlns:a16="http://schemas.microsoft.com/office/drawing/2014/main" id="{E092DA43-8060-5A51-D376-E8698021E5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2" y="3217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2" name="Oval 1722">
                <a:extLst>
                  <a:ext uri="{FF2B5EF4-FFF2-40B4-BE49-F238E27FC236}">
                    <a16:creationId xmlns:a16="http://schemas.microsoft.com/office/drawing/2014/main" id="{FDF3EDBC-19E8-E45A-B5F8-1921C14327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" y="3356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3" name="Oval 1723">
                <a:extLst>
                  <a:ext uri="{FF2B5EF4-FFF2-40B4-BE49-F238E27FC236}">
                    <a16:creationId xmlns:a16="http://schemas.microsoft.com/office/drawing/2014/main" id="{E8AA1658-C336-3387-6944-B2AC0DCD5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3" y="336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4" name="Oval 1724">
                <a:extLst>
                  <a:ext uri="{FF2B5EF4-FFF2-40B4-BE49-F238E27FC236}">
                    <a16:creationId xmlns:a16="http://schemas.microsoft.com/office/drawing/2014/main" id="{46CA89DA-E1D0-0F5D-A5D9-A2C5BE7DE9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5" y="3135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5" name="Oval 1725">
                <a:extLst>
                  <a:ext uri="{FF2B5EF4-FFF2-40B4-BE49-F238E27FC236}">
                    <a16:creationId xmlns:a16="http://schemas.microsoft.com/office/drawing/2014/main" id="{7F022767-8A7D-93E7-AFDC-C15A7658A6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0" y="314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6" name="Oval 1726">
                <a:extLst>
                  <a:ext uri="{FF2B5EF4-FFF2-40B4-BE49-F238E27FC236}">
                    <a16:creationId xmlns:a16="http://schemas.microsoft.com/office/drawing/2014/main" id="{122E47ED-1CF9-5A62-101D-462678F8C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7" y="3098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7" name="Oval 1727">
                <a:extLst>
                  <a:ext uri="{FF2B5EF4-FFF2-40B4-BE49-F238E27FC236}">
                    <a16:creationId xmlns:a16="http://schemas.microsoft.com/office/drawing/2014/main" id="{0B6C3028-286E-AC62-5271-9138DFF5E6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3106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8" name="Oval 1728">
                <a:extLst>
                  <a:ext uri="{FF2B5EF4-FFF2-40B4-BE49-F238E27FC236}">
                    <a16:creationId xmlns:a16="http://schemas.microsoft.com/office/drawing/2014/main" id="{687F9118-8B20-081E-29CA-68C4C93935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" y="3054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9" name="Freeform 1729">
                <a:extLst>
                  <a:ext uri="{FF2B5EF4-FFF2-40B4-BE49-F238E27FC236}">
                    <a16:creationId xmlns:a16="http://schemas.microsoft.com/office/drawing/2014/main" id="{0F22A4F9-8273-2BCA-8922-83F543D706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" y="3062"/>
                <a:ext cx="46" cy="21"/>
              </a:xfrm>
              <a:custGeom>
                <a:avLst/>
                <a:gdLst>
                  <a:gd name="T0" fmla="*/ 0 w 29"/>
                  <a:gd name="T1" fmla="*/ 0 h 13"/>
                  <a:gd name="T2" fmla="*/ 116 w 29"/>
                  <a:gd name="T3" fmla="*/ 13 h 13"/>
                  <a:gd name="T4" fmla="*/ 43 w 29"/>
                  <a:gd name="T5" fmla="*/ 16 h 13"/>
                  <a:gd name="T6" fmla="*/ 8 w 29"/>
                  <a:gd name="T7" fmla="*/ 0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9" h="13">
                    <a:moveTo>
                      <a:pt x="0" y="0"/>
                    </a:moveTo>
                    <a:cubicBezTo>
                      <a:pt x="5" y="13"/>
                      <a:pt x="22" y="13"/>
                      <a:pt x="29" y="3"/>
                    </a:cubicBezTo>
                    <a:cubicBezTo>
                      <a:pt x="24" y="1"/>
                      <a:pt x="17" y="5"/>
                      <a:pt x="11" y="4"/>
                    </a:cubicBezTo>
                    <a:cubicBezTo>
                      <a:pt x="8" y="3"/>
                      <a:pt x="5" y="2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0" name="Oval 1730">
                <a:extLst>
                  <a:ext uri="{FF2B5EF4-FFF2-40B4-BE49-F238E27FC236}">
                    <a16:creationId xmlns:a16="http://schemas.microsoft.com/office/drawing/2014/main" id="{6296E11D-86E8-D789-B74A-825C780195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8" y="3062"/>
                <a:ext cx="8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1" name="Oval 1731">
                <a:extLst>
                  <a:ext uri="{FF2B5EF4-FFF2-40B4-BE49-F238E27FC236}">
                    <a16:creationId xmlns:a16="http://schemas.microsoft.com/office/drawing/2014/main" id="{5B020EF0-5C59-967F-5788-6D50D34C7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8" y="3106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2" name="Oval 1732">
                <a:extLst>
                  <a:ext uri="{FF2B5EF4-FFF2-40B4-BE49-F238E27FC236}">
                    <a16:creationId xmlns:a16="http://schemas.microsoft.com/office/drawing/2014/main" id="{B5212D89-9475-260F-B00C-4854574A79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" y="3113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3" name="Oval 1733">
                <a:extLst>
                  <a:ext uri="{FF2B5EF4-FFF2-40B4-BE49-F238E27FC236}">
                    <a16:creationId xmlns:a16="http://schemas.microsoft.com/office/drawing/2014/main" id="{2783859C-3F5B-95C0-DDD8-54FA555CF1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" y="3071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4" name="Oval 1734">
                <a:extLst>
                  <a:ext uri="{FF2B5EF4-FFF2-40B4-BE49-F238E27FC236}">
                    <a16:creationId xmlns:a16="http://schemas.microsoft.com/office/drawing/2014/main" id="{116E8FCD-5BDF-77BC-A01F-0173330BF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" y="307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5" name="Oval 1735">
                <a:extLst>
                  <a:ext uri="{FF2B5EF4-FFF2-40B4-BE49-F238E27FC236}">
                    <a16:creationId xmlns:a16="http://schemas.microsoft.com/office/drawing/2014/main" id="{F5A1F7B0-6B25-7090-6074-6467AD4894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" y="3138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6" name="Oval 1736">
                <a:extLst>
                  <a:ext uri="{FF2B5EF4-FFF2-40B4-BE49-F238E27FC236}">
                    <a16:creationId xmlns:a16="http://schemas.microsoft.com/office/drawing/2014/main" id="{8774AEAE-6184-7B81-269A-CE46975316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" y="3144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7" name="Oval 1737">
                <a:extLst>
                  <a:ext uri="{FF2B5EF4-FFF2-40B4-BE49-F238E27FC236}">
                    <a16:creationId xmlns:a16="http://schemas.microsoft.com/office/drawing/2014/main" id="{EE1552C6-1618-8242-C721-0EBF1480E1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3" y="3105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8" name="Oval 1738">
                <a:extLst>
                  <a:ext uri="{FF2B5EF4-FFF2-40B4-BE49-F238E27FC236}">
                    <a16:creationId xmlns:a16="http://schemas.microsoft.com/office/drawing/2014/main" id="{6DE02954-A03A-E2B3-1830-69C04637C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" y="311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9" name="Oval 1739">
                <a:extLst>
                  <a:ext uri="{FF2B5EF4-FFF2-40B4-BE49-F238E27FC236}">
                    <a16:creationId xmlns:a16="http://schemas.microsoft.com/office/drawing/2014/main" id="{35434E28-8660-8680-1A09-28D1ABAE23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9" y="3056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0" name="Oval 1740">
                <a:extLst>
                  <a:ext uri="{FF2B5EF4-FFF2-40B4-BE49-F238E27FC236}">
                    <a16:creationId xmlns:a16="http://schemas.microsoft.com/office/drawing/2014/main" id="{47090842-4E4D-7CEA-87F0-718C1FFEDE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306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1" name="Oval 1741">
                <a:extLst>
                  <a:ext uri="{FF2B5EF4-FFF2-40B4-BE49-F238E27FC236}">
                    <a16:creationId xmlns:a16="http://schemas.microsoft.com/office/drawing/2014/main" id="{82D06751-958A-25D8-4982-5984362682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" y="3049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2" name="Oval 1742">
                <a:extLst>
                  <a:ext uri="{FF2B5EF4-FFF2-40B4-BE49-F238E27FC236}">
                    <a16:creationId xmlns:a16="http://schemas.microsoft.com/office/drawing/2014/main" id="{D7614DFA-79EE-CA34-57EC-3DDD8BB88A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6" y="305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3" name="Oval 1743">
                <a:extLst>
                  <a:ext uri="{FF2B5EF4-FFF2-40B4-BE49-F238E27FC236}">
                    <a16:creationId xmlns:a16="http://schemas.microsoft.com/office/drawing/2014/main" id="{C712B133-DA01-21C5-AE2A-E14F2C196D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5" y="2988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4" name="Oval 1744">
                <a:extLst>
                  <a:ext uri="{FF2B5EF4-FFF2-40B4-BE49-F238E27FC236}">
                    <a16:creationId xmlns:a16="http://schemas.microsoft.com/office/drawing/2014/main" id="{4843B12E-9C67-6B68-C9F2-76C4D775A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0" y="2994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5" name="Oval 1745">
                <a:extLst>
                  <a:ext uri="{FF2B5EF4-FFF2-40B4-BE49-F238E27FC236}">
                    <a16:creationId xmlns:a16="http://schemas.microsoft.com/office/drawing/2014/main" id="{BD8FF6B9-7025-8E98-D967-B61073C5A8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3011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6" name="Oval 1746">
                <a:extLst>
                  <a:ext uri="{FF2B5EF4-FFF2-40B4-BE49-F238E27FC236}">
                    <a16:creationId xmlns:a16="http://schemas.microsoft.com/office/drawing/2014/main" id="{3E67AEAF-5DE6-A8A6-EFD0-402D890690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2" y="3018"/>
                <a:ext cx="7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7" name="Oval 1747">
                <a:extLst>
                  <a:ext uri="{FF2B5EF4-FFF2-40B4-BE49-F238E27FC236}">
                    <a16:creationId xmlns:a16="http://schemas.microsoft.com/office/drawing/2014/main" id="{453997B1-D246-0FCF-2A17-72BD9F4457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8" y="2955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8" name="Oval 1748">
                <a:extLst>
                  <a:ext uri="{FF2B5EF4-FFF2-40B4-BE49-F238E27FC236}">
                    <a16:creationId xmlns:a16="http://schemas.microsoft.com/office/drawing/2014/main" id="{2174B00B-1C7E-F764-4FE8-8B20E91391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3" y="296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9" name="Oval 1749">
                <a:extLst>
                  <a:ext uri="{FF2B5EF4-FFF2-40B4-BE49-F238E27FC236}">
                    <a16:creationId xmlns:a16="http://schemas.microsoft.com/office/drawing/2014/main" id="{60C74344-F6CB-D345-3353-0431DACCA2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4" y="300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0" name="Oval 1750">
                <a:extLst>
                  <a:ext uri="{FF2B5EF4-FFF2-40B4-BE49-F238E27FC236}">
                    <a16:creationId xmlns:a16="http://schemas.microsoft.com/office/drawing/2014/main" id="{8C401A40-410C-2980-C7DF-806706A0C5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0" y="301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1" name="Oval 1751">
                <a:extLst>
                  <a:ext uri="{FF2B5EF4-FFF2-40B4-BE49-F238E27FC236}">
                    <a16:creationId xmlns:a16="http://schemas.microsoft.com/office/drawing/2014/main" id="{68DA1286-885D-B63A-70D1-920831D7CE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4" y="3053"/>
                <a:ext cx="20" cy="18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2" name="Oval 1752">
                <a:extLst>
                  <a:ext uri="{FF2B5EF4-FFF2-40B4-BE49-F238E27FC236}">
                    <a16:creationId xmlns:a16="http://schemas.microsoft.com/office/drawing/2014/main" id="{EC6085F9-3F93-C5CB-B6DB-264203BCA8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8" y="3057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3" name="Oval 1753">
                <a:extLst>
                  <a:ext uri="{FF2B5EF4-FFF2-40B4-BE49-F238E27FC236}">
                    <a16:creationId xmlns:a16="http://schemas.microsoft.com/office/drawing/2014/main" id="{155BBB36-8BE7-68F1-16D7-A3C79A0A93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" y="3018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4" name="Oval 1754">
                <a:extLst>
                  <a:ext uri="{FF2B5EF4-FFF2-40B4-BE49-F238E27FC236}">
                    <a16:creationId xmlns:a16="http://schemas.microsoft.com/office/drawing/2014/main" id="{9B3EE5C1-B6B6-6775-6C65-EC0371155A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" y="3022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5" name="Oval 1755">
                <a:extLst>
                  <a:ext uri="{FF2B5EF4-FFF2-40B4-BE49-F238E27FC236}">
                    <a16:creationId xmlns:a16="http://schemas.microsoft.com/office/drawing/2014/main" id="{175F7D4E-EA1A-6155-0BDD-0A43828D7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" y="3041"/>
                <a:ext cx="21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6" name="Oval 1756">
                <a:extLst>
                  <a:ext uri="{FF2B5EF4-FFF2-40B4-BE49-F238E27FC236}">
                    <a16:creationId xmlns:a16="http://schemas.microsoft.com/office/drawing/2014/main" id="{16199C9A-E7CB-A0BF-9282-B9463F4E30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" y="3046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7" name="Oval 1757">
                <a:extLst>
                  <a:ext uri="{FF2B5EF4-FFF2-40B4-BE49-F238E27FC236}">
                    <a16:creationId xmlns:a16="http://schemas.microsoft.com/office/drawing/2014/main" id="{3D396A67-7BA3-6DA0-4B9A-8D9AAAA7AB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4" y="3034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8" name="Oval 1758">
                <a:extLst>
                  <a:ext uri="{FF2B5EF4-FFF2-40B4-BE49-F238E27FC236}">
                    <a16:creationId xmlns:a16="http://schemas.microsoft.com/office/drawing/2014/main" id="{779AAA23-B226-DFC4-E997-138E19E91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9" y="3038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9" name="Oval 1759">
                <a:extLst>
                  <a:ext uri="{FF2B5EF4-FFF2-40B4-BE49-F238E27FC236}">
                    <a16:creationId xmlns:a16="http://schemas.microsoft.com/office/drawing/2014/main" id="{5DCE2688-2D0A-3A5A-8ED1-56FAF57D00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" y="3053"/>
                <a:ext cx="21" cy="18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0" name="Oval 1760">
                <a:extLst>
                  <a:ext uri="{FF2B5EF4-FFF2-40B4-BE49-F238E27FC236}">
                    <a16:creationId xmlns:a16="http://schemas.microsoft.com/office/drawing/2014/main" id="{C8647B81-1C84-5AAB-39BC-E198A04E9D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3" y="3057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1" name="Oval 1761">
                <a:extLst>
                  <a:ext uri="{FF2B5EF4-FFF2-40B4-BE49-F238E27FC236}">
                    <a16:creationId xmlns:a16="http://schemas.microsoft.com/office/drawing/2014/main" id="{6607B5DF-AC3D-7F12-7523-C5EEA41713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" y="2989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2" name="Oval 1762">
                <a:extLst>
                  <a:ext uri="{FF2B5EF4-FFF2-40B4-BE49-F238E27FC236}">
                    <a16:creationId xmlns:a16="http://schemas.microsoft.com/office/drawing/2014/main" id="{C924DC2D-86C7-76A8-EC5A-FF90C937C9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" y="2994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3" name="Oval 1763">
                <a:extLst>
                  <a:ext uri="{FF2B5EF4-FFF2-40B4-BE49-F238E27FC236}">
                    <a16:creationId xmlns:a16="http://schemas.microsoft.com/office/drawing/2014/main" id="{9A203784-667F-887A-BAB1-6267749D16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" y="3291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4" name="Oval 1764">
                <a:extLst>
                  <a:ext uri="{FF2B5EF4-FFF2-40B4-BE49-F238E27FC236}">
                    <a16:creationId xmlns:a16="http://schemas.microsoft.com/office/drawing/2014/main" id="{89AD1A05-4B21-8AA3-672C-91A704DE8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" y="3296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5" name="Oval 1765">
                <a:extLst>
                  <a:ext uri="{FF2B5EF4-FFF2-40B4-BE49-F238E27FC236}">
                    <a16:creationId xmlns:a16="http://schemas.microsoft.com/office/drawing/2014/main" id="{C9866EDA-F96D-DC6C-E1F5-C6B9F5AA8E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3" y="2931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6" name="Oval 1766">
                <a:extLst>
                  <a:ext uri="{FF2B5EF4-FFF2-40B4-BE49-F238E27FC236}">
                    <a16:creationId xmlns:a16="http://schemas.microsoft.com/office/drawing/2014/main" id="{E2CF0FDB-D461-FAD8-BD08-BFAC0431B7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" y="2936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7" name="Oval 1767">
                <a:extLst>
                  <a:ext uri="{FF2B5EF4-FFF2-40B4-BE49-F238E27FC236}">
                    <a16:creationId xmlns:a16="http://schemas.microsoft.com/office/drawing/2014/main" id="{08070067-D692-4A49-02EB-5E8FEBDA0D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1" y="2790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8" name="Oval 1768">
                <a:extLst>
                  <a:ext uri="{FF2B5EF4-FFF2-40B4-BE49-F238E27FC236}">
                    <a16:creationId xmlns:a16="http://schemas.microsoft.com/office/drawing/2014/main" id="{61C1957F-33FC-B0E8-976D-88BD173A2A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6" y="2797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9" name="Oval 1769">
                <a:extLst>
                  <a:ext uri="{FF2B5EF4-FFF2-40B4-BE49-F238E27FC236}">
                    <a16:creationId xmlns:a16="http://schemas.microsoft.com/office/drawing/2014/main" id="{F5102D4B-D8E1-8A00-B76B-3C3958F2E4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" y="2743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0" name="Oval 1770">
                <a:extLst>
                  <a:ext uri="{FF2B5EF4-FFF2-40B4-BE49-F238E27FC236}">
                    <a16:creationId xmlns:a16="http://schemas.microsoft.com/office/drawing/2014/main" id="{C369C2B4-0690-8648-48DE-2CF2FE3B78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5" y="274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1" name="Oval 1771">
                <a:extLst>
                  <a:ext uri="{FF2B5EF4-FFF2-40B4-BE49-F238E27FC236}">
                    <a16:creationId xmlns:a16="http://schemas.microsoft.com/office/drawing/2014/main" id="{E75382F8-B3ED-935C-163B-272CF7CB0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8" y="2580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2" name="Oval 1772">
                <a:extLst>
                  <a:ext uri="{FF2B5EF4-FFF2-40B4-BE49-F238E27FC236}">
                    <a16:creationId xmlns:a16="http://schemas.microsoft.com/office/drawing/2014/main" id="{9B4A0AE1-2C8D-130E-9F48-E4774E2C86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3" y="258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3" name="Oval 1773">
                <a:extLst>
                  <a:ext uri="{FF2B5EF4-FFF2-40B4-BE49-F238E27FC236}">
                    <a16:creationId xmlns:a16="http://schemas.microsoft.com/office/drawing/2014/main" id="{2F61BD3E-BE5A-59D9-6940-901B4221E5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4" y="3454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4" name="Oval 1774">
                <a:extLst>
                  <a:ext uri="{FF2B5EF4-FFF2-40B4-BE49-F238E27FC236}">
                    <a16:creationId xmlns:a16="http://schemas.microsoft.com/office/drawing/2014/main" id="{2F141CF2-6AC1-BC0E-5708-572628DCBC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" y="346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5" name="Oval 1775">
                <a:extLst>
                  <a:ext uri="{FF2B5EF4-FFF2-40B4-BE49-F238E27FC236}">
                    <a16:creationId xmlns:a16="http://schemas.microsoft.com/office/drawing/2014/main" id="{BBA60F3D-C7B1-5F85-1542-94CEE48CF1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3154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6" name="Oval 1776">
                <a:extLst>
                  <a:ext uri="{FF2B5EF4-FFF2-40B4-BE49-F238E27FC236}">
                    <a16:creationId xmlns:a16="http://schemas.microsoft.com/office/drawing/2014/main" id="{BC3E7AB1-6F93-9041-1E12-9AA839F6F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2" y="3158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7" name="Oval 1777">
                <a:extLst>
                  <a:ext uri="{FF2B5EF4-FFF2-40B4-BE49-F238E27FC236}">
                    <a16:creationId xmlns:a16="http://schemas.microsoft.com/office/drawing/2014/main" id="{ACF77E0B-257D-E138-16D8-5CCA34803B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" y="307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8" name="Oval 1778">
                <a:extLst>
                  <a:ext uri="{FF2B5EF4-FFF2-40B4-BE49-F238E27FC236}">
                    <a16:creationId xmlns:a16="http://schemas.microsoft.com/office/drawing/2014/main" id="{936448B1-B129-8E58-41E7-9A63ACE395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5" y="30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9" name="Oval 1779">
                <a:extLst>
                  <a:ext uri="{FF2B5EF4-FFF2-40B4-BE49-F238E27FC236}">
                    <a16:creationId xmlns:a16="http://schemas.microsoft.com/office/drawing/2014/main" id="{797680BF-779D-D4E8-756E-FBA6C37A8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5" y="2936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0" name="Oval 1780">
                <a:extLst>
                  <a:ext uri="{FF2B5EF4-FFF2-40B4-BE49-F238E27FC236}">
                    <a16:creationId xmlns:a16="http://schemas.microsoft.com/office/drawing/2014/main" id="{BD1A2D9E-2E90-190B-02D1-FE630760DB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8" y="293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1" name="Oval 1781">
                <a:extLst>
                  <a:ext uri="{FF2B5EF4-FFF2-40B4-BE49-F238E27FC236}">
                    <a16:creationId xmlns:a16="http://schemas.microsoft.com/office/drawing/2014/main" id="{C3284A41-9770-60E4-2800-2192CAF5A3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6" y="295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2" name="Oval 1782">
                <a:extLst>
                  <a:ext uri="{FF2B5EF4-FFF2-40B4-BE49-F238E27FC236}">
                    <a16:creationId xmlns:a16="http://schemas.microsoft.com/office/drawing/2014/main" id="{5D882D03-1C84-2C63-713D-4D8DBA06F2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295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3" name="Oval 1783">
                <a:extLst>
                  <a:ext uri="{FF2B5EF4-FFF2-40B4-BE49-F238E27FC236}">
                    <a16:creationId xmlns:a16="http://schemas.microsoft.com/office/drawing/2014/main" id="{D70ADF63-0F74-0070-0B78-B1A378AA7F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5" y="298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4" name="Oval 1784">
                <a:extLst>
                  <a:ext uri="{FF2B5EF4-FFF2-40B4-BE49-F238E27FC236}">
                    <a16:creationId xmlns:a16="http://schemas.microsoft.com/office/drawing/2014/main" id="{9326FEBC-6204-93DC-89BF-268537C80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" y="2985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5" name="Oval 1785">
                <a:extLst>
                  <a:ext uri="{FF2B5EF4-FFF2-40B4-BE49-F238E27FC236}">
                    <a16:creationId xmlns:a16="http://schemas.microsoft.com/office/drawing/2014/main" id="{78F9860F-6E45-83A0-1DB0-9B441B4AEB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7" y="289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6" name="Oval 1786">
                <a:extLst>
                  <a:ext uri="{FF2B5EF4-FFF2-40B4-BE49-F238E27FC236}">
                    <a16:creationId xmlns:a16="http://schemas.microsoft.com/office/drawing/2014/main" id="{ABFFFD36-7EF3-0A97-2184-C383F41CC1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8" y="28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7" name="Oval 1787">
                <a:extLst>
                  <a:ext uri="{FF2B5EF4-FFF2-40B4-BE49-F238E27FC236}">
                    <a16:creationId xmlns:a16="http://schemas.microsoft.com/office/drawing/2014/main" id="{CF208360-3A9A-C7CC-0E7F-DA967CA1B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1" y="281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8" name="Oval 1788">
                <a:extLst>
                  <a:ext uri="{FF2B5EF4-FFF2-40B4-BE49-F238E27FC236}">
                    <a16:creationId xmlns:a16="http://schemas.microsoft.com/office/drawing/2014/main" id="{52929F6D-A3B8-E0AD-713A-709EBE2B4A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8" y="2846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9" name="Oval 1789">
                <a:extLst>
                  <a:ext uri="{FF2B5EF4-FFF2-40B4-BE49-F238E27FC236}">
                    <a16:creationId xmlns:a16="http://schemas.microsoft.com/office/drawing/2014/main" id="{9A601C72-4B8F-5005-3C19-5BFF361EC2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3" y="285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0" name="Oval 1790">
                <a:extLst>
                  <a:ext uri="{FF2B5EF4-FFF2-40B4-BE49-F238E27FC236}">
                    <a16:creationId xmlns:a16="http://schemas.microsoft.com/office/drawing/2014/main" id="{722BE6E1-9F34-390B-EB95-76E79F4037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2" y="286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1" name="Oval 1791">
                <a:extLst>
                  <a:ext uri="{FF2B5EF4-FFF2-40B4-BE49-F238E27FC236}">
                    <a16:creationId xmlns:a16="http://schemas.microsoft.com/office/drawing/2014/main" id="{AA28F619-625A-AC09-23E9-A05BA7F6CC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5" y="28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2" name="Oval 1792">
                <a:extLst>
                  <a:ext uri="{FF2B5EF4-FFF2-40B4-BE49-F238E27FC236}">
                    <a16:creationId xmlns:a16="http://schemas.microsoft.com/office/drawing/2014/main" id="{525BE856-9B22-CE10-0221-6F4FB54BE7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9" y="2975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3" name="Oval 1793">
                <a:extLst>
                  <a:ext uri="{FF2B5EF4-FFF2-40B4-BE49-F238E27FC236}">
                    <a16:creationId xmlns:a16="http://schemas.microsoft.com/office/drawing/2014/main" id="{15496F7C-92CE-028D-9BDA-7365AA68D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2" y="2980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4" name="Oval 1794">
                <a:extLst>
                  <a:ext uri="{FF2B5EF4-FFF2-40B4-BE49-F238E27FC236}">
                    <a16:creationId xmlns:a16="http://schemas.microsoft.com/office/drawing/2014/main" id="{3F08813D-B68C-AD94-97B8-6AACF7491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2" y="2955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5" name="Oval 1795">
                <a:extLst>
                  <a:ext uri="{FF2B5EF4-FFF2-40B4-BE49-F238E27FC236}">
                    <a16:creationId xmlns:a16="http://schemas.microsoft.com/office/drawing/2014/main" id="{8399C3D1-B7BE-1A1C-C121-7B890C820C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5" y="2958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6" name="Oval 1796">
                <a:extLst>
                  <a:ext uri="{FF2B5EF4-FFF2-40B4-BE49-F238E27FC236}">
                    <a16:creationId xmlns:a16="http://schemas.microsoft.com/office/drawing/2014/main" id="{974DCE6A-9DD8-6DE0-5DF9-7D869BB8ED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8" y="3086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7" name="Oval 1797">
                <a:extLst>
                  <a:ext uri="{FF2B5EF4-FFF2-40B4-BE49-F238E27FC236}">
                    <a16:creationId xmlns:a16="http://schemas.microsoft.com/office/drawing/2014/main" id="{4F0922E8-6F05-C689-BCA8-0944E33E78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1" y="308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8" name="Oval 1798">
                <a:extLst>
                  <a:ext uri="{FF2B5EF4-FFF2-40B4-BE49-F238E27FC236}">
                    <a16:creationId xmlns:a16="http://schemas.microsoft.com/office/drawing/2014/main" id="{CE9AABFE-DEBC-3B68-479D-DCABD787A2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0" y="3105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9" name="Oval 1799">
                <a:extLst>
                  <a:ext uri="{FF2B5EF4-FFF2-40B4-BE49-F238E27FC236}">
                    <a16:creationId xmlns:a16="http://schemas.microsoft.com/office/drawing/2014/main" id="{26B01305-6C79-207D-BEF6-A25B76BE17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" y="310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0" name="Oval 1800">
                <a:extLst>
                  <a:ext uri="{FF2B5EF4-FFF2-40B4-BE49-F238E27FC236}">
                    <a16:creationId xmlns:a16="http://schemas.microsoft.com/office/drawing/2014/main" id="{C4F2C199-E8B9-3F01-9A78-A9C890F82C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" y="292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1" name="Oval 1801">
                <a:extLst>
                  <a:ext uri="{FF2B5EF4-FFF2-40B4-BE49-F238E27FC236}">
                    <a16:creationId xmlns:a16="http://schemas.microsoft.com/office/drawing/2014/main" id="{468941FB-26F6-52F0-BCB6-8FA1D5933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2" y="292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2" name="Oval 1802">
                <a:extLst>
                  <a:ext uri="{FF2B5EF4-FFF2-40B4-BE49-F238E27FC236}">
                    <a16:creationId xmlns:a16="http://schemas.microsoft.com/office/drawing/2014/main" id="{58D73CF4-D288-C355-6A6C-A586875848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3" y="3113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3" name="Oval 1803">
                <a:extLst>
                  <a:ext uri="{FF2B5EF4-FFF2-40B4-BE49-F238E27FC236}">
                    <a16:creationId xmlns:a16="http://schemas.microsoft.com/office/drawing/2014/main" id="{58EA0A99-9922-3795-3292-F8E61BA37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6" y="3116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4" name="Oval 1804">
                <a:extLst>
                  <a:ext uri="{FF2B5EF4-FFF2-40B4-BE49-F238E27FC236}">
                    <a16:creationId xmlns:a16="http://schemas.microsoft.com/office/drawing/2014/main" id="{6B8C9D51-ECED-DDE6-F98C-83205E6B6B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" y="313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5" name="Oval 1805">
                <a:extLst>
                  <a:ext uri="{FF2B5EF4-FFF2-40B4-BE49-F238E27FC236}">
                    <a16:creationId xmlns:a16="http://schemas.microsoft.com/office/drawing/2014/main" id="{419D3AA7-44BC-C416-65BC-24EF749FAE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6" y="313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6" name="Oval 1806">
                <a:extLst>
                  <a:ext uri="{FF2B5EF4-FFF2-40B4-BE49-F238E27FC236}">
                    <a16:creationId xmlns:a16="http://schemas.microsoft.com/office/drawing/2014/main" id="{DB221F2B-6BF0-6632-E58E-713118DDD0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3086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7" name="Oval 1807">
                <a:extLst>
                  <a:ext uri="{FF2B5EF4-FFF2-40B4-BE49-F238E27FC236}">
                    <a16:creationId xmlns:a16="http://schemas.microsoft.com/office/drawing/2014/main" id="{4469810C-527B-DE6C-D3B8-E7626AB180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9" y="308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8" name="Oval 1808">
                <a:extLst>
                  <a:ext uri="{FF2B5EF4-FFF2-40B4-BE49-F238E27FC236}">
                    <a16:creationId xmlns:a16="http://schemas.microsoft.com/office/drawing/2014/main" id="{3B77841D-82BB-2F2C-E4FC-B03A825404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" y="317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9" name="Oval 1809">
                <a:extLst>
                  <a:ext uri="{FF2B5EF4-FFF2-40B4-BE49-F238E27FC236}">
                    <a16:creationId xmlns:a16="http://schemas.microsoft.com/office/drawing/2014/main" id="{E4D5BD6B-D0E1-FE4F-2B65-69BADFF7AA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314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0" name="Oval 1810">
                <a:extLst>
                  <a:ext uri="{FF2B5EF4-FFF2-40B4-BE49-F238E27FC236}">
                    <a16:creationId xmlns:a16="http://schemas.microsoft.com/office/drawing/2014/main" id="{951B1CDF-664F-AF7D-C875-25800668DD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" y="315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1" name="Oval 1811">
                <a:extLst>
                  <a:ext uri="{FF2B5EF4-FFF2-40B4-BE49-F238E27FC236}">
                    <a16:creationId xmlns:a16="http://schemas.microsoft.com/office/drawing/2014/main" id="{CFC21DDC-856B-337E-6EA5-740943E421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" y="316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2" name="Oval 1812">
                <a:extLst>
                  <a:ext uri="{FF2B5EF4-FFF2-40B4-BE49-F238E27FC236}">
                    <a16:creationId xmlns:a16="http://schemas.microsoft.com/office/drawing/2014/main" id="{6CD6C8C4-62DC-4FEA-603D-F422E8F3DB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" y="3173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3" name="Oval 1813">
                <a:extLst>
                  <a:ext uri="{FF2B5EF4-FFF2-40B4-BE49-F238E27FC236}">
                    <a16:creationId xmlns:a16="http://schemas.microsoft.com/office/drawing/2014/main" id="{824A223F-C530-FC4F-9921-0ACD38FD85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" y="331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4" name="Oval 1814">
                <a:extLst>
                  <a:ext uri="{FF2B5EF4-FFF2-40B4-BE49-F238E27FC236}">
                    <a16:creationId xmlns:a16="http://schemas.microsoft.com/office/drawing/2014/main" id="{3439DA4C-23DE-2940-5757-A97B0EC115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6" y="331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5" name="Oval 1815">
                <a:extLst>
                  <a:ext uri="{FF2B5EF4-FFF2-40B4-BE49-F238E27FC236}">
                    <a16:creationId xmlns:a16="http://schemas.microsoft.com/office/drawing/2014/main" id="{5B0988FE-8B40-ECB0-6343-86D82183F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3" y="3331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6" name="Oval 1816">
                <a:extLst>
                  <a:ext uri="{FF2B5EF4-FFF2-40B4-BE49-F238E27FC236}">
                    <a16:creationId xmlns:a16="http://schemas.microsoft.com/office/drawing/2014/main" id="{0491E54F-79DB-BF96-226D-AB6807D6C1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4" y="3354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7" name="Oval 1817">
                <a:extLst>
                  <a:ext uri="{FF2B5EF4-FFF2-40B4-BE49-F238E27FC236}">
                    <a16:creationId xmlns:a16="http://schemas.microsoft.com/office/drawing/2014/main" id="{55BE6F13-11F6-BEF9-2E0A-A75A0C612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335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8" name="Oval 1818">
                <a:extLst>
                  <a:ext uri="{FF2B5EF4-FFF2-40B4-BE49-F238E27FC236}">
                    <a16:creationId xmlns:a16="http://schemas.microsoft.com/office/drawing/2014/main" id="{B588F652-6839-57DB-C0A4-E239744ABD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8" y="3414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9" name="Oval 1819">
                <a:extLst>
                  <a:ext uri="{FF2B5EF4-FFF2-40B4-BE49-F238E27FC236}">
                    <a16:creationId xmlns:a16="http://schemas.microsoft.com/office/drawing/2014/main" id="{37F43A81-2672-2486-BFE7-9893F6752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1" y="341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0" name="Oval 1820">
                <a:extLst>
                  <a:ext uri="{FF2B5EF4-FFF2-40B4-BE49-F238E27FC236}">
                    <a16:creationId xmlns:a16="http://schemas.microsoft.com/office/drawing/2014/main" id="{F83552A9-0A4E-5150-F732-3F3FEBD4ED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9" y="3410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1" name="Oval 1821">
                <a:extLst>
                  <a:ext uri="{FF2B5EF4-FFF2-40B4-BE49-F238E27FC236}">
                    <a16:creationId xmlns:a16="http://schemas.microsoft.com/office/drawing/2014/main" id="{E238B0E2-C6F7-AEA8-59B6-055EE297F6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4" y="3413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2" name="Oval 1822">
                <a:extLst>
                  <a:ext uri="{FF2B5EF4-FFF2-40B4-BE49-F238E27FC236}">
                    <a16:creationId xmlns:a16="http://schemas.microsoft.com/office/drawing/2014/main" id="{D049CBC4-56F8-7A16-077C-672A8C587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" y="3394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3" name="Oval 1823">
                <a:extLst>
                  <a:ext uri="{FF2B5EF4-FFF2-40B4-BE49-F238E27FC236}">
                    <a16:creationId xmlns:a16="http://schemas.microsoft.com/office/drawing/2014/main" id="{DEAD3CBD-D66F-9416-3D2F-49ADE6FA37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339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4" name="Oval 1824">
                <a:extLst>
                  <a:ext uri="{FF2B5EF4-FFF2-40B4-BE49-F238E27FC236}">
                    <a16:creationId xmlns:a16="http://schemas.microsoft.com/office/drawing/2014/main" id="{210827AB-1D8F-6EE1-BBF0-B66392EB9C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" y="35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5" name="Oval 1825">
                <a:extLst>
                  <a:ext uri="{FF2B5EF4-FFF2-40B4-BE49-F238E27FC236}">
                    <a16:creationId xmlns:a16="http://schemas.microsoft.com/office/drawing/2014/main" id="{006B2658-C9BF-AC68-61EF-740404AAA2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1" y="351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6" name="Oval 1826">
                <a:extLst>
                  <a:ext uri="{FF2B5EF4-FFF2-40B4-BE49-F238E27FC236}">
                    <a16:creationId xmlns:a16="http://schemas.microsoft.com/office/drawing/2014/main" id="{8BAADD42-B10E-CC6E-ABB9-7E060764AB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" y="35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7" name="Oval 1827">
                <a:extLst>
                  <a:ext uri="{FF2B5EF4-FFF2-40B4-BE49-F238E27FC236}">
                    <a16:creationId xmlns:a16="http://schemas.microsoft.com/office/drawing/2014/main" id="{EF214671-D6C2-3936-18B4-ACABA8EA20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3" y="351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8" name="Oval 1828">
                <a:extLst>
                  <a:ext uri="{FF2B5EF4-FFF2-40B4-BE49-F238E27FC236}">
                    <a16:creationId xmlns:a16="http://schemas.microsoft.com/office/drawing/2014/main" id="{CD537D42-8A2F-C301-622B-44B36AF62F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" y="3462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9" name="Oval 1829">
                <a:extLst>
                  <a:ext uri="{FF2B5EF4-FFF2-40B4-BE49-F238E27FC236}">
                    <a16:creationId xmlns:a16="http://schemas.microsoft.com/office/drawing/2014/main" id="{4D1F3C30-ED4A-202D-5D1A-50F567F892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" y="3466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0" name="Oval 1830">
                <a:extLst>
                  <a:ext uri="{FF2B5EF4-FFF2-40B4-BE49-F238E27FC236}">
                    <a16:creationId xmlns:a16="http://schemas.microsoft.com/office/drawing/2014/main" id="{5CB199C6-C0D9-E672-F006-52A8ED3242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" y="347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1" name="Oval 1831">
                <a:extLst>
                  <a:ext uri="{FF2B5EF4-FFF2-40B4-BE49-F238E27FC236}">
                    <a16:creationId xmlns:a16="http://schemas.microsoft.com/office/drawing/2014/main" id="{C85A5415-4F69-3EC8-637E-8B20DA545B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5" y="348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2" name="Oval 1832">
                <a:extLst>
                  <a:ext uri="{FF2B5EF4-FFF2-40B4-BE49-F238E27FC236}">
                    <a16:creationId xmlns:a16="http://schemas.microsoft.com/office/drawing/2014/main" id="{2437A4F2-E0DA-88F6-D27E-EA63F9DCE3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" y="3425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3" name="Oval 1833">
                <a:extLst>
                  <a:ext uri="{FF2B5EF4-FFF2-40B4-BE49-F238E27FC236}">
                    <a16:creationId xmlns:a16="http://schemas.microsoft.com/office/drawing/2014/main" id="{F73BA55D-6AE1-B214-436F-B48EE2B0D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" y="3430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4" name="Oval 1834">
                <a:extLst>
                  <a:ext uri="{FF2B5EF4-FFF2-40B4-BE49-F238E27FC236}">
                    <a16:creationId xmlns:a16="http://schemas.microsoft.com/office/drawing/2014/main" id="{588FB1F0-DCC9-9EA4-CA33-195E9CDA98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" y="281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5" name="Oval 1835">
                <a:extLst>
                  <a:ext uri="{FF2B5EF4-FFF2-40B4-BE49-F238E27FC236}">
                    <a16:creationId xmlns:a16="http://schemas.microsoft.com/office/drawing/2014/main" id="{C25FCAF9-ADF5-642C-FD2F-4F1D97172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0" y="282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6" name="Oval 1836">
                <a:extLst>
                  <a:ext uri="{FF2B5EF4-FFF2-40B4-BE49-F238E27FC236}">
                    <a16:creationId xmlns:a16="http://schemas.microsoft.com/office/drawing/2014/main" id="{95DC790E-C5F8-0011-1DEF-6662E6DA8B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284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7" name="Oval 1837">
                <a:extLst>
                  <a:ext uri="{FF2B5EF4-FFF2-40B4-BE49-F238E27FC236}">
                    <a16:creationId xmlns:a16="http://schemas.microsoft.com/office/drawing/2014/main" id="{F354E472-9BC0-92C4-C6DF-EA973C4A3E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2" y="2846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8" name="Oval 1838">
                <a:extLst>
                  <a:ext uri="{FF2B5EF4-FFF2-40B4-BE49-F238E27FC236}">
                    <a16:creationId xmlns:a16="http://schemas.microsoft.com/office/drawing/2014/main" id="{CAD98AB9-E324-FDC3-775B-9D6E513AB6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1" y="276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9" name="Oval 1839">
                <a:extLst>
                  <a:ext uri="{FF2B5EF4-FFF2-40B4-BE49-F238E27FC236}">
                    <a16:creationId xmlns:a16="http://schemas.microsoft.com/office/drawing/2014/main" id="{29790A29-3616-1EA4-EAF1-33C0DEE4A9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2" y="2714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0" name="Oval 1840">
                <a:extLst>
                  <a:ext uri="{FF2B5EF4-FFF2-40B4-BE49-F238E27FC236}">
                    <a16:creationId xmlns:a16="http://schemas.microsoft.com/office/drawing/2014/main" id="{60F2719F-F850-8F95-464E-5D8BDBE83E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2718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1" name="Oval 1841">
                <a:extLst>
                  <a:ext uri="{FF2B5EF4-FFF2-40B4-BE49-F238E27FC236}">
                    <a16:creationId xmlns:a16="http://schemas.microsoft.com/office/drawing/2014/main" id="{7D299B5C-D178-BE75-8DB3-8B490D97A8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2" y="266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2" name="Oval 1842">
                <a:extLst>
                  <a:ext uri="{FF2B5EF4-FFF2-40B4-BE49-F238E27FC236}">
                    <a16:creationId xmlns:a16="http://schemas.microsoft.com/office/drawing/2014/main" id="{7330B2A8-1DA0-1488-6A2E-649BAF7030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5" y="266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3" name="Oval 1843">
                <a:extLst>
                  <a:ext uri="{FF2B5EF4-FFF2-40B4-BE49-F238E27FC236}">
                    <a16:creationId xmlns:a16="http://schemas.microsoft.com/office/drawing/2014/main" id="{B5A8DD9B-11E4-6021-B1F8-CD1E69CA2A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6" y="258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4" name="Oval 1844">
                <a:extLst>
                  <a:ext uri="{FF2B5EF4-FFF2-40B4-BE49-F238E27FC236}">
                    <a16:creationId xmlns:a16="http://schemas.microsoft.com/office/drawing/2014/main" id="{9052A6E6-5A1D-E50E-DD56-3BCB00B87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" y="258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5" name="Oval 1845">
                <a:extLst>
                  <a:ext uri="{FF2B5EF4-FFF2-40B4-BE49-F238E27FC236}">
                    <a16:creationId xmlns:a16="http://schemas.microsoft.com/office/drawing/2014/main" id="{B27D3E4A-C72A-CC77-57D0-1DC4C87C27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4" y="2558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6" name="Oval 1846">
                <a:extLst>
                  <a:ext uri="{FF2B5EF4-FFF2-40B4-BE49-F238E27FC236}">
                    <a16:creationId xmlns:a16="http://schemas.microsoft.com/office/drawing/2014/main" id="{D477590E-3ABA-EB7B-3E26-AEBF9132B4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7" y="2561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7" name="Oval 1847">
                <a:extLst>
                  <a:ext uri="{FF2B5EF4-FFF2-40B4-BE49-F238E27FC236}">
                    <a16:creationId xmlns:a16="http://schemas.microsoft.com/office/drawing/2014/main" id="{C1293BD3-4952-20BB-8DC0-23471B3EF6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1" y="254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8" name="Oval 1848">
                <a:extLst>
                  <a:ext uri="{FF2B5EF4-FFF2-40B4-BE49-F238E27FC236}">
                    <a16:creationId xmlns:a16="http://schemas.microsoft.com/office/drawing/2014/main" id="{24A0F679-5EC2-673F-3584-2F7C7CEE38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255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9" name="Oval 1849">
                <a:extLst>
                  <a:ext uri="{FF2B5EF4-FFF2-40B4-BE49-F238E27FC236}">
                    <a16:creationId xmlns:a16="http://schemas.microsoft.com/office/drawing/2014/main" id="{46A72854-9E8D-BD1E-2DC8-1BCCF73D72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0" y="2568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0" name="Oval 1850">
                <a:extLst>
                  <a:ext uri="{FF2B5EF4-FFF2-40B4-BE49-F238E27FC236}">
                    <a16:creationId xmlns:a16="http://schemas.microsoft.com/office/drawing/2014/main" id="{63C8FDFC-7835-1B19-4609-6CAD92816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4" y="2571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1" name="Oval 1851">
                <a:extLst>
                  <a:ext uri="{FF2B5EF4-FFF2-40B4-BE49-F238E27FC236}">
                    <a16:creationId xmlns:a16="http://schemas.microsoft.com/office/drawing/2014/main" id="{2A47E58C-16FE-BE36-A0ED-80209BC093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3" y="254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2" name="Oval 1852">
                <a:extLst>
                  <a:ext uri="{FF2B5EF4-FFF2-40B4-BE49-F238E27FC236}">
                    <a16:creationId xmlns:a16="http://schemas.microsoft.com/office/drawing/2014/main" id="{15BE10A9-9D19-EF0A-6973-C9A22A93C4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8" y="2545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3" name="Oval 1853">
                <a:extLst>
                  <a:ext uri="{FF2B5EF4-FFF2-40B4-BE49-F238E27FC236}">
                    <a16:creationId xmlns:a16="http://schemas.microsoft.com/office/drawing/2014/main" id="{731460FA-6840-56C2-43E6-08D65A0DBD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1" y="255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4" name="Oval 1854">
                <a:extLst>
                  <a:ext uri="{FF2B5EF4-FFF2-40B4-BE49-F238E27FC236}">
                    <a16:creationId xmlns:a16="http://schemas.microsoft.com/office/drawing/2014/main" id="{EEDEB706-6E26-AEA3-6304-7D2367FD83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4" y="255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5" name="Oval 1855">
                <a:extLst>
                  <a:ext uri="{FF2B5EF4-FFF2-40B4-BE49-F238E27FC236}">
                    <a16:creationId xmlns:a16="http://schemas.microsoft.com/office/drawing/2014/main" id="{00BE5393-1064-D76A-76A2-354C6587F2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3" y="2530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6" name="Oval 1856">
                <a:extLst>
                  <a:ext uri="{FF2B5EF4-FFF2-40B4-BE49-F238E27FC236}">
                    <a16:creationId xmlns:a16="http://schemas.microsoft.com/office/drawing/2014/main" id="{ED444538-407C-E133-3851-2EBE88F691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6" y="253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7" name="Oval 1857">
                <a:extLst>
                  <a:ext uri="{FF2B5EF4-FFF2-40B4-BE49-F238E27FC236}">
                    <a16:creationId xmlns:a16="http://schemas.microsoft.com/office/drawing/2014/main" id="{55916DE7-2DAF-7A5C-021C-B8F14BC2BA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2459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8" name="Oval 1858">
                <a:extLst>
                  <a:ext uri="{FF2B5EF4-FFF2-40B4-BE49-F238E27FC236}">
                    <a16:creationId xmlns:a16="http://schemas.microsoft.com/office/drawing/2014/main" id="{32E87634-3B59-0FE3-1AE4-AD7D76F50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7" y="24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9" name="Oval 1859">
                <a:extLst>
                  <a:ext uri="{FF2B5EF4-FFF2-40B4-BE49-F238E27FC236}">
                    <a16:creationId xmlns:a16="http://schemas.microsoft.com/office/drawing/2014/main" id="{78FC8C04-D9EA-192A-1EFD-667646AEE7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" y="2501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0" name="Oval 1860">
                <a:extLst>
                  <a:ext uri="{FF2B5EF4-FFF2-40B4-BE49-F238E27FC236}">
                    <a16:creationId xmlns:a16="http://schemas.microsoft.com/office/drawing/2014/main" id="{36A19BB4-C0D1-5F2F-9A8D-A24C8AB56C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8" y="250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1" name="Oval 1861">
                <a:extLst>
                  <a:ext uri="{FF2B5EF4-FFF2-40B4-BE49-F238E27FC236}">
                    <a16:creationId xmlns:a16="http://schemas.microsoft.com/office/drawing/2014/main" id="{C0A2BAFC-50F2-833B-27A7-43311FFAA7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3" y="256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2" name="Oval 1862">
                <a:extLst>
                  <a:ext uri="{FF2B5EF4-FFF2-40B4-BE49-F238E27FC236}">
                    <a16:creationId xmlns:a16="http://schemas.microsoft.com/office/drawing/2014/main" id="{7E1431D2-7699-D2BD-D6F6-354CF87598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6" y="256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3" name="Oval 1863">
                <a:extLst>
                  <a:ext uri="{FF2B5EF4-FFF2-40B4-BE49-F238E27FC236}">
                    <a16:creationId xmlns:a16="http://schemas.microsoft.com/office/drawing/2014/main" id="{F3DF1795-E56E-4847-F236-6FD9CA3ED9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" y="2550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4" name="Oval 1864">
                <a:extLst>
                  <a:ext uri="{FF2B5EF4-FFF2-40B4-BE49-F238E27FC236}">
                    <a16:creationId xmlns:a16="http://schemas.microsoft.com/office/drawing/2014/main" id="{54539AE7-8666-EC09-A155-DD3FC1E849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" y="255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5" name="Oval 1865">
                <a:extLst>
                  <a:ext uri="{FF2B5EF4-FFF2-40B4-BE49-F238E27FC236}">
                    <a16:creationId xmlns:a16="http://schemas.microsoft.com/office/drawing/2014/main" id="{22F46F3C-B357-7D70-B9CA-B86CB6070D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0" y="256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6" name="Oval 1866">
                <a:extLst>
                  <a:ext uri="{FF2B5EF4-FFF2-40B4-BE49-F238E27FC236}">
                    <a16:creationId xmlns:a16="http://schemas.microsoft.com/office/drawing/2014/main" id="{8C6C16FB-F59D-0230-0A2D-BF6C0D822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256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7" name="Oval 1867">
                <a:extLst>
                  <a:ext uri="{FF2B5EF4-FFF2-40B4-BE49-F238E27FC236}">
                    <a16:creationId xmlns:a16="http://schemas.microsoft.com/office/drawing/2014/main" id="{D48CE17E-080D-5163-DB2E-3FAB357E99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" y="2558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8" name="Oval 1868">
                <a:extLst>
                  <a:ext uri="{FF2B5EF4-FFF2-40B4-BE49-F238E27FC236}">
                    <a16:creationId xmlns:a16="http://schemas.microsoft.com/office/drawing/2014/main" id="{4DAE02C9-BD18-503C-81EA-E31416761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" y="25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9" name="Oval 1869">
                <a:extLst>
                  <a:ext uri="{FF2B5EF4-FFF2-40B4-BE49-F238E27FC236}">
                    <a16:creationId xmlns:a16="http://schemas.microsoft.com/office/drawing/2014/main" id="{260A8B16-0353-5909-B37E-B32EFADD25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" y="2574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0" name="Oval 1870">
                <a:extLst>
                  <a:ext uri="{FF2B5EF4-FFF2-40B4-BE49-F238E27FC236}">
                    <a16:creationId xmlns:a16="http://schemas.microsoft.com/office/drawing/2014/main" id="{178B2EB4-896F-BFF6-AA34-232E760525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8" y="2579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1" name="Oval 1871">
                <a:extLst>
                  <a:ext uri="{FF2B5EF4-FFF2-40B4-BE49-F238E27FC236}">
                    <a16:creationId xmlns:a16="http://schemas.microsoft.com/office/drawing/2014/main" id="{ED538CF0-5D28-6A34-8B24-2CD52D55EB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7" y="261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2" name="Oval 1872">
                <a:extLst>
                  <a:ext uri="{FF2B5EF4-FFF2-40B4-BE49-F238E27FC236}">
                    <a16:creationId xmlns:a16="http://schemas.microsoft.com/office/drawing/2014/main" id="{D956A49E-1337-8831-C022-8905205A01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2" y="2617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3" name="Oval 1873">
                <a:extLst>
                  <a:ext uri="{FF2B5EF4-FFF2-40B4-BE49-F238E27FC236}">
                    <a16:creationId xmlns:a16="http://schemas.microsoft.com/office/drawing/2014/main" id="{43D74AD5-B6CA-CEC0-31F0-EC6967B361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0" y="247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4" name="Oval 1874">
                <a:extLst>
                  <a:ext uri="{FF2B5EF4-FFF2-40B4-BE49-F238E27FC236}">
                    <a16:creationId xmlns:a16="http://schemas.microsoft.com/office/drawing/2014/main" id="{C7F32C6E-C3F3-31FD-464D-DCD6ED3F48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" y="2481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5" name="Oval 1875">
                <a:extLst>
                  <a:ext uri="{FF2B5EF4-FFF2-40B4-BE49-F238E27FC236}">
                    <a16:creationId xmlns:a16="http://schemas.microsoft.com/office/drawing/2014/main" id="{9E8C2A07-AC7E-635A-4AE0-0127DEEBCA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1" y="250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6" name="Oval 1876">
                <a:extLst>
                  <a:ext uri="{FF2B5EF4-FFF2-40B4-BE49-F238E27FC236}">
                    <a16:creationId xmlns:a16="http://schemas.microsoft.com/office/drawing/2014/main" id="{9F30B9D7-7BED-7127-601B-D3EB6F1F3B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4" y="250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7" name="Oval 1877">
                <a:extLst>
                  <a:ext uri="{FF2B5EF4-FFF2-40B4-BE49-F238E27FC236}">
                    <a16:creationId xmlns:a16="http://schemas.microsoft.com/office/drawing/2014/main" id="{C8AD0639-1518-83FB-4A61-B86749EB45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4" y="251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8" name="Oval 1878">
                <a:extLst>
                  <a:ext uri="{FF2B5EF4-FFF2-40B4-BE49-F238E27FC236}">
                    <a16:creationId xmlns:a16="http://schemas.microsoft.com/office/drawing/2014/main" id="{FCBA3D7F-1A2B-BCB1-E679-3B8BD64808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9" y="252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9" name="Oval 1879">
                <a:extLst>
                  <a:ext uri="{FF2B5EF4-FFF2-40B4-BE49-F238E27FC236}">
                    <a16:creationId xmlns:a16="http://schemas.microsoft.com/office/drawing/2014/main" id="{5BE8BFE7-0586-F7C6-9DD1-776B6D3088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0" y="255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0" name="Oval 1880">
                <a:extLst>
                  <a:ext uri="{FF2B5EF4-FFF2-40B4-BE49-F238E27FC236}">
                    <a16:creationId xmlns:a16="http://schemas.microsoft.com/office/drawing/2014/main" id="{F63114FD-8A3B-D7D9-E2BA-CC32750BDA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2" y="2421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1" name="Oval 1881">
                <a:extLst>
                  <a:ext uri="{FF2B5EF4-FFF2-40B4-BE49-F238E27FC236}">
                    <a16:creationId xmlns:a16="http://schemas.microsoft.com/office/drawing/2014/main" id="{4B2B061C-62BA-F950-5EFF-4744420177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242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2" name="Oval 1882">
                <a:extLst>
                  <a:ext uri="{FF2B5EF4-FFF2-40B4-BE49-F238E27FC236}">
                    <a16:creationId xmlns:a16="http://schemas.microsoft.com/office/drawing/2014/main" id="{97A7D281-5A80-8B68-479D-7E395DE06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" y="260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3" name="Oval 1883">
                <a:extLst>
                  <a:ext uri="{FF2B5EF4-FFF2-40B4-BE49-F238E27FC236}">
                    <a16:creationId xmlns:a16="http://schemas.microsoft.com/office/drawing/2014/main" id="{C77DCAFA-8377-8A43-55A5-4AF96EAF6A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6" y="260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4" name="Oval 1884">
                <a:extLst>
                  <a:ext uri="{FF2B5EF4-FFF2-40B4-BE49-F238E27FC236}">
                    <a16:creationId xmlns:a16="http://schemas.microsoft.com/office/drawing/2014/main" id="{CFA9C0C5-F1FF-9694-F3A7-6C4596100D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4" y="265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5" name="Oval 1885">
                <a:extLst>
                  <a:ext uri="{FF2B5EF4-FFF2-40B4-BE49-F238E27FC236}">
                    <a16:creationId xmlns:a16="http://schemas.microsoft.com/office/drawing/2014/main" id="{0DC93286-508F-0477-DB82-EB7DFB6BDE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9" y="265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6" name="Oval 1886">
                <a:extLst>
                  <a:ext uri="{FF2B5EF4-FFF2-40B4-BE49-F238E27FC236}">
                    <a16:creationId xmlns:a16="http://schemas.microsoft.com/office/drawing/2014/main" id="{83AA8106-25EB-8320-6925-DEAD125334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" y="269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7" name="Oval 1887">
                <a:extLst>
                  <a:ext uri="{FF2B5EF4-FFF2-40B4-BE49-F238E27FC236}">
                    <a16:creationId xmlns:a16="http://schemas.microsoft.com/office/drawing/2014/main" id="{6E2EFBC4-F40F-E3B1-9F65-D155A5FD8A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3" y="269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8" name="Oval 1888">
                <a:extLst>
                  <a:ext uri="{FF2B5EF4-FFF2-40B4-BE49-F238E27FC236}">
                    <a16:creationId xmlns:a16="http://schemas.microsoft.com/office/drawing/2014/main" id="{2BFDA136-C5BA-CA1A-8B79-CEF415D2E7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" y="271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9" name="Oval 1889">
                <a:extLst>
                  <a:ext uri="{FF2B5EF4-FFF2-40B4-BE49-F238E27FC236}">
                    <a16:creationId xmlns:a16="http://schemas.microsoft.com/office/drawing/2014/main" id="{1F35E6F4-4D4B-15F8-3608-AAC5D7184E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3" y="271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0" name="Oval 1890">
                <a:extLst>
                  <a:ext uri="{FF2B5EF4-FFF2-40B4-BE49-F238E27FC236}">
                    <a16:creationId xmlns:a16="http://schemas.microsoft.com/office/drawing/2014/main" id="{446BE0F6-6155-72BE-810E-27437E9EA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3" y="274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1" name="Oval 1891">
                <a:extLst>
                  <a:ext uri="{FF2B5EF4-FFF2-40B4-BE49-F238E27FC236}">
                    <a16:creationId xmlns:a16="http://schemas.microsoft.com/office/drawing/2014/main" id="{6456BFF8-8D52-F1AA-71B3-2A12358D13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7" y="2746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2" name="Oval 1892">
                <a:extLst>
                  <a:ext uri="{FF2B5EF4-FFF2-40B4-BE49-F238E27FC236}">
                    <a16:creationId xmlns:a16="http://schemas.microsoft.com/office/drawing/2014/main" id="{90D4DA21-2852-BF51-59C7-0F5EF4FFD3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9" y="2779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3" name="Oval 1893">
                <a:extLst>
                  <a:ext uri="{FF2B5EF4-FFF2-40B4-BE49-F238E27FC236}">
                    <a16:creationId xmlns:a16="http://schemas.microsoft.com/office/drawing/2014/main" id="{4F55AFBE-D43C-5080-236F-E27782131D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2" y="278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4" name="Oval 1894">
                <a:extLst>
                  <a:ext uri="{FF2B5EF4-FFF2-40B4-BE49-F238E27FC236}">
                    <a16:creationId xmlns:a16="http://schemas.microsoft.com/office/drawing/2014/main" id="{33B0C958-0510-3DCA-F27E-F19347AD35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9" y="285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5" name="Oval 1895">
                <a:extLst>
                  <a:ext uri="{FF2B5EF4-FFF2-40B4-BE49-F238E27FC236}">
                    <a16:creationId xmlns:a16="http://schemas.microsoft.com/office/drawing/2014/main" id="{A0DD2179-AC17-F860-191A-626CD3D450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2" y="285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6" name="Oval 1896">
                <a:extLst>
                  <a:ext uri="{FF2B5EF4-FFF2-40B4-BE49-F238E27FC236}">
                    <a16:creationId xmlns:a16="http://schemas.microsoft.com/office/drawing/2014/main" id="{A373CBBD-E10E-FC89-EC93-64E15D32BE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9" y="288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7" name="Oval 1897">
                <a:extLst>
                  <a:ext uri="{FF2B5EF4-FFF2-40B4-BE49-F238E27FC236}">
                    <a16:creationId xmlns:a16="http://schemas.microsoft.com/office/drawing/2014/main" id="{F74AAC53-6006-1541-04A2-8027983BF7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0" y="29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8" name="Oval 1898">
                <a:extLst>
                  <a:ext uri="{FF2B5EF4-FFF2-40B4-BE49-F238E27FC236}">
                    <a16:creationId xmlns:a16="http://schemas.microsoft.com/office/drawing/2014/main" id="{F2E634A2-584E-74C8-EF4D-1B6E0C38E5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5" y="291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9" name="Oval 1899">
                <a:extLst>
                  <a:ext uri="{FF2B5EF4-FFF2-40B4-BE49-F238E27FC236}">
                    <a16:creationId xmlns:a16="http://schemas.microsoft.com/office/drawing/2014/main" id="{07D0AC78-05BD-8B04-65FE-BEE996EF4A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" y="2936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0" name="Oval 1900">
                <a:extLst>
                  <a:ext uri="{FF2B5EF4-FFF2-40B4-BE49-F238E27FC236}">
                    <a16:creationId xmlns:a16="http://schemas.microsoft.com/office/drawing/2014/main" id="{DFC01B67-867B-2CEA-B9B7-BDC3F64F4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" y="293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1" name="Oval 1901">
                <a:extLst>
                  <a:ext uri="{FF2B5EF4-FFF2-40B4-BE49-F238E27FC236}">
                    <a16:creationId xmlns:a16="http://schemas.microsoft.com/office/drawing/2014/main" id="{6A80A1AB-ED76-74D9-5154-813330A9D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2" y="298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2" name="Oval 1902">
                <a:extLst>
                  <a:ext uri="{FF2B5EF4-FFF2-40B4-BE49-F238E27FC236}">
                    <a16:creationId xmlns:a16="http://schemas.microsoft.com/office/drawing/2014/main" id="{FC007084-24BE-96D6-C18B-164FE84801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2988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3" name="Oval 1903">
                <a:extLst>
                  <a:ext uri="{FF2B5EF4-FFF2-40B4-BE49-F238E27FC236}">
                    <a16:creationId xmlns:a16="http://schemas.microsoft.com/office/drawing/2014/main" id="{2AA6C7F1-7D20-8488-9FB0-85EF61751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4" y="3195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4" name="Oval 1904">
                <a:extLst>
                  <a:ext uri="{FF2B5EF4-FFF2-40B4-BE49-F238E27FC236}">
                    <a16:creationId xmlns:a16="http://schemas.microsoft.com/office/drawing/2014/main" id="{E307E078-811A-8509-CC94-991F23368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" y="3199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5" name="Oval 1905">
                <a:extLst>
                  <a:ext uri="{FF2B5EF4-FFF2-40B4-BE49-F238E27FC236}">
                    <a16:creationId xmlns:a16="http://schemas.microsoft.com/office/drawing/2014/main" id="{9B69AF57-9908-65CD-7B1A-1265261CC5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4" y="3258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6" name="Oval 1906">
                <a:extLst>
                  <a:ext uri="{FF2B5EF4-FFF2-40B4-BE49-F238E27FC236}">
                    <a16:creationId xmlns:a16="http://schemas.microsoft.com/office/drawing/2014/main" id="{C0F82559-989B-DDCE-4A41-421CA7D22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2" y="3384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7" name="Oval 1907">
                <a:extLst>
                  <a:ext uri="{FF2B5EF4-FFF2-40B4-BE49-F238E27FC236}">
                    <a16:creationId xmlns:a16="http://schemas.microsoft.com/office/drawing/2014/main" id="{785CDD43-05F7-8359-1BDB-E8A3071279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3506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8" name="Oval 1908">
                <a:extLst>
                  <a:ext uri="{FF2B5EF4-FFF2-40B4-BE49-F238E27FC236}">
                    <a16:creationId xmlns:a16="http://schemas.microsoft.com/office/drawing/2014/main" id="{BE81B96E-665C-63D5-5233-6D03FD2C8D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2" y="3511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9" name="Oval 1909">
                <a:extLst>
                  <a:ext uri="{FF2B5EF4-FFF2-40B4-BE49-F238E27FC236}">
                    <a16:creationId xmlns:a16="http://schemas.microsoft.com/office/drawing/2014/main" id="{D04A9710-D887-F9C9-F27D-D70DB1D4BF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4" y="3470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0" name="Oval 1910">
                <a:extLst>
                  <a:ext uri="{FF2B5EF4-FFF2-40B4-BE49-F238E27FC236}">
                    <a16:creationId xmlns:a16="http://schemas.microsoft.com/office/drawing/2014/main" id="{A6E55F98-54EA-C136-E1CF-3641D7EB4A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7" y="3474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1" name="Oval 1911">
                <a:extLst>
                  <a:ext uri="{FF2B5EF4-FFF2-40B4-BE49-F238E27FC236}">
                    <a16:creationId xmlns:a16="http://schemas.microsoft.com/office/drawing/2014/main" id="{276D97B9-76D7-8920-6E33-D31C7D6C31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5" y="3482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2" name="Oval 1912">
                <a:extLst>
                  <a:ext uri="{FF2B5EF4-FFF2-40B4-BE49-F238E27FC236}">
                    <a16:creationId xmlns:a16="http://schemas.microsoft.com/office/drawing/2014/main" id="{078DB291-2C4B-C828-130A-858D01AA17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" y="3487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3" name="Oval 1913">
                <a:extLst>
                  <a:ext uri="{FF2B5EF4-FFF2-40B4-BE49-F238E27FC236}">
                    <a16:creationId xmlns:a16="http://schemas.microsoft.com/office/drawing/2014/main" id="{D9478C22-1089-69F3-6711-03BE9BDD8A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4" y="3447"/>
                <a:ext cx="12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4" name="Oval 1914">
                <a:extLst>
                  <a:ext uri="{FF2B5EF4-FFF2-40B4-BE49-F238E27FC236}">
                    <a16:creationId xmlns:a16="http://schemas.microsoft.com/office/drawing/2014/main" id="{BACE5F03-D957-B197-4623-A7F14B190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" y="3452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5" name="Oval 1915">
                <a:extLst>
                  <a:ext uri="{FF2B5EF4-FFF2-40B4-BE49-F238E27FC236}">
                    <a16:creationId xmlns:a16="http://schemas.microsoft.com/office/drawing/2014/main" id="{64C55B58-DD79-D751-C55A-F470DAA64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" y="3157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6" name="Oval 1916">
                <a:extLst>
                  <a:ext uri="{FF2B5EF4-FFF2-40B4-BE49-F238E27FC236}">
                    <a16:creationId xmlns:a16="http://schemas.microsoft.com/office/drawing/2014/main" id="{A69DF5E4-3A26-F803-F192-46375F012E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" y="3162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7" name="Oval 1917">
                <a:extLst>
                  <a:ext uri="{FF2B5EF4-FFF2-40B4-BE49-F238E27FC236}">
                    <a16:creationId xmlns:a16="http://schemas.microsoft.com/office/drawing/2014/main" id="{FC039FBD-3188-904B-75DC-79529B3696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3109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8" name="Oval 1918">
                <a:extLst>
                  <a:ext uri="{FF2B5EF4-FFF2-40B4-BE49-F238E27FC236}">
                    <a16:creationId xmlns:a16="http://schemas.microsoft.com/office/drawing/2014/main" id="{F9A3A399-94D7-32E4-43FA-3F4CC2AA62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1" y="3113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9" name="Oval 1919">
                <a:extLst>
                  <a:ext uri="{FF2B5EF4-FFF2-40B4-BE49-F238E27FC236}">
                    <a16:creationId xmlns:a16="http://schemas.microsoft.com/office/drawing/2014/main" id="{BBAE4670-1978-93EC-FE77-5F04315FA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1" y="3043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0" name="Oval 1920">
                <a:extLst>
                  <a:ext uri="{FF2B5EF4-FFF2-40B4-BE49-F238E27FC236}">
                    <a16:creationId xmlns:a16="http://schemas.microsoft.com/office/drawing/2014/main" id="{D5294B4A-1C39-E497-00A0-782D6DBAEA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" y="304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1" name="Oval 1921">
                <a:extLst>
                  <a:ext uri="{FF2B5EF4-FFF2-40B4-BE49-F238E27FC236}">
                    <a16:creationId xmlns:a16="http://schemas.microsoft.com/office/drawing/2014/main" id="{AC30B4CB-440E-B70B-B0C5-B944F932D7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5" y="3030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2" name="Oval 1922">
                <a:extLst>
                  <a:ext uri="{FF2B5EF4-FFF2-40B4-BE49-F238E27FC236}">
                    <a16:creationId xmlns:a16="http://schemas.microsoft.com/office/drawing/2014/main" id="{44DB73C8-3315-E06A-B8D5-EBD293F246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2" y="3022"/>
                <a:ext cx="13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3" name="Oval 1923">
                <a:extLst>
                  <a:ext uri="{FF2B5EF4-FFF2-40B4-BE49-F238E27FC236}">
                    <a16:creationId xmlns:a16="http://schemas.microsoft.com/office/drawing/2014/main" id="{5EED35F3-7362-A018-B248-4927C143F5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6" y="3027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4" name="Oval 1924">
                <a:extLst>
                  <a:ext uri="{FF2B5EF4-FFF2-40B4-BE49-F238E27FC236}">
                    <a16:creationId xmlns:a16="http://schemas.microsoft.com/office/drawing/2014/main" id="{1F095735-47B1-F7E3-3285-2A97DB40C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3041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5" name="Oval 1925">
                <a:extLst>
                  <a:ext uri="{FF2B5EF4-FFF2-40B4-BE49-F238E27FC236}">
                    <a16:creationId xmlns:a16="http://schemas.microsoft.com/office/drawing/2014/main" id="{5F3AC3C4-D623-9554-5B2E-73767F9677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9" y="3045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6" name="Oval 1926">
                <a:extLst>
                  <a:ext uri="{FF2B5EF4-FFF2-40B4-BE49-F238E27FC236}">
                    <a16:creationId xmlns:a16="http://schemas.microsoft.com/office/drawing/2014/main" id="{9BD28B85-FFCA-BEE7-77AE-AC5AB91545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1" y="3053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7" name="Oval 1927">
                <a:extLst>
                  <a:ext uri="{FF2B5EF4-FFF2-40B4-BE49-F238E27FC236}">
                    <a16:creationId xmlns:a16="http://schemas.microsoft.com/office/drawing/2014/main" id="{8C150CA0-1A4D-5044-34C1-8A4888F8BA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" y="3056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8" name="Oval 1928">
                <a:extLst>
                  <a:ext uri="{FF2B5EF4-FFF2-40B4-BE49-F238E27FC236}">
                    <a16:creationId xmlns:a16="http://schemas.microsoft.com/office/drawing/2014/main" id="{3EA7CAB9-87D9-D315-CC47-752247BA96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" y="2921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9" name="Oval 1929">
                <a:extLst>
                  <a:ext uri="{FF2B5EF4-FFF2-40B4-BE49-F238E27FC236}">
                    <a16:creationId xmlns:a16="http://schemas.microsoft.com/office/drawing/2014/main" id="{BB48B9EC-9AE8-E202-495A-CEC0FC915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9" y="2944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0" name="Oval 1930">
                <a:extLst>
                  <a:ext uri="{FF2B5EF4-FFF2-40B4-BE49-F238E27FC236}">
                    <a16:creationId xmlns:a16="http://schemas.microsoft.com/office/drawing/2014/main" id="{5045BA6B-3DE2-E439-F3EB-02C04BEAA8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2" y="2948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1" name="Oval 1931">
                <a:extLst>
                  <a:ext uri="{FF2B5EF4-FFF2-40B4-BE49-F238E27FC236}">
                    <a16:creationId xmlns:a16="http://schemas.microsoft.com/office/drawing/2014/main" id="{A0D34B88-8717-E9CE-7525-9B46D5E2E8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0" y="2964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2" name="Oval 1932">
                <a:extLst>
                  <a:ext uri="{FF2B5EF4-FFF2-40B4-BE49-F238E27FC236}">
                    <a16:creationId xmlns:a16="http://schemas.microsoft.com/office/drawing/2014/main" id="{6B45DDD9-F8F3-5FE0-89BF-ED1539B118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" y="2969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3" name="Oval 1933">
                <a:extLst>
                  <a:ext uri="{FF2B5EF4-FFF2-40B4-BE49-F238E27FC236}">
                    <a16:creationId xmlns:a16="http://schemas.microsoft.com/office/drawing/2014/main" id="{19D77474-DD03-8751-07C0-0134452F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" y="297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4" name="Oval 1934">
                <a:extLst>
                  <a:ext uri="{FF2B5EF4-FFF2-40B4-BE49-F238E27FC236}">
                    <a16:creationId xmlns:a16="http://schemas.microsoft.com/office/drawing/2014/main" id="{1B04047F-48F4-EA1E-AC0F-09B670FA2C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907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5" name="Oval 1935">
                <a:extLst>
                  <a:ext uri="{FF2B5EF4-FFF2-40B4-BE49-F238E27FC236}">
                    <a16:creationId xmlns:a16="http://schemas.microsoft.com/office/drawing/2014/main" id="{90C25333-D2A4-A129-CB48-94A957DF64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912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6" name="Oval 1936">
                <a:extLst>
                  <a:ext uri="{FF2B5EF4-FFF2-40B4-BE49-F238E27FC236}">
                    <a16:creationId xmlns:a16="http://schemas.microsoft.com/office/drawing/2014/main" id="{FDF0A681-598D-A57A-6E14-6B03E023E0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7" y="2909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7" name="Oval 1937">
                <a:extLst>
                  <a:ext uri="{FF2B5EF4-FFF2-40B4-BE49-F238E27FC236}">
                    <a16:creationId xmlns:a16="http://schemas.microsoft.com/office/drawing/2014/main" id="{E1FAE59A-285A-15E5-6E34-892CADBBEA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3" y="2882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8" name="Oval 1938">
                <a:extLst>
                  <a:ext uri="{FF2B5EF4-FFF2-40B4-BE49-F238E27FC236}">
                    <a16:creationId xmlns:a16="http://schemas.microsoft.com/office/drawing/2014/main" id="{3C66F9BD-3311-69F3-6168-219FA6ACF8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887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9" name="Oval 1939">
                <a:extLst>
                  <a:ext uri="{FF2B5EF4-FFF2-40B4-BE49-F238E27FC236}">
                    <a16:creationId xmlns:a16="http://schemas.microsoft.com/office/drawing/2014/main" id="{6D43DBBA-1294-028E-3FDE-2B64CA9B12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1" y="2893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0" name="Oval 1940">
                <a:extLst>
                  <a:ext uri="{FF2B5EF4-FFF2-40B4-BE49-F238E27FC236}">
                    <a16:creationId xmlns:a16="http://schemas.microsoft.com/office/drawing/2014/main" id="{CE3DE923-AF64-9065-502A-B10FE34043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" y="2896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1" name="Oval 1941">
                <a:extLst>
                  <a:ext uri="{FF2B5EF4-FFF2-40B4-BE49-F238E27FC236}">
                    <a16:creationId xmlns:a16="http://schemas.microsoft.com/office/drawing/2014/main" id="{FEED2E7A-7769-A2AA-7A1D-74ABE60AFB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9" y="2931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2" name="Oval 1942">
                <a:extLst>
                  <a:ext uri="{FF2B5EF4-FFF2-40B4-BE49-F238E27FC236}">
                    <a16:creationId xmlns:a16="http://schemas.microsoft.com/office/drawing/2014/main" id="{F0433A6C-9A7E-D3F7-BA41-489DFB1209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" y="2936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3" name="Oval 1943">
                <a:extLst>
                  <a:ext uri="{FF2B5EF4-FFF2-40B4-BE49-F238E27FC236}">
                    <a16:creationId xmlns:a16="http://schemas.microsoft.com/office/drawing/2014/main" id="{27BF22F2-1BAB-8DE4-CF26-BAE29F26E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" y="2868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4" name="Oval 1944">
                <a:extLst>
                  <a:ext uri="{FF2B5EF4-FFF2-40B4-BE49-F238E27FC236}">
                    <a16:creationId xmlns:a16="http://schemas.microsoft.com/office/drawing/2014/main" id="{76011CEA-D0DD-ABDD-D6F1-E919337F3E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7" y="2808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5" name="Oval 1945">
                <a:extLst>
                  <a:ext uri="{FF2B5EF4-FFF2-40B4-BE49-F238E27FC236}">
                    <a16:creationId xmlns:a16="http://schemas.microsoft.com/office/drawing/2014/main" id="{1D37ABE0-CDFD-786F-FB5B-D46AFA1E95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5" y="2762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6" name="Oval 1946">
                <a:extLst>
                  <a:ext uri="{FF2B5EF4-FFF2-40B4-BE49-F238E27FC236}">
                    <a16:creationId xmlns:a16="http://schemas.microsoft.com/office/drawing/2014/main" id="{5F3F6DEC-8E06-1CD1-9984-D4D1739622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" y="276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7" name="Oval 1947">
                <a:extLst>
                  <a:ext uri="{FF2B5EF4-FFF2-40B4-BE49-F238E27FC236}">
                    <a16:creationId xmlns:a16="http://schemas.microsoft.com/office/drawing/2014/main" id="{79FB8C55-3AB5-0797-9E30-46B630D661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4" y="2566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8" name="Oval 1948">
                <a:extLst>
                  <a:ext uri="{FF2B5EF4-FFF2-40B4-BE49-F238E27FC236}">
                    <a16:creationId xmlns:a16="http://schemas.microsoft.com/office/drawing/2014/main" id="{AD05CC28-F818-5A26-9DBB-E2BBA9AC7E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" y="2571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9" name="Oval 1949">
                <a:extLst>
                  <a:ext uri="{FF2B5EF4-FFF2-40B4-BE49-F238E27FC236}">
                    <a16:creationId xmlns:a16="http://schemas.microsoft.com/office/drawing/2014/main" id="{1AFD5948-25B0-7E43-146C-996CC863CE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8" y="2523"/>
                <a:ext cx="12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0" name="Oval 1950">
                <a:extLst>
                  <a:ext uri="{FF2B5EF4-FFF2-40B4-BE49-F238E27FC236}">
                    <a16:creationId xmlns:a16="http://schemas.microsoft.com/office/drawing/2014/main" id="{A7F043B6-ED24-2D0C-912F-58FEF5603D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2443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1" name="Oval 1951">
                <a:extLst>
                  <a:ext uri="{FF2B5EF4-FFF2-40B4-BE49-F238E27FC236}">
                    <a16:creationId xmlns:a16="http://schemas.microsoft.com/office/drawing/2014/main" id="{2B45C720-FEDB-AF68-4A9B-3A29E2740C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244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2" name="Oval 1952">
                <a:extLst>
                  <a:ext uri="{FF2B5EF4-FFF2-40B4-BE49-F238E27FC236}">
                    <a16:creationId xmlns:a16="http://schemas.microsoft.com/office/drawing/2014/main" id="{9648BB43-D7E4-CE4A-B92E-3E0CE59DB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7" y="2531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3" name="Oval 1953">
                <a:extLst>
                  <a:ext uri="{FF2B5EF4-FFF2-40B4-BE49-F238E27FC236}">
                    <a16:creationId xmlns:a16="http://schemas.microsoft.com/office/drawing/2014/main" id="{98F1D20A-416A-0CEC-8166-6906A97EC6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6" y="2639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4" name="Oval 1954">
                <a:extLst>
                  <a:ext uri="{FF2B5EF4-FFF2-40B4-BE49-F238E27FC236}">
                    <a16:creationId xmlns:a16="http://schemas.microsoft.com/office/drawing/2014/main" id="{7A5ADC32-99B4-2D59-A9E1-35A786C7E4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" y="2643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5" name="Oval 1955">
                <a:extLst>
                  <a:ext uri="{FF2B5EF4-FFF2-40B4-BE49-F238E27FC236}">
                    <a16:creationId xmlns:a16="http://schemas.microsoft.com/office/drawing/2014/main" id="{1DDF1690-55C9-8BE9-2FA0-31B1D25168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2" y="2697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6" name="Oval 1956">
                <a:extLst>
                  <a:ext uri="{FF2B5EF4-FFF2-40B4-BE49-F238E27FC236}">
                    <a16:creationId xmlns:a16="http://schemas.microsoft.com/office/drawing/2014/main" id="{9FEB4D18-3F00-8EC9-751E-09302A6828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6" y="2868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7" name="Oval 1957">
                <a:extLst>
                  <a:ext uri="{FF2B5EF4-FFF2-40B4-BE49-F238E27FC236}">
                    <a16:creationId xmlns:a16="http://schemas.microsoft.com/office/drawing/2014/main" id="{C2E6ED62-DD5E-31DC-1356-504643D0E4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2980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8" name="Oval 1958">
                <a:extLst>
                  <a:ext uri="{FF2B5EF4-FFF2-40B4-BE49-F238E27FC236}">
                    <a16:creationId xmlns:a16="http://schemas.microsoft.com/office/drawing/2014/main" id="{9E83B91B-8B71-22E0-DDEE-36D9586390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2" y="2985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9" name="Oval 1959">
                <a:extLst>
                  <a:ext uri="{FF2B5EF4-FFF2-40B4-BE49-F238E27FC236}">
                    <a16:creationId xmlns:a16="http://schemas.microsoft.com/office/drawing/2014/main" id="{C2E35A23-9680-51A2-BD01-49852981E3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6" y="3018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0" name="Oval 1960">
                <a:extLst>
                  <a:ext uri="{FF2B5EF4-FFF2-40B4-BE49-F238E27FC236}">
                    <a16:creationId xmlns:a16="http://schemas.microsoft.com/office/drawing/2014/main" id="{752B68B6-C30F-0F87-B40C-E4B31BCCE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" y="3083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1" name="Oval 1961">
                <a:extLst>
                  <a:ext uri="{FF2B5EF4-FFF2-40B4-BE49-F238E27FC236}">
                    <a16:creationId xmlns:a16="http://schemas.microsoft.com/office/drawing/2014/main" id="{7FBB7152-2F1E-8E2A-1C9C-9AE1013B79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" y="3086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2" name="Oval 1962">
                <a:extLst>
                  <a:ext uri="{FF2B5EF4-FFF2-40B4-BE49-F238E27FC236}">
                    <a16:creationId xmlns:a16="http://schemas.microsoft.com/office/drawing/2014/main" id="{284D52F3-B540-785F-8CD7-CDD8E89DA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8" y="3049"/>
                <a:ext cx="14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3" name="Oval 1963">
                <a:extLst>
                  <a:ext uri="{FF2B5EF4-FFF2-40B4-BE49-F238E27FC236}">
                    <a16:creationId xmlns:a16="http://schemas.microsoft.com/office/drawing/2014/main" id="{5D370969-B174-AA09-C23B-A1E1A9920E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1" y="3054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4" name="Oval 1964">
                <a:extLst>
                  <a:ext uri="{FF2B5EF4-FFF2-40B4-BE49-F238E27FC236}">
                    <a16:creationId xmlns:a16="http://schemas.microsoft.com/office/drawing/2014/main" id="{2F6D1D9D-6C3E-3AB6-5DD2-A08BE585B3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3" y="3079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5" name="Oval 1965">
                <a:extLst>
                  <a:ext uri="{FF2B5EF4-FFF2-40B4-BE49-F238E27FC236}">
                    <a16:creationId xmlns:a16="http://schemas.microsoft.com/office/drawing/2014/main" id="{8D5D55BC-AD6B-67AE-CDB8-4F2B6C9DEF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6" y="308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6" name="Oval 1966">
                <a:extLst>
                  <a:ext uri="{FF2B5EF4-FFF2-40B4-BE49-F238E27FC236}">
                    <a16:creationId xmlns:a16="http://schemas.microsoft.com/office/drawing/2014/main" id="{2D62FF65-811B-5AFD-1302-5F2B3A810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4" y="3054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7" name="Oval 1967">
                <a:extLst>
                  <a:ext uri="{FF2B5EF4-FFF2-40B4-BE49-F238E27FC236}">
                    <a16:creationId xmlns:a16="http://schemas.microsoft.com/office/drawing/2014/main" id="{7D4D2BC5-FE66-44C6-47C7-E657A1EC76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4" y="2945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8" name="Oval 1968">
                <a:extLst>
                  <a:ext uri="{FF2B5EF4-FFF2-40B4-BE49-F238E27FC236}">
                    <a16:creationId xmlns:a16="http://schemas.microsoft.com/office/drawing/2014/main" id="{A144F2D0-9FF3-03BC-8E66-3A4F042AE1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7" y="294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9" name="Oval 1969">
                <a:extLst>
                  <a:ext uri="{FF2B5EF4-FFF2-40B4-BE49-F238E27FC236}">
                    <a16:creationId xmlns:a16="http://schemas.microsoft.com/office/drawing/2014/main" id="{E04E7900-4D52-B722-B922-FA3B2EB473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3" y="2915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0" name="Oval 1970">
                <a:extLst>
                  <a:ext uri="{FF2B5EF4-FFF2-40B4-BE49-F238E27FC236}">
                    <a16:creationId xmlns:a16="http://schemas.microsoft.com/office/drawing/2014/main" id="{3AF13388-7C4D-E964-1DBB-CDB96E3347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6" y="2918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1" name="Oval 1971">
                <a:extLst>
                  <a:ext uri="{FF2B5EF4-FFF2-40B4-BE49-F238E27FC236}">
                    <a16:creationId xmlns:a16="http://schemas.microsoft.com/office/drawing/2014/main" id="{6C7EBC96-BCC4-A406-D210-4D0CEF70D5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4" y="2880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2" name="Oval 1972">
                <a:extLst>
                  <a:ext uri="{FF2B5EF4-FFF2-40B4-BE49-F238E27FC236}">
                    <a16:creationId xmlns:a16="http://schemas.microsoft.com/office/drawing/2014/main" id="{130EDFFF-2DC3-29AA-BF41-EF5E3B54AB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7" y="288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3" name="Oval 1973">
                <a:extLst>
                  <a:ext uri="{FF2B5EF4-FFF2-40B4-BE49-F238E27FC236}">
                    <a16:creationId xmlns:a16="http://schemas.microsoft.com/office/drawing/2014/main" id="{0FA50156-6650-4ECF-8AA8-59FA0DA917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7" y="2765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4" name="Oval 1974">
                <a:extLst>
                  <a:ext uri="{FF2B5EF4-FFF2-40B4-BE49-F238E27FC236}">
                    <a16:creationId xmlns:a16="http://schemas.microsoft.com/office/drawing/2014/main" id="{DEBAF240-7B0A-44D0-81DE-D314C98EED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4" y="3016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5" name="Oval 1975">
                <a:extLst>
                  <a:ext uri="{FF2B5EF4-FFF2-40B4-BE49-F238E27FC236}">
                    <a16:creationId xmlns:a16="http://schemas.microsoft.com/office/drawing/2014/main" id="{8F9D2482-9225-C184-0B9E-E58080E2A1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" y="301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6" name="Freeform 1976">
                <a:extLst>
                  <a:ext uri="{FF2B5EF4-FFF2-40B4-BE49-F238E27FC236}">
                    <a16:creationId xmlns:a16="http://schemas.microsoft.com/office/drawing/2014/main" id="{631ACE00-C105-00BD-0C03-E99A6CE80D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" y="3053"/>
                <a:ext cx="19" cy="14"/>
              </a:xfrm>
              <a:custGeom>
                <a:avLst/>
                <a:gdLst>
                  <a:gd name="T0" fmla="*/ 13 w 12"/>
                  <a:gd name="T1" fmla="*/ 0 h 9"/>
                  <a:gd name="T2" fmla="*/ 33 w 12"/>
                  <a:gd name="T3" fmla="*/ 22 h 9"/>
                  <a:gd name="T4" fmla="*/ 16 w 12"/>
                  <a:gd name="T5" fmla="*/ 8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3" y="0"/>
                    </a:moveTo>
                    <a:cubicBezTo>
                      <a:pt x="0" y="4"/>
                      <a:pt x="4" y="9"/>
                      <a:pt x="8" y="6"/>
                    </a:cubicBezTo>
                    <a:cubicBezTo>
                      <a:pt x="12" y="3"/>
                      <a:pt x="7" y="0"/>
                      <a:pt x="4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7" name="Freeform 1977">
                <a:extLst>
                  <a:ext uri="{FF2B5EF4-FFF2-40B4-BE49-F238E27FC236}">
                    <a16:creationId xmlns:a16="http://schemas.microsoft.com/office/drawing/2014/main" id="{586A406F-75D5-14E7-1F1F-A273F82E4E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" y="2323"/>
                <a:ext cx="1445" cy="1243"/>
              </a:xfrm>
              <a:custGeom>
                <a:avLst/>
                <a:gdLst>
                  <a:gd name="T0" fmla="*/ 3620 w 912"/>
                  <a:gd name="T1" fmla="*/ 1202 h 787"/>
                  <a:gd name="T2" fmla="*/ 3497 w 912"/>
                  <a:gd name="T3" fmla="*/ 1063 h 787"/>
                  <a:gd name="T4" fmla="*/ 3536 w 912"/>
                  <a:gd name="T5" fmla="*/ 1305 h 787"/>
                  <a:gd name="T6" fmla="*/ 3253 w 912"/>
                  <a:gd name="T7" fmla="*/ 1597 h 787"/>
                  <a:gd name="T8" fmla="*/ 2621 w 912"/>
                  <a:gd name="T9" fmla="*/ 1756 h 787"/>
                  <a:gd name="T10" fmla="*/ 2770 w 912"/>
                  <a:gd name="T11" fmla="*/ 1224 h 787"/>
                  <a:gd name="T12" fmla="*/ 2752 w 912"/>
                  <a:gd name="T13" fmla="*/ 641 h 787"/>
                  <a:gd name="T14" fmla="*/ 2925 w 912"/>
                  <a:gd name="T15" fmla="*/ 594 h 787"/>
                  <a:gd name="T16" fmla="*/ 3153 w 912"/>
                  <a:gd name="T17" fmla="*/ 689 h 787"/>
                  <a:gd name="T18" fmla="*/ 3199 w 912"/>
                  <a:gd name="T19" fmla="*/ 667 h 787"/>
                  <a:gd name="T20" fmla="*/ 2952 w 912"/>
                  <a:gd name="T21" fmla="*/ 529 h 787"/>
                  <a:gd name="T22" fmla="*/ 2694 w 912"/>
                  <a:gd name="T23" fmla="*/ 599 h 787"/>
                  <a:gd name="T24" fmla="*/ 2676 w 912"/>
                  <a:gd name="T25" fmla="*/ 21 h 787"/>
                  <a:gd name="T26" fmla="*/ 2633 w 912"/>
                  <a:gd name="T27" fmla="*/ 35 h 787"/>
                  <a:gd name="T28" fmla="*/ 2660 w 912"/>
                  <a:gd name="T29" fmla="*/ 728 h 787"/>
                  <a:gd name="T30" fmla="*/ 2667 w 912"/>
                  <a:gd name="T31" fmla="*/ 1170 h 787"/>
                  <a:gd name="T32" fmla="*/ 2445 w 912"/>
                  <a:gd name="T33" fmla="*/ 1632 h 787"/>
                  <a:gd name="T34" fmla="*/ 2071 w 912"/>
                  <a:gd name="T35" fmla="*/ 1734 h 787"/>
                  <a:gd name="T36" fmla="*/ 1790 w 912"/>
                  <a:gd name="T37" fmla="*/ 1308 h 787"/>
                  <a:gd name="T38" fmla="*/ 1775 w 912"/>
                  <a:gd name="T39" fmla="*/ 970 h 787"/>
                  <a:gd name="T40" fmla="*/ 1803 w 912"/>
                  <a:gd name="T41" fmla="*/ 851 h 787"/>
                  <a:gd name="T42" fmla="*/ 1976 w 912"/>
                  <a:gd name="T43" fmla="*/ 651 h 787"/>
                  <a:gd name="T44" fmla="*/ 2234 w 912"/>
                  <a:gd name="T45" fmla="*/ 654 h 787"/>
                  <a:gd name="T46" fmla="*/ 2470 w 912"/>
                  <a:gd name="T47" fmla="*/ 529 h 787"/>
                  <a:gd name="T48" fmla="*/ 2526 w 912"/>
                  <a:gd name="T49" fmla="*/ 444 h 787"/>
                  <a:gd name="T50" fmla="*/ 2431 w 912"/>
                  <a:gd name="T51" fmla="*/ 496 h 787"/>
                  <a:gd name="T52" fmla="*/ 2226 w 912"/>
                  <a:gd name="T53" fmla="*/ 584 h 787"/>
                  <a:gd name="T54" fmla="*/ 1966 w 912"/>
                  <a:gd name="T55" fmla="*/ 578 h 787"/>
                  <a:gd name="T56" fmla="*/ 1833 w 912"/>
                  <a:gd name="T57" fmla="*/ 584 h 787"/>
                  <a:gd name="T58" fmla="*/ 1489 w 912"/>
                  <a:gd name="T59" fmla="*/ 341 h 787"/>
                  <a:gd name="T60" fmla="*/ 1459 w 912"/>
                  <a:gd name="T61" fmla="*/ 387 h 787"/>
                  <a:gd name="T62" fmla="*/ 1762 w 912"/>
                  <a:gd name="T63" fmla="*/ 594 h 787"/>
                  <a:gd name="T64" fmla="*/ 1756 w 912"/>
                  <a:gd name="T65" fmla="*/ 749 h 787"/>
                  <a:gd name="T66" fmla="*/ 1735 w 912"/>
                  <a:gd name="T67" fmla="*/ 836 h 787"/>
                  <a:gd name="T68" fmla="*/ 1706 w 912"/>
                  <a:gd name="T69" fmla="*/ 952 h 787"/>
                  <a:gd name="T70" fmla="*/ 1722 w 912"/>
                  <a:gd name="T71" fmla="*/ 1335 h 787"/>
                  <a:gd name="T72" fmla="*/ 1526 w 912"/>
                  <a:gd name="T73" fmla="*/ 1769 h 787"/>
                  <a:gd name="T74" fmla="*/ 1285 w 912"/>
                  <a:gd name="T75" fmla="*/ 1741 h 787"/>
                  <a:gd name="T76" fmla="*/ 1049 w 912"/>
                  <a:gd name="T77" fmla="*/ 1627 h 787"/>
                  <a:gd name="T78" fmla="*/ 680 w 912"/>
                  <a:gd name="T79" fmla="*/ 1481 h 787"/>
                  <a:gd name="T80" fmla="*/ 63 w 912"/>
                  <a:gd name="T81" fmla="*/ 1361 h 787"/>
                  <a:gd name="T82" fmla="*/ 5 w 912"/>
                  <a:gd name="T83" fmla="*/ 1399 h 787"/>
                  <a:gd name="T84" fmla="*/ 73 w 912"/>
                  <a:gd name="T85" fmla="*/ 1415 h 787"/>
                  <a:gd name="T86" fmla="*/ 390 w 912"/>
                  <a:gd name="T87" fmla="*/ 1605 h 787"/>
                  <a:gd name="T88" fmla="*/ 469 w 912"/>
                  <a:gd name="T89" fmla="*/ 1529 h 787"/>
                  <a:gd name="T90" fmla="*/ 667 w 912"/>
                  <a:gd name="T91" fmla="*/ 1549 h 787"/>
                  <a:gd name="T92" fmla="*/ 987 w 912"/>
                  <a:gd name="T93" fmla="*/ 1701 h 787"/>
                  <a:gd name="T94" fmla="*/ 1237 w 912"/>
                  <a:gd name="T95" fmla="*/ 1868 h 787"/>
                  <a:gd name="T96" fmla="*/ 1714 w 912"/>
                  <a:gd name="T97" fmla="*/ 1951 h 787"/>
                  <a:gd name="T98" fmla="*/ 1795 w 912"/>
                  <a:gd name="T99" fmla="*/ 2747 h 787"/>
                  <a:gd name="T100" fmla="*/ 2320 w 912"/>
                  <a:gd name="T101" fmla="*/ 3081 h 787"/>
                  <a:gd name="T102" fmla="*/ 2741 w 912"/>
                  <a:gd name="T103" fmla="*/ 2549 h 787"/>
                  <a:gd name="T104" fmla="*/ 3294 w 912"/>
                  <a:gd name="T105" fmla="*/ 1654 h 787"/>
                  <a:gd name="T106" fmla="*/ 3416 w 912"/>
                  <a:gd name="T107" fmla="*/ 1611 h 787"/>
                  <a:gd name="T108" fmla="*/ 3505 w 912"/>
                  <a:gd name="T109" fmla="*/ 1747 h 787"/>
                  <a:gd name="T110" fmla="*/ 3492 w 912"/>
                  <a:gd name="T111" fmla="*/ 1584 h 787"/>
                  <a:gd name="T112" fmla="*/ 3603 w 912"/>
                  <a:gd name="T113" fmla="*/ 1327 h 787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912" h="787">
                    <a:moveTo>
                      <a:pt x="906" y="337"/>
                    </a:moveTo>
                    <a:cubicBezTo>
                      <a:pt x="911" y="325"/>
                      <a:pt x="912" y="314"/>
                      <a:pt x="910" y="305"/>
                    </a:cubicBezTo>
                    <a:cubicBezTo>
                      <a:pt x="907" y="290"/>
                      <a:pt x="898" y="279"/>
                      <a:pt x="888" y="269"/>
                    </a:cubicBezTo>
                    <a:cubicBezTo>
                      <a:pt x="886" y="267"/>
                      <a:pt x="882" y="267"/>
                      <a:pt x="879" y="270"/>
                    </a:cubicBezTo>
                    <a:cubicBezTo>
                      <a:pt x="877" y="272"/>
                      <a:pt x="877" y="276"/>
                      <a:pt x="880" y="278"/>
                    </a:cubicBezTo>
                    <a:cubicBezTo>
                      <a:pt x="892" y="290"/>
                      <a:pt x="899" y="305"/>
                      <a:pt x="889" y="331"/>
                    </a:cubicBezTo>
                    <a:cubicBezTo>
                      <a:pt x="879" y="357"/>
                      <a:pt x="861" y="377"/>
                      <a:pt x="829" y="398"/>
                    </a:cubicBezTo>
                    <a:cubicBezTo>
                      <a:pt x="818" y="405"/>
                      <a:pt x="818" y="405"/>
                      <a:pt x="818" y="405"/>
                    </a:cubicBezTo>
                    <a:cubicBezTo>
                      <a:pt x="788" y="425"/>
                      <a:pt x="742" y="480"/>
                      <a:pt x="705" y="477"/>
                    </a:cubicBezTo>
                    <a:cubicBezTo>
                      <a:pt x="705" y="477"/>
                      <a:pt x="668" y="471"/>
                      <a:pt x="659" y="446"/>
                    </a:cubicBezTo>
                    <a:cubicBezTo>
                      <a:pt x="651" y="419"/>
                      <a:pt x="656" y="398"/>
                      <a:pt x="669" y="374"/>
                    </a:cubicBezTo>
                    <a:cubicBezTo>
                      <a:pt x="680" y="355"/>
                      <a:pt x="690" y="332"/>
                      <a:pt x="696" y="311"/>
                    </a:cubicBezTo>
                    <a:cubicBezTo>
                      <a:pt x="712" y="262"/>
                      <a:pt x="709" y="242"/>
                      <a:pt x="692" y="194"/>
                    </a:cubicBezTo>
                    <a:cubicBezTo>
                      <a:pt x="692" y="194"/>
                      <a:pt x="684" y="179"/>
                      <a:pt x="692" y="163"/>
                    </a:cubicBezTo>
                    <a:cubicBezTo>
                      <a:pt x="694" y="154"/>
                      <a:pt x="698" y="149"/>
                      <a:pt x="703" y="146"/>
                    </a:cubicBezTo>
                    <a:cubicBezTo>
                      <a:pt x="711" y="142"/>
                      <a:pt x="723" y="146"/>
                      <a:pt x="735" y="151"/>
                    </a:cubicBezTo>
                    <a:cubicBezTo>
                      <a:pt x="752" y="156"/>
                      <a:pt x="752" y="156"/>
                      <a:pt x="752" y="156"/>
                    </a:cubicBezTo>
                    <a:cubicBezTo>
                      <a:pt x="768" y="161"/>
                      <a:pt x="783" y="162"/>
                      <a:pt x="793" y="175"/>
                    </a:cubicBezTo>
                    <a:cubicBezTo>
                      <a:pt x="795" y="178"/>
                      <a:pt x="798" y="179"/>
                      <a:pt x="801" y="178"/>
                    </a:cubicBezTo>
                    <a:cubicBezTo>
                      <a:pt x="804" y="176"/>
                      <a:pt x="805" y="172"/>
                      <a:pt x="804" y="169"/>
                    </a:cubicBezTo>
                    <a:cubicBezTo>
                      <a:pt x="797" y="157"/>
                      <a:pt x="776" y="145"/>
                      <a:pt x="757" y="139"/>
                    </a:cubicBezTo>
                    <a:cubicBezTo>
                      <a:pt x="742" y="134"/>
                      <a:pt x="742" y="134"/>
                      <a:pt x="742" y="134"/>
                    </a:cubicBezTo>
                    <a:cubicBezTo>
                      <a:pt x="726" y="128"/>
                      <a:pt x="710" y="123"/>
                      <a:pt x="695" y="130"/>
                    </a:cubicBezTo>
                    <a:cubicBezTo>
                      <a:pt x="687" y="134"/>
                      <a:pt x="681" y="142"/>
                      <a:pt x="677" y="152"/>
                    </a:cubicBezTo>
                    <a:cubicBezTo>
                      <a:pt x="670" y="133"/>
                      <a:pt x="668" y="120"/>
                      <a:pt x="674" y="104"/>
                    </a:cubicBezTo>
                    <a:cubicBezTo>
                      <a:pt x="685" y="73"/>
                      <a:pt x="681" y="28"/>
                      <a:pt x="673" y="5"/>
                    </a:cubicBezTo>
                    <a:cubicBezTo>
                      <a:pt x="672" y="2"/>
                      <a:pt x="669" y="0"/>
                      <a:pt x="666" y="1"/>
                    </a:cubicBezTo>
                    <a:cubicBezTo>
                      <a:pt x="662" y="2"/>
                      <a:pt x="660" y="6"/>
                      <a:pt x="662" y="9"/>
                    </a:cubicBezTo>
                    <a:cubicBezTo>
                      <a:pt x="669" y="31"/>
                      <a:pt x="666" y="73"/>
                      <a:pt x="657" y="98"/>
                    </a:cubicBezTo>
                    <a:cubicBezTo>
                      <a:pt x="647" y="125"/>
                      <a:pt x="655" y="146"/>
                      <a:pt x="669" y="185"/>
                    </a:cubicBezTo>
                    <a:cubicBezTo>
                      <a:pt x="675" y="200"/>
                      <a:pt x="675" y="200"/>
                      <a:pt x="675" y="200"/>
                    </a:cubicBezTo>
                    <a:cubicBezTo>
                      <a:pt x="691" y="245"/>
                      <a:pt x="685" y="251"/>
                      <a:pt x="670" y="297"/>
                    </a:cubicBezTo>
                    <a:cubicBezTo>
                      <a:pt x="664" y="316"/>
                      <a:pt x="663" y="343"/>
                      <a:pt x="652" y="362"/>
                    </a:cubicBezTo>
                    <a:cubicBezTo>
                      <a:pt x="643" y="379"/>
                      <a:pt x="626" y="396"/>
                      <a:pt x="615" y="414"/>
                    </a:cubicBezTo>
                    <a:cubicBezTo>
                      <a:pt x="612" y="420"/>
                      <a:pt x="595" y="432"/>
                      <a:pt x="589" y="433"/>
                    </a:cubicBezTo>
                    <a:cubicBezTo>
                      <a:pt x="570" y="437"/>
                      <a:pt x="543" y="437"/>
                      <a:pt x="521" y="440"/>
                    </a:cubicBezTo>
                    <a:cubicBezTo>
                      <a:pt x="491" y="445"/>
                      <a:pt x="490" y="431"/>
                      <a:pt x="478" y="413"/>
                    </a:cubicBezTo>
                    <a:cubicBezTo>
                      <a:pt x="467" y="399"/>
                      <a:pt x="458" y="350"/>
                      <a:pt x="450" y="332"/>
                    </a:cubicBezTo>
                    <a:cubicBezTo>
                      <a:pt x="448" y="326"/>
                      <a:pt x="445" y="319"/>
                      <a:pt x="443" y="313"/>
                    </a:cubicBezTo>
                    <a:cubicBezTo>
                      <a:pt x="437" y="291"/>
                      <a:pt x="442" y="269"/>
                      <a:pt x="446" y="246"/>
                    </a:cubicBezTo>
                    <a:cubicBezTo>
                      <a:pt x="448" y="238"/>
                      <a:pt x="448" y="238"/>
                      <a:pt x="448" y="238"/>
                    </a:cubicBezTo>
                    <a:cubicBezTo>
                      <a:pt x="453" y="216"/>
                      <a:pt x="453" y="216"/>
                      <a:pt x="453" y="216"/>
                    </a:cubicBezTo>
                    <a:cubicBezTo>
                      <a:pt x="455" y="209"/>
                      <a:pt x="457" y="203"/>
                      <a:pt x="458" y="196"/>
                    </a:cubicBezTo>
                    <a:cubicBezTo>
                      <a:pt x="465" y="182"/>
                      <a:pt x="481" y="168"/>
                      <a:pt x="497" y="165"/>
                    </a:cubicBezTo>
                    <a:cubicBezTo>
                      <a:pt x="507" y="163"/>
                      <a:pt x="517" y="164"/>
                      <a:pt x="528" y="165"/>
                    </a:cubicBezTo>
                    <a:cubicBezTo>
                      <a:pt x="539" y="166"/>
                      <a:pt x="551" y="167"/>
                      <a:pt x="562" y="166"/>
                    </a:cubicBezTo>
                    <a:cubicBezTo>
                      <a:pt x="580" y="163"/>
                      <a:pt x="608" y="151"/>
                      <a:pt x="618" y="139"/>
                    </a:cubicBezTo>
                    <a:cubicBezTo>
                      <a:pt x="621" y="134"/>
                      <a:pt x="621" y="134"/>
                      <a:pt x="621" y="134"/>
                    </a:cubicBezTo>
                    <a:cubicBezTo>
                      <a:pt x="625" y="129"/>
                      <a:pt x="628" y="124"/>
                      <a:pt x="632" y="122"/>
                    </a:cubicBezTo>
                    <a:cubicBezTo>
                      <a:pt x="635" y="120"/>
                      <a:pt x="636" y="116"/>
                      <a:pt x="635" y="113"/>
                    </a:cubicBezTo>
                    <a:cubicBezTo>
                      <a:pt x="633" y="110"/>
                      <a:pt x="629" y="109"/>
                      <a:pt x="626" y="111"/>
                    </a:cubicBezTo>
                    <a:cubicBezTo>
                      <a:pt x="619" y="114"/>
                      <a:pt x="615" y="121"/>
                      <a:pt x="611" y="126"/>
                    </a:cubicBezTo>
                    <a:cubicBezTo>
                      <a:pt x="608" y="131"/>
                      <a:pt x="608" y="131"/>
                      <a:pt x="608" y="131"/>
                    </a:cubicBezTo>
                    <a:cubicBezTo>
                      <a:pt x="601" y="139"/>
                      <a:pt x="575" y="146"/>
                      <a:pt x="560" y="148"/>
                    </a:cubicBezTo>
                    <a:cubicBezTo>
                      <a:pt x="550" y="149"/>
                      <a:pt x="540" y="148"/>
                      <a:pt x="530" y="147"/>
                    </a:cubicBezTo>
                    <a:cubicBezTo>
                      <a:pt x="518" y="146"/>
                      <a:pt x="506" y="145"/>
                      <a:pt x="494" y="147"/>
                    </a:cubicBezTo>
                    <a:cubicBezTo>
                      <a:pt x="487" y="148"/>
                      <a:pt x="480" y="151"/>
                      <a:pt x="473" y="155"/>
                    </a:cubicBezTo>
                    <a:cubicBezTo>
                      <a:pt x="469" y="158"/>
                      <a:pt x="463" y="161"/>
                      <a:pt x="461" y="148"/>
                    </a:cubicBezTo>
                    <a:cubicBezTo>
                      <a:pt x="455" y="117"/>
                      <a:pt x="428" y="107"/>
                      <a:pt x="404" y="98"/>
                    </a:cubicBezTo>
                    <a:cubicBezTo>
                      <a:pt x="394" y="94"/>
                      <a:pt x="379" y="91"/>
                      <a:pt x="374" y="87"/>
                    </a:cubicBezTo>
                    <a:cubicBezTo>
                      <a:pt x="371" y="85"/>
                      <a:pt x="367" y="86"/>
                      <a:pt x="365" y="89"/>
                    </a:cubicBezTo>
                    <a:cubicBezTo>
                      <a:pt x="363" y="92"/>
                      <a:pt x="364" y="96"/>
                      <a:pt x="367" y="98"/>
                    </a:cubicBezTo>
                    <a:cubicBezTo>
                      <a:pt x="373" y="102"/>
                      <a:pt x="387" y="111"/>
                      <a:pt x="398" y="115"/>
                    </a:cubicBezTo>
                    <a:cubicBezTo>
                      <a:pt x="420" y="123"/>
                      <a:pt x="440" y="130"/>
                      <a:pt x="443" y="151"/>
                    </a:cubicBezTo>
                    <a:cubicBezTo>
                      <a:pt x="445" y="164"/>
                      <a:pt x="444" y="177"/>
                      <a:pt x="441" y="190"/>
                    </a:cubicBezTo>
                    <a:cubicBezTo>
                      <a:pt x="441" y="190"/>
                      <a:pt x="441" y="190"/>
                      <a:pt x="441" y="190"/>
                    </a:cubicBezTo>
                    <a:cubicBezTo>
                      <a:pt x="440" y="191"/>
                      <a:pt x="440" y="193"/>
                      <a:pt x="440" y="194"/>
                    </a:cubicBezTo>
                    <a:cubicBezTo>
                      <a:pt x="439" y="200"/>
                      <a:pt x="437" y="206"/>
                      <a:pt x="436" y="212"/>
                    </a:cubicBezTo>
                    <a:cubicBezTo>
                      <a:pt x="430" y="235"/>
                      <a:pt x="430" y="235"/>
                      <a:pt x="430" y="235"/>
                    </a:cubicBezTo>
                    <a:cubicBezTo>
                      <a:pt x="429" y="242"/>
                      <a:pt x="429" y="242"/>
                      <a:pt x="429" y="242"/>
                    </a:cubicBezTo>
                    <a:cubicBezTo>
                      <a:pt x="424" y="266"/>
                      <a:pt x="419" y="292"/>
                      <a:pt x="426" y="318"/>
                    </a:cubicBezTo>
                    <a:cubicBezTo>
                      <a:pt x="428" y="325"/>
                      <a:pt x="431" y="332"/>
                      <a:pt x="433" y="339"/>
                    </a:cubicBezTo>
                    <a:cubicBezTo>
                      <a:pt x="438" y="350"/>
                      <a:pt x="445" y="384"/>
                      <a:pt x="439" y="420"/>
                    </a:cubicBezTo>
                    <a:cubicBezTo>
                      <a:pt x="429" y="453"/>
                      <a:pt x="407" y="447"/>
                      <a:pt x="384" y="449"/>
                    </a:cubicBezTo>
                    <a:cubicBezTo>
                      <a:pt x="384" y="449"/>
                      <a:pt x="367" y="448"/>
                      <a:pt x="367" y="448"/>
                    </a:cubicBezTo>
                    <a:cubicBezTo>
                      <a:pt x="351" y="448"/>
                      <a:pt x="336" y="447"/>
                      <a:pt x="323" y="442"/>
                    </a:cubicBezTo>
                    <a:cubicBezTo>
                      <a:pt x="306" y="436"/>
                      <a:pt x="285" y="428"/>
                      <a:pt x="267" y="415"/>
                    </a:cubicBezTo>
                    <a:cubicBezTo>
                      <a:pt x="264" y="413"/>
                      <a:pt x="264" y="413"/>
                      <a:pt x="264" y="413"/>
                    </a:cubicBezTo>
                    <a:cubicBezTo>
                      <a:pt x="249" y="403"/>
                      <a:pt x="235" y="393"/>
                      <a:pt x="216" y="386"/>
                    </a:cubicBezTo>
                    <a:cubicBezTo>
                      <a:pt x="201" y="381"/>
                      <a:pt x="186" y="378"/>
                      <a:pt x="171" y="376"/>
                    </a:cubicBezTo>
                    <a:cubicBezTo>
                      <a:pt x="149" y="372"/>
                      <a:pt x="129" y="368"/>
                      <a:pt x="110" y="358"/>
                    </a:cubicBezTo>
                    <a:cubicBezTo>
                      <a:pt x="73" y="337"/>
                      <a:pt x="43" y="342"/>
                      <a:pt x="16" y="346"/>
                    </a:cubicBezTo>
                    <a:cubicBezTo>
                      <a:pt x="6" y="348"/>
                      <a:pt x="6" y="348"/>
                      <a:pt x="6" y="348"/>
                    </a:cubicBezTo>
                    <a:cubicBezTo>
                      <a:pt x="2" y="349"/>
                      <a:pt x="0" y="352"/>
                      <a:pt x="1" y="355"/>
                    </a:cubicBezTo>
                    <a:cubicBezTo>
                      <a:pt x="1" y="359"/>
                      <a:pt x="4" y="361"/>
                      <a:pt x="8" y="360"/>
                    </a:cubicBezTo>
                    <a:cubicBezTo>
                      <a:pt x="18" y="359"/>
                      <a:pt x="18" y="359"/>
                      <a:pt x="18" y="359"/>
                    </a:cubicBezTo>
                    <a:cubicBezTo>
                      <a:pt x="41" y="355"/>
                      <a:pt x="66" y="356"/>
                      <a:pt x="96" y="370"/>
                    </a:cubicBezTo>
                    <a:cubicBezTo>
                      <a:pt x="108" y="378"/>
                      <a:pt x="98" y="401"/>
                      <a:pt x="98" y="407"/>
                    </a:cubicBezTo>
                    <a:cubicBezTo>
                      <a:pt x="98" y="409"/>
                      <a:pt x="100" y="411"/>
                      <a:pt x="102" y="411"/>
                    </a:cubicBezTo>
                    <a:cubicBezTo>
                      <a:pt x="105" y="411"/>
                      <a:pt x="115" y="396"/>
                      <a:pt x="118" y="388"/>
                    </a:cubicBezTo>
                    <a:cubicBezTo>
                      <a:pt x="121" y="381"/>
                      <a:pt x="139" y="387"/>
                      <a:pt x="143" y="388"/>
                    </a:cubicBezTo>
                    <a:cubicBezTo>
                      <a:pt x="151" y="390"/>
                      <a:pt x="160" y="392"/>
                      <a:pt x="168" y="393"/>
                    </a:cubicBezTo>
                    <a:cubicBezTo>
                      <a:pt x="182" y="396"/>
                      <a:pt x="190" y="400"/>
                      <a:pt x="204" y="405"/>
                    </a:cubicBezTo>
                    <a:cubicBezTo>
                      <a:pt x="220" y="410"/>
                      <a:pt x="234" y="422"/>
                      <a:pt x="248" y="432"/>
                    </a:cubicBezTo>
                    <a:cubicBezTo>
                      <a:pt x="251" y="434"/>
                      <a:pt x="251" y="434"/>
                      <a:pt x="251" y="434"/>
                    </a:cubicBezTo>
                    <a:cubicBezTo>
                      <a:pt x="271" y="448"/>
                      <a:pt x="293" y="467"/>
                      <a:pt x="311" y="474"/>
                    </a:cubicBezTo>
                    <a:cubicBezTo>
                      <a:pt x="328" y="479"/>
                      <a:pt x="352" y="478"/>
                      <a:pt x="380" y="482"/>
                    </a:cubicBezTo>
                    <a:cubicBezTo>
                      <a:pt x="396" y="484"/>
                      <a:pt x="413" y="488"/>
                      <a:pt x="431" y="495"/>
                    </a:cubicBezTo>
                    <a:cubicBezTo>
                      <a:pt x="453" y="506"/>
                      <a:pt x="465" y="525"/>
                      <a:pt x="463" y="564"/>
                    </a:cubicBezTo>
                    <a:cubicBezTo>
                      <a:pt x="462" y="604"/>
                      <a:pt x="454" y="657"/>
                      <a:pt x="451" y="697"/>
                    </a:cubicBezTo>
                    <a:cubicBezTo>
                      <a:pt x="449" y="736"/>
                      <a:pt x="442" y="757"/>
                      <a:pt x="467" y="769"/>
                    </a:cubicBezTo>
                    <a:cubicBezTo>
                      <a:pt x="493" y="782"/>
                      <a:pt x="520" y="787"/>
                      <a:pt x="583" y="782"/>
                    </a:cubicBezTo>
                    <a:cubicBezTo>
                      <a:pt x="646" y="777"/>
                      <a:pt x="650" y="780"/>
                      <a:pt x="662" y="763"/>
                    </a:cubicBezTo>
                    <a:cubicBezTo>
                      <a:pt x="674" y="747"/>
                      <a:pt x="683" y="699"/>
                      <a:pt x="689" y="647"/>
                    </a:cubicBezTo>
                    <a:cubicBezTo>
                      <a:pt x="695" y="594"/>
                      <a:pt x="685" y="553"/>
                      <a:pt x="725" y="502"/>
                    </a:cubicBezTo>
                    <a:cubicBezTo>
                      <a:pt x="777" y="454"/>
                      <a:pt x="801" y="438"/>
                      <a:pt x="828" y="420"/>
                    </a:cubicBezTo>
                    <a:cubicBezTo>
                      <a:pt x="839" y="413"/>
                      <a:pt x="839" y="413"/>
                      <a:pt x="839" y="413"/>
                    </a:cubicBezTo>
                    <a:cubicBezTo>
                      <a:pt x="842" y="411"/>
                      <a:pt x="853" y="405"/>
                      <a:pt x="859" y="409"/>
                    </a:cubicBezTo>
                    <a:cubicBezTo>
                      <a:pt x="866" y="412"/>
                      <a:pt x="873" y="423"/>
                      <a:pt x="874" y="437"/>
                    </a:cubicBezTo>
                    <a:cubicBezTo>
                      <a:pt x="875" y="441"/>
                      <a:pt x="878" y="443"/>
                      <a:pt x="881" y="443"/>
                    </a:cubicBezTo>
                    <a:cubicBezTo>
                      <a:pt x="884" y="443"/>
                      <a:pt x="887" y="440"/>
                      <a:pt x="887" y="436"/>
                    </a:cubicBezTo>
                    <a:cubicBezTo>
                      <a:pt x="886" y="430"/>
                      <a:pt x="887" y="414"/>
                      <a:pt x="878" y="402"/>
                    </a:cubicBezTo>
                    <a:cubicBezTo>
                      <a:pt x="870" y="393"/>
                      <a:pt x="876" y="384"/>
                      <a:pt x="880" y="379"/>
                    </a:cubicBezTo>
                    <a:cubicBezTo>
                      <a:pt x="892" y="366"/>
                      <a:pt x="900" y="352"/>
                      <a:pt x="906" y="33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8" name="Freeform 1978">
                <a:extLst>
                  <a:ext uri="{FF2B5EF4-FFF2-40B4-BE49-F238E27FC236}">
                    <a16:creationId xmlns:a16="http://schemas.microsoft.com/office/drawing/2014/main" id="{4922FBB8-F6B1-D9B4-1549-0B20DBB19B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3" y="2523"/>
                <a:ext cx="293" cy="481"/>
              </a:xfrm>
              <a:custGeom>
                <a:avLst/>
                <a:gdLst>
                  <a:gd name="T0" fmla="*/ 334 w 185"/>
                  <a:gd name="T1" fmla="*/ 47 h 304"/>
                  <a:gd name="T2" fmla="*/ 81 w 185"/>
                  <a:gd name="T3" fmla="*/ 345 h 304"/>
                  <a:gd name="T4" fmla="*/ 87 w 185"/>
                  <a:gd name="T5" fmla="*/ 646 h 304"/>
                  <a:gd name="T6" fmla="*/ 386 w 185"/>
                  <a:gd name="T7" fmla="*/ 926 h 304"/>
                  <a:gd name="T8" fmla="*/ 580 w 185"/>
                  <a:gd name="T9" fmla="*/ 1165 h 304"/>
                  <a:gd name="T10" fmla="*/ 710 w 185"/>
                  <a:gd name="T11" fmla="*/ 1117 h 304"/>
                  <a:gd name="T12" fmla="*/ 672 w 185"/>
                  <a:gd name="T13" fmla="*/ 824 h 304"/>
                  <a:gd name="T14" fmla="*/ 632 w 185"/>
                  <a:gd name="T15" fmla="*/ 396 h 304"/>
                  <a:gd name="T16" fmla="*/ 334 w 185"/>
                  <a:gd name="T17" fmla="*/ 47 h 30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04">
                    <a:moveTo>
                      <a:pt x="84" y="12"/>
                    </a:moveTo>
                    <a:cubicBezTo>
                      <a:pt x="53" y="25"/>
                      <a:pt x="31" y="68"/>
                      <a:pt x="20" y="87"/>
                    </a:cubicBezTo>
                    <a:cubicBezTo>
                      <a:pt x="10" y="106"/>
                      <a:pt x="0" y="149"/>
                      <a:pt x="22" y="163"/>
                    </a:cubicBezTo>
                    <a:cubicBezTo>
                      <a:pt x="43" y="178"/>
                      <a:pt x="79" y="213"/>
                      <a:pt x="97" y="234"/>
                    </a:cubicBezTo>
                    <a:cubicBezTo>
                      <a:pt x="115" y="254"/>
                      <a:pt x="136" y="285"/>
                      <a:pt x="146" y="294"/>
                    </a:cubicBezTo>
                    <a:cubicBezTo>
                      <a:pt x="155" y="304"/>
                      <a:pt x="173" y="297"/>
                      <a:pt x="179" y="282"/>
                    </a:cubicBezTo>
                    <a:cubicBezTo>
                      <a:pt x="185" y="268"/>
                      <a:pt x="172" y="235"/>
                      <a:pt x="169" y="208"/>
                    </a:cubicBezTo>
                    <a:cubicBezTo>
                      <a:pt x="167" y="182"/>
                      <a:pt x="166" y="144"/>
                      <a:pt x="159" y="100"/>
                    </a:cubicBezTo>
                    <a:cubicBezTo>
                      <a:pt x="151" y="56"/>
                      <a:pt x="106" y="0"/>
                      <a:pt x="84" y="12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9" name="Freeform 1979">
                <a:extLst>
                  <a:ext uri="{FF2B5EF4-FFF2-40B4-BE49-F238E27FC236}">
                    <a16:creationId xmlns:a16="http://schemas.microsoft.com/office/drawing/2014/main" id="{FA741DD2-6944-E9C0-0E89-8FCC4C53F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5" y="2768"/>
                <a:ext cx="224" cy="210"/>
              </a:xfrm>
              <a:custGeom>
                <a:avLst/>
                <a:gdLst>
                  <a:gd name="T0" fmla="*/ 0 w 141"/>
                  <a:gd name="T1" fmla="*/ 22 h 133"/>
                  <a:gd name="T2" fmla="*/ 116 w 141"/>
                  <a:gd name="T3" fmla="*/ 117 h 133"/>
                  <a:gd name="T4" fmla="*/ 232 w 141"/>
                  <a:gd name="T5" fmla="*/ 229 h 133"/>
                  <a:gd name="T6" fmla="*/ 434 w 141"/>
                  <a:gd name="T7" fmla="*/ 461 h 133"/>
                  <a:gd name="T8" fmla="*/ 510 w 141"/>
                  <a:gd name="T9" fmla="*/ 524 h 133"/>
                  <a:gd name="T10" fmla="*/ 532 w 141"/>
                  <a:gd name="T11" fmla="*/ 401 h 133"/>
                  <a:gd name="T12" fmla="*/ 492 w 141"/>
                  <a:gd name="T13" fmla="*/ 240 h 133"/>
                  <a:gd name="T14" fmla="*/ 485 w 141"/>
                  <a:gd name="T15" fmla="*/ 0 h 133"/>
                  <a:gd name="T16" fmla="*/ 450 w 141"/>
                  <a:gd name="T17" fmla="*/ 185 h 133"/>
                  <a:gd name="T18" fmla="*/ 300 w 141"/>
                  <a:gd name="T19" fmla="*/ 134 h 133"/>
                  <a:gd name="T20" fmla="*/ 162 w 141"/>
                  <a:gd name="T21" fmla="*/ 68 h 133"/>
                  <a:gd name="T22" fmla="*/ 13 w 141"/>
                  <a:gd name="T23" fmla="*/ 13 h 13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41" h="133">
                    <a:moveTo>
                      <a:pt x="0" y="6"/>
                    </a:moveTo>
                    <a:cubicBezTo>
                      <a:pt x="8" y="7"/>
                      <a:pt x="22" y="25"/>
                      <a:pt x="29" y="30"/>
                    </a:cubicBezTo>
                    <a:cubicBezTo>
                      <a:pt x="40" y="36"/>
                      <a:pt x="49" y="49"/>
                      <a:pt x="58" y="58"/>
                    </a:cubicBezTo>
                    <a:cubicBezTo>
                      <a:pt x="75" y="78"/>
                      <a:pt x="94" y="95"/>
                      <a:pt x="108" y="117"/>
                    </a:cubicBezTo>
                    <a:cubicBezTo>
                      <a:pt x="111" y="122"/>
                      <a:pt x="118" y="133"/>
                      <a:pt x="127" y="133"/>
                    </a:cubicBezTo>
                    <a:cubicBezTo>
                      <a:pt x="141" y="133"/>
                      <a:pt x="134" y="110"/>
                      <a:pt x="133" y="102"/>
                    </a:cubicBezTo>
                    <a:cubicBezTo>
                      <a:pt x="130" y="89"/>
                      <a:pt x="124" y="75"/>
                      <a:pt x="123" y="61"/>
                    </a:cubicBezTo>
                    <a:cubicBezTo>
                      <a:pt x="121" y="40"/>
                      <a:pt x="125" y="20"/>
                      <a:pt x="121" y="0"/>
                    </a:cubicBezTo>
                    <a:cubicBezTo>
                      <a:pt x="118" y="11"/>
                      <a:pt x="123" y="40"/>
                      <a:pt x="112" y="47"/>
                    </a:cubicBezTo>
                    <a:cubicBezTo>
                      <a:pt x="99" y="55"/>
                      <a:pt x="84" y="40"/>
                      <a:pt x="75" y="34"/>
                    </a:cubicBezTo>
                    <a:cubicBezTo>
                      <a:pt x="65" y="28"/>
                      <a:pt x="50" y="21"/>
                      <a:pt x="40" y="17"/>
                    </a:cubicBezTo>
                    <a:cubicBezTo>
                      <a:pt x="28" y="12"/>
                      <a:pt x="10" y="17"/>
                      <a:pt x="3" y="3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0" name="Freeform 1980">
                <a:extLst>
                  <a:ext uri="{FF2B5EF4-FFF2-40B4-BE49-F238E27FC236}">
                    <a16:creationId xmlns:a16="http://schemas.microsoft.com/office/drawing/2014/main" id="{0D2C4FF5-35A4-F6E9-00F3-EE95C0FA8D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1" y="2542"/>
                <a:ext cx="187" cy="155"/>
              </a:xfrm>
              <a:custGeom>
                <a:avLst/>
                <a:gdLst>
                  <a:gd name="T0" fmla="*/ 0 w 118"/>
                  <a:gd name="T1" fmla="*/ 388 h 98"/>
                  <a:gd name="T2" fmla="*/ 231 w 118"/>
                  <a:gd name="T3" fmla="*/ 52 h 98"/>
                  <a:gd name="T4" fmla="*/ 469 w 118"/>
                  <a:gd name="T5" fmla="*/ 326 h 98"/>
                  <a:gd name="T6" fmla="*/ 353 w 118"/>
                  <a:gd name="T7" fmla="*/ 225 h 98"/>
                  <a:gd name="T8" fmla="*/ 216 w 118"/>
                  <a:gd name="T9" fmla="*/ 202 h 98"/>
                  <a:gd name="T10" fmla="*/ 25 w 118"/>
                  <a:gd name="T11" fmla="*/ 356 h 9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18" h="98">
                    <a:moveTo>
                      <a:pt x="0" y="98"/>
                    </a:moveTo>
                    <a:cubicBezTo>
                      <a:pt x="16" y="71"/>
                      <a:pt x="26" y="26"/>
                      <a:pt x="58" y="13"/>
                    </a:cubicBezTo>
                    <a:cubicBezTo>
                      <a:pt x="89" y="0"/>
                      <a:pt x="111" y="62"/>
                      <a:pt x="118" y="82"/>
                    </a:cubicBezTo>
                    <a:cubicBezTo>
                      <a:pt x="112" y="71"/>
                      <a:pt x="100" y="64"/>
                      <a:pt x="89" y="57"/>
                    </a:cubicBezTo>
                    <a:cubicBezTo>
                      <a:pt x="77" y="49"/>
                      <a:pt x="66" y="47"/>
                      <a:pt x="54" y="51"/>
                    </a:cubicBezTo>
                    <a:cubicBezTo>
                      <a:pt x="41" y="56"/>
                      <a:pt x="18" y="67"/>
                      <a:pt x="6" y="90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1" name="Freeform 1981">
                <a:extLst>
                  <a:ext uri="{FF2B5EF4-FFF2-40B4-BE49-F238E27FC236}">
                    <a16:creationId xmlns:a16="http://schemas.microsoft.com/office/drawing/2014/main" id="{09D71B29-76A8-CB11-ED14-96661A55F2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3" y="2571"/>
                <a:ext cx="58" cy="31"/>
              </a:xfrm>
              <a:custGeom>
                <a:avLst/>
                <a:gdLst>
                  <a:gd name="T0" fmla="*/ 61 w 37"/>
                  <a:gd name="T1" fmla="*/ 8 h 20"/>
                  <a:gd name="T2" fmla="*/ 39 w 37"/>
                  <a:gd name="T3" fmla="*/ 67 h 20"/>
                  <a:gd name="T4" fmla="*/ 82 w 37"/>
                  <a:gd name="T5" fmla="*/ 56 h 20"/>
                  <a:gd name="T6" fmla="*/ 138 w 37"/>
                  <a:gd name="T7" fmla="*/ 67 h 20"/>
                  <a:gd name="T8" fmla="*/ 82 w 37"/>
                  <a:gd name="T9" fmla="*/ 8 h 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7" h="20">
                    <a:moveTo>
                      <a:pt x="16" y="2"/>
                    </a:moveTo>
                    <a:cubicBezTo>
                      <a:pt x="7" y="3"/>
                      <a:pt x="0" y="14"/>
                      <a:pt x="10" y="18"/>
                    </a:cubicBezTo>
                    <a:cubicBezTo>
                      <a:pt x="14" y="20"/>
                      <a:pt x="17" y="15"/>
                      <a:pt x="21" y="15"/>
                    </a:cubicBezTo>
                    <a:cubicBezTo>
                      <a:pt x="27" y="15"/>
                      <a:pt x="31" y="17"/>
                      <a:pt x="36" y="18"/>
                    </a:cubicBezTo>
                    <a:cubicBezTo>
                      <a:pt x="37" y="9"/>
                      <a:pt x="29" y="0"/>
                      <a:pt x="21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2" name="Freeform 1982">
                <a:extLst>
                  <a:ext uri="{FF2B5EF4-FFF2-40B4-BE49-F238E27FC236}">
                    <a16:creationId xmlns:a16="http://schemas.microsoft.com/office/drawing/2014/main" id="{9B8DCC76-C917-D325-CD4C-E98842EEF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4" y="2602"/>
                <a:ext cx="27" cy="21"/>
              </a:xfrm>
              <a:custGeom>
                <a:avLst/>
                <a:gdLst>
                  <a:gd name="T0" fmla="*/ 27 w 17"/>
                  <a:gd name="T1" fmla="*/ 0 h 13"/>
                  <a:gd name="T2" fmla="*/ 68 w 17"/>
                  <a:gd name="T3" fmla="*/ 21 h 13"/>
                  <a:gd name="T4" fmla="*/ 48 w 17"/>
                  <a:gd name="T5" fmla="*/ 8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13">
                    <a:moveTo>
                      <a:pt x="7" y="0"/>
                    </a:moveTo>
                    <a:cubicBezTo>
                      <a:pt x="0" y="11"/>
                      <a:pt x="16" y="13"/>
                      <a:pt x="17" y="5"/>
                    </a:cubicBezTo>
                    <a:cubicBezTo>
                      <a:pt x="16" y="3"/>
                      <a:pt x="14" y="2"/>
                      <a:pt x="1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3" name="Oval 1983">
                <a:extLst>
                  <a:ext uri="{FF2B5EF4-FFF2-40B4-BE49-F238E27FC236}">
                    <a16:creationId xmlns:a16="http://schemas.microsoft.com/office/drawing/2014/main" id="{8B48BAF5-4013-DE0F-EFC8-56CCD540D7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5" y="2683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4" name="Oval 1984">
                <a:extLst>
                  <a:ext uri="{FF2B5EF4-FFF2-40B4-BE49-F238E27FC236}">
                    <a16:creationId xmlns:a16="http://schemas.microsoft.com/office/drawing/2014/main" id="{486F1DFA-7B9D-6957-AAAA-8298C2DB99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" y="2662"/>
                <a:ext cx="108" cy="1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5" name="Oval 1985">
                <a:extLst>
                  <a:ext uri="{FF2B5EF4-FFF2-40B4-BE49-F238E27FC236}">
                    <a16:creationId xmlns:a16="http://schemas.microsoft.com/office/drawing/2014/main" id="{61087F6D-5992-C6FC-B114-3218F9831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2673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6" name="Freeform 1986">
                <a:extLst>
                  <a:ext uri="{FF2B5EF4-FFF2-40B4-BE49-F238E27FC236}">
                    <a16:creationId xmlns:a16="http://schemas.microsoft.com/office/drawing/2014/main" id="{329FC1F5-E7B2-D775-33DC-C427FBCB20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" y="2699"/>
                <a:ext cx="83" cy="68"/>
              </a:xfrm>
              <a:custGeom>
                <a:avLst/>
                <a:gdLst>
                  <a:gd name="T0" fmla="*/ 0 w 52"/>
                  <a:gd name="T1" fmla="*/ 103 h 43"/>
                  <a:gd name="T2" fmla="*/ 5 w 52"/>
                  <a:gd name="T3" fmla="*/ 128 h 43"/>
                  <a:gd name="T4" fmla="*/ 97 w 52"/>
                  <a:gd name="T5" fmla="*/ 171 h 43"/>
                  <a:gd name="T6" fmla="*/ 211 w 52"/>
                  <a:gd name="T7" fmla="*/ 68 h 43"/>
                  <a:gd name="T8" fmla="*/ 211 w 52"/>
                  <a:gd name="T9" fmla="*/ 43 h 43"/>
                  <a:gd name="T10" fmla="*/ 115 w 52"/>
                  <a:gd name="T11" fmla="*/ 0 h 43"/>
                  <a:gd name="T12" fmla="*/ 0 w 52"/>
                  <a:gd name="T13" fmla="*/ 10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3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3"/>
                      <a:pt x="24" y="43"/>
                    </a:cubicBezTo>
                    <a:cubicBezTo>
                      <a:pt x="40" y="43"/>
                      <a:pt x="52" y="32"/>
                      <a:pt x="52" y="17"/>
                    </a:cubicBezTo>
                    <a:cubicBezTo>
                      <a:pt x="52" y="15"/>
                      <a:pt x="52" y="13"/>
                      <a:pt x="52" y="11"/>
                    </a:cubicBezTo>
                    <a:cubicBezTo>
                      <a:pt x="47" y="4"/>
                      <a:pt x="38" y="0"/>
                      <a:pt x="28" y="0"/>
                    </a:cubicBezTo>
                    <a:cubicBezTo>
                      <a:pt x="13" y="0"/>
                      <a:pt x="0" y="11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7" name="Oval 1987">
                <a:extLst>
                  <a:ext uri="{FF2B5EF4-FFF2-40B4-BE49-F238E27FC236}">
                    <a16:creationId xmlns:a16="http://schemas.microsoft.com/office/drawing/2014/main" id="{0B3DFE51-A9FB-6FAF-CB41-EF3463188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9" y="2697"/>
                <a:ext cx="23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8" name="Oval 1988">
                <a:extLst>
                  <a:ext uri="{FF2B5EF4-FFF2-40B4-BE49-F238E27FC236}">
                    <a16:creationId xmlns:a16="http://schemas.microsoft.com/office/drawing/2014/main" id="{56C812C5-9B4D-1038-02D2-A6C1FB5D7B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5" y="2692"/>
                <a:ext cx="16" cy="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9" name="Freeform 1989">
                <a:extLst>
                  <a:ext uri="{FF2B5EF4-FFF2-40B4-BE49-F238E27FC236}">
                    <a16:creationId xmlns:a16="http://schemas.microsoft.com/office/drawing/2014/main" id="{70BF12D3-C357-20D9-7D5F-7F718B8A8B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" y="2730"/>
                <a:ext cx="61" cy="44"/>
              </a:xfrm>
              <a:custGeom>
                <a:avLst/>
                <a:gdLst>
                  <a:gd name="T0" fmla="*/ 157 w 38"/>
                  <a:gd name="T1" fmla="*/ 0 h 28"/>
                  <a:gd name="T2" fmla="*/ 0 w 38"/>
                  <a:gd name="T3" fmla="*/ 82 h 28"/>
                  <a:gd name="T4" fmla="*/ 157 w 38"/>
                  <a:gd name="T5" fmla="*/ 0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cubicBezTo>
                      <a:pt x="32" y="24"/>
                      <a:pt x="13" y="28"/>
                      <a:pt x="0" y="21"/>
                    </a:cubicBezTo>
                    <a:cubicBezTo>
                      <a:pt x="10" y="20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0" name="Freeform 1990">
                <a:extLst>
                  <a:ext uri="{FF2B5EF4-FFF2-40B4-BE49-F238E27FC236}">
                    <a16:creationId xmlns:a16="http://schemas.microsoft.com/office/drawing/2014/main" id="{8A0B8634-3F5E-6505-E664-196209B3C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3" y="2523"/>
                <a:ext cx="293" cy="481"/>
              </a:xfrm>
              <a:custGeom>
                <a:avLst/>
                <a:gdLst>
                  <a:gd name="T0" fmla="*/ 334 w 185"/>
                  <a:gd name="T1" fmla="*/ 47 h 304"/>
                  <a:gd name="T2" fmla="*/ 81 w 185"/>
                  <a:gd name="T3" fmla="*/ 345 h 304"/>
                  <a:gd name="T4" fmla="*/ 87 w 185"/>
                  <a:gd name="T5" fmla="*/ 646 h 304"/>
                  <a:gd name="T6" fmla="*/ 386 w 185"/>
                  <a:gd name="T7" fmla="*/ 926 h 304"/>
                  <a:gd name="T8" fmla="*/ 580 w 185"/>
                  <a:gd name="T9" fmla="*/ 1165 h 304"/>
                  <a:gd name="T10" fmla="*/ 710 w 185"/>
                  <a:gd name="T11" fmla="*/ 1117 h 304"/>
                  <a:gd name="T12" fmla="*/ 672 w 185"/>
                  <a:gd name="T13" fmla="*/ 824 h 304"/>
                  <a:gd name="T14" fmla="*/ 632 w 185"/>
                  <a:gd name="T15" fmla="*/ 396 h 304"/>
                  <a:gd name="T16" fmla="*/ 334 w 185"/>
                  <a:gd name="T17" fmla="*/ 47 h 30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04">
                    <a:moveTo>
                      <a:pt x="84" y="12"/>
                    </a:moveTo>
                    <a:cubicBezTo>
                      <a:pt x="53" y="25"/>
                      <a:pt x="31" y="68"/>
                      <a:pt x="20" y="87"/>
                    </a:cubicBezTo>
                    <a:cubicBezTo>
                      <a:pt x="10" y="106"/>
                      <a:pt x="0" y="149"/>
                      <a:pt x="22" y="163"/>
                    </a:cubicBezTo>
                    <a:cubicBezTo>
                      <a:pt x="43" y="178"/>
                      <a:pt x="79" y="213"/>
                      <a:pt x="97" y="234"/>
                    </a:cubicBezTo>
                    <a:cubicBezTo>
                      <a:pt x="115" y="254"/>
                      <a:pt x="136" y="285"/>
                      <a:pt x="146" y="294"/>
                    </a:cubicBezTo>
                    <a:cubicBezTo>
                      <a:pt x="155" y="304"/>
                      <a:pt x="173" y="297"/>
                      <a:pt x="179" y="282"/>
                    </a:cubicBezTo>
                    <a:cubicBezTo>
                      <a:pt x="185" y="268"/>
                      <a:pt x="172" y="235"/>
                      <a:pt x="169" y="208"/>
                    </a:cubicBezTo>
                    <a:cubicBezTo>
                      <a:pt x="167" y="182"/>
                      <a:pt x="166" y="144"/>
                      <a:pt x="159" y="100"/>
                    </a:cubicBezTo>
                    <a:cubicBezTo>
                      <a:pt x="151" y="56"/>
                      <a:pt x="106" y="0"/>
                      <a:pt x="84" y="1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1" name="Freeform 1991">
                <a:extLst>
                  <a:ext uri="{FF2B5EF4-FFF2-40B4-BE49-F238E27FC236}">
                    <a16:creationId xmlns:a16="http://schemas.microsoft.com/office/drawing/2014/main" id="{9311FBB9-D46D-F3BD-965E-E6BFD330A0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3" y="1988"/>
                <a:ext cx="103" cy="377"/>
              </a:xfrm>
              <a:custGeom>
                <a:avLst/>
                <a:gdLst>
                  <a:gd name="T0" fmla="*/ 258 w 65"/>
                  <a:gd name="T1" fmla="*/ 0 h 239"/>
                  <a:gd name="T2" fmla="*/ 16 w 65"/>
                  <a:gd name="T3" fmla="*/ 349 h 239"/>
                  <a:gd name="T4" fmla="*/ 108 w 65"/>
                  <a:gd name="T5" fmla="*/ 816 h 239"/>
                  <a:gd name="T6" fmla="*/ 258 w 65"/>
                  <a:gd name="T7" fmla="*/ 939 h 239"/>
                  <a:gd name="T8" fmla="*/ 258 w 65"/>
                  <a:gd name="T9" fmla="*/ 0 h 23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5" h="239">
                    <a:moveTo>
                      <a:pt x="65" y="0"/>
                    </a:moveTo>
                    <a:cubicBezTo>
                      <a:pt x="41" y="29"/>
                      <a:pt x="3" y="61"/>
                      <a:pt x="4" y="89"/>
                    </a:cubicBezTo>
                    <a:cubicBezTo>
                      <a:pt x="5" y="120"/>
                      <a:pt x="0" y="183"/>
                      <a:pt x="27" y="208"/>
                    </a:cubicBezTo>
                    <a:cubicBezTo>
                      <a:pt x="43" y="223"/>
                      <a:pt x="56" y="233"/>
                      <a:pt x="65" y="239"/>
                    </a:cubicBez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2" name="Freeform 1992">
                <a:extLst>
                  <a:ext uri="{FF2B5EF4-FFF2-40B4-BE49-F238E27FC236}">
                    <a16:creationId xmlns:a16="http://schemas.microsoft.com/office/drawing/2014/main" id="{A0715801-17D6-5367-DA8A-285B42B67A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5" y="2218"/>
                <a:ext cx="81" cy="128"/>
              </a:xfrm>
              <a:custGeom>
                <a:avLst/>
                <a:gdLst>
                  <a:gd name="T0" fmla="*/ 205 w 51"/>
                  <a:gd name="T1" fmla="*/ 60 h 81"/>
                  <a:gd name="T2" fmla="*/ 124 w 51"/>
                  <a:gd name="T3" fmla="*/ 68 h 81"/>
                  <a:gd name="T4" fmla="*/ 5 w 51"/>
                  <a:gd name="T5" fmla="*/ 0 h 81"/>
                  <a:gd name="T6" fmla="*/ 0 w 51"/>
                  <a:gd name="T7" fmla="*/ 13 h 81"/>
                  <a:gd name="T8" fmla="*/ 64 w 51"/>
                  <a:gd name="T9" fmla="*/ 193 h 81"/>
                  <a:gd name="T10" fmla="*/ 205 w 51"/>
                  <a:gd name="T11" fmla="*/ 319 h 81"/>
                  <a:gd name="T12" fmla="*/ 205 w 51"/>
                  <a:gd name="T13" fmla="*/ 60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81">
                    <a:moveTo>
                      <a:pt x="51" y="15"/>
                    </a:moveTo>
                    <a:cubicBezTo>
                      <a:pt x="46" y="18"/>
                      <a:pt x="40" y="20"/>
                      <a:pt x="31" y="17"/>
                    </a:cubicBezTo>
                    <a:cubicBezTo>
                      <a:pt x="20" y="15"/>
                      <a:pt x="10" y="7"/>
                      <a:pt x="1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19"/>
                      <a:pt x="6" y="35"/>
                      <a:pt x="16" y="49"/>
                    </a:cubicBezTo>
                    <a:cubicBezTo>
                      <a:pt x="23" y="58"/>
                      <a:pt x="38" y="73"/>
                      <a:pt x="51" y="81"/>
                    </a:cubicBezTo>
                    <a:lnTo>
                      <a:pt x="51" y="15"/>
                    </a:ln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3" name="Freeform 1993">
                <a:extLst>
                  <a:ext uri="{FF2B5EF4-FFF2-40B4-BE49-F238E27FC236}">
                    <a16:creationId xmlns:a16="http://schemas.microsoft.com/office/drawing/2014/main" id="{8A57F345-3B6A-B9AB-2ED4-B007EEF113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2015"/>
                <a:ext cx="74" cy="101"/>
              </a:xfrm>
              <a:custGeom>
                <a:avLst/>
                <a:gdLst>
                  <a:gd name="T0" fmla="*/ 184 w 47"/>
                  <a:gd name="T1" fmla="*/ 122 h 64"/>
                  <a:gd name="T2" fmla="*/ 184 w 47"/>
                  <a:gd name="T3" fmla="*/ 0 h 64"/>
                  <a:gd name="T4" fmla="*/ 0 w 47"/>
                  <a:gd name="T5" fmla="*/ 251 h 64"/>
                  <a:gd name="T6" fmla="*/ 184 w 47"/>
                  <a:gd name="T7" fmla="*/ 122 h 6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7" h="64">
                    <a:moveTo>
                      <a:pt x="47" y="31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24" y="16"/>
                      <a:pt x="8" y="37"/>
                      <a:pt x="0" y="64"/>
                    </a:cubicBezTo>
                    <a:cubicBezTo>
                      <a:pt x="13" y="43"/>
                      <a:pt x="28" y="32"/>
                      <a:pt x="47" y="31"/>
                    </a:cubicBezTo>
                    <a:close/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4" name="Freeform 1994">
                <a:extLst>
                  <a:ext uri="{FF2B5EF4-FFF2-40B4-BE49-F238E27FC236}">
                    <a16:creationId xmlns:a16="http://schemas.microsoft.com/office/drawing/2014/main" id="{732DCDB3-018F-E669-7466-7303F89C10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3" y="1988"/>
                <a:ext cx="103" cy="377"/>
              </a:xfrm>
              <a:custGeom>
                <a:avLst/>
                <a:gdLst>
                  <a:gd name="T0" fmla="*/ 258 w 65"/>
                  <a:gd name="T1" fmla="*/ 0 h 239"/>
                  <a:gd name="T2" fmla="*/ 16 w 65"/>
                  <a:gd name="T3" fmla="*/ 349 h 239"/>
                  <a:gd name="T4" fmla="*/ 108 w 65"/>
                  <a:gd name="T5" fmla="*/ 816 h 239"/>
                  <a:gd name="T6" fmla="*/ 258 w 65"/>
                  <a:gd name="T7" fmla="*/ 939 h 23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5" h="239">
                    <a:moveTo>
                      <a:pt x="65" y="0"/>
                    </a:moveTo>
                    <a:cubicBezTo>
                      <a:pt x="41" y="29"/>
                      <a:pt x="3" y="61"/>
                      <a:pt x="4" y="89"/>
                    </a:cubicBezTo>
                    <a:cubicBezTo>
                      <a:pt x="5" y="120"/>
                      <a:pt x="0" y="183"/>
                      <a:pt x="27" y="208"/>
                    </a:cubicBezTo>
                    <a:cubicBezTo>
                      <a:pt x="43" y="223"/>
                      <a:pt x="56" y="233"/>
                      <a:pt x="65" y="239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5" name="Freeform 1995">
                <a:extLst>
                  <a:ext uri="{FF2B5EF4-FFF2-40B4-BE49-F238E27FC236}">
                    <a16:creationId xmlns:a16="http://schemas.microsoft.com/office/drawing/2014/main" id="{30BC8E3E-5975-6FB4-F033-95A980014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26"/>
                <a:ext cx="2162" cy="478"/>
              </a:xfrm>
              <a:custGeom>
                <a:avLst/>
                <a:gdLst>
                  <a:gd name="T0" fmla="*/ 5423 w 1365"/>
                  <a:gd name="T1" fmla="*/ 1198 h 302"/>
                  <a:gd name="T2" fmla="*/ 0 w 1365"/>
                  <a:gd name="T3" fmla="*/ 1198 h 302"/>
                  <a:gd name="T4" fmla="*/ 0 w 1365"/>
                  <a:gd name="T5" fmla="*/ 55 h 302"/>
                  <a:gd name="T6" fmla="*/ 1673 w 1365"/>
                  <a:gd name="T7" fmla="*/ 116 h 302"/>
                  <a:gd name="T8" fmla="*/ 3239 w 1365"/>
                  <a:gd name="T9" fmla="*/ 87 h 302"/>
                  <a:gd name="T10" fmla="*/ 4717 w 1365"/>
                  <a:gd name="T11" fmla="*/ 171 h 302"/>
                  <a:gd name="T12" fmla="*/ 5423 w 1365"/>
                  <a:gd name="T13" fmla="*/ 116 h 302"/>
                  <a:gd name="T14" fmla="*/ 5423 w 1365"/>
                  <a:gd name="T15" fmla="*/ 1198 h 30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365" h="302">
                    <a:moveTo>
                      <a:pt x="1365" y="302"/>
                    </a:moveTo>
                    <a:cubicBezTo>
                      <a:pt x="0" y="302"/>
                      <a:pt x="0" y="302"/>
                      <a:pt x="0" y="30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35" y="14"/>
                      <a:pt x="257" y="7"/>
                      <a:pt x="421" y="29"/>
                    </a:cubicBezTo>
                    <a:cubicBezTo>
                      <a:pt x="586" y="50"/>
                      <a:pt x="665" y="43"/>
                      <a:pt x="815" y="22"/>
                    </a:cubicBezTo>
                    <a:cubicBezTo>
                      <a:pt x="965" y="0"/>
                      <a:pt x="1036" y="36"/>
                      <a:pt x="1187" y="43"/>
                    </a:cubicBezTo>
                    <a:cubicBezTo>
                      <a:pt x="1337" y="50"/>
                      <a:pt x="1365" y="29"/>
                      <a:pt x="1365" y="29"/>
                    </a:cubicBezTo>
                    <a:lnTo>
                      <a:pt x="1365" y="302"/>
                    </a:lnTo>
                    <a:close/>
                  </a:path>
                </a:pathLst>
              </a:custGeom>
              <a:solidFill>
                <a:srgbClr val="EBCF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6" name="Freeform 1996">
                <a:extLst>
                  <a:ext uri="{FF2B5EF4-FFF2-40B4-BE49-F238E27FC236}">
                    <a16:creationId xmlns:a16="http://schemas.microsoft.com/office/drawing/2014/main" id="{6D7649FE-232E-A11A-C81E-9C45052E3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" y="3629"/>
                <a:ext cx="840" cy="38"/>
              </a:xfrm>
              <a:custGeom>
                <a:avLst/>
                <a:gdLst>
                  <a:gd name="T0" fmla="*/ 0 w 530"/>
                  <a:gd name="T1" fmla="*/ 35 h 24"/>
                  <a:gd name="T2" fmla="*/ 312 w 530"/>
                  <a:gd name="T3" fmla="*/ 25 h 24"/>
                  <a:gd name="T4" fmla="*/ 851 w 530"/>
                  <a:gd name="T5" fmla="*/ 82 h 24"/>
                  <a:gd name="T6" fmla="*/ 1520 w 530"/>
                  <a:gd name="T7" fmla="*/ 13 h 24"/>
                  <a:gd name="T8" fmla="*/ 2110 w 530"/>
                  <a:gd name="T9" fmla="*/ 68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30" h="24">
                    <a:moveTo>
                      <a:pt x="0" y="9"/>
                    </a:moveTo>
                    <a:cubicBezTo>
                      <a:pt x="21" y="0"/>
                      <a:pt x="56" y="4"/>
                      <a:pt x="78" y="6"/>
                    </a:cubicBezTo>
                    <a:cubicBezTo>
                      <a:pt x="124" y="10"/>
                      <a:pt x="168" y="19"/>
                      <a:pt x="214" y="21"/>
                    </a:cubicBezTo>
                    <a:cubicBezTo>
                      <a:pt x="272" y="24"/>
                      <a:pt x="325" y="6"/>
                      <a:pt x="382" y="3"/>
                    </a:cubicBezTo>
                    <a:cubicBezTo>
                      <a:pt x="432" y="1"/>
                      <a:pt x="480" y="19"/>
                      <a:pt x="530" y="17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7" name="Freeform 1997">
                <a:extLst>
                  <a:ext uri="{FF2B5EF4-FFF2-40B4-BE49-F238E27FC236}">
                    <a16:creationId xmlns:a16="http://schemas.microsoft.com/office/drawing/2014/main" id="{C8A039DF-D148-FB17-7258-3E32E9EB2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" y="3664"/>
                <a:ext cx="437" cy="27"/>
              </a:xfrm>
              <a:custGeom>
                <a:avLst/>
                <a:gdLst>
                  <a:gd name="T0" fmla="*/ 0 w 276"/>
                  <a:gd name="T1" fmla="*/ 52 h 17"/>
                  <a:gd name="T2" fmla="*/ 413 w 276"/>
                  <a:gd name="T3" fmla="*/ 25 h 17"/>
                  <a:gd name="T4" fmla="*/ 1096 w 276"/>
                  <a:gd name="T5" fmla="*/ 21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6" h="17">
                    <a:moveTo>
                      <a:pt x="0" y="13"/>
                    </a:moveTo>
                    <a:cubicBezTo>
                      <a:pt x="33" y="0"/>
                      <a:pt x="69" y="1"/>
                      <a:pt x="104" y="6"/>
                    </a:cubicBezTo>
                    <a:cubicBezTo>
                      <a:pt x="163" y="14"/>
                      <a:pt x="223" y="17"/>
                      <a:pt x="276" y="5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8" name="Freeform 1998">
                <a:extLst>
                  <a:ext uri="{FF2B5EF4-FFF2-40B4-BE49-F238E27FC236}">
                    <a16:creationId xmlns:a16="http://schemas.microsoft.com/office/drawing/2014/main" id="{8954BCCA-3A39-59D1-B823-39240D9ECE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" y="3669"/>
                <a:ext cx="520" cy="63"/>
              </a:xfrm>
              <a:custGeom>
                <a:avLst/>
                <a:gdLst>
                  <a:gd name="T0" fmla="*/ 0 w 328"/>
                  <a:gd name="T1" fmla="*/ 150 h 40"/>
                  <a:gd name="T2" fmla="*/ 734 w 328"/>
                  <a:gd name="T3" fmla="*/ 96 h 40"/>
                  <a:gd name="T4" fmla="*/ 1306 w 328"/>
                  <a:gd name="T5" fmla="*/ 0 h 4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8" h="40">
                    <a:moveTo>
                      <a:pt x="0" y="38"/>
                    </a:moveTo>
                    <a:cubicBezTo>
                      <a:pt x="63" y="39"/>
                      <a:pt x="122" y="40"/>
                      <a:pt x="184" y="25"/>
                    </a:cubicBezTo>
                    <a:cubicBezTo>
                      <a:pt x="233" y="13"/>
                      <a:pt x="276" y="0"/>
                      <a:pt x="32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9" name="Freeform 1999">
                <a:extLst>
                  <a:ext uri="{FF2B5EF4-FFF2-40B4-BE49-F238E27FC236}">
                    <a16:creationId xmlns:a16="http://schemas.microsoft.com/office/drawing/2014/main" id="{99B2C74D-2C91-1F5C-609D-10A270BE2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" y="3691"/>
                <a:ext cx="345" cy="79"/>
              </a:xfrm>
              <a:custGeom>
                <a:avLst/>
                <a:gdLst>
                  <a:gd name="T0" fmla="*/ 0 w 218"/>
                  <a:gd name="T1" fmla="*/ 198 h 50"/>
                  <a:gd name="T2" fmla="*/ 864 w 218"/>
                  <a:gd name="T3" fmla="*/ 0 h 5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18" h="50">
                    <a:moveTo>
                      <a:pt x="0" y="50"/>
                    </a:moveTo>
                    <a:cubicBezTo>
                      <a:pt x="69" y="31"/>
                      <a:pt x="146" y="0"/>
                      <a:pt x="21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0" name="Freeform 2000">
                <a:extLst>
                  <a:ext uri="{FF2B5EF4-FFF2-40B4-BE49-F238E27FC236}">
                    <a16:creationId xmlns:a16="http://schemas.microsoft.com/office/drawing/2014/main" id="{AA36848D-449C-D6F6-74BB-FBE0D232D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1" y="3628"/>
                <a:ext cx="668" cy="161"/>
              </a:xfrm>
              <a:custGeom>
                <a:avLst/>
                <a:gdLst>
                  <a:gd name="T0" fmla="*/ 0 w 422"/>
                  <a:gd name="T1" fmla="*/ 0 h 102"/>
                  <a:gd name="T2" fmla="*/ 443 w 422"/>
                  <a:gd name="T3" fmla="*/ 145 h 102"/>
                  <a:gd name="T4" fmla="*/ 1673 w 422"/>
                  <a:gd name="T5" fmla="*/ 401 h 10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22" h="102">
                    <a:moveTo>
                      <a:pt x="0" y="0"/>
                    </a:moveTo>
                    <a:cubicBezTo>
                      <a:pt x="41" y="8"/>
                      <a:pt x="73" y="21"/>
                      <a:pt x="112" y="37"/>
                    </a:cubicBezTo>
                    <a:cubicBezTo>
                      <a:pt x="210" y="76"/>
                      <a:pt x="319" y="87"/>
                      <a:pt x="422" y="102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1" name="Freeform 2001">
                <a:extLst>
                  <a:ext uri="{FF2B5EF4-FFF2-40B4-BE49-F238E27FC236}">
                    <a16:creationId xmlns:a16="http://schemas.microsoft.com/office/drawing/2014/main" id="{9F38721B-5AA6-453A-67D5-3E0CCD14F1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3665"/>
                <a:ext cx="687" cy="152"/>
              </a:xfrm>
              <a:custGeom>
                <a:avLst/>
                <a:gdLst>
                  <a:gd name="T0" fmla="*/ 0 w 434"/>
                  <a:gd name="T1" fmla="*/ 0 h 96"/>
                  <a:gd name="T2" fmla="*/ 1023 w 434"/>
                  <a:gd name="T3" fmla="*/ 244 h 96"/>
                  <a:gd name="T4" fmla="*/ 1721 w 434"/>
                  <a:gd name="T5" fmla="*/ 382 h 9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4" h="96">
                    <a:moveTo>
                      <a:pt x="0" y="0"/>
                    </a:moveTo>
                    <a:cubicBezTo>
                      <a:pt x="82" y="27"/>
                      <a:pt x="171" y="59"/>
                      <a:pt x="258" y="61"/>
                    </a:cubicBezTo>
                    <a:cubicBezTo>
                      <a:pt x="323" y="62"/>
                      <a:pt x="376" y="68"/>
                      <a:pt x="434" y="9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2" name="Freeform 2002">
                <a:extLst>
                  <a:ext uri="{FF2B5EF4-FFF2-40B4-BE49-F238E27FC236}">
                    <a16:creationId xmlns:a16="http://schemas.microsoft.com/office/drawing/2014/main" id="{6CE813E6-29A9-1ACB-3C58-09DE5365D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8" y="3710"/>
                <a:ext cx="399" cy="69"/>
              </a:xfrm>
              <a:custGeom>
                <a:avLst/>
                <a:gdLst>
                  <a:gd name="T0" fmla="*/ 0 w 252"/>
                  <a:gd name="T1" fmla="*/ 0 h 44"/>
                  <a:gd name="T2" fmla="*/ 413 w 252"/>
                  <a:gd name="T3" fmla="*/ 47 h 44"/>
                  <a:gd name="T4" fmla="*/ 1001 w 252"/>
                  <a:gd name="T5" fmla="*/ 169 h 4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2" h="44">
                    <a:moveTo>
                      <a:pt x="0" y="0"/>
                    </a:moveTo>
                    <a:cubicBezTo>
                      <a:pt x="33" y="9"/>
                      <a:pt x="70" y="9"/>
                      <a:pt x="104" y="12"/>
                    </a:cubicBezTo>
                    <a:cubicBezTo>
                      <a:pt x="155" y="17"/>
                      <a:pt x="202" y="36"/>
                      <a:pt x="252" y="44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3" name="Freeform 2003">
                <a:extLst>
                  <a:ext uri="{FF2B5EF4-FFF2-40B4-BE49-F238E27FC236}">
                    <a16:creationId xmlns:a16="http://schemas.microsoft.com/office/drawing/2014/main" id="{53FBA691-7320-5077-CA43-579F35D26A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5" y="3634"/>
                <a:ext cx="535" cy="41"/>
              </a:xfrm>
              <a:custGeom>
                <a:avLst/>
                <a:gdLst>
                  <a:gd name="T0" fmla="*/ 0 w 338"/>
                  <a:gd name="T1" fmla="*/ 39 h 26"/>
                  <a:gd name="T2" fmla="*/ 130 w 338"/>
                  <a:gd name="T3" fmla="*/ 22 h 26"/>
                  <a:gd name="T4" fmla="*/ 472 w 338"/>
                  <a:gd name="T5" fmla="*/ 22 h 26"/>
                  <a:gd name="T6" fmla="*/ 1341 w 338"/>
                  <a:gd name="T7" fmla="*/ 103 h 2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38" h="26">
                    <a:moveTo>
                      <a:pt x="0" y="10"/>
                    </a:moveTo>
                    <a:cubicBezTo>
                      <a:pt x="12" y="11"/>
                      <a:pt x="22" y="8"/>
                      <a:pt x="33" y="6"/>
                    </a:cubicBezTo>
                    <a:cubicBezTo>
                      <a:pt x="63" y="0"/>
                      <a:pt x="89" y="1"/>
                      <a:pt x="119" y="6"/>
                    </a:cubicBezTo>
                    <a:cubicBezTo>
                      <a:pt x="190" y="19"/>
                      <a:pt x="266" y="26"/>
                      <a:pt x="338" y="2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4" name="Freeform 2004">
                <a:extLst>
                  <a:ext uri="{FF2B5EF4-FFF2-40B4-BE49-F238E27FC236}">
                    <a16:creationId xmlns:a16="http://schemas.microsoft.com/office/drawing/2014/main" id="{0833D74D-394C-4A5A-7412-6206E6FEB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3" y="3634"/>
                <a:ext cx="263" cy="30"/>
              </a:xfrm>
              <a:custGeom>
                <a:avLst/>
                <a:gdLst>
                  <a:gd name="T0" fmla="*/ 0 w 166"/>
                  <a:gd name="T1" fmla="*/ 0 h 19"/>
                  <a:gd name="T2" fmla="*/ 661 w 166"/>
                  <a:gd name="T3" fmla="*/ 22 h 1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66" h="19">
                    <a:moveTo>
                      <a:pt x="0" y="0"/>
                    </a:moveTo>
                    <a:cubicBezTo>
                      <a:pt x="55" y="19"/>
                      <a:pt x="111" y="8"/>
                      <a:pt x="166" y="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5" name="Freeform 2005">
                <a:extLst>
                  <a:ext uri="{FF2B5EF4-FFF2-40B4-BE49-F238E27FC236}">
                    <a16:creationId xmlns:a16="http://schemas.microsoft.com/office/drawing/2014/main" id="{8BA2DFE5-47E3-DB95-108B-EA2BC9CF1B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2" y="3609"/>
                <a:ext cx="120" cy="17"/>
              </a:xfrm>
              <a:custGeom>
                <a:avLst/>
                <a:gdLst>
                  <a:gd name="T0" fmla="*/ 0 w 76"/>
                  <a:gd name="T1" fmla="*/ 36 h 11"/>
                  <a:gd name="T2" fmla="*/ 298 w 76"/>
                  <a:gd name="T3" fmla="*/ 0 h 1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76" h="11">
                    <a:moveTo>
                      <a:pt x="0" y="10"/>
                    </a:moveTo>
                    <a:cubicBezTo>
                      <a:pt x="25" y="11"/>
                      <a:pt x="56" y="4"/>
                      <a:pt x="76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6" name="Freeform 2006">
                <a:extLst>
                  <a:ext uri="{FF2B5EF4-FFF2-40B4-BE49-F238E27FC236}">
                    <a16:creationId xmlns:a16="http://schemas.microsoft.com/office/drawing/2014/main" id="{C416CC5B-B0AB-16A4-5318-3E4B011FA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" y="3729"/>
                <a:ext cx="402" cy="52"/>
              </a:xfrm>
              <a:custGeom>
                <a:avLst/>
                <a:gdLst>
                  <a:gd name="T0" fmla="*/ 0 w 254"/>
                  <a:gd name="T1" fmla="*/ 47 h 33"/>
                  <a:gd name="T2" fmla="*/ 1007 w 254"/>
                  <a:gd name="T3" fmla="*/ 0 h 3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54" h="33">
                    <a:moveTo>
                      <a:pt x="0" y="12"/>
                    </a:moveTo>
                    <a:cubicBezTo>
                      <a:pt x="84" y="33"/>
                      <a:pt x="170" y="2"/>
                      <a:pt x="254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7" name="Freeform 2007">
                <a:extLst>
                  <a:ext uri="{FF2B5EF4-FFF2-40B4-BE49-F238E27FC236}">
                    <a16:creationId xmlns:a16="http://schemas.microsoft.com/office/drawing/2014/main" id="{9EB5601F-ECD4-334D-8D5E-635890933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9" y="3713"/>
                <a:ext cx="310" cy="25"/>
              </a:xfrm>
              <a:custGeom>
                <a:avLst/>
                <a:gdLst>
                  <a:gd name="T0" fmla="*/ 0 w 196"/>
                  <a:gd name="T1" fmla="*/ 39 h 16"/>
                  <a:gd name="T2" fmla="*/ 410 w 196"/>
                  <a:gd name="T3" fmla="*/ 8 h 16"/>
                  <a:gd name="T4" fmla="*/ 775 w 196"/>
                  <a:gd name="T5" fmla="*/ 61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6" h="16">
                    <a:moveTo>
                      <a:pt x="0" y="10"/>
                    </a:moveTo>
                    <a:cubicBezTo>
                      <a:pt x="35" y="12"/>
                      <a:pt x="70" y="5"/>
                      <a:pt x="104" y="2"/>
                    </a:cubicBezTo>
                    <a:cubicBezTo>
                      <a:pt x="139" y="0"/>
                      <a:pt x="163" y="7"/>
                      <a:pt x="196" y="1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8" name="Freeform 2008">
                <a:extLst>
                  <a:ext uri="{FF2B5EF4-FFF2-40B4-BE49-F238E27FC236}">
                    <a16:creationId xmlns:a16="http://schemas.microsoft.com/office/drawing/2014/main" id="{D8D63086-8AC3-A439-761C-797FCF1CE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" y="3695"/>
                <a:ext cx="215" cy="18"/>
              </a:xfrm>
              <a:custGeom>
                <a:avLst/>
                <a:gdLst>
                  <a:gd name="T0" fmla="*/ 0 w 136"/>
                  <a:gd name="T1" fmla="*/ 13 h 11"/>
                  <a:gd name="T2" fmla="*/ 292 w 136"/>
                  <a:gd name="T3" fmla="*/ 8 h 11"/>
                  <a:gd name="T4" fmla="*/ 538 w 136"/>
                  <a:gd name="T5" fmla="*/ 47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36" h="11">
                    <a:moveTo>
                      <a:pt x="0" y="3"/>
                    </a:moveTo>
                    <a:cubicBezTo>
                      <a:pt x="21" y="11"/>
                      <a:pt x="51" y="0"/>
                      <a:pt x="74" y="2"/>
                    </a:cubicBezTo>
                    <a:cubicBezTo>
                      <a:pt x="94" y="3"/>
                      <a:pt x="117" y="5"/>
                      <a:pt x="136" y="11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9" name="Freeform 2009">
                <a:extLst>
                  <a:ext uri="{FF2B5EF4-FFF2-40B4-BE49-F238E27FC236}">
                    <a16:creationId xmlns:a16="http://schemas.microsoft.com/office/drawing/2014/main" id="{DAA568C9-D27D-FA6A-5CF5-B6C74BCCB3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3778"/>
                <a:ext cx="605" cy="60"/>
              </a:xfrm>
              <a:custGeom>
                <a:avLst/>
                <a:gdLst>
                  <a:gd name="T0" fmla="*/ 0 w 382"/>
                  <a:gd name="T1" fmla="*/ 115 h 38"/>
                  <a:gd name="T2" fmla="*/ 662 w 382"/>
                  <a:gd name="T3" fmla="*/ 107 h 38"/>
                  <a:gd name="T4" fmla="*/ 1517 w 382"/>
                  <a:gd name="T5" fmla="*/ 68 h 3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2" h="38">
                    <a:moveTo>
                      <a:pt x="0" y="29"/>
                    </a:moveTo>
                    <a:cubicBezTo>
                      <a:pt x="53" y="38"/>
                      <a:pt x="114" y="33"/>
                      <a:pt x="167" y="27"/>
                    </a:cubicBezTo>
                    <a:cubicBezTo>
                      <a:pt x="234" y="20"/>
                      <a:pt x="315" y="0"/>
                      <a:pt x="382" y="17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0" name="Freeform 2010">
                <a:extLst>
                  <a:ext uri="{FF2B5EF4-FFF2-40B4-BE49-F238E27FC236}">
                    <a16:creationId xmlns:a16="http://schemas.microsoft.com/office/drawing/2014/main" id="{31253E6D-8D3C-A965-82A9-B70CC03FFE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5" y="3812"/>
                <a:ext cx="507" cy="37"/>
              </a:xfrm>
              <a:custGeom>
                <a:avLst/>
                <a:gdLst>
                  <a:gd name="T0" fmla="*/ 0 w 320"/>
                  <a:gd name="T1" fmla="*/ 88 h 23"/>
                  <a:gd name="T2" fmla="*/ 580 w 320"/>
                  <a:gd name="T3" fmla="*/ 55 h 23"/>
                  <a:gd name="T4" fmla="*/ 1272 w 320"/>
                  <a:gd name="T5" fmla="*/ 55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0" h="23">
                    <a:moveTo>
                      <a:pt x="0" y="21"/>
                    </a:moveTo>
                    <a:cubicBezTo>
                      <a:pt x="48" y="23"/>
                      <a:pt x="97" y="13"/>
                      <a:pt x="146" y="13"/>
                    </a:cubicBezTo>
                    <a:cubicBezTo>
                      <a:pt x="200" y="14"/>
                      <a:pt x="267" y="0"/>
                      <a:pt x="320" y="13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1" name="Freeform 2011">
                <a:extLst>
                  <a:ext uri="{FF2B5EF4-FFF2-40B4-BE49-F238E27FC236}">
                    <a16:creationId xmlns:a16="http://schemas.microsoft.com/office/drawing/2014/main" id="{48AFE862-A7B1-A3F3-2CA9-3D080E73B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" y="3836"/>
                <a:ext cx="557" cy="38"/>
              </a:xfrm>
              <a:custGeom>
                <a:avLst/>
                <a:gdLst>
                  <a:gd name="T0" fmla="*/ 0 w 352"/>
                  <a:gd name="T1" fmla="*/ 87 h 24"/>
                  <a:gd name="T2" fmla="*/ 585 w 352"/>
                  <a:gd name="T3" fmla="*/ 63 h 24"/>
                  <a:gd name="T4" fmla="*/ 1046 w 352"/>
                  <a:gd name="T5" fmla="*/ 48 h 24"/>
                  <a:gd name="T6" fmla="*/ 1394 w 352"/>
                  <a:gd name="T7" fmla="*/ 0 h 2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2" h="24">
                    <a:moveTo>
                      <a:pt x="0" y="22"/>
                    </a:moveTo>
                    <a:cubicBezTo>
                      <a:pt x="49" y="24"/>
                      <a:pt x="99" y="17"/>
                      <a:pt x="148" y="16"/>
                    </a:cubicBezTo>
                    <a:cubicBezTo>
                      <a:pt x="186" y="16"/>
                      <a:pt x="226" y="17"/>
                      <a:pt x="264" y="12"/>
                    </a:cubicBezTo>
                    <a:cubicBezTo>
                      <a:pt x="293" y="9"/>
                      <a:pt x="323" y="0"/>
                      <a:pt x="352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2" name="Freeform 2012">
                <a:extLst>
                  <a:ext uri="{FF2B5EF4-FFF2-40B4-BE49-F238E27FC236}">
                    <a16:creationId xmlns:a16="http://schemas.microsoft.com/office/drawing/2014/main" id="{DA6B6F85-3B51-3C8D-9737-73791DCED5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9" y="3887"/>
                <a:ext cx="371" cy="8"/>
              </a:xfrm>
              <a:custGeom>
                <a:avLst/>
                <a:gdLst>
                  <a:gd name="T0" fmla="*/ 0 w 234"/>
                  <a:gd name="T1" fmla="*/ 8 h 5"/>
                  <a:gd name="T2" fmla="*/ 932 w 234"/>
                  <a:gd name="T3" fmla="*/ 0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34" h="5">
                    <a:moveTo>
                      <a:pt x="0" y="2"/>
                    </a:moveTo>
                    <a:cubicBezTo>
                      <a:pt x="79" y="5"/>
                      <a:pt x="155" y="0"/>
                      <a:pt x="234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3" name="Freeform 2013">
                <a:extLst>
                  <a:ext uri="{FF2B5EF4-FFF2-40B4-BE49-F238E27FC236}">
                    <a16:creationId xmlns:a16="http://schemas.microsoft.com/office/drawing/2014/main" id="{62801891-ABCC-3580-7F78-C3A56001EE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9" y="3909"/>
                <a:ext cx="139" cy="1"/>
              </a:xfrm>
              <a:custGeom>
                <a:avLst/>
                <a:gdLst>
                  <a:gd name="T0" fmla="*/ 0 w 88"/>
                  <a:gd name="T1" fmla="*/ 0 h 1"/>
                  <a:gd name="T2" fmla="*/ 348 w 88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8" h="1">
                    <a:moveTo>
                      <a:pt x="0" y="0"/>
                    </a:moveTo>
                    <a:cubicBezTo>
                      <a:pt x="29" y="0"/>
                      <a:pt x="59" y="0"/>
                      <a:pt x="8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4" name="Freeform 2014">
                <a:extLst>
                  <a:ext uri="{FF2B5EF4-FFF2-40B4-BE49-F238E27FC236}">
                    <a16:creationId xmlns:a16="http://schemas.microsoft.com/office/drawing/2014/main" id="{D40E5642-1432-824B-9201-A648FEB763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2" y="3871"/>
                <a:ext cx="230" cy="133"/>
              </a:xfrm>
              <a:custGeom>
                <a:avLst/>
                <a:gdLst>
                  <a:gd name="T0" fmla="*/ 0 w 145"/>
                  <a:gd name="T1" fmla="*/ 334 h 84"/>
                  <a:gd name="T2" fmla="*/ 189 w 145"/>
                  <a:gd name="T3" fmla="*/ 279 h 84"/>
                  <a:gd name="T4" fmla="*/ 579 w 145"/>
                  <a:gd name="T5" fmla="*/ 0 h 8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45" h="84">
                    <a:moveTo>
                      <a:pt x="0" y="84"/>
                    </a:moveTo>
                    <a:cubicBezTo>
                      <a:pt x="16" y="81"/>
                      <a:pt x="33" y="76"/>
                      <a:pt x="47" y="70"/>
                    </a:cubicBezTo>
                    <a:cubicBezTo>
                      <a:pt x="85" y="54"/>
                      <a:pt x="110" y="21"/>
                      <a:pt x="145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5" name="Freeform 2015">
                <a:extLst>
                  <a:ext uri="{FF2B5EF4-FFF2-40B4-BE49-F238E27FC236}">
                    <a16:creationId xmlns:a16="http://schemas.microsoft.com/office/drawing/2014/main" id="{157CB990-40D1-F3FC-9897-7DD9FFD563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3890"/>
                <a:ext cx="149" cy="112"/>
              </a:xfrm>
              <a:custGeom>
                <a:avLst/>
                <a:gdLst>
                  <a:gd name="T0" fmla="*/ 0 w 94"/>
                  <a:gd name="T1" fmla="*/ 279 h 71"/>
                  <a:gd name="T2" fmla="*/ 374 w 94"/>
                  <a:gd name="T3" fmla="*/ 0 h 7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4" h="71">
                    <a:moveTo>
                      <a:pt x="0" y="71"/>
                    </a:moveTo>
                    <a:cubicBezTo>
                      <a:pt x="43" y="58"/>
                      <a:pt x="65" y="34"/>
                      <a:pt x="94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6" name="Freeform 2016">
                <a:extLst>
                  <a:ext uri="{FF2B5EF4-FFF2-40B4-BE49-F238E27FC236}">
                    <a16:creationId xmlns:a16="http://schemas.microsoft.com/office/drawing/2014/main" id="{1F496E50-1F0A-188E-3442-7B25B66E07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2" y="3940"/>
                <a:ext cx="53" cy="64"/>
              </a:xfrm>
              <a:custGeom>
                <a:avLst/>
                <a:gdLst>
                  <a:gd name="T0" fmla="*/ 129 w 34"/>
                  <a:gd name="T1" fmla="*/ 0 h 40"/>
                  <a:gd name="T2" fmla="*/ 0 w 34"/>
                  <a:gd name="T3" fmla="*/ 163 h 4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4" h="40">
                    <a:moveTo>
                      <a:pt x="34" y="0"/>
                    </a:moveTo>
                    <a:cubicBezTo>
                      <a:pt x="21" y="11"/>
                      <a:pt x="7" y="24"/>
                      <a:pt x="0" y="4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7" name="Freeform 2017">
                <a:extLst>
                  <a:ext uri="{FF2B5EF4-FFF2-40B4-BE49-F238E27FC236}">
                    <a16:creationId xmlns:a16="http://schemas.microsoft.com/office/drawing/2014/main" id="{C6E1C30C-9867-B518-9E30-A591B1DCE9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2" y="3909"/>
                <a:ext cx="146" cy="34"/>
              </a:xfrm>
              <a:custGeom>
                <a:avLst/>
                <a:gdLst>
                  <a:gd name="T0" fmla="*/ 0 w 92"/>
                  <a:gd name="T1" fmla="*/ 0 h 22"/>
                  <a:gd name="T2" fmla="*/ 368 w 92"/>
                  <a:gd name="T3" fmla="*/ 82 h 2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2" h="22">
                    <a:moveTo>
                      <a:pt x="0" y="0"/>
                    </a:moveTo>
                    <a:cubicBezTo>
                      <a:pt x="31" y="4"/>
                      <a:pt x="61" y="15"/>
                      <a:pt x="92" y="22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8" name="Freeform 2018">
                <a:extLst>
                  <a:ext uri="{FF2B5EF4-FFF2-40B4-BE49-F238E27FC236}">
                    <a16:creationId xmlns:a16="http://schemas.microsoft.com/office/drawing/2014/main" id="{C26A51E4-9DF6-B07B-6E0E-158FB31D8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9" y="3934"/>
                <a:ext cx="147" cy="44"/>
              </a:xfrm>
              <a:custGeom>
                <a:avLst/>
                <a:gdLst>
                  <a:gd name="T0" fmla="*/ 0 w 93"/>
                  <a:gd name="T1" fmla="*/ 0 h 28"/>
                  <a:gd name="T2" fmla="*/ 182 w 93"/>
                  <a:gd name="T3" fmla="*/ 27 h 28"/>
                  <a:gd name="T4" fmla="*/ 367 w 93"/>
                  <a:gd name="T5" fmla="*/ 108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3" h="28">
                    <a:moveTo>
                      <a:pt x="0" y="0"/>
                    </a:moveTo>
                    <a:cubicBezTo>
                      <a:pt x="15" y="4"/>
                      <a:pt x="31" y="3"/>
                      <a:pt x="46" y="7"/>
                    </a:cubicBezTo>
                    <a:cubicBezTo>
                      <a:pt x="63" y="11"/>
                      <a:pt x="78" y="20"/>
                      <a:pt x="93" y="28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9" name="Freeform 2019">
                <a:extLst>
                  <a:ext uri="{FF2B5EF4-FFF2-40B4-BE49-F238E27FC236}">
                    <a16:creationId xmlns:a16="http://schemas.microsoft.com/office/drawing/2014/main" id="{5B618E46-F1ED-1285-542B-D988D709C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9" y="3956"/>
                <a:ext cx="79" cy="48"/>
              </a:xfrm>
              <a:custGeom>
                <a:avLst/>
                <a:gdLst>
                  <a:gd name="T0" fmla="*/ 0 w 50"/>
                  <a:gd name="T1" fmla="*/ 0 h 30"/>
                  <a:gd name="T2" fmla="*/ 198 w 50"/>
                  <a:gd name="T3" fmla="*/ 123 h 3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0" h="30">
                    <a:moveTo>
                      <a:pt x="0" y="0"/>
                    </a:moveTo>
                    <a:cubicBezTo>
                      <a:pt x="7" y="15"/>
                      <a:pt x="30" y="24"/>
                      <a:pt x="50" y="3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0" name="Freeform 2020">
                <a:extLst>
                  <a:ext uri="{FF2B5EF4-FFF2-40B4-BE49-F238E27FC236}">
                    <a16:creationId xmlns:a16="http://schemas.microsoft.com/office/drawing/2014/main" id="{4B1B5384-BD79-5A85-4EBB-A4F4BAFC81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6" y="3732"/>
                <a:ext cx="100" cy="17"/>
              </a:xfrm>
              <a:custGeom>
                <a:avLst/>
                <a:gdLst>
                  <a:gd name="T0" fmla="*/ 0 w 63"/>
                  <a:gd name="T1" fmla="*/ 0 h 11"/>
                  <a:gd name="T2" fmla="*/ 252 w 63"/>
                  <a:gd name="T3" fmla="*/ 40 h 1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3" h="11">
                    <a:moveTo>
                      <a:pt x="0" y="0"/>
                    </a:moveTo>
                    <a:cubicBezTo>
                      <a:pt x="21" y="5"/>
                      <a:pt x="42" y="9"/>
                      <a:pt x="63" y="11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1" name="Freeform 2021">
                <a:extLst>
                  <a:ext uri="{FF2B5EF4-FFF2-40B4-BE49-F238E27FC236}">
                    <a16:creationId xmlns:a16="http://schemas.microsoft.com/office/drawing/2014/main" id="{FB112E1E-237C-0A58-B135-F474C1C5F8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" y="3722"/>
                <a:ext cx="519" cy="143"/>
              </a:xfrm>
              <a:custGeom>
                <a:avLst/>
                <a:gdLst>
                  <a:gd name="T0" fmla="*/ 0 w 328"/>
                  <a:gd name="T1" fmla="*/ 0 h 90"/>
                  <a:gd name="T2" fmla="*/ 340 w 328"/>
                  <a:gd name="T3" fmla="*/ 181 h 90"/>
                  <a:gd name="T4" fmla="*/ 1299 w 328"/>
                  <a:gd name="T5" fmla="*/ 361 h 9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8" h="90">
                    <a:moveTo>
                      <a:pt x="0" y="0"/>
                    </a:moveTo>
                    <a:cubicBezTo>
                      <a:pt x="20" y="21"/>
                      <a:pt x="61" y="32"/>
                      <a:pt x="86" y="45"/>
                    </a:cubicBezTo>
                    <a:cubicBezTo>
                      <a:pt x="160" y="81"/>
                      <a:pt x="248" y="74"/>
                      <a:pt x="328" y="9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2" name="Freeform 2022">
                <a:extLst>
                  <a:ext uri="{FF2B5EF4-FFF2-40B4-BE49-F238E27FC236}">
                    <a16:creationId xmlns:a16="http://schemas.microsoft.com/office/drawing/2014/main" id="{EBBCC083-4D87-C671-E6E7-181E11FBD0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" y="3804"/>
                <a:ext cx="437" cy="83"/>
              </a:xfrm>
              <a:custGeom>
                <a:avLst/>
                <a:gdLst>
                  <a:gd name="T0" fmla="*/ 0 w 276"/>
                  <a:gd name="T1" fmla="*/ 0 h 52"/>
                  <a:gd name="T2" fmla="*/ 328 w 276"/>
                  <a:gd name="T3" fmla="*/ 123 h 52"/>
                  <a:gd name="T4" fmla="*/ 1096 w 276"/>
                  <a:gd name="T5" fmla="*/ 204 h 5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6" h="52">
                    <a:moveTo>
                      <a:pt x="0" y="0"/>
                    </a:moveTo>
                    <a:cubicBezTo>
                      <a:pt x="30" y="8"/>
                      <a:pt x="54" y="20"/>
                      <a:pt x="83" y="30"/>
                    </a:cubicBezTo>
                    <a:cubicBezTo>
                      <a:pt x="145" y="52"/>
                      <a:pt x="212" y="52"/>
                      <a:pt x="276" y="5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3" name="Freeform 2023">
                <a:extLst>
                  <a:ext uri="{FF2B5EF4-FFF2-40B4-BE49-F238E27FC236}">
                    <a16:creationId xmlns:a16="http://schemas.microsoft.com/office/drawing/2014/main" id="{6F827C54-C890-C283-892B-8719F7254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" y="3847"/>
                <a:ext cx="323" cy="71"/>
              </a:xfrm>
              <a:custGeom>
                <a:avLst/>
                <a:gdLst>
                  <a:gd name="T0" fmla="*/ 0 w 204"/>
                  <a:gd name="T1" fmla="*/ 13 h 45"/>
                  <a:gd name="T2" fmla="*/ 396 w 204"/>
                  <a:gd name="T3" fmla="*/ 47 h 45"/>
                  <a:gd name="T4" fmla="*/ 564 w 204"/>
                  <a:gd name="T5" fmla="*/ 134 h 45"/>
                  <a:gd name="T6" fmla="*/ 809 w 204"/>
                  <a:gd name="T7" fmla="*/ 177 h 4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04" h="45">
                    <a:moveTo>
                      <a:pt x="0" y="3"/>
                    </a:moveTo>
                    <a:cubicBezTo>
                      <a:pt x="33" y="10"/>
                      <a:pt x="67" y="0"/>
                      <a:pt x="100" y="12"/>
                    </a:cubicBezTo>
                    <a:cubicBezTo>
                      <a:pt x="115" y="17"/>
                      <a:pt x="127" y="28"/>
                      <a:pt x="142" y="34"/>
                    </a:cubicBezTo>
                    <a:cubicBezTo>
                      <a:pt x="162" y="41"/>
                      <a:pt x="183" y="41"/>
                      <a:pt x="204" y="45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4" name="Freeform 2024">
                <a:extLst>
                  <a:ext uri="{FF2B5EF4-FFF2-40B4-BE49-F238E27FC236}">
                    <a16:creationId xmlns:a16="http://schemas.microsoft.com/office/drawing/2014/main" id="{08E9CB7B-FCA9-08CD-3A13-1560A0157C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" y="3890"/>
                <a:ext cx="114" cy="28"/>
              </a:xfrm>
              <a:custGeom>
                <a:avLst/>
                <a:gdLst>
                  <a:gd name="T0" fmla="*/ 0 w 72"/>
                  <a:gd name="T1" fmla="*/ 0 h 18"/>
                  <a:gd name="T2" fmla="*/ 287 w 72"/>
                  <a:gd name="T3" fmla="*/ 68 h 1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72" h="18">
                    <a:moveTo>
                      <a:pt x="0" y="0"/>
                    </a:moveTo>
                    <a:cubicBezTo>
                      <a:pt x="22" y="0"/>
                      <a:pt x="53" y="6"/>
                      <a:pt x="72" y="18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5" name="Freeform 2025">
                <a:extLst>
                  <a:ext uri="{FF2B5EF4-FFF2-40B4-BE49-F238E27FC236}">
                    <a16:creationId xmlns:a16="http://schemas.microsoft.com/office/drawing/2014/main" id="{405E6852-48DB-9D52-5879-4784AEE09A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" y="3811"/>
                <a:ext cx="491" cy="117"/>
              </a:xfrm>
              <a:custGeom>
                <a:avLst/>
                <a:gdLst>
                  <a:gd name="T0" fmla="*/ 0 w 310"/>
                  <a:gd name="T1" fmla="*/ 0 h 74"/>
                  <a:gd name="T2" fmla="*/ 1232 w 310"/>
                  <a:gd name="T3" fmla="*/ 285 h 7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10" h="74">
                    <a:moveTo>
                      <a:pt x="0" y="0"/>
                    </a:moveTo>
                    <a:cubicBezTo>
                      <a:pt x="75" y="69"/>
                      <a:pt x="215" y="74"/>
                      <a:pt x="310" y="72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6" name="Freeform 2026">
                <a:extLst>
                  <a:ext uri="{FF2B5EF4-FFF2-40B4-BE49-F238E27FC236}">
                    <a16:creationId xmlns:a16="http://schemas.microsoft.com/office/drawing/2014/main" id="{A41BF460-6BD6-F81A-6A86-9CEA3765A3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4" y="3770"/>
                <a:ext cx="206" cy="104"/>
              </a:xfrm>
              <a:custGeom>
                <a:avLst/>
                <a:gdLst>
                  <a:gd name="T0" fmla="*/ 0 w 130"/>
                  <a:gd name="T1" fmla="*/ 0 h 66"/>
                  <a:gd name="T2" fmla="*/ 143 w 130"/>
                  <a:gd name="T3" fmla="*/ 79 h 66"/>
                  <a:gd name="T4" fmla="*/ 517 w 130"/>
                  <a:gd name="T5" fmla="*/ 258 h 6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30" h="66">
                    <a:moveTo>
                      <a:pt x="0" y="0"/>
                    </a:moveTo>
                    <a:cubicBezTo>
                      <a:pt x="16" y="4"/>
                      <a:pt x="24" y="9"/>
                      <a:pt x="36" y="20"/>
                    </a:cubicBezTo>
                    <a:cubicBezTo>
                      <a:pt x="67" y="49"/>
                      <a:pt x="87" y="60"/>
                      <a:pt x="130" y="6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7" name="Freeform 2027">
                <a:extLst>
                  <a:ext uri="{FF2B5EF4-FFF2-40B4-BE49-F238E27FC236}">
                    <a16:creationId xmlns:a16="http://schemas.microsoft.com/office/drawing/2014/main" id="{B796C489-627E-984A-4525-744579E079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" y="3779"/>
                <a:ext cx="348" cy="111"/>
              </a:xfrm>
              <a:custGeom>
                <a:avLst/>
                <a:gdLst>
                  <a:gd name="T0" fmla="*/ 0 w 220"/>
                  <a:gd name="T1" fmla="*/ 0 h 70"/>
                  <a:gd name="T2" fmla="*/ 318 w 220"/>
                  <a:gd name="T3" fmla="*/ 179 h 70"/>
                  <a:gd name="T4" fmla="*/ 870 w 220"/>
                  <a:gd name="T5" fmla="*/ 279 h 7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0" h="70">
                    <a:moveTo>
                      <a:pt x="0" y="0"/>
                    </a:moveTo>
                    <a:cubicBezTo>
                      <a:pt x="28" y="13"/>
                      <a:pt x="54" y="29"/>
                      <a:pt x="80" y="45"/>
                    </a:cubicBezTo>
                    <a:cubicBezTo>
                      <a:pt x="124" y="70"/>
                      <a:pt x="172" y="63"/>
                      <a:pt x="220" y="7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8" name="Freeform 2028">
                <a:extLst>
                  <a:ext uri="{FF2B5EF4-FFF2-40B4-BE49-F238E27FC236}">
                    <a16:creationId xmlns:a16="http://schemas.microsoft.com/office/drawing/2014/main" id="{B70B91F8-E563-8761-27F4-560DFA4ABC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" y="3934"/>
                <a:ext cx="523" cy="35"/>
              </a:xfrm>
              <a:custGeom>
                <a:avLst/>
                <a:gdLst>
                  <a:gd name="T0" fmla="*/ 0 w 330"/>
                  <a:gd name="T1" fmla="*/ 89 h 22"/>
                  <a:gd name="T2" fmla="*/ 450 w 330"/>
                  <a:gd name="T3" fmla="*/ 5 h 22"/>
                  <a:gd name="T4" fmla="*/ 1314 w 330"/>
                  <a:gd name="T5" fmla="*/ 16 h 2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0" h="22">
                    <a:moveTo>
                      <a:pt x="0" y="22"/>
                    </a:moveTo>
                    <a:cubicBezTo>
                      <a:pt x="34" y="4"/>
                      <a:pt x="76" y="0"/>
                      <a:pt x="113" y="1"/>
                    </a:cubicBezTo>
                    <a:cubicBezTo>
                      <a:pt x="187" y="3"/>
                      <a:pt x="257" y="11"/>
                      <a:pt x="330" y="4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9" name="Freeform 2029">
                <a:extLst>
                  <a:ext uri="{FF2B5EF4-FFF2-40B4-BE49-F238E27FC236}">
                    <a16:creationId xmlns:a16="http://schemas.microsoft.com/office/drawing/2014/main" id="{E9226ED8-0B90-96AA-557A-689E77D7FB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" y="3899"/>
                <a:ext cx="133" cy="19"/>
              </a:xfrm>
              <a:custGeom>
                <a:avLst/>
                <a:gdLst>
                  <a:gd name="T0" fmla="*/ 0 w 84"/>
                  <a:gd name="T1" fmla="*/ 48 h 12"/>
                  <a:gd name="T2" fmla="*/ 334 w 84"/>
                  <a:gd name="T3" fmla="*/ 16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4" h="12">
                    <a:moveTo>
                      <a:pt x="0" y="12"/>
                    </a:moveTo>
                    <a:cubicBezTo>
                      <a:pt x="26" y="4"/>
                      <a:pt x="57" y="0"/>
                      <a:pt x="84" y="4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0" name="Freeform 2030">
                <a:extLst>
                  <a:ext uri="{FF2B5EF4-FFF2-40B4-BE49-F238E27FC236}">
                    <a16:creationId xmlns:a16="http://schemas.microsoft.com/office/drawing/2014/main" id="{870119D9-46DB-3789-4C11-9DFF7034D4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66"/>
                <a:ext cx="237" cy="13"/>
              </a:xfrm>
              <a:custGeom>
                <a:avLst/>
                <a:gdLst>
                  <a:gd name="T0" fmla="*/ 0 w 150"/>
                  <a:gd name="T1" fmla="*/ 18 h 8"/>
                  <a:gd name="T2" fmla="*/ 591 w 150"/>
                  <a:gd name="T3" fmla="*/ 5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50" h="8">
                    <a:moveTo>
                      <a:pt x="0" y="4"/>
                    </a:moveTo>
                    <a:cubicBezTo>
                      <a:pt x="51" y="8"/>
                      <a:pt x="99" y="0"/>
                      <a:pt x="150" y="1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1" name="Freeform 2031">
                <a:extLst>
                  <a:ext uri="{FF2B5EF4-FFF2-40B4-BE49-F238E27FC236}">
                    <a16:creationId xmlns:a16="http://schemas.microsoft.com/office/drawing/2014/main" id="{5AF675A8-2A16-1D68-4783-3E45AA5FDA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88"/>
                <a:ext cx="146" cy="19"/>
              </a:xfrm>
              <a:custGeom>
                <a:avLst/>
                <a:gdLst>
                  <a:gd name="T0" fmla="*/ 0 w 92"/>
                  <a:gd name="T1" fmla="*/ 48 h 12"/>
                  <a:gd name="T2" fmla="*/ 368 w 92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2" h="12">
                    <a:moveTo>
                      <a:pt x="0" y="12"/>
                    </a:moveTo>
                    <a:cubicBezTo>
                      <a:pt x="31" y="6"/>
                      <a:pt x="60" y="0"/>
                      <a:pt x="92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2" name="Freeform 2032">
                <a:extLst>
                  <a:ext uri="{FF2B5EF4-FFF2-40B4-BE49-F238E27FC236}">
                    <a16:creationId xmlns:a16="http://schemas.microsoft.com/office/drawing/2014/main" id="{FC4999DE-253E-6A4D-C97F-3A6BB1AF33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3955"/>
                <a:ext cx="270" cy="49"/>
              </a:xfrm>
              <a:custGeom>
                <a:avLst/>
                <a:gdLst>
                  <a:gd name="T0" fmla="*/ 0 w 170"/>
                  <a:gd name="T1" fmla="*/ 122 h 31"/>
                  <a:gd name="T2" fmla="*/ 103 w 170"/>
                  <a:gd name="T3" fmla="*/ 90 h 31"/>
                  <a:gd name="T4" fmla="*/ 361 w 170"/>
                  <a:gd name="T5" fmla="*/ 13 h 31"/>
                  <a:gd name="T6" fmla="*/ 681 w 170"/>
                  <a:gd name="T7" fmla="*/ 27 h 3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0" h="31">
                    <a:moveTo>
                      <a:pt x="0" y="31"/>
                    </a:moveTo>
                    <a:cubicBezTo>
                      <a:pt x="10" y="28"/>
                      <a:pt x="19" y="25"/>
                      <a:pt x="26" y="23"/>
                    </a:cubicBezTo>
                    <a:cubicBezTo>
                      <a:pt x="48" y="17"/>
                      <a:pt x="67" y="6"/>
                      <a:pt x="90" y="3"/>
                    </a:cubicBezTo>
                    <a:cubicBezTo>
                      <a:pt x="117" y="0"/>
                      <a:pt x="143" y="8"/>
                      <a:pt x="170" y="7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3" name="Freeform 2033">
                <a:extLst>
                  <a:ext uri="{FF2B5EF4-FFF2-40B4-BE49-F238E27FC236}">
                    <a16:creationId xmlns:a16="http://schemas.microsoft.com/office/drawing/2014/main" id="{D8813F55-C0CE-B964-D89E-FFF16CF637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" y="3978"/>
                <a:ext cx="171" cy="26"/>
              </a:xfrm>
              <a:custGeom>
                <a:avLst/>
                <a:gdLst>
                  <a:gd name="T0" fmla="*/ 0 w 108"/>
                  <a:gd name="T1" fmla="*/ 68 h 16"/>
                  <a:gd name="T2" fmla="*/ 429 w 108"/>
                  <a:gd name="T3" fmla="*/ 0 h 1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08" h="16">
                    <a:moveTo>
                      <a:pt x="0" y="16"/>
                    </a:moveTo>
                    <a:cubicBezTo>
                      <a:pt x="38" y="13"/>
                      <a:pt x="69" y="0"/>
                      <a:pt x="10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4" name="Freeform 2034">
                <a:extLst>
                  <a:ext uri="{FF2B5EF4-FFF2-40B4-BE49-F238E27FC236}">
                    <a16:creationId xmlns:a16="http://schemas.microsoft.com/office/drawing/2014/main" id="{5473280A-7FCA-3D25-EBEF-CEB3D3DFC9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" y="3659"/>
                <a:ext cx="70" cy="63"/>
              </a:xfrm>
              <a:custGeom>
                <a:avLst/>
                <a:gdLst>
                  <a:gd name="T0" fmla="*/ 0 w 44"/>
                  <a:gd name="T1" fmla="*/ 50 h 40"/>
                  <a:gd name="T2" fmla="*/ 68 w 44"/>
                  <a:gd name="T3" fmla="*/ 5 h 40"/>
                  <a:gd name="T4" fmla="*/ 68 w 44"/>
                  <a:gd name="T5" fmla="*/ 87 h 40"/>
                  <a:gd name="T6" fmla="*/ 177 w 44"/>
                  <a:gd name="T7" fmla="*/ 39 h 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4" h="40">
                    <a:moveTo>
                      <a:pt x="0" y="13"/>
                    </a:moveTo>
                    <a:cubicBezTo>
                      <a:pt x="2" y="9"/>
                      <a:pt x="11" y="0"/>
                      <a:pt x="17" y="1"/>
                    </a:cubicBezTo>
                    <a:cubicBezTo>
                      <a:pt x="28" y="4"/>
                      <a:pt x="15" y="17"/>
                      <a:pt x="17" y="22"/>
                    </a:cubicBezTo>
                    <a:cubicBezTo>
                      <a:pt x="22" y="40"/>
                      <a:pt x="40" y="12"/>
                      <a:pt x="44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5" name="Freeform 2035">
                <a:extLst>
                  <a:ext uri="{FF2B5EF4-FFF2-40B4-BE49-F238E27FC236}">
                    <a16:creationId xmlns:a16="http://schemas.microsoft.com/office/drawing/2014/main" id="{5908A640-4ADC-84FB-3149-7296653D31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9" y="3697"/>
                <a:ext cx="160" cy="47"/>
              </a:xfrm>
              <a:custGeom>
                <a:avLst/>
                <a:gdLst>
                  <a:gd name="T0" fmla="*/ 0 w 101"/>
                  <a:gd name="T1" fmla="*/ 74 h 30"/>
                  <a:gd name="T2" fmla="*/ 43 w 101"/>
                  <a:gd name="T3" fmla="*/ 5 h 30"/>
                  <a:gd name="T4" fmla="*/ 76 w 101"/>
                  <a:gd name="T5" fmla="*/ 81 h 30"/>
                  <a:gd name="T6" fmla="*/ 150 w 101"/>
                  <a:gd name="T7" fmla="*/ 0 h 30"/>
                  <a:gd name="T8" fmla="*/ 203 w 101"/>
                  <a:gd name="T9" fmla="*/ 103 h 30"/>
                  <a:gd name="T10" fmla="*/ 287 w 101"/>
                  <a:gd name="T11" fmla="*/ 8 h 30"/>
                  <a:gd name="T12" fmla="*/ 401 w 101"/>
                  <a:gd name="T13" fmla="*/ 103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1" h="30">
                    <a:moveTo>
                      <a:pt x="0" y="19"/>
                    </a:moveTo>
                    <a:cubicBezTo>
                      <a:pt x="4" y="13"/>
                      <a:pt x="5" y="5"/>
                      <a:pt x="11" y="1"/>
                    </a:cubicBezTo>
                    <a:cubicBezTo>
                      <a:pt x="12" y="7"/>
                      <a:pt x="11" y="20"/>
                      <a:pt x="19" y="21"/>
                    </a:cubicBezTo>
                    <a:cubicBezTo>
                      <a:pt x="29" y="23"/>
                      <a:pt x="31" y="3"/>
                      <a:pt x="38" y="0"/>
                    </a:cubicBezTo>
                    <a:cubicBezTo>
                      <a:pt x="45" y="6"/>
                      <a:pt x="40" y="26"/>
                      <a:pt x="51" y="27"/>
                    </a:cubicBezTo>
                    <a:cubicBezTo>
                      <a:pt x="64" y="28"/>
                      <a:pt x="65" y="8"/>
                      <a:pt x="72" y="2"/>
                    </a:cubicBezTo>
                    <a:cubicBezTo>
                      <a:pt x="82" y="16"/>
                      <a:pt x="78" y="30"/>
                      <a:pt x="101" y="2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6" name="Freeform 2036">
                <a:extLst>
                  <a:ext uri="{FF2B5EF4-FFF2-40B4-BE49-F238E27FC236}">
                    <a16:creationId xmlns:a16="http://schemas.microsoft.com/office/drawing/2014/main" id="{87AD64A9-611E-A3F7-DBD3-E2BD00C0EF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9" y="3626"/>
                <a:ext cx="8" cy="14"/>
              </a:xfrm>
              <a:custGeom>
                <a:avLst/>
                <a:gdLst>
                  <a:gd name="T0" fmla="*/ 21 w 5"/>
                  <a:gd name="T1" fmla="*/ 0 h 9"/>
                  <a:gd name="T2" fmla="*/ 0 w 5"/>
                  <a:gd name="T3" fmla="*/ 34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9">
                    <a:moveTo>
                      <a:pt x="5" y="0"/>
                    </a:moveTo>
                    <a:cubicBezTo>
                      <a:pt x="2" y="3"/>
                      <a:pt x="1" y="6"/>
                      <a:pt x="0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7" name="Freeform 2037">
                <a:extLst>
                  <a:ext uri="{FF2B5EF4-FFF2-40B4-BE49-F238E27FC236}">
                    <a16:creationId xmlns:a16="http://schemas.microsoft.com/office/drawing/2014/main" id="{BCCFFDAC-A655-AFA2-551A-6D3E94038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3612"/>
                <a:ext cx="120" cy="60"/>
              </a:xfrm>
              <a:custGeom>
                <a:avLst/>
                <a:gdLst>
                  <a:gd name="T0" fmla="*/ 33 w 76"/>
                  <a:gd name="T1" fmla="*/ 47 h 38"/>
                  <a:gd name="T2" fmla="*/ 47 w 76"/>
                  <a:gd name="T3" fmla="*/ 142 h 38"/>
                  <a:gd name="T4" fmla="*/ 122 w 76"/>
                  <a:gd name="T5" fmla="*/ 0 h 38"/>
                  <a:gd name="T6" fmla="*/ 210 w 76"/>
                  <a:gd name="T7" fmla="*/ 142 h 38"/>
                  <a:gd name="T8" fmla="*/ 292 w 76"/>
                  <a:gd name="T9" fmla="*/ 13 h 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6" h="38">
                    <a:moveTo>
                      <a:pt x="8" y="12"/>
                    </a:moveTo>
                    <a:cubicBezTo>
                      <a:pt x="7" y="18"/>
                      <a:pt x="0" y="37"/>
                      <a:pt x="12" y="36"/>
                    </a:cubicBezTo>
                    <a:cubicBezTo>
                      <a:pt x="27" y="34"/>
                      <a:pt x="18" y="1"/>
                      <a:pt x="31" y="0"/>
                    </a:cubicBezTo>
                    <a:cubicBezTo>
                      <a:pt x="41" y="0"/>
                      <a:pt x="33" y="38"/>
                      <a:pt x="53" y="36"/>
                    </a:cubicBezTo>
                    <a:cubicBezTo>
                      <a:pt x="68" y="36"/>
                      <a:pt x="76" y="15"/>
                      <a:pt x="74" y="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8" name="Freeform 2038">
                <a:extLst>
                  <a:ext uri="{FF2B5EF4-FFF2-40B4-BE49-F238E27FC236}">
                    <a16:creationId xmlns:a16="http://schemas.microsoft.com/office/drawing/2014/main" id="{7045947D-2FF0-3C54-9557-BA28496A72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3" y="3713"/>
                <a:ext cx="39" cy="47"/>
              </a:xfrm>
              <a:custGeom>
                <a:avLst/>
                <a:gdLst>
                  <a:gd name="T0" fmla="*/ 27 w 25"/>
                  <a:gd name="T1" fmla="*/ 27 h 30"/>
                  <a:gd name="T2" fmla="*/ 39 w 25"/>
                  <a:gd name="T3" fmla="*/ 103 h 30"/>
                  <a:gd name="T4" fmla="*/ 95 w 25"/>
                  <a:gd name="T5" fmla="*/ 0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30">
                    <a:moveTo>
                      <a:pt x="7" y="7"/>
                    </a:moveTo>
                    <a:cubicBezTo>
                      <a:pt x="4" y="14"/>
                      <a:pt x="0" y="25"/>
                      <a:pt x="10" y="27"/>
                    </a:cubicBezTo>
                    <a:cubicBezTo>
                      <a:pt x="21" y="30"/>
                      <a:pt x="24" y="7"/>
                      <a:pt x="25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9" name="Freeform 2039">
                <a:extLst>
                  <a:ext uri="{FF2B5EF4-FFF2-40B4-BE49-F238E27FC236}">
                    <a16:creationId xmlns:a16="http://schemas.microsoft.com/office/drawing/2014/main" id="{DFA43CF5-74D9-589D-D205-FD4AA0698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9" y="3664"/>
                <a:ext cx="6" cy="27"/>
              </a:xfrm>
              <a:custGeom>
                <a:avLst/>
                <a:gdLst>
                  <a:gd name="T0" fmla="*/ 14 w 4"/>
                  <a:gd name="T1" fmla="*/ 0 h 17"/>
                  <a:gd name="T2" fmla="*/ 0 w 4"/>
                  <a:gd name="T3" fmla="*/ 68 h 1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7">
                    <a:moveTo>
                      <a:pt x="4" y="0"/>
                    </a:moveTo>
                    <a:cubicBezTo>
                      <a:pt x="2" y="6"/>
                      <a:pt x="0" y="12"/>
                      <a:pt x="0" y="1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0" name="Freeform 2040">
                <a:extLst>
                  <a:ext uri="{FF2B5EF4-FFF2-40B4-BE49-F238E27FC236}">
                    <a16:creationId xmlns:a16="http://schemas.microsoft.com/office/drawing/2014/main" id="{8EEBD20C-5492-F299-0F78-31F22BA99F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3635"/>
                <a:ext cx="30" cy="43"/>
              </a:xfrm>
              <a:custGeom>
                <a:avLst/>
                <a:gdLst>
                  <a:gd name="T0" fmla="*/ 74 w 19"/>
                  <a:gd name="T1" fmla="*/ 0 h 27"/>
                  <a:gd name="T2" fmla="*/ 22 w 19"/>
                  <a:gd name="T3" fmla="*/ 0 h 2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9" h="27">
                    <a:moveTo>
                      <a:pt x="19" y="0"/>
                    </a:moveTo>
                    <a:cubicBezTo>
                      <a:pt x="16" y="27"/>
                      <a:pt x="0" y="8"/>
                      <a:pt x="6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1" name="Freeform 2041">
                <a:extLst>
                  <a:ext uri="{FF2B5EF4-FFF2-40B4-BE49-F238E27FC236}">
                    <a16:creationId xmlns:a16="http://schemas.microsoft.com/office/drawing/2014/main" id="{1AD04512-FD3F-B1A3-FD6F-163BDD445F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2" y="3602"/>
                <a:ext cx="2" cy="24"/>
              </a:xfrm>
              <a:custGeom>
                <a:avLst/>
                <a:gdLst>
                  <a:gd name="T0" fmla="*/ 0 w 1"/>
                  <a:gd name="T1" fmla="*/ 0 h 15"/>
                  <a:gd name="T2" fmla="*/ 0 w 1"/>
                  <a:gd name="T3" fmla="*/ 61 h 1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5">
                    <a:moveTo>
                      <a:pt x="0" y="0"/>
                    </a:moveTo>
                    <a:cubicBezTo>
                      <a:pt x="1" y="5"/>
                      <a:pt x="0" y="10"/>
                      <a:pt x="0" y="1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2" name="Freeform 2042">
                <a:extLst>
                  <a:ext uri="{FF2B5EF4-FFF2-40B4-BE49-F238E27FC236}">
                    <a16:creationId xmlns:a16="http://schemas.microsoft.com/office/drawing/2014/main" id="{1FFC6FC2-C647-40BE-C9F2-19E1DAE030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4" y="3607"/>
                <a:ext cx="29" cy="24"/>
              </a:xfrm>
              <a:custGeom>
                <a:avLst/>
                <a:gdLst>
                  <a:gd name="T0" fmla="*/ 5 w 18"/>
                  <a:gd name="T1" fmla="*/ 61 h 15"/>
                  <a:gd name="T2" fmla="*/ 26 w 18"/>
                  <a:gd name="T3" fmla="*/ 0 h 15"/>
                  <a:gd name="T4" fmla="*/ 76 w 18"/>
                  <a:gd name="T5" fmla="*/ 48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15">
                    <a:moveTo>
                      <a:pt x="1" y="15"/>
                    </a:moveTo>
                    <a:cubicBezTo>
                      <a:pt x="0" y="10"/>
                      <a:pt x="2" y="4"/>
                      <a:pt x="6" y="0"/>
                    </a:cubicBezTo>
                    <a:cubicBezTo>
                      <a:pt x="10" y="4"/>
                      <a:pt x="12" y="10"/>
                      <a:pt x="18" y="1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3" name="Freeform 2043">
                <a:extLst>
                  <a:ext uri="{FF2B5EF4-FFF2-40B4-BE49-F238E27FC236}">
                    <a16:creationId xmlns:a16="http://schemas.microsoft.com/office/drawing/2014/main" id="{C3067244-A035-A3B5-4839-6773108964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3" y="3893"/>
                <a:ext cx="82" cy="54"/>
              </a:xfrm>
              <a:custGeom>
                <a:avLst/>
                <a:gdLst>
                  <a:gd name="T0" fmla="*/ 0 w 52"/>
                  <a:gd name="T1" fmla="*/ 76 h 34"/>
                  <a:gd name="T2" fmla="*/ 52 w 52"/>
                  <a:gd name="T3" fmla="*/ 5 h 34"/>
                  <a:gd name="T4" fmla="*/ 117 w 52"/>
                  <a:gd name="T5" fmla="*/ 81 h 34"/>
                  <a:gd name="T6" fmla="*/ 172 w 52"/>
                  <a:gd name="T7" fmla="*/ 25 h 34"/>
                  <a:gd name="T8" fmla="*/ 191 w 52"/>
                  <a:gd name="T9" fmla="*/ 116 h 3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2" h="34">
                    <a:moveTo>
                      <a:pt x="0" y="19"/>
                    </a:moveTo>
                    <a:cubicBezTo>
                      <a:pt x="3" y="14"/>
                      <a:pt x="5" y="0"/>
                      <a:pt x="13" y="1"/>
                    </a:cubicBezTo>
                    <a:cubicBezTo>
                      <a:pt x="22" y="2"/>
                      <a:pt x="12" y="34"/>
                      <a:pt x="30" y="20"/>
                    </a:cubicBezTo>
                    <a:cubicBezTo>
                      <a:pt x="35" y="15"/>
                      <a:pt x="34" y="3"/>
                      <a:pt x="44" y="6"/>
                    </a:cubicBezTo>
                    <a:cubicBezTo>
                      <a:pt x="52" y="10"/>
                      <a:pt x="49" y="23"/>
                      <a:pt x="49" y="2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4" name="Freeform 2044">
                <a:extLst>
                  <a:ext uri="{FF2B5EF4-FFF2-40B4-BE49-F238E27FC236}">
                    <a16:creationId xmlns:a16="http://schemas.microsoft.com/office/drawing/2014/main" id="{7C7EBA3E-8692-956D-FF05-BE7D876168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0" y="3962"/>
                <a:ext cx="13" cy="13"/>
              </a:xfrm>
              <a:custGeom>
                <a:avLst/>
                <a:gdLst>
                  <a:gd name="T0" fmla="*/ 34 w 8"/>
                  <a:gd name="T1" fmla="*/ 0 h 8"/>
                  <a:gd name="T2" fmla="*/ 0 w 8"/>
                  <a:gd name="T3" fmla="*/ 34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5" y="3"/>
                      <a:pt x="3" y="6"/>
                      <a:pt x="0" y="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5" name="Freeform 2045">
                <a:extLst>
                  <a:ext uri="{FF2B5EF4-FFF2-40B4-BE49-F238E27FC236}">
                    <a16:creationId xmlns:a16="http://schemas.microsoft.com/office/drawing/2014/main" id="{35E2AD3E-0768-0466-368B-434F29F3A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9" y="3926"/>
                <a:ext cx="52" cy="40"/>
              </a:xfrm>
              <a:custGeom>
                <a:avLst/>
                <a:gdLst>
                  <a:gd name="T0" fmla="*/ 47 w 33"/>
                  <a:gd name="T1" fmla="*/ 16 h 25"/>
                  <a:gd name="T2" fmla="*/ 107 w 33"/>
                  <a:gd name="T3" fmla="*/ 0 h 2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3" h="25">
                    <a:moveTo>
                      <a:pt x="12" y="4"/>
                    </a:moveTo>
                    <a:cubicBezTo>
                      <a:pt x="0" y="20"/>
                      <a:pt x="33" y="25"/>
                      <a:pt x="27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6" name="Freeform 2046">
                <a:extLst>
                  <a:ext uri="{FF2B5EF4-FFF2-40B4-BE49-F238E27FC236}">
                    <a16:creationId xmlns:a16="http://schemas.microsoft.com/office/drawing/2014/main" id="{3269B7CC-254A-9768-6E56-9B0651446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861"/>
                <a:ext cx="40" cy="40"/>
              </a:xfrm>
              <a:custGeom>
                <a:avLst/>
                <a:gdLst>
                  <a:gd name="T0" fmla="*/ 102 w 25"/>
                  <a:gd name="T1" fmla="*/ 61 h 25"/>
                  <a:gd name="T2" fmla="*/ 34 w 25"/>
                  <a:gd name="T3" fmla="*/ 13 h 25"/>
                  <a:gd name="T4" fmla="*/ 35 w 25"/>
                  <a:gd name="T5" fmla="*/ 102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25">
                    <a:moveTo>
                      <a:pt x="25" y="15"/>
                    </a:moveTo>
                    <a:cubicBezTo>
                      <a:pt x="21" y="11"/>
                      <a:pt x="15" y="0"/>
                      <a:pt x="8" y="3"/>
                    </a:cubicBezTo>
                    <a:cubicBezTo>
                      <a:pt x="0" y="6"/>
                      <a:pt x="5" y="22"/>
                      <a:pt x="9" y="2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7" name="Freeform 2047">
                <a:extLst>
                  <a:ext uri="{FF2B5EF4-FFF2-40B4-BE49-F238E27FC236}">
                    <a16:creationId xmlns:a16="http://schemas.microsoft.com/office/drawing/2014/main" id="{085761FB-365D-C6E5-A7AC-6A2DDCB5A3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891"/>
                <a:ext cx="18" cy="19"/>
              </a:xfrm>
              <a:custGeom>
                <a:avLst/>
                <a:gdLst>
                  <a:gd name="T0" fmla="*/ 0 w 11"/>
                  <a:gd name="T1" fmla="*/ 0 h 12"/>
                  <a:gd name="T2" fmla="*/ 47 w 11"/>
                  <a:gd name="T3" fmla="*/ 48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1" h="12">
                    <a:moveTo>
                      <a:pt x="0" y="0"/>
                    </a:moveTo>
                    <a:cubicBezTo>
                      <a:pt x="1" y="6"/>
                      <a:pt x="6" y="10"/>
                      <a:pt x="11" y="1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8" name="Freeform 2048">
                <a:extLst>
                  <a:ext uri="{FF2B5EF4-FFF2-40B4-BE49-F238E27FC236}">
                    <a16:creationId xmlns:a16="http://schemas.microsoft.com/office/drawing/2014/main" id="{5365894B-67B3-83AC-0AC7-15E35F19B6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2" y="3931"/>
                <a:ext cx="39" cy="47"/>
              </a:xfrm>
              <a:custGeom>
                <a:avLst/>
                <a:gdLst>
                  <a:gd name="T0" fmla="*/ 30 w 25"/>
                  <a:gd name="T1" fmla="*/ 0 h 30"/>
                  <a:gd name="T2" fmla="*/ 75 w 25"/>
                  <a:gd name="T3" fmla="*/ 81 h 30"/>
                  <a:gd name="T4" fmla="*/ 0 w 25"/>
                  <a:gd name="T5" fmla="*/ 42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30">
                    <a:moveTo>
                      <a:pt x="8" y="0"/>
                    </a:moveTo>
                    <a:cubicBezTo>
                      <a:pt x="11" y="5"/>
                      <a:pt x="25" y="15"/>
                      <a:pt x="20" y="21"/>
                    </a:cubicBezTo>
                    <a:cubicBezTo>
                      <a:pt x="13" y="30"/>
                      <a:pt x="1" y="18"/>
                      <a:pt x="0" y="1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9" name="Freeform 2049">
                <a:extLst>
                  <a:ext uri="{FF2B5EF4-FFF2-40B4-BE49-F238E27FC236}">
                    <a16:creationId xmlns:a16="http://schemas.microsoft.com/office/drawing/2014/main" id="{BF5DF05B-10F8-837D-7159-1BDD4F74AA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9" y="3819"/>
                <a:ext cx="61" cy="41"/>
              </a:xfrm>
              <a:custGeom>
                <a:avLst/>
                <a:gdLst>
                  <a:gd name="T0" fmla="*/ 144 w 38"/>
                  <a:gd name="T1" fmla="*/ 82 h 26"/>
                  <a:gd name="T2" fmla="*/ 124 w 38"/>
                  <a:gd name="T3" fmla="*/ 0 h 26"/>
                  <a:gd name="T4" fmla="*/ 80 w 38"/>
                  <a:gd name="T5" fmla="*/ 90 h 26"/>
                  <a:gd name="T6" fmla="*/ 42 w 38"/>
                  <a:gd name="T7" fmla="*/ 5 h 26"/>
                  <a:gd name="T8" fmla="*/ 0 w 38"/>
                  <a:gd name="T9" fmla="*/ 103 h 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8" h="26">
                    <a:moveTo>
                      <a:pt x="35" y="21"/>
                    </a:moveTo>
                    <a:cubicBezTo>
                      <a:pt x="38" y="15"/>
                      <a:pt x="36" y="4"/>
                      <a:pt x="30" y="0"/>
                    </a:cubicBezTo>
                    <a:cubicBezTo>
                      <a:pt x="24" y="4"/>
                      <a:pt x="18" y="16"/>
                      <a:pt x="19" y="23"/>
                    </a:cubicBezTo>
                    <a:cubicBezTo>
                      <a:pt x="24" y="17"/>
                      <a:pt x="17" y="3"/>
                      <a:pt x="10" y="1"/>
                    </a:cubicBezTo>
                    <a:cubicBezTo>
                      <a:pt x="4" y="7"/>
                      <a:pt x="1" y="18"/>
                      <a:pt x="0" y="2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0" name="Freeform 2050">
                <a:extLst>
                  <a:ext uri="{FF2B5EF4-FFF2-40B4-BE49-F238E27FC236}">
                    <a16:creationId xmlns:a16="http://schemas.microsoft.com/office/drawing/2014/main" id="{9B592CD9-C784-F52F-1797-6EE9BFD578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5" y="3744"/>
                <a:ext cx="135" cy="59"/>
              </a:xfrm>
              <a:custGeom>
                <a:avLst/>
                <a:gdLst>
                  <a:gd name="T0" fmla="*/ 340 w 85"/>
                  <a:gd name="T1" fmla="*/ 77 h 37"/>
                  <a:gd name="T2" fmla="*/ 305 w 85"/>
                  <a:gd name="T3" fmla="*/ 142 h 37"/>
                  <a:gd name="T4" fmla="*/ 287 w 85"/>
                  <a:gd name="T5" fmla="*/ 69 h 37"/>
                  <a:gd name="T6" fmla="*/ 205 w 85"/>
                  <a:gd name="T7" fmla="*/ 61 h 37"/>
                  <a:gd name="T8" fmla="*/ 89 w 85"/>
                  <a:gd name="T9" fmla="*/ 115 h 37"/>
                  <a:gd name="T10" fmla="*/ 0 w 85"/>
                  <a:gd name="T11" fmla="*/ 41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5" h="37">
                    <a:moveTo>
                      <a:pt x="85" y="19"/>
                    </a:moveTo>
                    <a:cubicBezTo>
                      <a:pt x="81" y="24"/>
                      <a:pt x="79" y="30"/>
                      <a:pt x="76" y="35"/>
                    </a:cubicBezTo>
                    <a:cubicBezTo>
                      <a:pt x="71" y="31"/>
                      <a:pt x="72" y="23"/>
                      <a:pt x="72" y="17"/>
                    </a:cubicBezTo>
                    <a:cubicBezTo>
                      <a:pt x="59" y="29"/>
                      <a:pt x="52" y="37"/>
                      <a:pt x="51" y="15"/>
                    </a:cubicBezTo>
                    <a:cubicBezTo>
                      <a:pt x="41" y="13"/>
                      <a:pt x="32" y="31"/>
                      <a:pt x="22" y="28"/>
                    </a:cubicBezTo>
                    <a:cubicBezTo>
                      <a:pt x="14" y="24"/>
                      <a:pt x="14" y="0"/>
                      <a:pt x="0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1" name="Freeform 2051">
                <a:extLst>
                  <a:ext uri="{FF2B5EF4-FFF2-40B4-BE49-F238E27FC236}">
                    <a16:creationId xmlns:a16="http://schemas.microsoft.com/office/drawing/2014/main" id="{0C621C56-091B-71D7-F6F1-4CCA92B18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6" y="3751"/>
                <a:ext cx="156" cy="82"/>
              </a:xfrm>
              <a:custGeom>
                <a:avLst/>
                <a:gdLst>
                  <a:gd name="T0" fmla="*/ 347 w 98"/>
                  <a:gd name="T1" fmla="*/ 203 h 52"/>
                  <a:gd name="T2" fmla="*/ 376 w 98"/>
                  <a:gd name="T3" fmla="*/ 107 h 52"/>
                  <a:gd name="T4" fmla="*/ 252 w 98"/>
                  <a:gd name="T5" fmla="*/ 137 h 52"/>
                  <a:gd name="T6" fmla="*/ 231 w 98"/>
                  <a:gd name="T7" fmla="*/ 60 h 52"/>
                  <a:gd name="T8" fmla="*/ 108 w 98"/>
                  <a:gd name="T9" fmla="*/ 129 h 52"/>
                  <a:gd name="T10" fmla="*/ 108 w 98"/>
                  <a:gd name="T11" fmla="*/ 22 h 52"/>
                  <a:gd name="T12" fmla="*/ 0 w 98"/>
                  <a:gd name="T13" fmla="*/ 107 h 5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8" h="52">
                    <a:moveTo>
                      <a:pt x="86" y="52"/>
                    </a:moveTo>
                    <a:cubicBezTo>
                      <a:pt x="93" y="49"/>
                      <a:pt x="98" y="34"/>
                      <a:pt x="93" y="27"/>
                    </a:cubicBezTo>
                    <a:cubicBezTo>
                      <a:pt x="85" y="14"/>
                      <a:pt x="70" y="29"/>
                      <a:pt x="62" y="35"/>
                    </a:cubicBezTo>
                    <a:cubicBezTo>
                      <a:pt x="65" y="30"/>
                      <a:pt x="63" y="18"/>
                      <a:pt x="57" y="15"/>
                    </a:cubicBezTo>
                    <a:cubicBezTo>
                      <a:pt x="46" y="9"/>
                      <a:pt x="33" y="27"/>
                      <a:pt x="27" y="33"/>
                    </a:cubicBezTo>
                    <a:cubicBezTo>
                      <a:pt x="30" y="28"/>
                      <a:pt x="33" y="11"/>
                      <a:pt x="27" y="6"/>
                    </a:cubicBezTo>
                    <a:cubicBezTo>
                      <a:pt x="19" y="0"/>
                      <a:pt x="7" y="24"/>
                      <a:pt x="0" y="2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2" name="Freeform 2052">
                <a:extLst>
                  <a:ext uri="{FF2B5EF4-FFF2-40B4-BE49-F238E27FC236}">
                    <a16:creationId xmlns:a16="http://schemas.microsoft.com/office/drawing/2014/main" id="{928851A2-084B-5D72-4865-0F6573704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1" y="3727"/>
                <a:ext cx="95" cy="68"/>
              </a:xfrm>
              <a:custGeom>
                <a:avLst/>
                <a:gdLst>
                  <a:gd name="T0" fmla="*/ 238 w 60"/>
                  <a:gd name="T1" fmla="*/ 95 h 43"/>
                  <a:gd name="T2" fmla="*/ 203 w 60"/>
                  <a:gd name="T3" fmla="*/ 164 h 43"/>
                  <a:gd name="T4" fmla="*/ 158 w 60"/>
                  <a:gd name="T5" fmla="*/ 52 h 43"/>
                  <a:gd name="T6" fmla="*/ 55 w 60"/>
                  <a:gd name="T7" fmla="*/ 111 h 43"/>
                  <a:gd name="T8" fmla="*/ 13 w 60"/>
                  <a:gd name="T9" fmla="*/ 0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0" h="43">
                    <a:moveTo>
                      <a:pt x="60" y="24"/>
                    </a:moveTo>
                    <a:cubicBezTo>
                      <a:pt x="58" y="32"/>
                      <a:pt x="60" y="41"/>
                      <a:pt x="51" y="42"/>
                    </a:cubicBezTo>
                    <a:cubicBezTo>
                      <a:pt x="35" y="43"/>
                      <a:pt x="31" y="23"/>
                      <a:pt x="40" y="13"/>
                    </a:cubicBezTo>
                    <a:cubicBezTo>
                      <a:pt x="34" y="18"/>
                      <a:pt x="24" y="31"/>
                      <a:pt x="14" y="28"/>
                    </a:cubicBezTo>
                    <a:cubicBezTo>
                      <a:pt x="6" y="26"/>
                      <a:pt x="0" y="8"/>
                      <a:pt x="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3" name="Freeform 2053">
                <a:extLst>
                  <a:ext uri="{FF2B5EF4-FFF2-40B4-BE49-F238E27FC236}">
                    <a16:creationId xmlns:a16="http://schemas.microsoft.com/office/drawing/2014/main" id="{94FDCFD6-F0B1-7707-6D84-4A41FCB7F2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1" y="3613"/>
                <a:ext cx="247" cy="108"/>
              </a:xfrm>
              <a:custGeom>
                <a:avLst/>
                <a:gdLst>
                  <a:gd name="T0" fmla="*/ 8 w 156"/>
                  <a:gd name="T1" fmla="*/ 64 h 68"/>
                  <a:gd name="T2" fmla="*/ 0 w 156"/>
                  <a:gd name="T3" fmla="*/ 76 h 68"/>
                  <a:gd name="T4" fmla="*/ 95 w 156"/>
                  <a:gd name="T5" fmla="*/ 0 h 68"/>
                  <a:gd name="T6" fmla="*/ 87 w 156"/>
                  <a:gd name="T7" fmla="*/ 102 h 68"/>
                  <a:gd name="T8" fmla="*/ 231 w 156"/>
                  <a:gd name="T9" fmla="*/ 52 h 68"/>
                  <a:gd name="T10" fmla="*/ 231 w 156"/>
                  <a:gd name="T11" fmla="*/ 121 h 68"/>
                  <a:gd name="T12" fmla="*/ 293 w 156"/>
                  <a:gd name="T13" fmla="*/ 129 h 68"/>
                  <a:gd name="T14" fmla="*/ 348 w 156"/>
                  <a:gd name="T15" fmla="*/ 121 h 68"/>
                  <a:gd name="T16" fmla="*/ 366 w 156"/>
                  <a:gd name="T17" fmla="*/ 197 h 68"/>
                  <a:gd name="T18" fmla="*/ 481 w 156"/>
                  <a:gd name="T19" fmla="*/ 162 h 68"/>
                  <a:gd name="T20" fmla="*/ 504 w 156"/>
                  <a:gd name="T21" fmla="*/ 248 h 68"/>
                  <a:gd name="T22" fmla="*/ 619 w 156"/>
                  <a:gd name="T23" fmla="*/ 189 h 6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56" h="68">
                    <a:moveTo>
                      <a:pt x="2" y="16"/>
                    </a:moveTo>
                    <a:cubicBezTo>
                      <a:pt x="1" y="17"/>
                      <a:pt x="1" y="18"/>
                      <a:pt x="0" y="19"/>
                    </a:cubicBezTo>
                    <a:cubicBezTo>
                      <a:pt x="6" y="13"/>
                      <a:pt x="16" y="0"/>
                      <a:pt x="24" y="0"/>
                    </a:cubicBezTo>
                    <a:cubicBezTo>
                      <a:pt x="23" y="8"/>
                      <a:pt x="17" y="18"/>
                      <a:pt x="22" y="25"/>
                    </a:cubicBezTo>
                    <a:cubicBezTo>
                      <a:pt x="31" y="27"/>
                      <a:pt x="53" y="7"/>
                      <a:pt x="58" y="13"/>
                    </a:cubicBezTo>
                    <a:cubicBezTo>
                      <a:pt x="62" y="17"/>
                      <a:pt x="56" y="26"/>
                      <a:pt x="58" y="30"/>
                    </a:cubicBezTo>
                    <a:cubicBezTo>
                      <a:pt x="62" y="38"/>
                      <a:pt x="65" y="34"/>
                      <a:pt x="74" y="32"/>
                    </a:cubicBezTo>
                    <a:cubicBezTo>
                      <a:pt x="78" y="30"/>
                      <a:pt x="83" y="27"/>
                      <a:pt x="88" y="30"/>
                    </a:cubicBezTo>
                    <a:cubicBezTo>
                      <a:pt x="94" y="35"/>
                      <a:pt x="88" y="45"/>
                      <a:pt x="92" y="49"/>
                    </a:cubicBezTo>
                    <a:cubicBezTo>
                      <a:pt x="100" y="59"/>
                      <a:pt x="112" y="42"/>
                      <a:pt x="121" y="40"/>
                    </a:cubicBezTo>
                    <a:cubicBezTo>
                      <a:pt x="124" y="47"/>
                      <a:pt x="120" y="58"/>
                      <a:pt x="127" y="62"/>
                    </a:cubicBezTo>
                    <a:cubicBezTo>
                      <a:pt x="136" y="68"/>
                      <a:pt x="151" y="53"/>
                      <a:pt x="156" y="4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4" name="Freeform 2054">
                <a:extLst>
                  <a:ext uri="{FF2B5EF4-FFF2-40B4-BE49-F238E27FC236}">
                    <a16:creationId xmlns:a16="http://schemas.microsoft.com/office/drawing/2014/main" id="{3880D929-2F39-D00C-447F-5FA00D54AA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3773"/>
                <a:ext cx="109" cy="39"/>
              </a:xfrm>
              <a:custGeom>
                <a:avLst/>
                <a:gdLst>
                  <a:gd name="T0" fmla="*/ 245 w 69"/>
                  <a:gd name="T1" fmla="*/ 95 h 25"/>
                  <a:gd name="T2" fmla="*/ 250 w 69"/>
                  <a:gd name="T3" fmla="*/ 27 h 25"/>
                  <a:gd name="T4" fmla="*/ 185 w 69"/>
                  <a:gd name="T5" fmla="*/ 87 h 25"/>
                  <a:gd name="T6" fmla="*/ 155 w 69"/>
                  <a:gd name="T7" fmla="*/ 19 h 25"/>
                  <a:gd name="T8" fmla="*/ 87 w 69"/>
                  <a:gd name="T9" fmla="*/ 80 h 25"/>
                  <a:gd name="T10" fmla="*/ 33 w 69"/>
                  <a:gd name="T11" fmla="*/ 19 h 25"/>
                  <a:gd name="T12" fmla="*/ 0 w 69"/>
                  <a:gd name="T13" fmla="*/ 95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9" h="25">
                    <a:moveTo>
                      <a:pt x="62" y="25"/>
                    </a:moveTo>
                    <a:cubicBezTo>
                      <a:pt x="66" y="22"/>
                      <a:pt x="69" y="10"/>
                      <a:pt x="63" y="7"/>
                    </a:cubicBezTo>
                    <a:cubicBezTo>
                      <a:pt x="57" y="3"/>
                      <a:pt x="48" y="19"/>
                      <a:pt x="47" y="23"/>
                    </a:cubicBezTo>
                    <a:cubicBezTo>
                      <a:pt x="48" y="17"/>
                      <a:pt x="45" y="8"/>
                      <a:pt x="39" y="5"/>
                    </a:cubicBezTo>
                    <a:cubicBezTo>
                      <a:pt x="30" y="0"/>
                      <a:pt x="21" y="13"/>
                      <a:pt x="22" y="21"/>
                    </a:cubicBezTo>
                    <a:cubicBezTo>
                      <a:pt x="20" y="15"/>
                      <a:pt x="15" y="5"/>
                      <a:pt x="8" y="5"/>
                    </a:cubicBezTo>
                    <a:cubicBezTo>
                      <a:pt x="3" y="10"/>
                      <a:pt x="1" y="18"/>
                      <a:pt x="0" y="2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5" name="Freeform 2055">
                <a:extLst>
                  <a:ext uri="{FF2B5EF4-FFF2-40B4-BE49-F238E27FC236}">
                    <a16:creationId xmlns:a16="http://schemas.microsoft.com/office/drawing/2014/main" id="{9B11EA06-CBD0-0970-D2A8-3F404DA8CC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9" y="3793"/>
                <a:ext cx="82" cy="43"/>
              </a:xfrm>
              <a:custGeom>
                <a:avLst/>
                <a:gdLst>
                  <a:gd name="T0" fmla="*/ 197 w 52"/>
                  <a:gd name="T1" fmla="*/ 108 h 27"/>
                  <a:gd name="T2" fmla="*/ 189 w 52"/>
                  <a:gd name="T3" fmla="*/ 46 h 27"/>
                  <a:gd name="T4" fmla="*/ 98 w 52"/>
                  <a:gd name="T5" fmla="*/ 89 h 27"/>
                  <a:gd name="T6" fmla="*/ 74 w 52"/>
                  <a:gd name="T7" fmla="*/ 21 h 27"/>
                  <a:gd name="T8" fmla="*/ 0 w 52"/>
                  <a:gd name="T9" fmla="*/ 89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2" h="27">
                    <a:moveTo>
                      <a:pt x="50" y="27"/>
                    </a:moveTo>
                    <a:cubicBezTo>
                      <a:pt x="51" y="23"/>
                      <a:pt x="52" y="15"/>
                      <a:pt x="48" y="11"/>
                    </a:cubicBezTo>
                    <a:cubicBezTo>
                      <a:pt x="40" y="6"/>
                      <a:pt x="31" y="17"/>
                      <a:pt x="25" y="22"/>
                    </a:cubicBezTo>
                    <a:cubicBezTo>
                      <a:pt x="28" y="16"/>
                      <a:pt x="25" y="7"/>
                      <a:pt x="19" y="5"/>
                    </a:cubicBezTo>
                    <a:cubicBezTo>
                      <a:pt x="9" y="0"/>
                      <a:pt x="2" y="14"/>
                      <a:pt x="0" y="2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6" name="Freeform 2056">
                <a:extLst>
                  <a:ext uri="{FF2B5EF4-FFF2-40B4-BE49-F238E27FC236}">
                    <a16:creationId xmlns:a16="http://schemas.microsoft.com/office/drawing/2014/main" id="{AD526694-B194-74AF-2B28-C04B57D6C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3" y="3865"/>
                <a:ext cx="1" cy="14"/>
              </a:xfrm>
              <a:custGeom>
                <a:avLst/>
                <a:gdLst>
                  <a:gd name="T0" fmla="*/ 1 w 1"/>
                  <a:gd name="T1" fmla="*/ 0 h 9"/>
                  <a:gd name="T2" fmla="*/ 0 w 1"/>
                  <a:gd name="T3" fmla="*/ 34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9">
                    <a:moveTo>
                      <a:pt x="1" y="0"/>
                    </a:moveTo>
                    <a:cubicBezTo>
                      <a:pt x="0" y="3"/>
                      <a:pt x="0" y="6"/>
                      <a:pt x="0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7" name="Freeform 2057">
                <a:extLst>
                  <a:ext uri="{FF2B5EF4-FFF2-40B4-BE49-F238E27FC236}">
                    <a16:creationId xmlns:a16="http://schemas.microsoft.com/office/drawing/2014/main" id="{59EF4379-00C0-31FA-225C-071B17A37A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2" y="3827"/>
                <a:ext cx="87" cy="36"/>
              </a:xfrm>
              <a:custGeom>
                <a:avLst/>
                <a:gdLst>
                  <a:gd name="T0" fmla="*/ 33 w 55"/>
                  <a:gd name="T1" fmla="*/ 20 h 23"/>
                  <a:gd name="T2" fmla="*/ 40 w 55"/>
                  <a:gd name="T3" fmla="*/ 83 h 23"/>
                  <a:gd name="T4" fmla="*/ 103 w 55"/>
                  <a:gd name="T5" fmla="*/ 0 h 23"/>
                  <a:gd name="T6" fmla="*/ 158 w 55"/>
                  <a:gd name="T7" fmla="*/ 81 h 23"/>
                  <a:gd name="T8" fmla="*/ 218 w 55"/>
                  <a:gd name="T9" fmla="*/ 0 h 2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5" h="23">
                    <a:moveTo>
                      <a:pt x="8" y="5"/>
                    </a:moveTo>
                    <a:cubicBezTo>
                      <a:pt x="0" y="8"/>
                      <a:pt x="0" y="23"/>
                      <a:pt x="10" y="22"/>
                    </a:cubicBezTo>
                    <a:cubicBezTo>
                      <a:pt x="19" y="21"/>
                      <a:pt x="19" y="4"/>
                      <a:pt x="26" y="0"/>
                    </a:cubicBezTo>
                    <a:cubicBezTo>
                      <a:pt x="31" y="7"/>
                      <a:pt x="30" y="20"/>
                      <a:pt x="40" y="21"/>
                    </a:cubicBezTo>
                    <a:cubicBezTo>
                      <a:pt x="51" y="23"/>
                      <a:pt x="54" y="8"/>
                      <a:pt x="55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8" name="Freeform 2058">
                <a:extLst>
                  <a:ext uri="{FF2B5EF4-FFF2-40B4-BE49-F238E27FC236}">
                    <a16:creationId xmlns:a16="http://schemas.microsoft.com/office/drawing/2014/main" id="{CD773770-FBA3-1BA6-4455-57FAF703FD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" y="3874"/>
                <a:ext cx="3" cy="28"/>
              </a:xfrm>
              <a:custGeom>
                <a:avLst/>
                <a:gdLst>
                  <a:gd name="T0" fmla="*/ 0 w 2"/>
                  <a:gd name="T1" fmla="*/ 0 h 18"/>
                  <a:gd name="T2" fmla="*/ 8 w 2"/>
                  <a:gd name="T3" fmla="*/ 68 h 1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8">
                    <a:moveTo>
                      <a:pt x="0" y="0"/>
                    </a:moveTo>
                    <a:cubicBezTo>
                      <a:pt x="1" y="6"/>
                      <a:pt x="1" y="12"/>
                      <a:pt x="2" y="1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9" name="Freeform 2059">
                <a:extLst>
                  <a:ext uri="{FF2B5EF4-FFF2-40B4-BE49-F238E27FC236}">
                    <a16:creationId xmlns:a16="http://schemas.microsoft.com/office/drawing/2014/main" id="{C6321CF4-FDA9-FCC1-EDD4-7D6273D04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" y="3901"/>
                <a:ext cx="41" cy="52"/>
              </a:xfrm>
              <a:custGeom>
                <a:avLst/>
                <a:gdLst>
                  <a:gd name="T0" fmla="*/ 5 w 26"/>
                  <a:gd name="T1" fmla="*/ 8 h 33"/>
                  <a:gd name="T2" fmla="*/ 74 w 26"/>
                  <a:gd name="T3" fmla="*/ 0 h 3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6" h="33">
                    <a:moveTo>
                      <a:pt x="1" y="2"/>
                    </a:moveTo>
                    <a:cubicBezTo>
                      <a:pt x="0" y="33"/>
                      <a:pt x="26" y="8"/>
                      <a:pt x="19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0" name="Freeform 2060">
                <a:extLst>
                  <a:ext uri="{FF2B5EF4-FFF2-40B4-BE49-F238E27FC236}">
                    <a16:creationId xmlns:a16="http://schemas.microsoft.com/office/drawing/2014/main" id="{8F93FDB0-0232-97A6-751F-0844301D6F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3" y="3902"/>
                <a:ext cx="8" cy="32"/>
              </a:xfrm>
              <a:custGeom>
                <a:avLst/>
                <a:gdLst>
                  <a:gd name="T0" fmla="*/ 0 w 5"/>
                  <a:gd name="T1" fmla="*/ 0 h 20"/>
                  <a:gd name="T2" fmla="*/ 21 w 5"/>
                  <a:gd name="T3" fmla="*/ 82 h 2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20">
                    <a:moveTo>
                      <a:pt x="0" y="0"/>
                    </a:moveTo>
                    <a:cubicBezTo>
                      <a:pt x="2" y="7"/>
                      <a:pt x="2" y="14"/>
                      <a:pt x="5" y="2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1" name="Freeform 2061">
                <a:extLst>
                  <a:ext uri="{FF2B5EF4-FFF2-40B4-BE49-F238E27FC236}">
                    <a16:creationId xmlns:a16="http://schemas.microsoft.com/office/drawing/2014/main" id="{446E5515-C970-D76B-9EEF-3E148851EC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2" y="3871"/>
                <a:ext cx="40" cy="33"/>
              </a:xfrm>
              <a:custGeom>
                <a:avLst/>
                <a:gdLst>
                  <a:gd name="T0" fmla="*/ 77 w 25"/>
                  <a:gd name="T1" fmla="*/ 74 h 21"/>
                  <a:gd name="T2" fmla="*/ 35 w 25"/>
                  <a:gd name="T3" fmla="*/ 8 h 21"/>
                  <a:gd name="T4" fmla="*/ 5 w 25"/>
                  <a:gd name="T5" fmla="*/ 82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21">
                    <a:moveTo>
                      <a:pt x="19" y="19"/>
                    </a:moveTo>
                    <a:cubicBezTo>
                      <a:pt x="25" y="12"/>
                      <a:pt x="18" y="0"/>
                      <a:pt x="9" y="2"/>
                    </a:cubicBezTo>
                    <a:cubicBezTo>
                      <a:pt x="1" y="5"/>
                      <a:pt x="0" y="14"/>
                      <a:pt x="1" y="2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2" name="Freeform 2062">
                <a:extLst>
                  <a:ext uri="{FF2B5EF4-FFF2-40B4-BE49-F238E27FC236}">
                    <a16:creationId xmlns:a16="http://schemas.microsoft.com/office/drawing/2014/main" id="{A48E8476-1360-5A98-6A61-77398DB3AC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4" y="3955"/>
                <a:ext cx="6" cy="22"/>
              </a:xfrm>
              <a:custGeom>
                <a:avLst/>
                <a:gdLst>
                  <a:gd name="T0" fmla="*/ 0 w 4"/>
                  <a:gd name="T1" fmla="*/ 55 h 14"/>
                  <a:gd name="T2" fmla="*/ 12 w 4"/>
                  <a:gd name="T3" fmla="*/ 0 h 1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4">
                    <a:moveTo>
                      <a:pt x="0" y="14"/>
                    </a:moveTo>
                    <a:cubicBezTo>
                      <a:pt x="3" y="10"/>
                      <a:pt x="4" y="5"/>
                      <a:pt x="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3" name="Freeform 2063">
                <a:extLst>
                  <a:ext uri="{FF2B5EF4-FFF2-40B4-BE49-F238E27FC236}">
                    <a16:creationId xmlns:a16="http://schemas.microsoft.com/office/drawing/2014/main" id="{675B22FC-72CB-A592-6D5E-70D125B990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2" y="3972"/>
                <a:ext cx="5" cy="14"/>
              </a:xfrm>
              <a:custGeom>
                <a:avLst/>
                <a:gdLst>
                  <a:gd name="T0" fmla="*/ 0 w 3"/>
                  <a:gd name="T1" fmla="*/ 0 h 9"/>
                  <a:gd name="T2" fmla="*/ 13 w 3"/>
                  <a:gd name="T3" fmla="*/ 34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9">
                    <a:moveTo>
                      <a:pt x="0" y="0"/>
                    </a:moveTo>
                    <a:cubicBezTo>
                      <a:pt x="0" y="4"/>
                      <a:pt x="1" y="7"/>
                      <a:pt x="3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4" name="Freeform 2064">
                <a:extLst>
                  <a:ext uri="{FF2B5EF4-FFF2-40B4-BE49-F238E27FC236}">
                    <a16:creationId xmlns:a16="http://schemas.microsoft.com/office/drawing/2014/main" id="{21BC6115-0D28-660C-22AB-8EF49C4BE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7" y="3936"/>
                <a:ext cx="53" cy="39"/>
              </a:xfrm>
              <a:custGeom>
                <a:avLst/>
                <a:gdLst>
                  <a:gd name="T0" fmla="*/ 101 w 33"/>
                  <a:gd name="T1" fmla="*/ 5 h 25"/>
                  <a:gd name="T2" fmla="*/ 26 w 33"/>
                  <a:gd name="T3" fmla="*/ 0 h 2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3" h="25">
                    <a:moveTo>
                      <a:pt x="24" y="1"/>
                    </a:moveTo>
                    <a:cubicBezTo>
                      <a:pt x="33" y="25"/>
                      <a:pt x="0" y="18"/>
                      <a:pt x="6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5" name="Freeform 2065">
                <a:extLst>
                  <a:ext uri="{FF2B5EF4-FFF2-40B4-BE49-F238E27FC236}">
                    <a16:creationId xmlns:a16="http://schemas.microsoft.com/office/drawing/2014/main" id="{C9F985DD-7A52-C75E-037A-5F1F90F47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" y="3846"/>
                <a:ext cx="164" cy="53"/>
              </a:xfrm>
              <a:custGeom>
                <a:avLst/>
                <a:gdLst>
                  <a:gd name="T0" fmla="*/ 408 w 104"/>
                  <a:gd name="T1" fmla="*/ 129 h 34"/>
                  <a:gd name="T2" fmla="*/ 393 w 104"/>
                  <a:gd name="T3" fmla="*/ 61 h 34"/>
                  <a:gd name="T4" fmla="*/ 320 w 104"/>
                  <a:gd name="T5" fmla="*/ 129 h 34"/>
                  <a:gd name="T6" fmla="*/ 306 w 104"/>
                  <a:gd name="T7" fmla="*/ 56 h 34"/>
                  <a:gd name="T8" fmla="*/ 227 w 104"/>
                  <a:gd name="T9" fmla="*/ 122 h 34"/>
                  <a:gd name="T10" fmla="*/ 203 w 104"/>
                  <a:gd name="T11" fmla="*/ 69 h 34"/>
                  <a:gd name="T12" fmla="*/ 144 w 104"/>
                  <a:gd name="T13" fmla="*/ 125 h 34"/>
                  <a:gd name="T14" fmla="*/ 125 w 104"/>
                  <a:gd name="T15" fmla="*/ 42 h 34"/>
                  <a:gd name="T16" fmla="*/ 60 w 104"/>
                  <a:gd name="T17" fmla="*/ 109 h 34"/>
                  <a:gd name="T18" fmla="*/ 62 w 104"/>
                  <a:gd name="T19" fmla="*/ 19 h 34"/>
                  <a:gd name="T20" fmla="*/ 0 w 104"/>
                  <a:gd name="T21" fmla="*/ 39 h 3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4" h="34">
                    <a:moveTo>
                      <a:pt x="104" y="34"/>
                    </a:moveTo>
                    <a:cubicBezTo>
                      <a:pt x="103" y="31"/>
                      <a:pt x="103" y="18"/>
                      <a:pt x="100" y="16"/>
                    </a:cubicBezTo>
                    <a:cubicBezTo>
                      <a:pt x="92" y="12"/>
                      <a:pt x="85" y="29"/>
                      <a:pt x="82" y="34"/>
                    </a:cubicBezTo>
                    <a:cubicBezTo>
                      <a:pt x="83" y="29"/>
                      <a:pt x="83" y="18"/>
                      <a:pt x="78" y="15"/>
                    </a:cubicBezTo>
                    <a:cubicBezTo>
                      <a:pt x="70" y="9"/>
                      <a:pt x="62" y="26"/>
                      <a:pt x="58" y="32"/>
                    </a:cubicBezTo>
                    <a:cubicBezTo>
                      <a:pt x="57" y="27"/>
                      <a:pt x="55" y="22"/>
                      <a:pt x="52" y="18"/>
                    </a:cubicBezTo>
                    <a:cubicBezTo>
                      <a:pt x="45" y="19"/>
                      <a:pt x="41" y="28"/>
                      <a:pt x="37" y="33"/>
                    </a:cubicBezTo>
                    <a:cubicBezTo>
                      <a:pt x="38" y="26"/>
                      <a:pt x="38" y="17"/>
                      <a:pt x="32" y="11"/>
                    </a:cubicBezTo>
                    <a:cubicBezTo>
                      <a:pt x="27" y="17"/>
                      <a:pt x="22" y="25"/>
                      <a:pt x="15" y="29"/>
                    </a:cubicBezTo>
                    <a:cubicBezTo>
                      <a:pt x="18" y="21"/>
                      <a:pt x="24" y="11"/>
                      <a:pt x="16" y="5"/>
                    </a:cubicBezTo>
                    <a:cubicBezTo>
                      <a:pt x="10" y="0"/>
                      <a:pt x="3" y="3"/>
                      <a:pt x="0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6" name="Freeform 2066">
                <a:extLst>
                  <a:ext uri="{FF2B5EF4-FFF2-40B4-BE49-F238E27FC236}">
                    <a16:creationId xmlns:a16="http://schemas.microsoft.com/office/drawing/2014/main" id="{7571FD4C-DE40-E8EE-25CA-E743A3E776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804"/>
                <a:ext cx="165" cy="51"/>
              </a:xfrm>
              <a:custGeom>
                <a:avLst/>
                <a:gdLst>
                  <a:gd name="T0" fmla="*/ 5 w 104"/>
                  <a:gd name="T1" fmla="*/ 97 h 32"/>
                  <a:gd name="T2" fmla="*/ 27 w 104"/>
                  <a:gd name="T3" fmla="*/ 0 h 32"/>
                  <a:gd name="T4" fmla="*/ 73 w 104"/>
                  <a:gd name="T5" fmla="*/ 97 h 32"/>
                  <a:gd name="T6" fmla="*/ 149 w 104"/>
                  <a:gd name="T7" fmla="*/ 13 h 32"/>
                  <a:gd name="T8" fmla="*/ 209 w 104"/>
                  <a:gd name="T9" fmla="*/ 129 h 32"/>
                  <a:gd name="T10" fmla="*/ 292 w 104"/>
                  <a:gd name="T11" fmla="*/ 26 h 32"/>
                  <a:gd name="T12" fmla="*/ 340 w 104"/>
                  <a:gd name="T13" fmla="*/ 115 h 32"/>
                  <a:gd name="T14" fmla="*/ 416 w 104"/>
                  <a:gd name="T15" fmla="*/ 29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04" h="32">
                    <a:moveTo>
                      <a:pt x="1" y="24"/>
                    </a:moveTo>
                    <a:cubicBezTo>
                      <a:pt x="0" y="16"/>
                      <a:pt x="3" y="7"/>
                      <a:pt x="7" y="0"/>
                    </a:cubicBezTo>
                    <a:cubicBezTo>
                      <a:pt x="12" y="6"/>
                      <a:pt x="8" y="24"/>
                      <a:pt x="18" y="24"/>
                    </a:cubicBezTo>
                    <a:cubicBezTo>
                      <a:pt x="26" y="25"/>
                      <a:pt x="33" y="8"/>
                      <a:pt x="37" y="3"/>
                    </a:cubicBezTo>
                    <a:cubicBezTo>
                      <a:pt x="44" y="9"/>
                      <a:pt x="40" y="31"/>
                      <a:pt x="52" y="32"/>
                    </a:cubicBezTo>
                    <a:cubicBezTo>
                      <a:pt x="63" y="32"/>
                      <a:pt x="68" y="12"/>
                      <a:pt x="73" y="6"/>
                    </a:cubicBezTo>
                    <a:cubicBezTo>
                      <a:pt x="76" y="12"/>
                      <a:pt x="76" y="28"/>
                      <a:pt x="85" y="28"/>
                    </a:cubicBezTo>
                    <a:cubicBezTo>
                      <a:pt x="94" y="28"/>
                      <a:pt x="101" y="14"/>
                      <a:pt x="104" y="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7" name="Freeform 2067">
                <a:extLst>
                  <a:ext uri="{FF2B5EF4-FFF2-40B4-BE49-F238E27FC236}">
                    <a16:creationId xmlns:a16="http://schemas.microsoft.com/office/drawing/2014/main" id="{88D4502F-34A6-EF34-EEF0-987E3A1BCF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2" y="3719"/>
                <a:ext cx="4" cy="25"/>
              </a:xfrm>
              <a:custGeom>
                <a:avLst/>
                <a:gdLst>
                  <a:gd name="T0" fmla="*/ 7 w 3"/>
                  <a:gd name="T1" fmla="*/ 0 h 16"/>
                  <a:gd name="T2" fmla="*/ 0 w 3"/>
                  <a:gd name="T3" fmla="*/ 61 h 1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6">
                    <a:moveTo>
                      <a:pt x="3" y="0"/>
                    </a:moveTo>
                    <a:cubicBezTo>
                      <a:pt x="3" y="6"/>
                      <a:pt x="2" y="11"/>
                      <a:pt x="0" y="1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8" name="Freeform 2068">
                <a:extLst>
                  <a:ext uri="{FF2B5EF4-FFF2-40B4-BE49-F238E27FC236}">
                    <a16:creationId xmlns:a16="http://schemas.microsoft.com/office/drawing/2014/main" id="{28A3BB38-E431-524F-2F8E-3633330B86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3686"/>
                <a:ext cx="40" cy="24"/>
              </a:xfrm>
              <a:custGeom>
                <a:avLst/>
                <a:gdLst>
                  <a:gd name="T0" fmla="*/ 0 w 25"/>
                  <a:gd name="T1" fmla="*/ 61 h 15"/>
                  <a:gd name="T2" fmla="*/ 69 w 25"/>
                  <a:gd name="T3" fmla="*/ 0 h 15"/>
                  <a:gd name="T4" fmla="*/ 102 w 25"/>
                  <a:gd name="T5" fmla="*/ 61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5">
                    <a:moveTo>
                      <a:pt x="0" y="15"/>
                    </a:moveTo>
                    <a:cubicBezTo>
                      <a:pt x="8" y="12"/>
                      <a:pt x="10" y="4"/>
                      <a:pt x="17" y="0"/>
                    </a:cubicBezTo>
                    <a:cubicBezTo>
                      <a:pt x="22" y="4"/>
                      <a:pt x="22" y="12"/>
                      <a:pt x="25" y="1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9" name="Freeform 2069">
                <a:extLst>
                  <a:ext uri="{FF2B5EF4-FFF2-40B4-BE49-F238E27FC236}">
                    <a16:creationId xmlns:a16="http://schemas.microsoft.com/office/drawing/2014/main" id="{FAD8466F-B8F0-C4A7-4E73-2FCE963EFB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" y="3729"/>
                <a:ext cx="124" cy="57"/>
              </a:xfrm>
              <a:custGeom>
                <a:avLst/>
                <a:gdLst>
                  <a:gd name="T0" fmla="*/ 0 w 78"/>
                  <a:gd name="T1" fmla="*/ 87 h 36"/>
                  <a:gd name="T2" fmla="*/ 43 w 78"/>
                  <a:gd name="T3" fmla="*/ 0 h 36"/>
                  <a:gd name="T4" fmla="*/ 60 w 78"/>
                  <a:gd name="T5" fmla="*/ 120 h 36"/>
                  <a:gd name="T6" fmla="*/ 132 w 78"/>
                  <a:gd name="T7" fmla="*/ 8 h 36"/>
                  <a:gd name="T8" fmla="*/ 184 w 78"/>
                  <a:gd name="T9" fmla="*/ 143 h 36"/>
                  <a:gd name="T10" fmla="*/ 240 w 78"/>
                  <a:gd name="T11" fmla="*/ 21 h 36"/>
                  <a:gd name="T12" fmla="*/ 313 w 78"/>
                  <a:gd name="T13" fmla="*/ 124 h 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78" h="36">
                    <a:moveTo>
                      <a:pt x="0" y="22"/>
                    </a:moveTo>
                    <a:cubicBezTo>
                      <a:pt x="0" y="14"/>
                      <a:pt x="4" y="5"/>
                      <a:pt x="11" y="0"/>
                    </a:cubicBezTo>
                    <a:cubicBezTo>
                      <a:pt x="17" y="8"/>
                      <a:pt x="5" y="24"/>
                      <a:pt x="15" y="30"/>
                    </a:cubicBezTo>
                    <a:cubicBezTo>
                      <a:pt x="21" y="24"/>
                      <a:pt x="23" y="3"/>
                      <a:pt x="33" y="2"/>
                    </a:cubicBezTo>
                    <a:cubicBezTo>
                      <a:pt x="44" y="1"/>
                      <a:pt x="41" y="30"/>
                      <a:pt x="46" y="36"/>
                    </a:cubicBezTo>
                    <a:cubicBezTo>
                      <a:pt x="58" y="32"/>
                      <a:pt x="50" y="8"/>
                      <a:pt x="60" y="5"/>
                    </a:cubicBezTo>
                    <a:cubicBezTo>
                      <a:pt x="66" y="4"/>
                      <a:pt x="72" y="27"/>
                      <a:pt x="78" y="3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0" name="Freeform 2070">
                <a:extLst>
                  <a:ext uri="{FF2B5EF4-FFF2-40B4-BE49-F238E27FC236}">
                    <a16:creationId xmlns:a16="http://schemas.microsoft.com/office/drawing/2014/main" id="{A384B4AA-42E1-7210-0BDD-C6A9BFF562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1" y="3616"/>
                <a:ext cx="153" cy="61"/>
              </a:xfrm>
              <a:custGeom>
                <a:avLst/>
                <a:gdLst>
                  <a:gd name="T0" fmla="*/ 380 w 97"/>
                  <a:gd name="T1" fmla="*/ 55 h 38"/>
                  <a:gd name="T2" fmla="*/ 358 w 97"/>
                  <a:gd name="T3" fmla="*/ 144 h 38"/>
                  <a:gd name="T4" fmla="*/ 306 w 97"/>
                  <a:gd name="T5" fmla="*/ 50 h 38"/>
                  <a:gd name="T6" fmla="*/ 208 w 97"/>
                  <a:gd name="T7" fmla="*/ 157 h 38"/>
                  <a:gd name="T8" fmla="*/ 185 w 97"/>
                  <a:gd name="T9" fmla="*/ 63 h 38"/>
                  <a:gd name="T10" fmla="*/ 90 w 97"/>
                  <a:gd name="T11" fmla="*/ 136 h 38"/>
                  <a:gd name="T12" fmla="*/ 47 w 97"/>
                  <a:gd name="T13" fmla="*/ 0 h 38"/>
                  <a:gd name="T14" fmla="*/ 0 w 97"/>
                  <a:gd name="T15" fmla="*/ 16 h 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97" h="38">
                    <a:moveTo>
                      <a:pt x="97" y="13"/>
                    </a:moveTo>
                    <a:cubicBezTo>
                      <a:pt x="97" y="21"/>
                      <a:pt x="95" y="30"/>
                      <a:pt x="91" y="35"/>
                    </a:cubicBezTo>
                    <a:cubicBezTo>
                      <a:pt x="86" y="28"/>
                      <a:pt x="84" y="19"/>
                      <a:pt x="78" y="12"/>
                    </a:cubicBezTo>
                    <a:cubicBezTo>
                      <a:pt x="67" y="16"/>
                      <a:pt x="65" y="33"/>
                      <a:pt x="53" y="38"/>
                    </a:cubicBezTo>
                    <a:cubicBezTo>
                      <a:pt x="48" y="32"/>
                      <a:pt x="51" y="21"/>
                      <a:pt x="47" y="15"/>
                    </a:cubicBezTo>
                    <a:cubicBezTo>
                      <a:pt x="42" y="19"/>
                      <a:pt x="31" y="38"/>
                      <a:pt x="23" y="33"/>
                    </a:cubicBezTo>
                    <a:cubicBezTo>
                      <a:pt x="14" y="28"/>
                      <a:pt x="17" y="8"/>
                      <a:pt x="12" y="0"/>
                    </a:cubicBezTo>
                    <a:cubicBezTo>
                      <a:pt x="7" y="0"/>
                      <a:pt x="3" y="1"/>
                      <a:pt x="0" y="4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1" name="Freeform 2071">
                <a:extLst>
                  <a:ext uri="{FF2B5EF4-FFF2-40B4-BE49-F238E27FC236}">
                    <a16:creationId xmlns:a16="http://schemas.microsoft.com/office/drawing/2014/main" id="{5AE85B17-7013-E61C-BEBC-D1826B00C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" y="3737"/>
                <a:ext cx="84" cy="52"/>
              </a:xfrm>
              <a:custGeom>
                <a:avLst/>
                <a:gdLst>
                  <a:gd name="T0" fmla="*/ 0 w 53"/>
                  <a:gd name="T1" fmla="*/ 47 h 33"/>
                  <a:gd name="T2" fmla="*/ 63 w 53"/>
                  <a:gd name="T3" fmla="*/ 109 h 33"/>
                  <a:gd name="T4" fmla="*/ 68 w 53"/>
                  <a:gd name="T5" fmla="*/ 22 h 33"/>
                  <a:gd name="T6" fmla="*/ 168 w 53"/>
                  <a:gd name="T7" fmla="*/ 74 h 33"/>
                  <a:gd name="T8" fmla="*/ 211 w 53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3" h="33">
                    <a:moveTo>
                      <a:pt x="0" y="12"/>
                    </a:moveTo>
                    <a:cubicBezTo>
                      <a:pt x="1" y="17"/>
                      <a:pt x="7" y="33"/>
                      <a:pt x="16" y="28"/>
                    </a:cubicBezTo>
                    <a:cubicBezTo>
                      <a:pt x="22" y="23"/>
                      <a:pt x="17" y="13"/>
                      <a:pt x="17" y="6"/>
                    </a:cubicBezTo>
                    <a:cubicBezTo>
                      <a:pt x="22" y="16"/>
                      <a:pt x="31" y="24"/>
                      <a:pt x="42" y="19"/>
                    </a:cubicBezTo>
                    <a:cubicBezTo>
                      <a:pt x="52" y="15"/>
                      <a:pt x="50" y="1"/>
                      <a:pt x="5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2" name="Freeform 2072">
                <a:extLst>
                  <a:ext uri="{FF2B5EF4-FFF2-40B4-BE49-F238E27FC236}">
                    <a16:creationId xmlns:a16="http://schemas.microsoft.com/office/drawing/2014/main" id="{4A6C8B27-F1A6-AE2F-6C0C-3AA2CD6211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3" y="3763"/>
                <a:ext cx="69" cy="57"/>
              </a:xfrm>
              <a:custGeom>
                <a:avLst/>
                <a:gdLst>
                  <a:gd name="T0" fmla="*/ 5 w 44"/>
                  <a:gd name="T1" fmla="*/ 48 h 36"/>
                  <a:gd name="T2" fmla="*/ 5 w 44"/>
                  <a:gd name="T3" fmla="*/ 63 h 36"/>
                  <a:gd name="T4" fmla="*/ 61 w 44"/>
                  <a:gd name="T5" fmla="*/ 0 h 36"/>
                  <a:gd name="T6" fmla="*/ 55 w 44"/>
                  <a:gd name="T7" fmla="*/ 103 h 36"/>
                  <a:gd name="T8" fmla="*/ 163 w 44"/>
                  <a:gd name="T9" fmla="*/ 73 h 36"/>
                  <a:gd name="T10" fmla="*/ 147 w 44"/>
                  <a:gd name="T11" fmla="*/ 143 h 3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4" h="36">
                    <a:moveTo>
                      <a:pt x="1" y="12"/>
                    </a:moveTo>
                    <a:cubicBezTo>
                      <a:pt x="0" y="14"/>
                      <a:pt x="0" y="15"/>
                      <a:pt x="1" y="16"/>
                    </a:cubicBezTo>
                    <a:cubicBezTo>
                      <a:pt x="7" y="11"/>
                      <a:pt x="10" y="4"/>
                      <a:pt x="16" y="0"/>
                    </a:cubicBezTo>
                    <a:cubicBezTo>
                      <a:pt x="17" y="9"/>
                      <a:pt x="13" y="17"/>
                      <a:pt x="14" y="26"/>
                    </a:cubicBezTo>
                    <a:cubicBezTo>
                      <a:pt x="20" y="25"/>
                      <a:pt x="37" y="11"/>
                      <a:pt x="42" y="18"/>
                    </a:cubicBezTo>
                    <a:cubicBezTo>
                      <a:pt x="44" y="22"/>
                      <a:pt x="39" y="33"/>
                      <a:pt x="38" y="3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3" name="Freeform 2073">
                <a:extLst>
                  <a:ext uri="{FF2B5EF4-FFF2-40B4-BE49-F238E27FC236}">
                    <a16:creationId xmlns:a16="http://schemas.microsoft.com/office/drawing/2014/main" id="{94CD7EB0-AF35-8272-2FB4-BC0F2A9ACB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" y="3762"/>
                <a:ext cx="78" cy="58"/>
              </a:xfrm>
              <a:custGeom>
                <a:avLst/>
                <a:gdLst>
                  <a:gd name="T0" fmla="*/ 0 w 49"/>
                  <a:gd name="T1" fmla="*/ 103 h 37"/>
                  <a:gd name="T2" fmla="*/ 60 w 49"/>
                  <a:gd name="T3" fmla="*/ 13 h 37"/>
                  <a:gd name="T4" fmla="*/ 84 w 49"/>
                  <a:gd name="T5" fmla="*/ 138 h 37"/>
                  <a:gd name="T6" fmla="*/ 197 w 49"/>
                  <a:gd name="T7" fmla="*/ 66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9" h="37">
                    <a:moveTo>
                      <a:pt x="0" y="27"/>
                    </a:moveTo>
                    <a:cubicBezTo>
                      <a:pt x="2" y="22"/>
                      <a:pt x="8" y="0"/>
                      <a:pt x="15" y="3"/>
                    </a:cubicBezTo>
                    <a:cubicBezTo>
                      <a:pt x="25" y="7"/>
                      <a:pt x="18" y="29"/>
                      <a:pt x="21" y="36"/>
                    </a:cubicBezTo>
                    <a:cubicBezTo>
                      <a:pt x="34" y="37"/>
                      <a:pt x="43" y="26"/>
                      <a:pt x="49" y="1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4" name="Freeform 2074">
                <a:extLst>
                  <a:ext uri="{FF2B5EF4-FFF2-40B4-BE49-F238E27FC236}">
                    <a16:creationId xmlns:a16="http://schemas.microsoft.com/office/drawing/2014/main" id="{3B7A0844-374B-F697-1AE9-0675250D9A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4" y="3860"/>
                <a:ext cx="5" cy="20"/>
              </a:xfrm>
              <a:custGeom>
                <a:avLst/>
                <a:gdLst>
                  <a:gd name="T0" fmla="*/ 8 w 3"/>
                  <a:gd name="T1" fmla="*/ 0 h 13"/>
                  <a:gd name="T2" fmla="*/ 0 w 3"/>
                  <a:gd name="T3" fmla="*/ 48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3">
                    <a:moveTo>
                      <a:pt x="2" y="0"/>
                    </a:moveTo>
                    <a:cubicBezTo>
                      <a:pt x="3" y="5"/>
                      <a:pt x="2" y="9"/>
                      <a:pt x="0" y="1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5" name="Freeform 2075">
                <a:extLst>
                  <a:ext uri="{FF2B5EF4-FFF2-40B4-BE49-F238E27FC236}">
                    <a16:creationId xmlns:a16="http://schemas.microsoft.com/office/drawing/2014/main" id="{6F2BA8E2-408A-D8DB-6599-9D21F4F36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" y="3812"/>
                <a:ext cx="40" cy="37"/>
              </a:xfrm>
              <a:custGeom>
                <a:avLst/>
                <a:gdLst>
                  <a:gd name="T0" fmla="*/ 46 w 25"/>
                  <a:gd name="T1" fmla="*/ 5 h 23"/>
                  <a:gd name="T2" fmla="*/ 5 w 25"/>
                  <a:gd name="T3" fmla="*/ 88 h 23"/>
                  <a:gd name="T4" fmla="*/ 102 w 25"/>
                  <a:gd name="T5" fmla="*/ 37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23">
                    <a:moveTo>
                      <a:pt x="11" y="1"/>
                    </a:moveTo>
                    <a:cubicBezTo>
                      <a:pt x="2" y="0"/>
                      <a:pt x="0" y="14"/>
                      <a:pt x="1" y="21"/>
                    </a:cubicBezTo>
                    <a:cubicBezTo>
                      <a:pt x="9" y="23"/>
                      <a:pt x="20" y="15"/>
                      <a:pt x="25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6" name="Freeform 2076">
                <a:extLst>
                  <a:ext uri="{FF2B5EF4-FFF2-40B4-BE49-F238E27FC236}">
                    <a16:creationId xmlns:a16="http://schemas.microsoft.com/office/drawing/2014/main" id="{CD26F5DE-82F1-7290-92D1-E070D8BF5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8" y="3899"/>
                <a:ext cx="19" cy="29"/>
              </a:xfrm>
              <a:custGeom>
                <a:avLst/>
                <a:gdLst>
                  <a:gd name="T0" fmla="*/ 48 w 12"/>
                  <a:gd name="T1" fmla="*/ 76 h 18"/>
                  <a:gd name="T2" fmla="*/ 21 w 12"/>
                  <a:gd name="T3" fmla="*/ 0 h 1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2" h="18">
                    <a:moveTo>
                      <a:pt x="12" y="18"/>
                    </a:moveTo>
                    <a:cubicBezTo>
                      <a:pt x="7" y="14"/>
                      <a:pt x="0" y="7"/>
                      <a:pt x="5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7" name="Freeform 2077">
                <a:extLst>
                  <a:ext uri="{FF2B5EF4-FFF2-40B4-BE49-F238E27FC236}">
                    <a16:creationId xmlns:a16="http://schemas.microsoft.com/office/drawing/2014/main" id="{24F49E45-59B2-FB45-B85C-F23FE114B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5" y="3877"/>
                <a:ext cx="68" cy="36"/>
              </a:xfrm>
              <a:custGeom>
                <a:avLst/>
                <a:gdLst>
                  <a:gd name="T0" fmla="*/ 122 w 43"/>
                  <a:gd name="T1" fmla="*/ 88 h 23"/>
                  <a:gd name="T2" fmla="*/ 40 w 43"/>
                  <a:gd name="T3" fmla="*/ 81 h 2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3" h="23">
                    <a:moveTo>
                      <a:pt x="31" y="23"/>
                    </a:moveTo>
                    <a:cubicBezTo>
                      <a:pt x="43" y="3"/>
                      <a:pt x="0" y="0"/>
                      <a:pt x="10" y="2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8" name="Freeform 2078">
                <a:extLst>
                  <a:ext uri="{FF2B5EF4-FFF2-40B4-BE49-F238E27FC236}">
                    <a16:creationId xmlns:a16="http://schemas.microsoft.com/office/drawing/2014/main" id="{89700BAC-1147-7C4F-93A6-2CABA61ED1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1" y="3931"/>
                <a:ext cx="79" cy="49"/>
              </a:xfrm>
              <a:custGeom>
                <a:avLst/>
                <a:gdLst>
                  <a:gd name="T0" fmla="*/ 0 w 50"/>
                  <a:gd name="T1" fmla="*/ 55 h 31"/>
                  <a:gd name="T2" fmla="*/ 52 w 50"/>
                  <a:gd name="T3" fmla="*/ 107 h 31"/>
                  <a:gd name="T4" fmla="*/ 74 w 50"/>
                  <a:gd name="T5" fmla="*/ 8 h 31"/>
                  <a:gd name="T6" fmla="*/ 134 w 50"/>
                  <a:gd name="T7" fmla="*/ 82 h 31"/>
                  <a:gd name="T8" fmla="*/ 193 w 50"/>
                  <a:gd name="T9" fmla="*/ 0 h 3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0" h="31">
                    <a:moveTo>
                      <a:pt x="0" y="14"/>
                    </a:moveTo>
                    <a:cubicBezTo>
                      <a:pt x="0" y="22"/>
                      <a:pt x="4" y="31"/>
                      <a:pt x="13" y="27"/>
                    </a:cubicBezTo>
                    <a:cubicBezTo>
                      <a:pt x="21" y="24"/>
                      <a:pt x="20" y="9"/>
                      <a:pt x="19" y="2"/>
                    </a:cubicBezTo>
                    <a:cubicBezTo>
                      <a:pt x="23" y="8"/>
                      <a:pt x="27" y="19"/>
                      <a:pt x="34" y="21"/>
                    </a:cubicBezTo>
                    <a:cubicBezTo>
                      <a:pt x="49" y="25"/>
                      <a:pt x="50" y="11"/>
                      <a:pt x="49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9" name="Freeform 2079">
                <a:extLst>
                  <a:ext uri="{FF2B5EF4-FFF2-40B4-BE49-F238E27FC236}">
                    <a16:creationId xmlns:a16="http://schemas.microsoft.com/office/drawing/2014/main" id="{002D5106-FB7E-6F2B-4784-E2F5F29BA5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5" y="3893"/>
                <a:ext cx="49" cy="36"/>
              </a:xfrm>
              <a:custGeom>
                <a:avLst/>
                <a:gdLst>
                  <a:gd name="T0" fmla="*/ 0 w 31"/>
                  <a:gd name="T1" fmla="*/ 69 h 23"/>
                  <a:gd name="T2" fmla="*/ 81 w 31"/>
                  <a:gd name="T3" fmla="*/ 27 h 23"/>
                  <a:gd name="T4" fmla="*/ 122 w 31"/>
                  <a:gd name="T5" fmla="*/ 88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1" h="23">
                    <a:moveTo>
                      <a:pt x="0" y="18"/>
                    </a:moveTo>
                    <a:cubicBezTo>
                      <a:pt x="8" y="15"/>
                      <a:pt x="9" y="0"/>
                      <a:pt x="20" y="7"/>
                    </a:cubicBezTo>
                    <a:cubicBezTo>
                      <a:pt x="24" y="9"/>
                      <a:pt x="27" y="20"/>
                      <a:pt x="31" y="2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0" name="Freeform 2080">
                <a:extLst>
                  <a:ext uri="{FF2B5EF4-FFF2-40B4-BE49-F238E27FC236}">
                    <a16:creationId xmlns:a16="http://schemas.microsoft.com/office/drawing/2014/main" id="{0297368D-53C0-C4D2-8793-4C36E37EB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3836"/>
                <a:ext cx="89" cy="35"/>
              </a:xfrm>
              <a:custGeom>
                <a:avLst/>
                <a:gdLst>
                  <a:gd name="T0" fmla="*/ 197 w 56"/>
                  <a:gd name="T1" fmla="*/ 84 h 22"/>
                  <a:gd name="T2" fmla="*/ 200 w 56"/>
                  <a:gd name="T3" fmla="*/ 25 h 22"/>
                  <a:gd name="T4" fmla="*/ 116 w 56"/>
                  <a:gd name="T5" fmla="*/ 81 h 22"/>
                  <a:gd name="T6" fmla="*/ 95 w 56"/>
                  <a:gd name="T7" fmla="*/ 0 h 22"/>
                  <a:gd name="T8" fmla="*/ 0 w 56"/>
                  <a:gd name="T9" fmla="*/ 68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6" h="22">
                    <a:moveTo>
                      <a:pt x="49" y="21"/>
                    </a:moveTo>
                    <a:cubicBezTo>
                      <a:pt x="53" y="18"/>
                      <a:pt x="56" y="9"/>
                      <a:pt x="50" y="6"/>
                    </a:cubicBezTo>
                    <a:cubicBezTo>
                      <a:pt x="44" y="4"/>
                      <a:pt x="33" y="17"/>
                      <a:pt x="29" y="20"/>
                    </a:cubicBezTo>
                    <a:cubicBezTo>
                      <a:pt x="31" y="15"/>
                      <a:pt x="31" y="1"/>
                      <a:pt x="24" y="0"/>
                    </a:cubicBezTo>
                    <a:cubicBezTo>
                      <a:pt x="15" y="0"/>
                      <a:pt x="8" y="22"/>
                      <a:pt x="0" y="1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1" name="Freeform 2081">
                <a:extLst>
                  <a:ext uri="{FF2B5EF4-FFF2-40B4-BE49-F238E27FC236}">
                    <a16:creationId xmlns:a16="http://schemas.microsoft.com/office/drawing/2014/main" id="{9DEF851E-7F55-0F16-D553-80B1FA70B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3876"/>
                <a:ext cx="38" cy="33"/>
              </a:xfrm>
              <a:custGeom>
                <a:avLst/>
                <a:gdLst>
                  <a:gd name="T0" fmla="*/ 95 w 24"/>
                  <a:gd name="T1" fmla="*/ 0 h 21"/>
                  <a:gd name="T2" fmla="*/ 73 w 24"/>
                  <a:gd name="T3" fmla="*/ 69 h 21"/>
                  <a:gd name="T4" fmla="*/ 0 w 24"/>
                  <a:gd name="T5" fmla="*/ 0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4" h="21">
                    <a:moveTo>
                      <a:pt x="24" y="0"/>
                    </a:moveTo>
                    <a:cubicBezTo>
                      <a:pt x="23" y="5"/>
                      <a:pt x="23" y="16"/>
                      <a:pt x="18" y="18"/>
                    </a:cubicBezTo>
                    <a:cubicBezTo>
                      <a:pt x="9" y="21"/>
                      <a:pt x="2" y="7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2" name="Freeform 2082">
                <a:extLst>
                  <a:ext uri="{FF2B5EF4-FFF2-40B4-BE49-F238E27FC236}">
                    <a16:creationId xmlns:a16="http://schemas.microsoft.com/office/drawing/2014/main" id="{9C15EC56-EC40-B486-B689-B5C4D5834B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" y="3800"/>
                <a:ext cx="127" cy="63"/>
              </a:xfrm>
              <a:custGeom>
                <a:avLst/>
                <a:gdLst>
                  <a:gd name="T0" fmla="*/ 0 w 80"/>
                  <a:gd name="T1" fmla="*/ 50 h 40"/>
                  <a:gd name="T2" fmla="*/ 60 w 80"/>
                  <a:gd name="T3" fmla="*/ 0 h 40"/>
                  <a:gd name="T4" fmla="*/ 68 w 80"/>
                  <a:gd name="T5" fmla="*/ 82 h 40"/>
                  <a:gd name="T6" fmla="*/ 164 w 80"/>
                  <a:gd name="T7" fmla="*/ 14 h 40"/>
                  <a:gd name="T8" fmla="*/ 179 w 80"/>
                  <a:gd name="T9" fmla="*/ 124 h 40"/>
                  <a:gd name="T10" fmla="*/ 279 w 80"/>
                  <a:gd name="T11" fmla="*/ 79 h 40"/>
                  <a:gd name="T12" fmla="*/ 321 w 80"/>
                  <a:gd name="T13" fmla="*/ 156 h 4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0" h="40">
                    <a:moveTo>
                      <a:pt x="0" y="13"/>
                    </a:moveTo>
                    <a:cubicBezTo>
                      <a:pt x="4" y="8"/>
                      <a:pt x="8" y="2"/>
                      <a:pt x="15" y="0"/>
                    </a:cubicBezTo>
                    <a:cubicBezTo>
                      <a:pt x="18" y="6"/>
                      <a:pt x="13" y="15"/>
                      <a:pt x="17" y="21"/>
                    </a:cubicBezTo>
                    <a:cubicBezTo>
                      <a:pt x="23" y="18"/>
                      <a:pt x="34" y="1"/>
                      <a:pt x="41" y="4"/>
                    </a:cubicBezTo>
                    <a:cubicBezTo>
                      <a:pt x="50" y="8"/>
                      <a:pt x="43" y="24"/>
                      <a:pt x="45" y="32"/>
                    </a:cubicBezTo>
                    <a:cubicBezTo>
                      <a:pt x="53" y="29"/>
                      <a:pt x="60" y="16"/>
                      <a:pt x="70" y="20"/>
                    </a:cubicBezTo>
                    <a:cubicBezTo>
                      <a:pt x="77" y="22"/>
                      <a:pt x="80" y="37"/>
                      <a:pt x="80" y="4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3" name="Freeform 2083">
                <a:extLst>
                  <a:ext uri="{FF2B5EF4-FFF2-40B4-BE49-F238E27FC236}">
                    <a16:creationId xmlns:a16="http://schemas.microsoft.com/office/drawing/2014/main" id="{AA05985C-DFE2-87A3-EF22-E880A275A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" y="3719"/>
                <a:ext cx="77" cy="63"/>
              </a:xfrm>
              <a:custGeom>
                <a:avLst/>
                <a:gdLst>
                  <a:gd name="T0" fmla="*/ 61 w 49"/>
                  <a:gd name="T1" fmla="*/ 0 h 40"/>
                  <a:gd name="T2" fmla="*/ 20 w 49"/>
                  <a:gd name="T3" fmla="*/ 96 h 40"/>
                  <a:gd name="T4" fmla="*/ 148 w 49"/>
                  <a:gd name="T5" fmla="*/ 32 h 40"/>
                  <a:gd name="T6" fmla="*/ 121 w 49"/>
                  <a:gd name="T7" fmla="*/ 156 h 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9" h="40">
                    <a:moveTo>
                      <a:pt x="16" y="0"/>
                    </a:moveTo>
                    <a:cubicBezTo>
                      <a:pt x="10" y="7"/>
                      <a:pt x="0" y="15"/>
                      <a:pt x="5" y="25"/>
                    </a:cubicBezTo>
                    <a:cubicBezTo>
                      <a:pt x="14" y="25"/>
                      <a:pt x="31" y="5"/>
                      <a:pt x="38" y="8"/>
                    </a:cubicBezTo>
                    <a:cubicBezTo>
                      <a:pt x="49" y="14"/>
                      <a:pt x="32" y="38"/>
                      <a:pt x="31" y="4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4" name="Freeform 2084">
                <a:extLst>
                  <a:ext uri="{FF2B5EF4-FFF2-40B4-BE49-F238E27FC236}">
                    <a16:creationId xmlns:a16="http://schemas.microsoft.com/office/drawing/2014/main" id="{A90920D9-FEEF-7F36-4365-959C59B6B7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" y="3705"/>
                <a:ext cx="166" cy="54"/>
              </a:xfrm>
              <a:custGeom>
                <a:avLst/>
                <a:gdLst>
                  <a:gd name="T0" fmla="*/ 13 w 105"/>
                  <a:gd name="T1" fmla="*/ 25 h 34"/>
                  <a:gd name="T2" fmla="*/ 40 w 105"/>
                  <a:gd name="T3" fmla="*/ 129 h 34"/>
                  <a:gd name="T4" fmla="*/ 87 w 105"/>
                  <a:gd name="T5" fmla="*/ 5 h 34"/>
                  <a:gd name="T6" fmla="*/ 158 w 105"/>
                  <a:gd name="T7" fmla="*/ 116 h 34"/>
                  <a:gd name="T8" fmla="*/ 232 w 105"/>
                  <a:gd name="T9" fmla="*/ 16 h 34"/>
                  <a:gd name="T10" fmla="*/ 340 w 105"/>
                  <a:gd name="T11" fmla="*/ 103 h 34"/>
                  <a:gd name="T12" fmla="*/ 395 w 105"/>
                  <a:gd name="T13" fmla="*/ 0 h 3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5" h="34">
                    <a:moveTo>
                      <a:pt x="3" y="6"/>
                    </a:moveTo>
                    <a:cubicBezTo>
                      <a:pt x="3" y="13"/>
                      <a:pt x="0" y="34"/>
                      <a:pt x="10" y="32"/>
                    </a:cubicBezTo>
                    <a:cubicBezTo>
                      <a:pt x="23" y="31"/>
                      <a:pt x="18" y="8"/>
                      <a:pt x="22" y="1"/>
                    </a:cubicBezTo>
                    <a:cubicBezTo>
                      <a:pt x="26" y="7"/>
                      <a:pt x="32" y="26"/>
                      <a:pt x="40" y="29"/>
                    </a:cubicBezTo>
                    <a:cubicBezTo>
                      <a:pt x="53" y="32"/>
                      <a:pt x="55" y="13"/>
                      <a:pt x="59" y="4"/>
                    </a:cubicBezTo>
                    <a:cubicBezTo>
                      <a:pt x="62" y="17"/>
                      <a:pt x="71" y="31"/>
                      <a:pt x="86" y="26"/>
                    </a:cubicBezTo>
                    <a:cubicBezTo>
                      <a:pt x="96" y="24"/>
                      <a:pt x="105" y="9"/>
                      <a:pt x="10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5" name="Freeform 2085">
                <a:extLst>
                  <a:ext uri="{FF2B5EF4-FFF2-40B4-BE49-F238E27FC236}">
                    <a16:creationId xmlns:a16="http://schemas.microsoft.com/office/drawing/2014/main" id="{20D5B3B8-B833-3EC4-61A6-6A131DD9F9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" y="3662"/>
                <a:ext cx="50" cy="46"/>
              </a:xfrm>
              <a:custGeom>
                <a:avLst/>
                <a:gdLst>
                  <a:gd name="T0" fmla="*/ 8 w 32"/>
                  <a:gd name="T1" fmla="*/ 25 h 29"/>
                  <a:gd name="T2" fmla="*/ 81 w 32"/>
                  <a:gd name="T3" fmla="*/ 0 h 2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2" h="29">
                    <a:moveTo>
                      <a:pt x="2" y="6"/>
                    </a:moveTo>
                    <a:cubicBezTo>
                      <a:pt x="0" y="29"/>
                      <a:pt x="32" y="27"/>
                      <a:pt x="21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6" name="Freeform 2086">
                <a:extLst>
                  <a:ext uri="{FF2B5EF4-FFF2-40B4-BE49-F238E27FC236}">
                    <a16:creationId xmlns:a16="http://schemas.microsoft.com/office/drawing/2014/main" id="{9D6D0AE9-B645-8A89-84C0-48E3617CD9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" y="3610"/>
                <a:ext cx="144" cy="52"/>
              </a:xfrm>
              <a:custGeom>
                <a:avLst/>
                <a:gdLst>
                  <a:gd name="T0" fmla="*/ 13 w 91"/>
                  <a:gd name="T1" fmla="*/ 95 h 33"/>
                  <a:gd name="T2" fmla="*/ 22 w 91"/>
                  <a:gd name="T3" fmla="*/ 0 h 33"/>
                  <a:gd name="T4" fmla="*/ 128 w 91"/>
                  <a:gd name="T5" fmla="*/ 68 h 33"/>
                  <a:gd name="T6" fmla="*/ 195 w 91"/>
                  <a:gd name="T7" fmla="*/ 20 h 33"/>
                  <a:gd name="T8" fmla="*/ 233 w 91"/>
                  <a:gd name="T9" fmla="*/ 95 h 33"/>
                  <a:gd name="T10" fmla="*/ 326 w 91"/>
                  <a:gd name="T11" fmla="*/ 35 h 33"/>
                  <a:gd name="T12" fmla="*/ 353 w 91"/>
                  <a:gd name="T13" fmla="*/ 129 h 3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1" h="33">
                    <a:moveTo>
                      <a:pt x="3" y="24"/>
                    </a:moveTo>
                    <a:cubicBezTo>
                      <a:pt x="3" y="17"/>
                      <a:pt x="0" y="6"/>
                      <a:pt x="6" y="0"/>
                    </a:cubicBezTo>
                    <a:cubicBezTo>
                      <a:pt x="20" y="6"/>
                      <a:pt x="13" y="33"/>
                      <a:pt x="32" y="17"/>
                    </a:cubicBezTo>
                    <a:cubicBezTo>
                      <a:pt x="38" y="12"/>
                      <a:pt x="41" y="0"/>
                      <a:pt x="49" y="5"/>
                    </a:cubicBezTo>
                    <a:cubicBezTo>
                      <a:pt x="55" y="9"/>
                      <a:pt x="53" y="20"/>
                      <a:pt x="59" y="24"/>
                    </a:cubicBezTo>
                    <a:cubicBezTo>
                      <a:pt x="66" y="20"/>
                      <a:pt x="73" y="5"/>
                      <a:pt x="82" y="9"/>
                    </a:cubicBezTo>
                    <a:cubicBezTo>
                      <a:pt x="91" y="13"/>
                      <a:pt x="81" y="30"/>
                      <a:pt x="89" y="3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7" name="Freeform 2087">
                <a:extLst>
                  <a:ext uri="{FF2B5EF4-FFF2-40B4-BE49-F238E27FC236}">
                    <a16:creationId xmlns:a16="http://schemas.microsoft.com/office/drawing/2014/main" id="{C7241789-3F5D-CE03-8FDC-87F39D8BAD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" y="3556"/>
                <a:ext cx="28" cy="35"/>
              </a:xfrm>
              <a:custGeom>
                <a:avLst/>
                <a:gdLst>
                  <a:gd name="T0" fmla="*/ 68 w 18"/>
                  <a:gd name="T1" fmla="*/ 8 h 22"/>
                  <a:gd name="T2" fmla="*/ 47 w 18"/>
                  <a:gd name="T3" fmla="*/ 73 h 22"/>
                  <a:gd name="T4" fmla="*/ 8 w 18"/>
                  <a:gd name="T5" fmla="*/ 5 h 22"/>
                  <a:gd name="T6" fmla="*/ 0 w 18"/>
                  <a:gd name="T7" fmla="*/ 5 h 2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22">
                    <a:moveTo>
                      <a:pt x="18" y="2"/>
                    </a:moveTo>
                    <a:cubicBezTo>
                      <a:pt x="15" y="6"/>
                      <a:pt x="16" y="17"/>
                      <a:pt x="12" y="18"/>
                    </a:cubicBezTo>
                    <a:cubicBezTo>
                      <a:pt x="4" y="22"/>
                      <a:pt x="1" y="6"/>
                      <a:pt x="2" y="1"/>
                    </a:cubicBezTo>
                    <a:cubicBezTo>
                      <a:pt x="2" y="0"/>
                      <a:pt x="1" y="0"/>
                      <a:pt x="0" y="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8" name="Freeform 2088">
                <a:extLst>
                  <a:ext uri="{FF2B5EF4-FFF2-40B4-BE49-F238E27FC236}">
                    <a16:creationId xmlns:a16="http://schemas.microsoft.com/office/drawing/2014/main" id="{1A6DAF47-5D01-2762-48AC-765EE94B77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" y="3585"/>
                <a:ext cx="2" cy="13"/>
              </a:xfrm>
              <a:custGeom>
                <a:avLst/>
                <a:gdLst>
                  <a:gd name="T0" fmla="*/ 0 w 1"/>
                  <a:gd name="T1" fmla="*/ 0 h 8"/>
                  <a:gd name="T2" fmla="*/ 8 w 1"/>
                  <a:gd name="T3" fmla="*/ 34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8">
                    <a:moveTo>
                      <a:pt x="0" y="0"/>
                    </a:moveTo>
                    <a:cubicBezTo>
                      <a:pt x="0" y="3"/>
                      <a:pt x="0" y="6"/>
                      <a:pt x="1" y="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9" name="Freeform 2089">
                <a:extLst>
                  <a:ext uri="{FF2B5EF4-FFF2-40B4-BE49-F238E27FC236}">
                    <a16:creationId xmlns:a16="http://schemas.microsoft.com/office/drawing/2014/main" id="{DE547BDA-B5CA-F0E8-6B1D-572254541C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6" y="3683"/>
                <a:ext cx="54" cy="47"/>
              </a:xfrm>
              <a:custGeom>
                <a:avLst/>
                <a:gdLst>
                  <a:gd name="T0" fmla="*/ 0 w 34"/>
                  <a:gd name="T1" fmla="*/ 31 h 30"/>
                  <a:gd name="T2" fmla="*/ 111 w 34"/>
                  <a:gd name="T3" fmla="*/ 5 h 30"/>
                  <a:gd name="T4" fmla="*/ 111 w 34"/>
                  <a:gd name="T5" fmla="*/ 8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4" h="30">
                    <a:moveTo>
                      <a:pt x="0" y="8"/>
                    </a:moveTo>
                    <a:cubicBezTo>
                      <a:pt x="9" y="30"/>
                      <a:pt x="34" y="25"/>
                      <a:pt x="28" y="1"/>
                    </a:cubicBezTo>
                    <a:cubicBezTo>
                      <a:pt x="26" y="0"/>
                      <a:pt x="28" y="2"/>
                      <a:pt x="28" y="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0" name="Freeform 2090">
                <a:extLst>
                  <a:ext uri="{FF2B5EF4-FFF2-40B4-BE49-F238E27FC236}">
                    <a16:creationId xmlns:a16="http://schemas.microsoft.com/office/drawing/2014/main" id="{0FA63AA8-ABCE-6A74-C107-F5D2F32108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1" y="3686"/>
                <a:ext cx="3" cy="21"/>
              </a:xfrm>
              <a:custGeom>
                <a:avLst/>
                <a:gdLst>
                  <a:gd name="T0" fmla="*/ 0 w 2"/>
                  <a:gd name="T1" fmla="*/ 0 h 13"/>
                  <a:gd name="T2" fmla="*/ 8 w 2"/>
                  <a:gd name="T3" fmla="*/ 55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3">
                    <a:moveTo>
                      <a:pt x="0" y="0"/>
                    </a:moveTo>
                    <a:cubicBezTo>
                      <a:pt x="0" y="5"/>
                      <a:pt x="1" y="9"/>
                      <a:pt x="2" y="1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1" name="Freeform 2091">
                <a:extLst>
                  <a:ext uri="{FF2B5EF4-FFF2-40B4-BE49-F238E27FC236}">
                    <a16:creationId xmlns:a16="http://schemas.microsoft.com/office/drawing/2014/main" id="{1A44A4D7-A6D0-33EB-EA07-924068494C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6" y="3659"/>
                <a:ext cx="2" cy="19"/>
              </a:xfrm>
              <a:custGeom>
                <a:avLst/>
                <a:gdLst>
                  <a:gd name="T0" fmla="*/ 0 w 1"/>
                  <a:gd name="T1" fmla="*/ 0 h 12"/>
                  <a:gd name="T2" fmla="*/ 0 w 1"/>
                  <a:gd name="T3" fmla="*/ 48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2">
                    <a:moveTo>
                      <a:pt x="0" y="0"/>
                    </a:moveTo>
                    <a:cubicBezTo>
                      <a:pt x="1" y="4"/>
                      <a:pt x="1" y="8"/>
                      <a:pt x="0" y="1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2" name="Freeform 2092">
                <a:extLst>
                  <a:ext uri="{FF2B5EF4-FFF2-40B4-BE49-F238E27FC236}">
                    <a16:creationId xmlns:a16="http://schemas.microsoft.com/office/drawing/2014/main" id="{49CE4A94-9C83-84BA-8BCD-DDFE7C4F2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8" y="3667"/>
                <a:ext cx="4" cy="16"/>
              </a:xfrm>
              <a:custGeom>
                <a:avLst/>
                <a:gdLst>
                  <a:gd name="T0" fmla="*/ 0 w 3"/>
                  <a:gd name="T1" fmla="*/ 0 h 10"/>
                  <a:gd name="T2" fmla="*/ 7 w 3"/>
                  <a:gd name="T3" fmla="*/ 42 h 1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0">
                    <a:moveTo>
                      <a:pt x="0" y="0"/>
                    </a:moveTo>
                    <a:cubicBezTo>
                      <a:pt x="0" y="4"/>
                      <a:pt x="1" y="8"/>
                      <a:pt x="3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3" name="Freeform 2093">
                <a:extLst>
                  <a:ext uri="{FF2B5EF4-FFF2-40B4-BE49-F238E27FC236}">
                    <a16:creationId xmlns:a16="http://schemas.microsoft.com/office/drawing/2014/main" id="{8C7DF37A-8E18-61BB-7885-55203C4603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" y="3675"/>
                <a:ext cx="34" cy="28"/>
              </a:xfrm>
              <a:custGeom>
                <a:avLst/>
                <a:gdLst>
                  <a:gd name="T0" fmla="*/ 89 w 21"/>
                  <a:gd name="T1" fmla="*/ 12 h 18"/>
                  <a:gd name="T2" fmla="*/ 47 w 21"/>
                  <a:gd name="T3" fmla="*/ 62 h 18"/>
                  <a:gd name="T4" fmla="*/ 0 w 21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" h="18">
                    <a:moveTo>
                      <a:pt x="21" y="3"/>
                    </a:moveTo>
                    <a:cubicBezTo>
                      <a:pt x="21" y="10"/>
                      <a:pt x="19" y="17"/>
                      <a:pt x="11" y="17"/>
                    </a:cubicBezTo>
                    <a:cubicBezTo>
                      <a:pt x="0" y="18"/>
                      <a:pt x="1" y="6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4" name="Freeform 2094">
                <a:extLst>
                  <a:ext uri="{FF2B5EF4-FFF2-40B4-BE49-F238E27FC236}">
                    <a16:creationId xmlns:a16="http://schemas.microsoft.com/office/drawing/2014/main" id="{4896C778-8ED2-72AE-D563-9722F38379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4" y="3719"/>
                <a:ext cx="1" cy="14"/>
              </a:xfrm>
              <a:custGeom>
                <a:avLst/>
                <a:gdLst>
                  <a:gd name="T0" fmla="*/ 0 w 1"/>
                  <a:gd name="T1" fmla="*/ 34 h 9"/>
                  <a:gd name="T2" fmla="*/ 0 w 1"/>
                  <a:gd name="T3" fmla="*/ 0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9">
                    <a:moveTo>
                      <a:pt x="0" y="9"/>
                    </a:moveTo>
                    <a:cubicBezTo>
                      <a:pt x="0" y="6"/>
                      <a:pt x="0" y="3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5" name="Freeform 2095">
                <a:extLst>
                  <a:ext uri="{FF2B5EF4-FFF2-40B4-BE49-F238E27FC236}">
                    <a16:creationId xmlns:a16="http://schemas.microsoft.com/office/drawing/2014/main" id="{F43F90E6-335C-1C67-DCAD-05C879EC47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7" y="3727"/>
                <a:ext cx="33" cy="6"/>
              </a:xfrm>
              <a:custGeom>
                <a:avLst/>
                <a:gdLst>
                  <a:gd name="T0" fmla="*/ 0 w 21"/>
                  <a:gd name="T1" fmla="*/ 14 h 4"/>
                  <a:gd name="T2" fmla="*/ 82 w 21"/>
                  <a:gd name="T3" fmla="*/ 8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1" h="4">
                    <a:moveTo>
                      <a:pt x="0" y="4"/>
                    </a:moveTo>
                    <a:cubicBezTo>
                      <a:pt x="7" y="3"/>
                      <a:pt x="14" y="0"/>
                      <a:pt x="21" y="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6" name="Freeform 2096">
                <a:extLst>
                  <a:ext uri="{FF2B5EF4-FFF2-40B4-BE49-F238E27FC236}">
                    <a16:creationId xmlns:a16="http://schemas.microsoft.com/office/drawing/2014/main" id="{ECF5CA4D-1D70-43AA-BFF1-756D87FF2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5" y="3729"/>
                <a:ext cx="6" cy="20"/>
              </a:xfrm>
              <a:custGeom>
                <a:avLst/>
                <a:gdLst>
                  <a:gd name="T0" fmla="*/ 0 w 4"/>
                  <a:gd name="T1" fmla="*/ 0 h 13"/>
                  <a:gd name="T2" fmla="*/ 14 w 4"/>
                  <a:gd name="T3" fmla="*/ 48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3">
                    <a:moveTo>
                      <a:pt x="0" y="0"/>
                    </a:moveTo>
                    <a:cubicBezTo>
                      <a:pt x="1" y="5"/>
                      <a:pt x="3" y="9"/>
                      <a:pt x="4" y="1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7" name="Freeform 2097">
                <a:extLst>
                  <a:ext uri="{FF2B5EF4-FFF2-40B4-BE49-F238E27FC236}">
                    <a16:creationId xmlns:a16="http://schemas.microsoft.com/office/drawing/2014/main" id="{DD929311-787F-6034-3430-D15D2116E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" y="3890"/>
                <a:ext cx="71" cy="47"/>
              </a:xfrm>
              <a:custGeom>
                <a:avLst/>
                <a:gdLst>
                  <a:gd name="T0" fmla="*/ 177 w 45"/>
                  <a:gd name="T1" fmla="*/ 39 h 30"/>
                  <a:gd name="T2" fmla="*/ 134 w 45"/>
                  <a:gd name="T3" fmla="*/ 116 h 30"/>
                  <a:gd name="T4" fmla="*/ 103 w 45"/>
                  <a:gd name="T5" fmla="*/ 34 h 30"/>
                  <a:gd name="T6" fmla="*/ 33 w 45"/>
                  <a:gd name="T7" fmla="*/ 94 h 30"/>
                  <a:gd name="T8" fmla="*/ 0 w 45"/>
                  <a:gd name="T9" fmla="*/ 0 h 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5" h="30">
                    <a:moveTo>
                      <a:pt x="45" y="10"/>
                    </a:moveTo>
                    <a:cubicBezTo>
                      <a:pt x="38" y="15"/>
                      <a:pt x="39" y="24"/>
                      <a:pt x="34" y="30"/>
                    </a:cubicBezTo>
                    <a:cubicBezTo>
                      <a:pt x="28" y="26"/>
                      <a:pt x="30" y="15"/>
                      <a:pt x="26" y="9"/>
                    </a:cubicBezTo>
                    <a:cubicBezTo>
                      <a:pt x="19" y="13"/>
                      <a:pt x="15" y="21"/>
                      <a:pt x="8" y="24"/>
                    </a:cubicBezTo>
                    <a:cubicBezTo>
                      <a:pt x="6" y="17"/>
                      <a:pt x="5" y="5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8" name="Freeform 2098">
                <a:extLst>
                  <a:ext uri="{FF2B5EF4-FFF2-40B4-BE49-F238E27FC236}">
                    <a16:creationId xmlns:a16="http://schemas.microsoft.com/office/drawing/2014/main" id="{81E37468-7D99-3C55-AA19-7CD22138CE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4" y="3888"/>
                <a:ext cx="31" cy="40"/>
              </a:xfrm>
              <a:custGeom>
                <a:avLst/>
                <a:gdLst>
                  <a:gd name="T0" fmla="*/ 74 w 20"/>
                  <a:gd name="T1" fmla="*/ 48 h 25"/>
                  <a:gd name="T2" fmla="*/ 40 w 20"/>
                  <a:gd name="T3" fmla="*/ 102 h 25"/>
                  <a:gd name="T4" fmla="*/ 22 w 20"/>
                  <a:gd name="T5" fmla="*/ 5 h 25"/>
                  <a:gd name="T6" fmla="*/ 12 w 20"/>
                  <a:gd name="T7" fmla="*/ 0 h 2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0" h="25">
                    <a:moveTo>
                      <a:pt x="20" y="12"/>
                    </a:moveTo>
                    <a:cubicBezTo>
                      <a:pt x="19" y="18"/>
                      <a:pt x="18" y="25"/>
                      <a:pt x="11" y="25"/>
                    </a:cubicBezTo>
                    <a:cubicBezTo>
                      <a:pt x="0" y="23"/>
                      <a:pt x="5" y="7"/>
                      <a:pt x="6" y="1"/>
                    </a:cubicBezTo>
                    <a:cubicBezTo>
                      <a:pt x="5" y="0"/>
                      <a:pt x="4" y="1"/>
                      <a:pt x="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9" name="Freeform 2099">
                <a:extLst>
                  <a:ext uri="{FF2B5EF4-FFF2-40B4-BE49-F238E27FC236}">
                    <a16:creationId xmlns:a16="http://schemas.microsoft.com/office/drawing/2014/main" id="{A185EFC2-CE3D-D1C2-6911-7CC4A7922B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" y="3880"/>
                <a:ext cx="5" cy="37"/>
              </a:xfrm>
              <a:custGeom>
                <a:avLst/>
                <a:gdLst>
                  <a:gd name="T0" fmla="*/ 13 w 3"/>
                  <a:gd name="T1" fmla="*/ 0 h 23"/>
                  <a:gd name="T2" fmla="*/ 8 w 3"/>
                  <a:gd name="T3" fmla="*/ 97 h 2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3">
                    <a:moveTo>
                      <a:pt x="3" y="0"/>
                    </a:moveTo>
                    <a:cubicBezTo>
                      <a:pt x="0" y="7"/>
                      <a:pt x="0" y="16"/>
                      <a:pt x="2" y="2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0" name="Freeform 2100">
                <a:extLst>
                  <a:ext uri="{FF2B5EF4-FFF2-40B4-BE49-F238E27FC236}">
                    <a16:creationId xmlns:a16="http://schemas.microsoft.com/office/drawing/2014/main" id="{AA646BF0-1B60-5D84-71D1-B5DCEB475D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" y="3834"/>
                <a:ext cx="50" cy="43"/>
              </a:xfrm>
              <a:custGeom>
                <a:avLst/>
                <a:gdLst>
                  <a:gd name="T0" fmla="*/ 34 w 32"/>
                  <a:gd name="T1" fmla="*/ 5 h 27"/>
                  <a:gd name="T2" fmla="*/ 27 w 32"/>
                  <a:gd name="T3" fmla="*/ 108 h 27"/>
                  <a:gd name="T4" fmla="*/ 95 w 32"/>
                  <a:gd name="T5" fmla="*/ 0 h 27"/>
                  <a:gd name="T6" fmla="*/ 122 w 32"/>
                  <a:gd name="T7" fmla="*/ 104 h 2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9" y="1"/>
                    </a:moveTo>
                    <a:cubicBezTo>
                      <a:pt x="4" y="7"/>
                      <a:pt x="0" y="22"/>
                      <a:pt x="7" y="27"/>
                    </a:cubicBezTo>
                    <a:cubicBezTo>
                      <a:pt x="16" y="21"/>
                      <a:pt x="16" y="6"/>
                      <a:pt x="25" y="0"/>
                    </a:cubicBezTo>
                    <a:cubicBezTo>
                      <a:pt x="30" y="8"/>
                      <a:pt x="32" y="18"/>
                      <a:pt x="32" y="2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1" name="Freeform 2101">
                <a:extLst>
                  <a:ext uri="{FF2B5EF4-FFF2-40B4-BE49-F238E27FC236}">
                    <a16:creationId xmlns:a16="http://schemas.microsoft.com/office/drawing/2014/main" id="{C4F5811F-6C2C-0559-A3BB-E1B45B9CB6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7" y="3714"/>
                <a:ext cx="82" cy="48"/>
              </a:xfrm>
              <a:custGeom>
                <a:avLst/>
                <a:gdLst>
                  <a:gd name="T0" fmla="*/ 189 w 52"/>
                  <a:gd name="T1" fmla="*/ 123 h 30"/>
                  <a:gd name="T2" fmla="*/ 189 w 52"/>
                  <a:gd name="T3" fmla="*/ 56 h 30"/>
                  <a:gd name="T4" fmla="*/ 115 w 52"/>
                  <a:gd name="T5" fmla="*/ 98 h 30"/>
                  <a:gd name="T6" fmla="*/ 0 w 52"/>
                  <a:gd name="T7" fmla="*/ 74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2" h="30">
                    <a:moveTo>
                      <a:pt x="48" y="30"/>
                    </a:moveTo>
                    <a:cubicBezTo>
                      <a:pt x="52" y="27"/>
                      <a:pt x="52" y="18"/>
                      <a:pt x="48" y="14"/>
                    </a:cubicBezTo>
                    <a:cubicBezTo>
                      <a:pt x="41" y="9"/>
                      <a:pt x="33" y="18"/>
                      <a:pt x="29" y="24"/>
                    </a:cubicBezTo>
                    <a:cubicBezTo>
                      <a:pt x="31" y="0"/>
                      <a:pt x="12" y="9"/>
                      <a:pt x="0" y="1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2" name="Freeform 2102">
                <a:extLst>
                  <a:ext uri="{FF2B5EF4-FFF2-40B4-BE49-F238E27FC236}">
                    <a16:creationId xmlns:a16="http://schemas.microsoft.com/office/drawing/2014/main" id="{378348BF-4371-6A97-BE34-4F8FD2FEC8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3642"/>
                <a:ext cx="35" cy="38"/>
              </a:xfrm>
              <a:custGeom>
                <a:avLst/>
                <a:gdLst>
                  <a:gd name="T0" fmla="*/ 33 w 22"/>
                  <a:gd name="T1" fmla="*/ 0 h 24"/>
                  <a:gd name="T2" fmla="*/ 25 w 22"/>
                  <a:gd name="T3" fmla="*/ 81 h 24"/>
                  <a:gd name="T4" fmla="*/ 89 w 22"/>
                  <a:gd name="T5" fmla="*/ 21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24">
                    <a:moveTo>
                      <a:pt x="8" y="0"/>
                    </a:moveTo>
                    <a:cubicBezTo>
                      <a:pt x="6" y="5"/>
                      <a:pt x="0" y="16"/>
                      <a:pt x="6" y="20"/>
                    </a:cubicBezTo>
                    <a:cubicBezTo>
                      <a:pt x="13" y="24"/>
                      <a:pt x="20" y="11"/>
                      <a:pt x="22" y="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3" name="Freeform 2103">
                <a:extLst>
                  <a:ext uri="{FF2B5EF4-FFF2-40B4-BE49-F238E27FC236}">
                    <a16:creationId xmlns:a16="http://schemas.microsoft.com/office/drawing/2014/main" id="{4306F6C5-BB87-E836-793D-D3CF8C2FF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929"/>
                <a:ext cx="36" cy="33"/>
              </a:xfrm>
              <a:custGeom>
                <a:avLst/>
                <a:gdLst>
                  <a:gd name="T0" fmla="*/ 88 w 23"/>
                  <a:gd name="T1" fmla="*/ 42 h 21"/>
                  <a:gd name="T2" fmla="*/ 22 w 23"/>
                  <a:gd name="T3" fmla="*/ 14 h 21"/>
                  <a:gd name="T4" fmla="*/ 42 w 23"/>
                  <a:gd name="T5" fmla="*/ 82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21">
                    <a:moveTo>
                      <a:pt x="23" y="11"/>
                    </a:moveTo>
                    <a:cubicBezTo>
                      <a:pt x="22" y="6"/>
                      <a:pt x="11" y="0"/>
                      <a:pt x="6" y="4"/>
                    </a:cubicBezTo>
                    <a:cubicBezTo>
                      <a:pt x="0" y="10"/>
                      <a:pt x="12" y="18"/>
                      <a:pt x="11" y="2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4" name="Freeform 2104">
                <a:extLst>
                  <a:ext uri="{FF2B5EF4-FFF2-40B4-BE49-F238E27FC236}">
                    <a16:creationId xmlns:a16="http://schemas.microsoft.com/office/drawing/2014/main" id="{F45D347A-5A4F-9158-035A-732F4201EE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1" y="3912"/>
                <a:ext cx="6" cy="20"/>
              </a:xfrm>
              <a:custGeom>
                <a:avLst/>
                <a:gdLst>
                  <a:gd name="T0" fmla="*/ 12 w 4"/>
                  <a:gd name="T1" fmla="*/ 48 h 13"/>
                  <a:gd name="T2" fmla="*/ 14 w 4"/>
                  <a:gd name="T3" fmla="*/ 0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3">
                    <a:moveTo>
                      <a:pt x="3" y="13"/>
                    </a:moveTo>
                    <a:cubicBezTo>
                      <a:pt x="0" y="9"/>
                      <a:pt x="0" y="4"/>
                      <a:pt x="4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5" name="Freeform 2105">
                <a:extLst>
                  <a:ext uri="{FF2B5EF4-FFF2-40B4-BE49-F238E27FC236}">
                    <a16:creationId xmlns:a16="http://schemas.microsoft.com/office/drawing/2014/main" id="{AF271174-D68E-C9F2-FE7C-A5137B226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26"/>
                <a:ext cx="2162" cy="79"/>
              </a:xfrm>
              <a:custGeom>
                <a:avLst/>
                <a:gdLst>
                  <a:gd name="T0" fmla="*/ 0 w 1365"/>
                  <a:gd name="T1" fmla="*/ 55 h 50"/>
                  <a:gd name="T2" fmla="*/ 1673 w 1365"/>
                  <a:gd name="T3" fmla="*/ 115 h 50"/>
                  <a:gd name="T4" fmla="*/ 3239 w 1365"/>
                  <a:gd name="T5" fmla="*/ 87 h 50"/>
                  <a:gd name="T6" fmla="*/ 4717 w 1365"/>
                  <a:gd name="T7" fmla="*/ 169 h 50"/>
                  <a:gd name="T8" fmla="*/ 5423 w 1365"/>
                  <a:gd name="T9" fmla="*/ 115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65" h="50">
                    <a:moveTo>
                      <a:pt x="0" y="14"/>
                    </a:moveTo>
                    <a:cubicBezTo>
                      <a:pt x="135" y="14"/>
                      <a:pt x="257" y="7"/>
                      <a:pt x="421" y="29"/>
                    </a:cubicBezTo>
                    <a:cubicBezTo>
                      <a:pt x="586" y="50"/>
                      <a:pt x="665" y="43"/>
                      <a:pt x="815" y="22"/>
                    </a:cubicBezTo>
                    <a:cubicBezTo>
                      <a:pt x="965" y="0"/>
                      <a:pt x="1036" y="36"/>
                      <a:pt x="1187" y="43"/>
                    </a:cubicBezTo>
                    <a:cubicBezTo>
                      <a:pt x="1337" y="50"/>
                      <a:pt x="1365" y="29"/>
                      <a:pt x="1365" y="29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6" name="Freeform 2106">
                <a:extLst>
                  <a:ext uri="{FF2B5EF4-FFF2-40B4-BE49-F238E27FC236}">
                    <a16:creationId xmlns:a16="http://schemas.microsoft.com/office/drawing/2014/main" id="{F09CCE5B-597E-38C4-A317-D05337542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35"/>
                <a:ext cx="242" cy="51"/>
              </a:xfrm>
              <a:custGeom>
                <a:avLst/>
                <a:gdLst>
                  <a:gd name="T0" fmla="*/ 593 w 153"/>
                  <a:gd name="T1" fmla="*/ 102 h 32"/>
                  <a:gd name="T2" fmla="*/ 212 w 153"/>
                  <a:gd name="T3" fmla="*/ 41 h 32"/>
                  <a:gd name="T4" fmla="*/ 0 w 153"/>
                  <a:gd name="T5" fmla="*/ 0 h 32"/>
                  <a:gd name="T6" fmla="*/ 0 w 153"/>
                  <a:gd name="T7" fmla="*/ 123 h 32"/>
                  <a:gd name="T8" fmla="*/ 285 w 153"/>
                  <a:gd name="T9" fmla="*/ 116 h 32"/>
                  <a:gd name="T10" fmla="*/ 478 w 153"/>
                  <a:gd name="T11" fmla="*/ 115 h 32"/>
                  <a:gd name="T12" fmla="*/ 550 w 153"/>
                  <a:gd name="T13" fmla="*/ 116 h 32"/>
                  <a:gd name="T14" fmla="*/ 590 w 153"/>
                  <a:gd name="T15" fmla="*/ 115 h 32"/>
                  <a:gd name="T16" fmla="*/ 593 w 153"/>
                  <a:gd name="T17" fmla="*/ 102 h 3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53" h="32">
                    <a:moveTo>
                      <a:pt x="150" y="25"/>
                    </a:moveTo>
                    <a:cubicBezTo>
                      <a:pt x="136" y="21"/>
                      <a:pt x="84" y="12"/>
                      <a:pt x="54" y="10"/>
                    </a:cubicBezTo>
                    <a:cubicBezTo>
                      <a:pt x="33" y="9"/>
                      <a:pt x="13" y="3"/>
                      <a:pt x="0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22" y="32"/>
                      <a:pt x="48" y="30"/>
                      <a:pt x="72" y="29"/>
                    </a:cubicBezTo>
                    <a:cubicBezTo>
                      <a:pt x="93" y="28"/>
                      <a:pt x="114" y="28"/>
                      <a:pt x="121" y="28"/>
                    </a:cubicBezTo>
                    <a:cubicBezTo>
                      <a:pt x="126" y="28"/>
                      <a:pt x="133" y="29"/>
                      <a:pt x="139" y="29"/>
                    </a:cubicBezTo>
                    <a:cubicBezTo>
                      <a:pt x="143" y="28"/>
                      <a:pt x="146" y="28"/>
                      <a:pt x="149" y="28"/>
                    </a:cubicBezTo>
                    <a:cubicBezTo>
                      <a:pt x="151" y="28"/>
                      <a:pt x="153" y="26"/>
                      <a:pt x="150" y="2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7" name="Freeform 2107">
                <a:extLst>
                  <a:ext uri="{FF2B5EF4-FFF2-40B4-BE49-F238E27FC236}">
                    <a16:creationId xmlns:a16="http://schemas.microsoft.com/office/drawing/2014/main" id="{C301AD6A-EB8D-170B-D45C-947A0EC025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35"/>
                <a:ext cx="242" cy="51"/>
              </a:xfrm>
              <a:custGeom>
                <a:avLst/>
                <a:gdLst>
                  <a:gd name="T0" fmla="*/ 0 w 153"/>
                  <a:gd name="T1" fmla="*/ 123 h 32"/>
                  <a:gd name="T2" fmla="*/ 285 w 153"/>
                  <a:gd name="T3" fmla="*/ 116 h 32"/>
                  <a:gd name="T4" fmla="*/ 478 w 153"/>
                  <a:gd name="T5" fmla="*/ 115 h 32"/>
                  <a:gd name="T6" fmla="*/ 550 w 153"/>
                  <a:gd name="T7" fmla="*/ 116 h 32"/>
                  <a:gd name="T8" fmla="*/ 590 w 153"/>
                  <a:gd name="T9" fmla="*/ 115 h 32"/>
                  <a:gd name="T10" fmla="*/ 593 w 153"/>
                  <a:gd name="T11" fmla="*/ 102 h 32"/>
                  <a:gd name="T12" fmla="*/ 212 w 153"/>
                  <a:gd name="T13" fmla="*/ 41 h 32"/>
                  <a:gd name="T14" fmla="*/ 0 w 153"/>
                  <a:gd name="T15" fmla="*/ 0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3" h="32">
                    <a:moveTo>
                      <a:pt x="0" y="30"/>
                    </a:moveTo>
                    <a:cubicBezTo>
                      <a:pt x="22" y="32"/>
                      <a:pt x="48" y="30"/>
                      <a:pt x="72" y="29"/>
                    </a:cubicBezTo>
                    <a:cubicBezTo>
                      <a:pt x="93" y="28"/>
                      <a:pt x="114" y="28"/>
                      <a:pt x="121" y="28"/>
                    </a:cubicBezTo>
                    <a:cubicBezTo>
                      <a:pt x="126" y="28"/>
                      <a:pt x="133" y="29"/>
                      <a:pt x="139" y="29"/>
                    </a:cubicBezTo>
                    <a:cubicBezTo>
                      <a:pt x="143" y="28"/>
                      <a:pt x="146" y="28"/>
                      <a:pt x="149" y="28"/>
                    </a:cubicBezTo>
                    <a:cubicBezTo>
                      <a:pt x="151" y="28"/>
                      <a:pt x="153" y="26"/>
                      <a:pt x="150" y="25"/>
                    </a:cubicBezTo>
                    <a:cubicBezTo>
                      <a:pt x="136" y="21"/>
                      <a:pt x="84" y="12"/>
                      <a:pt x="54" y="10"/>
                    </a:cubicBezTo>
                    <a:cubicBezTo>
                      <a:pt x="33" y="9"/>
                      <a:pt x="13" y="3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8" name="Freeform 2108">
                <a:extLst>
                  <a:ext uri="{FF2B5EF4-FFF2-40B4-BE49-F238E27FC236}">
                    <a16:creationId xmlns:a16="http://schemas.microsoft.com/office/drawing/2014/main" id="{2C409AC8-0BAF-844D-BD9A-8441954EB3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" y="784"/>
                <a:ext cx="390" cy="62"/>
              </a:xfrm>
              <a:custGeom>
                <a:avLst/>
                <a:gdLst>
                  <a:gd name="T0" fmla="*/ 55 w 246"/>
                  <a:gd name="T1" fmla="*/ 5 h 39"/>
                  <a:gd name="T2" fmla="*/ 8 w 246"/>
                  <a:gd name="T3" fmla="*/ 8 h 39"/>
                  <a:gd name="T4" fmla="*/ 149 w 246"/>
                  <a:gd name="T5" fmla="*/ 60 h 39"/>
                  <a:gd name="T6" fmla="*/ 490 w 246"/>
                  <a:gd name="T7" fmla="*/ 124 h 39"/>
                  <a:gd name="T8" fmla="*/ 790 w 246"/>
                  <a:gd name="T9" fmla="*/ 141 h 39"/>
                  <a:gd name="T10" fmla="*/ 975 w 246"/>
                  <a:gd name="T11" fmla="*/ 137 h 39"/>
                  <a:gd name="T12" fmla="*/ 816 w 246"/>
                  <a:gd name="T13" fmla="*/ 73 h 39"/>
                  <a:gd name="T14" fmla="*/ 379 w 246"/>
                  <a:gd name="T15" fmla="*/ 0 h 39"/>
                  <a:gd name="T16" fmla="*/ 55 w 246"/>
                  <a:gd name="T17" fmla="*/ 5 h 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6" h="39">
                    <a:moveTo>
                      <a:pt x="14" y="1"/>
                    </a:moveTo>
                    <a:cubicBezTo>
                      <a:pt x="4" y="1"/>
                      <a:pt x="0" y="1"/>
                      <a:pt x="2" y="2"/>
                    </a:cubicBezTo>
                    <a:cubicBezTo>
                      <a:pt x="9" y="6"/>
                      <a:pt x="19" y="9"/>
                      <a:pt x="37" y="15"/>
                    </a:cubicBezTo>
                    <a:cubicBezTo>
                      <a:pt x="61" y="22"/>
                      <a:pt x="81" y="26"/>
                      <a:pt x="123" y="31"/>
                    </a:cubicBezTo>
                    <a:cubicBezTo>
                      <a:pt x="164" y="35"/>
                      <a:pt x="172" y="34"/>
                      <a:pt x="198" y="35"/>
                    </a:cubicBezTo>
                    <a:cubicBezTo>
                      <a:pt x="223" y="35"/>
                      <a:pt x="245" y="39"/>
                      <a:pt x="245" y="34"/>
                    </a:cubicBezTo>
                    <a:cubicBezTo>
                      <a:pt x="246" y="30"/>
                      <a:pt x="228" y="22"/>
                      <a:pt x="205" y="18"/>
                    </a:cubicBezTo>
                    <a:cubicBezTo>
                      <a:pt x="181" y="13"/>
                      <a:pt x="123" y="0"/>
                      <a:pt x="95" y="0"/>
                    </a:cubicBezTo>
                    <a:cubicBezTo>
                      <a:pt x="76" y="0"/>
                      <a:pt x="37" y="2"/>
                      <a:pt x="14" y="1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9" name="Freeform 2109">
                <a:extLst>
                  <a:ext uri="{FF2B5EF4-FFF2-40B4-BE49-F238E27FC236}">
                    <a16:creationId xmlns:a16="http://schemas.microsoft.com/office/drawing/2014/main" id="{16E20E88-B465-089B-16B2-59EECB195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" y="793"/>
                <a:ext cx="54" cy="8"/>
              </a:xfrm>
              <a:custGeom>
                <a:avLst/>
                <a:gdLst>
                  <a:gd name="T0" fmla="*/ 0 w 34"/>
                  <a:gd name="T1" fmla="*/ 0 h 5"/>
                  <a:gd name="T2" fmla="*/ 137 w 34"/>
                  <a:gd name="T3" fmla="*/ 5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4" h="5">
                    <a:moveTo>
                      <a:pt x="0" y="0"/>
                    </a:moveTo>
                    <a:cubicBezTo>
                      <a:pt x="10" y="5"/>
                      <a:pt x="23" y="1"/>
                      <a:pt x="34" y="1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0" name="Freeform 2110">
                <a:extLst>
                  <a:ext uri="{FF2B5EF4-FFF2-40B4-BE49-F238E27FC236}">
                    <a16:creationId xmlns:a16="http://schemas.microsoft.com/office/drawing/2014/main" id="{B6345248-9AAE-BEF4-D4DC-82D5117A3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" y="820"/>
                <a:ext cx="63" cy="18"/>
              </a:xfrm>
              <a:custGeom>
                <a:avLst/>
                <a:gdLst>
                  <a:gd name="T0" fmla="*/ 0 w 40"/>
                  <a:gd name="T1" fmla="*/ 18 h 11"/>
                  <a:gd name="T2" fmla="*/ 156 w 40"/>
                  <a:gd name="T3" fmla="*/ 21 h 11"/>
                  <a:gd name="T4" fmla="*/ 150 w 40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0" h="11">
                    <a:moveTo>
                      <a:pt x="0" y="4"/>
                    </a:moveTo>
                    <a:cubicBezTo>
                      <a:pt x="13" y="3"/>
                      <a:pt x="27" y="11"/>
                      <a:pt x="40" y="5"/>
                    </a:cubicBezTo>
                    <a:cubicBezTo>
                      <a:pt x="39" y="3"/>
                      <a:pt x="38" y="0"/>
                      <a:pt x="38" y="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1" name="Oval 2111">
                <a:extLst>
                  <a:ext uri="{FF2B5EF4-FFF2-40B4-BE49-F238E27FC236}">
                    <a16:creationId xmlns:a16="http://schemas.microsoft.com/office/drawing/2014/main" id="{5ADFE908-C54D-D91B-7C38-DED7651118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7" y="801"/>
                <a:ext cx="47" cy="18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2" name="Oval 2112">
                <a:extLst>
                  <a:ext uri="{FF2B5EF4-FFF2-40B4-BE49-F238E27FC236}">
                    <a16:creationId xmlns:a16="http://schemas.microsoft.com/office/drawing/2014/main" id="{AADEA3A7-53DE-0A4C-040B-045A947418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" y="797"/>
                <a:ext cx="48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3" name="Oval 2113">
                <a:extLst>
                  <a:ext uri="{FF2B5EF4-FFF2-40B4-BE49-F238E27FC236}">
                    <a16:creationId xmlns:a16="http://schemas.microsoft.com/office/drawing/2014/main" id="{CF15D647-75E5-ADED-C986-1204FC11CD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" y="800"/>
                <a:ext cx="47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4" name="Freeform 2114">
                <a:extLst>
                  <a:ext uri="{FF2B5EF4-FFF2-40B4-BE49-F238E27FC236}">
                    <a16:creationId xmlns:a16="http://schemas.microsoft.com/office/drawing/2014/main" id="{9BBB5EFC-49DF-C0D1-8C3F-C53F0C5E8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" y="803"/>
                <a:ext cx="37" cy="13"/>
              </a:xfrm>
              <a:custGeom>
                <a:avLst/>
                <a:gdLst>
                  <a:gd name="T0" fmla="*/ 0 w 23"/>
                  <a:gd name="T1" fmla="*/ 21 h 8"/>
                  <a:gd name="T2" fmla="*/ 0 w 23"/>
                  <a:gd name="T3" fmla="*/ 26 h 8"/>
                  <a:gd name="T4" fmla="*/ 42 w 23"/>
                  <a:gd name="T5" fmla="*/ 34 h 8"/>
                  <a:gd name="T6" fmla="*/ 97 w 23"/>
                  <a:gd name="T7" fmla="*/ 18 h 8"/>
                  <a:gd name="T8" fmla="*/ 90 w 23"/>
                  <a:gd name="T9" fmla="*/ 13 h 8"/>
                  <a:gd name="T10" fmla="*/ 50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4"/>
                    </a:cubicBezTo>
                    <a:cubicBezTo>
                      <a:pt x="23" y="3"/>
                      <a:pt x="23" y="3"/>
                      <a:pt x="22" y="3"/>
                    </a:cubicBezTo>
                    <a:cubicBezTo>
                      <a:pt x="20" y="1"/>
                      <a:pt x="17" y="0"/>
                      <a:pt x="12" y="0"/>
                    </a:cubicBezTo>
                    <a:cubicBezTo>
                      <a:pt x="5" y="0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5" name="Oval 2115">
                <a:extLst>
                  <a:ext uri="{FF2B5EF4-FFF2-40B4-BE49-F238E27FC236}">
                    <a16:creationId xmlns:a16="http://schemas.microsoft.com/office/drawing/2014/main" id="{AC71ADCE-D9D3-D7D8-5BD6-D033717D57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6" y="803"/>
                <a:ext cx="7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6" name="Freeform 2116">
                <a:extLst>
                  <a:ext uri="{FF2B5EF4-FFF2-40B4-BE49-F238E27FC236}">
                    <a16:creationId xmlns:a16="http://schemas.microsoft.com/office/drawing/2014/main" id="{1B00CDAB-1EFF-AF65-5B88-6F31E5574A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" y="809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7" name="Freeform 2117">
                <a:extLst>
                  <a:ext uri="{FF2B5EF4-FFF2-40B4-BE49-F238E27FC236}">
                    <a16:creationId xmlns:a16="http://schemas.microsoft.com/office/drawing/2014/main" id="{008441A2-E1B3-BBF5-3F49-05BCFAA51D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" y="784"/>
                <a:ext cx="390" cy="62"/>
              </a:xfrm>
              <a:custGeom>
                <a:avLst/>
                <a:gdLst>
                  <a:gd name="T0" fmla="*/ 55 w 246"/>
                  <a:gd name="T1" fmla="*/ 5 h 39"/>
                  <a:gd name="T2" fmla="*/ 8 w 246"/>
                  <a:gd name="T3" fmla="*/ 8 h 39"/>
                  <a:gd name="T4" fmla="*/ 149 w 246"/>
                  <a:gd name="T5" fmla="*/ 60 h 39"/>
                  <a:gd name="T6" fmla="*/ 490 w 246"/>
                  <a:gd name="T7" fmla="*/ 124 h 39"/>
                  <a:gd name="T8" fmla="*/ 790 w 246"/>
                  <a:gd name="T9" fmla="*/ 141 h 39"/>
                  <a:gd name="T10" fmla="*/ 975 w 246"/>
                  <a:gd name="T11" fmla="*/ 137 h 39"/>
                  <a:gd name="T12" fmla="*/ 816 w 246"/>
                  <a:gd name="T13" fmla="*/ 73 h 39"/>
                  <a:gd name="T14" fmla="*/ 379 w 246"/>
                  <a:gd name="T15" fmla="*/ 0 h 39"/>
                  <a:gd name="T16" fmla="*/ 55 w 246"/>
                  <a:gd name="T17" fmla="*/ 5 h 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6" h="39">
                    <a:moveTo>
                      <a:pt x="14" y="1"/>
                    </a:moveTo>
                    <a:cubicBezTo>
                      <a:pt x="4" y="1"/>
                      <a:pt x="0" y="1"/>
                      <a:pt x="2" y="2"/>
                    </a:cubicBezTo>
                    <a:cubicBezTo>
                      <a:pt x="9" y="6"/>
                      <a:pt x="19" y="9"/>
                      <a:pt x="37" y="15"/>
                    </a:cubicBezTo>
                    <a:cubicBezTo>
                      <a:pt x="61" y="22"/>
                      <a:pt x="81" y="26"/>
                      <a:pt x="123" y="31"/>
                    </a:cubicBezTo>
                    <a:cubicBezTo>
                      <a:pt x="164" y="35"/>
                      <a:pt x="172" y="34"/>
                      <a:pt x="198" y="35"/>
                    </a:cubicBezTo>
                    <a:cubicBezTo>
                      <a:pt x="223" y="35"/>
                      <a:pt x="245" y="39"/>
                      <a:pt x="245" y="34"/>
                    </a:cubicBezTo>
                    <a:cubicBezTo>
                      <a:pt x="246" y="30"/>
                      <a:pt x="228" y="22"/>
                      <a:pt x="205" y="18"/>
                    </a:cubicBezTo>
                    <a:cubicBezTo>
                      <a:pt x="181" y="13"/>
                      <a:pt x="123" y="0"/>
                      <a:pt x="95" y="0"/>
                    </a:cubicBezTo>
                    <a:cubicBezTo>
                      <a:pt x="76" y="0"/>
                      <a:pt x="37" y="2"/>
                      <a:pt x="14" y="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8" name="Freeform 2118">
                <a:extLst>
                  <a:ext uri="{FF2B5EF4-FFF2-40B4-BE49-F238E27FC236}">
                    <a16:creationId xmlns:a16="http://schemas.microsoft.com/office/drawing/2014/main" id="{C47521D5-67BC-CD48-4D75-2797D20DED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" y="800"/>
                <a:ext cx="434" cy="54"/>
              </a:xfrm>
              <a:custGeom>
                <a:avLst/>
                <a:gdLst>
                  <a:gd name="T0" fmla="*/ 16 w 274"/>
                  <a:gd name="T1" fmla="*/ 60 h 34"/>
                  <a:gd name="T2" fmla="*/ 211 w 274"/>
                  <a:gd name="T3" fmla="*/ 124 h 34"/>
                  <a:gd name="T4" fmla="*/ 632 w 274"/>
                  <a:gd name="T5" fmla="*/ 108 h 34"/>
                  <a:gd name="T6" fmla="*/ 893 w 274"/>
                  <a:gd name="T7" fmla="*/ 94 h 34"/>
                  <a:gd name="T8" fmla="*/ 979 w 274"/>
                  <a:gd name="T9" fmla="*/ 56 h 34"/>
                  <a:gd name="T10" fmla="*/ 1083 w 274"/>
                  <a:gd name="T11" fmla="*/ 25 h 34"/>
                  <a:gd name="T12" fmla="*/ 672 w 274"/>
                  <a:gd name="T13" fmla="*/ 21 h 34"/>
                  <a:gd name="T14" fmla="*/ 219 w 274"/>
                  <a:gd name="T15" fmla="*/ 48 h 34"/>
                  <a:gd name="T16" fmla="*/ 16 w 274"/>
                  <a:gd name="T17" fmla="*/ 6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4" h="34">
                    <a:moveTo>
                      <a:pt x="4" y="15"/>
                    </a:moveTo>
                    <a:cubicBezTo>
                      <a:pt x="7" y="18"/>
                      <a:pt x="17" y="27"/>
                      <a:pt x="53" y="31"/>
                    </a:cubicBezTo>
                    <a:cubicBezTo>
                      <a:pt x="89" y="34"/>
                      <a:pt x="131" y="31"/>
                      <a:pt x="159" y="27"/>
                    </a:cubicBezTo>
                    <a:cubicBezTo>
                      <a:pt x="187" y="24"/>
                      <a:pt x="210" y="26"/>
                      <a:pt x="225" y="23"/>
                    </a:cubicBezTo>
                    <a:cubicBezTo>
                      <a:pt x="233" y="22"/>
                      <a:pt x="239" y="17"/>
                      <a:pt x="246" y="14"/>
                    </a:cubicBezTo>
                    <a:cubicBezTo>
                      <a:pt x="253" y="11"/>
                      <a:pt x="274" y="9"/>
                      <a:pt x="273" y="6"/>
                    </a:cubicBezTo>
                    <a:cubicBezTo>
                      <a:pt x="272" y="0"/>
                      <a:pt x="214" y="4"/>
                      <a:pt x="169" y="5"/>
                    </a:cubicBezTo>
                    <a:cubicBezTo>
                      <a:pt x="123" y="7"/>
                      <a:pt x="76" y="9"/>
                      <a:pt x="55" y="12"/>
                    </a:cubicBezTo>
                    <a:cubicBezTo>
                      <a:pt x="34" y="15"/>
                      <a:pt x="0" y="11"/>
                      <a:pt x="4" y="1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9" name="Freeform 2119">
                <a:extLst>
                  <a:ext uri="{FF2B5EF4-FFF2-40B4-BE49-F238E27FC236}">
                    <a16:creationId xmlns:a16="http://schemas.microsoft.com/office/drawing/2014/main" id="{941C43EA-85C4-B4B4-8141-C211664B6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7" y="827"/>
                <a:ext cx="65" cy="14"/>
              </a:xfrm>
              <a:custGeom>
                <a:avLst/>
                <a:gdLst>
                  <a:gd name="T0" fmla="*/ 0 w 41"/>
                  <a:gd name="T1" fmla="*/ 19 h 9"/>
                  <a:gd name="T2" fmla="*/ 163 w 41"/>
                  <a:gd name="T3" fmla="*/ 0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1" h="9">
                    <a:moveTo>
                      <a:pt x="0" y="5"/>
                    </a:moveTo>
                    <a:cubicBezTo>
                      <a:pt x="11" y="7"/>
                      <a:pt x="32" y="9"/>
                      <a:pt x="41" y="0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0" name="Freeform 2120">
                <a:extLst>
                  <a:ext uri="{FF2B5EF4-FFF2-40B4-BE49-F238E27FC236}">
                    <a16:creationId xmlns:a16="http://schemas.microsoft.com/office/drawing/2014/main" id="{EF92915E-82A1-1052-C9DE-6959F7422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" y="812"/>
                <a:ext cx="71" cy="18"/>
              </a:xfrm>
              <a:custGeom>
                <a:avLst/>
                <a:gdLst>
                  <a:gd name="T0" fmla="*/ 0 w 45"/>
                  <a:gd name="T1" fmla="*/ 43 h 11"/>
                  <a:gd name="T2" fmla="*/ 103 w 45"/>
                  <a:gd name="T3" fmla="*/ 43 h 11"/>
                  <a:gd name="T4" fmla="*/ 177 w 45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" h="11">
                    <a:moveTo>
                      <a:pt x="0" y="10"/>
                    </a:moveTo>
                    <a:cubicBezTo>
                      <a:pt x="9" y="7"/>
                      <a:pt x="18" y="11"/>
                      <a:pt x="26" y="10"/>
                    </a:cubicBezTo>
                    <a:cubicBezTo>
                      <a:pt x="34" y="9"/>
                      <a:pt x="39" y="3"/>
                      <a:pt x="45" y="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1" name="Oval 2121">
                <a:extLst>
                  <a:ext uri="{FF2B5EF4-FFF2-40B4-BE49-F238E27FC236}">
                    <a16:creationId xmlns:a16="http://schemas.microsoft.com/office/drawing/2014/main" id="{2BB0927F-5636-533B-51D3-1FB9B8703A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0" y="822"/>
                <a:ext cx="48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2" name="Oval 2122">
                <a:extLst>
                  <a:ext uri="{FF2B5EF4-FFF2-40B4-BE49-F238E27FC236}">
                    <a16:creationId xmlns:a16="http://schemas.microsoft.com/office/drawing/2014/main" id="{AA48A899-4450-664F-2D1B-7198BED09F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4" y="819"/>
                <a:ext cx="47" cy="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3" name="Oval 2123">
                <a:extLst>
                  <a:ext uri="{FF2B5EF4-FFF2-40B4-BE49-F238E27FC236}">
                    <a16:creationId xmlns:a16="http://schemas.microsoft.com/office/drawing/2014/main" id="{ED1DCC0A-926A-93B4-DF88-E302FE1F02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" y="820"/>
                <a:ext cx="47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4" name="Freeform 2124">
                <a:extLst>
                  <a:ext uri="{FF2B5EF4-FFF2-40B4-BE49-F238E27FC236}">
                    <a16:creationId xmlns:a16="http://schemas.microsoft.com/office/drawing/2014/main" id="{237A43DA-2A8E-0747-893A-FCADD03CB6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" y="825"/>
                <a:ext cx="36" cy="11"/>
              </a:xfrm>
              <a:custGeom>
                <a:avLst/>
                <a:gdLst>
                  <a:gd name="T0" fmla="*/ 0 w 23"/>
                  <a:gd name="T1" fmla="*/ 14 h 7"/>
                  <a:gd name="T2" fmla="*/ 0 w 23"/>
                  <a:gd name="T3" fmla="*/ 20 h 7"/>
                  <a:gd name="T4" fmla="*/ 39 w 23"/>
                  <a:gd name="T5" fmla="*/ 27 h 7"/>
                  <a:gd name="T6" fmla="*/ 88 w 23"/>
                  <a:gd name="T7" fmla="*/ 13 h 7"/>
                  <a:gd name="T8" fmla="*/ 83 w 23"/>
                  <a:gd name="T9" fmla="*/ 8 h 7"/>
                  <a:gd name="T10" fmla="*/ 47 w 23"/>
                  <a:gd name="T11" fmla="*/ 0 h 7"/>
                  <a:gd name="T12" fmla="*/ 0 w 23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7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7"/>
                      <a:pt x="6" y="7"/>
                      <a:pt x="10" y="7"/>
                    </a:cubicBezTo>
                    <a:cubicBezTo>
                      <a:pt x="17" y="7"/>
                      <a:pt x="23" y="5"/>
                      <a:pt x="23" y="3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0" y="0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5" name="Oval 2125">
                <a:extLst>
                  <a:ext uri="{FF2B5EF4-FFF2-40B4-BE49-F238E27FC236}">
                    <a16:creationId xmlns:a16="http://schemas.microsoft.com/office/drawing/2014/main" id="{BC272D22-73EC-4A20-4F24-1E334E64FA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" y="823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6" name="Oval 2126">
                <a:extLst>
                  <a:ext uri="{FF2B5EF4-FFF2-40B4-BE49-F238E27FC236}">
                    <a16:creationId xmlns:a16="http://schemas.microsoft.com/office/drawing/2014/main" id="{8926B5E3-5CFF-5BF8-9D90-A05B6137EF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" y="82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7" name="Freeform 2127">
                <a:extLst>
                  <a:ext uri="{FF2B5EF4-FFF2-40B4-BE49-F238E27FC236}">
                    <a16:creationId xmlns:a16="http://schemas.microsoft.com/office/drawing/2014/main" id="{3D32B62B-BCBB-1EC9-EA8B-E76396CF9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" y="830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5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8" name="Freeform 2128">
                <a:extLst>
                  <a:ext uri="{FF2B5EF4-FFF2-40B4-BE49-F238E27FC236}">
                    <a16:creationId xmlns:a16="http://schemas.microsoft.com/office/drawing/2014/main" id="{AAE73876-88EA-6BFC-1F9D-17C6ED4CB1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" y="800"/>
                <a:ext cx="434" cy="54"/>
              </a:xfrm>
              <a:custGeom>
                <a:avLst/>
                <a:gdLst>
                  <a:gd name="T0" fmla="*/ 16 w 274"/>
                  <a:gd name="T1" fmla="*/ 60 h 34"/>
                  <a:gd name="T2" fmla="*/ 211 w 274"/>
                  <a:gd name="T3" fmla="*/ 124 h 34"/>
                  <a:gd name="T4" fmla="*/ 632 w 274"/>
                  <a:gd name="T5" fmla="*/ 108 h 34"/>
                  <a:gd name="T6" fmla="*/ 893 w 274"/>
                  <a:gd name="T7" fmla="*/ 94 h 34"/>
                  <a:gd name="T8" fmla="*/ 979 w 274"/>
                  <a:gd name="T9" fmla="*/ 56 h 34"/>
                  <a:gd name="T10" fmla="*/ 1083 w 274"/>
                  <a:gd name="T11" fmla="*/ 25 h 34"/>
                  <a:gd name="T12" fmla="*/ 672 w 274"/>
                  <a:gd name="T13" fmla="*/ 21 h 34"/>
                  <a:gd name="T14" fmla="*/ 219 w 274"/>
                  <a:gd name="T15" fmla="*/ 48 h 34"/>
                  <a:gd name="T16" fmla="*/ 16 w 274"/>
                  <a:gd name="T17" fmla="*/ 6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4" h="34">
                    <a:moveTo>
                      <a:pt x="4" y="15"/>
                    </a:moveTo>
                    <a:cubicBezTo>
                      <a:pt x="7" y="18"/>
                      <a:pt x="17" y="27"/>
                      <a:pt x="53" y="31"/>
                    </a:cubicBezTo>
                    <a:cubicBezTo>
                      <a:pt x="89" y="34"/>
                      <a:pt x="131" y="31"/>
                      <a:pt x="159" y="27"/>
                    </a:cubicBezTo>
                    <a:cubicBezTo>
                      <a:pt x="187" y="24"/>
                      <a:pt x="210" y="26"/>
                      <a:pt x="225" y="23"/>
                    </a:cubicBezTo>
                    <a:cubicBezTo>
                      <a:pt x="233" y="22"/>
                      <a:pt x="239" y="17"/>
                      <a:pt x="246" y="14"/>
                    </a:cubicBezTo>
                    <a:cubicBezTo>
                      <a:pt x="253" y="11"/>
                      <a:pt x="274" y="9"/>
                      <a:pt x="273" y="6"/>
                    </a:cubicBezTo>
                    <a:cubicBezTo>
                      <a:pt x="272" y="0"/>
                      <a:pt x="214" y="4"/>
                      <a:pt x="169" y="5"/>
                    </a:cubicBezTo>
                    <a:cubicBezTo>
                      <a:pt x="123" y="7"/>
                      <a:pt x="76" y="9"/>
                      <a:pt x="55" y="12"/>
                    </a:cubicBezTo>
                    <a:cubicBezTo>
                      <a:pt x="34" y="15"/>
                      <a:pt x="0" y="11"/>
                      <a:pt x="4" y="1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9" name="Freeform 2129">
                <a:extLst>
                  <a:ext uri="{FF2B5EF4-FFF2-40B4-BE49-F238E27FC236}">
                    <a16:creationId xmlns:a16="http://schemas.microsoft.com/office/drawing/2014/main" id="{3F5ED2B2-E35B-4557-9621-7066225F50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789"/>
                <a:ext cx="436" cy="53"/>
              </a:xfrm>
              <a:custGeom>
                <a:avLst/>
                <a:gdLst>
                  <a:gd name="T0" fmla="*/ 95 w 275"/>
                  <a:gd name="T1" fmla="*/ 75 h 34"/>
                  <a:gd name="T2" fmla="*/ 5 w 275"/>
                  <a:gd name="T3" fmla="*/ 100 h 34"/>
                  <a:gd name="T4" fmla="*/ 271 w 275"/>
                  <a:gd name="T5" fmla="*/ 125 h 34"/>
                  <a:gd name="T6" fmla="*/ 726 w 275"/>
                  <a:gd name="T7" fmla="*/ 95 h 34"/>
                  <a:gd name="T8" fmla="*/ 973 w 275"/>
                  <a:gd name="T9" fmla="*/ 69 h 34"/>
                  <a:gd name="T10" fmla="*/ 1034 w 275"/>
                  <a:gd name="T11" fmla="*/ 19 h 34"/>
                  <a:gd name="T12" fmla="*/ 503 w 275"/>
                  <a:gd name="T13" fmla="*/ 12 h 34"/>
                  <a:gd name="T14" fmla="*/ 95 w 275"/>
                  <a:gd name="T15" fmla="*/ 75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75" h="34">
                    <a:moveTo>
                      <a:pt x="24" y="20"/>
                    </a:moveTo>
                    <a:cubicBezTo>
                      <a:pt x="15" y="23"/>
                      <a:pt x="0" y="23"/>
                      <a:pt x="1" y="26"/>
                    </a:cubicBezTo>
                    <a:cubicBezTo>
                      <a:pt x="3" y="31"/>
                      <a:pt x="35" y="34"/>
                      <a:pt x="68" y="33"/>
                    </a:cubicBezTo>
                    <a:cubicBezTo>
                      <a:pt x="102" y="33"/>
                      <a:pt x="149" y="29"/>
                      <a:pt x="182" y="25"/>
                    </a:cubicBezTo>
                    <a:cubicBezTo>
                      <a:pt x="214" y="21"/>
                      <a:pt x="230" y="27"/>
                      <a:pt x="244" y="18"/>
                    </a:cubicBezTo>
                    <a:cubicBezTo>
                      <a:pt x="257" y="9"/>
                      <a:pt x="275" y="7"/>
                      <a:pt x="259" y="5"/>
                    </a:cubicBezTo>
                    <a:cubicBezTo>
                      <a:pt x="243" y="3"/>
                      <a:pt x="174" y="0"/>
                      <a:pt x="126" y="3"/>
                    </a:cubicBezTo>
                    <a:cubicBezTo>
                      <a:pt x="92" y="6"/>
                      <a:pt x="48" y="14"/>
                      <a:pt x="24" y="2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0" name="Freeform 2130">
                <a:extLst>
                  <a:ext uri="{FF2B5EF4-FFF2-40B4-BE49-F238E27FC236}">
                    <a16:creationId xmlns:a16="http://schemas.microsoft.com/office/drawing/2014/main" id="{0B9B0161-4A46-1172-6F52-0A5C5CC4EE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5" y="800"/>
                <a:ext cx="94" cy="20"/>
              </a:xfrm>
              <a:custGeom>
                <a:avLst/>
                <a:gdLst>
                  <a:gd name="T0" fmla="*/ 0 w 59"/>
                  <a:gd name="T1" fmla="*/ 48 h 13"/>
                  <a:gd name="T2" fmla="*/ 155 w 59"/>
                  <a:gd name="T3" fmla="*/ 35 h 13"/>
                  <a:gd name="T4" fmla="*/ 239 w 59"/>
                  <a:gd name="T5" fmla="*/ 0 h 13"/>
                  <a:gd name="T6" fmla="*/ 124 w 59"/>
                  <a:gd name="T7" fmla="*/ 8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9" h="13">
                    <a:moveTo>
                      <a:pt x="0" y="13"/>
                    </a:moveTo>
                    <a:cubicBezTo>
                      <a:pt x="12" y="10"/>
                      <a:pt x="25" y="12"/>
                      <a:pt x="38" y="10"/>
                    </a:cubicBezTo>
                    <a:cubicBezTo>
                      <a:pt x="43" y="9"/>
                      <a:pt x="57" y="5"/>
                      <a:pt x="59" y="0"/>
                    </a:cubicBezTo>
                    <a:cubicBezTo>
                      <a:pt x="49" y="3"/>
                      <a:pt x="41" y="1"/>
                      <a:pt x="31" y="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1" name="Oval 2131">
                <a:extLst>
                  <a:ext uri="{FF2B5EF4-FFF2-40B4-BE49-F238E27FC236}">
                    <a16:creationId xmlns:a16="http://schemas.microsoft.com/office/drawing/2014/main" id="{C4694770-EB08-A990-9FC6-1FBEC64472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805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2" name="Oval 2132">
                <a:extLst>
                  <a:ext uri="{FF2B5EF4-FFF2-40B4-BE49-F238E27FC236}">
                    <a16:creationId xmlns:a16="http://schemas.microsoft.com/office/drawing/2014/main" id="{00289919-0C0A-0A41-8515-C396084F51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7" y="801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3" name="Oval 2133">
                <a:extLst>
                  <a:ext uri="{FF2B5EF4-FFF2-40B4-BE49-F238E27FC236}">
                    <a16:creationId xmlns:a16="http://schemas.microsoft.com/office/drawing/2014/main" id="{85D3B408-81FA-86E0-AEEA-5095082731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0" y="803"/>
                <a:ext cx="48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4" name="Freeform 2134">
                <a:extLst>
                  <a:ext uri="{FF2B5EF4-FFF2-40B4-BE49-F238E27FC236}">
                    <a16:creationId xmlns:a16="http://schemas.microsoft.com/office/drawing/2014/main" id="{39118F51-80B7-50D1-8C2A-381C9910A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" y="808"/>
                <a:ext cx="36" cy="11"/>
              </a:xfrm>
              <a:custGeom>
                <a:avLst/>
                <a:gdLst>
                  <a:gd name="T0" fmla="*/ 0 w 23"/>
                  <a:gd name="T1" fmla="*/ 14 h 7"/>
                  <a:gd name="T2" fmla="*/ 0 w 23"/>
                  <a:gd name="T3" fmla="*/ 20 h 7"/>
                  <a:gd name="T4" fmla="*/ 42 w 23"/>
                  <a:gd name="T5" fmla="*/ 27 h 7"/>
                  <a:gd name="T6" fmla="*/ 88 w 23"/>
                  <a:gd name="T7" fmla="*/ 13 h 7"/>
                  <a:gd name="T8" fmla="*/ 88 w 23"/>
                  <a:gd name="T9" fmla="*/ 8 h 7"/>
                  <a:gd name="T10" fmla="*/ 47 w 23"/>
                  <a:gd name="T11" fmla="*/ 0 h 7"/>
                  <a:gd name="T12" fmla="*/ 0 w 23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7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7"/>
                      <a:pt x="11" y="7"/>
                    </a:cubicBezTo>
                    <a:cubicBezTo>
                      <a:pt x="18" y="7"/>
                      <a:pt x="23" y="5"/>
                      <a:pt x="23" y="3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1" y="1"/>
                      <a:pt x="17" y="0"/>
                      <a:pt x="12" y="0"/>
                    </a:cubicBezTo>
                    <a:cubicBezTo>
                      <a:pt x="6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5" name="Oval 2135">
                <a:extLst>
                  <a:ext uri="{FF2B5EF4-FFF2-40B4-BE49-F238E27FC236}">
                    <a16:creationId xmlns:a16="http://schemas.microsoft.com/office/drawing/2014/main" id="{E50C66E2-E407-A75D-F2C1-744548C6F9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3" y="80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6" name="Oval 2136">
                <a:extLst>
                  <a:ext uri="{FF2B5EF4-FFF2-40B4-BE49-F238E27FC236}">
                    <a16:creationId xmlns:a16="http://schemas.microsoft.com/office/drawing/2014/main" id="{9B92A5E3-87A5-0D92-8276-2E0662E341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9" y="806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7" name="Freeform 2137">
                <a:extLst>
                  <a:ext uri="{FF2B5EF4-FFF2-40B4-BE49-F238E27FC236}">
                    <a16:creationId xmlns:a16="http://schemas.microsoft.com/office/drawing/2014/main" id="{04E789E2-4680-9653-9CCF-01680234C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6" y="812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5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8" name="Freeform 2138">
                <a:extLst>
                  <a:ext uri="{FF2B5EF4-FFF2-40B4-BE49-F238E27FC236}">
                    <a16:creationId xmlns:a16="http://schemas.microsoft.com/office/drawing/2014/main" id="{D536A626-AB7A-7489-2FB2-DC77DC369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789"/>
                <a:ext cx="436" cy="53"/>
              </a:xfrm>
              <a:custGeom>
                <a:avLst/>
                <a:gdLst>
                  <a:gd name="T0" fmla="*/ 95 w 275"/>
                  <a:gd name="T1" fmla="*/ 75 h 34"/>
                  <a:gd name="T2" fmla="*/ 5 w 275"/>
                  <a:gd name="T3" fmla="*/ 100 h 34"/>
                  <a:gd name="T4" fmla="*/ 271 w 275"/>
                  <a:gd name="T5" fmla="*/ 125 h 34"/>
                  <a:gd name="T6" fmla="*/ 726 w 275"/>
                  <a:gd name="T7" fmla="*/ 95 h 34"/>
                  <a:gd name="T8" fmla="*/ 973 w 275"/>
                  <a:gd name="T9" fmla="*/ 69 h 34"/>
                  <a:gd name="T10" fmla="*/ 1034 w 275"/>
                  <a:gd name="T11" fmla="*/ 19 h 34"/>
                  <a:gd name="T12" fmla="*/ 503 w 275"/>
                  <a:gd name="T13" fmla="*/ 12 h 34"/>
                  <a:gd name="T14" fmla="*/ 95 w 275"/>
                  <a:gd name="T15" fmla="*/ 75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75" h="34">
                    <a:moveTo>
                      <a:pt x="24" y="20"/>
                    </a:moveTo>
                    <a:cubicBezTo>
                      <a:pt x="15" y="23"/>
                      <a:pt x="0" y="23"/>
                      <a:pt x="1" y="26"/>
                    </a:cubicBezTo>
                    <a:cubicBezTo>
                      <a:pt x="3" y="31"/>
                      <a:pt x="35" y="34"/>
                      <a:pt x="68" y="33"/>
                    </a:cubicBezTo>
                    <a:cubicBezTo>
                      <a:pt x="102" y="33"/>
                      <a:pt x="149" y="29"/>
                      <a:pt x="182" y="25"/>
                    </a:cubicBezTo>
                    <a:cubicBezTo>
                      <a:pt x="214" y="21"/>
                      <a:pt x="230" y="27"/>
                      <a:pt x="244" y="18"/>
                    </a:cubicBezTo>
                    <a:cubicBezTo>
                      <a:pt x="257" y="9"/>
                      <a:pt x="275" y="7"/>
                      <a:pt x="259" y="5"/>
                    </a:cubicBezTo>
                    <a:cubicBezTo>
                      <a:pt x="243" y="3"/>
                      <a:pt x="174" y="0"/>
                      <a:pt x="126" y="3"/>
                    </a:cubicBezTo>
                    <a:cubicBezTo>
                      <a:pt x="92" y="6"/>
                      <a:pt x="48" y="14"/>
                      <a:pt x="24" y="2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9" name="Freeform 2139">
                <a:extLst>
                  <a:ext uri="{FF2B5EF4-FFF2-40B4-BE49-F238E27FC236}">
                    <a16:creationId xmlns:a16="http://schemas.microsoft.com/office/drawing/2014/main" id="{6CF1FC3B-A6BF-FE1A-E5DD-3E60609D3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781"/>
                <a:ext cx="439" cy="63"/>
              </a:xfrm>
              <a:custGeom>
                <a:avLst/>
                <a:gdLst>
                  <a:gd name="T0" fmla="*/ 5 w 277"/>
                  <a:gd name="T1" fmla="*/ 107 h 40"/>
                  <a:gd name="T2" fmla="*/ 263 w 277"/>
                  <a:gd name="T3" fmla="*/ 142 h 40"/>
                  <a:gd name="T4" fmla="*/ 609 w 277"/>
                  <a:gd name="T5" fmla="*/ 150 h 40"/>
                  <a:gd name="T6" fmla="*/ 967 w 277"/>
                  <a:gd name="T7" fmla="*/ 102 h 40"/>
                  <a:gd name="T8" fmla="*/ 1087 w 277"/>
                  <a:gd name="T9" fmla="*/ 60 h 40"/>
                  <a:gd name="T10" fmla="*/ 924 w 277"/>
                  <a:gd name="T11" fmla="*/ 50 h 40"/>
                  <a:gd name="T12" fmla="*/ 447 w 277"/>
                  <a:gd name="T13" fmla="*/ 14 h 40"/>
                  <a:gd name="T14" fmla="*/ 128 w 277"/>
                  <a:gd name="T15" fmla="*/ 55 h 40"/>
                  <a:gd name="T16" fmla="*/ 5 w 277"/>
                  <a:gd name="T17" fmla="*/ 107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40">
                    <a:moveTo>
                      <a:pt x="1" y="27"/>
                    </a:moveTo>
                    <a:cubicBezTo>
                      <a:pt x="1" y="33"/>
                      <a:pt x="33" y="35"/>
                      <a:pt x="66" y="36"/>
                    </a:cubicBezTo>
                    <a:cubicBezTo>
                      <a:pt x="99" y="36"/>
                      <a:pt x="128" y="40"/>
                      <a:pt x="153" y="38"/>
                    </a:cubicBezTo>
                    <a:cubicBezTo>
                      <a:pt x="177" y="36"/>
                      <a:pt x="221" y="33"/>
                      <a:pt x="243" y="26"/>
                    </a:cubicBezTo>
                    <a:cubicBezTo>
                      <a:pt x="264" y="18"/>
                      <a:pt x="269" y="20"/>
                      <a:pt x="273" y="15"/>
                    </a:cubicBezTo>
                    <a:cubicBezTo>
                      <a:pt x="277" y="10"/>
                      <a:pt x="255" y="14"/>
                      <a:pt x="232" y="13"/>
                    </a:cubicBezTo>
                    <a:cubicBezTo>
                      <a:pt x="209" y="11"/>
                      <a:pt x="150" y="0"/>
                      <a:pt x="112" y="4"/>
                    </a:cubicBezTo>
                    <a:cubicBezTo>
                      <a:pt x="74" y="8"/>
                      <a:pt x="45" y="7"/>
                      <a:pt x="32" y="14"/>
                    </a:cubicBezTo>
                    <a:cubicBezTo>
                      <a:pt x="20" y="21"/>
                      <a:pt x="0" y="23"/>
                      <a:pt x="1" y="27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0" name="Freeform 2140">
                <a:extLst>
                  <a:ext uri="{FF2B5EF4-FFF2-40B4-BE49-F238E27FC236}">
                    <a16:creationId xmlns:a16="http://schemas.microsoft.com/office/drawing/2014/main" id="{5993C033-1218-1DD3-C0D0-F82D64C40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0" y="803"/>
                <a:ext cx="117" cy="17"/>
              </a:xfrm>
              <a:custGeom>
                <a:avLst/>
                <a:gdLst>
                  <a:gd name="T0" fmla="*/ 0 w 74"/>
                  <a:gd name="T1" fmla="*/ 40 h 11"/>
                  <a:gd name="T2" fmla="*/ 134 w 74"/>
                  <a:gd name="T3" fmla="*/ 5 h 11"/>
                  <a:gd name="T4" fmla="*/ 293 w 74"/>
                  <a:gd name="T5" fmla="*/ 5 h 11"/>
                  <a:gd name="T6" fmla="*/ 111 w 74"/>
                  <a:gd name="T7" fmla="*/ 40 h 1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4" h="11">
                    <a:moveTo>
                      <a:pt x="0" y="11"/>
                    </a:moveTo>
                    <a:cubicBezTo>
                      <a:pt x="11" y="10"/>
                      <a:pt x="22" y="3"/>
                      <a:pt x="34" y="1"/>
                    </a:cubicBezTo>
                    <a:cubicBezTo>
                      <a:pt x="46" y="0"/>
                      <a:pt x="63" y="1"/>
                      <a:pt x="74" y="1"/>
                    </a:cubicBezTo>
                    <a:cubicBezTo>
                      <a:pt x="61" y="4"/>
                      <a:pt x="38" y="0"/>
                      <a:pt x="28" y="11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1" name="Oval 2141">
                <a:extLst>
                  <a:ext uri="{FF2B5EF4-FFF2-40B4-BE49-F238E27FC236}">
                    <a16:creationId xmlns:a16="http://schemas.microsoft.com/office/drawing/2014/main" id="{2B0CC616-85EE-AF99-578F-2E0D1A9727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4" y="805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2" name="Oval 2142">
                <a:extLst>
                  <a:ext uri="{FF2B5EF4-FFF2-40B4-BE49-F238E27FC236}">
                    <a16:creationId xmlns:a16="http://schemas.microsoft.com/office/drawing/2014/main" id="{520733FB-42DC-A366-C429-B4A94C0DC8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9" y="801"/>
                <a:ext cx="47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3" name="Oval 2143">
                <a:extLst>
                  <a:ext uri="{FF2B5EF4-FFF2-40B4-BE49-F238E27FC236}">
                    <a16:creationId xmlns:a16="http://schemas.microsoft.com/office/drawing/2014/main" id="{59E9B647-D028-955D-447E-929D2631A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2" y="803"/>
                <a:ext cx="48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4" name="Freeform 2144">
                <a:extLst>
                  <a:ext uri="{FF2B5EF4-FFF2-40B4-BE49-F238E27FC236}">
                    <a16:creationId xmlns:a16="http://schemas.microsoft.com/office/drawing/2014/main" id="{42FA920A-D514-CB5A-1B5F-143FE6349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8" y="808"/>
                <a:ext cx="37" cy="11"/>
              </a:xfrm>
              <a:custGeom>
                <a:avLst/>
                <a:gdLst>
                  <a:gd name="T0" fmla="*/ 0 w 23"/>
                  <a:gd name="T1" fmla="*/ 14 h 7"/>
                  <a:gd name="T2" fmla="*/ 5 w 23"/>
                  <a:gd name="T3" fmla="*/ 20 h 7"/>
                  <a:gd name="T4" fmla="*/ 47 w 23"/>
                  <a:gd name="T5" fmla="*/ 27 h 7"/>
                  <a:gd name="T6" fmla="*/ 97 w 23"/>
                  <a:gd name="T7" fmla="*/ 13 h 7"/>
                  <a:gd name="T8" fmla="*/ 97 w 23"/>
                  <a:gd name="T9" fmla="*/ 8 h 7"/>
                  <a:gd name="T10" fmla="*/ 55 w 23"/>
                  <a:gd name="T11" fmla="*/ 0 h 7"/>
                  <a:gd name="T12" fmla="*/ 0 w 23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7">
                    <a:moveTo>
                      <a:pt x="0" y="4"/>
                    </a:moveTo>
                    <a:cubicBezTo>
                      <a:pt x="0" y="5"/>
                      <a:pt x="0" y="5"/>
                      <a:pt x="1" y="5"/>
                    </a:cubicBezTo>
                    <a:cubicBezTo>
                      <a:pt x="3" y="7"/>
                      <a:pt x="7" y="7"/>
                      <a:pt x="11" y="7"/>
                    </a:cubicBezTo>
                    <a:cubicBezTo>
                      <a:pt x="18" y="7"/>
                      <a:pt x="23" y="5"/>
                      <a:pt x="23" y="3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5" name="Oval 2145">
                <a:extLst>
                  <a:ext uri="{FF2B5EF4-FFF2-40B4-BE49-F238E27FC236}">
                    <a16:creationId xmlns:a16="http://schemas.microsoft.com/office/drawing/2014/main" id="{30EB83AC-6503-F99A-438B-FDBC1EC418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5" y="80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6" name="Oval 2146">
                <a:extLst>
                  <a:ext uri="{FF2B5EF4-FFF2-40B4-BE49-F238E27FC236}">
                    <a16:creationId xmlns:a16="http://schemas.microsoft.com/office/drawing/2014/main" id="{7EB22832-2EDC-2578-DF16-CF3CC63156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3" y="806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7" name="Freeform 2147">
                <a:extLst>
                  <a:ext uri="{FF2B5EF4-FFF2-40B4-BE49-F238E27FC236}">
                    <a16:creationId xmlns:a16="http://schemas.microsoft.com/office/drawing/2014/main" id="{799EA058-FF33-1AE9-A4A6-5C7B1613C8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8" y="812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5" y="5"/>
                      <a:pt x="6" y="5"/>
                      <a:pt x="0" y="4"/>
                    </a:cubicBezTo>
                    <a:cubicBezTo>
                      <a:pt x="5" y="4"/>
                      <a:pt x="13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8" name="Freeform 2148">
                <a:extLst>
                  <a:ext uri="{FF2B5EF4-FFF2-40B4-BE49-F238E27FC236}">
                    <a16:creationId xmlns:a16="http://schemas.microsoft.com/office/drawing/2014/main" id="{AB252A45-C375-FF7A-BFC5-8054D198A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781"/>
                <a:ext cx="439" cy="63"/>
              </a:xfrm>
              <a:custGeom>
                <a:avLst/>
                <a:gdLst>
                  <a:gd name="T0" fmla="*/ 5 w 277"/>
                  <a:gd name="T1" fmla="*/ 107 h 40"/>
                  <a:gd name="T2" fmla="*/ 263 w 277"/>
                  <a:gd name="T3" fmla="*/ 142 h 40"/>
                  <a:gd name="T4" fmla="*/ 609 w 277"/>
                  <a:gd name="T5" fmla="*/ 150 h 40"/>
                  <a:gd name="T6" fmla="*/ 967 w 277"/>
                  <a:gd name="T7" fmla="*/ 102 h 40"/>
                  <a:gd name="T8" fmla="*/ 1087 w 277"/>
                  <a:gd name="T9" fmla="*/ 60 h 40"/>
                  <a:gd name="T10" fmla="*/ 924 w 277"/>
                  <a:gd name="T11" fmla="*/ 50 h 40"/>
                  <a:gd name="T12" fmla="*/ 447 w 277"/>
                  <a:gd name="T13" fmla="*/ 14 h 40"/>
                  <a:gd name="T14" fmla="*/ 128 w 277"/>
                  <a:gd name="T15" fmla="*/ 55 h 40"/>
                  <a:gd name="T16" fmla="*/ 5 w 277"/>
                  <a:gd name="T17" fmla="*/ 107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40">
                    <a:moveTo>
                      <a:pt x="1" y="27"/>
                    </a:moveTo>
                    <a:cubicBezTo>
                      <a:pt x="1" y="33"/>
                      <a:pt x="33" y="35"/>
                      <a:pt x="66" y="36"/>
                    </a:cubicBezTo>
                    <a:cubicBezTo>
                      <a:pt x="99" y="36"/>
                      <a:pt x="128" y="40"/>
                      <a:pt x="153" y="38"/>
                    </a:cubicBezTo>
                    <a:cubicBezTo>
                      <a:pt x="177" y="36"/>
                      <a:pt x="221" y="33"/>
                      <a:pt x="243" y="26"/>
                    </a:cubicBezTo>
                    <a:cubicBezTo>
                      <a:pt x="264" y="18"/>
                      <a:pt x="269" y="20"/>
                      <a:pt x="273" y="15"/>
                    </a:cubicBezTo>
                    <a:cubicBezTo>
                      <a:pt x="277" y="10"/>
                      <a:pt x="255" y="14"/>
                      <a:pt x="232" y="13"/>
                    </a:cubicBezTo>
                    <a:cubicBezTo>
                      <a:pt x="209" y="11"/>
                      <a:pt x="150" y="0"/>
                      <a:pt x="112" y="4"/>
                    </a:cubicBezTo>
                    <a:cubicBezTo>
                      <a:pt x="74" y="8"/>
                      <a:pt x="45" y="7"/>
                      <a:pt x="32" y="14"/>
                    </a:cubicBezTo>
                    <a:cubicBezTo>
                      <a:pt x="20" y="21"/>
                      <a:pt x="0" y="23"/>
                      <a:pt x="1" y="2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9" name="Freeform 2149">
                <a:extLst>
                  <a:ext uri="{FF2B5EF4-FFF2-40B4-BE49-F238E27FC236}">
                    <a16:creationId xmlns:a16="http://schemas.microsoft.com/office/drawing/2014/main" id="{DF0F6331-F08F-6F97-04D9-C6EE1F12E6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778"/>
                <a:ext cx="366" cy="61"/>
              </a:xfrm>
              <a:custGeom>
                <a:avLst/>
                <a:gdLst>
                  <a:gd name="T0" fmla="*/ 919 w 231"/>
                  <a:gd name="T1" fmla="*/ 13 h 39"/>
                  <a:gd name="T2" fmla="*/ 680 w 231"/>
                  <a:gd name="T3" fmla="*/ 14 h 39"/>
                  <a:gd name="T4" fmla="*/ 233 w 231"/>
                  <a:gd name="T5" fmla="*/ 56 h 39"/>
                  <a:gd name="T6" fmla="*/ 0 w 231"/>
                  <a:gd name="T7" fmla="*/ 122 h 39"/>
                  <a:gd name="T8" fmla="*/ 254 w 231"/>
                  <a:gd name="T9" fmla="*/ 144 h 39"/>
                  <a:gd name="T10" fmla="*/ 781 w 231"/>
                  <a:gd name="T11" fmla="*/ 135 h 39"/>
                  <a:gd name="T12" fmla="*/ 919 w 231"/>
                  <a:gd name="T13" fmla="*/ 138 h 39"/>
                  <a:gd name="T14" fmla="*/ 919 w 231"/>
                  <a:gd name="T15" fmla="*/ 13 h 3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31" h="39">
                    <a:moveTo>
                      <a:pt x="231" y="3"/>
                    </a:moveTo>
                    <a:cubicBezTo>
                      <a:pt x="224" y="2"/>
                      <a:pt x="203" y="0"/>
                      <a:pt x="171" y="4"/>
                    </a:cubicBezTo>
                    <a:cubicBezTo>
                      <a:pt x="130" y="8"/>
                      <a:pt x="87" y="6"/>
                      <a:pt x="59" y="15"/>
                    </a:cubicBezTo>
                    <a:cubicBezTo>
                      <a:pt x="32" y="23"/>
                      <a:pt x="1" y="22"/>
                      <a:pt x="0" y="32"/>
                    </a:cubicBezTo>
                    <a:cubicBezTo>
                      <a:pt x="0" y="39"/>
                      <a:pt x="25" y="37"/>
                      <a:pt x="64" y="38"/>
                    </a:cubicBezTo>
                    <a:cubicBezTo>
                      <a:pt x="103" y="39"/>
                      <a:pt x="159" y="31"/>
                      <a:pt x="196" y="35"/>
                    </a:cubicBezTo>
                    <a:cubicBezTo>
                      <a:pt x="214" y="38"/>
                      <a:pt x="225" y="37"/>
                      <a:pt x="231" y="36"/>
                    </a:cubicBezTo>
                    <a:lnTo>
                      <a:pt x="231" y="3"/>
                    </a:ln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0" name="Freeform 2150">
                <a:extLst>
                  <a:ext uri="{FF2B5EF4-FFF2-40B4-BE49-F238E27FC236}">
                    <a16:creationId xmlns:a16="http://schemas.microsoft.com/office/drawing/2014/main" id="{0EC02508-0174-749F-69ED-5E5A1C7762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3" y="793"/>
                <a:ext cx="158" cy="30"/>
              </a:xfrm>
              <a:custGeom>
                <a:avLst/>
                <a:gdLst>
                  <a:gd name="T0" fmla="*/ 0 w 100"/>
                  <a:gd name="T1" fmla="*/ 74 h 19"/>
                  <a:gd name="T2" fmla="*/ 395 w 100"/>
                  <a:gd name="T3" fmla="*/ 21 h 19"/>
                  <a:gd name="T4" fmla="*/ 264 w 100"/>
                  <a:gd name="T5" fmla="*/ 33 h 19"/>
                  <a:gd name="T6" fmla="*/ 175 w 100"/>
                  <a:gd name="T7" fmla="*/ 60 h 1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0" h="19">
                    <a:moveTo>
                      <a:pt x="0" y="19"/>
                    </a:moveTo>
                    <a:cubicBezTo>
                      <a:pt x="34" y="15"/>
                      <a:pt x="65" y="0"/>
                      <a:pt x="100" y="5"/>
                    </a:cubicBezTo>
                    <a:cubicBezTo>
                      <a:pt x="89" y="5"/>
                      <a:pt x="78" y="6"/>
                      <a:pt x="67" y="8"/>
                    </a:cubicBezTo>
                    <a:cubicBezTo>
                      <a:pt x="59" y="9"/>
                      <a:pt x="52" y="14"/>
                      <a:pt x="44" y="15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1" name="Oval 2151">
                <a:extLst>
                  <a:ext uri="{FF2B5EF4-FFF2-40B4-BE49-F238E27FC236}">
                    <a16:creationId xmlns:a16="http://schemas.microsoft.com/office/drawing/2014/main" id="{1F232632-DD60-6E98-11E4-790B502D8C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7" y="803"/>
                <a:ext cx="48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2" name="Oval 2152">
                <a:extLst>
                  <a:ext uri="{FF2B5EF4-FFF2-40B4-BE49-F238E27FC236}">
                    <a16:creationId xmlns:a16="http://schemas.microsoft.com/office/drawing/2014/main" id="{B322B7DF-A326-D20F-17CB-49F01282C8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1" y="798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3" name="Oval 2153">
                <a:extLst>
                  <a:ext uri="{FF2B5EF4-FFF2-40B4-BE49-F238E27FC236}">
                    <a16:creationId xmlns:a16="http://schemas.microsoft.com/office/drawing/2014/main" id="{F14CC193-3620-D4DB-904D-F2E6C1ED4A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4" y="801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4" name="Freeform 2154">
                <a:extLst>
                  <a:ext uri="{FF2B5EF4-FFF2-40B4-BE49-F238E27FC236}">
                    <a16:creationId xmlns:a16="http://schemas.microsoft.com/office/drawing/2014/main" id="{48ADFD02-B363-EF96-CF04-7D03B80D7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2" y="805"/>
                <a:ext cx="37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42 w 23"/>
                  <a:gd name="T5" fmla="*/ 27 h 8"/>
                  <a:gd name="T6" fmla="*/ 97 w 23"/>
                  <a:gd name="T7" fmla="*/ 12 h 8"/>
                  <a:gd name="T8" fmla="*/ 90 w 23"/>
                  <a:gd name="T9" fmla="*/ 8 h 8"/>
                  <a:gd name="T10" fmla="*/ 50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3"/>
                    </a:cubicBezTo>
                    <a:cubicBezTo>
                      <a:pt x="23" y="3"/>
                      <a:pt x="22" y="3"/>
                      <a:pt x="22" y="2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5" name="Oval 2155">
                <a:extLst>
                  <a:ext uri="{FF2B5EF4-FFF2-40B4-BE49-F238E27FC236}">
                    <a16:creationId xmlns:a16="http://schemas.microsoft.com/office/drawing/2014/main" id="{32DACB38-6874-D693-2CF2-1445EAE9CB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7" y="805"/>
                <a:ext cx="6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6" name="Freeform 2156">
                <a:extLst>
                  <a:ext uri="{FF2B5EF4-FFF2-40B4-BE49-F238E27FC236}">
                    <a16:creationId xmlns:a16="http://schemas.microsoft.com/office/drawing/2014/main" id="{2A93CF75-4BA3-9547-BA5B-5B37856EF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811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6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3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7" name="Freeform 2157">
                <a:extLst>
                  <a:ext uri="{FF2B5EF4-FFF2-40B4-BE49-F238E27FC236}">
                    <a16:creationId xmlns:a16="http://schemas.microsoft.com/office/drawing/2014/main" id="{3A5B6C54-C29F-6893-EFF1-C07DE341A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778"/>
                <a:ext cx="366" cy="61"/>
              </a:xfrm>
              <a:custGeom>
                <a:avLst/>
                <a:gdLst>
                  <a:gd name="T0" fmla="*/ 919 w 231"/>
                  <a:gd name="T1" fmla="*/ 13 h 39"/>
                  <a:gd name="T2" fmla="*/ 680 w 231"/>
                  <a:gd name="T3" fmla="*/ 14 h 39"/>
                  <a:gd name="T4" fmla="*/ 233 w 231"/>
                  <a:gd name="T5" fmla="*/ 56 h 39"/>
                  <a:gd name="T6" fmla="*/ 0 w 231"/>
                  <a:gd name="T7" fmla="*/ 122 h 39"/>
                  <a:gd name="T8" fmla="*/ 254 w 231"/>
                  <a:gd name="T9" fmla="*/ 144 h 39"/>
                  <a:gd name="T10" fmla="*/ 781 w 231"/>
                  <a:gd name="T11" fmla="*/ 135 h 39"/>
                  <a:gd name="T12" fmla="*/ 919 w 231"/>
                  <a:gd name="T13" fmla="*/ 138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1" h="39">
                    <a:moveTo>
                      <a:pt x="231" y="3"/>
                    </a:moveTo>
                    <a:cubicBezTo>
                      <a:pt x="224" y="2"/>
                      <a:pt x="203" y="0"/>
                      <a:pt x="171" y="4"/>
                    </a:cubicBezTo>
                    <a:cubicBezTo>
                      <a:pt x="130" y="8"/>
                      <a:pt x="87" y="6"/>
                      <a:pt x="59" y="15"/>
                    </a:cubicBezTo>
                    <a:cubicBezTo>
                      <a:pt x="32" y="23"/>
                      <a:pt x="1" y="22"/>
                      <a:pt x="0" y="32"/>
                    </a:cubicBezTo>
                    <a:cubicBezTo>
                      <a:pt x="0" y="39"/>
                      <a:pt x="25" y="37"/>
                      <a:pt x="64" y="38"/>
                    </a:cubicBezTo>
                    <a:cubicBezTo>
                      <a:pt x="103" y="39"/>
                      <a:pt x="159" y="31"/>
                      <a:pt x="196" y="35"/>
                    </a:cubicBezTo>
                    <a:cubicBezTo>
                      <a:pt x="214" y="38"/>
                      <a:pt x="225" y="37"/>
                      <a:pt x="231" y="36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8" name="Freeform 2158">
                <a:extLst>
                  <a:ext uri="{FF2B5EF4-FFF2-40B4-BE49-F238E27FC236}">
                    <a16:creationId xmlns:a16="http://schemas.microsoft.com/office/drawing/2014/main" id="{6E20E8FB-E781-244A-A018-715ABC8817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838"/>
                <a:ext cx="411" cy="68"/>
              </a:xfrm>
              <a:custGeom>
                <a:avLst/>
                <a:gdLst>
                  <a:gd name="T0" fmla="*/ 5 w 260"/>
                  <a:gd name="T1" fmla="*/ 90 h 43"/>
                  <a:gd name="T2" fmla="*/ 232 w 260"/>
                  <a:gd name="T3" fmla="*/ 111 h 43"/>
                  <a:gd name="T4" fmla="*/ 620 w 260"/>
                  <a:gd name="T5" fmla="*/ 171 h 43"/>
                  <a:gd name="T6" fmla="*/ 994 w 260"/>
                  <a:gd name="T7" fmla="*/ 100 h 43"/>
                  <a:gd name="T8" fmla="*/ 909 w 260"/>
                  <a:gd name="T9" fmla="*/ 43 h 43"/>
                  <a:gd name="T10" fmla="*/ 477 w 260"/>
                  <a:gd name="T11" fmla="*/ 13 h 43"/>
                  <a:gd name="T12" fmla="*/ 158 w 260"/>
                  <a:gd name="T13" fmla="*/ 27 h 43"/>
                  <a:gd name="T14" fmla="*/ 5 w 260"/>
                  <a:gd name="T15" fmla="*/ 9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0" h="43">
                    <a:moveTo>
                      <a:pt x="1" y="23"/>
                    </a:moveTo>
                    <a:cubicBezTo>
                      <a:pt x="0" y="31"/>
                      <a:pt x="28" y="25"/>
                      <a:pt x="59" y="28"/>
                    </a:cubicBezTo>
                    <a:cubicBezTo>
                      <a:pt x="89" y="31"/>
                      <a:pt x="114" y="42"/>
                      <a:pt x="157" y="43"/>
                    </a:cubicBezTo>
                    <a:cubicBezTo>
                      <a:pt x="201" y="43"/>
                      <a:pt x="245" y="38"/>
                      <a:pt x="252" y="25"/>
                    </a:cubicBezTo>
                    <a:cubicBezTo>
                      <a:pt x="260" y="11"/>
                      <a:pt x="246" y="13"/>
                      <a:pt x="230" y="11"/>
                    </a:cubicBezTo>
                    <a:cubicBezTo>
                      <a:pt x="214" y="9"/>
                      <a:pt x="147" y="3"/>
                      <a:pt x="121" y="3"/>
                    </a:cubicBezTo>
                    <a:cubicBezTo>
                      <a:pt x="94" y="2"/>
                      <a:pt x="66" y="0"/>
                      <a:pt x="40" y="7"/>
                    </a:cubicBezTo>
                    <a:cubicBezTo>
                      <a:pt x="13" y="13"/>
                      <a:pt x="0" y="15"/>
                      <a:pt x="1" y="23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9" name="Freeform 2159">
                <a:extLst>
                  <a:ext uri="{FF2B5EF4-FFF2-40B4-BE49-F238E27FC236}">
                    <a16:creationId xmlns:a16="http://schemas.microsoft.com/office/drawing/2014/main" id="{EC4EE3F4-F43D-E5D0-B788-04C0C4ACD4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8" y="847"/>
                <a:ext cx="134" cy="22"/>
              </a:xfrm>
              <a:custGeom>
                <a:avLst/>
                <a:gdLst>
                  <a:gd name="T0" fmla="*/ 0 w 85"/>
                  <a:gd name="T1" fmla="*/ 47 h 14"/>
                  <a:gd name="T2" fmla="*/ 161 w 85"/>
                  <a:gd name="T3" fmla="*/ 13 h 14"/>
                  <a:gd name="T4" fmla="*/ 333 w 85"/>
                  <a:gd name="T5" fmla="*/ 20 h 14"/>
                  <a:gd name="T6" fmla="*/ 181 w 85"/>
                  <a:gd name="T7" fmla="*/ 27 h 14"/>
                  <a:gd name="T8" fmla="*/ 95 w 85"/>
                  <a:gd name="T9" fmla="*/ 55 h 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5" h="14">
                    <a:moveTo>
                      <a:pt x="0" y="12"/>
                    </a:moveTo>
                    <a:cubicBezTo>
                      <a:pt x="14" y="13"/>
                      <a:pt x="27" y="5"/>
                      <a:pt x="41" y="3"/>
                    </a:cubicBezTo>
                    <a:cubicBezTo>
                      <a:pt x="54" y="1"/>
                      <a:pt x="73" y="0"/>
                      <a:pt x="85" y="5"/>
                    </a:cubicBezTo>
                    <a:cubicBezTo>
                      <a:pt x="72" y="5"/>
                      <a:pt x="59" y="3"/>
                      <a:pt x="46" y="7"/>
                    </a:cubicBezTo>
                    <a:cubicBezTo>
                      <a:pt x="40" y="9"/>
                      <a:pt x="30" y="11"/>
                      <a:pt x="24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0" name="Freeform 2160">
                <a:extLst>
                  <a:ext uri="{FF2B5EF4-FFF2-40B4-BE49-F238E27FC236}">
                    <a16:creationId xmlns:a16="http://schemas.microsoft.com/office/drawing/2014/main" id="{A43E2E61-7BDD-261C-9D5D-D787831D3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2" y="861"/>
                <a:ext cx="106" cy="35"/>
              </a:xfrm>
              <a:custGeom>
                <a:avLst/>
                <a:gdLst>
                  <a:gd name="T0" fmla="*/ 0 w 67"/>
                  <a:gd name="T1" fmla="*/ 81 h 22"/>
                  <a:gd name="T2" fmla="*/ 218 w 67"/>
                  <a:gd name="T3" fmla="*/ 60 h 22"/>
                  <a:gd name="T4" fmla="*/ 253 w 67"/>
                  <a:gd name="T5" fmla="*/ 13 h 22"/>
                  <a:gd name="T6" fmla="*/ 130 w 67"/>
                  <a:gd name="T7" fmla="*/ 0 h 22"/>
                  <a:gd name="T8" fmla="*/ 147 w 67"/>
                  <a:gd name="T9" fmla="*/ 48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7" h="22">
                    <a:moveTo>
                      <a:pt x="0" y="20"/>
                    </a:moveTo>
                    <a:cubicBezTo>
                      <a:pt x="17" y="22"/>
                      <a:pt x="40" y="22"/>
                      <a:pt x="55" y="15"/>
                    </a:cubicBezTo>
                    <a:cubicBezTo>
                      <a:pt x="58" y="13"/>
                      <a:pt x="67" y="8"/>
                      <a:pt x="64" y="3"/>
                    </a:cubicBezTo>
                    <a:cubicBezTo>
                      <a:pt x="62" y="0"/>
                      <a:pt x="38" y="0"/>
                      <a:pt x="33" y="0"/>
                    </a:cubicBezTo>
                    <a:cubicBezTo>
                      <a:pt x="45" y="2"/>
                      <a:pt x="39" y="6"/>
                      <a:pt x="37" y="1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1" name="Oval 2161">
                <a:extLst>
                  <a:ext uri="{FF2B5EF4-FFF2-40B4-BE49-F238E27FC236}">
                    <a16:creationId xmlns:a16="http://schemas.microsoft.com/office/drawing/2014/main" id="{7E6BCDE7-E1A8-BE05-AA19-2092288F9A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8" y="869"/>
                <a:ext cx="47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2" name="Oval 2162">
                <a:extLst>
                  <a:ext uri="{FF2B5EF4-FFF2-40B4-BE49-F238E27FC236}">
                    <a16:creationId xmlns:a16="http://schemas.microsoft.com/office/drawing/2014/main" id="{FD303C44-C184-C256-6E1F-7D97A71731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1" y="866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3" name="Oval 2163">
                <a:extLst>
                  <a:ext uri="{FF2B5EF4-FFF2-40B4-BE49-F238E27FC236}">
                    <a16:creationId xmlns:a16="http://schemas.microsoft.com/office/drawing/2014/main" id="{A002EDA8-DCF0-2D01-269D-A537289CB2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4" y="868"/>
                <a:ext cx="48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4" name="Freeform 2164">
                <a:extLst>
                  <a:ext uri="{FF2B5EF4-FFF2-40B4-BE49-F238E27FC236}">
                    <a16:creationId xmlns:a16="http://schemas.microsoft.com/office/drawing/2014/main" id="{13B59E17-FBDB-F45E-675B-6F516A6147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2" y="872"/>
                <a:ext cx="37" cy="13"/>
              </a:xfrm>
              <a:custGeom>
                <a:avLst/>
                <a:gdLst>
                  <a:gd name="T0" fmla="*/ 0 w 23"/>
                  <a:gd name="T1" fmla="*/ 21 h 8"/>
                  <a:gd name="T2" fmla="*/ 0 w 23"/>
                  <a:gd name="T3" fmla="*/ 26 h 8"/>
                  <a:gd name="T4" fmla="*/ 42 w 23"/>
                  <a:gd name="T5" fmla="*/ 34 h 8"/>
                  <a:gd name="T6" fmla="*/ 97 w 23"/>
                  <a:gd name="T7" fmla="*/ 13 h 8"/>
                  <a:gd name="T8" fmla="*/ 90 w 23"/>
                  <a:gd name="T9" fmla="*/ 8 h 8"/>
                  <a:gd name="T10" fmla="*/ 50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3"/>
                    </a:cubicBezTo>
                    <a:cubicBezTo>
                      <a:pt x="23" y="3"/>
                      <a:pt x="23" y="3"/>
                      <a:pt x="22" y="2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5" name="Oval 2165">
                <a:extLst>
                  <a:ext uri="{FF2B5EF4-FFF2-40B4-BE49-F238E27FC236}">
                    <a16:creationId xmlns:a16="http://schemas.microsoft.com/office/drawing/2014/main" id="{7613FE52-6B62-09FE-EEA1-51FFFD8ABE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" y="872"/>
                <a:ext cx="6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6" name="Oval 2166">
                <a:extLst>
                  <a:ext uri="{FF2B5EF4-FFF2-40B4-BE49-F238E27FC236}">
                    <a16:creationId xmlns:a16="http://schemas.microsoft.com/office/drawing/2014/main" id="{24C4A078-67C6-0C10-6F65-913E889BC4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5" y="872"/>
                <a:ext cx="3" cy="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7" name="Freeform 2167">
                <a:extLst>
                  <a:ext uri="{FF2B5EF4-FFF2-40B4-BE49-F238E27FC236}">
                    <a16:creationId xmlns:a16="http://schemas.microsoft.com/office/drawing/2014/main" id="{E8C85DE6-F561-51EC-96D1-7831FE1712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2" y="879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3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6" y="5"/>
                      <a:pt x="0" y="3"/>
                    </a:cubicBezTo>
                    <a:cubicBezTo>
                      <a:pt x="4" y="3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8" name="Freeform 2168">
                <a:extLst>
                  <a:ext uri="{FF2B5EF4-FFF2-40B4-BE49-F238E27FC236}">
                    <a16:creationId xmlns:a16="http://schemas.microsoft.com/office/drawing/2014/main" id="{13E83F4A-1A30-FD72-32BD-A3384182B4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838"/>
                <a:ext cx="411" cy="68"/>
              </a:xfrm>
              <a:custGeom>
                <a:avLst/>
                <a:gdLst>
                  <a:gd name="T0" fmla="*/ 5 w 260"/>
                  <a:gd name="T1" fmla="*/ 90 h 43"/>
                  <a:gd name="T2" fmla="*/ 232 w 260"/>
                  <a:gd name="T3" fmla="*/ 111 h 43"/>
                  <a:gd name="T4" fmla="*/ 620 w 260"/>
                  <a:gd name="T5" fmla="*/ 171 h 43"/>
                  <a:gd name="T6" fmla="*/ 994 w 260"/>
                  <a:gd name="T7" fmla="*/ 100 h 43"/>
                  <a:gd name="T8" fmla="*/ 909 w 260"/>
                  <a:gd name="T9" fmla="*/ 43 h 43"/>
                  <a:gd name="T10" fmla="*/ 477 w 260"/>
                  <a:gd name="T11" fmla="*/ 13 h 43"/>
                  <a:gd name="T12" fmla="*/ 158 w 260"/>
                  <a:gd name="T13" fmla="*/ 27 h 43"/>
                  <a:gd name="T14" fmla="*/ 5 w 260"/>
                  <a:gd name="T15" fmla="*/ 9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0" h="43">
                    <a:moveTo>
                      <a:pt x="1" y="23"/>
                    </a:moveTo>
                    <a:cubicBezTo>
                      <a:pt x="0" y="31"/>
                      <a:pt x="28" y="25"/>
                      <a:pt x="59" y="28"/>
                    </a:cubicBezTo>
                    <a:cubicBezTo>
                      <a:pt x="89" y="31"/>
                      <a:pt x="114" y="42"/>
                      <a:pt x="157" y="43"/>
                    </a:cubicBezTo>
                    <a:cubicBezTo>
                      <a:pt x="201" y="43"/>
                      <a:pt x="245" y="38"/>
                      <a:pt x="252" y="25"/>
                    </a:cubicBezTo>
                    <a:cubicBezTo>
                      <a:pt x="260" y="11"/>
                      <a:pt x="246" y="13"/>
                      <a:pt x="230" y="11"/>
                    </a:cubicBezTo>
                    <a:cubicBezTo>
                      <a:pt x="214" y="9"/>
                      <a:pt x="147" y="3"/>
                      <a:pt x="121" y="3"/>
                    </a:cubicBezTo>
                    <a:cubicBezTo>
                      <a:pt x="94" y="2"/>
                      <a:pt x="66" y="0"/>
                      <a:pt x="40" y="7"/>
                    </a:cubicBezTo>
                    <a:cubicBezTo>
                      <a:pt x="13" y="13"/>
                      <a:pt x="0" y="15"/>
                      <a:pt x="1" y="2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9" name="Freeform 2169">
                <a:extLst>
                  <a:ext uri="{FF2B5EF4-FFF2-40B4-BE49-F238E27FC236}">
                    <a16:creationId xmlns:a16="http://schemas.microsoft.com/office/drawing/2014/main" id="{04CB42C7-7A7A-F4A2-D5AF-A782004AEF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5" y="838"/>
                <a:ext cx="171" cy="64"/>
              </a:xfrm>
              <a:custGeom>
                <a:avLst/>
                <a:gdLst>
                  <a:gd name="T0" fmla="*/ 429 w 108"/>
                  <a:gd name="T1" fmla="*/ 8 h 41"/>
                  <a:gd name="T2" fmla="*/ 198 w 108"/>
                  <a:gd name="T3" fmla="*/ 5 h 41"/>
                  <a:gd name="T4" fmla="*/ 8 w 108"/>
                  <a:gd name="T5" fmla="*/ 39 h 41"/>
                  <a:gd name="T6" fmla="*/ 95 w 108"/>
                  <a:gd name="T7" fmla="*/ 100 h 41"/>
                  <a:gd name="T8" fmla="*/ 429 w 108"/>
                  <a:gd name="T9" fmla="*/ 142 h 41"/>
                  <a:gd name="T10" fmla="*/ 429 w 108"/>
                  <a:gd name="T11" fmla="*/ 114 h 41"/>
                  <a:gd name="T12" fmla="*/ 429 w 108"/>
                  <a:gd name="T13" fmla="*/ 8 h 4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8" h="41">
                    <a:moveTo>
                      <a:pt x="108" y="2"/>
                    </a:moveTo>
                    <a:cubicBezTo>
                      <a:pt x="94" y="3"/>
                      <a:pt x="70" y="0"/>
                      <a:pt x="50" y="1"/>
                    </a:cubicBezTo>
                    <a:cubicBezTo>
                      <a:pt x="29" y="3"/>
                      <a:pt x="5" y="4"/>
                      <a:pt x="2" y="10"/>
                    </a:cubicBezTo>
                    <a:cubicBezTo>
                      <a:pt x="0" y="16"/>
                      <a:pt x="1" y="21"/>
                      <a:pt x="24" y="26"/>
                    </a:cubicBezTo>
                    <a:cubicBezTo>
                      <a:pt x="46" y="32"/>
                      <a:pt x="73" y="41"/>
                      <a:pt x="108" y="37"/>
                    </a:cubicBezTo>
                    <a:cubicBezTo>
                      <a:pt x="108" y="30"/>
                      <a:pt x="108" y="30"/>
                      <a:pt x="108" y="30"/>
                    </a:cubicBezTo>
                    <a:lnTo>
                      <a:pt x="108" y="2"/>
                    </a:ln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0" name="Freeform 2170">
                <a:extLst>
                  <a:ext uri="{FF2B5EF4-FFF2-40B4-BE49-F238E27FC236}">
                    <a16:creationId xmlns:a16="http://schemas.microsoft.com/office/drawing/2014/main" id="{2AD4930B-2DF9-6465-3309-72FA8A4CD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9" y="849"/>
                <a:ext cx="92" cy="22"/>
              </a:xfrm>
              <a:custGeom>
                <a:avLst/>
                <a:gdLst>
                  <a:gd name="T0" fmla="*/ 25 w 58"/>
                  <a:gd name="T1" fmla="*/ 39 h 14"/>
                  <a:gd name="T2" fmla="*/ 13 w 58"/>
                  <a:gd name="T3" fmla="*/ 20 h 14"/>
                  <a:gd name="T4" fmla="*/ 81 w 58"/>
                  <a:gd name="T5" fmla="*/ 13 h 14"/>
                  <a:gd name="T6" fmla="*/ 232 w 58"/>
                  <a:gd name="T7" fmla="*/ 5 h 14"/>
                  <a:gd name="T8" fmla="*/ 103 w 58"/>
                  <a:gd name="T9" fmla="*/ 55 h 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14">
                    <a:moveTo>
                      <a:pt x="6" y="10"/>
                    </a:moveTo>
                    <a:cubicBezTo>
                      <a:pt x="1" y="11"/>
                      <a:pt x="0" y="8"/>
                      <a:pt x="3" y="5"/>
                    </a:cubicBezTo>
                    <a:cubicBezTo>
                      <a:pt x="7" y="2"/>
                      <a:pt x="16" y="3"/>
                      <a:pt x="20" y="3"/>
                    </a:cubicBezTo>
                    <a:cubicBezTo>
                      <a:pt x="32" y="3"/>
                      <a:pt x="45" y="0"/>
                      <a:pt x="58" y="1"/>
                    </a:cubicBezTo>
                    <a:cubicBezTo>
                      <a:pt x="44" y="2"/>
                      <a:pt x="37" y="9"/>
                      <a:pt x="26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1" name="Oval 2171">
                <a:extLst>
                  <a:ext uri="{FF2B5EF4-FFF2-40B4-BE49-F238E27FC236}">
                    <a16:creationId xmlns:a16="http://schemas.microsoft.com/office/drawing/2014/main" id="{77EB1EBB-39C7-F147-3EB4-6C59D95DD5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5" y="861"/>
                <a:ext cx="48" cy="18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2" name="Oval 2172">
                <a:extLst>
                  <a:ext uri="{FF2B5EF4-FFF2-40B4-BE49-F238E27FC236}">
                    <a16:creationId xmlns:a16="http://schemas.microsoft.com/office/drawing/2014/main" id="{6B58338F-F845-9A82-1848-0205A457B8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9" y="858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3" name="Oval 2173">
                <a:extLst>
                  <a:ext uri="{FF2B5EF4-FFF2-40B4-BE49-F238E27FC236}">
                    <a16:creationId xmlns:a16="http://schemas.microsoft.com/office/drawing/2014/main" id="{C8A0E57E-64D0-D726-7B16-9FECD14992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2" y="860"/>
                <a:ext cx="48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4" name="Freeform 2174">
                <a:extLst>
                  <a:ext uri="{FF2B5EF4-FFF2-40B4-BE49-F238E27FC236}">
                    <a16:creationId xmlns:a16="http://schemas.microsoft.com/office/drawing/2014/main" id="{F6A78381-DF4A-491F-5B89-B63F8662C1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0" y="865"/>
                <a:ext cx="37" cy="12"/>
              </a:xfrm>
              <a:custGeom>
                <a:avLst/>
                <a:gdLst>
                  <a:gd name="T0" fmla="*/ 0 w 23"/>
                  <a:gd name="T1" fmla="*/ 14 h 8"/>
                  <a:gd name="T2" fmla="*/ 0 w 23"/>
                  <a:gd name="T3" fmla="*/ 18 h 8"/>
                  <a:gd name="T4" fmla="*/ 47 w 23"/>
                  <a:gd name="T5" fmla="*/ 27 h 8"/>
                  <a:gd name="T6" fmla="*/ 97 w 23"/>
                  <a:gd name="T7" fmla="*/ 12 h 8"/>
                  <a:gd name="T8" fmla="*/ 97 w 23"/>
                  <a:gd name="T9" fmla="*/ 8 h 8"/>
                  <a:gd name="T10" fmla="*/ 50 w 23"/>
                  <a:gd name="T11" fmla="*/ 0 h 8"/>
                  <a:gd name="T12" fmla="*/ 0 w 23"/>
                  <a:gd name="T13" fmla="*/ 14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8"/>
                      <a:pt x="11" y="8"/>
                    </a:cubicBezTo>
                    <a:cubicBezTo>
                      <a:pt x="17" y="8"/>
                      <a:pt x="23" y="5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0" y="1"/>
                      <a:pt x="17" y="0"/>
                      <a:pt x="12" y="0"/>
                    </a:cubicBezTo>
                    <a:cubicBezTo>
                      <a:pt x="6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5" name="Oval 2175">
                <a:extLst>
                  <a:ext uri="{FF2B5EF4-FFF2-40B4-BE49-F238E27FC236}">
                    <a16:creationId xmlns:a16="http://schemas.microsoft.com/office/drawing/2014/main" id="{1986D14C-2DEF-5D03-7BBD-AE69C514F1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" y="865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6" name="Freeform 2176">
                <a:extLst>
                  <a:ext uri="{FF2B5EF4-FFF2-40B4-BE49-F238E27FC236}">
                    <a16:creationId xmlns:a16="http://schemas.microsoft.com/office/drawing/2014/main" id="{43BC42DB-B704-E9A1-8529-E6C83F5473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0" y="869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5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7" name="Freeform 2177">
                <a:extLst>
                  <a:ext uri="{FF2B5EF4-FFF2-40B4-BE49-F238E27FC236}">
                    <a16:creationId xmlns:a16="http://schemas.microsoft.com/office/drawing/2014/main" id="{31C60D6D-445B-2840-AD18-1FECF087D1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5" y="838"/>
                <a:ext cx="171" cy="64"/>
              </a:xfrm>
              <a:custGeom>
                <a:avLst/>
                <a:gdLst>
                  <a:gd name="T0" fmla="*/ 429 w 108"/>
                  <a:gd name="T1" fmla="*/ 8 h 41"/>
                  <a:gd name="T2" fmla="*/ 198 w 108"/>
                  <a:gd name="T3" fmla="*/ 5 h 41"/>
                  <a:gd name="T4" fmla="*/ 8 w 108"/>
                  <a:gd name="T5" fmla="*/ 39 h 41"/>
                  <a:gd name="T6" fmla="*/ 95 w 108"/>
                  <a:gd name="T7" fmla="*/ 100 h 41"/>
                  <a:gd name="T8" fmla="*/ 429 w 108"/>
                  <a:gd name="T9" fmla="*/ 142 h 4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8" h="41">
                    <a:moveTo>
                      <a:pt x="108" y="2"/>
                    </a:moveTo>
                    <a:cubicBezTo>
                      <a:pt x="94" y="3"/>
                      <a:pt x="70" y="0"/>
                      <a:pt x="50" y="1"/>
                    </a:cubicBezTo>
                    <a:cubicBezTo>
                      <a:pt x="29" y="3"/>
                      <a:pt x="5" y="4"/>
                      <a:pt x="2" y="10"/>
                    </a:cubicBezTo>
                    <a:cubicBezTo>
                      <a:pt x="0" y="16"/>
                      <a:pt x="1" y="21"/>
                      <a:pt x="24" y="26"/>
                    </a:cubicBezTo>
                    <a:cubicBezTo>
                      <a:pt x="46" y="32"/>
                      <a:pt x="73" y="41"/>
                      <a:pt x="108" y="37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8" name="Freeform 2178">
                <a:extLst>
                  <a:ext uri="{FF2B5EF4-FFF2-40B4-BE49-F238E27FC236}">
                    <a16:creationId xmlns:a16="http://schemas.microsoft.com/office/drawing/2014/main" id="{53CD05DB-38DD-29FC-12D3-4994778DC4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896"/>
                <a:ext cx="275" cy="79"/>
              </a:xfrm>
              <a:custGeom>
                <a:avLst/>
                <a:gdLst>
                  <a:gd name="T0" fmla="*/ 688 w 174"/>
                  <a:gd name="T1" fmla="*/ 198 h 50"/>
                  <a:gd name="T2" fmla="*/ 688 w 174"/>
                  <a:gd name="T3" fmla="*/ 22 h 50"/>
                  <a:gd name="T4" fmla="*/ 474 w 174"/>
                  <a:gd name="T5" fmla="*/ 13 h 50"/>
                  <a:gd name="T6" fmla="*/ 177 w 174"/>
                  <a:gd name="T7" fmla="*/ 14 h 50"/>
                  <a:gd name="T8" fmla="*/ 13 w 174"/>
                  <a:gd name="T9" fmla="*/ 81 h 50"/>
                  <a:gd name="T10" fmla="*/ 315 w 174"/>
                  <a:gd name="T11" fmla="*/ 145 h 50"/>
                  <a:gd name="T12" fmla="*/ 688 w 174"/>
                  <a:gd name="T13" fmla="*/ 198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74" h="50">
                    <a:moveTo>
                      <a:pt x="174" y="50"/>
                    </a:moveTo>
                    <a:cubicBezTo>
                      <a:pt x="174" y="6"/>
                      <a:pt x="174" y="6"/>
                      <a:pt x="174" y="6"/>
                    </a:cubicBezTo>
                    <a:cubicBezTo>
                      <a:pt x="159" y="6"/>
                      <a:pt x="144" y="5"/>
                      <a:pt x="120" y="3"/>
                    </a:cubicBezTo>
                    <a:cubicBezTo>
                      <a:pt x="95" y="0"/>
                      <a:pt x="68" y="2"/>
                      <a:pt x="45" y="4"/>
                    </a:cubicBezTo>
                    <a:cubicBezTo>
                      <a:pt x="22" y="7"/>
                      <a:pt x="6" y="4"/>
                      <a:pt x="3" y="20"/>
                    </a:cubicBezTo>
                    <a:cubicBezTo>
                      <a:pt x="0" y="37"/>
                      <a:pt x="45" y="34"/>
                      <a:pt x="80" y="37"/>
                    </a:cubicBezTo>
                    <a:cubicBezTo>
                      <a:pt x="112" y="39"/>
                      <a:pt x="149" y="47"/>
                      <a:pt x="174" y="5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9" name="Freeform 2179">
                <a:extLst>
                  <a:ext uri="{FF2B5EF4-FFF2-40B4-BE49-F238E27FC236}">
                    <a16:creationId xmlns:a16="http://schemas.microsoft.com/office/drawing/2014/main" id="{B0121DE2-5BE1-1937-4802-4F705E912C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5" y="912"/>
                <a:ext cx="125" cy="20"/>
              </a:xfrm>
              <a:custGeom>
                <a:avLst/>
                <a:gdLst>
                  <a:gd name="T0" fmla="*/ 33 w 79"/>
                  <a:gd name="T1" fmla="*/ 35 h 13"/>
                  <a:gd name="T2" fmla="*/ 150 w 79"/>
                  <a:gd name="T3" fmla="*/ 12 h 13"/>
                  <a:gd name="T4" fmla="*/ 313 w 79"/>
                  <a:gd name="T5" fmla="*/ 5 h 13"/>
                  <a:gd name="T6" fmla="*/ 212 w 79"/>
                  <a:gd name="T7" fmla="*/ 22 h 13"/>
                  <a:gd name="T8" fmla="*/ 70 w 79"/>
                  <a:gd name="T9" fmla="*/ 48 h 1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9" h="13">
                    <a:moveTo>
                      <a:pt x="8" y="10"/>
                    </a:moveTo>
                    <a:cubicBezTo>
                      <a:pt x="0" y="3"/>
                      <a:pt x="33" y="3"/>
                      <a:pt x="38" y="3"/>
                    </a:cubicBezTo>
                    <a:cubicBezTo>
                      <a:pt x="51" y="3"/>
                      <a:pt x="66" y="0"/>
                      <a:pt x="79" y="1"/>
                    </a:cubicBezTo>
                    <a:cubicBezTo>
                      <a:pt x="71" y="2"/>
                      <a:pt x="62" y="5"/>
                      <a:pt x="54" y="6"/>
                    </a:cubicBezTo>
                    <a:cubicBezTo>
                      <a:pt x="41" y="7"/>
                      <a:pt x="30" y="8"/>
                      <a:pt x="18" y="13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0" name="Oval 2180">
                <a:extLst>
                  <a:ext uri="{FF2B5EF4-FFF2-40B4-BE49-F238E27FC236}">
                    <a16:creationId xmlns:a16="http://schemas.microsoft.com/office/drawing/2014/main" id="{7014315D-8049-9B36-194D-9840F93056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6" y="923"/>
                <a:ext cx="48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1" name="Oval 2181">
                <a:extLst>
                  <a:ext uri="{FF2B5EF4-FFF2-40B4-BE49-F238E27FC236}">
                    <a16:creationId xmlns:a16="http://schemas.microsoft.com/office/drawing/2014/main" id="{7D58C57D-9996-73DF-3278-1D9BB329E9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0" y="918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2" name="Oval 2182">
                <a:extLst>
                  <a:ext uri="{FF2B5EF4-FFF2-40B4-BE49-F238E27FC236}">
                    <a16:creationId xmlns:a16="http://schemas.microsoft.com/office/drawing/2014/main" id="{2770CA39-95AB-6648-1C93-0409A6F5CB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3" y="920"/>
                <a:ext cx="48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3" name="Freeform 2183">
                <a:extLst>
                  <a:ext uri="{FF2B5EF4-FFF2-40B4-BE49-F238E27FC236}">
                    <a16:creationId xmlns:a16="http://schemas.microsoft.com/office/drawing/2014/main" id="{B194C11A-DF82-E7DB-D266-3C45430C0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1" y="925"/>
                <a:ext cx="37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42 w 23"/>
                  <a:gd name="T5" fmla="*/ 27 h 8"/>
                  <a:gd name="T6" fmla="*/ 97 w 23"/>
                  <a:gd name="T7" fmla="*/ 12 h 8"/>
                  <a:gd name="T8" fmla="*/ 90 w 23"/>
                  <a:gd name="T9" fmla="*/ 8 h 8"/>
                  <a:gd name="T10" fmla="*/ 50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3"/>
                    </a:cubicBezTo>
                    <a:cubicBezTo>
                      <a:pt x="23" y="3"/>
                      <a:pt x="23" y="3"/>
                      <a:pt x="22" y="2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4" name="Oval 2184">
                <a:extLst>
                  <a:ext uri="{FF2B5EF4-FFF2-40B4-BE49-F238E27FC236}">
                    <a16:creationId xmlns:a16="http://schemas.microsoft.com/office/drawing/2014/main" id="{E8907005-661A-BB2F-A277-4287DEA472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6" y="925"/>
                <a:ext cx="6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5" name="Oval 2185">
                <a:extLst>
                  <a:ext uri="{FF2B5EF4-FFF2-40B4-BE49-F238E27FC236}">
                    <a16:creationId xmlns:a16="http://schemas.microsoft.com/office/drawing/2014/main" id="{8EC48A87-480B-913A-2C6E-9E2D9210DB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4" y="925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6" name="Freeform 2186">
                <a:extLst>
                  <a:ext uri="{FF2B5EF4-FFF2-40B4-BE49-F238E27FC236}">
                    <a16:creationId xmlns:a16="http://schemas.microsoft.com/office/drawing/2014/main" id="{E9DE8A91-FFA9-7347-089A-348BD16CE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1" y="931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3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7" name="Freeform 2187">
                <a:extLst>
                  <a:ext uri="{FF2B5EF4-FFF2-40B4-BE49-F238E27FC236}">
                    <a16:creationId xmlns:a16="http://schemas.microsoft.com/office/drawing/2014/main" id="{20E7BE56-2819-F5E8-1A17-CCDA79D7B8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896"/>
                <a:ext cx="275" cy="79"/>
              </a:xfrm>
              <a:custGeom>
                <a:avLst/>
                <a:gdLst>
                  <a:gd name="T0" fmla="*/ 688 w 174"/>
                  <a:gd name="T1" fmla="*/ 22 h 50"/>
                  <a:gd name="T2" fmla="*/ 474 w 174"/>
                  <a:gd name="T3" fmla="*/ 13 h 50"/>
                  <a:gd name="T4" fmla="*/ 177 w 174"/>
                  <a:gd name="T5" fmla="*/ 14 h 50"/>
                  <a:gd name="T6" fmla="*/ 13 w 174"/>
                  <a:gd name="T7" fmla="*/ 81 h 50"/>
                  <a:gd name="T8" fmla="*/ 315 w 174"/>
                  <a:gd name="T9" fmla="*/ 145 h 50"/>
                  <a:gd name="T10" fmla="*/ 688 w 174"/>
                  <a:gd name="T11" fmla="*/ 198 h 5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4" h="50">
                    <a:moveTo>
                      <a:pt x="174" y="6"/>
                    </a:moveTo>
                    <a:cubicBezTo>
                      <a:pt x="159" y="6"/>
                      <a:pt x="144" y="5"/>
                      <a:pt x="120" y="3"/>
                    </a:cubicBezTo>
                    <a:cubicBezTo>
                      <a:pt x="95" y="0"/>
                      <a:pt x="68" y="2"/>
                      <a:pt x="45" y="4"/>
                    </a:cubicBezTo>
                    <a:cubicBezTo>
                      <a:pt x="22" y="7"/>
                      <a:pt x="6" y="4"/>
                      <a:pt x="3" y="20"/>
                    </a:cubicBezTo>
                    <a:cubicBezTo>
                      <a:pt x="0" y="37"/>
                      <a:pt x="45" y="34"/>
                      <a:pt x="80" y="37"/>
                    </a:cubicBezTo>
                    <a:cubicBezTo>
                      <a:pt x="112" y="39"/>
                      <a:pt x="149" y="47"/>
                      <a:pt x="174" y="5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8" name="Freeform 2188">
                <a:extLst>
                  <a:ext uri="{FF2B5EF4-FFF2-40B4-BE49-F238E27FC236}">
                    <a16:creationId xmlns:a16="http://schemas.microsoft.com/office/drawing/2014/main" id="{847E3957-853D-A146-E76A-FC5FB80F69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0" y="888"/>
                <a:ext cx="405" cy="67"/>
              </a:xfrm>
              <a:custGeom>
                <a:avLst/>
                <a:gdLst>
                  <a:gd name="T0" fmla="*/ 5 w 256"/>
                  <a:gd name="T1" fmla="*/ 89 h 42"/>
                  <a:gd name="T2" fmla="*/ 203 w 256"/>
                  <a:gd name="T3" fmla="*/ 166 h 42"/>
                  <a:gd name="T4" fmla="*/ 626 w 256"/>
                  <a:gd name="T5" fmla="*/ 145 h 42"/>
                  <a:gd name="T6" fmla="*/ 1001 w 256"/>
                  <a:gd name="T7" fmla="*/ 145 h 42"/>
                  <a:gd name="T8" fmla="*/ 804 w 256"/>
                  <a:gd name="T9" fmla="*/ 65 h 42"/>
                  <a:gd name="T10" fmla="*/ 440 w 256"/>
                  <a:gd name="T11" fmla="*/ 8 h 42"/>
                  <a:gd name="T12" fmla="*/ 103 w 256"/>
                  <a:gd name="T13" fmla="*/ 48 h 42"/>
                  <a:gd name="T14" fmla="*/ 5 w 256"/>
                  <a:gd name="T15" fmla="*/ 89 h 4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6" h="42">
                    <a:moveTo>
                      <a:pt x="1" y="22"/>
                    </a:moveTo>
                    <a:cubicBezTo>
                      <a:pt x="0" y="33"/>
                      <a:pt x="26" y="40"/>
                      <a:pt x="51" y="41"/>
                    </a:cubicBezTo>
                    <a:cubicBezTo>
                      <a:pt x="77" y="42"/>
                      <a:pt x="117" y="37"/>
                      <a:pt x="158" y="36"/>
                    </a:cubicBezTo>
                    <a:cubicBezTo>
                      <a:pt x="199" y="36"/>
                      <a:pt x="250" y="42"/>
                      <a:pt x="253" y="36"/>
                    </a:cubicBezTo>
                    <a:cubicBezTo>
                      <a:pt x="256" y="30"/>
                      <a:pt x="231" y="21"/>
                      <a:pt x="203" y="16"/>
                    </a:cubicBezTo>
                    <a:cubicBezTo>
                      <a:pt x="176" y="11"/>
                      <a:pt x="144" y="5"/>
                      <a:pt x="111" y="2"/>
                    </a:cubicBezTo>
                    <a:cubicBezTo>
                      <a:pt x="78" y="0"/>
                      <a:pt x="47" y="8"/>
                      <a:pt x="26" y="12"/>
                    </a:cubicBezTo>
                    <a:cubicBezTo>
                      <a:pt x="4" y="15"/>
                      <a:pt x="2" y="14"/>
                      <a:pt x="1" y="22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9" name="Freeform 2189">
                <a:extLst>
                  <a:ext uri="{FF2B5EF4-FFF2-40B4-BE49-F238E27FC236}">
                    <a16:creationId xmlns:a16="http://schemas.microsoft.com/office/drawing/2014/main" id="{8D384FE9-BE02-3858-4637-1EC239C5BB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" y="898"/>
                <a:ext cx="109" cy="41"/>
              </a:xfrm>
              <a:custGeom>
                <a:avLst/>
                <a:gdLst>
                  <a:gd name="T0" fmla="*/ 267 w 69"/>
                  <a:gd name="T1" fmla="*/ 5 h 26"/>
                  <a:gd name="T2" fmla="*/ 70 w 69"/>
                  <a:gd name="T3" fmla="*/ 43 h 26"/>
                  <a:gd name="T4" fmla="*/ 5 w 69"/>
                  <a:gd name="T5" fmla="*/ 68 h 26"/>
                  <a:gd name="T6" fmla="*/ 70 w 69"/>
                  <a:gd name="T7" fmla="*/ 103 h 26"/>
                  <a:gd name="T8" fmla="*/ 142 w 69"/>
                  <a:gd name="T9" fmla="*/ 68 h 26"/>
                  <a:gd name="T10" fmla="*/ 272 w 69"/>
                  <a:gd name="T11" fmla="*/ 8 h 2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9" h="26">
                    <a:moveTo>
                      <a:pt x="68" y="1"/>
                    </a:moveTo>
                    <a:cubicBezTo>
                      <a:pt x="52" y="0"/>
                      <a:pt x="35" y="9"/>
                      <a:pt x="18" y="11"/>
                    </a:cubicBezTo>
                    <a:cubicBezTo>
                      <a:pt x="14" y="12"/>
                      <a:pt x="2" y="11"/>
                      <a:pt x="1" y="17"/>
                    </a:cubicBezTo>
                    <a:cubicBezTo>
                      <a:pt x="0" y="24"/>
                      <a:pt x="14" y="25"/>
                      <a:pt x="18" y="26"/>
                    </a:cubicBezTo>
                    <a:cubicBezTo>
                      <a:pt x="10" y="19"/>
                      <a:pt x="32" y="18"/>
                      <a:pt x="36" y="17"/>
                    </a:cubicBezTo>
                    <a:cubicBezTo>
                      <a:pt x="48" y="13"/>
                      <a:pt x="57" y="3"/>
                      <a:pt x="69" y="2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0" name="Freeform 2190">
                <a:extLst>
                  <a:ext uri="{FF2B5EF4-FFF2-40B4-BE49-F238E27FC236}">
                    <a16:creationId xmlns:a16="http://schemas.microsoft.com/office/drawing/2014/main" id="{874E18A2-C3B4-897C-A856-DBADCF247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8" y="920"/>
                <a:ext cx="100" cy="27"/>
              </a:xfrm>
              <a:custGeom>
                <a:avLst/>
                <a:gdLst>
                  <a:gd name="T0" fmla="*/ 0 w 63"/>
                  <a:gd name="T1" fmla="*/ 43 h 17"/>
                  <a:gd name="T2" fmla="*/ 252 w 63"/>
                  <a:gd name="T3" fmla="*/ 43 h 17"/>
                  <a:gd name="T4" fmla="*/ 163 w 63"/>
                  <a:gd name="T5" fmla="*/ 0 h 17"/>
                  <a:gd name="T6" fmla="*/ 171 w 63"/>
                  <a:gd name="T7" fmla="*/ 21 h 17"/>
                  <a:gd name="T8" fmla="*/ 111 w 63"/>
                  <a:gd name="T9" fmla="*/ 43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3" h="17">
                    <a:moveTo>
                      <a:pt x="0" y="11"/>
                    </a:moveTo>
                    <a:cubicBezTo>
                      <a:pt x="18" y="11"/>
                      <a:pt x="45" y="17"/>
                      <a:pt x="63" y="11"/>
                    </a:cubicBezTo>
                    <a:cubicBezTo>
                      <a:pt x="60" y="3"/>
                      <a:pt x="48" y="3"/>
                      <a:pt x="41" y="0"/>
                    </a:cubicBezTo>
                    <a:cubicBezTo>
                      <a:pt x="42" y="1"/>
                      <a:pt x="42" y="3"/>
                      <a:pt x="43" y="5"/>
                    </a:cubicBezTo>
                    <a:cubicBezTo>
                      <a:pt x="39" y="8"/>
                      <a:pt x="33" y="8"/>
                      <a:pt x="28" y="11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1" name="Oval 2191">
                <a:extLst>
                  <a:ext uri="{FF2B5EF4-FFF2-40B4-BE49-F238E27FC236}">
                    <a16:creationId xmlns:a16="http://schemas.microsoft.com/office/drawing/2014/main" id="{C439093F-F3EA-0F3B-0D80-C36D24066F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0" y="915"/>
                <a:ext cx="54" cy="21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2" name="Oval 2192">
                <a:extLst>
                  <a:ext uri="{FF2B5EF4-FFF2-40B4-BE49-F238E27FC236}">
                    <a16:creationId xmlns:a16="http://schemas.microsoft.com/office/drawing/2014/main" id="{15B5A20B-B6D0-3A55-A8AD-9B9EE35B43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910"/>
                <a:ext cx="54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3" name="Oval 2193">
                <a:extLst>
                  <a:ext uri="{FF2B5EF4-FFF2-40B4-BE49-F238E27FC236}">
                    <a16:creationId xmlns:a16="http://schemas.microsoft.com/office/drawing/2014/main" id="{85B136C1-33EB-6DB5-BDAE-B0D61B3EEE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7" y="914"/>
                <a:ext cx="53" cy="20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4" name="Freeform 2194">
                <a:extLst>
                  <a:ext uri="{FF2B5EF4-FFF2-40B4-BE49-F238E27FC236}">
                    <a16:creationId xmlns:a16="http://schemas.microsoft.com/office/drawing/2014/main" id="{EA746642-7756-34E6-92E9-C65A688B2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5" y="918"/>
                <a:ext cx="42" cy="14"/>
              </a:xfrm>
              <a:custGeom>
                <a:avLst/>
                <a:gdLst>
                  <a:gd name="T0" fmla="*/ 0 w 27"/>
                  <a:gd name="T1" fmla="*/ 22 h 9"/>
                  <a:gd name="T2" fmla="*/ 5 w 27"/>
                  <a:gd name="T3" fmla="*/ 26 h 9"/>
                  <a:gd name="T4" fmla="*/ 47 w 27"/>
                  <a:gd name="T5" fmla="*/ 34 h 9"/>
                  <a:gd name="T6" fmla="*/ 101 w 27"/>
                  <a:gd name="T7" fmla="*/ 14 h 9"/>
                  <a:gd name="T8" fmla="*/ 96 w 27"/>
                  <a:gd name="T9" fmla="*/ 12 h 9"/>
                  <a:gd name="T10" fmla="*/ 53 w 27"/>
                  <a:gd name="T11" fmla="*/ 0 h 9"/>
                  <a:gd name="T12" fmla="*/ 0 w 27"/>
                  <a:gd name="T13" fmla="*/ 22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7" h="9">
                    <a:moveTo>
                      <a:pt x="0" y="6"/>
                    </a:moveTo>
                    <a:cubicBezTo>
                      <a:pt x="0" y="6"/>
                      <a:pt x="0" y="6"/>
                      <a:pt x="1" y="7"/>
                    </a:cubicBezTo>
                    <a:cubicBezTo>
                      <a:pt x="3" y="8"/>
                      <a:pt x="7" y="9"/>
                      <a:pt x="12" y="9"/>
                    </a:cubicBezTo>
                    <a:cubicBezTo>
                      <a:pt x="20" y="9"/>
                      <a:pt x="27" y="7"/>
                      <a:pt x="27" y="4"/>
                    </a:cubicBezTo>
                    <a:cubicBezTo>
                      <a:pt x="27" y="3"/>
                      <a:pt x="26" y="3"/>
                      <a:pt x="26" y="3"/>
                    </a:cubicBezTo>
                    <a:cubicBezTo>
                      <a:pt x="24" y="1"/>
                      <a:pt x="19" y="0"/>
                      <a:pt x="14" y="0"/>
                    </a:cubicBezTo>
                    <a:cubicBezTo>
                      <a:pt x="7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5" name="Oval 2195">
                <a:extLst>
                  <a:ext uri="{FF2B5EF4-FFF2-40B4-BE49-F238E27FC236}">
                    <a16:creationId xmlns:a16="http://schemas.microsoft.com/office/drawing/2014/main" id="{541D4A17-C566-71D7-9E50-ECB9828C50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1" y="918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6" name="Oval 2196">
                <a:extLst>
                  <a:ext uri="{FF2B5EF4-FFF2-40B4-BE49-F238E27FC236}">
                    <a16:creationId xmlns:a16="http://schemas.microsoft.com/office/drawing/2014/main" id="{0AACD3C3-2E88-6D8C-0875-79FBECC89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918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7" name="Freeform 2197">
                <a:extLst>
                  <a:ext uri="{FF2B5EF4-FFF2-40B4-BE49-F238E27FC236}">
                    <a16:creationId xmlns:a16="http://schemas.microsoft.com/office/drawing/2014/main" id="{FCA5F2E6-CE4F-33B2-76A9-1BAFA8AFAB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6" y="925"/>
                <a:ext cx="30" cy="9"/>
              </a:xfrm>
              <a:custGeom>
                <a:avLst/>
                <a:gdLst>
                  <a:gd name="T0" fmla="*/ 74 w 19"/>
                  <a:gd name="T1" fmla="*/ 0 h 6"/>
                  <a:gd name="T2" fmla="*/ 0 w 19"/>
                  <a:gd name="T3" fmla="*/ 18 h 6"/>
                  <a:gd name="T4" fmla="*/ 74 w 19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6">
                    <a:moveTo>
                      <a:pt x="19" y="0"/>
                    </a:moveTo>
                    <a:cubicBezTo>
                      <a:pt x="16" y="5"/>
                      <a:pt x="7" y="6"/>
                      <a:pt x="0" y="5"/>
                    </a:cubicBezTo>
                    <a:cubicBezTo>
                      <a:pt x="5" y="4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8" name="Freeform 2198">
                <a:extLst>
                  <a:ext uri="{FF2B5EF4-FFF2-40B4-BE49-F238E27FC236}">
                    <a16:creationId xmlns:a16="http://schemas.microsoft.com/office/drawing/2014/main" id="{49E2E2D4-48EC-4FFE-81C1-C9AD16070E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0" y="888"/>
                <a:ext cx="405" cy="67"/>
              </a:xfrm>
              <a:custGeom>
                <a:avLst/>
                <a:gdLst>
                  <a:gd name="T0" fmla="*/ 5 w 256"/>
                  <a:gd name="T1" fmla="*/ 89 h 42"/>
                  <a:gd name="T2" fmla="*/ 203 w 256"/>
                  <a:gd name="T3" fmla="*/ 166 h 42"/>
                  <a:gd name="T4" fmla="*/ 626 w 256"/>
                  <a:gd name="T5" fmla="*/ 145 h 42"/>
                  <a:gd name="T6" fmla="*/ 1001 w 256"/>
                  <a:gd name="T7" fmla="*/ 145 h 42"/>
                  <a:gd name="T8" fmla="*/ 804 w 256"/>
                  <a:gd name="T9" fmla="*/ 65 h 42"/>
                  <a:gd name="T10" fmla="*/ 440 w 256"/>
                  <a:gd name="T11" fmla="*/ 8 h 42"/>
                  <a:gd name="T12" fmla="*/ 103 w 256"/>
                  <a:gd name="T13" fmla="*/ 48 h 42"/>
                  <a:gd name="T14" fmla="*/ 5 w 256"/>
                  <a:gd name="T15" fmla="*/ 89 h 4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6" h="42">
                    <a:moveTo>
                      <a:pt x="1" y="22"/>
                    </a:moveTo>
                    <a:cubicBezTo>
                      <a:pt x="0" y="33"/>
                      <a:pt x="26" y="40"/>
                      <a:pt x="51" y="41"/>
                    </a:cubicBezTo>
                    <a:cubicBezTo>
                      <a:pt x="77" y="42"/>
                      <a:pt x="117" y="37"/>
                      <a:pt x="158" y="36"/>
                    </a:cubicBezTo>
                    <a:cubicBezTo>
                      <a:pt x="199" y="36"/>
                      <a:pt x="250" y="42"/>
                      <a:pt x="253" y="36"/>
                    </a:cubicBezTo>
                    <a:cubicBezTo>
                      <a:pt x="256" y="30"/>
                      <a:pt x="231" y="21"/>
                      <a:pt x="203" y="16"/>
                    </a:cubicBezTo>
                    <a:cubicBezTo>
                      <a:pt x="176" y="11"/>
                      <a:pt x="144" y="5"/>
                      <a:pt x="111" y="2"/>
                    </a:cubicBezTo>
                    <a:cubicBezTo>
                      <a:pt x="78" y="0"/>
                      <a:pt x="47" y="8"/>
                      <a:pt x="26" y="12"/>
                    </a:cubicBezTo>
                    <a:cubicBezTo>
                      <a:pt x="4" y="15"/>
                      <a:pt x="2" y="14"/>
                      <a:pt x="1" y="2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9" name="Freeform 2199">
                <a:extLst>
                  <a:ext uri="{FF2B5EF4-FFF2-40B4-BE49-F238E27FC236}">
                    <a16:creationId xmlns:a16="http://schemas.microsoft.com/office/drawing/2014/main" id="{E8DE90A0-0939-0A14-B631-E8876F0C9A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5" y="836"/>
                <a:ext cx="420" cy="70"/>
              </a:xfrm>
              <a:custGeom>
                <a:avLst/>
                <a:gdLst>
                  <a:gd name="T0" fmla="*/ 8 w 265"/>
                  <a:gd name="T1" fmla="*/ 64 h 44"/>
                  <a:gd name="T2" fmla="*/ 211 w 265"/>
                  <a:gd name="T3" fmla="*/ 121 h 44"/>
                  <a:gd name="T4" fmla="*/ 618 w 265"/>
                  <a:gd name="T5" fmla="*/ 162 h 44"/>
                  <a:gd name="T6" fmla="*/ 945 w 265"/>
                  <a:gd name="T7" fmla="*/ 158 h 44"/>
                  <a:gd name="T8" fmla="*/ 1049 w 265"/>
                  <a:gd name="T9" fmla="*/ 89 h 44"/>
                  <a:gd name="T10" fmla="*/ 884 w 265"/>
                  <a:gd name="T11" fmla="*/ 16 h 44"/>
                  <a:gd name="T12" fmla="*/ 601 w 265"/>
                  <a:gd name="T13" fmla="*/ 8 h 44"/>
                  <a:gd name="T14" fmla="*/ 266 w 265"/>
                  <a:gd name="T15" fmla="*/ 16 h 44"/>
                  <a:gd name="T16" fmla="*/ 8 w 265"/>
                  <a:gd name="T17" fmla="*/ 64 h 4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5" h="44">
                    <a:moveTo>
                      <a:pt x="2" y="16"/>
                    </a:moveTo>
                    <a:cubicBezTo>
                      <a:pt x="0" y="30"/>
                      <a:pt x="27" y="29"/>
                      <a:pt x="53" y="30"/>
                    </a:cubicBezTo>
                    <a:cubicBezTo>
                      <a:pt x="78" y="32"/>
                      <a:pt x="117" y="38"/>
                      <a:pt x="155" y="40"/>
                    </a:cubicBezTo>
                    <a:cubicBezTo>
                      <a:pt x="193" y="42"/>
                      <a:pt x="215" y="44"/>
                      <a:pt x="237" y="39"/>
                    </a:cubicBezTo>
                    <a:cubicBezTo>
                      <a:pt x="259" y="33"/>
                      <a:pt x="264" y="32"/>
                      <a:pt x="264" y="22"/>
                    </a:cubicBezTo>
                    <a:cubicBezTo>
                      <a:pt x="265" y="11"/>
                      <a:pt x="236" y="6"/>
                      <a:pt x="222" y="4"/>
                    </a:cubicBezTo>
                    <a:cubicBezTo>
                      <a:pt x="209" y="2"/>
                      <a:pt x="174" y="4"/>
                      <a:pt x="151" y="2"/>
                    </a:cubicBezTo>
                    <a:cubicBezTo>
                      <a:pt x="129" y="1"/>
                      <a:pt x="88" y="0"/>
                      <a:pt x="67" y="4"/>
                    </a:cubicBezTo>
                    <a:cubicBezTo>
                      <a:pt x="46" y="7"/>
                      <a:pt x="3" y="7"/>
                      <a:pt x="2" y="16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0" name="Freeform 2200">
                <a:extLst>
                  <a:ext uri="{FF2B5EF4-FFF2-40B4-BE49-F238E27FC236}">
                    <a16:creationId xmlns:a16="http://schemas.microsoft.com/office/drawing/2014/main" id="{22320FCB-6997-0B72-A845-1464B9268F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6" y="839"/>
                <a:ext cx="136" cy="27"/>
              </a:xfrm>
              <a:custGeom>
                <a:avLst/>
                <a:gdLst>
                  <a:gd name="T0" fmla="*/ 0 w 86"/>
                  <a:gd name="T1" fmla="*/ 56 h 17"/>
                  <a:gd name="T2" fmla="*/ 171 w 86"/>
                  <a:gd name="T3" fmla="*/ 35 h 17"/>
                  <a:gd name="T4" fmla="*/ 340 w 86"/>
                  <a:gd name="T5" fmla="*/ 33 h 17"/>
                  <a:gd name="T6" fmla="*/ 258 w 86"/>
                  <a:gd name="T7" fmla="*/ 52 h 17"/>
                  <a:gd name="T8" fmla="*/ 232 w 86"/>
                  <a:gd name="T9" fmla="*/ 64 h 17"/>
                  <a:gd name="T10" fmla="*/ 176 w 86"/>
                  <a:gd name="T11" fmla="*/ 56 h 1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6" h="17">
                    <a:moveTo>
                      <a:pt x="0" y="14"/>
                    </a:moveTo>
                    <a:cubicBezTo>
                      <a:pt x="14" y="11"/>
                      <a:pt x="29" y="12"/>
                      <a:pt x="43" y="9"/>
                    </a:cubicBezTo>
                    <a:cubicBezTo>
                      <a:pt x="56" y="7"/>
                      <a:pt x="74" y="0"/>
                      <a:pt x="86" y="8"/>
                    </a:cubicBezTo>
                    <a:cubicBezTo>
                      <a:pt x="77" y="8"/>
                      <a:pt x="71" y="10"/>
                      <a:pt x="65" y="13"/>
                    </a:cubicBezTo>
                    <a:cubicBezTo>
                      <a:pt x="62" y="14"/>
                      <a:pt x="63" y="16"/>
                      <a:pt x="59" y="16"/>
                    </a:cubicBezTo>
                    <a:cubicBezTo>
                      <a:pt x="54" y="17"/>
                      <a:pt x="50" y="12"/>
                      <a:pt x="44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1" name="Freeform 2201">
                <a:extLst>
                  <a:ext uri="{FF2B5EF4-FFF2-40B4-BE49-F238E27FC236}">
                    <a16:creationId xmlns:a16="http://schemas.microsoft.com/office/drawing/2014/main" id="{100D0417-4FB2-57DC-F649-BC3D9878FC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5" y="850"/>
                <a:ext cx="129" cy="46"/>
              </a:xfrm>
              <a:custGeom>
                <a:avLst/>
                <a:gdLst>
                  <a:gd name="T0" fmla="*/ 0 w 81"/>
                  <a:gd name="T1" fmla="*/ 103 h 29"/>
                  <a:gd name="T2" fmla="*/ 239 w 81"/>
                  <a:gd name="T3" fmla="*/ 82 h 29"/>
                  <a:gd name="T4" fmla="*/ 177 w 81"/>
                  <a:gd name="T5" fmla="*/ 0 h 29"/>
                  <a:gd name="T6" fmla="*/ 170 w 81"/>
                  <a:gd name="T7" fmla="*/ 68 h 2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1" h="29">
                    <a:moveTo>
                      <a:pt x="0" y="26"/>
                    </a:moveTo>
                    <a:cubicBezTo>
                      <a:pt x="20" y="26"/>
                      <a:pt x="40" y="29"/>
                      <a:pt x="59" y="21"/>
                    </a:cubicBezTo>
                    <a:cubicBezTo>
                      <a:pt x="81" y="12"/>
                      <a:pt x="59" y="0"/>
                      <a:pt x="44" y="0"/>
                    </a:cubicBezTo>
                    <a:cubicBezTo>
                      <a:pt x="55" y="6"/>
                      <a:pt x="51" y="13"/>
                      <a:pt x="42" y="17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2" name="Oval 2202">
                <a:extLst>
                  <a:ext uri="{FF2B5EF4-FFF2-40B4-BE49-F238E27FC236}">
                    <a16:creationId xmlns:a16="http://schemas.microsoft.com/office/drawing/2014/main" id="{C70F681D-0CA9-BC1C-8205-329591A5E9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3" y="860"/>
                <a:ext cx="48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3" name="Oval 2203">
                <a:extLst>
                  <a:ext uri="{FF2B5EF4-FFF2-40B4-BE49-F238E27FC236}">
                    <a16:creationId xmlns:a16="http://schemas.microsoft.com/office/drawing/2014/main" id="{11E6340B-DBBB-CA9B-820B-4C36E53BAB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8" y="857"/>
                <a:ext cx="48" cy="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4" name="Oval 2204">
                <a:extLst>
                  <a:ext uri="{FF2B5EF4-FFF2-40B4-BE49-F238E27FC236}">
                    <a16:creationId xmlns:a16="http://schemas.microsoft.com/office/drawing/2014/main" id="{B093F76E-54AD-3F56-32A3-697BE826C7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1" y="858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5" name="Freeform 2205">
                <a:extLst>
                  <a:ext uri="{FF2B5EF4-FFF2-40B4-BE49-F238E27FC236}">
                    <a16:creationId xmlns:a16="http://schemas.microsoft.com/office/drawing/2014/main" id="{9CA5950B-5A95-7CDB-2AC3-A545B6C6D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" y="863"/>
                <a:ext cx="36" cy="13"/>
              </a:xfrm>
              <a:custGeom>
                <a:avLst/>
                <a:gdLst>
                  <a:gd name="T0" fmla="*/ 0 w 23"/>
                  <a:gd name="T1" fmla="*/ 21 h 8"/>
                  <a:gd name="T2" fmla="*/ 5 w 23"/>
                  <a:gd name="T3" fmla="*/ 26 h 8"/>
                  <a:gd name="T4" fmla="*/ 42 w 23"/>
                  <a:gd name="T5" fmla="*/ 34 h 8"/>
                  <a:gd name="T6" fmla="*/ 88 w 23"/>
                  <a:gd name="T7" fmla="*/ 13 h 8"/>
                  <a:gd name="T8" fmla="*/ 88 w 23"/>
                  <a:gd name="T9" fmla="*/ 8 h 8"/>
                  <a:gd name="T10" fmla="*/ 49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1" y="5"/>
                      <a:pt x="1" y="6"/>
                    </a:cubicBezTo>
                    <a:cubicBezTo>
                      <a:pt x="3" y="7"/>
                      <a:pt x="7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6" name="Oval 2206">
                <a:extLst>
                  <a:ext uri="{FF2B5EF4-FFF2-40B4-BE49-F238E27FC236}">
                    <a16:creationId xmlns:a16="http://schemas.microsoft.com/office/drawing/2014/main" id="{62024D40-ABD1-D570-1D97-C74163F6A0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2" y="861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7" name="Freeform 2207">
                <a:extLst>
                  <a:ext uri="{FF2B5EF4-FFF2-40B4-BE49-F238E27FC236}">
                    <a16:creationId xmlns:a16="http://schemas.microsoft.com/office/drawing/2014/main" id="{058C5B6B-8019-44E5-83F6-33384C7F7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868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6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5"/>
                      <a:pt x="5" y="5"/>
                      <a:pt x="0" y="4"/>
                    </a:cubicBezTo>
                    <a:cubicBezTo>
                      <a:pt x="4" y="4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8" name="Freeform 2208">
                <a:extLst>
                  <a:ext uri="{FF2B5EF4-FFF2-40B4-BE49-F238E27FC236}">
                    <a16:creationId xmlns:a16="http://schemas.microsoft.com/office/drawing/2014/main" id="{1BDA22E5-F213-508F-588D-AF5B02D67D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5" y="836"/>
                <a:ext cx="420" cy="70"/>
              </a:xfrm>
              <a:custGeom>
                <a:avLst/>
                <a:gdLst>
                  <a:gd name="T0" fmla="*/ 8 w 265"/>
                  <a:gd name="T1" fmla="*/ 64 h 44"/>
                  <a:gd name="T2" fmla="*/ 211 w 265"/>
                  <a:gd name="T3" fmla="*/ 121 h 44"/>
                  <a:gd name="T4" fmla="*/ 618 w 265"/>
                  <a:gd name="T5" fmla="*/ 162 h 44"/>
                  <a:gd name="T6" fmla="*/ 945 w 265"/>
                  <a:gd name="T7" fmla="*/ 158 h 44"/>
                  <a:gd name="T8" fmla="*/ 1049 w 265"/>
                  <a:gd name="T9" fmla="*/ 89 h 44"/>
                  <a:gd name="T10" fmla="*/ 884 w 265"/>
                  <a:gd name="T11" fmla="*/ 16 h 44"/>
                  <a:gd name="T12" fmla="*/ 601 w 265"/>
                  <a:gd name="T13" fmla="*/ 8 h 44"/>
                  <a:gd name="T14" fmla="*/ 266 w 265"/>
                  <a:gd name="T15" fmla="*/ 16 h 44"/>
                  <a:gd name="T16" fmla="*/ 8 w 265"/>
                  <a:gd name="T17" fmla="*/ 64 h 4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5" h="44">
                    <a:moveTo>
                      <a:pt x="2" y="16"/>
                    </a:moveTo>
                    <a:cubicBezTo>
                      <a:pt x="0" y="30"/>
                      <a:pt x="27" y="29"/>
                      <a:pt x="53" y="30"/>
                    </a:cubicBezTo>
                    <a:cubicBezTo>
                      <a:pt x="78" y="32"/>
                      <a:pt x="117" y="38"/>
                      <a:pt x="155" y="40"/>
                    </a:cubicBezTo>
                    <a:cubicBezTo>
                      <a:pt x="193" y="42"/>
                      <a:pt x="215" y="44"/>
                      <a:pt x="237" y="39"/>
                    </a:cubicBezTo>
                    <a:cubicBezTo>
                      <a:pt x="259" y="33"/>
                      <a:pt x="264" y="32"/>
                      <a:pt x="264" y="22"/>
                    </a:cubicBezTo>
                    <a:cubicBezTo>
                      <a:pt x="265" y="11"/>
                      <a:pt x="236" y="6"/>
                      <a:pt x="222" y="4"/>
                    </a:cubicBezTo>
                    <a:cubicBezTo>
                      <a:pt x="209" y="2"/>
                      <a:pt x="174" y="4"/>
                      <a:pt x="151" y="2"/>
                    </a:cubicBezTo>
                    <a:cubicBezTo>
                      <a:pt x="129" y="1"/>
                      <a:pt x="88" y="0"/>
                      <a:pt x="67" y="4"/>
                    </a:cubicBezTo>
                    <a:cubicBezTo>
                      <a:pt x="46" y="7"/>
                      <a:pt x="3" y="7"/>
                      <a:pt x="2" y="1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9" name="Freeform 2209">
                <a:extLst>
                  <a:ext uri="{FF2B5EF4-FFF2-40B4-BE49-F238E27FC236}">
                    <a16:creationId xmlns:a16="http://schemas.microsoft.com/office/drawing/2014/main" id="{FE3F8DE1-C27D-6219-0ED7-E5E785227B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" y="880"/>
                <a:ext cx="380" cy="71"/>
              </a:xfrm>
              <a:custGeom>
                <a:avLst/>
                <a:gdLst>
                  <a:gd name="T0" fmla="*/ 8 w 240"/>
                  <a:gd name="T1" fmla="*/ 55 h 45"/>
                  <a:gd name="T2" fmla="*/ 128 w 240"/>
                  <a:gd name="T3" fmla="*/ 107 h 45"/>
                  <a:gd name="T4" fmla="*/ 485 w 240"/>
                  <a:gd name="T5" fmla="*/ 163 h 45"/>
                  <a:gd name="T6" fmla="*/ 877 w 240"/>
                  <a:gd name="T7" fmla="*/ 163 h 45"/>
                  <a:gd name="T8" fmla="*/ 953 w 240"/>
                  <a:gd name="T9" fmla="*/ 107 h 45"/>
                  <a:gd name="T10" fmla="*/ 795 w 240"/>
                  <a:gd name="T11" fmla="*/ 60 h 45"/>
                  <a:gd name="T12" fmla="*/ 434 w 240"/>
                  <a:gd name="T13" fmla="*/ 27 h 45"/>
                  <a:gd name="T14" fmla="*/ 171 w 240"/>
                  <a:gd name="T15" fmla="*/ 5 h 45"/>
                  <a:gd name="T16" fmla="*/ 8 w 240"/>
                  <a:gd name="T17" fmla="*/ 55 h 4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0" h="45">
                    <a:moveTo>
                      <a:pt x="2" y="14"/>
                    </a:moveTo>
                    <a:cubicBezTo>
                      <a:pt x="0" y="21"/>
                      <a:pt x="8" y="23"/>
                      <a:pt x="32" y="27"/>
                    </a:cubicBezTo>
                    <a:cubicBezTo>
                      <a:pt x="57" y="30"/>
                      <a:pt x="84" y="41"/>
                      <a:pt x="122" y="41"/>
                    </a:cubicBezTo>
                    <a:cubicBezTo>
                      <a:pt x="160" y="41"/>
                      <a:pt x="203" y="45"/>
                      <a:pt x="221" y="41"/>
                    </a:cubicBezTo>
                    <a:cubicBezTo>
                      <a:pt x="239" y="37"/>
                      <a:pt x="239" y="38"/>
                      <a:pt x="240" y="27"/>
                    </a:cubicBezTo>
                    <a:cubicBezTo>
                      <a:pt x="240" y="16"/>
                      <a:pt x="216" y="17"/>
                      <a:pt x="200" y="15"/>
                    </a:cubicBezTo>
                    <a:cubicBezTo>
                      <a:pt x="185" y="13"/>
                      <a:pt x="124" y="8"/>
                      <a:pt x="109" y="7"/>
                    </a:cubicBezTo>
                    <a:cubicBezTo>
                      <a:pt x="93" y="7"/>
                      <a:pt x="57" y="0"/>
                      <a:pt x="43" y="1"/>
                    </a:cubicBezTo>
                    <a:cubicBezTo>
                      <a:pt x="29" y="2"/>
                      <a:pt x="4" y="4"/>
                      <a:pt x="2" y="14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0" name="Freeform 2210">
                <a:extLst>
                  <a:ext uri="{FF2B5EF4-FFF2-40B4-BE49-F238E27FC236}">
                    <a16:creationId xmlns:a16="http://schemas.microsoft.com/office/drawing/2014/main" id="{7E29C1E3-4624-06DB-B17D-D33DE8CA2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" y="885"/>
                <a:ext cx="108" cy="25"/>
              </a:xfrm>
              <a:custGeom>
                <a:avLst/>
                <a:gdLst>
                  <a:gd name="T0" fmla="*/ 0 w 68"/>
                  <a:gd name="T1" fmla="*/ 48 h 16"/>
                  <a:gd name="T2" fmla="*/ 273 w 68"/>
                  <a:gd name="T3" fmla="*/ 27 h 16"/>
                  <a:gd name="T4" fmla="*/ 132 w 68"/>
                  <a:gd name="T5" fmla="*/ 48 h 16"/>
                  <a:gd name="T6" fmla="*/ 40 w 68"/>
                  <a:gd name="T7" fmla="*/ 61 h 1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8" h="16">
                    <a:moveTo>
                      <a:pt x="0" y="13"/>
                    </a:moveTo>
                    <a:cubicBezTo>
                      <a:pt x="15" y="0"/>
                      <a:pt x="50" y="3"/>
                      <a:pt x="68" y="7"/>
                    </a:cubicBezTo>
                    <a:cubicBezTo>
                      <a:pt x="57" y="10"/>
                      <a:pt x="45" y="8"/>
                      <a:pt x="33" y="13"/>
                    </a:cubicBezTo>
                    <a:cubicBezTo>
                      <a:pt x="25" y="16"/>
                      <a:pt x="21" y="15"/>
                      <a:pt x="10" y="1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1" name="Freeform 2211">
                <a:extLst>
                  <a:ext uri="{FF2B5EF4-FFF2-40B4-BE49-F238E27FC236}">
                    <a16:creationId xmlns:a16="http://schemas.microsoft.com/office/drawing/2014/main" id="{BCC12882-1064-422A-36F4-E179ED8ED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" y="917"/>
                <a:ext cx="111" cy="34"/>
              </a:xfrm>
              <a:custGeom>
                <a:avLst/>
                <a:gdLst>
                  <a:gd name="T0" fmla="*/ 0 w 70"/>
                  <a:gd name="T1" fmla="*/ 48 h 22"/>
                  <a:gd name="T2" fmla="*/ 244 w 70"/>
                  <a:gd name="T3" fmla="*/ 0 h 22"/>
                  <a:gd name="T4" fmla="*/ 103 w 70"/>
                  <a:gd name="T5" fmla="*/ 45 h 2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0" h="22">
                    <a:moveTo>
                      <a:pt x="0" y="13"/>
                    </a:moveTo>
                    <a:cubicBezTo>
                      <a:pt x="10" y="13"/>
                      <a:pt x="70" y="22"/>
                      <a:pt x="61" y="0"/>
                    </a:cubicBezTo>
                    <a:cubicBezTo>
                      <a:pt x="53" y="9"/>
                      <a:pt x="36" y="7"/>
                      <a:pt x="26" y="1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2" name="Oval 2212">
                <a:extLst>
                  <a:ext uri="{FF2B5EF4-FFF2-40B4-BE49-F238E27FC236}">
                    <a16:creationId xmlns:a16="http://schemas.microsoft.com/office/drawing/2014/main" id="{2506EBEC-2465-F8F6-453C-6F47775D4D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0" y="910"/>
                <a:ext cx="48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3" name="Oval 2213">
                <a:extLst>
                  <a:ext uri="{FF2B5EF4-FFF2-40B4-BE49-F238E27FC236}">
                    <a16:creationId xmlns:a16="http://schemas.microsoft.com/office/drawing/2014/main" id="{A5135576-A9AF-0913-1EE9-4E655D3B9B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5" y="907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4" name="Oval 2214">
                <a:extLst>
                  <a:ext uri="{FF2B5EF4-FFF2-40B4-BE49-F238E27FC236}">
                    <a16:creationId xmlns:a16="http://schemas.microsoft.com/office/drawing/2014/main" id="{62269B22-9304-E4B8-C6CF-AE1F6CA798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8" y="909"/>
                <a:ext cx="48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5" name="Freeform 2215">
                <a:extLst>
                  <a:ext uri="{FF2B5EF4-FFF2-40B4-BE49-F238E27FC236}">
                    <a16:creationId xmlns:a16="http://schemas.microsoft.com/office/drawing/2014/main" id="{149FDEE6-0954-497D-4E63-17770C130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914"/>
                <a:ext cx="36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42 w 23"/>
                  <a:gd name="T5" fmla="*/ 27 h 8"/>
                  <a:gd name="T6" fmla="*/ 88 w 23"/>
                  <a:gd name="T7" fmla="*/ 12 h 8"/>
                  <a:gd name="T8" fmla="*/ 88 w 23"/>
                  <a:gd name="T9" fmla="*/ 8 h 8"/>
                  <a:gd name="T10" fmla="*/ 47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3" y="7"/>
                      <a:pt x="6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1" y="1"/>
                      <a:pt x="17" y="0"/>
                      <a:pt x="12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6" name="Oval 2216">
                <a:extLst>
                  <a:ext uri="{FF2B5EF4-FFF2-40B4-BE49-F238E27FC236}">
                    <a16:creationId xmlns:a16="http://schemas.microsoft.com/office/drawing/2014/main" id="{B9A967A1-F1C0-78EE-3056-5B124B3F39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1" y="914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7" name="Oval 2217">
                <a:extLst>
                  <a:ext uri="{FF2B5EF4-FFF2-40B4-BE49-F238E27FC236}">
                    <a16:creationId xmlns:a16="http://schemas.microsoft.com/office/drawing/2014/main" id="{DB902D68-A36A-E3F3-D3CB-629BE57520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7" y="914"/>
                <a:ext cx="5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8" name="Freeform 2218">
                <a:extLst>
                  <a:ext uri="{FF2B5EF4-FFF2-40B4-BE49-F238E27FC236}">
                    <a16:creationId xmlns:a16="http://schemas.microsoft.com/office/drawing/2014/main" id="{185CE535-B037-DE5D-FBD6-4C43CC4C6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" y="920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3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3"/>
                    </a:cubicBezTo>
                    <a:cubicBezTo>
                      <a:pt x="4" y="3"/>
                      <a:pt x="13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9" name="Freeform 2219">
                <a:extLst>
                  <a:ext uri="{FF2B5EF4-FFF2-40B4-BE49-F238E27FC236}">
                    <a16:creationId xmlns:a16="http://schemas.microsoft.com/office/drawing/2014/main" id="{C834C362-2B7D-FA67-F5CA-905A18125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" y="880"/>
                <a:ext cx="380" cy="71"/>
              </a:xfrm>
              <a:custGeom>
                <a:avLst/>
                <a:gdLst>
                  <a:gd name="T0" fmla="*/ 8 w 240"/>
                  <a:gd name="T1" fmla="*/ 55 h 45"/>
                  <a:gd name="T2" fmla="*/ 128 w 240"/>
                  <a:gd name="T3" fmla="*/ 107 h 45"/>
                  <a:gd name="T4" fmla="*/ 485 w 240"/>
                  <a:gd name="T5" fmla="*/ 163 h 45"/>
                  <a:gd name="T6" fmla="*/ 877 w 240"/>
                  <a:gd name="T7" fmla="*/ 163 h 45"/>
                  <a:gd name="T8" fmla="*/ 953 w 240"/>
                  <a:gd name="T9" fmla="*/ 107 h 45"/>
                  <a:gd name="T10" fmla="*/ 795 w 240"/>
                  <a:gd name="T11" fmla="*/ 60 h 45"/>
                  <a:gd name="T12" fmla="*/ 434 w 240"/>
                  <a:gd name="T13" fmla="*/ 27 h 45"/>
                  <a:gd name="T14" fmla="*/ 171 w 240"/>
                  <a:gd name="T15" fmla="*/ 5 h 45"/>
                  <a:gd name="T16" fmla="*/ 8 w 240"/>
                  <a:gd name="T17" fmla="*/ 55 h 4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0" h="45">
                    <a:moveTo>
                      <a:pt x="2" y="14"/>
                    </a:moveTo>
                    <a:cubicBezTo>
                      <a:pt x="0" y="21"/>
                      <a:pt x="8" y="23"/>
                      <a:pt x="32" y="27"/>
                    </a:cubicBezTo>
                    <a:cubicBezTo>
                      <a:pt x="57" y="30"/>
                      <a:pt x="84" y="41"/>
                      <a:pt x="122" y="41"/>
                    </a:cubicBezTo>
                    <a:cubicBezTo>
                      <a:pt x="160" y="41"/>
                      <a:pt x="203" y="45"/>
                      <a:pt x="221" y="41"/>
                    </a:cubicBezTo>
                    <a:cubicBezTo>
                      <a:pt x="239" y="37"/>
                      <a:pt x="239" y="38"/>
                      <a:pt x="240" y="27"/>
                    </a:cubicBezTo>
                    <a:cubicBezTo>
                      <a:pt x="240" y="16"/>
                      <a:pt x="216" y="17"/>
                      <a:pt x="200" y="15"/>
                    </a:cubicBezTo>
                    <a:cubicBezTo>
                      <a:pt x="185" y="13"/>
                      <a:pt x="124" y="8"/>
                      <a:pt x="109" y="7"/>
                    </a:cubicBezTo>
                    <a:cubicBezTo>
                      <a:pt x="93" y="7"/>
                      <a:pt x="57" y="0"/>
                      <a:pt x="43" y="1"/>
                    </a:cubicBezTo>
                    <a:cubicBezTo>
                      <a:pt x="29" y="2"/>
                      <a:pt x="4" y="4"/>
                      <a:pt x="2" y="1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0" name="Freeform 2220">
                <a:extLst>
                  <a:ext uri="{FF2B5EF4-FFF2-40B4-BE49-F238E27FC236}">
                    <a16:creationId xmlns:a16="http://schemas.microsoft.com/office/drawing/2014/main" id="{2904CB9D-30FE-5901-82B4-0DBA0B980B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" y="841"/>
                <a:ext cx="466" cy="79"/>
              </a:xfrm>
              <a:custGeom>
                <a:avLst/>
                <a:gdLst>
                  <a:gd name="T0" fmla="*/ 5 w 294"/>
                  <a:gd name="T1" fmla="*/ 155 h 50"/>
                  <a:gd name="T2" fmla="*/ 284 w 294"/>
                  <a:gd name="T3" fmla="*/ 182 h 50"/>
                  <a:gd name="T4" fmla="*/ 723 w 294"/>
                  <a:gd name="T5" fmla="*/ 158 h 50"/>
                  <a:gd name="T6" fmla="*/ 1043 w 294"/>
                  <a:gd name="T7" fmla="*/ 103 h 50"/>
                  <a:gd name="T8" fmla="*/ 1159 w 294"/>
                  <a:gd name="T9" fmla="*/ 35 h 50"/>
                  <a:gd name="T10" fmla="*/ 1027 w 294"/>
                  <a:gd name="T11" fmla="*/ 22 h 50"/>
                  <a:gd name="T12" fmla="*/ 821 w 294"/>
                  <a:gd name="T13" fmla="*/ 13 h 50"/>
                  <a:gd name="T14" fmla="*/ 537 w 294"/>
                  <a:gd name="T15" fmla="*/ 14 h 50"/>
                  <a:gd name="T16" fmla="*/ 258 w 294"/>
                  <a:gd name="T17" fmla="*/ 60 h 50"/>
                  <a:gd name="T18" fmla="*/ 5 w 294"/>
                  <a:gd name="T19" fmla="*/ 155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4" h="50">
                    <a:moveTo>
                      <a:pt x="1" y="39"/>
                    </a:moveTo>
                    <a:cubicBezTo>
                      <a:pt x="1" y="46"/>
                      <a:pt x="36" y="50"/>
                      <a:pt x="71" y="46"/>
                    </a:cubicBezTo>
                    <a:cubicBezTo>
                      <a:pt x="106" y="42"/>
                      <a:pt x="141" y="42"/>
                      <a:pt x="182" y="40"/>
                    </a:cubicBezTo>
                    <a:cubicBezTo>
                      <a:pt x="223" y="38"/>
                      <a:pt x="243" y="31"/>
                      <a:pt x="262" y="26"/>
                    </a:cubicBezTo>
                    <a:cubicBezTo>
                      <a:pt x="280" y="22"/>
                      <a:pt x="288" y="18"/>
                      <a:pt x="291" y="9"/>
                    </a:cubicBezTo>
                    <a:cubicBezTo>
                      <a:pt x="294" y="0"/>
                      <a:pt x="272" y="5"/>
                      <a:pt x="258" y="6"/>
                    </a:cubicBezTo>
                    <a:cubicBezTo>
                      <a:pt x="244" y="7"/>
                      <a:pt x="224" y="4"/>
                      <a:pt x="206" y="3"/>
                    </a:cubicBezTo>
                    <a:cubicBezTo>
                      <a:pt x="188" y="2"/>
                      <a:pt x="158" y="2"/>
                      <a:pt x="135" y="4"/>
                    </a:cubicBezTo>
                    <a:cubicBezTo>
                      <a:pt x="112" y="6"/>
                      <a:pt x="91" y="5"/>
                      <a:pt x="65" y="15"/>
                    </a:cubicBezTo>
                    <a:cubicBezTo>
                      <a:pt x="39" y="25"/>
                      <a:pt x="0" y="33"/>
                      <a:pt x="1" y="39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1" name="Freeform 2221">
                <a:extLst>
                  <a:ext uri="{FF2B5EF4-FFF2-40B4-BE49-F238E27FC236}">
                    <a16:creationId xmlns:a16="http://schemas.microsoft.com/office/drawing/2014/main" id="{443E3428-F58D-0FA8-AF56-2EB545B7AB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" y="855"/>
                <a:ext cx="129" cy="43"/>
              </a:xfrm>
              <a:custGeom>
                <a:avLst/>
                <a:gdLst>
                  <a:gd name="T0" fmla="*/ 0 w 82"/>
                  <a:gd name="T1" fmla="*/ 108 h 27"/>
                  <a:gd name="T2" fmla="*/ 164 w 82"/>
                  <a:gd name="T3" fmla="*/ 46 h 27"/>
                  <a:gd name="T4" fmla="*/ 319 w 82"/>
                  <a:gd name="T5" fmla="*/ 21 h 27"/>
                  <a:gd name="T6" fmla="*/ 189 w 82"/>
                  <a:gd name="T7" fmla="*/ 61 h 27"/>
                  <a:gd name="T8" fmla="*/ 61 w 82"/>
                  <a:gd name="T9" fmla="*/ 97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2" h="27">
                    <a:moveTo>
                      <a:pt x="0" y="27"/>
                    </a:moveTo>
                    <a:cubicBezTo>
                      <a:pt x="13" y="20"/>
                      <a:pt x="29" y="16"/>
                      <a:pt x="42" y="11"/>
                    </a:cubicBezTo>
                    <a:cubicBezTo>
                      <a:pt x="53" y="7"/>
                      <a:pt x="72" y="0"/>
                      <a:pt x="82" y="5"/>
                    </a:cubicBezTo>
                    <a:cubicBezTo>
                      <a:pt x="68" y="6"/>
                      <a:pt x="60" y="8"/>
                      <a:pt x="48" y="15"/>
                    </a:cubicBezTo>
                    <a:cubicBezTo>
                      <a:pt x="38" y="21"/>
                      <a:pt x="27" y="19"/>
                      <a:pt x="16" y="2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2" name="Freeform 2222">
                <a:extLst>
                  <a:ext uri="{FF2B5EF4-FFF2-40B4-BE49-F238E27FC236}">
                    <a16:creationId xmlns:a16="http://schemas.microsoft.com/office/drawing/2014/main" id="{1580594E-33A9-40F3-3B6A-42D5E631F7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6" y="857"/>
                <a:ext cx="114" cy="36"/>
              </a:xfrm>
              <a:custGeom>
                <a:avLst/>
                <a:gdLst>
                  <a:gd name="T0" fmla="*/ 0 w 72"/>
                  <a:gd name="T1" fmla="*/ 77 h 23"/>
                  <a:gd name="T2" fmla="*/ 206 w 72"/>
                  <a:gd name="T3" fmla="*/ 42 h 23"/>
                  <a:gd name="T4" fmla="*/ 287 w 72"/>
                  <a:gd name="T5" fmla="*/ 0 h 23"/>
                  <a:gd name="T6" fmla="*/ 147 w 72"/>
                  <a:gd name="T7" fmla="*/ 14 h 23"/>
                  <a:gd name="T8" fmla="*/ 171 w 72"/>
                  <a:gd name="T9" fmla="*/ 22 h 23"/>
                  <a:gd name="T10" fmla="*/ 143 w 72"/>
                  <a:gd name="T11" fmla="*/ 53 h 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2" h="23">
                    <a:moveTo>
                      <a:pt x="0" y="20"/>
                    </a:moveTo>
                    <a:cubicBezTo>
                      <a:pt x="17" y="23"/>
                      <a:pt x="36" y="17"/>
                      <a:pt x="52" y="11"/>
                    </a:cubicBezTo>
                    <a:cubicBezTo>
                      <a:pt x="58" y="9"/>
                      <a:pt x="70" y="7"/>
                      <a:pt x="72" y="0"/>
                    </a:cubicBezTo>
                    <a:cubicBezTo>
                      <a:pt x="62" y="5"/>
                      <a:pt x="48" y="6"/>
                      <a:pt x="37" y="4"/>
                    </a:cubicBezTo>
                    <a:cubicBezTo>
                      <a:pt x="39" y="4"/>
                      <a:pt x="41" y="6"/>
                      <a:pt x="43" y="6"/>
                    </a:cubicBezTo>
                    <a:cubicBezTo>
                      <a:pt x="42" y="10"/>
                      <a:pt x="39" y="12"/>
                      <a:pt x="36" y="14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3" name="Oval 2223">
                <a:extLst>
                  <a:ext uri="{FF2B5EF4-FFF2-40B4-BE49-F238E27FC236}">
                    <a16:creationId xmlns:a16="http://schemas.microsoft.com/office/drawing/2014/main" id="{354EFFA3-A765-CEEC-642B-F9579A5426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8" y="866"/>
                <a:ext cx="47" cy="18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4" name="Oval 2224">
                <a:extLst>
                  <a:ext uri="{FF2B5EF4-FFF2-40B4-BE49-F238E27FC236}">
                    <a16:creationId xmlns:a16="http://schemas.microsoft.com/office/drawing/2014/main" id="{F6D923B7-649A-B0A2-46DE-98DED7044E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2" y="861"/>
                <a:ext cx="47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5" name="Oval 2225">
                <a:extLst>
                  <a:ext uri="{FF2B5EF4-FFF2-40B4-BE49-F238E27FC236}">
                    <a16:creationId xmlns:a16="http://schemas.microsoft.com/office/drawing/2014/main" id="{67D10082-2B88-F5A0-5AE5-0A9A052A03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5" y="865"/>
                <a:ext cx="47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6" name="Freeform 2226">
                <a:extLst>
                  <a:ext uri="{FF2B5EF4-FFF2-40B4-BE49-F238E27FC236}">
                    <a16:creationId xmlns:a16="http://schemas.microsoft.com/office/drawing/2014/main" id="{9B1A6EE6-668A-1A0C-6F43-859E69DA0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3" y="868"/>
                <a:ext cx="36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39 w 23"/>
                  <a:gd name="T5" fmla="*/ 27 h 8"/>
                  <a:gd name="T6" fmla="*/ 88 w 23"/>
                  <a:gd name="T7" fmla="*/ 14 h 8"/>
                  <a:gd name="T8" fmla="*/ 83 w 23"/>
                  <a:gd name="T9" fmla="*/ 12 h 8"/>
                  <a:gd name="T10" fmla="*/ 47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4"/>
                    </a:cubicBezTo>
                    <a:cubicBezTo>
                      <a:pt x="23" y="3"/>
                      <a:pt x="23" y="3"/>
                      <a:pt x="22" y="3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7" name="Freeform 2227">
                <a:extLst>
                  <a:ext uri="{FF2B5EF4-FFF2-40B4-BE49-F238E27FC236}">
                    <a16:creationId xmlns:a16="http://schemas.microsoft.com/office/drawing/2014/main" id="{7315251D-C230-EF79-54E4-46FCDDDF9F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2" y="874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8" name="Freeform 2228">
                <a:extLst>
                  <a:ext uri="{FF2B5EF4-FFF2-40B4-BE49-F238E27FC236}">
                    <a16:creationId xmlns:a16="http://schemas.microsoft.com/office/drawing/2014/main" id="{71A7D428-D901-549F-24F9-17F08A4EE9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" y="841"/>
                <a:ext cx="466" cy="79"/>
              </a:xfrm>
              <a:custGeom>
                <a:avLst/>
                <a:gdLst>
                  <a:gd name="T0" fmla="*/ 5 w 294"/>
                  <a:gd name="T1" fmla="*/ 155 h 50"/>
                  <a:gd name="T2" fmla="*/ 284 w 294"/>
                  <a:gd name="T3" fmla="*/ 182 h 50"/>
                  <a:gd name="T4" fmla="*/ 723 w 294"/>
                  <a:gd name="T5" fmla="*/ 158 h 50"/>
                  <a:gd name="T6" fmla="*/ 1043 w 294"/>
                  <a:gd name="T7" fmla="*/ 103 h 50"/>
                  <a:gd name="T8" fmla="*/ 1159 w 294"/>
                  <a:gd name="T9" fmla="*/ 35 h 50"/>
                  <a:gd name="T10" fmla="*/ 1027 w 294"/>
                  <a:gd name="T11" fmla="*/ 22 h 50"/>
                  <a:gd name="T12" fmla="*/ 821 w 294"/>
                  <a:gd name="T13" fmla="*/ 13 h 50"/>
                  <a:gd name="T14" fmla="*/ 537 w 294"/>
                  <a:gd name="T15" fmla="*/ 14 h 50"/>
                  <a:gd name="T16" fmla="*/ 258 w 294"/>
                  <a:gd name="T17" fmla="*/ 60 h 50"/>
                  <a:gd name="T18" fmla="*/ 5 w 294"/>
                  <a:gd name="T19" fmla="*/ 155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4" h="50">
                    <a:moveTo>
                      <a:pt x="1" y="39"/>
                    </a:moveTo>
                    <a:cubicBezTo>
                      <a:pt x="1" y="46"/>
                      <a:pt x="36" y="50"/>
                      <a:pt x="71" y="46"/>
                    </a:cubicBezTo>
                    <a:cubicBezTo>
                      <a:pt x="106" y="42"/>
                      <a:pt x="141" y="42"/>
                      <a:pt x="182" y="40"/>
                    </a:cubicBezTo>
                    <a:cubicBezTo>
                      <a:pt x="223" y="38"/>
                      <a:pt x="243" y="31"/>
                      <a:pt x="262" y="26"/>
                    </a:cubicBezTo>
                    <a:cubicBezTo>
                      <a:pt x="280" y="22"/>
                      <a:pt x="288" y="18"/>
                      <a:pt x="291" y="9"/>
                    </a:cubicBezTo>
                    <a:cubicBezTo>
                      <a:pt x="294" y="0"/>
                      <a:pt x="272" y="5"/>
                      <a:pt x="258" y="6"/>
                    </a:cubicBezTo>
                    <a:cubicBezTo>
                      <a:pt x="244" y="7"/>
                      <a:pt x="224" y="4"/>
                      <a:pt x="206" y="3"/>
                    </a:cubicBezTo>
                    <a:cubicBezTo>
                      <a:pt x="188" y="2"/>
                      <a:pt x="158" y="2"/>
                      <a:pt x="135" y="4"/>
                    </a:cubicBezTo>
                    <a:cubicBezTo>
                      <a:pt x="112" y="6"/>
                      <a:pt x="91" y="5"/>
                      <a:pt x="65" y="15"/>
                    </a:cubicBezTo>
                    <a:cubicBezTo>
                      <a:pt x="39" y="25"/>
                      <a:pt x="0" y="33"/>
                      <a:pt x="1" y="39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9" name="Freeform 2229">
                <a:extLst>
                  <a:ext uri="{FF2B5EF4-FFF2-40B4-BE49-F238E27FC236}">
                    <a16:creationId xmlns:a16="http://schemas.microsoft.com/office/drawing/2014/main" id="{CF8CD8C8-5288-ACE2-0A82-F35600A827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" y="842"/>
                <a:ext cx="452" cy="67"/>
              </a:xfrm>
              <a:custGeom>
                <a:avLst/>
                <a:gdLst>
                  <a:gd name="T0" fmla="*/ 60 w 285"/>
                  <a:gd name="T1" fmla="*/ 56 h 42"/>
                  <a:gd name="T2" fmla="*/ 284 w 285"/>
                  <a:gd name="T3" fmla="*/ 29 h 42"/>
                  <a:gd name="T4" fmla="*/ 653 w 285"/>
                  <a:gd name="T5" fmla="*/ 21 h 42"/>
                  <a:gd name="T6" fmla="*/ 853 w 285"/>
                  <a:gd name="T7" fmla="*/ 35 h 42"/>
                  <a:gd name="T8" fmla="*/ 1085 w 285"/>
                  <a:gd name="T9" fmla="*/ 56 h 42"/>
                  <a:gd name="T10" fmla="*/ 1064 w 285"/>
                  <a:gd name="T11" fmla="*/ 89 h 42"/>
                  <a:gd name="T12" fmla="*/ 893 w 285"/>
                  <a:gd name="T13" fmla="*/ 145 h 42"/>
                  <a:gd name="T14" fmla="*/ 592 w 285"/>
                  <a:gd name="T15" fmla="*/ 155 h 42"/>
                  <a:gd name="T16" fmla="*/ 176 w 285"/>
                  <a:gd name="T17" fmla="*/ 137 h 42"/>
                  <a:gd name="T18" fmla="*/ 8 w 285"/>
                  <a:gd name="T19" fmla="*/ 86 h 42"/>
                  <a:gd name="T20" fmla="*/ 60 w 285"/>
                  <a:gd name="T21" fmla="*/ 56 h 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85" h="42">
                    <a:moveTo>
                      <a:pt x="15" y="14"/>
                    </a:moveTo>
                    <a:cubicBezTo>
                      <a:pt x="25" y="13"/>
                      <a:pt x="32" y="15"/>
                      <a:pt x="71" y="7"/>
                    </a:cubicBezTo>
                    <a:cubicBezTo>
                      <a:pt x="109" y="0"/>
                      <a:pt x="142" y="6"/>
                      <a:pt x="164" y="5"/>
                    </a:cubicBezTo>
                    <a:cubicBezTo>
                      <a:pt x="185" y="4"/>
                      <a:pt x="196" y="6"/>
                      <a:pt x="214" y="9"/>
                    </a:cubicBezTo>
                    <a:cubicBezTo>
                      <a:pt x="233" y="11"/>
                      <a:pt x="260" y="13"/>
                      <a:pt x="272" y="14"/>
                    </a:cubicBezTo>
                    <a:cubicBezTo>
                      <a:pt x="285" y="15"/>
                      <a:pt x="279" y="18"/>
                      <a:pt x="267" y="22"/>
                    </a:cubicBezTo>
                    <a:cubicBezTo>
                      <a:pt x="255" y="26"/>
                      <a:pt x="242" y="30"/>
                      <a:pt x="224" y="36"/>
                    </a:cubicBezTo>
                    <a:cubicBezTo>
                      <a:pt x="206" y="42"/>
                      <a:pt x="183" y="40"/>
                      <a:pt x="148" y="38"/>
                    </a:cubicBezTo>
                    <a:cubicBezTo>
                      <a:pt x="112" y="36"/>
                      <a:pt x="66" y="34"/>
                      <a:pt x="44" y="34"/>
                    </a:cubicBezTo>
                    <a:cubicBezTo>
                      <a:pt x="22" y="34"/>
                      <a:pt x="0" y="31"/>
                      <a:pt x="2" y="21"/>
                    </a:cubicBezTo>
                    <a:cubicBezTo>
                      <a:pt x="2" y="14"/>
                      <a:pt x="9" y="15"/>
                      <a:pt x="15" y="14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0" name="Freeform 2230">
                <a:extLst>
                  <a:ext uri="{FF2B5EF4-FFF2-40B4-BE49-F238E27FC236}">
                    <a16:creationId xmlns:a16="http://schemas.microsoft.com/office/drawing/2014/main" id="{50375085-2D4B-70C4-3846-48135FE5F6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" y="847"/>
                <a:ext cx="127" cy="27"/>
              </a:xfrm>
              <a:custGeom>
                <a:avLst/>
                <a:gdLst>
                  <a:gd name="T0" fmla="*/ 0 w 80"/>
                  <a:gd name="T1" fmla="*/ 64 h 17"/>
                  <a:gd name="T2" fmla="*/ 321 w 80"/>
                  <a:gd name="T3" fmla="*/ 52 h 17"/>
                  <a:gd name="T4" fmla="*/ 219 w 80"/>
                  <a:gd name="T5" fmla="*/ 56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0" h="17">
                    <a:moveTo>
                      <a:pt x="0" y="16"/>
                    </a:moveTo>
                    <a:cubicBezTo>
                      <a:pt x="27" y="17"/>
                      <a:pt x="55" y="0"/>
                      <a:pt x="80" y="13"/>
                    </a:cubicBezTo>
                    <a:cubicBezTo>
                      <a:pt x="72" y="10"/>
                      <a:pt x="63" y="12"/>
                      <a:pt x="55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1" name="Freeform 2231">
                <a:extLst>
                  <a:ext uri="{FF2B5EF4-FFF2-40B4-BE49-F238E27FC236}">
                    <a16:creationId xmlns:a16="http://schemas.microsoft.com/office/drawing/2014/main" id="{CD550711-9505-9328-7252-CD87DA3A49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" y="863"/>
                <a:ext cx="113" cy="35"/>
              </a:xfrm>
              <a:custGeom>
                <a:avLst/>
                <a:gdLst>
                  <a:gd name="T0" fmla="*/ 0 w 71"/>
                  <a:gd name="T1" fmla="*/ 73 h 22"/>
                  <a:gd name="T2" fmla="*/ 170 w 71"/>
                  <a:gd name="T3" fmla="*/ 68 h 22"/>
                  <a:gd name="T4" fmla="*/ 286 w 71"/>
                  <a:gd name="T5" fmla="*/ 13 h 22"/>
                  <a:gd name="T6" fmla="*/ 115 w 71"/>
                  <a:gd name="T7" fmla="*/ 0 h 22"/>
                  <a:gd name="T8" fmla="*/ 142 w 71"/>
                  <a:gd name="T9" fmla="*/ 60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1" h="22">
                    <a:moveTo>
                      <a:pt x="0" y="18"/>
                    </a:moveTo>
                    <a:cubicBezTo>
                      <a:pt x="13" y="22"/>
                      <a:pt x="29" y="21"/>
                      <a:pt x="42" y="17"/>
                    </a:cubicBezTo>
                    <a:cubicBezTo>
                      <a:pt x="49" y="15"/>
                      <a:pt x="68" y="10"/>
                      <a:pt x="71" y="3"/>
                    </a:cubicBezTo>
                    <a:cubicBezTo>
                      <a:pt x="56" y="2"/>
                      <a:pt x="43" y="6"/>
                      <a:pt x="28" y="0"/>
                    </a:cubicBezTo>
                    <a:cubicBezTo>
                      <a:pt x="34" y="5"/>
                      <a:pt x="43" y="6"/>
                      <a:pt x="35" y="15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2" name="Oval 2232">
                <a:extLst>
                  <a:ext uri="{FF2B5EF4-FFF2-40B4-BE49-F238E27FC236}">
                    <a16:creationId xmlns:a16="http://schemas.microsoft.com/office/drawing/2014/main" id="{7BEB5AEA-7985-49D9-ED3F-BAAD64B1E6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1" y="871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3" name="Oval 2233">
                <a:extLst>
                  <a:ext uri="{FF2B5EF4-FFF2-40B4-BE49-F238E27FC236}">
                    <a16:creationId xmlns:a16="http://schemas.microsoft.com/office/drawing/2014/main" id="{9AC116C7-A6D8-4D97-DF10-95E06D203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6" y="866"/>
                <a:ext cx="48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4" name="Oval 2234">
                <a:extLst>
                  <a:ext uri="{FF2B5EF4-FFF2-40B4-BE49-F238E27FC236}">
                    <a16:creationId xmlns:a16="http://schemas.microsoft.com/office/drawing/2014/main" id="{D80DC88B-57A9-AE2F-D8EB-98398C1AE5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9" y="869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5" name="Freeform 2235">
                <a:extLst>
                  <a:ext uri="{FF2B5EF4-FFF2-40B4-BE49-F238E27FC236}">
                    <a16:creationId xmlns:a16="http://schemas.microsoft.com/office/drawing/2014/main" id="{B26B612F-7E0B-F35B-3A52-F58FFFE61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" y="872"/>
                <a:ext cx="36" cy="13"/>
              </a:xfrm>
              <a:custGeom>
                <a:avLst/>
                <a:gdLst>
                  <a:gd name="T0" fmla="*/ 0 w 23"/>
                  <a:gd name="T1" fmla="*/ 21 h 8"/>
                  <a:gd name="T2" fmla="*/ 5 w 23"/>
                  <a:gd name="T3" fmla="*/ 26 h 8"/>
                  <a:gd name="T4" fmla="*/ 42 w 23"/>
                  <a:gd name="T5" fmla="*/ 34 h 8"/>
                  <a:gd name="T6" fmla="*/ 88 w 23"/>
                  <a:gd name="T7" fmla="*/ 13 h 8"/>
                  <a:gd name="T8" fmla="*/ 88 w 23"/>
                  <a:gd name="T9" fmla="*/ 8 h 8"/>
                  <a:gd name="T10" fmla="*/ 49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1" y="6"/>
                    </a:cubicBezTo>
                    <a:cubicBezTo>
                      <a:pt x="3" y="7"/>
                      <a:pt x="7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3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6" name="Oval 2236">
                <a:extLst>
                  <a:ext uri="{FF2B5EF4-FFF2-40B4-BE49-F238E27FC236}">
                    <a16:creationId xmlns:a16="http://schemas.microsoft.com/office/drawing/2014/main" id="{F9E13985-06DD-E739-0498-A382615F4A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2" y="87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7" name="Oval 2237">
                <a:extLst>
                  <a:ext uri="{FF2B5EF4-FFF2-40B4-BE49-F238E27FC236}">
                    <a16:creationId xmlns:a16="http://schemas.microsoft.com/office/drawing/2014/main" id="{0AA4359E-4DC7-BDE4-746C-E2A5E4A99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8" y="87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8" name="Freeform 2238">
                <a:extLst>
                  <a:ext uri="{FF2B5EF4-FFF2-40B4-BE49-F238E27FC236}">
                    <a16:creationId xmlns:a16="http://schemas.microsoft.com/office/drawing/2014/main" id="{B7BF09AC-71FC-9479-628A-860CCAADE1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" y="879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5" y="4"/>
                      <a:pt x="13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9" name="Freeform 2239">
                <a:extLst>
                  <a:ext uri="{FF2B5EF4-FFF2-40B4-BE49-F238E27FC236}">
                    <a16:creationId xmlns:a16="http://schemas.microsoft.com/office/drawing/2014/main" id="{D12178E2-4F62-0BF0-0FA1-EE312FC45F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" y="842"/>
                <a:ext cx="452" cy="67"/>
              </a:xfrm>
              <a:custGeom>
                <a:avLst/>
                <a:gdLst>
                  <a:gd name="T0" fmla="*/ 60 w 285"/>
                  <a:gd name="T1" fmla="*/ 56 h 42"/>
                  <a:gd name="T2" fmla="*/ 284 w 285"/>
                  <a:gd name="T3" fmla="*/ 29 h 42"/>
                  <a:gd name="T4" fmla="*/ 653 w 285"/>
                  <a:gd name="T5" fmla="*/ 21 h 42"/>
                  <a:gd name="T6" fmla="*/ 853 w 285"/>
                  <a:gd name="T7" fmla="*/ 35 h 42"/>
                  <a:gd name="T8" fmla="*/ 1085 w 285"/>
                  <a:gd name="T9" fmla="*/ 56 h 42"/>
                  <a:gd name="T10" fmla="*/ 1064 w 285"/>
                  <a:gd name="T11" fmla="*/ 89 h 42"/>
                  <a:gd name="T12" fmla="*/ 893 w 285"/>
                  <a:gd name="T13" fmla="*/ 145 h 42"/>
                  <a:gd name="T14" fmla="*/ 592 w 285"/>
                  <a:gd name="T15" fmla="*/ 155 h 42"/>
                  <a:gd name="T16" fmla="*/ 176 w 285"/>
                  <a:gd name="T17" fmla="*/ 137 h 42"/>
                  <a:gd name="T18" fmla="*/ 8 w 285"/>
                  <a:gd name="T19" fmla="*/ 86 h 42"/>
                  <a:gd name="T20" fmla="*/ 60 w 285"/>
                  <a:gd name="T21" fmla="*/ 56 h 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85" h="42">
                    <a:moveTo>
                      <a:pt x="15" y="14"/>
                    </a:moveTo>
                    <a:cubicBezTo>
                      <a:pt x="25" y="13"/>
                      <a:pt x="32" y="15"/>
                      <a:pt x="71" y="7"/>
                    </a:cubicBezTo>
                    <a:cubicBezTo>
                      <a:pt x="109" y="0"/>
                      <a:pt x="142" y="6"/>
                      <a:pt x="164" y="5"/>
                    </a:cubicBezTo>
                    <a:cubicBezTo>
                      <a:pt x="185" y="4"/>
                      <a:pt x="196" y="6"/>
                      <a:pt x="214" y="9"/>
                    </a:cubicBezTo>
                    <a:cubicBezTo>
                      <a:pt x="233" y="11"/>
                      <a:pt x="260" y="13"/>
                      <a:pt x="272" y="14"/>
                    </a:cubicBezTo>
                    <a:cubicBezTo>
                      <a:pt x="285" y="15"/>
                      <a:pt x="279" y="18"/>
                      <a:pt x="267" y="22"/>
                    </a:cubicBezTo>
                    <a:cubicBezTo>
                      <a:pt x="255" y="26"/>
                      <a:pt x="242" y="30"/>
                      <a:pt x="224" y="36"/>
                    </a:cubicBezTo>
                    <a:cubicBezTo>
                      <a:pt x="206" y="42"/>
                      <a:pt x="183" y="40"/>
                      <a:pt x="148" y="38"/>
                    </a:cubicBezTo>
                    <a:cubicBezTo>
                      <a:pt x="112" y="36"/>
                      <a:pt x="66" y="34"/>
                      <a:pt x="44" y="34"/>
                    </a:cubicBezTo>
                    <a:cubicBezTo>
                      <a:pt x="22" y="34"/>
                      <a:pt x="0" y="31"/>
                      <a:pt x="2" y="21"/>
                    </a:cubicBezTo>
                    <a:cubicBezTo>
                      <a:pt x="2" y="14"/>
                      <a:pt x="9" y="15"/>
                      <a:pt x="15" y="1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0" name="Freeform 2240">
                <a:extLst>
                  <a:ext uri="{FF2B5EF4-FFF2-40B4-BE49-F238E27FC236}">
                    <a16:creationId xmlns:a16="http://schemas.microsoft.com/office/drawing/2014/main" id="{0365D1A1-7E3A-C108-B277-BFEDC54E7B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82"/>
                <a:ext cx="442" cy="87"/>
              </a:xfrm>
              <a:custGeom>
                <a:avLst/>
                <a:gdLst>
                  <a:gd name="T0" fmla="*/ 851 w 279"/>
                  <a:gd name="T1" fmla="*/ 117 h 55"/>
                  <a:gd name="T2" fmla="*/ 577 w 279"/>
                  <a:gd name="T3" fmla="*/ 33 h 55"/>
                  <a:gd name="T4" fmla="*/ 274 w 279"/>
                  <a:gd name="T5" fmla="*/ 21 h 55"/>
                  <a:gd name="T6" fmla="*/ 0 w 279"/>
                  <a:gd name="T7" fmla="*/ 33 h 55"/>
                  <a:gd name="T8" fmla="*/ 0 w 279"/>
                  <a:gd name="T9" fmla="*/ 163 h 55"/>
                  <a:gd name="T10" fmla="*/ 401 w 279"/>
                  <a:gd name="T11" fmla="*/ 198 h 55"/>
                  <a:gd name="T12" fmla="*/ 843 w 279"/>
                  <a:gd name="T13" fmla="*/ 198 h 55"/>
                  <a:gd name="T14" fmla="*/ 1084 w 279"/>
                  <a:gd name="T15" fmla="*/ 165 h 55"/>
                  <a:gd name="T16" fmla="*/ 851 w 279"/>
                  <a:gd name="T17" fmla="*/ 117 h 5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9" h="55">
                    <a:moveTo>
                      <a:pt x="214" y="30"/>
                    </a:moveTo>
                    <a:cubicBezTo>
                      <a:pt x="185" y="23"/>
                      <a:pt x="169" y="17"/>
                      <a:pt x="145" y="8"/>
                    </a:cubicBezTo>
                    <a:cubicBezTo>
                      <a:pt x="120" y="0"/>
                      <a:pt x="100" y="4"/>
                      <a:pt x="69" y="5"/>
                    </a:cubicBezTo>
                    <a:cubicBezTo>
                      <a:pt x="41" y="6"/>
                      <a:pt x="20" y="4"/>
                      <a:pt x="0" y="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37" y="41"/>
                      <a:pt x="63" y="46"/>
                      <a:pt x="101" y="50"/>
                    </a:cubicBezTo>
                    <a:cubicBezTo>
                      <a:pt x="141" y="55"/>
                      <a:pt x="193" y="54"/>
                      <a:pt x="212" y="50"/>
                    </a:cubicBezTo>
                    <a:cubicBezTo>
                      <a:pt x="231" y="47"/>
                      <a:pt x="266" y="49"/>
                      <a:pt x="273" y="42"/>
                    </a:cubicBezTo>
                    <a:cubicBezTo>
                      <a:pt x="279" y="36"/>
                      <a:pt x="243" y="38"/>
                      <a:pt x="214" y="3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1" name="Freeform 2241">
                <a:extLst>
                  <a:ext uri="{FF2B5EF4-FFF2-40B4-BE49-F238E27FC236}">
                    <a16:creationId xmlns:a16="http://schemas.microsoft.com/office/drawing/2014/main" id="{89FAE0C7-F675-15EB-41D8-B46264A524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" y="795"/>
                <a:ext cx="145" cy="21"/>
              </a:xfrm>
              <a:custGeom>
                <a:avLst/>
                <a:gdLst>
                  <a:gd name="T0" fmla="*/ 0 w 92"/>
                  <a:gd name="T1" fmla="*/ 29 h 13"/>
                  <a:gd name="T2" fmla="*/ 172 w 92"/>
                  <a:gd name="T3" fmla="*/ 13 h 13"/>
                  <a:gd name="T4" fmla="*/ 361 w 92"/>
                  <a:gd name="T5" fmla="*/ 0 h 13"/>
                  <a:gd name="T6" fmla="*/ 243 w 92"/>
                  <a:gd name="T7" fmla="*/ 21 h 13"/>
                  <a:gd name="T8" fmla="*/ 143 w 92"/>
                  <a:gd name="T9" fmla="*/ 42 h 13"/>
                  <a:gd name="T10" fmla="*/ 68 w 92"/>
                  <a:gd name="T11" fmla="*/ 39 h 13"/>
                  <a:gd name="T12" fmla="*/ 5 w 92"/>
                  <a:gd name="T13" fmla="*/ 47 h 1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2" h="13">
                    <a:moveTo>
                      <a:pt x="0" y="7"/>
                    </a:moveTo>
                    <a:cubicBezTo>
                      <a:pt x="15" y="4"/>
                      <a:pt x="29" y="3"/>
                      <a:pt x="44" y="3"/>
                    </a:cubicBezTo>
                    <a:cubicBezTo>
                      <a:pt x="60" y="4"/>
                      <a:pt x="76" y="0"/>
                      <a:pt x="92" y="0"/>
                    </a:cubicBezTo>
                    <a:cubicBezTo>
                      <a:pt x="82" y="3"/>
                      <a:pt x="72" y="3"/>
                      <a:pt x="62" y="5"/>
                    </a:cubicBezTo>
                    <a:cubicBezTo>
                      <a:pt x="54" y="7"/>
                      <a:pt x="46" y="10"/>
                      <a:pt x="37" y="10"/>
                    </a:cubicBezTo>
                    <a:cubicBezTo>
                      <a:pt x="31" y="10"/>
                      <a:pt x="24" y="8"/>
                      <a:pt x="17" y="9"/>
                    </a:cubicBezTo>
                    <a:cubicBezTo>
                      <a:pt x="12" y="9"/>
                      <a:pt x="4" y="13"/>
                      <a:pt x="1" y="11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2" name="Freeform 2242">
                <a:extLst>
                  <a:ext uri="{FF2B5EF4-FFF2-40B4-BE49-F238E27FC236}">
                    <a16:creationId xmlns:a16="http://schemas.microsoft.com/office/drawing/2014/main" id="{6382231A-97BA-D6B5-A3AE-1CFB58124B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" y="830"/>
                <a:ext cx="132" cy="25"/>
              </a:xfrm>
              <a:custGeom>
                <a:avLst/>
                <a:gdLst>
                  <a:gd name="T0" fmla="*/ 0 w 83"/>
                  <a:gd name="T1" fmla="*/ 61 h 16"/>
                  <a:gd name="T2" fmla="*/ 192 w 83"/>
                  <a:gd name="T3" fmla="*/ 47 h 16"/>
                  <a:gd name="T4" fmla="*/ 334 w 83"/>
                  <a:gd name="T5" fmla="*/ 31 h 16"/>
                  <a:gd name="T6" fmla="*/ 170 w 83"/>
                  <a:gd name="T7" fmla="*/ 0 h 16"/>
                  <a:gd name="T8" fmla="*/ 192 w 83"/>
                  <a:gd name="T9" fmla="*/ 20 h 16"/>
                  <a:gd name="T10" fmla="*/ 170 w 83"/>
                  <a:gd name="T11" fmla="*/ 31 h 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3" h="16">
                    <a:moveTo>
                      <a:pt x="0" y="16"/>
                    </a:moveTo>
                    <a:cubicBezTo>
                      <a:pt x="16" y="16"/>
                      <a:pt x="32" y="13"/>
                      <a:pt x="48" y="12"/>
                    </a:cubicBezTo>
                    <a:cubicBezTo>
                      <a:pt x="57" y="12"/>
                      <a:pt x="77" y="14"/>
                      <a:pt x="83" y="8"/>
                    </a:cubicBezTo>
                    <a:cubicBezTo>
                      <a:pt x="72" y="1"/>
                      <a:pt x="55" y="6"/>
                      <a:pt x="42" y="0"/>
                    </a:cubicBezTo>
                    <a:cubicBezTo>
                      <a:pt x="44" y="0"/>
                      <a:pt x="47" y="3"/>
                      <a:pt x="48" y="5"/>
                    </a:cubicBezTo>
                    <a:cubicBezTo>
                      <a:pt x="46" y="6"/>
                      <a:pt x="44" y="8"/>
                      <a:pt x="42" y="8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3" name="Oval 2243">
                <a:extLst>
                  <a:ext uri="{FF2B5EF4-FFF2-40B4-BE49-F238E27FC236}">
                    <a16:creationId xmlns:a16="http://schemas.microsoft.com/office/drawing/2014/main" id="{1995D326-613B-E7B7-D5F7-DD2D5B4D82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5" y="820"/>
                <a:ext cx="46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4" name="Oval 2244">
                <a:extLst>
                  <a:ext uri="{FF2B5EF4-FFF2-40B4-BE49-F238E27FC236}">
                    <a16:creationId xmlns:a16="http://schemas.microsoft.com/office/drawing/2014/main" id="{91CB042D-B480-516E-2EA8-3DD1484B80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817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5" name="Oval 2245">
                <a:extLst>
                  <a:ext uri="{FF2B5EF4-FFF2-40B4-BE49-F238E27FC236}">
                    <a16:creationId xmlns:a16="http://schemas.microsoft.com/office/drawing/2014/main" id="{7F7956AA-0576-B3D2-D5A5-6C7CE4E83B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" y="819"/>
                <a:ext cx="47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6" name="Freeform 2246">
                <a:extLst>
                  <a:ext uri="{FF2B5EF4-FFF2-40B4-BE49-F238E27FC236}">
                    <a16:creationId xmlns:a16="http://schemas.microsoft.com/office/drawing/2014/main" id="{218B44B9-6E3E-0612-B645-236305180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" y="823"/>
                <a:ext cx="36" cy="13"/>
              </a:xfrm>
              <a:custGeom>
                <a:avLst/>
                <a:gdLst>
                  <a:gd name="T0" fmla="*/ 0 w 23"/>
                  <a:gd name="T1" fmla="*/ 21 h 8"/>
                  <a:gd name="T2" fmla="*/ 5 w 23"/>
                  <a:gd name="T3" fmla="*/ 26 h 8"/>
                  <a:gd name="T4" fmla="*/ 42 w 23"/>
                  <a:gd name="T5" fmla="*/ 34 h 8"/>
                  <a:gd name="T6" fmla="*/ 88 w 23"/>
                  <a:gd name="T7" fmla="*/ 13 h 8"/>
                  <a:gd name="T8" fmla="*/ 88 w 23"/>
                  <a:gd name="T9" fmla="*/ 8 h 8"/>
                  <a:gd name="T10" fmla="*/ 49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1" y="5"/>
                      <a:pt x="1" y="6"/>
                    </a:cubicBezTo>
                    <a:cubicBezTo>
                      <a:pt x="3" y="7"/>
                      <a:pt x="7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7" name="Oval 2247">
                <a:extLst>
                  <a:ext uri="{FF2B5EF4-FFF2-40B4-BE49-F238E27FC236}">
                    <a16:creationId xmlns:a16="http://schemas.microsoft.com/office/drawing/2014/main" id="{221FDD8A-8FBA-1A6E-5A0E-385CAA39AF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4" y="82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8" name="Freeform 2248">
                <a:extLst>
                  <a:ext uri="{FF2B5EF4-FFF2-40B4-BE49-F238E27FC236}">
                    <a16:creationId xmlns:a16="http://schemas.microsoft.com/office/drawing/2014/main" id="{5A075877-8474-A12B-E520-8A7B867737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9" y="830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3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5" y="5"/>
                      <a:pt x="0" y="3"/>
                    </a:cubicBezTo>
                    <a:cubicBezTo>
                      <a:pt x="4" y="3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9" name="Freeform 2249">
                <a:extLst>
                  <a:ext uri="{FF2B5EF4-FFF2-40B4-BE49-F238E27FC236}">
                    <a16:creationId xmlns:a16="http://schemas.microsoft.com/office/drawing/2014/main" id="{E71D3F81-6BC0-A0FC-2123-A2274C147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82"/>
                <a:ext cx="442" cy="87"/>
              </a:xfrm>
              <a:custGeom>
                <a:avLst/>
                <a:gdLst>
                  <a:gd name="T0" fmla="*/ 0 w 279"/>
                  <a:gd name="T1" fmla="*/ 163 h 55"/>
                  <a:gd name="T2" fmla="*/ 401 w 279"/>
                  <a:gd name="T3" fmla="*/ 198 h 55"/>
                  <a:gd name="T4" fmla="*/ 843 w 279"/>
                  <a:gd name="T5" fmla="*/ 198 h 55"/>
                  <a:gd name="T6" fmla="*/ 1084 w 279"/>
                  <a:gd name="T7" fmla="*/ 165 h 55"/>
                  <a:gd name="T8" fmla="*/ 851 w 279"/>
                  <a:gd name="T9" fmla="*/ 117 h 55"/>
                  <a:gd name="T10" fmla="*/ 577 w 279"/>
                  <a:gd name="T11" fmla="*/ 33 h 55"/>
                  <a:gd name="T12" fmla="*/ 274 w 279"/>
                  <a:gd name="T13" fmla="*/ 21 h 55"/>
                  <a:gd name="T14" fmla="*/ 0 w 279"/>
                  <a:gd name="T15" fmla="*/ 33 h 5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79" h="55">
                    <a:moveTo>
                      <a:pt x="0" y="41"/>
                    </a:moveTo>
                    <a:cubicBezTo>
                      <a:pt x="37" y="41"/>
                      <a:pt x="63" y="46"/>
                      <a:pt x="101" y="50"/>
                    </a:cubicBezTo>
                    <a:cubicBezTo>
                      <a:pt x="141" y="55"/>
                      <a:pt x="193" y="54"/>
                      <a:pt x="212" y="50"/>
                    </a:cubicBezTo>
                    <a:cubicBezTo>
                      <a:pt x="231" y="47"/>
                      <a:pt x="266" y="49"/>
                      <a:pt x="273" y="42"/>
                    </a:cubicBezTo>
                    <a:cubicBezTo>
                      <a:pt x="279" y="36"/>
                      <a:pt x="243" y="38"/>
                      <a:pt x="214" y="30"/>
                    </a:cubicBezTo>
                    <a:cubicBezTo>
                      <a:pt x="185" y="23"/>
                      <a:pt x="169" y="17"/>
                      <a:pt x="145" y="8"/>
                    </a:cubicBezTo>
                    <a:cubicBezTo>
                      <a:pt x="120" y="0"/>
                      <a:pt x="100" y="4"/>
                      <a:pt x="69" y="5"/>
                    </a:cubicBezTo>
                    <a:cubicBezTo>
                      <a:pt x="41" y="6"/>
                      <a:pt x="20" y="4"/>
                      <a:pt x="0" y="8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0" name="Freeform 2250">
                <a:extLst>
                  <a:ext uri="{FF2B5EF4-FFF2-40B4-BE49-F238E27FC236}">
                    <a16:creationId xmlns:a16="http://schemas.microsoft.com/office/drawing/2014/main" id="{ECA8FCC3-D96A-D17C-E1FA-AD0630018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852"/>
                <a:ext cx="405" cy="82"/>
              </a:xfrm>
              <a:custGeom>
                <a:avLst/>
                <a:gdLst>
                  <a:gd name="T0" fmla="*/ 876 w 256"/>
                  <a:gd name="T1" fmla="*/ 107 h 52"/>
                  <a:gd name="T2" fmla="*/ 631 w 256"/>
                  <a:gd name="T3" fmla="*/ 62 h 52"/>
                  <a:gd name="T4" fmla="*/ 278 w 256"/>
                  <a:gd name="T5" fmla="*/ 22 h 52"/>
                  <a:gd name="T6" fmla="*/ 0 w 256"/>
                  <a:gd name="T7" fmla="*/ 5 h 52"/>
                  <a:gd name="T8" fmla="*/ 0 w 256"/>
                  <a:gd name="T9" fmla="*/ 177 h 52"/>
                  <a:gd name="T10" fmla="*/ 495 w 256"/>
                  <a:gd name="T11" fmla="*/ 191 h 52"/>
                  <a:gd name="T12" fmla="*/ 748 w 256"/>
                  <a:gd name="T13" fmla="*/ 191 h 52"/>
                  <a:gd name="T14" fmla="*/ 911 w 256"/>
                  <a:gd name="T15" fmla="*/ 164 h 52"/>
                  <a:gd name="T16" fmla="*/ 1014 w 256"/>
                  <a:gd name="T17" fmla="*/ 142 h 52"/>
                  <a:gd name="T18" fmla="*/ 876 w 256"/>
                  <a:gd name="T19" fmla="*/ 107 h 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56" h="52">
                    <a:moveTo>
                      <a:pt x="221" y="27"/>
                    </a:moveTo>
                    <a:cubicBezTo>
                      <a:pt x="201" y="24"/>
                      <a:pt x="188" y="18"/>
                      <a:pt x="159" y="16"/>
                    </a:cubicBezTo>
                    <a:cubicBezTo>
                      <a:pt x="131" y="14"/>
                      <a:pt x="98" y="10"/>
                      <a:pt x="70" y="6"/>
                    </a:cubicBezTo>
                    <a:cubicBezTo>
                      <a:pt x="46" y="2"/>
                      <a:pt x="23" y="0"/>
                      <a:pt x="0" y="1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47" y="44"/>
                      <a:pt x="95" y="48"/>
                      <a:pt x="125" y="49"/>
                    </a:cubicBezTo>
                    <a:cubicBezTo>
                      <a:pt x="157" y="50"/>
                      <a:pt x="166" y="52"/>
                      <a:pt x="189" y="49"/>
                    </a:cubicBezTo>
                    <a:cubicBezTo>
                      <a:pt x="198" y="48"/>
                      <a:pt x="219" y="44"/>
                      <a:pt x="230" y="42"/>
                    </a:cubicBezTo>
                    <a:cubicBezTo>
                      <a:pt x="244" y="40"/>
                      <a:pt x="256" y="39"/>
                      <a:pt x="256" y="36"/>
                    </a:cubicBezTo>
                    <a:cubicBezTo>
                      <a:pt x="254" y="29"/>
                      <a:pt x="242" y="31"/>
                      <a:pt x="221" y="27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1" name="Freeform 2251">
                <a:extLst>
                  <a:ext uri="{FF2B5EF4-FFF2-40B4-BE49-F238E27FC236}">
                    <a16:creationId xmlns:a16="http://schemas.microsoft.com/office/drawing/2014/main" id="{6F2AA790-DCEF-A3A6-8947-1F1A9C04BB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" y="863"/>
                <a:ext cx="97" cy="16"/>
              </a:xfrm>
              <a:custGeom>
                <a:avLst/>
                <a:gdLst>
                  <a:gd name="T0" fmla="*/ 0 w 61"/>
                  <a:gd name="T1" fmla="*/ 5 h 10"/>
                  <a:gd name="T2" fmla="*/ 142 w 61"/>
                  <a:gd name="T3" fmla="*/ 5 h 10"/>
                  <a:gd name="T4" fmla="*/ 245 w 61"/>
                  <a:gd name="T5" fmla="*/ 34 h 10"/>
                  <a:gd name="T6" fmla="*/ 5 w 61"/>
                  <a:gd name="T7" fmla="*/ 42 h 1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1" h="10">
                    <a:moveTo>
                      <a:pt x="0" y="1"/>
                    </a:moveTo>
                    <a:cubicBezTo>
                      <a:pt x="11" y="3"/>
                      <a:pt x="24" y="0"/>
                      <a:pt x="35" y="1"/>
                    </a:cubicBezTo>
                    <a:cubicBezTo>
                      <a:pt x="44" y="3"/>
                      <a:pt x="52" y="6"/>
                      <a:pt x="61" y="8"/>
                    </a:cubicBezTo>
                    <a:cubicBezTo>
                      <a:pt x="41" y="7"/>
                      <a:pt x="20" y="7"/>
                      <a:pt x="1" y="10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2" name="Freeform 2252">
                <a:extLst>
                  <a:ext uri="{FF2B5EF4-FFF2-40B4-BE49-F238E27FC236}">
                    <a16:creationId xmlns:a16="http://schemas.microsoft.com/office/drawing/2014/main" id="{2A47791A-2BEC-DA00-9358-2D25C0687D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" y="895"/>
                <a:ext cx="145" cy="31"/>
              </a:xfrm>
              <a:custGeom>
                <a:avLst/>
                <a:gdLst>
                  <a:gd name="T0" fmla="*/ 0 w 92"/>
                  <a:gd name="T1" fmla="*/ 56 h 20"/>
                  <a:gd name="T2" fmla="*/ 219 w 92"/>
                  <a:gd name="T3" fmla="*/ 62 h 20"/>
                  <a:gd name="T4" fmla="*/ 361 w 92"/>
                  <a:gd name="T5" fmla="*/ 29 h 20"/>
                  <a:gd name="T6" fmla="*/ 224 w 92"/>
                  <a:gd name="T7" fmla="*/ 0 h 20"/>
                  <a:gd name="T8" fmla="*/ 208 w 92"/>
                  <a:gd name="T9" fmla="*/ 48 h 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2" h="20">
                    <a:moveTo>
                      <a:pt x="0" y="15"/>
                    </a:moveTo>
                    <a:cubicBezTo>
                      <a:pt x="16" y="20"/>
                      <a:pt x="39" y="20"/>
                      <a:pt x="56" y="17"/>
                    </a:cubicBezTo>
                    <a:cubicBezTo>
                      <a:pt x="68" y="15"/>
                      <a:pt x="81" y="7"/>
                      <a:pt x="92" y="8"/>
                    </a:cubicBezTo>
                    <a:cubicBezTo>
                      <a:pt x="81" y="4"/>
                      <a:pt x="69" y="2"/>
                      <a:pt x="57" y="0"/>
                    </a:cubicBezTo>
                    <a:cubicBezTo>
                      <a:pt x="71" y="2"/>
                      <a:pt x="60" y="10"/>
                      <a:pt x="53" y="13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3" name="Oval 2253">
                <a:extLst>
                  <a:ext uri="{FF2B5EF4-FFF2-40B4-BE49-F238E27FC236}">
                    <a16:creationId xmlns:a16="http://schemas.microsoft.com/office/drawing/2014/main" id="{EB90F1E4-0843-4C19-8A95-B57AAB4021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5" y="890"/>
                <a:ext cx="56" cy="20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4" name="Oval 2254">
                <a:extLst>
                  <a:ext uri="{FF2B5EF4-FFF2-40B4-BE49-F238E27FC236}">
                    <a16:creationId xmlns:a16="http://schemas.microsoft.com/office/drawing/2014/main" id="{BDA315A3-E8D9-2420-57E5-8A20FCDBB8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9" y="885"/>
                <a:ext cx="55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5" name="Oval 2255">
                <a:extLst>
                  <a:ext uri="{FF2B5EF4-FFF2-40B4-BE49-F238E27FC236}">
                    <a16:creationId xmlns:a16="http://schemas.microsoft.com/office/drawing/2014/main" id="{290217B5-6653-277C-7FD0-0CF0E00B64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2" y="888"/>
                <a:ext cx="56" cy="21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6" name="Freeform 2256">
                <a:extLst>
                  <a:ext uri="{FF2B5EF4-FFF2-40B4-BE49-F238E27FC236}">
                    <a16:creationId xmlns:a16="http://schemas.microsoft.com/office/drawing/2014/main" id="{640AC836-28CE-14B1-CB3E-045C234276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" y="893"/>
                <a:ext cx="41" cy="14"/>
              </a:xfrm>
              <a:custGeom>
                <a:avLst/>
                <a:gdLst>
                  <a:gd name="T0" fmla="*/ 0 w 26"/>
                  <a:gd name="T1" fmla="*/ 19 h 9"/>
                  <a:gd name="T2" fmla="*/ 0 w 26"/>
                  <a:gd name="T3" fmla="*/ 26 h 9"/>
                  <a:gd name="T4" fmla="*/ 47 w 26"/>
                  <a:gd name="T5" fmla="*/ 34 h 9"/>
                  <a:gd name="T6" fmla="*/ 103 w 26"/>
                  <a:gd name="T7" fmla="*/ 14 h 9"/>
                  <a:gd name="T8" fmla="*/ 103 w 26"/>
                  <a:gd name="T9" fmla="*/ 12 h 9"/>
                  <a:gd name="T10" fmla="*/ 55 w 26"/>
                  <a:gd name="T11" fmla="*/ 0 h 9"/>
                  <a:gd name="T12" fmla="*/ 0 w 26"/>
                  <a:gd name="T13" fmla="*/ 19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9">
                    <a:moveTo>
                      <a:pt x="0" y="5"/>
                    </a:moveTo>
                    <a:cubicBezTo>
                      <a:pt x="0" y="6"/>
                      <a:pt x="0" y="6"/>
                      <a:pt x="0" y="7"/>
                    </a:cubicBezTo>
                    <a:cubicBezTo>
                      <a:pt x="3" y="8"/>
                      <a:pt x="7" y="9"/>
                      <a:pt x="12" y="9"/>
                    </a:cubicBezTo>
                    <a:cubicBezTo>
                      <a:pt x="20" y="9"/>
                      <a:pt x="26" y="7"/>
                      <a:pt x="26" y="4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3" y="1"/>
                      <a:pt x="19" y="0"/>
                      <a:pt x="14" y="0"/>
                    </a:cubicBezTo>
                    <a:cubicBezTo>
                      <a:pt x="6" y="0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7" name="Freeform 2257">
                <a:extLst>
                  <a:ext uri="{FF2B5EF4-FFF2-40B4-BE49-F238E27FC236}">
                    <a16:creationId xmlns:a16="http://schemas.microsoft.com/office/drawing/2014/main" id="{DC0509D8-340D-9476-E879-3A3501926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" y="899"/>
                <a:ext cx="30" cy="10"/>
              </a:xfrm>
              <a:custGeom>
                <a:avLst/>
                <a:gdLst>
                  <a:gd name="T0" fmla="*/ 74 w 19"/>
                  <a:gd name="T1" fmla="*/ 0 h 6"/>
                  <a:gd name="T2" fmla="*/ 0 w 19"/>
                  <a:gd name="T3" fmla="*/ 22 h 6"/>
                  <a:gd name="T4" fmla="*/ 74 w 19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6">
                    <a:moveTo>
                      <a:pt x="19" y="0"/>
                    </a:moveTo>
                    <a:cubicBezTo>
                      <a:pt x="16" y="5"/>
                      <a:pt x="6" y="6"/>
                      <a:pt x="0" y="5"/>
                    </a:cubicBezTo>
                    <a:cubicBezTo>
                      <a:pt x="5" y="4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8" name="Freeform 2258">
                <a:extLst>
                  <a:ext uri="{FF2B5EF4-FFF2-40B4-BE49-F238E27FC236}">
                    <a16:creationId xmlns:a16="http://schemas.microsoft.com/office/drawing/2014/main" id="{8B36E4B5-1F39-74A7-A327-280D70440F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852"/>
                <a:ext cx="405" cy="82"/>
              </a:xfrm>
              <a:custGeom>
                <a:avLst/>
                <a:gdLst>
                  <a:gd name="T0" fmla="*/ 0 w 256"/>
                  <a:gd name="T1" fmla="*/ 177 h 52"/>
                  <a:gd name="T2" fmla="*/ 495 w 256"/>
                  <a:gd name="T3" fmla="*/ 191 h 52"/>
                  <a:gd name="T4" fmla="*/ 748 w 256"/>
                  <a:gd name="T5" fmla="*/ 191 h 52"/>
                  <a:gd name="T6" fmla="*/ 911 w 256"/>
                  <a:gd name="T7" fmla="*/ 164 h 52"/>
                  <a:gd name="T8" fmla="*/ 1014 w 256"/>
                  <a:gd name="T9" fmla="*/ 142 h 52"/>
                  <a:gd name="T10" fmla="*/ 876 w 256"/>
                  <a:gd name="T11" fmla="*/ 107 h 52"/>
                  <a:gd name="T12" fmla="*/ 631 w 256"/>
                  <a:gd name="T13" fmla="*/ 62 h 52"/>
                  <a:gd name="T14" fmla="*/ 278 w 256"/>
                  <a:gd name="T15" fmla="*/ 22 h 52"/>
                  <a:gd name="T16" fmla="*/ 0 w 256"/>
                  <a:gd name="T17" fmla="*/ 5 h 5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56" h="52">
                    <a:moveTo>
                      <a:pt x="0" y="45"/>
                    </a:moveTo>
                    <a:cubicBezTo>
                      <a:pt x="47" y="44"/>
                      <a:pt x="95" y="48"/>
                      <a:pt x="125" y="49"/>
                    </a:cubicBezTo>
                    <a:cubicBezTo>
                      <a:pt x="157" y="50"/>
                      <a:pt x="166" y="52"/>
                      <a:pt x="189" y="49"/>
                    </a:cubicBezTo>
                    <a:cubicBezTo>
                      <a:pt x="198" y="48"/>
                      <a:pt x="219" y="44"/>
                      <a:pt x="230" y="42"/>
                    </a:cubicBezTo>
                    <a:cubicBezTo>
                      <a:pt x="244" y="40"/>
                      <a:pt x="256" y="39"/>
                      <a:pt x="256" y="36"/>
                    </a:cubicBezTo>
                    <a:cubicBezTo>
                      <a:pt x="254" y="29"/>
                      <a:pt x="242" y="31"/>
                      <a:pt x="221" y="27"/>
                    </a:cubicBezTo>
                    <a:cubicBezTo>
                      <a:pt x="201" y="24"/>
                      <a:pt x="188" y="18"/>
                      <a:pt x="159" y="16"/>
                    </a:cubicBezTo>
                    <a:cubicBezTo>
                      <a:pt x="131" y="14"/>
                      <a:pt x="98" y="10"/>
                      <a:pt x="70" y="6"/>
                    </a:cubicBezTo>
                    <a:cubicBezTo>
                      <a:pt x="46" y="2"/>
                      <a:pt x="23" y="0"/>
                      <a:pt x="0" y="1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9" name="Freeform 2259">
                <a:extLst>
                  <a:ext uri="{FF2B5EF4-FFF2-40B4-BE49-F238E27FC236}">
                    <a16:creationId xmlns:a16="http://schemas.microsoft.com/office/drawing/2014/main" id="{65A62299-37EB-CDE6-4925-847F9DB6D1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26"/>
                <a:ext cx="393" cy="79"/>
              </a:xfrm>
              <a:custGeom>
                <a:avLst/>
                <a:gdLst>
                  <a:gd name="T0" fmla="*/ 700 w 248"/>
                  <a:gd name="T1" fmla="*/ 52 h 50"/>
                  <a:gd name="T2" fmla="*/ 353 w 248"/>
                  <a:gd name="T3" fmla="*/ 13 h 50"/>
                  <a:gd name="T4" fmla="*/ 0 w 248"/>
                  <a:gd name="T5" fmla="*/ 0 h 50"/>
                  <a:gd name="T6" fmla="*/ 0 w 248"/>
                  <a:gd name="T7" fmla="*/ 182 h 50"/>
                  <a:gd name="T8" fmla="*/ 464 w 248"/>
                  <a:gd name="T9" fmla="*/ 155 h 50"/>
                  <a:gd name="T10" fmla="*/ 849 w 248"/>
                  <a:gd name="T11" fmla="*/ 190 h 50"/>
                  <a:gd name="T12" fmla="*/ 987 w 248"/>
                  <a:gd name="T13" fmla="*/ 158 h 50"/>
                  <a:gd name="T14" fmla="*/ 700 w 248"/>
                  <a:gd name="T15" fmla="*/ 52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48" h="50">
                    <a:moveTo>
                      <a:pt x="176" y="13"/>
                    </a:moveTo>
                    <a:cubicBezTo>
                      <a:pt x="153" y="7"/>
                      <a:pt x="110" y="6"/>
                      <a:pt x="89" y="3"/>
                    </a:cubicBezTo>
                    <a:cubicBezTo>
                      <a:pt x="70" y="0"/>
                      <a:pt x="24" y="0"/>
                      <a:pt x="0" y="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38" y="42"/>
                      <a:pt x="93" y="34"/>
                      <a:pt x="117" y="39"/>
                    </a:cubicBezTo>
                    <a:cubicBezTo>
                      <a:pt x="142" y="45"/>
                      <a:pt x="194" y="48"/>
                      <a:pt x="213" y="48"/>
                    </a:cubicBezTo>
                    <a:cubicBezTo>
                      <a:pt x="232" y="49"/>
                      <a:pt x="248" y="50"/>
                      <a:pt x="248" y="40"/>
                    </a:cubicBezTo>
                    <a:cubicBezTo>
                      <a:pt x="248" y="30"/>
                      <a:pt x="199" y="18"/>
                      <a:pt x="176" y="13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0" name="Freeform 2260">
                <a:extLst>
                  <a:ext uri="{FF2B5EF4-FFF2-40B4-BE49-F238E27FC236}">
                    <a16:creationId xmlns:a16="http://schemas.microsoft.com/office/drawing/2014/main" id="{31A3C013-0974-8A66-39C5-3DB67E976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" y="923"/>
                <a:ext cx="127" cy="25"/>
              </a:xfrm>
              <a:custGeom>
                <a:avLst/>
                <a:gdLst>
                  <a:gd name="T0" fmla="*/ 0 w 80"/>
                  <a:gd name="T1" fmla="*/ 39 h 16"/>
                  <a:gd name="T2" fmla="*/ 321 w 80"/>
                  <a:gd name="T3" fmla="*/ 48 h 16"/>
                  <a:gd name="T4" fmla="*/ 5 w 80"/>
                  <a:gd name="T5" fmla="*/ 61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0" h="16">
                    <a:moveTo>
                      <a:pt x="0" y="10"/>
                    </a:moveTo>
                    <a:cubicBezTo>
                      <a:pt x="26" y="10"/>
                      <a:pt x="56" y="0"/>
                      <a:pt x="80" y="13"/>
                    </a:cubicBezTo>
                    <a:cubicBezTo>
                      <a:pt x="59" y="4"/>
                      <a:pt x="22" y="5"/>
                      <a:pt x="1" y="1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1" name="Freeform 2261">
                <a:extLst>
                  <a:ext uri="{FF2B5EF4-FFF2-40B4-BE49-F238E27FC236}">
                    <a16:creationId xmlns:a16="http://schemas.microsoft.com/office/drawing/2014/main" id="{FD9E5CD9-3076-80F2-8A17-AC9CE02FEC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" y="966"/>
                <a:ext cx="154" cy="30"/>
              </a:xfrm>
              <a:custGeom>
                <a:avLst/>
                <a:gdLst>
                  <a:gd name="T0" fmla="*/ 0 w 97"/>
                  <a:gd name="T1" fmla="*/ 39 h 19"/>
                  <a:gd name="T2" fmla="*/ 218 w 97"/>
                  <a:gd name="T3" fmla="*/ 62 h 19"/>
                  <a:gd name="T4" fmla="*/ 387 w 97"/>
                  <a:gd name="T5" fmla="*/ 55 h 19"/>
                  <a:gd name="T6" fmla="*/ 265 w 97"/>
                  <a:gd name="T7" fmla="*/ 0 h 19"/>
                  <a:gd name="T8" fmla="*/ 284 w 97"/>
                  <a:gd name="T9" fmla="*/ 33 h 19"/>
                  <a:gd name="T10" fmla="*/ 211 w 97"/>
                  <a:gd name="T11" fmla="*/ 39 h 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97" h="19">
                    <a:moveTo>
                      <a:pt x="0" y="10"/>
                    </a:moveTo>
                    <a:cubicBezTo>
                      <a:pt x="17" y="14"/>
                      <a:pt x="36" y="15"/>
                      <a:pt x="54" y="16"/>
                    </a:cubicBezTo>
                    <a:cubicBezTo>
                      <a:pt x="67" y="16"/>
                      <a:pt x="84" y="19"/>
                      <a:pt x="97" y="14"/>
                    </a:cubicBezTo>
                    <a:cubicBezTo>
                      <a:pt x="97" y="8"/>
                      <a:pt x="73" y="4"/>
                      <a:pt x="66" y="0"/>
                    </a:cubicBezTo>
                    <a:cubicBezTo>
                      <a:pt x="69" y="2"/>
                      <a:pt x="71" y="5"/>
                      <a:pt x="71" y="8"/>
                    </a:cubicBezTo>
                    <a:cubicBezTo>
                      <a:pt x="66" y="12"/>
                      <a:pt x="59" y="11"/>
                      <a:pt x="53" y="1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2" name="Oval 2262">
                <a:extLst>
                  <a:ext uri="{FF2B5EF4-FFF2-40B4-BE49-F238E27FC236}">
                    <a16:creationId xmlns:a16="http://schemas.microsoft.com/office/drawing/2014/main" id="{89F5D08F-989F-6BE3-1D6E-CD96AE47B9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" y="953"/>
                <a:ext cx="55" cy="21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3" name="Oval 2263">
                <a:extLst>
                  <a:ext uri="{FF2B5EF4-FFF2-40B4-BE49-F238E27FC236}">
                    <a16:creationId xmlns:a16="http://schemas.microsoft.com/office/drawing/2014/main" id="{0FE097EA-70EA-D875-08B0-B18EAA2561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" y="948"/>
                <a:ext cx="54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4" name="Oval 2264">
                <a:extLst>
                  <a:ext uri="{FF2B5EF4-FFF2-40B4-BE49-F238E27FC236}">
                    <a16:creationId xmlns:a16="http://schemas.microsoft.com/office/drawing/2014/main" id="{85AA7A3E-DD72-D39A-506D-1B50BA8979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" y="950"/>
                <a:ext cx="55" cy="20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5" name="Freeform 2265">
                <a:extLst>
                  <a:ext uri="{FF2B5EF4-FFF2-40B4-BE49-F238E27FC236}">
                    <a16:creationId xmlns:a16="http://schemas.microsoft.com/office/drawing/2014/main" id="{254281B6-5569-889D-2CAE-CCC9E918B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" y="955"/>
                <a:ext cx="42" cy="14"/>
              </a:xfrm>
              <a:custGeom>
                <a:avLst/>
                <a:gdLst>
                  <a:gd name="T0" fmla="*/ 0 w 26"/>
                  <a:gd name="T1" fmla="*/ 22 h 9"/>
                  <a:gd name="T2" fmla="*/ 0 w 26"/>
                  <a:gd name="T3" fmla="*/ 26 h 9"/>
                  <a:gd name="T4" fmla="*/ 50 w 26"/>
                  <a:gd name="T5" fmla="*/ 34 h 9"/>
                  <a:gd name="T6" fmla="*/ 110 w 26"/>
                  <a:gd name="T7" fmla="*/ 14 h 9"/>
                  <a:gd name="T8" fmla="*/ 105 w 26"/>
                  <a:gd name="T9" fmla="*/ 12 h 9"/>
                  <a:gd name="T10" fmla="*/ 60 w 26"/>
                  <a:gd name="T11" fmla="*/ 0 h 9"/>
                  <a:gd name="T12" fmla="*/ 0 w 26"/>
                  <a:gd name="T13" fmla="*/ 22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9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2" y="8"/>
                      <a:pt x="7" y="9"/>
                      <a:pt x="12" y="9"/>
                    </a:cubicBezTo>
                    <a:cubicBezTo>
                      <a:pt x="20" y="9"/>
                      <a:pt x="26" y="7"/>
                      <a:pt x="26" y="4"/>
                    </a:cubicBezTo>
                    <a:cubicBezTo>
                      <a:pt x="26" y="4"/>
                      <a:pt x="26" y="3"/>
                      <a:pt x="25" y="3"/>
                    </a:cubicBezTo>
                    <a:cubicBezTo>
                      <a:pt x="23" y="1"/>
                      <a:pt x="19" y="0"/>
                      <a:pt x="14" y="0"/>
                    </a:cubicBezTo>
                    <a:cubicBezTo>
                      <a:pt x="6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6" name="Oval 2266">
                <a:extLst>
                  <a:ext uri="{FF2B5EF4-FFF2-40B4-BE49-F238E27FC236}">
                    <a16:creationId xmlns:a16="http://schemas.microsoft.com/office/drawing/2014/main" id="{7B2BB103-5FA0-AEED-7EE9-934090D621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8" y="955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7" name="Freeform 2267">
                <a:extLst>
                  <a:ext uri="{FF2B5EF4-FFF2-40B4-BE49-F238E27FC236}">
                    <a16:creationId xmlns:a16="http://schemas.microsoft.com/office/drawing/2014/main" id="{3C4DDC00-75A0-26DB-FF93-059AAEF8E6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" y="963"/>
                <a:ext cx="31" cy="7"/>
              </a:xfrm>
              <a:custGeom>
                <a:avLst/>
                <a:gdLst>
                  <a:gd name="T0" fmla="*/ 83 w 19"/>
                  <a:gd name="T1" fmla="*/ 0 h 5"/>
                  <a:gd name="T2" fmla="*/ 0 w 19"/>
                  <a:gd name="T3" fmla="*/ 11 h 5"/>
                  <a:gd name="T4" fmla="*/ 83 w 19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5">
                    <a:moveTo>
                      <a:pt x="19" y="0"/>
                    </a:moveTo>
                    <a:cubicBezTo>
                      <a:pt x="16" y="5"/>
                      <a:pt x="6" y="5"/>
                      <a:pt x="0" y="4"/>
                    </a:cubicBezTo>
                    <a:cubicBezTo>
                      <a:pt x="4" y="4"/>
                      <a:pt x="14" y="3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8" name="Freeform 2268">
                <a:extLst>
                  <a:ext uri="{FF2B5EF4-FFF2-40B4-BE49-F238E27FC236}">
                    <a16:creationId xmlns:a16="http://schemas.microsoft.com/office/drawing/2014/main" id="{637A463E-994A-D3D0-4275-E9D9E0E813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26"/>
                <a:ext cx="393" cy="79"/>
              </a:xfrm>
              <a:custGeom>
                <a:avLst/>
                <a:gdLst>
                  <a:gd name="T0" fmla="*/ 0 w 248"/>
                  <a:gd name="T1" fmla="*/ 182 h 50"/>
                  <a:gd name="T2" fmla="*/ 464 w 248"/>
                  <a:gd name="T3" fmla="*/ 155 h 50"/>
                  <a:gd name="T4" fmla="*/ 849 w 248"/>
                  <a:gd name="T5" fmla="*/ 190 h 50"/>
                  <a:gd name="T6" fmla="*/ 987 w 248"/>
                  <a:gd name="T7" fmla="*/ 158 h 50"/>
                  <a:gd name="T8" fmla="*/ 700 w 248"/>
                  <a:gd name="T9" fmla="*/ 52 h 50"/>
                  <a:gd name="T10" fmla="*/ 353 w 248"/>
                  <a:gd name="T11" fmla="*/ 13 h 50"/>
                  <a:gd name="T12" fmla="*/ 0 w 248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48" h="50">
                    <a:moveTo>
                      <a:pt x="0" y="46"/>
                    </a:moveTo>
                    <a:cubicBezTo>
                      <a:pt x="38" y="42"/>
                      <a:pt x="93" y="34"/>
                      <a:pt x="117" y="39"/>
                    </a:cubicBezTo>
                    <a:cubicBezTo>
                      <a:pt x="142" y="45"/>
                      <a:pt x="194" y="48"/>
                      <a:pt x="213" y="48"/>
                    </a:cubicBezTo>
                    <a:cubicBezTo>
                      <a:pt x="232" y="49"/>
                      <a:pt x="248" y="50"/>
                      <a:pt x="248" y="40"/>
                    </a:cubicBezTo>
                    <a:cubicBezTo>
                      <a:pt x="248" y="30"/>
                      <a:pt x="199" y="18"/>
                      <a:pt x="176" y="13"/>
                    </a:cubicBezTo>
                    <a:cubicBezTo>
                      <a:pt x="153" y="7"/>
                      <a:pt x="110" y="6"/>
                      <a:pt x="89" y="3"/>
                    </a:cubicBezTo>
                    <a:cubicBezTo>
                      <a:pt x="70" y="0"/>
                      <a:pt x="24" y="0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9" name="Freeform 2269">
                <a:extLst>
                  <a:ext uri="{FF2B5EF4-FFF2-40B4-BE49-F238E27FC236}">
                    <a16:creationId xmlns:a16="http://schemas.microsoft.com/office/drawing/2014/main" id="{B54570F5-FC90-BB7E-FDE0-76727CD90D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" y="906"/>
                <a:ext cx="519" cy="72"/>
              </a:xfrm>
              <a:custGeom>
                <a:avLst/>
                <a:gdLst>
                  <a:gd name="T0" fmla="*/ 13 w 328"/>
                  <a:gd name="T1" fmla="*/ 81 h 46"/>
                  <a:gd name="T2" fmla="*/ 147 w 328"/>
                  <a:gd name="T3" fmla="*/ 135 h 46"/>
                  <a:gd name="T4" fmla="*/ 353 w 328"/>
                  <a:gd name="T5" fmla="*/ 157 h 46"/>
                  <a:gd name="T6" fmla="*/ 706 w 328"/>
                  <a:gd name="T7" fmla="*/ 155 h 46"/>
                  <a:gd name="T8" fmla="*/ 1117 w 328"/>
                  <a:gd name="T9" fmla="*/ 164 h 46"/>
                  <a:gd name="T10" fmla="*/ 1285 w 328"/>
                  <a:gd name="T11" fmla="*/ 149 h 46"/>
                  <a:gd name="T12" fmla="*/ 1122 w 328"/>
                  <a:gd name="T13" fmla="*/ 42 h 46"/>
                  <a:gd name="T14" fmla="*/ 717 w 328"/>
                  <a:gd name="T15" fmla="*/ 8 h 46"/>
                  <a:gd name="T16" fmla="*/ 335 w 328"/>
                  <a:gd name="T17" fmla="*/ 14 h 46"/>
                  <a:gd name="T18" fmla="*/ 13 w 328"/>
                  <a:gd name="T19" fmla="*/ 81 h 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28" h="46">
                    <a:moveTo>
                      <a:pt x="3" y="21"/>
                    </a:moveTo>
                    <a:cubicBezTo>
                      <a:pt x="0" y="26"/>
                      <a:pt x="19" y="30"/>
                      <a:pt x="37" y="35"/>
                    </a:cubicBezTo>
                    <a:cubicBezTo>
                      <a:pt x="55" y="40"/>
                      <a:pt x="66" y="43"/>
                      <a:pt x="89" y="41"/>
                    </a:cubicBezTo>
                    <a:cubicBezTo>
                      <a:pt x="112" y="40"/>
                      <a:pt x="128" y="40"/>
                      <a:pt x="178" y="40"/>
                    </a:cubicBezTo>
                    <a:cubicBezTo>
                      <a:pt x="229" y="40"/>
                      <a:pt x="254" y="43"/>
                      <a:pt x="282" y="43"/>
                    </a:cubicBezTo>
                    <a:cubicBezTo>
                      <a:pt x="310" y="44"/>
                      <a:pt x="319" y="46"/>
                      <a:pt x="324" y="39"/>
                    </a:cubicBezTo>
                    <a:cubicBezTo>
                      <a:pt x="328" y="31"/>
                      <a:pt x="307" y="15"/>
                      <a:pt x="283" y="11"/>
                    </a:cubicBezTo>
                    <a:cubicBezTo>
                      <a:pt x="260" y="7"/>
                      <a:pt x="214" y="2"/>
                      <a:pt x="181" y="2"/>
                    </a:cubicBezTo>
                    <a:cubicBezTo>
                      <a:pt x="147" y="2"/>
                      <a:pt x="100" y="0"/>
                      <a:pt x="85" y="4"/>
                    </a:cubicBezTo>
                    <a:cubicBezTo>
                      <a:pt x="70" y="7"/>
                      <a:pt x="4" y="17"/>
                      <a:pt x="3" y="21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0" name="Freeform 2270">
                <a:extLst>
                  <a:ext uri="{FF2B5EF4-FFF2-40B4-BE49-F238E27FC236}">
                    <a16:creationId xmlns:a16="http://schemas.microsoft.com/office/drawing/2014/main" id="{21E313D1-22FA-CAF6-17A8-44DCE910A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" y="923"/>
                <a:ext cx="103" cy="21"/>
              </a:xfrm>
              <a:custGeom>
                <a:avLst/>
                <a:gdLst>
                  <a:gd name="T0" fmla="*/ 0 w 65"/>
                  <a:gd name="T1" fmla="*/ 50 h 13"/>
                  <a:gd name="T2" fmla="*/ 198 w 65"/>
                  <a:gd name="T3" fmla="*/ 0 h 13"/>
                  <a:gd name="T4" fmla="*/ 239 w 65"/>
                  <a:gd name="T5" fmla="*/ 13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5" h="13">
                    <a:moveTo>
                      <a:pt x="0" y="12"/>
                    </a:moveTo>
                    <a:cubicBezTo>
                      <a:pt x="16" y="13"/>
                      <a:pt x="34" y="2"/>
                      <a:pt x="50" y="0"/>
                    </a:cubicBezTo>
                    <a:cubicBezTo>
                      <a:pt x="53" y="0"/>
                      <a:pt x="65" y="0"/>
                      <a:pt x="60" y="3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1" name="Freeform 2271">
                <a:extLst>
                  <a:ext uri="{FF2B5EF4-FFF2-40B4-BE49-F238E27FC236}">
                    <a16:creationId xmlns:a16="http://schemas.microsoft.com/office/drawing/2014/main" id="{09F4A9C0-46D6-B47C-BD68-8462439A34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" y="936"/>
                <a:ext cx="163" cy="28"/>
              </a:xfrm>
              <a:custGeom>
                <a:avLst/>
                <a:gdLst>
                  <a:gd name="T0" fmla="*/ 0 w 103"/>
                  <a:gd name="T1" fmla="*/ 53 h 18"/>
                  <a:gd name="T2" fmla="*/ 258 w 103"/>
                  <a:gd name="T3" fmla="*/ 56 h 18"/>
                  <a:gd name="T4" fmla="*/ 408 w 103"/>
                  <a:gd name="T5" fmla="*/ 47 h 18"/>
                  <a:gd name="T6" fmla="*/ 353 w 103"/>
                  <a:gd name="T7" fmla="*/ 0 h 18"/>
                  <a:gd name="T8" fmla="*/ 261 w 103"/>
                  <a:gd name="T9" fmla="*/ 47 h 1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3" h="18">
                    <a:moveTo>
                      <a:pt x="0" y="14"/>
                    </a:moveTo>
                    <a:cubicBezTo>
                      <a:pt x="20" y="10"/>
                      <a:pt x="44" y="14"/>
                      <a:pt x="65" y="15"/>
                    </a:cubicBezTo>
                    <a:cubicBezTo>
                      <a:pt x="75" y="15"/>
                      <a:pt x="95" y="18"/>
                      <a:pt x="103" y="12"/>
                    </a:cubicBezTo>
                    <a:cubicBezTo>
                      <a:pt x="102" y="5"/>
                      <a:pt x="93" y="4"/>
                      <a:pt x="89" y="0"/>
                    </a:cubicBezTo>
                    <a:cubicBezTo>
                      <a:pt x="91" y="12"/>
                      <a:pt x="76" y="10"/>
                      <a:pt x="66" y="1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2" name="Oval 2272">
                <a:extLst>
                  <a:ext uri="{FF2B5EF4-FFF2-40B4-BE49-F238E27FC236}">
                    <a16:creationId xmlns:a16="http://schemas.microsoft.com/office/drawing/2014/main" id="{AFFE9F20-457F-F52D-BEBF-2238D01A13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0" y="931"/>
                <a:ext cx="64" cy="24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3" name="Oval 2273">
                <a:extLst>
                  <a:ext uri="{FF2B5EF4-FFF2-40B4-BE49-F238E27FC236}">
                    <a16:creationId xmlns:a16="http://schemas.microsoft.com/office/drawing/2014/main" id="{557D7058-7652-6374-CCB9-1711382CA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" y="926"/>
                <a:ext cx="62" cy="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4" name="Oval 2274">
                <a:extLst>
                  <a:ext uri="{FF2B5EF4-FFF2-40B4-BE49-F238E27FC236}">
                    <a16:creationId xmlns:a16="http://schemas.microsoft.com/office/drawing/2014/main" id="{46F46554-4100-BD3F-EA35-EC21440709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7" y="929"/>
                <a:ext cx="63" cy="24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5" name="Freeform 2275">
                <a:extLst>
                  <a:ext uri="{FF2B5EF4-FFF2-40B4-BE49-F238E27FC236}">
                    <a16:creationId xmlns:a16="http://schemas.microsoft.com/office/drawing/2014/main" id="{2847ABC3-3F34-DB36-0090-9DD0F7F262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" y="934"/>
                <a:ext cx="48" cy="17"/>
              </a:xfrm>
              <a:custGeom>
                <a:avLst/>
                <a:gdLst>
                  <a:gd name="T0" fmla="*/ 0 w 30"/>
                  <a:gd name="T1" fmla="*/ 26 h 11"/>
                  <a:gd name="T2" fmla="*/ 5 w 30"/>
                  <a:gd name="T3" fmla="*/ 29 h 11"/>
                  <a:gd name="T4" fmla="*/ 56 w 30"/>
                  <a:gd name="T5" fmla="*/ 40 h 11"/>
                  <a:gd name="T6" fmla="*/ 123 w 30"/>
                  <a:gd name="T7" fmla="*/ 19 h 11"/>
                  <a:gd name="T8" fmla="*/ 123 w 30"/>
                  <a:gd name="T9" fmla="*/ 12 h 11"/>
                  <a:gd name="T10" fmla="*/ 67 w 30"/>
                  <a:gd name="T11" fmla="*/ 0 h 11"/>
                  <a:gd name="T12" fmla="*/ 0 w 30"/>
                  <a:gd name="T13" fmla="*/ 26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0" y="7"/>
                    </a:moveTo>
                    <a:cubicBezTo>
                      <a:pt x="0" y="7"/>
                      <a:pt x="0" y="7"/>
                      <a:pt x="1" y="8"/>
                    </a:cubicBezTo>
                    <a:cubicBezTo>
                      <a:pt x="3" y="10"/>
                      <a:pt x="8" y="11"/>
                      <a:pt x="14" y="11"/>
                    </a:cubicBezTo>
                    <a:cubicBezTo>
                      <a:pt x="23" y="11"/>
                      <a:pt x="30" y="8"/>
                      <a:pt x="30" y="5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27" y="2"/>
                      <a:pt x="22" y="0"/>
                      <a:pt x="16" y="0"/>
                    </a:cubicBezTo>
                    <a:cubicBezTo>
                      <a:pt x="7" y="0"/>
                      <a:pt x="0" y="3"/>
                      <a:pt x="0" y="7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6" name="Oval 2276">
                <a:extLst>
                  <a:ext uri="{FF2B5EF4-FFF2-40B4-BE49-F238E27FC236}">
                    <a16:creationId xmlns:a16="http://schemas.microsoft.com/office/drawing/2014/main" id="{AD2F027C-647C-F69D-1F4D-8453562164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" y="934"/>
                <a:ext cx="7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7" name="Freeform 2277">
                <a:extLst>
                  <a:ext uri="{FF2B5EF4-FFF2-40B4-BE49-F238E27FC236}">
                    <a16:creationId xmlns:a16="http://schemas.microsoft.com/office/drawing/2014/main" id="{87D1A3AA-E268-6FB6-57F4-5DE9F4E293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" y="942"/>
                <a:ext cx="35" cy="11"/>
              </a:xfrm>
              <a:custGeom>
                <a:avLst/>
                <a:gdLst>
                  <a:gd name="T0" fmla="*/ 89 w 22"/>
                  <a:gd name="T1" fmla="*/ 0 h 7"/>
                  <a:gd name="T2" fmla="*/ 0 w 22"/>
                  <a:gd name="T3" fmla="*/ 20 h 7"/>
                  <a:gd name="T4" fmla="*/ 89 w 22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7">
                    <a:moveTo>
                      <a:pt x="22" y="0"/>
                    </a:moveTo>
                    <a:cubicBezTo>
                      <a:pt x="19" y="6"/>
                      <a:pt x="8" y="7"/>
                      <a:pt x="0" y="5"/>
                    </a:cubicBezTo>
                    <a:cubicBezTo>
                      <a:pt x="6" y="5"/>
                      <a:pt x="16" y="4"/>
                      <a:pt x="22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8" name="Freeform 2278">
                <a:extLst>
                  <a:ext uri="{FF2B5EF4-FFF2-40B4-BE49-F238E27FC236}">
                    <a16:creationId xmlns:a16="http://schemas.microsoft.com/office/drawing/2014/main" id="{00DE6B00-3815-A913-B135-1B841FE5B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" y="906"/>
                <a:ext cx="519" cy="72"/>
              </a:xfrm>
              <a:custGeom>
                <a:avLst/>
                <a:gdLst>
                  <a:gd name="T0" fmla="*/ 13 w 328"/>
                  <a:gd name="T1" fmla="*/ 81 h 46"/>
                  <a:gd name="T2" fmla="*/ 147 w 328"/>
                  <a:gd name="T3" fmla="*/ 135 h 46"/>
                  <a:gd name="T4" fmla="*/ 353 w 328"/>
                  <a:gd name="T5" fmla="*/ 157 h 46"/>
                  <a:gd name="T6" fmla="*/ 706 w 328"/>
                  <a:gd name="T7" fmla="*/ 155 h 46"/>
                  <a:gd name="T8" fmla="*/ 1117 w 328"/>
                  <a:gd name="T9" fmla="*/ 164 h 46"/>
                  <a:gd name="T10" fmla="*/ 1285 w 328"/>
                  <a:gd name="T11" fmla="*/ 149 h 46"/>
                  <a:gd name="T12" fmla="*/ 1122 w 328"/>
                  <a:gd name="T13" fmla="*/ 42 h 46"/>
                  <a:gd name="T14" fmla="*/ 717 w 328"/>
                  <a:gd name="T15" fmla="*/ 8 h 46"/>
                  <a:gd name="T16" fmla="*/ 335 w 328"/>
                  <a:gd name="T17" fmla="*/ 14 h 46"/>
                  <a:gd name="T18" fmla="*/ 13 w 328"/>
                  <a:gd name="T19" fmla="*/ 81 h 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28" h="46">
                    <a:moveTo>
                      <a:pt x="3" y="21"/>
                    </a:moveTo>
                    <a:cubicBezTo>
                      <a:pt x="0" y="26"/>
                      <a:pt x="19" y="30"/>
                      <a:pt x="37" y="35"/>
                    </a:cubicBezTo>
                    <a:cubicBezTo>
                      <a:pt x="55" y="40"/>
                      <a:pt x="66" y="43"/>
                      <a:pt x="89" y="41"/>
                    </a:cubicBezTo>
                    <a:cubicBezTo>
                      <a:pt x="112" y="40"/>
                      <a:pt x="128" y="40"/>
                      <a:pt x="178" y="40"/>
                    </a:cubicBezTo>
                    <a:cubicBezTo>
                      <a:pt x="229" y="40"/>
                      <a:pt x="254" y="43"/>
                      <a:pt x="282" y="43"/>
                    </a:cubicBezTo>
                    <a:cubicBezTo>
                      <a:pt x="310" y="44"/>
                      <a:pt x="319" y="46"/>
                      <a:pt x="324" y="39"/>
                    </a:cubicBezTo>
                    <a:cubicBezTo>
                      <a:pt x="328" y="31"/>
                      <a:pt x="307" y="15"/>
                      <a:pt x="283" y="11"/>
                    </a:cubicBezTo>
                    <a:cubicBezTo>
                      <a:pt x="260" y="7"/>
                      <a:pt x="214" y="2"/>
                      <a:pt x="181" y="2"/>
                    </a:cubicBezTo>
                    <a:cubicBezTo>
                      <a:pt x="147" y="2"/>
                      <a:pt x="100" y="0"/>
                      <a:pt x="85" y="4"/>
                    </a:cubicBezTo>
                    <a:cubicBezTo>
                      <a:pt x="70" y="7"/>
                      <a:pt x="4" y="17"/>
                      <a:pt x="3" y="2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9" name="Freeform 2279">
                <a:extLst>
                  <a:ext uri="{FF2B5EF4-FFF2-40B4-BE49-F238E27FC236}">
                    <a16:creationId xmlns:a16="http://schemas.microsoft.com/office/drawing/2014/main" id="{6DA88ED7-E0B6-6E6B-8705-E8860380ED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909"/>
                <a:ext cx="440" cy="65"/>
              </a:xfrm>
              <a:custGeom>
                <a:avLst/>
                <a:gdLst>
                  <a:gd name="T0" fmla="*/ 5 w 278"/>
                  <a:gd name="T1" fmla="*/ 40 h 41"/>
                  <a:gd name="T2" fmla="*/ 81 w 278"/>
                  <a:gd name="T3" fmla="*/ 95 h 41"/>
                  <a:gd name="T4" fmla="*/ 298 w 278"/>
                  <a:gd name="T5" fmla="*/ 136 h 41"/>
                  <a:gd name="T6" fmla="*/ 714 w 278"/>
                  <a:gd name="T7" fmla="*/ 136 h 41"/>
                  <a:gd name="T8" fmla="*/ 1041 w 278"/>
                  <a:gd name="T9" fmla="*/ 143 h 41"/>
                  <a:gd name="T10" fmla="*/ 1067 w 278"/>
                  <a:gd name="T11" fmla="*/ 90 h 41"/>
                  <a:gd name="T12" fmla="*/ 951 w 278"/>
                  <a:gd name="T13" fmla="*/ 52 h 41"/>
                  <a:gd name="T14" fmla="*/ 769 w 278"/>
                  <a:gd name="T15" fmla="*/ 21 h 41"/>
                  <a:gd name="T16" fmla="*/ 416 w 278"/>
                  <a:gd name="T17" fmla="*/ 8 h 41"/>
                  <a:gd name="T18" fmla="*/ 128 w 278"/>
                  <a:gd name="T19" fmla="*/ 21 h 41"/>
                  <a:gd name="T20" fmla="*/ 5 w 278"/>
                  <a:gd name="T21" fmla="*/ 40 h 4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78" h="41">
                    <a:moveTo>
                      <a:pt x="1" y="10"/>
                    </a:moveTo>
                    <a:cubicBezTo>
                      <a:pt x="1" y="14"/>
                      <a:pt x="8" y="15"/>
                      <a:pt x="20" y="24"/>
                    </a:cubicBezTo>
                    <a:cubicBezTo>
                      <a:pt x="32" y="33"/>
                      <a:pt x="44" y="32"/>
                      <a:pt x="75" y="34"/>
                    </a:cubicBezTo>
                    <a:cubicBezTo>
                      <a:pt x="106" y="36"/>
                      <a:pt x="139" y="33"/>
                      <a:pt x="180" y="34"/>
                    </a:cubicBezTo>
                    <a:cubicBezTo>
                      <a:pt x="221" y="36"/>
                      <a:pt x="248" y="41"/>
                      <a:pt x="263" y="36"/>
                    </a:cubicBezTo>
                    <a:cubicBezTo>
                      <a:pt x="278" y="32"/>
                      <a:pt x="275" y="25"/>
                      <a:pt x="269" y="23"/>
                    </a:cubicBezTo>
                    <a:cubicBezTo>
                      <a:pt x="264" y="21"/>
                      <a:pt x="256" y="17"/>
                      <a:pt x="240" y="13"/>
                    </a:cubicBezTo>
                    <a:cubicBezTo>
                      <a:pt x="224" y="10"/>
                      <a:pt x="207" y="8"/>
                      <a:pt x="194" y="5"/>
                    </a:cubicBezTo>
                    <a:cubicBezTo>
                      <a:pt x="181" y="3"/>
                      <a:pt x="133" y="0"/>
                      <a:pt x="105" y="2"/>
                    </a:cubicBezTo>
                    <a:cubicBezTo>
                      <a:pt x="77" y="4"/>
                      <a:pt x="47" y="4"/>
                      <a:pt x="32" y="5"/>
                    </a:cubicBezTo>
                    <a:cubicBezTo>
                      <a:pt x="18" y="6"/>
                      <a:pt x="0" y="6"/>
                      <a:pt x="1" y="1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0" name="Freeform 2280">
                <a:extLst>
                  <a:ext uri="{FF2B5EF4-FFF2-40B4-BE49-F238E27FC236}">
                    <a16:creationId xmlns:a16="http://schemas.microsoft.com/office/drawing/2014/main" id="{732735F1-BC23-65E9-80C9-A657DF66AE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" y="921"/>
                <a:ext cx="72" cy="19"/>
              </a:xfrm>
              <a:custGeom>
                <a:avLst/>
                <a:gdLst>
                  <a:gd name="T0" fmla="*/ 46 w 45"/>
                  <a:gd name="T1" fmla="*/ 48 h 12"/>
                  <a:gd name="T2" fmla="*/ 35 w 45"/>
                  <a:gd name="T3" fmla="*/ 16 h 12"/>
                  <a:gd name="T4" fmla="*/ 184 w 45"/>
                  <a:gd name="T5" fmla="*/ 13 h 12"/>
                  <a:gd name="T6" fmla="*/ 67 w 45"/>
                  <a:gd name="T7" fmla="*/ 40 h 1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5" h="12">
                    <a:moveTo>
                      <a:pt x="11" y="12"/>
                    </a:moveTo>
                    <a:cubicBezTo>
                      <a:pt x="1" y="11"/>
                      <a:pt x="0" y="6"/>
                      <a:pt x="9" y="4"/>
                    </a:cubicBezTo>
                    <a:cubicBezTo>
                      <a:pt x="18" y="2"/>
                      <a:pt x="36" y="0"/>
                      <a:pt x="45" y="3"/>
                    </a:cubicBezTo>
                    <a:cubicBezTo>
                      <a:pt x="37" y="4"/>
                      <a:pt x="21" y="2"/>
                      <a:pt x="16" y="10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1" name="Freeform 2281">
                <a:extLst>
                  <a:ext uri="{FF2B5EF4-FFF2-40B4-BE49-F238E27FC236}">
                    <a16:creationId xmlns:a16="http://schemas.microsoft.com/office/drawing/2014/main" id="{1916A704-783D-9C52-DD43-DF0F24C19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939"/>
                <a:ext cx="120" cy="20"/>
              </a:xfrm>
              <a:custGeom>
                <a:avLst/>
                <a:gdLst>
                  <a:gd name="T0" fmla="*/ 0 w 76"/>
                  <a:gd name="T1" fmla="*/ 34 h 13"/>
                  <a:gd name="T2" fmla="*/ 182 w 76"/>
                  <a:gd name="T3" fmla="*/ 35 h 13"/>
                  <a:gd name="T4" fmla="*/ 298 w 76"/>
                  <a:gd name="T5" fmla="*/ 34 h 13"/>
                  <a:gd name="T6" fmla="*/ 245 w 76"/>
                  <a:gd name="T7" fmla="*/ 0 h 13"/>
                  <a:gd name="T8" fmla="*/ 245 w 76"/>
                  <a:gd name="T9" fmla="*/ 5 h 13"/>
                  <a:gd name="T10" fmla="*/ 164 w 76"/>
                  <a:gd name="T11" fmla="*/ 14 h 1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6" h="13">
                    <a:moveTo>
                      <a:pt x="0" y="9"/>
                    </a:moveTo>
                    <a:cubicBezTo>
                      <a:pt x="15" y="10"/>
                      <a:pt x="31" y="10"/>
                      <a:pt x="46" y="10"/>
                    </a:cubicBezTo>
                    <a:cubicBezTo>
                      <a:pt x="55" y="11"/>
                      <a:pt x="68" y="13"/>
                      <a:pt x="76" y="9"/>
                    </a:cubicBezTo>
                    <a:cubicBezTo>
                      <a:pt x="75" y="3"/>
                      <a:pt x="68" y="0"/>
                      <a:pt x="62" y="0"/>
                    </a:cubicBezTo>
                    <a:cubicBezTo>
                      <a:pt x="62" y="0"/>
                      <a:pt x="62" y="1"/>
                      <a:pt x="62" y="1"/>
                    </a:cubicBezTo>
                    <a:cubicBezTo>
                      <a:pt x="56" y="4"/>
                      <a:pt x="49" y="4"/>
                      <a:pt x="42" y="4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2" name="Oval 2282">
                <a:extLst>
                  <a:ext uri="{FF2B5EF4-FFF2-40B4-BE49-F238E27FC236}">
                    <a16:creationId xmlns:a16="http://schemas.microsoft.com/office/drawing/2014/main" id="{045412D7-BB38-B258-9E34-04262F0B9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0" y="931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3" name="Oval 2283">
                <a:extLst>
                  <a:ext uri="{FF2B5EF4-FFF2-40B4-BE49-F238E27FC236}">
                    <a16:creationId xmlns:a16="http://schemas.microsoft.com/office/drawing/2014/main" id="{8D3B9F93-6BFC-5309-760C-4E65D765CF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" y="926"/>
                <a:ext cx="48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4" name="Oval 2284">
                <a:extLst>
                  <a:ext uri="{FF2B5EF4-FFF2-40B4-BE49-F238E27FC236}">
                    <a16:creationId xmlns:a16="http://schemas.microsoft.com/office/drawing/2014/main" id="{14AC9A58-F76C-F458-F363-6DD05D74ED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6" y="929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5" name="Freeform 2285">
                <a:extLst>
                  <a:ext uri="{FF2B5EF4-FFF2-40B4-BE49-F238E27FC236}">
                    <a16:creationId xmlns:a16="http://schemas.microsoft.com/office/drawing/2014/main" id="{62739198-A6C9-D6A9-5E08-BB9E2127E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934"/>
                <a:ext cx="35" cy="11"/>
              </a:xfrm>
              <a:custGeom>
                <a:avLst/>
                <a:gdLst>
                  <a:gd name="T0" fmla="*/ 0 w 22"/>
                  <a:gd name="T1" fmla="*/ 14 h 7"/>
                  <a:gd name="T2" fmla="*/ 0 w 22"/>
                  <a:gd name="T3" fmla="*/ 20 h 7"/>
                  <a:gd name="T4" fmla="*/ 40 w 22"/>
                  <a:gd name="T5" fmla="*/ 27 h 7"/>
                  <a:gd name="T6" fmla="*/ 89 w 22"/>
                  <a:gd name="T7" fmla="*/ 13 h 7"/>
                  <a:gd name="T8" fmla="*/ 89 w 22"/>
                  <a:gd name="T9" fmla="*/ 8 h 7"/>
                  <a:gd name="T10" fmla="*/ 48 w 22"/>
                  <a:gd name="T11" fmla="*/ 0 h 7"/>
                  <a:gd name="T12" fmla="*/ 0 w 22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2" h="7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7"/>
                      <a:pt x="6" y="7"/>
                      <a:pt x="10" y="7"/>
                    </a:cubicBezTo>
                    <a:cubicBezTo>
                      <a:pt x="17" y="7"/>
                      <a:pt x="22" y="5"/>
                      <a:pt x="22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0" y="0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6" name="Oval 2286">
                <a:extLst>
                  <a:ext uri="{FF2B5EF4-FFF2-40B4-BE49-F238E27FC236}">
                    <a16:creationId xmlns:a16="http://schemas.microsoft.com/office/drawing/2014/main" id="{F0161C58-EDE2-0232-337B-D584BB52AA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" y="93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7" name="Freeform 2287">
                <a:extLst>
                  <a:ext uri="{FF2B5EF4-FFF2-40B4-BE49-F238E27FC236}">
                    <a16:creationId xmlns:a16="http://schemas.microsoft.com/office/drawing/2014/main" id="{5662697A-1A5B-4435-E031-AB4A8BF75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939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6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5" y="5"/>
                      <a:pt x="0" y="4"/>
                    </a:cubicBezTo>
                    <a:cubicBezTo>
                      <a:pt x="4" y="4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8" name="Freeform 2288">
                <a:extLst>
                  <a:ext uri="{FF2B5EF4-FFF2-40B4-BE49-F238E27FC236}">
                    <a16:creationId xmlns:a16="http://schemas.microsoft.com/office/drawing/2014/main" id="{8BFD29A3-2F64-0AC5-878D-5CAB7F54E2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909"/>
                <a:ext cx="440" cy="65"/>
              </a:xfrm>
              <a:custGeom>
                <a:avLst/>
                <a:gdLst>
                  <a:gd name="T0" fmla="*/ 5 w 278"/>
                  <a:gd name="T1" fmla="*/ 40 h 41"/>
                  <a:gd name="T2" fmla="*/ 81 w 278"/>
                  <a:gd name="T3" fmla="*/ 95 h 41"/>
                  <a:gd name="T4" fmla="*/ 298 w 278"/>
                  <a:gd name="T5" fmla="*/ 136 h 41"/>
                  <a:gd name="T6" fmla="*/ 714 w 278"/>
                  <a:gd name="T7" fmla="*/ 136 h 41"/>
                  <a:gd name="T8" fmla="*/ 1041 w 278"/>
                  <a:gd name="T9" fmla="*/ 143 h 41"/>
                  <a:gd name="T10" fmla="*/ 1067 w 278"/>
                  <a:gd name="T11" fmla="*/ 90 h 41"/>
                  <a:gd name="T12" fmla="*/ 951 w 278"/>
                  <a:gd name="T13" fmla="*/ 52 h 41"/>
                  <a:gd name="T14" fmla="*/ 769 w 278"/>
                  <a:gd name="T15" fmla="*/ 21 h 41"/>
                  <a:gd name="T16" fmla="*/ 416 w 278"/>
                  <a:gd name="T17" fmla="*/ 8 h 41"/>
                  <a:gd name="T18" fmla="*/ 128 w 278"/>
                  <a:gd name="T19" fmla="*/ 21 h 41"/>
                  <a:gd name="T20" fmla="*/ 5 w 278"/>
                  <a:gd name="T21" fmla="*/ 40 h 4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78" h="41">
                    <a:moveTo>
                      <a:pt x="1" y="10"/>
                    </a:moveTo>
                    <a:cubicBezTo>
                      <a:pt x="1" y="14"/>
                      <a:pt x="8" y="15"/>
                      <a:pt x="20" y="24"/>
                    </a:cubicBezTo>
                    <a:cubicBezTo>
                      <a:pt x="32" y="33"/>
                      <a:pt x="44" y="32"/>
                      <a:pt x="75" y="34"/>
                    </a:cubicBezTo>
                    <a:cubicBezTo>
                      <a:pt x="106" y="36"/>
                      <a:pt x="139" y="33"/>
                      <a:pt x="180" y="34"/>
                    </a:cubicBezTo>
                    <a:cubicBezTo>
                      <a:pt x="221" y="36"/>
                      <a:pt x="248" y="41"/>
                      <a:pt x="263" y="36"/>
                    </a:cubicBezTo>
                    <a:cubicBezTo>
                      <a:pt x="278" y="32"/>
                      <a:pt x="275" y="25"/>
                      <a:pt x="269" y="23"/>
                    </a:cubicBezTo>
                    <a:cubicBezTo>
                      <a:pt x="264" y="21"/>
                      <a:pt x="256" y="17"/>
                      <a:pt x="240" y="13"/>
                    </a:cubicBezTo>
                    <a:cubicBezTo>
                      <a:pt x="224" y="10"/>
                      <a:pt x="207" y="8"/>
                      <a:pt x="194" y="5"/>
                    </a:cubicBezTo>
                    <a:cubicBezTo>
                      <a:pt x="181" y="3"/>
                      <a:pt x="133" y="0"/>
                      <a:pt x="105" y="2"/>
                    </a:cubicBezTo>
                    <a:cubicBezTo>
                      <a:pt x="77" y="4"/>
                      <a:pt x="47" y="4"/>
                      <a:pt x="32" y="5"/>
                    </a:cubicBezTo>
                    <a:cubicBezTo>
                      <a:pt x="18" y="6"/>
                      <a:pt x="0" y="6"/>
                      <a:pt x="1" y="1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9" name="Freeform 2289">
                <a:extLst>
                  <a:ext uri="{FF2B5EF4-FFF2-40B4-BE49-F238E27FC236}">
                    <a16:creationId xmlns:a16="http://schemas.microsoft.com/office/drawing/2014/main" id="{C0C405CB-4491-38FE-184C-1850100D8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" y="942"/>
                <a:ext cx="435" cy="92"/>
              </a:xfrm>
              <a:custGeom>
                <a:avLst/>
                <a:gdLst>
                  <a:gd name="T0" fmla="*/ 21 w 275"/>
                  <a:gd name="T1" fmla="*/ 21 h 58"/>
                  <a:gd name="T2" fmla="*/ 35 w 275"/>
                  <a:gd name="T3" fmla="*/ 81 h 58"/>
                  <a:gd name="T4" fmla="*/ 176 w 275"/>
                  <a:gd name="T5" fmla="*/ 130 h 58"/>
                  <a:gd name="T6" fmla="*/ 435 w 275"/>
                  <a:gd name="T7" fmla="*/ 216 h 58"/>
                  <a:gd name="T8" fmla="*/ 788 w 275"/>
                  <a:gd name="T9" fmla="*/ 224 h 58"/>
                  <a:gd name="T10" fmla="*/ 989 w 275"/>
                  <a:gd name="T11" fmla="*/ 197 h 58"/>
                  <a:gd name="T12" fmla="*/ 1088 w 275"/>
                  <a:gd name="T13" fmla="*/ 141 h 58"/>
                  <a:gd name="T14" fmla="*/ 1041 w 275"/>
                  <a:gd name="T15" fmla="*/ 90 h 58"/>
                  <a:gd name="T16" fmla="*/ 770 w 275"/>
                  <a:gd name="T17" fmla="*/ 33 h 58"/>
                  <a:gd name="T18" fmla="*/ 517 w 275"/>
                  <a:gd name="T19" fmla="*/ 33 h 58"/>
                  <a:gd name="T20" fmla="*/ 258 w 275"/>
                  <a:gd name="T21" fmla="*/ 27 h 58"/>
                  <a:gd name="T22" fmla="*/ 21 w 275"/>
                  <a:gd name="T23" fmla="*/ 21 h 5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5" h="58">
                    <a:moveTo>
                      <a:pt x="5" y="5"/>
                    </a:moveTo>
                    <a:cubicBezTo>
                      <a:pt x="1" y="12"/>
                      <a:pt x="0" y="15"/>
                      <a:pt x="9" y="20"/>
                    </a:cubicBezTo>
                    <a:cubicBezTo>
                      <a:pt x="19" y="24"/>
                      <a:pt x="21" y="24"/>
                      <a:pt x="44" y="33"/>
                    </a:cubicBezTo>
                    <a:cubicBezTo>
                      <a:pt x="67" y="42"/>
                      <a:pt x="73" y="53"/>
                      <a:pt x="110" y="54"/>
                    </a:cubicBezTo>
                    <a:cubicBezTo>
                      <a:pt x="146" y="56"/>
                      <a:pt x="165" y="58"/>
                      <a:pt x="199" y="56"/>
                    </a:cubicBezTo>
                    <a:cubicBezTo>
                      <a:pt x="222" y="54"/>
                      <a:pt x="238" y="51"/>
                      <a:pt x="250" y="49"/>
                    </a:cubicBezTo>
                    <a:cubicBezTo>
                      <a:pt x="257" y="48"/>
                      <a:pt x="274" y="42"/>
                      <a:pt x="275" y="35"/>
                    </a:cubicBezTo>
                    <a:cubicBezTo>
                      <a:pt x="275" y="29"/>
                      <a:pt x="272" y="26"/>
                      <a:pt x="263" y="23"/>
                    </a:cubicBezTo>
                    <a:cubicBezTo>
                      <a:pt x="248" y="18"/>
                      <a:pt x="218" y="12"/>
                      <a:pt x="195" y="8"/>
                    </a:cubicBezTo>
                    <a:cubicBezTo>
                      <a:pt x="172" y="4"/>
                      <a:pt x="150" y="6"/>
                      <a:pt x="131" y="8"/>
                    </a:cubicBezTo>
                    <a:cubicBezTo>
                      <a:pt x="113" y="10"/>
                      <a:pt x="85" y="7"/>
                      <a:pt x="65" y="7"/>
                    </a:cubicBezTo>
                    <a:cubicBezTo>
                      <a:pt x="46" y="7"/>
                      <a:pt x="8" y="0"/>
                      <a:pt x="5" y="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0" name="Freeform 2290">
                <a:extLst>
                  <a:ext uri="{FF2B5EF4-FFF2-40B4-BE49-F238E27FC236}">
                    <a16:creationId xmlns:a16="http://schemas.microsoft.com/office/drawing/2014/main" id="{557D74D9-402B-AA7B-0AA5-35A49FB458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1" y="953"/>
                <a:ext cx="218" cy="43"/>
              </a:xfrm>
              <a:custGeom>
                <a:avLst/>
                <a:gdLst>
                  <a:gd name="T0" fmla="*/ 543 w 138"/>
                  <a:gd name="T1" fmla="*/ 29 h 27"/>
                  <a:gd name="T2" fmla="*/ 250 w 138"/>
                  <a:gd name="T3" fmla="*/ 33 h 27"/>
                  <a:gd name="T4" fmla="*/ 117 w 138"/>
                  <a:gd name="T5" fmla="*/ 21 h 27"/>
                  <a:gd name="T6" fmla="*/ 0 w 138"/>
                  <a:gd name="T7" fmla="*/ 29 h 27"/>
                  <a:gd name="T8" fmla="*/ 197 w 138"/>
                  <a:gd name="T9" fmla="*/ 108 h 27"/>
                  <a:gd name="T10" fmla="*/ 374 w 138"/>
                  <a:gd name="T11" fmla="*/ 64 h 2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38" h="27">
                    <a:moveTo>
                      <a:pt x="138" y="7"/>
                    </a:moveTo>
                    <a:cubicBezTo>
                      <a:pt x="113" y="5"/>
                      <a:pt x="88" y="12"/>
                      <a:pt x="63" y="8"/>
                    </a:cubicBezTo>
                    <a:cubicBezTo>
                      <a:pt x="52" y="6"/>
                      <a:pt x="42" y="5"/>
                      <a:pt x="30" y="5"/>
                    </a:cubicBezTo>
                    <a:cubicBezTo>
                      <a:pt x="22" y="5"/>
                      <a:pt x="6" y="0"/>
                      <a:pt x="0" y="7"/>
                    </a:cubicBezTo>
                    <a:cubicBezTo>
                      <a:pt x="11" y="18"/>
                      <a:pt x="36" y="20"/>
                      <a:pt x="50" y="27"/>
                    </a:cubicBezTo>
                    <a:cubicBezTo>
                      <a:pt x="42" y="15"/>
                      <a:pt x="88" y="22"/>
                      <a:pt x="95" y="1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1" name="Freeform 2291">
                <a:extLst>
                  <a:ext uri="{FF2B5EF4-FFF2-40B4-BE49-F238E27FC236}">
                    <a16:creationId xmlns:a16="http://schemas.microsoft.com/office/drawing/2014/main" id="{1DAD26DD-C97F-349C-1CC7-654C2487D9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6" y="977"/>
                <a:ext cx="133" cy="42"/>
              </a:xfrm>
              <a:custGeom>
                <a:avLst/>
                <a:gdLst>
                  <a:gd name="T0" fmla="*/ 0 w 84"/>
                  <a:gd name="T1" fmla="*/ 101 h 27"/>
                  <a:gd name="T2" fmla="*/ 263 w 84"/>
                  <a:gd name="T3" fmla="*/ 62 h 27"/>
                  <a:gd name="T4" fmla="*/ 314 w 84"/>
                  <a:gd name="T5" fmla="*/ 30 h 27"/>
                  <a:gd name="T6" fmla="*/ 223 w 84"/>
                  <a:gd name="T7" fmla="*/ 0 h 27"/>
                  <a:gd name="T8" fmla="*/ 158 w 84"/>
                  <a:gd name="T9" fmla="*/ 75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4" h="27">
                    <a:moveTo>
                      <a:pt x="0" y="27"/>
                    </a:moveTo>
                    <a:cubicBezTo>
                      <a:pt x="24" y="27"/>
                      <a:pt x="43" y="23"/>
                      <a:pt x="66" y="17"/>
                    </a:cubicBezTo>
                    <a:cubicBezTo>
                      <a:pt x="71" y="15"/>
                      <a:pt x="84" y="16"/>
                      <a:pt x="79" y="8"/>
                    </a:cubicBezTo>
                    <a:cubicBezTo>
                      <a:pt x="76" y="4"/>
                      <a:pt x="60" y="1"/>
                      <a:pt x="56" y="0"/>
                    </a:cubicBezTo>
                    <a:cubicBezTo>
                      <a:pt x="65" y="7"/>
                      <a:pt x="44" y="16"/>
                      <a:pt x="40" y="2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2" name="Oval 2292">
                <a:extLst>
                  <a:ext uri="{FF2B5EF4-FFF2-40B4-BE49-F238E27FC236}">
                    <a16:creationId xmlns:a16="http://schemas.microsoft.com/office/drawing/2014/main" id="{BCE8B005-39EC-8D52-903F-509F300338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3" y="981"/>
                <a:ext cx="60" cy="26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3" name="Oval 2293">
                <a:extLst>
                  <a:ext uri="{FF2B5EF4-FFF2-40B4-BE49-F238E27FC236}">
                    <a16:creationId xmlns:a16="http://schemas.microsoft.com/office/drawing/2014/main" id="{61D6CB26-E905-F0FC-784F-90AC8E871F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6" y="975"/>
                <a:ext cx="61" cy="2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4" name="Oval 2294">
                <a:extLst>
                  <a:ext uri="{FF2B5EF4-FFF2-40B4-BE49-F238E27FC236}">
                    <a16:creationId xmlns:a16="http://schemas.microsoft.com/office/drawing/2014/main" id="{DD954D13-5F7E-1A97-65D9-3F51E3444C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0" y="978"/>
                <a:ext cx="60" cy="2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5" name="Freeform 2295">
                <a:extLst>
                  <a:ext uri="{FF2B5EF4-FFF2-40B4-BE49-F238E27FC236}">
                    <a16:creationId xmlns:a16="http://schemas.microsoft.com/office/drawing/2014/main" id="{1DDCFC52-C58F-809C-2C41-8F5E861BA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9" y="985"/>
                <a:ext cx="46" cy="17"/>
              </a:xfrm>
              <a:custGeom>
                <a:avLst/>
                <a:gdLst>
                  <a:gd name="T0" fmla="*/ 0 w 29"/>
                  <a:gd name="T1" fmla="*/ 26 h 11"/>
                  <a:gd name="T2" fmla="*/ 5 w 29"/>
                  <a:gd name="T3" fmla="*/ 29 h 11"/>
                  <a:gd name="T4" fmla="*/ 52 w 29"/>
                  <a:gd name="T5" fmla="*/ 40 h 11"/>
                  <a:gd name="T6" fmla="*/ 116 w 29"/>
                  <a:gd name="T7" fmla="*/ 19 h 11"/>
                  <a:gd name="T8" fmla="*/ 116 w 29"/>
                  <a:gd name="T9" fmla="*/ 12 h 11"/>
                  <a:gd name="T10" fmla="*/ 63 w 29"/>
                  <a:gd name="T11" fmla="*/ 0 h 11"/>
                  <a:gd name="T12" fmla="*/ 0 w 29"/>
                  <a:gd name="T13" fmla="*/ 26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11">
                    <a:moveTo>
                      <a:pt x="0" y="7"/>
                    </a:moveTo>
                    <a:cubicBezTo>
                      <a:pt x="0" y="7"/>
                      <a:pt x="0" y="8"/>
                      <a:pt x="1" y="8"/>
                    </a:cubicBezTo>
                    <a:cubicBezTo>
                      <a:pt x="3" y="10"/>
                      <a:pt x="8" y="11"/>
                      <a:pt x="13" y="11"/>
                    </a:cubicBezTo>
                    <a:cubicBezTo>
                      <a:pt x="22" y="11"/>
                      <a:pt x="29" y="8"/>
                      <a:pt x="29" y="5"/>
                    </a:cubicBezTo>
                    <a:cubicBezTo>
                      <a:pt x="29" y="4"/>
                      <a:pt x="29" y="4"/>
                      <a:pt x="29" y="3"/>
                    </a:cubicBezTo>
                    <a:cubicBezTo>
                      <a:pt x="26" y="2"/>
                      <a:pt x="21" y="0"/>
                      <a:pt x="16" y="0"/>
                    </a:cubicBezTo>
                    <a:cubicBezTo>
                      <a:pt x="7" y="0"/>
                      <a:pt x="0" y="3"/>
                      <a:pt x="0" y="7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6" name="Oval 2296">
                <a:extLst>
                  <a:ext uri="{FF2B5EF4-FFF2-40B4-BE49-F238E27FC236}">
                    <a16:creationId xmlns:a16="http://schemas.microsoft.com/office/drawing/2014/main" id="{69EB731B-DC26-B4EB-14FD-510C90263A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7" y="985"/>
                <a:ext cx="6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7" name="Oval 2297">
                <a:extLst>
                  <a:ext uri="{FF2B5EF4-FFF2-40B4-BE49-F238E27FC236}">
                    <a16:creationId xmlns:a16="http://schemas.microsoft.com/office/drawing/2014/main" id="{B22907B3-BE5F-7555-A38F-435F6088E9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5" y="985"/>
                <a:ext cx="6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8" name="Freeform 2298">
                <a:extLst>
                  <a:ext uri="{FF2B5EF4-FFF2-40B4-BE49-F238E27FC236}">
                    <a16:creationId xmlns:a16="http://schemas.microsoft.com/office/drawing/2014/main" id="{7E0C4E05-F5CD-9529-B1DD-DFA037B11A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2" y="993"/>
                <a:ext cx="33" cy="12"/>
              </a:xfrm>
              <a:custGeom>
                <a:avLst/>
                <a:gdLst>
                  <a:gd name="T0" fmla="*/ 82 w 21"/>
                  <a:gd name="T1" fmla="*/ 0 h 8"/>
                  <a:gd name="T2" fmla="*/ 0 w 21"/>
                  <a:gd name="T3" fmla="*/ 21 h 8"/>
                  <a:gd name="T4" fmla="*/ 82 w 21"/>
                  <a:gd name="T5" fmla="*/ 0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" h="8">
                    <a:moveTo>
                      <a:pt x="21" y="0"/>
                    </a:moveTo>
                    <a:cubicBezTo>
                      <a:pt x="18" y="7"/>
                      <a:pt x="7" y="8"/>
                      <a:pt x="0" y="6"/>
                    </a:cubicBezTo>
                    <a:cubicBezTo>
                      <a:pt x="5" y="6"/>
                      <a:pt x="15" y="5"/>
                      <a:pt x="21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9" name="Freeform 2299">
                <a:extLst>
                  <a:ext uri="{FF2B5EF4-FFF2-40B4-BE49-F238E27FC236}">
                    <a16:creationId xmlns:a16="http://schemas.microsoft.com/office/drawing/2014/main" id="{A0AAC99B-4B3E-B54A-A63E-7A70564925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" y="942"/>
                <a:ext cx="435" cy="92"/>
              </a:xfrm>
              <a:custGeom>
                <a:avLst/>
                <a:gdLst>
                  <a:gd name="T0" fmla="*/ 21 w 275"/>
                  <a:gd name="T1" fmla="*/ 21 h 58"/>
                  <a:gd name="T2" fmla="*/ 35 w 275"/>
                  <a:gd name="T3" fmla="*/ 81 h 58"/>
                  <a:gd name="T4" fmla="*/ 176 w 275"/>
                  <a:gd name="T5" fmla="*/ 130 h 58"/>
                  <a:gd name="T6" fmla="*/ 435 w 275"/>
                  <a:gd name="T7" fmla="*/ 216 h 58"/>
                  <a:gd name="T8" fmla="*/ 788 w 275"/>
                  <a:gd name="T9" fmla="*/ 224 h 58"/>
                  <a:gd name="T10" fmla="*/ 989 w 275"/>
                  <a:gd name="T11" fmla="*/ 197 h 58"/>
                  <a:gd name="T12" fmla="*/ 1088 w 275"/>
                  <a:gd name="T13" fmla="*/ 141 h 58"/>
                  <a:gd name="T14" fmla="*/ 1041 w 275"/>
                  <a:gd name="T15" fmla="*/ 90 h 58"/>
                  <a:gd name="T16" fmla="*/ 770 w 275"/>
                  <a:gd name="T17" fmla="*/ 33 h 58"/>
                  <a:gd name="T18" fmla="*/ 517 w 275"/>
                  <a:gd name="T19" fmla="*/ 33 h 58"/>
                  <a:gd name="T20" fmla="*/ 258 w 275"/>
                  <a:gd name="T21" fmla="*/ 27 h 58"/>
                  <a:gd name="T22" fmla="*/ 21 w 275"/>
                  <a:gd name="T23" fmla="*/ 21 h 5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5" h="58">
                    <a:moveTo>
                      <a:pt x="5" y="5"/>
                    </a:moveTo>
                    <a:cubicBezTo>
                      <a:pt x="1" y="12"/>
                      <a:pt x="0" y="15"/>
                      <a:pt x="9" y="20"/>
                    </a:cubicBezTo>
                    <a:cubicBezTo>
                      <a:pt x="19" y="24"/>
                      <a:pt x="21" y="24"/>
                      <a:pt x="44" y="33"/>
                    </a:cubicBezTo>
                    <a:cubicBezTo>
                      <a:pt x="67" y="42"/>
                      <a:pt x="73" y="53"/>
                      <a:pt x="110" y="54"/>
                    </a:cubicBezTo>
                    <a:cubicBezTo>
                      <a:pt x="146" y="56"/>
                      <a:pt x="165" y="58"/>
                      <a:pt x="199" y="56"/>
                    </a:cubicBezTo>
                    <a:cubicBezTo>
                      <a:pt x="222" y="54"/>
                      <a:pt x="238" y="51"/>
                      <a:pt x="250" y="49"/>
                    </a:cubicBezTo>
                    <a:cubicBezTo>
                      <a:pt x="257" y="48"/>
                      <a:pt x="274" y="42"/>
                      <a:pt x="275" y="35"/>
                    </a:cubicBezTo>
                    <a:cubicBezTo>
                      <a:pt x="275" y="29"/>
                      <a:pt x="272" y="26"/>
                      <a:pt x="263" y="23"/>
                    </a:cubicBezTo>
                    <a:cubicBezTo>
                      <a:pt x="248" y="18"/>
                      <a:pt x="218" y="12"/>
                      <a:pt x="195" y="8"/>
                    </a:cubicBezTo>
                    <a:cubicBezTo>
                      <a:pt x="172" y="4"/>
                      <a:pt x="150" y="6"/>
                      <a:pt x="131" y="8"/>
                    </a:cubicBezTo>
                    <a:cubicBezTo>
                      <a:pt x="113" y="10"/>
                      <a:pt x="85" y="7"/>
                      <a:pt x="65" y="7"/>
                    </a:cubicBezTo>
                    <a:cubicBezTo>
                      <a:pt x="46" y="7"/>
                      <a:pt x="8" y="0"/>
                      <a:pt x="5" y="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0" name="Freeform 2300">
                <a:extLst>
                  <a:ext uri="{FF2B5EF4-FFF2-40B4-BE49-F238E27FC236}">
                    <a16:creationId xmlns:a16="http://schemas.microsoft.com/office/drawing/2014/main" id="{E2F7D809-A85A-22EB-CAF3-863DDA1B34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" y="948"/>
                <a:ext cx="442" cy="105"/>
              </a:xfrm>
              <a:custGeom>
                <a:avLst/>
                <a:gdLst>
                  <a:gd name="T0" fmla="*/ 16 w 279"/>
                  <a:gd name="T1" fmla="*/ 46 h 66"/>
                  <a:gd name="T2" fmla="*/ 103 w 279"/>
                  <a:gd name="T3" fmla="*/ 170 h 66"/>
                  <a:gd name="T4" fmla="*/ 442 w 279"/>
                  <a:gd name="T5" fmla="*/ 223 h 66"/>
                  <a:gd name="T6" fmla="*/ 722 w 279"/>
                  <a:gd name="T7" fmla="*/ 251 h 66"/>
                  <a:gd name="T8" fmla="*/ 1022 w 279"/>
                  <a:gd name="T9" fmla="*/ 193 h 66"/>
                  <a:gd name="T10" fmla="*/ 1109 w 279"/>
                  <a:gd name="T11" fmla="*/ 102 h 66"/>
                  <a:gd name="T12" fmla="*/ 951 w 279"/>
                  <a:gd name="T13" fmla="*/ 33 h 66"/>
                  <a:gd name="T14" fmla="*/ 661 w 279"/>
                  <a:gd name="T15" fmla="*/ 25 h 66"/>
                  <a:gd name="T16" fmla="*/ 434 w 279"/>
                  <a:gd name="T17" fmla="*/ 25 h 66"/>
                  <a:gd name="T18" fmla="*/ 16 w 279"/>
                  <a:gd name="T19" fmla="*/ 46 h 6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9" h="66">
                    <a:moveTo>
                      <a:pt x="4" y="11"/>
                    </a:moveTo>
                    <a:cubicBezTo>
                      <a:pt x="0" y="19"/>
                      <a:pt x="7" y="36"/>
                      <a:pt x="26" y="42"/>
                    </a:cubicBezTo>
                    <a:cubicBezTo>
                      <a:pt x="46" y="48"/>
                      <a:pt x="78" y="49"/>
                      <a:pt x="111" y="55"/>
                    </a:cubicBezTo>
                    <a:cubicBezTo>
                      <a:pt x="145" y="62"/>
                      <a:pt x="153" y="66"/>
                      <a:pt x="182" y="62"/>
                    </a:cubicBezTo>
                    <a:cubicBezTo>
                      <a:pt x="211" y="58"/>
                      <a:pt x="238" y="57"/>
                      <a:pt x="257" y="48"/>
                    </a:cubicBezTo>
                    <a:cubicBezTo>
                      <a:pt x="277" y="39"/>
                      <a:pt x="279" y="36"/>
                      <a:pt x="279" y="25"/>
                    </a:cubicBezTo>
                    <a:cubicBezTo>
                      <a:pt x="279" y="14"/>
                      <a:pt x="261" y="8"/>
                      <a:pt x="239" y="8"/>
                    </a:cubicBezTo>
                    <a:cubicBezTo>
                      <a:pt x="217" y="8"/>
                      <a:pt x="186" y="7"/>
                      <a:pt x="166" y="6"/>
                    </a:cubicBezTo>
                    <a:cubicBezTo>
                      <a:pt x="145" y="6"/>
                      <a:pt x="139" y="6"/>
                      <a:pt x="109" y="6"/>
                    </a:cubicBezTo>
                    <a:cubicBezTo>
                      <a:pt x="80" y="6"/>
                      <a:pt x="8" y="0"/>
                      <a:pt x="4" y="11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1" name="Freeform 2301">
                <a:extLst>
                  <a:ext uri="{FF2B5EF4-FFF2-40B4-BE49-F238E27FC236}">
                    <a16:creationId xmlns:a16="http://schemas.microsoft.com/office/drawing/2014/main" id="{FBD99004-3111-46B2-8612-8AAFE64B1E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0" y="963"/>
                <a:ext cx="185" cy="33"/>
              </a:xfrm>
              <a:custGeom>
                <a:avLst/>
                <a:gdLst>
                  <a:gd name="T0" fmla="*/ 33 w 117"/>
                  <a:gd name="T1" fmla="*/ 82 h 21"/>
                  <a:gd name="T2" fmla="*/ 22 w 117"/>
                  <a:gd name="T3" fmla="*/ 14 h 21"/>
                  <a:gd name="T4" fmla="*/ 128 w 117"/>
                  <a:gd name="T5" fmla="*/ 14 h 21"/>
                  <a:gd name="T6" fmla="*/ 463 w 117"/>
                  <a:gd name="T7" fmla="*/ 27 h 21"/>
                  <a:gd name="T8" fmla="*/ 212 w 117"/>
                  <a:gd name="T9" fmla="*/ 42 h 21"/>
                  <a:gd name="T10" fmla="*/ 47 w 117"/>
                  <a:gd name="T11" fmla="*/ 60 h 2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17" h="21">
                    <a:moveTo>
                      <a:pt x="8" y="21"/>
                    </a:moveTo>
                    <a:cubicBezTo>
                      <a:pt x="1" y="19"/>
                      <a:pt x="0" y="7"/>
                      <a:pt x="6" y="4"/>
                    </a:cubicBezTo>
                    <a:cubicBezTo>
                      <a:pt x="11" y="0"/>
                      <a:pt x="26" y="4"/>
                      <a:pt x="32" y="4"/>
                    </a:cubicBezTo>
                    <a:cubicBezTo>
                      <a:pt x="59" y="7"/>
                      <a:pt x="91" y="8"/>
                      <a:pt x="117" y="7"/>
                    </a:cubicBezTo>
                    <a:cubicBezTo>
                      <a:pt x="96" y="6"/>
                      <a:pt x="75" y="13"/>
                      <a:pt x="54" y="11"/>
                    </a:cubicBezTo>
                    <a:cubicBezTo>
                      <a:pt x="48" y="11"/>
                      <a:pt x="10" y="6"/>
                      <a:pt x="12" y="15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2" name="Freeform 2302">
                <a:extLst>
                  <a:ext uri="{FF2B5EF4-FFF2-40B4-BE49-F238E27FC236}">
                    <a16:creationId xmlns:a16="http://schemas.microsoft.com/office/drawing/2014/main" id="{988F8C58-E74D-C9EE-73C9-3223FF7ADC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8" y="970"/>
                <a:ext cx="179" cy="73"/>
              </a:xfrm>
              <a:custGeom>
                <a:avLst/>
                <a:gdLst>
                  <a:gd name="T0" fmla="*/ 0 w 113"/>
                  <a:gd name="T1" fmla="*/ 163 h 46"/>
                  <a:gd name="T2" fmla="*/ 334 w 113"/>
                  <a:gd name="T3" fmla="*/ 116 h 46"/>
                  <a:gd name="T4" fmla="*/ 442 w 113"/>
                  <a:gd name="T5" fmla="*/ 52 h 46"/>
                  <a:gd name="T6" fmla="*/ 366 w 113"/>
                  <a:gd name="T7" fmla="*/ 8 h 46"/>
                  <a:gd name="T8" fmla="*/ 361 w 113"/>
                  <a:gd name="T9" fmla="*/ 21 h 46"/>
                  <a:gd name="T10" fmla="*/ 348 w 113"/>
                  <a:gd name="T11" fmla="*/ 73 h 46"/>
                  <a:gd name="T12" fmla="*/ 250 w 113"/>
                  <a:gd name="T13" fmla="*/ 95 h 46"/>
                  <a:gd name="T14" fmla="*/ 155 w 113"/>
                  <a:gd name="T15" fmla="*/ 129 h 46"/>
                  <a:gd name="T16" fmla="*/ 5 w 113"/>
                  <a:gd name="T17" fmla="*/ 159 h 4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13" h="46">
                    <a:moveTo>
                      <a:pt x="0" y="41"/>
                    </a:moveTo>
                    <a:cubicBezTo>
                      <a:pt x="28" y="46"/>
                      <a:pt x="57" y="36"/>
                      <a:pt x="84" y="29"/>
                    </a:cubicBezTo>
                    <a:cubicBezTo>
                      <a:pt x="93" y="27"/>
                      <a:pt x="109" y="25"/>
                      <a:pt x="111" y="13"/>
                    </a:cubicBezTo>
                    <a:cubicBezTo>
                      <a:pt x="113" y="0"/>
                      <a:pt x="99" y="7"/>
                      <a:pt x="92" y="2"/>
                    </a:cubicBezTo>
                    <a:cubicBezTo>
                      <a:pt x="91" y="3"/>
                      <a:pt x="91" y="4"/>
                      <a:pt x="91" y="5"/>
                    </a:cubicBezTo>
                    <a:cubicBezTo>
                      <a:pt x="99" y="8"/>
                      <a:pt x="94" y="15"/>
                      <a:pt x="88" y="18"/>
                    </a:cubicBezTo>
                    <a:cubicBezTo>
                      <a:pt x="81" y="22"/>
                      <a:pt x="71" y="21"/>
                      <a:pt x="63" y="24"/>
                    </a:cubicBezTo>
                    <a:cubicBezTo>
                      <a:pt x="55" y="27"/>
                      <a:pt x="47" y="30"/>
                      <a:pt x="39" y="32"/>
                    </a:cubicBezTo>
                    <a:cubicBezTo>
                      <a:pt x="27" y="35"/>
                      <a:pt x="14" y="40"/>
                      <a:pt x="1" y="4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3" name="Oval 2303">
                <a:extLst>
                  <a:ext uri="{FF2B5EF4-FFF2-40B4-BE49-F238E27FC236}">
                    <a16:creationId xmlns:a16="http://schemas.microsoft.com/office/drawing/2014/main" id="{F1E51ED4-ED7F-A63B-C646-6774B816D3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1" y="988"/>
                <a:ext cx="60" cy="2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4" name="Oval 2304">
                <a:extLst>
                  <a:ext uri="{FF2B5EF4-FFF2-40B4-BE49-F238E27FC236}">
                    <a16:creationId xmlns:a16="http://schemas.microsoft.com/office/drawing/2014/main" id="{3C6926B7-1EF4-7E77-C90B-9E06ADD5CA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3" y="983"/>
                <a:ext cx="61" cy="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5" name="Oval 2305">
                <a:extLst>
                  <a:ext uri="{FF2B5EF4-FFF2-40B4-BE49-F238E27FC236}">
                    <a16:creationId xmlns:a16="http://schemas.microsoft.com/office/drawing/2014/main" id="{BF0AFFFE-B132-9671-F97A-97DAB40509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7" y="986"/>
                <a:ext cx="61" cy="25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6" name="Freeform 2306">
                <a:extLst>
                  <a:ext uri="{FF2B5EF4-FFF2-40B4-BE49-F238E27FC236}">
                    <a16:creationId xmlns:a16="http://schemas.microsoft.com/office/drawing/2014/main" id="{FF49CBDA-7E9D-0B82-CFDE-1AE91FF58C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" y="993"/>
                <a:ext cx="46" cy="17"/>
              </a:xfrm>
              <a:custGeom>
                <a:avLst/>
                <a:gdLst>
                  <a:gd name="T0" fmla="*/ 0 w 29"/>
                  <a:gd name="T1" fmla="*/ 22 h 11"/>
                  <a:gd name="T2" fmla="*/ 0 w 29"/>
                  <a:gd name="T3" fmla="*/ 29 h 11"/>
                  <a:gd name="T4" fmla="*/ 52 w 29"/>
                  <a:gd name="T5" fmla="*/ 40 h 11"/>
                  <a:gd name="T6" fmla="*/ 116 w 29"/>
                  <a:gd name="T7" fmla="*/ 14 h 11"/>
                  <a:gd name="T8" fmla="*/ 116 w 29"/>
                  <a:gd name="T9" fmla="*/ 12 h 11"/>
                  <a:gd name="T10" fmla="*/ 60 w 29"/>
                  <a:gd name="T11" fmla="*/ 0 h 11"/>
                  <a:gd name="T12" fmla="*/ 0 w 29"/>
                  <a:gd name="T13" fmla="*/ 22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11">
                    <a:moveTo>
                      <a:pt x="0" y="6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3" y="10"/>
                      <a:pt x="8" y="11"/>
                      <a:pt x="13" y="11"/>
                    </a:cubicBezTo>
                    <a:cubicBezTo>
                      <a:pt x="22" y="11"/>
                      <a:pt x="29" y="8"/>
                      <a:pt x="29" y="4"/>
                    </a:cubicBezTo>
                    <a:cubicBezTo>
                      <a:pt x="29" y="4"/>
                      <a:pt x="29" y="3"/>
                      <a:pt x="29" y="3"/>
                    </a:cubicBezTo>
                    <a:cubicBezTo>
                      <a:pt x="26" y="1"/>
                      <a:pt x="21" y="0"/>
                      <a:pt x="15" y="0"/>
                    </a:cubicBezTo>
                    <a:cubicBezTo>
                      <a:pt x="7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7" name="Oval 2307">
                <a:extLst>
                  <a:ext uri="{FF2B5EF4-FFF2-40B4-BE49-F238E27FC236}">
                    <a16:creationId xmlns:a16="http://schemas.microsoft.com/office/drawing/2014/main" id="{19B34500-E748-2F3B-50EA-F0A30A2D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991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8" name="Oval 2308">
                <a:extLst>
                  <a:ext uri="{FF2B5EF4-FFF2-40B4-BE49-F238E27FC236}">
                    <a16:creationId xmlns:a16="http://schemas.microsoft.com/office/drawing/2014/main" id="{F8B6A8D3-EB7E-FE9B-06DD-5516183008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3" y="991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9" name="Freeform 2309">
                <a:extLst>
                  <a:ext uri="{FF2B5EF4-FFF2-40B4-BE49-F238E27FC236}">
                    <a16:creationId xmlns:a16="http://schemas.microsoft.com/office/drawing/2014/main" id="{4E6B4322-F09F-839C-B003-2A23E40879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8" y="1000"/>
                <a:ext cx="35" cy="11"/>
              </a:xfrm>
              <a:custGeom>
                <a:avLst/>
                <a:gdLst>
                  <a:gd name="T0" fmla="*/ 89 w 22"/>
                  <a:gd name="T1" fmla="*/ 0 h 7"/>
                  <a:gd name="T2" fmla="*/ 0 w 22"/>
                  <a:gd name="T3" fmla="*/ 20 h 7"/>
                  <a:gd name="T4" fmla="*/ 89 w 22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7">
                    <a:moveTo>
                      <a:pt x="22" y="0"/>
                    </a:moveTo>
                    <a:cubicBezTo>
                      <a:pt x="18" y="6"/>
                      <a:pt x="8" y="7"/>
                      <a:pt x="0" y="5"/>
                    </a:cubicBezTo>
                    <a:cubicBezTo>
                      <a:pt x="6" y="5"/>
                      <a:pt x="16" y="4"/>
                      <a:pt x="22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0" name="Freeform 2310">
                <a:extLst>
                  <a:ext uri="{FF2B5EF4-FFF2-40B4-BE49-F238E27FC236}">
                    <a16:creationId xmlns:a16="http://schemas.microsoft.com/office/drawing/2014/main" id="{E95D1702-26D9-0E03-0FAC-29497CCDD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" y="948"/>
                <a:ext cx="442" cy="105"/>
              </a:xfrm>
              <a:custGeom>
                <a:avLst/>
                <a:gdLst>
                  <a:gd name="T0" fmla="*/ 16 w 279"/>
                  <a:gd name="T1" fmla="*/ 46 h 66"/>
                  <a:gd name="T2" fmla="*/ 103 w 279"/>
                  <a:gd name="T3" fmla="*/ 170 h 66"/>
                  <a:gd name="T4" fmla="*/ 442 w 279"/>
                  <a:gd name="T5" fmla="*/ 223 h 66"/>
                  <a:gd name="T6" fmla="*/ 722 w 279"/>
                  <a:gd name="T7" fmla="*/ 251 h 66"/>
                  <a:gd name="T8" fmla="*/ 1022 w 279"/>
                  <a:gd name="T9" fmla="*/ 193 h 66"/>
                  <a:gd name="T10" fmla="*/ 1109 w 279"/>
                  <a:gd name="T11" fmla="*/ 102 h 66"/>
                  <a:gd name="T12" fmla="*/ 951 w 279"/>
                  <a:gd name="T13" fmla="*/ 33 h 66"/>
                  <a:gd name="T14" fmla="*/ 661 w 279"/>
                  <a:gd name="T15" fmla="*/ 25 h 66"/>
                  <a:gd name="T16" fmla="*/ 434 w 279"/>
                  <a:gd name="T17" fmla="*/ 25 h 66"/>
                  <a:gd name="T18" fmla="*/ 16 w 279"/>
                  <a:gd name="T19" fmla="*/ 46 h 6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9" h="66">
                    <a:moveTo>
                      <a:pt x="4" y="11"/>
                    </a:moveTo>
                    <a:cubicBezTo>
                      <a:pt x="0" y="19"/>
                      <a:pt x="7" y="36"/>
                      <a:pt x="26" y="42"/>
                    </a:cubicBezTo>
                    <a:cubicBezTo>
                      <a:pt x="46" y="48"/>
                      <a:pt x="78" y="49"/>
                      <a:pt x="111" y="55"/>
                    </a:cubicBezTo>
                    <a:cubicBezTo>
                      <a:pt x="145" y="62"/>
                      <a:pt x="153" y="66"/>
                      <a:pt x="182" y="62"/>
                    </a:cubicBezTo>
                    <a:cubicBezTo>
                      <a:pt x="211" y="58"/>
                      <a:pt x="238" y="57"/>
                      <a:pt x="257" y="48"/>
                    </a:cubicBezTo>
                    <a:cubicBezTo>
                      <a:pt x="277" y="39"/>
                      <a:pt x="279" y="36"/>
                      <a:pt x="279" y="25"/>
                    </a:cubicBezTo>
                    <a:cubicBezTo>
                      <a:pt x="279" y="14"/>
                      <a:pt x="261" y="8"/>
                      <a:pt x="239" y="8"/>
                    </a:cubicBezTo>
                    <a:cubicBezTo>
                      <a:pt x="217" y="8"/>
                      <a:pt x="186" y="7"/>
                      <a:pt x="166" y="6"/>
                    </a:cubicBezTo>
                    <a:cubicBezTo>
                      <a:pt x="145" y="6"/>
                      <a:pt x="139" y="6"/>
                      <a:pt x="109" y="6"/>
                    </a:cubicBezTo>
                    <a:cubicBezTo>
                      <a:pt x="80" y="6"/>
                      <a:pt x="8" y="0"/>
                      <a:pt x="4" y="1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1" name="Freeform 2311">
                <a:extLst>
                  <a:ext uri="{FF2B5EF4-FFF2-40B4-BE49-F238E27FC236}">
                    <a16:creationId xmlns:a16="http://schemas.microsoft.com/office/drawing/2014/main" id="{A9472B69-D101-BCB2-0A31-D5F92820B3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" y="974"/>
                <a:ext cx="55" cy="60"/>
              </a:xfrm>
              <a:custGeom>
                <a:avLst/>
                <a:gdLst>
                  <a:gd name="T0" fmla="*/ 135 w 35"/>
                  <a:gd name="T1" fmla="*/ 14 h 38"/>
                  <a:gd name="T2" fmla="*/ 8 w 35"/>
                  <a:gd name="T3" fmla="*/ 21 h 38"/>
                  <a:gd name="T4" fmla="*/ 42 w 35"/>
                  <a:gd name="T5" fmla="*/ 109 h 38"/>
                  <a:gd name="T6" fmla="*/ 135 w 35"/>
                  <a:gd name="T7" fmla="*/ 150 h 38"/>
                  <a:gd name="T8" fmla="*/ 135 w 35"/>
                  <a:gd name="T9" fmla="*/ 14 h 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" h="38">
                    <a:moveTo>
                      <a:pt x="35" y="4"/>
                    </a:moveTo>
                    <a:cubicBezTo>
                      <a:pt x="21" y="2"/>
                      <a:pt x="4" y="0"/>
                      <a:pt x="2" y="5"/>
                    </a:cubicBezTo>
                    <a:cubicBezTo>
                      <a:pt x="0" y="12"/>
                      <a:pt x="0" y="21"/>
                      <a:pt x="11" y="28"/>
                    </a:cubicBezTo>
                    <a:cubicBezTo>
                      <a:pt x="18" y="33"/>
                      <a:pt x="28" y="36"/>
                      <a:pt x="35" y="38"/>
                    </a:cubicBezTo>
                    <a:lnTo>
                      <a:pt x="35" y="4"/>
                    </a:ln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2" name="Freeform 2312">
                <a:extLst>
                  <a:ext uri="{FF2B5EF4-FFF2-40B4-BE49-F238E27FC236}">
                    <a16:creationId xmlns:a16="http://schemas.microsoft.com/office/drawing/2014/main" id="{775374FA-2275-9EDC-4BC1-25454AC62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" y="986"/>
                <a:ext cx="46" cy="18"/>
              </a:xfrm>
              <a:custGeom>
                <a:avLst/>
                <a:gdLst>
                  <a:gd name="T0" fmla="*/ 116 w 29"/>
                  <a:gd name="T1" fmla="*/ 13 h 11"/>
                  <a:gd name="T2" fmla="*/ 56 w 29"/>
                  <a:gd name="T3" fmla="*/ 47 h 11"/>
                  <a:gd name="T4" fmla="*/ 103 w 29"/>
                  <a:gd name="T5" fmla="*/ 26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1">
                    <a:moveTo>
                      <a:pt x="29" y="3"/>
                    </a:moveTo>
                    <a:cubicBezTo>
                      <a:pt x="22" y="0"/>
                      <a:pt x="0" y="5"/>
                      <a:pt x="14" y="11"/>
                    </a:cubicBezTo>
                    <a:cubicBezTo>
                      <a:pt x="17" y="7"/>
                      <a:pt x="21" y="6"/>
                      <a:pt x="26" y="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3" name="Freeform 2313">
                <a:extLst>
                  <a:ext uri="{FF2B5EF4-FFF2-40B4-BE49-F238E27FC236}">
                    <a16:creationId xmlns:a16="http://schemas.microsoft.com/office/drawing/2014/main" id="{6BA63FF9-F1F0-21C4-3088-BE385B9656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" y="974"/>
                <a:ext cx="55" cy="60"/>
              </a:xfrm>
              <a:custGeom>
                <a:avLst/>
                <a:gdLst>
                  <a:gd name="T0" fmla="*/ 135 w 35"/>
                  <a:gd name="T1" fmla="*/ 14 h 38"/>
                  <a:gd name="T2" fmla="*/ 8 w 35"/>
                  <a:gd name="T3" fmla="*/ 21 h 38"/>
                  <a:gd name="T4" fmla="*/ 42 w 35"/>
                  <a:gd name="T5" fmla="*/ 109 h 38"/>
                  <a:gd name="T6" fmla="*/ 135 w 35"/>
                  <a:gd name="T7" fmla="*/ 150 h 3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38">
                    <a:moveTo>
                      <a:pt x="35" y="4"/>
                    </a:moveTo>
                    <a:cubicBezTo>
                      <a:pt x="21" y="2"/>
                      <a:pt x="4" y="0"/>
                      <a:pt x="2" y="5"/>
                    </a:cubicBezTo>
                    <a:cubicBezTo>
                      <a:pt x="0" y="12"/>
                      <a:pt x="0" y="21"/>
                      <a:pt x="11" y="28"/>
                    </a:cubicBezTo>
                    <a:cubicBezTo>
                      <a:pt x="18" y="33"/>
                      <a:pt x="28" y="36"/>
                      <a:pt x="35" y="38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4" name="Freeform 2314">
                <a:extLst>
                  <a:ext uri="{FF2B5EF4-FFF2-40B4-BE49-F238E27FC236}">
                    <a16:creationId xmlns:a16="http://schemas.microsoft.com/office/drawing/2014/main" id="{6B399122-90D9-42F6-9966-75BBAD3391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" y="963"/>
                <a:ext cx="455" cy="82"/>
              </a:xfrm>
              <a:custGeom>
                <a:avLst/>
                <a:gdLst>
                  <a:gd name="T0" fmla="*/ 5 w 287"/>
                  <a:gd name="T1" fmla="*/ 47 h 52"/>
                  <a:gd name="T2" fmla="*/ 258 w 287"/>
                  <a:gd name="T3" fmla="*/ 155 h 52"/>
                  <a:gd name="T4" fmla="*/ 628 w 287"/>
                  <a:gd name="T5" fmla="*/ 191 h 52"/>
                  <a:gd name="T6" fmla="*/ 1070 w 287"/>
                  <a:gd name="T7" fmla="*/ 137 h 52"/>
                  <a:gd name="T8" fmla="*/ 1043 w 287"/>
                  <a:gd name="T9" fmla="*/ 68 h 52"/>
                  <a:gd name="T10" fmla="*/ 816 w 287"/>
                  <a:gd name="T11" fmla="*/ 39 h 52"/>
                  <a:gd name="T12" fmla="*/ 409 w 287"/>
                  <a:gd name="T13" fmla="*/ 14 h 52"/>
                  <a:gd name="T14" fmla="*/ 5 w 287"/>
                  <a:gd name="T15" fmla="*/ 47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7" h="52">
                    <a:moveTo>
                      <a:pt x="1" y="12"/>
                    </a:moveTo>
                    <a:cubicBezTo>
                      <a:pt x="0" y="25"/>
                      <a:pt x="21" y="29"/>
                      <a:pt x="65" y="39"/>
                    </a:cubicBezTo>
                    <a:cubicBezTo>
                      <a:pt x="109" y="50"/>
                      <a:pt x="127" y="52"/>
                      <a:pt x="158" y="49"/>
                    </a:cubicBezTo>
                    <a:cubicBezTo>
                      <a:pt x="190" y="45"/>
                      <a:pt x="251" y="39"/>
                      <a:pt x="269" y="35"/>
                    </a:cubicBezTo>
                    <a:cubicBezTo>
                      <a:pt x="287" y="30"/>
                      <a:pt x="276" y="22"/>
                      <a:pt x="262" y="17"/>
                    </a:cubicBezTo>
                    <a:cubicBezTo>
                      <a:pt x="247" y="12"/>
                      <a:pt x="220" y="11"/>
                      <a:pt x="205" y="10"/>
                    </a:cubicBezTo>
                    <a:cubicBezTo>
                      <a:pt x="191" y="9"/>
                      <a:pt x="123" y="4"/>
                      <a:pt x="103" y="4"/>
                    </a:cubicBezTo>
                    <a:cubicBezTo>
                      <a:pt x="84" y="5"/>
                      <a:pt x="1" y="0"/>
                      <a:pt x="1" y="12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5" name="Freeform 2315">
                <a:extLst>
                  <a:ext uri="{FF2B5EF4-FFF2-40B4-BE49-F238E27FC236}">
                    <a16:creationId xmlns:a16="http://schemas.microsoft.com/office/drawing/2014/main" id="{8A209850-EC47-6970-6892-E05DF3C189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3" y="975"/>
                <a:ext cx="120" cy="32"/>
              </a:xfrm>
              <a:custGeom>
                <a:avLst/>
                <a:gdLst>
                  <a:gd name="T0" fmla="*/ 5 w 76"/>
                  <a:gd name="T1" fmla="*/ 46 h 20"/>
                  <a:gd name="T2" fmla="*/ 0 w 76"/>
                  <a:gd name="T3" fmla="*/ 34 h 20"/>
                  <a:gd name="T4" fmla="*/ 298 w 76"/>
                  <a:gd name="T5" fmla="*/ 26 h 20"/>
                  <a:gd name="T6" fmla="*/ 177 w 76"/>
                  <a:gd name="T7" fmla="*/ 82 h 20"/>
                  <a:gd name="T8" fmla="*/ 95 w 76"/>
                  <a:gd name="T9" fmla="*/ 77 h 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6" h="20">
                    <a:moveTo>
                      <a:pt x="1" y="11"/>
                    </a:moveTo>
                    <a:cubicBezTo>
                      <a:pt x="0" y="10"/>
                      <a:pt x="0" y="9"/>
                      <a:pt x="0" y="8"/>
                    </a:cubicBezTo>
                    <a:cubicBezTo>
                      <a:pt x="22" y="0"/>
                      <a:pt x="54" y="2"/>
                      <a:pt x="76" y="6"/>
                    </a:cubicBezTo>
                    <a:cubicBezTo>
                      <a:pt x="68" y="6"/>
                      <a:pt x="43" y="6"/>
                      <a:pt x="45" y="20"/>
                    </a:cubicBezTo>
                    <a:cubicBezTo>
                      <a:pt x="38" y="20"/>
                      <a:pt x="31" y="18"/>
                      <a:pt x="24" y="19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6" name="Freeform 2316">
                <a:extLst>
                  <a:ext uri="{FF2B5EF4-FFF2-40B4-BE49-F238E27FC236}">
                    <a16:creationId xmlns:a16="http://schemas.microsoft.com/office/drawing/2014/main" id="{BB734848-E658-3399-09FD-34C5CD4E91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7" y="994"/>
                <a:ext cx="100" cy="30"/>
              </a:xfrm>
              <a:custGeom>
                <a:avLst/>
                <a:gdLst>
                  <a:gd name="T0" fmla="*/ 0 w 63"/>
                  <a:gd name="T1" fmla="*/ 74 h 19"/>
                  <a:gd name="T2" fmla="*/ 197 w 63"/>
                  <a:gd name="T3" fmla="*/ 62 h 19"/>
                  <a:gd name="T4" fmla="*/ 248 w 63"/>
                  <a:gd name="T5" fmla="*/ 39 h 19"/>
                  <a:gd name="T6" fmla="*/ 176 w 63"/>
                  <a:gd name="T7" fmla="*/ 0 h 19"/>
                  <a:gd name="T8" fmla="*/ 143 w 63"/>
                  <a:gd name="T9" fmla="*/ 52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3" h="19">
                    <a:moveTo>
                      <a:pt x="0" y="19"/>
                    </a:moveTo>
                    <a:cubicBezTo>
                      <a:pt x="17" y="19"/>
                      <a:pt x="33" y="18"/>
                      <a:pt x="49" y="16"/>
                    </a:cubicBezTo>
                    <a:cubicBezTo>
                      <a:pt x="53" y="15"/>
                      <a:pt x="61" y="15"/>
                      <a:pt x="62" y="10"/>
                    </a:cubicBezTo>
                    <a:cubicBezTo>
                      <a:pt x="63" y="3"/>
                      <a:pt x="49" y="2"/>
                      <a:pt x="44" y="0"/>
                    </a:cubicBezTo>
                    <a:cubicBezTo>
                      <a:pt x="54" y="6"/>
                      <a:pt x="40" y="11"/>
                      <a:pt x="36" y="13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7" name="Oval 2317">
                <a:extLst>
                  <a:ext uri="{FF2B5EF4-FFF2-40B4-BE49-F238E27FC236}">
                    <a16:creationId xmlns:a16="http://schemas.microsoft.com/office/drawing/2014/main" id="{110B57D1-C460-0CFE-FADC-AB757454FD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1000"/>
                <a:ext cx="54" cy="24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8" name="Oval 2318">
                <a:extLst>
                  <a:ext uri="{FF2B5EF4-FFF2-40B4-BE49-F238E27FC236}">
                    <a16:creationId xmlns:a16="http://schemas.microsoft.com/office/drawing/2014/main" id="{7525DAF8-293E-1FCF-AE59-95830ACDC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6" y="996"/>
                <a:ext cx="56" cy="2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9" name="Oval 2319">
                <a:extLst>
                  <a:ext uri="{FF2B5EF4-FFF2-40B4-BE49-F238E27FC236}">
                    <a16:creationId xmlns:a16="http://schemas.microsoft.com/office/drawing/2014/main" id="{69935572-ECE0-58FF-95D2-6A02E8189C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1" y="999"/>
                <a:ext cx="54" cy="22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0" name="Freeform 2320">
                <a:extLst>
                  <a:ext uri="{FF2B5EF4-FFF2-40B4-BE49-F238E27FC236}">
                    <a16:creationId xmlns:a16="http://schemas.microsoft.com/office/drawing/2014/main" id="{341BCE68-51D4-DD0D-A624-94129EC65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1004"/>
                <a:ext cx="41" cy="15"/>
              </a:xfrm>
              <a:custGeom>
                <a:avLst/>
                <a:gdLst>
                  <a:gd name="T0" fmla="*/ 0 w 26"/>
                  <a:gd name="T1" fmla="*/ 21 h 10"/>
                  <a:gd name="T2" fmla="*/ 0 w 26"/>
                  <a:gd name="T3" fmla="*/ 27 h 10"/>
                  <a:gd name="T4" fmla="*/ 47 w 26"/>
                  <a:gd name="T5" fmla="*/ 35 h 10"/>
                  <a:gd name="T6" fmla="*/ 103 w 26"/>
                  <a:gd name="T7" fmla="*/ 14 h 10"/>
                  <a:gd name="T8" fmla="*/ 103 w 26"/>
                  <a:gd name="T9" fmla="*/ 12 h 10"/>
                  <a:gd name="T10" fmla="*/ 55 w 26"/>
                  <a:gd name="T11" fmla="*/ 0 h 10"/>
                  <a:gd name="T12" fmla="*/ 0 w 26"/>
                  <a:gd name="T13" fmla="*/ 21 h 1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10">
                    <a:moveTo>
                      <a:pt x="0" y="6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3" y="9"/>
                      <a:pt x="7" y="10"/>
                      <a:pt x="12" y="10"/>
                    </a:cubicBezTo>
                    <a:cubicBezTo>
                      <a:pt x="20" y="10"/>
                      <a:pt x="26" y="8"/>
                      <a:pt x="26" y="4"/>
                    </a:cubicBezTo>
                    <a:cubicBezTo>
                      <a:pt x="26" y="4"/>
                      <a:pt x="26" y="3"/>
                      <a:pt x="26" y="3"/>
                    </a:cubicBezTo>
                    <a:cubicBezTo>
                      <a:pt x="23" y="1"/>
                      <a:pt x="19" y="0"/>
                      <a:pt x="14" y="0"/>
                    </a:cubicBezTo>
                    <a:cubicBezTo>
                      <a:pt x="6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1" name="Oval 2321">
                <a:extLst>
                  <a:ext uri="{FF2B5EF4-FFF2-40B4-BE49-F238E27FC236}">
                    <a16:creationId xmlns:a16="http://schemas.microsoft.com/office/drawing/2014/main" id="{49AA3CC8-3FE1-48C3-A3B2-7B86BEE8F1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1004"/>
                <a:ext cx="7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2" name="Oval 2322">
                <a:extLst>
                  <a:ext uri="{FF2B5EF4-FFF2-40B4-BE49-F238E27FC236}">
                    <a16:creationId xmlns:a16="http://schemas.microsoft.com/office/drawing/2014/main" id="{1A7BEAB6-13F8-DE44-6BDB-1F653D0A07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" y="1004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3" name="Freeform 2323">
                <a:extLst>
                  <a:ext uri="{FF2B5EF4-FFF2-40B4-BE49-F238E27FC236}">
                    <a16:creationId xmlns:a16="http://schemas.microsoft.com/office/drawing/2014/main" id="{3AFCFF02-E56E-1295-D71C-3151B2E99E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1011"/>
                <a:ext cx="30" cy="10"/>
              </a:xfrm>
              <a:custGeom>
                <a:avLst/>
                <a:gdLst>
                  <a:gd name="T0" fmla="*/ 74 w 19"/>
                  <a:gd name="T1" fmla="*/ 0 h 6"/>
                  <a:gd name="T2" fmla="*/ 0 w 19"/>
                  <a:gd name="T3" fmla="*/ 22 h 6"/>
                  <a:gd name="T4" fmla="*/ 74 w 19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6">
                    <a:moveTo>
                      <a:pt x="19" y="0"/>
                    </a:moveTo>
                    <a:cubicBezTo>
                      <a:pt x="16" y="6"/>
                      <a:pt x="7" y="6"/>
                      <a:pt x="0" y="5"/>
                    </a:cubicBezTo>
                    <a:cubicBezTo>
                      <a:pt x="5" y="5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4" name="Freeform 2324">
                <a:extLst>
                  <a:ext uri="{FF2B5EF4-FFF2-40B4-BE49-F238E27FC236}">
                    <a16:creationId xmlns:a16="http://schemas.microsoft.com/office/drawing/2014/main" id="{27A02885-913B-AF12-8B36-65FD8D9FF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" y="963"/>
                <a:ext cx="455" cy="82"/>
              </a:xfrm>
              <a:custGeom>
                <a:avLst/>
                <a:gdLst>
                  <a:gd name="T0" fmla="*/ 5 w 287"/>
                  <a:gd name="T1" fmla="*/ 47 h 52"/>
                  <a:gd name="T2" fmla="*/ 258 w 287"/>
                  <a:gd name="T3" fmla="*/ 155 h 52"/>
                  <a:gd name="T4" fmla="*/ 628 w 287"/>
                  <a:gd name="T5" fmla="*/ 191 h 52"/>
                  <a:gd name="T6" fmla="*/ 1070 w 287"/>
                  <a:gd name="T7" fmla="*/ 137 h 52"/>
                  <a:gd name="T8" fmla="*/ 1043 w 287"/>
                  <a:gd name="T9" fmla="*/ 68 h 52"/>
                  <a:gd name="T10" fmla="*/ 816 w 287"/>
                  <a:gd name="T11" fmla="*/ 39 h 52"/>
                  <a:gd name="T12" fmla="*/ 409 w 287"/>
                  <a:gd name="T13" fmla="*/ 14 h 52"/>
                  <a:gd name="T14" fmla="*/ 5 w 287"/>
                  <a:gd name="T15" fmla="*/ 47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7" h="52">
                    <a:moveTo>
                      <a:pt x="1" y="12"/>
                    </a:moveTo>
                    <a:cubicBezTo>
                      <a:pt x="0" y="25"/>
                      <a:pt x="21" y="29"/>
                      <a:pt x="65" y="39"/>
                    </a:cubicBezTo>
                    <a:cubicBezTo>
                      <a:pt x="109" y="50"/>
                      <a:pt x="127" y="52"/>
                      <a:pt x="158" y="49"/>
                    </a:cubicBezTo>
                    <a:cubicBezTo>
                      <a:pt x="190" y="45"/>
                      <a:pt x="251" y="39"/>
                      <a:pt x="269" y="35"/>
                    </a:cubicBezTo>
                    <a:cubicBezTo>
                      <a:pt x="287" y="30"/>
                      <a:pt x="276" y="22"/>
                      <a:pt x="262" y="17"/>
                    </a:cubicBezTo>
                    <a:cubicBezTo>
                      <a:pt x="247" y="12"/>
                      <a:pt x="220" y="11"/>
                      <a:pt x="205" y="10"/>
                    </a:cubicBezTo>
                    <a:cubicBezTo>
                      <a:pt x="191" y="9"/>
                      <a:pt x="123" y="4"/>
                      <a:pt x="103" y="4"/>
                    </a:cubicBezTo>
                    <a:cubicBezTo>
                      <a:pt x="84" y="5"/>
                      <a:pt x="1" y="0"/>
                      <a:pt x="1" y="1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5" name="Freeform 2325">
                <a:extLst>
                  <a:ext uri="{FF2B5EF4-FFF2-40B4-BE49-F238E27FC236}">
                    <a16:creationId xmlns:a16="http://schemas.microsoft.com/office/drawing/2014/main" id="{7C18051D-F59E-3DD0-99EE-047894893B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" y="972"/>
                <a:ext cx="494" cy="82"/>
              </a:xfrm>
              <a:custGeom>
                <a:avLst/>
                <a:gdLst>
                  <a:gd name="T0" fmla="*/ 13 w 312"/>
                  <a:gd name="T1" fmla="*/ 60 h 52"/>
                  <a:gd name="T2" fmla="*/ 130 w 312"/>
                  <a:gd name="T3" fmla="*/ 137 h 52"/>
                  <a:gd name="T4" fmla="*/ 504 w 312"/>
                  <a:gd name="T5" fmla="*/ 177 h 52"/>
                  <a:gd name="T6" fmla="*/ 993 w 312"/>
                  <a:gd name="T7" fmla="*/ 191 h 52"/>
                  <a:gd name="T8" fmla="*/ 1224 w 312"/>
                  <a:gd name="T9" fmla="*/ 150 h 52"/>
                  <a:gd name="T10" fmla="*/ 1164 w 312"/>
                  <a:gd name="T11" fmla="*/ 98 h 52"/>
                  <a:gd name="T12" fmla="*/ 996 w 312"/>
                  <a:gd name="T13" fmla="*/ 35 h 52"/>
                  <a:gd name="T14" fmla="*/ 701 w 312"/>
                  <a:gd name="T15" fmla="*/ 14 h 52"/>
                  <a:gd name="T16" fmla="*/ 274 w 312"/>
                  <a:gd name="T17" fmla="*/ 5 h 52"/>
                  <a:gd name="T18" fmla="*/ 13 w 312"/>
                  <a:gd name="T19" fmla="*/ 60 h 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12" h="52">
                    <a:moveTo>
                      <a:pt x="3" y="15"/>
                    </a:moveTo>
                    <a:cubicBezTo>
                      <a:pt x="0" y="26"/>
                      <a:pt x="9" y="31"/>
                      <a:pt x="33" y="35"/>
                    </a:cubicBezTo>
                    <a:cubicBezTo>
                      <a:pt x="56" y="38"/>
                      <a:pt x="97" y="41"/>
                      <a:pt x="127" y="45"/>
                    </a:cubicBezTo>
                    <a:cubicBezTo>
                      <a:pt x="157" y="50"/>
                      <a:pt x="217" y="52"/>
                      <a:pt x="250" y="49"/>
                    </a:cubicBezTo>
                    <a:cubicBezTo>
                      <a:pt x="283" y="45"/>
                      <a:pt x="304" y="44"/>
                      <a:pt x="308" y="38"/>
                    </a:cubicBezTo>
                    <a:cubicBezTo>
                      <a:pt x="312" y="32"/>
                      <a:pt x="305" y="30"/>
                      <a:pt x="293" y="25"/>
                    </a:cubicBezTo>
                    <a:cubicBezTo>
                      <a:pt x="281" y="20"/>
                      <a:pt x="271" y="12"/>
                      <a:pt x="251" y="9"/>
                    </a:cubicBezTo>
                    <a:cubicBezTo>
                      <a:pt x="232" y="6"/>
                      <a:pt x="195" y="5"/>
                      <a:pt x="177" y="4"/>
                    </a:cubicBezTo>
                    <a:cubicBezTo>
                      <a:pt x="159" y="2"/>
                      <a:pt x="90" y="0"/>
                      <a:pt x="69" y="1"/>
                    </a:cubicBezTo>
                    <a:cubicBezTo>
                      <a:pt x="48" y="2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6" name="Freeform 2326">
                <a:extLst>
                  <a:ext uri="{FF2B5EF4-FFF2-40B4-BE49-F238E27FC236}">
                    <a16:creationId xmlns:a16="http://schemas.microsoft.com/office/drawing/2014/main" id="{E08EDA51-4B5B-AFD2-9D23-9F86EB1FD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" y="977"/>
                <a:ext cx="190" cy="22"/>
              </a:xfrm>
              <a:custGeom>
                <a:avLst/>
                <a:gdLst>
                  <a:gd name="T0" fmla="*/ 0 w 120"/>
                  <a:gd name="T1" fmla="*/ 49 h 14"/>
                  <a:gd name="T2" fmla="*/ 477 w 120"/>
                  <a:gd name="T3" fmla="*/ 35 h 14"/>
                  <a:gd name="T4" fmla="*/ 416 w 120"/>
                  <a:gd name="T5" fmla="*/ 49 h 14"/>
                  <a:gd name="T6" fmla="*/ 326 w 120"/>
                  <a:gd name="T7" fmla="*/ 35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20" h="14">
                    <a:moveTo>
                      <a:pt x="0" y="13"/>
                    </a:moveTo>
                    <a:cubicBezTo>
                      <a:pt x="35" y="0"/>
                      <a:pt x="83" y="0"/>
                      <a:pt x="120" y="9"/>
                    </a:cubicBezTo>
                    <a:cubicBezTo>
                      <a:pt x="115" y="10"/>
                      <a:pt x="110" y="13"/>
                      <a:pt x="105" y="13"/>
                    </a:cubicBezTo>
                    <a:cubicBezTo>
                      <a:pt x="98" y="14"/>
                      <a:pt x="89" y="9"/>
                      <a:pt x="82" y="9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7" name="Freeform 2327">
                <a:extLst>
                  <a:ext uri="{FF2B5EF4-FFF2-40B4-BE49-F238E27FC236}">
                    <a16:creationId xmlns:a16="http://schemas.microsoft.com/office/drawing/2014/main" id="{89CF1D39-0316-A9E5-EF10-C5F3FA28D3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4" y="1004"/>
                <a:ext cx="150" cy="39"/>
              </a:xfrm>
              <a:custGeom>
                <a:avLst/>
                <a:gdLst>
                  <a:gd name="T0" fmla="*/ 0 w 95"/>
                  <a:gd name="T1" fmla="*/ 83 h 25"/>
                  <a:gd name="T2" fmla="*/ 294 w 95"/>
                  <a:gd name="T3" fmla="*/ 80 h 25"/>
                  <a:gd name="T4" fmla="*/ 369 w 95"/>
                  <a:gd name="T5" fmla="*/ 53 h 25"/>
                  <a:gd name="T6" fmla="*/ 292 w 95"/>
                  <a:gd name="T7" fmla="*/ 0 h 25"/>
                  <a:gd name="T8" fmla="*/ 259 w 95"/>
                  <a:gd name="T9" fmla="*/ 6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5" h="25">
                    <a:moveTo>
                      <a:pt x="0" y="22"/>
                    </a:moveTo>
                    <a:cubicBezTo>
                      <a:pt x="25" y="22"/>
                      <a:pt x="51" y="25"/>
                      <a:pt x="75" y="21"/>
                    </a:cubicBezTo>
                    <a:cubicBezTo>
                      <a:pt x="79" y="20"/>
                      <a:pt x="92" y="19"/>
                      <a:pt x="94" y="14"/>
                    </a:cubicBezTo>
                    <a:cubicBezTo>
                      <a:pt x="95" y="7"/>
                      <a:pt x="78" y="2"/>
                      <a:pt x="74" y="0"/>
                    </a:cubicBezTo>
                    <a:cubicBezTo>
                      <a:pt x="80" y="7"/>
                      <a:pt x="74" y="15"/>
                      <a:pt x="66" y="16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8" name="Oval 2328">
                <a:extLst>
                  <a:ext uri="{FF2B5EF4-FFF2-40B4-BE49-F238E27FC236}">
                    <a16:creationId xmlns:a16="http://schemas.microsoft.com/office/drawing/2014/main" id="{90B0A77D-57FF-5271-F0ED-FD81FD91EA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8" y="1004"/>
                <a:ext cx="65" cy="23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9" name="Oval 2329">
                <a:extLst>
                  <a:ext uri="{FF2B5EF4-FFF2-40B4-BE49-F238E27FC236}">
                    <a16:creationId xmlns:a16="http://schemas.microsoft.com/office/drawing/2014/main" id="{F926E056-5ADC-1439-FB6A-8BEB2DF4B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0" y="997"/>
                <a:ext cx="65" cy="2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0" name="Oval 2330">
                <a:extLst>
                  <a:ext uri="{FF2B5EF4-FFF2-40B4-BE49-F238E27FC236}">
                    <a16:creationId xmlns:a16="http://schemas.microsoft.com/office/drawing/2014/main" id="{2DD8E290-F344-7A80-E050-00992781E7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5" y="1000"/>
                <a:ext cx="65" cy="26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1" name="Freeform 2331">
                <a:extLst>
                  <a:ext uri="{FF2B5EF4-FFF2-40B4-BE49-F238E27FC236}">
                    <a16:creationId xmlns:a16="http://schemas.microsoft.com/office/drawing/2014/main" id="{233223C0-D118-3D50-6E8F-9A3A2296B0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4" y="1007"/>
                <a:ext cx="49" cy="16"/>
              </a:xfrm>
              <a:custGeom>
                <a:avLst/>
                <a:gdLst>
                  <a:gd name="T0" fmla="*/ 0 w 31"/>
                  <a:gd name="T1" fmla="*/ 26 h 10"/>
                  <a:gd name="T2" fmla="*/ 5 w 31"/>
                  <a:gd name="T3" fmla="*/ 34 h 10"/>
                  <a:gd name="T4" fmla="*/ 60 w 31"/>
                  <a:gd name="T5" fmla="*/ 42 h 10"/>
                  <a:gd name="T6" fmla="*/ 122 w 31"/>
                  <a:gd name="T7" fmla="*/ 16 h 10"/>
                  <a:gd name="T8" fmla="*/ 122 w 31"/>
                  <a:gd name="T9" fmla="*/ 13 h 10"/>
                  <a:gd name="T10" fmla="*/ 68 w 31"/>
                  <a:gd name="T11" fmla="*/ 0 h 10"/>
                  <a:gd name="T12" fmla="*/ 0 w 31"/>
                  <a:gd name="T13" fmla="*/ 26 h 1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0">
                    <a:moveTo>
                      <a:pt x="0" y="6"/>
                    </a:moveTo>
                    <a:cubicBezTo>
                      <a:pt x="0" y="7"/>
                      <a:pt x="0" y="7"/>
                      <a:pt x="1" y="8"/>
                    </a:cubicBezTo>
                    <a:cubicBezTo>
                      <a:pt x="4" y="9"/>
                      <a:pt x="9" y="10"/>
                      <a:pt x="15" y="10"/>
                    </a:cubicBezTo>
                    <a:cubicBezTo>
                      <a:pt x="24" y="10"/>
                      <a:pt x="31" y="8"/>
                      <a:pt x="31" y="4"/>
                    </a:cubicBezTo>
                    <a:cubicBezTo>
                      <a:pt x="31" y="4"/>
                      <a:pt x="31" y="3"/>
                      <a:pt x="31" y="3"/>
                    </a:cubicBezTo>
                    <a:cubicBezTo>
                      <a:pt x="28" y="1"/>
                      <a:pt x="23" y="0"/>
                      <a:pt x="17" y="0"/>
                    </a:cubicBezTo>
                    <a:cubicBezTo>
                      <a:pt x="8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2" name="Oval 2332">
                <a:extLst>
                  <a:ext uri="{FF2B5EF4-FFF2-40B4-BE49-F238E27FC236}">
                    <a16:creationId xmlns:a16="http://schemas.microsoft.com/office/drawing/2014/main" id="{6C6142CA-F5C5-BD4D-E99A-08900B464B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" y="1007"/>
                <a:ext cx="8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3" name="Oval 2333">
                <a:extLst>
                  <a:ext uri="{FF2B5EF4-FFF2-40B4-BE49-F238E27FC236}">
                    <a16:creationId xmlns:a16="http://schemas.microsoft.com/office/drawing/2014/main" id="{F0000CC3-3529-F5B3-67C8-12AB7B1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2" y="1005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4" name="Freeform 2334">
                <a:extLst>
                  <a:ext uri="{FF2B5EF4-FFF2-40B4-BE49-F238E27FC236}">
                    <a16:creationId xmlns:a16="http://schemas.microsoft.com/office/drawing/2014/main" id="{8058922F-D358-6197-F1A3-3FA4A9870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9" y="1015"/>
                <a:ext cx="34" cy="11"/>
              </a:xfrm>
              <a:custGeom>
                <a:avLst/>
                <a:gdLst>
                  <a:gd name="T0" fmla="*/ 82 w 22"/>
                  <a:gd name="T1" fmla="*/ 0 h 7"/>
                  <a:gd name="T2" fmla="*/ 0 w 22"/>
                  <a:gd name="T3" fmla="*/ 20 h 7"/>
                  <a:gd name="T4" fmla="*/ 82 w 22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7">
                    <a:moveTo>
                      <a:pt x="22" y="0"/>
                    </a:moveTo>
                    <a:cubicBezTo>
                      <a:pt x="19" y="6"/>
                      <a:pt x="7" y="7"/>
                      <a:pt x="0" y="5"/>
                    </a:cubicBezTo>
                    <a:cubicBezTo>
                      <a:pt x="5" y="5"/>
                      <a:pt x="16" y="4"/>
                      <a:pt x="22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5" name="Freeform 2335">
                <a:extLst>
                  <a:ext uri="{FF2B5EF4-FFF2-40B4-BE49-F238E27FC236}">
                    <a16:creationId xmlns:a16="http://schemas.microsoft.com/office/drawing/2014/main" id="{56EDC505-4A40-38A7-AFEE-FC3E306FC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" y="972"/>
                <a:ext cx="494" cy="82"/>
              </a:xfrm>
              <a:custGeom>
                <a:avLst/>
                <a:gdLst>
                  <a:gd name="T0" fmla="*/ 13 w 312"/>
                  <a:gd name="T1" fmla="*/ 60 h 52"/>
                  <a:gd name="T2" fmla="*/ 130 w 312"/>
                  <a:gd name="T3" fmla="*/ 137 h 52"/>
                  <a:gd name="T4" fmla="*/ 504 w 312"/>
                  <a:gd name="T5" fmla="*/ 177 h 52"/>
                  <a:gd name="T6" fmla="*/ 993 w 312"/>
                  <a:gd name="T7" fmla="*/ 191 h 52"/>
                  <a:gd name="T8" fmla="*/ 1224 w 312"/>
                  <a:gd name="T9" fmla="*/ 150 h 52"/>
                  <a:gd name="T10" fmla="*/ 1164 w 312"/>
                  <a:gd name="T11" fmla="*/ 98 h 52"/>
                  <a:gd name="T12" fmla="*/ 996 w 312"/>
                  <a:gd name="T13" fmla="*/ 35 h 52"/>
                  <a:gd name="T14" fmla="*/ 701 w 312"/>
                  <a:gd name="T15" fmla="*/ 14 h 52"/>
                  <a:gd name="T16" fmla="*/ 274 w 312"/>
                  <a:gd name="T17" fmla="*/ 5 h 52"/>
                  <a:gd name="T18" fmla="*/ 13 w 312"/>
                  <a:gd name="T19" fmla="*/ 60 h 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12" h="52">
                    <a:moveTo>
                      <a:pt x="3" y="15"/>
                    </a:moveTo>
                    <a:cubicBezTo>
                      <a:pt x="0" y="26"/>
                      <a:pt x="9" y="31"/>
                      <a:pt x="33" y="35"/>
                    </a:cubicBezTo>
                    <a:cubicBezTo>
                      <a:pt x="56" y="38"/>
                      <a:pt x="97" y="41"/>
                      <a:pt x="127" y="45"/>
                    </a:cubicBezTo>
                    <a:cubicBezTo>
                      <a:pt x="157" y="50"/>
                      <a:pt x="217" y="52"/>
                      <a:pt x="250" y="49"/>
                    </a:cubicBezTo>
                    <a:cubicBezTo>
                      <a:pt x="283" y="45"/>
                      <a:pt x="304" y="44"/>
                      <a:pt x="308" y="38"/>
                    </a:cubicBezTo>
                    <a:cubicBezTo>
                      <a:pt x="312" y="32"/>
                      <a:pt x="305" y="30"/>
                      <a:pt x="293" y="25"/>
                    </a:cubicBezTo>
                    <a:cubicBezTo>
                      <a:pt x="281" y="20"/>
                      <a:pt x="271" y="12"/>
                      <a:pt x="251" y="9"/>
                    </a:cubicBezTo>
                    <a:cubicBezTo>
                      <a:pt x="232" y="6"/>
                      <a:pt x="195" y="5"/>
                      <a:pt x="177" y="4"/>
                    </a:cubicBezTo>
                    <a:cubicBezTo>
                      <a:pt x="159" y="2"/>
                      <a:pt x="90" y="0"/>
                      <a:pt x="69" y="1"/>
                    </a:cubicBezTo>
                    <a:cubicBezTo>
                      <a:pt x="48" y="2"/>
                      <a:pt x="5" y="7"/>
                      <a:pt x="3" y="1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6" name="Group 2336">
              <a:extLst>
                <a:ext uri="{FF2B5EF4-FFF2-40B4-BE49-F238E27FC236}">
                  <a16:creationId xmlns:a16="http://schemas.microsoft.com/office/drawing/2014/main" id="{BFA7B884-C56B-825D-D74D-9A9872545C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0" y="2579"/>
              <a:ext cx="19" cy="19"/>
              <a:chOff x="3086" y="2463"/>
              <a:chExt cx="19" cy="19"/>
            </a:xfrm>
          </p:grpSpPr>
          <p:sp>
            <p:nvSpPr>
              <p:cNvPr id="91" name="Oval 2337">
                <a:extLst>
                  <a:ext uri="{FF2B5EF4-FFF2-40B4-BE49-F238E27FC236}">
                    <a16:creationId xmlns:a16="http://schemas.microsoft.com/office/drawing/2014/main" id="{9C78335F-C139-EA3D-C48B-D8A8DB5F88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" name="Oval 2338">
                <a:extLst>
                  <a:ext uri="{FF2B5EF4-FFF2-40B4-BE49-F238E27FC236}">
                    <a16:creationId xmlns:a16="http://schemas.microsoft.com/office/drawing/2014/main" id="{4C3A45FC-83BA-B5C0-4F2C-67B1C86CC4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7" name="Group 2339">
              <a:extLst>
                <a:ext uri="{FF2B5EF4-FFF2-40B4-BE49-F238E27FC236}">
                  <a16:creationId xmlns:a16="http://schemas.microsoft.com/office/drawing/2014/main" id="{873B95D0-152F-4EA2-D2F0-24D7289A7F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52" y="2619"/>
              <a:ext cx="19" cy="19"/>
              <a:chOff x="3086" y="2463"/>
              <a:chExt cx="19" cy="19"/>
            </a:xfrm>
          </p:grpSpPr>
          <p:sp>
            <p:nvSpPr>
              <p:cNvPr id="89" name="Oval 2340">
                <a:extLst>
                  <a:ext uri="{FF2B5EF4-FFF2-40B4-BE49-F238E27FC236}">
                    <a16:creationId xmlns:a16="http://schemas.microsoft.com/office/drawing/2014/main" id="{04D8A9E6-FF4B-E4FB-6812-C27EBCD8A9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" name="Oval 2341">
                <a:extLst>
                  <a:ext uri="{FF2B5EF4-FFF2-40B4-BE49-F238E27FC236}">
                    <a16:creationId xmlns:a16="http://schemas.microsoft.com/office/drawing/2014/main" id="{637DD671-EB8C-9751-B169-02660DE55D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8" name="Group 2342">
              <a:extLst>
                <a:ext uri="{FF2B5EF4-FFF2-40B4-BE49-F238E27FC236}">
                  <a16:creationId xmlns:a16="http://schemas.microsoft.com/office/drawing/2014/main" id="{3F828784-D991-3F44-11E3-611153418D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12" y="2623"/>
              <a:ext cx="19" cy="19"/>
              <a:chOff x="3086" y="2463"/>
              <a:chExt cx="19" cy="19"/>
            </a:xfrm>
          </p:grpSpPr>
          <p:sp>
            <p:nvSpPr>
              <p:cNvPr id="87" name="Oval 2343">
                <a:extLst>
                  <a:ext uri="{FF2B5EF4-FFF2-40B4-BE49-F238E27FC236}">
                    <a16:creationId xmlns:a16="http://schemas.microsoft.com/office/drawing/2014/main" id="{08C9147B-A411-FA93-7B16-281657521F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" name="Oval 2344">
                <a:extLst>
                  <a:ext uri="{FF2B5EF4-FFF2-40B4-BE49-F238E27FC236}">
                    <a16:creationId xmlns:a16="http://schemas.microsoft.com/office/drawing/2014/main" id="{BD7FDBE0-2B54-884E-F184-500C1820FE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9" name="Group 2345">
              <a:extLst>
                <a:ext uri="{FF2B5EF4-FFF2-40B4-BE49-F238E27FC236}">
                  <a16:creationId xmlns:a16="http://schemas.microsoft.com/office/drawing/2014/main" id="{DCA23803-40BC-D80F-00E4-C50F8FD4F0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40" y="2655"/>
              <a:ext cx="19" cy="19"/>
              <a:chOff x="3086" y="2463"/>
              <a:chExt cx="19" cy="19"/>
            </a:xfrm>
          </p:grpSpPr>
          <p:sp>
            <p:nvSpPr>
              <p:cNvPr id="85" name="Oval 2346">
                <a:extLst>
                  <a:ext uri="{FF2B5EF4-FFF2-40B4-BE49-F238E27FC236}">
                    <a16:creationId xmlns:a16="http://schemas.microsoft.com/office/drawing/2014/main" id="{294D0B04-B60D-5E23-6115-ACA09CBEA4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" name="Oval 2347">
                <a:extLst>
                  <a:ext uri="{FF2B5EF4-FFF2-40B4-BE49-F238E27FC236}">
                    <a16:creationId xmlns:a16="http://schemas.microsoft.com/office/drawing/2014/main" id="{4C240613-8146-2D21-2B59-974F989B62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0" name="Group 2348">
              <a:extLst>
                <a:ext uri="{FF2B5EF4-FFF2-40B4-BE49-F238E27FC236}">
                  <a16:creationId xmlns:a16="http://schemas.microsoft.com/office/drawing/2014/main" id="{5DD43A0A-354B-452A-5F73-92052CADC2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0" y="2567"/>
              <a:ext cx="19" cy="19"/>
              <a:chOff x="3086" y="2463"/>
              <a:chExt cx="19" cy="19"/>
            </a:xfrm>
          </p:grpSpPr>
          <p:sp>
            <p:nvSpPr>
              <p:cNvPr id="83" name="Oval 2349">
                <a:extLst>
                  <a:ext uri="{FF2B5EF4-FFF2-40B4-BE49-F238E27FC236}">
                    <a16:creationId xmlns:a16="http://schemas.microsoft.com/office/drawing/2014/main" id="{0098707D-9590-2841-6867-A501B06572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" name="Oval 2350">
                <a:extLst>
                  <a:ext uri="{FF2B5EF4-FFF2-40B4-BE49-F238E27FC236}">
                    <a16:creationId xmlns:a16="http://schemas.microsoft.com/office/drawing/2014/main" id="{7CB7C97E-B70A-ADA3-FC6B-D6FDE17F77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1" name="Group 2351">
              <a:extLst>
                <a:ext uri="{FF2B5EF4-FFF2-40B4-BE49-F238E27FC236}">
                  <a16:creationId xmlns:a16="http://schemas.microsoft.com/office/drawing/2014/main" id="{19897C50-F228-0CA0-2C6F-8AA5CF9B325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6" y="2467"/>
              <a:ext cx="19" cy="19"/>
              <a:chOff x="3086" y="2463"/>
              <a:chExt cx="19" cy="19"/>
            </a:xfrm>
          </p:grpSpPr>
          <p:sp>
            <p:nvSpPr>
              <p:cNvPr id="81" name="Oval 2352">
                <a:extLst>
                  <a:ext uri="{FF2B5EF4-FFF2-40B4-BE49-F238E27FC236}">
                    <a16:creationId xmlns:a16="http://schemas.microsoft.com/office/drawing/2014/main" id="{DC9DD0EF-086A-48B5-658C-72C65B71ED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" name="Oval 2353">
                <a:extLst>
                  <a:ext uri="{FF2B5EF4-FFF2-40B4-BE49-F238E27FC236}">
                    <a16:creationId xmlns:a16="http://schemas.microsoft.com/office/drawing/2014/main" id="{47959E16-D499-005C-FC67-3560852904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2" name="Group 2354">
              <a:extLst>
                <a:ext uri="{FF2B5EF4-FFF2-40B4-BE49-F238E27FC236}">
                  <a16:creationId xmlns:a16="http://schemas.microsoft.com/office/drawing/2014/main" id="{DD3BE93C-272E-F1C7-7567-8FD03C2B29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52" y="2467"/>
              <a:ext cx="19" cy="19"/>
              <a:chOff x="3086" y="2463"/>
              <a:chExt cx="19" cy="19"/>
            </a:xfrm>
          </p:grpSpPr>
          <p:sp>
            <p:nvSpPr>
              <p:cNvPr id="79" name="Oval 2355">
                <a:extLst>
                  <a:ext uri="{FF2B5EF4-FFF2-40B4-BE49-F238E27FC236}">
                    <a16:creationId xmlns:a16="http://schemas.microsoft.com/office/drawing/2014/main" id="{38B32EC0-8DA0-7F7B-5C09-BDDAFDCABA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" name="Oval 2356">
                <a:extLst>
                  <a:ext uri="{FF2B5EF4-FFF2-40B4-BE49-F238E27FC236}">
                    <a16:creationId xmlns:a16="http://schemas.microsoft.com/office/drawing/2014/main" id="{AF60F796-3469-B29F-D09E-E3AB94F001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3" name="Group 2357">
              <a:extLst>
                <a:ext uri="{FF2B5EF4-FFF2-40B4-BE49-F238E27FC236}">
                  <a16:creationId xmlns:a16="http://schemas.microsoft.com/office/drawing/2014/main" id="{F47D78A0-DB9B-AD60-28D2-26AB3CB946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8" y="2663"/>
              <a:ext cx="19" cy="19"/>
              <a:chOff x="3086" y="2463"/>
              <a:chExt cx="19" cy="19"/>
            </a:xfrm>
          </p:grpSpPr>
          <p:sp>
            <p:nvSpPr>
              <p:cNvPr id="77" name="Oval 2358">
                <a:extLst>
                  <a:ext uri="{FF2B5EF4-FFF2-40B4-BE49-F238E27FC236}">
                    <a16:creationId xmlns:a16="http://schemas.microsoft.com/office/drawing/2014/main" id="{75007A68-15B5-0BF9-A9BE-EBFF47305B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" name="Oval 2359">
                <a:extLst>
                  <a:ext uri="{FF2B5EF4-FFF2-40B4-BE49-F238E27FC236}">
                    <a16:creationId xmlns:a16="http://schemas.microsoft.com/office/drawing/2014/main" id="{644AD759-945E-8FB2-9C01-53EAFC3B5B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4" name="Group 2360">
              <a:extLst>
                <a:ext uri="{FF2B5EF4-FFF2-40B4-BE49-F238E27FC236}">
                  <a16:creationId xmlns:a16="http://schemas.microsoft.com/office/drawing/2014/main" id="{9640449D-D332-F5A4-4DFE-0C844051A0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32" y="2627"/>
              <a:ext cx="19" cy="19"/>
              <a:chOff x="3086" y="2463"/>
              <a:chExt cx="19" cy="19"/>
            </a:xfrm>
          </p:grpSpPr>
          <p:sp>
            <p:nvSpPr>
              <p:cNvPr id="75" name="Oval 2361">
                <a:extLst>
                  <a:ext uri="{FF2B5EF4-FFF2-40B4-BE49-F238E27FC236}">
                    <a16:creationId xmlns:a16="http://schemas.microsoft.com/office/drawing/2014/main" id="{04B4376B-3F97-0C41-BD7B-1A672DD84F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" name="Oval 2362">
                <a:extLst>
                  <a:ext uri="{FF2B5EF4-FFF2-40B4-BE49-F238E27FC236}">
                    <a16:creationId xmlns:a16="http://schemas.microsoft.com/office/drawing/2014/main" id="{6E3ED46F-F217-1930-1690-576DDEB5D9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5" name="Group 2363">
              <a:extLst>
                <a:ext uri="{FF2B5EF4-FFF2-40B4-BE49-F238E27FC236}">
                  <a16:creationId xmlns:a16="http://schemas.microsoft.com/office/drawing/2014/main" id="{79E2702E-379D-2D45-31D4-420D886D6A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48" y="2651"/>
              <a:ext cx="19" cy="19"/>
              <a:chOff x="3086" y="2463"/>
              <a:chExt cx="19" cy="19"/>
            </a:xfrm>
          </p:grpSpPr>
          <p:sp>
            <p:nvSpPr>
              <p:cNvPr id="73" name="Oval 2364">
                <a:extLst>
                  <a:ext uri="{FF2B5EF4-FFF2-40B4-BE49-F238E27FC236}">
                    <a16:creationId xmlns:a16="http://schemas.microsoft.com/office/drawing/2014/main" id="{89BB0CE3-3C46-D72B-966D-C25C585CB2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" name="Oval 2365">
                <a:extLst>
                  <a:ext uri="{FF2B5EF4-FFF2-40B4-BE49-F238E27FC236}">
                    <a16:creationId xmlns:a16="http://schemas.microsoft.com/office/drawing/2014/main" id="{EA275DF7-0F11-4975-8EAF-A580A5CF3A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6" name="Group 2366">
              <a:extLst>
                <a:ext uri="{FF2B5EF4-FFF2-40B4-BE49-F238E27FC236}">
                  <a16:creationId xmlns:a16="http://schemas.microsoft.com/office/drawing/2014/main" id="{5F447C92-FCD0-4022-97E8-567B139258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08" y="2643"/>
              <a:ext cx="19" cy="19"/>
              <a:chOff x="3086" y="2463"/>
              <a:chExt cx="19" cy="19"/>
            </a:xfrm>
          </p:grpSpPr>
          <p:sp>
            <p:nvSpPr>
              <p:cNvPr id="71" name="Oval 2367">
                <a:extLst>
                  <a:ext uri="{FF2B5EF4-FFF2-40B4-BE49-F238E27FC236}">
                    <a16:creationId xmlns:a16="http://schemas.microsoft.com/office/drawing/2014/main" id="{6ABE7C0D-8541-26AD-A28C-6B1202686A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" name="Oval 2368">
                <a:extLst>
                  <a:ext uri="{FF2B5EF4-FFF2-40B4-BE49-F238E27FC236}">
                    <a16:creationId xmlns:a16="http://schemas.microsoft.com/office/drawing/2014/main" id="{3022F1B2-D091-A509-13A7-AA38EA72EA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7" name="Group 2369">
              <a:extLst>
                <a:ext uri="{FF2B5EF4-FFF2-40B4-BE49-F238E27FC236}">
                  <a16:creationId xmlns:a16="http://schemas.microsoft.com/office/drawing/2014/main" id="{C30237CE-B040-CC67-C0A5-2720E14967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32" y="2711"/>
              <a:ext cx="19" cy="19"/>
              <a:chOff x="3086" y="2463"/>
              <a:chExt cx="19" cy="19"/>
            </a:xfrm>
          </p:grpSpPr>
          <p:sp>
            <p:nvSpPr>
              <p:cNvPr id="69" name="Oval 2370">
                <a:extLst>
                  <a:ext uri="{FF2B5EF4-FFF2-40B4-BE49-F238E27FC236}">
                    <a16:creationId xmlns:a16="http://schemas.microsoft.com/office/drawing/2014/main" id="{39968523-D0D8-D335-20BA-687C6543EA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" name="Oval 2371">
                <a:extLst>
                  <a:ext uri="{FF2B5EF4-FFF2-40B4-BE49-F238E27FC236}">
                    <a16:creationId xmlns:a16="http://schemas.microsoft.com/office/drawing/2014/main" id="{9D7F87DA-8064-4310-D7FC-E7F1CE2E01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8" name="Group 2372">
              <a:extLst>
                <a:ext uri="{FF2B5EF4-FFF2-40B4-BE49-F238E27FC236}">
                  <a16:creationId xmlns:a16="http://schemas.microsoft.com/office/drawing/2014/main" id="{33B66257-0CE0-31B6-20C0-BFB5B43D85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64" y="2651"/>
              <a:ext cx="19" cy="19"/>
              <a:chOff x="3086" y="2463"/>
              <a:chExt cx="19" cy="19"/>
            </a:xfrm>
          </p:grpSpPr>
          <p:sp>
            <p:nvSpPr>
              <p:cNvPr id="67" name="Oval 2373">
                <a:extLst>
                  <a:ext uri="{FF2B5EF4-FFF2-40B4-BE49-F238E27FC236}">
                    <a16:creationId xmlns:a16="http://schemas.microsoft.com/office/drawing/2014/main" id="{28BD5E76-FBF2-8371-7FBE-AA3B192A1A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" name="Oval 2374">
                <a:extLst>
                  <a:ext uri="{FF2B5EF4-FFF2-40B4-BE49-F238E27FC236}">
                    <a16:creationId xmlns:a16="http://schemas.microsoft.com/office/drawing/2014/main" id="{00E9ECD8-5BCF-EF03-155D-FA82561DE6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9" name="Group 2375">
              <a:extLst>
                <a:ext uri="{FF2B5EF4-FFF2-40B4-BE49-F238E27FC236}">
                  <a16:creationId xmlns:a16="http://schemas.microsoft.com/office/drawing/2014/main" id="{0D2B42E3-E8AE-8DE5-08AC-E3854519EC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96" y="2731"/>
              <a:ext cx="19" cy="19"/>
              <a:chOff x="3086" y="2463"/>
              <a:chExt cx="19" cy="19"/>
            </a:xfrm>
          </p:grpSpPr>
          <p:sp>
            <p:nvSpPr>
              <p:cNvPr id="65" name="Oval 2376">
                <a:extLst>
                  <a:ext uri="{FF2B5EF4-FFF2-40B4-BE49-F238E27FC236}">
                    <a16:creationId xmlns:a16="http://schemas.microsoft.com/office/drawing/2014/main" id="{42C9147D-0DDD-BBFB-1CFE-F755D340B9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" name="Oval 2377">
                <a:extLst>
                  <a:ext uri="{FF2B5EF4-FFF2-40B4-BE49-F238E27FC236}">
                    <a16:creationId xmlns:a16="http://schemas.microsoft.com/office/drawing/2014/main" id="{2D6038A0-411C-7672-E361-B91EDCBED0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0" name="Group 2378">
              <a:extLst>
                <a:ext uri="{FF2B5EF4-FFF2-40B4-BE49-F238E27FC236}">
                  <a16:creationId xmlns:a16="http://schemas.microsoft.com/office/drawing/2014/main" id="{BDD848AF-230A-9831-DFE0-607856F6466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92" y="2603"/>
              <a:ext cx="19" cy="19"/>
              <a:chOff x="3086" y="2463"/>
              <a:chExt cx="19" cy="19"/>
            </a:xfrm>
          </p:grpSpPr>
          <p:sp>
            <p:nvSpPr>
              <p:cNvPr id="63" name="Oval 2379">
                <a:extLst>
                  <a:ext uri="{FF2B5EF4-FFF2-40B4-BE49-F238E27FC236}">
                    <a16:creationId xmlns:a16="http://schemas.microsoft.com/office/drawing/2014/main" id="{FDC12BF4-7AC7-C581-9E72-92A45B1E35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" name="Oval 2380">
                <a:extLst>
                  <a:ext uri="{FF2B5EF4-FFF2-40B4-BE49-F238E27FC236}">
                    <a16:creationId xmlns:a16="http://schemas.microsoft.com/office/drawing/2014/main" id="{EDFC79A7-16AD-1EDB-13D5-DF12B6F16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1" name="Group 2381">
              <a:extLst>
                <a:ext uri="{FF2B5EF4-FFF2-40B4-BE49-F238E27FC236}">
                  <a16:creationId xmlns:a16="http://schemas.microsoft.com/office/drawing/2014/main" id="{121DFC28-1CB2-EFE5-B760-84D6804A217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48" y="2655"/>
              <a:ext cx="19" cy="19"/>
              <a:chOff x="3086" y="2463"/>
              <a:chExt cx="19" cy="19"/>
            </a:xfrm>
          </p:grpSpPr>
          <p:sp>
            <p:nvSpPr>
              <p:cNvPr id="61" name="Oval 2382">
                <a:extLst>
                  <a:ext uri="{FF2B5EF4-FFF2-40B4-BE49-F238E27FC236}">
                    <a16:creationId xmlns:a16="http://schemas.microsoft.com/office/drawing/2014/main" id="{3F284214-87CB-F7AD-F845-F9592930FF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" name="Oval 2383">
                <a:extLst>
                  <a:ext uri="{FF2B5EF4-FFF2-40B4-BE49-F238E27FC236}">
                    <a16:creationId xmlns:a16="http://schemas.microsoft.com/office/drawing/2014/main" id="{40EAF374-6194-C0CA-FFA1-2212CFC408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2" name="Group 2384">
              <a:extLst>
                <a:ext uri="{FF2B5EF4-FFF2-40B4-BE49-F238E27FC236}">
                  <a16:creationId xmlns:a16="http://schemas.microsoft.com/office/drawing/2014/main" id="{B5782FB5-7F97-29F2-7E6D-74A77CF01AD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24" y="2623"/>
              <a:ext cx="19" cy="19"/>
              <a:chOff x="3086" y="2463"/>
              <a:chExt cx="19" cy="19"/>
            </a:xfrm>
          </p:grpSpPr>
          <p:sp>
            <p:nvSpPr>
              <p:cNvPr id="59" name="Oval 2385">
                <a:extLst>
                  <a:ext uri="{FF2B5EF4-FFF2-40B4-BE49-F238E27FC236}">
                    <a16:creationId xmlns:a16="http://schemas.microsoft.com/office/drawing/2014/main" id="{C21DEA9F-42B2-6BC5-AE24-2147EF694F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" name="Oval 2386">
                <a:extLst>
                  <a:ext uri="{FF2B5EF4-FFF2-40B4-BE49-F238E27FC236}">
                    <a16:creationId xmlns:a16="http://schemas.microsoft.com/office/drawing/2014/main" id="{51281E3B-AB72-D573-9597-399FEF38E9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3" name="Group 2387">
              <a:extLst>
                <a:ext uri="{FF2B5EF4-FFF2-40B4-BE49-F238E27FC236}">
                  <a16:creationId xmlns:a16="http://schemas.microsoft.com/office/drawing/2014/main" id="{DC5600BF-9FDE-ADEE-782C-F92F3267CE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08" y="2655"/>
              <a:ext cx="19" cy="19"/>
              <a:chOff x="3086" y="2463"/>
              <a:chExt cx="19" cy="19"/>
            </a:xfrm>
          </p:grpSpPr>
          <p:sp>
            <p:nvSpPr>
              <p:cNvPr id="57" name="Oval 2388">
                <a:extLst>
                  <a:ext uri="{FF2B5EF4-FFF2-40B4-BE49-F238E27FC236}">
                    <a16:creationId xmlns:a16="http://schemas.microsoft.com/office/drawing/2014/main" id="{9ABA068C-DD4F-E28B-F57A-A3CAB9E227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" name="Oval 2389">
                <a:extLst>
                  <a:ext uri="{FF2B5EF4-FFF2-40B4-BE49-F238E27FC236}">
                    <a16:creationId xmlns:a16="http://schemas.microsoft.com/office/drawing/2014/main" id="{A5A27552-889A-8919-68D7-EB79BFC70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4" name="Group 2390">
              <a:extLst>
                <a:ext uri="{FF2B5EF4-FFF2-40B4-BE49-F238E27FC236}">
                  <a16:creationId xmlns:a16="http://schemas.microsoft.com/office/drawing/2014/main" id="{C9EDBCF5-A609-6BCB-4921-CAA8EFB32E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60" y="2615"/>
              <a:ext cx="19" cy="19"/>
              <a:chOff x="3086" y="2463"/>
              <a:chExt cx="19" cy="19"/>
            </a:xfrm>
          </p:grpSpPr>
          <p:sp>
            <p:nvSpPr>
              <p:cNvPr id="55" name="Oval 2391">
                <a:extLst>
                  <a:ext uri="{FF2B5EF4-FFF2-40B4-BE49-F238E27FC236}">
                    <a16:creationId xmlns:a16="http://schemas.microsoft.com/office/drawing/2014/main" id="{0E34C3EB-8C21-A8ED-2533-A6B9788876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" name="Oval 2392">
                <a:extLst>
                  <a:ext uri="{FF2B5EF4-FFF2-40B4-BE49-F238E27FC236}">
                    <a16:creationId xmlns:a16="http://schemas.microsoft.com/office/drawing/2014/main" id="{891E6050-504E-50A0-A415-A602065F78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5" name="Group 2393">
              <a:extLst>
                <a:ext uri="{FF2B5EF4-FFF2-40B4-BE49-F238E27FC236}">
                  <a16:creationId xmlns:a16="http://schemas.microsoft.com/office/drawing/2014/main" id="{A2CE3639-01A9-A71E-388C-D749C33B8A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92" y="2383"/>
              <a:ext cx="19" cy="19"/>
              <a:chOff x="3086" y="2463"/>
              <a:chExt cx="19" cy="19"/>
            </a:xfrm>
          </p:grpSpPr>
          <p:sp>
            <p:nvSpPr>
              <p:cNvPr id="53" name="Oval 2394">
                <a:extLst>
                  <a:ext uri="{FF2B5EF4-FFF2-40B4-BE49-F238E27FC236}">
                    <a16:creationId xmlns:a16="http://schemas.microsoft.com/office/drawing/2014/main" id="{1357335D-6059-C30C-56AD-7B0E18E973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" name="Oval 2395">
                <a:extLst>
                  <a:ext uri="{FF2B5EF4-FFF2-40B4-BE49-F238E27FC236}">
                    <a16:creationId xmlns:a16="http://schemas.microsoft.com/office/drawing/2014/main" id="{3980B284-3BC5-185F-4238-6407C71D57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6" name="Group 2396">
              <a:extLst>
                <a:ext uri="{FF2B5EF4-FFF2-40B4-BE49-F238E27FC236}">
                  <a16:creationId xmlns:a16="http://schemas.microsoft.com/office/drawing/2014/main" id="{820E9CA7-441C-0E10-2F09-5AAE8EF16A1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40" y="2403"/>
              <a:ext cx="19" cy="19"/>
              <a:chOff x="3086" y="2463"/>
              <a:chExt cx="19" cy="19"/>
            </a:xfrm>
          </p:grpSpPr>
          <p:sp>
            <p:nvSpPr>
              <p:cNvPr id="51" name="Oval 2397">
                <a:extLst>
                  <a:ext uri="{FF2B5EF4-FFF2-40B4-BE49-F238E27FC236}">
                    <a16:creationId xmlns:a16="http://schemas.microsoft.com/office/drawing/2014/main" id="{B3901355-D171-A5A9-B4A7-6C4D9FC2B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" name="Oval 2398">
                <a:extLst>
                  <a:ext uri="{FF2B5EF4-FFF2-40B4-BE49-F238E27FC236}">
                    <a16:creationId xmlns:a16="http://schemas.microsoft.com/office/drawing/2014/main" id="{28361EDF-D7C9-3883-9854-E1BC724F45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7" name="Group 2399">
              <a:extLst>
                <a:ext uri="{FF2B5EF4-FFF2-40B4-BE49-F238E27FC236}">
                  <a16:creationId xmlns:a16="http://schemas.microsoft.com/office/drawing/2014/main" id="{082C3620-358B-E907-7616-D3A827D3943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96" y="2651"/>
              <a:ext cx="19" cy="19"/>
              <a:chOff x="3086" y="2463"/>
              <a:chExt cx="19" cy="19"/>
            </a:xfrm>
          </p:grpSpPr>
          <p:sp>
            <p:nvSpPr>
              <p:cNvPr id="49" name="Oval 2400">
                <a:extLst>
                  <a:ext uri="{FF2B5EF4-FFF2-40B4-BE49-F238E27FC236}">
                    <a16:creationId xmlns:a16="http://schemas.microsoft.com/office/drawing/2014/main" id="{B0B8F587-95F8-D8F1-607C-8896A14D19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" name="Oval 2401">
                <a:extLst>
                  <a:ext uri="{FF2B5EF4-FFF2-40B4-BE49-F238E27FC236}">
                    <a16:creationId xmlns:a16="http://schemas.microsoft.com/office/drawing/2014/main" id="{67E374C4-8F6A-5136-BF02-EC31044F3B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8" name="Group 2402">
              <a:extLst>
                <a:ext uri="{FF2B5EF4-FFF2-40B4-BE49-F238E27FC236}">
                  <a16:creationId xmlns:a16="http://schemas.microsoft.com/office/drawing/2014/main" id="{7C67D18F-31B4-41A6-F743-F19F6A6C92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44" y="2383"/>
              <a:ext cx="19" cy="19"/>
              <a:chOff x="3086" y="2463"/>
              <a:chExt cx="19" cy="19"/>
            </a:xfrm>
          </p:grpSpPr>
          <p:sp>
            <p:nvSpPr>
              <p:cNvPr id="47" name="Oval 2403">
                <a:extLst>
                  <a:ext uri="{FF2B5EF4-FFF2-40B4-BE49-F238E27FC236}">
                    <a16:creationId xmlns:a16="http://schemas.microsoft.com/office/drawing/2014/main" id="{16AF226B-A866-0DA7-C9E3-9E5F58CCE0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" name="Oval 2404">
                <a:extLst>
                  <a:ext uri="{FF2B5EF4-FFF2-40B4-BE49-F238E27FC236}">
                    <a16:creationId xmlns:a16="http://schemas.microsoft.com/office/drawing/2014/main" id="{175B1037-30DA-4145-DA4D-4107C18F3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9" name="Group 2405">
              <a:extLst>
                <a:ext uri="{FF2B5EF4-FFF2-40B4-BE49-F238E27FC236}">
                  <a16:creationId xmlns:a16="http://schemas.microsoft.com/office/drawing/2014/main" id="{911F814E-C59B-95F4-5B09-7272C14BDB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84" y="2355"/>
              <a:ext cx="19" cy="19"/>
              <a:chOff x="3086" y="2463"/>
              <a:chExt cx="19" cy="19"/>
            </a:xfrm>
          </p:grpSpPr>
          <p:sp>
            <p:nvSpPr>
              <p:cNvPr id="45" name="Oval 2406">
                <a:extLst>
                  <a:ext uri="{FF2B5EF4-FFF2-40B4-BE49-F238E27FC236}">
                    <a16:creationId xmlns:a16="http://schemas.microsoft.com/office/drawing/2014/main" id="{4E01D223-A815-AF56-2A2C-B9A117ABFE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" name="Oval 2407">
                <a:extLst>
                  <a:ext uri="{FF2B5EF4-FFF2-40B4-BE49-F238E27FC236}">
                    <a16:creationId xmlns:a16="http://schemas.microsoft.com/office/drawing/2014/main" id="{DBACB49B-118A-994D-4A0C-302549E2A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0" name="Group 2408">
              <a:extLst>
                <a:ext uri="{FF2B5EF4-FFF2-40B4-BE49-F238E27FC236}">
                  <a16:creationId xmlns:a16="http://schemas.microsoft.com/office/drawing/2014/main" id="{F733A9C4-4587-FED9-6181-DC0F6B2E789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8" y="2511"/>
              <a:ext cx="19" cy="19"/>
              <a:chOff x="3086" y="2463"/>
              <a:chExt cx="19" cy="19"/>
            </a:xfrm>
          </p:grpSpPr>
          <p:sp>
            <p:nvSpPr>
              <p:cNvPr id="43" name="Oval 2409">
                <a:extLst>
                  <a:ext uri="{FF2B5EF4-FFF2-40B4-BE49-F238E27FC236}">
                    <a16:creationId xmlns:a16="http://schemas.microsoft.com/office/drawing/2014/main" id="{2D3788E4-F022-1188-C2E6-CB5ECD6B64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" name="Oval 2410">
                <a:extLst>
                  <a:ext uri="{FF2B5EF4-FFF2-40B4-BE49-F238E27FC236}">
                    <a16:creationId xmlns:a16="http://schemas.microsoft.com/office/drawing/2014/main" id="{2441B96E-8EC8-F183-9423-3A7BDBCE96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1" name="Group 2411">
              <a:extLst>
                <a:ext uri="{FF2B5EF4-FFF2-40B4-BE49-F238E27FC236}">
                  <a16:creationId xmlns:a16="http://schemas.microsoft.com/office/drawing/2014/main" id="{77C0675F-32A8-A525-5373-9E6635E138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" y="2667"/>
              <a:ext cx="19" cy="19"/>
              <a:chOff x="3086" y="2463"/>
              <a:chExt cx="19" cy="19"/>
            </a:xfrm>
          </p:grpSpPr>
          <p:sp>
            <p:nvSpPr>
              <p:cNvPr id="41" name="Oval 2412">
                <a:extLst>
                  <a:ext uri="{FF2B5EF4-FFF2-40B4-BE49-F238E27FC236}">
                    <a16:creationId xmlns:a16="http://schemas.microsoft.com/office/drawing/2014/main" id="{B8EC9E7A-CD5E-3B94-871C-C4E7A729D7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" name="Oval 2413">
                <a:extLst>
                  <a:ext uri="{FF2B5EF4-FFF2-40B4-BE49-F238E27FC236}">
                    <a16:creationId xmlns:a16="http://schemas.microsoft.com/office/drawing/2014/main" id="{B2A76F9B-64D9-C95C-9BAF-04432B64B8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2" name="Group 2414">
              <a:extLst>
                <a:ext uri="{FF2B5EF4-FFF2-40B4-BE49-F238E27FC236}">
                  <a16:creationId xmlns:a16="http://schemas.microsoft.com/office/drawing/2014/main" id="{784E9DD9-A84E-54A4-C5AA-3544CE36A8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" y="2651"/>
              <a:ext cx="19" cy="19"/>
              <a:chOff x="3086" y="2463"/>
              <a:chExt cx="19" cy="19"/>
            </a:xfrm>
          </p:grpSpPr>
          <p:sp>
            <p:nvSpPr>
              <p:cNvPr id="39" name="Oval 2415">
                <a:extLst>
                  <a:ext uri="{FF2B5EF4-FFF2-40B4-BE49-F238E27FC236}">
                    <a16:creationId xmlns:a16="http://schemas.microsoft.com/office/drawing/2014/main" id="{DCB62AD4-6D86-2FFF-105D-B829196149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" name="Oval 2416">
                <a:extLst>
                  <a:ext uri="{FF2B5EF4-FFF2-40B4-BE49-F238E27FC236}">
                    <a16:creationId xmlns:a16="http://schemas.microsoft.com/office/drawing/2014/main" id="{880535AD-7A54-4B27-0D67-AAADF31F75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3" name="Group 2417">
              <a:extLst>
                <a:ext uri="{FF2B5EF4-FFF2-40B4-BE49-F238E27FC236}">
                  <a16:creationId xmlns:a16="http://schemas.microsoft.com/office/drawing/2014/main" id="{C8C32A82-ECA6-57D2-92DB-2B74BCC834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0" y="2463"/>
              <a:ext cx="19" cy="19"/>
              <a:chOff x="3086" y="2463"/>
              <a:chExt cx="19" cy="19"/>
            </a:xfrm>
          </p:grpSpPr>
          <p:sp>
            <p:nvSpPr>
              <p:cNvPr id="37" name="Oval 2418">
                <a:extLst>
                  <a:ext uri="{FF2B5EF4-FFF2-40B4-BE49-F238E27FC236}">
                    <a16:creationId xmlns:a16="http://schemas.microsoft.com/office/drawing/2014/main" id="{C6F5CFF8-888E-5F61-7E41-6CFF91BF5A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" name="Oval 2419">
                <a:extLst>
                  <a:ext uri="{FF2B5EF4-FFF2-40B4-BE49-F238E27FC236}">
                    <a16:creationId xmlns:a16="http://schemas.microsoft.com/office/drawing/2014/main" id="{91AD7E8C-34B8-9991-78DB-ED3E636ED5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4" name="Group 2420">
              <a:extLst>
                <a:ext uri="{FF2B5EF4-FFF2-40B4-BE49-F238E27FC236}">
                  <a16:creationId xmlns:a16="http://schemas.microsoft.com/office/drawing/2014/main" id="{859AAE5E-774B-91CC-D492-44510105E2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8" y="2559"/>
              <a:ext cx="19" cy="19"/>
              <a:chOff x="3086" y="2463"/>
              <a:chExt cx="19" cy="19"/>
            </a:xfrm>
          </p:grpSpPr>
          <p:sp>
            <p:nvSpPr>
              <p:cNvPr id="35" name="Oval 2421">
                <a:extLst>
                  <a:ext uri="{FF2B5EF4-FFF2-40B4-BE49-F238E27FC236}">
                    <a16:creationId xmlns:a16="http://schemas.microsoft.com/office/drawing/2014/main" id="{CC3EACE2-B65E-9F7E-3970-E5A8534477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" name="Oval 2422">
                <a:extLst>
                  <a:ext uri="{FF2B5EF4-FFF2-40B4-BE49-F238E27FC236}">
                    <a16:creationId xmlns:a16="http://schemas.microsoft.com/office/drawing/2014/main" id="{E1A56C7E-8E75-A418-5BD6-13A541350C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</p:grpSp>
      <p:sp>
        <p:nvSpPr>
          <p:cNvPr id="1816" name="Tekstvak 1815">
            <a:extLst>
              <a:ext uri="{FF2B5EF4-FFF2-40B4-BE49-F238E27FC236}">
                <a16:creationId xmlns:a16="http://schemas.microsoft.com/office/drawing/2014/main" id="{7B95A839-1F1E-947C-3B42-E4D20092ADE8}"/>
              </a:ext>
            </a:extLst>
          </p:cNvPr>
          <p:cNvSpPr txBox="1"/>
          <p:nvPr/>
        </p:nvSpPr>
        <p:spPr>
          <a:xfrm>
            <a:off x="374072" y="3490896"/>
            <a:ext cx="3717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tissue microarray (TMA)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tissue slices</a:t>
            </a:r>
          </a:p>
        </p:txBody>
      </p:sp>
      <p:grpSp>
        <p:nvGrpSpPr>
          <p:cNvPr id="1824" name="Groep 1823">
            <a:extLst>
              <a:ext uri="{FF2B5EF4-FFF2-40B4-BE49-F238E27FC236}">
                <a16:creationId xmlns:a16="http://schemas.microsoft.com/office/drawing/2014/main" id="{A5457E80-FD4C-0831-A021-C4749E1DF3CC}"/>
              </a:ext>
            </a:extLst>
          </p:cNvPr>
          <p:cNvGrpSpPr/>
          <p:nvPr/>
        </p:nvGrpSpPr>
        <p:grpSpPr>
          <a:xfrm>
            <a:off x="2632364" y="1756822"/>
            <a:ext cx="2337628" cy="533401"/>
            <a:chOff x="4849091" y="3269673"/>
            <a:chExt cx="2337628" cy="533401"/>
          </a:xfrm>
        </p:grpSpPr>
        <p:sp>
          <p:nvSpPr>
            <p:cNvPr id="1817" name="Tekstvak 1816">
              <a:extLst>
                <a:ext uri="{FF2B5EF4-FFF2-40B4-BE49-F238E27FC236}">
                  <a16:creationId xmlns:a16="http://schemas.microsoft.com/office/drawing/2014/main" id="{E61A83EE-C75A-F1E1-96BD-549FAE0CA6EF}"/>
                </a:ext>
              </a:extLst>
            </p:cNvPr>
            <p:cNvSpPr txBox="1"/>
            <p:nvPr/>
          </p:nvSpPr>
          <p:spPr>
            <a:xfrm>
              <a:off x="4991662" y="3351707"/>
              <a:ext cx="20524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solidFill>
                    <a:schemeClr val="accent2"/>
                  </a:solidFill>
                </a:rPr>
                <a:t>iterative</a:t>
              </a:r>
              <a:r>
                <a:rPr lang="nl-NL" dirty="0">
                  <a:solidFill>
                    <a:schemeClr val="accent2"/>
                  </a:solidFill>
                </a:rPr>
                <a:t> </a:t>
              </a:r>
              <a:r>
                <a:rPr lang="nl-NL" dirty="0" err="1">
                  <a:solidFill>
                    <a:schemeClr val="accent2"/>
                  </a:solidFill>
                </a:rPr>
                <a:t>technology</a:t>
              </a:r>
              <a:endParaRPr lang="nl-NL" dirty="0">
                <a:solidFill>
                  <a:schemeClr val="accent2"/>
                </a:solidFill>
              </a:endParaRPr>
            </a:p>
          </p:txBody>
        </p:sp>
        <p:sp>
          <p:nvSpPr>
            <p:cNvPr id="1821" name="Rechthoek 1820">
              <a:extLst>
                <a:ext uri="{FF2B5EF4-FFF2-40B4-BE49-F238E27FC236}">
                  <a16:creationId xmlns:a16="http://schemas.microsoft.com/office/drawing/2014/main" id="{8F44ADAD-52F8-46D0-FEE3-CC7B7197F486}"/>
                </a:ext>
              </a:extLst>
            </p:cNvPr>
            <p:cNvSpPr/>
            <p:nvPr/>
          </p:nvSpPr>
          <p:spPr>
            <a:xfrm>
              <a:off x="4849091" y="3269673"/>
              <a:ext cx="2337628" cy="53340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823" name="Groep 1822">
            <a:extLst>
              <a:ext uri="{FF2B5EF4-FFF2-40B4-BE49-F238E27FC236}">
                <a16:creationId xmlns:a16="http://schemas.microsoft.com/office/drawing/2014/main" id="{BA979C47-2E93-905F-0CD9-168113D681E6}"/>
              </a:ext>
            </a:extLst>
          </p:cNvPr>
          <p:cNvGrpSpPr/>
          <p:nvPr/>
        </p:nvGrpSpPr>
        <p:grpSpPr>
          <a:xfrm>
            <a:off x="2632364" y="2506013"/>
            <a:ext cx="2337628" cy="533401"/>
            <a:chOff x="4849091" y="4018864"/>
            <a:chExt cx="2337628" cy="533401"/>
          </a:xfrm>
        </p:grpSpPr>
        <p:sp>
          <p:nvSpPr>
            <p:cNvPr id="1818" name="Tekstvak 1817">
              <a:extLst>
                <a:ext uri="{FF2B5EF4-FFF2-40B4-BE49-F238E27FC236}">
                  <a16:creationId xmlns:a16="http://schemas.microsoft.com/office/drawing/2014/main" id="{127AD8AD-1730-A81E-B0ED-9C579781FE89}"/>
                </a:ext>
              </a:extLst>
            </p:cNvPr>
            <p:cNvSpPr txBox="1"/>
            <p:nvPr/>
          </p:nvSpPr>
          <p:spPr>
            <a:xfrm>
              <a:off x="4849091" y="4100899"/>
              <a:ext cx="23376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solidFill>
                    <a:schemeClr val="accent2"/>
                  </a:solidFill>
                </a:rPr>
                <a:t>single-</a:t>
              </a:r>
              <a:r>
                <a:rPr lang="nl-NL" dirty="0" err="1">
                  <a:solidFill>
                    <a:schemeClr val="accent2"/>
                  </a:solidFill>
                </a:rPr>
                <a:t>stain</a:t>
              </a:r>
              <a:r>
                <a:rPr lang="nl-NL" dirty="0">
                  <a:solidFill>
                    <a:schemeClr val="accent2"/>
                  </a:solidFill>
                </a:rPr>
                <a:t> </a:t>
              </a:r>
              <a:r>
                <a:rPr lang="nl-NL" dirty="0" err="1">
                  <a:solidFill>
                    <a:schemeClr val="accent2"/>
                  </a:solidFill>
                </a:rPr>
                <a:t>technology</a:t>
              </a:r>
              <a:endParaRPr lang="nl-NL" dirty="0">
                <a:solidFill>
                  <a:schemeClr val="accent2"/>
                </a:solidFill>
              </a:endParaRPr>
            </a:p>
          </p:txBody>
        </p:sp>
        <p:sp>
          <p:nvSpPr>
            <p:cNvPr id="1822" name="Rechthoek 1821">
              <a:extLst>
                <a:ext uri="{FF2B5EF4-FFF2-40B4-BE49-F238E27FC236}">
                  <a16:creationId xmlns:a16="http://schemas.microsoft.com/office/drawing/2014/main" id="{DD83C7EA-8C70-B319-4140-F0E7CF9F65C8}"/>
                </a:ext>
              </a:extLst>
            </p:cNvPr>
            <p:cNvSpPr/>
            <p:nvPr/>
          </p:nvSpPr>
          <p:spPr>
            <a:xfrm>
              <a:off x="4849091" y="4018864"/>
              <a:ext cx="2337628" cy="53340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827" name="Groep 1826">
            <a:extLst>
              <a:ext uri="{FF2B5EF4-FFF2-40B4-BE49-F238E27FC236}">
                <a16:creationId xmlns:a16="http://schemas.microsoft.com/office/drawing/2014/main" id="{7EC69BE3-1A5F-5F8D-60EB-ABBB7640C6F7}"/>
              </a:ext>
            </a:extLst>
          </p:cNvPr>
          <p:cNvGrpSpPr/>
          <p:nvPr/>
        </p:nvGrpSpPr>
        <p:grpSpPr>
          <a:xfrm>
            <a:off x="5694455" y="1756822"/>
            <a:ext cx="1247201" cy="533401"/>
            <a:chOff x="7329290" y="3269673"/>
            <a:chExt cx="1247201" cy="533401"/>
          </a:xfrm>
        </p:grpSpPr>
        <p:sp>
          <p:nvSpPr>
            <p:cNvPr id="1819" name="Tekstvak 1818">
              <a:extLst>
                <a:ext uri="{FF2B5EF4-FFF2-40B4-BE49-F238E27FC236}">
                  <a16:creationId xmlns:a16="http://schemas.microsoft.com/office/drawing/2014/main" id="{D3D21D60-658C-C281-2444-AC2F2AAD9EB1}"/>
                </a:ext>
              </a:extLst>
            </p:cNvPr>
            <p:cNvSpPr txBox="1"/>
            <p:nvPr/>
          </p:nvSpPr>
          <p:spPr>
            <a:xfrm>
              <a:off x="7329290" y="3351707"/>
              <a:ext cx="12472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solidFill>
                    <a:schemeClr val="accent2"/>
                  </a:solidFill>
                </a:rPr>
                <a:t>raw</a:t>
              </a:r>
              <a:r>
                <a:rPr lang="nl-NL" dirty="0">
                  <a:solidFill>
                    <a:schemeClr val="accent2"/>
                  </a:solidFill>
                </a:rPr>
                <a:t> images</a:t>
              </a:r>
            </a:p>
          </p:txBody>
        </p:sp>
        <p:sp>
          <p:nvSpPr>
            <p:cNvPr id="1825" name="Rechthoek 1824">
              <a:extLst>
                <a:ext uri="{FF2B5EF4-FFF2-40B4-BE49-F238E27FC236}">
                  <a16:creationId xmlns:a16="http://schemas.microsoft.com/office/drawing/2014/main" id="{A9EC186B-8530-E0A5-D879-C22738111058}"/>
                </a:ext>
              </a:extLst>
            </p:cNvPr>
            <p:cNvSpPr/>
            <p:nvPr/>
          </p:nvSpPr>
          <p:spPr>
            <a:xfrm>
              <a:off x="7329290" y="3269673"/>
              <a:ext cx="1247201" cy="53340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828" name="Groep 1827">
            <a:extLst>
              <a:ext uri="{FF2B5EF4-FFF2-40B4-BE49-F238E27FC236}">
                <a16:creationId xmlns:a16="http://schemas.microsoft.com/office/drawing/2014/main" id="{E025D64F-8E02-E611-CF3B-56AD1205FB87}"/>
              </a:ext>
            </a:extLst>
          </p:cNvPr>
          <p:cNvGrpSpPr/>
          <p:nvPr/>
        </p:nvGrpSpPr>
        <p:grpSpPr>
          <a:xfrm>
            <a:off x="5694455" y="2506012"/>
            <a:ext cx="1247201" cy="533401"/>
            <a:chOff x="7329290" y="4018863"/>
            <a:chExt cx="1247201" cy="533401"/>
          </a:xfrm>
        </p:grpSpPr>
        <p:sp>
          <p:nvSpPr>
            <p:cNvPr id="1820" name="Tekstvak 1819">
              <a:extLst>
                <a:ext uri="{FF2B5EF4-FFF2-40B4-BE49-F238E27FC236}">
                  <a16:creationId xmlns:a16="http://schemas.microsoft.com/office/drawing/2014/main" id="{D1E71D31-731A-01F5-EDFD-31C781454F33}"/>
                </a:ext>
              </a:extLst>
            </p:cNvPr>
            <p:cNvSpPr txBox="1"/>
            <p:nvPr/>
          </p:nvSpPr>
          <p:spPr>
            <a:xfrm>
              <a:off x="7329290" y="4100897"/>
              <a:ext cx="12472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solidFill>
                    <a:schemeClr val="accent2"/>
                  </a:solidFill>
                </a:rPr>
                <a:t>raw</a:t>
              </a:r>
              <a:r>
                <a:rPr lang="nl-NL" dirty="0">
                  <a:solidFill>
                    <a:schemeClr val="accent2"/>
                  </a:solidFill>
                </a:rPr>
                <a:t> images</a:t>
              </a:r>
            </a:p>
          </p:txBody>
        </p:sp>
        <p:sp>
          <p:nvSpPr>
            <p:cNvPr id="1826" name="Rechthoek 1825">
              <a:extLst>
                <a:ext uri="{FF2B5EF4-FFF2-40B4-BE49-F238E27FC236}">
                  <a16:creationId xmlns:a16="http://schemas.microsoft.com/office/drawing/2014/main" id="{61AD7B14-2895-A2DE-18A0-2A7B31111E86}"/>
                </a:ext>
              </a:extLst>
            </p:cNvPr>
            <p:cNvSpPr/>
            <p:nvPr/>
          </p:nvSpPr>
          <p:spPr>
            <a:xfrm>
              <a:off x="7329290" y="4018863"/>
              <a:ext cx="1247201" cy="53340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829" name="Groep 1828">
            <a:extLst>
              <a:ext uri="{FF2B5EF4-FFF2-40B4-BE49-F238E27FC236}">
                <a16:creationId xmlns:a16="http://schemas.microsoft.com/office/drawing/2014/main" id="{732F0F39-98FA-2654-13F7-374E5EEC8C77}"/>
              </a:ext>
            </a:extLst>
          </p:cNvPr>
          <p:cNvGrpSpPr/>
          <p:nvPr/>
        </p:nvGrpSpPr>
        <p:grpSpPr>
          <a:xfrm>
            <a:off x="7509163" y="1756822"/>
            <a:ext cx="1931812" cy="533401"/>
            <a:chOff x="4849090" y="4018864"/>
            <a:chExt cx="1931812" cy="533401"/>
          </a:xfrm>
        </p:grpSpPr>
        <p:sp>
          <p:nvSpPr>
            <p:cNvPr id="1830" name="Tekstvak 1829">
              <a:extLst>
                <a:ext uri="{FF2B5EF4-FFF2-40B4-BE49-F238E27FC236}">
                  <a16:creationId xmlns:a16="http://schemas.microsoft.com/office/drawing/2014/main" id="{288A8865-877C-0ABC-FD0E-7456984DC492}"/>
                </a:ext>
              </a:extLst>
            </p:cNvPr>
            <p:cNvSpPr txBox="1"/>
            <p:nvPr/>
          </p:nvSpPr>
          <p:spPr>
            <a:xfrm>
              <a:off x="4849091" y="4100899"/>
              <a:ext cx="1931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solidFill>
                    <a:schemeClr val="accent2"/>
                  </a:solidFill>
                </a:rPr>
                <a:t>signal</a:t>
              </a:r>
              <a:r>
                <a:rPr lang="nl-NL" dirty="0">
                  <a:solidFill>
                    <a:schemeClr val="accent2"/>
                  </a:solidFill>
                </a:rPr>
                <a:t> correction</a:t>
              </a:r>
              <a:r>
                <a:rPr lang="nl-NL" baseline="30000" dirty="0">
                  <a:solidFill>
                    <a:schemeClr val="accent2"/>
                  </a:solidFill>
                </a:rPr>
                <a:t>1,2</a:t>
              </a:r>
            </a:p>
          </p:txBody>
        </p:sp>
        <p:sp>
          <p:nvSpPr>
            <p:cNvPr id="1831" name="Rechthoek 1830">
              <a:extLst>
                <a:ext uri="{FF2B5EF4-FFF2-40B4-BE49-F238E27FC236}">
                  <a16:creationId xmlns:a16="http://schemas.microsoft.com/office/drawing/2014/main" id="{9BA2898B-7117-2BE4-63A3-7B58EC8754A6}"/>
                </a:ext>
              </a:extLst>
            </p:cNvPr>
            <p:cNvSpPr/>
            <p:nvPr/>
          </p:nvSpPr>
          <p:spPr>
            <a:xfrm>
              <a:off x="4849090" y="4018864"/>
              <a:ext cx="1907901" cy="53340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832" name="Groep 1831">
            <a:extLst>
              <a:ext uri="{FF2B5EF4-FFF2-40B4-BE49-F238E27FC236}">
                <a16:creationId xmlns:a16="http://schemas.microsoft.com/office/drawing/2014/main" id="{53AC0B0A-5ECB-2C43-CC76-F26446D19F63}"/>
              </a:ext>
            </a:extLst>
          </p:cNvPr>
          <p:cNvGrpSpPr/>
          <p:nvPr/>
        </p:nvGrpSpPr>
        <p:grpSpPr>
          <a:xfrm>
            <a:off x="9644411" y="1756822"/>
            <a:ext cx="2225674" cy="533401"/>
            <a:chOff x="4961045" y="4018864"/>
            <a:chExt cx="2225674" cy="533401"/>
          </a:xfrm>
        </p:grpSpPr>
        <p:sp>
          <p:nvSpPr>
            <p:cNvPr id="1833" name="Tekstvak 1832">
              <a:extLst>
                <a:ext uri="{FF2B5EF4-FFF2-40B4-BE49-F238E27FC236}">
                  <a16:creationId xmlns:a16="http://schemas.microsoft.com/office/drawing/2014/main" id="{7087BEB1-2F9A-1F4A-527D-3DA30F28E175}"/>
                </a:ext>
              </a:extLst>
            </p:cNvPr>
            <p:cNvSpPr txBox="1"/>
            <p:nvPr/>
          </p:nvSpPr>
          <p:spPr>
            <a:xfrm>
              <a:off x="5041930" y="4083012"/>
              <a:ext cx="21137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solidFill>
                    <a:schemeClr val="accent2"/>
                  </a:solidFill>
                </a:rPr>
                <a:t>registration</a:t>
              </a:r>
              <a:r>
                <a:rPr lang="nl-NL" dirty="0">
                  <a:solidFill>
                    <a:schemeClr val="accent2"/>
                  </a:solidFill>
                </a:rPr>
                <a:t> of </a:t>
              </a:r>
              <a:r>
                <a:rPr lang="nl-NL" dirty="0" err="1">
                  <a:solidFill>
                    <a:schemeClr val="accent2"/>
                  </a:solidFill>
                </a:rPr>
                <a:t>cycles</a:t>
              </a:r>
              <a:endParaRPr lang="nl-NL" dirty="0">
                <a:solidFill>
                  <a:schemeClr val="accent2"/>
                </a:solidFill>
              </a:endParaRPr>
            </a:p>
          </p:txBody>
        </p:sp>
        <p:sp>
          <p:nvSpPr>
            <p:cNvPr id="1834" name="Rechthoek 1833">
              <a:extLst>
                <a:ext uri="{FF2B5EF4-FFF2-40B4-BE49-F238E27FC236}">
                  <a16:creationId xmlns:a16="http://schemas.microsoft.com/office/drawing/2014/main" id="{AEE3EDE7-3D68-7340-DDA4-7D16F9B6A26E}"/>
                </a:ext>
              </a:extLst>
            </p:cNvPr>
            <p:cNvSpPr/>
            <p:nvPr/>
          </p:nvSpPr>
          <p:spPr>
            <a:xfrm>
              <a:off x="4961045" y="4018864"/>
              <a:ext cx="2225674" cy="53340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835" name="Groep 1834">
            <a:extLst>
              <a:ext uri="{FF2B5EF4-FFF2-40B4-BE49-F238E27FC236}">
                <a16:creationId xmlns:a16="http://schemas.microsoft.com/office/drawing/2014/main" id="{F8C819E4-2ABE-6803-5284-59CC200F27CF}"/>
              </a:ext>
            </a:extLst>
          </p:cNvPr>
          <p:cNvGrpSpPr/>
          <p:nvPr/>
        </p:nvGrpSpPr>
        <p:grpSpPr>
          <a:xfrm>
            <a:off x="7509163" y="3280660"/>
            <a:ext cx="4360921" cy="533401"/>
            <a:chOff x="4849091" y="4018864"/>
            <a:chExt cx="2337628" cy="533401"/>
          </a:xfrm>
        </p:grpSpPr>
        <p:sp>
          <p:nvSpPr>
            <p:cNvPr id="1836" name="Tekstvak 1835">
              <a:extLst>
                <a:ext uri="{FF2B5EF4-FFF2-40B4-BE49-F238E27FC236}">
                  <a16:creationId xmlns:a16="http://schemas.microsoft.com/office/drawing/2014/main" id="{73C2D84C-2696-C70B-C44C-C3D05908BB2E}"/>
                </a:ext>
              </a:extLst>
            </p:cNvPr>
            <p:cNvSpPr txBox="1"/>
            <p:nvPr/>
          </p:nvSpPr>
          <p:spPr>
            <a:xfrm>
              <a:off x="4908507" y="4100899"/>
              <a:ext cx="22159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solidFill>
                    <a:schemeClr val="accent2"/>
                  </a:solidFill>
                </a:rPr>
                <a:t>open </a:t>
              </a:r>
              <a:r>
                <a:rPr lang="nl-NL" dirty="0" err="1">
                  <a:solidFill>
                    <a:schemeClr val="accent2"/>
                  </a:solidFill>
                </a:rPr>
                <a:t>microscopy</a:t>
              </a:r>
              <a:r>
                <a:rPr lang="nl-NL" dirty="0">
                  <a:solidFill>
                    <a:schemeClr val="accent2"/>
                  </a:solidFill>
                </a:rPr>
                <a:t> environment (OME)-TIFF</a:t>
              </a:r>
            </a:p>
          </p:txBody>
        </p:sp>
        <p:sp>
          <p:nvSpPr>
            <p:cNvPr id="1837" name="Rechthoek 1836">
              <a:extLst>
                <a:ext uri="{FF2B5EF4-FFF2-40B4-BE49-F238E27FC236}">
                  <a16:creationId xmlns:a16="http://schemas.microsoft.com/office/drawing/2014/main" id="{96BC6B00-A509-19CA-F664-5DF605E9021C}"/>
                </a:ext>
              </a:extLst>
            </p:cNvPr>
            <p:cNvSpPr/>
            <p:nvPr/>
          </p:nvSpPr>
          <p:spPr>
            <a:xfrm>
              <a:off x="4849091" y="4018864"/>
              <a:ext cx="2337628" cy="53340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838" name="Groep 1837">
            <a:extLst>
              <a:ext uri="{FF2B5EF4-FFF2-40B4-BE49-F238E27FC236}">
                <a16:creationId xmlns:a16="http://schemas.microsoft.com/office/drawing/2014/main" id="{508F31CF-D904-915F-314F-964AB6C4C89F}"/>
              </a:ext>
            </a:extLst>
          </p:cNvPr>
          <p:cNvGrpSpPr/>
          <p:nvPr/>
        </p:nvGrpSpPr>
        <p:grpSpPr>
          <a:xfrm>
            <a:off x="10099308" y="4321893"/>
            <a:ext cx="1770776" cy="533401"/>
            <a:chOff x="4849091" y="4018864"/>
            <a:chExt cx="1770776" cy="533401"/>
          </a:xfrm>
        </p:grpSpPr>
        <p:sp>
          <p:nvSpPr>
            <p:cNvPr id="1839" name="Tekstvak 1838">
              <a:extLst>
                <a:ext uri="{FF2B5EF4-FFF2-40B4-BE49-F238E27FC236}">
                  <a16:creationId xmlns:a16="http://schemas.microsoft.com/office/drawing/2014/main" id="{8EC5E025-935E-28BD-A336-0E098804DD6F}"/>
                </a:ext>
              </a:extLst>
            </p:cNvPr>
            <p:cNvSpPr txBox="1"/>
            <p:nvPr/>
          </p:nvSpPr>
          <p:spPr>
            <a:xfrm>
              <a:off x="4946075" y="4100899"/>
              <a:ext cx="15273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solidFill>
                    <a:schemeClr val="accent2"/>
                  </a:solidFill>
                </a:rPr>
                <a:t>segmentation</a:t>
              </a:r>
              <a:r>
                <a:rPr lang="nl-NL" dirty="0">
                  <a:solidFill>
                    <a:schemeClr val="accent2"/>
                  </a:solidFill>
                </a:rPr>
                <a:t> </a:t>
              </a:r>
            </a:p>
          </p:txBody>
        </p:sp>
        <p:sp>
          <p:nvSpPr>
            <p:cNvPr id="1840" name="Rechthoek 1839">
              <a:extLst>
                <a:ext uri="{FF2B5EF4-FFF2-40B4-BE49-F238E27FC236}">
                  <a16:creationId xmlns:a16="http://schemas.microsoft.com/office/drawing/2014/main" id="{F8E18A3C-BFA4-41C7-1314-D03B205ED611}"/>
                </a:ext>
              </a:extLst>
            </p:cNvPr>
            <p:cNvSpPr/>
            <p:nvPr/>
          </p:nvSpPr>
          <p:spPr>
            <a:xfrm>
              <a:off x="4849091" y="4018864"/>
              <a:ext cx="1770776" cy="53340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841" name="Groep 1840">
            <a:extLst>
              <a:ext uri="{FF2B5EF4-FFF2-40B4-BE49-F238E27FC236}">
                <a16:creationId xmlns:a16="http://schemas.microsoft.com/office/drawing/2014/main" id="{C7F647AA-35CE-E257-EB30-5E30A523BF6A}"/>
              </a:ext>
            </a:extLst>
          </p:cNvPr>
          <p:cNvGrpSpPr/>
          <p:nvPr/>
        </p:nvGrpSpPr>
        <p:grpSpPr>
          <a:xfrm>
            <a:off x="7509163" y="4321892"/>
            <a:ext cx="2185601" cy="533401"/>
            <a:chOff x="4849090" y="4018864"/>
            <a:chExt cx="2185601" cy="533401"/>
          </a:xfrm>
        </p:grpSpPr>
        <p:sp>
          <p:nvSpPr>
            <p:cNvPr id="1842" name="Tekstvak 1841">
              <a:extLst>
                <a:ext uri="{FF2B5EF4-FFF2-40B4-BE49-F238E27FC236}">
                  <a16:creationId xmlns:a16="http://schemas.microsoft.com/office/drawing/2014/main" id="{BC0B4C42-6D96-3634-C498-92E82754578F}"/>
                </a:ext>
              </a:extLst>
            </p:cNvPr>
            <p:cNvSpPr txBox="1"/>
            <p:nvPr/>
          </p:nvSpPr>
          <p:spPr>
            <a:xfrm>
              <a:off x="4959932" y="4100900"/>
              <a:ext cx="1991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solidFill>
                    <a:schemeClr val="accent2"/>
                  </a:solidFill>
                </a:rPr>
                <a:t>visualization</a:t>
              </a:r>
              <a:r>
                <a:rPr lang="nl-NL" dirty="0">
                  <a:solidFill>
                    <a:schemeClr val="accent2"/>
                  </a:solidFill>
                </a:rPr>
                <a:t> </a:t>
              </a:r>
              <a:r>
                <a:rPr lang="nl-NL" dirty="0" err="1">
                  <a:solidFill>
                    <a:schemeClr val="accent2"/>
                  </a:solidFill>
                </a:rPr>
                <a:t>for</a:t>
              </a:r>
              <a:r>
                <a:rPr lang="nl-NL" dirty="0">
                  <a:solidFill>
                    <a:schemeClr val="accent2"/>
                  </a:solidFill>
                </a:rPr>
                <a:t> QC</a:t>
              </a:r>
            </a:p>
          </p:txBody>
        </p:sp>
        <p:sp>
          <p:nvSpPr>
            <p:cNvPr id="1843" name="Rechthoek 1842">
              <a:extLst>
                <a:ext uri="{FF2B5EF4-FFF2-40B4-BE49-F238E27FC236}">
                  <a16:creationId xmlns:a16="http://schemas.microsoft.com/office/drawing/2014/main" id="{74E4C118-5826-0A84-1750-5BB01128A9BB}"/>
                </a:ext>
              </a:extLst>
            </p:cNvPr>
            <p:cNvSpPr/>
            <p:nvPr/>
          </p:nvSpPr>
          <p:spPr>
            <a:xfrm>
              <a:off x="4849090" y="4018864"/>
              <a:ext cx="2185601" cy="53340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844" name="Groep 1843">
            <a:extLst>
              <a:ext uri="{FF2B5EF4-FFF2-40B4-BE49-F238E27FC236}">
                <a16:creationId xmlns:a16="http://schemas.microsoft.com/office/drawing/2014/main" id="{F397C7E6-BD22-BFF7-13A2-DA04693FE877}"/>
              </a:ext>
            </a:extLst>
          </p:cNvPr>
          <p:cNvGrpSpPr/>
          <p:nvPr/>
        </p:nvGrpSpPr>
        <p:grpSpPr>
          <a:xfrm>
            <a:off x="7474632" y="5285169"/>
            <a:ext cx="4395451" cy="1101327"/>
            <a:chOff x="4849091" y="4018864"/>
            <a:chExt cx="1770776" cy="1101327"/>
          </a:xfrm>
        </p:grpSpPr>
        <p:sp>
          <p:nvSpPr>
            <p:cNvPr id="1845" name="Tekstvak 1844">
              <a:extLst>
                <a:ext uri="{FF2B5EF4-FFF2-40B4-BE49-F238E27FC236}">
                  <a16:creationId xmlns:a16="http://schemas.microsoft.com/office/drawing/2014/main" id="{B7A4A65C-7AE1-FA5E-F22A-E29E2CCD444E}"/>
                </a:ext>
              </a:extLst>
            </p:cNvPr>
            <p:cNvSpPr txBox="1"/>
            <p:nvPr/>
          </p:nvSpPr>
          <p:spPr>
            <a:xfrm>
              <a:off x="5066611" y="4100898"/>
              <a:ext cx="145528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solidFill>
                    <a:schemeClr val="accent2"/>
                  </a:solidFill>
                </a:rPr>
                <a:t>single-</a:t>
              </a:r>
              <a:r>
                <a:rPr lang="nl-NL" dirty="0" err="1">
                  <a:solidFill>
                    <a:schemeClr val="accent2"/>
                  </a:solidFill>
                </a:rPr>
                <a:t>cell</a:t>
              </a:r>
              <a:r>
                <a:rPr lang="nl-NL" dirty="0">
                  <a:solidFill>
                    <a:schemeClr val="accent2"/>
                  </a:solidFill>
                </a:rPr>
                <a:t> feature </a:t>
              </a:r>
              <a:r>
                <a:rPr lang="nl-NL" dirty="0" err="1">
                  <a:solidFill>
                    <a:schemeClr val="accent2"/>
                  </a:solidFill>
                </a:rPr>
                <a:t>table</a:t>
              </a:r>
              <a:r>
                <a:rPr lang="nl-NL" dirty="0">
                  <a:solidFill>
                    <a:schemeClr val="accent2"/>
                  </a:solidFill>
                </a:rPr>
                <a:t> (.</a:t>
              </a:r>
              <a:r>
                <a:rPr lang="nl-NL" dirty="0" err="1">
                  <a:solidFill>
                    <a:schemeClr val="accent2"/>
                  </a:solidFill>
                </a:rPr>
                <a:t>csv</a:t>
              </a:r>
              <a:r>
                <a:rPr lang="nl-NL" dirty="0">
                  <a:solidFill>
                    <a:schemeClr val="accent2"/>
                  </a:solidFill>
                </a:rPr>
                <a:t>, .</a:t>
              </a:r>
              <a:r>
                <a:rPr lang="nl-NL" dirty="0" err="1">
                  <a:solidFill>
                    <a:schemeClr val="accent2"/>
                  </a:solidFill>
                </a:rPr>
                <a:t>fcs</a:t>
              </a:r>
              <a:r>
                <a:rPr lang="nl-NL" dirty="0">
                  <a:solidFill>
                    <a:schemeClr val="accent2"/>
                  </a:solidFill>
                </a:rPr>
                <a:t>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nl-NL" dirty="0" err="1">
                  <a:solidFill>
                    <a:schemeClr val="accent2"/>
                  </a:solidFill>
                </a:rPr>
                <a:t>intensity</a:t>
              </a:r>
              <a:r>
                <a:rPr lang="nl-NL" dirty="0">
                  <a:solidFill>
                    <a:schemeClr val="accent2"/>
                  </a:solidFill>
                </a:rPr>
                <a:t> of image marker per </a:t>
              </a:r>
              <a:r>
                <a:rPr lang="nl-NL" dirty="0" err="1">
                  <a:solidFill>
                    <a:schemeClr val="accent2"/>
                  </a:solidFill>
                </a:rPr>
                <a:t>cell</a:t>
              </a:r>
              <a:endParaRPr lang="nl-NL" dirty="0">
                <a:solidFill>
                  <a:schemeClr val="accent2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nl-NL" dirty="0" err="1">
                  <a:solidFill>
                    <a:schemeClr val="accent2"/>
                  </a:solidFill>
                </a:rPr>
                <a:t>morphology</a:t>
              </a:r>
              <a:r>
                <a:rPr lang="nl-NL" dirty="0">
                  <a:solidFill>
                    <a:schemeClr val="accent2"/>
                  </a:solidFill>
                </a:rPr>
                <a:t> </a:t>
              </a:r>
              <a:r>
                <a:rPr lang="nl-NL" dirty="0" err="1">
                  <a:solidFill>
                    <a:schemeClr val="accent2"/>
                  </a:solidFill>
                </a:rPr>
                <a:t>descriptors</a:t>
              </a:r>
              <a:endParaRPr lang="nl-NL" dirty="0">
                <a:solidFill>
                  <a:schemeClr val="accent2"/>
                </a:solidFill>
              </a:endParaRPr>
            </a:p>
          </p:txBody>
        </p:sp>
        <p:sp>
          <p:nvSpPr>
            <p:cNvPr id="1846" name="Rechthoek 1845">
              <a:extLst>
                <a:ext uri="{FF2B5EF4-FFF2-40B4-BE49-F238E27FC236}">
                  <a16:creationId xmlns:a16="http://schemas.microsoft.com/office/drawing/2014/main" id="{3CB3E0D3-AC89-4CC2-4BF4-FB520B2B75D6}"/>
                </a:ext>
              </a:extLst>
            </p:cNvPr>
            <p:cNvSpPr/>
            <p:nvPr/>
          </p:nvSpPr>
          <p:spPr>
            <a:xfrm>
              <a:off x="4849091" y="4018864"/>
              <a:ext cx="1770776" cy="1101327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847" name="Vierkante haak links 1846">
            <a:extLst>
              <a:ext uri="{FF2B5EF4-FFF2-40B4-BE49-F238E27FC236}">
                <a16:creationId xmlns:a16="http://schemas.microsoft.com/office/drawing/2014/main" id="{94AC1AA5-EC0D-04A3-DA0B-3027ED3E60D3}"/>
              </a:ext>
            </a:extLst>
          </p:cNvPr>
          <p:cNvSpPr/>
          <p:nvPr/>
        </p:nvSpPr>
        <p:spPr>
          <a:xfrm>
            <a:off x="2424545" y="1648241"/>
            <a:ext cx="69273" cy="1632419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49" name="Rechte verbindingslijn met pijl 1848">
            <a:extLst>
              <a:ext uri="{FF2B5EF4-FFF2-40B4-BE49-F238E27FC236}">
                <a16:creationId xmlns:a16="http://schemas.microsoft.com/office/drawing/2014/main" id="{14E4AC80-61B7-E5E7-24A3-DC8DDDC82D5F}"/>
              </a:ext>
            </a:extLst>
          </p:cNvPr>
          <p:cNvCxnSpPr/>
          <p:nvPr/>
        </p:nvCxnSpPr>
        <p:spPr>
          <a:xfrm>
            <a:off x="1676400" y="2370900"/>
            <a:ext cx="748145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0" name="Rechte verbindingslijn met pijl 1849">
            <a:extLst>
              <a:ext uri="{FF2B5EF4-FFF2-40B4-BE49-F238E27FC236}">
                <a16:creationId xmlns:a16="http://schemas.microsoft.com/office/drawing/2014/main" id="{73C848A2-A0FF-044D-3C22-E5714B3EC4DC}"/>
              </a:ext>
            </a:extLst>
          </p:cNvPr>
          <p:cNvCxnSpPr>
            <a:cxnSpLocks/>
          </p:cNvCxnSpPr>
          <p:nvPr/>
        </p:nvCxnSpPr>
        <p:spPr>
          <a:xfrm>
            <a:off x="4969992" y="2023522"/>
            <a:ext cx="591955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2" name="Rechte verbindingslijn met pijl 1851">
            <a:extLst>
              <a:ext uri="{FF2B5EF4-FFF2-40B4-BE49-F238E27FC236}">
                <a16:creationId xmlns:a16="http://schemas.microsoft.com/office/drawing/2014/main" id="{869645D0-B75B-6FB4-25E3-73751B6CD852}"/>
              </a:ext>
            </a:extLst>
          </p:cNvPr>
          <p:cNvCxnSpPr>
            <a:cxnSpLocks/>
          </p:cNvCxnSpPr>
          <p:nvPr/>
        </p:nvCxnSpPr>
        <p:spPr>
          <a:xfrm>
            <a:off x="4969991" y="2772712"/>
            <a:ext cx="591955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3" name="Rechte verbindingslijn met pijl 1852">
            <a:extLst>
              <a:ext uri="{FF2B5EF4-FFF2-40B4-BE49-F238E27FC236}">
                <a16:creationId xmlns:a16="http://schemas.microsoft.com/office/drawing/2014/main" id="{3FB7C8F1-CE5A-065F-85CE-52503322FF1F}"/>
              </a:ext>
            </a:extLst>
          </p:cNvPr>
          <p:cNvCxnSpPr>
            <a:cxnSpLocks/>
          </p:cNvCxnSpPr>
          <p:nvPr/>
        </p:nvCxnSpPr>
        <p:spPr>
          <a:xfrm>
            <a:off x="6917208" y="2023522"/>
            <a:ext cx="411847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5" name="Rechte verbindingslijn met pijl 1854">
            <a:extLst>
              <a:ext uri="{FF2B5EF4-FFF2-40B4-BE49-F238E27FC236}">
                <a16:creationId xmlns:a16="http://schemas.microsoft.com/office/drawing/2014/main" id="{57344B53-D5DB-700F-BA48-CCE5D40DDAFA}"/>
              </a:ext>
            </a:extLst>
          </p:cNvPr>
          <p:cNvCxnSpPr>
            <a:cxnSpLocks/>
            <a:stCxn id="1831" idx="2"/>
          </p:cNvCxnSpPr>
          <p:nvPr/>
        </p:nvCxnSpPr>
        <p:spPr>
          <a:xfrm>
            <a:off x="8463114" y="2290223"/>
            <a:ext cx="0" cy="80050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8" name="Rechte verbindingslijn met pijl 1857">
            <a:extLst>
              <a:ext uri="{FF2B5EF4-FFF2-40B4-BE49-F238E27FC236}">
                <a16:creationId xmlns:a16="http://schemas.microsoft.com/office/drawing/2014/main" id="{57BD8348-2EC2-70A8-9B81-35A258CEE736}"/>
              </a:ext>
            </a:extLst>
          </p:cNvPr>
          <p:cNvCxnSpPr>
            <a:cxnSpLocks/>
          </p:cNvCxnSpPr>
          <p:nvPr/>
        </p:nvCxnSpPr>
        <p:spPr>
          <a:xfrm>
            <a:off x="10736521" y="2290223"/>
            <a:ext cx="0" cy="80050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0" name="Rechte verbindingslijn met pijl 1859">
            <a:extLst>
              <a:ext uri="{FF2B5EF4-FFF2-40B4-BE49-F238E27FC236}">
                <a16:creationId xmlns:a16="http://schemas.microsoft.com/office/drawing/2014/main" id="{86B834B3-D072-E26E-D424-3D8BC5C71795}"/>
              </a:ext>
            </a:extLst>
          </p:cNvPr>
          <p:cNvCxnSpPr>
            <a:cxnSpLocks/>
          </p:cNvCxnSpPr>
          <p:nvPr/>
        </p:nvCxnSpPr>
        <p:spPr>
          <a:xfrm>
            <a:off x="8394552" y="3800161"/>
            <a:ext cx="0" cy="33706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2" name="Rechte verbindingslijn met pijl 1861">
            <a:extLst>
              <a:ext uri="{FF2B5EF4-FFF2-40B4-BE49-F238E27FC236}">
                <a16:creationId xmlns:a16="http://schemas.microsoft.com/office/drawing/2014/main" id="{9291B34C-7102-B351-78F6-70A2A8CE230E}"/>
              </a:ext>
            </a:extLst>
          </p:cNvPr>
          <p:cNvCxnSpPr>
            <a:cxnSpLocks/>
          </p:cNvCxnSpPr>
          <p:nvPr/>
        </p:nvCxnSpPr>
        <p:spPr>
          <a:xfrm>
            <a:off x="10722666" y="3890032"/>
            <a:ext cx="0" cy="33706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3" name="Rechte verbindingslijn met pijl 1862">
            <a:extLst>
              <a:ext uri="{FF2B5EF4-FFF2-40B4-BE49-F238E27FC236}">
                <a16:creationId xmlns:a16="http://schemas.microsoft.com/office/drawing/2014/main" id="{8FFA9B42-101C-294A-1ECD-89429F9C9753}"/>
              </a:ext>
            </a:extLst>
          </p:cNvPr>
          <p:cNvCxnSpPr>
            <a:cxnSpLocks/>
          </p:cNvCxnSpPr>
          <p:nvPr/>
        </p:nvCxnSpPr>
        <p:spPr>
          <a:xfrm>
            <a:off x="8394552" y="4855293"/>
            <a:ext cx="0" cy="33706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4" name="Rechte verbindingslijn met pijl 1863">
            <a:extLst>
              <a:ext uri="{FF2B5EF4-FFF2-40B4-BE49-F238E27FC236}">
                <a16:creationId xmlns:a16="http://schemas.microsoft.com/office/drawing/2014/main" id="{E5A81698-0B32-3120-5BF9-5443760CFC8E}"/>
              </a:ext>
            </a:extLst>
          </p:cNvPr>
          <p:cNvCxnSpPr>
            <a:cxnSpLocks/>
          </p:cNvCxnSpPr>
          <p:nvPr/>
        </p:nvCxnSpPr>
        <p:spPr>
          <a:xfrm>
            <a:off x="10736521" y="4848182"/>
            <a:ext cx="0" cy="33706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5" name="Tekstvak 1864">
            <a:extLst>
              <a:ext uri="{FF2B5EF4-FFF2-40B4-BE49-F238E27FC236}">
                <a16:creationId xmlns:a16="http://schemas.microsoft.com/office/drawing/2014/main" id="{4CDA798F-EABC-725B-E488-66DCB923B7CD}"/>
              </a:ext>
            </a:extLst>
          </p:cNvPr>
          <p:cNvSpPr txBox="1"/>
          <p:nvPr/>
        </p:nvSpPr>
        <p:spPr>
          <a:xfrm>
            <a:off x="3742470" y="4265426"/>
            <a:ext cx="3711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e.g.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QuPath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algn="r"/>
            <a:r>
              <a:rPr lang="nl-NL" b="0" i="0" u="none" strike="noStrike" dirty="0">
                <a:solidFill>
                  <a:srgbClr val="222222"/>
                </a:solidFill>
                <a:effectLst/>
                <a:latin typeface="Space Mono" panose="02000509040000020004" pitchFamily="49" charset="77"/>
              </a:rPr>
              <a:t> </a:t>
            </a:r>
            <a:r>
              <a:rPr lang="nl-NL" b="0" i="0" u="sng" dirty="0">
                <a:solidFill>
                  <a:srgbClr val="006699"/>
                </a:solidFill>
                <a:effectLst/>
                <a:latin typeface="Space Mono" panose="02000509040000020004" pitchFamily="49" charset="77"/>
                <a:hlinkClick r:id="rId2"/>
              </a:rPr>
              <a:t>https://qupath.github.io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1866" name="Tekstvak 1865">
            <a:extLst>
              <a:ext uri="{FF2B5EF4-FFF2-40B4-BE49-F238E27FC236}">
                <a16:creationId xmlns:a16="http://schemas.microsoft.com/office/drawing/2014/main" id="{31CB3FCC-83CC-7815-1A70-A6399AFC7262}"/>
              </a:ext>
            </a:extLst>
          </p:cNvPr>
          <p:cNvSpPr txBox="1"/>
          <p:nvPr/>
        </p:nvSpPr>
        <p:spPr>
          <a:xfrm>
            <a:off x="160969" y="5570701"/>
            <a:ext cx="549381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1 tissue: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necrosis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fragmented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autofluorescence</a:t>
            </a:r>
            <a:endParaRPr lang="nl-NL" sz="1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2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staining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: background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artificial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signal</a:t>
            </a:r>
            <a:endParaRPr lang="nl-NL" sz="1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sz="14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117272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429C9F3-9907-07FD-DFB6-4EB9921A8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605" y="1042799"/>
            <a:ext cx="9120140" cy="5173846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DEA051C0-9E4C-CD73-9E9B-17127BA234CA}"/>
              </a:ext>
            </a:extLst>
          </p:cNvPr>
          <p:cNvSpPr txBox="1"/>
          <p:nvPr/>
        </p:nvSpPr>
        <p:spPr>
          <a:xfrm>
            <a:off x="152400" y="6488668"/>
            <a:ext cx="40559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Einhaus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 et al.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Virchows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Archiv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2023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1D71DD04-0214-A2C3-D903-02B868C48236}"/>
              </a:ext>
            </a:extLst>
          </p:cNvPr>
          <p:cNvSpPr txBox="1"/>
          <p:nvPr/>
        </p:nvSpPr>
        <p:spPr>
          <a:xfrm>
            <a:off x="493295" y="322012"/>
            <a:ext cx="11146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dirty="0">
                <a:solidFill>
                  <a:schemeClr val="accent2"/>
                </a:solidFill>
                <a:latin typeface="Space Mono" panose="02000509040000020004" pitchFamily="49" charset="77"/>
              </a:rPr>
              <a:t>Using </a:t>
            </a:r>
            <a:r>
              <a:rPr lang="nl-NL" sz="32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the</a:t>
            </a:r>
            <a:r>
              <a:rPr lang="nl-NL" sz="32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32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specificity</a:t>
            </a:r>
            <a:r>
              <a:rPr lang="nl-NL" sz="3200" dirty="0">
                <a:solidFill>
                  <a:schemeClr val="accent2"/>
                </a:solidFill>
                <a:latin typeface="Space Mono" panose="02000509040000020004" pitchFamily="49" charset="77"/>
              </a:rPr>
              <a:t> of </a:t>
            </a:r>
            <a:r>
              <a:rPr lang="nl-NL" sz="32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antibodies</a:t>
            </a:r>
            <a:endParaRPr lang="nl-NL" sz="32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grpSp>
        <p:nvGrpSpPr>
          <p:cNvPr id="11" name="Group 611">
            <a:extLst>
              <a:ext uri="{FF2B5EF4-FFF2-40B4-BE49-F238E27FC236}">
                <a16:creationId xmlns:a16="http://schemas.microsoft.com/office/drawing/2014/main" id="{C35C260D-8DD4-450E-2410-CC748E6E9836}"/>
              </a:ext>
            </a:extLst>
          </p:cNvPr>
          <p:cNvGrpSpPr>
            <a:grpSpLocks/>
          </p:cNvGrpSpPr>
          <p:nvPr/>
        </p:nvGrpSpPr>
        <p:grpSpPr bwMode="auto">
          <a:xfrm>
            <a:off x="411196" y="1936467"/>
            <a:ext cx="1204336" cy="1813438"/>
            <a:chOff x="432" y="735"/>
            <a:chExt cx="2171" cy="3269"/>
          </a:xfrm>
        </p:grpSpPr>
        <p:grpSp>
          <p:nvGrpSpPr>
            <p:cNvPr id="12" name="Group 612">
              <a:extLst>
                <a:ext uri="{FF2B5EF4-FFF2-40B4-BE49-F238E27FC236}">
                  <a16:creationId xmlns:a16="http://schemas.microsoft.com/office/drawing/2014/main" id="{2339D83A-F69D-8C33-E240-0D382996B37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2" y="735"/>
              <a:ext cx="2171" cy="3269"/>
              <a:chOff x="432" y="735"/>
              <a:chExt cx="2171" cy="3269"/>
            </a:xfrm>
          </p:grpSpPr>
          <p:sp>
            <p:nvSpPr>
              <p:cNvPr id="100" name="Freeform 613">
                <a:extLst>
                  <a:ext uri="{FF2B5EF4-FFF2-40B4-BE49-F238E27FC236}">
                    <a16:creationId xmlns:a16="http://schemas.microsoft.com/office/drawing/2014/main" id="{05804B91-96E0-30CA-8EAB-96ACF8AC0A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63"/>
                <a:ext cx="2162" cy="2842"/>
              </a:xfrm>
              <a:custGeom>
                <a:avLst/>
                <a:gdLst>
                  <a:gd name="T0" fmla="*/ 0 w 1365"/>
                  <a:gd name="T1" fmla="*/ 8 h 1799"/>
                  <a:gd name="T2" fmla="*/ 0 w 1365"/>
                  <a:gd name="T3" fmla="*/ 6951 h 1799"/>
                  <a:gd name="T4" fmla="*/ 1673 w 1365"/>
                  <a:gd name="T5" fmla="*/ 7011 h 1799"/>
                  <a:gd name="T6" fmla="*/ 3239 w 1365"/>
                  <a:gd name="T7" fmla="*/ 6983 h 1799"/>
                  <a:gd name="T8" fmla="*/ 4717 w 1365"/>
                  <a:gd name="T9" fmla="*/ 7065 h 1799"/>
                  <a:gd name="T10" fmla="*/ 5423 w 1365"/>
                  <a:gd name="T11" fmla="*/ 7011 h 1799"/>
                  <a:gd name="T12" fmla="*/ 5423 w 1365"/>
                  <a:gd name="T13" fmla="*/ 122 h 1799"/>
                  <a:gd name="T14" fmla="*/ 5152 w 1365"/>
                  <a:gd name="T15" fmla="*/ 134 h 1799"/>
                  <a:gd name="T16" fmla="*/ 4696 w 1365"/>
                  <a:gd name="T17" fmla="*/ 107 h 1799"/>
                  <a:gd name="T18" fmla="*/ 4438 w 1365"/>
                  <a:gd name="T19" fmla="*/ 103 h 1799"/>
                  <a:gd name="T20" fmla="*/ 3660 w 1365"/>
                  <a:gd name="T21" fmla="*/ 98 h 1799"/>
                  <a:gd name="T22" fmla="*/ 3480 w 1365"/>
                  <a:gd name="T23" fmla="*/ 82 h 1799"/>
                  <a:gd name="T24" fmla="*/ 3089 w 1365"/>
                  <a:gd name="T25" fmla="*/ 103 h 1799"/>
                  <a:gd name="T26" fmla="*/ 2729 w 1365"/>
                  <a:gd name="T27" fmla="*/ 111 h 1799"/>
                  <a:gd name="T28" fmla="*/ 2436 w 1365"/>
                  <a:gd name="T29" fmla="*/ 122 h 1799"/>
                  <a:gd name="T30" fmla="*/ 1633 w 1365"/>
                  <a:gd name="T31" fmla="*/ 169 h 1799"/>
                  <a:gd name="T32" fmla="*/ 1522 w 1365"/>
                  <a:gd name="T33" fmla="*/ 150 h 1799"/>
                  <a:gd name="T34" fmla="*/ 1197 w 1365"/>
                  <a:gd name="T35" fmla="*/ 98 h 1799"/>
                  <a:gd name="T36" fmla="*/ 760 w 1365"/>
                  <a:gd name="T37" fmla="*/ 55 h 1799"/>
                  <a:gd name="T38" fmla="*/ 558 w 1365"/>
                  <a:gd name="T39" fmla="*/ 14 h 1799"/>
                  <a:gd name="T40" fmla="*/ 0 w 1365"/>
                  <a:gd name="T41" fmla="*/ 0 h 1799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365" h="1799">
                    <a:moveTo>
                      <a:pt x="0" y="2"/>
                    </a:moveTo>
                    <a:cubicBezTo>
                      <a:pt x="0" y="1763"/>
                      <a:pt x="0" y="1763"/>
                      <a:pt x="0" y="1763"/>
                    </a:cubicBezTo>
                    <a:cubicBezTo>
                      <a:pt x="135" y="1763"/>
                      <a:pt x="257" y="1756"/>
                      <a:pt x="421" y="1778"/>
                    </a:cubicBezTo>
                    <a:cubicBezTo>
                      <a:pt x="586" y="1799"/>
                      <a:pt x="665" y="1792"/>
                      <a:pt x="815" y="1771"/>
                    </a:cubicBezTo>
                    <a:cubicBezTo>
                      <a:pt x="965" y="1749"/>
                      <a:pt x="1036" y="1785"/>
                      <a:pt x="1187" y="1792"/>
                    </a:cubicBezTo>
                    <a:cubicBezTo>
                      <a:pt x="1337" y="1799"/>
                      <a:pt x="1365" y="1778"/>
                      <a:pt x="1365" y="1778"/>
                    </a:cubicBezTo>
                    <a:cubicBezTo>
                      <a:pt x="1365" y="31"/>
                      <a:pt x="1365" y="31"/>
                      <a:pt x="1365" y="31"/>
                    </a:cubicBezTo>
                    <a:cubicBezTo>
                      <a:pt x="1297" y="34"/>
                      <a:pt x="1297" y="34"/>
                      <a:pt x="1297" y="34"/>
                    </a:cubicBezTo>
                    <a:cubicBezTo>
                      <a:pt x="1297" y="34"/>
                      <a:pt x="1193" y="25"/>
                      <a:pt x="1182" y="27"/>
                    </a:cubicBezTo>
                    <a:cubicBezTo>
                      <a:pt x="1171" y="29"/>
                      <a:pt x="1138" y="22"/>
                      <a:pt x="1117" y="26"/>
                    </a:cubicBezTo>
                    <a:cubicBezTo>
                      <a:pt x="1097" y="29"/>
                      <a:pt x="921" y="25"/>
                      <a:pt x="921" y="25"/>
                    </a:cubicBezTo>
                    <a:cubicBezTo>
                      <a:pt x="921" y="25"/>
                      <a:pt x="901" y="20"/>
                      <a:pt x="876" y="21"/>
                    </a:cubicBezTo>
                    <a:cubicBezTo>
                      <a:pt x="851" y="22"/>
                      <a:pt x="777" y="26"/>
                      <a:pt x="777" y="26"/>
                    </a:cubicBezTo>
                    <a:cubicBezTo>
                      <a:pt x="687" y="28"/>
                      <a:pt x="687" y="28"/>
                      <a:pt x="687" y="28"/>
                    </a:cubicBezTo>
                    <a:cubicBezTo>
                      <a:pt x="687" y="28"/>
                      <a:pt x="634" y="28"/>
                      <a:pt x="613" y="31"/>
                    </a:cubicBezTo>
                    <a:cubicBezTo>
                      <a:pt x="593" y="33"/>
                      <a:pt x="411" y="43"/>
                      <a:pt x="411" y="43"/>
                    </a:cubicBezTo>
                    <a:cubicBezTo>
                      <a:pt x="383" y="38"/>
                      <a:pt x="383" y="38"/>
                      <a:pt x="383" y="38"/>
                    </a:cubicBezTo>
                    <a:cubicBezTo>
                      <a:pt x="383" y="38"/>
                      <a:pt x="321" y="25"/>
                      <a:pt x="301" y="25"/>
                    </a:cubicBezTo>
                    <a:cubicBezTo>
                      <a:pt x="281" y="25"/>
                      <a:pt x="191" y="14"/>
                      <a:pt x="191" y="14"/>
                    </a:cubicBezTo>
                    <a:cubicBezTo>
                      <a:pt x="191" y="14"/>
                      <a:pt x="151" y="6"/>
                      <a:pt x="140" y="4"/>
                    </a:cubicBezTo>
                    <a:cubicBezTo>
                      <a:pt x="129" y="3"/>
                      <a:pt x="0" y="0"/>
                      <a:pt x="0" y="0"/>
                    </a:cubicBezTo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" name="Freeform 614">
                <a:extLst>
                  <a:ext uri="{FF2B5EF4-FFF2-40B4-BE49-F238E27FC236}">
                    <a16:creationId xmlns:a16="http://schemas.microsoft.com/office/drawing/2014/main" id="{55AB071D-D643-6FF9-15FF-810C5C6173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4" y="767"/>
                <a:ext cx="2162" cy="1009"/>
              </a:xfrm>
              <a:custGeom>
                <a:avLst/>
                <a:gdLst>
                  <a:gd name="T0" fmla="*/ 4696 w 1365"/>
                  <a:gd name="T1" fmla="*/ 98 h 639"/>
                  <a:gd name="T2" fmla="*/ 3480 w 1365"/>
                  <a:gd name="T3" fmla="*/ 74 h 639"/>
                  <a:gd name="T4" fmla="*/ 2449 w 1365"/>
                  <a:gd name="T5" fmla="*/ 122 h 639"/>
                  <a:gd name="T6" fmla="*/ 322 w 1365"/>
                  <a:gd name="T7" fmla="*/ 0 h 639"/>
                  <a:gd name="T8" fmla="*/ 838 w 1365"/>
                  <a:gd name="T9" fmla="*/ 210 h 639"/>
                  <a:gd name="T10" fmla="*/ 858 w 1365"/>
                  <a:gd name="T11" fmla="*/ 358 h 639"/>
                  <a:gd name="T12" fmla="*/ 55 w 1365"/>
                  <a:gd name="T13" fmla="*/ 543 h 639"/>
                  <a:gd name="T14" fmla="*/ 8 w 1365"/>
                  <a:gd name="T15" fmla="*/ 944 h 639"/>
                  <a:gd name="T16" fmla="*/ 81 w 1365"/>
                  <a:gd name="T17" fmla="*/ 1371 h 639"/>
                  <a:gd name="T18" fmla="*/ 0 w 1365"/>
                  <a:gd name="T19" fmla="*/ 1835 h 639"/>
                  <a:gd name="T20" fmla="*/ 450 w 1365"/>
                  <a:gd name="T21" fmla="*/ 1870 h 639"/>
                  <a:gd name="T22" fmla="*/ 0 w 1365"/>
                  <a:gd name="T23" fmla="*/ 2481 h 639"/>
                  <a:gd name="T24" fmla="*/ 512 w 1365"/>
                  <a:gd name="T25" fmla="*/ 1611 h 639"/>
                  <a:gd name="T26" fmla="*/ 1156 w 1365"/>
                  <a:gd name="T27" fmla="*/ 1761 h 639"/>
                  <a:gd name="T28" fmla="*/ 3974 w 1365"/>
                  <a:gd name="T29" fmla="*/ 1538 h 639"/>
                  <a:gd name="T30" fmla="*/ 5423 w 1365"/>
                  <a:gd name="T31" fmla="*/ 1847 h 639"/>
                  <a:gd name="T32" fmla="*/ 5423 w 1365"/>
                  <a:gd name="T33" fmla="*/ 1735 h 639"/>
                  <a:gd name="T34" fmla="*/ 3635 w 1365"/>
                  <a:gd name="T35" fmla="*/ 1266 h 639"/>
                  <a:gd name="T36" fmla="*/ 3510 w 1365"/>
                  <a:gd name="T37" fmla="*/ 921 h 639"/>
                  <a:gd name="T38" fmla="*/ 5320 w 1365"/>
                  <a:gd name="T39" fmla="*/ 850 h 639"/>
                  <a:gd name="T40" fmla="*/ 5423 w 1365"/>
                  <a:gd name="T41" fmla="*/ 633 h 639"/>
                  <a:gd name="T42" fmla="*/ 5206 w 1365"/>
                  <a:gd name="T43" fmla="*/ 362 h 639"/>
                  <a:gd name="T44" fmla="*/ 795 w 1365"/>
                  <a:gd name="T45" fmla="*/ 276 h 639"/>
                  <a:gd name="T46" fmla="*/ 3893 w 1365"/>
                  <a:gd name="T47" fmla="*/ 366 h 639"/>
                  <a:gd name="T48" fmla="*/ 3239 w 1365"/>
                  <a:gd name="T49" fmla="*/ 613 h 639"/>
                  <a:gd name="T50" fmla="*/ 4124 w 1365"/>
                  <a:gd name="T51" fmla="*/ 572 h 639"/>
                  <a:gd name="T52" fmla="*/ 2102 w 1365"/>
                  <a:gd name="T53" fmla="*/ 1361 h 639"/>
                  <a:gd name="T54" fmla="*/ 2469 w 1365"/>
                  <a:gd name="T55" fmla="*/ 1232 h 639"/>
                  <a:gd name="T56" fmla="*/ 2734 w 1365"/>
                  <a:gd name="T57" fmla="*/ 335 h 639"/>
                  <a:gd name="T58" fmla="*/ 2471 w 1365"/>
                  <a:gd name="T59" fmla="*/ 461 h 639"/>
                  <a:gd name="T60" fmla="*/ 2097 w 1365"/>
                  <a:gd name="T61" fmla="*/ 501 h 639"/>
                  <a:gd name="T62" fmla="*/ 1022 w 1365"/>
                  <a:gd name="T63" fmla="*/ 586 h 639"/>
                  <a:gd name="T64" fmla="*/ 2441 w 1365"/>
                  <a:gd name="T65" fmla="*/ 815 h 639"/>
                  <a:gd name="T66" fmla="*/ 2333 w 1365"/>
                  <a:gd name="T67" fmla="*/ 606 h 639"/>
                  <a:gd name="T68" fmla="*/ 4069 w 1365"/>
                  <a:gd name="T69" fmla="*/ 488 h 639"/>
                  <a:gd name="T70" fmla="*/ 3790 w 1365"/>
                  <a:gd name="T71" fmla="*/ 216 h 639"/>
                  <a:gd name="T72" fmla="*/ 3584 w 1365"/>
                  <a:gd name="T73" fmla="*/ 374 h 639"/>
                  <a:gd name="T74" fmla="*/ 2233 w 1365"/>
                  <a:gd name="T75" fmla="*/ 232 h 639"/>
                  <a:gd name="T76" fmla="*/ 722 w 1365"/>
                  <a:gd name="T77" fmla="*/ 74 h 639"/>
                  <a:gd name="T78" fmla="*/ 911 w 1365"/>
                  <a:gd name="T79" fmla="*/ 272 h 639"/>
                  <a:gd name="T80" fmla="*/ 911 w 1365"/>
                  <a:gd name="T81" fmla="*/ 456 h 639"/>
                  <a:gd name="T82" fmla="*/ 1104 w 1365"/>
                  <a:gd name="T83" fmla="*/ 482 h 639"/>
                  <a:gd name="T84" fmla="*/ 708 w 1365"/>
                  <a:gd name="T85" fmla="*/ 621 h 639"/>
                  <a:gd name="T86" fmla="*/ 1703 w 1365"/>
                  <a:gd name="T87" fmla="*/ 944 h 639"/>
                  <a:gd name="T88" fmla="*/ 1216 w 1365"/>
                  <a:gd name="T89" fmla="*/ 1217 h 639"/>
                  <a:gd name="T90" fmla="*/ 898 w 1365"/>
                  <a:gd name="T91" fmla="*/ 1217 h 639"/>
                  <a:gd name="T92" fmla="*/ 564 w 1365"/>
                  <a:gd name="T93" fmla="*/ 1314 h 639"/>
                  <a:gd name="T94" fmla="*/ 1422 w 1365"/>
                  <a:gd name="T95" fmla="*/ 1584 h 639"/>
                  <a:gd name="T96" fmla="*/ 2797 w 1365"/>
                  <a:gd name="T97" fmla="*/ 1596 h 639"/>
                  <a:gd name="T98" fmla="*/ 2536 w 1365"/>
                  <a:gd name="T99" fmla="*/ 1685 h 639"/>
                  <a:gd name="T100" fmla="*/ 4069 w 1365"/>
                  <a:gd name="T101" fmla="*/ 1244 h 639"/>
                  <a:gd name="T102" fmla="*/ 3348 w 1365"/>
                  <a:gd name="T103" fmla="*/ 1536 h 639"/>
                  <a:gd name="T104" fmla="*/ 2027 w 1365"/>
                  <a:gd name="T105" fmla="*/ 1429 h 639"/>
                  <a:gd name="T106" fmla="*/ 2849 w 1365"/>
                  <a:gd name="T107" fmla="*/ 1099 h 639"/>
                  <a:gd name="T108" fmla="*/ 2853 w 1365"/>
                  <a:gd name="T109" fmla="*/ 714 h 639"/>
                  <a:gd name="T110" fmla="*/ 4253 w 1365"/>
                  <a:gd name="T111" fmla="*/ 815 h 639"/>
                  <a:gd name="T112" fmla="*/ 4742 w 1365"/>
                  <a:gd name="T113" fmla="*/ 728 h 639"/>
                  <a:gd name="T114" fmla="*/ 4430 w 1365"/>
                  <a:gd name="T115" fmla="*/ 619 h 639"/>
                  <a:gd name="T116" fmla="*/ 4356 w 1365"/>
                  <a:gd name="T117" fmla="*/ 284 h 639"/>
                  <a:gd name="T118" fmla="*/ 4983 w 1365"/>
                  <a:gd name="T119" fmla="*/ 197 h 639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1365" h="639">
                    <a:moveTo>
                      <a:pt x="1308" y="54"/>
                    </a:moveTo>
                    <a:cubicBezTo>
                      <a:pt x="1318" y="53"/>
                      <a:pt x="1330" y="53"/>
                      <a:pt x="1341" y="54"/>
                    </a:cubicBezTo>
                    <a:cubicBezTo>
                      <a:pt x="1350" y="54"/>
                      <a:pt x="1359" y="55"/>
                      <a:pt x="1365" y="54"/>
                    </a:cubicBezTo>
                    <a:cubicBezTo>
                      <a:pt x="1365" y="43"/>
                      <a:pt x="1365" y="43"/>
                      <a:pt x="1365" y="43"/>
                    </a:cubicBezTo>
                    <a:cubicBezTo>
                      <a:pt x="1364" y="36"/>
                      <a:pt x="1364" y="36"/>
                      <a:pt x="1364" y="36"/>
                    </a:cubicBezTo>
                    <a:cubicBezTo>
                      <a:pt x="1359" y="37"/>
                      <a:pt x="1349" y="38"/>
                      <a:pt x="1331" y="35"/>
                    </a:cubicBezTo>
                    <a:cubicBezTo>
                      <a:pt x="1308" y="32"/>
                      <a:pt x="1280" y="34"/>
                      <a:pt x="1253" y="36"/>
                    </a:cubicBezTo>
                    <a:cubicBezTo>
                      <a:pt x="1233" y="37"/>
                      <a:pt x="1214" y="39"/>
                      <a:pt x="1198" y="38"/>
                    </a:cubicBezTo>
                    <a:cubicBezTo>
                      <a:pt x="1170" y="38"/>
                      <a:pt x="1170" y="38"/>
                      <a:pt x="1170" y="38"/>
                    </a:cubicBezTo>
                    <a:cubicBezTo>
                      <a:pt x="1164" y="38"/>
                      <a:pt x="1158" y="38"/>
                      <a:pt x="1153" y="37"/>
                    </a:cubicBezTo>
                    <a:cubicBezTo>
                      <a:pt x="1156" y="37"/>
                      <a:pt x="1159" y="36"/>
                      <a:pt x="1162" y="36"/>
                    </a:cubicBezTo>
                    <a:cubicBezTo>
                      <a:pt x="1173" y="34"/>
                      <a:pt x="1184" y="32"/>
                      <a:pt x="1196" y="28"/>
                    </a:cubicBezTo>
                    <a:cubicBezTo>
                      <a:pt x="1199" y="27"/>
                      <a:pt x="1203" y="26"/>
                      <a:pt x="1208" y="25"/>
                    </a:cubicBezTo>
                    <a:cubicBezTo>
                      <a:pt x="1195" y="25"/>
                      <a:pt x="1185" y="24"/>
                      <a:pt x="1182" y="25"/>
                    </a:cubicBezTo>
                    <a:cubicBezTo>
                      <a:pt x="1171" y="27"/>
                      <a:pt x="1138" y="20"/>
                      <a:pt x="1117" y="24"/>
                    </a:cubicBezTo>
                    <a:cubicBezTo>
                      <a:pt x="1112" y="25"/>
                      <a:pt x="1095" y="25"/>
                      <a:pt x="1073" y="25"/>
                    </a:cubicBezTo>
                    <a:cubicBezTo>
                      <a:pt x="1074" y="25"/>
                      <a:pt x="1074" y="25"/>
                      <a:pt x="1075" y="25"/>
                    </a:cubicBezTo>
                    <a:cubicBezTo>
                      <a:pt x="1088" y="27"/>
                      <a:pt x="1098" y="28"/>
                      <a:pt x="1106" y="29"/>
                    </a:cubicBezTo>
                    <a:cubicBezTo>
                      <a:pt x="1108" y="29"/>
                      <a:pt x="1109" y="29"/>
                      <a:pt x="1111" y="29"/>
                    </a:cubicBezTo>
                    <a:cubicBezTo>
                      <a:pt x="1091" y="35"/>
                      <a:pt x="1052" y="38"/>
                      <a:pt x="1029" y="40"/>
                    </a:cubicBezTo>
                    <a:cubicBezTo>
                      <a:pt x="1026" y="40"/>
                      <a:pt x="1026" y="40"/>
                      <a:pt x="1026" y="40"/>
                    </a:cubicBezTo>
                    <a:cubicBezTo>
                      <a:pt x="1012" y="41"/>
                      <a:pt x="995" y="40"/>
                      <a:pt x="976" y="39"/>
                    </a:cubicBezTo>
                    <a:cubicBezTo>
                      <a:pt x="940" y="38"/>
                      <a:pt x="940" y="38"/>
                      <a:pt x="940" y="38"/>
                    </a:cubicBezTo>
                    <a:cubicBezTo>
                      <a:pt x="919" y="37"/>
                      <a:pt x="904" y="36"/>
                      <a:pt x="895" y="35"/>
                    </a:cubicBezTo>
                    <a:cubicBezTo>
                      <a:pt x="900" y="33"/>
                      <a:pt x="905" y="32"/>
                      <a:pt x="910" y="29"/>
                    </a:cubicBezTo>
                    <a:cubicBezTo>
                      <a:pt x="916" y="26"/>
                      <a:pt x="929" y="25"/>
                      <a:pt x="946" y="23"/>
                    </a:cubicBezTo>
                    <a:cubicBezTo>
                      <a:pt x="931" y="23"/>
                      <a:pt x="921" y="23"/>
                      <a:pt x="921" y="23"/>
                    </a:cubicBezTo>
                    <a:cubicBezTo>
                      <a:pt x="921" y="23"/>
                      <a:pt x="901" y="18"/>
                      <a:pt x="876" y="19"/>
                    </a:cubicBezTo>
                    <a:cubicBezTo>
                      <a:pt x="859" y="20"/>
                      <a:pt x="822" y="22"/>
                      <a:pt x="799" y="23"/>
                    </a:cubicBezTo>
                    <a:cubicBezTo>
                      <a:pt x="825" y="23"/>
                      <a:pt x="851" y="24"/>
                      <a:pt x="868" y="25"/>
                    </a:cubicBezTo>
                    <a:cubicBezTo>
                      <a:pt x="867" y="25"/>
                      <a:pt x="866" y="26"/>
                      <a:pt x="866" y="26"/>
                    </a:cubicBezTo>
                    <a:cubicBezTo>
                      <a:pt x="860" y="30"/>
                      <a:pt x="852" y="30"/>
                      <a:pt x="840" y="30"/>
                    </a:cubicBezTo>
                    <a:cubicBezTo>
                      <a:pt x="831" y="30"/>
                      <a:pt x="820" y="30"/>
                      <a:pt x="807" y="32"/>
                    </a:cubicBezTo>
                    <a:cubicBezTo>
                      <a:pt x="776" y="36"/>
                      <a:pt x="728" y="40"/>
                      <a:pt x="694" y="40"/>
                    </a:cubicBezTo>
                    <a:cubicBezTo>
                      <a:pt x="681" y="40"/>
                      <a:pt x="669" y="40"/>
                      <a:pt x="659" y="39"/>
                    </a:cubicBezTo>
                    <a:cubicBezTo>
                      <a:pt x="684" y="33"/>
                      <a:pt x="721" y="27"/>
                      <a:pt x="751" y="25"/>
                    </a:cubicBezTo>
                    <a:cubicBezTo>
                      <a:pt x="687" y="26"/>
                      <a:pt x="687" y="26"/>
                      <a:pt x="687" y="26"/>
                    </a:cubicBezTo>
                    <a:cubicBezTo>
                      <a:pt x="687" y="26"/>
                      <a:pt x="634" y="26"/>
                      <a:pt x="613" y="29"/>
                    </a:cubicBezTo>
                    <a:cubicBezTo>
                      <a:pt x="605" y="30"/>
                      <a:pt x="569" y="32"/>
                      <a:pt x="529" y="34"/>
                    </a:cubicBezTo>
                    <a:cubicBezTo>
                      <a:pt x="535" y="34"/>
                      <a:pt x="542" y="34"/>
                      <a:pt x="548" y="33"/>
                    </a:cubicBezTo>
                    <a:cubicBezTo>
                      <a:pt x="578" y="32"/>
                      <a:pt x="578" y="32"/>
                      <a:pt x="578" y="32"/>
                    </a:cubicBezTo>
                    <a:cubicBezTo>
                      <a:pt x="590" y="32"/>
                      <a:pt x="604" y="32"/>
                      <a:pt x="616" y="31"/>
                    </a:cubicBezTo>
                    <a:cubicBezTo>
                      <a:pt x="616" y="32"/>
                      <a:pt x="615" y="32"/>
                      <a:pt x="615" y="32"/>
                    </a:cubicBezTo>
                    <a:cubicBezTo>
                      <a:pt x="611" y="34"/>
                      <a:pt x="607" y="36"/>
                      <a:pt x="603" y="37"/>
                    </a:cubicBezTo>
                    <a:cubicBezTo>
                      <a:pt x="596" y="38"/>
                      <a:pt x="587" y="39"/>
                      <a:pt x="577" y="39"/>
                    </a:cubicBezTo>
                    <a:cubicBezTo>
                      <a:pt x="565" y="39"/>
                      <a:pt x="552" y="39"/>
                      <a:pt x="537" y="41"/>
                    </a:cubicBezTo>
                    <a:cubicBezTo>
                      <a:pt x="514" y="44"/>
                      <a:pt x="470" y="48"/>
                      <a:pt x="433" y="45"/>
                    </a:cubicBezTo>
                    <a:cubicBezTo>
                      <a:pt x="427" y="44"/>
                      <a:pt x="420" y="43"/>
                      <a:pt x="413" y="42"/>
                    </a:cubicBezTo>
                    <a:cubicBezTo>
                      <a:pt x="420" y="42"/>
                      <a:pt x="428" y="41"/>
                      <a:pt x="435" y="40"/>
                    </a:cubicBezTo>
                    <a:cubicBezTo>
                      <a:pt x="441" y="40"/>
                      <a:pt x="450" y="39"/>
                      <a:pt x="460" y="38"/>
                    </a:cubicBezTo>
                    <a:cubicBezTo>
                      <a:pt x="432" y="39"/>
                      <a:pt x="411" y="41"/>
                      <a:pt x="411" y="41"/>
                    </a:cubicBezTo>
                    <a:cubicBezTo>
                      <a:pt x="383" y="36"/>
                      <a:pt x="383" y="36"/>
                      <a:pt x="383" y="36"/>
                    </a:cubicBezTo>
                    <a:cubicBezTo>
                      <a:pt x="383" y="36"/>
                      <a:pt x="321" y="23"/>
                      <a:pt x="301" y="23"/>
                    </a:cubicBezTo>
                    <a:cubicBezTo>
                      <a:pt x="281" y="23"/>
                      <a:pt x="191" y="12"/>
                      <a:pt x="191" y="12"/>
                    </a:cubicBezTo>
                    <a:cubicBezTo>
                      <a:pt x="191" y="12"/>
                      <a:pt x="151" y="4"/>
                      <a:pt x="140" y="2"/>
                    </a:cubicBezTo>
                    <a:cubicBezTo>
                      <a:pt x="136" y="2"/>
                      <a:pt x="109" y="1"/>
                      <a:pt x="81" y="0"/>
                    </a:cubicBezTo>
                    <a:cubicBezTo>
                      <a:pt x="84" y="0"/>
                      <a:pt x="86" y="1"/>
                      <a:pt x="89" y="1"/>
                    </a:cubicBezTo>
                    <a:cubicBezTo>
                      <a:pt x="83" y="1"/>
                      <a:pt x="77" y="1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48" y="3"/>
                      <a:pt x="22" y="5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4" y="22"/>
                      <a:pt x="28" y="23"/>
                      <a:pt x="44" y="23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110" y="20"/>
                      <a:pt x="125" y="19"/>
                      <a:pt x="142" y="25"/>
                    </a:cubicBezTo>
                    <a:cubicBezTo>
                      <a:pt x="167" y="34"/>
                      <a:pt x="182" y="40"/>
                      <a:pt x="212" y="47"/>
                    </a:cubicBezTo>
                    <a:cubicBezTo>
                      <a:pt x="219" y="49"/>
                      <a:pt x="226" y="50"/>
                      <a:pt x="233" y="51"/>
                    </a:cubicBezTo>
                    <a:cubicBezTo>
                      <a:pt x="225" y="52"/>
                      <a:pt x="217" y="52"/>
                      <a:pt x="211" y="53"/>
                    </a:cubicBezTo>
                    <a:cubicBezTo>
                      <a:pt x="191" y="57"/>
                      <a:pt x="140" y="58"/>
                      <a:pt x="101" y="53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52" y="47"/>
                      <a:pt x="29" y="44"/>
                      <a:pt x="0" y="44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21" y="61"/>
                      <a:pt x="43" y="63"/>
                      <a:pt x="69" y="67"/>
                    </a:cubicBezTo>
                    <a:cubicBezTo>
                      <a:pt x="97" y="72"/>
                      <a:pt x="129" y="75"/>
                      <a:pt x="159" y="77"/>
                    </a:cubicBezTo>
                    <a:cubicBezTo>
                      <a:pt x="176" y="78"/>
                      <a:pt x="187" y="81"/>
                      <a:pt x="198" y="84"/>
                    </a:cubicBezTo>
                    <a:cubicBezTo>
                      <a:pt x="205" y="85"/>
                      <a:pt x="212" y="87"/>
                      <a:pt x="220" y="89"/>
                    </a:cubicBezTo>
                    <a:cubicBezTo>
                      <a:pt x="220" y="89"/>
                      <a:pt x="224" y="89"/>
                      <a:pt x="227" y="89"/>
                    </a:cubicBezTo>
                    <a:cubicBezTo>
                      <a:pt x="224" y="90"/>
                      <a:pt x="216" y="91"/>
                      <a:pt x="216" y="91"/>
                    </a:cubicBezTo>
                    <a:cubicBezTo>
                      <a:pt x="206" y="93"/>
                      <a:pt x="194" y="96"/>
                      <a:pt x="188" y="96"/>
                    </a:cubicBezTo>
                    <a:cubicBezTo>
                      <a:pt x="173" y="98"/>
                      <a:pt x="164" y="98"/>
                      <a:pt x="150" y="97"/>
                    </a:cubicBezTo>
                    <a:cubicBezTo>
                      <a:pt x="125" y="96"/>
                      <a:pt x="125" y="96"/>
                      <a:pt x="125" y="96"/>
                    </a:cubicBezTo>
                    <a:cubicBezTo>
                      <a:pt x="91" y="94"/>
                      <a:pt x="91" y="94"/>
                      <a:pt x="91" y="94"/>
                    </a:cubicBezTo>
                    <a:cubicBezTo>
                      <a:pt x="65" y="93"/>
                      <a:pt x="32" y="91"/>
                      <a:pt x="0" y="92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22" y="108"/>
                      <a:pt x="69" y="108"/>
                      <a:pt x="88" y="111"/>
                    </a:cubicBezTo>
                    <a:cubicBezTo>
                      <a:pt x="116" y="114"/>
                      <a:pt x="116" y="114"/>
                      <a:pt x="116" y="114"/>
                    </a:cubicBezTo>
                    <a:cubicBezTo>
                      <a:pt x="136" y="115"/>
                      <a:pt x="160" y="117"/>
                      <a:pt x="174" y="121"/>
                    </a:cubicBezTo>
                    <a:cubicBezTo>
                      <a:pt x="222" y="132"/>
                      <a:pt x="235" y="139"/>
                      <a:pt x="239" y="141"/>
                    </a:cubicBezTo>
                    <a:cubicBezTo>
                      <a:pt x="235" y="143"/>
                      <a:pt x="221" y="143"/>
                      <a:pt x="213" y="142"/>
                    </a:cubicBezTo>
                    <a:cubicBezTo>
                      <a:pt x="169" y="140"/>
                      <a:pt x="135" y="137"/>
                      <a:pt x="118" y="133"/>
                    </a:cubicBezTo>
                    <a:cubicBezTo>
                      <a:pt x="96" y="129"/>
                      <a:pt x="52" y="134"/>
                      <a:pt x="14" y="138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1" y="159"/>
                      <a:pt x="1" y="159"/>
                      <a:pt x="1" y="159"/>
                    </a:cubicBezTo>
                    <a:cubicBezTo>
                      <a:pt x="37" y="153"/>
                      <a:pt x="73" y="150"/>
                      <a:pt x="85" y="152"/>
                    </a:cubicBezTo>
                    <a:cubicBezTo>
                      <a:pt x="75" y="164"/>
                      <a:pt x="33" y="191"/>
                      <a:pt x="0" y="209"/>
                    </a:cubicBezTo>
                    <a:cubicBezTo>
                      <a:pt x="0" y="217"/>
                      <a:pt x="0" y="217"/>
                      <a:pt x="0" y="217"/>
                    </a:cubicBezTo>
                    <a:cubicBezTo>
                      <a:pt x="3" y="223"/>
                      <a:pt x="3" y="223"/>
                      <a:pt x="3" y="223"/>
                    </a:cubicBezTo>
                    <a:cubicBezTo>
                      <a:pt x="11" y="219"/>
                      <a:pt x="36" y="205"/>
                      <a:pt x="60" y="190"/>
                    </a:cubicBezTo>
                    <a:cubicBezTo>
                      <a:pt x="60" y="190"/>
                      <a:pt x="59" y="191"/>
                      <a:pt x="59" y="191"/>
                    </a:cubicBezTo>
                    <a:cubicBezTo>
                      <a:pt x="59" y="193"/>
                      <a:pt x="60" y="195"/>
                      <a:pt x="60" y="197"/>
                    </a:cubicBezTo>
                    <a:cubicBezTo>
                      <a:pt x="64" y="207"/>
                      <a:pt x="79" y="212"/>
                      <a:pt x="99" y="216"/>
                    </a:cubicBezTo>
                    <a:cubicBezTo>
                      <a:pt x="73" y="213"/>
                      <a:pt x="33" y="213"/>
                      <a:pt x="0" y="226"/>
                    </a:cubicBezTo>
                    <a:cubicBezTo>
                      <a:pt x="0" y="233"/>
                      <a:pt x="0" y="233"/>
                      <a:pt x="0" y="233"/>
                    </a:cubicBezTo>
                    <a:cubicBezTo>
                      <a:pt x="2" y="240"/>
                      <a:pt x="2" y="240"/>
                      <a:pt x="2" y="240"/>
                    </a:cubicBezTo>
                    <a:cubicBezTo>
                      <a:pt x="35" y="227"/>
                      <a:pt x="76" y="227"/>
                      <a:pt x="100" y="231"/>
                    </a:cubicBezTo>
                    <a:cubicBezTo>
                      <a:pt x="125" y="235"/>
                      <a:pt x="176" y="239"/>
                      <a:pt x="216" y="243"/>
                    </a:cubicBezTo>
                    <a:cubicBezTo>
                      <a:pt x="255" y="246"/>
                      <a:pt x="255" y="246"/>
                      <a:pt x="255" y="246"/>
                    </a:cubicBezTo>
                    <a:cubicBezTo>
                      <a:pt x="269" y="248"/>
                      <a:pt x="302" y="251"/>
                      <a:pt x="310" y="256"/>
                    </a:cubicBezTo>
                    <a:cubicBezTo>
                      <a:pt x="299" y="264"/>
                      <a:pt x="251" y="283"/>
                      <a:pt x="207" y="291"/>
                    </a:cubicBezTo>
                    <a:cubicBezTo>
                      <a:pt x="182" y="297"/>
                      <a:pt x="182" y="297"/>
                      <a:pt x="182" y="297"/>
                    </a:cubicBezTo>
                    <a:cubicBezTo>
                      <a:pt x="134" y="308"/>
                      <a:pt x="54" y="326"/>
                      <a:pt x="2" y="305"/>
                    </a:cubicBezTo>
                    <a:cubicBezTo>
                      <a:pt x="0" y="312"/>
                      <a:pt x="0" y="312"/>
                      <a:pt x="0" y="312"/>
                    </a:cubicBezTo>
                    <a:cubicBezTo>
                      <a:pt x="0" y="319"/>
                      <a:pt x="0" y="319"/>
                      <a:pt x="0" y="319"/>
                    </a:cubicBezTo>
                    <a:cubicBezTo>
                      <a:pt x="18" y="326"/>
                      <a:pt x="40" y="329"/>
                      <a:pt x="63" y="329"/>
                    </a:cubicBezTo>
                    <a:cubicBezTo>
                      <a:pt x="49" y="330"/>
                      <a:pt x="36" y="333"/>
                      <a:pt x="25" y="337"/>
                    </a:cubicBezTo>
                    <a:cubicBezTo>
                      <a:pt x="24" y="338"/>
                      <a:pt x="24" y="338"/>
                      <a:pt x="24" y="338"/>
                    </a:cubicBezTo>
                    <a:cubicBezTo>
                      <a:pt x="22" y="340"/>
                      <a:pt x="22" y="340"/>
                      <a:pt x="22" y="340"/>
                    </a:cubicBezTo>
                    <a:cubicBezTo>
                      <a:pt x="21" y="342"/>
                      <a:pt x="20" y="345"/>
                      <a:pt x="20" y="348"/>
                    </a:cubicBezTo>
                    <a:cubicBezTo>
                      <a:pt x="22" y="357"/>
                      <a:pt x="33" y="366"/>
                      <a:pt x="58" y="383"/>
                    </a:cubicBezTo>
                    <a:cubicBezTo>
                      <a:pt x="59" y="384"/>
                      <a:pt x="60" y="384"/>
                      <a:pt x="62" y="385"/>
                    </a:cubicBezTo>
                    <a:cubicBezTo>
                      <a:pt x="41" y="376"/>
                      <a:pt x="20" y="368"/>
                      <a:pt x="1" y="364"/>
                    </a:cubicBezTo>
                    <a:cubicBezTo>
                      <a:pt x="0" y="371"/>
                      <a:pt x="0" y="371"/>
                      <a:pt x="0" y="371"/>
                    </a:cubicBezTo>
                    <a:cubicBezTo>
                      <a:pt x="0" y="378"/>
                      <a:pt x="0" y="378"/>
                      <a:pt x="0" y="378"/>
                    </a:cubicBezTo>
                    <a:cubicBezTo>
                      <a:pt x="18" y="382"/>
                      <a:pt x="41" y="392"/>
                      <a:pt x="62" y="401"/>
                    </a:cubicBezTo>
                    <a:cubicBezTo>
                      <a:pt x="86" y="411"/>
                      <a:pt x="108" y="420"/>
                      <a:pt x="127" y="423"/>
                    </a:cubicBezTo>
                    <a:cubicBezTo>
                      <a:pt x="144" y="426"/>
                      <a:pt x="144" y="426"/>
                      <a:pt x="144" y="426"/>
                    </a:cubicBezTo>
                    <a:cubicBezTo>
                      <a:pt x="160" y="428"/>
                      <a:pt x="182" y="432"/>
                      <a:pt x="185" y="436"/>
                    </a:cubicBezTo>
                    <a:cubicBezTo>
                      <a:pt x="181" y="438"/>
                      <a:pt x="165" y="439"/>
                      <a:pt x="154" y="439"/>
                    </a:cubicBezTo>
                    <a:cubicBezTo>
                      <a:pt x="143" y="439"/>
                      <a:pt x="131" y="440"/>
                      <a:pt x="119" y="441"/>
                    </a:cubicBezTo>
                    <a:cubicBezTo>
                      <a:pt x="111" y="443"/>
                      <a:pt x="100" y="445"/>
                      <a:pt x="87" y="447"/>
                    </a:cubicBezTo>
                    <a:cubicBezTo>
                      <a:pt x="60" y="453"/>
                      <a:pt x="25" y="460"/>
                      <a:pt x="0" y="459"/>
                    </a:cubicBezTo>
                    <a:cubicBezTo>
                      <a:pt x="0" y="466"/>
                      <a:pt x="0" y="466"/>
                      <a:pt x="0" y="466"/>
                    </a:cubicBezTo>
                    <a:cubicBezTo>
                      <a:pt x="0" y="474"/>
                      <a:pt x="0" y="474"/>
                      <a:pt x="0" y="474"/>
                    </a:cubicBezTo>
                    <a:cubicBezTo>
                      <a:pt x="27" y="474"/>
                      <a:pt x="62" y="467"/>
                      <a:pt x="90" y="461"/>
                    </a:cubicBezTo>
                    <a:cubicBezTo>
                      <a:pt x="102" y="459"/>
                      <a:pt x="113" y="457"/>
                      <a:pt x="121" y="455"/>
                    </a:cubicBezTo>
                    <a:cubicBezTo>
                      <a:pt x="128" y="455"/>
                      <a:pt x="136" y="454"/>
                      <a:pt x="143" y="454"/>
                    </a:cubicBezTo>
                    <a:cubicBezTo>
                      <a:pt x="139" y="454"/>
                      <a:pt x="135" y="455"/>
                      <a:pt x="131" y="456"/>
                    </a:cubicBezTo>
                    <a:cubicBezTo>
                      <a:pt x="119" y="458"/>
                      <a:pt x="113" y="460"/>
                      <a:pt x="108" y="461"/>
                    </a:cubicBezTo>
                    <a:cubicBezTo>
                      <a:pt x="100" y="464"/>
                      <a:pt x="94" y="466"/>
                      <a:pt x="69" y="469"/>
                    </a:cubicBezTo>
                    <a:cubicBezTo>
                      <a:pt x="40" y="472"/>
                      <a:pt x="32" y="473"/>
                      <a:pt x="15" y="477"/>
                    </a:cubicBezTo>
                    <a:cubicBezTo>
                      <a:pt x="0" y="479"/>
                      <a:pt x="0" y="479"/>
                      <a:pt x="0" y="479"/>
                    </a:cubicBezTo>
                    <a:cubicBezTo>
                      <a:pt x="0" y="487"/>
                      <a:pt x="0" y="487"/>
                      <a:pt x="0" y="487"/>
                    </a:cubicBezTo>
                    <a:cubicBezTo>
                      <a:pt x="1" y="494"/>
                      <a:pt x="1" y="494"/>
                      <a:pt x="1" y="494"/>
                    </a:cubicBezTo>
                    <a:cubicBezTo>
                      <a:pt x="18" y="491"/>
                      <a:pt x="18" y="491"/>
                      <a:pt x="18" y="491"/>
                    </a:cubicBezTo>
                    <a:cubicBezTo>
                      <a:pt x="34" y="488"/>
                      <a:pt x="42" y="486"/>
                      <a:pt x="70" y="483"/>
                    </a:cubicBezTo>
                    <a:cubicBezTo>
                      <a:pt x="97" y="480"/>
                      <a:pt x="104" y="478"/>
                      <a:pt x="113" y="475"/>
                    </a:cubicBezTo>
                    <a:cubicBezTo>
                      <a:pt x="118" y="473"/>
                      <a:pt x="123" y="472"/>
                      <a:pt x="133" y="470"/>
                    </a:cubicBezTo>
                    <a:cubicBezTo>
                      <a:pt x="153" y="466"/>
                      <a:pt x="167" y="466"/>
                      <a:pt x="185" y="467"/>
                    </a:cubicBezTo>
                    <a:cubicBezTo>
                      <a:pt x="206" y="467"/>
                      <a:pt x="206" y="467"/>
                      <a:pt x="206" y="467"/>
                    </a:cubicBezTo>
                    <a:cubicBezTo>
                      <a:pt x="236" y="467"/>
                      <a:pt x="279" y="482"/>
                      <a:pt x="286" y="492"/>
                    </a:cubicBezTo>
                    <a:cubicBezTo>
                      <a:pt x="291" y="499"/>
                      <a:pt x="272" y="518"/>
                      <a:pt x="259" y="531"/>
                    </a:cubicBezTo>
                    <a:cubicBezTo>
                      <a:pt x="254" y="536"/>
                      <a:pt x="254" y="536"/>
                      <a:pt x="254" y="536"/>
                    </a:cubicBezTo>
                    <a:cubicBezTo>
                      <a:pt x="240" y="551"/>
                      <a:pt x="223" y="557"/>
                      <a:pt x="205" y="563"/>
                    </a:cubicBezTo>
                    <a:cubicBezTo>
                      <a:pt x="192" y="568"/>
                      <a:pt x="192" y="568"/>
                      <a:pt x="192" y="568"/>
                    </a:cubicBezTo>
                    <a:cubicBezTo>
                      <a:pt x="185" y="570"/>
                      <a:pt x="177" y="574"/>
                      <a:pt x="167" y="579"/>
                    </a:cubicBezTo>
                    <a:cubicBezTo>
                      <a:pt x="142" y="590"/>
                      <a:pt x="108" y="605"/>
                      <a:pt x="86" y="608"/>
                    </a:cubicBezTo>
                    <a:cubicBezTo>
                      <a:pt x="78" y="608"/>
                      <a:pt x="70" y="611"/>
                      <a:pt x="62" y="613"/>
                    </a:cubicBezTo>
                    <a:cubicBezTo>
                      <a:pt x="43" y="619"/>
                      <a:pt x="23" y="624"/>
                      <a:pt x="2" y="616"/>
                    </a:cubicBezTo>
                    <a:cubicBezTo>
                      <a:pt x="0" y="622"/>
                      <a:pt x="0" y="622"/>
                      <a:pt x="0" y="622"/>
                    </a:cubicBezTo>
                    <a:cubicBezTo>
                      <a:pt x="0" y="630"/>
                      <a:pt x="0" y="630"/>
                      <a:pt x="0" y="630"/>
                    </a:cubicBezTo>
                    <a:cubicBezTo>
                      <a:pt x="24" y="639"/>
                      <a:pt x="47" y="632"/>
                      <a:pt x="66" y="627"/>
                    </a:cubicBezTo>
                    <a:cubicBezTo>
                      <a:pt x="74" y="625"/>
                      <a:pt x="81" y="623"/>
                      <a:pt x="88" y="622"/>
                    </a:cubicBezTo>
                    <a:cubicBezTo>
                      <a:pt x="112" y="619"/>
                      <a:pt x="145" y="604"/>
                      <a:pt x="173" y="592"/>
                    </a:cubicBezTo>
                    <a:cubicBezTo>
                      <a:pt x="182" y="587"/>
                      <a:pt x="191" y="583"/>
                      <a:pt x="197" y="581"/>
                    </a:cubicBezTo>
                    <a:cubicBezTo>
                      <a:pt x="209" y="577"/>
                      <a:pt x="209" y="577"/>
                      <a:pt x="209" y="577"/>
                    </a:cubicBezTo>
                    <a:cubicBezTo>
                      <a:pt x="228" y="570"/>
                      <a:pt x="247" y="563"/>
                      <a:pt x="264" y="546"/>
                    </a:cubicBezTo>
                    <a:cubicBezTo>
                      <a:pt x="269" y="541"/>
                      <a:pt x="269" y="541"/>
                      <a:pt x="269" y="541"/>
                    </a:cubicBezTo>
                    <a:cubicBezTo>
                      <a:pt x="288" y="522"/>
                      <a:pt x="310" y="501"/>
                      <a:pt x="298" y="484"/>
                    </a:cubicBezTo>
                    <a:cubicBezTo>
                      <a:pt x="286" y="467"/>
                      <a:pt x="237" y="453"/>
                      <a:pt x="206" y="453"/>
                    </a:cubicBezTo>
                    <a:cubicBezTo>
                      <a:pt x="185" y="453"/>
                      <a:pt x="185" y="453"/>
                      <a:pt x="185" y="453"/>
                    </a:cubicBezTo>
                    <a:cubicBezTo>
                      <a:pt x="181" y="452"/>
                      <a:pt x="178" y="452"/>
                      <a:pt x="175" y="452"/>
                    </a:cubicBezTo>
                    <a:cubicBezTo>
                      <a:pt x="189" y="451"/>
                      <a:pt x="199" y="448"/>
                      <a:pt x="200" y="437"/>
                    </a:cubicBezTo>
                    <a:cubicBezTo>
                      <a:pt x="201" y="420"/>
                      <a:pt x="179" y="417"/>
                      <a:pt x="146" y="412"/>
                    </a:cubicBezTo>
                    <a:cubicBezTo>
                      <a:pt x="129" y="409"/>
                      <a:pt x="129" y="409"/>
                      <a:pt x="129" y="409"/>
                    </a:cubicBezTo>
                    <a:cubicBezTo>
                      <a:pt x="119" y="407"/>
                      <a:pt x="107" y="404"/>
                      <a:pt x="95" y="399"/>
                    </a:cubicBezTo>
                    <a:cubicBezTo>
                      <a:pt x="127" y="409"/>
                      <a:pt x="168" y="416"/>
                      <a:pt x="191" y="414"/>
                    </a:cubicBezTo>
                    <a:cubicBezTo>
                      <a:pt x="222" y="412"/>
                      <a:pt x="242" y="404"/>
                      <a:pt x="264" y="395"/>
                    </a:cubicBezTo>
                    <a:cubicBezTo>
                      <a:pt x="276" y="390"/>
                      <a:pt x="276" y="390"/>
                      <a:pt x="276" y="390"/>
                    </a:cubicBezTo>
                    <a:cubicBezTo>
                      <a:pt x="294" y="382"/>
                      <a:pt x="328" y="382"/>
                      <a:pt x="356" y="381"/>
                    </a:cubicBezTo>
                    <a:cubicBezTo>
                      <a:pt x="383" y="380"/>
                      <a:pt x="383" y="380"/>
                      <a:pt x="383" y="380"/>
                    </a:cubicBezTo>
                    <a:cubicBezTo>
                      <a:pt x="384" y="380"/>
                      <a:pt x="386" y="380"/>
                      <a:pt x="387" y="380"/>
                    </a:cubicBezTo>
                    <a:cubicBezTo>
                      <a:pt x="377" y="382"/>
                      <a:pt x="366" y="385"/>
                      <a:pt x="355" y="388"/>
                    </a:cubicBezTo>
                    <a:cubicBezTo>
                      <a:pt x="339" y="392"/>
                      <a:pt x="339" y="392"/>
                      <a:pt x="339" y="392"/>
                    </a:cubicBezTo>
                    <a:cubicBezTo>
                      <a:pt x="257" y="411"/>
                      <a:pt x="227" y="421"/>
                      <a:pt x="228" y="436"/>
                    </a:cubicBezTo>
                    <a:cubicBezTo>
                      <a:pt x="228" y="437"/>
                      <a:pt x="228" y="437"/>
                      <a:pt x="228" y="437"/>
                    </a:cubicBezTo>
                    <a:cubicBezTo>
                      <a:pt x="229" y="438"/>
                      <a:pt x="229" y="438"/>
                      <a:pt x="229" y="438"/>
                    </a:cubicBezTo>
                    <a:cubicBezTo>
                      <a:pt x="231" y="448"/>
                      <a:pt x="240" y="447"/>
                      <a:pt x="256" y="447"/>
                    </a:cubicBezTo>
                    <a:cubicBezTo>
                      <a:pt x="264" y="447"/>
                      <a:pt x="275" y="447"/>
                      <a:pt x="291" y="447"/>
                    </a:cubicBezTo>
                    <a:cubicBezTo>
                      <a:pt x="337" y="449"/>
                      <a:pt x="386" y="454"/>
                      <a:pt x="425" y="461"/>
                    </a:cubicBezTo>
                    <a:cubicBezTo>
                      <a:pt x="437" y="463"/>
                      <a:pt x="437" y="463"/>
                      <a:pt x="437" y="463"/>
                    </a:cubicBezTo>
                    <a:cubicBezTo>
                      <a:pt x="478" y="470"/>
                      <a:pt x="535" y="480"/>
                      <a:pt x="577" y="460"/>
                    </a:cubicBezTo>
                    <a:cubicBezTo>
                      <a:pt x="609" y="445"/>
                      <a:pt x="620" y="438"/>
                      <a:pt x="624" y="430"/>
                    </a:cubicBezTo>
                    <a:cubicBezTo>
                      <a:pt x="625" y="455"/>
                      <a:pt x="652" y="456"/>
                      <a:pt x="685" y="458"/>
                    </a:cubicBezTo>
                    <a:cubicBezTo>
                      <a:pt x="712" y="460"/>
                      <a:pt x="712" y="460"/>
                      <a:pt x="712" y="460"/>
                    </a:cubicBezTo>
                    <a:cubicBezTo>
                      <a:pt x="731" y="462"/>
                      <a:pt x="758" y="466"/>
                      <a:pt x="786" y="470"/>
                    </a:cubicBezTo>
                    <a:cubicBezTo>
                      <a:pt x="833" y="478"/>
                      <a:pt x="881" y="485"/>
                      <a:pt x="908" y="484"/>
                    </a:cubicBezTo>
                    <a:cubicBezTo>
                      <a:pt x="949" y="482"/>
                      <a:pt x="961" y="467"/>
                      <a:pt x="975" y="449"/>
                    </a:cubicBezTo>
                    <a:cubicBezTo>
                      <a:pt x="980" y="443"/>
                      <a:pt x="980" y="443"/>
                      <a:pt x="980" y="443"/>
                    </a:cubicBezTo>
                    <a:cubicBezTo>
                      <a:pt x="991" y="431"/>
                      <a:pt x="997" y="428"/>
                      <a:pt x="1003" y="424"/>
                    </a:cubicBezTo>
                    <a:cubicBezTo>
                      <a:pt x="1007" y="423"/>
                      <a:pt x="1011" y="421"/>
                      <a:pt x="1016" y="418"/>
                    </a:cubicBezTo>
                    <a:cubicBezTo>
                      <a:pt x="1018" y="416"/>
                      <a:pt x="1024" y="412"/>
                      <a:pt x="1023" y="405"/>
                    </a:cubicBezTo>
                    <a:cubicBezTo>
                      <a:pt x="1021" y="397"/>
                      <a:pt x="1013" y="395"/>
                      <a:pt x="1000" y="391"/>
                    </a:cubicBezTo>
                    <a:cubicBezTo>
                      <a:pt x="986" y="386"/>
                      <a:pt x="986" y="386"/>
                      <a:pt x="986" y="386"/>
                    </a:cubicBezTo>
                    <a:cubicBezTo>
                      <a:pt x="980" y="384"/>
                      <a:pt x="973" y="382"/>
                      <a:pt x="964" y="380"/>
                    </a:cubicBezTo>
                    <a:cubicBezTo>
                      <a:pt x="970" y="381"/>
                      <a:pt x="970" y="381"/>
                      <a:pt x="970" y="381"/>
                    </a:cubicBezTo>
                    <a:cubicBezTo>
                      <a:pt x="1001" y="388"/>
                      <a:pt x="1001" y="388"/>
                      <a:pt x="1001" y="388"/>
                    </a:cubicBezTo>
                    <a:cubicBezTo>
                      <a:pt x="1041" y="397"/>
                      <a:pt x="1086" y="406"/>
                      <a:pt x="1117" y="407"/>
                    </a:cubicBezTo>
                    <a:cubicBezTo>
                      <a:pt x="1091" y="410"/>
                      <a:pt x="1091" y="410"/>
                      <a:pt x="1091" y="410"/>
                    </a:cubicBezTo>
                    <a:cubicBezTo>
                      <a:pt x="1017" y="419"/>
                      <a:pt x="990" y="427"/>
                      <a:pt x="987" y="442"/>
                    </a:cubicBezTo>
                    <a:cubicBezTo>
                      <a:pt x="987" y="442"/>
                      <a:pt x="987" y="442"/>
                      <a:pt x="987" y="442"/>
                    </a:cubicBezTo>
                    <a:cubicBezTo>
                      <a:pt x="987" y="443"/>
                      <a:pt x="987" y="443"/>
                      <a:pt x="987" y="443"/>
                    </a:cubicBezTo>
                    <a:cubicBezTo>
                      <a:pt x="986" y="463"/>
                      <a:pt x="1016" y="466"/>
                      <a:pt x="1054" y="470"/>
                    </a:cubicBezTo>
                    <a:cubicBezTo>
                      <a:pt x="1070" y="472"/>
                      <a:pt x="1087" y="474"/>
                      <a:pt x="1102" y="477"/>
                    </a:cubicBezTo>
                    <a:cubicBezTo>
                      <a:pt x="1150" y="487"/>
                      <a:pt x="1257" y="504"/>
                      <a:pt x="1283" y="502"/>
                    </a:cubicBezTo>
                    <a:cubicBezTo>
                      <a:pt x="1302" y="501"/>
                      <a:pt x="1346" y="493"/>
                      <a:pt x="1365" y="479"/>
                    </a:cubicBezTo>
                    <a:cubicBezTo>
                      <a:pt x="1365" y="469"/>
                      <a:pt x="1365" y="469"/>
                      <a:pt x="1365" y="469"/>
                    </a:cubicBezTo>
                    <a:cubicBezTo>
                      <a:pt x="1360" y="464"/>
                      <a:pt x="1360" y="464"/>
                      <a:pt x="1360" y="464"/>
                    </a:cubicBezTo>
                    <a:cubicBezTo>
                      <a:pt x="1359" y="465"/>
                      <a:pt x="1359" y="465"/>
                      <a:pt x="1359" y="465"/>
                    </a:cubicBezTo>
                    <a:cubicBezTo>
                      <a:pt x="1350" y="475"/>
                      <a:pt x="1310" y="486"/>
                      <a:pt x="1282" y="488"/>
                    </a:cubicBezTo>
                    <a:cubicBezTo>
                      <a:pt x="1259" y="489"/>
                      <a:pt x="1157" y="474"/>
                      <a:pt x="1105" y="463"/>
                    </a:cubicBezTo>
                    <a:cubicBezTo>
                      <a:pt x="1089" y="460"/>
                      <a:pt x="1072" y="458"/>
                      <a:pt x="1056" y="456"/>
                    </a:cubicBezTo>
                    <a:cubicBezTo>
                      <a:pt x="1039" y="454"/>
                      <a:pt x="1004" y="450"/>
                      <a:pt x="1002" y="444"/>
                    </a:cubicBezTo>
                    <a:cubicBezTo>
                      <a:pt x="1006" y="440"/>
                      <a:pt x="1023" y="433"/>
                      <a:pt x="1093" y="424"/>
                    </a:cubicBezTo>
                    <a:cubicBezTo>
                      <a:pt x="1120" y="421"/>
                      <a:pt x="1120" y="421"/>
                      <a:pt x="1120" y="421"/>
                    </a:cubicBezTo>
                    <a:cubicBezTo>
                      <a:pt x="1148" y="419"/>
                      <a:pt x="1180" y="416"/>
                      <a:pt x="1201" y="410"/>
                    </a:cubicBezTo>
                    <a:cubicBezTo>
                      <a:pt x="1229" y="402"/>
                      <a:pt x="1243" y="400"/>
                      <a:pt x="1269" y="409"/>
                    </a:cubicBezTo>
                    <a:cubicBezTo>
                      <a:pt x="1279" y="413"/>
                      <a:pt x="1290" y="418"/>
                      <a:pt x="1300" y="423"/>
                    </a:cubicBezTo>
                    <a:cubicBezTo>
                      <a:pt x="1318" y="431"/>
                      <a:pt x="1335" y="439"/>
                      <a:pt x="1351" y="443"/>
                    </a:cubicBezTo>
                    <a:cubicBezTo>
                      <a:pt x="1355" y="444"/>
                      <a:pt x="1359" y="445"/>
                      <a:pt x="1362" y="447"/>
                    </a:cubicBezTo>
                    <a:cubicBezTo>
                      <a:pt x="1365" y="441"/>
                      <a:pt x="1365" y="441"/>
                      <a:pt x="1365" y="441"/>
                    </a:cubicBezTo>
                    <a:cubicBezTo>
                      <a:pt x="1365" y="433"/>
                      <a:pt x="1365" y="433"/>
                      <a:pt x="1365" y="433"/>
                    </a:cubicBezTo>
                    <a:cubicBezTo>
                      <a:pt x="1362" y="431"/>
                      <a:pt x="1359" y="430"/>
                      <a:pt x="1355" y="429"/>
                    </a:cubicBezTo>
                    <a:cubicBezTo>
                      <a:pt x="1340" y="425"/>
                      <a:pt x="1323" y="418"/>
                      <a:pt x="1306" y="410"/>
                    </a:cubicBezTo>
                    <a:cubicBezTo>
                      <a:pt x="1296" y="405"/>
                      <a:pt x="1285" y="400"/>
                      <a:pt x="1274" y="396"/>
                    </a:cubicBezTo>
                    <a:cubicBezTo>
                      <a:pt x="1245" y="385"/>
                      <a:pt x="1227" y="387"/>
                      <a:pt x="1197" y="396"/>
                    </a:cubicBezTo>
                    <a:cubicBezTo>
                      <a:pt x="1185" y="399"/>
                      <a:pt x="1169" y="402"/>
                      <a:pt x="1151" y="404"/>
                    </a:cubicBezTo>
                    <a:cubicBezTo>
                      <a:pt x="1181" y="398"/>
                      <a:pt x="1234" y="386"/>
                      <a:pt x="1240" y="368"/>
                    </a:cubicBezTo>
                    <a:cubicBezTo>
                      <a:pt x="1245" y="355"/>
                      <a:pt x="1231" y="350"/>
                      <a:pt x="1214" y="344"/>
                    </a:cubicBezTo>
                    <a:cubicBezTo>
                      <a:pt x="1208" y="342"/>
                      <a:pt x="1208" y="342"/>
                      <a:pt x="1208" y="342"/>
                    </a:cubicBezTo>
                    <a:cubicBezTo>
                      <a:pt x="1179" y="330"/>
                      <a:pt x="1154" y="321"/>
                      <a:pt x="1135" y="312"/>
                    </a:cubicBezTo>
                    <a:cubicBezTo>
                      <a:pt x="1089" y="292"/>
                      <a:pt x="1060" y="293"/>
                      <a:pt x="1020" y="302"/>
                    </a:cubicBezTo>
                    <a:cubicBezTo>
                      <a:pt x="994" y="309"/>
                      <a:pt x="969" y="313"/>
                      <a:pt x="950" y="316"/>
                    </a:cubicBezTo>
                    <a:cubicBezTo>
                      <a:pt x="925" y="321"/>
                      <a:pt x="925" y="321"/>
                      <a:pt x="925" y="321"/>
                    </a:cubicBezTo>
                    <a:cubicBezTo>
                      <a:pt x="915" y="322"/>
                      <a:pt x="915" y="322"/>
                      <a:pt x="915" y="322"/>
                    </a:cubicBezTo>
                    <a:cubicBezTo>
                      <a:pt x="907" y="323"/>
                      <a:pt x="897" y="325"/>
                      <a:pt x="896" y="340"/>
                    </a:cubicBezTo>
                    <a:cubicBezTo>
                      <a:pt x="896" y="341"/>
                      <a:pt x="896" y="342"/>
                      <a:pt x="896" y="343"/>
                    </a:cubicBezTo>
                    <a:cubicBezTo>
                      <a:pt x="896" y="346"/>
                      <a:pt x="896" y="349"/>
                      <a:pt x="897" y="352"/>
                    </a:cubicBezTo>
                    <a:cubicBezTo>
                      <a:pt x="894" y="350"/>
                      <a:pt x="889" y="349"/>
                      <a:pt x="884" y="348"/>
                    </a:cubicBezTo>
                    <a:cubicBezTo>
                      <a:pt x="876" y="347"/>
                      <a:pt x="876" y="347"/>
                      <a:pt x="876" y="347"/>
                    </a:cubicBezTo>
                    <a:cubicBezTo>
                      <a:pt x="870" y="345"/>
                      <a:pt x="856" y="341"/>
                      <a:pt x="841" y="337"/>
                    </a:cubicBezTo>
                    <a:cubicBezTo>
                      <a:pt x="825" y="332"/>
                      <a:pt x="807" y="327"/>
                      <a:pt x="792" y="323"/>
                    </a:cubicBezTo>
                    <a:cubicBezTo>
                      <a:pt x="803" y="324"/>
                      <a:pt x="816" y="325"/>
                      <a:pt x="830" y="325"/>
                    </a:cubicBezTo>
                    <a:cubicBezTo>
                      <a:pt x="857" y="324"/>
                      <a:pt x="877" y="320"/>
                      <a:pt x="896" y="316"/>
                    </a:cubicBezTo>
                    <a:cubicBezTo>
                      <a:pt x="913" y="312"/>
                      <a:pt x="931" y="308"/>
                      <a:pt x="953" y="307"/>
                    </a:cubicBezTo>
                    <a:cubicBezTo>
                      <a:pt x="1029" y="302"/>
                      <a:pt x="1034" y="294"/>
                      <a:pt x="1036" y="290"/>
                    </a:cubicBezTo>
                    <a:cubicBezTo>
                      <a:pt x="1038" y="287"/>
                      <a:pt x="1038" y="284"/>
                      <a:pt x="1037" y="281"/>
                    </a:cubicBezTo>
                    <a:cubicBezTo>
                      <a:pt x="1033" y="270"/>
                      <a:pt x="1007" y="256"/>
                      <a:pt x="985" y="249"/>
                    </a:cubicBezTo>
                    <a:cubicBezTo>
                      <a:pt x="952" y="239"/>
                      <a:pt x="919" y="234"/>
                      <a:pt x="883" y="234"/>
                    </a:cubicBezTo>
                    <a:cubicBezTo>
                      <a:pt x="886" y="233"/>
                      <a:pt x="889" y="231"/>
                      <a:pt x="892" y="228"/>
                    </a:cubicBezTo>
                    <a:cubicBezTo>
                      <a:pt x="897" y="222"/>
                      <a:pt x="900" y="215"/>
                      <a:pt x="901" y="208"/>
                    </a:cubicBezTo>
                    <a:cubicBezTo>
                      <a:pt x="910" y="213"/>
                      <a:pt x="925" y="216"/>
                      <a:pt x="946" y="217"/>
                    </a:cubicBezTo>
                    <a:cubicBezTo>
                      <a:pt x="954" y="218"/>
                      <a:pt x="966" y="218"/>
                      <a:pt x="980" y="218"/>
                    </a:cubicBezTo>
                    <a:cubicBezTo>
                      <a:pt x="1006" y="218"/>
                      <a:pt x="1037" y="218"/>
                      <a:pt x="1069" y="221"/>
                    </a:cubicBezTo>
                    <a:cubicBezTo>
                      <a:pt x="1126" y="225"/>
                      <a:pt x="1160" y="226"/>
                      <a:pt x="1177" y="218"/>
                    </a:cubicBezTo>
                    <a:cubicBezTo>
                      <a:pt x="1184" y="215"/>
                      <a:pt x="1188" y="212"/>
                      <a:pt x="1191" y="209"/>
                    </a:cubicBezTo>
                    <a:cubicBezTo>
                      <a:pt x="1200" y="218"/>
                      <a:pt x="1217" y="222"/>
                      <a:pt x="1231" y="224"/>
                    </a:cubicBezTo>
                    <a:cubicBezTo>
                      <a:pt x="1253" y="227"/>
                      <a:pt x="1282" y="231"/>
                      <a:pt x="1315" y="230"/>
                    </a:cubicBezTo>
                    <a:cubicBezTo>
                      <a:pt x="1339" y="230"/>
                      <a:pt x="1339" y="230"/>
                      <a:pt x="1339" y="230"/>
                    </a:cubicBezTo>
                    <a:cubicBezTo>
                      <a:pt x="1350" y="230"/>
                      <a:pt x="1358" y="230"/>
                      <a:pt x="1365" y="228"/>
                    </a:cubicBezTo>
                    <a:cubicBezTo>
                      <a:pt x="1365" y="221"/>
                      <a:pt x="1365" y="221"/>
                      <a:pt x="1365" y="221"/>
                    </a:cubicBezTo>
                    <a:cubicBezTo>
                      <a:pt x="1363" y="214"/>
                      <a:pt x="1363" y="214"/>
                      <a:pt x="1363" y="214"/>
                    </a:cubicBezTo>
                    <a:cubicBezTo>
                      <a:pt x="1357" y="216"/>
                      <a:pt x="1350" y="216"/>
                      <a:pt x="1339" y="216"/>
                    </a:cubicBezTo>
                    <a:cubicBezTo>
                      <a:pt x="1314" y="216"/>
                      <a:pt x="1314" y="216"/>
                      <a:pt x="1314" y="216"/>
                    </a:cubicBezTo>
                    <a:cubicBezTo>
                      <a:pt x="1283" y="216"/>
                      <a:pt x="1256" y="213"/>
                      <a:pt x="1233" y="210"/>
                    </a:cubicBezTo>
                    <a:cubicBezTo>
                      <a:pt x="1213" y="207"/>
                      <a:pt x="1204" y="202"/>
                      <a:pt x="1201" y="198"/>
                    </a:cubicBezTo>
                    <a:cubicBezTo>
                      <a:pt x="1201" y="198"/>
                      <a:pt x="1201" y="198"/>
                      <a:pt x="1201" y="197"/>
                    </a:cubicBezTo>
                    <a:cubicBezTo>
                      <a:pt x="1203" y="195"/>
                      <a:pt x="1212" y="190"/>
                      <a:pt x="1233" y="188"/>
                    </a:cubicBezTo>
                    <a:cubicBezTo>
                      <a:pt x="1251" y="185"/>
                      <a:pt x="1251" y="185"/>
                      <a:pt x="1251" y="185"/>
                    </a:cubicBezTo>
                    <a:cubicBezTo>
                      <a:pt x="1269" y="183"/>
                      <a:pt x="1290" y="181"/>
                      <a:pt x="1303" y="178"/>
                    </a:cubicBezTo>
                    <a:cubicBezTo>
                      <a:pt x="1319" y="174"/>
                      <a:pt x="1335" y="175"/>
                      <a:pt x="1352" y="180"/>
                    </a:cubicBezTo>
                    <a:cubicBezTo>
                      <a:pt x="1355" y="181"/>
                      <a:pt x="1359" y="183"/>
                      <a:pt x="1362" y="185"/>
                    </a:cubicBezTo>
                    <a:cubicBezTo>
                      <a:pt x="1365" y="178"/>
                      <a:pt x="1365" y="178"/>
                      <a:pt x="1365" y="178"/>
                    </a:cubicBezTo>
                    <a:cubicBezTo>
                      <a:pt x="1365" y="170"/>
                      <a:pt x="1365" y="170"/>
                      <a:pt x="1365" y="170"/>
                    </a:cubicBezTo>
                    <a:cubicBezTo>
                      <a:pt x="1365" y="170"/>
                      <a:pt x="1365" y="170"/>
                      <a:pt x="1365" y="170"/>
                    </a:cubicBezTo>
                    <a:cubicBezTo>
                      <a:pt x="1365" y="169"/>
                      <a:pt x="1365" y="169"/>
                      <a:pt x="1365" y="169"/>
                    </a:cubicBezTo>
                    <a:cubicBezTo>
                      <a:pt x="1365" y="161"/>
                      <a:pt x="1365" y="161"/>
                      <a:pt x="1365" y="161"/>
                    </a:cubicBezTo>
                    <a:cubicBezTo>
                      <a:pt x="1357" y="159"/>
                      <a:pt x="1349" y="156"/>
                      <a:pt x="1345" y="153"/>
                    </a:cubicBezTo>
                    <a:cubicBezTo>
                      <a:pt x="1340" y="150"/>
                      <a:pt x="1338" y="147"/>
                      <a:pt x="1338" y="143"/>
                    </a:cubicBezTo>
                    <a:cubicBezTo>
                      <a:pt x="1338" y="142"/>
                      <a:pt x="1339" y="141"/>
                      <a:pt x="1339" y="140"/>
                    </a:cubicBezTo>
                    <a:cubicBezTo>
                      <a:pt x="1343" y="139"/>
                      <a:pt x="1354" y="141"/>
                      <a:pt x="1361" y="141"/>
                    </a:cubicBezTo>
                    <a:cubicBezTo>
                      <a:pt x="1365" y="142"/>
                      <a:pt x="1365" y="142"/>
                      <a:pt x="1365" y="142"/>
                    </a:cubicBezTo>
                    <a:cubicBezTo>
                      <a:pt x="1365" y="135"/>
                      <a:pt x="1365" y="135"/>
                      <a:pt x="1365" y="135"/>
                    </a:cubicBezTo>
                    <a:cubicBezTo>
                      <a:pt x="1365" y="125"/>
                      <a:pt x="1365" y="125"/>
                      <a:pt x="1365" y="125"/>
                    </a:cubicBezTo>
                    <a:cubicBezTo>
                      <a:pt x="1355" y="123"/>
                      <a:pt x="1343" y="121"/>
                      <a:pt x="1330" y="119"/>
                    </a:cubicBezTo>
                    <a:cubicBezTo>
                      <a:pt x="1311" y="116"/>
                      <a:pt x="1290" y="113"/>
                      <a:pt x="1272" y="111"/>
                    </a:cubicBezTo>
                    <a:cubicBezTo>
                      <a:pt x="1250" y="110"/>
                      <a:pt x="1250" y="110"/>
                      <a:pt x="1250" y="110"/>
                    </a:cubicBezTo>
                    <a:cubicBezTo>
                      <a:pt x="1234" y="110"/>
                      <a:pt x="1205" y="109"/>
                      <a:pt x="1201" y="104"/>
                    </a:cubicBezTo>
                    <a:cubicBezTo>
                      <a:pt x="1203" y="97"/>
                      <a:pt x="1207" y="96"/>
                      <a:pt x="1225" y="94"/>
                    </a:cubicBezTo>
                    <a:cubicBezTo>
                      <a:pt x="1237" y="94"/>
                      <a:pt x="1237" y="94"/>
                      <a:pt x="1237" y="94"/>
                    </a:cubicBezTo>
                    <a:cubicBezTo>
                      <a:pt x="1256" y="92"/>
                      <a:pt x="1283" y="89"/>
                      <a:pt x="1310" y="92"/>
                    </a:cubicBezTo>
                    <a:cubicBezTo>
                      <a:pt x="1336" y="94"/>
                      <a:pt x="1350" y="95"/>
                      <a:pt x="1365" y="95"/>
                    </a:cubicBezTo>
                    <a:cubicBezTo>
                      <a:pt x="1365" y="87"/>
                      <a:pt x="1365" y="87"/>
                      <a:pt x="1365" y="87"/>
                    </a:cubicBezTo>
                    <a:cubicBezTo>
                      <a:pt x="1365" y="87"/>
                      <a:pt x="1365" y="87"/>
                      <a:pt x="1365" y="87"/>
                    </a:cubicBezTo>
                    <a:cubicBezTo>
                      <a:pt x="1365" y="80"/>
                      <a:pt x="1365" y="80"/>
                      <a:pt x="1365" y="80"/>
                    </a:cubicBezTo>
                    <a:cubicBezTo>
                      <a:pt x="1365" y="80"/>
                      <a:pt x="1365" y="80"/>
                      <a:pt x="1365" y="80"/>
                    </a:cubicBezTo>
                    <a:cubicBezTo>
                      <a:pt x="1364" y="75"/>
                      <a:pt x="1364" y="75"/>
                      <a:pt x="1364" y="75"/>
                    </a:cubicBezTo>
                    <a:cubicBezTo>
                      <a:pt x="1336" y="78"/>
                      <a:pt x="1314" y="73"/>
                      <a:pt x="1294" y="67"/>
                    </a:cubicBezTo>
                    <a:cubicBezTo>
                      <a:pt x="1282" y="65"/>
                      <a:pt x="1282" y="65"/>
                      <a:pt x="1282" y="65"/>
                    </a:cubicBezTo>
                    <a:cubicBezTo>
                      <a:pt x="1272" y="62"/>
                      <a:pt x="1268" y="60"/>
                      <a:pt x="1266" y="59"/>
                    </a:cubicBezTo>
                    <a:cubicBezTo>
                      <a:pt x="1271" y="57"/>
                      <a:pt x="1289" y="55"/>
                      <a:pt x="1300" y="54"/>
                    </a:cubicBezTo>
                    <a:lnTo>
                      <a:pt x="1308" y="54"/>
                    </a:lnTo>
                    <a:close/>
                    <a:moveTo>
                      <a:pt x="199" y="69"/>
                    </a:moveTo>
                    <a:cubicBezTo>
                      <a:pt x="199" y="69"/>
                      <a:pt x="200" y="69"/>
                      <a:pt x="200" y="69"/>
                    </a:cubicBezTo>
                    <a:cubicBezTo>
                      <a:pt x="200" y="69"/>
                      <a:pt x="200" y="69"/>
                      <a:pt x="200" y="70"/>
                    </a:cubicBezTo>
                    <a:cubicBezTo>
                      <a:pt x="200" y="69"/>
                      <a:pt x="199" y="69"/>
                      <a:pt x="199" y="69"/>
                    </a:cubicBezTo>
                    <a:close/>
                    <a:moveTo>
                      <a:pt x="1126" y="39"/>
                    </a:moveTo>
                    <a:cubicBezTo>
                      <a:pt x="1126" y="39"/>
                      <a:pt x="1126" y="39"/>
                      <a:pt x="1126" y="39"/>
                    </a:cubicBezTo>
                    <a:cubicBezTo>
                      <a:pt x="1126" y="40"/>
                      <a:pt x="1126" y="40"/>
                      <a:pt x="1127" y="41"/>
                    </a:cubicBezTo>
                    <a:cubicBezTo>
                      <a:pt x="1125" y="41"/>
                      <a:pt x="1123" y="41"/>
                      <a:pt x="1122" y="41"/>
                    </a:cubicBezTo>
                    <a:cubicBezTo>
                      <a:pt x="1122" y="40"/>
                      <a:pt x="1122" y="40"/>
                      <a:pt x="1122" y="40"/>
                    </a:cubicBezTo>
                    <a:cubicBezTo>
                      <a:pt x="1123" y="40"/>
                      <a:pt x="1125" y="39"/>
                      <a:pt x="1126" y="39"/>
                    </a:cubicBezTo>
                    <a:close/>
                    <a:moveTo>
                      <a:pt x="1038" y="109"/>
                    </a:moveTo>
                    <a:cubicBezTo>
                      <a:pt x="1019" y="110"/>
                      <a:pt x="1002" y="111"/>
                      <a:pt x="990" y="111"/>
                    </a:cubicBezTo>
                    <a:cubicBezTo>
                      <a:pt x="964" y="110"/>
                      <a:pt x="947" y="103"/>
                      <a:pt x="946" y="99"/>
                    </a:cubicBezTo>
                    <a:cubicBezTo>
                      <a:pt x="946" y="99"/>
                      <a:pt x="946" y="99"/>
                      <a:pt x="946" y="99"/>
                    </a:cubicBezTo>
                    <a:cubicBezTo>
                      <a:pt x="948" y="98"/>
                      <a:pt x="951" y="98"/>
                      <a:pt x="954" y="98"/>
                    </a:cubicBezTo>
                    <a:cubicBezTo>
                      <a:pt x="965" y="96"/>
                      <a:pt x="965" y="96"/>
                      <a:pt x="965" y="96"/>
                    </a:cubicBezTo>
                    <a:cubicBezTo>
                      <a:pt x="980" y="93"/>
                      <a:pt x="980" y="93"/>
                      <a:pt x="980" y="93"/>
                    </a:cubicBezTo>
                    <a:cubicBezTo>
                      <a:pt x="999" y="89"/>
                      <a:pt x="1023" y="85"/>
                      <a:pt x="1048" y="86"/>
                    </a:cubicBezTo>
                    <a:cubicBezTo>
                      <a:pt x="1081" y="89"/>
                      <a:pt x="1113" y="95"/>
                      <a:pt x="1140" y="100"/>
                    </a:cubicBezTo>
                    <a:cubicBezTo>
                      <a:pt x="1154" y="103"/>
                      <a:pt x="1165" y="106"/>
                      <a:pt x="1172" y="109"/>
                    </a:cubicBezTo>
                    <a:cubicBezTo>
                      <a:pt x="1164" y="108"/>
                      <a:pt x="1155" y="108"/>
                      <a:pt x="1147" y="108"/>
                    </a:cubicBezTo>
                    <a:cubicBezTo>
                      <a:pt x="1131" y="107"/>
                      <a:pt x="1113" y="106"/>
                      <a:pt x="1096" y="106"/>
                    </a:cubicBezTo>
                    <a:cubicBezTo>
                      <a:pt x="1076" y="106"/>
                      <a:pt x="1056" y="108"/>
                      <a:pt x="1038" y="109"/>
                    </a:cubicBezTo>
                    <a:close/>
                    <a:moveTo>
                      <a:pt x="1051" y="153"/>
                    </a:moveTo>
                    <a:cubicBezTo>
                      <a:pt x="1051" y="153"/>
                      <a:pt x="1050" y="153"/>
                      <a:pt x="1049" y="153"/>
                    </a:cubicBezTo>
                    <a:cubicBezTo>
                      <a:pt x="1050" y="153"/>
                      <a:pt x="1050" y="152"/>
                      <a:pt x="1050" y="152"/>
                    </a:cubicBezTo>
                    <a:cubicBezTo>
                      <a:pt x="1050" y="153"/>
                      <a:pt x="1051" y="153"/>
                      <a:pt x="1051" y="153"/>
                    </a:cubicBezTo>
                    <a:close/>
                    <a:moveTo>
                      <a:pt x="815" y="152"/>
                    </a:moveTo>
                    <a:cubicBezTo>
                      <a:pt x="817" y="153"/>
                      <a:pt x="820" y="154"/>
                      <a:pt x="822" y="155"/>
                    </a:cubicBezTo>
                    <a:cubicBezTo>
                      <a:pt x="820" y="155"/>
                      <a:pt x="819" y="156"/>
                      <a:pt x="818" y="156"/>
                    </a:cubicBezTo>
                    <a:cubicBezTo>
                      <a:pt x="817" y="156"/>
                      <a:pt x="816" y="156"/>
                      <a:pt x="815" y="156"/>
                    </a:cubicBezTo>
                    <a:cubicBezTo>
                      <a:pt x="815" y="155"/>
                      <a:pt x="815" y="154"/>
                      <a:pt x="815" y="153"/>
                    </a:cubicBezTo>
                    <a:cubicBezTo>
                      <a:pt x="815" y="153"/>
                      <a:pt x="815" y="153"/>
                      <a:pt x="815" y="152"/>
                    </a:cubicBezTo>
                    <a:close/>
                    <a:moveTo>
                      <a:pt x="816" y="137"/>
                    </a:moveTo>
                    <a:cubicBezTo>
                      <a:pt x="797" y="130"/>
                      <a:pt x="797" y="130"/>
                      <a:pt x="797" y="130"/>
                    </a:cubicBezTo>
                    <a:cubicBezTo>
                      <a:pt x="791" y="128"/>
                      <a:pt x="788" y="127"/>
                      <a:pt x="783" y="124"/>
                    </a:cubicBezTo>
                    <a:cubicBezTo>
                      <a:pt x="781" y="123"/>
                      <a:pt x="780" y="123"/>
                      <a:pt x="779" y="122"/>
                    </a:cubicBezTo>
                    <a:cubicBezTo>
                      <a:pt x="780" y="122"/>
                      <a:pt x="780" y="122"/>
                      <a:pt x="780" y="122"/>
                    </a:cubicBezTo>
                    <a:cubicBezTo>
                      <a:pt x="785" y="121"/>
                      <a:pt x="799" y="123"/>
                      <a:pt x="808" y="123"/>
                    </a:cubicBezTo>
                    <a:cubicBezTo>
                      <a:pt x="818" y="124"/>
                      <a:pt x="828" y="125"/>
                      <a:pt x="835" y="125"/>
                    </a:cubicBezTo>
                    <a:cubicBezTo>
                      <a:pt x="858" y="126"/>
                      <a:pt x="858" y="126"/>
                      <a:pt x="858" y="126"/>
                    </a:cubicBezTo>
                    <a:cubicBezTo>
                      <a:pt x="874" y="127"/>
                      <a:pt x="890" y="127"/>
                      <a:pt x="902" y="126"/>
                    </a:cubicBezTo>
                    <a:cubicBezTo>
                      <a:pt x="922" y="124"/>
                      <a:pt x="943" y="123"/>
                      <a:pt x="964" y="126"/>
                    </a:cubicBezTo>
                    <a:cubicBezTo>
                      <a:pt x="987" y="130"/>
                      <a:pt x="1017" y="136"/>
                      <a:pt x="1031" y="141"/>
                    </a:cubicBezTo>
                    <a:cubicBezTo>
                      <a:pt x="1037" y="143"/>
                      <a:pt x="1038" y="144"/>
                      <a:pt x="1038" y="145"/>
                    </a:cubicBezTo>
                    <a:cubicBezTo>
                      <a:pt x="1036" y="147"/>
                      <a:pt x="1026" y="151"/>
                      <a:pt x="1019" y="153"/>
                    </a:cubicBezTo>
                    <a:cubicBezTo>
                      <a:pt x="1011" y="154"/>
                      <a:pt x="1011" y="154"/>
                      <a:pt x="1011" y="154"/>
                    </a:cubicBezTo>
                    <a:cubicBezTo>
                      <a:pt x="1000" y="156"/>
                      <a:pt x="986" y="159"/>
                      <a:pt x="969" y="160"/>
                    </a:cubicBezTo>
                    <a:cubicBezTo>
                      <a:pt x="943" y="161"/>
                      <a:pt x="926" y="161"/>
                      <a:pt x="904" y="159"/>
                    </a:cubicBezTo>
                    <a:cubicBezTo>
                      <a:pt x="880" y="158"/>
                      <a:pt x="880" y="158"/>
                      <a:pt x="880" y="158"/>
                    </a:cubicBezTo>
                    <a:cubicBezTo>
                      <a:pt x="856" y="157"/>
                      <a:pt x="847" y="152"/>
                      <a:pt x="835" y="146"/>
                    </a:cubicBezTo>
                    <a:cubicBezTo>
                      <a:pt x="830" y="143"/>
                      <a:pt x="824" y="140"/>
                      <a:pt x="816" y="137"/>
                    </a:cubicBezTo>
                    <a:close/>
                    <a:moveTo>
                      <a:pt x="710" y="291"/>
                    </a:moveTo>
                    <a:cubicBezTo>
                      <a:pt x="727" y="300"/>
                      <a:pt x="742" y="308"/>
                      <a:pt x="759" y="314"/>
                    </a:cubicBezTo>
                    <a:cubicBezTo>
                      <a:pt x="753" y="313"/>
                      <a:pt x="753" y="313"/>
                      <a:pt x="753" y="313"/>
                    </a:cubicBezTo>
                    <a:cubicBezTo>
                      <a:pt x="726" y="305"/>
                      <a:pt x="696" y="296"/>
                      <a:pt x="667" y="302"/>
                    </a:cubicBezTo>
                    <a:cubicBezTo>
                      <a:pt x="645" y="306"/>
                      <a:pt x="628" y="314"/>
                      <a:pt x="612" y="322"/>
                    </a:cubicBezTo>
                    <a:cubicBezTo>
                      <a:pt x="600" y="328"/>
                      <a:pt x="588" y="333"/>
                      <a:pt x="574" y="338"/>
                    </a:cubicBezTo>
                    <a:cubicBezTo>
                      <a:pt x="558" y="343"/>
                      <a:pt x="542" y="344"/>
                      <a:pt x="529" y="346"/>
                    </a:cubicBezTo>
                    <a:cubicBezTo>
                      <a:pt x="511" y="347"/>
                      <a:pt x="499" y="349"/>
                      <a:pt x="496" y="358"/>
                    </a:cubicBezTo>
                    <a:cubicBezTo>
                      <a:pt x="496" y="358"/>
                      <a:pt x="496" y="358"/>
                      <a:pt x="496" y="358"/>
                    </a:cubicBezTo>
                    <a:cubicBezTo>
                      <a:pt x="496" y="359"/>
                      <a:pt x="496" y="359"/>
                      <a:pt x="496" y="359"/>
                    </a:cubicBezTo>
                    <a:cubicBezTo>
                      <a:pt x="495" y="364"/>
                      <a:pt x="496" y="368"/>
                      <a:pt x="499" y="372"/>
                    </a:cubicBezTo>
                    <a:cubicBezTo>
                      <a:pt x="500" y="374"/>
                      <a:pt x="502" y="375"/>
                      <a:pt x="505" y="377"/>
                    </a:cubicBezTo>
                    <a:cubicBezTo>
                      <a:pt x="489" y="373"/>
                      <a:pt x="473" y="369"/>
                      <a:pt x="461" y="370"/>
                    </a:cubicBezTo>
                    <a:cubicBezTo>
                      <a:pt x="451" y="370"/>
                      <a:pt x="441" y="371"/>
                      <a:pt x="430" y="372"/>
                    </a:cubicBezTo>
                    <a:cubicBezTo>
                      <a:pt x="433" y="371"/>
                      <a:pt x="435" y="369"/>
                      <a:pt x="437" y="367"/>
                    </a:cubicBezTo>
                    <a:cubicBezTo>
                      <a:pt x="440" y="364"/>
                      <a:pt x="441" y="360"/>
                      <a:pt x="440" y="355"/>
                    </a:cubicBezTo>
                    <a:cubicBezTo>
                      <a:pt x="438" y="341"/>
                      <a:pt x="414" y="334"/>
                      <a:pt x="336" y="326"/>
                    </a:cubicBezTo>
                    <a:cubicBezTo>
                      <a:pt x="326" y="325"/>
                      <a:pt x="317" y="324"/>
                      <a:pt x="307" y="323"/>
                    </a:cubicBezTo>
                    <a:cubicBezTo>
                      <a:pt x="331" y="322"/>
                      <a:pt x="351" y="321"/>
                      <a:pt x="395" y="331"/>
                    </a:cubicBezTo>
                    <a:cubicBezTo>
                      <a:pt x="425" y="338"/>
                      <a:pt x="529" y="358"/>
                      <a:pt x="592" y="327"/>
                    </a:cubicBezTo>
                    <a:cubicBezTo>
                      <a:pt x="621" y="313"/>
                      <a:pt x="621" y="313"/>
                      <a:pt x="621" y="313"/>
                    </a:cubicBezTo>
                    <a:cubicBezTo>
                      <a:pt x="653" y="297"/>
                      <a:pt x="666" y="291"/>
                      <a:pt x="669" y="278"/>
                    </a:cubicBezTo>
                    <a:cubicBezTo>
                      <a:pt x="669" y="275"/>
                      <a:pt x="668" y="271"/>
                      <a:pt x="666" y="269"/>
                    </a:cubicBezTo>
                    <a:cubicBezTo>
                      <a:pt x="659" y="259"/>
                      <a:pt x="635" y="252"/>
                      <a:pt x="582" y="246"/>
                    </a:cubicBezTo>
                    <a:cubicBezTo>
                      <a:pt x="567" y="244"/>
                      <a:pt x="567" y="244"/>
                      <a:pt x="567" y="244"/>
                    </a:cubicBezTo>
                    <a:cubicBezTo>
                      <a:pt x="557" y="243"/>
                      <a:pt x="547" y="241"/>
                      <a:pt x="535" y="240"/>
                    </a:cubicBezTo>
                    <a:cubicBezTo>
                      <a:pt x="577" y="237"/>
                      <a:pt x="611" y="228"/>
                      <a:pt x="623" y="218"/>
                    </a:cubicBezTo>
                    <a:cubicBezTo>
                      <a:pt x="626" y="216"/>
                      <a:pt x="628" y="213"/>
                      <a:pt x="630" y="210"/>
                    </a:cubicBezTo>
                    <a:cubicBezTo>
                      <a:pt x="635" y="220"/>
                      <a:pt x="647" y="222"/>
                      <a:pt x="667" y="224"/>
                    </a:cubicBezTo>
                    <a:cubicBezTo>
                      <a:pt x="670" y="224"/>
                      <a:pt x="673" y="225"/>
                      <a:pt x="676" y="225"/>
                    </a:cubicBezTo>
                    <a:cubicBezTo>
                      <a:pt x="667" y="226"/>
                      <a:pt x="659" y="229"/>
                      <a:pt x="656" y="235"/>
                    </a:cubicBezTo>
                    <a:cubicBezTo>
                      <a:pt x="656" y="235"/>
                      <a:pt x="656" y="235"/>
                      <a:pt x="656" y="235"/>
                    </a:cubicBezTo>
                    <a:cubicBezTo>
                      <a:pt x="656" y="235"/>
                      <a:pt x="656" y="235"/>
                      <a:pt x="656" y="235"/>
                    </a:cubicBezTo>
                    <a:cubicBezTo>
                      <a:pt x="649" y="258"/>
                      <a:pt x="672" y="271"/>
                      <a:pt x="710" y="291"/>
                    </a:cubicBezTo>
                    <a:close/>
                    <a:moveTo>
                      <a:pt x="688" y="85"/>
                    </a:moveTo>
                    <a:cubicBezTo>
                      <a:pt x="688" y="85"/>
                      <a:pt x="688" y="85"/>
                      <a:pt x="688" y="85"/>
                    </a:cubicBezTo>
                    <a:cubicBezTo>
                      <a:pt x="688" y="86"/>
                      <a:pt x="688" y="87"/>
                      <a:pt x="688" y="88"/>
                    </a:cubicBezTo>
                    <a:cubicBezTo>
                      <a:pt x="685" y="87"/>
                      <a:pt x="682" y="87"/>
                      <a:pt x="679" y="87"/>
                    </a:cubicBezTo>
                    <a:cubicBezTo>
                      <a:pt x="682" y="86"/>
                      <a:pt x="685" y="85"/>
                      <a:pt x="688" y="85"/>
                    </a:cubicBezTo>
                    <a:cubicBezTo>
                      <a:pt x="688" y="85"/>
                      <a:pt x="688" y="85"/>
                      <a:pt x="688" y="85"/>
                    </a:cubicBezTo>
                    <a:cubicBezTo>
                      <a:pt x="688" y="85"/>
                      <a:pt x="688" y="85"/>
                      <a:pt x="688" y="85"/>
                    </a:cubicBezTo>
                    <a:close/>
                    <a:moveTo>
                      <a:pt x="687" y="102"/>
                    </a:moveTo>
                    <a:cubicBezTo>
                      <a:pt x="710" y="106"/>
                      <a:pt x="710" y="106"/>
                      <a:pt x="710" y="106"/>
                    </a:cubicBezTo>
                    <a:cubicBezTo>
                      <a:pt x="733" y="110"/>
                      <a:pt x="733" y="110"/>
                      <a:pt x="733" y="110"/>
                    </a:cubicBezTo>
                    <a:cubicBezTo>
                      <a:pt x="746" y="113"/>
                      <a:pt x="754" y="116"/>
                      <a:pt x="759" y="118"/>
                    </a:cubicBezTo>
                    <a:cubicBezTo>
                      <a:pt x="758" y="119"/>
                      <a:pt x="757" y="119"/>
                      <a:pt x="756" y="119"/>
                    </a:cubicBezTo>
                    <a:cubicBezTo>
                      <a:pt x="748" y="122"/>
                      <a:pt x="733" y="121"/>
                      <a:pt x="713" y="119"/>
                    </a:cubicBezTo>
                    <a:cubicBezTo>
                      <a:pt x="702" y="119"/>
                      <a:pt x="690" y="118"/>
                      <a:pt x="675" y="117"/>
                    </a:cubicBezTo>
                    <a:cubicBezTo>
                      <a:pt x="656" y="117"/>
                      <a:pt x="639" y="117"/>
                      <a:pt x="622" y="117"/>
                    </a:cubicBezTo>
                    <a:cubicBezTo>
                      <a:pt x="604" y="118"/>
                      <a:pt x="587" y="118"/>
                      <a:pt x="570" y="117"/>
                    </a:cubicBezTo>
                    <a:cubicBezTo>
                      <a:pt x="556" y="116"/>
                      <a:pt x="556" y="116"/>
                      <a:pt x="556" y="116"/>
                    </a:cubicBezTo>
                    <a:cubicBezTo>
                      <a:pt x="536" y="115"/>
                      <a:pt x="527" y="114"/>
                      <a:pt x="519" y="108"/>
                    </a:cubicBezTo>
                    <a:cubicBezTo>
                      <a:pt x="517" y="106"/>
                      <a:pt x="515" y="105"/>
                      <a:pt x="512" y="103"/>
                    </a:cubicBezTo>
                    <a:cubicBezTo>
                      <a:pt x="515" y="103"/>
                      <a:pt x="517" y="103"/>
                      <a:pt x="519" y="103"/>
                    </a:cubicBezTo>
                    <a:cubicBezTo>
                      <a:pt x="528" y="102"/>
                      <a:pt x="528" y="102"/>
                      <a:pt x="528" y="102"/>
                    </a:cubicBezTo>
                    <a:cubicBezTo>
                      <a:pt x="552" y="101"/>
                      <a:pt x="552" y="101"/>
                      <a:pt x="552" y="101"/>
                    </a:cubicBezTo>
                    <a:cubicBezTo>
                      <a:pt x="600" y="99"/>
                      <a:pt x="600" y="99"/>
                      <a:pt x="600" y="99"/>
                    </a:cubicBezTo>
                    <a:cubicBezTo>
                      <a:pt x="628" y="98"/>
                      <a:pt x="676" y="100"/>
                      <a:pt x="687" y="102"/>
                    </a:cubicBezTo>
                    <a:close/>
                    <a:moveTo>
                      <a:pt x="524" y="139"/>
                    </a:moveTo>
                    <a:cubicBezTo>
                      <a:pt x="521" y="138"/>
                      <a:pt x="518" y="136"/>
                      <a:pt x="515" y="135"/>
                    </a:cubicBezTo>
                    <a:cubicBezTo>
                      <a:pt x="517" y="134"/>
                      <a:pt x="518" y="133"/>
                      <a:pt x="520" y="130"/>
                    </a:cubicBezTo>
                    <a:cubicBezTo>
                      <a:pt x="521" y="129"/>
                      <a:pt x="521" y="127"/>
                      <a:pt x="521" y="125"/>
                    </a:cubicBezTo>
                    <a:cubicBezTo>
                      <a:pt x="523" y="126"/>
                      <a:pt x="526" y="127"/>
                      <a:pt x="528" y="127"/>
                    </a:cubicBezTo>
                    <a:cubicBezTo>
                      <a:pt x="525" y="129"/>
                      <a:pt x="524" y="132"/>
                      <a:pt x="523" y="135"/>
                    </a:cubicBezTo>
                    <a:cubicBezTo>
                      <a:pt x="523" y="135"/>
                      <a:pt x="523" y="135"/>
                      <a:pt x="523" y="135"/>
                    </a:cubicBezTo>
                    <a:cubicBezTo>
                      <a:pt x="523" y="136"/>
                      <a:pt x="523" y="138"/>
                      <a:pt x="524" y="139"/>
                    </a:cubicBezTo>
                    <a:close/>
                    <a:moveTo>
                      <a:pt x="528" y="157"/>
                    </a:moveTo>
                    <a:cubicBezTo>
                      <a:pt x="539" y="161"/>
                      <a:pt x="539" y="161"/>
                      <a:pt x="539" y="161"/>
                    </a:cubicBezTo>
                    <a:cubicBezTo>
                      <a:pt x="541" y="162"/>
                      <a:pt x="541" y="162"/>
                      <a:pt x="541" y="162"/>
                    </a:cubicBezTo>
                    <a:cubicBezTo>
                      <a:pt x="543" y="163"/>
                      <a:pt x="546" y="164"/>
                      <a:pt x="548" y="165"/>
                    </a:cubicBezTo>
                    <a:cubicBezTo>
                      <a:pt x="541" y="167"/>
                      <a:pt x="527" y="169"/>
                      <a:pt x="513" y="170"/>
                    </a:cubicBezTo>
                    <a:cubicBezTo>
                      <a:pt x="498" y="172"/>
                      <a:pt x="498" y="172"/>
                      <a:pt x="498" y="172"/>
                    </a:cubicBezTo>
                    <a:cubicBezTo>
                      <a:pt x="466" y="175"/>
                      <a:pt x="406" y="173"/>
                      <a:pt x="376" y="168"/>
                    </a:cubicBezTo>
                    <a:cubicBezTo>
                      <a:pt x="358" y="166"/>
                      <a:pt x="337" y="164"/>
                      <a:pt x="319" y="162"/>
                    </a:cubicBezTo>
                    <a:cubicBezTo>
                      <a:pt x="282" y="158"/>
                      <a:pt x="282" y="158"/>
                      <a:pt x="282" y="158"/>
                    </a:cubicBezTo>
                    <a:cubicBezTo>
                      <a:pt x="263" y="155"/>
                      <a:pt x="259" y="151"/>
                      <a:pt x="258" y="150"/>
                    </a:cubicBezTo>
                    <a:cubicBezTo>
                      <a:pt x="258" y="150"/>
                      <a:pt x="257" y="149"/>
                      <a:pt x="257" y="149"/>
                    </a:cubicBezTo>
                    <a:cubicBezTo>
                      <a:pt x="257" y="149"/>
                      <a:pt x="258" y="148"/>
                      <a:pt x="258" y="148"/>
                    </a:cubicBezTo>
                    <a:cubicBezTo>
                      <a:pt x="263" y="144"/>
                      <a:pt x="293" y="139"/>
                      <a:pt x="318" y="138"/>
                    </a:cubicBezTo>
                    <a:cubicBezTo>
                      <a:pt x="339" y="137"/>
                      <a:pt x="406" y="140"/>
                      <a:pt x="425" y="141"/>
                    </a:cubicBezTo>
                    <a:cubicBezTo>
                      <a:pt x="446" y="142"/>
                      <a:pt x="446" y="142"/>
                      <a:pt x="446" y="142"/>
                    </a:cubicBezTo>
                    <a:cubicBezTo>
                      <a:pt x="463" y="143"/>
                      <a:pt x="485" y="144"/>
                      <a:pt x="498" y="146"/>
                    </a:cubicBezTo>
                    <a:cubicBezTo>
                      <a:pt x="511" y="148"/>
                      <a:pt x="520" y="152"/>
                      <a:pt x="528" y="157"/>
                    </a:cubicBezTo>
                    <a:close/>
                    <a:moveTo>
                      <a:pt x="362" y="194"/>
                    </a:moveTo>
                    <a:cubicBezTo>
                      <a:pt x="362" y="191"/>
                      <a:pt x="363" y="190"/>
                      <a:pt x="365" y="188"/>
                    </a:cubicBezTo>
                    <a:cubicBezTo>
                      <a:pt x="370" y="185"/>
                      <a:pt x="380" y="185"/>
                      <a:pt x="391" y="187"/>
                    </a:cubicBezTo>
                    <a:cubicBezTo>
                      <a:pt x="410" y="191"/>
                      <a:pt x="465" y="194"/>
                      <a:pt x="490" y="191"/>
                    </a:cubicBezTo>
                    <a:cubicBezTo>
                      <a:pt x="583" y="180"/>
                      <a:pt x="583" y="180"/>
                      <a:pt x="583" y="180"/>
                    </a:cubicBezTo>
                    <a:cubicBezTo>
                      <a:pt x="611" y="177"/>
                      <a:pt x="617" y="181"/>
                      <a:pt x="622" y="187"/>
                    </a:cubicBezTo>
                    <a:cubicBezTo>
                      <a:pt x="623" y="188"/>
                      <a:pt x="624" y="190"/>
                      <a:pt x="624" y="192"/>
                    </a:cubicBezTo>
                    <a:cubicBezTo>
                      <a:pt x="623" y="197"/>
                      <a:pt x="620" y="202"/>
                      <a:pt x="614" y="207"/>
                    </a:cubicBezTo>
                    <a:cubicBezTo>
                      <a:pt x="605" y="215"/>
                      <a:pt x="572" y="224"/>
                      <a:pt x="521" y="227"/>
                    </a:cubicBezTo>
                    <a:cubicBezTo>
                      <a:pt x="470" y="229"/>
                      <a:pt x="426" y="218"/>
                      <a:pt x="398" y="211"/>
                    </a:cubicBezTo>
                    <a:cubicBezTo>
                      <a:pt x="369" y="203"/>
                      <a:pt x="362" y="200"/>
                      <a:pt x="362" y="194"/>
                    </a:cubicBezTo>
                    <a:cubicBezTo>
                      <a:pt x="362" y="194"/>
                      <a:pt x="362" y="194"/>
                      <a:pt x="362" y="194"/>
                    </a:cubicBezTo>
                    <a:close/>
                    <a:moveTo>
                      <a:pt x="564" y="163"/>
                    </a:moveTo>
                    <a:cubicBezTo>
                      <a:pt x="568" y="164"/>
                      <a:pt x="573" y="165"/>
                      <a:pt x="578" y="166"/>
                    </a:cubicBezTo>
                    <a:cubicBezTo>
                      <a:pt x="564" y="168"/>
                      <a:pt x="564" y="168"/>
                      <a:pt x="564" y="168"/>
                    </a:cubicBezTo>
                    <a:cubicBezTo>
                      <a:pt x="565" y="166"/>
                      <a:pt x="565" y="164"/>
                      <a:pt x="564" y="163"/>
                    </a:cubicBezTo>
                    <a:close/>
                    <a:moveTo>
                      <a:pt x="635" y="181"/>
                    </a:moveTo>
                    <a:cubicBezTo>
                      <a:pt x="635" y="180"/>
                      <a:pt x="635" y="179"/>
                      <a:pt x="634" y="179"/>
                    </a:cubicBezTo>
                    <a:cubicBezTo>
                      <a:pt x="635" y="179"/>
                      <a:pt x="636" y="179"/>
                      <a:pt x="637" y="179"/>
                    </a:cubicBezTo>
                    <a:cubicBezTo>
                      <a:pt x="637" y="180"/>
                      <a:pt x="636" y="180"/>
                      <a:pt x="635" y="181"/>
                    </a:cubicBezTo>
                    <a:close/>
                    <a:moveTo>
                      <a:pt x="597" y="156"/>
                    </a:moveTo>
                    <a:cubicBezTo>
                      <a:pt x="587" y="154"/>
                      <a:pt x="587" y="154"/>
                      <a:pt x="587" y="154"/>
                    </a:cubicBezTo>
                    <a:cubicBezTo>
                      <a:pt x="563" y="148"/>
                      <a:pt x="543" y="143"/>
                      <a:pt x="539" y="138"/>
                    </a:cubicBezTo>
                    <a:cubicBezTo>
                      <a:pt x="550" y="135"/>
                      <a:pt x="591" y="135"/>
                      <a:pt x="609" y="135"/>
                    </a:cubicBezTo>
                    <a:cubicBezTo>
                      <a:pt x="634" y="136"/>
                      <a:pt x="634" y="136"/>
                      <a:pt x="634" y="136"/>
                    </a:cubicBezTo>
                    <a:cubicBezTo>
                      <a:pt x="649" y="135"/>
                      <a:pt x="698" y="138"/>
                      <a:pt x="722" y="140"/>
                    </a:cubicBezTo>
                    <a:cubicBezTo>
                      <a:pt x="735" y="141"/>
                      <a:pt x="735" y="141"/>
                      <a:pt x="735" y="141"/>
                    </a:cubicBezTo>
                    <a:cubicBezTo>
                      <a:pt x="741" y="141"/>
                      <a:pt x="741" y="141"/>
                      <a:pt x="741" y="141"/>
                    </a:cubicBezTo>
                    <a:cubicBezTo>
                      <a:pt x="755" y="142"/>
                      <a:pt x="778" y="143"/>
                      <a:pt x="789" y="148"/>
                    </a:cubicBezTo>
                    <a:cubicBezTo>
                      <a:pt x="793" y="149"/>
                      <a:pt x="796" y="150"/>
                      <a:pt x="798" y="152"/>
                    </a:cubicBezTo>
                    <a:cubicBezTo>
                      <a:pt x="797" y="152"/>
                      <a:pt x="797" y="152"/>
                      <a:pt x="797" y="152"/>
                    </a:cubicBezTo>
                    <a:cubicBezTo>
                      <a:pt x="784" y="155"/>
                      <a:pt x="744" y="159"/>
                      <a:pt x="713" y="163"/>
                    </a:cubicBezTo>
                    <a:cubicBezTo>
                      <a:pt x="687" y="166"/>
                      <a:pt x="687" y="166"/>
                      <a:pt x="687" y="166"/>
                    </a:cubicBezTo>
                    <a:cubicBezTo>
                      <a:pt x="658" y="169"/>
                      <a:pt x="641" y="167"/>
                      <a:pt x="597" y="156"/>
                    </a:cubicBezTo>
                    <a:close/>
                    <a:moveTo>
                      <a:pt x="1035" y="127"/>
                    </a:moveTo>
                    <a:cubicBezTo>
                      <a:pt x="1032" y="126"/>
                      <a:pt x="1028" y="125"/>
                      <a:pt x="1024" y="124"/>
                    </a:cubicBezTo>
                    <a:cubicBezTo>
                      <a:pt x="1028" y="124"/>
                      <a:pt x="1033" y="123"/>
                      <a:pt x="1039" y="123"/>
                    </a:cubicBezTo>
                    <a:cubicBezTo>
                      <a:pt x="1040" y="123"/>
                      <a:pt x="1041" y="123"/>
                      <a:pt x="1043" y="123"/>
                    </a:cubicBezTo>
                    <a:cubicBezTo>
                      <a:pt x="1043" y="123"/>
                      <a:pt x="1042" y="123"/>
                      <a:pt x="1042" y="123"/>
                    </a:cubicBezTo>
                    <a:cubicBezTo>
                      <a:pt x="1042" y="125"/>
                      <a:pt x="1041" y="127"/>
                      <a:pt x="1041" y="130"/>
                    </a:cubicBezTo>
                    <a:cubicBezTo>
                      <a:pt x="1039" y="129"/>
                      <a:pt x="1037" y="128"/>
                      <a:pt x="1035" y="127"/>
                    </a:cubicBezTo>
                    <a:close/>
                    <a:moveTo>
                      <a:pt x="1004" y="55"/>
                    </a:moveTo>
                    <a:cubicBezTo>
                      <a:pt x="1003" y="55"/>
                      <a:pt x="1002" y="56"/>
                      <a:pt x="1001" y="57"/>
                    </a:cubicBezTo>
                    <a:cubicBezTo>
                      <a:pt x="1000" y="56"/>
                      <a:pt x="999" y="55"/>
                      <a:pt x="999" y="54"/>
                    </a:cubicBezTo>
                    <a:cubicBezTo>
                      <a:pt x="1000" y="54"/>
                      <a:pt x="1002" y="55"/>
                      <a:pt x="1004" y="55"/>
                    </a:cubicBezTo>
                    <a:close/>
                    <a:moveTo>
                      <a:pt x="777" y="57"/>
                    </a:moveTo>
                    <a:cubicBezTo>
                      <a:pt x="786" y="57"/>
                      <a:pt x="794" y="56"/>
                      <a:pt x="801" y="55"/>
                    </a:cubicBezTo>
                    <a:cubicBezTo>
                      <a:pt x="822" y="51"/>
                      <a:pt x="863" y="52"/>
                      <a:pt x="884" y="54"/>
                    </a:cubicBezTo>
                    <a:cubicBezTo>
                      <a:pt x="896" y="55"/>
                      <a:pt x="910" y="55"/>
                      <a:pt x="923" y="55"/>
                    </a:cubicBezTo>
                    <a:cubicBezTo>
                      <a:pt x="936" y="55"/>
                      <a:pt x="948" y="55"/>
                      <a:pt x="954" y="55"/>
                    </a:cubicBezTo>
                    <a:cubicBezTo>
                      <a:pt x="976" y="58"/>
                      <a:pt x="988" y="63"/>
                      <a:pt x="990" y="66"/>
                    </a:cubicBezTo>
                    <a:cubicBezTo>
                      <a:pt x="990" y="70"/>
                      <a:pt x="989" y="71"/>
                      <a:pt x="969" y="76"/>
                    </a:cubicBezTo>
                    <a:cubicBezTo>
                      <a:pt x="949" y="81"/>
                      <a:pt x="928" y="79"/>
                      <a:pt x="895" y="77"/>
                    </a:cubicBezTo>
                    <a:cubicBezTo>
                      <a:pt x="889" y="77"/>
                      <a:pt x="889" y="77"/>
                      <a:pt x="889" y="77"/>
                    </a:cubicBezTo>
                    <a:cubicBezTo>
                      <a:pt x="867" y="76"/>
                      <a:pt x="845" y="73"/>
                      <a:pt x="825" y="71"/>
                    </a:cubicBezTo>
                    <a:cubicBezTo>
                      <a:pt x="786" y="67"/>
                      <a:pt x="786" y="67"/>
                      <a:pt x="786" y="67"/>
                    </a:cubicBezTo>
                    <a:cubicBezTo>
                      <a:pt x="773" y="67"/>
                      <a:pt x="773" y="67"/>
                      <a:pt x="773" y="67"/>
                    </a:cubicBezTo>
                    <a:cubicBezTo>
                      <a:pt x="762" y="66"/>
                      <a:pt x="746" y="65"/>
                      <a:pt x="743" y="62"/>
                    </a:cubicBezTo>
                    <a:cubicBezTo>
                      <a:pt x="748" y="60"/>
                      <a:pt x="766" y="58"/>
                      <a:pt x="777" y="57"/>
                    </a:cubicBezTo>
                    <a:close/>
                    <a:moveTo>
                      <a:pt x="737" y="80"/>
                    </a:moveTo>
                    <a:cubicBezTo>
                      <a:pt x="745" y="80"/>
                      <a:pt x="761" y="82"/>
                      <a:pt x="775" y="84"/>
                    </a:cubicBezTo>
                    <a:cubicBezTo>
                      <a:pt x="785" y="85"/>
                      <a:pt x="795" y="86"/>
                      <a:pt x="801" y="86"/>
                    </a:cubicBezTo>
                    <a:cubicBezTo>
                      <a:pt x="816" y="87"/>
                      <a:pt x="876" y="92"/>
                      <a:pt x="893" y="94"/>
                    </a:cubicBezTo>
                    <a:cubicBezTo>
                      <a:pt x="902" y="95"/>
                      <a:pt x="902" y="95"/>
                      <a:pt x="902" y="95"/>
                    </a:cubicBezTo>
                    <a:cubicBezTo>
                      <a:pt x="909" y="95"/>
                      <a:pt x="923" y="97"/>
                      <a:pt x="926" y="99"/>
                    </a:cubicBezTo>
                    <a:cubicBezTo>
                      <a:pt x="925" y="101"/>
                      <a:pt x="925" y="102"/>
                      <a:pt x="925" y="103"/>
                    </a:cubicBezTo>
                    <a:cubicBezTo>
                      <a:pt x="924" y="104"/>
                      <a:pt x="920" y="105"/>
                      <a:pt x="915" y="106"/>
                    </a:cubicBezTo>
                    <a:cubicBezTo>
                      <a:pt x="913" y="106"/>
                      <a:pt x="913" y="106"/>
                      <a:pt x="913" y="106"/>
                    </a:cubicBezTo>
                    <a:cubicBezTo>
                      <a:pt x="902" y="109"/>
                      <a:pt x="879" y="108"/>
                      <a:pt x="856" y="107"/>
                    </a:cubicBezTo>
                    <a:cubicBezTo>
                      <a:pt x="842" y="107"/>
                      <a:pt x="828" y="106"/>
                      <a:pt x="815" y="106"/>
                    </a:cubicBezTo>
                    <a:cubicBezTo>
                      <a:pt x="790" y="106"/>
                      <a:pt x="770" y="101"/>
                      <a:pt x="752" y="97"/>
                    </a:cubicBezTo>
                    <a:cubicBezTo>
                      <a:pt x="743" y="95"/>
                      <a:pt x="735" y="93"/>
                      <a:pt x="726" y="92"/>
                    </a:cubicBezTo>
                    <a:cubicBezTo>
                      <a:pt x="721" y="91"/>
                      <a:pt x="708" y="89"/>
                      <a:pt x="703" y="87"/>
                    </a:cubicBezTo>
                    <a:cubicBezTo>
                      <a:pt x="705" y="85"/>
                      <a:pt x="713" y="82"/>
                      <a:pt x="736" y="80"/>
                    </a:cubicBezTo>
                    <a:lnTo>
                      <a:pt x="737" y="80"/>
                    </a:lnTo>
                    <a:close/>
                    <a:moveTo>
                      <a:pt x="477" y="79"/>
                    </a:moveTo>
                    <a:cubicBezTo>
                      <a:pt x="487" y="76"/>
                      <a:pt x="499" y="72"/>
                      <a:pt x="509" y="69"/>
                    </a:cubicBezTo>
                    <a:cubicBezTo>
                      <a:pt x="528" y="61"/>
                      <a:pt x="545" y="60"/>
                      <a:pt x="562" y="59"/>
                    </a:cubicBezTo>
                    <a:cubicBezTo>
                      <a:pt x="576" y="58"/>
                      <a:pt x="576" y="58"/>
                      <a:pt x="576" y="58"/>
                    </a:cubicBezTo>
                    <a:cubicBezTo>
                      <a:pt x="600" y="57"/>
                      <a:pt x="630" y="56"/>
                      <a:pt x="647" y="57"/>
                    </a:cubicBezTo>
                    <a:cubicBezTo>
                      <a:pt x="663" y="58"/>
                      <a:pt x="663" y="58"/>
                      <a:pt x="663" y="58"/>
                    </a:cubicBezTo>
                    <a:cubicBezTo>
                      <a:pt x="676" y="59"/>
                      <a:pt x="689" y="61"/>
                      <a:pt x="699" y="60"/>
                    </a:cubicBezTo>
                    <a:cubicBezTo>
                      <a:pt x="712" y="59"/>
                      <a:pt x="712" y="59"/>
                      <a:pt x="712" y="59"/>
                    </a:cubicBezTo>
                    <a:cubicBezTo>
                      <a:pt x="715" y="59"/>
                      <a:pt x="719" y="58"/>
                      <a:pt x="722" y="58"/>
                    </a:cubicBezTo>
                    <a:cubicBezTo>
                      <a:pt x="719" y="61"/>
                      <a:pt x="713" y="63"/>
                      <a:pt x="701" y="66"/>
                    </a:cubicBezTo>
                    <a:cubicBezTo>
                      <a:pt x="693" y="69"/>
                      <a:pt x="693" y="69"/>
                      <a:pt x="693" y="69"/>
                    </a:cubicBezTo>
                    <a:cubicBezTo>
                      <a:pt x="676" y="73"/>
                      <a:pt x="657" y="78"/>
                      <a:pt x="623" y="80"/>
                    </a:cubicBezTo>
                    <a:cubicBezTo>
                      <a:pt x="594" y="81"/>
                      <a:pt x="594" y="81"/>
                      <a:pt x="594" y="81"/>
                    </a:cubicBezTo>
                    <a:cubicBezTo>
                      <a:pt x="565" y="82"/>
                      <a:pt x="538" y="83"/>
                      <a:pt x="511" y="86"/>
                    </a:cubicBezTo>
                    <a:cubicBezTo>
                      <a:pt x="489" y="88"/>
                      <a:pt x="468" y="87"/>
                      <a:pt x="457" y="85"/>
                    </a:cubicBezTo>
                    <a:cubicBezTo>
                      <a:pt x="463" y="83"/>
                      <a:pt x="471" y="81"/>
                      <a:pt x="477" y="79"/>
                    </a:cubicBezTo>
                    <a:close/>
                    <a:moveTo>
                      <a:pt x="182" y="19"/>
                    </a:moveTo>
                    <a:cubicBezTo>
                      <a:pt x="191" y="19"/>
                      <a:pt x="201" y="19"/>
                      <a:pt x="210" y="19"/>
                    </a:cubicBezTo>
                    <a:cubicBezTo>
                      <a:pt x="236" y="18"/>
                      <a:pt x="236" y="18"/>
                      <a:pt x="236" y="18"/>
                    </a:cubicBezTo>
                    <a:cubicBezTo>
                      <a:pt x="256" y="18"/>
                      <a:pt x="295" y="26"/>
                      <a:pt x="322" y="31"/>
                    </a:cubicBezTo>
                    <a:cubicBezTo>
                      <a:pt x="344" y="36"/>
                      <a:pt x="344" y="36"/>
                      <a:pt x="344" y="36"/>
                    </a:cubicBezTo>
                    <a:cubicBezTo>
                      <a:pt x="351" y="37"/>
                      <a:pt x="358" y="38"/>
                      <a:pt x="363" y="40"/>
                    </a:cubicBezTo>
                    <a:cubicBezTo>
                      <a:pt x="362" y="40"/>
                      <a:pt x="362" y="40"/>
                      <a:pt x="361" y="40"/>
                    </a:cubicBezTo>
                    <a:cubicBezTo>
                      <a:pt x="339" y="39"/>
                      <a:pt x="339" y="39"/>
                      <a:pt x="339" y="39"/>
                    </a:cubicBezTo>
                    <a:cubicBezTo>
                      <a:pt x="323" y="38"/>
                      <a:pt x="323" y="38"/>
                      <a:pt x="323" y="38"/>
                    </a:cubicBezTo>
                    <a:cubicBezTo>
                      <a:pt x="307" y="38"/>
                      <a:pt x="296" y="38"/>
                      <a:pt x="264" y="35"/>
                    </a:cubicBezTo>
                    <a:cubicBezTo>
                      <a:pt x="222" y="30"/>
                      <a:pt x="203" y="26"/>
                      <a:pt x="182" y="19"/>
                    </a:cubicBezTo>
                    <a:close/>
                    <a:moveTo>
                      <a:pt x="215" y="70"/>
                    </a:moveTo>
                    <a:cubicBezTo>
                      <a:pt x="216" y="70"/>
                      <a:pt x="218" y="69"/>
                      <a:pt x="219" y="69"/>
                    </a:cubicBezTo>
                    <a:cubicBezTo>
                      <a:pt x="221" y="69"/>
                      <a:pt x="221" y="69"/>
                      <a:pt x="221" y="69"/>
                    </a:cubicBezTo>
                    <a:cubicBezTo>
                      <a:pt x="229" y="69"/>
                      <a:pt x="229" y="69"/>
                      <a:pt x="229" y="69"/>
                    </a:cubicBezTo>
                    <a:cubicBezTo>
                      <a:pt x="238" y="68"/>
                      <a:pt x="249" y="68"/>
                      <a:pt x="278" y="62"/>
                    </a:cubicBezTo>
                    <a:cubicBezTo>
                      <a:pt x="303" y="58"/>
                      <a:pt x="326" y="59"/>
                      <a:pt x="344" y="60"/>
                    </a:cubicBezTo>
                    <a:cubicBezTo>
                      <a:pt x="354" y="60"/>
                      <a:pt x="363" y="61"/>
                      <a:pt x="370" y="60"/>
                    </a:cubicBezTo>
                    <a:cubicBezTo>
                      <a:pt x="387" y="59"/>
                      <a:pt x="397" y="61"/>
                      <a:pt x="410" y="62"/>
                    </a:cubicBezTo>
                    <a:cubicBezTo>
                      <a:pt x="419" y="64"/>
                      <a:pt x="419" y="64"/>
                      <a:pt x="419" y="64"/>
                    </a:cubicBezTo>
                    <a:cubicBezTo>
                      <a:pt x="431" y="65"/>
                      <a:pt x="445" y="66"/>
                      <a:pt x="457" y="67"/>
                    </a:cubicBezTo>
                    <a:cubicBezTo>
                      <a:pt x="451" y="69"/>
                      <a:pt x="445" y="71"/>
                      <a:pt x="445" y="71"/>
                    </a:cubicBezTo>
                    <a:cubicBezTo>
                      <a:pt x="428" y="77"/>
                      <a:pt x="428" y="77"/>
                      <a:pt x="428" y="77"/>
                    </a:cubicBezTo>
                    <a:cubicBezTo>
                      <a:pt x="413" y="82"/>
                      <a:pt x="394" y="81"/>
                      <a:pt x="368" y="79"/>
                    </a:cubicBezTo>
                    <a:cubicBezTo>
                      <a:pt x="352" y="79"/>
                      <a:pt x="352" y="79"/>
                      <a:pt x="352" y="79"/>
                    </a:cubicBezTo>
                    <a:cubicBezTo>
                      <a:pt x="316" y="77"/>
                      <a:pt x="272" y="74"/>
                      <a:pt x="250" y="74"/>
                    </a:cubicBezTo>
                    <a:cubicBezTo>
                      <a:pt x="224" y="74"/>
                      <a:pt x="217" y="71"/>
                      <a:pt x="215" y="70"/>
                    </a:cubicBezTo>
                    <a:close/>
                    <a:moveTo>
                      <a:pt x="230" y="116"/>
                    </a:moveTo>
                    <a:cubicBezTo>
                      <a:pt x="229" y="116"/>
                      <a:pt x="229" y="116"/>
                      <a:pt x="229" y="116"/>
                    </a:cubicBezTo>
                    <a:cubicBezTo>
                      <a:pt x="221" y="114"/>
                      <a:pt x="221" y="114"/>
                      <a:pt x="221" y="114"/>
                    </a:cubicBezTo>
                    <a:cubicBezTo>
                      <a:pt x="218" y="113"/>
                      <a:pt x="214" y="112"/>
                      <a:pt x="211" y="111"/>
                    </a:cubicBezTo>
                    <a:cubicBezTo>
                      <a:pt x="222" y="109"/>
                      <a:pt x="237" y="106"/>
                      <a:pt x="248" y="104"/>
                    </a:cubicBezTo>
                    <a:cubicBezTo>
                      <a:pt x="261" y="102"/>
                      <a:pt x="271" y="100"/>
                      <a:pt x="277" y="99"/>
                    </a:cubicBezTo>
                    <a:cubicBezTo>
                      <a:pt x="287" y="96"/>
                      <a:pt x="317" y="97"/>
                      <a:pt x="344" y="97"/>
                    </a:cubicBezTo>
                    <a:cubicBezTo>
                      <a:pt x="371" y="97"/>
                      <a:pt x="371" y="97"/>
                      <a:pt x="371" y="97"/>
                    </a:cubicBezTo>
                    <a:cubicBezTo>
                      <a:pt x="405" y="97"/>
                      <a:pt x="451" y="103"/>
                      <a:pt x="472" y="106"/>
                    </a:cubicBezTo>
                    <a:cubicBezTo>
                      <a:pt x="490" y="110"/>
                      <a:pt x="504" y="119"/>
                      <a:pt x="507" y="124"/>
                    </a:cubicBezTo>
                    <a:cubicBezTo>
                      <a:pt x="505" y="125"/>
                      <a:pt x="500" y="125"/>
                      <a:pt x="489" y="124"/>
                    </a:cubicBezTo>
                    <a:cubicBezTo>
                      <a:pt x="472" y="124"/>
                      <a:pt x="472" y="124"/>
                      <a:pt x="472" y="124"/>
                    </a:cubicBezTo>
                    <a:cubicBezTo>
                      <a:pt x="441" y="123"/>
                      <a:pt x="441" y="123"/>
                      <a:pt x="441" y="123"/>
                    </a:cubicBezTo>
                    <a:cubicBezTo>
                      <a:pt x="422" y="122"/>
                      <a:pt x="400" y="121"/>
                      <a:pt x="368" y="121"/>
                    </a:cubicBezTo>
                    <a:cubicBezTo>
                      <a:pt x="328" y="121"/>
                      <a:pt x="328" y="121"/>
                      <a:pt x="328" y="121"/>
                    </a:cubicBezTo>
                    <a:cubicBezTo>
                      <a:pt x="306" y="121"/>
                      <a:pt x="294" y="121"/>
                      <a:pt x="278" y="122"/>
                    </a:cubicBezTo>
                    <a:cubicBezTo>
                      <a:pt x="257" y="124"/>
                      <a:pt x="247" y="121"/>
                      <a:pt x="230" y="116"/>
                    </a:cubicBezTo>
                    <a:close/>
                    <a:moveTo>
                      <a:pt x="113" y="147"/>
                    </a:moveTo>
                    <a:cubicBezTo>
                      <a:pt x="109" y="148"/>
                      <a:pt x="106" y="149"/>
                      <a:pt x="102" y="150"/>
                    </a:cubicBezTo>
                    <a:cubicBezTo>
                      <a:pt x="102" y="149"/>
                      <a:pt x="102" y="147"/>
                      <a:pt x="101" y="146"/>
                    </a:cubicBezTo>
                    <a:cubicBezTo>
                      <a:pt x="106" y="146"/>
                      <a:pt x="110" y="146"/>
                      <a:pt x="113" y="147"/>
                    </a:cubicBezTo>
                    <a:close/>
                    <a:moveTo>
                      <a:pt x="204" y="219"/>
                    </a:moveTo>
                    <a:cubicBezTo>
                      <a:pt x="170" y="214"/>
                      <a:pt x="170" y="214"/>
                      <a:pt x="170" y="214"/>
                    </a:cubicBezTo>
                    <a:cubicBezTo>
                      <a:pt x="149" y="211"/>
                      <a:pt x="128" y="209"/>
                      <a:pt x="111" y="205"/>
                    </a:cubicBezTo>
                    <a:cubicBezTo>
                      <a:pt x="98" y="201"/>
                      <a:pt x="75" y="196"/>
                      <a:pt x="74" y="192"/>
                    </a:cubicBezTo>
                    <a:cubicBezTo>
                      <a:pt x="74" y="191"/>
                      <a:pt x="74" y="190"/>
                      <a:pt x="75" y="188"/>
                    </a:cubicBezTo>
                    <a:cubicBezTo>
                      <a:pt x="76" y="188"/>
                      <a:pt x="76" y="188"/>
                      <a:pt x="76" y="188"/>
                    </a:cubicBezTo>
                    <a:cubicBezTo>
                      <a:pt x="76" y="188"/>
                      <a:pt x="76" y="188"/>
                      <a:pt x="76" y="188"/>
                    </a:cubicBezTo>
                    <a:cubicBezTo>
                      <a:pt x="85" y="173"/>
                      <a:pt x="104" y="162"/>
                      <a:pt x="125" y="159"/>
                    </a:cubicBezTo>
                    <a:cubicBezTo>
                      <a:pt x="144" y="157"/>
                      <a:pt x="160" y="157"/>
                      <a:pt x="178" y="158"/>
                    </a:cubicBezTo>
                    <a:cubicBezTo>
                      <a:pt x="197" y="159"/>
                      <a:pt x="197" y="159"/>
                      <a:pt x="197" y="159"/>
                    </a:cubicBezTo>
                    <a:cubicBezTo>
                      <a:pt x="215" y="160"/>
                      <a:pt x="222" y="162"/>
                      <a:pt x="233" y="166"/>
                    </a:cubicBezTo>
                    <a:cubicBezTo>
                      <a:pt x="248" y="170"/>
                      <a:pt x="248" y="170"/>
                      <a:pt x="248" y="170"/>
                    </a:cubicBezTo>
                    <a:cubicBezTo>
                      <a:pt x="265" y="175"/>
                      <a:pt x="277" y="176"/>
                      <a:pt x="294" y="178"/>
                    </a:cubicBezTo>
                    <a:cubicBezTo>
                      <a:pt x="314" y="181"/>
                      <a:pt x="314" y="181"/>
                      <a:pt x="314" y="181"/>
                    </a:cubicBezTo>
                    <a:cubicBezTo>
                      <a:pt x="344" y="185"/>
                      <a:pt x="343" y="187"/>
                      <a:pt x="342" y="193"/>
                    </a:cubicBezTo>
                    <a:cubicBezTo>
                      <a:pt x="342" y="200"/>
                      <a:pt x="338" y="205"/>
                      <a:pt x="303" y="211"/>
                    </a:cubicBezTo>
                    <a:cubicBezTo>
                      <a:pt x="274" y="216"/>
                      <a:pt x="230" y="223"/>
                      <a:pt x="204" y="219"/>
                    </a:cubicBezTo>
                    <a:close/>
                    <a:moveTo>
                      <a:pt x="257" y="232"/>
                    </a:moveTo>
                    <a:cubicBezTo>
                      <a:pt x="273" y="231"/>
                      <a:pt x="289" y="228"/>
                      <a:pt x="306" y="225"/>
                    </a:cubicBezTo>
                    <a:cubicBezTo>
                      <a:pt x="329" y="221"/>
                      <a:pt x="345" y="217"/>
                      <a:pt x="352" y="207"/>
                    </a:cubicBezTo>
                    <a:cubicBezTo>
                      <a:pt x="359" y="216"/>
                      <a:pt x="375" y="220"/>
                      <a:pt x="394" y="225"/>
                    </a:cubicBezTo>
                    <a:cubicBezTo>
                      <a:pt x="410" y="229"/>
                      <a:pt x="430" y="234"/>
                      <a:pt x="453" y="237"/>
                    </a:cubicBezTo>
                    <a:cubicBezTo>
                      <a:pt x="445" y="238"/>
                      <a:pt x="437" y="239"/>
                      <a:pt x="429" y="240"/>
                    </a:cubicBezTo>
                    <a:cubicBezTo>
                      <a:pt x="379" y="247"/>
                      <a:pt x="349" y="253"/>
                      <a:pt x="323" y="262"/>
                    </a:cubicBezTo>
                    <a:cubicBezTo>
                      <a:pt x="325" y="261"/>
                      <a:pt x="326" y="259"/>
                      <a:pt x="326" y="257"/>
                    </a:cubicBezTo>
                    <a:cubicBezTo>
                      <a:pt x="327" y="240"/>
                      <a:pt x="301" y="236"/>
                      <a:pt x="257" y="232"/>
                    </a:cubicBezTo>
                    <a:close/>
                    <a:moveTo>
                      <a:pt x="242" y="309"/>
                    </a:moveTo>
                    <a:cubicBezTo>
                      <a:pt x="244" y="308"/>
                      <a:pt x="244" y="308"/>
                      <a:pt x="244" y="308"/>
                    </a:cubicBezTo>
                    <a:cubicBezTo>
                      <a:pt x="256" y="304"/>
                      <a:pt x="283" y="296"/>
                      <a:pt x="312" y="282"/>
                    </a:cubicBezTo>
                    <a:cubicBezTo>
                      <a:pt x="341" y="269"/>
                      <a:pt x="371" y="262"/>
                      <a:pt x="431" y="254"/>
                    </a:cubicBezTo>
                    <a:cubicBezTo>
                      <a:pt x="481" y="247"/>
                      <a:pt x="530" y="253"/>
                      <a:pt x="565" y="258"/>
                    </a:cubicBezTo>
                    <a:cubicBezTo>
                      <a:pt x="581" y="260"/>
                      <a:pt x="581" y="260"/>
                      <a:pt x="581" y="260"/>
                    </a:cubicBezTo>
                    <a:cubicBezTo>
                      <a:pt x="637" y="267"/>
                      <a:pt x="651" y="273"/>
                      <a:pt x="654" y="276"/>
                    </a:cubicBezTo>
                    <a:cubicBezTo>
                      <a:pt x="652" y="282"/>
                      <a:pt x="638" y="288"/>
                      <a:pt x="615" y="300"/>
                    </a:cubicBezTo>
                    <a:cubicBezTo>
                      <a:pt x="585" y="314"/>
                      <a:pt x="585" y="314"/>
                      <a:pt x="585" y="314"/>
                    </a:cubicBezTo>
                    <a:cubicBezTo>
                      <a:pt x="527" y="343"/>
                      <a:pt x="427" y="324"/>
                      <a:pt x="398" y="317"/>
                    </a:cubicBezTo>
                    <a:cubicBezTo>
                      <a:pt x="352" y="307"/>
                      <a:pt x="332" y="308"/>
                      <a:pt x="306" y="309"/>
                    </a:cubicBezTo>
                    <a:cubicBezTo>
                      <a:pt x="286" y="310"/>
                      <a:pt x="286" y="310"/>
                      <a:pt x="286" y="310"/>
                    </a:cubicBezTo>
                    <a:cubicBezTo>
                      <a:pt x="285" y="310"/>
                      <a:pt x="285" y="310"/>
                      <a:pt x="285" y="310"/>
                    </a:cubicBezTo>
                    <a:cubicBezTo>
                      <a:pt x="266" y="310"/>
                      <a:pt x="248" y="311"/>
                      <a:pt x="242" y="309"/>
                    </a:cubicBezTo>
                    <a:cubicBezTo>
                      <a:pt x="242" y="309"/>
                      <a:pt x="242" y="309"/>
                      <a:pt x="242" y="309"/>
                    </a:cubicBezTo>
                    <a:close/>
                    <a:moveTo>
                      <a:pt x="240" y="306"/>
                    </a:moveTo>
                    <a:cubicBezTo>
                      <a:pt x="240" y="306"/>
                      <a:pt x="240" y="306"/>
                      <a:pt x="240" y="306"/>
                    </a:cubicBezTo>
                    <a:cubicBezTo>
                      <a:pt x="240" y="306"/>
                      <a:pt x="240" y="305"/>
                      <a:pt x="240" y="305"/>
                    </a:cubicBezTo>
                    <a:cubicBezTo>
                      <a:pt x="240" y="305"/>
                      <a:pt x="240" y="306"/>
                      <a:pt x="240" y="306"/>
                    </a:cubicBezTo>
                    <a:close/>
                    <a:moveTo>
                      <a:pt x="185" y="311"/>
                    </a:moveTo>
                    <a:cubicBezTo>
                      <a:pt x="210" y="305"/>
                      <a:pt x="210" y="305"/>
                      <a:pt x="210" y="305"/>
                    </a:cubicBezTo>
                    <a:cubicBezTo>
                      <a:pt x="213" y="305"/>
                      <a:pt x="219" y="303"/>
                      <a:pt x="227" y="301"/>
                    </a:cubicBezTo>
                    <a:cubicBezTo>
                      <a:pt x="226" y="303"/>
                      <a:pt x="225" y="305"/>
                      <a:pt x="226" y="307"/>
                    </a:cubicBezTo>
                    <a:cubicBezTo>
                      <a:pt x="226" y="308"/>
                      <a:pt x="226" y="308"/>
                      <a:pt x="226" y="308"/>
                    </a:cubicBezTo>
                    <a:cubicBezTo>
                      <a:pt x="226" y="309"/>
                      <a:pt x="226" y="309"/>
                      <a:pt x="226" y="309"/>
                    </a:cubicBezTo>
                    <a:cubicBezTo>
                      <a:pt x="226" y="312"/>
                      <a:pt x="227" y="315"/>
                      <a:pt x="228" y="317"/>
                    </a:cubicBezTo>
                    <a:cubicBezTo>
                      <a:pt x="212" y="315"/>
                      <a:pt x="212" y="315"/>
                      <a:pt x="212" y="315"/>
                    </a:cubicBezTo>
                    <a:cubicBezTo>
                      <a:pt x="192" y="314"/>
                      <a:pt x="178" y="314"/>
                      <a:pt x="167" y="315"/>
                    </a:cubicBezTo>
                    <a:cubicBezTo>
                      <a:pt x="173" y="313"/>
                      <a:pt x="180" y="312"/>
                      <a:pt x="185" y="311"/>
                    </a:cubicBezTo>
                    <a:close/>
                    <a:moveTo>
                      <a:pt x="382" y="366"/>
                    </a:moveTo>
                    <a:cubicBezTo>
                      <a:pt x="355" y="367"/>
                      <a:pt x="355" y="367"/>
                      <a:pt x="355" y="367"/>
                    </a:cubicBezTo>
                    <a:cubicBezTo>
                      <a:pt x="327" y="367"/>
                      <a:pt x="291" y="368"/>
                      <a:pt x="270" y="377"/>
                    </a:cubicBezTo>
                    <a:cubicBezTo>
                      <a:pt x="258" y="382"/>
                      <a:pt x="258" y="382"/>
                      <a:pt x="258" y="382"/>
                    </a:cubicBezTo>
                    <a:cubicBezTo>
                      <a:pt x="237" y="390"/>
                      <a:pt x="219" y="398"/>
                      <a:pt x="190" y="400"/>
                    </a:cubicBezTo>
                    <a:cubicBezTo>
                      <a:pt x="156" y="403"/>
                      <a:pt x="86" y="385"/>
                      <a:pt x="66" y="371"/>
                    </a:cubicBezTo>
                    <a:cubicBezTo>
                      <a:pt x="58" y="365"/>
                      <a:pt x="42" y="355"/>
                      <a:pt x="37" y="349"/>
                    </a:cubicBezTo>
                    <a:cubicBezTo>
                      <a:pt x="50" y="344"/>
                      <a:pt x="67" y="343"/>
                      <a:pt x="85" y="341"/>
                    </a:cubicBezTo>
                    <a:cubicBezTo>
                      <a:pt x="99" y="340"/>
                      <a:pt x="114" y="339"/>
                      <a:pt x="127" y="337"/>
                    </a:cubicBezTo>
                    <a:cubicBezTo>
                      <a:pt x="142" y="334"/>
                      <a:pt x="142" y="334"/>
                      <a:pt x="142" y="334"/>
                    </a:cubicBezTo>
                    <a:cubicBezTo>
                      <a:pt x="164" y="329"/>
                      <a:pt x="176" y="327"/>
                      <a:pt x="211" y="329"/>
                    </a:cubicBezTo>
                    <a:cubicBezTo>
                      <a:pt x="241" y="332"/>
                      <a:pt x="241" y="332"/>
                      <a:pt x="241" y="332"/>
                    </a:cubicBezTo>
                    <a:cubicBezTo>
                      <a:pt x="272" y="334"/>
                      <a:pt x="301" y="337"/>
                      <a:pt x="334" y="340"/>
                    </a:cubicBezTo>
                    <a:cubicBezTo>
                      <a:pt x="390" y="346"/>
                      <a:pt x="421" y="352"/>
                      <a:pt x="426" y="358"/>
                    </a:cubicBezTo>
                    <a:cubicBezTo>
                      <a:pt x="426" y="358"/>
                      <a:pt x="426" y="358"/>
                      <a:pt x="426" y="358"/>
                    </a:cubicBezTo>
                    <a:cubicBezTo>
                      <a:pt x="421" y="364"/>
                      <a:pt x="394" y="365"/>
                      <a:pt x="382" y="366"/>
                    </a:cubicBezTo>
                    <a:close/>
                    <a:moveTo>
                      <a:pt x="571" y="447"/>
                    </a:moveTo>
                    <a:cubicBezTo>
                      <a:pt x="533" y="465"/>
                      <a:pt x="481" y="456"/>
                      <a:pt x="439" y="449"/>
                    </a:cubicBezTo>
                    <a:cubicBezTo>
                      <a:pt x="427" y="447"/>
                      <a:pt x="427" y="447"/>
                      <a:pt x="427" y="447"/>
                    </a:cubicBezTo>
                    <a:cubicBezTo>
                      <a:pt x="388" y="440"/>
                      <a:pt x="338" y="435"/>
                      <a:pt x="291" y="433"/>
                    </a:cubicBezTo>
                    <a:cubicBezTo>
                      <a:pt x="275" y="433"/>
                      <a:pt x="264" y="433"/>
                      <a:pt x="255" y="433"/>
                    </a:cubicBezTo>
                    <a:cubicBezTo>
                      <a:pt x="253" y="433"/>
                      <a:pt x="250" y="433"/>
                      <a:pt x="248" y="433"/>
                    </a:cubicBezTo>
                    <a:cubicBezTo>
                      <a:pt x="266" y="424"/>
                      <a:pt x="318" y="411"/>
                      <a:pt x="342" y="405"/>
                    </a:cubicBezTo>
                    <a:cubicBezTo>
                      <a:pt x="358" y="402"/>
                      <a:pt x="358" y="402"/>
                      <a:pt x="358" y="402"/>
                    </a:cubicBezTo>
                    <a:cubicBezTo>
                      <a:pt x="403" y="391"/>
                      <a:pt x="431" y="385"/>
                      <a:pt x="461" y="384"/>
                    </a:cubicBezTo>
                    <a:cubicBezTo>
                      <a:pt x="480" y="384"/>
                      <a:pt x="508" y="392"/>
                      <a:pt x="530" y="399"/>
                    </a:cubicBezTo>
                    <a:cubicBezTo>
                      <a:pt x="544" y="404"/>
                      <a:pt x="557" y="408"/>
                      <a:pt x="566" y="409"/>
                    </a:cubicBezTo>
                    <a:cubicBezTo>
                      <a:pt x="586" y="412"/>
                      <a:pt x="606" y="419"/>
                      <a:pt x="611" y="423"/>
                    </a:cubicBezTo>
                    <a:cubicBezTo>
                      <a:pt x="610" y="426"/>
                      <a:pt x="604" y="432"/>
                      <a:pt x="571" y="447"/>
                    </a:cubicBezTo>
                    <a:close/>
                    <a:moveTo>
                      <a:pt x="626" y="418"/>
                    </a:moveTo>
                    <a:cubicBezTo>
                      <a:pt x="626" y="419"/>
                      <a:pt x="625" y="419"/>
                      <a:pt x="625" y="420"/>
                    </a:cubicBezTo>
                    <a:cubicBezTo>
                      <a:pt x="621" y="403"/>
                      <a:pt x="569" y="395"/>
                      <a:pt x="568" y="395"/>
                    </a:cubicBezTo>
                    <a:cubicBezTo>
                      <a:pt x="560" y="394"/>
                      <a:pt x="548" y="390"/>
                      <a:pt x="534" y="386"/>
                    </a:cubicBezTo>
                    <a:cubicBezTo>
                      <a:pt x="530" y="384"/>
                      <a:pt x="525" y="383"/>
                      <a:pt x="520" y="381"/>
                    </a:cubicBezTo>
                    <a:cubicBezTo>
                      <a:pt x="526" y="382"/>
                      <a:pt x="532" y="383"/>
                      <a:pt x="540" y="384"/>
                    </a:cubicBezTo>
                    <a:cubicBezTo>
                      <a:pt x="550" y="385"/>
                      <a:pt x="560" y="387"/>
                      <a:pt x="572" y="390"/>
                    </a:cubicBezTo>
                    <a:cubicBezTo>
                      <a:pt x="594" y="395"/>
                      <a:pt x="621" y="401"/>
                      <a:pt x="658" y="402"/>
                    </a:cubicBezTo>
                    <a:cubicBezTo>
                      <a:pt x="676" y="402"/>
                      <a:pt x="691" y="404"/>
                      <a:pt x="704" y="405"/>
                    </a:cubicBezTo>
                    <a:cubicBezTo>
                      <a:pt x="712" y="406"/>
                      <a:pt x="720" y="406"/>
                      <a:pt x="729" y="407"/>
                    </a:cubicBezTo>
                    <a:cubicBezTo>
                      <a:pt x="701" y="410"/>
                      <a:pt x="678" y="411"/>
                      <a:pt x="666" y="411"/>
                    </a:cubicBezTo>
                    <a:cubicBezTo>
                      <a:pt x="642" y="410"/>
                      <a:pt x="631" y="412"/>
                      <a:pt x="626" y="418"/>
                    </a:cubicBezTo>
                    <a:close/>
                    <a:moveTo>
                      <a:pt x="981" y="400"/>
                    </a:moveTo>
                    <a:cubicBezTo>
                      <a:pt x="996" y="404"/>
                      <a:pt x="996" y="404"/>
                      <a:pt x="996" y="404"/>
                    </a:cubicBezTo>
                    <a:cubicBezTo>
                      <a:pt x="999" y="405"/>
                      <a:pt x="1002" y="406"/>
                      <a:pt x="1005" y="407"/>
                    </a:cubicBezTo>
                    <a:cubicBezTo>
                      <a:pt x="1002" y="409"/>
                      <a:pt x="1000" y="410"/>
                      <a:pt x="997" y="412"/>
                    </a:cubicBezTo>
                    <a:cubicBezTo>
                      <a:pt x="990" y="415"/>
                      <a:pt x="982" y="419"/>
                      <a:pt x="969" y="434"/>
                    </a:cubicBezTo>
                    <a:cubicBezTo>
                      <a:pt x="964" y="440"/>
                      <a:pt x="964" y="440"/>
                      <a:pt x="964" y="440"/>
                    </a:cubicBezTo>
                    <a:cubicBezTo>
                      <a:pt x="951" y="457"/>
                      <a:pt x="942" y="468"/>
                      <a:pt x="907" y="470"/>
                    </a:cubicBezTo>
                    <a:cubicBezTo>
                      <a:pt x="882" y="471"/>
                      <a:pt x="832" y="463"/>
                      <a:pt x="788" y="456"/>
                    </a:cubicBezTo>
                    <a:cubicBezTo>
                      <a:pt x="760" y="452"/>
                      <a:pt x="733" y="447"/>
                      <a:pt x="714" y="446"/>
                    </a:cubicBezTo>
                    <a:cubicBezTo>
                      <a:pt x="686" y="444"/>
                      <a:pt x="686" y="444"/>
                      <a:pt x="686" y="444"/>
                    </a:cubicBezTo>
                    <a:cubicBezTo>
                      <a:pt x="651" y="442"/>
                      <a:pt x="638" y="440"/>
                      <a:pt x="638" y="428"/>
                    </a:cubicBezTo>
                    <a:cubicBezTo>
                      <a:pt x="638" y="428"/>
                      <a:pt x="638" y="427"/>
                      <a:pt x="638" y="427"/>
                    </a:cubicBezTo>
                    <a:cubicBezTo>
                      <a:pt x="638" y="427"/>
                      <a:pt x="638" y="427"/>
                      <a:pt x="638" y="427"/>
                    </a:cubicBezTo>
                    <a:cubicBezTo>
                      <a:pt x="640" y="426"/>
                      <a:pt x="646" y="424"/>
                      <a:pt x="665" y="425"/>
                    </a:cubicBezTo>
                    <a:cubicBezTo>
                      <a:pt x="690" y="426"/>
                      <a:pt x="743" y="420"/>
                      <a:pt x="785" y="413"/>
                    </a:cubicBezTo>
                    <a:cubicBezTo>
                      <a:pt x="807" y="410"/>
                      <a:pt x="807" y="410"/>
                      <a:pt x="807" y="410"/>
                    </a:cubicBezTo>
                    <a:cubicBezTo>
                      <a:pt x="840" y="405"/>
                      <a:pt x="863" y="402"/>
                      <a:pt x="891" y="393"/>
                    </a:cubicBezTo>
                    <a:cubicBezTo>
                      <a:pt x="924" y="382"/>
                      <a:pt x="962" y="393"/>
                      <a:pt x="981" y="400"/>
                    </a:cubicBezTo>
                    <a:close/>
                    <a:moveTo>
                      <a:pt x="910" y="341"/>
                    </a:moveTo>
                    <a:cubicBezTo>
                      <a:pt x="910" y="341"/>
                      <a:pt x="910" y="341"/>
                      <a:pt x="910" y="341"/>
                    </a:cubicBezTo>
                    <a:cubicBezTo>
                      <a:pt x="911" y="338"/>
                      <a:pt x="911" y="338"/>
                      <a:pt x="911" y="338"/>
                    </a:cubicBezTo>
                    <a:cubicBezTo>
                      <a:pt x="912" y="337"/>
                      <a:pt x="915" y="337"/>
                      <a:pt x="917" y="337"/>
                    </a:cubicBezTo>
                    <a:cubicBezTo>
                      <a:pt x="929" y="335"/>
                      <a:pt x="929" y="335"/>
                      <a:pt x="929" y="335"/>
                    </a:cubicBezTo>
                    <a:cubicBezTo>
                      <a:pt x="952" y="330"/>
                      <a:pt x="952" y="330"/>
                      <a:pt x="952" y="330"/>
                    </a:cubicBezTo>
                    <a:cubicBezTo>
                      <a:pt x="971" y="327"/>
                      <a:pt x="997" y="323"/>
                      <a:pt x="1024" y="316"/>
                    </a:cubicBezTo>
                    <a:cubicBezTo>
                      <a:pt x="1061" y="307"/>
                      <a:pt x="1087" y="306"/>
                      <a:pt x="1130" y="325"/>
                    </a:cubicBezTo>
                    <a:cubicBezTo>
                      <a:pt x="1149" y="334"/>
                      <a:pt x="1173" y="344"/>
                      <a:pt x="1203" y="355"/>
                    </a:cubicBezTo>
                    <a:cubicBezTo>
                      <a:pt x="1209" y="357"/>
                      <a:pt x="1209" y="357"/>
                      <a:pt x="1209" y="357"/>
                    </a:cubicBezTo>
                    <a:cubicBezTo>
                      <a:pt x="1215" y="359"/>
                      <a:pt x="1223" y="362"/>
                      <a:pt x="1226" y="364"/>
                    </a:cubicBezTo>
                    <a:cubicBezTo>
                      <a:pt x="1220" y="372"/>
                      <a:pt x="1184" y="384"/>
                      <a:pt x="1135" y="392"/>
                    </a:cubicBezTo>
                    <a:cubicBezTo>
                      <a:pt x="1107" y="397"/>
                      <a:pt x="1050" y="384"/>
                      <a:pt x="1004" y="374"/>
                    </a:cubicBezTo>
                    <a:cubicBezTo>
                      <a:pt x="973" y="367"/>
                      <a:pt x="973" y="367"/>
                      <a:pt x="973" y="367"/>
                    </a:cubicBezTo>
                    <a:cubicBezTo>
                      <a:pt x="963" y="365"/>
                      <a:pt x="963" y="365"/>
                      <a:pt x="963" y="365"/>
                    </a:cubicBezTo>
                    <a:cubicBezTo>
                      <a:pt x="919" y="356"/>
                      <a:pt x="909" y="353"/>
                      <a:pt x="910" y="341"/>
                    </a:cubicBezTo>
                    <a:close/>
                    <a:moveTo>
                      <a:pt x="903" y="368"/>
                    </a:moveTo>
                    <a:cubicBezTo>
                      <a:pt x="905" y="367"/>
                      <a:pt x="906" y="365"/>
                      <a:pt x="907" y="363"/>
                    </a:cubicBezTo>
                    <a:cubicBezTo>
                      <a:pt x="915" y="369"/>
                      <a:pt x="929" y="372"/>
                      <a:pt x="948" y="376"/>
                    </a:cubicBezTo>
                    <a:cubicBezTo>
                      <a:pt x="929" y="373"/>
                      <a:pt x="907" y="373"/>
                      <a:pt x="887" y="379"/>
                    </a:cubicBezTo>
                    <a:cubicBezTo>
                      <a:pt x="871" y="384"/>
                      <a:pt x="858" y="387"/>
                      <a:pt x="843" y="390"/>
                    </a:cubicBezTo>
                    <a:cubicBezTo>
                      <a:pt x="849" y="388"/>
                      <a:pt x="855" y="386"/>
                      <a:pt x="861" y="384"/>
                    </a:cubicBezTo>
                    <a:cubicBezTo>
                      <a:pt x="870" y="381"/>
                      <a:pt x="870" y="381"/>
                      <a:pt x="870" y="381"/>
                    </a:cubicBezTo>
                    <a:cubicBezTo>
                      <a:pt x="890" y="375"/>
                      <a:pt x="898" y="372"/>
                      <a:pt x="903" y="368"/>
                    </a:cubicBezTo>
                    <a:close/>
                    <a:moveTo>
                      <a:pt x="837" y="350"/>
                    </a:moveTo>
                    <a:cubicBezTo>
                      <a:pt x="852" y="355"/>
                      <a:pt x="866" y="359"/>
                      <a:pt x="873" y="361"/>
                    </a:cubicBezTo>
                    <a:cubicBezTo>
                      <a:pt x="873" y="361"/>
                      <a:pt x="881" y="362"/>
                      <a:pt x="882" y="362"/>
                    </a:cubicBezTo>
                    <a:cubicBezTo>
                      <a:pt x="877" y="364"/>
                      <a:pt x="872" y="366"/>
                      <a:pt x="866" y="368"/>
                    </a:cubicBezTo>
                    <a:cubicBezTo>
                      <a:pt x="857" y="370"/>
                      <a:pt x="857" y="370"/>
                      <a:pt x="857" y="370"/>
                    </a:cubicBezTo>
                    <a:cubicBezTo>
                      <a:pt x="837" y="377"/>
                      <a:pt x="826" y="380"/>
                      <a:pt x="782" y="389"/>
                    </a:cubicBezTo>
                    <a:cubicBezTo>
                      <a:pt x="751" y="394"/>
                      <a:pt x="732" y="393"/>
                      <a:pt x="705" y="391"/>
                    </a:cubicBezTo>
                    <a:cubicBezTo>
                      <a:pt x="692" y="389"/>
                      <a:pt x="677" y="388"/>
                      <a:pt x="659" y="388"/>
                    </a:cubicBezTo>
                    <a:cubicBezTo>
                      <a:pt x="622" y="386"/>
                      <a:pt x="597" y="381"/>
                      <a:pt x="575" y="376"/>
                    </a:cubicBezTo>
                    <a:cubicBezTo>
                      <a:pt x="563" y="373"/>
                      <a:pt x="553" y="371"/>
                      <a:pt x="542" y="370"/>
                    </a:cubicBezTo>
                    <a:cubicBezTo>
                      <a:pt x="529" y="368"/>
                      <a:pt x="512" y="366"/>
                      <a:pt x="510" y="363"/>
                    </a:cubicBezTo>
                    <a:cubicBezTo>
                      <a:pt x="510" y="363"/>
                      <a:pt x="510" y="363"/>
                      <a:pt x="510" y="363"/>
                    </a:cubicBezTo>
                    <a:cubicBezTo>
                      <a:pt x="513" y="362"/>
                      <a:pt x="522" y="361"/>
                      <a:pt x="530" y="360"/>
                    </a:cubicBezTo>
                    <a:cubicBezTo>
                      <a:pt x="544" y="359"/>
                      <a:pt x="561" y="357"/>
                      <a:pt x="578" y="352"/>
                    </a:cubicBezTo>
                    <a:cubicBezTo>
                      <a:pt x="593" y="347"/>
                      <a:pt x="606" y="341"/>
                      <a:pt x="618" y="335"/>
                    </a:cubicBezTo>
                    <a:cubicBezTo>
                      <a:pt x="634" y="327"/>
                      <a:pt x="650" y="320"/>
                      <a:pt x="670" y="316"/>
                    </a:cubicBezTo>
                    <a:cubicBezTo>
                      <a:pt x="695" y="311"/>
                      <a:pt x="724" y="319"/>
                      <a:pt x="749" y="326"/>
                    </a:cubicBezTo>
                    <a:cubicBezTo>
                      <a:pt x="774" y="333"/>
                      <a:pt x="774" y="333"/>
                      <a:pt x="774" y="333"/>
                    </a:cubicBezTo>
                    <a:cubicBezTo>
                      <a:pt x="792" y="337"/>
                      <a:pt x="816" y="344"/>
                      <a:pt x="837" y="350"/>
                    </a:cubicBezTo>
                    <a:close/>
                    <a:moveTo>
                      <a:pt x="980" y="263"/>
                    </a:moveTo>
                    <a:cubicBezTo>
                      <a:pt x="1001" y="269"/>
                      <a:pt x="1015" y="278"/>
                      <a:pt x="1021" y="283"/>
                    </a:cubicBezTo>
                    <a:cubicBezTo>
                      <a:pt x="1015" y="286"/>
                      <a:pt x="997" y="290"/>
                      <a:pt x="952" y="292"/>
                    </a:cubicBezTo>
                    <a:cubicBezTo>
                      <a:pt x="929" y="294"/>
                      <a:pt x="911" y="298"/>
                      <a:pt x="893" y="302"/>
                    </a:cubicBezTo>
                    <a:cubicBezTo>
                      <a:pt x="874" y="306"/>
                      <a:pt x="855" y="310"/>
                      <a:pt x="830" y="311"/>
                    </a:cubicBezTo>
                    <a:cubicBezTo>
                      <a:pt x="782" y="312"/>
                      <a:pt x="752" y="298"/>
                      <a:pt x="717" y="279"/>
                    </a:cubicBezTo>
                    <a:cubicBezTo>
                      <a:pt x="686" y="262"/>
                      <a:pt x="669" y="252"/>
                      <a:pt x="669" y="242"/>
                    </a:cubicBezTo>
                    <a:cubicBezTo>
                      <a:pt x="669" y="242"/>
                      <a:pt x="669" y="241"/>
                      <a:pt x="669" y="241"/>
                    </a:cubicBezTo>
                    <a:cubicBezTo>
                      <a:pt x="676" y="238"/>
                      <a:pt x="706" y="238"/>
                      <a:pt x="734" y="246"/>
                    </a:cubicBezTo>
                    <a:cubicBezTo>
                      <a:pt x="764" y="254"/>
                      <a:pt x="808" y="252"/>
                      <a:pt x="860" y="249"/>
                    </a:cubicBezTo>
                    <a:cubicBezTo>
                      <a:pt x="864" y="249"/>
                      <a:pt x="864" y="249"/>
                      <a:pt x="864" y="249"/>
                    </a:cubicBezTo>
                    <a:cubicBezTo>
                      <a:pt x="906" y="247"/>
                      <a:pt x="944" y="251"/>
                      <a:pt x="980" y="263"/>
                    </a:cubicBezTo>
                    <a:close/>
                    <a:moveTo>
                      <a:pt x="881" y="218"/>
                    </a:moveTo>
                    <a:cubicBezTo>
                      <a:pt x="872" y="228"/>
                      <a:pt x="836" y="226"/>
                      <a:pt x="797" y="225"/>
                    </a:cubicBezTo>
                    <a:cubicBezTo>
                      <a:pt x="776" y="224"/>
                      <a:pt x="776" y="224"/>
                      <a:pt x="776" y="224"/>
                    </a:cubicBezTo>
                    <a:cubicBezTo>
                      <a:pt x="743" y="222"/>
                      <a:pt x="721" y="218"/>
                      <a:pt x="701" y="215"/>
                    </a:cubicBezTo>
                    <a:cubicBezTo>
                      <a:pt x="689" y="213"/>
                      <a:pt x="679" y="211"/>
                      <a:pt x="668" y="210"/>
                    </a:cubicBezTo>
                    <a:cubicBezTo>
                      <a:pt x="642" y="208"/>
                      <a:pt x="642" y="206"/>
                      <a:pt x="642" y="197"/>
                    </a:cubicBezTo>
                    <a:cubicBezTo>
                      <a:pt x="642" y="192"/>
                      <a:pt x="644" y="190"/>
                      <a:pt x="663" y="187"/>
                    </a:cubicBezTo>
                    <a:cubicBezTo>
                      <a:pt x="676" y="185"/>
                      <a:pt x="694" y="183"/>
                      <a:pt x="718" y="181"/>
                    </a:cubicBezTo>
                    <a:cubicBezTo>
                      <a:pt x="740" y="179"/>
                      <a:pt x="740" y="179"/>
                      <a:pt x="740" y="179"/>
                    </a:cubicBezTo>
                    <a:cubicBezTo>
                      <a:pt x="761" y="177"/>
                      <a:pt x="761" y="177"/>
                      <a:pt x="761" y="177"/>
                    </a:cubicBezTo>
                    <a:cubicBezTo>
                      <a:pt x="782" y="175"/>
                      <a:pt x="796" y="173"/>
                      <a:pt x="820" y="170"/>
                    </a:cubicBezTo>
                    <a:cubicBezTo>
                      <a:pt x="845" y="166"/>
                      <a:pt x="863" y="176"/>
                      <a:pt x="875" y="183"/>
                    </a:cubicBezTo>
                    <a:cubicBezTo>
                      <a:pt x="878" y="185"/>
                      <a:pt x="878" y="185"/>
                      <a:pt x="878" y="185"/>
                    </a:cubicBezTo>
                    <a:cubicBezTo>
                      <a:pt x="882" y="187"/>
                      <a:pt x="885" y="193"/>
                      <a:pt x="886" y="199"/>
                    </a:cubicBezTo>
                    <a:cubicBezTo>
                      <a:pt x="888" y="206"/>
                      <a:pt x="886" y="213"/>
                      <a:pt x="881" y="218"/>
                    </a:cubicBezTo>
                    <a:close/>
                    <a:moveTo>
                      <a:pt x="893" y="179"/>
                    </a:moveTo>
                    <a:cubicBezTo>
                      <a:pt x="891" y="177"/>
                      <a:pt x="888" y="175"/>
                      <a:pt x="886" y="173"/>
                    </a:cubicBezTo>
                    <a:cubicBezTo>
                      <a:pt x="904" y="174"/>
                      <a:pt x="904" y="174"/>
                      <a:pt x="904" y="174"/>
                    </a:cubicBezTo>
                    <a:cubicBezTo>
                      <a:pt x="904" y="174"/>
                      <a:pt x="904" y="174"/>
                      <a:pt x="904" y="174"/>
                    </a:cubicBezTo>
                    <a:cubicBezTo>
                      <a:pt x="899" y="175"/>
                      <a:pt x="896" y="177"/>
                      <a:pt x="893" y="179"/>
                    </a:cubicBezTo>
                    <a:close/>
                    <a:moveTo>
                      <a:pt x="1171" y="206"/>
                    </a:moveTo>
                    <a:cubicBezTo>
                      <a:pt x="1155" y="213"/>
                      <a:pt x="1113" y="210"/>
                      <a:pt x="1070" y="207"/>
                    </a:cubicBezTo>
                    <a:cubicBezTo>
                      <a:pt x="1038" y="204"/>
                      <a:pt x="1006" y="204"/>
                      <a:pt x="980" y="204"/>
                    </a:cubicBezTo>
                    <a:cubicBezTo>
                      <a:pt x="966" y="204"/>
                      <a:pt x="955" y="204"/>
                      <a:pt x="947" y="203"/>
                    </a:cubicBezTo>
                    <a:cubicBezTo>
                      <a:pt x="920" y="201"/>
                      <a:pt x="907" y="196"/>
                      <a:pt x="903" y="192"/>
                    </a:cubicBezTo>
                    <a:cubicBezTo>
                      <a:pt x="903" y="191"/>
                      <a:pt x="902" y="191"/>
                      <a:pt x="902" y="190"/>
                    </a:cubicBezTo>
                    <a:cubicBezTo>
                      <a:pt x="908" y="184"/>
                      <a:pt x="951" y="180"/>
                      <a:pt x="966" y="178"/>
                    </a:cubicBezTo>
                    <a:cubicBezTo>
                      <a:pt x="967" y="178"/>
                      <a:pt x="967" y="178"/>
                      <a:pt x="967" y="178"/>
                    </a:cubicBezTo>
                    <a:cubicBezTo>
                      <a:pt x="995" y="175"/>
                      <a:pt x="1034" y="170"/>
                      <a:pt x="1045" y="168"/>
                    </a:cubicBezTo>
                    <a:cubicBezTo>
                      <a:pt x="1053" y="166"/>
                      <a:pt x="1103" y="173"/>
                      <a:pt x="1142" y="180"/>
                    </a:cubicBezTo>
                    <a:cubicBezTo>
                      <a:pt x="1171" y="185"/>
                      <a:pt x="1181" y="193"/>
                      <a:pt x="1183" y="196"/>
                    </a:cubicBezTo>
                    <a:cubicBezTo>
                      <a:pt x="1183" y="198"/>
                      <a:pt x="1181" y="200"/>
                      <a:pt x="1171" y="206"/>
                    </a:cubicBezTo>
                    <a:close/>
                    <a:moveTo>
                      <a:pt x="1193" y="185"/>
                    </a:moveTo>
                    <a:cubicBezTo>
                      <a:pt x="1193" y="185"/>
                      <a:pt x="1193" y="185"/>
                      <a:pt x="1193" y="185"/>
                    </a:cubicBezTo>
                    <a:cubicBezTo>
                      <a:pt x="1193" y="185"/>
                      <a:pt x="1193" y="185"/>
                      <a:pt x="1194" y="185"/>
                    </a:cubicBezTo>
                    <a:cubicBezTo>
                      <a:pt x="1193" y="185"/>
                      <a:pt x="1193" y="185"/>
                      <a:pt x="1193" y="185"/>
                    </a:cubicBezTo>
                    <a:close/>
                    <a:moveTo>
                      <a:pt x="1327" y="155"/>
                    </a:moveTo>
                    <a:cubicBezTo>
                      <a:pt x="1329" y="158"/>
                      <a:pt x="1331" y="160"/>
                      <a:pt x="1333" y="162"/>
                    </a:cubicBezTo>
                    <a:cubicBezTo>
                      <a:pt x="1329" y="162"/>
                      <a:pt x="1324" y="161"/>
                      <a:pt x="1320" y="162"/>
                    </a:cubicBezTo>
                    <a:cubicBezTo>
                      <a:pt x="1323" y="159"/>
                      <a:pt x="1325" y="157"/>
                      <a:pt x="1327" y="155"/>
                    </a:cubicBezTo>
                    <a:close/>
                    <a:moveTo>
                      <a:pt x="1211" y="128"/>
                    </a:moveTo>
                    <a:cubicBezTo>
                      <a:pt x="1242" y="129"/>
                      <a:pt x="1242" y="129"/>
                      <a:pt x="1242" y="129"/>
                    </a:cubicBezTo>
                    <a:cubicBezTo>
                      <a:pt x="1284" y="130"/>
                      <a:pt x="1284" y="130"/>
                      <a:pt x="1284" y="130"/>
                    </a:cubicBezTo>
                    <a:cubicBezTo>
                      <a:pt x="1305" y="131"/>
                      <a:pt x="1317" y="136"/>
                      <a:pt x="1317" y="140"/>
                    </a:cubicBezTo>
                    <a:cubicBezTo>
                      <a:pt x="1317" y="147"/>
                      <a:pt x="1317" y="148"/>
                      <a:pt x="1299" y="156"/>
                    </a:cubicBezTo>
                    <a:cubicBezTo>
                      <a:pt x="1285" y="163"/>
                      <a:pt x="1267" y="165"/>
                      <a:pt x="1245" y="168"/>
                    </a:cubicBezTo>
                    <a:cubicBezTo>
                      <a:pt x="1226" y="170"/>
                      <a:pt x="1226" y="170"/>
                      <a:pt x="1226" y="170"/>
                    </a:cubicBezTo>
                    <a:cubicBezTo>
                      <a:pt x="1205" y="173"/>
                      <a:pt x="1196" y="171"/>
                      <a:pt x="1176" y="167"/>
                    </a:cubicBezTo>
                    <a:cubicBezTo>
                      <a:pt x="1158" y="163"/>
                      <a:pt x="1158" y="163"/>
                      <a:pt x="1158" y="163"/>
                    </a:cubicBezTo>
                    <a:cubicBezTo>
                      <a:pt x="1143" y="161"/>
                      <a:pt x="1128" y="159"/>
                      <a:pt x="1115" y="157"/>
                    </a:cubicBezTo>
                    <a:cubicBezTo>
                      <a:pt x="1098" y="155"/>
                      <a:pt x="1084" y="153"/>
                      <a:pt x="1073" y="150"/>
                    </a:cubicBezTo>
                    <a:cubicBezTo>
                      <a:pt x="1062" y="147"/>
                      <a:pt x="1058" y="139"/>
                      <a:pt x="1057" y="136"/>
                    </a:cubicBezTo>
                    <a:cubicBezTo>
                      <a:pt x="1056" y="134"/>
                      <a:pt x="1055" y="132"/>
                      <a:pt x="1055" y="131"/>
                    </a:cubicBezTo>
                    <a:cubicBezTo>
                      <a:pt x="1055" y="130"/>
                      <a:pt x="1055" y="130"/>
                      <a:pt x="1055" y="130"/>
                    </a:cubicBezTo>
                    <a:cubicBezTo>
                      <a:pt x="1064" y="125"/>
                      <a:pt x="1108" y="127"/>
                      <a:pt x="1129" y="127"/>
                    </a:cubicBezTo>
                    <a:cubicBezTo>
                      <a:pt x="1154" y="128"/>
                      <a:pt x="1154" y="128"/>
                      <a:pt x="1154" y="128"/>
                    </a:cubicBezTo>
                    <a:lnTo>
                      <a:pt x="1211" y="128"/>
                    </a:lnTo>
                    <a:close/>
                    <a:moveTo>
                      <a:pt x="1176" y="95"/>
                    </a:moveTo>
                    <a:cubicBezTo>
                      <a:pt x="1180" y="95"/>
                      <a:pt x="1185" y="94"/>
                      <a:pt x="1190" y="94"/>
                    </a:cubicBezTo>
                    <a:cubicBezTo>
                      <a:pt x="1189" y="96"/>
                      <a:pt x="1188" y="98"/>
                      <a:pt x="1188" y="100"/>
                    </a:cubicBezTo>
                    <a:cubicBezTo>
                      <a:pt x="1184" y="98"/>
                      <a:pt x="1180" y="96"/>
                      <a:pt x="1176" y="95"/>
                    </a:cubicBezTo>
                    <a:close/>
                    <a:moveTo>
                      <a:pt x="1247" y="66"/>
                    </a:moveTo>
                    <a:cubicBezTo>
                      <a:pt x="1244" y="72"/>
                      <a:pt x="1218" y="81"/>
                      <a:pt x="1158" y="80"/>
                    </a:cubicBezTo>
                    <a:cubicBezTo>
                      <a:pt x="1132" y="80"/>
                      <a:pt x="1114" y="76"/>
                      <a:pt x="1096" y="72"/>
                    </a:cubicBezTo>
                    <a:cubicBezTo>
                      <a:pt x="1084" y="69"/>
                      <a:pt x="1073" y="67"/>
                      <a:pt x="1060" y="66"/>
                    </a:cubicBezTo>
                    <a:cubicBezTo>
                      <a:pt x="1048" y="65"/>
                      <a:pt x="1036" y="65"/>
                      <a:pt x="1026" y="65"/>
                    </a:cubicBezTo>
                    <a:cubicBezTo>
                      <a:pt x="1023" y="65"/>
                      <a:pt x="1019" y="65"/>
                      <a:pt x="1016" y="65"/>
                    </a:cubicBezTo>
                    <a:cubicBezTo>
                      <a:pt x="1021" y="64"/>
                      <a:pt x="1026" y="63"/>
                      <a:pt x="1032" y="61"/>
                    </a:cubicBezTo>
                    <a:cubicBezTo>
                      <a:pt x="1042" y="59"/>
                      <a:pt x="1042" y="59"/>
                      <a:pt x="1042" y="59"/>
                    </a:cubicBezTo>
                    <a:cubicBezTo>
                      <a:pt x="1064" y="53"/>
                      <a:pt x="1089" y="54"/>
                      <a:pt x="1112" y="55"/>
                    </a:cubicBezTo>
                    <a:cubicBezTo>
                      <a:pt x="1121" y="55"/>
                      <a:pt x="1121" y="55"/>
                      <a:pt x="1121" y="55"/>
                    </a:cubicBezTo>
                    <a:cubicBezTo>
                      <a:pt x="1147" y="55"/>
                      <a:pt x="1214" y="61"/>
                      <a:pt x="1231" y="63"/>
                    </a:cubicBezTo>
                    <a:cubicBezTo>
                      <a:pt x="1238" y="64"/>
                      <a:pt x="1238" y="64"/>
                      <a:pt x="1238" y="64"/>
                    </a:cubicBezTo>
                    <a:cubicBezTo>
                      <a:pt x="1241" y="64"/>
                      <a:pt x="1245" y="64"/>
                      <a:pt x="1248" y="65"/>
                    </a:cubicBezTo>
                    <a:cubicBezTo>
                      <a:pt x="1248" y="65"/>
                      <a:pt x="1247" y="66"/>
                      <a:pt x="1247" y="66"/>
                    </a:cubicBezTo>
                    <a:close/>
                    <a:moveTo>
                      <a:pt x="1253" y="52"/>
                    </a:moveTo>
                    <a:cubicBezTo>
                      <a:pt x="1252" y="51"/>
                      <a:pt x="1251" y="51"/>
                      <a:pt x="1249" y="51"/>
                    </a:cubicBezTo>
                    <a:cubicBezTo>
                      <a:pt x="1251" y="51"/>
                      <a:pt x="1252" y="50"/>
                      <a:pt x="1254" y="50"/>
                    </a:cubicBezTo>
                    <a:cubicBezTo>
                      <a:pt x="1254" y="50"/>
                      <a:pt x="1254" y="50"/>
                      <a:pt x="1254" y="50"/>
                    </a:cubicBezTo>
                    <a:cubicBezTo>
                      <a:pt x="1254" y="51"/>
                      <a:pt x="1254" y="51"/>
                      <a:pt x="1253" y="52"/>
                    </a:cubicBezTo>
                    <a:close/>
                    <a:moveTo>
                      <a:pt x="1272" y="77"/>
                    </a:moveTo>
                    <a:cubicBezTo>
                      <a:pt x="1267" y="77"/>
                      <a:pt x="1262" y="77"/>
                      <a:pt x="1256" y="77"/>
                    </a:cubicBezTo>
                    <a:cubicBezTo>
                      <a:pt x="1258" y="76"/>
                      <a:pt x="1259" y="75"/>
                      <a:pt x="1260" y="73"/>
                    </a:cubicBezTo>
                    <a:cubicBezTo>
                      <a:pt x="1260" y="73"/>
                      <a:pt x="1260" y="72"/>
                      <a:pt x="1260" y="72"/>
                    </a:cubicBezTo>
                    <a:cubicBezTo>
                      <a:pt x="1263" y="74"/>
                      <a:pt x="1267" y="75"/>
                      <a:pt x="1272" y="7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" name="Freeform 615">
                <a:extLst>
                  <a:ext uri="{FF2B5EF4-FFF2-40B4-BE49-F238E27FC236}">
                    <a16:creationId xmlns:a16="http://schemas.microsoft.com/office/drawing/2014/main" id="{7AF47683-CC49-E86A-731A-AFE9B1A2C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2" y="2520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  <a:gd name="T6" fmla="*/ 0 w 1"/>
                  <a:gd name="T7" fmla="*/ 0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" name="Freeform 616">
                <a:extLst>
                  <a:ext uri="{FF2B5EF4-FFF2-40B4-BE49-F238E27FC236}">
                    <a16:creationId xmlns:a16="http://schemas.microsoft.com/office/drawing/2014/main" id="{5E0C7319-31CB-0A10-75A2-755E8EA7AF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7" y="2250"/>
                <a:ext cx="489" cy="466"/>
              </a:xfrm>
              <a:custGeom>
                <a:avLst/>
                <a:gdLst>
                  <a:gd name="T0" fmla="*/ 386 w 309"/>
                  <a:gd name="T1" fmla="*/ 68 h 295"/>
                  <a:gd name="T2" fmla="*/ 381 w 309"/>
                  <a:gd name="T3" fmla="*/ 68 h 295"/>
                  <a:gd name="T4" fmla="*/ 250 w 309"/>
                  <a:gd name="T5" fmla="*/ 220 h 295"/>
                  <a:gd name="T6" fmla="*/ 142 w 309"/>
                  <a:gd name="T7" fmla="*/ 379 h 295"/>
                  <a:gd name="T8" fmla="*/ 111 w 309"/>
                  <a:gd name="T9" fmla="*/ 701 h 295"/>
                  <a:gd name="T10" fmla="*/ 177 w 309"/>
                  <a:gd name="T11" fmla="*/ 848 h 295"/>
                  <a:gd name="T12" fmla="*/ 353 w 309"/>
                  <a:gd name="T13" fmla="*/ 1101 h 295"/>
                  <a:gd name="T14" fmla="*/ 373 w 309"/>
                  <a:gd name="T15" fmla="*/ 1103 h 295"/>
                  <a:gd name="T16" fmla="*/ 783 w 309"/>
                  <a:gd name="T17" fmla="*/ 1084 h 295"/>
                  <a:gd name="T18" fmla="*/ 1106 w 309"/>
                  <a:gd name="T19" fmla="*/ 733 h 295"/>
                  <a:gd name="T20" fmla="*/ 1002 w 309"/>
                  <a:gd name="T21" fmla="*/ 190 h 295"/>
                  <a:gd name="T22" fmla="*/ 386 w 309"/>
                  <a:gd name="T23" fmla="*/ 68 h 29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09" h="295">
                    <a:moveTo>
                      <a:pt x="97" y="17"/>
                    </a:moveTo>
                    <a:cubicBezTo>
                      <a:pt x="96" y="17"/>
                      <a:pt x="96" y="17"/>
                      <a:pt x="96" y="17"/>
                    </a:cubicBezTo>
                    <a:cubicBezTo>
                      <a:pt x="83" y="23"/>
                      <a:pt x="73" y="38"/>
                      <a:pt x="63" y="56"/>
                    </a:cubicBezTo>
                    <a:cubicBezTo>
                      <a:pt x="56" y="69"/>
                      <a:pt x="47" y="83"/>
                      <a:pt x="36" y="96"/>
                    </a:cubicBezTo>
                    <a:cubicBezTo>
                      <a:pt x="0" y="138"/>
                      <a:pt x="15" y="165"/>
                      <a:pt x="28" y="178"/>
                    </a:cubicBezTo>
                    <a:cubicBezTo>
                      <a:pt x="33" y="183"/>
                      <a:pt x="39" y="199"/>
                      <a:pt x="45" y="215"/>
                    </a:cubicBezTo>
                    <a:cubicBezTo>
                      <a:pt x="57" y="245"/>
                      <a:pt x="70" y="276"/>
                      <a:pt x="89" y="279"/>
                    </a:cubicBezTo>
                    <a:cubicBezTo>
                      <a:pt x="94" y="280"/>
                      <a:pt x="94" y="280"/>
                      <a:pt x="94" y="280"/>
                    </a:cubicBezTo>
                    <a:cubicBezTo>
                      <a:pt x="123" y="286"/>
                      <a:pt x="172" y="295"/>
                      <a:pt x="198" y="275"/>
                    </a:cubicBezTo>
                    <a:cubicBezTo>
                      <a:pt x="223" y="256"/>
                      <a:pt x="248" y="229"/>
                      <a:pt x="279" y="186"/>
                    </a:cubicBezTo>
                    <a:cubicBezTo>
                      <a:pt x="309" y="144"/>
                      <a:pt x="288" y="84"/>
                      <a:pt x="253" y="48"/>
                    </a:cubicBezTo>
                    <a:cubicBezTo>
                      <a:pt x="221" y="14"/>
                      <a:pt x="147" y="0"/>
                      <a:pt x="97" y="1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" name="Freeform 617">
                <a:extLst>
                  <a:ext uri="{FF2B5EF4-FFF2-40B4-BE49-F238E27FC236}">
                    <a16:creationId xmlns:a16="http://schemas.microsoft.com/office/drawing/2014/main" id="{A1B26709-9DBE-6A13-F738-83D9B4010A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2274"/>
                <a:ext cx="422" cy="418"/>
              </a:xfrm>
              <a:custGeom>
                <a:avLst/>
                <a:gdLst>
                  <a:gd name="T0" fmla="*/ 858 w 266"/>
                  <a:gd name="T1" fmla="*/ 169 h 265"/>
                  <a:gd name="T2" fmla="*/ 953 w 266"/>
                  <a:gd name="T3" fmla="*/ 639 h 265"/>
                  <a:gd name="T4" fmla="*/ 647 w 266"/>
                  <a:gd name="T5" fmla="*/ 978 h 265"/>
                  <a:gd name="T6" fmla="*/ 274 w 266"/>
                  <a:gd name="T7" fmla="*/ 986 h 265"/>
                  <a:gd name="T8" fmla="*/ 252 w 266"/>
                  <a:gd name="T9" fmla="*/ 980 h 265"/>
                  <a:gd name="T10" fmla="*/ 124 w 266"/>
                  <a:gd name="T11" fmla="*/ 762 h 265"/>
                  <a:gd name="T12" fmla="*/ 40 w 266"/>
                  <a:gd name="T13" fmla="*/ 599 h 265"/>
                  <a:gd name="T14" fmla="*/ 0 w 266"/>
                  <a:gd name="T15" fmla="*/ 509 h 265"/>
                  <a:gd name="T16" fmla="*/ 73 w 266"/>
                  <a:gd name="T17" fmla="*/ 358 h 265"/>
                  <a:gd name="T18" fmla="*/ 189 w 266"/>
                  <a:gd name="T19" fmla="*/ 189 h 265"/>
                  <a:gd name="T20" fmla="*/ 295 w 266"/>
                  <a:gd name="T21" fmla="*/ 60 h 265"/>
                  <a:gd name="T22" fmla="*/ 858 w 266"/>
                  <a:gd name="T23" fmla="*/ 169 h 26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66" h="265">
                    <a:moveTo>
                      <a:pt x="215" y="43"/>
                    </a:moveTo>
                    <a:cubicBezTo>
                      <a:pt x="241" y="70"/>
                      <a:pt x="266" y="125"/>
                      <a:pt x="239" y="163"/>
                    </a:cubicBezTo>
                    <a:cubicBezTo>
                      <a:pt x="209" y="204"/>
                      <a:pt x="185" y="231"/>
                      <a:pt x="162" y="249"/>
                    </a:cubicBezTo>
                    <a:cubicBezTo>
                      <a:pt x="140" y="265"/>
                      <a:pt x="94" y="256"/>
                      <a:pt x="69" y="251"/>
                    </a:cubicBezTo>
                    <a:cubicBezTo>
                      <a:pt x="63" y="250"/>
                      <a:pt x="63" y="250"/>
                      <a:pt x="63" y="250"/>
                    </a:cubicBezTo>
                    <a:cubicBezTo>
                      <a:pt x="52" y="248"/>
                      <a:pt x="39" y="216"/>
                      <a:pt x="31" y="194"/>
                    </a:cubicBezTo>
                    <a:cubicBezTo>
                      <a:pt x="23" y="176"/>
                      <a:pt x="17" y="160"/>
                      <a:pt x="10" y="153"/>
                    </a:cubicBezTo>
                    <a:cubicBezTo>
                      <a:pt x="3" y="146"/>
                      <a:pt x="0" y="138"/>
                      <a:pt x="0" y="130"/>
                    </a:cubicBezTo>
                    <a:cubicBezTo>
                      <a:pt x="0" y="118"/>
                      <a:pt x="6" y="105"/>
                      <a:pt x="18" y="91"/>
                    </a:cubicBezTo>
                    <a:cubicBezTo>
                      <a:pt x="31" y="76"/>
                      <a:pt x="40" y="61"/>
                      <a:pt x="47" y="48"/>
                    </a:cubicBezTo>
                    <a:cubicBezTo>
                      <a:pt x="56" y="33"/>
                      <a:pt x="64" y="19"/>
                      <a:pt x="74" y="15"/>
                    </a:cubicBezTo>
                    <a:cubicBezTo>
                      <a:pt x="119" y="0"/>
                      <a:pt x="186" y="13"/>
                      <a:pt x="215" y="4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" name="Freeform 618">
                <a:extLst>
                  <a:ext uri="{FF2B5EF4-FFF2-40B4-BE49-F238E27FC236}">
                    <a16:creationId xmlns:a16="http://schemas.microsoft.com/office/drawing/2014/main" id="{99F4616F-2D06-0C15-562D-8973D1F49F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9" y="2876"/>
                <a:ext cx="2" cy="1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8 w 1"/>
                  <a:gd name="T5" fmla="*/ 0 h 1"/>
                  <a:gd name="T6" fmla="*/ 0 w 1"/>
                  <a:gd name="T7" fmla="*/ 0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" name="Freeform 619">
                <a:extLst>
                  <a:ext uri="{FF2B5EF4-FFF2-40B4-BE49-F238E27FC236}">
                    <a16:creationId xmlns:a16="http://schemas.microsoft.com/office/drawing/2014/main" id="{D8D85CCD-FA5F-5FFC-4F26-FD3CC0E7B0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" y="2493"/>
                <a:ext cx="377" cy="537"/>
              </a:xfrm>
              <a:custGeom>
                <a:avLst/>
                <a:gdLst>
                  <a:gd name="T0" fmla="*/ 417 w 238"/>
                  <a:gd name="T1" fmla="*/ 276 h 340"/>
                  <a:gd name="T2" fmla="*/ 353 w 238"/>
                  <a:gd name="T3" fmla="*/ 347 h 340"/>
                  <a:gd name="T4" fmla="*/ 25 w 238"/>
                  <a:gd name="T5" fmla="*/ 862 h 340"/>
                  <a:gd name="T6" fmla="*/ 253 w 238"/>
                  <a:gd name="T7" fmla="*/ 1107 h 340"/>
                  <a:gd name="T8" fmla="*/ 387 w 238"/>
                  <a:gd name="T9" fmla="*/ 1183 h 340"/>
                  <a:gd name="T10" fmla="*/ 903 w 238"/>
                  <a:gd name="T11" fmla="*/ 1273 h 340"/>
                  <a:gd name="T12" fmla="*/ 946 w 238"/>
                  <a:gd name="T13" fmla="*/ 1148 h 340"/>
                  <a:gd name="T14" fmla="*/ 911 w 238"/>
                  <a:gd name="T15" fmla="*/ 973 h 340"/>
                  <a:gd name="T16" fmla="*/ 884 w 238"/>
                  <a:gd name="T17" fmla="*/ 821 h 340"/>
                  <a:gd name="T18" fmla="*/ 919 w 238"/>
                  <a:gd name="T19" fmla="*/ 539 h 340"/>
                  <a:gd name="T20" fmla="*/ 941 w 238"/>
                  <a:gd name="T21" fmla="*/ 324 h 340"/>
                  <a:gd name="T22" fmla="*/ 795 w 238"/>
                  <a:gd name="T23" fmla="*/ 68 h 340"/>
                  <a:gd name="T24" fmla="*/ 417 w 238"/>
                  <a:gd name="T25" fmla="*/ 276 h 34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38" h="340">
                    <a:moveTo>
                      <a:pt x="105" y="70"/>
                    </a:moveTo>
                    <a:cubicBezTo>
                      <a:pt x="89" y="88"/>
                      <a:pt x="89" y="88"/>
                      <a:pt x="89" y="88"/>
                    </a:cubicBezTo>
                    <a:cubicBezTo>
                      <a:pt x="58" y="122"/>
                      <a:pt x="13" y="190"/>
                      <a:pt x="6" y="219"/>
                    </a:cubicBezTo>
                    <a:cubicBezTo>
                      <a:pt x="0" y="245"/>
                      <a:pt x="27" y="260"/>
                      <a:pt x="64" y="281"/>
                    </a:cubicBezTo>
                    <a:cubicBezTo>
                      <a:pt x="97" y="300"/>
                      <a:pt x="97" y="300"/>
                      <a:pt x="97" y="300"/>
                    </a:cubicBezTo>
                    <a:cubicBezTo>
                      <a:pt x="154" y="335"/>
                      <a:pt x="211" y="340"/>
                      <a:pt x="227" y="323"/>
                    </a:cubicBezTo>
                    <a:cubicBezTo>
                      <a:pt x="235" y="314"/>
                      <a:pt x="238" y="303"/>
                      <a:pt x="238" y="291"/>
                    </a:cubicBezTo>
                    <a:cubicBezTo>
                      <a:pt x="238" y="277"/>
                      <a:pt x="234" y="262"/>
                      <a:pt x="229" y="247"/>
                    </a:cubicBezTo>
                    <a:cubicBezTo>
                      <a:pt x="224" y="232"/>
                      <a:pt x="222" y="221"/>
                      <a:pt x="222" y="208"/>
                    </a:cubicBezTo>
                    <a:cubicBezTo>
                      <a:pt x="222" y="192"/>
                      <a:pt x="225" y="173"/>
                      <a:pt x="231" y="137"/>
                    </a:cubicBezTo>
                    <a:cubicBezTo>
                      <a:pt x="235" y="116"/>
                      <a:pt x="237" y="98"/>
                      <a:pt x="237" y="82"/>
                    </a:cubicBezTo>
                    <a:cubicBezTo>
                      <a:pt x="237" y="49"/>
                      <a:pt x="228" y="27"/>
                      <a:pt x="200" y="17"/>
                    </a:cubicBezTo>
                    <a:cubicBezTo>
                      <a:pt x="164" y="0"/>
                      <a:pt x="133" y="37"/>
                      <a:pt x="105" y="7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" name="Freeform 620">
                <a:extLst>
                  <a:ext uri="{FF2B5EF4-FFF2-40B4-BE49-F238E27FC236}">
                    <a16:creationId xmlns:a16="http://schemas.microsoft.com/office/drawing/2014/main" id="{C98594C0-0DAD-0F05-9411-7003A0F74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" y="2522"/>
                <a:ext cx="339" cy="482"/>
              </a:xfrm>
              <a:custGeom>
                <a:avLst/>
                <a:gdLst>
                  <a:gd name="T0" fmla="*/ 708 w 214"/>
                  <a:gd name="T1" fmla="*/ 47 h 305"/>
                  <a:gd name="T2" fmla="*/ 708 w 214"/>
                  <a:gd name="T3" fmla="*/ 47 h 305"/>
                  <a:gd name="T4" fmla="*/ 795 w 214"/>
                  <a:gd name="T5" fmla="*/ 457 h 305"/>
                  <a:gd name="T6" fmla="*/ 790 w 214"/>
                  <a:gd name="T7" fmla="*/ 920 h 305"/>
                  <a:gd name="T8" fmla="*/ 790 w 214"/>
                  <a:gd name="T9" fmla="*/ 1163 h 305"/>
                  <a:gd name="T10" fmla="*/ 349 w 214"/>
                  <a:gd name="T11" fmla="*/ 1067 h 305"/>
                  <a:gd name="T12" fmla="*/ 215 w 214"/>
                  <a:gd name="T13" fmla="*/ 986 h 305"/>
                  <a:gd name="T14" fmla="*/ 13 w 214"/>
                  <a:gd name="T15" fmla="*/ 804 h 305"/>
                  <a:gd name="T16" fmla="*/ 329 w 214"/>
                  <a:gd name="T17" fmla="*/ 314 h 305"/>
                  <a:gd name="T18" fmla="*/ 394 w 214"/>
                  <a:gd name="T19" fmla="*/ 240 h 305"/>
                  <a:gd name="T20" fmla="*/ 708 w 214"/>
                  <a:gd name="T21" fmla="*/ 47 h 3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4" h="305">
                    <a:moveTo>
                      <a:pt x="178" y="12"/>
                    </a:moveTo>
                    <a:cubicBezTo>
                      <a:pt x="178" y="12"/>
                      <a:pt x="178" y="12"/>
                      <a:pt x="178" y="12"/>
                    </a:cubicBezTo>
                    <a:cubicBezTo>
                      <a:pt x="202" y="21"/>
                      <a:pt x="214" y="41"/>
                      <a:pt x="200" y="116"/>
                    </a:cubicBezTo>
                    <a:cubicBezTo>
                      <a:pt x="188" y="185"/>
                      <a:pt x="187" y="198"/>
                      <a:pt x="199" y="233"/>
                    </a:cubicBezTo>
                    <a:cubicBezTo>
                      <a:pt x="209" y="266"/>
                      <a:pt x="210" y="284"/>
                      <a:pt x="199" y="295"/>
                    </a:cubicBezTo>
                    <a:cubicBezTo>
                      <a:pt x="190" y="305"/>
                      <a:pt x="141" y="303"/>
                      <a:pt x="88" y="270"/>
                    </a:cubicBezTo>
                    <a:cubicBezTo>
                      <a:pt x="54" y="250"/>
                      <a:pt x="54" y="250"/>
                      <a:pt x="54" y="250"/>
                    </a:cubicBezTo>
                    <a:cubicBezTo>
                      <a:pt x="17" y="230"/>
                      <a:pt x="0" y="219"/>
                      <a:pt x="3" y="204"/>
                    </a:cubicBezTo>
                    <a:cubicBezTo>
                      <a:pt x="9" y="180"/>
                      <a:pt x="51" y="114"/>
                      <a:pt x="83" y="80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125" y="31"/>
                      <a:pt x="151" y="0"/>
                      <a:pt x="178" y="12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" name="Freeform 621">
                <a:extLst>
                  <a:ext uri="{FF2B5EF4-FFF2-40B4-BE49-F238E27FC236}">
                    <a16:creationId xmlns:a16="http://schemas.microsoft.com/office/drawing/2014/main" id="{05A9DF15-0FE6-F3C5-02E3-CE026E850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2141"/>
                <a:ext cx="580" cy="401"/>
              </a:xfrm>
              <a:custGeom>
                <a:avLst/>
                <a:gdLst>
                  <a:gd name="T0" fmla="*/ 601 w 366"/>
                  <a:gd name="T1" fmla="*/ 892 h 254"/>
                  <a:gd name="T2" fmla="*/ 843 w 366"/>
                  <a:gd name="T3" fmla="*/ 995 h 254"/>
                  <a:gd name="T4" fmla="*/ 1279 w 366"/>
                  <a:gd name="T5" fmla="*/ 788 h 254"/>
                  <a:gd name="T6" fmla="*/ 1298 w 366"/>
                  <a:gd name="T7" fmla="*/ 767 h 254"/>
                  <a:gd name="T8" fmla="*/ 1382 w 366"/>
                  <a:gd name="T9" fmla="*/ 453 h 254"/>
                  <a:gd name="T10" fmla="*/ 1002 w 366"/>
                  <a:gd name="T11" fmla="*/ 82 h 254"/>
                  <a:gd name="T12" fmla="*/ 669 w 366"/>
                  <a:gd name="T13" fmla="*/ 21 h 254"/>
                  <a:gd name="T14" fmla="*/ 502 w 366"/>
                  <a:gd name="T15" fmla="*/ 122 h 254"/>
                  <a:gd name="T16" fmla="*/ 292 w 366"/>
                  <a:gd name="T17" fmla="*/ 257 h 254"/>
                  <a:gd name="T18" fmla="*/ 0 w 366"/>
                  <a:gd name="T19" fmla="*/ 551 h 254"/>
                  <a:gd name="T20" fmla="*/ 0 w 366"/>
                  <a:gd name="T21" fmla="*/ 551 h 254"/>
                  <a:gd name="T22" fmla="*/ 203 w 366"/>
                  <a:gd name="T23" fmla="*/ 715 h 254"/>
                  <a:gd name="T24" fmla="*/ 396 w 366"/>
                  <a:gd name="T25" fmla="*/ 780 h 254"/>
                  <a:gd name="T26" fmla="*/ 601 w 366"/>
                  <a:gd name="T27" fmla="*/ 892 h 25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66" h="254">
                    <a:moveTo>
                      <a:pt x="151" y="227"/>
                    </a:moveTo>
                    <a:cubicBezTo>
                      <a:pt x="173" y="241"/>
                      <a:pt x="189" y="251"/>
                      <a:pt x="212" y="253"/>
                    </a:cubicBezTo>
                    <a:cubicBezTo>
                      <a:pt x="241" y="254"/>
                      <a:pt x="280" y="250"/>
                      <a:pt x="321" y="200"/>
                    </a:cubicBezTo>
                    <a:cubicBezTo>
                      <a:pt x="326" y="195"/>
                      <a:pt x="326" y="195"/>
                      <a:pt x="326" y="195"/>
                    </a:cubicBezTo>
                    <a:cubicBezTo>
                      <a:pt x="358" y="157"/>
                      <a:pt x="366" y="146"/>
                      <a:pt x="347" y="115"/>
                    </a:cubicBezTo>
                    <a:cubicBezTo>
                      <a:pt x="327" y="81"/>
                      <a:pt x="297" y="41"/>
                      <a:pt x="252" y="21"/>
                    </a:cubicBezTo>
                    <a:cubicBezTo>
                      <a:pt x="205" y="0"/>
                      <a:pt x="193" y="0"/>
                      <a:pt x="168" y="5"/>
                    </a:cubicBezTo>
                    <a:cubicBezTo>
                      <a:pt x="156" y="8"/>
                      <a:pt x="142" y="19"/>
                      <a:pt x="126" y="31"/>
                    </a:cubicBezTo>
                    <a:cubicBezTo>
                      <a:pt x="110" y="43"/>
                      <a:pt x="92" y="57"/>
                      <a:pt x="73" y="65"/>
                    </a:cubicBezTo>
                    <a:cubicBezTo>
                      <a:pt x="28" y="83"/>
                      <a:pt x="1" y="110"/>
                      <a:pt x="0" y="14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69"/>
                      <a:pt x="24" y="175"/>
                      <a:pt x="51" y="182"/>
                    </a:cubicBezTo>
                    <a:cubicBezTo>
                      <a:pt x="66" y="186"/>
                      <a:pt x="82" y="190"/>
                      <a:pt x="100" y="198"/>
                    </a:cubicBezTo>
                    <a:cubicBezTo>
                      <a:pt x="121" y="208"/>
                      <a:pt x="137" y="218"/>
                      <a:pt x="151" y="22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" name="Freeform 622">
                <a:extLst>
                  <a:ext uri="{FF2B5EF4-FFF2-40B4-BE49-F238E27FC236}">
                    <a16:creationId xmlns:a16="http://schemas.microsoft.com/office/drawing/2014/main" id="{9123546E-3D2F-BA83-3B9A-020F9E4A1E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" y="2162"/>
                <a:ext cx="529" cy="358"/>
              </a:xfrm>
              <a:custGeom>
                <a:avLst/>
                <a:gdLst>
                  <a:gd name="T0" fmla="*/ 0 w 334"/>
                  <a:gd name="T1" fmla="*/ 503 h 227"/>
                  <a:gd name="T2" fmla="*/ 250 w 334"/>
                  <a:gd name="T3" fmla="*/ 255 h 227"/>
                  <a:gd name="T4" fmla="*/ 477 w 334"/>
                  <a:gd name="T5" fmla="*/ 115 h 227"/>
                  <a:gd name="T6" fmla="*/ 619 w 334"/>
                  <a:gd name="T7" fmla="*/ 22 h 227"/>
                  <a:gd name="T8" fmla="*/ 919 w 334"/>
                  <a:gd name="T9" fmla="*/ 82 h 227"/>
                  <a:gd name="T10" fmla="*/ 1272 w 334"/>
                  <a:gd name="T11" fmla="*/ 427 h 227"/>
                  <a:gd name="T12" fmla="*/ 1191 w 334"/>
                  <a:gd name="T13" fmla="*/ 680 h 227"/>
                  <a:gd name="T14" fmla="*/ 1172 w 334"/>
                  <a:gd name="T15" fmla="*/ 699 h 227"/>
                  <a:gd name="T16" fmla="*/ 782 w 334"/>
                  <a:gd name="T17" fmla="*/ 883 h 227"/>
                  <a:gd name="T18" fmla="*/ 572 w 334"/>
                  <a:gd name="T19" fmla="*/ 793 h 227"/>
                  <a:gd name="T20" fmla="*/ 361 w 334"/>
                  <a:gd name="T21" fmla="*/ 673 h 227"/>
                  <a:gd name="T22" fmla="*/ 158 w 334"/>
                  <a:gd name="T23" fmla="*/ 607 h 227"/>
                  <a:gd name="T24" fmla="*/ 0 w 334"/>
                  <a:gd name="T25" fmla="*/ 503 h 22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34" h="227">
                    <a:moveTo>
                      <a:pt x="0" y="128"/>
                    </a:moveTo>
                    <a:cubicBezTo>
                      <a:pt x="0" y="104"/>
                      <a:pt x="24" y="81"/>
                      <a:pt x="63" y="65"/>
                    </a:cubicBezTo>
                    <a:cubicBezTo>
                      <a:pt x="84" y="56"/>
                      <a:pt x="103" y="42"/>
                      <a:pt x="120" y="29"/>
                    </a:cubicBezTo>
                    <a:cubicBezTo>
                      <a:pt x="134" y="18"/>
                      <a:pt x="147" y="8"/>
                      <a:pt x="156" y="6"/>
                    </a:cubicBezTo>
                    <a:cubicBezTo>
                      <a:pt x="176" y="2"/>
                      <a:pt x="185" y="0"/>
                      <a:pt x="231" y="21"/>
                    </a:cubicBezTo>
                    <a:cubicBezTo>
                      <a:pt x="273" y="39"/>
                      <a:pt x="301" y="78"/>
                      <a:pt x="320" y="109"/>
                    </a:cubicBezTo>
                    <a:cubicBezTo>
                      <a:pt x="334" y="132"/>
                      <a:pt x="332" y="134"/>
                      <a:pt x="300" y="173"/>
                    </a:cubicBezTo>
                    <a:cubicBezTo>
                      <a:pt x="295" y="178"/>
                      <a:pt x="295" y="178"/>
                      <a:pt x="295" y="178"/>
                    </a:cubicBezTo>
                    <a:cubicBezTo>
                      <a:pt x="259" y="222"/>
                      <a:pt x="225" y="227"/>
                      <a:pt x="197" y="225"/>
                    </a:cubicBezTo>
                    <a:cubicBezTo>
                      <a:pt x="179" y="224"/>
                      <a:pt x="164" y="215"/>
                      <a:pt x="144" y="202"/>
                    </a:cubicBezTo>
                    <a:cubicBezTo>
                      <a:pt x="129" y="193"/>
                      <a:pt x="113" y="182"/>
                      <a:pt x="91" y="172"/>
                    </a:cubicBezTo>
                    <a:cubicBezTo>
                      <a:pt x="72" y="164"/>
                      <a:pt x="54" y="159"/>
                      <a:pt x="40" y="155"/>
                    </a:cubicBezTo>
                    <a:cubicBezTo>
                      <a:pt x="11" y="148"/>
                      <a:pt x="0" y="144"/>
                      <a:pt x="0" y="128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" name="Freeform 623">
                <a:extLst>
                  <a:ext uri="{FF2B5EF4-FFF2-40B4-BE49-F238E27FC236}">
                    <a16:creationId xmlns:a16="http://schemas.microsoft.com/office/drawing/2014/main" id="{9D7902C5-1905-C6D4-B9DE-742BA4A798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" y="2427"/>
                <a:ext cx="504" cy="442"/>
              </a:xfrm>
              <a:custGeom>
                <a:avLst/>
                <a:gdLst>
                  <a:gd name="T0" fmla="*/ 21 w 318"/>
                  <a:gd name="T1" fmla="*/ 835 h 280"/>
                  <a:gd name="T2" fmla="*/ 387 w 318"/>
                  <a:gd name="T3" fmla="*/ 1069 h 280"/>
                  <a:gd name="T4" fmla="*/ 721 w 318"/>
                  <a:gd name="T5" fmla="*/ 1012 h 280"/>
                  <a:gd name="T6" fmla="*/ 824 w 318"/>
                  <a:gd name="T7" fmla="*/ 862 h 280"/>
                  <a:gd name="T8" fmla="*/ 992 w 318"/>
                  <a:gd name="T9" fmla="*/ 598 h 280"/>
                  <a:gd name="T10" fmla="*/ 1151 w 318"/>
                  <a:gd name="T11" fmla="*/ 98 h 280"/>
                  <a:gd name="T12" fmla="*/ 761 w 318"/>
                  <a:gd name="T13" fmla="*/ 22 h 280"/>
                  <a:gd name="T14" fmla="*/ 605 w 318"/>
                  <a:gd name="T15" fmla="*/ 21 h 280"/>
                  <a:gd name="T16" fmla="*/ 171 w 318"/>
                  <a:gd name="T17" fmla="*/ 68 h 280"/>
                  <a:gd name="T18" fmla="*/ 55 w 318"/>
                  <a:gd name="T19" fmla="*/ 327 h 280"/>
                  <a:gd name="T20" fmla="*/ 35 w 318"/>
                  <a:gd name="T21" fmla="*/ 529 h 280"/>
                  <a:gd name="T22" fmla="*/ 21 w 318"/>
                  <a:gd name="T23" fmla="*/ 835 h 28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18" h="280">
                    <a:moveTo>
                      <a:pt x="5" y="212"/>
                    </a:moveTo>
                    <a:cubicBezTo>
                      <a:pt x="15" y="251"/>
                      <a:pt x="68" y="265"/>
                      <a:pt x="97" y="272"/>
                    </a:cubicBezTo>
                    <a:cubicBezTo>
                      <a:pt x="128" y="280"/>
                      <a:pt x="164" y="273"/>
                      <a:pt x="181" y="257"/>
                    </a:cubicBezTo>
                    <a:cubicBezTo>
                      <a:pt x="189" y="250"/>
                      <a:pt x="197" y="236"/>
                      <a:pt x="207" y="219"/>
                    </a:cubicBezTo>
                    <a:cubicBezTo>
                      <a:pt x="217" y="199"/>
                      <a:pt x="231" y="175"/>
                      <a:pt x="249" y="152"/>
                    </a:cubicBezTo>
                    <a:cubicBezTo>
                      <a:pt x="266" y="130"/>
                      <a:pt x="318" y="56"/>
                      <a:pt x="289" y="25"/>
                    </a:cubicBezTo>
                    <a:cubicBezTo>
                      <a:pt x="273" y="7"/>
                      <a:pt x="232" y="7"/>
                      <a:pt x="191" y="6"/>
                    </a:cubicBezTo>
                    <a:cubicBezTo>
                      <a:pt x="177" y="6"/>
                      <a:pt x="163" y="6"/>
                      <a:pt x="152" y="5"/>
                    </a:cubicBezTo>
                    <a:cubicBezTo>
                      <a:pt x="121" y="2"/>
                      <a:pt x="66" y="0"/>
                      <a:pt x="43" y="17"/>
                    </a:cubicBezTo>
                    <a:cubicBezTo>
                      <a:pt x="22" y="33"/>
                      <a:pt x="12" y="47"/>
                      <a:pt x="14" y="83"/>
                    </a:cubicBezTo>
                    <a:cubicBezTo>
                      <a:pt x="15" y="97"/>
                      <a:pt x="12" y="115"/>
                      <a:pt x="9" y="134"/>
                    </a:cubicBezTo>
                    <a:cubicBezTo>
                      <a:pt x="5" y="161"/>
                      <a:pt x="0" y="190"/>
                      <a:pt x="5" y="212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" name="Freeform 624">
                <a:extLst>
                  <a:ext uri="{FF2B5EF4-FFF2-40B4-BE49-F238E27FC236}">
                    <a16:creationId xmlns:a16="http://schemas.microsoft.com/office/drawing/2014/main" id="{300352E2-6BFA-02B1-5557-E0E7B2B4C0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" y="2451"/>
                <a:ext cx="438" cy="395"/>
              </a:xfrm>
              <a:custGeom>
                <a:avLst/>
                <a:gdLst>
                  <a:gd name="T0" fmla="*/ 33 w 277"/>
                  <a:gd name="T1" fmla="*/ 477 h 250"/>
                  <a:gd name="T2" fmla="*/ 55 w 277"/>
                  <a:gd name="T3" fmla="*/ 264 h 250"/>
                  <a:gd name="T4" fmla="*/ 147 w 277"/>
                  <a:gd name="T5" fmla="*/ 55 h 250"/>
                  <a:gd name="T6" fmla="*/ 538 w 277"/>
                  <a:gd name="T7" fmla="*/ 14 h 250"/>
                  <a:gd name="T8" fmla="*/ 696 w 277"/>
                  <a:gd name="T9" fmla="*/ 21 h 250"/>
                  <a:gd name="T10" fmla="*/ 1042 w 277"/>
                  <a:gd name="T11" fmla="*/ 74 h 250"/>
                  <a:gd name="T12" fmla="*/ 882 w 277"/>
                  <a:gd name="T13" fmla="*/ 504 h 250"/>
                  <a:gd name="T14" fmla="*/ 707 w 277"/>
                  <a:gd name="T15" fmla="*/ 776 h 250"/>
                  <a:gd name="T16" fmla="*/ 618 w 277"/>
                  <a:gd name="T17" fmla="*/ 916 h 250"/>
                  <a:gd name="T18" fmla="*/ 340 w 277"/>
                  <a:gd name="T19" fmla="*/ 959 h 250"/>
                  <a:gd name="T20" fmla="*/ 14 w 277"/>
                  <a:gd name="T21" fmla="*/ 762 h 250"/>
                  <a:gd name="T22" fmla="*/ 33 w 277"/>
                  <a:gd name="T23" fmla="*/ 477 h 25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7" h="250">
                    <a:moveTo>
                      <a:pt x="8" y="121"/>
                    </a:moveTo>
                    <a:cubicBezTo>
                      <a:pt x="11" y="101"/>
                      <a:pt x="14" y="82"/>
                      <a:pt x="14" y="67"/>
                    </a:cubicBezTo>
                    <a:cubicBezTo>
                      <a:pt x="12" y="35"/>
                      <a:pt x="21" y="25"/>
                      <a:pt x="37" y="14"/>
                    </a:cubicBezTo>
                    <a:cubicBezTo>
                      <a:pt x="50" y="3"/>
                      <a:pt x="87" y="0"/>
                      <a:pt x="136" y="4"/>
                    </a:cubicBezTo>
                    <a:cubicBezTo>
                      <a:pt x="147" y="5"/>
                      <a:pt x="161" y="5"/>
                      <a:pt x="176" y="5"/>
                    </a:cubicBezTo>
                    <a:cubicBezTo>
                      <a:pt x="210" y="6"/>
                      <a:pt x="252" y="6"/>
                      <a:pt x="264" y="19"/>
                    </a:cubicBezTo>
                    <a:cubicBezTo>
                      <a:pt x="277" y="34"/>
                      <a:pt x="260" y="79"/>
                      <a:pt x="223" y="128"/>
                    </a:cubicBezTo>
                    <a:cubicBezTo>
                      <a:pt x="204" y="152"/>
                      <a:pt x="190" y="177"/>
                      <a:pt x="179" y="197"/>
                    </a:cubicBezTo>
                    <a:cubicBezTo>
                      <a:pt x="170" y="213"/>
                      <a:pt x="162" y="226"/>
                      <a:pt x="156" y="232"/>
                    </a:cubicBezTo>
                    <a:cubicBezTo>
                      <a:pt x="144" y="243"/>
                      <a:pt x="115" y="250"/>
                      <a:pt x="86" y="243"/>
                    </a:cubicBezTo>
                    <a:cubicBezTo>
                      <a:pt x="60" y="237"/>
                      <a:pt x="12" y="225"/>
                      <a:pt x="4" y="193"/>
                    </a:cubicBezTo>
                    <a:cubicBezTo>
                      <a:pt x="0" y="174"/>
                      <a:pt x="4" y="147"/>
                      <a:pt x="8" y="12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" name="Freeform 625">
                <a:extLst>
                  <a:ext uri="{FF2B5EF4-FFF2-40B4-BE49-F238E27FC236}">
                    <a16:creationId xmlns:a16="http://schemas.microsoft.com/office/drawing/2014/main" id="{B77550F9-F93D-1DEA-53DC-32171F3E7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0" y="2531"/>
                <a:ext cx="2" cy="2"/>
              </a:xfrm>
              <a:custGeom>
                <a:avLst/>
                <a:gdLst>
                  <a:gd name="T0" fmla="*/ 0 w 1"/>
                  <a:gd name="T1" fmla="*/ 8 h 1"/>
                  <a:gd name="T2" fmla="*/ 0 w 1"/>
                  <a:gd name="T3" fmla="*/ 0 h 1"/>
                  <a:gd name="T4" fmla="*/ 8 w 1"/>
                  <a:gd name="T5" fmla="*/ 0 h 1"/>
                  <a:gd name="T6" fmla="*/ 0 w 1"/>
                  <a:gd name="T7" fmla="*/ 8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" name="Freeform 626">
                <a:extLst>
                  <a:ext uri="{FF2B5EF4-FFF2-40B4-BE49-F238E27FC236}">
                    <a16:creationId xmlns:a16="http://schemas.microsoft.com/office/drawing/2014/main" id="{E7E2291D-178F-CFFC-E08C-C1AD3EDDB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9" y="1124"/>
                <a:ext cx="537" cy="316"/>
              </a:xfrm>
              <a:custGeom>
                <a:avLst/>
                <a:gdLst>
                  <a:gd name="T0" fmla="*/ 306 w 339"/>
                  <a:gd name="T1" fmla="*/ 13 h 200"/>
                  <a:gd name="T2" fmla="*/ 21 w 339"/>
                  <a:gd name="T3" fmla="*/ 87 h 200"/>
                  <a:gd name="T4" fmla="*/ 299 w 339"/>
                  <a:gd name="T5" fmla="*/ 264 h 200"/>
                  <a:gd name="T6" fmla="*/ 564 w 339"/>
                  <a:gd name="T7" fmla="*/ 341 h 200"/>
                  <a:gd name="T8" fmla="*/ 931 w 339"/>
                  <a:gd name="T9" fmla="*/ 442 h 200"/>
                  <a:gd name="T10" fmla="*/ 966 w 339"/>
                  <a:gd name="T11" fmla="*/ 442 h 200"/>
                  <a:gd name="T12" fmla="*/ 1006 w 339"/>
                  <a:gd name="T13" fmla="*/ 447 h 200"/>
                  <a:gd name="T14" fmla="*/ 988 w 339"/>
                  <a:gd name="T15" fmla="*/ 447 h 200"/>
                  <a:gd name="T16" fmla="*/ 878 w 339"/>
                  <a:gd name="T17" fmla="*/ 544 h 200"/>
                  <a:gd name="T18" fmla="*/ 878 w 339"/>
                  <a:gd name="T19" fmla="*/ 550 h 200"/>
                  <a:gd name="T20" fmla="*/ 1342 w 339"/>
                  <a:gd name="T21" fmla="*/ 788 h 200"/>
                  <a:gd name="T22" fmla="*/ 1348 w 339"/>
                  <a:gd name="T23" fmla="*/ 762 h 200"/>
                  <a:gd name="T24" fmla="*/ 1348 w 339"/>
                  <a:gd name="T25" fmla="*/ 728 h 200"/>
                  <a:gd name="T26" fmla="*/ 933 w 339"/>
                  <a:gd name="T27" fmla="*/ 544 h 200"/>
                  <a:gd name="T28" fmla="*/ 933 w 339"/>
                  <a:gd name="T29" fmla="*/ 539 h 200"/>
                  <a:gd name="T30" fmla="*/ 993 w 339"/>
                  <a:gd name="T31" fmla="*/ 504 h 200"/>
                  <a:gd name="T32" fmla="*/ 1348 w 339"/>
                  <a:gd name="T33" fmla="*/ 438 h 200"/>
                  <a:gd name="T34" fmla="*/ 1348 w 339"/>
                  <a:gd name="T35" fmla="*/ 382 h 200"/>
                  <a:gd name="T36" fmla="*/ 1340 w 339"/>
                  <a:gd name="T37" fmla="*/ 354 h 200"/>
                  <a:gd name="T38" fmla="*/ 971 w 339"/>
                  <a:gd name="T39" fmla="*/ 387 h 200"/>
                  <a:gd name="T40" fmla="*/ 933 w 339"/>
                  <a:gd name="T41" fmla="*/ 382 h 200"/>
                  <a:gd name="T42" fmla="*/ 585 w 339"/>
                  <a:gd name="T43" fmla="*/ 292 h 200"/>
                  <a:gd name="T44" fmla="*/ 310 w 339"/>
                  <a:gd name="T45" fmla="*/ 210 h 200"/>
                  <a:gd name="T46" fmla="*/ 76 w 339"/>
                  <a:gd name="T47" fmla="*/ 103 h 200"/>
                  <a:gd name="T48" fmla="*/ 76 w 339"/>
                  <a:gd name="T49" fmla="*/ 103 h 200"/>
                  <a:gd name="T50" fmla="*/ 740 w 339"/>
                  <a:gd name="T51" fmla="*/ 60 h 200"/>
                  <a:gd name="T52" fmla="*/ 1342 w 339"/>
                  <a:gd name="T53" fmla="*/ 117 h 200"/>
                  <a:gd name="T54" fmla="*/ 1348 w 339"/>
                  <a:gd name="T55" fmla="*/ 90 h 200"/>
                  <a:gd name="T56" fmla="*/ 1348 w 339"/>
                  <a:gd name="T57" fmla="*/ 63 h 200"/>
                  <a:gd name="T58" fmla="*/ 743 w 339"/>
                  <a:gd name="T59" fmla="*/ 5 h 200"/>
                  <a:gd name="T60" fmla="*/ 306 w 339"/>
                  <a:gd name="T61" fmla="*/ 13 h 200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339" h="200">
                    <a:moveTo>
                      <a:pt x="77" y="3"/>
                    </a:moveTo>
                    <a:cubicBezTo>
                      <a:pt x="14" y="7"/>
                      <a:pt x="7" y="14"/>
                      <a:pt x="5" y="22"/>
                    </a:cubicBezTo>
                    <a:cubicBezTo>
                      <a:pt x="0" y="44"/>
                      <a:pt x="23" y="54"/>
                      <a:pt x="75" y="67"/>
                    </a:cubicBezTo>
                    <a:cubicBezTo>
                      <a:pt x="95" y="72"/>
                      <a:pt x="119" y="80"/>
                      <a:pt x="142" y="87"/>
                    </a:cubicBezTo>
                    <a:cubicBezTo>
                      <a:pt x="180" y="99"/>
                      <a:pt x="216" y="110"/>
                      <a:pt x="234" y="112"/>
                    </a:cubicBezTo>
                    <a:cubicBezTo>
                      <a:pt x="243" y="112"/>
                      <a:pt x="243" y="112"/>
                      <a:pt x="243" y="112"/>
                    </a:cubicBezTo>
                    <a:cubicBezTo>
                      <a:pt x="247" y="112"/>
                      <a:pt x="250" y="113"/>
                      <a:pt x="253" y="113"/>
                    </a:cubicBezTo>
                    <a:cubicBezTo>
                      <a:pt x="252" y="113"/>
                      <a:pt x="250" y="113"/>
                      <a:pt x="249" y="113"/>
                    </a:cubicBezTo>
                    <a:cubicBezTo>
                      <a:pt x="225" y="116"/>
                      <a:pt x="221" y="123"/>
                      <a:pt x="221" y="138"/>
                    </a:cubicBezTo>
                    <a:cubicBezTo>
                      <a:pt x="221" y="139"/>
                      <a:pt x="221" y="139"/>
                      <a:pt x="221" y="139"/>
                    </a:cubicBezTo>
                    <a:cubicBezTo>
                      <a:pt x="221" y="157"/>
                      <a:pt x="288" y="189"/>
                      <a:pt x="338" y="200"/>
                    </a:cubicBezTo>
                    <a:cubicBezTo>
                      <a:pt x="339" y="193"/>
                      <a:pt x="339" y="193"/>
                      <a:pt x="339" y="193"/>
                    </a:cubicBezTo>
                    <a:cubicBezTo>
                      <a:pt x="339" y="185"/>
                      <a:pt x="339" y="185"/>
                      <a:pt x="339" y="185"/>
                    </a:cubicBezTo>
                    <a:cubicBezTo>
                      <a:pt x="285" y="174"/>
                      <a:pt x="240" y="146"/>
                      <a:pt x="235" y="138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0"/>
                      <a:pt x="236" y="129"/>
                      <a:pt x="250" y="128"/>
                    </a:cubicBezTo>
                    <a:cubicBezTo>
                      <a:pt x="269" y="125"/>
                      <a:pt x="315" y="118"/>
                      <a:pt x="339" y="111"/>
                    </a:cubicBezTo>
                    <a:cubicBezTo>
                      <a:pt x="339" y="97"/>
                      <a:pt x="339" y="97"/>
                      <a:pt x="339" y="97"/>
                    </a:cubicBezTo>
                    <a:cubicBezTo>
                      <a:pt x="337" y="90"/>
                      <a:pt x="337" y="90"/>
                      <a:pt x="337" y="90"/>
                    </a:cubicBezTo>
                    <a:cubicBezTo>
                      <a:pt x="302" y="102"/>
                      <a:pt x="270" y="100"/>
                      <a:pt x="244" y="98"/>
                    </a:cubicBezTo>
                    <a:cubicBezTo>
                      <a:pt x="235" y="97"/>
                      <a:pt x="235" y="97"/>
                      <a:pt x="235" y="97"/>
                    </a:cubicBezTo>
                    <a:cubicBezTo>
                      <a:pt x="218" y="96"/>
                      <a:pt x="182" y="85"/>
                      <a:pt x="147" y="74"/>
                    </a:cubicBezTo>
                    <a:cubicBezTo>
                      <a:pt x="123" y="66"/>
                      <a:pt x="99" y="59"/>
                      <a:pt x="78" y="53"/>
                    </a:cubicBezTo>
                    <a:cubicBezTo>
                      <a:pt x="36" y="42"/>
                      <a:pt x="19" y="34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29" y="18"/>
                      <a:pt x="108" y="13"/>
                      <a:pt x="186" y="15"/>
                    </a:cubicBezTo>
                    <a:cubicBezTo>
                      <a:pt x="235" y="17"/>
                      <a:pt x="309" y="26"/>
                      <a:pt x="338" y="30"/>
                    </a:cubicBezTo>
                    <a:cubicBezTo>
                      <a:pt x="339" y="23"/>
                      <a:pt x="339" y="23"/>
                      <a:pt x="339" y="23"/>
                    </a:cubicBezTo>
                    <a:cubicBezTo>
                      <a:pt x="339" y="16"/>
                      <a:pt x="339" y="16"/>
                      <a:pt x="339" y="16"/>
                    </a:cubicBezTo>
                    <a:cubicBezTo>
                      <a:pt x="309" y="12"/>
                      <a:pt x="235" y="3"/>
                      <a:pt x="187" y="1"/>
                    </a:cubicBezTo>
                    <a:cubicBezTo>
                      <a:pt x="158" y="0"/>
                      <a:pt x="115" y="0"/>
                      <a:pt x="77" y="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" name="Freeform 627">
                <a:extLst>
                  <a:ext uri="{FF2B5EF4-FFF2-40B4-BE49-F238E27FC236}">
                    <a16:creationId xmlns:a16="http://schemas.microsoft.com/office/drawing/2014/main" id="{8596DFFF-E627-85E2-D000-F1B0C66D0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5" y="961"/>
                <a:ext cx="1" cy="2"/>
              </a:xfrm>
              <a:custGeom>
                <a:avLst/>
                <a:gdLst>
                  <a:gd name="T0" fmla="*/ 0 w 1"/>
                  <a:gd name="T1" fmla="*/ 8 h 1"/>
                  <a:gd name="T2" fmla="*/ 0 w 1"/>
                  <a:gd name="T3" fmla="*/ 0 h 1"/>
                  <a:gd name="T4" fmla="*/ 0 w 1"/>
                  <a:gd name="T5" fmla="*/ 0 h 1"/>
                  <a:gd name="T6" fmla="*/ 0 w 1"/>
                  <a:gd name="T7" fmla="*/ 8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" name="Freeform 628">
                <a:extLst>
                  <a:ext uri="{FF2B5EF4-FFF2-40B4-BE49-F238E27FC236}">
                    <a16:creationId xmlns:a16="http://schemas.microsoft.com/office/drawing/2014/main" id="{0B49FDDC-BF24-1BF5-F598-D94AE548B8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7" y="1980"/>
                <a:ext cx="109" cy="395"/>
              </a:xfrm>
              <a:custGeom>
                <a:avLst/>
                <a:gdLst>
                  <a:gd name="T0" fmla="*/ 177 w 69"/>
                  <a:gd name="T1" fmla="*/ 82 h 250"/>
                  <a:gd name="T2" fmla="*/ 5 w 69"/>
                  <a:gd name="T3" fmla="*/ 371 h 250"/>
                  <a:gd name="T4" fmla="*/ 5 w 69"/>
                  <a:gd name="T5" fmla="*/ 442 h 250"/>
                  <a:gd name="T6" fmla="*/ 103 w 69"/>
                  <a:gd name="T7" fmla="*/ 860 h 250"/>
                  <a:gd name="T8" fmla="*/ 257 w 69"/>
                  <a:gd name="T9" fmla="*/ 986 h 250"/>
                  <a:gd name="T10" fmla="*/ 272 w 69"/>
                  <a:gd name="T11" fmla="*/ 964 h 250"/>
                  <a:gd name="T12" fmla="*/ 272 w 69"/>
                  <a:gd name="T13" fmla="*/ 926 h 250"/>
                  <a:gd name="T14" fmla="*/ 142 w 69"/>
                  <a:gd name="T15" fmla="*/ 822 h 250"/>
                  <a:gd name="T16" fmla="*/ 60 w 69"/>
                  <a:gd name="T17" fmla="*/ 442 h 250"/>
                  <a:gd name="T18" fmla="*/ 60 w 69"/>
                  <a:gd name="T19" fmla="*/ 371 h 250"/>
                  <a:gd name="T20" fmla="*/ 220 w 69"/>
                  <a:gd name="T21" fmla="*/ 122 h 250"/>
                  <a:gd name="T22" fmla="*/ 272 w 69"/>
                  <a:gd name="T23" fmla="*/ 63 h 250"/>
                  <a:gd name="T24" fmla="*/ 272 w 69"/>
                  <a:gd name="T25" fmla="*/ 21 h 250"/>
                  <a:gd name="T26" fmla="*/ 253 w 69"/>
                  <a:gd name="T27" fmla="*/ 0 h 250"/>
                  <a:gd name="T28" fmla="*/ 177 w 69"/>
                  <a:gd name="T29" fmla="*/ 82 h 25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69" h="250">
                    <a:moveTo>
                      <a:pt x="45" y="21"/>
                    </a:moveTo>
                    <a:cubicBezTo>
                      <a:pt x="23" y="45"/>
                      <a:pt x="0" y="70"/>
                      <a:pt x="1" y="94"/>
                    </a:cubicBezTo>
                    <a:cubicBezTo>
                      <a:pt x="1" y="112"/>
                      <a:pt x="1" y="112"/>
                      <a:pt x="1" y="112"/>
                    </a:cubicBezTo>
                    <a:cubicBezTo>
                      <a:pt x="1" y="147"/>
                      <a:pt x="1" y="195"/>
                      <a:pt x="26" y="218"/>
                    </a:cubicBezTo>
                    <a:cubicBezTo>
                      <a:pt x="39" y="231"/>
                      <a:pt x="52" y="241"/>
                      <a:pt x="65" y="250"/>
                    </a:cubicBezTo>
                    <a:cubicBezTo>
                      <a:pt x="69" y="244"/>
                      <a:pt x="69" y="244"/>
                      <a:pt x="69" y="244"/>
                    </a:cubicBezTo>
                    <a:cubicBezTo>
                      <a:pt x="69" y="235"/>
                      <a:pt x="69" y="235"/>
                      <a:pt x="69" y="235"/>
                    </a:cubicBezTo>
                    <a:cubicBezTo>
                      <a:pt x="58" y="227"/>
                      <a:pt x="47" y="218"/>
                      <a:pt x="36" y="208"/>
                    </a:cubicBezTo>
                    <a:cubicBezTo>
                      <a:pt x="15" y="189"/>
                      <a:pt x="15" y="143"/>
                      <a:pt x="15" y="112"/>
                    </a:cubicBezTo>
                    <a:cubicBezTo>
                      <a:pt x="15" y="94"/>
                      <a:pt x="15" y="94"/>
                      <a:pt x="15" y="94"/>
                    </a:cubicBezTo>
                    <a:cubicBezTo>
                      <a:pt x="14" y="75"/>
                      <a:pt x="36" y="52"/>
                      <a:pt x="56" y="31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5"/>
                      <a:pt x="69" y="5"/>
                      <a:pt x="69" y="5"/>
                    </a:cubicBezTo>
                    <a:cubicBezTo>
                      <a:pt x="64" y="0"/>
                      <a:pt x="64" y="0"/>
                      <a:pt x="64" y="0"/>
                    </a:cubicBezTo>
                    <a:lnTo>
                      <a:pt x="45" y="2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" name="Freeform 629">
                <a:extLst>
                  <a:ext uri="{FF2B5EF4-FFF2-40B4-BE49-F238E27FC236}">
                    <a16:creationId xmlns:a16="http://schemas.microsoft.com/office/drawing/2014/main" id="{E7E1205A-180B-7A29-1236-4D3A63E51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0" y="1768"/>
                <a:ext cx="3" cy="3"/>
              </a:xfrm>
              <a:custGeom>
                <a:avLst/>
                <a:gdLst>
                  <a:gd name="T0" fmla="*/ 8 w 2"/>
                  <a:gd name="T1" fmla="*/ 0 h 2"/>
                  <a:gd name="T2" fmla="*/ 0 w 2"/>
                  <a:gd name="T3" fmla="*/ 8 h 2"/>
                  <a:gd name="T4" fmla="*/ 8 w 2"/>
                  <a:gd name="T5" fmla="*/ 0 h 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" name="Freeform 630">
                <a:extLst>
                  <a:ext uri="{FF2B5EF4-FFF2-40B4-BE49-F238E27FC236}">
                    <a16:creationId xmlns:a16="http://schemas.microsoft.com/office/drawing/2014/main" id="{34401EB5-7007-9F74-C324-E7495CAEAF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0" y="1994"/>
                <a:ext cx="556" cy="404"/>
              </a:xfrm>
              <a:custGeom>
                <a:avLst/>
                <a:gdLst>
                  <a:gd name="T0" fmla="*/ 605 w 351"/>
                  <a:gd name="T1" fmla="*/ 82 h 256"/>
                  <a:gd name="T2" fmla="*/ 756 w 351"/>
                  <a:gd name="T3" fmla="*/ 27 h 256"/>
                  <a:gd name="T4" fmla="*/ 1212 w 351"/>
                  <a:gd name="T5" fmla="*/ 87 h 256"/>
                  <a:gd name="T6" fmla="*/ 1388 w 351"/>
                  <a:gd name="T7" fmla="*/ 374 h 256"/>
                  <a:gd name="T8" fmla="*/ 1375 w 351"/>
                  <a:gd name="T9" fmla="*/ 469 h 256"/>
                  <a:gd name="T10" fmla="*/ 1335 w 351"/>
                  <a:gd name="T11" fmla="*/ 516 h 256"/>
                  <a:gd name="T12" fmla="*/ 1142 w 351"/>
                  <a:gd name="T13" fmla="*/ 814 h 256"/>
                  <a:gd name="T14" fmla="*/ 884 w 351"/>
                  <a:gd name="T15" fmla="*/ 1001 h 256"/>
                  <a:gd name="T16" fmla="*/ 756 w 351"/>
                  <a:gd name="T17" fmla="*/ 892 h 256"/>
                  <a:gd name="T18" fmla="*/ 687 w 351"/>
                  <a:gd name="T19" fmla="*/ 776 h 256"/>
                  <a:gd name="T20" fmla="*/ 184 w 351"/>
                  <a:gd name="T21" fmla="*/ 380 h 256"/>
                  <a:gd name="T22" fmla="*/ 0 w 351"/>
                  <a:gd name="T23" fmla="*/ 264 h 256"/>
                  <a:gd name="T24" fmla="*/ 8 w 351"/>
                  <a:gd name="T25" fmla="*/ 237 h 256"/>
                  <a:gd name="T26" fmla="*/ 155 w 351"/>
                  <a:gd name="T27" fmla="*/ 193 h 256"/>
                  <a:gd name="T28" fmla="*/ 299 w 351"/>
                  <a:gd name="T29" fmla="*/ 177 h 256"/>
                  <a:gd name="T30" fmla="*/ 605 w 351"/>
                  <a:gd name="T31" fmla="*/ 82 h 25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51" h="256">
                    <a:moveTo>
                      <a:pt x="152" y="21"/>
                    </a:moveTo>
                    <a:cubicBezTo>
                      <a:pt x="166" y="15"/>
                      <a:pt x="179" y="10"/>
                      <a:pt x="190" y="7"/>
                    </a:cubicBezTo>
                    <a:cubicBezTo>
                      <a:pt x="217" y="0"/>
                      <a:pt x="274" y="1"/>
                      <a:pt x="305" y="22"/>
                    </a:cubicBezTo>
                    <a:cubicBezTo>
                      <a:pt x="325" y="36"/>
                      <a:pt x="345" y="68"/>
                      <a:pt x="349" y="95"/>
                    </a:cubicBezTo>
                    <a:cubicBezTo>
                      <a:pt x="351" y="106"/>
                      <a:pt x="349" y="115"/>
                      <a:pt x="346" y="119"/>
                    </a:cubicBezTo>
                    <a:cubicBezTo>
                      <a:pt x="336" y="131"/>
                      <a:pt x="336" y="131"/>
                      <a:pt x="336" y="131"/>
                    </a:cubicBezTo>
                    <a:cubicBezTo>
                      <a:pt x="320" y="151"/>
                      <a:pt x="300" y="175"/>
                      <a:pt x="287" y="207"/>
                    </a:cubicBezTo>
                    <a:cubicBezTo>
                      <a:pt x="273" y="244"/>
                      <a:pt x="244" y="254"/>
                      <a:pt x="222" y="255"/>
                    </a:cubicBezTo>
                    <a:cubicBezTo>
                      <a:pt x="206" y="256"/>
                      <a:pt x="204" y="252"/>
                      <a:pt x="190" y="227"/>
                    </a:cubicBezTo>
                    <a:cubicBezTo>
                      <a:pt x="186" y="219"/>
                      <a:pt x="180" y="209"/>
                      <a:pt x="173" y="198"/>
                    </a:cubicBezTo>
                    <a:cubicBezTo>
                      <a:pt x="140" y="143"/>
                      <a:pt x="79" y="111"/>
                      <a:pt x="46" y="97"/>
                    </a:cubicBezTo>
                    <a:cubicBezTo>
                      <a:pt x="9" y="82"/>
                      <a:pt x="0" y="76"/>
                      <a:pt x="0" y="67"/>
                    </a:cubicBezTo>
                    <a:cubicBezTo>
                      <a:pt x="0" y="65"/>
                      <a:pt x="1" y="62"/>
                      <a:pt x="2" y="60"/>
                    </a:cubicBezTo>
                    <a:cubicBezTo>
                      <a:pt x="4" y="53"/>
                      <a:pt x="20" y="51"/>
                      <a:pt x="39" y="49"/>
                    </a:cubicBezTo>
                    <a:cubicBezTo>
                      <a:pt x="50" y="48"/>
                      <a:pt x="62" y="47"/>
                      <a:pt x="75" y="45"/>
                    </a:cubicBezTo>
                    <a:cubicBezTo>
                      <a:pt x="102" y="40"/>
                      <a:pt x="129" y="30"/>
                      <a:pt x="152" y="2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" name="Freeform 631">
                <a:extLst>
                  <a:ext uri="{FF2B5EF4-FFF2-40B4-BE49-F238E27FC236}">
                    <a16:creationId xmlns:a16="http://schemas.microsoft.com/office/drawing/2014/main" id="{ACDAED82-5EDD-9C89-5E30-4FA4562C1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1" y="1511"/>
                <a:ext cx="486" cy="229"/>
              </a:xfrm>
              <a:custGeom>
                <a:avLst/>
                <a:gdLst>
                  <a:gd name="T0" fmla="*/ 47 w 307"/>
                  <a:gd name="T1" fmla="*/ 294 h 145"/>
                  <a:gd name="T2" fmla="*/ 0 w 307"/>
                  <a:gd name="T3" fmla="*/ 193 h 145"/>
                  <a:gd name="T4" fmla="*/ 43 w 307"/>
                  <a:gd name="T5" fmla="*/ 90 h 145"/>
                  <a:gd name="T6" fmla="*/ 43 w 307"/>
                  <a:gd name="T7" fmla="*/ 90 h 145"/>
                  <a:gd name="T8" fmla="*/ 586 w 307"/>
                  <a:gd name="T9" fmla="*/ 69 h 145"/>
                  <a:gd name="T10" fmla="*/ 605 w 307"/>
                  <a:gd name="T11" fmla="*/ 69 h 145"/>
                  <a:gd name="T12" fmla="*/ 885 w 307"/>
                  <a:gd name="T13" fmla="*/ 103 h 145"/>
                  <a:gd name="T14" fmla="*/ 1151 w 307"/>
                  <a:gd name="T15" fmla="*/ 134 h 145"/>
                  <a:gd name="T16" fmla="*/ 1211 w 307"/>
                  <a:gd name="T17" fmla="*/ 164 h 145"/>
                  <a:gd name="T18" fmla="*/ 1143 w 307"/>
                  <a:gd name="T19" fmla="*/ 272 h 145"/>
                  <a:gd name="T20" fmla="*/ 940 w 307"/>
                  <a:gd name="T21" fmla="*/ 382 h 145"/>
                  <a:gd name="T22" fmla="*/ 749 w 307"/>
                  <a:gd name="T23" fmla="*/ 456 h 145"/>
                  <a:gd name="T24" fmla="*/ 719 w 307"/>
                  <a:gd name="T25" fmla="*/ 469 h 145"/>
                  <a:gd name="T26" fmla="*/ 401 w 307"/>
                  <a:gd name="T27" fmla="*/ 559 h 145"/>
                  <a:gd name="T28" fmla="*/ 47 w 307"/>
                  <a:gd name="T29" fmla="*/ 294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07" h="145">
                    <a:moveTo>
                      <a:pt x="12" y="75"/>
                    </a:moveTo>
                    <a:cubicBezTo>
                      <a:pt x="3" y="64"/>
                      <a:pt x="0" y="56"/>
                      <a:pt x="0" y="49"/>
                    </a:cubicBezTo>
                    <a:cubicBezTo>
                      <a:pt x="0" y="41"/>
                      <a:pt x="4" y="3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28" y="0"/>
                      <a:pt x="100" y="11"/>
                      <a:pt x="148" y="18"/>
                    </a:cubicBezTo>
                    <a:cubicBezTo>
                      <a:pt x="152" y="18"/>
                      <a:pt x="152" y="18"/>
                      <a:pt x="152" y="18"/>
                    </a:cubicBezTo>
                    <a:cubicBezTo>
                      <a:pt x="177" y="22"/>
                      <a:pt x="201" y="24"/>
                      <a:pt x="223" y="26"/>
                    </a:cubicBezTo>
                    <a:cubicBezTo>
                      <a:pt x="250" y="28"/>
                      <a:pt x="274" y="30"/>
                      <a:pt x="290" y="34"/>
                    </a:cubicBezTo>
                    <a:cubicBezTo>
                      <a:pt x="302" y="38"/>
                      <a:pt x="304" y="41"/>
                      <a:pt x="305" y="42"/>
                    </a:cubicBezTo>
                    <a:cubicBezTo>
                      <a:pt x="307" y="48"/>
                      <a:pt x="293" y="64"/>
                      <a:pt x="288" y="69"/>
                    </a:cubicBezTo>
                    <a:cubicBezTo>
                      <a:pt x="276" y="83"/>
                      <a:pt x="260" y="89"/>
                      <a:pt x="237" y="97"/>
                    </a:cubicBezTo>
                    <a:cubicBezTo>
                      <a:pt x="223" y="101"/>
                      <a:pt x="207" y="107"/>
                      <a:pt x="189" y="116"/>
                    </a:cubicBezTo>
                    <a:cubicBezTo>
                      <a:pt x="181" y="119"/>
                      <a:pt x="181" y="119"/>
                      <a:pt x="181" y="119"/>
                    </a:cubicBezTo>
                    <a:cubicBezTo>
                      <a:pt x="137" y="140"/>
                      <a:pt x="125" y="145"/>
                      <a:pt x="101" y="142"/>
                    </a:cubicBezTo>
                    <a:cubicBezTo>
                      <a:pt x="77" y="139"/>
                      <a:pt x="35" y="104"/>
                      <a:pt x="12" y="75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" name="Freeform 632">
                <a:extLst>
                  <a:ext uri="{FF2B5EF4-FFF2-40B4-BE49-F238E27FC236}">
                    <a16:creationId xmlns:a16="http://schemas.microsoft.com/office/drawing/2014/main" id="{BF7A4B9B-4C8D-942B-2779-5A0B35673F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" y="1661"/>
                <a:ext cx="323" cy="308"/>
              </a:xfrm>
              <a:custGeom>
                <a:avLst/>
                <a:gdLst>
                  <a:gd name="T0" fmla="*/ 328 w 204"/>
                  <a:gd name="T1" fmla="*/ 43 h 195"/>
                  <a:gd name="T2" fmla="*/ 549 w 204"/>
                  <a:gd name="T3" fmla="*/ 117 h 195"/>
                  <a:gd name="T4" fmla="*/ 567 w 204"/>
                  <a:gd name="T5" fmla="*/ 137 h 195"/>
                  <a:gd name="T6" fmla="*/ 652 w 204"/>
                  <a:gd name="T7" fmla="*/ 205 h 195"/>
                  <a:gd name="T8" fmla="*/ 795 w 204"/>
                  <a:gd name="T9" fmla="*/ 374 h 195"/>
                  <a:gd name="T10" fmla="*/ 803 w 204"/>
                  <a:gd name="T11" fmla="*/ 461 h 195"/>
                  <a:gd name="T12" fmla="*/ 714 w 204"/>
                  <a:gd name="T13" fmla="*/ 531 h 195"/>
                  <a:gd name="T14" fmla="*/ 695 w 204"/>
                  <a:gd name="T15" fmla="*/ 548 h 195"/>
                  <a:gd name="T16" fmla="*/ 557 w 204"/>
                  <a:gd name="T17" fmla="*/ 638 h 195"/>
                  <a:gd name="T18" fmla="*/ 448 w 204"/>
                  <a:gd name="T19" fmla="*/ 714 h 195"/>
                  <a:gd name="T20" fmla="*/ 124 w 204"/>
                  <a:gd name="T21" fmla="*/ 706 h 195"/>
                  <a:gd name="T22" fmla="*/ 0 w 204"/>
                  <a:gd name="T23" fmla="*/ 559 h 195"/>
                  <a:gd name="T24" fmla="*/ 21 w 204"/>
                  <a:gd name="T25" fmla="*/ 430 h 195"/>
                  <a:gd name="T26" fmla="*/ 35 w 204"/>
                  <a:gd name="T27" fmla="*/ 305 h 195"/>
                  <a:gd name="T28" fmla="*/ 35 w 204"/>
                  <a:gd name="T29" fmla="*/ 284 h 195"/>
                  <a:gd name="T30" fmla="*/ 63 w 204"/>
                  <a:gd name="T31" fmla="*/ 210 h 195"/>
                  <a:gd name="T32" fmla="*/ 328 w 204"/>
                  <a:gd name="T33" fmla="*/ 43 h 19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04" h="195">
                    <a:moveTo>
                      <a:pt x="83" y="11"/>
                    </a:moveTo>
                    <a:cubicBezTo>
                      <a:pt x="108" y="0"/>
                      <a:pt x="120" y="12"/>
                      <a:pt x="138" y="30"/>
                    </a:cubicBezTo>
                    <a:cubicBezTo>
                      <a:pt x="143" y="35"/>
                      <a:pt x="143" y="35"/>
                      <a:pt x="143" y="35"/>
                    </a:cubicBezTo>
                    <a:cubicBezTo>
                      <a:pt x="150" y="41"/>
                      <a:pt x="157" y="47"/>
                      <a:pt x="164" y="52"/>
                    </a:cubicBezTo>
                    <a:cubicBezTo>
                      <a:pt x="180" y="65"/>
                      <a:pt x="195" y="76"/>
                      <a:pt x="200" y="95"/>
                    </a:cubicBezTo>
                    <a:cubicBezTo>
                      <a:pt x="203" y="107"/>
                      <a:pt x="204" y="114"/>
                      <a:pt x="202" y="117"/>
                    </a:cubicBezTo>
                    <a:cubicBezTo>
                      <a:pt x="200" y="122"/>
                      <a:pt x="192" y="127"/>
                      <a:pt x="180" y="135"/>
                    </a:cubicBezTo>
                    <a:cubicBezTo>
                      <a:pt x="175" y="139"/>
                      <a:pt x="175" y="139"/>
                      <a:pt x="175" y="139"/>
                    </a:cubicBezTo>
                    <a:cubicBezTo>
                      <a:pt x="158" y="151"/>
                      <a:pt x="149" y="157"/>
                      <a:pt x="140" y="162"/>
                    </a:cubicBezTo>
                    <a:cubicBezTo>
                      <a:pt x="132" y="167"/>
                      <a:pt x="125" y="172"/>
                      <a:pt x="113" y="181"/>
                    </a:cubicBezTo>
                    <a:cubicBezTo>
                      <a:pt x="93" y="195"/>
                      <a:pt x="74" y="194"/>
                      <a:pt x="31" y="179"/>
                    </a:cubicBezTo>
                    <a:cubicBezTo>
                      <a:pt x="8" y="170"/>
                      <a:pt x="0" y="159"/>
                      <a:pt x="0" y="142"/>
                    </a:cubicBezTo>
                    <a:cubicBezTo>
                      <a:pt x="0" y="133"/>
                      <a:pt x="2" y="122"/>
                      <a:pt x="5" y="109"/>
                    </a:cubicBezTo>
                    <a:cubicBezTo>
                      <a:pt x="9" y="95"/>
                      <a:pt x="9" y="84"/>
                      <a:pt x="9" y="77"/>
                    </a:cubicBezTo>
                    <a:cubicBezTo>
                      <a:pt x="9" y="76"/>
                      <a:pt x="9" y="73"/>
                      <a:pt x="9" y="72"/>
                    </a:cubicBezTo>
                    <a:cubicBezTo>
                      <a:pt x="9" y="63"/>
                      <a:pt x="10" y="60"/>
                      <a:pt x="16" y="53"/>
                    </a:cubicBezTo>
                    <a:cubicBezTo>
                      <a:pt x="39" y="35"/>
                      <a:pt x="62" y="21"/>
                      <a:pt x="83" y="1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" name="Freeform 633">
                <a:extLst>
                  <a:ext uri="{FF2B5EF4-FFF2-40B4-BE49-F238E27FC236}">
                    <a16:creationId xmlns:a16="http://schemas.microsoft.com/office/drawing/2014/main" id="{841C136D-A8E3-05CE-00B5-19793A97AA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74"/>
                <a:ext cx="1527" cy="958"/>
              </a:xfrm>
              <a:custGeom>
                <a:avLst/>
                <a:gdLst>
                  <a:gd name="T0" fmla="*/ 817 w 964"/>
                  <a:gd name="T1" fmla="*/ 2387 h 606"/>
                  <a:gd name="T2" fmla="*/ 1074 w 964"/>
                  <a:gd name="T3" fmla="*/ 2374 h 606"/>
                  <a:gd name="T4" fmla="*/ 1204 w 964"/>
                  <a:gd name="T5" fmla="*/ 2156 h 606"/>
                  <a:gd name="T6" fmla="*/ 1370 w 964"/>
                  <a:gd name="T7" fmla="*/ 1850 h 606"/>
                  <a:gd name="T8" fmla="*/ 1715 w 964"/>
                  <a:gd name="T9" fmla="*/ 1750 h 606"/>
                  <a:gd name="T10" fmla="*/ 2218 w 964"/>
                  <a:gd name="T11" fmla="*/ 1442 h 606"/>
                  <a:gd name="T12" fmla="*/ 2233 w 964"/>
                  <a:gd name="T13" fmla="*/ 1442 h 606"/>
                  <a:gd name="T14" fmla="*/ 2281 w 964"/>
                  <a:gd name="T15" fmla="*/ 1739 h 606"/>
                  <a:gd name="T16" fmla="*/ 3008 w 964"/>
                  <a:gd name="T17" fmla="*/ 2362 h 606"/>
                  <a:gd name="T18" fmla="*/ 3540 w 964"/>
                  <a:gd name="T19" fmla="*/ 1804 h 606"/>
                  <a:gd name="T20" fmla="*/ 2861 w 964"/>
                  <a:gd name="T21" fmla="*/ 1273 h 606"/>
                  <a:gd name="T22" fmla="*/ 2634 w 964"/>
                  <a:gd name="T23" fmla="*/ 1339 h 606"/>
                  <a:gd name="T24" fmla="*/ 3013 w 964"/>
                  <a:gd name="T25" fmla="*/ 1127 h 606"/>
                  <a:gd name="T26" fmla="*/ 3212 w 964"/>
                  <a:gd name="T27" fmla="*/ 825 h 606"/>
                  <a:gd name="T28" fmla="*/ 3171 w 964"/>
                  <a:gd name="T29" fmla="*/ 715 h 606"/>
                  <a:gd name="T30" fmla="*/ 2989 w 964"/>
                  <a:gd name="T31" fmla="*/ 939 h 606"/>
                  <a:gd name="T32" fmla="*/ 2755 w 964"/>
                  <a:gd name="T33" fmla="*/ 1107 h 606"/>
                  <a:gd name="T34" fmla="*/ 2938 w 964"/>
                  <a:gd name="T35" fmla="*/ 830 h 606"/>
                  <a:gd name="T36" fmla="*/ 3295 w 964"/>
                  <a:gd name="T37" fmla="*/ 612 h 606"/>
                  <a:gd name="T38" fmla="*/ 3741 w 964"/>
                  <a:gd name="T39" fmla="*/ 403 h 606"/>
                  <a:gd name="T40" fmla="*/ 3442 w 964"/>
                  <a:gd name="T41" fmla="*/ 138 h 606"/>
                  <a:gd name="T42" fmla="*/ 2552 w 964"/>
                  <a:gd name="T43" fmla="*/ 145 h 606"/>
                  <a:gd name="T44" fmla="*/ 2557 w 964"/>
                  <a:gd name="T45" fmla="*/ 422 h 606"/>
                  <a:gd name="T46" fmla="*/ 2233 w 964"/>
                  <a:gd name="T47" fmla="*/ 550 h 606"/>
                  <a:gd name="T48" fmla="*/ 2221 w 964"/>
                  <a:gd name="T49" fmla="*/ 503 h 606"/>
                  <a:gd name="T50" fmla="*/ 2273 w 964"/>
                  <a:gd name="T51" fmla="*/ 87 h 606"/>
                  <a:gd name="T52" fmla="*/ 1830 w 964"/>
                  <a:gd name="T53" fmla="*/ 87 h 606"/>
                  <a:gd name="T54" fmla="*/ 1275 w 964"/>
                  <a:gd name="T55" fmla="*/ 348 h 606"/>
                  <a:gd name="T56" fmla="*/ 1633 w 964"/>
                  <a:gd name="T57" fmla="*/ 558 h 606"/>
                  <a:gd name="T58" fmla="*/ 1887 w 964"/>
                  <a:gd name="T59" fmla="*/ 809 h 606"/>
                  <a:gd name="T60" fmla="*/ 1598 w 964"/>
                  <a:gd name="T61" fmla="*/ 956 h 606"/>
                  <a:gd name="T62" fmla="*/ 1315 w 964"/>
                  <a:gd name="T63" fmla="*/ 917 h 606"/>
                  <a:gd name="T64" fmla="*/ 1837 w 964"/>
                  <a:gd name="T65" fmla="*/ 830 h 606"/>
                  <a:gd name="T66" fmla="*/ 1185 w 964"/>
                  <a:gd name="T67" fmla="*/ 383 h 606"/>
                  <a:gd name="T68" fmla="*/ 722 w 964"/>
                  <a:gd name="T69" fmla="*/ 580 h 606"/>
                  <a:gd name="T70" fmla="*/ 817 w 964"/>
                  <a:gd name="T71" fmla="*/ 986 h 606"/>
                  <a:gd name="T72" fmla="*/ 1179 w 964"/>
                  <a:gd name="T73" fmla="*/ 980 h 606"/>
                  <a:gd name="T74" fmla="*/ 1034 w 964"/>
                  <a:gd name="T75" fmla="*/ 1067 h 606"/>
                  <a:gd name="T76" fmla="*/ 588 w 964"/>
                  <a:gd name="T77" fmla="*/ 1040 h 606"/>
                  <a:gd name="T78" fmla="*/ 713 w 964"/>
                  <a:gd name="T79" fmla="*/ 1213 h 606"/>
                  <a:gd name="T80" fmla="*/ 524 w 964"/>
                  <a:gd name="T81" fmla="*/ 1127 h 606"/>
                  <a:gd name="T82" fmla="*/ 0 w 964"/>
                  <a:gd name="T83" fmla="*/ 809 h 606"/>
                  <a:gd name="T84" fmla="*/ 469 w 964"/>
                  <a:gd name="T85" fmla="*/ 1122 h 606"/>
                  <a:gd name="T86" fmla="*/ 0 w 964"/>
                  <a:gd name="T87" fmla="*/ 1707 h 606"/>
                  <a:gd name="T88" fmla="*/ 382 w 964"/>
                  <a:gd name="T89" fmla="*/ 1415 h 606"/>
                  <a:gd name="T90" fmla="*/ 529 w 964"/>
                  <a:gd name="T91" fmla="*/ 1442 h 606"/>
                  <a:gd name="T92" fmla="*/ 1109 w 964"/>
                  <a:gd name="T93" fmla="*/ 1911 h 606"/>
                  <a:gd name="T94" fmla="*/ 675 w 964"/>
                  <a:gd name="T95" fmla="*/ 1407 h 606"/>
                  <a:gd name="T96" fmla="*/ 464 w 964"/>
                  <a:gd name="T97" fmla="*/ 1497 h 606"/>
                  <a:gd name="T98" fmla="*/ 0 w 964"/>
                  <a:gd name="T99" fmla="*/ 2031 h 60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0" t="0" r="r" b="b"/>
                <a:pathLst>
                  <a:path w="964" h="606">
                    <a:moveTo>
                      <a:pt x="16" y="591"/>
                    </a:moveTo>
                    <a:cubicBezTo>
                      <a:pt x="33" y="606"/>
                      <a:pt x="101" y="606"/>
                      <a:pt x="175" y="604"/>
                    </a:cubicBezTo>
                    <a:cubicBezTo>
                      <a:pt x="189" y="604"/>
                      <a:pt x="200" y="604"/>
                      <a:pt x="206" y="604"/>
                    </a:cubicBezTo>
                    <a:cubicBezTo>
                      <a:pt x="211" y="604"/>
                      <a:pt x="211" y="604"/>
                      <a:pt x="211" y="604"/>
                    </a:cubicBezTo>
                    <a:cubicBezTo>
                      <a:pt x="230" y="605"/>
                      <a:pt x="251" y="606"/>
                      <a:pt x="265" y="584"/>
                    </a:cubicBezTo>
                    <a:cubicBezTo>
                      <a:pt x="263" y="592"/>
                      <a:pt x="264" y="597"/>
                      <a:pt x="270" y="601"/>
                    </a:cubicBezTo>
                    <a:cubicBezTo>
                      <a:pt x="273" y="603"/>
                      <a:pt x="277" y="603"/>
                      <a:pt x="280" y="601"/>
                    </a:cubicBezTo>
                    <a:cubicBezTo>
                      <a:pt x="290" y="596"/>
                      <a:pt x="298" y="568"/>
                      <a:pt x="299" y="561"/>
                    </a:cubicBezTo>
                    <a:cubicBezTo>
                      <a:pt x="299" y="558"/>
                      <a:pt x="301" y="552"/>
                      <a:pt x="303" y="546"/>
                    </a:cubicBezTo>
                    <a:cubicBezTo>
                      <a:pt x="308" y="531"/>
                      <a:pt x="314" y="510"/>
                      <a:pt x="312" y="494"/>
                    </a:cubicBezTo>
                    <a:cubicBezTo>
                      <a:pt x="311" y="485"/>
                      <a:pt x="313" y="477"/>
                      <a:pt x="318" y="473"/>
                    </a:cubicBezTo>
                    <a:cubicBezTo>
                      <a:pt x="323" y="467"/>
                      <a:pt x="333" y="466"/>
                      <a:pt x="345" y="468"/>
                    </a:cubicBezTo>
                    <a:cubicBezTo>
                      <a:pt x="352" y="469"/>
                      <a:pt x="352" y="469"/>
                      <a:pt x="352" y="469"/>
                    </a:cubicBezTo>
                    <a:cubicBezTo>
                      <a:pt x="371" y="472"/>
                      <a:pt x="387" y="475"/>
                      <a:pt x="408" y="458"/>
                    </a:cubicBezTo>
                    <a:cubicBezTo>
                      <a:pt x="418" y="451"/>
                      <a:pt x="425" y="447"/>
                      <a:pt x="432" y="443"/>
                    </a:cubicBezTo>
                    <a:cubicBezTo>
                      <a:pt x="441" y="439"/>
                      <a:pt x="449" y="435"/>
                      <a:pt x="459" y="426"/>
                    </a:cubicBezTo>
                    <a:cubicBezTo>
                      <a:pt x="463" y="422"/>
                      <a:pt x="467" y="416"/>
                      <a:pt x="471" y="409"/>
                    </a:cubicBezTo>
                    <a:cubicBezTo>
                      <a:pt x="486" y="387"/>
                      <a:pt x="507" y="356"/>
                      <a:pt x="558" y="365"/>
                    </a:cubicBezTo>
                    <a:cubicBezTo>
                      <a:pt x="558" y="365"/>
                      <a:pt x="558" y="365"/>
                      <a:pt x="558" y="365"/>
                    </a:cubicBezTo>
                    <a:cubicBezTo>
                      <a:pt x="559" y="365"/>
                      <a:pt x="559" y="365"/>
                      <a:pt x="559" y="365"/>
                    </a:cubicBezTo>
                    <a:cubicBezTo>
                      <a:pt x="559" y="365"/>
                      <a:pt x="561" y="365"/>
                      <a:pt x="562" y="365"/>
                    </a:cubicBezTo>
                    <a:cubicBezTo>
                      <a:pt x="541" y="367"/>
                      <a:pt x="526" y="370"/>
                      <a:pt x="522" y="384"/>
                    </a:cubicBezTo>
                    <a:cubicBezTo>
                      <a:pt x="522" y="385"/>
                      <a:pt x="522" y="385"/>
                      <a:pt x="522" y="385"/>
                    </a:cubicBezTo>
                    <a:cubicBezTo>
                      <a:pt x="514" y="413"/>
                      <a:pt x="533" y="422"/>
                      <a:pt x="574" y="440"/>
                    </a:cubicBezTo>
                    <a:cubicBezTo>
                      <a:pt x="606" y="453"/>
                      <a:pt x="664" y="483"/>
                      <a:pt x="695" y="534"/>
                    </a:cubicBezTo>
                    <a:cubicBezTo>
                      <a:pt x="702" y="545"/>
                      <a:pt x="707" y="555"/>
                      <a:pt x="711" y="563"/>
                    </a:cubicBezTo>
                    <a:cubicBezTo>
                      <a:pt x="725" y="588"/>
                      <a:pt x="732" y="600"/>
                      <a:pt x="757" y="598"/>
                    </a:cubicBezTo>
                    <a:cubicBezTo>
                      <a:pt x="779" y="597"/>
                      <a:pt x="817" y="588"/>
                      <a:pt x="835" y="541"/>
                    </a:cubicBezTo>
                    <a:cubicBezTo>
                      <a:pt x="846" y="511"/>
                      <a:pt x="865" y="488"/>
                      <a:pt x="881" y="469"/>
                    </a:cubicBezTo>
                    <a:cubicBezTo>
                      <a:pt x="891" y="457"/>
                      <a:pt x="891" y="457"/>
                      <a:pt x="891" y="457"/>
                    </a:cubicBezTo>
                    <a:cubicBezTo>
                      <a:pt x="897" y="449"/>
                      <a:pt x="899" y="437"/>
                      <a:pt x="897" y="422"/>
                    </a:cubicBezTo>
                    <a:cubicBezTo>
                      <a:pt x="893" y="395"/>
                      <a:pt x="873" y="357"/>
                      <a:pt x="847" y="339"/>
                    </a:cubicBezTo>
                    <a:cubicBezTo>
                      <a:pt x="812" y="315"/>
                      <a:pt x="750" y="314"/>
                      <a:pt x="720" y="322"/>
                    </a:cubicBezTo>
                    <a:cubicBezTo>
                      <a:pt x="708" y="326"/>
                      <a:pt x="695" y="331"/>
                      <a:pt x="681" y="336"/>
                    </a:cubicBezTo>
                    <a:cubicBezTo>
                      <a:pt x="672" y="340"/>
                      <a:pt x="663" y="344"/>
                      <a:pt x="653" y="347"/>
                    </a:cubicBezTo>
                    <a:cubicBezTo>
                      <a:pt x="657" y="344"/>
                      <a:pt x="660" y="342"/>
                      <a:pt x="663" y="339"/>
                    </a:cubicBezTo>
                    <a:cubicBezTo>
                      <a:pt x="669" y="334"/>
                      <a:pt x="675" y="330"/>
                      <a:pt x="686" y="325"/>
                    </a:cubicBezTo>
                    <a:cubicBezTo>
                      <a:pt x="694" y="322"/>
                      <a:pt x="694" y="322"/>
                      <a:pt x="694" y="322"/>
                    </a:cubicBezTo>
                    <a:cubicBezTo>
                      <a:pt x="717" y="313"/>
                      <a:pt x="738" y="305"/>
                      <a:pt x="758" y="285"/>
                    </a:cubicBezTo>
                    <a:cubicBezTo>
                      <a:pt x="771" y="273"/>
                      <a:pt x="773" y="262"/>
                      <a:pt x="775" y="253"/>
                    </a:cubicBezTo>
                    <a:cubicBezTo>
                      <a:pt x="776" y="246"/>
                      <a:pt x="777" y="239"/>
                      <a:pt x="784" y="231"/>
                    </a:cubicBezTo>
                    <a:cubicBezTo>
                      <a:pt x="791" y="222"/>
                      <a:pt x="799" y="216"/>
                      <a:pt x="808" y="209"/>
                    </a:cubicBezTo>
                    <a:cubicBezTo>
                      <a:pt x="820" y="200"/>
                      <a:pt x="831" y="192"/>
                      <a:pt x="833" y="180"/>
                    </a:cubicBezTo>
                    <a:cubicBezTo>
                      <a:pt x="835" y="172"/>
                      <a:pt x="833" y="167"/>
                      <a:pt x="829" y="164"/>
                    </a:cubicBezTo>
                    <a:cubicBezTo>
                      <a:pt x="826" y="163"/>
                      <a:pt x="819" y="159"/>
                      <a:pt x="798" y="181"/>
                    </a:cubicBezTo>
                    <a:cubicBezTo>
                      <a:pt x="794" y="185"/>
                      <a:pt x="790" y="189"/>
                      <a:pt x="785" y="193"/>
                    </a:cubicBezTo>
                    <a:cubicBezTo>
                      <a:pt x="776" y="201"/>
                      <a:pt x="765" y="211"/>
                      <a:pt x="758" y="222"/>
                    </a:cubicBezTo>
                    <a:cubicBezTo>
                      <a:pt x="755" y="228"/>
                      <a:pt x="754" y="233"/>
                      <a:pt x="752" y="238"/>
                    </a:cubicBezTo>
                    <a:cubicBezTo>
                      <a:pt x="749" y="248"/>
                      <a:pt x="746" y="256"/>
                      <a:pt x="731" y="265"/>
                    </a:cubicBezTo>
                    <a:cubicBezTo>
                      <a:pt x="721" y="271"/>
                      <a:pt x="710" y="274"/>
                      <a:pt x="699" y="278"/>
                    </a:cubicBezTo>
                    <a:cubicBezTo>
                      <a:pt x="697" y="279"/>
                      <a:pt x="695" y="279"/>
                      <a:pt x="693" y="280"/>
                    </a:cubicBezTo>
                    <a:cubicBezTo>
                      <a:pt x="697" y="277"/>
                      <a:pt x="703" y="273"/>
                      <a:pt x="709" y="269"/>
                    </a:cubicBezTo>
                    <a:cubicBezTo>
                      <a:pt x="714" y="265"/>
                      <a:pt x="714" y="265"/>
                      <a:pt x="714" y="265"/>
                    </a:cubicBezTo>
                    <a:cubicBezTo>
                      <a:pt x="744" y="244"/>
                      <a:pt x="747" y="241"/>
                      <a:pt x="739" y="210"/>
                    </a:cubicBezTo>
                    <a:cubicBezTo>
                      <a:pt x="734" y="188"/>
                      <a:pt x="719" y="175"/>
                      <a:pt x="703" y="163"/>
                    </a:cubicBezTo>
                    <a:cubicBezTo>
                      <a:pt x="717" y="171"/>
                      <a:pt x="730" y="178"/>
                      <a:pt x="741" y="179"/>
                    </a:cubicBezTo>
                    <a:cubicBezTo>
                      <a:pt x="770" y="183"/>
                      <a:pt x="785" y="176"/>
                      <a:pt x="829" y="155"/>
                    </a:cubicBezTo>
                    <a:cubicBezTo>
                      <a:pt x="837" y="152"/>
                      <a:pt x="837" y="152"/>
                      <a:pt x="837" y="152"/>
                    </a:cubicBezTo>
                    <a:cubicBezTo>
                      <a:pt x="855" y="143"/>
                      <a:pt x="870" y="138"/>
                      <a:pt x="884" y="133"/>
                    </a:cubicBezTo>
                    <a:cubicBezTo>
                      <a:pt x="907" y="125"/>
                      <a:pt x="926" y="118"/>
                      <a:pt x="941" y="102"/>
                    </a:cubicBezTo>
                    <a:cubicBezTo>
                      <a:pt x="956" y="85"/>
                      <a:pt x="964" y="73"/>
                      <a:pt x="960" y="61"/>
                    </a:cubicBezTo>
                    <a:cubicBezTo>
                      <a:pt x="957" y="50"/>
                      <a:pt x="945" y="46"/>
                      <a:pt x="935" y="44"/>
                    </a:cubicBezTo>
                    <a:cubicBezTo>
                      <a:pt x="918" y="39"/>
                      <a:pt x="894" y="37"/>
                      <a:pt x="866" y="35"/>
                    </a:cubicBezTo>
                    <a:cubicBezTo>
                      <a:pt x="844" y="33"/>
                      <a:pt x="820" y="31"/>
                      <a:pt x="796" y="27"/>
                    </a:cubicBezTo>
                    <a:cubicBezTo>
                      <a:pt x="792" y="27"/>
                      <a:pt x="792" y="27"/>
                      <a:pt x="792" y="27"/>
                    </a:cubicBezTo>
                    <a:cubicBezTo>
                      <a:pt x="735" y="18"/>
                      <a:pt x="664" y="8"/>
                      <a:pt x="642" y="37"/>
                    </a:cubicBezTo>
                    <a:cubicBezTo>
                      <a:pt x="642" y="38"/>
                      <a:pt x="642" y="38"/>
                      <a:pt x="642" y="38"/>
                    </a:cubicBezTo>
                    <a:cubicBezTo>
                      <a:pt x="641" y="38"/>
                      <a:pt x="641" y="38"/>
                      <a:pt x="641" y="38"/>
                    </a:cubicBezTo>
                    <a:cubicBezTo>
                      <a:pt x="628" y="59"/>
                      <a:pt x="618" y="74"/>
                      <a:pt x="643" y="107"/>
                    </a:cubicBezTo>
                    <a:cubicBezTo>
                      <a:pt x="646" y="111"/>
                      <a:pt x="650" y="116"/>
                      <a:pt x="655" y="121"/>
                    </a:cubicBezTo>
                    <a:cubicBezTo>
                      <a:pt x="641" y="111"/>
                      <a:pt x="626" y="106"/>
                      <a:pt x="604" y="116"/>
                    </a:cubicBezTo>
                    <a:cubicBezTo>
                      <a:pt x="590" y="123"/>
                      <a:pt x="576" y="130"/>
                      <a:pt x="562" y="139"/>
                    </a:cubicBezTo>
                    <a:cubicBezTo>
                      <a:pt x="562" y="136"/>
                      <a:pt x="560" y="133"/>
                      <a:pt x="557" y="132"/>
                    </a:cubicBezTo>
                    <a:cubicBezTo>
                      <a:pt x="554" y="131"/>
                      <a:pt x="551" y="132"/>
                      <a:pt x="548" y="132"/>
                    </a:cubicBezTo>
                    <a:cubicBezTo>
                      <a:pt x="551" y="130"/>
                      <a:pt x="555" y="128"/>
                      <a:pt x="559" y="127"/>
                    </a:cubicBezTo>
                    <a:cubicBezTo>
                      <a:pt x="584" y="115"/>
                      <a:pt x="632" y="75"/>
                      <a:pt x="631" y="42"/>
                    </a:cubicBezTo>
                    <a:cubicBezTo>
                      <a:pt x="630" y="32"/>
                      <a:pt x="627" y="24"/>
                      <a:pt x="621" y="20"/>
                    </a:cubicBezTo>
                    <a:cubicBezTo>
                      <a:pt x="610" y="12"/>
                      <a:pt x="592" y="17"/>
                      <a:pt x="572" y="22"/>
                    </a:cubicBezTo>
                    <a:cubicBezTo>
                      <a:pt x="567" y="24"/>
                      <a:pt x="567" y="24"/>
                      <a:pt x="567" y="24"/>
                    </a:cubicBezTo>
                    <a:cubicBezTo>
                      <a:pt x="536" y="33"/>
                      <a:pt x="500" y="30"/>
                      <a:pt x="476" y="26"/>
                    </a:cubicBezTo>
                    <a:cubicBezTo>
                      <a:pt x="460" y="22"/>
                      <a:pt x="460" y="22"/>
                      <a:pt x="460" y="22"/>
                    </a:cubicBezTo>
                    <a:cubicBezTo>
                      <a:pt x="419" y="14"/>
                      <a:pt x="350" y="0"/>
                      <a:pt x="328" y="31"/>
                    </a:cubicBezTo>
                    <a:cubicBezTo>
                      <a:pt x="312" y="49"/>
                      <a:pt x="306" y="62"/>
                      <a:pt x="308" y="72"/>
                    </a:cubicBezTo>
                    <a:cubicBezTo>
                      <a:pt x="309" y="79"/>
                      <a:pt x="313" y="84"/>
                      <a:pt x="321" y="88"/>
                    </a:cubicBezTo>
                    <a:cubicBezTo>
                      <a:pt x="322" y="89"/>
                      <a:pt x="322" y="89"/>
                      <a:pt x="322" y="89"/>
                    </a:cubicBezTo>
                    <a:cubicBezTo>
                      <a:pt x="339" y="98"/>
                      <a:pt x="376" y="117"/>
                      <a:pt x="404" y="136"/>
                    </a:cubicBezTo>
                    <a:cubicBezTo>
                      <a:pt x="411" y="141"/>
                      <a:pt x="411" y="141"/>
                      <a:pt x="411" y="141"/>
                    </a:cubicBezTo>
                    <a:cubicBezTo>
                      <a:pt x="439" y="160"/>
                      <a:pt x="466" y="177"/>
                      <a:pt x="495" y="166"/>
                    </a:cubicBezTo>
                    <a:cubicBezTo>
                      <a:pt x="496" y="166"/>
                      <a:pt x="498" y="165"/>
                      <a:pt x="500" y="164"/>
                    </a:cubicBezTo>
                    <a:cubicBezTo>
                      <a:pt x="490" y="174"/>
                      <a:pt x="483" y="185"/>
                      <a:pt x="475" y="205"/>
                    </a:cubicBezTo>
                    <a:cubicBezTo>
                      <a:pt x="472" y="213"/>
                      <a:pt x="472" y="213"/>
                      <a:pt x="472" y="213"/>
                    </a:cubicBezTo>
                    <a:cubicBezTo>
                      <a:pt x="462" y="237"/>
                      <a:pt x="456" y="251"/>
                      <a:pt x="433" y="252"/>
                    </a:cubicBezTo>
                    <a:cubicBezTo>
                      <a:pt x="419" y="253"/>
                      <a:pt x="411" y="248"/>
                      <a:pt x="402" y="242"/>
                    </a:cubicBezTo>
                    <a:cubicBezTo>
                      <a:pt x="394" y="236"/>
                      <a:pt x="384" y="230"/>
                      <a:pt x="369" y="232"/>
                    </a:cubicBezTo>
                    <a:cubicBezTo>
                      <a:pt x="361" y="233"/>
                      <a:pt x="355" y="232"/>
                      <a:pt x="348" y="232"/>
                    </a:cubicBezTo>
                    <a:cubicBezTo>
                      <a:pt x="343" y="232"/>
                      <a:pt x="337" y="231"/>
                      <a:pt x="331" y="232"/>
                    </a:cubicBezTo>
                    <a:cubicBezTo>
                      <a:pt x="334" y="231"/>
                      <a:pt x="336" y="230"/>
                      <a:pt x="339" y="229"/>
                    </a:cubicBezTo>
                    <a:cubicBezTo>
                      <a:pt x="357" y="224"/>
                      <a:pt x="380" y="225"/>
                      <a:pt x="401" y="226"/>
                    </a:cubicBezTo>
                    <a:cubicBezTo>
                      <a:pt x="433" y="227"/>
                      <a:pt x="459" y="228"/>
                      <a:pt x="462" y="210"/>
                    </a:cubicBezTo>
                    <a:cubicBezTo>
                      <a:pt x="467" y="187"/>
                      <a:pt x="456" y="179"/>
                      <a:pt x="422" y="154"/>
                    </a:cubicBezTo>
                    <a:cubicBezTo>
                      <a:pt x="403" y="140"/>
                      <a:pt x="403" y="140"/>
                      <a:pt x="403" y="140"/>
                    </a:cubicBezTo>
                    <a:cubicBezTo>
                      <a:pt x="358" y="107"/>
                      <a:pt x="327" y="94"/>
                      <a:pt x="298" y="97"/>
                    </a:cubicBezTo>
                    <a:cubicBezTo>
                      <a:pt x="298" y="97"/>
                      <a:pt x="298" y="97"/>
                      <a:pt x="298" y="97"/>
                    </a:cubicBezTo>
                    <a:cubicBezTo>
                      <a:pt x="286" y="99"/>
                      <a:pt x="267" y="108"/>
                      <a:pt x="244" y="119"/>
                    </a:cubicBezTo>
                    <a:cubicBezTo>
                      <a:pt x="225" y="128"/>
                      <a:pt x="203" y="139"/>
                      <a:pt x="182" y="147"/>
                    </a:cubicBezTo>
                    <a:cubicBezTo>
                      <a:pt x="160" y="154"/>
                      <a:pt x="160" y="154"/>
                      <a:pt x="160" y="154"/>
                    </a:cubicBezTo>
                    <a:cubicBezTo>
                      <a:pt x="121" y="167"/>
                      <a:pt x="91" y="177"/>
                      <a:pt x="92" y="199"/>
                    </a:cubicBezTo>
                    <a:cubicBezTo>
                      <a:pt x="93" y="221"/>
                      <a:pt x="136" y="233"/>
                      <a:pt x="206" y="250"/>
                    </a:cubicBezTo>
                    <a:cubicBezTo>
                      <a:pt x="221" y="254"/>
                      <a:pt x="221" y="254"/>
                      <a:pt x="221" y="254"/>
                    </a:cubicBezTo>
                    <a:cubicBezTo>
                      <a:pt x="258" y="263"/>
                      <a:pt x="279" y="255"/>
                      <a:pt x="301" y="245"/>
                    </a:cubicBezTo>
                    <a:cubicBezTo>
                      <a:pt x="300" y="246"/>
                      <a:pt x="298" y="247"/>
                      <a:pt x="297" y="248"/>
                    </a:cubicBezTo>
                    <a:cubicBezTo>
                      <a:pt x="295" y="249"/>
                      <a:pt x="295" y="249"/>
                      <a:pt x="295" y="249"/>
                    </a:cubicBezTo>
                    <a:cubicBezTo>
                      <a:pt x="276" y="266"/>
                      <a:pt x="276" y="266"/>
                      <a:pt x="269" y="268"/>
                    </a:cubicBezTo>
                    <a:cubicBezTo>
                      <a:pt x="260" y="270"/>
                      <a:pt x="260" y="270"/>
                      <a:pt x="260" y="270"/>
                    </a:cubicBezTo>
                    <a:cubicBezTo>
                      <a:pt x="251" y="272"/>
                      <a:pt x="251" y="272"/>
                      <a:pt x="251" y="272"/>
                    </a:cubicBezTo>
                    <a:cubicBezTo>
                      <a:pt x="235" y="276"/>
                      <a:pt x="216" y="280"/>
                      <a:pt x="207" y="275"/>
                    </a:cubicBezTo>
                    <a:cubicBezTo>
                      <a:pt x="207" y="275"/>
                      <a:pt x="161" y="248"/>
                      <a:pt x="148" y="263"/>
                    </a:cubicBezTo>
                    <a:cubicBezTo>
                      <a:pt x="145" y="266"/>
                      <a:pt x="144" y="270"/>
                      <a:pt x="145" y="274"/>
                    </a:cubicBezTo>
                    <a:cubicBezTo>
                      <a:pt x="147" y="286"/>
                      <a:pt x="165" y="298"/>
                      <a:pt x="175" y="303"/>
                    </a:cubicBezTo>
                    <a:cubicBezTo>
                      <a:pt x="178" y="305"/>
                      <a:pt x="179" y="306"/>
                      <a:pt x="179" y="307"/>
                    </a:cubicBezTo>
                    <a:cubicBezTo>
                      <a:pt x="179" y="308"/>
                      <a:pt x="174" y="313"/>
                      <a:pt x="165" y="315"/>
                    </a:cubicBezTo>
                    <a:cubicBezTo>
                      <a:pt x="159" y="317"/>
                      <a:pt x="126" y="328"/>
                      <a:pt x="108" y="343"/>
                    </a:cubicBezTo>
                    <a:cubicBezTo>
                      <a:pt x="123" y="322"/>
                      <a:pt x="132" y="302"/>
                      <a:pt x="132" y="285"/>
                    </a:cubicBezTo>
                    <a:cubicBezTo>
                      <a:pt x="133" y="272"/>
                      <a:pt x="129" y="261"/>
                      <a:pt x="120" y="252"/>
                    </a:cubicBezTo>
                    <a:cubicBezTo>
                      <a:pt x="97" y="229"/>
                      <a:pt x="57" y="211"/>
                      <a:pt x="1" y="198"/>
                    </a:cubicBezTo>
                    <a:cubicBezTo>
                      <a:pt x="0" y="205"/>
                      <a:pt x="0" y="205"/>
                      <a:pt x="0" y="205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52" y="225"/>
                      <a:pt x="89" y="241"/>
                      <a:pt x="110" y="262"/>
                    </a:cubicBezTo>
                    <a:cubicBezTo>
                      <a:pt x="116" y="268"/>
                      <a:pt x="118" y="275"/>
                      <a:pt x="118" y="284"/>
                    </a:cubicBezTo>
                    <a:cubicBezTo>
                      <a:pt x="117" y="308"/>
                      <a:pt x="96" y="341"/>
                      <a:pt x="62" y="371"/>
                    </a:cubicBezTo>
                    <a:cubicBezTo>
                      <a:pt x="45" y="387"/>
                      <a:pt x="24" y="404"/>
                      <a:pt x="0" y="423"/>
                    </a:cubicBezTo>
                    <a:cubicBezTo>
                      <a:pt x="0" y="432"/>
                      <a:pt x="0" y="432"/>
                      <a:pt x="0" y="432"/>
                    </a:cubicBezTo>
                    <a:cubicBezTo>
                      <a:pt x="4" y="438"/>
                      <a:pt x="4" y="438"/>
                      <a:pt x="4" y="438"/>
                    </a:cubicBezTo>
                    <a:cubicBezTo>
                      <a:pt x="30" y="417"/>
                      <a:pt x="53" y="398"/>
                      <a:pt x="71" y="382"/>
                    </a:cubicBezTo>
                    <a:cubicBezTo>
                      <a:pt x="80" y="374"/>
                      <a:pt x="89" y="366"/>
                      <a:pt x="96" y="358"/>
                    </a:cubicBezTo>
                    <a:cubicBezTo>
                      <a:pt x="96" y="358"/>
                      <a:pt x="95" y="359"/>
                      <a:pt x="95" y="359"/>
                    </a:cubicBezTo>
                    <a:cubicBezTo>
                      <a:pt x="94" y="366"/>
                      <a:pt x="97" y="370"/>
                      <a:pt x="99" y="372"/>
                    </a:cubicBezTo>
                    <a:cubicBezTo>
                      <a:pt x="105" y="377"/>
                      <a:pt x="115" y="373"/>
                      <a:pt x="133" y="365"/>
                    </a:cubicBezTo>
                    <a:cubicBezTo>
                      <a:pt x="154" y="356"/>
                      <a:pt x="154" y="356"/>
                      <a:pt x="154" y="356"/>
                    </a:cubicBezTo>
                    <a:cubicBezTo>
                      <a:pt x="182" y="344"/>
                      <a:pt x="195" y="356"/>
                      <a:pt x="231" y="396"/>
                    </a:cubicBezTo>
                    <a:cubicBezTo>
                      <a:pt x="266" y="434"/>
                      <a:pt x="274" y="454"/>
                      <a:pt x="279" y="484"/>
                    </a:cubicBezTo>
                    <a:cubicBezTo>
                      <a:pt x="282" y="498"/>
                      <a:pt x="282" y="509"/>
                      <a:pt x="281" y="519"/>
                    </a:cubicBezTo>
                    <a:cubicBezTo>
                      <a:pt x="283" y="494"/>
                      <a:pt x="279" y="472"/>
                      <a:pt x="263" y="447"/>
                    </a:cubicBezTo>
                    <a:cubicBezTo>
                      <a:pt x="234" y="402"/>
                      <a:pt x="200" y="354"/>
                      <a:pt x="170" y="356"/>
                    </a:cubicBezTo>
                    <a:cubicBezTo>
                      <a:pt x="170" y="356"/>
                      <a:pt x="170" y="356"/>
                      <a:pt x="170" y="356"/>
                    </a:cubicBezTo>
                    <a:cubicBezTo>
                      <a:pt x="169" y="356"/>
                      <a:pt x="169" y="356"/>
                      <a:pt x="169" y="356"/>
                    </a:cubicBezTo>
                    <a:cubicBezTo>
                      <a:pt x="156" y="358"/>
                      <a:pt x="138" y="368"/>
                      <a:pt x="117" y="379"/>
                    </a:cubicBezTo>
                    <a:cubicBezTo>
                      <a:pt x="107" y="385"/>
                      <a:pt x="96" y="391"/>
                      <a:pt x="86" y="396"/>
                    </a:cubicBezTo>
                    <a:cubicBezTo>
                      <a:pt x="55" y="411"/>
                      <a:pt x="29" y="427"/>
                      <a:pt x="10" y="478"/>
                    </a:cubicBezTo>
                    <a:cubicBezTo>
                      <a:pt x="5" y="491"/>
                      <a:pt x="2" y="503"/>
                      <a:pt x="0" y="514"/>
                    </a:cubicBezTo>
                    <a:cubicBezTo>
                      <a:pt x="0" y="561"/>
                      <a:pt x="0" y="561"/>
                      <a:pt x="0" y="561"/>
                    </a:cubicBezTo>
                    <a:cubicBezTo>
                      <a:pt x="2" y="573"/>
                      <a:pt x="8" y="584"/>
                      <a:pt x="16" y="591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" name="Freeform 634">
                <a:extLst>
                  <a:ext uri="{FF2B5EF4-FFF2-40B4-BE49-F238E27FC236}">
                    <a16:creationId xmlns:a16="http://schemas.microsoft.com/office/drawing/2014/main" id="{1FA9E8A2-4DFD-A3AE-6970-423F49DD07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" y="1759"/>
                <a:ext cx="206" cy="241"/>
              </a:xfrm>
              <a:custGeom>
                <a:avLst/>
                <a:gdLst>
                  <a:gd name="T0" fmla="*/ 35 w 130"/>
                  <a:gd name="T1" fmla="*/ 156 h 153"/>
                  <a:gd name="T2" fmla="*/ 81 w 130"/>
                  <a:gd name="T3" fmla="*/ 0 h 153"/>
                  <a:gd name="T4" fmla="*/ 76 w 130"/>
                  <a:gd name="T5" fmla="*/ 47 h 153"/>
                  <a:gd name="T6" fmla="*/ 60 w 130"/>
                  <a:gd name="T7" fmla="*/ 172 h 153"/>
                  <a:gd name="T8" fmla="*/ 198 w 130"/>
                  <a:gd name="T9" fmla="*/ 509 h 153"/>
                  <a:gd name="T10" fmla="*/ 517 w 130"/>
                  <a:gd name="T11" fmla="*/ 543 h 153"/>
                  <a:gd name="T12" fmla="*/ 426 w 130"/>
                  <a:gd name="T13" fmla="*/ 586 h 153"/>
                  <a:gd name="T14" fmla="*/ 151 w 130"/>
                  <a:gd name="T15" fmla="*/ 517 h 153"/>
                  <a:gd name="T16" fmla="*/ 128 w 130"/>
                  <a:gd name="T17" fmla="*/ 504 h 153"/>
                  <a:gd name="T18" fmla="*/ 5 w 130"/>
                  <a:gd name="T19" fmla="*/ 392 h 153"/>
                  <a:gd name="T20" fmla="*/ 21 w 130"/>
                  <a:gd name="T21" fmla="*/ 298 h 153"/>
                  <a:gd name="T22" fmla="*/ 35 w 130"/>
                  <a:gd name="T23" fmla="*/ 156 h 15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30" h="153">
                    <a:moveTo>
                      <a:pt x="9" y="40"/>
                    </a:moveTo>
                    <a:cubicBezTo>
                      <a:pt x="4" y="24"/>
                      <a:pt x="12" y="9"/>
                      <a:pt x="20" y="0"/>
                    </a:cubicBezTo>
                    <a:cubicBezTo>
                      <a:pt x="19" y="4"/>
                      <a:pt x="19" y="8"/>
                      <a:pt x="19" y="12"/>
                    </a:cubicBezTo>
                    <a:cubicBezTo>
                      <a:pt x="19" y="20"/>
                      <a:pt x="19" y="29"/>
                      <a:pt x="15" y="44"/>
                    </a:cubicBezTo>
                    <a:cubicBezTo>
                      <a:pt x="6" y="81"/>
                      <a:pt x="3" y="113"/>
                      <a:pt x="50" y="130"/>
                    </a:cubicBezTo>
                    <a:cubicBezTo>
                      <a:pt x="84" y="142"/>
                      <a:pt x="108" y="148"/>
                      <a:pt x="130" y="139"/>
                    </a:cubicBezTo>
                    <a:cubicBezTo>
                      <a:pt x="122" y="145"/>
                      <a:pt x="115" y="149"/>
                      <a:pt x="107" y="150"/>
                    </a:cubicBezTo>
                    <a:cubicBezTo>
                      <a:pt x="93" y="153"/>
                      <a:pt x="58" y="142"/>
                      <a:pt x="38" y="132"/>
                    </a:cubicBezTo>
                    <a:cubicBezTo>
                      <a:pt x="32" y="129"/>
                      <a:pt x="32" y="129"/>
                      <a:pt x="32" y="129"/>
                    </a:cubicBezTo>
                    <a:cubicBezTo>
                      <a:pt x="13" y="121"/>
                      <a:pt x="1" y="114"/>
                      <a:pt x="1" y="100"/>
                    </a:cubicBezTo>
                    <a:cubicBezTo>
                      <a:pt x="0" y="91"/>
                      <a:pt x="3" y="84"/>
                      <a:pt x="5" y="76"/>
                    </a:cubicBezTo>
                    <a:cubicBezTo>
                      <a:pt x="9" y="65"/>
                      <a:pt x="13" y="54"/>
                      <a:pt x="9" y="40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" name="Freeform 635">
                <a:extLst>
                  <a:ext uri="{FF2B5EF4-FFF2-40B4-BE49-F238E27FC236}">
                    <a16:creationId xmlns:a16="http://schemas.microsoft.com/office/drawing/2014/main" id="{2B009D9E-DC64-FAD1-F4BD-AC649F8FF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" y="1500"/>
                <a:ext cx="469" cy="229"/>
              </a:xfrm>
              <a:custGeom>
                <a:avLst/>
                <a:gdLst>
                  <a:gd name="T0" fmla="*/ 673 w 296"/>
                  <a:gd name="T1" fmla="*/ 539 h 145"/>
                  <a:gd name="T2" fmla="*/ 390 w 296"/>
                  <a:gd name="T3" fmla="*/ 444 h 145"/>
                  <a:gd name="T4" fmla="*/ 361 w 296"/>
                  <a:gd name="T5" fmla="*/ 426 h 145"/>
                  <a:gd name="T6" fmla="*/ 27 w 296"/>
                  <a:gd name="T7" fmla="*/ 237 h 145"/>
                  <a:gd name="T8" fmla="*/ 25 w 296"/>
                  <a:gd name="T9" fmla="*/ 232 h 145"/>
                  <a:gd name="T10" fmla="*/ 5 w 296"/>
                  <a:gd name="T11" fmla="*/ 212 h 145"/>
                  <a:gd name="T12" fmla="*/ 73 w 296"/>
                  <a:gd name="T13" fmla="*/ 95 h 145"/>
                  <a:gd name="T14" fmla="*/ 76 w 296"/>
                  <a:gd name="T15" fmla="*/ 95 h 145"/>
                  <a:gd name="T16" fmla="*/ 76 w 296"/>
                  <a:gd name="T17" fmla="*/ 90 h 145"/>
                  <a:gd name="T18" fmla="*/ 540 w 296"/>
                  <a:gd name="T19" fmla="*/ 81 h 145"/>
                  <a:gd name="T20" fmla="*/ 607 w 296"/>
                  <a:gd name="T21" fmla="*/ 95 h 145"/>
                  <a:gd name="T22" fmla="*/ 993 w 296"/>
                  <a:gd name="T23" fmla="*/ 87 h 145"/>
                  <a:gd name="T24" fmla="*/ 1014 w 296"/>
                  <a:gd name="T25" fmla="*/ 81 h 145"/>
                  <a:gd name="T26" fmla="*/ 1163 w 296"/>
                  <a:gd name="T27" fmla="*/ 62 h 145"/>
                  <a:gd name="T28" fmla="*/ 1173 w 296"/>
                  <a:gd name="T29" fmla="*/ 107 h 145"/>
                  <a:gd name="T30" fmla="*/ 924 w 296"/>
                  <a:gd name="T31" fmla="*/ 387 h 145"/>
                  <a:gd name="T32" fmla="*/ 803 w 296"/>
                  <a:gd name="T33" fmla="*/ 461 h 145"/>
                  <a:gd name="T34" fmla="*/ 673 w 296"/>
                  <a:gd name="T35" fmla="*/ 539 h 14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96" h="145">
                    <a:moveTo>
                      <a:pt x="169" y="137"/>
                    </a:moveTo>
                    <a:cubicBezTo>
                      <a:pt x="146" y="145"/>
                      <a:pt x="124" y="130"/>
                      <a:pt x="98" y="113"/>
                    </a:cubicBezTo>
                    <a:cubicBezTo>
                      <a:pt x="91" y="108"/>
                      <a:pt x="91" y="108"/>
                      <a:pt x="91" y="108"/>
                    </a:cubicBezTo>
                    <a:cubicBezTo>
                      <a:pt x="62" y="89"/>
                      <a:pt x="25" y="69"/>
                      <a:pt x="7" y="60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2" y="57"/>
                      <a:pt x="1" y="55"/>
                      <a:pt x="1" y="54"/>
                    </a:cubicBezTo>
                    <a:cubicBezTo>
                      <a:pt x="0" y="48"/>
                      <a:pt x="6" y="38"/>
                      <a:pt x="18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35" y="0"/>
                      <a:pt x="103" y="14"/>
                      <a:pt x="136" y="20"/>
                    </a:cubicBezTo>
                    <a:cubicBezTo>
                      <a:pt x="153" y="24"/>
                      <a:pt x="153" y="24"/>
                      <a:pt x="153" y="24"/>
                    </a:cubicBezTo>
                    <a:cubicBezTo>
                      <a:pt x="178" y="28"/>
                      <a:pt x="216" y="31"/>
                      <a:pt x="250" y="22"/>
                    </a:cubicBezTo>
                    <a:cubicBezTo>
                      <a:pt x="255" y="20"/>
                      <a:pt x="255" y="20"/>
                      <a:pt x="255" y="20"/>
                    </a:cubicBezTo>
                    <a:cubicBezTo>
                      <a:pt x="270" y="16"/>
                      <a:pt x="286" y="11"/>
                      <a:pt x="292" y="16"/>
                    </a:cubicBezTo>
                    <a:cubicBezTo>
                      <a:pt x="294" y="17"/>
                      <a:pt x="295" y="21"/>
                      <a:pt x="295" y="27"/>
                    </a:cubicBezTo>
                    <a:cubicBezTo>
                      <a:pt x="296" y="50"/>
                      <a:pt x="257" y="86"/>
                      <a:pt x="232" y="98"/>
                    </a:cubicBezTo>
                    <a:cubicBezTo>
                      <a:pt x="219" y="103"/>
                      <a:pt x="210" y="110"/>
                      <a:pt x="202" y="117"/>
                    </a:cubicBezTo>
                    <a:cubicBezTo>
                      <a:pt x="192" y="124"/>
                      <a:pt x="183" y="131"/>
                      <a:pt x="169" y="137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" name="Freeform 636">
                <a:extLst>
                  <a:ext uri="{FF2B5EF4-FFF2-40B4-BE49-F238E27FC236}">
                    <a16:creationId xmlns:a16="http://schemas.microsoft.com/office/drawing/2014/main" id="{6FA2F0B2-B4E3-868B-EE6E-6A1116DB91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" y="1647"/>
                <a:ext cx="546" cy="221"/>
              </a:xfrm>
              <a:custGeom>
                <a:avLst/>
                <a:gdLst>
                  <a:gd name="T0" fmla="*/ 769 w 345"/>
                  <a:gd name="T1" fmla="*/ 470 h 140"/>
                  <a:gd name="T2" fmla="*/ 472 w 345"/>
                  <a:gd name="T3" fmla="*/ 516 h 140"/>
                  <a:gd name="T4" fmla="*/ 413 w 345"/>
                  <a:gd name="T5" fmla="*/ 499 h 140"/>
                  <a:gd name="T6" fmla="*/ 0 w 345"/>
                  <a:gd name="T7" fmla="*/ 354 h 140"/>
                  <a:gd name="T8" fmla="*/ 0 w 345"/>
                  <a:gd name="T9" fmla="*/ 349 h 140"/>
                  <a:gd name="T10" fmla="*/ 233 w 345"/>
                  <a:gd name="T11" fmla="*/ 232 h 140"/>
                  <a:gd name="T12" fmla="*/ 321 w 345"/>
                  <a:gd name="T13" fmla="*/ 202 h 140"/>
                  <a:gd name="T14" fmla="*/ 573 w 345"/>
                  <a:gd name="T15" fmla="*/ 90 h 140"/>
                  <a:gd name="T16" fmla="*/ 769 w 345"/>
                  <a:gd name="T17" fmla="*/ 8 h 140"/>
                  <a:gd name="T18" fmla="*/ 1144 w 345"/>
                  <a:gd name="T19" fmla="*/ 169 h 140"/>
                  <a:gd name="T20" fmla="*/ 1217 w 345"/>
                  <a:gd name="T21" fmla="*/ 224 h 140"/>
                  <a:gd name="T22" fmla="*/ 1355 w 345"/>
                  <a:gd name="T23" fmla="*/ 387 h 140"/>
                  <a:gd name="T24" fmla="*/ 1173 w 345"/>
                  <a:gd name="T25" fmla="*/ 406 h 140"/>
                  <a:gd name="T26" fmla="*/ 912 w 345"/>
                  <a:gd name="T27" fmla="*/ 417 h 140"/>
                  <a:gd name="T28" fmla="*/ 769 w 345"/>
                  <a:gd name="T29" fmla="*/ 470 h 14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45" h="140">
                    <a:moveTo>
                      <a:pt x="194" y="120"/>
                    </a:moveTo>
                    <a:cubicBezTo>
                      <a:pt x="172" y="131"/>
                      <a:pt x="153" y="140"/>
                      <a:pt x="119" y="131"/>
                    </a:cubicBezTo>
                    <a:cubicBezTo>
                      <a:pt x="104" y="127"/>
                      <a:pt x="104" y="127"/>
                      <a:pt x="104" y="127"/>
                    </a:cubicBezTo>
                    <a:cubicBezTo>
                      <a:pt x="70" y="119"/>
                      <a:pt x="1" y="102"/>
                      <a:pt x="0" y="90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78"/>
                      <a:pt x="30" y="68"/>
                      <a:pt x="59" y="59"/>
                    </a:cubicBezTo>
                    <a:cubicBezTo>
                      <a:pt x="81" y="51"/>
                      <a:pt x="81" y="51"/>
                      <a:pt x="81" y="51"/>
                    </a:cubicBezTo>
                    <a:cubicBezTo>
                      <a:pt x="103" y="43"/>
                      <a:pt x="125" y="32"/>
                      <a:pt x="145" y="23"/>
                    </a:cubicBezTo>
                    <a:cubicBezTo>
                      <a:pt x="165" y="13"/>
                      <a:pt x="184" y="3"/>
                      <a:pt x="194" y="2"/>
                    </a:cubicBezTo>
                    <a:cubicBezTo>
                      <a:pt x="211" y="0"/>
                      <a:pt x="236" y="3"/>
                      <a:pt x="289" y="43"/>
                    </a:cubicBezTo>
                    <a:cubicBezTo>
                      <a:pt x="307" y="57"/>
                      <a:pt x="307" y="57"/>
                      <a:pt x="307" y="57"/>
                    </a:cubicBezTo>
                    <a:cubicBezTo>
                      <a:pt x="341" y="81"/>
                      <a:pt x="345" y="85"/>
                      <a:pt x="342" y="98"/>
                    </a:cubicBezTo>
                    <a:cubicBezTo>
                      <a:pt x="341" y="104"/>
                      <a:pt x="313" y="103"/>
                      <a:pt x="296" y="103"/>
                    </a:cubicBezTo>
                    <a:cubicBezTo>
                      <a:pt x="274" y="102"/>
                      <a:pt x="249" y="101"/>
                      <a:pt x="230" y="106"/>
                    </a:cubicBezTo>
                    <a:cubicBezTo>
                      <a:pt x="216" y="110"/>
                      <a:pt x="205" y="115"/>
                      <a:pt x="194" y="12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" name="Freeform 637">
                <a:extLst>
                  <a:ext uri="{FF2B5EF4-FFF2-40B4-BE49-F238E27FC236}">
                    <a16:creationId xmlns:a16="http://schemas.microsoft.com/office/drawing/2014/main" id="{44941669-8227-03D5-61FC-092C2730D8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" y="1763"/>
                <a:ext cx="1025" cy="547"/>
              </a:xfrm>
              <a:custGeom>
                <a:avLst/>
                <a:gdLst>
                  <a:gd name="T0" fmla="*/ 516 w 647"/>
                  <a:gd name="T1" fmla="*/ 802 h 346"/>
                  <a:gd name="T2" fmla="*/ 147 w 647"/>
                  <a:gd name="T3" fmla="*/ 628 h 346"/>
                  <a:gd name="T4" fmla="*/ 60 w 647"/>
                  <a:gd name="T5" fmla="*/ 667 h 346"/>
                  <a:gd name="T6" fmla="*/ 0 w 647"/>
                  <a:gd name="T7" fmla="*/ 692 h 346"/>
                  <a:gd name="T8" fmla="*/ 227 w 647"/>
                  <a:gd name="T9" fmla="*/ 577 h 346"/>
                  <a:gd name="T10" fmla="*/ 322 w 647"/>
                  <a:gd name="T11" fmla="*/ 495 h 346"/>
                  <a:gd name="T12" fmla="*/ 322 w 647"/>
                  <a:gd name="T13" fmla="*/ 490 h 346"/>
                  <a:gd name="T14" fmla="*/ 279 w 647"/>
                  <a:gd name="T15" fmla="*/ 427 h 346"/>
                  <a:gd name="T16" fmla="*/ 190 w 647"/>
                  <a:gd name="T17" fmla="*/ 354 h 346"/>
                  <a:gd name="T18" fmla="*/ 349 w 647"/>
                  <a:gd name="T19" fmla="*/ 409 h 346"/>
                  <a:gd name="T20" fmla="*/ 564 w 647"/>
                  <a:gd name="T21" fmla="*/ 408 h 346"/>
                  <a:gd name="T22" fmla="*/ 600 w 647"/>
                  <a:gd name="T23" fmla="*/ 400 h 346"/>
                  <a:gd name="T24" fmla="*/ 632 w 647"/>
                  <a:gd name="T25" fmla="*/ 392 h 346"/>
                  <a:gd name="T26" fmla="*/ 768 w 647"/>
                  <a:gd name="T27" fmla="*/ 305 h 346"/>
                  <a:gd name="T28" fmla="*/ 770 w 647"/>
                  <a:gd name="T29" fmla="*/ 300 h 346"/>
                  <a:gd name="T30" fmla="*/ 933 w 647"/>
                  <a:gd name="T31" fmla="*/ 250 h 346"/>
                  <a:gd name="T32" fmla="*/ 1030 w 647"/>
                  <a:gd name="T33" fmla="*/ 250 h 346"/>
                  <a:gd name="T34" fmla="*/ 1122 w 647"/>
                  <a:gd name="T35" fmla="*/ 280 h 346"/>
                  <a:gd name="T36" fmla="*/ 1277 w 647"/>
                  <a:gd name="T37" fmla="*/ 332 h 346"/>
                  <a:gd name="T38" fmla="*/ 1483 w 647"/>
                  <a:gd name="T39" fmla="*/ 138 h 346"/>
                  <a:gd name="T40" fmla="*/ 1496 w 647"/>
                  <a:gd name="T41" fmla="*/ 108 h 346"/>
                  <a:gd name="T42" fmla="*/ 1551 w 647"/>
                  <a:gd name="T43" fmla="*/ 0 h 346"/>
                  <a:gd name="T44" fmla="*/ 1524 w 647"/>
                  <a:gd name="T45" fmla="*/ 108 h 346"/>
                  <a:gd name="T46" fmla="*/ 1530 w 647"/>
                  <a:gd name="T47" fmla="*/ 163 h 346"/>
                  <a:gd name="T48" fmla="*/ 1537 w 647"/>
                  <a:gd name="T49" fmla="*/ 198 h 346"/>
                  <a:gd name="T50" fmla="*/ 1518 w 647"/>
                  <a:gd name="T51" fmla="*/ 272 h 346"/>
                  <a:gd name="T52" fmla="*/ 1496 w 647"/>
                  <a:gd name="T53" fmla="*/ 375 h 346"/>
                  <a:gd name="T54" fmla="*/ 1499 w 647"/>
                  <a:gd name="T55" fmla="*/ 383 h 346"/>
                  <a:gd name="T56" fmla="*/ 1654 w 647"/>
                  <a:gd name="T57" fmla="*/ 550 h 346"/>
                  <a:gd name="T58" fmla="*/ 1679 w 647"/>
                  <a:gd name="T59" fmla="*/ 560 h 346"/>
                  <a:gd name="T60" fmla="*/ 1988 w 647"/>
                  <a:gd name="T61" fmla="*/ 637 h 346"/>
                  <a:gd name="T62" fmla="*/ 2183 w 647"/>
                  <a:gd name="T63" fmla="*/ 515 h 346"/>
                  <a:gd name="T64" fmla="*/ 2194 w 647"/>
                  <a:gd name="T65" fmla="*/ 504 h 346"/>
                  <a:gd name="T66" fmla="*/ 2349 w 647"/>
                  <a:gd name="T67" fmla="*/ 430 h 346"/>
                  <a:gd name="T68" fmla="*/ 2490 w 647"/>
                  <a:gd name="T69" fmla="*/ 373 h 346"/>
                  <a:gd name="T70" fmla="*/ 2573 w 647"/>
                  <a:gd name="T71" fmla="*/ 297 h 346"/>
                  <a:gd name="T72" fmla="*/ 2530 w 647"/>
                  <a:gd name="T73" fmla="*/ 362 h 346"/>
                  <a:gd name="T74" fmla="*/ 2291 w 647"/>
                  <a:gd name="T75" fmla="*/ 498 h 346"/>
                  <a:gd name="T76" fmla="*/ 2261 w 647"/>
                  <a:gd name="T77" fmla="*/ 511 h 346"/>
                  <a:gd name="T78" fmla="*/ 2156 w 647"/>
                  <a:gd name="T79" fmla="*/ 572 h 346"/>
                  <a:gd name="T80" fmla="*/ 2020 w 647"/>
                  <a:gd name="T81" fmla="*/ 647 h 346"/>
                  <a:gd name="T82" fmla="*/ 1782 w 647"/>
                  <a:gd name="T83" fmla="*/ 666 h 346"/>
                  <a:gd name="T84" fmla="*/ 1380 w 647"/>
                  <a:gd name="T85" fmla="*/ 862 h 346"/>
                  <a:gd name="T86" fmla="*/ 1340 w 647"/>
                  <a:gd name="T87" fmla="*/ 917 h 346"/>
                  <a:gd name="T88" fmla="*/ 1247 w 647"/>
                  <a:gd name="T89" fmla="*/ 975 h 346"/>
                  <a:gd name="T90" fmla="*/ 1142 w 647"/>
                  <a:gd name="T91" fmla="*/ 1042 h 346"/>
                  <a:gd name="T92" fmla="*/ 966 w 647"/>
                  <a:gd name="T93" fmla="*/ 1075 h 346"/>
                  <a:gd name="T94" fmla="*/ 939 w 647"/>
                  <a:gd name="T95" fmla="*/ 1070 h 346"/>
                  <a:gd name="T96" fmla="*/ 781 w 647"/>
                  <a:gd name="T97" fmla="*/ 1102 h 346"/>
                  <a:gd name="T98" fmla="*/ 740 w 647"/>
                  <a:gd name="T99" fmla="*/ 1209 h 346"/>
                  <a:gd name="T100" fmla="*/ 740 w 647"/>
                  <a:gd name="T101" fmla="*/ 1238 h 346"/>
                  <a:gd name="T102" fmla="*/ 740 w 647"/>
                  <a:gd name="T103" fmla="*/ 1252 h 346"/>
                  <a:gd name="T104" fmla="*/ 721 w 647"/>
                  <a:gd name="T105" fmla="*/ 1368 h 346"/>
                  <a:gd name="T106" fmla="*/ 730 w 647"/>
                  <a:gd name="T107" fmla="*/ 1273 h 346"/>
                  <a:gd name="T108" fmla="*/ 722 w 647"/>
                  <a:gd name="T109" fmla="*/ 1183 h 346"/>
                  <a:gd name="T110" fmla="*/ 516 w 647"/>
                  <a:gd name="T111" fmla="*/ 802 h 34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647" h="346">
                    <a:moveTo>
                      <a:pt x="130" y="203"/>
                    </a:moveTo>
                    <a:cubicBezTo>
                      <a:pt x="96" y="166"/>
                      <a:pt x="76" y="144"/>
                      <a:pt x="37" y="159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0" y="171"/>
                      <a:pt x="4" y="174"/>
                      <a:pt x="0" y="175"/>
                    </a:cubicBezTo>
                    <a:cubicBezTo>
                      <a:pt x="8" y="166"/>
                      <a:pt x="38" y="151"/>
                      <a:pt x="57" y="146"/>
                    </a:cubicBezTo>
                    <a:cubicBezTo>
                      <a:pt x="71" y="142"/>
                      <a:pt x="80" y="134"/>
                      <a:pt x="81" y="125"/>
                    </a:cubicBezTo>
                    <a:cubicBezTo>
                      <a:pt x="81" y="125"/>
                      <a:pt x="81" y="124"/>
                      <a:pt x="81" y="124"/>
                    </a:cubicBezTo>
                    <a:cubicBezTo>
                      <a:pt x="81" y="119"/>
                      <a:pt x="79" y="113"/>
                      <a:pt x="70" y="108"/>
                    </a:cubicBezTo>
                    <a:cubicBezTo>
                      <a:pt x="59" y="102"/>
                      <a:pt x="50" y="94"/>
                      <a:pt x="48" y="90"/>
                    </a:cubicBezTo>
                    <a:cubicBezTo>
                      <a:pt x="54" y="89"/>
                      <a:pt x="74" y="96"/>
                      <a:pt x="88" y="104"/>
                    </a:cubicBezTo>
                    <a:cubicBezTo>
                      <a:pt x="102" y="113"/>
                      <a:pt x="123" y="107"/>
                      <a:pt x="142" y="103"/>
                    </a:cubicBezTo>
                    <a:cubicBezTo>
                      <a:pt x="151" y="101"/>
                      <a:pt x="151" y="101"/>
                      <a:pt x="151" y="101"/>
                    </a:cubicBezTo>
                    <a:cubicBezTo>
                      <a:pt x="159" y="99"/>
                      <a:pt x="159" y="99"/>
                      <a:pt x="159" y="99"/>
                    </a:cubicBezTo>
                    <a:cubicBezTo>
                      <a:pt x="171" y="97"/>
                      <a:pt x="172" y="96"/>
                      <a:pt x="193" y="77"/>
                    </a:cubicBezTo>
                    <a:cubicBezTo>
                      <a:pt x="194" y="76"/>
                      <a:pt x="194" y="76"/>
                      <a:pt x="194" y="76"/>
                    </a:cubicBezTo>
                    <a:cubicBezTo>
                      <a:pt x="211" y="61"/>
                      <a:pt x="221" y="62"/>
                      <a:pt x="235" y="63"/>
                    </a:cubicBezTo>
                    <a:cubicBezTo>
                      <a:pt x="242" y="64"/>
                      <a:pt x="250" y="64"/>
                      <a:pt x="259" y="63"/>
                    </a:cubicBezTo>
                    <a:cubicBezTo>
                      <a:pt x="269" y="62"/>
                      <a:pt x="274" y="66"/>
                      <a:pt x="282" y="71"/>
                    </a:cubicBezTo>
                    <a:cubicBezTo>
                      <a:pt x="291" y="77"/>
                      <a:pt x="303" y="85"/>
                      <a:pt x="321" y="84"/>
                    </a:cubicBezTo>
                    <a:cubicBezTo>
                      <a:pt x="355" y="82"/>
                      <a:pt x="364" y="57"/>
                      <a:pt x="373" y="35"/>
                    </a:cubicBezTo>
                    <a:cubicBezTo>
                      <a:pt x="376" y="27"/>
                      <a:pt x="376" y="27"/>
                      <a:pt x="376" y="27"/>
                    </a:cubicBezTo>
                    <a:cubicBezTo>
                      <a:pt x="381" y="15"/>
                      <a:pt x="385" y="7"/>
                      <a:pt x="390" y="0"/>
                    </a:cubicBezTo>
                    <a:cubicBezTo>
                      <a:pt x="386" y="8"/>
                      <a:pt x="383" y="17"/>
                      <a:pt x="383" y="27"/>
                    </a:cubicBezTo>
                    <a:cubicBezTo>
                      <a:pt x="383" y="32"/>
                      <a:pt x="383" y="36"/>
                      <a:pt x="385" y="41"/>
                    </a:cubicBezTo>
                    <a:cubicBezTo>
                      <a:pt x="386" y="44"/>
                      <a:pt x="386" y="47"/>
                      <a:pt x="386" y="50"/>
                    </a:cubicBezTo>
                    <a:cubicBezTo>
                      <a:pt x="386" y="56"/>
                      <a:pt x="384" y="62"/>
                      <a:pt x="382" y="69"/>
                    </a:cubicBezTo>
                    <a:cubicBezTo>
                      <a:pt x="379" y="76"/>
                      <a:pt x="376" y="85"/>
                      <a:pt x="376" y="95"/>
                    </a:cubicBezTo>
                    <a:cubicBezTo>
                      <a:pt x="376" y="96"/>
                      <a:pt x="376" y="97"/>
                      <a:pt x="377" y="97"/>
                    </a:cubicBezTo>
                    <a:cubicBezTo>
                      <a:pt x="377" y="122"/>
                      <a:pt x="398" y="131"/>
                      <a:pt x="416" y="139"/>
                    </a:cubicBezTo>
                    <a:cubicBezTo>
                      <a:pt x="422" y="142"/>
                      <a:pt x="422" y="142"/>
                      <a:pt x="422" y="142"/>
                    </a:cubicBezTo>
                    <a:cubicBezTo>
                      <a:pt x="436" y="149"/>
                      <a:pt x="478" y="166"/>
                      <a:pt x="500" y="161"/>
                    </a:cubicBezTo>
                    <a:cubicBezTo>
                      <a:pt x="517" y="158"/>
                      <a:pt x="530" y="147"/>
                      <a:pt x="549" y="130"/>
                    </a:cubicBezTo>
                    <a:cubicBezTo>
                      <a:pt x="552" y="128"/>
                      <a:pt x="552" y="128"/>
                      <a:pt x="552" y="128"/>
                    </a:cubicBezTo>
                    <a:cubicBezTo>
                      <a:pt x="563" y="118"/>
                      <a:pt x="577" y="114"/>
                      <a:pt x="591" y="109"/>
                    </a:cubicBezTo>
                    <a:cubicBezTo>
                      <a:pt x="603" y="105"/>
                      <a:pt x="615" y="101"/>
                      <a:pt x="626" y="94"/>
                    </a:cubicBezTo>
                    <a:cubicBezTo>
                      <a:pt x="637" y="88"/>
                      <a:pt x="643" y="81"/>
                      <a:pt x="647" y="75"/>
                    </a:cubicBezTo>
                    <a:cubicBezTo>
                      <a:pt x="646" y="80"/>
                      <a:pt x="643" y="85"/>
                      <a:pt x="636" y="92"/>
                    </a:cubicBezTo>
                    <a:cubicBezTo>
                      <a:pt x="618" y="110"/>
                      <a:pt x="600" y="117"/>
                      <a:pt x="576" y="126"/>
                    </a:cubicBezTo>
                    <a:cubicBezTo>
                      <a:pt x="569" y="129"/>
                      <a:pt x="569" y="129"/>
                      <a:pt x="569" y="129"/>
                    </a:cubicBezTo>
                    <a:cubicBezTo>
                      <a:pt x="556" y="134"/>
                      <a:pt x="549" y="140"/>
                      <a:pt x="542" y="145"/>
                    </a:cubicBezTo>
                    <a:cubicBezTo>
                      <a:pt x="534" y="152"/>
                      <a:pt x="527" y="158"/>
                      <a:pt x="508" y="164"/>
                    </a:cubicBezTo>
                    <a:cubicBezTo>
                      <a:pt x="488" y="170"/>
                      <a:pt x="464" y="169"/>
                      <a:pt x="448" y="168"/>
                    </a:cubicBezTo>
                    <a:cubicBezTo>
                      <a:pt x="388" y="158"/>
                      <a:pt x="363" y="195"/>
                      <a:pt x="347" y="218"/>
                    </a:cubicBezTo>
                    <a:cubicBezTo>
                      <a:pt x="343" y="224"/>
                      <a:pt x="340" y="229"/>
                      <a:pt x="337" y="232"/>
                    </a:cubicBezTo>
                    <a:cubicBezTo>
                      <a:pt x="329" y="240"/>
                      <a:pt x="322" y="243"/>
                      <a:pt x="314" y="247"/>
                    </a:cubicBezTo>
                    <a:cubicBezTo>
                      <a:pt x="306" y="251"/>
                      <a:pt x="298" y="256"/>
                      <a:pt x="287" y="264"/>
                    </a:cubicBezTo>
                    <a:cubicBezTo>
                      <a:pt x="271" y="277"/>
                      <a:pt x="260" y="275"/>
                      <a:pt x="243" y="272"/>
                    </a:cubicBezTo>
                    <a:cubicBezTo>
                      <a:pt x="236" y="271"/>
                      <a:pt x="236" y="271"/>
                      <a:pt x="236" y="271"/>
                    </a:cubicBezTo>
                    <a:cubicBezTo>
                      <a:pt x="214" y="267"/>
                      <a:pt x="202" y="273"/>
                      <a:pt x="196" y="279"/>
                    </a:cubicBezTo>
                    <a:cubicBezTo>
                      <a:pt x="189" y="286"/>
                      <a:pt x="186" y="295"/>
                      <a:pt x="186" y="306"/>
                    </a:cubicBezTo>
                    <a:cubicBezTo>
                      <a:pt x="186" y="308"/>
                      <a:pt x="186" y="310"/>
                      <a:pt x="186" y="313"/>
                    </a:cubicBezTo>
                    <a:cubicBezTo>
                      <a:pt x="186" y="314"/>
                      <a:pt x="186" y="316"/>
                      <a:pt x="186" y="317"/>
                    </a:cubicBezTo>
                    <a:cubicBezTo>
                      <a:pt x="186" y="326"/>
                      <a:pt x="184" y="336"/>
                      <a:pt x="181" y="346"/>
                    </a:cubicBezTo>
                    <a:cubicBezTo>
                      <a:pt x="183" y="338"/>
                      <a:pt x="184" y="331"/>
                      <a:pt x="184" y="322"/>
                    </a:cubicBezTo>
                    <a:cubicBezTo>
                      <a:pt x="184" y="315"/>
                      <a:pt x="183" y="308"/>
                      <a:pt x="182" y="299"/>
                    </a:cubicBezTo>
                    <a:cubicBezTo>
                      <a:pt x="176" y="267"/>
                      <a:pt x="167" y="244"/>
                      <a:pt x="130" y="20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" name="Freeform 638">
                <a:extLst>
                  <a:ext uri="{FF2B5EF4-FFF2-40B4-BE49-F238E27FC236}">
                    <a16:creationId xmlns:a16="http://schemas.microsoft.com/office/drawing/2014/main" id="{1E1153C3-837A-65A3-F36C-CB1BEDDBE4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" y="2057"/>
                <a:ext cx="415" cy="354"/>
              </a:xfrm>
              <a:custGeom>
                <a:avLst/>
                <a:gdLst>
                  <a:gd name="T0" fmla="*/ 48 w 262"/>
                  <a:gd name="T1" fmla="*/ 449 h 224"/>
                  <a:gd name="T2" fmla="*/ 322 w 262"/>
                  <a:gd name="T3" fmla="*/ 158 h 224"/>
                  <a:gd name="T4" fmla="*/ 450 w 262"/>
                  <a:gd name="T5" fmla="*/ 90 h 224"/>
                  <a:gd name="T6" fmla="*/ 635 w 262"/>
                  <a:gd name="T7" fmla="*/ 5 h 224"/>
                  <a:gd name="T8" fmla="*/ 954 w 262"/>
                  <a:gd name="T9" fmla="*/ 340 h 224"/>
                  <a:gd name="T10" fmla="*/ 988 w 262"/>
                  <a:gd name="T11" fmla="*/ 741 h 224"/>
                  <a:gd name="T12" fmla="*/ 798 w 262"/>
                  <a:gd name="T13" fmla="*/ 872 h 224"/>
                  <a:gd name="T14" fmla="*/ 775 w 262"/>
                  <a:gd name="T15" fmla="*/ 869 h 224"/>
                  <a:gd name="T16" fmla="*/ 653 w 262"/>
                  <a:gd name="T17" fmla="*/ 872 h 224"/>
                  <a:gd name="T18" fmla="*/ 60 w 262"/>
                  <a:gd name="T19" fmla="*/ 836 h 224"/>
                  <a:gd name="T20" fmla="*/ 0 w 262"/>
                  <a:gd name="T21" fmla="*/ 675 h 224"/>
                  <a:gd name="T22" fmla="*/ 48 w 262"/>
                  <a:gd name="T23" fmla="*/ 449 h 2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62" h="224">
                    <a:moveTo>
                      <a:pt x="12" y="114"/>
                    </a:moveTo>
                    <a:cubicBezTo>
                      <a:pt x="30" y="68"/>
                      <a:pt x="52" y="54"/>
                      <a:pt x="81" y="40"/>
                    </a:cubicBezTo>
                    <a:cubicBezTo>
                      <a:pt x="92" y="35"/>
                      <a:pt x="103" y="29"/>
                      <a:pt x="113" y="23"/>
                    </a:cubicBezTo>
                    <a:cubicBezTo>
                      <a:pt x="132" y="13"/>
                      <a:pt x="149" y="3"/>
                      <a:pt x="160" y="1"/>
                    </a:cubicBezTo>
                    <a:cubicBezTo>
                      <a:pt x="185" y="0"/>
                      <a:pt x="223" y="60"/>
                      <a:pt x="240" y="86"/>
                    </a:cubicBezTo>
                    <a:cubicBezTo>
                      <a:pt x="262" y="119"/>
                      <a:pt x="258" y="144"/>
                      <a:pt x="249" y="188"/>
                    </a:cubicBezTo>
                    <a:cubicBezTo>
                      <a:pt x="242" y="222"/>
                      <a:pt x="225" y="222"/>
                      <a:pt x="201" y="221"/>
                    </a:cubicBezTo>
                    <a:cubicBezTo>
                      <a:pt x="195" y="220"/>
                      <a:pt x="195" y="220"/>
                      <a:pt x="195" y="220"/>
                    </a:cubicBezTo>
                    <a:cubicBezTo>
                      <a:pt x="189" y="220"/>
                      <a:pt x="178" y="221"/>
                      <a:pt x="164" y="221"/>
                    </a:cubicBezTo>
                    <a:cubicBezTo>
                      <a:pt x="123" y="222"/>
                      <a:pt x="29" y="224"/>
                      <a:pt x="15" y="212"/>
                    </a:cubicBezTo>
                    <a:cubicBezTo>
                      <a:pt x="5" y="203"/>
                      <a:pt x="0" y="189"/>
                      <a:pt x="0" y="171"/>
                    </a:cubicBezTo>
                    <a:cubicBezTo>
                      <a:pt x="0" y="154"/>
                      <a:pt x="4" y="135"/>
                      <a:pt x="12" y="11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" name="Freeform 639">
                <a:extLst>
                  <a:ext uri="{FF2B5EF4-FFF2-40B4-BE49-F238E27FC236}">
                    <a16:creationId xmlns:a16="http://schemas.microsoft.com/office/drawing/2014/main" id="{90C64147-4627-0E47-FBBE-3105588BF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" y="1509"/>
                <a:ext cx="607" cy="270"/>
              </a:xfrm>
              <a:custGeom>
                <a:avLst/>
                <a:gdLst>
                  <a:gd name="T0" fmla="*/ 151 w 383"/>
                  <a:gd name="T1" fmla="*/ 298 h 171"/>
                  <a:gd name="T2" fmla="*/ 322 w 383"/>
                  <a:gd name="T3" fmla="*/ 406 h 171"/>
                  <a:gd name="T4" fmla="*/ 753 w 383"/>
                  <a:gd name="T5" fmla="*/ 633 h 171"/>
                  <a:gd name="T6" fmla="*/ 1159 w 383"/>
                  <a:gd name="T7" fmla="*/ 572 h 171"/>
                  <a:gd name="T8" fmla="*/ 1178 w 383"/>
                  <a:gd name="T9" fmla="*/ 564 h 171"/>
                  <a:gd name="T10" fmla="*/ 1266 w 383"/>
                  <a:gd name="T11" fmla="*/ 524 h 171"/>
                  <a:gd name="T12" fmla="*/ 1509 w 383"/>
                  <a:gd name="T13" fmla="*/ 332 h 171"/>
                  <a:gd name="T14" fmla="*/ 1509 w 383"/>
                  <a:gd name="T15" fmla="*/ 257 h 171"/>
                  <a:gd name="T16" fmla="*/ 1211 w 383"/>
                  <a:gd name="T17" fmla="*/ 155 h 171"/>
                  <a:gd name="T18" fmla="*/ 1040 w 383"/>
                  <a:gd name="T19" fmla="*/ 122 h 171"/>
                  <a:gd name="T20" fmla="*/ 648 w 383"/>
                  <a:gd name="T21" fmla="*/ 60 h 171"/>
                  <a:gd name="T22" fmla="*/ 437 w 383"/>
                  <a:gd name="T23" fmla="*/ 27 h 171"/>
                  <a:gd name="T24" fmla="*/ 43 w 383"/>
                  <a:gd name="T25" fmla="*/ 47 h 171"/>
                  <a:gd name="T26" fmla="*/ 21 w 383"/>
                  <a:gd name="T27" fmla="*/ 90 h 171"/>
                  <a:gd name="T28" fmla="*/ 16 w 383"/>
                  <a:gd name="T29" fmla="*/ 117 h 171"/>
                  <a:gd name="T30" fmla="*/ 151 w 383"/>
                  <a:gd name="T31" fmla="*/ 298 h 171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83" h="171">
                    <a:moveTo>
                      <a:pt x="38" y="76"/>
                    </a:moveTo>
                    <a:cubicBezTo>
                      <a:pt x="50" y="83"/>
                      <a:pt x="65" y="93"/>
                      <a:pt x="81" y="103"/>
                    </a:cubicBezTo>
                    <a:cubicBezTo>
                      <a:pt x="115" y="127"/>
                      <a:pt x="154" y="153"/>
                      <a:pt x="189" y="161"/>
                    </a:cubicBezTo>
                    <a:cubicBezTo>
                      <a:pt x="238" y="171"/>
                      <a:pt x="254" y="164"/>
                      <a:pt x="291" y="145"/>
                    </a:cubicBezTo>
                    <a:cubicBezTo>
                      <a:pt x="296" y="143"/>
                      <a:pt x="296" y="143"/>
                      <a:pt x="296" y="143"/>
                    </a:cubicBezTo>
                    <a:cubicBezTo>
                      <a:pt x="318" y="133"/>
                      <a:pt x="318" y="133"/>
                      <a:pt x="318" y="133"/>
                    </a:cubicBezTo>
                    <a:cubicBezTo>
                      <a:pt x="347" y="120"/>
                      <a:pt x="368" y="110"/>
                      <a:pt x="379" y="84"/>
                    </a:cubicBezTo>
                    <a:cubicBezTo>
                      <a:pt x="383" y="76"/>
                      <a:pt x="381" y="69"/>
                      <a:pt x="379" y="65"/>
                    </a:cubicBezTo>
                    <a:cubicBezTo>
                      <a:pt x="370" y="50"/>
                      <a:pt x="341" y="45"/>
                      <a:pt x="304" y="39"/>
                    </a:cubicBezTo>
                    <a:cubicBezTo>
                      <a:pt x="290" y="37"/>
                      <a:pt x="275" y="34"/>
                      <a:pt x="261" y="31"/>
                    </a:cubicBezTo>
                    <a:cubicBezTo>
                      <a:pt x="226" y="23"/>
                      <a:pt x="194" y="19"/>
                      <a:pt x="163" y="15"/>
                    </a:cubicBezTo>
                    <a:cubicBezTo>
                      <a:pt x="145" y="12"/>
                      <a:pt x="127" y="10"/>
                      <a:pt x="110" y="7"/>
                    </a:cubicBezTo>
                    <a:cubicBezTo>
                      <a:pt x="74" y="1"/>
                      <a:pt x="27" y="0"/>
                      <a:pt x="11" y="12"/>
                    </a:cubicBezTo>
                    <a:cubicBezTo>
                      <a:pt x="7" y="16"/>
                      <a:pt x="6" y="20"/>
                      <a:pt x="5" y="23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0" y="50"/>
                      <a:pt x="3" y="57"/>
                      <a:pt x="38" y="7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" name="Freeform 640">
                <a:extLst>
                  <a:ext uri="{FF2B5EF4-FFF2-40B4-BE49-F238E27FC236}">
                    <a16:creationId xmlns:a16="http://schemas.microsoft.com/office/drawing/2014/main" id="{A9828C0E-C77F-3B56-905D-58CE862F8A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1" y="1530"/>
                <a:ext cx="554" cy="226"/>
              </a:xfrm>
              <a:custGeom>
                <a:avLst/>
                <a:gdLst>
                  <a:gd name="T0" fmla="*/ 5 w 350"/>
                  <a:gd name="T1" fmla="*/ 81 h 143"/>
                  <a:gd name="T2" fmla="*/ 8 w 350"/>
                  <a:gd name="T3" fmla="*/ 47 h 143"/>
                  <a:gd name="T4" fmla="*/ 8 w 350"/>
                  <a:gd name="T5" fmla="*/ 43 h 143"/>
                  <a:gd name="T6" fmla="*/ 361 w 350"/>
                  <a:gd name="T7" fmla="*/ 33 h 143"/>
                  <a:gd name="T8" fmla="*/ 571 w 350"/>
                  <a:gd name="T9" fmla="*/ 63 h 143"/>
                  <a:gd name="T10" fmla="*/ 954 w 350"/>
                  <a:gd name="T11" fmla="*/ 128 h 143"/>
                  <a:gd name="T12" fmla="*/ 1127 w 350"/>
                  <a:gd name="T13" fmla="*/ 158 h 143"/>
                  <a:gd name="T14" fmla="*/ 1383 w 350"/>
                  <a:gd name="T15" fmla="*/ 232 h 143"/>
                  <a:gd name="T16" fmla="*/ 1383 w 350"/>
                  <a:gd name="T17" fmla="*/ 258 h 143"/>
                  <a:gd name="T18" fmla="*/ 1170 w 350"/>
                  <a:gd name="T19" fmla="*/ 422 h 143"/>
                  <a:gd name="T20" fmla="*/ 1083 w 350"/>
                  <a:gd name="T21" fmla="*/ 461 h 143"/>
                  <a:gd name="T22" fmla="*/ 1062 w 350"/>
                  <a:gd name="T23" fmla="*/ 474 h 143"/>
                  <a:gd name="T24" fmla="*/ 693 w 350"/>
                  <a:gd name="T25" fmla="*/ 529 h 143"/>
                  <a:gd name="T26" fmla="*/ 285 w 350"/>
                  <a:gd name="T27" fmla="*/ 313 h 143"/>
                  <a:gd name="T28" fmla="*/ 108 w 350"/>
                  <a:gd name="T29" fmla="*/ 198 h 143"/>
                  <a:gd name="T30" fmla="*/ 0 w 350"/>
                  <a:gd name="T31" fmla="*/ 107 h 143"/>
                  <a:gd name="T32" fmla="*/ 5 w 350"/>
                  <a:gd name="T33" fmla="*/ 81 h 14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50" h="143">
                    <a:moveTo>
                      <a:pt x="1" y="20"/>
                    </a:move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1"/>
                    </a:cubicBezTo>
                    <a:cubicBezTo>
                      <a:pt x="5" y="5"/>
                      <a:pt x="41" y="0"/>
                      <a:pt x="91" y="8"/>
                    </a:cubicBezTo>
                    <a:cubicBezTo>
                      <a:pt x="108" y="11"/>
                      <a:pt x="126" y="14"/>
                      <a:pt x="144" y="16"/>
                    </a:cubicBezTo>
                    <a:cubicBezTo>
                      <a:pt x="175" y="20"/>
                      <a:pt x="206" y="25"/>
                      <a:pt x="241" y="32"/>
                    </a:cubicBezTo>
                    <a:cubicBezTo>
                      <a:pt x="255" y="35"/>
                      <a:pt x="270" y="38"/>
                      <a:pt x="284" y="40"/>
                    </a:cubicBezTo>
                    <a:cubicBezTo>
                      <a:pt x="312" y="45"/>
                      <a:pt x="344" y="50"/>
                      <a:pt x="349" y="59"/>
                    </a:cubicBezTo>
                    <a:cubicBezTo>
                      <a:pt x="350" y="60"/>
                      <a:pt x="350" y="62"/>
                      <a:pt x="349" y="65"/>
                    </a:cubicBezTo>
                    <a:cubicBezTo>
                      <a:pt x="340" y="86"/>
                      <a:pt x="322" y="95"/>
                      <a:pt x="295" y="107"/>
                    </a:cubicBezTo>
                    <a:cubicBezTo>
                      <a:pt x="273" y="117"/>
                      <a:pt x="273" y="117"/>
                      <a:pt x="273" y="117"/>
                    </a:cubicBezTo>
                    <a:cubicBezTo>
                      <a:pt x="268" y="120"/>
                      <a:pt x="268" y="120"/>
                      <a:pt x="268" y="120"/>
                    </a:cubicBezTo>
                    <a:cubicBezTo>
                      <a:pt x="232" y="137"/>
                      <a:pt x="219" y="143"/>
                      <a:pt x="175" y="134"/>
                    </a:cubicBezTo>
                    <a:cubicBezTo>
                      <a:pt x="143" y="127"/>
                      <a:pt x="105" y="101"/>
                      <a:pt x="72" y="79"/>
                    </a:cubicBezTo>
                    <a:cubicBezTo>
                      <a:pt x="56" y="68"/>
                      <a:pt x="40" y="57"/>
                      <a:pt x="27" y="50"/>
                    </a:cubicBezTo>
                    <a:cubicBezTo>
                      <a:pt x="5" y="38"/>
                      <a:pt x="0" y="34"/>
                      <a:pt x="0" y="27"/>
                    </a:cubicBezTo>
                    <a:cubicBezTo>
                      <a:pt x="0" y="25"/>
                      <a:pt x="0" y="22"/>
                      <a:pt x="1" y="2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" name="Freeform 641">
                <a:extLst>
                  <a:ext uri="{FF2B5EF4-FFF2-40B4-BE49-F238E27FC236}">
                    <a16:creationId xmlns:a16="http://schemas.microsoft.com/office/drawing/2014/main" id="{10F6083A-345A-FB28-0F8C-5018BDBED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6" y="1874"/>
                <a:ext cx="2" cy="2"/>
              </a:xfrm>
              <a:custGeom>
                <a:avLst/>
                <a:gdLst>
                  <a:gd name="T0" fmla="*/ 8 w 1"/>
                  <a:gd name="T1" fmla="*/ 8 h 1"/>
                  <a:gd name="T2" fmla="*/ 0 w 1"/>
                  <a:gd name="T3" fmla="*/ 0 h 1"/>
                  <a:gd name="T4" fmla="*/ 0 w 1"/>
                  <a:gd name="T5" fmla="*/ 0 h 1"/>
                  <a:gd name="T6" fmla="*/ 8 w 1"/>
                  <a:gd name="T7" fmla="*/ 8 h 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" name="Freeform 642">
                <a:extLst>
                  <a:ext uri="{FF2B5EF4-FFF2-40B4-BE49-F238E27FC236}">
                    <a16:creationId xmlns:a16="http://schemas.microsoft.com/office/drawing/2014/main" id="{499E7A2C-1796-C2DD-BFF6-796A2C0EAA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765"/>
                <a:ext cx="2162" cy="1820"/>
              </a:xfrm>
              <a:custGeom>
                <a:avLst/>
                <a:gdLst>
                  <a:gd name="T0" fmla="*/ 4783 w 1365"/>
                  <a:gd name="T1" fmla="*/ 2248 h 1152"/>
                  <a:gd name="T2" fmla="*/ 4923 w 1365"/>
                  <a:gd name="T3" fmla="*/ 2781 h 1152"/>
                  <a:gd name="T4" fmla="*/ 4674 w 1365"/>
                  <a:gd name="T5" fmla="*/ 1825 h 1152"/>
                  <a:gd name="T6" fmla="*/ 4742 w 1365"/>
                  <a:gd name="T7" fmla="*/ 1593 h 1152"/>
                  <a:gd name="T8" fmla="*/ 5133 w 1365"/>
                  <a:gd name="T9" fmla="*/ 822 h 1152"/>
                  <a:gd name="T10" fmla="*/ 4259 w 1365"/>
                  <a:gd name="T11" fmla="*/ 360 h 1152"/>
                  <a:gd name="T12" fmla="*/ 4614 w 1365"/>
                  <a:gd name="T13" fmla="*/ 804 h 1152"/>
                  <a:gd name="T14" fmla="*/ 3347 w 1365"/>
                  <a:gd name="T15" fmla="*/ 427 h 1152"/>
                  <a:gd name="T16" fmla="*/ 4048 w 1365"/>
                  <a:gd name="T17" fmla="*/ 1128 h 1152"/>
                  <a:gd name="T18" fmla="*/ 4615 w 1365"/>
                  <a:gd name="T19" fmla="*/ 1627 h 1152"/>
                  <a:gd name="T20" fmla="*/ 4215 w 1365"/>
                  <a:gd name="T21" fmla="*/ 1585 h 1152"/>
                  <a:gd name="T22" fmla="*/ 4029 w 1365"/>
                  <a:gd name="T23" fmla="*/ 2201 h 1152"/>
                  <a:gd name="T24" fmla="*/ 4601 w 1365"/>
                  <a:gd name="T25" fmla="*/ 3095 h 1152"/>
                  <a:gd name="T26" fmla="*/ 3928 w 1365"/>
                  <a:gd name="T27" fmla="*/ 2449 h 1152"/>
                  <a:gd name="T28" fmla="*/ 3844 w 1365"/>
                  <a:gd name="T29" fmla="*/ 2359 h 1152"/>
                  <a:gd name="T30" fmla="*/ 3728 w 1365"/>
                  <a:gd name="T31" fmla="*/ 2689 h 1152"/>
                  <a:gd name="T32" fmla="*/ 4006 w 1365"/>
                  <a:gd name="T33" fmla="*/ 2741 h 1152"/>
                  <a:gd name="T34" fmla="*/ 3600 w 1365"/>
                  <a:gd name="T35" fmla="*/ 2991 h 1152"/>
                  <a:gd name="T36" fmla="*/ 3648 w 1365"/>
                  <a:gd name="T37" fmla="*/ 2586 h 1152"/>
                  <a:gd name="T38" fmla="*/ 3098 w 1365"/>
                  <a:gd name="T39" fmla="*/ 2106 h 1152"/>
                  <a:gd name="T40" fmla="*/ 2797 w 1365"/>
                  <a:gd name="T41" fmla="*/ 2626 h 1152"/>
                  <a:gd name="T42" fmla="*/ 2777 w 1365"/>
                  <a:gd name="T43" fmla="*/ 2046 h 1152"/>
                  <a:gd name="T44" fmla="*/ 3198 w 1365"/>
                  <a:gd name="T45" fmla="*/ 2117 h 1152"/>
                  <a:gd name="T46" fmla="*/ 2710 w 1365"/>
                  <a:gd name="T47" fmla="*/ 1809 h 1152"/>
                  <a:gd name="T48" fmla="*/ 2591 w 1365"/>
                  <a:gd name="T49" fmla="*/ 1768 h 1152"/>
                  <a:gd name="T50" fmla="*/ 2496 w 1365"/>
                  <a:gd name="T51" fmla="*/ 2910 h 1152"/>
                  <a:gd name="T52" fmla="*/ 2130 w 1365"/>
                  <a:gd name="T53" fmla="*/ 2149 h 1152"/>
                  <a:gd name="T54" fmla="*/ 2002 w 1365"/>
                  <a:gd name="T55" fmla="*/ 3040 h 1152"/>
                  <a:gd name="T56" fmla="*/ 2067 w 1365"/>
                  <a:gd name="T57" fmla="*/ 3100 h 1152"/>
                  <a:gd name="T58" fmla="*/ 1804 w 1365"/>
                  <a:gd name="T59" fmla="*/ 2367 h 1152"/>
                  <a:gd name="T60" fmla="*/ 2479 w 1365"/>
                  <a:gd name="T61" fmla="*/ 1957 h 1152"/>
                  <a:gd name="T62" fmla="*/ 2396 w 1365"/>
                  <a:gd name="T63" fmla="*/ 1893 h 1152"/>
                  <a:gd name="T64" fmla="*/ 1620 w 1365"/>
                  <a:gd name="T65" fmla="*/ 1755 h 1152"/>
                  <a:gd name="T66" fmla="*/ 1736 w 1365"/>
                  <a:gd name="T67" fmla="*/ 1992 h 1152"/>
                  <a:gd name="T68" fmla="*/ 1668 w 1365"/>
                  <a:gd name="T69" fmla="*/ 2653 h 1152"/>
                  <a:gd name="T70" fmla="*/ 1299 w 1365"/>
                  <a:gd name="T71" fmla="*/ 3108 h 1152"/>
                  <a:gd name="T72" fmla="*/ 25 w 1365"/>
                  <a:gd name="T73" fmla="*/ 2736 h 1152"/>
                  <a:gd name="T74" fmla="*/ 382 w 1365"/>
                  <a:gd name="T75" fmla="*/ 2902 h 1152"/>
                  <a:gd name="T76" fmla="*/ 558 w 1365"/>
                  <a:gd name="T77" fmla="*/ 2950 h 1152"/>
                  <a:gd name="T78" fmla="*/ 985 w 1365"/>
                  <a:gd name="T79" fmla="*/ 3128 h 1152"/>
                  <a:gd name="T80" fmla="*/ 1703 w 1365"/>
                  <a:gd name="T81" fmla="*/ 3371 h 1152"/>
                  <a:gd name="T82" fmla="*/ 1625 w 1365"/>
                  <a:gd name="T83" fmla="*/ 3365 h 1152"/>
                  <a:gd name="T84" fmla="*/ 938 w 1365"/>
                  <a:gd name="T85" fmla="*/ 3182 h 1152"/>
                  <a:gd name="T86" fmla="*/ 361 w 1365"/>
                  <a:gd name="T87" fmla="*/ 3692 h 1152"/>
                  <a:gd name="T88" fmla="*/ 5 w 1365"/>
                  <a:gd name="T89" fmla="*/ 3000 h 1152"/>
                  <a:gd name="T90" fmla="*/ 0 w 1365"/>
                  <a:gd name="T91" fmla="*/ 4351 h 1152"/>
                  <a:gd name="T92" fmla="*/ 722 w 1365"/>
                  <a:gd name="T93" fmla="*/ 4386 h 1152"/>
                  <a:gd name="T94" fmla="*/ 1094 w 1365"/>
                  <a:gd name="T95" fmla="*/ 4106 h 1152"/>
                  <a:gd name="T96" fmla="*/ 1769 w 1365"/>
                  <a:gd name="T97" fmla="*/ 4136 h 1152"/>
                  <a:gd name="T98" fmla="*/ 2697 w 1365"/>
                  <a:gd name="T99" fmla="*/ 4338 h 1152"/>
                  <a:gd name="T100" fmla="*/ 3768 w 1365"/>
                  <a:gd name="T101" fmla="*/ 4398 h 1152"/>
                  <a:gd name="T102" fmla="*/ 5022 w 1365"/>
                  <a:gd name="T103" fmla="*/ 4507 h 1152"/>
                  <a:gd name="T104" fmla="*/ 5122 w 1365"/>
                  <a:gd name="T105" fmla="*/ 2848 h 1152"/>
                  <a:gd name="T106" fmla="*/ 5423 w 1365"/>
                  <a:gd name="T107" fmla="*/ 3354 h 1152"/>
                  <a:gd name="T108" fmla="*/ 5423 w 1365"/>
                  <a:gd name="T109" fmla="*/ 2670 h 1152"/>
                  <a:gd name="T110" fmla="*/ 5371 w 1365"/>
                  <a:gd name="T111" fmla="*/ 2480 h 1152"/>
                  <a:gd name="T112" fmla="*/ 4799 w 1365"/>
                  <a:gd name="T113" fmla="*/ 2041 h 1152"/>
                  <a:gd name="T114" fmla="*/ 5423 w 1365"/>
                  <a:gd name="T115" fmla="*/ 1600 h 115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0" t="0" r="r" b="b"/>
                <a:pathLst>
                  <a:path w="1365" h="1152">
                    <a:moveTo>
                      <a:pt x="1287" y="374"/>
                    </a:moveTo>
                    <a:cubicBezTo>
                      <a:pt x="1287" y="374"/>
                      <a:pt x="1287" y="374"/>
                      <a:pt x="1287" y="374"/>
                    </a:cubicBezTo>
                    <a:cubicBezTo>
                      <a:pt x="1286" y="375"/>
                      <a:pt x="1286" y="375"/>
                      <a:pt x="1286" y="375"/>
                    </a:cubicBezTo>
                    <a:cubicBezTo>
                      <a:pt x="1259" y="384"/>
                      <a:pt x="1215" y="418"/>
                      <a:pt x="1193" y="445"/>
                    </a:cubicBezTo>
                    <a:cubicBezTo>
                      <a:pt x="1173" y="469"/>
                      <a:pt x="1178" y="482"/>
                      <a:pt x="1189" y="507"/>
                    </a:cubicBezTo>
                    <a:cubicBezTo>
                      <a:pt x="1195" y="523"/>
                      <a:pt x="1195" y="523"/>
                      <a:pt x="1195" y="523"/>
                    </a:cubicBezTo>
                    <a:cubicBezTo>
                      <a:pt x="1200" y="537"/>
                      <a:pt x="1202" y="553"/>
                      <a:pt x="1204" y="570"/>
                    </a:cubicBezTo>
                    <a:cubicBezTo>
                      <a:pt x="1207" y="598"/>
                      <a:pt x="1210" y="627"/>
                      <a:pt x="1232" y="637"/>
                    </a:cubicBezTo>
                    <a:cubicBezTo>
                      <a:pt x="1261" y="651"/>
                      <a:pt x="1283" y="653"/>
                      <a:pt x="1319" y="646"/>
                    </a:cubicBezTo>
                    <a:cubicBezTo>
                      <a:pt x="1322" y="645"/>
                      <a:pt x="1325" y="644"/>
                      <a:pt x="1328" y="643"/>
                    </a:cubicBezTo>
                    <a:cubicBezTo>
                      <a:pt x="1325" y="649"/>
                      <a:pt x="1316" y="655"/>
                      <a:pt x="1305" y="659"/>
                    </a:cubicBezTo>
                    <a:cubicBezTo>
                      <a:pt x="1302" y="660"/>
                      <a:pt x="1302" y="660"/>
                      <a:pt x="1302" y="660"/>
                    </a:cubicBezTo>
                    <a:cubicBezTo>
                      <a:pt x="1295" y="662"/>
                      <a:pt x="1295" y="662"/>
                      <a:pt x="1295" y="662"/>
                    </a:cubicBezTo>
                    <a:cubicBezTo>
                      <a:pt x="1279" y="667"/>
                      <a:pt x="1251" y="675"/>
                      <a:pt x="1239" y="705"/>
                    </a:cubicBezTo>
                    <a:cubicBezTo>
                      <a:pt x="1236" y="710"/>
                      <a:pt x="1233" y="712"/>
                      <a:pt x="1229" y="712"/>
                    </a:cubicBezTo>
                    <a:cubicBezTo>
                      <a:pt x="1226" y="711"/>
                      <a:pt x="1223" y="707"/>
                      <a:pt x="1221" y="700"/>
                    </a:cubicBezTo>
                    <a:cubicBezTo>
                      <a:pt x="1219" y="688"/>
                      <a:pt x="1202" y="587"/>
                      <a:pt x="1200" y="567"/>
                    </a:cubicBezTo>
                    <a:cubicBezTo>
                      <a:pt x="1197" y="546"/>
                      <a:pt x="1189" y="527"/>
                      <a:pt x="1184" y="515"/>
                    </a:cubicBezTo>
                    <a:cubicBezTo>
                      <a:pt x="1182" y="510"/>
                      <a:pt x="1182" y="510"/>
                      <a:pt x="1182" y="510"/>
                    </a:cubicBezTo>
                    <a:cubicBezTo>
                      <a:pt x="1181" y="509"/>
                      <a:pt x="1171" y="486"/>
                      <a:pt x="1176" y="466"/>
                    </a:cubicBezTo>
                    <a:cubicBezTo>
                      <a:pt x="1176" y="466"/>
                      <a:pt x="1176" y="463"/>
                      <a:pt x="1176" y="463"/>
                    </a:cubicBezTo>
                    <a:cubicBezTo>
                      <a:pt x="1179" y="450"/>
                      <a:pt x="1182" y="436"/>
                      <a:pt x="1191" y="430"/>
                    </a:cubicBezTo>
                    <a:cubicBezTo>
                      <a:pt x="1192" y="429"/>
                      <a:pt x="1192" y="429"/>
                      <a:pt x="1192" y="429"/>
                    </a:cubicBezTo>
                    <a:cubicBezTo>
                      <a:pt x="1195" y="427"/>
                      <a:pt x="1198" y="425"/>
                      <a:pt x="1199" y="421"/>
                    </a:cubicBezTo>
                    <a:cubicBezTo>
                      <a:pt x="1200" y="417"/>
                      <a:pt x="1198" y="413"/>
                      <a:pt x="1197" y="412"/>
                    </a:cubicBezTo>
                    <a:cubicBezTo>
                      <a:pt x="1195" y="408"/>
                      <a:pt x="1191" y="407"/>
                      <a:pt x="1189" y="406"/>
                    </a:cubicBezTo>
                    <a:cubicBezTo>
                      <a:pt x="1188" y="406"/>
                      <a:pt x="1188" y="406"/>
                      <a:pt x="1187" y="406"/>
                    </a:cubicBezTo>
                    <a:cubicBezTo>
                      <a:pt x="1189" y="406"/>
                      <a:pt x="1191" y="405"/>
                      <a:pt x="1193" y="404"/>
                    </a:cubicBezTo>
                    <a:cubicBezTo>
                      <a:pt x="1221" y="398"/>
                      <a:pt x="1252" y="391"/>
                      <a:pt x="1273" y="371"/>
                    </a:cubicBezTo>
                    <a:cubicBezTo>
                      <a:pt x="1304" y="342"/>
                      <a:pt x="1302" y="313"/>
                      <a:pt x="1296" y="285"/>
                    </a:cubicBezTo>
                    <a:cubicBezTo>
                      <a:pt x="1296" y="282"/>
                      <a:pt x="1296" y="282"/>
                      <a:pt x="1296" y="282"/>
                    </a:cubicBezTo>
                    <a:cubicBezTo>
                      <a:pt x="1291" y="255"/>
                      <a:pt x="1286" y="228"/>
                      <a:pt x="1253" y="216"/>
                    </a:cubicBezTo>
                    <a:cubicBezTo>
                      <a:pt x="1245" y="213"/>
                      <a:pt x="1237" y="211"/>
                      <a:pt x="1229" y="208"/>
                    </a:cubicBezTo>
                    <a:cubicBezTo>
                      <a:pt x="1242" y="210"/>
                      <a:pt x="1242" y="210"/>
                      <a:pt x="1242" y="210"/>
                    </a:cubicBezTo>
                    <a:cubicBezTo>
                      <a:pt x="1266" y="212"/>
                      <a:pt x="1275" y="213"/>
                      <a:pt x="1292" y="208"/>
                    </a:cubicBezTo>
                    <a:cubicBezTo>
                      <a:pt x="1318" y="199"/>
                      <a:pt x="1350" y="106"/>
                      <a:pt x="1356" y="88"/>
                    </a:cubicBezTo>
                    <a:cubicBezTo>
                      <a:pt x="1362" y="71"/>
                      <a:pt x="1356" y="49"/>
                      <a:pt x="1342" y="31"/>
                    </a:cubicBezTo>
                    <a:cubicBezTo>
                      <a:pt x="1326" y="11"/>
                      <a:pt x="1302" y="0"/>
                      <a:pt x="1280" y="2"/>
                    </a:cubicBezTo>
                    <a:cubicBezTo>
                      <a:pt x="1263" y="4"/>
                      <a:pt x="1240" y="5"/>
                      <a:pt x="1218" y="5"/>
                    </a:cubicBezTo>
                    <a:cubicBezTo>
                      <a:pt x="1173" y="6"/>
                      <a:pt x="1145" y="7"/>
                      <a:pt x="1135" y="13"/>
                    </a:cubicBezTo>
                    <a:cubicBezTo>
                      <a:pt x="1109" y="29"/>
                      <a:pt x="1091" y="45"/>
                      <a:pt x="1081" y="61"/>
                    </a:cubicBezTo>
                    <a:cubicBezTo>
                      <a:pt x="1075" y="70"/>
                      <a:pt x="1072" y="80"/>
                      <a:pt x="1072" y="91"/>
                    </a:cubicBezTo>
                    <a:cubicBezTo>
                      <a:pt x="1072" y="102"/>
                      <a:pt x="1075" y="114"/>
                      <a:pt x="1081" y="127"/>
                    </a:cubicBezTo>
                    <a:cubicBezTo>
                      <a:pt x="1091" y="148"/>
                      <a:pt x="1100" y="153"/>
                      <a:pt x="1120" y="163"/>
                    </a:cubicBezTo>
                    <a:cubicBezTo>
                      <a:pt x="1139" y="173"/>
                      <a:pt x="1139" y="173"/>
                      <a:pt x="1139" y="173"/>
                    </a:cubicBezTo>
                    <a:cubicBezTo>
                      <a:pt x="1151" y="179"/>
                      <a:pt x="1156" y="184"/>
                      <a:pt x="1161" y="189"/>
                    </a:cubicBezTo>
                    <a:cubicBezTo>
                      <a:pt x="1168" y="195"/>
                      <a:pt x="1173" y="199"/>
                      <a:pt x="1183" y="202"/>
                    </a:cubicBezTo>
                    <a:cubicBezTo>
                      <a:pt x="1176" y="203"/>
                      <a:pt x="1169" y="203"/>
                      <a:pt x="1161" y="204"/>
                    </a:cubicBezTo>
                    <a:cubicBezTo>
                      <a:pt x="1161" y="204"/>
                      <a:pt x="1161" y="204"/>
                      <a:pt x="1161" y="204"/>
                    </a:cubicBezTo>
                    <a:cubicBezTo>
                      <a:pt x="1161" y="205"/>
                      <a:pt x="1161" y="205"/>
                      <a:pt x="1161" y="205"/>
                    </a:cubicBezTo>
                    <a:cubicBezTo>
                      <a:pt x="1149" y="207"/>
                      <a:pt x="1128" y="217"/>
                      <a:pt x="1106" y="229"/>
                    </a:cubicBezTo>
                    <a:cubicBezTo>
                      <a:pt x="1112" y="224"/>
                      <a:pt x="1116" y="218"/>
                      <a:pt x="1118" y="209"/>
                    </a:cubicBezTo>
                    <a:cubicBezTo>
                      <a:pt x="1125" y="180"/>
                      <a:pt x="1087" y="140"/>
                      <a:pt x="1061" y="121"/>
                    </a:cubicBezTo>
                    <a:cubicBezTo>
                      <a:pt x="1030" y="98"/>
                      <a:pt x="997" y="96"/>
                      <a:pt x="946" y="96"/>
                    </a:cubicBezTo>
                    <a:cubicBezTo>
                      <a:pt x="930" y="96"/>
                      <a:pt x="915" y="94"/>
                      <a:pt x="901" y="93"/>
                    </a:cubicBezTo>
                    <a:cubicBezTo>
                      <a:pt x="872" y="90"/>
                      <a:pt x="847" y="87"/>
                      <a:pt x="842" y="108"/>
                    </a:cubicBezTo>
                    <a:cubicBezTo>
                      <a:pt x="842" y="107"/>
                      <a:pt x="842" y="107"/>
                      <a:pt x="842" y="107"/>
                    </a:cubicBezTo>
                    <a:cubicBezTo>
                      <a:pt x="832" y="134"/>
                      <a:pt x="834" y="144"/>
                      <a:pt x="871" y="174"/>
                    </a:cubicBezTo>
                    <a:cubicBezTo>
                      <a:pt x="892" y="192"/>
                      <a:pt x="894" y="200"/>
                      <a:pt x="899" y="216"/>
                    </a:cubicBezTo>
                    <a:cubicBezTo>
                      <a:pt x="901" y="226"/>
                      <a:pt x="904" y="237"/>
                      <a:pt x="912" y="254"/>
                    </a:cubicBezTo>
                    <a:cubicBezTo>
                      <a:pt x="919" y="269"/>
                      <a:pt x="921" y="280"/>
                      <a:pt x="922" y="290"/>
                    </a:cubicBezTo>
                    <a:cubicBezTo>
                      <a:pt x="926" y="310"/>
                      <a:pt x="931" y="319"/>
                      <a:pt x="962" y="314"/>
                    </a:cubicBezTo>
                    <a:cubicBezTo>
                      <a:pt x="991" y="310"/>
                      <a:pt x="1002" y="300"/>
                      <a:pt x="1019" y="286"/>
                    </a:cubicBezTo>
                    <a:cubicBezTo>
                      <a:pt x="1027" y="279"/>
                      <a:pt x="1036" y="271"/>
                      <a:pt x="1050" y="261"/>
                    </a:cubicBezTo>
                    <a:cubicBezTo>
                      <a:pt x="1066" y="250"/>
                      <a:pt x="1079" y="244"/>
                      <a:pt x="1088" y="239"/>
                    </a:cubicBezTo>
                    <a:cubicBezTo>
                      <a:pt x="1089" y="239"/>
                      <a:pt x="1089" y="239"/>
                      <a:pt x="1090" y="238"/>
                    </a:cubicBezTo>
                    <a:cubicBezTo>
                      <a:pt x="1062" y="256"/>
                      <a:pt x="1036" y="276"/>
                      <a:pt x="1032" y="292"/>
                    </a:cubicBezTo>
                    <a:cubicBezTo>
                      <a:pt x="1026" y="317"/>
                      <a:pt x="1045" y="336"/>
                      <a:pt x="1065" y="355"/>
                    </a:cubicBezTo>
                    <a:cubicBezTo>
                      <a:pt x="1074" y="364"/>
                      <a:pt x="1084" y="373"/>
                      <a:pt x="1092" y="384"/>
                    </a:cubicBezTo>
                    <a:cubicBezTo>
                      <a:pt x="1118" y="418"/>
                      <a:pt x="1129" y="426"/>
                      <a:pt x="1162" y="413"/>
                    </a:cubicBezTo>
                    <a:cubicBezTo>
                      <a:pt x="1167" y="411"/>
                      <a:pt x="1173" y="410"/>
                      <a:pt x="1179" y="408"/>
                    </a:cubicBezTo>
                    <a:cubicBezTo>
                      <a:pt x="1178" y="408"/>
                      <a:pt x="1177" y="409"/>
                      <a:pt x="1177" y="409"/>
                    </a:cubicBezTo>
                    <a:cubicBezTo>
                      <a:pt x="1154" y="424"/>
                      <a:pt x="1147" y="445"/>
                      <a:pt x="1144" y="461"/>
                    </a:cubicBezTo>
                    <a:cubicBezTo>
                      <a:pt x="1141" y="459"/>
                      <a:pt x="1135" y="453"/>
                      <a:pt x="1135" y="453"/>
                    </a:cubicBezTo>
                    <a:cubicBezTo>
                      <a:pt x="1116" y="435"/>
                      <a:pt x="1095" y="416"/>
                      <a:pt x="1086" y="393"/>
                    </a:cubicBezTo>
                    <a:cubicBezTo>
                      <a:pt x="1082" y="382"/>
                      <a:pt x="1073" y="380"/>
                      <a:pt x="1067" y="383"/>
                    </a:cubicBezTo>
                    <a:cubicBezTo>
                      <a:pt x="1064" y="384"/>
                      <a:pt x="1055" y="389"/>
                      <a:pt x="1061" y="402"/>
                    </a:cubicBezTo>
                    <a:cubicBezTo>
                      <a:pt x="1076" y="440"/>
                      <a:pt x="1106" y="470"/>
                      <a:pt x="1132" y="495"/>
                    </a:cubicBezTo>
                    <a:cubicBezTo>
                      <a:pt x="1151" y="513"/>
                      <a:pt x="1162" y="552"/>
                      <a:pt x="1163" y="580"/>
                    </a:cubicBezTo>
                    <a:cubicBezTo>
                      <a:pt x="1163" y="582"/>
                      <a:pt x="1164" y="584"/>
                      <a:pt x="1164" y="586"/>
                    </a:cubicBezTo>
                    <a:cubicBezTo>
                      <a:pt x="1163" y="583"/>
                      <a:pt x="1163" y="581"/>
                      <a:pt x="1163" y="579"/>
                    </a:cubicBezTo>
                    <a:cubicBezTo>
                      <a:pt x="1157" y="544"/>
                      <a:pt x="1128" y="500"/>
                      <a:pt x="1102" y="487"/>
                    </a:cubicBezTo>
                    <a:cubicBezTo>
                      <a:pt x="1091" y="481"/>
                      <a:pt x="1082" y="483"/>
                      <a:pt x="1077" y="485"/>
                    </a:cubicBezTo>
                    <a:cubicBezTo>
                      <a:pt x="1047" y="499"/>
                      <a:pt x="1026" y="536"/>
                      <a:pt x="1014" y="558"/>
                    </a:cubicBezTo>
                    <a:cubicBezTo>
                      <a:pt x="1011" y="563"/>
                      <a:pt x="1011" y="563"/>
                      <a:pt x="1011" y="563"/>
                    </a:cubicBezTo>
                    <a:cubicBezTo>
                      <a:pt x="1005" y="575"/>
                      <a:pt x="999" y="594"/>
                      <a:pt x="999" y="612"/>
                    </a:cubicBezTo>
                    <a:cubicBezTo>
                      <a:pt x="999" y="627"/>
                      <a:pt x="1003" y="641"/>
                      <a:pt x="1015" y="649"/>
                    </a:cubicBezTo>
                    <a:cubicBezTo>
                      <a:pt x="1036" y="663"/>
                      <a:pt x="1071" y="699"/>
                      <a:pt x="1088" y="718"/>
                    </a:cubicBezTo>
                    <a:cubicBezTo>
                      <a:pt x="1097" y="728"/>
                      <a:pt x="1107" y="741"/>
                      <a:pt x="1116" y="753"/>
                    </a:cubicBezTo>
                    <a:cubicBezTo>
                      <a:pt x="1125" y="764"/>
                      <a:pt x="1132" y="774"/>
                      <a:pt x="1137" y="779"/>
                    </a:cubicBezTo>
                    <a:cubicBezTo>
                      <a:pt x="1143" y="785"/>
                      <a:pt x="1150" y="787"/>
                      <a:pt x="1158" y="785"/>
                    </a:cubicBezTo>
                    <a:cubicBezTo>
                      <a:pt x="1167" y="784"/>
                      <a:pt x="1175" y="778"/>
                      <a:pt x="1180" y="770"/>
                    </a:cubicBezTo>
                    <a:cubicBezTo>
                      <a:pt x="1176" y="780"/>
                      <a:pt x="1169" y="786"/>
                      <a:pt x="1159" y="789"/>
                    </a:cubicBezTo>
                    <a:cubicBezTo>
                      <a:pt x="1134" y="795"/>
                      <a:pt x="1083" y="741"/>
                      <a:pt x="1066" y="705"/>
                    </a:cubicBezTo>
                    <a:cubicBezTo>
                      <a:pt x="1056" y="686"/>
                      <a:pt x="1040" y="676"/>
                      <a:pt x="1025" y="667"/>
                    </a:cubicBezTo>
                    <a:cubicBezTo>
                      <a:pt x="1025" y="667"/>
                      <a:pt x="1015" y="662"/>
                      <a:pt x="1015" y="662"/>
                    </a:cubicBezTo>
                    <a:cubicBezTo>
                      <a:pt x="1006" y="657"/>
                      <a:pt x="996" y="652"/>
                      <a:pt x="993" y="646"/>
                    </a:cubicBezTo>
                    <a:cubicBezTo>
                      <a:pt x="989" y="639"/>
                      <a:pt x="987" y="630"/>
                      <a:pt x="989" y="621"/>
                    </a:cubicBezTo>
                    <a:cubicBezTo>
                      <a:pt x="990" y="613"/>
                      <a:pt x="990" y="601"/>
                      <a:pt x="990" y="594"/>
                    </a:cubicBezTo>
                    <a:cubicBezTo>
                      <a:pt x="990" y="594"/>
                      <a:pt x="990" y="594"/>
                      <a:pt x="990" y="594"/>
                    </a:cubicBezTo>
                    <a:cubicBezTo>
                      <a:pt x="990" y="594"/>
                      <a:pt x="990" y="594"/>
                      <a:pt x="990" y="594"/>
                    </a:cubicBezTo>
                    <a:cubicBezTo>
                      <a:pt x="989" y="588"/>
                      <a:pt x="986" y="584"/>
                      <a:pt x="982" y="582"/>
                    </a:cubicBezTo>
                    <a:cubicBezTo>
                      <a:pt x="979" y="581"/>
                      <a:pt x="975" y="581"/>
                      <a:pt x="972" y="584"/>
                    </a:cubicBezTo>
                    <a:cubicBezTo>
                      <a:pt x="968" y="586"/>
                      <a:pt x="967" y="590"/>
                      <a:pt x="967" y="595"/>
                    </a:cubicBezTo>
                    <a:cubicBezTo>
                      <a:pt x="967" y="596"/>
                      <a:pt x="967" y="597"/>
                      <a:pt x="967" y="598"/>
                    </a:cubicBezTo>
                    <a:cubicBezTo>
                      <a:pt x="967" y="599"/>
                      <a:pt x="967" y="599"/>
                      <a:pt x="967" y="600"/>
                    </a:cubicBezTo>
                    <a:cubicBezTo>
                      <a:pt x="967" y="603"/>
                      <a:pt x="966" y="606"/>
                      <a:pt x="966" y="610"/>
                    </a:cubicBezTo>
                    <a:cubicBezTo>
                      <a:pt x="965" y="614"/>
                      <a:pt x="965" y="614"/>
                      <a:pt x="965" y="614"/>
                    </a:cubicBezTo>
                    <a:cubicBezTo>
                      <a:pt x="964" y="620"/>
                      <a:pt x="963" y="628"/>
                      <a:pt x="963" y="635"/>
                    </a:cubicBezTo>
                    <a:cubicBezTo>
                      <a:pt x="963" y="644"/>
                      <a:pt x="965" y="653"/>
                      <a:pt x="970" y="661"/>
                    </a:cubicBezTo>
                    <a:cubicBezTo>
                      <a:pt x="970" y="661"/>
                      <a:pt x="971" y="662"/>
                      <a:pt x="971" y="663"/>
                    </a:cubicBezTo>
                    <a:cubicBezTo>
                      <a:pt x="958" y="667"/>
                      <a:pt x="947" y="675"/>
                      <a:pt x="938" y="682"/>
                    </a:cubicBezTo>
                    <a:cubicBezTo>
                      <a:pt x="934" y="685"/>
                      <a:pt x="930" y="688"/>
                      <a:pt x="926" y="691"/>
                    </a:cubicBezTo>
                    <a:cubicBezTo>
                      <a:pt x="920" y="695"/>
                      <a:pt x="918" y="699"/>
                      <a:pt x="918" y="703"/>
                    </a:cubicBezTo>
                    <a:cubicBezTo>
                      <a:pt x="918" y="706"/>
                      <a:pt x="919" y="709"/>
                      <a:pt x="920" y="710"/>
                    </a:cubicBezTo>
                    <a:cubicBezTo>
                      <a:pt x="920" y="710"/>
                      <a:pt x="926" y="715"/>
                      <a:pt x="926" y="715"/>
                    </a:cubicBezTo>
                    <a:cubicBezTo>
                      <a:pt x="935" y="716"/>
                      <a:pt x="952" y="703"/>
                      <a:pt x="956" y="700"/>
                    </a:cubicBezTo>
                    <a:cubicBezTo>
                      <a:pt x="978" y="684"/>
                      <a:pt x="1000" y="688"/>
                      <a:pt x="1008" y="695"/>
                    </a:cubicBezTo>
                    <a:cubicBezTo>
                      <a:pt x="1008" y="695"/>
                      <a:pt x="1008" y="695"/>
                      <a:pt x="1008" y="695"/>
                    </a:cubicBezTo>
                    <a:cubicBezTo>
                      <a:pt x="1009" y="695"/>
                      <a:pt x="1009" y="695"/>
                      <a:pt x="1009" y="695"/>
                    </a:cubicBezTo>
                    <a:cubicBezTo>
                      <a:pt x="1021" y="703"/>
                      <a:pt x="1032" y="709"/>
                      <a:pt x="1038" y="720"/>
                    </a:cubicBezTo>
                    <a:cubicBezTo>
                      <a:pt x="1040" y="724"/>
                      <a:pt x="1042" y="730"/>
                      <a:pt x="1044" y="735"/>
                    </a:cubicBezTo>
                    <a:cubicBezTo>
                      <a:pt x="1046" y="741"/>
                      <a:pt x="1048" y="748"/>
                      <a:pt x="1051" y="754"/>
                    </a:cubicBezTo>
                    <a:cubicBezTo>
                      <a:pt x="1050" y="753"/>
                      <a:pt x="1049" y="751"/>
                      <a:pt x="1048" y="750"/>
                    </a:cubicBezTo>
                    <a:cubicBezTo>
                      <a:pt x="1021" y="713"/>
                      <a:pt x="1003" y="698"/>
                      <a:pt x="988" y="703"/>
                    </a:cubicBezTo>
                    <a:cubicBezTo>
                      <a:pt x="954" y="710"/>
                      <a:pt x="919" y="739"/>
                      <a:pt x="906" y="758"/>
                    </a:cubicBezTo>
                    <a:cubicBezTo>
                      <a:pt x="901" y="764"/>
                      <a:pt x="897" y="772"/>
                      <a:pt x="895" y="782"/>
                    </a:cubicBezTo>
                    <a:cubicBezTo>
                      <a:pt x="894" y="773"/>
                      <a:pt x="893" y="761"/>
                      <a:pt x="885" y="750"/>
                    </a:cubicBezTo>
                    <a:cubicBezTo>
                      <a:pt x="884" y="750"/>
                      <a:pt x="884" y="750"/>
                      <a:pt x="884" y="750"/>
                    </a:cubicBezTo>
                    <a:cubicBezTo>
                      <a:pt x="884" y="750"/>
                      <a:pt x="884" y="750"/>
                      <a:pt x="884" y="750"/>
                    </a:cubicBezTo>
                    <a:cubicBezTo>
                      <a:pt x="883" y="748"/>
                      <a:pt x="879" y="745"/>
                      <a:pt x="886" y="737"/>
                    </a:cubicBezTo>
                    <a:cubicBezTo>
                      <a:pt x="899" y="723"/>
                      <a:pt x="908" y="709"/>
                      <a:pt x="914" y="693"/>
                    </a:cubicBezTo>
                    <a:cubicBezTo>
                      <a:pt x="919" y="680"/>
                      <a:pt x="920" y="668"/>
                      <a:pt x="918" y="656"/>
                    </a:cubicBezTo>
                    <a:cubicBezTo>
                      <a:pt x="915" y="639"/>
                      <a:pt x="903" y="626"/>
                      <a:pt x="894" y="617"/>
                    </a:cubicBezTo>
                    <a:cubicBezTo>
                      <a:pt x="892" y="615"/>
                      <a:pt x="888" y="613"/>
                      <a:pt x="885" y="614"/>
                    </a:cubicBezTo>
                    <a:cubicBezTo>
                      <a:pt x="881" y="614"/>
                      <a:pt x="878" y="615"/>
                      <a:pt x="875" y="618"/>
                    </a:cubicBezTo>
                    <a:cubicBezTo>
                      <a:pt x="874" y="619"/>
                      <a:pt x="872" y="621"/>
                      <a:pt x="872" y="624"/>
                    </a:cubicBezTo>
                    <a:cubicBezTo>
                      <a:pt x="864" y="609"/>
                      <a:pt x="853" y="594"/>
                      <a:pt x="843" y="580"/>
                    </a:cubicBezTo>
                    <a:cubicBezTo>
                      <a:pt x="835" y="569"/>
                      <a:pt x="835" y="569"/>
                      <a:pt x="835" y="569"/>
                    </a:cubicBezTo>
                    <a:cubicBezTo>
                      <a:pt x="822" y="551"/>
                      <a:pt x="801" y="538"/>
                      <a:pt x="780" y="534"/>
                    </a:cubicBezTo>
                    <a:cubicBezTo>
                      <a:pt x="765" y="532"/>
                      <a:pt x="752" y="535"/>
                      <a:pt x="743" y="542"/>
                    </a:cubicBezTo>
                    <a:cubicBezTo>
                      <a:pt x="743" y="542"/>
                      <a:pt x="743" y="542"/>
                      <a:pt x="743" y="542"/>
                    </a:cubicBezTo>
                    <a:cubicBezTo>
                      <a:pt x="730" y="553"/>
                      <a:pt x="726" y="578"/>
                      <a:pt x="721" y="608"/>
                    </a:cubicBezTo>
                    <a:cubicBezTo>
                      <a:pt x="717" y="632"/>
                      <a:pt x="713" y="658"/>
                      <a:pt x="704" y="677"/>
                    </a:cubicBezTo>
                    <a:cubicBezTo>
                      <a:pt x="695" y="695"/>
                      <a:pt x="695" y="695"/>
                      <a:pt x="695" y="695"/>
                    </a:cubicBezTo>
                    <a:cubicBezTo>
                      <a:pt x="691" y="702"/>
                      <a:pt x="688" y="708"/>
                      <a:pt x="685" y="715"/>
                    </a:cubicBezTo>
                    <a:cubicBezTo>
                      <a:pt x="692" y="700"/>
                      <a:pt x="699" y="683"/>
                      <a:pt x="704" y="666"/>
                    </a:cubicBezTo>
                    <a:cubicBezTo>
                      <a:pt x="711" y="644"/>
                      <a:pt x="715" y="627"/>
                      <a:pt x="715" y="611"/>
                    </a:cubicBezTo>
                    <a:cubicBezTo>
                      <a:pt x="715" y="591"/>
                      <a:pt x="709" y="572"/>
                      <a:pt x="699" y="544"/>
                    </a:cubicBezTo>
                    <a:cubicBezTo>
                      <a:pt x="699" y="544"/>
                      <a:pt x="699" y="544"/>
                      <a:pt x="699" y="544"/>
                    </a:cubicBezTo>
                    <a:cubicBezTo>
                      <a:pt x="699" y="543"/>
                      <a:pt x="699" y="543"/>
                      <a:pt x="699" y="543"/>
                    </a:cubicBezTo>
                    <a:cubicBezTo>
                      <a:pt x="699" y="543"/>
                      <a:pt x="696" y="538"/>
                      <a:pt x="696" y="531"/>
                    </a:cubicBezTo>
                    <a:cubicBezTo>
                      <a:pt x="696" y="528"/>
                      <a:pt x="697" y="524"/>
                      <a:pt x="699" y="520"/>
                    </a:cubicBezTo>
                    <a:cubicBezTo>
                      <a:pt x="699" y="519"/>
                      <a:pt x="699" y="519"/>
                      <a:pt x="699" y="519"/>
                    </a:cubicBezTo>
                    <a:cubicBezTo>
                      <a:pt x="700" y="518"/>
                      <a:pt x="700" y="518"/>
                      <a:pt x="700" y="518"/>
                    </a:cubicBezTo>
                    <a:cubicBezTo>
                      <a:pt x="702" y="509"/>
                      <a:pt x="706" y="506"/>
                      <a:pt x="707" y="506"/>
                    </a:cubicBezTo>
                    <a:cubicBezTo>
                      <a:pt x="713" y="503"/>
                      <a:pt x="727" y="508"/>
                      <a:pt x="734" y="510"/>
                    </a:cubicBezTo>
                    <a:cubicBezTo>
                      <a:pt x="750" y="516"/>
                      <a:pt x="750" y="516"/>
                      <a:pt x="750" y="516"/>
                    </a:cubicBezTo>
                    <a:cubicBezTo>
                      <a:pt x="751" y="516"/>
                      <a:pt x="762" y="519"/>
                      <a:pt x="762" y="519"/>
                    </a:cubicBezTo>
                    <a:cubicBezTo>
                      <a:pt x="773" y="522"/>
                      <a:pt x="782" y="524"/>
                      <a:pt x="788" y="532"/>
                    </a:cubicBezTo>
                    <a:cubicBezTo>
                      <a:pt x="792" y="538"/>
                      <a:pt x="799" y="540"/>
                      <a:pt x="805" y="537"/>
                    </a:cubicBezTo>
                    <a:cubicBezTo>
                      <a:pt x="812" y="534"/>
                      <a:pt x="815" y="526"/>
                      <a:pt x="811" y="519"/>
                    </a:cubicBezTo>
                    <a:cubicBezTo>
                      <a:pt x="803" y="503"/>
                      <a:pt x="779" y="491"/>
                      <a:pt x="760" y="485"/>
                    </a:cubicBezTo>
                    <a:cubicBezTo>
                      <a:pt x="745" y="480"/>
                      <a:pt x="745" y="480"/>
                      <a:pt x="745" y="480"/>
                    </a:cubicBezTo>
                    <a:cubicBezTo>
                      <a:pt x="729" y="474"/>
                      <a:pt x="710" y="468"/>
                      <a:pt x="693" y="477"/>
                    </a:cubicBezTo>
                    <a:cubicBezTo>
                      <a:pt x="688" y="479"/>
                      <a:pt x="684" y="483"/>
                      <a:pt x="680" y="487"/>
                    </a:cubicBezTo>
                    <a:cubicBezTo>
                      <a:pt x="679" y="483"/>
                      <a:pt x="679" y="479"/>
                      <a:pt x="679" y="476"/>
                    </a:cubicBezTo>
                    <a:cubicBezTo>
                      <a:pt x="679" y="470"/>
                      <a:pt x="680" y="465"/>
                      <a:pt x="682" y="459"/>
                    </a:cubicBezTo>
                    <a:cubicBezTo>
                      <a:pt x="687" y="445"/>
                      <a:pt x="689" y="428"/>
                      <a:pt x="689" y="412"/>
                    </a:cubicBezTo>
                    <a:cubicBezTo>
                      <a:pt x="689" y="390"/>
                      <a:pt x="685" y="369"/>
                      <a:pt x="681" y="356"/>
                    </a:cubicBezTo>
                    <a:cubicBezTo>
                      <a:pt x="680" y="352"/>
                      <a:pt x="678" y="350"/>
                      <a:pt x="675" y="348"/>
                    </a:cubicBezTo>
                    <a:cubicBezTo>
                      <a:pt x="671" y="346"/>
                      <a:pt x="668" y="346"/>
                      <a:pt x="664" y="347"/>
                    </a:cubicBezTo>
                    <a:cubicBezTo>
                      <a:pt x="661" y="348"/>
                      <a:pt x="658" y="351"/>
                      <a:pt x="657" y="354"/>
                    </a:cubicBezTo>
                    <a:cubicBezTo>
                      <a:pt x="655" y="357"/>
                      <a:pt x="655" y="361"/>
                      <a:pt x="656" y="364"/>
                    </a:cubicBezTo>
                    <a:cubicBezTo>
                      <a:pt x="662" y="384"/>
                      <a:pt x="660" y="425"/>
                      <a:pt x="652" y="448"/>
                    </a:cubicBezTo>
                    <a:cubicBezTo>
                      <a:pt x="640" y="478"/>
                      <a:pt x="649" y="502"/>
                      <a:pt x="663" y="540"/>
                    </a:cubicBezTo>
                    <a:cubicBezTo>
                      <a:pt x="669" y="555"/>
                      <a:pt x="669" y="555"/>
                      <a:pt x="669" y="555"/>
                    </a:cubicBezTo>
                    <a:cubicBezTo>
                      <a:pt x="683" y="592"/>
                      <a:pt x="680" y="601"/>
                      <a:pt x="669" y="632"/>
                    </a:cubicBezTo>
                    <a:cubicBezTo>
                      <a:pt x="664" y="647"/>
                      <a:pt x="664" y="647"/>
                      <a:pt x="664" y="647"/>
                    </a:cubicBezTo>
                    <a:cubicBezTo>
                      <a:pt x="662" y="655"/>
                      <a:pt x="660" y="663"/>
                      <a:pt x="659" y="672"/>
                    </a:cubicBezTo>
                    <a:cubicBezTo>
                      <a:pt x="656" y="686"/>
                      <a:pt x="653" y="700"/>
                      <a:pt x="647" y="711"/>
                    </a:cubicBezTo>
                    <a:cubicBezTo>
                      <a:pt x="642" y="720"/>
                      <a:pt x="635" y="729"/>
                      <a:pt x="628" y="738"/>
                    </a:cubicBezTo>
                    <a:cubicBezTo>
                      <a:pt x="627" y="739"/>
                      <a:pt x="626" y="741"/>
                      <a:pt x="625" y="742"/>
                    </a:cubicBezTo>
                    <a:cubicBezTo>
                      <a:pt x="633" y="730"/>
                      <a:pt x="639" y="714"/>
                      <a:pt x="647" y="696"/>
                    </a:cubicBezTo>
                    <a:cubicBezTo>
                      <a:pt x="669" y="638"/>
                      <a:pt x="674" y="597"/>
                      <a:pt x="662" y="567"/>
                    </a:cubicBezTo>
                    <a:cubicBezTo>
                      <a:pt x="661" y="565"/>
                      <a:pt x="661" y="565"/>
                      <a:pt x="661" y="565"/>
                    </a:cubicBezTo>
                    <a:cubicBezTo>
                      <a:pt x="649" y="533"/>
                      <a:pt x="640" y="510"/>
                      <a:pt x="609" y="518"/>
                    </a:cubicBezTo>
                    <a:cubicBezTo>
                      <a:pt x="596" y="521"/>
                      <a:pt x="585" y="526"/>
                      <a:pt x="574" y="531"/>
                    </a:cubicBezTo>
                    <a:cubicBezTo>
                      <a:pt x="561" y="537"/>
                      <a:pt x="549" y="543"/>
                      <a:pt x="536" y="545"/>
                    </a:cubicBezTo>
                    <a:cubicBezTo>
                      <a:pt x="533" y="546"/>
                      <a:pt x="533" y="546"/>
                      <a:pt x="533" y="546"/>
                    </a:cubicBezTo>
                    <a:cubicBezTo>
                      <a:pt x="508" y="550"/>
                      <a:pt x="495" y="552"/>
                      <a:pt x="481" y="561"/>
                    </a:cubicBezTo>
                    <a:cubicBezTo>
                      <a:pt x="481" y="561"/>
                      <a:pt x="481" y="561"/>
                      <a:pt x="481" y="561"/>
                    </a:cubicBezTo>
                    <a:cubicBezTo>
                      <a:pt x="481" y="562"/>
                      <a:pt x="481" y="562"/>
                      <a:pt x="481" y="562"/>
                    </a:cubicBezTo>
                    <a:cubicBezTo>
                      <a:pt x="457" y="582"/>
                      <a:pt x="453" y="604"/>
                      <a:pt x="464" y="653"/>
                    </a:cubicBezTo>
                    <a:cubicBezTo>
                      <a:pt x="468" y="666"/>
                      <a:pt x="470" y="681"/>
                      <a:pt x="472" y="696"/>
                    </a:cubicBezTo>
                    <a:cubicBezTo>
                      <a:pt x="478" y="734"/>
                      <a:pt x="483" y="767"/>
                      <a:pt x="504" y="771"/>
                    </a:cubicBezTo>
                    <a:cubicBezTo>
                      <a:pt x="513" y="773"/>
                      <a:pt x="513" y="773"/>
                      <a:pt x="513" y="773"/>
                    </a:cubicBezTo>
                    <a:cubicBezTo>
                      <a:pt x="532" y="777"/>
                      <a:pt x="548" y="781"/>
                      <a:pt x="579" y="774"/>
                    </a:cubicBezTo>
                    <a:cubicBezTo>
                      <a:pt x="597" y="770"/>
                      <a:pt x="609" y="762"/>
                      <a:pt x="619" y="751"/>
                    </a:cubicBezTo>
                    <a:cubicBezTo>
                      <a:pt x="616" y="755"/>
                      <a:pt x="613" y="759"/>
                      <a:pt x="610" y="764"/>
                    </a:cubicBezTo>
                    <a:cubicBezTo>
                      <a:pt x="607" y="768"/>
                      <a:pt x="593" y="778"/>
                      <a:pt x="589" y="779"/>
                    </a:cubicBezTo>
                    <a:cubicBezTo>
                      <a:pt x="579" y="781"/>
                      <a:pt x="567" y="782"/>
                      <a:pt x="554" y="783"/>
                    </a:cubicBezTo>
                    <a:cubicBezTo>
                      <a:pt x="543" y="784"/>
                      <a:pt x="531" y="785"/>
                      <a:pt x="520" y="786"/>
                    </a:cubicBezTo>
                    <a:cubicBezTo>
                      <a:pt x="501" y="789"/>
                      <a:pt x="498" y="784"/>
                      <a:pt x="490" y="772"/>
                    </a:cubicBezTo>
                    <a:cubicBezTo>
                      <a:pt x="485" y="762"/>
                      <a:pt x="485" y="762"/>
                      <a:pt x="485" y="762"/>
                    </a:cubicBezTo>
                    <a:cubicBezTo>
                      <a:pt x="479" y="755"/>
                      <a:pt x="473" y="733"/>
                      <a:pt x="468" y="716"/>
                    </a:cubicBezTo>
                    <a:cubicBezTo>
                      <a:pt x="465" y="703"/>
                      <a:pt x="461" y="690"/>
                      <a:pt x="458" y="682"/>
                    </a:cubicBezTo>
                    <a:cubicBezTo>
                      <a:pt x="455" y="676"/>
                      <a:pt x="453" y="670"/>
                      <a:pt x="451" y="664"/>
                    </a:cubicBezTo>
                    <a:cubicBezTo>
                      <a:pt x="449" y="657"/>
                      <a:pt x="449" y="650"/>
                      <a:pt x="449" y="643"/>
                    </a:cubicBezTo>
                    <a:cubicBezTo>
                      <a:pt x="449" y="629"/>
                      <a:pt x="451" y="615"/>
                      <a:pt x="454" y="600"/>
                    </a:cubicBezTo>
                    <a:cubicBezTo>
                      <a:pt x="456" y="593"/>
                      <a:pt x="456" y="593"/>
                      <a:pt x="456" y="593"/>
                    </a:cubicBezTo>
                    <a:cubicBezTo>
                      <a:pt x="461" y="571"/>
                      <a:pt x="461" y="571"/>
                      <a:pt x="461" y="571"/>
                    </a:cubicBezTo>
                    <a:cubicBezTo>
                      <a:pt x="461" y="571"/>
                      <a:pt x="465" y="556"/>
                      <a:pt x="466" y="551"/>
                    </a:cubicBezTo>
                    <a:cubicBezTo>
                      <a:pt x="472" y="540"/>
                      <a:pt x="485" y="527"/>
                      <a:pt x="499" y="525"/>
                    </a:cubicBezTo>
                    <a:cubicBezTo>
                      <a:pt x="508" y="523"/>
                      <a:pt x="518" y="524"/>
                      <a:pt x="529" y="525"/>
                    </a:cubicBezTo>
                    <a:cubicBezTo>
                      <a:pt x="540" y="526"/>
                      <a:pt x="552" y="528"/>
                      <a:pt x="564" y="526"/>
                    </a:cubicBezTo>
                    <a:cubicBezTo>
                      <a:pt x="584" y="523"/>
                      <a:pt x="614" y="510"/>
                      <a:pt x="624" y="496"/>
                    </a:cubicBezTo>
                    <a:cubicBezTo>
                      <a:pt x="628" y="491"/>
                      <a:pt x="628" y="491"/>
                      <a:pt x="628" y="491"/>
                    </a:cubicBezTo>
                    <a:cubicBezTo>
                      <a:pt x="631" y="487"/>
                      <a:pt x="634" y="483"/>
                      <a:pt x="636" y="481"/>
                    </a:cubicBezTo>
                    <a:cubicBezTo>
                      <a:pt x="643" y="478"/>
                      <a:pt x="646" y="470"/>
                      <a:pt x="642" y="463"/>
                    </a:cubicBezTo>
                    <a:cubicBezTo>
                      <a:pt x="640" y="460"/>
                      <a:pt x="638" y="458"/>
                      <a:pt x="634" y="457"/>
                    </a:cubicBezTo>
                    <a:cubicBezTo>
                      <a:pt x="631" y="455"/>
                      <a:pt x="627" y="456"/>
                      <a:pt x="624" y="458"/>
                    </a:cubicBezTo>
                    <a:cubicBezTo>
                      <a:pt x="616" y="462"/>
                      <a:pt x="610" y="469"/>
                      <a:pt x="606" y="475"/>
                    </a:cubicBezTo>
                    <a:cubicBezTo>
                      <a:pt x="603" y="480"/>
                      <a:pt x="603" y="480"/>
                      <a:pt x="603" y="480"/>
                    </a:cubicBezTo>
                    <a:cubicBezTo>
                      <a:pt x="599" y="484"/>
                      <a:pt x="579" y="491"/>
                      <a:pt x="560" y="494"/>
                    </a:cubicBezTo>
                    <a:cubicBezTo>
                      <a:pt x="551" y="495"/>
                      <a:pt x="542" y="494"/>
                      <a:pt x="532" y="493"/>
                    </a:cubicBezTo>
                    <a:cubicBezTo>
                      <a:pt x="520" y="492"/>
                      <a:pt x="507" y="491"/>
                      <a:pt x="494" y="493"/>
                    </a:cubicBezTo>
                    <a:cubicBezTo>
                      <a:pt x="486" y="494"/>
                      <a:pt x="478" y="498"/>
                      <a:pt x="470" y="502"/>
                    </a:cubicBezTo>
                    <a:cubicBezTo>
                      <a:pt x="470" y="502"/>
                      <a:pt x="470" y="502"/>
                      <a:pt x="469" y="503"/>
                    </a:cubicBezTo>
                    <a:cubicBezTo>
                      <a:pt x="469" y="502"/>
                      <a:pt x="469" y="501"/>
                      <a:pt x="469" y="500"/>
                    </a:cubicBezTo>
                    <a:cubicBezTo>
                      <a:pt x="463" y="465"/>
                      <a:pt x="432" y="454"/>
                      <a:pt x="408" y="445"/>
                    </a:cubicBezTo>
                    <a:cubicBezTo>
                      <a:pt x="395" y="440"/>
                      <a:pt x="395" y="440"/>
                      <a:pt x="395" y="440"/>
                    </a:cubicBezTo>
                    <a:cubicBezTo>
                      <a:pt x="388" y="438"/>
                      <a:pt x="381" y="436"/>
                      <a:pt x="379" y="434"/>
                    </a:cubicBezTo>
                    <a:cubicBezTo>
                      <a:pt x="376" y="432"/>
                      <a:pt x="372" y="432"/>
                      <a:pt x="369" y="432"/>
                    </a:cubicBezTo>
                    <a:cubicBezTo>
                      <a:pt x="365" y="433"/>
                      <a:pt x="362" y="435"/>
                      <a:pt x="360" y="438"/>
                    </a:cubicBezTo>
                    <a:cubicBezTo>
                      <a:pt x="356" y="444"/>
                      <a:pt x="357" y="452"/>
                      <a:pt x="364" y="456"/>
                    </a:cubicBezTo>
                    <a:cubicBezTo>
                      <a:pt x="369" y="460"/>
                      <a:pt x="384" y="470"/>
                      <a:pt x="397" y="475"/>
                    </a:cubicBezTo>
                    <a:cubicBezTo>
                      <a:pt x="420" y="483"/>
                      <a:pt x="434" y="489"/>
                      <a:pt x="437" y="505"/>
                    </a:cubicBezTo>
                    <a:cubicBezTo>
                      <a:pt x="439" y="515"/>
                      <a:pt x="438" y="526"/>
                      <a:pt x="435" y="540"/>
                    </a:cubicBezTo>
                    <a:cubicBezTo>
                      <a:pt x="435" y="542"/>
                      <a:pt x="434" y="544"/>
                      <a:pt x="434" y="546"/>
                    </a:cubicBezTo>
                    <a:cubicBezTo>
                      <a:pt x="430" y="563"/>
                      <a:pt x="430" y="563"/>
                      <a:pt x="430" y="563"/>
                    </a:cubicBezTo>
                    <a:cubicBezTo>
                      <a:pt x="425" y="586"/>
                      <a:pt x="425" y="586"/>
                      <a:pt x="425" y="586"/>
                    </a:cubicBezTo>
                    <a:cubicBezTo>
                      <a:pt x="423" y="594"/>
                      <a:pt x="423" y="594"/>
                      <a:pt x="423" y="594"/>
                    </a:cubicBezTo>
                    <a:cubicBezTo>
                      <a:pt x="420" y="610"/>
                      <a:pt x="416" y="626"/>
                      <a:pt x="416" y="643"/>
                    </a:cubicBezTo>
                    <a:cubicBezTo>
                      <a:pt x="416" y="653"/>
                      <a:pt x="417" y="663"/>
                      <a:pt x="420" y="673"/>
                    </a:cubicBezTo>
                    <a:cubicBezTo>
                      <a:pt x="422" y="680"/>
                      <a:pt x="425" y="687"/>
                      <a:pt x="428" y="694"/>
                    </a:cubicBezTo>
                    <a:cubicBezTo>
                      <a:pt x="430" y="701"/>
                      <a:pt x="435" y="720"/>
                      <a:pt x="435" y="743"/>
                    </a:cubicBezTo>
                    <a:cubicBezTo>
                      <a:pt x="435" y="752"/>
                      <a:pt x="434" y="762"/>
                      <a:pt x="433" y="771"/>
                    </a:cubicBezTo>
                    <a:cubicBezTo>
                      <a:pt x="426" y="793"/>
                      <a:pt x="414" y="794"/>
                      <a:pt x="396" y="795"/>
                    </a:cubicBezTo>
                    <a:cubicBezTo>
                      <a:pt x="396" y="795"/>
                      <a:pt x="386" y="795"/>
                      <a:pt x="385" y="795"/>
                    </a:cubicBezTo>
                    <a:cubicBezTo>
                      <a:pt x="384" y="795"/>
                      <a:pt x="368" y="794"/>
                      <a:pt x="368" y="794"/>
                    </a:cubicBezTo>
                    <a:cubicBezTo>
                      <a:pt x="353" y="793"/>
                      <a:pt x="338" y="793"/>
                      <a:pt x="327" y="788"/>
                    </a:cubicBezTo>
                    <a:cubicBezTo>
                      <a:pt x="310" y="783"/>
                      <a:pt x="289" y="774"/>
                      <a:pt x="272" y="762"/>
                    </a:cubicBezTo>
                    <a:cubicBezTo>
                      <a:pt x="269" y="760"/>
                      <a:pt x="269" y="760"/>
                      <a:pt x="269" y="760"/>
                    </a:cubicBezTo>
                    <a:cubicBezTo>
                      <a:pt x="253" y="749"/>
                      <a:pt x="239" y="739"/>
                      <a:pt x="219" y="733"/>
                    </a:cubicBezTo>
                    <a:cubicBezTo>
                      <a:pt x="204" y="727"/>
                      <a:pt x="188" y="724"/>
                      <a:pt x="173" y="722"/>
                    </a:cubicBezTo>
                    <a:cubicBezTo>
                      <a:pt x="152" y="718"/>
                      <a:pt x="132" y="714"/>
                      <a:pt x="114" y="704"/>
                    </a:cubicBezTo>
                    <a:cubicBezTo>
                      <a:pt x="76" y="683"/>
                      <a:pt x="44" y="688"/>
                      <a:pt x="17" y="692"/>
                    </a:cubicBezTo>
                    <a:cubicBezTo>
                      <a:pt x="6" y="694"/>
                      <a:pt x="6" y="694"/>
                      <a:pt x="6" y="694"/>
                    </a:cubicBezTo>
                    <a:cubicBezTo>
                      <a:pt x="3" y="694"/>
                      <a:pt x="1" y="695"/>
                      <a:pt x="0" y="697"/>
                    </a:cubicBezTo>
                    <a:cubicBezTo>
                      <a:pt x="0" y="718"/>
                      <a:pt x="0" y="718"/>
                      <a:pt x="0" y="718"/>
                    </a:cubicBezTo>
                    <a:cubicBezTo>
                      <a:pt x="0" y="718"/>
                      <a:pt x="0" y="718"/>
                      <a:pt x="0" y="718"/>
                    </a:cubicBezTo>
                    <a:cubicBezTo>
                      <a:pt x="3" y="720"/>
                      <a:pt x="6" y="721"/>
                      <a:pt x="10" y="720"/>
                    </a:cubicBezTo>
                    <a:cubicBezTo>
                      <a:pt x="20" y="719"/>
                      <a:pt x="20" y="719"/>
                      <a:pt x="20" y="719"/>
                    </a:cubicBezTo>
                    <a:cubicBezTo>
                      <a:pt x="46" y="715"/>
                      <a:pt x="68" y="718"/>
                      <a:pt x="93" y="730"/>
                    </a:cubicBezTo>
                    <a:cubicBezTo>
                      <a:pt x="95" y="731"/>
                      <a:pt x="96" y="733"/>
                      <a:pt x="96" y="736"/>
                    </a:cubicBezTo>
                    <a:cubicBezTo>
                      <a:pt x="96" y="741"/>
                      <a:pt x="94" y="747"/>
                      <a:pt x="93" y="751"/>
                    </a:cubicBezTo>
                    <a:cubicBezTo>
                      <a:pt x="92" y="755"/>
                      <a:pt x="92" y="757"/>
                      <a:pt x="92" y="760"/>
                    </a:cubicBezTo>
                    <a:cubicBezTo>
                      <a:pt x="92" y="760"/>
                      <a:pt x="92" y="760"/>
                      <a:pt x="92" y="760"/>
                    </a:cubicBezTo>
                    <a:cubicBezTo>
                      <a:pt x="92" y="763"/>
                      <a:pt x="93" y="766"/>
                      <a:pt x="96" y="768"/>
                    </a:cubicBezTo>
                    <a:cubicBezTo>
                      <a:pt x="98" y="770"/>
                      <a:pt x="101" y="771"/>
                      <a:pt x="104" y="771"/>
                    </a:cubicBezTo>
                    <a:cubicBezTo>
                      <a:pt x="113" y="771"/>
                      <a:pt x="123" y="750"/>
                      <a:pt x="125" y="745"/>
                    </a:cubicBezTo>
                    <a:cubicBezTo>
                      <a:pt x="127" y="745"/>
                      <a:pt x="130" y="745"/>
                      <a:pt x="140" y="748"/>
                    </a:cubicBezTo>
                    <a:cubicBezTo>
                      <a:pt x="143" y="748"/>
                      <a:pt x="143" y="748"/>
                      <a:pt x="143" y="748"/>
                    </a:cubicBezTo>
                    <a:cubicBezTo>
                      <a:pt x="167" y="753"/>
                      <a:pt x="167" y="753"/>
                      <a:pt x="167" y="753"/>
                    </a:cubicBezTo>
                    <a:cubicBezTo>
                      <a:pt x="177" y="755"/>
                      <a:pt x="183" y="757"/>
                      <a:pt x="191" y="760"/>
                    </a:cubicBezTo>
                    <a:cubicBezTo>
                      <a:pt x="202" y="765"/>
                      <a:pt x="202" y="765"/>
                      <a:pt x="202" y="765"/>
                    </a:cubicBezTo>
                    <a:cubicBezTo>
                      <a:pt x="215" y="769"/>
                      <a:pt x="226" y="777"/>
                      <a:pt x="237" y="785"/>
                    </a:cubicBezTo>
                    <a:cubicBezTo>
                      <a:pt x="245" y="791"/>
                      <a:pt x="245" y="791"/>
                      <a:pt x="245" y="791"/>
                    </a:cubicBezTo>
                    <a:cubicBezTo>
                      <a:pt x="248" y="793"/>
                      <a:pt x="248" y="793"/>
                      <a:pt x="248" y="793"/>
                    </a:cubicBezTo>
                    <a:cubicBezTo>
                      <a:pt x="248" y="793"/>
                      <a:pt x="266" y="806"/>
                      <a:pt x="266" y="806"/>
                    </a:cubicBezTo>
                    <a:cubicBezTo>
                      <a:pt x="280" y="817"/>
                      <a:pt x="296" y="829"/>
                      <a:pt x="309" y="833"/>
                    </a:cubicBezTo>
                    <a:cubicBezTo>
                      <a:pt x="310" y="834"/>
                      <a:pt x="310" y="834"/>
                      <a:pt x="310" y="834"/>
                    </a:cubicBezTo>
                    <a:cubicBezTo>
                      <a:pt x="310" y="834"/>
                      <a:pt x="310" y="834"/>
                      <a:pt x="310" y="834"/>
                    </a:cubicBezTo>
                    <a:cubicBezTo>
                      <a:pt x="321" y="837"/>
                      <a:pt x="333" y="838"/>
                      <a:pt x="347" y="839"/>
                    </a:cubicBezTo>
                    <a:cubicBezTo>
                      <a:pt x="357" y="839"/>
                      <a:pt x="368" y="840"/>
                      <a:pt x="380" y="842"/>
                    </a:cubicBezTo>
                    <a:cubicBezTo>
                      <a:pt x="398" y="844"/>
                      <a:pt x="414" y="848"/>
                      <a:pt x="429" y="855"/>
                    </a:cubicBezTo>
                    <a:cubicBezTo>
                      <a:pt x="443" y="862"/>
                      <a:pt x="457" y="874"/>
                      <a:pt x="457" y="912"/>
                    </a:cubicBezTo>
                    <a:cubicBezTo>
                      <a:pt x="457" y="914"/>
                      <a:pt x="457" y="915"/>
                      <a:pt x="457" y="917"/>
                    </a:cubicBezTo>
                    <a:cubicBezTo>
                      <a:pt x="457" y="939"/>
                      <a:pt x="454" y="965"/>
                      <a:pt x="451" y="991"/>
                    </a:cubicBezTo>
                    <a:cubicBezTo>
                      <a:pt x="450" y="999"/>
                      <a:pt x="449" y="1006"/>
                      <a:pt x="448" y="1014"/>
                    </a:cubicBezTo>
                    <a:cubicBezTo>
                      <a:pt x="450" y="995"/>
                      <a:pt x="452" y="975"/>
                      <a:pt x="453" y="956"/>
                    </a:cubicBezTo>
                    <a:cubicBezTo>
                      <a:pt x="456" y="925"/>
                      <a:pt x="456" y="925"/>
                      <a:pt x="456" y="925"/>
                    </a:cubicBezTo>
                    <a:cubicBezTo>
                      <a:pt x="460" y="876"/>
                      <a:pt x="432" y="861"/>
                      <a:pt x="409" y="853"/>
                    </a:cubicBezTo>
                    <a:cubicBezTo>
                      <a:pt x="384" y="845"/>
                      <a:pt x="359" y="841"/>
                      <a:pt x="322" y="840"/>
                    </a:cubicBezTo>
                    <a:cubicBezTo>
                      <a:pt x="321" y="840"/>
                      <a:pt x="321" y="840"/>
                      <a:pt x="321" y="840"/>
                    </a:cubicBezTo>
                    <a:cubicBezTo>
                      <a:pt x="321" y="840"/>
                      <a:pt x="321" y="840"/>
                      <a:pt x="321" y="840"/>
                    </a:cubicBezTo>
                    <a:cubicBezTo>
                      <a:pt x="318" y="840"/>
                      <a:pt x="318" y="840"/>
                      <a:pt x="318" y="840"/>
                    </a:cubicBezTo>
                    <a:cubicBezTo>
                      <a:pt x="301" y="841"/>
                      <a:pt x="288" y="842"/>
                      <a:pt x="280" y="858"/>
                    </a:cubicBezTo>
                    <a:cubicBezTo>
                      <a:pt x="281" y="852"/>
                      <a:pt x="280" y="847"/>
                      <a:pt x="278" y="842"/>
                    </a:cubicBezTo>
                    <a:cubicBezTo>
                      <a:pt x="272" y="827"/>
                      <a:pt x="255" y="818"/>
                      <a:pt x="236" y="807"/>
                    </a:cubicBezTo>
                    <a:cubicBezTo>
                      <a:pt x="229" y="803"/>
                      <a:pt x="222" y="799"/>
                      <a:pt x="214" y="794"/>
                    </a:cubicBezTo>
                    <a:cubicBezTo>
                      <a:pt x="207" y="790"/>
                      <a:pt x="207" y="790"/>
                      <a:pt x="207" y="790"/>
                    </a:cubicBezTo>
                    <a:cubicBezTo>
                      <a:pt x="185" y="776"/>
                      <a:pt x="171" y="766"/>
                      <a:pt x="133" y="773"/>
                    </a:cubicBezTo>
                    <a:cubicBezTo>
                      <a:pt x="133" y="773"/>
                      <a:pt x="133" y="773"/>
                      <a:pt x="133" y="773"/>
                    </a:cubicBezTo>
                    <a:cubicBezTo>
                      <a:pt x="133" y="773"/>
                      <a:pt x="133" y="773"/>
                      <a:pt x="133" y="773"/>
                    </a:cubicBezTo>
                    <a:cubicBezTo>
                      <a:pt x="98" y="782"/>
                      <a:pt x="96" y="841"/>
                      <a:pt x="94" y="892"/>
                    </a:cubicBezTo>
                    <a:cubicBezTo>
                      <a:pt x="93" y="908"/>
                      <a:pt x="93" y="923"/>
                      <a:pt x="91" y="936"/>
                    </a:cubicBezTo>
                    <a:cubicBezTo>
                      <a:pt x="90" y="944"/>
                      <a:pt x="90" y="954"/>
                      <a:pt x="89" y="965"/>
                    </a:cubicBezTo>
                    <a:cubicBezTo>
                      <a:pt x="89" y="955"/>
                      <a:pt x="89" y="945"/>
                      <a:pt x="89" y="935"/>
                    </a:cubicBezTo>
                    <a:cubicBezTo>
                      <a:pt x="88" y="902"/>
                      <a:pt x="87" y="868"/>
                      <a:pt x="91" y="836"/>
                    </a:cubicBezTo>
                    <a:cubicBezTo>
                      <a:pt x="97" y="785"/>
                      <a:pt x="91" y="772"/>
                      <a:pt x="70" y="758"/>
                    </a:cubicBezTo>
                    <a:cubicBezTo>
                      <a:pt x="52" y="745"/>
                      <a:pt x="33" y="743"/>
                      <a:pt x="0" y="747"/>
                    </a:cubicBezTo>
                    <a:cubicBezTo>
                      <a:pt x="0" y="754"/>
                      <a:pt x="0" y="754"/>
                      <a:pt x="0" y="754"/>
                    </a:cubicBezTo>
                    <a:cubicBezTo>
                      <a:pt x="1" y="761"/>
                      <a:pt x="1" y="761"/>
                      <a:pt x="1" y="761"/>
                    </a:cubicBezTo>
                    <a:cubicBezTo>
                      <a:pt x="35" y="757"/>
                      <a:pt x="49" y="761"/>
                      <a:pt x="62" y="770"/>
                    </a:cubicBezTo>
                    <a:cubicBezTo>
                      <a:pt x="77" y="779"/>
                      <a:pt x="83" y="785"/>
                      <a:pt x="77" y="834"/>
                    </a:cubicBezTo>
                    <a:cubicBezTo>
                      <a:pt x="73" y="867"/>
                      <a:pt x="74" y="903"/>
                      <a:pt x="74" y="935"/>
                    </a:cubicBezTo>
                    <a:cubicBezTo>
                      <a:pt x="75" y="953"/>
                      <a:pt x="75" y="969"/>
                      <a:pt x="75" y="984"/>
                    </a:cubicBezTo>
                    <a:cubicBezTo>
                      <a:pt x="73" y="1027"/>
                      <a:pt x="76" y="1065"/>
                      <a:pt x="78" y="1086"/>
                    </a:cubicBezTo>
                    <a:cubicBezTo>
                      <a:pt x="78" y="1088"/>
                      <a:pt x="78" y="1089"/>
                      <a:pt x="76" y="1092"/>
                    </a:cubicBezTo>
                    <a:cubicBezTo>
                      <a:pt x="68" y="1100"/>
                      <a:pt x="42" y="1107"/>
                      <a:pt x="0" y="1103"/>
                    </a:cubicBezTo>
                    <a:cubicBezTo>
                      <a:pt x="0" y="1111"/>
                      <a:pt x="0" y="1111"/>
                      <a:pt x="0" y="1111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41" y="1121"/>
                      <a:pt x="74" y="1115"/>
                      <a:pt x="86" y="1102"/>
                    </a:cubicBezTo>
                    <a:cubicBezTo>
                      <a:pt x="91" y="1097"/>
                      <a:pt x="93" y="1091"/>
                      <a:pt x="92" y="1085"/>
                    </a:cubicBezTo>
                    <a:cubicBezTo>
                      <a:pt x="91" y="1068"/>
                      <a:pt x="89" y="1039"/>
                      <a:pt x="89" y="1006"/>
                    </a:cubicBezTo>
                    <a:cubicBezTo>
                      <a:pt x="89" y="1043"/>
                      <a:pt x="93" y="1079"/>
                      <a:pt x="98" y="1094"/>
                    </a:cubicBezTo>
                    <a:cubicBezTo>
                      <a:pt x="106" y="1117"/>
                      <a:pt x="148" y="1114"/>
                      <a:pt x="182" y="1112"/>
                    </a:cubicBezTo>
                    <a:cubicBezTo>
                      <a:pt x="192" y="1112"/>
                      <a:pt x="202" y="1111"/>
                      <a:pt x="208" y="1112"/>
                    </a:cubicBezTo>
                    <a:cubicBezTo>
                      <a:pt x="228" y="1113"/>
                      <a:pt x="249" y="1113"/>
                      <a:pt x="260" y="1102"/>
                    </a:cubicBezTo>
                    <a:cubicBezTo>
                      <a:pt x="265" y="1097"/>
                      <a:pt x="267" y="1091"/>
                      <a:pt x="267" y="1084"/>
                    </a:cubicBezTo>
                    <a:cubicBezTo>
                      <a:pt x="265" y="1065"/>
                      <a:pt x="265" y="998"/>
                      <a:pt x="269" y="942"/>
                    </a:cubicBezTo>
                    <a:cubicBezTo>
                      <a:pt x="270" y="929"/>
                      <a:pt x="271" y="918"/>
                      <a:pt x="273" y="909"/>
                    </a:cubicBezTo>
                    <a:cubicBezTo>
                      <a:pt x="272" y="942"/>
                      <a:pt x="273" y="987"/>
                      <a:pt x="274" y="1022"/>
                    </a:cubicBezTo>
                    <a:cubicBezTo>
                      <a:pt x="275" y="1041"/>
                      <a:pt x="275" y="1041"/>
                      <a:pt x="275" y="1041"/>
                    </a:cubicBezTo>
                    <a:cubicBezTo>
                      <a:pt x="275" y="1050"/>
                      <a:pt x="275" y="1057"/>
                      <a:pt x="275" y="1064"/>
                    </a:cubicBezTo>
                    <a:cubicBezTo>
                      <a:pt x="274" y="1090"/>
                      <a:pt x="273" y="1113"/>
                      <a:pt x="307" y="1117"/>
                    </a:cubicBezTo>
                    <a:cubicBezTo>
                      <a:pt x="342" y="1122"/>
                      <a:pt x="398" y="1123"/>
                      <a:pt x="414" y="1120"/>
                    </a:cubicBezTo>
                    <a:cubicBezTo>
                      <a:pt x="433" y="1117"/>
                      <a:pt x="436" y="1096"/>
                      <a:pt x="443" y="1059"/>
                    </a:cubicBezTo>
                    <a:cubicBezTo>
                      <a:pt x="443" y="1058"/>
                      <a:pt x="443" y="1058"/>
                      <a:pt x="443" y="1058"/>
                    </a:cubicBezTo>
                    <a:cubicBezTo>
                      <a:pt x="445" y="1046"/>
                      <a:pt x="446" y="1032"/>
                      <a:pt x="448" y="1017"/>
                    </a:cubicBezTo>
                    <a:cubicBezTo>
                      <a:pt x="447" y="1029"/>
                      <a:pt x="446" y="1039"/>
                      <a:pt x="445" y="1049"/>
                    </a:cubicBezTo>
                    <a:cubicBezTo>
                      <a:pt x="444" y="1067"/>
                      <a:pt x="444" y="1067"/>
                      <a:pt x="444" y="1067"/>
                    </a:cubicBezTo>
                    <a:cubicBezTo>
                      <a:pt x="443" y="1075"/>
                      <a:pt x="443" y="1083"/>
                      <a:pt x="443" y="1090"/>
                    </a:cubicBezTo>
                    <a:cubicBezTo>
                      <a:pt x="443" y="1107"/>
                      <a:pt x="447" y="1120"/>
                      <a:pt x="465" y="1129"/>
                    </a:cubicBezTo>
                    <a:cubicBezTo>
                      <a:pt x="494" y="1143"/>
                      <a:pt x="524" y="1147"/>
                      <a:pt x="585" y="1142"/>
                    </a:cubicBezTo>
                    <a:cubicBezTo>
                      <a:pt x="612" y="1140"/>
                      <a:pt x="612" y="1140"/>
                      <a:pt x="612" y="1140"/>
                    </a:cubicBezTo>
                    <a:cubicBezTo>
                      <a:pt x="650" y="1138"/>
                      <a:pt x="657" y="1137"/>
                      <a:pt x="669" y="1121"/>
                    </a:cubicBezTo>
                    <a:cubicBezTo>
                      <a:pt x="673" y="1116"/>
                      <a:pt x="676" y="1109"/>
                      <a:pt x="679" y="1100"/>
                    </a:cubicBezTo>
                    <a:cubicBezTo>
                      <a:pt x="677" y="1114"/>
                      <a:pt x="678" y="1124"/>
                      <a:pt x="685" y="1130"/>
                    </a:cubicBezTo>
                    <a:cubicBezTo>
                      <a:pt x="690" y="1136"/>
                      <a:pt x="699" y="1138"/>
                      <a:pt x="711" y="1135"/>
                    </a:cubicBezTo>
                    <a:cubicBezTo>
                      <a:pt x="729" y="1130"/>
                      <a:pt x="752" y="1128"/>
                      <a:pt x="777" y="1126"/>
                    </a:cubicBezTo>
                    <a:cubicBezTo>
                      <a:pt x="796" y="1124"/>
                      <a:pt x="817" y="1122"/>
                      <a:pt x="835" y="1119"/>
                    </a:cubicBezTo>
                    <a:cubicBezTo>
                      <a:pt x="877" y="1111"/>
                      <a:pt x="882" y="1104"/>
                      <a:pt x="888" y="1074"/>
                    </a:cubicBezTo>
                    <a:cubicBezTo>
                      <a:pt x="889" y="1094"/>
                      <a:pt x="894" y="1109"/>
                      <a:pt x="910" y="1111"/>
                    </a:cubicBezTo>
                    <a:cubicBezTo>
                      <a:pt x="923" y="1114"/>
                      <a:pt x="935" y="1114"/>
                      <a:pt x="948" y="1115"/>
                    </a:cubicBezTo>
                    <a:cubicBezTo>
                      <a:pt x="963" y="1116"/>
                      <a:pt x="981" y="1117"/>
                      <a:pt x="1003" y="1121"/>
                    </a:cubicBezTo>
                    <a:cubicBezTo>
                      <a:pt x="1050" y="1129"/>
                      <a:pt x="1073" y="1110"/>
                      <a:pt x="1078" y="1089"/>
                    </a:cubicBezTo>
                    <a:cubicBezTo>
                      <a:pt x="1078" y="1088"/>
                      <a:pt x="1079" y="1085"/>
                      <a:pt x="1079" y="1083"/>
                    </a:cubicBezTo>
                    <a:cubicBezTo>
                      <a:pt x="1079" y="1087"/>
                      <a:pt x="1079" y="1092"/>
                      <a:pt x="1079" y="1096"/>
                    </a:cubicBezTo>
                    <a:cubicBezTo>
                      <a:pt x="1080" y="1108"/>
                      <a:pt x="1084" y="1117"/>
                      <a:pt x="1093" y="1125"/>
                    </a:cubicBezTo>
                    <a:cubicBezTo>
                      <a:pt x="1123" y="1152"/>
                      <a:pt x="1201" y="1146"/>
                      <a:pt x="1227" y="1144"/>
                    </a:cubicBezTo>
                    <a:cubicBezTo>
                      <a:pt x="1238" y="1143"/>
                      <a:pt x="1251" y="1143"/>
                      <a:pt x="1264" y="1143"/>
                    </a:cubicBezTo>
                    <a:cubicBezTo>
                      <a:pt x="1303" y="1143"/>
                      <a:pt x="1341" y="1142"/>
                      <a:pt x="1347" y="1119"/>
                    </a:cubicBezTo>
                    <a:cubicBezTo>
                      <a:pt x="1355" y="1091"/>
                      <a:pt x="1360" y="1034"/>
                      <a:pt x="1360" y="969"/>
                    </a:cubicBezTo>
                    <a:cubicBezTo>
                      <a:pt x="1360" y="900"/>
                      <a:pt x="1351" y="881"/>
                      <a:pt x="1336" y="854"/>
                    </a:cubicBezTo>
                    <a:cubicBezTo>
                      <a:pt x="1329" y="842"/>
                      <a:pt x="1320" y="830"/>
                      <a:pt x="1311" y="818"/>
                    </a:cubicBezTo>
                    <a:cubicBezTo>
                      <a:pt x="1301" y="804"/>
                      <a:pt x="1291" y="791"/>
                      <a:pt x="1287" y="782"/>
                    </a:cubicBezTo>
                    <a:cubicBezTo>
                      <a:pt x="1280" y="765"/>
                      <a:pt x="1283" y="733"/>
                      <a:pt x="1289" y="722"/>
                    </a:cubicBezTo>
                    <a:cubicBezTo>
                      <a:pt x="1289" y="722"/>
                      <a:pt x="1289" y="722"/>
                      <a:pt x="1289" y="722"/>
                    </a:cubicBezTo>
                    <a:cubicBezTo>
                      <a:pt x="1289" y="721"/>
                      <a:pt x="1289" y="721"/>
                      <a:pt x="1289" y="721"/>
                    </a:cubicBezTo>
                    <a:cubicBezTo>
                      <a:pt x="1299" y="695"/>
                      <a:pt x="1318" y="688"/>
                      <a:pt x="1327" y="684"/>
                    </a:cubicBezTo>
                    <a:cubicBezTo>
                      <a:pt x="1330" y="683"/>
                      <a:pt x="1330" y="683"/>
                      <a:pt x="1330" y="683"/>
                    </a:cubicBezTo>
                    <a:cubicBezTo>
                      <a:pt x="1314" y="694"/>
                      <a:pt x="1299" y="708"/>
                      <a:pt x="1295" y="725"/>
                    </a:cubicBezTo>
                    <a:cubicBezTo>
                      <a:pt x="1295" y="725"/>
                      <a:pt x="1294" y="732"/>
                      <a:pt x="1294" y="732"/>
                    </a:cubicBezTo>
                    <a:cubicBezTo>
                      <a:pt x="1288" y="758"/>
                      <a:pt x="1286" y="772"/>
                      <a:pt x="1307" y="802"/>
                    </a:cubicBezTo>
                    <a:cubicBezTo>
                      <a:pt x="1317" y="816"/>
                      <a:pt x="1343" y="849"/>
                      <a:pt x="1365" y="851"/>
                    </a:cubicBezTo>
                    <a:cubicBezTo>
                      <a:pt x="1365" y="844"/>
                      <a:pt x="1365" y="844"/>
                      <a:pt x="1365" y="844"/>
                    </a:cubicBezTo>
                    <a:cubicBezTo>
                      <a:pt x="1365" y="837"/>
                      <a:pt x="1365" y="837"/>
                      <a:pt x="1365" y="837"/>
                    </a:cubicBezTo>
                    <a:cubicBezTo>
                      <a:pt x="1357" y="835"/>
                      <a:pt x="1340" y="824"/>
                      <a:pt x="1319" y="794"/>
                    </a:cubicBezTo>
                    <a:cubicBezTo>
                      <a:pt x="1301" y="769"/>
                      <a:pt x="1303" y="759"/>
                      <a:pt x="1308" y="735"/>
                    </a:cubicBezTo>
                    <a:cubicBezTo>
                      <a:pt x="1309" y="728"/>
                      <a:pt x="1309" y="728"/>
                      <a:pt x="1309" y="728"/>
                    </a:cubicBezTo>
                    <a:cubicBezTo>
                      <a:pt x="1313" y="709"/>
                      <a:pt x="1338" y="694"/>
                      <a:pt x="1359" y="681"/>
                    </a:cubicBezTo>
                    <a:cubicBezTo>
                      <a:pt x="1365" y="677"/>
                      <a:pt x="1365" y="677"/>
                      <a:pt x="1365" y="677"/>
                    </a:cubicBezTo>
                    <a:cubicBezTo>
                      <a:pt x="1365" y="669"/>
                      <a:pt x="1365" y="669"/>
                      <a:pt x="1365" y="669"/>
                    </a:cubicBezTo>
                    <a:cubicBezTo>
                      <a:pt x="1362" y="663"/>
                      <a:pt x="1362" y="663"/>
                      <a:pt x="1362" y="663"/>
                    </a:cubicBezTo>
                    <a:cubicBezTo>
                      <a:pt x="1351" y="669"/>
                      <a:pt x="1351" y="669"/>
                      <a:pt x="1351" y="669"/>
                    </a:cubicBezTo>
                    <a:cubicBezTo>
                      <a:pt x="1347" y="671"/>
                      <a:pt x="1343" y="674"/>
                      <a:pt x="1339" y="677"/>
                    </a:cubicBezTo>
                    <a:cubicBezTo>
                      <a:pt x="1350" y="668"/>
                      <a:pt x="1357" y="657"/>
                      <a:pt x="1359" y="645"/>
                    </a:cubicBezTo>
                    <a:cubicBezTo>
                      <a:pt x="1360" y="639"/>
                      <a:pt x="1358" y="635"/>
                      <a:pt x="1357" y="633"/>
                    </a:cubicBezTo>
                    <a:cubicBezTo>
                      <a:pt x="1356" y="631"/>
                      <a:pt x="1354" y="630"/>
                      <a:pt x="1352" y="629"/>
                    </a:cubicBezTo>
                    <a:cubicBezTo>
                      <a:pt x="1357" y="624"/>
                      <a:pt x="1361" y="619"/>
                      <a:pt x="1365" y="613"/>
                    </a:cubicBezTo>
                    <a:cubicBezTo>
                      <a:pt x="1365" y="599"/>
                      <a:pt x="1365" y="599"/>
                      <a:pt x="1365" y="599"/>
                    </a:cubicBezTo>
                    <a:cubicBezTo>
                      <a:pt x="1359" y="596"/>
                      <a:pt x="1359" y="596"/>
                      <a:pt x="1359" y="596"/>
                    </a:cubicBezTo>
                    <a:cubicBezTo>
                      <a:pt x="1347" y="617"/>
                      <a:pt x="1334" y="628"/>
                      <a:pt x="1317" y="632"/>
                    </a:cubicBezTo>
                    <a:cubicBezTo>
                      <a:pt x="1283" y="638"/>
                      <a:pt x="1265" y="636"/>
                      <a:pt x="1238" y="624"/>
                    </a:cubicBezTo>
                    <a:cubicBezTo>
                      <a:pt x="1223" y="618"/>
                      <a:pt x="1221" y="593"/>
                      <a:pt x="1218" y="568"/>
                    </a:cubicBezTo>
                    <a:cubicBezTo>
                      <a:pt x="1216" y="551"/>
                      <a:pt x="1214" y="533"/>
                      <a:pt x="1208" y="518"/>
                    </a:cubicBezTo>
                    <a:cubicBezTo>
                      <a:pt x="1202" y="502"/>
                      <a:pt x="1202" y="502"/>
                      <a:pt x="1202" y="502"/>
                    </a:cubicBezTo>
                    <a:cubicBezTo>
                      <a:pt x="1197" y="489"/>
                      <a:pt x="1194" y="482"/>
                      <a:pt x="1194" y="475"/>
                    </a:cubicBezTo>
                    <a:cubicBezTo>
                      <a:pt x="1194" y="468"/>
                      <a:pt x="1197" y="462"/>
                      <a:pt x="1204" y="454"/>
                    </a:cubicBezTo>
                    <a:cubicBezTo>
                      <a:pt x="1224" y="429"/>
                      <a:pt x="1266" y="397"/>
                      <a:pt x="1290" y="388"/>
                    </a:cubicBezTo>
                    <a:cubicBezTo>
                      <a:pt x="1323" y="382"/>
                      <a:pt x="1354" y="415"/>
                      <a:pt x="1360" y="421"/>
                    </a:cubicBezTo>
                    <a:cubicBezTo>
                      <a:pt x="1365" y="416"/>
                      <a:pt x="1365" y="416"/>
                      <a:pt x="1365" y="416"/>
                    </a:cubicBezTo>
                    <a:cubicBezTo>
                      <a:pt x="1365" y="406"/>
                      <a:pt x="1365" y="406"/>
                      <a:pt x="1365" y="406"/>
                    </a:cubicBezTo>
                    <a:cubicBezTo>
                      <a:pt x="1352" y="392"/>
                      <a:pt x="1321" y="367"/>
                      <a:pt x="1287" y="37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" name="Freeform 643">
                <a:extLst>
                  <a:ext uri="{FF2B5EF4-FFF2-40B4-BE49-F238E27FC236}">
                    <a16:creationId xmlns:a16="http://schemas.microsoft.com/office/drawing/2014/main" id="{3FFB21F7-2122-B68A-2BB9-1CA1C0087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9" y="1789"/>
                <a:ext cx="419" cy="289"/>
              </a:xfrm>
              <a:custGeom>
                <a:avLst/>
                <a:gdLst>
                  <a:gd name="T0" fmla="*/ 352 w 264"/>
                  <a:gd name="T1" fmla="*/ 641 h 183"/>
                  <a:gd name="T2" fmla="*/ 252 w 264"/>
                  <a:gd name="T3" fmla="*/ 576 h 183"/>
                  <a:gd name="T4" fmla="*/ 171 w 264"/>
                  <a:gd name="T5" fmla="*/ 531 h 183"/>
                  <a:gd name="T6" fmla="*/ 43 w 264"/>
                  <a:gd name="T7" fmla="*/ 417 h 183"/>
                  <a:gd name="T8" fmla="*/ 40 w 264"/>
                  <a:gd name="T9" fmla="*/ 212 h 183"/>
                  <a:gd name="T10" fmla="*/ 240 w 264"/>
                  <a:gd name="T11" fmla="*/ 39 h 183"/>
                  <a:gd name="T12" fmla="*/ 240 w 264"/>
                  <a:gd name="T13" fmla="*/ 39 h 183"/>
                  <a:gd name="T14" fmla="*/ 540 w 264"/>
                  <a:gd name="T15" fmla="*/ 14 h 183"/>
                  <a:gd name="T16" fmla="*/ 790 w 264"/>
                  <a:gd name="T17" fmla="*/ 8 h 183"/>
                  <a:gd name="T18" fmla="*/ 992 w 264"/>
                  <a:gd name="T19" fmla="*/ 98 h 183"/>
                  <a:gd name="T20" fmla="*/ 1040 w 264"/>
                  <a:gd name="T21" fmla="*/ 267 h 183"/>
                  <a:gd name="T22" fmla="*/ 816 w 264"/>
                  <a:gd name="T23" fmla="*/ 706 h 183"/>
                  <a:gd name="T24" fmla="*/ 640 w 264"/>
                  <a:gd name="T25" fmla="*/ 709 h 183"/>
                  <a:gd name="T26" fmla="*/ 519 w 264"/>
                  <a:gd name="T27" fmla="*/ 701 h 183"/>
                  <a:gd name="T28" fmla="*/ 352 w 264"/>
                  <a:gd name="T29" fmla="*/ 641 h 18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64" h="183">
                    <a:moveTo>
                      <a:pt x="88" y="163"/>
                    </a:moveTo>
                    <a:cubicBezTo>
                      <a:pt x="83" y="159"/>
                      <a:pt x="76" y="153"/>
                      <a:pt x="63" y="146"/>
                    </a:cubicBezTo>
                    <a:cubicBezTo>
                      <a:pt x="43" y="135"/>
                      <a:pt x="43" y="135"/>
                      <a:pt x="43" y="135"/>
                    </a:cubicBezTo>
                    <a:cubicBezTo>
                      <a:pt x="25" y="126"/>
                      <a:pt x="19" y="123"/>
                      <a:pt x="11" y="106"/>
                    </a:cubicBezTo>
                    <a:cubicBezTo>
                      <a:pt x="1" y="84"/>
                      <a:pt x="0" y="68"/>
                      <a:pt x="10" y="54"/>
                    </a:cubicBezTo>
                    <a:cubicBezTo>
                      <a:pt x="19" y="39"/>
                      <a:pt x="35" y="25"/>
                      <a:pt x="60" y="10"/>
                    </a:cubicBezTo>
                    <a:cubicBezTo>
                      <a:pt x="60" y="10"/>
                      <a:pt x="60" y="10"/>
                      <a:pt x="60" y="10"/>
                    </a:cubicBezTo>
                    <a:cubicBezTo>
                      <a:pt x="67" y="6"/>
                      <a:pt x="107" y="5"/>
                      <a:pt x="135" y="4"/>
                    </a:cubicBezTo>
                    <a:cubicBezTo>
                      <a:pt x="158" y="4"/>
                      <a:pt x="181" y="3"/>
                      <a:pt x="198" y="2"/>
                    </a:cubicBezTo>
                    <a:cubicBezTo>
                      <a:pt x="216" y="0"/>
                      <a:pt x="235" y="8"/>
                      <a:pt x="248" y="25"/>
                    </a:cubicBezTo>
                    <a:cubicBezTo>
                      <a:pt x="259" y="39"/>
                      <a:pt x="264" y="56"/>
                      <a:pt x="260" y="68"/>
                    </a:cubicBezTo>
                    <a:cubicBezTo>
                      <a:pt x="240" y="126"/>
                      <a:pt x="216" y="175"/>
                      <a:pt x="204" y="179"/>
                    </a:cubicBezTo>
                    <a:cubicBezTo>
                      <a:pt x="191" y="183"/>
                      <a:pt x="183" y="182"/>
                      <a:pt x="160" y="180"/>
                    </a:cubicBezTo>
                    <a:cubicBezTo>
                      <a:pt x="130" y="178"/>
                      <a:pt x="130" y="178"/>
                      <a:pt x="130" y="178"/>
                    </a:cubicBezTo>
                    <a:cubicBezTo>
                      <a:pt x="101" y="176"/>
                      <a:pt x="97" y="171"/>
                      <a:pt x="88" y="16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" name="Freeform 644">
                <a:extLst>
                  <a:ext uri="{FF2B5EF4-FFF2-40B4-BE49-F238E27FC236}">
                    <a16:creationId xmlns:a16="http://schemas.microsoft.com/office/drawing/2014/main" id="{618C8F31-E74C-02D0-29EE-A438F9ED3F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6" y="1928"/>
                <a:ext cx="415" cy="316"/>
              </a:xfrm>
              <a:custGeom>
                <a:avLst/>
                <a:gdLst>
                  <a:gd name="T0" fmla="*/ 933 w 262"/>
                  <a:gd name="T1" fmla="*/ 485 h 200"/>
                  <a:gd name="T2" fmla="*/ 775 w 262"/>
                  <a:gd name="T3" fmla="*/ 577 h 200"/>
                  <a:gd name="T4" fmla="*/ 645 w 262"/>
                  <a:gd name="T5" fmla="*/ 679 h 200"/>
                  <a:gd name="T6" fmla="*/ 444 w 262"/>
                  <a:gd name="T7" fmla="*/ 776 h 200"/>
                  <a:gd name="T8" fmla="*/ 353 w 262"/>
                  <a:gd name="T9" fmla="*/ 727 h 200"/>
                  <a:gd name="T10" fmla="*/ 310 w 262"/>
                  <a:gd name="T11" fmla="*/ 572 h 200"/>
                  <a:gd name="T12" fmla="*/ 263 w 262"/>
                  <a:gd name="T13" fmla="*/ 430 h 200"/>
                  <a:gd name="T14" fmla="*/ 130 w 262"/>
                  <a:gd name="T15" fmla="*/ 237 h 200"/>
                  <a:gd name="T16" fmla="*/ 33 w 262"/>
                  <a:gd name="T17" fmla="*/ 35 h 200"/>
                  <a:gd name="T18" fmla="*/ 35 w 262"/>
                  <a:gd name="T19" fmla="*/ 35 h 200"/>
                  <a:gd name="T20" fmla="*/ 35 w 262"/>
                  <a:gd name="T21" fmla="*/ 33 h 200"/>
                  <a:gd name="T22" fmla="*/ 206 w 262"/>
                  <a:gd name="T23" fmla="*/ 14 h 200"/>
                  <a:gd name="T24" fmla="*/ 394 w 262"/>
                  <a:gd name="T25" fmla="*/ 27 h 200"/>
                  <a:gd name="T26" fmla="*/ 817 w 262"/>
                  <a:gd name="T27" fmla="*/ 115 h 200"/>
                  <a:gd name="T28" fmla="*/ 1026 w 262"/>
                  <a:gd name="T29" fmla="*/ 401 h 200"/>
                  <a:gd name="T30" fmla="*/ 933 w 262"/>
                  <a:gd name="T31" fmla="*/ 485 h 20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62" h="200">
                    <a:moveTo>
                      <a:pt x="235" y="123"/>
                    </a:moveTo>
                    <a:cubicBezTo>
                      <a:pt x="225" y="128"/>
                      <a:pt x="212" y="135"/>
                      <a:pt x="195" y="146"/>
                    </a:cubicBezTo>
                    <a:cubicBezTo>
                      <a:pt x="180" y="157"/>
                      <a:pt x="170" y="165"/>
                      <a:pt x="162" y="172"/>
                    </a:cubicBezTo>
                    <a:cubicBezTo>
                      <a:pt x="147" y="186"/>
                      <a:pt x="138" y="193"/>
                      <a:pt x="112" y="197"/>
                    </a:cubicBezTo>
                    <a:cubicBezTo>
                      <a:pt x="92" y="200"/>
                      <a:pt x="92" y="199"/>
                      <a:pt x="89" y="184"/>
                    </a:cubicBezTo>
                    <a:cubicBezTo>
                      <a:pt x="88" y="175"/>
                      <a:pt x="86" y="162"/>
                      <a:pt x="78" y="145"/>
                    </a:cubicBezTo>
                    <a:cubicBezTo>
                      <a:pt x="71" y="129"/>
                      <a:pt x="68" y="119"/>
                      <a:pt x="66" y="109"/>
                    </a:cubicBezTo>
                    <a:cubicBezTo>
                      <a:pt x="61" y="92"/>
                      <a:pt x="58" y="80"/>
                      <a:pt x="33" y="60"/>
                    </a:cubicBezTo>
                    <a:cubicBezTo>
                      <a:pt x="0" y="33"/>
                      <a:pt x="1" y="2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0"/>
                      <a:pt x="27" y="1"/>
                      <a:pt x="52" y="4"/>
                    </a:cubicBezTo>
                    <a:cubicBezTo>
                      <a:pt x="66" y="6"/>
                      <a:pt x="82" y="7"/>
                      <a:pt x="99" y="7"/>
                    </a:cubicBezTo>
                    <a:cubicBezTo>
                      <a:pt x="147" y="7"/>
                      <a:pt x="178" y="9"/>
                      <a:pt x="206" y="29"/>
                    </a:cubicBezTo>
                    <a:cubicBezTo>
                      <a:pt x="234" y="50"/>
                      <a:pt x="262" y="84"/>
                      <a:pt x="258" y="102"/>
                    </a:cubicBezTo>
                    <a:cubicBezTo>
                      <a:pt x="255" y="112"/>
                      <a:pt x="251" y="115"/>
                      <a:pt x="235" y="12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" name="Freeform 645">
                <a:extLst>
                  <a:ext uri="{FF2B5EF4-FFF2-40B4-BE49-F238E27FC236}">
                    <a16:creationId xmlns:a16="http://schemas.microsoft.com/office/drawing/2014/main" id="{4E658444-F45C-8C00-2F6F-7DD299BD01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" y="2103"/>
                <a:ext cx="387" cy="308"/>
              </a:xfrm>
              <a:custGeom>
                <a:avLst/>
                <a:gdLst>
                  <a:gd name="T0" fmla="*/ 447 w 244"/>
                  <a:gd name="T1" fmla="*/ 733 h 195"/>
                  <a:gd name="T2" fmla="*/ 232 w 244"/>
                  <a:gd name="T3" fmla="*/ 633 h 195"/>
                  <a:gd name="T4" fmla="*/ 121 w 244"/>
                  <a:gd name="T5" fmla="*/ 516 h 195"/>
                  <a:gd name="T6" fmla="*/ 0 w 244"/>
                  <a:gd name="T7" fmla="*/ 341 h 195"/>
                  <a:gd name="T8" fmla="*/ 5 w 244"/>
                  <a:gd name="T9" fmla="*/ 319 h 195"/>
                  <a:gd name="T10" fmla="*/ 476 w 244"/>
                  <a:gd name="T11" fmla="*/ 21 h 195"/>
                  <a:gd name="T12" fmla="*/ 815 w 244"/>
                  <a:gd name="T13" fmla="*/ 62 h 195"/>
                  <a:gd name="T14" fmla="*/ 945 w 244"/>
                  <a:gd name="T15" fmla="*/ 280 h 195"/>
                  <a:gd name="T16" fmla="*/ 945 w 244"/>
                  <a:gd name="T17" fmla="*/ 292 h 195"/>
                  <a:gd name="T18" fmla="*/ 871 w 244"/>
                  <a:gd name="T19" fmla="*/ 578 h 195"/>
                  <a:gd name="T20" fmla="*/ 579 w 244"/>
                  <a:gd name="T21" fmla="*/ 698 h 195"/>
                  <a:gd name="T22" fmla="*/ 447 w 244"/>
                  <a:gd name="T23" fmla="*/ 733 h 19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44" h="195">
                    <a:moveTo>
                      <a:pt x="112" y="186"/>
                    </a:moveTo>
                    <a:cubicBezTo>
                      <a:pt x="88" y="195"/>
                      <a:pt x="83" y="194"/>
                      <a:pt x="58" y="161"/>
                    </a:cubicBezTo>
                    <a:cubicBezTo>
                      <a:pt x="49" y="150"/>
                      <a:pt x="40" y="140"/>
                      <a:pt x="30" y="131"/>
                    </a:cubicBezTo>
                    <a:cubicBezTo>
                      <a:pt x="12" y="113"/>
                      <a:pt x="0" y="101"/>
                      <a:pt x="0" y="87"/>
                    </a:cubicBezTo>
                    <a:cubicBezTo>
                      <a:pt x="0" y="85"/>
                      <a:pt x="1" y="83"/>
                      <a:pt x="1" y="81"/>
                    </a:cubicBezTo>
                    <a:cubicBezTo>
                      <a:pt x="6" y="60"/>
                      <a:pt x="87" y="12"/>
                      <a:pt x="119" y="5"/>
                    </a:cubicBezTo>
                    <a:cubicBezTo>
                      <a:pt x="150" y="0"/>
                      <a:pt x="174" y="5"/>
                      <a:pt x="204" y="16"/>
                    </a:cubicBezTo>
                    <a:cubicBezTo>
                      <a:pt x="228" y="25"/>
                      <a:pt x="232" y="44"/>
                      <a:pt x="237" y="71"/>
                    </a:cubicBezTo>
                    <a:cubicBezTo>
                      <a:pt x="237" y="74"/>
                      <a:pt x="237" y="74"/>
                      <a:pt x="237" y="74"/>
                    </a:cubicBezTo>
                    <a:cubicBezTo>
                      <a:pt x="242" y="99"/>
                      <a:pt x="244" y="123"/>
                      <a:pt x="218" y="147"/>
                    </a:cubicBezTo>
                    <a:cubicBezTo>
                      <a:pt x="200" y="163"/>
                      <a:pt x="171" y="170"/>
                      <a:pt x="145" y="177"/>
                    </a:cubicBezTo>
                    <a:cubicBezTo>
                      <a:pt x="133" y="179"/>
                      <a:pt x="122" y="182"/>
                      <a:pt x="112" y="18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" name="Freeform 646">
                <a:extLst>
                  <a:ext uri="{FF2B5EF4-FFF2-40B4-BE49-F238E27FC236}">
                    <a16:creationId xmlns:a16="http://schemas.microsoft.com/office/drawing/2014/main" id="{AC6B1AA9-CE0C-9C2F-BD9F-F5AF7D1642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" y="2999"/>
                <a:ext cx="261" cy="507"/>
              </a:xfrm>
              <a:custGeom>
                <a:avLst/>
                <a:gdLst>
                  <a:gd name="T0" fmla="*/ 633 w 165"/>
                  <a:gd name="T1" fmla="*/ 401 h 321"/>
                  <a:gd name="T2" fmla="*/ 601 w 165"/>
                  <a:gd name="T3" fmla="*/ 632 h 321"/>
                  <a:gd name="T4" fmla="*/ 590 w 165"/>
                  <a:gd name="T5" fmla="*/ 1197 h 321"/>
                  <a:gd name="T6" fmla="*/ 584 w 165"/>
                  <a:gd name="T7" fmla="*/ 1226 h 321"/>
                  <a:gd name="T8" fmla="*/ 421 w 165"/>
                  <a:gd name="T9" fmla="*/ 1245 h 321"/>
                  <a:gd name="T10" fmla="*/ 308 w 165"/>
                  <a:gd name="T11" fmla="*/ 1249 h 321"/>
                  <a:gd name="T12" fmla="*/ 35 w 165"/>
                  <a:gd name="T13" fmla="*/ 1218 h 321"/>
                  <a:gd name="T14" fmla="*/ 0 w 165"/>
                  <a:gd name="T15" fmla="*/ 831 h 321"/>
                  <a:gd name="T16" fmla="*/ 13 w 165"/>
                  <a:gd name="T17" fmla="*/ 614 h 321"/>
                  <a:gd name="T18" fmla="*/ 21 w 165"/>
                  <a:gd name="T19" fmla="*/ 442 h 321"/>
                  <a:gd name="T20" fmla="*/ 130 w 165"/>
                  <a:gd name="T21" fmla="*/ 22 h 321"/>
                  <a:gd name="T22" fmla="*/ 380 w 165"/>
                  <a:gd name="T23" fmla="*/ 82 h 321"/>
                  <a:gd name="T24" fmla="*/ 413 w 165"/>
                  <a:gd name="T25" fmla="*/ 103 h 321"/>
                  <a:gd name="T26" fmla="*/ 498 w 165"/>
                  <a:gd name="T27" fmla="*/ 155 h 321"/>
                  <a:gd name="T28" fmla="*/ 641 w 165"/>
                  <a:gd name="T29" fmla="*/ 259 h 321"/>
                  <a:gd name="T30" fmla="*/ 633 w 165"/>
                  <a:gd name="T31" fmla="*/ 401 h 321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65" h="321">
                    <a:moveTo>
                      <a:pt x="160" y="102"/>
                    </a:moveTo>
                    <a:cubicBezTo>
                      <a:pt x="157" y="116"/>
                      <a:pt x="153" y="135"/>
                      <a:pt x="152" y="160"/>
                    </a:cubicBezTo>
                    <a:cubicBezTo>
                      <a:pt x="148" y="216"/>
                      <a:pt x="148" y="284"/>
                      <a:pt x="149" y="304"/>
                    </a:cubicBezTo>
                    <a:cubicBezTo>
                      <a:pt x="150" y="308"/>
                      <a:pt x="148" y="310"/>
                      <a:pt x="147" y="311"/>
                    </a:cubicBezTo>
                    <a:cubicBezTo>
                      <a:pt x="139" y="318"/>
                      <a:pt x="114" y="317"/>
                      <a:pt x="106" y="316"/>
                    </a:cubicBezTo>
                    <a:cubicBezTo>
                      <a:pt x="99" y="316"/>
                      <a:pt x="89" y="316"/>
                      <a:pt x="78" y="317"/>
                    </a:cubicBezTo>
                    <a:cubicBezTo>
                      <a:pt x="56" y="318"/>
                      <a:pt x="13" y="321"/>
                      <a:pt x="9" y="309"/>
                    </a:cubicBezTo>
                    <a:cubicBezTo>
                      <a:pt x="4" y="294"/>
                      <a:pt x="0" y="252"/>
                      <a:pt x="0" y="211"/>
                    </a:cubicBezTo>
                    <a:cubicBezTo>
                      <a:pt x="0" y="192"/>
                      <a:pt x="1" y="173"/>
                      <a:pt x="3" y="156"/>
                    </a:cubicBezTo>
                    <a:cubicBezTo>
                      <a:pt x="4" y="144"/>
                      <a:pt x="5" y="128"/>
                      <a:pt x="5" y="112"/>
                    </a:cubicBezTo>
                    <a:cubicBezTo>
                      <a:pt x="7" y="67"/>
                      <a:pt x="9" y="12"/>
                      <a:pt x="33" y="6"/>
                    </a:cubicBezTo>
                    <a:cubicBezTo>
                      <a:pt x="65" y="0"/>
                      <a:pt x="75" y="7"/>
                      <a:pt x="96" y="21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11" y="30"/>
                      <a:pt x="119" y="35"/>
                      <a:pt x="126" y="39"/>
                    </a:cubicBezTo>
                    <a:cubicBezTo>
                      <a:pt x="143" y="48"/>
                      <a:pt x="158" y="56"/>
                      <a:pt x="162" y="66"/>
                    </a:cubicBezTo>
                    <a:cubicBezTo>
                      <a:pt x="165" y="74"/>
                      <a:pt x="163" y="85"/>
                      <a:pt x="160" y="102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" name="Freeform 647">
                <a:extLst>
                  <a:ext uri="{FF2B5EF4-FFF2-40B4-BE49-F238E27FC236}">
                    <a16:creationId xmlns:a16="http://schemas.microsoft.com/office/drawing/2014/main" id="{B80FA18C-1D98-960A-2C3C-9FD0E0339B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" y="3114"/>
                <a:ext cx="246" cy="403"/>
              </a:xfrm>
              <a:custGeom>
                <a:avLst/>
                <a:gdLst>
                  <a:gd name="T0" fmla="*/ 619 w 155"/>
                  <a:gd name="T1" fmla="*/ 277 h 255"/>
                  <a:gd name="T2" fmla="*/ 606 w 155"/>
                  <a:gd name="T3" fmla="*/ 400 h 255"/>
                  <a:gd name="T4" fmla="*/ 567 w 155"/>
                  <a:gd name="T5" fmla="*/ 797 h 255"/>
                  <a:gd name="T6" fmla="*/ 567 w 155"/>
                  <a:gd name="T7" fmla="*/ 797 h 255"/>
                  <a:gd name="T8" fmla="*/ 497 w 155"/>
                  <a:gd name="T9" fmla="*/ 994 h 255"/>
                  <a:gd name="T10" fmla="*/ 89 w 155"/>
                  <a:gd name="T11" fmla="*/ 985 h 255"/>
                  <a:gd name="T12" fmla="*/ 8 w 155"/>
                  <a:gd name="T13" fmla="*/ 879 h 255"/>
                  <a:gd name="T14" fmla="*/ 8 w 155"/>
                  <a:gd name="T15" fmla="*/ 831 h 255"/>
                  <a:gd name="T16" fmla="*/ 8 w 155"/>
                  <a:gd name="T17" fmla="*/ 766 h 255"/>
                  <a:gd name="T18" fmla="*/ 8 w 155"/>
                  <a:gd name="T19" fmla="*/ 740 h 255"/>
                  <a:gd name="T20" fmla="*/ 8 w 155"/>
                  <a:gd name="T21" fmla="*/ 659 h 255"/>
                  <a:gd name="T22" fmla="*/ 0 w 155"/>
                  <a:gd name="T23" fmla="*/ 313 h 255"/>
                  <a:gd name="T24" fmla="*/ 5 w 155"/>
                  <a:gd name="T25" fmla="*/ 134 h 255"/>
                  <a:gd name="T26" fmla="*/ 129 w 155"/>
                  <a:gd name="T27" fmla="*/ 0 h 255"/>
                  <a:gd name="T28" fmla="*/ 136 w 155"/>
                  <a:gd name="T29" fmla="*/ 0 h 255"/>
                  <a:gd name="T30" fmla="*/ 471 w 155"/>
                  <a:gd name="T31" fmla="*/ 52 h 255"/>
                  <a:gd name="T32" fmla="*/ 619 w 155"/>
                  <a:gd name="T33" fmla="*/ 240 h 255"/>
                  <a:gd name="T34" fmla="*/ 619 w 155"/>
                  <a:gd name="T35" fmla="*/ 277 h 25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55" h="255">
                    <a:moveTo>
                      <a:pt x="155" y="70"/>
                    </a:moveTo>
                    <a:cubicBezTo>
                      <a:pt x="152" y="101"/>
                      <a:pt x="152" y="101"/>
                      <a:pt x="152" y="101"/>
                    </a:cubicBezTo>
                    <a:cubicBezTo>
                      <a:pt x="149" y="135"/>
                      <a:pt x="146" y="175"/>
                      <a:pt x="142" y="202"/>
                    </a:cubicBezTo>
                    <a:cubicBezTo>
                      <a:pt x="142" y="202"/>
                      <a:pt x="142" y="202"/>
                      <a:pt x="142" y="202"/>
                    </a:cubicBezTo>
                    <a:cubicBezTo>
                      <a:pt x="136" y="235"/>
                      <a:pt x="133" y="251"/>
                      <a:pt x="124" y="252"/>
                    </a:cubicBezTo>
                    <a:cubicBezTo>
                      <a:pt x="111" y="255"/>
                      <a:pt x="58" y="254"/>
                      <a:pt x="22" y="249"/>
                    </a:cubicBezTo>
                    <a:cubicBezTo>
                      <a:pt x="5" y="247"/>
                      <a:pt x="2" y="241"/>
                      <a:pt x="2" y="223"/>
                    </a:cubicBezTo>
                    <a:cubicBezTo>
                      <a:pt x="2" y="219"/>
                      <a:pt x="2" y="215"/>
                      <a:pt x="2" y="211"/>
                    </a:cubicBezTo>
                    <a:cubicBezTo>
                      <a:pt x="2" y="206"/>
                      <a:pt x="2" y="200"/>
                      <a:pt x="2" y="194"/>
                    </a:cubicBezTo>
                    <a:cubicBezTo>
                      <a:pt x="2" y="192"/>
                      <a:pt x="2" y="189"/>
                      <a:pt x="2" y="18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1" y="142"/>
                      <a:pt x="0" y="108"/>
                      <a:pt x="0" y="79"/>
                    </a:cubicBezTo>
                    <a:cubicBezTo>
                      <a:pt x="0" y="62"/>
                      <a:pt x="0" y="46"/>
                      <a:pt x="1" y="34"/>
                    </a:cubicBezTo>
                    <a:cubicBezTo>
                      <a:pt x="4" y="2"/>
                      <a:pt x="11" y="1"/>
                      <a:pt x="32" y="0"/>
                    </a:cubicBezTo>
                    <a:cubicBezTo>
                      <a:pt x="32" y="0"/>
                      <a:pt x="34" y="0"/>
                      <a:pt x="34" y="0"/>
                    </a:cubicBezTo>
                    <a:cubicBezTo>
                      <a:pt x="70" y="1"/>
                      <a:pt x="94" y="5"/>
                      <a:pt x="118" y="13"/>
                    </a:cubicBezTo>
                    <a:cubicBezTo>
                      <a:pt x="137" y="19"/>
                      <a:pt x="155" y="30"/>
                      <a:pt x="155" y="61"/>
                    </a:cubicBezTo>
                    <a:cubicBezTo>
                      <a:pt x="155" y="64"/>
                      <a:pt x="155" y="67"/>
                      <a:pt x="155" y="7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" name="Freeform 648">
                <a:extLst>
                  <a:ext uri="{FF2B5EF4-FFF2-40B4-BE49-F238E27FC236}">
                    <a16:creationId xmlns:a16="http://schemas.microsoft.com/office/drawing/2014/main" id="{A7B0360C-0FD2-4C96-0000-49DBE1B34A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4" y="2786"/>
                <a:ext cx="183" cy="230"/>
              </a:xfrm>
              <a:custGeom>
                <a:avLst/>
                <a:gdLst>
                  <a:gd name="T0" fmla="*/ 423 w 116"/>
                  <a:gd name="T1" fmla="*/ 156 h 146"/>
                  <a:gd name="T2" fmla="*/ 443 w 116"/>
                  <a:gd name="T3" fmla="*/ 61 h 146"/>
                  <a:gd name="T4" fmla="*/ 434 w 116"/>
                  <a:gd name="T5" fmla="*/ 0 h 146"/>
                  <a:gd name="T6" fmla="*/ 451 w 116"/>
                  <a:gd name="T7" fmla="*/ 50 h 146"/>
                  <a:gd name="T8" fmla="*/ 456 w 116"/>
                  <a:gd name="T9" fmla="*/ 82 h 146"/>
                  <a:gd name="T10" fmla="*/ 435 w 116"/>
                  <a:gd name="T11" fmla="*/ 164 h 146"/>
                  <a:gd name="T12" fmla="*/ 341 w 116"/>
                  <a:gd name="T13" fmla="*/ 318 h 146"/>
                  <a:gd name="T14" fmla="*/ 311 w 116"/>
                  <a:gd name="T15" fmla="*/ 388 h 146"/>
                  <a:gd name="T16" fmla="*/ 333 w 116"/>
                  <a:gd name="T17" fmla="*/ 447 h 146"/>
                  <a:gd name="T18" fmla="*/ 331 w 116"/>
                  <a:gd name="T19" fmla="*/ 441 h 146"/>
                  <a:gd name="T20" fmla="*/ 358 w 116"/>
                  <a:gd name="T21" fmla="*/ 517 h 146"/>
                  <a:gd name="T22" fmla="*/ 292 w 116"/>
                  <a:gd name="T23" fmla="*/ 427 h 146"/>
                  <a:gd name="T24" fmla="*/ 185 w 116"/>
                  <a:gd name="T25" fmla="*/ 447 h 146"/>
                  <a:gd name="T26" fmla="*/ 142 w 116"/>
                  <a:gd name="T27" fmla="*/ 474 h 146"/>
                  <a:gd name="T28" fmla="*/ 0 w 116"/>
                  <a:gd name="T29" fmla="*/ 570 h 146"/>
                  <a:gd name="T30" fmla="*/ 14 w 116"/>
                  <a:gd name="T31" fmla="*/ 558 h 146"/>
                  <a:gd name="T32" fmla="*/ 134 w 116"/>
                  <a:gd name="T33" fmla="*/ 462 h 146"/>
                  <a:gd name="T34" fmla="*/ 177 w 116"/>
                  <a:gd name="T35" fmla="*/ 435 h 146"/>
                  <a:gd name="T36" fmla="*/ 423 w 116"/>
                  <a:gd name="T37" fmla="*/ 156 h 14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16" h="146">
                    <a:moveTo>
                      <a:pt x="108" y="40"/>
                    </a:moveTo>
                    <a:cubicBezTo>
                      <a:pt x="111" y="31"/>
                      <a:pt x="113" y="23"/>
                      <a:pt x="113" y="16"/>
                    </a:cubicBezTo>
                    <a:cubicBezTo>
                      <a:pt x="113" y="10"/>
                      <a:pt x="112" y="5"/>
                      <a:pt x="110" y="0"/>
                    </a:cubicBezTo>
                    <a:cubicBezTo>
                      <a:pt x="112" y="4"/>
                      <a:pt x="114" y="8"/>
                      <a:pt x="115" y="13"/>
                    </a:cubicBezTo>
                    <a:cubicBezTo>
                      <a:pt x="115" y="16"/>
                      <a:pt x="116" y="18"/>
                      <a:pt x="116" y="21"/>
                    </a:cubicBezTo>
                    <a:cubicBezTo>
                      <a:pt x="116" y="27"/>
                      <a:pt x="114" y="34"/>
                      <a:pt x="111" y="42"/>
                    </a:cubicBezTo>
                    <a:cubicBezTo>
                      <a:pt x="106" y="56"/>
                      <a:pt x="98" y="69"/>
                      <a:pt x="87" y="81"/>
                    </a:cubicBezTo>
                    <a:cubicBezTo>
                      <a:pt x="81" y="87"/>
                      <a:pt x="79" y="94"/>
                      <a:pt x="79" y="99"/>
                    </a:cubicBezTo>
                    <a:cubicBezTo>
                      <a:pt x="79" y="105"/>
                      <a:pt x="81" y="109"/>
                      <a:pt x="85" y="114"/>
                    </a:cubicBezTo>
                    <a:cubicBezTo>
                      <a:pt x="84" y="113"/>
                      <a:pt x="84" y="113"/>
                      <a:pt x="84" y="113"/>
                    </a:cubicBezTo>
                    <a:cubicBezTo>
                      <a:pt x="89" y="119"/>
                      <a:pt x="90" y="125"/>
                      <a:pt x="91" y="132"/>
                    </a:cubicBezTo>
                    <a:cubicBezTo>
                      <a:pt x="88" y="121"/>
                      <a:pt x="82" y="113"/>
                      <a:pt x="74" y="109"/>
                    </a:cubicBezTo>
                    <a:cubicBezTo>
                      <a:pt x="65" y="104"/>
                      <a:pt x="52" y="111"/>
                      <a:pt x="47" y="114"/>
                    </a:cubicBezTo>
                    <a:cubicBezTo>
                      <a:pt x="36" y="121"/>
                      <a:pt x="36" y="121"/>
                      <a:pt x="36" y="121"/>
                    </a:cubicBezTo>
                    <a:cubicBezTo>
                      <a:pt x="24" y="129"/>
                      <a:pt x="13" y="136"/>
                      <a:pt x="0" y="146"/>
                    </a:cubicBezTo>
                    <a:cubicBezTo>
                      <a:pt x="2" y="145"/>
                      <a:pt x="3" y="144"/>
                      <a:pt x="4" y="143"/>
                    </a:cubicBezTo>
                    <a:cubicBezTo>
                      <a:pt x="15" y="133"/>
                      <a:pt x="25" y="124"/>
                      <a:pt x="34" y="118"/>
                    </a:cubicBezTo>
                    <a:cubicBezTo>
                      <a:pt x="45" y="111"/>
                      <a:pt x="45" y="111"/>
                      <a:pt x="45" y="111"/>
                    </a:cubicBezTo>
                    <a:cubicBezTo>
                      <a:pt x="79" y="89"/>
                      <a:pt x="98" y="68"/>
                      <a:pt x="108" y="4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" name="Freeform 649">
                <a:extLst>
                  <a:ext uri="{FF2B5EF4-FFF2-40B4-BE49-F238E27FC236}">
                    <a16:creationId xmlns:a16="http://schemas.microsoft.com/office/drawing/2014/main" id="{3F3CCE89-4D59-AC9F-F977-19561FE33F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3" y="2778"/>
                <a:ext cx="242" cy="271"/>
              </a:xfrm>
              <a:custGeom>
                <a:avLst/>
                <a:gdLst>
                  <a:gd name="T0" fmla="*/ 577 w 153"/>
                  <a:gd name="T1" fmla="*/ 95 h 172"/>
                  <a:gd name="T2" fmla="*/ 563 w 153"/>
                  <a:gd name="T3" fmla="*/ 0 h 172"/>
                  <a:gd name="T4" fmla="*/ 577 w 153"/>
                  <a:gd name="T5" fmla="*/ 156 h 172"/>
                  <a:gd name="T6" fmla="*/ 348 w 153"/>
                  <a:gd name="T7" fmla="*/ 407 h 172"/>
                  <a:gd name="T8" fmla="*/ 305 w 153"/>
                  <a:gd name="T9" fmla="*/ 435 h 172"/>
                  <a:gd name="T10" fmla="*/ 182 w 153"/>
                  <a:gd name="T11" fmla="*/ 536 h 172"/>
                  <a:gd name="T12" fmla="*/ 0 w 153"/>
                  <a:gd name="T13" fmla="*/ 673 h 172"/>
                  <a:gd name="T14" fmla="*/ 123 w 153"/>
                  <a:gd name="T15" fmla="*/ 570 h 172"/>
                  <a:gd name="T16" fmla="*/ 280 w 153"/>
                  <a:gd name="T17" fmla="*/ 435 h 172"/>
                  <a:gd name="T18" fmla="*/ 577 w 153"/>
                  <a:gd name="T19" fmla="*/ 95 h 1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3" h="172">
                    <a:moveTo>
                      <a:pt x="146" y="24"/>
                    </a:moveTo>
                    <a:cubicBezTo>
                      <a:pt x="147" y="16"/>
                      <a:pt x="145" y="9"/>
                      <a:pt x="142" y="0"/>
                    </a:cubicBezTo>
                    <a:cubicBezTo>
                      <a:pt x="150" y="10"/>
                      <a:pt x="153" y="21"/>
                      <a:pt x="146" y="40"/>
                    </a:cubicBezTo>
                    <a:cubicBezTo>
                      <a:pt x="136" y="65"/>
                      <a:pt x="119" y="84"/>
                      <a:pt x="88" y="104"/>
                    </a:cubicBezTo>
                    <a:cubicBezTo>
                      <a:pt x="77" y="111"/>
                      <a:pt x="77" y="111"/>
                      <a:pt x="77" y="111"/>
                    </a:cubicBezTo>
                    <a:cubicBezTo>
                      <a:pt x="68" y="118"/>
                      <a:pt x="57" y="127"/>
                      <a:pt x="46" y="137"/>
                    </a:cubicBezTo>
                    <a:cubicBezTo>
                      <a:pt x="32" y="149"/>
                      <a:pt x="15" y="163"/>
                      <a:pt x="0" y="172"/>
                    </a:cubicBezTo>
                    <a:cubicBezTo>
                      <a:pt x="9" y="166"/>
                      <a:pt x="19" y="157"/>
                      <a:pt x="31" y="146"/>
                    </a:cubicBezTo>
                    <a:cubicBezTo>
                      <a:pt x="43" y="136"/>
                      <a:pt x="56" y="124"/>
                      <a:pt x="71" y="111"/>
                    </a:cubicBezTo>
                    <a:cubicBezTo>
                      <a:pt x="122" y="70"/>
                      <a:pt x="143" y="51"/>
                      <a:pt x="146" y="24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" name="Freeform 650">
                <a:extLst>
                  <a:ext uri="{FF2B5EF4-FFF2-40B4-BE49-F238E27FC236}">
                    <a16:creationId xmlns:a16="http://schemas.microsoft.com/office/drawing/2014/main" id="{5216BF24-997A-3599-E7E9-DE1DB111C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2" y="2629"/>
                <a:ext cx="313" cy="414"/>
              </a:xfrm>
              <a:custGeom>
                <a:avLst/>
                <a:gdLst>
                  <a:gd name="T0" fmla="*/ 134 w 198"/>
                  <a:gd name="T1" fmla="*/ 607 h 262"/>
                  <a:gd name="T2" fmla="*/ 164 w 198"/>
                  <a:gd name="T3" fmla="*/ 539 h 262"/>
                  <a:gd name="T4" fmla="*/ 240 w 198"/>
                  <a:gd name="T5" fmla="*/ 250 h 262"/>
                  <a:gd name="T6" fmla="*/ 307 w 198"/>
                  <a:gd name="T7" fmla="*/ 22 h 262"/>
                  <a:gd name="T8" fmla="*/ 409 w 198"/>
                  <a:gd name="T9" fmla="*/ 8 h 262"/>
                  <a:gd name="T10" fmla="*/ 590 w 198"/>
                  <a:gd name="T11" fmla="*/ 117 h 262"/>
                  <a:gd name="T12" fmla="*/ 620 w 198"/>
                  <a:gd name="T13" fmla="*/ 163 h 262"/>
                  <a:gd name="T14" fmla="*/ 770 w 198"/>
                  <a:gd name="T15" fmla="*/ 457 h 262"/>
                  <a:gd name="T16" fmla="*/ 498 w 198"/>
                  <a:gd name="T17" fmla="*/ 766 h 262"/>
                  <a:gd name="T18" fmla="*/ 340 w 198"/>
                  <a:gd name="T19" fmla="*/ 904 h 262"/>
                  <a:gd name="T20" fmla="*/ 163 w 198"/>
                  <a:gd name="T21" fmla="*/ 1029 h 262"/>
                  <a:gd name="T22" fmla="*/ 0 w 198"/>
                  <a:gd name="T23" fmla="*/ 918 h 262"/>
                  <a:gd name="T24" fmla="*/ 0 w 198"/>
                  <a:gd name="T25" fmla="*/ 916 h 262"/>
                  <a:gd name="T26" fmla="*/ 134 w 198"/>
                  <a:gd name="T27" fmla="*/ 607 h 26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8" h="262">
                    <a:moveTo>
                      <a:pt x="34" y="154"/>
                    </a:moveTo>
                    <a:cubicBezTo>
                      <a:pt x="42" y="137"/>
                      <a:pt x="42" y="137"/>
                      <a:pt x="42" y="137"/>
                    </a:cubicBezTo>
                    <a:cubicBezTo>
                      <a:pt x="53" y="116"/>
                      <a:pt x="57" y="88"/>
                      <a:pt x="61" y="63"/>
                    </a:cubicBezTo>
                    <a:cubicBezTo>
                      <a:pt x="65" y="39"/>
                      <a:pt x="69" y="14"/>
                      <a:pt x="78" y="6"/>
                    </a:cubicBezTo>
                    <a:cubicBezTo>
                      <a:pt x="84" y="2"/>
                      <a:pt x="93" y="0"/>
                      <a:pt x="104" y="2"/>
                    </a:cubicBezTo>
                    <a:cubicBezTo>
                      <a:pt x="121" y="4"/>
                      <a:pt x="138" y="15"/>
                      <a:pt x="149" y="30"/>
                    </a:cubicBezTo>
                    <a:cubicBezTo>
                      <a:pt x="157" y="41"/>
                      <a:pt x="157" y="41"/>
                      <a:pt x="157" y="41"/>
                    </a:cubicBezTo>
                    <a:cubicBezTo>
                      <a:pt x="175" y="66"/>
                      <a:pt x="198" y="97"/>
                      <a:pt x="195" y="116"/>
                    </a:cubicBezTo>
                    <a:cubicBezTo>
                      <a:pt x="193" y="138"/>
                      <a:pt x="174" y="156"/>
                      <a:pt x="126" y="194"/>
                    </a:cubicBezTo>
                    <a:cubicBezTo>
                      <a:pt x="110" y="207"/>
                      <a:pt x="97" y="219"/>
                      <a:pt x="86" y="229"/>
                    </a:cubicBezTo>
                    <a:cubicBezTo>
                      <a:pt x="66" y="247"/>
                      <a:pt x="49" y="262"/>
                      <a:pt x="41" y="261"/>
                    </a:cubicBezTo>
                    <a:cubicBezTo>
                      <a:pt x="24" y="258"/>
                      <a:pt x="0" y="243"/>
                      <a:pt x="0" y="233"/>
                    </a:cubicBezTo>
                    <a:cubicBezTo>
                      <a:pt x="0" y="233"/>
                      <a:pt x="0" y="232"/>
                      <a:pt x="0" y="232"/>
                    </a:cubicBezTo>
                    <a:cubicBezTo>
                      <a:pt x="0" y="220"/>
                      <a:pt x="17" y="188"/>
                      <a:pt x="34" y="15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" name="Freeform 651">
                <a:extLst>
                  <a:ext uri="{FF2B5EF4-FFF2-40B4-BE49-F238E27FC236}">
                    <a16:creationId xmlns:a16="http://schemas.microsoft.com/office/drawing/2014/main" id="{13CCF544-11DC-FDA3-5621-ACC606E7DC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0" y="3026"/>
                <a:ext cx="78" cy="39"/>
              </a:xfrm>
              <a:custGeom>
                <a:avLst/>
                <a:gdLst>
                  <a:gd name="T0" fmla="*/ 183 w 49"/>
                  <a:gd name="T1" fmla="*/ 90 h 25"/>
                  <a:gd name="T2" fmla="*/ 197 w 49"/>
                  <a:gd name="T3" fmla="*/ 90 h 25"/>
                  <a:gd name="T4" fmla="*/ 162 w 49"/>
                  <a:gd name="T5" fmla="*/ 95 h 25"/>
                  <a:gd name="T6" fmla="*/ 0 w 49"/>
                  <a:gd name="T7" fmla="*/ 0 h 25"/>
                  <a:gd name="T8" fmla="*/ 183 w 49"/>
                  <a:gd name="T9" fmla="*/ 90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9" h="25">
                    <a:moveTo>
                      <a:pt x="45" y="24"/>
                    </a:moveTo>
                    <a:cubicBezTo>
                      <a:pt x="47" y="24"/>
                      <a:pt x="48" y="24"/>
                      <a:pt x="49" y="24"/>
                    </a:cubicBezTo>
                    <a:cubicBezTo>
                      <a:pt x="46" y="25"/>
                      <a:pt x="43" y="25"/>
                      <a:pt x="40" y="25"/>
                    </a:cubicBezTo>
                    <a:cubicBezTo>
                      <a:pt x="38" y="25"/>
                      <a:pt x="9" y="19"/>
                      <a:pt x="0" y="0"/>
                    </a:cubicBezTo>
                    <a:cubicBezTo>
                      <a:pt x="12" y="13"/>
                      <a:pt x="33" y="22"/>
                      <a:pt x="45" y="2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" name="Freeform 652">
                <a:extLst>
                  <a:ext uri="{FF2B5EF4-FFF2-40B4-BE49-F238E27FC236}">
                    <a16:creationId xmlns:a16="http://schemas.microsoft.com/office/drawing/2014/main" id="{2F748D3E-5803-0690-D752-C4BE9D253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2904"/>
                <a:ext cx="25" cy="55"/>
              </a:xfrm>
              <a:custGeom>
                <a:avLst/>
                <a:gdLst>
                  <a:gd name="T0" fmla="*/ 0 w 16"/>
                  <a:gd name="T1" fmla="*/ 135 h 35"/>
                  <a:gd name="T2" fmla="*/ 39 w 16"/>
                  <a:gd name="T3" fmla="*/ 39 h 35"/>
                  <a:gd name="T4" fmla="*/ 61 w 16"/>
                  <a:gd name="T5" fmla="*/ 0 h 35"/>
                  <a:gd name="T6" fmla="*/ 0 w 16"/>
                  <a:gd name="T7" fmla="*/ 135 h 3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0" y="35"/>
                    </a:moveTo>
                    <a:cubicBezTo>
                      <a:pt x="2" y="27"/>
                      <a:pt x="5" y="19"/>
                      <a:pt x="10" y="10"/>
                    </a:cubicBezTo>
                    <a:cubicBezTo>
                      <a:pt x="12" y="6"/>
                      <a:pt x="14" y="3"/>
                      <a:pt x="16" y="0"/>
                    </a:cubicBezTo>
                    <a:cubicBezTo>
                      <a:pt x="9" y="13"/>
                      <a:pt x="4" y="25"/>
                      <a:pt x="0" y="35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" name="Freeform 653">
                <a:extLst>
                  <a:ext uri="{FF2B5EF4-FFF2-40B4-BE49-F238E27FC236}">
                    <a16:creationId xmlns:a16="http://schemas.microsoft.com/office/drawing/2014/main" id="{E6677520-3838-76AE-0A59-0E49EB239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" y="2598"/>
                <a:ext cx="295" cy="377"/>
              </a:xfrm>
              <a:custGeom>
                <a:avLst/>
                <a:gdLst>
                  <a:gd name="T0" fmla="*/ 411 w 186"/>
                  <a:gd name="T1" fmla="*/ 915 h 239"/>
                  <a:gd name="T2" fmla="*/ 171 w 186"/>
                  <a:gd name="T3" fmla="*/ 910 h 239"/>
                  <a:gd name="T4" fmla="*/ 136 w 186"/>
                  <a:gd name="T5" fmla="*/ 904 h 239"/>
                  <a:gd name="T6" fmla="*/ 52 w 186"/>
                  <a:gd name="T7" fmla="*/ 651 h 239"/>
                  <a:gd name="T8" fmla="*/ 21 w 186"/>
                  <a:gd name="T9" fmla="*/ 478 h 239"/>
                  <a:gd name="T10" fmla="*/ 0 w 186"/>
                  <a:gd name="T11" fmla="*/ 327 h 239"/>
                  <a:gd name="T12" fmla="*/ 63 w 186"/>
                  <a:gd name="T13" fmla="*/ 181 h 239"/>
                  <a:gd name="T14" fmla="*/ 246 w 186"/>
                  <a:gd name="T15" fmla="*/ 129 h 239"/>
                  <a:gd name="T16" fmla="*/ 259 w 186"/>
                  <a:gd name="T17" fmla="*/ 125 h 239"/>
                  <a:gd name="T18" fmla="*/ 428 w 186"/>
                  <a:gd name="T19" fmla="*/ 68 h 239"/>
                  <a:gd name="T20" fmla="*/ 554 w 186"/>
                  <a:gd name="T21" fmla="*/ 21 h 239"/>
                  <a:gd name="T22" fmla="*/ 699 w 186"/>
                  <a:gd name="T23" fmla="*/ 169 h 239"/>
                  <a:gd name="T24" fmla="*/ 703 w 186"/>
                  <a:gd name="T25" fmla="*/ 181 h 239"/>
                  <a:gd name="T26" fmla="*/ 639 w 186"/>
                  <a:gd name="T27" fmla="*/ 645 h 239"/>
                  <a:gd name="T28" fmla="*/ 411 w 186"/>
                  <a:gd name="T29" fmla="*/ 915 h 23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86" h="239">
                    <a:moveTo>
                      <a:pt x="103" y="233"/>
                    </a:moveTo>
                    <a:cubicBezTo>
                      <a:pt x="75" y="239"/>
                      <a:pt x="61" y="236"/>
                      <a:pt x="43" y="232"/>
                    </a:cubicBezTo>
                    <a:cubicBezTo>
                      <a:pt x="34" y="230"/>
                      <a:pt x="34" y="230"/>
                      <a:pt x="34" y="230"/>
                    </a:cubicBezTo>
                    <a:cubicBezTo>
                      <a:pt x="22" y="228"/>
                      <a:pt x="18" y="195"/>
                      <a:pt x="13" y="166"/>
                    </a:cubicBezTo>
                    <a:cubicBezTo>
                      <a:pt x="11" y="152"/>
                      <a:pt x="9" y="137"/>
                      <a:pt x="5" y="122"/>
                    </a:cubicBezTo>
                    <a:cubicBezTo>
                      <a:pt x="2" y="106"/>
                      <a:pt x="0" y="93"/>
                      <a:pt x="0" y="83"/>
                    </a:cubicBezTo>
                    <a:cubicBezTo>
                      <a:pt x="0" y="65"/>
                      <a:pt x="6" y="55"/>
                      <a:pt x="16" y="46"/>
                    </a:cubicBezTo>
                    <a:cubicBezTo>
                      <a:pt x="28" y="39"/>
                      <a:pt x="39" y="37"/>
                      <a:pt x="62" y="33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80" y="30"/>
                      <a:pt x="94" y="23"/>
                      <a:pt x="107" y="17"/>
                    </a:cubicBezTo>
                    <a:cubicBezTo>
                      <a:pt x="118" y="12"/>
                      <a:pt x="128" y="8"/>
                      <a:pt x="139" y="5"/>
                    </a:cubicBezTo>
                    <a:cubicBezTo>
                      <a:pt x="157" y="0"/>
                      <a:pt x="162" y="10"/>
                      <a:pt x="175" y="43"/>
                    </a:cubicBezTo>
                    <a:cubicBezTo>
                      <a:pt x="176" y="46"/>
                      <a:pt x="176" y="46"/>
                      <a:pt x="176" y="46"/>
                    </a:cubicBezTo>
                    <a:cubicBezTo>
                      <a:pt x="186" y="72"/>
                      <a:pt x="181" y="110"/>
                      <a:pt x="160" y="164"/>
                    </a:cubicBezTo>
                    <a:cubicBezTo>
                      <a:pt x="143" y="208"/>
                      <a:pt x="133" y="226"/>
                      <a:pt x="103" y="233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" name="Freeform 654">
                <a:extLst>
                  <a:ext uri="{FF2B5EF4-FFF2-40B4-BE49-F238E27FC236}">
                    <a16:creationId xmlns:a16="http://schemas.microsoft.com/office/drawing/2014/main" id="{4E93B137-4BDC-F152-2B00-2CF2F5DB06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" y="2386"/>
                <a:ext cx="1164" cy="1169"/>
              </a:xfrm>
              <a:custGeom>
                <a:avLst/>
                <a:gdLst>
                  <a:gd name="T0" fmla="*/ 2244 w 735"/>
                  <a:gd name="T1" fmla="*/ 2889 h 740"/>
                  <a:gd name="T2" fmla="*/ 1633 w 735"/>
                  <a:gd name="T3" fmla="*/ 2747 h 740"/>
                  <a:gd name="T4" fmla="*/ 1666 w 735"/>
                  <a:gd name="T5" fmla="*/ 2366 h 740"/>
                  <a:gd name="T6" fmla="*/ 1546 w 735"/>
                  <a:gd name="T7" fmla="*/ 1769 h 740"/>
                  <a:gd name="T8" fmla="*/ 1335 w 735"/>
                  <a:gd name="T9" fmla="*/ 1712 h 740"/>
                  <a:gd name="T10" fmla="*/ 906 w 735"/>
                  <a:gd name="T11" fmla="*/ 1580 h 740"/>
                  <a:gd name="T12" fmla="*/ 795 w 735"/>
                  <a:gd name="T13" fmla="*/ 1502 h 740"/>
                  <a:gd name="T14" fmla="*/ 491 w 735"/>
                  <a:gd name="T15" fmla="*/ 1365 h 740"/>
                  <a:gd name="T16" fmla="*/ 263 w 735"/>
                  <a:gd name="T17" fmla="*/ 1365 h 740"/>
                  <a:gd name="T18" fmla="*/ 215 w 735"/>
                  <a:gd name="T19" fmla="*/ 1278 h 740"/>
                  <a:gd name="T20" fmla="*/ 0 w 735"/>
                  <a:gd name="T21" fmla="*/ 1223 h 740"/>
                  <a:gd name="T22" fmla="*/ 671 w 735"/>
                  <a:gd name="T23" fmla="*/ 1392 h 740"/>
                  <a:gd name="T24" fmla="*/ 1096 w 735"/>
                  <a:gd name="T25" fmla="*/ 1613 h 740"/>
                  <a:gd name="T26" fmla="*/ 1346 w 735"/>
                  <a:gd name="T27" fmla="*/ 1644 h 740"/>
                  <a:gd name="T28" fmla="*/ 1587 w 735"/>
                  <a:gd name="T29" fmla="*/ 1505 h 740"/>
                  <a:gd name="T30" fmla="*/ 1569 w 735"/>
                  <a:gd name="T31" fmla="*/ 1167 h 740"/>
                  <a:gd name="T32" fmla="*/ 1557 w 735"/>
                  <a:gd name="T33" fmla="*/ 774 h 740"/>
                  <a:gd name="T34" fmla="*/ 1598 w 735"/>
                  <a:gd name="T35" fmla="*/ 611 h 740"/>
                  <a:gd name="T36" fmla="*/ 1598 w 735"/>
                  <a:gd name="T37" fmla="*/ 603 h 740"/>
                  <a:gd name="T38" fmla="*/ 1612 w 735"/>
                  <a:gd name="T39" fmla="*/ 490 h 740"/>
                  <a:gd name="T40" fmla="*/ 1332 w 735"/>
                  <a:gd name="T41" fmla="*/ 229 h 740"/>
                  <a:gd name="T42" fmla="*/ 1625 w 735"/>
                  <a:gd name="T43" fmla="*/ 430 h 740"/>
                  <a:gd name="T44" fmla="*/ 1788 w 735"/>
                  <a:gd name="T45" fmla="*/ 449 h 740"/>
                  <a:gd name="T46" fmla="*/ 2190 w 735"/>
                  <a:gd name="T47" fmla="*/ 417 h 740"/>
                  <a:gd name="T48" fmla="*/ 1791 w 735"/>
                  <a:gd name="T49" fmla="*/ 464 h 740"/>
                  <a:gd name="T50" fmla="*/ 1593 w 735"/>
                  <a:gd name="T51" fmla="*/ 686 h 740"/>
                  <a:gd name="T52" fmla="*/ 1557 w 735"/>
                  <a:gd name="T53" fmla="*/ 1084 h 740"/>
                  <a:gd name="T54" fmla="*/ 1585 w 735"/>
                  <a:gd name="T55" fmla="*/ 1163 h 740"/>
                  <a:gd name="T56" fmla="*/ 1715 w 735"/>
                  <a:gd name="T57" fmla="*/ 1523 h 740"/>
                  <a:gd name="T58" fmla="*/ 2170 w 735"/>
                  <a:gd name="T59" fmla="*/ 1577 h 740"/>
                  <a:gd name="T60" fmla="*/ 2436 w 735"/>
                  <a:gd name="T61" fmla="*/ 1280 h 740"/>
                  <a:gd name="T62" fmla="*/ 2531 w 735"/>
                  <a:gd name="T63" fmla="*/ 960 h 740"/>
                  <a:gd name="T64" fmla="*/ 2505 w 735"/>
                  <a:gd name="T65" fmla="*/ 559 h 740"/>
                  <a:gd name="T66" fmla="*/ 2496 w 735"/>
                  <a:gd name="T67" fmla="*/ 13 h 740"/>
                  <a:gd name="T68" fmla="*/ 2471 w 735"/>
                  <a:gd name="T69" fmla="*/ 245 h 740"/>
                  <a:gd name="T70" fmla="*/ 2505 w 735"/>
                  <a:gd name="T71" fmla="*/ 524 h 740"/>
                  <a:gd name="T72" fmla="*/ 2756 w 735"/>
                  <a:gd name="T73" fmla="*/ 400 h 740"/>
                  <a:gd name="T74" fmla="*/ 2857 w 735"/>
                  <a:gd name="T75" fmla="*/ 442 h 740"/>
                  <a:gd name="T76" fmla="*/ 2600 w 735"/>
                  <a:gd name="T77" fmla="*/ 395 h 740"/>
                  <a:gd name="T78" fmla="*/ 2543 w 735"/>
                  <a:gd name="T79" fmla="*/ 615 h 740"/>
                  <a:gd name="T80" fmla="*/ 2455 w 735"/>
                  <a:gd name="T81" fmla="*/ 1305 h 740"/>
                  <a:gd name="T82" fmla="*/ 2410 w 735"/>
                  <a:gd name="T83" fmla="*/ 1610 h 740"/>
                  <a:gd name="T84" fmla="*/ 2824 w 735"/>
                  <a:gd name="T85" fmla="*/ 1675 h 740"/>
                  <a:gd name="T86" fmla="*/ 2676 w 735"/>
                  <a:gd name="T87" fmla="*/ 1807 h 740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735" h="740">
                    <a:moveTo>
                      <a:pt x="637" y="606"/>
                    </a:moveTo>
                    <a:cubicBezTo>
                      <a:pt x="628" y="683"/>
                      <a:pt x="618" y="710"/>
                      <a:pt x="612" y="719"/>
                    </a:cubicBezTo>
                    <a:cubicBezTo>
                      <a:pt x="604" y="730"/>
                      <a:pt x="603" y="730"/>
                      <a:pt x="565" y="733"/>
                    </a:cubicBezTo>
                    <a:cubicBezTo>
                      <a:pt x="538" y="735"/>
                      <a:pt x="538" y="735"/>
                      <a:pt x="538" y="735"/>
                    </a:cubicBezTo>
                    <a:cubicBezTo>
                      <a:pt x="472" y="740"/>
                      <a:pt x="449" y="735"/>
                      <a:pt x="425" y="723"/>
                    </a:cubicBezTo>
                    <a:cubicBezTo>
                      <a:pt x="414" y="717"/>
                      <a:pt x="411" y="711"/>
                      <a:pt x="411" y="697"/>
                    </a:cubicBezTo>
                    <a:cubicBezTo>
                      <a:pt x="411" y="691"/>
                      <a:pt x="411" y="684"/>
                      <a:pt x="412" y="676"/>
                    </a:cubicBezTo>
                    <a:cubicBezTo>
                      <a:pt x="414" y="657"/>
                      <a:pt x="414" y="657"/>
                      <a:pt x="414" y="657"/>
                    </a:cubicBezTo>
                    <a:cubicBezTo>
                      <a:pt x="415" y="640"/>
                      <a:pt x="417" y="620"/>
                      <a:pt x="419" y="600"/>
                    </a:cubicBezTo>
                    <a:cubicBezTo>
                      <a:pt x="422" y="574"/>
                      <a:pt x="425" y="547"/>
                      <a:pt x="426" y="525"/>
                    </a:cubicBezTo>
                    <a:cubicBezTo>
                      <a:pt x="426" y="523"/>
                      <a:pt x="426" y="521"/>
                      <a:pt x="426" y="519"/>
                    </a:cubicBezTo>
                    <a:cubicBezTo>
                      <a:pt x="426" y="483"/>
                      <a:pt x="414" y="461"/>
                      <a:pt x="389" y="449"/>
                    </a:cubicBezTo>
                    <a:cubicBezTo>
                      <a:pt x="389" y="449"/>
                      <a:pt x="389" y="449"/>
                      <a:pt x="389" y="449"/>
                    </a:cubicBezTo>
                    <a:cubicBezTo>
                      <a:pt x="389" y="449"/>
                      <a:pt x="389" y="449"/>
                      <a:pt x="389" y="449"/>
                    </a:cubicBezTo>
                    <a:cubicBezTo>
                      <a:pt x="372" y="442"/>
                      <a:pt x="355" y="437"/>
                      <a:pt x="336" y="434"/>
                    </a:cubicBezTo>
                    <a:cubicBezTo>
                      <a:pt x="324" y="433"/>
                      <a:pt x="312" y="432"/>
                      <a:pt x="302" y="431"/>
                    </a:cubicBezTo>
                    <a:cubicBezTo>
                      <a:pt x="289" y="430"/>
                      <a:pt x="277" y="430"/>
                      <a:pt x="268" y="427"/>
                    </a:cubicBezTo>
                    <a:cubicBezTo>
                      <a:pt x="256" y="423"/>
                      <a:pt x="242" y="412"/>
                      <a:pt x="228" y="401"/>
                    </a:cubicBezTo>
                    <a:cubicBezTo>
                      <a:pt x="211" y="388"/>
                      <a:pt x="211" y="388"/>
                      <a:pt x="211" y="388"/>
                    </a:cubicBezTo>
                    <a:cubicBezTo>
                      <a:pt x="207" y="386"/>
                      <a:pt x="207" y="386"/>
                      <a:pt x="207" y="386"/>
                    </a:cubicBezTo>
                    <a:cubicBezTo>
                      <a:pt x="200" y="381"/>
                      <a:pt x="200" y="381"/>
                      <a:pt x="200" y="381"/>
                    </a:cubicBezTo>
                    <a:cubicBezTo>
                      <a:pt x="188" y="372"/>
                      <a:pt x="175" y="363"/>
                      <a:pt x="161" y="358"/>
                    </a:cubicBezTo>
                    <a:cubicBezTo>
                      <a:pt x="150" y="354"/>
                      <a:pt x="150" y="354"/>
                      <a:pt x="150" y="354"/>
                    </a:cubicBezTo>
                    <a:cubicBezTo>
                      <a:pt x="142" y="351"/>
                      <a:pt x="134" y="348"/>
                      <a:pt x="124" y="346"/>
                    </a:cubicBezTo>
                    <a:cubicBezTo>
                      <a:pt x="124" y="346"/>
                      <a:pt x="100" y="341"/>
                      <a:pt x="100" y="341"/>
                    </a:cubicBezTo>
                    <a:cubicBezTo>
                      <a:pt x="98" y="341"/>
                      <a:pt x="98" y="341"/>
                      <a:pt x="98" y="341"/>
                    </a:cubicBezTo>
                    <a:cubicBezTo>
                      <a:pt x="89" y="338"/>
                      <a:pt x="71" y="333"/>
                      <a:pt x="66" y="346"/>
                    </a:cubicBezTo>
                    <a:cubicBezTo>
                      <a:pt x="66" y="347"/>
                      <a:pt x="64" y="350"/>
                      <a:pt x="63" y="352"/>
                    </a:cubicBezTo>
                    <a:cubicBezTo>
                      <a:pt x="64" y="349"/>
                      <a:pt x="64" y="346"/>
                      <a:pt x="64" y="344"/>
                    </a:cubicBezTo>
                    <a:cubicBezTo>
                      <a:pt x="64" y="336"/>
                      <a:pt x="62" y="328"/>
                      <a:pt x="54" y="324"/>
                    </a:cubicBezTo>
                    <a:cubicBezTo>
                      <a:pt x="54" y="324"/>
                      <a:pt x="54" y="324"/>
                      <a:pt x="54" y="324"/>
                    </a:cubicBezTo>
                    <a:cubicBezTo>
                      <a:pt x="54" y="324"/>
                      <a:pt x="54" y="324"/>
                      <a:pt x="54" y="324"/>
                    </a:cubicBezTo>
                    <a:cubicBezTo>
                      <a:pt x="35" y="315"/>
                      <a:pt x="18" y="311"/>
                      <a:pt x="0" y="310"/>
                    </a:cubicBezTo>
                    <a:cubicBezTo>
                      <a:pt x="19" y="309"/>
                      <a:pt x="39" y="311"/>
                      <a:pt x="61" y="324"/>
                    </a:cubicBezTo>
                    <a:cubicBezTo>
                      <a:pt x="81" y="335"/>
                      <a:pt x="102" y="339"/>
                      <a:pt x="125" y="343"/>
                    </a:cubicBezTo>
                    <a:cubicBezTo>
                      <a:pt x="139" y="345"/>
                      <a:pt x="154" y="348"/>
                      <a:pt x="169" y="353"/>
                    </a:cubicBezTo>
                    <a:cubicBezTo>
                      <a:pt x="186" y="359"/>
                      <a:pt x="200" y="369"/>
                      <a:pt x="215" y="379"/>
                    </a:cubicBezTo>
                    <a:cubicBezTo>
                      <a:pt x="218" y="381"/>
                      <a:pt x="218" y="381"/>
                      <a:pt x="218" y="381"/>
                    </a:cubicBezTo>
                    <a:cubicBezTo>
                      <a:pt x="236" y="394"/>
                      <a:pt x="258" y="403"/>
                      <a:pt x="276" y="409"/>
                    </a:cubicBezTo>
                    <a:cubicBezTo>
                      <a:pt x="289" y="414"/>
                      <a:pt x="306" y="415"/>
                      <a:pt x="321" y="415"/>
                    </a:cubicBezTo>
                    <a:cubicBezTo>
                      <a:pt x="321" y="415"/>
                      <a:pt x="339" y="416"/>
                      <a:pt x="339" y="416"/>
                    </a:cubicBezTo>
                    <a:cubicBezTo>
                      <a:pt x="339" y="417"/>
                      <a:pt x="339" y="417"/>
                      <a:pt x="339" y="417"/>
                    </a:cubicBezTo>
                    <a:cubicBezTo>
                      <a:pt x="340" y="416"/>
                      <a:pt x="340" y="416"/>
                      <a:pt x="340" y="416"/>
                    </a:cubicBezTo>
                    <a:cubicBezTo>
                      <a:pt x="350" y="416"/>
                      <a:pt x="350" y="416"/>
                      <a:pt x="350" y="416"/>
                    </a:cubicBezTo>
                    <a:cubicBezTo>
                      <a:pt x="369" y="415"/>
                      <a:pt x="391" y="414"/>
                      <a:pt x="400" y="382"/>
                    </a:cubicBezTo>
                    <a:cubicBezTo>
                      <a:pt x="400" y="382"/>
                      <a:pt x="400" y="382"/>
                      <a:pt x="400" y="382"/>
                    </a:cubicBezTo>
                    <a:cubicBezTo>
                      <a:pt x="401" y="381"/>
                      <a:pt x="401" y="381"/>
                      <a:pt x="401" y="381"/>
                    </a:cubicBezTo>
                    <a:cubicBezTo>
                      <a:pt x="408" y="344"/>
                      <a:pt x="400" y="309"/>
                      <a:pt x="395" y="296"/>
                    </a:cubicBezTo>
                    <a:cubicBezTo>
                      <a:pt x="393" y="289"/>
                      <a:pt x="390" y="283"/>
                      <a:pt x="388" y="276"/>
                    </a:cubicBezTo>
                    <a:cubicBezTo>
                      <a:pt x="381" y="251"/>
                      <a:pt x="386" y="227"/>
                      <a:pt x="391" y="204"/>
                    </a:cubicBezTo>
                    <a:cubicBezTo>
                      <a:pt x="392" y="196"/>
                      <a:pt x="392" y="196"/>
                      <a:pt x="392" y="196"/>
                    </a:cubicBezTo>
                    <a:cubicBezTo>
                      <a:pt x="398" y="174"/>
                      <a:pt x="398" y="174"/>
                      <a:pt x="398" y="174"/>
                    </a:cubicBezTo>
                    <a:cubicBezTo>
                      <a:pt x="398" y="174"/>
                      <a:pt x="402" y="156"/>
                      <a:pt x="402" y="156"/>
                    </a:cubicBezTo>
                    <a:cubicBezTo>
                      <a:pt x="402" y="155"/>
                      <a:pt x="402" y="155"/>
                      <a:pt x="402" y="155"/>
                    </a:cubicBezTo>
                    <a:cubicBezTo>
                      <a:pt x="402" y="154"/>
                      <a:pt x="402" y="154"/>
                      <a:pt x="402" y="154"/>
                    </a:cubicBezTo>
                    <a:cubicBezTo>
                      <a:pt x="402" y="154"/>
                      <a:pt x="402" y="154"/>
                      <a:pt x="402" y="154"/>
                    </a:cubicBezTo>
                    <a:cubicBezTo>
                      <a:pt x="402" y="153"/>
                      <a:pt x="402" y="153"/>
                      <a:pt x="402" y="153"/>
                    </a:cubicBezTo>
                    <a:cubicBezTo>
                      <a:pt x="403" y="152"/>
                      <a:pt x="403" y="152"/>
                      <a:pt x="403" y="152"/>
                    </a:cubicBezTo>
                    <a:cubicBezTo>
                      <a:pt x="403" y="151"/>
                      <a:pt x="403" y="151"/>
                      <a:pt x="403" y="151"/>
                    </a:cubicBezTo>
                    <a:cubicBezTo>
                      <a:pt x="405" y="141"/>
                      <a:pt x="406" y="132"/>
                      <a:pt x="406" y="124"/>
                    </a:cubicBezTo>
                    <a:cubicBezTo>
                      <a:pt x="406" y="119"/>
                      <a:pt x="406" y="114"/>
                      <a:pt x="405" y="110"/>
                    </a:cubicBezTo>
                    <a:cubicBezTo>
                      <a:pt x="401" y="85"/>
                      <a:pt x="379" y="77"/>
                      <a:pt x="356" y="68"/>
                    </a:cubicBezTo>
                    <a:cubicBezTo>
                      <a:pt x="349" y="66"/>
                      <a:pt x="341" y="62"/>
                      <a:pt x="335" y="58"/>
                    </a:cubicBezTo>
                    <a:cubicBezTo>
                      <a:pt x="338" y="59"/>
                      <a:pt x="341" y="60"/>
                      <a:pt x="344" y="61"/>
                    </a:cubicBezTo>
                    <a:cubicBezTo>
                      <a:pt x="357" y="65"/>
                      <a:pt x="357" y="65"/>
                      <a:pt x="357" y="65"/>
                    </a:cubicBezTo>
                    <a:cubicBezTo>
                      <a:pt x="380" y="74"/>
                      <a:pt x="404" y="82"/>
                      <a:pt x="409" y="109"/>
                    </a:cubicBezTo>
                    <a:cubicBezTo>
                      <a:pt x="409" y="112"/>
                      <a:pt x="411" y="121"/>
                      <a:pt x="418" y="124"/>
                    </a:cubicBezTo>
                    <a:cubicBezTo>
                      <a:pt x="423" y="126"/>
                      <a:pt x="429" y="123"/>
                      <a:pt x="431" y="122"/>
                    </a:cubicBezTo>
                    <a:cubicBezTo>
                      <a:pt x="438" y="118"/>
                      <a:pt x="444" y="115"/>
                      <a:pt x="450" y="114"/>
                    </a:cubicBezTo>
                    <a:cubicBezTo>
                      <a:pt x="462" y="112"/>
                      <a:pt x="473" y="113"/>
                      <a:pt x="484" y="114"/>
                    </a:cubicBezTo>
                    <a:cubicBezTo>
                      <a:pt x="495" y="116"/>
                      <a:pt x="505" y="117"/>
                      <a:pt x="516" y="115"/>
                    </a:cubicBezTo>
                    <a:cubicBezTo>
                      <a:pt x="517" y="115"/>
                      <a:pt x="536" y="112"/>
                      <a:pt x="551" y="106"/>
                    </a:cubicBezTo>
                    <a:cubicBezTo>
                      <a:pt x="540" y="112"/>
                      <a:pt x="527" y="117"/>
                      <a:pt x="516" y="119"/>
                    </a:cubicBezTo>
                    <a:cubicBezTo>
                      <a:pt x="506" y="120"/>
                      <a:pt x="495" y="119"/>
                      <a:pt x="484" y="118"/>
                    </a:cubicBezTo>
                    <a:cubicBezTo>
                      <a:pt x="473" y="117"/>
                      <a:pt x="462" y="116"/>
                      <a:pt x="451" y="118"/>
                    </a:cubicBezTo>
                    <a:cubicBezTo>
                      <a:pt x="432" y="121"/>
                      <a:pt x="415" y="137"/>
                      <a:pt x="407" y="152"/>
                    </a:cubicBezTo>
                    <a:cubicBezTo>
                      <a:pt x="406" y="153"/>
                      <a:pt x="406" y="153"/>
                      <a:pt x="406" y="153"/>
                    </a:cubicBezTo>
                    <a:cubicBezTo>
                      <a:pt x="401" y="174"/>
                      <a:pt x="401" y="174"/>
                      <a:pt x="401" y="174"/>
                    </a:cubicBezTo>
                    <a:cubicBezTo>
                      <a:pt x="396" y="196"/>
                      <a:pt x="396" y="196"/>
                      <a:pt x="396" y="196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89" y="228"/>
                      <a:pt x="385" y="251"/>
                      <a:pt x="392" y="275"/>
                    </a:cubicBezTo>
                    <a:cubicBezTo>
                      <a:pt x="393" y="282"/>
                      <a:pt x="396" y="288"/>
                      <a:pt x="398" y="295"/>
                    </a:cubicBezTo>
                    <a:cubicBezTo>
                      <a:pt x="398" y="295"/>
                      <a:pt x="398" y="295"/>
                      <a:pt x="398" y="295"/>
                    </a:cubicBezTo>
                    <a:cubicBezTo>
                      <a:pt x="399" y="295"/>
                      <a:pt x="399" y="295"/>
                      <a:pt x="399" y="295"/>
                    </a:cubicBezTo>
                    <a:cubicBezTo>
                      <a:pt x="402" y="302"/>
                      <a:pt x="405" y="314"/>
                      <a:pt x="408" y="327"/>
                    </a:cubicBezTo>
                    <a:cubicBezTo>
                      <a:pt x="414" y="347"/>
                      <a:pt x="420" y="368"/>
                      <a:pt x="427" y="378"/>
                    </a:cubicBezTo>
                    <a:cubicBezTo>
                      <a:pt x="427" y="377"/>
                      <a:pt x="432" y="386"/>
                      <a:pt x="432" y="386"/>
                    </a:cubicBezTo>
                    <a:cubicBezTo>
                      <a:pt x="440" y="399"/>
                      <a:pt x="447" y="412"/>
                      <a:pt x="477" y="407"/>
                    </a:cubicBezTo>
                    <a:cubicBezTo>
                      <a:pt x="487" y="406"/>
                      <a:pt x="498" y="405"/>
                      <a:pt x="509" y="404"/>
                    </a:cubicBezTo>
                    <a:cubicBezTo>
                      <a:pt x="523" y="403"/>
                      <a:pt x="535" y="402"/>
                      <a:pt x="546" y="400"/>
                    </a:cubicBezTo>
                    <a:cubicBezTo>
                      <a:pt x="554" y="398"/>
                      <a:pt x="572" y="385"/>
                      <a:pt x="576" y="378"/>
                    </a:cubicBezTo>
                    <a:cubicBezTo>
                      <a:pt x="581" y="370"/>
                      <a:pt x="588" y="362"/>
                      <a:pt x="594" y="353"/>
                    </a:cubicBezTo>
                    <a:cubicBezTo>
                      <a:pt x="601" y="344"/>
                      <a:pt x="608" y="335"/>
                      <a:pt x="613" y="325"/>
                    </a:cubicBezTo>
                    <a:cubicBezTo>
                      <a:pt x="621" y="312"/>
                      <a:pt x="624" y="297"/>
                      <a:pt x="627" y="282"/>
                    </a:cubicBezTo>
                    <a:cubicBezTo>
                      <a:pt x="628" y="273"/>
                      <a:pt x="630" y="265"/>
                      <a:pt x="632" y="259"/>
                    </a:cubicBezTo>
                    <a:cubicBezTo>
                      <a:pt x="637" y="244"/>
                      <a:pt x="637" y="244"/>
                      <a:pt x="637" y="244"/>
                    </a:cubicBezTo>
                    <a:cubicBezTo>
                      <a:pt x="643" y="226"/>
                      <a:pt x="647" y="215"/>
                      <a:pt x="647" y="202"/>
                    </a:cubicBezTo>
                    <a:cubicBezTo>
                      <a:pt x="647" y="190"/>
                      <a:pt x="644" y="177"/>
                      <a:pt x="636" y="157"/>
                    </a:cubicBezTo>
                    <a:cubicBezTo>
                      <a:pt x="631" y="142"/>
                      <a:pt x="631" y="142"/>
                      <a:pt x="631" y="142"/>
                    </a:cubicBezTo>
                    <a:cubicBezTo>
                      <a:pt x="621" y="116"/>
                      <a:pt x="615" y="99"/>
                      <a:pt x="615" y="83"/>
                    </a:cubicBezTo>
                    <a:cubicBezTo>
                      <a:pt x="615" y="75"/>
                      <a:pt x="616" y="68"/>
                      <a:pt x="619" y="60"/>
                    </a:cubicBezTo>
                    <a:cubicBezTo>
                      <a:pt x="625" y="45"/>
                      <a:pt x="628" y="23"/>
                      <a:pt x="628" y="3"/>
                    </a:cubicBezTo>
                    <a:cubicBezTo>
                      <a:pt x="628" y="2"/>
                      <a:pt x="628" y="1"/>
                      <a:pt x="628" y="0"/>
                    </a:cubicBezTo>
                    <a:cubicBezTo>
                      <a:pt x="628" y="6"/>
                      <a:pt x="629" y="13"/>
                      <a:pt x="629" y="19"/>
                    </a:cubicBezTo>
                    <a:cubicBezTo>
                      <a:pt x="629" y="34"/>
                      <a:pt x="627" y="49"/>
                      <a:pt x="622" y="62"/>
                    </a:cubicBezTo>
                    <a:cubicBezTo>
                      <a:pt x="620" y="69"/>
                      <a:pt x="618" y="76"/>
                      <a:pt x="618" y="83"/>
                    </a:cubicBezTo>
                    <a:cubicBezTo>
                      <a:pt x="618" y="93"/>
                      <a:pt x="621" y="103"/>
                      <a:pt x="625" y="115"/>
                    </a:cubicBezTo>
                    <a:cubicBezTo>
                      <a:pt x="631" y="133"/>
                      <a:pt x="631" y="133"/>
                      <a:pt x="631" y="133"/>
                    </a:cubicBezTo>
                    <a:cubicBezTo>
                      <a:pt x="638" y="115"/>
                      <a:pt x="638" y="115"/>
                      <a:pt x="638" y="115"/>
                    </a:cubicBezTo>
                    <a:cubicBezTo>
                      <a:pt x="642" y="106"/>
                      <a:pt x="647" y="100"/>
                      <a:pt x="653" y="97"/>
                    </a:cubicBezTo>
                    <a:cubicBezTo>
                      <a:pt x="665" y="91"/>
                      <a:pt x="680" y="95"/>
                      <a:pt x="694" y="101"/>
                    </a:cubicBezTo>
                    <a:cubicBezTo>
                      <a:pt x="710" y="106"/>
                      <a:pt x="710" y="106"/>
                      <a:pt x="710" y="106"/>
                    </a:cubicBezTo>
                    <a:cubicBezTo>
                      <a:pt x="719" y="109"/>
                      <a:pt x="728" y="113"/>
                      <a:pt x="735" y="117"/>
                    </a:cubicBezTo>
                    <a:cubicBezTo>
                      <a:pt x="730" y="115"/>
                      <a:pt x="725" y="114"/>
                      <a:pt x="719" y="112"/>
                    </a:cubicBezTo>
                    <a:cubicBezTo>
                      <a:pt x="709" y="109"/>
                      <a:pt x="709" y="109"/>
                      <a:pt x="709" y="109"/>
                    </a:cubicBezTo>
                    <a:cubicBezTo>
                      <a:pt x="692" y="104"/>
                      <a:pt x="692" y="104"/>
                      <a:pt x="692" y="104"/>
                    </a:cubicBezTo>
                    <a:cubicBezTo>
                      <a:pt x="679" y="99"/>
                      <a:pt x="666" y="95"/>
                      <a:pt x="655" y="100"/>
                    </a:cubicBezTo>
                    <a:cubicBezTo>
                      <a:pt x="648" y="103"/>
                      <a:pt x="643" y="110"/>
                      <a:pt x="640" y="121"/>
                    </a:cubicBezTo>
                    <a:cubicBezTo>
                      <a:pt x="637" y="127"/>
                      <a:pt x="636" y="133"/>
                      <a:pt x="636" y="138"/>
                    </a:cubicBezTo>
                    <a:cubicBezTo>
                      <a:pt x="636" y="148"/>
                      <a:pt x="639" y="154"/>
                      <a:pt x="640" y="156"/>
                    </a:cubicBezTo>
                    <a:cubicBezTo>
                      <a:pt x="649" y="182"/>
                      <a:pt x="654" y="200"/>
                      <a:pt x="654" y="218"/>
                    </a:cubicBezTo>
                    <a:cubicBezTo>
                      <a:pt x="654" y="232"/>
                      <a:pt x="651" y="248"/>
                      <a:pt x="644" y="269"/>
                    </a:cubicBezTo>
                    <a:cubicBezTo>
                      <a:pt x="637" y="291"/>
                      <a:pt x="628" y="313"/>
                      <a:pt x="618" y="331"/>
                    </a:cubicBezTo>
                    <a:cubicBezTo>
                      <a:pt x="608" y="349"/>
                      <a:pt x="603" y="365"/>
                      <a:pt x="603" y="381"/>
                    </a:cubicBezTo>
                    <a:cubicBezTo>
                      <a:pt x="603" y="389"/>
                      <a:pt x="604" y="398"/>
                      <a:pt x="607" y="408"/>
                    </a:cubicBezTo>
                    <a:cubicBezTo>
                      <a:pt x="607" y="408"/>
                      <a:pt x="607" y="408"/>
                      <a:pt x="607" y="408"/>
                    </a:cubicBezTo>
                    <a:cubicBezTo>
                      <a:pt x="607" y="408"/>
                      <a:pt x="607" y="408"/>
                      <a:pt x="607" y="408"/>
                    </a:cubicBezTo>
                    <a:cubicBezTo>
                      <a:pt x="618" y="438"/>
                      <a:pt x="659" y="444"/>
                      <a:pt x="660" y="444"/>
                    </a:cubicBezTo>
                    <a:cubicBezTo>
                      <a:pt x="676" y="445"/>
                      <a:pt x="694" y="437"/>
                      <a:pt x="711" y="425"/>
                    </a:cubicBezTo>
                    <a:cubicBezTo>
                      <a:pt x="701" y="433"/>
                      <a:pt x="689" y="444"/>
                      <a:pt x="675" y="457"/>
                    </a:cubicBezTo>
                    <a:cubicBezTo>
                      <a:pt x="675" y="458"/>
                      <a:pt x="675" y="458"/>
                      <a:pt x="675" y="458"/>
                    </a:cubicBezTo>
                    <a:cubicBezTo>
                      <a:pt x="674" y="458"/>
                      <a:pt x="674" y="458"/>
                      <a:pt x="674" y="458"/>
                    </a:cubicBezTo>
                    <a:cubicBezTo>
                      <a:pt x="642" y="499"/>
                      <a:pt x="641" y="534"/>
                      <a:pt x="639" y="571"/>
                    </a:cubicBezTo>
                    <a:cubicBezTo>
                      <a:pt x="638" y="582"/>
                      <a:pt x="638" y="594"/>
                      <a:pt x="637" y="60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" name="Freeform 655">
                <a:extLst>
                  <a:ext uri="{FF2B5EF4-FFF2-40B4-BE49-F238E27FC236}">
                    <a16:creationId xmlns:a16="http://schemas.microsoft.com/office/drawing/2014/main" id="{5822D88D-D471-4BA8-DA9A-F9EE788686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8" y="3184"/>
                <a:ext cx="31" cy="230"/>
              </a:xfrm>
              <a:custGeom>
                <a:avLst/>
                <a:gdLst>
                  <a:gd name="T0" fmla="*/ 26 w 19"/>
                  <a:gd name="T1" fmla="*/ 400 h 146"/>
                  <a:gd name="T2" fmla="*/ 34 w 19"/>
                  <a:gd name="T3" fmla="*/ 263 h 146"/>
                  <a:gd name="T4" fmla="*/ 83 w 19"/>
                  <a:gd name="T5" fmla="*/ 0 h 146"/>
                  <a:gd name="T6" fmla="*/ 62 w 19"/>
                  <a:gd name="T7" fmla="*/ 117 h 146"/>
                  <a:gd name="T8" fmla="*/ 47 w 19"/>
                  <a:gd name="T9" fmla="*/ 243 h 146"/>
                  <a:gd name="T10" fmla="*/ 0 w 19"/>
                  <a:gd name="T11" fmla="*/ 570 h 146"/>
                  <a:gd name="T12" fmla="*/ 26 w 19"/>
                  <a:gd name="T13" fmla="*/ 400 h 14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9" h="146">
                    <a:moveTo>
                      <a:pt x="6" y="102"/>
                    </a:moveTo>
                    <a:cubicBezTo>
                      <a:pt x="7" y="90"/>
                      <a:pt x="8" y="78"/>
                      <a:pt x="8" y="67"/>
                    </a:cubicBezTo>
                    <a:cubicBezTo>
                      <a:pt x="9" y="44"/>
                      <a:pt x="10" y="22"/>
                      <a:pt x="19" y="0"/>
                    </a:cubicBezTo>
                    <a:cubicBezTo>
                      <a:pt x="16" y="9"/>
                      <a:pt x="15" y="18"/>
                      <a:pt x="14" y="30"/>
                    </a:cubicBezTo>
                    <a:cubicBezTo>
                      <a:pt x="11" y="62"/>
                      <a:pt x="11" y="62"/>
                      <a:pt x="11" y="62"/>
                    </a:cubicBezTo>
                    <a:cubicBezTo>
                      <a:pt x="9" y="92"/>
                      <a:pt x="7" y="114"/>
                      <a:pt x="0" y="146"/>
                    </a:cubicBezTo>
                    <a:cubicBezTo>
                      <a:pt x="2" y="133"/>
                      <a:pt x="4" y="119"/>
                      <a:pt x="6" y="102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" name="Freeform 656">
                <a:extLst>
                  <a:ext uri="{FF2B5EF4-FFF2-40B4-BE49-F238E27FC236}">
                    <a16:creationId xmlns:a16="http://schemas.microsoft.com/office/drawing/2014/main" id="{79E680C6-FF11-B31E-926D-E49D3FE9F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0" y="3027"/>
                <a:ext cx="299" cy="510"/>
              </a:xfrm>
              <a:custGeom>
                <a:avLst/>
                <a:gdLst>
                  <a:gd name="T0" fmla="*/ 740 w 189"/>
                  <a:gd name="T1" fmla="*/ 572 h 323"/>
                  <a:gd name="T2" fmla="*/ 736 w 189"/>
                  <a:gd name="T3" fmla="*/ 802 h 323"/>
                  <a:gd name="T4" fmla="*/ 721 w 189"/>
                  <a:gd name="T5" fmla="*/ 1069 h 323"/>
                  <a:gd name="T6" fmla="*/ 558 w 189"/>
                  <a:gd name="T7" fmla="*/ 1205 h 323"/>
                  <a:gd name="T8" fmla="*/ 327 w 189"/>
                  <a:gd name="T9" fmla="*/ 1228 h 323"/>
                  <a:gd name="T10" fmla="*/ 63 w 189"/>
                  <a:gd name="T11" fmla="*/ 1266 h 323"/>
                  <a:gd name="T12" fmla="*/ 13 w 189"/>
                  <a:gd name="T13" fmla="*/ 1265 h 323"/>
                  <a:gd name="T14" fmla="*/ 0 w 189"/>
                  <a:gd name="T15" fmla="*/ 1228 h 323"/>
                  <a:gd name="T16" fmla="*/ 40 w 189"/>
                  <a:gd name="T17" fmla="*/ 1028 h 323"/>
                  <a:gd name="T18" fmla="*/ 95 w 189"/>
                  <a:gd name="T19" fmla="*/ 638 h 323"/>
                  <a:gd name="T20" fmla="*/ 108 w 189"/>
                  <a:gd name="T21" fmla="*/ 516 h 323"/>
                  <a:gd name="T22" fmla="*/ 278 w 189"/>
                  <a:gd name="T23" fmla="*/ 210 h 323"/>
                  <a:gd name="T24" fmla="*/ 297 w 189"/>
                  <a:gd name="T25" fmla="*/ 193 h 323"/>
                  <a:gd name="T26" fmla="*/ 313 w 189"/>
                  <a:gd name="T27" fmla="*/ 177 h 323"/>
                  <a:gd name="T28" fmla="*/ 601 w 189"/>
                  <a:gd name="T29" fmla="*/ 0 h 323"/>
                  <a:gd name="T30" fmla="*/ 685 w 189"/>
                  <a:gd name="T31" fmla="*/ 87 h 323"/>
                  <a:gd name="T32" fmla="*/ 740 w 189"/>
                  <a:gd name="T33" fmla="*/ 572 h 32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89" h="323">
                    <a:moveTo>
                      <a:pt x="187" y="145"/>
                    </a:moveTo>
                    <a:cubicBezTo>
                      <a:pt x="186" y="204"/>
                      <a:pt x="186" y="204"/>
                      <a:pt x="186" y="204"/>
                    </a:cubicBezTo>
                    <a:cubicBezTo>
                      <a:pt x="185" y="234"/>
                      <a:pt x="185" y="256"/>
                      <a:pt x="182" y="272"/>
                    </a:cubicBezTo>
                    <a:cubicBezTo>
                      <a:pt x="178" y="296"/>
                      <a:pt x="177" y="299"/>
                      <a:pt x="141" y="306"/>
                    </a:cubicBezTo>
                    <a:cubicBezTo>
                      <a:pt x="123" y="309"/>
                      <a:pt x="103" y="311"/>
                      <a:pt x="83" y="312"/>
                    </a:cubicBezTo>
                    <a:cubicBezTo>
                      <a:pt x="58" y="315"/>
                      <a:pt x="35" y="317"/>
                      <a:pt x="16" y="322"/>
                    </a:cubicBezTo>
                    <a:cubicBezTo>
                      <a:pt x="9" y="323"/>
                      <a:pt x="5" y="323"/>
                      <a:pt x="3" y="321"/>
                    </a:cubicBezTo>
                    <a:cubicBezTo>
                      <a:pt x="1" y="320"/>
                      <a:pt x="0" y="316"/>
                      <a:pt x="0" y="312"/>
                    </a:cubicBezTo>
                    <a:cubicBezTo>
                      <a:pt x="0" y="299"/>
                      <a:pt x="6" y="278"/>
                      <a:pt x="10" y="261"/>
                    </a:cubicBezTo>
                    <a:cubicBezTo>
                      <a:pt x="20" y="221"/>
                      <a:pt x="22" y="196"/>
                      <a:pt x="24" y="162"/>
                    </a:cubicBezTo>
                    <a:cubicBezTo>
                      <a:pt x="27" y="131"/>
                      <a:pt x="27" y="131"/>
                      <a:pt x="27" y="131"/>
                    </a:cubicBezTo>
                    <a:cubicBezTo>
                      <a:pt x="31" y="84"/>
                      <a:pt x="42" y="76"/>
                      <a:pt x="70" y="53"/>
                    </a:cubicBezTo>
                    <a:cubicBezTo>
                      <a:pt x="75" y="49"/>
                      <a:pt x="75" y="49"/>
                      <a:pt x="75" y="49"/>
                    </a:cubicBezTo>
                    <a:cubicBezTo>
                      <a:pt x="79" y="45"/>
                      <a:pt x="79" y="45"/>
                      <a:pt x="79" y="45"/>
                    </a:cubicBezTo>
                    <a:cubicBezTo>
                      <a:pt x="108" y="22"/>
                      <a:pt x="130" y="3"/>
                      <a:pt x="152" y="0"/>
                    </a:cubicBezTo>
                    <a:cubicBezTo>
                      <a:pt x="159" y="0"/>
                      <a:pt x="164" y="6"/>
                      <a:pt x="173" y="22"/>
                    </a:cubicBezTo>
                    <a:cubicBezTo>
                      <a:pt x="184" y="43"/>
                      <a:pt x="189" y="88"/>
                      <a:pt x="187" y="145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" name="Freeform 657">
                <a:extLst>
                  <a:ext uri="{FF2B5EF4-FFF2-40B4-BE49-F238E27FC236}">
                    <a16:creationId xmlns:a16="http://schemas.microsoft.com/office/drawing/2014/main" id="{0D8338C3-BA40-4155-2EB1-A5E4783BD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2977"/>
                <a:ext cx="225" cy="131"/>
              </a:xfrm>
              <a:custGeom>
                <a:avLst/>
                <a:gdLst>
                  <a:gd name="T0" fmla="*/ 558 w 142"/>
                  <a:gd name="T1" fmla="*/ 327 h 83"/>
                  <a:gd name="T2" fmla="*/ 510 w 142"/>
                  <a:gd name="T3" fmla="*/ 185 h 83"/>
                  <a:gd name="T4" fmla="*/ 374 w 142"/>
                  <a:gd name="T5" fmla="*/ 69 h 83"/>
                  <a:gd name="T6" fmla="*/ 369 w 142"/>
                  <a:gd name="T7" fmla="*/ 69 h 83"/>
                  <a:gd name="T8" fmla="*/ 52 w 142"/>
                  <a:gd name="T9" fmla="*/ 259 h 83"/>
                  <a:gd name="T10" fmla="*/ 35 w 142"/>
                  <a:gd name="T11" fmla="*/ 275 h 83"/>
                  <a:gd name="T12" fmla="*/ 16 w 142"/>
                  <a:gd name="T13" fmla="*/ 292 h 83"/>
                  <a:gd name="T14" fmla="*/ 0 w 142"/>
                  <a:gd name="T15" fmla="*/ 305 h 83"/>
                  <a:gd name="T16" fmla="*/ 334 w 142"/>
                  <a:gd name="T17" fmla="*/ 47 h 83"/>
                  <a:gd name="T18" fmla="*/ 379 w 142"/>
                  <a:gd name="T19" fmla="*/ 21 h 83"/>
                  <a:gd name="T20" fmla="*/ 429 w 142"/>
                  <a:gd name="T21" fmla="*/ 5 h 83"/>
                  <a:gd name="T22" fmla="*/ 474 w 142"/>
                  <a:gd name="T23" fmla="*/ 95 h 83"/>
                  <a:gd name="T24" fmla="*/ 493 w 142"/>
                  <a:gd name="T25" fmla="*/ 129 h 83"/>
                  <a:gd name="T26" fmla="*/ 532 w 142"/>
                  <a:gd name="T27" fmla="*/ 142 h 83"/>
                  <a:gd name="T28" fmla="*/ 566 w 142"/>
                  <a:gd name="T29" fmla="*/ 126 h 83"/>
                  <a:gd name="T30" fmla="*/ 553 w 142"/>
                  <a:gd name="T31" fmla="*/ 284 h 83"/>
                  <a:gd name="T32" fmla="*/ 558 w 142"/>
                  <a:gd name="T33" fmla="*/ 327 h 8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2" h="83">
                    <a:moveTo>
                      <a:pt x="140" y="83"/>
                    </a:moveTo>
                    <a:cubicBezTo>
                      <a:pt x="137" y="68"/>
                      <a:pt x="133" y="56"/>
                      <a:pt x="128" y="47"/>
                    </a:cubicBezTo>
                    <a:cubicBezTo>
                      <a:pt x="121" y="32"/>
                      <a:pt x="111" y="16"/>
                      <a:pt x="94" y="18"/>
                    </a:cubicBezTo>
                    <a:cubicBezTo>
                      <a:pt x="93" y="18"/>
                      <a:pt x="93" y="18"/>
                      <a:pt x="93" y="18"/>
                    </a:cubicBezTo>
                    <a:cubicBezTo>
                      <a:pt x="68" y="22"/>
                      <a:pt x="44" y="41"/>
                      <a:pt x="13" y="66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2" y="75"/>
                      <a:pt x="1" y="76"/>
                      <a:pt x="0" y="77"/>
                    </a:cubicBezTo>
                    <a:cubicBezTo>
                      <a:pt x="39" y="41"/>
                      <a:pt x="60" y="28"/>
                      <a:pt x="84" y="12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101" y="1"/>
                      <a:pt x="106" y="0"/>
                      <a:pt x="108" y="1"/>
                    </a:cubicBezTo>
                    <a:cubicBezTo>
                      <a:pt x="112" y="3"/>
                      <a:pt x="118" y="12"/>
                      <a:pt x="119" y="24"/>
                    </a:cubicBezTo>
                    <a:cubicBezTo>
                      <a:pt x="119" y="28"/>
                      <a:pt x="121" y="31"/>
                      <a:pt x="124" y="33"/>
                    </a:cubicBezTo>
                    <a:cubicBezTo>
                      <a:pt x="127" y="35"/>
                      <a:pt x="130" y="37"/>
                      <a:pt x="134" y="36"/>
                    </a:cubicBezTo>
                    <a:cubicBezTo>
                      <a:pt x="137" y="36"/>
                      <a:pt x="140" y="35"/>
                      <a:pt x="142" y="32"/>
                    </a:cubicBezTo>
                    <a:cubicBezTo>
                      <a:pt x="140" y="44"/>
                      <a:pt x="139" y="57"/>
                      <a:pt x="139" y="72"/>
                    </a:cubicBezTo>
                    <a:cubicBezTo>
                      <a:pt x="139" y="76"/>
                      <a:pt x="140" y="79"/>
                      <a:pt x="140" y="83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" name="Freeform 658">
                <a:extLst>
                  <a:ext uri="{FF2B5EF4-FFF2-40B4-BE49-F238E27FC236}">
                    <a16:creationId xmlns:a16="http://schemas.microsoft.com/office/drawing/2014/main" id="{778541B3-DC04-2FE7-C12E-91A4BE7E7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6" y="2549"/>
                <a:ext cx="264" cy="436"/>
              </a:xfrm>
              <a:custGeom>
                <a:avLst/>
                <a:gdLst>
                  <a:gd name="T0" fmla="*/ 647 w 167"/>
                  <a:gd name="T1" fmla="*/ 1041 h 276"/>
                  <a:gd name="T2" fmla="*/ 598 w 167"/>
                  <a:gd name="T3" fmla="*/ 1084 h 276"/>
                  <a:gd name="T4" fmla="*/ 564 w 167"/>
                  <a:gd name="T5" fmla="*/ 1076 h 276"/>
                  <a:gd name="T6" fmla="*/ 482 w 167"/>
                  <a:gd name="T7" fmla="*/ 978 h 276"/>
                  <a:gd name="T8" fmla="*/ 373 w 167"/>
                  <a:gd name="T9" fmla="*/ 839 h 276"/>
                  <a:gd name="T10" fmla="*/ 70 w 167"/>
                  <a:gd name="T11" fmla="*/ 556 h 276"/>
                  <a:gd name="T12" fmla="*/ 74 w 167"/>
                  <a:gd name="T13" fmla="*/ 292 h 276"/>
                  <a:gd name="T14" fmla="*/ 87 w 167"/>
                  <a:gd name="T15" fmla="*/ 272 h 276"/>
                  <a:gd name="T16" fmla="*/ 307 w 167"/>
                  <a:gd name="T17" fmla="*/ 8 h 276"/>
                  <a:gd name="T18" fmla="*/ 313 w 167"/>
                  <a:gd name="T19" fmla="*/ 8 h 276"/>
                  <a:gd name="T20" fmla="*/ 313 w 167"/>
                  <a:gd name="T21" fmla="*/ 8 h 276"/>
                  <a:gd name="T22" fmla="*/ 360 w 167"/>
                  <a:gd name="T23" fmla="*/ 14 h 276"/>
                  <a:gd name="T24" fmla="*/ 569 w 167"/>
                  <a:gd name="T25" fmla="*/ 335 h 276"/>
                  <a:gd name="T26" fmla="*/ 599 w 167"/>
                  <a:gd name="T27" fmla="*/ 671 h 276"/>
                  <a:gd name="T28" fmla="*/ 607 w 167"/>
                  <a:gd name="T29" fmla="*/ 761 h 276"/>
                  <a:gd name="T30" fmla="*/ 632 w 167"/>
                  <a:gd name="T31" fmla="*/ 891 h 276"/>
                  <a:gd name="T32" fmla="*/ 647 w 167"/>
                  <a:gd name="T33" fmla="*/ 1041 h 27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67" h="276">
                    <a:moveTo>
                      <a:pt x="164" y="264"/>
                    </a:moveTo>
                    <a:cubicBezTo>
                      <a:pt x="162" y="269"/>
                      <a:pt x="156" y="274"/>
                      <a:pt x="151" y="275"/>
                    </a:cubicBezTo>
                    <a:cubicBezTo>
                      <a:pt x="148" y="276"/>
                      <a:pt x="145" y="276"/>
                      <a:pt x="143" y="273"/>
                    </a:cubicBezTo>
                    <a:cubicBezTo>
                      <a:pt x="138" y="269"/>
                      <a:pt x="130" y="259"/>
                      <a:pt x="122" y="248"/>
                    </a:cubicBezTo>
                    <a:cubicBezTo>
                      <a:pt x="113" y="236"/>
                      <a:pt x="103" y="223"/>
                      <a:pt x="94" y="213"/>
                    </a:cubicBezTo>
                    <a:cubicBezTo>
                      <a:pt x="76" y="193"/>
                      <a:pt x="40" y="156"/>
                      <a:pt x="18" y="141"/>
                    </a:cubicBezTo>
                    <a:cubicBezTo>
                      <a:pt x="0" y="130"/>
                      <a:pt x="9" y="91"/>
                      <a:pt x="19" y="74"/>
                    </a:cubicBezTo>
                    <a:cubicBezTo>
                      <a:pt x="22" y="69"/>
                      <a:pt x="22" y="69"/>
                      <a:pt x="22" y="69"/>
                    </a:cubicBezTo>
                    <a:cubicBezTo>
                      <a:pt x="32" y="50"/>
                      <a:pt x="52" y="13"/>
                      <a:pt x="78" y="2"/>
                    </a:cubicBezTo>
                    <a:cubicBezTo>
                      <a:pt x="79" y="2"/>
                      <a:pt x="79" y="2"/>
                      <a:pt x="79" y="2"/>
                    </a:cubicBezTo>
                    <a:cubicBezTo>
                      <a:pt x="79" y="2"/>
                      <a:pt x="79" y="2"/>
                      <a:pt x="79" y="2"/>
                    </a:cubicBezTo>
                    <a:cubicBezTo>
                      <a:pt x="82" y="0"/>
                      <a:pt x="87" y="2"/>
                      <a:pt x="91" y="4"/>
                    </a:cubicBezTo>
                    <a:cubicBezTo>
                      <a:pt x="110" y="14"/>
                      <a:pt x="138" y="52"/>
                      <a:pt x="144" y="85"/>
                    </a:cubicBezTo>
                    <a:cubicBezTo>
                      <a:pt x="149" y="117"/>
                      <a:pt x="151" y="146"/>
                      <a:pt x="152" y="170"/>
                    </a:cubicBezTo>
                    <a:cubicBezTo>
                      <a:pt x="154" y="193"/>
                      <a:pt x="154" y="193"/>
                      <a:pt x="154" y="193"/>
                    </a:cubicBezTo>
                    <a:cubicBezTo>
                      <a:pt x="155" y="204"/>
                      <a:pt x="158" y="215"/>
                      <a:pt x="160" y="226"/>
                    </a:cubicBezTo>
                    <a:cubicBezTo>
                      <a:pt x="163" y="240"/>
                      <a:pt x="167" y="257"/>
                      <a:pt x="164" y="26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" name="Freeform 659">
                <a:extLst>
                  <a:ext uri="{FF2B5EF4-FFF2-40B4-BE49-F238E27FC236}">
                    <a16:creationId xmlns:a16="http://schemas.microsoft.com/office/drawing/2014/main" id="{7C0FA2D4-D6BB-1109-F576-1F6CF34770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2" y="2849"/>
                <a:ext cx="6" cy="34"/>
              </a:xfrm>
              <a:custGeom>
                <a:avLst/>
                <a:gdLst>
                  <a:gd name="T0" fmla="*/ 0 w 4"/>
                  <a:gd name="T1" fmla="*/ 8 h 22"/>
                  <a:gd name="T2" fmla="*/ 0 w 4"/>
                  <a:gd name="T3" fmla="*/ 0 h 22"/>
                  <a:gd name="T4" fmla="*/ 8 w 4"/>
                  <a:gd name="T5" fmla="*/ 45 h 22"/>
                  <a:gd name="T6" fmla="*/ 14 w 4"/>
                  <a:gd name="T7" fmla="*/ 82 h 22"/>
                  <a:gd name="T8" fmla="*/ 0 w 4"/>
                  <a:gd name="T9" fmla="*/ 8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" h="22">
                    <a:moveTo>
                      <a:pt x="0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4"/>
                      <a:pt x="2" y="8"/>
                      <a:pt x="2" y="1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2" y="15"/>
                      <a:pt x="1" y="8"/>
                      <a:pt x="0" y="2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" name="Freeform 660">
                <a:extLst>
                  <a:ext uri="{FF2B5EF4-FFF2-40B4-BE49-F238E27FC236}">
                    <a16:creationId xmlns:a16="http://schemas.microsoft.com/office/drawing/2014/main" id="{61DAF5D7-B83A-33C4-7D96-925913E8E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8" y="2896"/>
                <a:ext cx="301" cy="626"/>
              </a:xfrm>
              <a:custGeom>
                <a:avLst/>
                <a:gdLst>
                  <a:gd name="T0" fmla="*/ 700 w 190"/>
                  <a:gd name="T1" fmla="*/ 933 h 396"/>
                  <a:gd name="T2" fmla="*/ 673 w 190"/>
                  <a:gd name="T3" fmla="*/ 1265 h 396"/>
                  <a:gd name="T4" fmla="*/ 654 w 190"/>
                  <a:gd name="T5" fmla="*/ 1462 h 396"/>
                  <a:gd name="T6" fmla="*/ 426 w 190"/>
                  <a:gd name="T7" fmla="*/ 1544 h 396"/>
                  <a:gd name="T8" fmla="*/ 198 w 190"/>
                  <a:gd name="T9" fmla="*/ 1522 h 396"/>
                  <a:gd name="T10" fmla="*/ 55 w 190"/>
                  <a:gd name="T11" fmla="*/ 1505 h 396"/>
                  <a:gd name="T12" fmla="*/ 21 w 190"/>
                  <a:gd name="T13" fmla="*/ 1244 h 396"/>
                  <a:gd name="T14" fmla="*/ 27 w 190"/>
                  <a:gd name="T15" fmla="*/ 1075 h 396"/>
                  <a:gd name="T16" fmla="*/ 21 w 190"/>
                  <a:gd name="T17" fmla="*/ 637 h 396"/>
                  <a:gd name="T18" fmla="*/ 16 w 190"/>
                  <a:gd name="T19" fmla="*/ 542 h 396"/>
                  <a:gd name="T20" fmla="*/ 73 w 190"/>
                  <a:gd name="T21" fmla="*/ 202 h 396"/>
                  <a:gd name="T22" fmla="*/ 366 w 190"/>
                  <a:gd name="T23" fmla="*/ 5 h 396"/>
                  <a:gd name="T24" fmla="*/ 369 w 190"/>
                  <a:gd name="T25" fmla="*/ 5 h 396"/>
                  <a:gd name="T26" fmla="*/ 369 w 190"/>
                  <a:gd name="T27" fmla="*/ 5 h 396"/>
                  <a:gd name="T28" fmla="*/ 550 w 190"/>
                  <a:gd name="T29" fmla="*/ 164 h 396"/>
                  <a:gd name="T30" fmla="*/ 735 w 190"/>
                  <a:gd name="T31" fmla="*/ 517 h 396"/>
                  <a:gd name="T32" fmla="*/ 727 w 190"/>
                  <a:gd name="T33" fmla="*/ 760 h 396"/>
                  <a:gd name="T34" fmla="*/ 700 w 190"/>
                  <a:gd name="T35" fmla="*/ 933 h 39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90" h="396">
                    <a:moveTo>
                      <a:pt x="176" y="236"/>
                    </a:moveTo>
                    <a:cubicBezTo>
                      <a:pt x="172" y="265"/>
                      <a:pt x="170" y="296"/>
                      <a:pt x="169" y="320"/>
                    </a:cubicBezTo>
                    <a:cubicBezTo>
                      <a:pt x="168" y="342"/>
                      <a:pt x="167" y="361"/>
                      <a:pt x="165" y="370"/>
                    </a:cubicBezTo>
                    <a:cubicBezTo>
                      <a:pt x="160" y="388"/>
                      <a:pt x="138" y="396"/>
                      <a:pt x="107" y="391"/>
                    </a:cubicBezTo>
                    <a:cubicBezTo>
                      <a:pt x="84" y="387"/>
                      <a:pt x="66" y="386"/>
                      <a:pt x="50" y="385"/>
                    </a:cubicBezTo>
                    <a:cubicBezTo>
                      <a:pt x="37" y="384"/>
                      <a:pt x="25" y="383"/>
                      <a:pt x="14" y="381"/>
                    </a:cubicBezTo>
                    <a:cubicBezTo>
                      <a:pt x="0" y="379"/>
                      <a:pt x="2" y="347"/>
                      <a:pt x="5" y="315"/>
                    </a:cubicBezTo>
                    <a:cubicBezTo>
                      <a:pt x="6" y="301"/>
                      <a:pt x="7" y="286"/>
                      <a:pt x="7" y="272"/>
                    </a:cubicBezTo>
                    <a:cubicBezTo>
                      <a:pt x="7" y="231"/>
                      <a:pt x="6" y="196"/>
                      <a:pt x="5" y="161"/>
                    </a:cubicBezTo>
                    <a:cubicBezTo>
                      <a:pt x="4" y="137"/>
                      <a:pt x="4" y="137"/>
                      <a:pt x="4" y="137"/>
                    </a:cubicBezTo>
                    <a:cubicBezTo>
                      <a:pt x="3" y="93"/>
                      <a:pt x="7" y="65"/>
                      <a:pt x="18" y="51"/>
                    </a:cubicBezTo>
                    <a:cubicBezTo>
                      <a:pt x="30" y="34"/>
                      <a:pt x="62" y="7"/>
                      <a:pt x="92" y="1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6" y="0"/>
                      <a:pt x="107" y="0"/>
                      <a:pt x="138" y="42"/>
                    </a:cubicBezTo>
                    <a:cubicBezTo>
                      <a:pt x="163" y="77"/>
                      <a:pt x="179" y="100"/>
                      <a:pt x="185" y="131"/>
                    </a:cubicBezTo>
                    <a:cubicBezTo>
                      <a:pt x="190" y="153"/>
                      <a:pt x="187" y="167"/>
                      <a:pt x="183" y="192"/>
                    </a:cubicBezTo>
                    <a:cubicBezTo>
                      <a:pt x="181" y="203"/>
                      <a:pt x="178" y="218"/>
                      <a:pt x="176" y="236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" name="Freeform 661">
                <a:extLst>
                  <a:ext uri="{FF2B5EF4-FFF2-40B4-BE49-F238E27FC236}">
                    <a16:creationId xmlns:a16="http://schemas.microsoft.com/office/drawing/2014/main" id="{86E55247-EB94-58F5-06D4-4A8D998008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1" y="3165"/>
                <a:ext cx="25" cy="192"/>
              </a:xfrm>
              <a:custGeom>
                <a:avLst/>
                <a:gdLst>
                  <a:gd name="T0" fmla="*/ 0 w 16"/>
                  <a:gd name="T1" fmla="*/ 475 h 122"/>
                  <a:gd name="T2" fmla="*/ 20 w 16"/>
                  <a:gd name="T3" fmla="*/ 264 h 122"/>
                  <a:gd name="T4" fmla="*/ 47 w 16"/>
                  <a:gd name="T5" fmla="*/ 94 h 122"/>
                  <a:gd name="T6" fmla="*/ 61 w 16"/>
                  <a:gd name="T7" fmla="*/ 0 h 122"/>
                  <a:gd name="T8" fmla="*/ 39 w 16"/>
                  <a:gd name="T9" fmla="*/ 242 h 122"/>
                  <a:gd name="T10" fmla="*/ 0 w 16"/>
                  <a:gd name="T11" fmla="*/ 475 h 12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6" h="122">
                    <a:moveTo>
                      <a:pt x="0" y="122"/>
                    </a:moveTo>
                    <a:cubicBezTo>
                      <a:pt x="1" y="105"/>
                      <a:pt x="3" y="86"/>
                      <a:pt x="5" y="68"/>
                    </a:cubicBezTo>
                    <a:cubicBezTo>
                      <a:pt x="7" y="50"/>
                      <a:pt x="10" y="36"/>
                      <a:pt x="12" y="24"/>
                    </a:cubicBezTo>
                    <a:cubicBezTo>
                      <a:pt x="13" y="15"/>
                      <a:pt x="15" y="8"/>
                      <a:pt x="16" y="0"/>
                    </a:cubicBezTo>
                    <a:cubicBezTo>
                      <a:pt x="16" y="19"/>
                      <a:pt x="14" y="41"/>
                      <a:pt x="10" y="62"/>
                    </a:cubicBezTo>
                    <a:cubicBezTo>
                      <a:pt x="6" y="81"/>
                      <a:pt x="3" y="101"/>
                      <a:pt x="0" y="122"/>
                    </a:cubicBezTo>
                    <a:close/>
                  </a:path>
                </a:pathLst>
              </a:custGeom>
              <a:solidFill>
                <a:srgbClr val="CFC7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" name="Freeform 662">
                <a:extLst>
                  <a:ext uri="{FF2B5EF4-FFF2-40B4-BE49-F238E27FC236}">
                    <a16:creationId xmlns:a16="http://schemas.microsoft.com/office/drawing/2014/main" id="{07C8143E-8518-671A-426D-8CFFD5E00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1" y="3056"/>
                <a:ext cx="7" cy="22"/>
              </a:xfrm>
              <a:custGeom>
                <a:avLst/>
                <a:gdLst>
                  <a:gd name="T0" fmla="*/ 0 w 5"/>
                  <a:gd name="T1" fmla="*/ 0 h 14"/>
                  <a:gd name="T2" fmla="*/ 11 w 5"/>
                  <a:gd name="T3" fmla="*/ 49 h 14"/>
                  <a:gd name="T4" fmla="*/ 14 w 5"/>
                  <a:gd name="T5" fmla="*/ 55 h 14"/>
                  <a:gd name="T6" fmla="*/ 0 w 5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" h="14">
                    <a:moveTo>
                      <a:pt x="0" y="0"/>
                    </a:moveTo>
                    <a:cubicBezTo>
                      <a:pt x="2" y="4"/>
                      <a:pt x="3" y="8"/>
                      <a:pt x="4" y="13"/>
                    </a:cubicBezTo>
                    <a:cubicBezTo>
                      <a:pt x="5" y="13"/>
                      <a:pt x="5" y="13"/>
                      <a:pt x="5" y="14"/>
                    </a:cubicBezTo>
                    <a:cubicBezTo>
                      <a:pt x="3" y="9"/>
                      <a:pt x="1" y="4"/>
                      <a:pt x="0" y="0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" name="Freeform 663">
                <a:extLst>
                  <a:ext uri="{FF2B5EF4-FFF2-40B4-BE49-F238E27FC236}">
                    <a16:creationId xmlns:a16="http://schemas.microsoft.com/office/drawing/2014/main" id="{E2AA23F6-CCC5-BFE4-B63D-0DA76991B5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5" y="2443"/>
                <a:ext cx="581" cy="1115"/>
              </a:xfrm>
              <a:custGeom>
                <a:avLst/>
                <a:gdLst>
                  <a:gd name="T0" fmla="*/ 1449 w 367"/>
                  <a:gd name="T1" fmla="*/ 839 h 706"/>
                  <a:gd name="T2" fmla="*/ 1452 w 367"/>
                  <a:gd name="T3" fmla="*/ 839 h 706"/>
                  <a:gd name="T4" fmla="*/ 1368 w 367"/>
                  <a:gd name="T5" fmla="*/ 951 h 706"/>
                  <a:gd name="T6" fmla="*/ 1178 w 367"/>
                  <a:gd name="T7" fmla="*/ 1129 h 706"/>
                  <a:gd name="T8" fmla="*/ 1151 w 367"/>
                  <a:gd name="T9" fmla="*/ 1287 h 706"/>
                  <a:gd name="T10" fmla="*/ 1271 w 367"/>
                  <a:gd name="T11" fmla="*/ 1564 h 706"/>
                  <a:gd name="T12" fmla="*/ 1456 w 367"/>
                  <a:gd name="T13" fmla="*/ 2127 h 706"/>
                  <a:gd name="T14" fmla="*/ 1130 w 367"/>
                  <a:gd name="T15" fmla="*/ 2754 h 706"/>
                  <a:gd name="T16" fmla="*/ 489 w 367"/>
                  <a:gd name="T17" fmla="*/ 2699 h 706"/>
                  <a:gd name="T18" fmla="*/ 511 w 367"/>
                  <a:gd name="T19" fmla="*/ 2055 h 706"/>
                  <a:gd name="T20" fmla="*/ 429 w 367"/>
                  <a:gd name="T21" fmla="*/ 1402 h 706"/>
                  <a:gd name="T22" fmla="*/ 348 w 367"/>
                  <a:gd name="T23" fmla="*/ 1278 h 706"/>
                  <a:gd name="T24" fmla="*/ 309 w 367"/>
                  <a:gd name="T25" fmla="*/ 1189 h 706"/>
                  <a:gd name="T26" fmla="*/ 147 w 367"/>
                  <a:gd name="T27" fmla="*/ 1000 h 706"/>
                  <a:gd name="T28" fmla="*/ 0 w 367"/>
                  <a:gd name="T29" fmla="*/ 973 h 706"/>
                  <a:gd name="T30" fmla="*/ 33 w 367"/>
                  <a:gd name="T31" fmla="*/ 946 h 706"/>
                  <a:gd name="T32" fmla="*/ 27 w 367"/>
                  <a:gd name="T33" fmla="*/ 910 h 706"/>
                  <a:gd name="T34" fmla="*/ 155 w 367"/>
                  <a:gd name="T35" fmla="*/ 987 h 706"/>
                  <a:gd name="T36" fmla="*/ 730 w 367"/>
                  <a:gd name="T37" fmla="*/ 1474 h 706"/>
                  <a:gd name="T38" fmla="*/ 850 w 367"/>
                  <a:gd name="T39" fmla="*/ 1136 h 706"/>
                  <a:gd name="T40" fmla="*/ 833 w 367"/>
                  <a:gd name="T41" fmla="*/ 1052 h 706"/>
                  <a:gd name="T42" fmla="*/ 804 w 367"/>
                  <a:gd name="T43" fmla="*/ 818 h 706"/>
                  <a:gd name="T44" fmla="*/ 646 w 367"/>
                  <a:gd name="T45" fmla="*/ 220 h 706"/>
                  <a:gd name="T46" fmla="*/ 584 w 367"/>
                  <a:gd name="T47" fmla="*/ 137 h 706"/>
                  <a:gd name="T48" fmla="*/ 674 w 367"/>
                  <a:gd name="T49" fmla="*/ 185 h 706"/>
                  <a:gd name="T50" fmla="*/ 749 w 367"/>
                  <a:gd name="T51" fmla="*/ 33 h 706"/>
                  <a:gd name="T52" fmla="*/ 727 w 367"/>
                  <a:gd name="T53" fmla="*/ 134 h 706"/>
                  <a:gd name="T54" fmla="*/ 749 w 367"/>
                  <a:gd name="T55" fmla="*/ 341 h 706"/>
                  <a:gd name="T56" fmla="*/ 817 w 367"/>
                  <a:gd name="T57" fmla="*/ 548 h 706"/>
                  <a:gd name="T58" fmla="*/ 906 w 367"/>
                  <a:gd name="T59" fmla="*/ 1076 h 706"/>
                  <a:gd name="T60" fmla="*/ 1080 w 367"/>
                  <a:gd name="T61" fmla="*/ 1115 h 706"/>
                  <a:gd name="T62" fmla="*/ 1083 w 367"/>
                  <a:gd name="T63" fmla="*/ 1110 h 706"/>
                  <a:gd name="T64" fmla="*/ 1301 w 367"/>
                  <a:gd name="T65" fmla="*/ 960 h 706"/>
                  <a:gd name="T66" fmla="*/ 1444 w 367"/>
                  <a:gd name="T67" fmla="*/ 843 h 70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367" h="706">
                    <a:moveTo>
                      <a:pt x="364" y="214"/>
                    </a:moveTo>
                    <a:cubicBezTo>
                      <a:pt x="364" y="213"/>
                      <a:pt x="365" y="213"/>
                      <a:pt x="365" y="213"/>
                    </a:cubicBezTo>
                    <a:cubicBezTo>
                      <a:pt x="365" y="213"/>
                      <a:pt x="366" y="212"/>
                      <a:pt x="366" y="212"/>
                    </a:cubicBezTo>
                    <a:cubicBezTo>
                      <a:pt x="366" y="212"/>
                      <a:pt x="366" y="212"/>
                      <a:pt x="366" y="213"/>
                    </a:cubicBezTo>
                    <a:cubicBezTo>
                      <a:pt x="366" y="213"/>
                      <a:pt x="366" y="213"/>
                      <a:pt x="366" y="214"/>
                    </a:cubicBezTo>
                    <a:cubicBezTo>
                      <a:pt x="364" y="227"/>
                      <a:pt x="352" y="237"/>
                      <a:pt x="345" y="241"/>
                    </a:cubicBezTo>
                    <a:cubicBezTo>
                      <a:pt x="345" y="241"/>
                      <a:pt x="342" y="242"/>
                      <a:pt x="342" y="242"/>
                    </a:cubicBezTo>
                    <a:cubicBezTo>
                      <a:pt x="333" y="246"/>
                      <a:pt x="310" y="255"/>
                      <a:pt x="297" y="287"/>
                    </a:cubicBezTo>
                    <a:cubicBezTo>
                      <a:pt x="297" y="287"/>
                      <a:pt x="297" y="287"/>
                      <a:pt x="297" y="287"/>
                    </a:cubicBezTo>
                    <a:cubicBezTo>
                      <a:pt x="293" y="295"/>
                      <a:pt x="290" y="311"/>
                      <a:pt x="290" y="327"/>
                    </a:cubicBezTo>
                    <a:cubicBezTo>
                      <a:pt x="290" y="338"/>
                      <a:pt x="291" y="350"/>
                      <a:pt x="295" y="358"/>
                    </a:cubicBezTo>
                    <a:cubicBezTo>
                      <a:pt x="300" y="369"/>
                      <a:pt x="310" y="383"/>
                      <a:pt x="320" y="397"/>
                    </a:cubicBezTo>
                    <a:cubicBezTo>
                      <a:pt x="329" y="409"/>
                      <a:pt x="338" y="421"/>
                      <a:pt x="344" y="432"/>
                    </a:cubicBezTo>
                    <a:cubicBezTo>
                      <a:pt x="358" y="456"/>
                      <a:pt x="367" y="471"/>
                      <a:pt x="367" y="540"/>
                    </a:cubicBezTo>
                    <a:cubicBezTo>
                      <a:pt x="367" y="603"/>
                      <a:pt x="362" y="660"/>
                      <a:pt x="354" y="686"/>
                    </a:cubicBezTo>
                    <a:cubicBezTo>
                      <a:pt x="351" y="699"/>
                      <a:pt x="314" y="699"/>
                      <a:pt x="285" y="699"/>
                    </a:cubicBezTo>
                    <a:cubicBezTo>
                      <a:pt x="272" y="699"/>
                      <a:pt x="258" y="700"/>
                      <a:pt x="246" y="700"/>
                    </a:cubicBezTo>
                    <a:cubicBezTo>
                      <a:pt x="182" y="706"/>
                      <a:pt x="140" y="701"/>
                      <a:pt x="123" y="685"/>
                    </a:cubicBezTo>
                    <a:cubicBezTo>
                      <a:pt x="118" y="680"/>
                      <a:pt x="115" y="674"/>
                      <a:pt x="115" y="667"/>
                    </a:cubicBezTo>
                    <a:cubicBezTo>
                      <a:pt x="114" y="622"/>
                      <a:pt x="118" y="580"/>
                      <a:pt x="129" y="522"/>
                    </a:cubicBezTo>
                    <a:cubicBezTo>
                      <a:pt x="138" y="472"/>
                      <a:pt x="136" y="423"/>
                      <a:pt x="129" y="397"/>
                    </a:cubicBezTo>
                    <a:cubicBezTo>
                      <a:pt x="126" y="382"/>
                      <a:pt x="117" y="369"/>
                      <a:pt x="108" y="356"/>
                    </a:cubicBezTo>
                    <a:cubicBezTo>
                      <a:pt x="101" y="346"/>
                      <a:pt x="95" y="337"/>
                      <a:pt x="88" y="325"/>
                    </a:cubicBezTo>
                    <a:cubicBezTo>
                      <a:pt x="88" y="324"/>
                      <a:pt x="88" y="324"/>
                      <a:pt x="88" y="324"/>
                    </a:cubicBezTo>
                    <a:cubicBezTo>
                      <a:pt x="88" y="324"/>
                      <a:pt x="88" y="324"/>
                      <a:pt x="88" y="324"/>
                    </a:cubicBezTo>
                    <a:cubicBezTo>
                      <a:pt x="83" y="317"/>
                      <a:pt x="81" y="310"/>
                      <a:pt x="78" y="302"/>
                    </a:cubicBezTo>
                    <a:cubicBezTo>
                      <a:pt x="76" y="296"/>
                      <a:pt x="74" y="290"/>
                      <a:pt x="72" y="284"/>
                    </a:cubicBezTo>
                    <a:cubicBezTo>
                      <a:pt x="64" y="270"/>
                      <a:pt x="50" y="262"/>
                      <a:pt x="37" y="254"/>
                    </a:cubicBezTo>
                    <a:cubicBezTo>
                      <a:pt x="38" y="254"/>
                      <a:pt x="38" y="254"/>
                      <a:pt x="38" y="254"/>
                    </a:cubicBezTo>
                    <a:cubicBezTo>
                      <a:pt x="29" y="248"/>
                      <a:pt x="15" y="244"/>
                      <a:pt x="0" y="247"/>
                    </a:cubicBezTo>
                    <a:cubicBezTo>
                      <a:pt x="0" y="247"/>
                      <a:pt x="0" y="247"/>
                      <a:pt x="0" y="247"/>
                    </a:cubicBezTo>
                    <a:cubicBezTo>
                      <a:pt x="5" y="245"/>
                      <a:pt x="7" y="242"/>
                      <a:pt x="8" y="240"/>
                    </a:cubicBezTo>
                    <a:cubicBezTo>
                      <a:pt x="8" y="239"/>
                      <a:pt x="8" y="238"/>
                      <a:pt x="8" y="237"/>
                    </a:cubicBezTo>
                    <a:cubicBezTo>
                      <a:pt x="8" y="235"/>
                      <a:pt x="8" y="233"/>
                      <a:pt x="7" y="231"/>
                    </a:cubicBezTo>
                    <a:cubicBezTo>
                      <a:pt x="13" y="237"/>
                      <a:pt x="21" y="241"/>
                      <a:pt x="29" y="245"/>
                    </a:cubicBezTo>
                    <a:cubicBezTo>
                      <a:pt x="39" y="251"/>
                      <a:pt x="39" y="251"/>
                      <a:pt x="39" y="251"/>
                    </a:cubicBezTo>
                    <a:cubicBezTo>
                      <a:pt x="53" y="259"/>
                      <a:pt x="67" y="267"/>
                      <a:pt x="75" y="282"/>
                    </a:cubicBezTo>
                    <a:cubicBezTo>
                      <a:pt x="90" y="314"/>
                      <a:pt x="145" y="383"/>
                      <a:pt x="184" y="374"/>
                    </a:cubicBezTo>
                    <a:cubicBezTo>
                      <a:pt x="201" y="369"/>
                      <a:pt x="218" y="356"/>
                      <a:pt x="218" y="321"/>
                    </a:cubicBezTo>
                    <a:cubicBezTo>
                      <a:pt x="218" y="312"/>
                      <a:pt x="217" y="301"/>
                      <a:pt x="214" y="288"/>
                    </a:cubicBezTo>
                    <a:cubicBezTo>
                      <a:pt x="213" y="286"/>
                      <a:pt x="213" y="286"/>
                      <a:pt x="213" y="286"/>
                    </a:cubicBezTo>
                    <a:cubicBezTo>
                      <a:pt x="210" y="267"/>
                      <a:pt x="210" y="267"/>
                      <a:pt x="210" y="267"/>
                    </a:cubicBezTo>
                    <a:cubicBezTo>
                      <a:pt x="209" y="256"/>
                      <a:pt x="207" y="245"/>
                      <a:pt x="206" y="234"/>
                    </a:cubicBezTo>
                    <a:cubicBezTo>
                      <a:pt x="203" y="208"/>
                      <a:pt x="203" y="208"/>
                      <a:pt x="203" y="208"/>
                    </a:cubicBezTo>
                    <a:cubicBezTo>
                      <a:pt x="202" y="189"/>
                      <a:pt x="200" y="170"/>
                      <a:pt x="199" y="151"/>
                    </a:cubicBezTo>
                    <a:cubicBezTo>
                      <a:pt x="197" y="120"/>
                      <a:pt x="186" y="78"/>
                      <a:pt x="163" y="56"/>
                    </a:cubicBezTo>
                    <a:cubicBezTo>
                      <a:pt x="146" y="39"/>
                      <a:pt x="127" y="21"/>
                      <a:pt x="113" y="0"/>
                    </a:cubicBezTo>
                    <a:cubicBezTo>
                      <a:pt x="123" y="13"/>
                      <a:pt x="135" y="24"/>
                      <a:pt x="147" y="35"/>
                    </a:cubicBezTo>
                    <a:cubicBezTo>
                      <a:pt x="157" y="45"/>
                      <a:pt x="157" y="45"/>
                      <a:pt x="157" y="45"/>
                    </a:cubicBezTo>
                    <a:cubicBezTo>
                      <a:pt x="160" y="48"/>
                      <a:pt x="165" y="49"/>
                      <a:pt x="170" y="47"/>
                    </a:cubicBezTo>
                    <a:cubicBezTo>
                      <a:pt x="175" y="46"/>
                      <a:pt x="178" y="42"/>
                      <a:pt x="178" y="38"/>
                    </a:cubicBezTo>
                    <a:cubicBezTo>
                      <a:pt x="180" y="26"/>
                      <a:pt x="184" y="16"/>
                      <a:pt x="189" y="8"/>
                    </a:cubicBezTo>
                    <a:cubicBezTo>
                      <a:pt x="186" y="16"/>
                      <a:pt x="185" y="24"/>
                      <a:pt x="183" y="31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2" y="39"/>
                      <a:pt x="181" y="44"/>
                      <a:pt x="181" y="48"/>
                    </a:cubicBezTo>
                    <a:cubicBezTo>
                      <a:pt x="181" y="67"/>
                      <a:pt x="188" y="85"/>
                      <a:pt x="189" y="87"/>
                    </a:cubicBezTo>
                    <a:cubicBezTo>
                      <a:pt x="189" y="87"/>
                      <a:pt x="192" y="92"/>
                      <a:pt x="192" y="92"/>
                    </a:cubicBezTo>
                    <a:cubicBezTo>
                      <a:pt x="197" y="103"/>
                      <a:pt x="204" y="120"/>
                      <a:pt x="206" y="139"/>
                    </a:cubicBezTo>
                    <a:cubicBezTo>
                      <a:pt x="209" y="160"/>
                      <a:pt x="226" y="261"/>
                      <a:pt x="228" y="273"/>
                    </a:cubicBezTo>
                    <a:cubicBezTo>
                      <a:pt x="228" y="273"/>
                      <a:pt x="228" y="273"/>
                      <a:pt x="228" y="273"/>
                    </a:cubicBezTo>
                    <a:cubicBezTo>
                      <a:pt x="232" y="292"/>
                      <a:pt x="243" y="296"/>
                      <a:pt x="248" y="297"/>
                    </a:cubicBezTo>
                    <a:cubicBezTo>
                      <a:pt x="257" y="299"/>
                      <a:pt x="267" y="293"/>
                      <a:pt x="272" y="283"/>
                    </a:cubicBezTo>
                    <a:cubicBezTo>
                      <a:pt x="273" y="283"/>
                      <a:pt x="273" y="283"/>
                      <a:pt x="273" y="283"/>
                    </a:cubicBezTo>
                    <a:cubicBezTo>
                      <a:pt x="273" y="282"/>
                      <a:pt x="273" y="282"/>
                      <a:pt x="273" y="282"/>
                    </a:cubicBezTo>
                    <a:cubicBezTo>
                      <a:pt x="282" y="258"/>
                      <a:pt x="304" y="252"/>
                      <a:pt x="320" y="247"/>
                    </a:cubicBezTo>
                    <a:cubicBezTo>
                      <a:pt x="328" y="244"/>
                      <a:pt x="328" y="244"/>
                      <a:pt x="328" y="244"/>
                    </a:cubicBezTo>
                    <a:cubicBezTo>
                      <a:pt x="331" y="244"/>
                      <a:pt x="331" y="244"/>
                      <a:pt x="331" y="244"/>
                    </a:cubicBezTo>
                    <a:cubicBezTo>
                      <a:pt x="345" y="238"/>
                      <a:pt x="362" y="228"/>
                      <a:pt x="364" y="214"/>
                    </a:cubicBez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" name="Freeform 664">
                <a:extLst>
                  <a:ext uri="{FF2B5EF4-FFF2-40B4-BE49-F238E27FC236}">
                    <a16:creationId xmlns:a16="http://schemas.microsoft.com/office/drawing/2014/main" id="{A999D98D-11C2-C598-8D5C-8474D69AD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1620"/>
                <a:ext cx="496" cy="295"/>
              </a:xfrm>
              <a:custGeom>
                <a:avLst/>
                <a:gdLst>
                  <a:gd name="T0" fmla="*/ 409 w 313"/>
                  <a:gd name="T1" fmla="*/ 172 h 187"/>
                  <a:gd name="T2" fmla="*/ 176 w 313"/>
                  <a:gd name="T3" fmla="*/ 380 h 187"/>
                  <a:gd name="T4" fmla="*/ 82 w 313"/>
                  <a:gd name="T5" fmla="*/ 469 h 187"/>
                  <a:gd name="T6" fmla="*/ 0 w 313"/>
                  <a:gd name="T7" fmla="*/ 599 h 187"/>
                  <a:gd name="T8" fmla="*/ 5 w 313"/>
                  <a:gd name="T9" fmla="*/ 633 h 187"/>
                  <a:gd name="T10" fmla="*/ 263 w 313"/>
                  <a:gd name="T11" fmla="*/ 719 h 187"/>
                  <a:gd name="T12" fmla="*/ 387 w 313"/>
                  <a:gd name="T13" fmla="*/ 719 h 187"/>
                  <a:gd name="T14" fmla="*/ 498 w 313"/>
                  <a:gd name="T15" fmla="*/ 721 h 187"/>
                  <a:gd name="T16" fmla="*/ 838 w 313"/>
                  <a:gd name="T17" fmla="*/ 715 h 187"/>
                  <a:gd name="T18" fmla="*/ 1225 w 313"/>
                  <a:gd name="T19" fmla="*/ 451 h 187"/>
                  <a:gd name="T20" fmla="*/ 1241 w 313"/>
                  <a:gd name="T21" fmla="*/ 375 h 187"/>
                  <a:gd name="T22" fmla="*/ 899 w 313"/>
                  <a:gd name="T23" fmla="*/ 117 h 187"/>
                  <a:gd name="T24" fmla="*/ 422 w 313"/>
                  <a:gd name="T25" fmla="*/ 164 h 187"/>
                  <a:gd name="T26" fmla="*/ 409 w 313"/>
                  <a:gd name="T27" fmla="*/ 172 h 18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13" h="187">
                    <a:moveTo>
                      <a:pt x="103" y="44"/>
                    </a:moveTo>
                    <a:cubicBezTo>
                      <a:pt x="83" y="57"/>
                      <a:pt x="62" y="79"/>
                      <a:pt x="44" y="97"/>
                    </a:cubicBezTo>
                    <a:cubicBezTo>
                      <a:pt x="35" y="106"/>
                      <a:pt x="27" y="114"/>
                      <a:pt x="21" y="119"/>
                    </a:cubicBezTo>
                    <a:cubicBezTo>
                      <a:pt x="5" y="133"/>
                      <a:pt x="0" y="145"/>
                      <a:pt x="0" y="153"/>
                    </a:cubicBezTo>
                    <a:cubicBezTo>
                      <a:pt x="0" y="156"/>
                      <a:pt x="0" y="159"/>
                      <a:pt x="1" y="161"/>
                    </a:cubicBezTo>
                    <a:cubicBezTo>
                      <a:pt x="10" y="183"/>
                      <a:pt x="33" y="183"/>
                      <a:pt x="66" y="183"/>
                    </a:cubicBezTo>
                    <a:cubicBezTo>
                      <a:pt x="97" y="183"/>
                      <a:pt x="97" y="183"/>
                      <a:pt x="97" y="183"/>
                    </a:cubicBezTo>
                    <a:cubicBezTo>
                      <a:pt x="125" y="184"/>
                      <a:pt x="125" y="184"/>
                      <a:pt x="125" y="184"/>
                    </a:cubicBezTo>
                    <a:cubicBezTo>
                      <a:pt x="161" y="186"/>
                      <a:pt x="189" y="187"/>
                      <a:pt x="211" y="182"/>
                    </a:cubicBezTo>
                    <a:cubicBezTo>
                      <a:pt x="239" y="175"/>
                      <a:pt x="292" y="137"/>
                      <a:pt x="308" y="115"/>
                    </a:cubicBezTo>
                    <a:cubicBezTo>
                      <a:pt x="312" y="109"/>
                      <a:pt x="313" y="102"/>
                      <a:pt x="312" y="96"/>
                    </a:cubicBezTo>
                    <a:cubicBezTo>
                      <a:pt x="307" y="75"/>
                      <a:pt x="275" y="55"/>
                      <a:pt x="226" y="30"/>
                    </a:cubicBezTo>
                    <a:cubicBezTo>
                      <a:pt x="168" y="0"/>
                      <a:pt x="135" y="22"/>
                      <a:pt x="106" y="42"/>
                    </a:cubicBezTo>
                    <a:lnTo>
                      <a:pt x="103" y="44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" name="Freeform 665">
                <a:extLst>
                  <a:ext uri="{FF2B5EF4-FFF2-40B4-BE49-F238E27FC236}">
                    <a16:creationId xmlns:a16="http://schemas.microsoft.com/office/drawing/2014/main" id="{2B430FC2-2094-68F5-4FCC-0CD37B182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5" y="1647"/>
                <a:ext cx="453" cy="246"/>
              </a:xfrm>
              <a:custGeom>
                <a:avLst/>
                <a:gdLst>
                  <a:gd name="T0" fmla="*/ 401 w 286"/>
                  <a:gd name="T1" fmla="*/ 144 h 156"/>
                  <a:gd name="T2" fmla="*/ 817 w 286"/>
                  <a:gd name="T3" fmla="*/ 103 h 156"/>
                  <a:gd name="T4" fmla="*/ 1131 w 286"/>
                  <a:gd name="T5" fmla="*/ 320 h 156"/>
                  <a:gd name="T6" fmla="*/ 1125 w 286"/>
                  <a:gd name="T7" fmla="*/ 349 h 156"/>
                  <a:gd name="T8" fmla="*/ 770 w 286"/>
                  <a:gd name="T9" fmla="*/ 591 h 156"/>
                  <a:gd name="T10" fmla="*/ 450 w 286"/>
                  <a:gd name="T11" fmla="*/ 599 h 156"/>
                  <a:gd name="T12" fmla="*/ 339 w 286"/>
                  <a:gd name="T13" fmla="*/ 596 h 156"/>
                  <a:gd name="T14" fmla="*/ 211 w 286"/>
                  <a:gd name="T15" fmla="*/ 591 h 156"/>
                  <a:gd name="T16" fmla="*/ 8 w 286"/>
                  <a:gd name="T17" fmla="*/ 544 h 156"/>
                  <a:gd name="T18" fmla="*/ 8 w 286"/>
                  <a:gd name="T19" fmla="*/ 544 h 156"/>
                  <a:gd name="T20" fmla="*/ 73 w 286"/>
                  <a:gd name="T21" fmla="*/ 443 h 156"/>
                  <a:gd name="T22" fmla="*/ 163 w 286"/>
                  <a:gd name="T23" fmla="*/ 353 h 156"/>
                  <a:gd name="T24" fmla="*/ 390 w 286"/>
                  <a:gd name="T25" fmla="*/ 155 h 156"/>
                  <a:gd name="T26" fmla="*/ 401 w 286"/>
                  <a:gd name="T27" fmla="*/ 144 h 15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86" h="156">
                    <a:moveTo>
                      <a:pt x="101" y="37"/>
                    </a:moveTo>
                    <a:cubicBezTo>
                      <a:pt x="129" y="18"/>
                      <a:pt x="156" y="0"/>
                      <a:pt x="206" y="26"/>
                    </a:cubicBezTo>
                    <a:cubicBezTo>
                      <a:pt x="229" y="37"/>
                      <a:pt x="281" y="64"/>
                      <a:pt x="285" y="82"/>
                    </a:cubicBezTo>
                    <a:cubicBezTo>
                      <a:pt x="286" y="85"/>
                      <a:pt x="285" y="87"/>
                      <a:pt x="283" y="89"/>
                    </a:cubicBezTo>
                    <a:cubicBezTo>
                      <a:pt x="269" y="108"/>
                      <a:pt x="219" y="145"/>
                      <a:pt x="194" y="151"/>
                    </a:cubicBezTo>
                    <a:cubicBezTo>
                      <a:pt x="175" y="156"/>
                      <a:pt x="148" y="154"/>
                      <a:pt x="113" y="153"/>
                    </a:cubicBezTo>
                    <a:cubicBezTo>
                      <a:pt x="85" y="152"/>
                      <a:pt x="85" y="152"/>
                      <a:pt x="85" y="152"/>
                    </a:cubicBezTo>
                    <a:cubicBezTo>
                      <a:pt x="53" y="151"/>
                      <a:pt x="53" y="151"/>
                      <a:pt x="53" y="151"/>
                    </a:cubicBezTo>
                    <a:cubicBezTo>
                      <a:pt x="22" y="151"/>
                      <a:pt x="6" y="151"/>
                      <a:pt x="2" y="139"/>
                    </a:cubicBezTo>
                    <a:cubicBezTo>
                      <a:pt x="2" y="139"/>
                      <a:pt x="2" y="139"/>
                      <a:pt x="2" y="139"/>
                    </a:cubicBezTo>
                    <a:cubicBezTo>
                      <a:pt x="0" y="134"/>
                      <a:pt x="3" y="126"/>
                      <a:pt x="18" y="113"/>
                    </a:cubicBezTo>
                    <a:cubicBezTo>
                      <a:pt x="24" y="108"/>
                      <a:pt x="32" y="100"/>
                      <a:pt x="41" y="90"/>
                    </a:cubicBezTo>
                    <a:cubicBezTo>
                      <a:pt x="58" y="73"/>
                      <a:pt x="80" y="51"/>
                      <a:pt x="98" y="39"/>
                    </a:cubicBezTo>
                    <a:lnTo>
                      <a:pt x="101" y="37"/>
                    </a:lnTo>
                    <a:close/>
                  </a:path>
                </a:pathLst>
              </a:custGeom>
              <a:solidFill>
                <a:srgbClr val="907D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" name="Freeform 666">
                <a:extLst>
                  <a:ext uri="{FF2B5EF4-FFF2-40B4-BE49-F238E27FC236}">
                    <a16:creationId xmlns:a16="http://schemas.microsoft.com/office/drawing/2014/main" id="{09CD4955-8366-E965-E553-318A89271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" y="2383"/>
                <a:ext cx="122" cy="79"/>
              </a:xfrm>
              <a:custGeom>
                <a:avLst/>
                <a:gdLst>
                  <a:gd name="T0" fmla="*/ 0 w 77"/>
                  <a:gd name="T1" fmla="*/ 0 h 50"/>
                  <a:gd name="T2" fmla="*/ 177 w 77"/>
                  <a:gd name="T3" fmla="*/ 128 h 50"/>
                  <a:gd name="T4" fmla="*/ 306 w 77"/>
                  <a:gd name="T5" fmla="*/ 90 h 50"/>
                  <a:gd name="T6" fmla="*/ 52 w 77"/>
                  <a:gd name="T7" fmla="*/ 130 h 50"/>
                  <a:gd name="T8" fmla="*/ 0 w 77"/>
                  <a:gd name="T9" fmla="*/ 0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50">
                    <a:moveTo>
                      <a:pt x="0" y="0"/>
                    </a:moveTo>
                    <a:cubicBezTo>
                      <a:pt x="10" y="29"/>
                      <a:pt x="27" y="35"/>
                      <a:pt x="45" y="32"/>
                    </a:cubicBezTo>
                    <a:cubicBezTo>
                      <a:pt x="63" y="28"/>
                      <a:pt x="77" y="23"/>
                      <a:pt x="77" y="23"/>
                    </a:cubicBezTo>
                    <a:cubicBezTo>
                      <a:pt x="51" y="44"/>
                      <a:pt x="25" y="50"/>
                      <a:pt x="13" y="33"/>
                    </a:cubicBezTo>
                    <a:cubicBezTo>
                      <a:pt x="1" y="1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" name="Freeform 667">
                <a:extLst>
                  <a:ext uri="{FF2B5EF4-FFF2-40B4-BE49-F238E27FC236}">
                    <a16:creationId xmlns:a16="http://schemas.microsoft.com/office/drawing/2014/main" id="{BA0D0C43-5405-579C-A278-FADED6893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1" y="2234"/>
                <a:ext cx="68" cy="59"/>
              </a:xfrm>
              <a:custGeom>
                <a:avLst/>
                <a:gdLst>
                  <a:gd name="T0" fmla="*/ 0 w 43"/>
                  <a:gd name="T1" fmla="*/ 73 h 37"/>
                  <a:gd name="T2" fmla="*/ 150 w 43"/>
                  <a:gd name="T3" fmla="*/ 16 h 37"/>
                  <a:gd name="T4" fmla="*/ 150 w 43"/>
                  <a:gd name="T5" fmla="*/ 150 h 37"/>
                  <a:gd name="T6" fmla="*/ 70 w 43"/>
                  <a:gd name="T7" fmla="*/ 85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3" h="37">
                    <a:moveTo>
                      <a:pt x="0" y="18"/>
                    </a:moveTo>
                    <a:cubicBezTo>
                      <a:pt x="10" y="21"/>
                      <a:pt x="31" y="0"/>
                      <a:pt x="38" y="4"/>
                    </a:cubicBezTo>
                    <a:cubicBezTo>
                      <a:pt x="43" y="7"/>
                      <a:pt x="38" y="31"/>
                      <a:pt x="38" y="37"/>
                    </a:cubicBezTo>
                    <a:cubicBezTo>
                      <a:pt x="36" y="27"/>
                      <a:pt x="26" y="23"/>
                      <a:pt x="18" y="2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" name="Freeform 668">
                <a:extLst>
                  <a:ext uri="{FF2B5EF4-FFF2-40B4-BE49-F238E27FC236}">
                    <a16:creationId xmlns:a16="http://schemas.microsoft.com/office/drawing/2014/main" id="{BECD253D-D10E-6AC8-838A-01BDD4C1B8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0" y="1874"/>
                <a:ext cx="45" cy="62"/>
              </a:xfrm>
              <a:custGeom>
                <a:avLst/>
                <a:gdLst>
                  <a:gd name="T0" fmla="*/ 116 w 28"/>
                  <a:gd name="T1" fmla="*/ 0 h 39"/>
                  <a:gd name="T2" fmla="*/ 0 w 28"/>
                  <a:gd name="T3" fmla="*/ 95 h 39"/>
                  <a:gd name="T4" fmla="*/ 116 w 28"/>
                  <a:gd name="T5" fmla="*/ 157 h 39"/>
                  <a:gd name="T6" fmla="*/ 116 w 28"/>
                  <a:gd name="T7" fmla="*/ 52 h 3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39">
                    <a:moveTo>
                      <a:pt x="28" y="0"/>
                    </a:moveTo>
                    <a:cubicBezTo>
                      <a:pt x="28" y="13"/>
                      <a:pt x="6" y="15"/>
                      <a:pt x="0" y="24"/>
                    </a:cubicBezTo>
                    <a:cubicBezTo>
                      <a:pt x="5" y="31"/>
                      <a:pt x="20" y="34"/>
                      <a:pt x="28" y="39"/>
                    </a:cubicBezTo>
                    <a:cubicBezTo>
                      <a:pt x="26" y="30"/>
                      <a:pt x="16" y="21"/>
                      <a:pt x="28" y="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" name="Freeform 669">
                <a:extLst>
                  <a:ext uri="{FF2B5EF4-FFF2-40B4-BE49-F238E27FC236}">
                    <a16:creationId xmlns:a16="http://schemas.microsoft.com/office/drawing/2014/main" id="{04E3EF88-59C0-1A31-A976-6CAFAC6C0A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1" y="1691"/>
                <a:ext cx="78" cy="76"/>
              </a:xfrm>
              <a:custGeom>
                <a:avLst/>
                <a:gdLst>
                  <a:gd name="T0" fmla="*/ 185 w 49"/>
                  <a:gd name="T1" fmla="*/ 0 h 48"/>
                  <a:gd name="T2" fmla="*/ 13 w 49"/>
                  <a:gd name="T3" fmla="*/ 138 h 48"/>
                  <a:gd name="T4" fmla="*/ 129 w 49"/>
                  <a:gd name="T5" fmla="*/ 155 h 48"/>
                  <a:gd name="T6" fmla="*/ 197 w 49"/>
                  <a:gd name="T7" fmla="*/ 190 h 48"/>
                  <a:gd name="T8" fmla="*/ 121 w 49"/>
                  <a:gd name="T9" fmla="*/ 120 h 48"/>
                  <a:gd name="T10" fmla="*/ 185 w 49"/>
                  <a:gd name="T11" fmla="*/ 5 h 4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9" h="48">
                    <a:moveTo>
                      <a:pt x="46" y="0"/>
                    </a:moveTo>
                    <a:cubicBezTo>
                      <a:pt x="38" y="9"/>
                      <a:pt x="0" y="22"/>
                      <a:pt x="3" y="35"/>
                    </a:cubicBezTo>
                    <a:cubicBezTo>
                      <a:pt x="13" y="37"/>
                      <a:pt x="22" y="35"/>
                      <a:pt x="32" y="39"/>
                    </a:cubicBezTo>
                    <a:cubicBezTo>
                      <a:pt x="38" y="41"/>
                      <a:pt x="44" y="45"/>
                      <a:pt x="49" y="48"/>
                    </a:cubicBezTo>
                    <a:cubicBezTo>
                      <a:pt x="44" y="44"/>
                      <a:pt x="32" y="37"/>
                      <a:pt x="30" y="30"/>
                    </a:cubicBezTo>
                    <a:cubicBezTo>
                      <a:pt x="27" y="20"/>
                      <a:pt x="40" y="9"/>
                      <a:pt x="46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" name="Freeform 670">
                <a:extLst>
                  <a:ext uri="{FF2B5EF4-FFF2-40B4-BE49-F238E27FC236}">
                    <a16:creationId xmlns:a16="http://schemas.microsoft.com/office/drawing/2014/main" id="{D98AC0A5-5925-CEB2-6689-F4434B8ED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4" y="1895"/>
                <a:ext cx="67" cy="74"/>
              </a:xfrm>
              <a:custGeom>
                <a:avLst/>
                <a:gdLst>
                  <a:gd name="T0" fmla="*/ 77 w 42"/>
                  <a:gd name="T1" fmla="*/ 0 h 47"/>
                  <a:gd name="T2" fmla="*/ 0 w 42"/>
                  <a:gd name="T3" fmla="*/ 143 h 47"/>
                  <a:gd name="T4" fmla="*/ 137 w 42"/>
                  <a:gd name="T5" fmla="*/ 151 h 47"/>
                  <a:gd name="T6" fmla="*/ 171 w 42"/>
                  <a:gd name="T7" fmla="*/ 49 h 47"/>
                  <a:gd name="T8" fmla="*/ 104 w 42"/>
                  <a:gd name="T9" fmla="*/ 27 h 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2" h="47">
                    <a:moveTo>
                      <a:pt x="19" y="0"/>
                    </a:moveTo>
                    <a:cubicBezTo>
                      <a:pt x="20" y="14"/>
                      <a:pt x="12" y="29"/>
                      <a:pt x="0" y="37"/>
                    </a:cubicBezTo>
                    <a:cubicBezTo>
                      <a:pt x="5" y="47"/>
                      <a:pt x="24" y="34"/>
                      <a:pt x="34" y="39"/>
                    </a:cubicBezTo>
                    <a:cubicBezTo>
                      <a:pt x="25" y="29"/>
                      <a:pt x="32" y="18"/>
                      <a:pt x="42" y="13"/>
                    </a:cubicBezTo>
                    <a:cubicBezTo>
                      <a:pt x="37" y="10"/>
                      <a:pt x="30" y="11"/>
                      <a:pt x="26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" name="Freeform 671">
                <a:extLst>
                  <a:ext uri="{FF2B5EF4-FFF2-40B4-BE49-F238E27FC236}">
                    <a16:creationId xmlns:a16="http://schemas.microsoft.com/office/drawing/2014/main" id="{94948508-DC1E-C027-D219-E1030EA45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6" y="2746"/>
                <a:ext cx="51" cy="62"/>
              </a:xfrm>
              <a:custGeom>
                <a:avLst/>
                <a:gdLst>
                  <a:gd name="T0" fmla="*/ 0 w 32"/>
                  <a:gd name="T1" fmla="*/ 5 h 39"/>
                  <a:gd name="T2" fmla="*/ 73 w 32"/>
                  <a:gd name="T3" fmla="*/ 157 h 39"/>
                  <a:gd name="T4" fmla="*/ 129 w 32"/>
                  <a:gd name="T5" fmla="*/ 116 h 39"/>
                  <a:gd name="T6" fmla="*/ 29 w 32"/>
                  <a:gd name="T7" fmla="*/ 0 h 3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2" h="39">
                    <a:moveTo>
                      <a:pt x="0" y="1"/>
                    </a:moveTo>
                    <a:cubicBezTo>
                      <a:pt x="12" y="8"/>
                      <a:pt x="14" y="27"/>
                      <a:pt x="18" y="39"/>
                    </a:cubicBezTo>
                    <a:cubicBezTo>
                      <a:pt x="24" y="37"/>
                      <a:pt x="27" y="32"/>
                      <a:pt x="32" y="29"/>
                    </a:cubicBezTo>
                    <a:cubicBezTo>
                      <a:pt x="17" y="24"/>
                      <a:pt x="20" y="4"/>
                      <a:pt x="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" name="Freeform 672">
                <a:extLst>
                  <a:ext uri="{FF2B5EF4-FFF2-40B4-BE49-F238E27FC236}">
                    <a16:creationId xmlns:a16="http://schemas.microsoft.com/office/drawing/2014/main" id="{9C665143-DB3A-26D7-5FC5-73BE57209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5" y="2906"/>
                <a:ext cx="37" cy="47"/>
              </a:xfrm>
              <a:custGeom>
                <a:avLst/>
                <a:gdLst>
                  <a:gd name="T0" fmla="*/ 82 w 23"/>
                  <a:gd name="T1" fmla="*/ 0 h 30"/>
                  <a:gd name="T2" fmla="*/ 21 w 23"/>
                  <a:gd name="T3" fmla="*/ 116 h 30"/>
                  <a:gd name="T4" fmla="*/ 97 w 23"/>
                  <a:gd name="T5" fmla="*/ 27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30">
                    <a:moveTo>
                      <a:pt x="20" y="0"/>
                    </a:moveTo>
                    <a:cubicBezTo>
                      <a:pt x="18" y="10"/>
                      <a:pt x="0" y="18"/>
                      <a:pt x="5" y="30"/>
                    </a:cubicBezTo>
                    <a:cubicBezTo>
                      <a:pt x="13" y="24"/>
                      <a:pt x="14" y="11"/>
                      <a:pt x="23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" name="Freeform 673">
                <a:extLst>
                  <a:ext uri="{FF2B5EF4-FFF2-40B4-BE49-F238E27FC236}">
                    <a16:creationId xmlns:a16="http://schemas.microsoft.com/office/drawing/2014/main" id="{638DC862-69CB-D1E4-201A-92DE6E7A28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9" y="2471"/>
                <a:ext cx="25" cy="48"/>
              </a:xfrm>
              <a:custGeom>
                <a:avLst/>
                <a:gdLst>
                  <a:gd name="T0" fmla="*/ 13 w 16"/>
                  <a:gd name="T1" fmla="*/ 0 h 30"/>
                  <a:gd name="T2" fmla="*/ 0 w 16"/>
                  <a:gd name="T3" fmla="*/ 123 h 30"/>
                  <a:gd name="T4" fmla="*/ 61 w 16"/>
                  <a:gd name="T5" fmla="*/ 77 h 30"/>
                  <a:gd name="T6" fmla="*/ 42 w 16"/>
                  <a:gd name="T7" fmla="*/ 42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30">
                    <a:moveTo>
                      <a:pt x="3" y="0"/>
                    </a:moveTo>
                    <a:cubicBezTo>
                      <a:pt x="6" y="9"/>
                      <a:pt x="5" y="21"/>
                      <a:pt x="0" y="30"/>
                    </a:cubicBezTo>
                    <a:cubicBezTo>
                      <a:pt x="4" y="25"/>
                      <a:pt x="8" y="18"/>
                      <a:pt x="16" y="19"/>
                    </a:cubicBezTo>
                    <a:cubicBezTo>
                      <a:pt x="11" y="18"/>
                      <a:pt x="11" y="15"/>
                      <a:pt x="11" y="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" name="Freeform 674">
                <a:extLst>
                  <a:ext uri="{FF2B5EF4-FFF2-40B4-BE49-F238E27FC236}">
                    <a16:creationId xmlns:a16="http://schemas.microsoft.com/office/drawing/2014/main" id="{CFB7B4CA-9920-02D2-AA6D-EF03C8E35E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6" y="2433"/>
                <a:ext cx="29" cy="27"/>
              </a:xfrm>
              <a:custGeom>
                <a:avLst/>
                <a:gdLst>
                  <a:gd name="T0" fmla="*/ 0 w 18"/>
                  <a:gd name="T1" fmla="*/ 0 h 17"/>
                  <a:gd name="T2" fmla="*/ 76 w 18"/>
                  <a:gd name="T3" fmla="*/ 16 h 17"/>
                  <a:gd name="T4" fmla="*/ 55 w 18"/>
                  <a:gd name="T5" fmla="*/ 68 h 17"/>
                  <a:gd name="T6" fmla="*/ 39 w 18"/>
                  <a:gd name="T7" fmla="*/ 48 h 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17">
                    <a:moveTo>
                      <a:pt x="0" y="0"/>
                    </a:moveTo>
                    <a:cubicBezTo>
                      <a:pt x="5" y="5"/>
                      <a:pt x="12" y="8"/>
                      <a:pt x="18" y="4"/>
                    </a:cubicBezTo>
                    <a:cubicBezTo>
                      <a:pt x="15" y="7"/>
                      <a:pt x="13" y="13"/>
                      <a:pt x="13" y="17"/>
                    </a:cubicBezTo>
                    <a:cubicBezTo>
                      <a:pt x="12" y="15"/>
                      <a:pt x="10" y="14"/>
                      <a:pt x="9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" name="Freeform 675">
                <a:extLst>
                  <a:ext uri="{FF2B5EF4-FFF2-40B4-BE49-F238E27FC236}">
                    <a16:creationId xmlns:a16="http://schemas.microsoft.com/office/drawing/2014/main" id="{4A4812F0-0434-9D56-F30F-A569CE62C6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2792"/>
                <a:ext cx="45" cy="58"/>
              </a:xfrm>
              <a:custGeom>
                <a:avLst/>
                <a:gdLst>
                  <a:gd name="T0" fmla="*/ 0 w 28"/>
                  <a:gd name="T1" fmla="*/ 0 h 37"/>
                  <a:gd name="T2" fmla="*/ 37 w 28"/>
                  <a:gd name="T3" fmla="*/ 138 h 37"/>
                  <a:gd name="T4" fmla="*/ 68 w 28"/>
                  <a:gd name="T5" fmla="*/ 103 h 37"/>
                  <a:gd name="T6" fmla="*/ 116 w 28"/>
                  <a:gd name="T7" fmla="*/ 77 h 37"/>
                  <a:gd name="T8" fmla="*/ 37 w 28"/>
                  <a:gd name="T9" fmla="*/ 39 h 3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8" h="37">
                    <a:moveTo>
                      <a:pt x="0" y="0"/>
                    </a:moveTo>
                    <a:cubicBezTo>
                      <a:pt x="4" y="7"/>
                      <a:pt x="0" y="34"/>
                      <a:pt x="9" y="36"/>
                    </a:cubicBezTo>
                    <a:cubicBezTo>
                      <a:pt x="16" y="37"/>
                      <a:pt x="13" y="30"/>
                      <a:pt x="16" y="27"/>
                    </a:cubicBezTo>
                    <a:cubicBezTo>
                      <a:pt x="20" y="23"/>
                      <a:pt x="24" y="21"/>
                      <a:pt x="28" y="20"/>
                    </a:cubicBezTo>
                    <a:cubicBezTo>
                      <a:pt x="20" y="23"/>
                      <a:pt x="14" y="17"/>
                      <a:pt x="9" y="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" name="Freeform 676">
                <a:extLst>
                  <a:ext uri="{FF2B5EF4-FFF2-40B4-BE49-F238E27FC236}">
                    <a16:creationId xmlns:a16="http://schemas.microsoft.com/office/drawing/2014/main" id="{DC4EC18F-2FCF-3205-6179-FF7471E4B6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2" y="2307"/>
                <a:ext cx="29" cy="28"/>
              </a:xfrm>
              <a:custGeom>
                <a:avLst/>
                <a:gdLst>
                  <a:gd name="T0" fmla="*/ 34 w 18"/>
                  <a:gd name="T1" fmla="*/ 0 h 18"/>
                  <a:gd name="T2" fmla="*/ 0 w 18"/>
                  <a:gd name="T3" fmla="*/ 68 h 18"/>
                  <a:gd name="T4" fmla="*/ 76 w 18"/>
                  <a:gd name="T5" fmla="*/ 62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18">
                    <a:moveTo>
                      <a:pt x="8" y="0"/>
                    </a:moveTo>
                    <a:cubicBezTo>
                      <a:pt x="8" y="7"/>
                      <a:pt x="3" y="12"/>
                      <a:pt x="0" y="18"/>
                    </a:cubicBezTo>
                    <a:cubicBezTo>
                      <a:pt x="6" y="16"/>
                      <a:pt x="12" y="13"/>
                      <a:pt x="18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" name="Freeform 677">
                <a:extLst>
                  <a:ext uri="{FF2B5EF4-FFF2-40B4-BE49-F238E27FC236}">
                    <a16:creationId xmlns:a16="http://schemas.microsoft.com/office/drawing/2014/main" id="{431FAE67-5A23-AC5C-5563-596C36E409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2" y="2109"/>
                <a:ext cx="19" cy="19"/>
              </a:xfrm>
              <a:custGeom>
                <a:avLst/>
                <a:gdLst>
                  <a:gd name="T0" fmla="*/ 0 w 12"/>
                  <a:gd name="T1" fmla="*/ 0 h 12"/>
                  <a:gd name="T2" fmla="*/ 40 w 12"/>
                  <a:gd name="T3" fmla="*/ 48 h 12"/>
                  <a:gd name="T4" fmla="*/ 43 w 12"/>
                  <a:gd name="T5" fmla="*/ 13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2" h="12">
                    <a:moveTo>
                      <a:pt x="0" y="0"/>
                    </a:moveTo>
                    <a:cubicBezTo>
                      <a:pt x="4" y="3"/>
                      <a:pt x="8" y="7"/>
                      <a:pt x="10" y="12"/>
                    </a:cubicBezTo>
                    <a:cubicBezTo>
                      <a:pt x="11" y="10"/>
                      <a:pt x="12" y="5"/>
                      <a:pt x="11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" name="Freeform 678">
                <a:extLst>
                  <a:ext uri="{FF2B5EF4-FFF2-40B4-BE49-F238E27FC236}">
                    <a16:creationId xmlns:a16="http://schemas.microsoft.com/office/drawing/2014/main" id="{1BC1EE86-358D-5371-FB74-D414580FFD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" y="2438"/>
                <a:ext cx="49" cy="90"/>
              </a:xfrm>
              <a:custGeom>
                <a:avLst/>
                <a:gdLst>
                  <a:gd name="T0" fmla="*/ 0 w 31"/>
                  <a:gd name="T1" fmla="*/ 27 h 57"/>
                  <a:gd name="T2" fmla="*/ 33 w 31"/>
                  <a:gd name="T3" fmla="*/ 224 h 57"/>
                  <a:gd name="T4" fmla="*/ 122 w 31"/>
                  <a:gd name="T5" fmla="*/ 137 h 57"/>
                  <a:gd name="T6" fmla="*/ 111 w 31"/>
                  <a:gd name="T7" fmla="*/ 14 h 57"/>
                  <a:gd name="T8" fmla="*/ 21 w 31"/>
                  <a:gd name="T9" fmla="*/ 0 h 5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1" h="57">
                    <a:moveTo>
                      <a:pt x="0" y="7"/>
                    </a:moveTo>
                    <a:cubicBezTo>
                      <a:pt x="11" y="24"/>
                      <a:pt x="16" y="38"/>
                      <a:pt x="8" y="57"/>
                    </a:cubicBezTo>
                    <a:cubicBezTo>
                      <a:pt x="18" y="51"/>
                      <a:pt x="19" y="39"/>
                      <a:pt x="31" y="35"/>
                    </a:cubicBezTo>
                    <a:cubicBezTo>
                      <a:pt x="22" y="25"/>
                      <a:pt x="20" y="16"/>
                      <a:pt x="28" y="4"/>
                    </a:cubicBezTo>
                    <a:cubicBezTo>
                      <a:pt x="20" y="6"/>
                      <a:pt x="10" y="8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" name="Freeform 679">
                <a:extLst>
                  <a:ext uri="{FF2B5EF4-FFF2-40B4-BE49-F238E27FC236}">
                    <a16:creationId xmlns:a16="http://schemas.microsoft.com/office/drawing/2014/main" id="{AA85ADE2-F99F-FAAD-3448-335EDB1DC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7" y="2245"/>
                <a:ext cx="41" cy="43"/>
              </a:xfrm>
              <a:custGeom>
                <a:avLst/>
                <a:gdLst>
                  <a:gd name="T0" fmla="*/ 0 w 26"/>
                  <a:gd name="T1" fmla="*/ 0 h 27"/>
                  <a:gd name="T2" fmla="*/ 62 w 26"/>
                  <a:gd name="T3" fmla="*/ 108 h 27"/>
                  <a:gd name="T4" fmla="*/ 98 w 26"/>
                  <a:gd name="T5" fmla="*/ 76 h 27"/>
                  <a:gd name="T6" fmla="*/ 55 w 26"/>
                  <a:gd name="T7" fmla="*/ 29 h 2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6" h="27">
                    <a:moveTo>
                      <a:pt x="0" y="0"/>
                    </a:moveTo>
                    <a:cubicBezTo>
                      <a:pt x="9" y="7"/>
                      <a:pt x="14" y="16"/>
                      <a:pt x="16" y="27"/>
                    </a:cubicBezTo>
                    <a:cubicBezTo>
                      <a:pt x="18" y="26"/>
                      <a:pt x="26" y="18"/>
                      <a:pt x="25" y="19"/>
                    </a:cubicBezTo>
                    <a:cubicBezTo>
                      <a:pt x="21" y="16"/>
                      <a:pt x="18" y="11"/>
                      <a:pt x="14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" name="Freeform 680">
                <a:extLst>
                  <a:ext uri="{FF2B5EF4-FFF2-40B4-BE49-F238E27FC236}">
                    <a16:creationId xmlns:a16="http://schemas.microsoft.com/office/drawing/2014/main" id="{A9917C8F-4DAD-EA43-3E52-7EBE11AC23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" y="2860"/>
                <a:ext cx="51" cy="25"/>
              </a:xfrm>
              <a:custGeom>
                <a:avLst/>
                <a:gdLst>
                  <a:gd name="T0" fmla="*/ 0 w 32"/>
                  <a:gd name="T1" fmla="*/ 47 h 16"/>
                  <a:gd name="T2" fmla="*/ 129 w 32"/>
                  <a:gd name="T3" fmla="*/ 61 h 16"/>
                  <a:gd name="T4" fmla="*/ 115 w 32"/>
                  <a:gd name="T5" fmla="*/ 0 h 16"/>
                  <a:gd name="T6" fmla="*/ 41 w 32"/>
                  <a:gd name="T7" fmla="*/ 31 h 1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2" h="16">
                    <a:moveTo>
                      <a:pt x="0" y="12"/>
                    </a:moveTo>
                    <a:cubicBezTo>
                      <a:pt x="11" y="11"/>
                      <a:pt x="21" y="15"/>
                      <a:pt x="32" y="16"/>
                    </a:cubicBezTo>
                    <a:cubicBezTo>
                      <a:pt x="30" y="11"/>
                      <a:pt x="29" y="3"/>
                      <a:pt x="28" y="0"/>
                    </a:cubicBezTo>
                    <a:cubicBezTo>
                      <a:pt x="25" y="7"/>
                      <a:pt x="18" y="10"/>
                      <a:pt x="10" y="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" name="Freeform 681">
                <a:extLst>
                  <a:ext uri="{FF2B5EF4-FFF2-40B4-BE49-F238E27FC236}">
                    <a16:creationId xmlns:a16="http://schemas.microsoft.com/office/drawing/2014/main" id="{4EE8BA57-C2F3-4209-5932-5F5766D13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" y="2438"/>
                <a:ext cx="25" cy="46"/>
              </a:xfrm>
              <a:custGeom>
                <a:avLst/>
                <a:gdLst>
                  <a:gd name="T0" fmla="*/ 14 w 16"/>
                  <a:gd name="T1" fmla="*/ 0 h 29"/>
                  <a:gd name="T2" fmla="*/ 61 w 16"/>
                  <a:gd name="T3" fmla="*/ 33 h 29"/>
                  <a:gd name="T4" fmla="*/ 0 w 16"/>
                  <a:gd name="T5" fmla="*/ 116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29">
                    <a:moveTo>
                      <a:pt x="4" y="0"/>
                    </a:moveTo>
                    <a:cubicBezTo>
                      <a:pt x="9" y="1"/>
                      <a:pt x="13" y="4"/>
                      <a:pt x="16" y="8"/>
                    </a:cubicBezTo>
                    <a:cubicBezTo>
                      <a:pt x="8" y="12"/>
                      <a:pt x="1" y="21"/>
                      <a:pt x="0" y="2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" name="Freeform 682">
                <a:extLst>
                  <a:ext uri="{FF2B5EF4-FFF2-40B4-BE49-F238E27FC236}">
                    <a16:creationId xmlns:a16="http://schemas.microsoft.com/office/drawing/2014/main" id="{B05136DF-3EE4-3C96-9E4A-1D8B7F8431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1496"/>
                <a:ext cx="54" cy="24"/>
              </a:xfrm>
              <a:custGeom>
                <a:avLst/>
                <a:gdLst>
                  <a:gd name="T0" fmla="*/ 0 w 34"/>
                  <a:gd name="T1" fmla="*/ 0 h 15"/>
                  <a:gd name="T2" fmla="*/ 83 w 34"/>
                  <a:gd name="T3" fmla="*/ 61 h 15"/>
                  <a:gd name="T4" fmla="*/ 137 w 34"/>
                  <a:gd name="T5" fmla="*/ 8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4" h="15">
                    <a:moveTo>
                      <a:pt x="0" y="0"/>
                    </a:moveTo>
                    <a:cubicBezTo>
                      <a:pt x="9" y="3"/>
                      <a:pt x="18" y="6"/>
                      <a:pt x="21" y="15"/>
                    </a:cubicBezTo>
                    <a:cubicBezTo>
                      <a:pt x="24" y="10"/>
                      <a:pt x="29" y="5"/>
                      <a:pt x="34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" name="Freeform 683">
                <a:extLst>
                  <a:ext uri="{FF2B5EF4-FFF2-40B4-BE49-F238E27FC236}">
                    <a16:creationId xmlns:a16="http://schemas.microsoft.com/office/drawing/2014/main" id="{B0381E05-7556-870B-904F-A4B21F641D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1617"/>
                <a:ext cx="37" cy="25"/>
              </a:xfrm>
              <a:custGeom>
                <a:avLst/>
                <a:gdLst>
                  <a:gd name="T0" fmla="*/ 76 w 23"/>
                  <a:gd name="T1" fmla="*/ 0 h 16"/>
                  <a:gd name="T2" fmla="*/ 0 w 23"/>
                  <a:gd name="T3" fmla="*/ 61 h 16"/>
                  <a:gd name="T4" fmla="*/ 97 w 23"/>
                  <a:gd name="T5" fmla="*/ 42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6">
                    <a:moveTo>
                      <a:pt x="18" y="0"/>
                    </a:moveTo>
                    <a:cubicBezTo>
                      <a:pt x="11" y="5"/>
                      <a:pt x="4" y="9"/>
                      <a:pt x="0" y="16"/>
                    </a:cubicBezTo>
                    <a:cubicBezTo>
                      <a:pt x="7" y="13"/>
                      <a:pt x="17" y="7"/>
                      <a:pt x="23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" name="Freeform 684">
                <a:extLst>
                  <a:ext uri="{FF2B5EF4-FFF2-40B4-BE49-F238E27FC236}">
                    <a16:creationId xmlns:a16="http://schemas.microsoft.com/office/drawing/2014/main" id="{DCF2C3A3-2B0E-8B16-C124-B9177FEF85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3" y="1604"/>
                <a:ext cx="40" cy="27"/>
              </a:xfrm>
              <a:custGeom>
                <a:avLst/>
                <a:gdLst>
                  <a:gd name="T0" fmla="*/ 21 w 25"/>
                  <a:gd name="T1" fmla="*/ 0 h 17"/>
                  <a:gd name="T2" fmla="*/ 0 w 25"/>
                  <a:gd name="T3" fmla="*/ 60 h 17"/>
                  <a:gd name="T4" fmla="*/ 102 w 25"/>
                  <a:gd name="T5" fmla="*/ 68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7">
                    <a:moveTo>
                      <a:pt x="5" y="0"/>
                    </a:moveTo>
                    <a:cubicBezTo>
                      <a:pt x="2" y="5"/>
                      <a:pt x="3" y="10"/>
                      <a:pt x="0" y="15"/>
                    </a:cubicBezTo>
                    <a:cubicBezTo>
                      <a:pt x="8" y="15"/>
                      <a:pt x="17" y="15"/>
                      <a:pt x="25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" name="Freeform 685">
                <a:extLst>
                  <a:ext uri="{FF2B5EF4-FFF2-40B4-BE49-F238E27FC236}">
                    <a16:creationId xmlns:a16="http://schemas.microsoft.com/office/drawing/2014/main" id="{1711F657-3ACB-0B8B-F669-3CFFE30F7A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3" y="2054"/>
                <a:ext cx="38" cy="33"/>
              </a:xfrm>
              <a:custGeom>
                <a:avLst/>
                <a:gdLst>
                  <a:gd name="T0" fmla="*/ 0 w 24"/>
                  <a:gd name="T1" fmla="*/ 0 h 21"/>
                  <a:gd name="T2" fmla="*/ 33 w 24"/>
                  <a:gd name="T3" fmla="*/ 82 h 21"/>
                  <a:gd name="T4" fmla="*/ 95 w 24"/>
                  <a:gd name="T5" fmla="*/ 49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4" h="21">
                    <a:moveTo>
                      <a:pt x="0" y="0"/>
                    </a:moveTo>
                    <a:cubicBezTo>
                      <a:pt x="7" y="6"/>
                      <a:pt x="10" y="13"/>
                      <a:pt x="8" y="21"/>
                    </a:cubicBezTo>
                    <a:cubicBezTo>
                      <a:pt x="13" y="17"/>
                      <a:pt x="18" y="15"/>
                      <a:pt x="24" y="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" name="Freeform 686">
                <a:extLst>
                  <a:ext uri="{FF2B5EF4-FFF2-40B4-BE49-F238E27FC236}">
                    <a16:creationId xmlns:a16="http://schemas.microsoft.com/office/drawing/2014/main" id="{0A76B62E-6166-839D-7EA7-212B7DC137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3" y="2215"/>
                <a:ext cx="46" cy="41"/>
              </a:xfrm>
              <a:custGeom>
                <a:avLst/>
                <a:gdLst>
                  <a:gd name="T0" fmla="*/ 60 w 29"/>
                  <a:gd name="T1" fmla="*/ 0 h 26"/>
                  <a:gd name="T2" fmla="*/ 0 w 29"/>
                  <a:gd name="T3" fmla="*/ 103 h 26"/>
                  <a:gd name="T4" fmla="*/ 116 w 29"/>
                  <a:gd name="T5" fmla="*/ 69 h 26"/>
                  <a:gd name="T6" fmla="*/ 103 w 29"/>
                  <a:gd name="T7" fmla="*/ 52 h 2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9" h="26">
                    <a:moveTo>
                      <a:pt x="15" y="0"/>
                    </a:moveTo>
                    <a:cubicBezTo>
                      <a:pt x="13" y="11"/>
                      <a:pt x="2" y="16"/>
                      <a:pt x="0" y="26"/>
                    </a:cubicBezTo>
                    <a:cubicBezTo>
                      <a:pt x="9" y="22"/>
                      <a:pt x="19" y="15"/>
                      <a:pt x="29" y="18"/>
                    </a:cubicBezTo>
                    <a:cubicBezTo>
                      <a:pt x="27" y="17"/>
                      <a:pt x="27" y="15"/>
                      <a:pt x="26" y="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" name="Freeform 687">
                <a:extLst>
                  <a:ext uri="{FF2B5EF4-FFF2-40B4-BE49-F238E27FC236}">
                    <a16:creationId xmlns:a16="http://schemas.microsoft.com/office/drawing/2014/main" id="{2D2B2764-9A10-BACF-27A2-864BF9D8F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" y="1132"/>
                <a:ext cx="51" cy="25"/>
              </a:xfrm>
              <a:custGeom>
                <a:avLst/>
                <a:gdLst>
                  <a:gd name="T0" fmla="*/ 0 w 32"/>
                  <a:gd name="T1" fmla="*/ 34 h 16"/>
                  <a:gd name="T2" fmla="*/ 115 w 32"/>
                  <a:gd name="T3" fmla="*/ 61 h 16"/>
                  <a:gd name="T4" fmla="*/ 129 w 32"/>
                  <a:gd name="T5" fmla="*/ 0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" h="16">
                    <a:moveTo>
                      <a:pt x="0" y="9"/>
                    </a:moveTo>
                    <a:cubicBezTo>
                      <a:pt x="10" y="8"/>
                      <a:pt x="21" y="9"/>
                      <a:pt x="28" y="16"/>
                    </a:cubicBezTo>
                    <a:cubicBezTo>
                      <a:pt x="29" y="10"/>
                      <a:pt x="31" y="4"/>
                      <a:pt x="3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" name="Freeform 688">
                <a:extLst>
                  <a:ext uri="{FF2B5EF4-FFF2-40B4-BE49-F238E27FC236}">
                    <a16:creationId xmlns:a16="http://schemas.microsoft.com/office/drawing/2014/main" id="{20D02C72-4647-0A1C-47E9-638679D9EC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3" y="1128"/>
                <a:ext cx="45" cy="32"/>
              </a:xfrm>
              <a:custGeom>
                <a:avLst/>
                <a:gdLst>
                  <a:gd name="T0" fmla="*/ 0 w 28"/>
                  <a:gd name="T1" fmla="*/ 0 h 20"/>
                  <a:gd name="T2" fmla="*/ 116 w 28"/>
                  <a:gd name="T3" fmla="*/ 8 h 20"/>
                  <a:gd name="T4" fmla="*/ 63 w 28"/>
                  <a:gd name="T5" fmla="*/ 82 h 20"/>
                  <a:gd name="T6" fmla="*/ 0 w 28"/>
                  <a:gd name="T7" fmla="*/ 21 h 2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20">
                    <a:moveTo>
                      <a:pt x="0" y="0"/>
                    </a:moveTo>
                    <a:cubicBezTo>
                      <a:pt x="9" y="2"/>
                      <a:pt x="19" y="1"/>
                      <a:pt x="28" y="2"/>
                    </a:cubicBezTo>
                    <a:cubicBezTo>
                      <a:pt x="19" y="3"/>
                      <a:pt x="12" y="9"/>
                      <a:pt x="15" y="20"/>
                    </a:cubicBezTo>
                    <a:cubicBezTo>
                      <a:pt x="11" y="13"/>
                      <a:pt x="7" y="8"/>
                      <a:pt x="0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" name="Freeform 689">
                <a:extLst>
                  <a:ext uri="{FF2B5EF4-FFF2-40B4-BE49-F238E27FC236}">
                    <a16:creationId xmlns:a16="http://schemas.microsoft.com/office/drawing/2014/main" id="{FA51E1D5-DF74-556C-2C37-BB3F04925B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9" y="1490"/>
                <a:ext cx="46" cy="25"/>
              </a:xfrm>
              <a:custGeom>
                <a:avLst/>
                <a:gdLst>
                  <a:gd name="T0" fmla="*/ 56 w 29"/>
                  <a:gd name="T1" fmla="*/ 0 h 16"/>
                  <a:gd name="T2" fmla="*/ 0 w 29"/>
                  <a:gd name="T3" fmla="*/ 61 h 16"/>
                  <a:gd name="T4" fmla="*/ 116 w 29"/>
                  <a:gd name="T5" fmla="*/ 14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6">
                    <a:moveTo>
                      <a:pt x="14" y="0"/>
                    </a:moveTo>
                    <a:cubicBezTo>
                      <a:pt x="8" y="5"/>
                      <a:pt x="2" y="10"/>
                      <a:pt x="0" y="16"/>
                    </a:cubicBezTo>
                    <a:cubicBezTo>
                      <a:pt x="8" y="10"/>
                      <a:pt x="17" y="3"/>
                      <a:pt x="29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" name="Freeform 690">
                <a:extLst>
                  <a:ext uri="{FF2B5EF4-FFF2-40B4-BE49-F238E27FC236}">
                    <a16:creationId xmlns:a16="http://schemas.microsoft.com/office/drawing/2014/main" id="{BED76126-9F32-3194-3CFB-9A3323386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7" y="1403"/>
                <a:ext cx="32" cy="14"/>
              </a:xfrm>
              <a:custGeom>
                <a:avLst/>
                <a:gdLst>
                  <a:gd name="T0" fmla="*/ 13 w 20"/>
                  <a:gd name="T1" fmla="*/ 0 h 9"/>
                  <a:gd name="T2" fmla="*/ 0 w 20"/>
                  <a:gd name="T3" fmla="*/ 34 h 9"/>
                  <a:gd name="T4" fmla="*/ 82 w 20"/>
                  <a:gd name="T5" fmla="*/ 19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9">
                    <a:moveTo>
                      <a:pt x="3" y="0"/>
                    </a:moveTo>
                    <a:cubicBezTo>
                      <a:pt x="2" y="3"/>
                      <a:pt x="1" y="6"/>
                      <a:pt x="0" y="9"/>
                    </a:cubicBezTo>
                    <a:cubicBezTo>
                      <a:pt x="6" y="7"/>
                      <a:pt x="13" y="5"/>
                      <a:pt x="20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" name="Freeform 691">
                <a:extLst>
                  <a:ext uri="{FF2B5EF4-FFF2-40B4-BE49-F238E27FC236}">
                    <a16:creationId xmlns:a16="http://schemas.microsoft.com/office/drawing/2014/main" id="{B848C7BE-EE4F-DC6C-2816-959721873F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" y="1487"/>
                <a:ext cx="44" cy="24"/>
              </a:xfrm>
              <a:custGeom>
                <a:avLst/>
                <a:gdLst>
                  <a:gd name="T0" fmla="*/ 0 w 28"/>
                  <a:gd name="T1" fmla="*/ 0 h 15"/>
                  <a:gd name="T2" fmla="*/ 47 w 28"/>
                  <a:gd name="T3" fmla="*/ 61 h 15"/>
                  <a:gd name="T4" fmla="*/ 108 w 28"/>
                  <a:gd name="T5" fmla="*/ 26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5">
                    <a:moveTo>
                      <a:pt x="0" y="0"/>
                    </a:moveTo>
                    <a:cubicBezTo>
                      <a:pt x="9" y="1"/>
                      <a:pt x="12" y="7"/>
                      <a:pt x="12" y="15"/>
                    </a:cubicBezTo>
                    <a:cubicBezTo>
                      <a:pt x="17" y="11"/>
                      <a:pt x="22" y="8"/>
                      <a:pt x="28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" name="Freeform 692">
                <a:extLst>
                  <a:ext uri="{FF2B5EF4-FFF2-40B4-BE49-F238E27FC236}">
                    <a16:creationId xmlns:a16="http://schemas.microsoft.com/office/drawing/2014/main" id="{91BB137E-CD35-6EBE-4CE4-9EA9F72427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" y="1315"/>
                <a:ext cx="57" cy="20"/>
              </a:xfrm>
              <a:custGeom>
                <a:avLst/>
                <a:gdLst>
                  <a:gd name="T0" fmla="*/ 0 w 36"/>
                  <a:gd name="T1" fmla="*/ 0 h 13"/>
                  <a:gd name="T2" fmla="*/ 8 w 36"/>
                  <a:gd name="T3" fmla="*/ 43 h 13"/>
                  <a:gd name="T4" fmla="*/ 128 w 36"/>
                  <a:gd name="T5" fmla="*/ 48 h 13"/>
                  <a:gd name="T6" fmla="*/ 143 w 36"/>
                  <a:gd name="T7" fmla="*/ 14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6" h="13">
                    <a:moveTo>
                      <a:pt x="0" y="0"/>
                    </a:moveTo>
                    <a:cubicBezTo>
                      <a:pt x="1" y="7"/>
                      <a:pt x="7" y="6"/>
                      <a:pt x="2" y="12"/>
                    </a:cubicBezTo>
                    <a:cubicBezTo>
                      <a:pt x="11" y="8"/>
                      <a:pt x="23" y="8"/>
                      <a:pt x="32" y="13"/>
                    </a:cubicBezTo>
                    <a:cubicBezTo>
                      <a:pt x="31" y="7"/>
                      <a:pt x="35" y="7"/>
                      <a:pt x="36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" name="Freeform 693">
                <a:extLst>
                  <a:ext uri="{FF2B5EF4-FFF2-40B4-BE49-F238E27FC236}">
                    <a16:creationId xmlns:a16="http://schemas.microsoft.com/office/drawing/2014/main" id="{BBE8DCE5-9B70-99C4-72B6-B5BA5C53ED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" y="1119"/>
                <a:ext cx="56" cy="28"/>
              </a:xfrm>
              <a:custGeom>
                <a:avLst/>
                <a:gdLst>
                  <a:gd name="T0" fmla="*/ 0 w 35"/>
                  <a:gd name="T1" fmla="*/ 34 h 18"/>
                  <a:gd name="T2" fmla="*/ 74 w 35"/>
                  <a:gd name="T3" fmla="*/ 68 h 18"/>
                  <a:gd name="T4" fmla="*/ 144 w 35"/>
                  <a:gd name="T5" fmla="*/ 0 h 18"/>
                  <a:gd name="T6" fmla="*/ 54 w 35"/>
                  <a:gd name="T7" fmla="*/ 30 h 1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18">
                    <a:moveTo>
                      <a:pt x="0" y="9"/>
                    </a:moveTo>
                    <a:cubicBezTo>
                      <a:pt x="8" y="9"/>
                      <a:pt x="14" y="12"/>
                      <a:pt x="18" y="18"/>
                    </a:cubicBezTo>
                    <a:cubicBezTo>
                      <a:pt x="17" y="8"/>
                      <a:pt x="27" y="3"/>
                      <a:pt x="35" y="0"/>
                    </a:cubicBezTo>
                    <a:cubicBezTo>
                      <a:pt x="28" y="1"/>
                      <a:pt x="20" y="5"/>
                      <a:pt x="13" y="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" name="Freeform 694">
                <a:extLst>
                  <a:ext uri="{FF2B5EF4-FFF2-40B4-BE49-F238E27FC236}">
                    <a16:creationId xmlns:a16="http://schemas.microsoft.com/office/drawing/2014/main" id="{2AF263F1-53A8-9A04-22CA-27EC80E528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" y="1429"/>
                <a:ext cx="27" cy="25"/>
              </a:xfrm>
              <a:custGeom>
                <a:avLst/>
                <a:gdLst>
                  <a:gd name="T0" fmla="*/ 0 w 17"/>
                  <a:gd name="T1" fmla="*/ 14 h 16"/>
                  <a:gd name="T2" fmla="*/ 16 w 17"/>
                  <a:gd name="T3" fmla="*/ 61 h 16"/>
                  <a:gd name="T4" fmla="*/ 68 w 17"/>
                  <a:gd name="T5" fmla="*/ 0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16">
                    <a:moveTo>
                      <a:pt x="0" y="4"/>
                    </a:moveTo>
                    <a:cubicBezTo>
                      <a:pt x="1" y="8"/>
                      <a:pt x="4" y="11"/>
                      <a:pt x="4" y="16"/>
                    </a:cubicBezTo>
                    <a:cubicBezTo>
                      <a:pt x="6" y="9"/>
                      <a:pt x="10" y="3"/>
                      <a:pt x="1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" name="Freeform 695">
                <a:extLst>
                  <a:ext uri="{FF2B5EF4-FFF2-40B4-BE49-F238E27FC236}">
                    <a16:creationId xmlns:a16="http://schemas.microsoft.com/office/drawing/2014/main" id="{C746C180-18D5-26DF-9A25-21028BF7FF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282"/>
                <a:ext cx="36" cy="17"/>
              </a:xfrm>
              <a:custGeom>
                <a:avLst/>
                <a:gdLst>
                  <a:gd name="T0" fmla="*/ 0 w 23"/>
                  <a:gd name="T1" fmla="*/ 19 h 11"/>
                  <a:gd name="T2" fmla="*/ 56 w 23"/>
                  <a:gd name="T3" fmla="*/ 40 h 11"/>
                  <a:gd name="T4" fmla="*/ 88 w 23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0" y="5"/>
                    </a:moveTo>
                    <a:cubicBezTo>
                      <a:pt x="5" y="7"/>
                      <a:pt x="10" y="8"/>
                      <a:pt x="15" y="11"/>
                    </a:cubicBezTo>
                    <a:cubicBezTo>
                      <a:pt x="15" y="4"/>
                      <a:pt x="20" y="4"/>
                      <a:pt x="2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3" name="Freeform 696">
                <a:extLst>
                  <a:ext uri="{FF2B5EF4-FFF2-40B4-BE49-F238E27FC236}">
                    <a16:creationId xmlns:a16="http://schemas.microsoft.com/office/drawing/2014/main" id="{C1E44FB6-DF12-8367-06CB-ACB482F0F3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1" y="2582"/>
                <a:ext cx="39" cy="58"/>
              </a:xfrm>
              <a:custGeom>
                <a:avLst/>
                <a:gdLst>
                  <a:gd name="T0" fmla="*/ 83 w 25"/>
                  <a:gd name="T1" fmla="*/ 13 h 37"/>
                  <a:gd name="T2" fmla="*/ 8 w 25"/>
                  <a:gd name="T3" fmla="*/ 49 h 37"/>
                  <a:gd name="T4" fmla="*/ 61 w 25"/>
                  <a:gd name="T5" fmla="*/ 143 h 37"/>
                  <a:gd name="T6" fmla="*/ 95 w 25"/>
                  <a:gd name="T7" fmla="*/ 27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5" h="37">
                    <a:moveTo>
                      <a:pt x="22" y="3"/>
                    </a:moveTo>
                    <a:cubicBezTo>
                      <a:pt x="12" y="0"/>
                      <a:pt x="3" y="1"/>
                      <a:pt x="2" y="13"/>
                    </a:cubicBezTo>
                    <a:cubicBezTo>
                      <a:pt x="0" y="25"/>
                      <a:pt x="11" y="28"/>
                      <a:pt x="16" y="37"/>
                    </a:cubicBezTo>
                    <a:cubicBezTo>
                      <a:pt x="13" y="26"/>
                      <a:pt x="13" y="12"/>
                      <a:pt x="25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4" name="Freeform 697">
                <a:extLst>
                  <a:ext uri="{FF2B5EF4-FFF2-40B4-BE49-F238E27FC236}">
                    <a16:creationId xmlns:a16="http://schemas.microsoft.com/office/drawing/2014/main" id="{2BB25E4A-2BB2-5FC8-88CB-1C01DF9D0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" y="1940"/>
                <a:ext cx="29" cy="26"/>
              </a:xfrm>
              <a:custGeom>
                <a:avLst/>
                <a:gdLst>
                  <a:gd name="T0" fmla="*/ 21 w 18"/>
                  <a:gd name="T1" fmla="*/ 0 h 16"/>
                  <a:gd name="T2" fmla="*/ 0 w 18"/>
                  <a:gd name="T3" fmla="*/ 68 h 16"/>
                  <a:gd name="T4" fmla="*/ 76 w 18"/>
                  <a:gd name="T5" fmla="*/ 47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16">
                    <a:moveTo>
                      <a:pt x="5" y="0"/>
                    </a:moveTo>
                    <a:cubicBezTo>
                      <a:pt x="3" y="5"/>
                      <a:pt x="2" y="11"/>
                      <a:pt x="0" y="16"/>
                    </a:cubicBezTo>
                    <a:cubicBezTo>
                      <a:pt x="5" y="12"/>
                      <a:pt x="11" y="10"/>
                      <a:pt x="18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5" name="Freeform 698">
                <a:extLst>
                  <a:ext uri="{FF2B5EF4-FFF2-40B4-BE49-F238E27FC236}">
                    <a16:creationId xmlns:a16="http://schemas.microsoft.com/office/drawing/2014/main" id="{BA588188-84E7-C15B-C9A3-F410D8DB4B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86"/>
                <a:ext cx="161" cy="123"/>
              </a:xfrm>
              <a:custGeom>
                <a:avLst/>
                <a:gdLst>
                  <a:gd name="T0" fmla="*/ 0 w 102"/>
                  <a:gd name="T1" fmla="*/ 47 h 78"/>
                  <a:gd name="T2" fmla="*/ 0 w 102"/>
                  <a:gd name="T3" fmla="*/ 306 h 78"/>
                  <a:gd name="T4" fmla="*/ 369 w 102"/>
                  <a:gd name="T5" fmla="*/ 35 h 78"/>
                  <a:gd name="T6" fmla="*/ 0 w 102"/>
                  <a:gd name="T7" fmla="*/ 47 h 7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2" h="78">
                    <a:moveTo>
                      <a:pt x="0" y="12"/>
                    </a:moveTo>
                    <a:cubicBezTo>
                      <a:pt x="0" y="78"/>
                      <a:pt x="0" y="78"/>
                      <a:pt x="0" y="78"/>
                    </a:cubicBezTo>
                    <a:cubicBezTo>
                      <a:pt x="37" y="59"/>
                      <a:pt x="102" y="17"/>
                      <a:pt x="94" y="9"/>
                    </a:cubicBezTo>
                    <a:cubicBezTo>
                      <a:pt x="86" y="0"/>
                      <a:pt x="25" y="8"/>
                      <a:pt x="0" y="12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6" name="Freeform 699">
                <a:extLst>
                  <a:ext uri="{FF2B5EF4-FFF2-40B4-BE49-F238E27FC236}">
                    <a16:creationId xmlns:a16="http://schemas.microsoft.com/office/drawing/2014/main" id="{0373F097-D8CE-2DB5-6805-EEFDC2FA22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010"/>
                <a:ext cx="120" cy="87"/>
              </a:xfrm>
              <a:custGeom>
                <a:avLst/>
                <a:gdLst>
                  <a:gd name="T0" fmla="*/ 0 w 76"/>
                  <a:gd name="T1" fmla="*/ 130 h 55"/>
                  <a:gd name="T2" fmla="*/ 0 w 76"/>
                  <a:gd name="T3" fmla="*/ 218 h 55"/>
                  <a:gd name="T4" fmla="*/ 172 w 76"/>
                  <a:gd name="T5" fmla="*/ 108 h 55"/>
                  <a:gd name="T6" fmla="*/ 298 w 76"/>
                  <a:gd name="T7" fmla="*/ 0 h 55"/>
                  <a:gd name="T8" fmla="*/ 103 w 76"/>
                  <a:gd name="T9" fmla="*/ 111 h 55"/>
                  <a:gd name="T10" fmla="*/ 0 w 76"/>
                  <a:gd name="T11" fmla="*/ 130 h 5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6" h="55">
                    <a:moveTo>
                      <a:pt x="0" y="33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16" y="50"/>
                      <a:pt x="31" y="38"/>
                      <a:pt x="44" y="27"/>
                    </a:cubicBezTo>
                    <a:cubicBezTo>
                      <a:pt x="55" y="18"/>
                      <a:pt x="67" y="11"/>
                      <a:pt x="76" y="0"/>
                    </a:cubicBezTo>
                    <a:cubicBezTo>
                      <a:pt x="59" y="13"/>
                      <a:pt x="46" y="21"/>
                      <a:pt x="26" y="28"/>
                    </a:cubicBezTo>
                    <a:cubicBezTo>
                      <a:pt x="18" y="31"/>
                      <a:pt x="9" y="32"/>
                      <a:pt x="0" y="33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7" name="Freeform 700">
                <a:extLst>
                  <a:ext uri="{FF2B5EF4-FFF2-40B4-BE49-F238E27FC236}">
                    <a16:creationId xmlns:a16="http://schemas.microsoft.com/office/drawing/2014/main" id="{FD681F04-8474-4AE3-24DE-419639C74E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86"/>
                <a:ext cx="161" cy="123"/>
              </a:xfrm>
              <a:custGeom>
                <a:avLst/>
                <a:gdLst>
                  <a:gd name="T0" fmla="*/ 0 w 102"/>
                  <a:gd name="T1" fmla="*/ 306 h 78"/>
                  <a:gd name="T2" fmla="*/ 369 w 102"/>
                  <a:gd name="T3" fmla="*/ 35 h 78"/>
                  <a:gd name="T4" fmla="*/ 0 w 102"/>
                  <a:gd name="T5" fmla="*/ 47 h 7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02" h="78">
                    <a:moveTo>
                      <a:pt x="0" y="78"/>
                    </a:moveTo>
                    <a:cubicBezTo>
                      <a:pt x="37" y="59"/>
                      <a:pt x="102" y="17"/>
                      <a:pt x="94" y="9"/>
                    </a:cubicBezTo>
                    <a:cubicBezTo>
                      <a:pt x="86" y="0"/>
                      <a:pt x="25" y="8"/>
                      <a:pt x="0" y="12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8" name="Freeform 701">
                <a:extLst>
                  <a:ext uri="{FF2B5EF4-FFF2-40B4-BE49-F238E27FC236}">
                    <a16:creationId xmlns:a16="http://schemas.microsoft.com/office/drawing/2014/main" id="{21EC1D14-FA3C-79D8-6CD0-F5080EA2F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" y="1002"/>
                <a:ext cx="464" cy="128"/>
              </a:xfrm>
              <a:custGeom>
                <a:avLst/>
                <a:gdLst>
                  <a:gd name="T0" fmla="*/ 48 w 293"/>
                  <a:gd name="T1" fmla="*/ 137 h 81"/>
                  <a:gd name="T2" fmla="*/ 263 w 293"/>
                  <a:gd name="T3" fmla="*/ 13 h 81"/>
                  <a:gd name="T4" fmla="*/ 551 w 293"/>
                  <a:gd name="T5" fmla="*/ 13 h 81"/>
                  <a:gd name="T6" fmla="*/ 762 w 293"/>
                  <a:gd name="T7" fmla="*/ 55 h 81"/>
                  <a:gd name="T8" fmla="*/ 1021 w 293"/>
                  <a:gd name="T9" fmla="*/ 100 h 81"/>
                  <a:gd name="T10" fmla="*/ 1159 w 293"/>
                  <a:gd name="T11" fmla="*/ 177 h 81"/>
                  <a:gd name="T12" fmla="*/ 979 w 293"/>
                  <a:gd name="T13" fmla="*/ 272 h 81"/>
                  <a:gd name="T14" fmla="*/ 576 w 293"/>
                  <a:gd name="T15" fmla="*/ 305 h 81"/>
                  <a:gd name="T16" fmla="*/ 203 w 293"/>
                  <a:gd name="T17" fmla="*/ 250 h 81"/>
                  <a:gd name="T18" fmla="*/ 48 w 293"/>
                  <a:gd name="T19" fmla="*/ 137 h 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3" h="81">
                    <a:moveTo>
                      <a:pt x="12" y="35"/>
                    </a:moveTo>
                    <a:cubicBezTo>
                      <a:pt x="21" y="20"/>
                      <a:pt x="40" y="7"/>
                      <a:pt x="66" y="3"/>
                    </a:cubicBezTo>
                    <a:cubicBezTo>
                      <a:pt x="92" y="0"/>
                      <a:pt x="113" y="2"/>
                      <a:pt x="139" y="3"/>
                    </a:cubicBezTo>
                    <a:cubicBezTo>
                      <a:pt x="165" y="4"/>
                      <a:pt x="170" y="8"/>
                      <a:pt x="192" y="14"/>
                    </a:cubicBezTo>
                    <a:cubicBezTo>
                      <a:pt x="214" y="20"/>
                      <a:pt x="227" y="21"/>
                      <a:pt x="257" y="25"/>
                    </a:cubicBezTo>
                    <a:cubicBezTo>
                      <a:pt x="287" y="29"/>
                      <a:pt x="293" y="31"/>
                      <a:pt x="292" y="45"/>
                    </a:cubicBezTo>
                    <a:cubicBezTo>
                      <a:pt x="290" y="58"/>
                      <a:pt x="279" y="64"/>
                      <a:pt x="246" y="69"/>
                    </a:cubicBezTo>
                    <a:cubicBezTo>
                      <a:pt x="214" y="75"/>
                      <a:pt x="171" y="81"/>
                      <a:pt x="145" y="77"/>
                    </a:cubicBezTo>
                    <a:cubicBezTo>
                      <a:pt x="119" y="72"/>
                      <a:pt x="80" y="69"/>
                      <a:pt x="51" y="63"/>
                    </a:cubicBezTo>
                    <a:cubicBezTo>
                      <a:pt x="22" y="56"/>
                      <a:pt x="0" y="50"/>
                      <a:pt x="12" y="35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9" name="Freeform 702">
                <a:extLst>
                  <a:ext uri="{FF2B5EF4-FFF2-40B4-BE49-F238E27FC236}">
                    <a16:creationId xmlns:a16="http://schemas.microsoft.com/office/drawing/2014/main" id="{12EAEA1F-292E-7AE3-62EB-77F400D887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" y="1013"/>
                <a:ext cx="373" cy="77"/>
              </a:xfrm>
              <a:custGeom>
                <a:avLst/>
                <a:gdLst>
                  <a:gd name="T0" fmla="*/ 5 w 236"/>
                  <a:gd name="T1" fmla="*/ 129 h 49"/>
                  <a:gd name="T2" fmla="*/ 155 w 236"/>
                  <a:gd name="T3" fmla="*/ 27 h 49"/>
                  <a:gd name="T4" fmla="*/ 390 w 236"/>
                  <a:gd name="T5" fmla="*/ 13 h 49"/>
                  <a:gd name="T6" fmla="*/ 572 w 236"/>
                  <a:gd name="T7" fmla="*/ 22 h 49"/>
                  <a:gd name="T8" fmla="*/ 933 w 236"/>
                  <a:gd name="T9" fmla="*/ 104 h 49"/>
                  <a:gd name="T10" fmla="*/ 604 w 236"/>
                  <a:gd name="T11" fmla="*/ 77 h 49"/>
                  <a:gd name="T12" fmla="*/ 229 w 236"/>
                  <a:gd name="T13" fmla="*/ 61 h 49"/>
                  <a:gd name="T14" fmla="*/ 155 w 236"/>
                  <a:gd name="T15" fmla="*/ 108 h 49"/>
                  <a:gd name="T16" fmla="*/ 142 w 236"/>
                  <a:gd name="T17" fmla="*/ 143 h 49"/>
                  <a:gd name="T18" fmla="*/ 138 w 236"/>
                  <a:gd name="T19" fmla="*/ 168 h 49"/>
                  <a:gd name="T20" fmla="*/ 0 w 236"/>
                  <a:gd name="T21" fmla="*/ 141 h 4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36" h="49">
                    <a:moveTo>
                      <a:pt x="1" y="33"/>
                    </a:moveTo>
                    <a:cubicBezTo>
                      <a:pt x="7" y="20"/>
                      <a:pt x="26" y="10"/>
                      <a:pt x="39" y="7"/>
                    </a:cubicBezTo>
                    <a:cubicBezTo>
                      <a:pt x="57" y="2"/>
                      <a:pt x="80" y="1"/>
                      <a:pt x="99" y="3"/>
                    </a:cubicBezTo>
                    <a:cubicBezTo>
                      <a:pt x="114" y="4"/>
                      <a:pt x="131" y="0"/>
                      <a:pt x="145" y="6"/>
                    </a:cubicBezTo>
                    <a:cubicBezTo>
                      <a:pt x="173" y="17"/>
                      <a:pt x="206" y="25"/>
                      <a:pt x="236" y="27"/>
                    </a:cubicBezTo>
                    <a:cubicBezTo>
                      <a:pt x="209" y="27"/>
                      <a:pt x="180" y="28"/>
                      <a:pt x="153" y="20"/>
                    </a:cubicBezTo>
                    <a:cubicBezTo>
                      <a:pt x="122" y="11"/>
                      <a:pt x="90" y="7"/>
                      <a:pt x="58" y="16"/>
                    </a:cubicBezTo>
                    <a:cubicBezTo>
                      <a:pt x="50" y="18"/>
                      <a:pt x="44" y="20"/>
                      <a:pt x="39" y="28"/>
                    </a:cubicBezTo>
                    <a:cubicBezTo>
                      <a:pt x="37" y="31"/>
                      <a:pt x="36" y="33"/>
                      <a:pt x="36" y="37"/>
                    </a:cubicBezTo>
                    <a:cubicBezTo>
                      <a:pt x="35" y="40"/>
                      <a:pt x="37" y="41"/>
                      <a:pt x="35" y="43"/>
                    </a:cubicBezTo>
                    <a:cubicBezTo>
                      <a:pt x="29" y="49"/>
                      <a:pt x="5" y="42"/>
                      <a:pt x="0" y="36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0" name="Freeform 703">
                <a:extLst>
                  <a:ext uri="{FF2B5EF4-FFF2-40B4-BE49-F238E27FC236}">
                    <a16:creationId xmlns:a16="http://schemas.microsoft.com/office/drawing/2014/main" id="{FA1D2CBB-4CB9-730B-256C-1DA666214A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" y="1064"/>
                <a:ext cx="320" cy="58"/>
              </a:xfrm>
              <a:custGeom>
                <a:avLst/>
                <a:gdLst>
                  <a:gd name="T0" fmla="*/ 0 w 202"/>
                  <a:gd name="T1" fmla="*/ 69 h 37"/>
                  <a:gd name="T2" fmla="*/ 502 w 202"/>
                  <a:gd name="T3" fmla="*/ 111 h 37"/>
                  <a:gd name="T4" fmla="*/ 778 w 202"/>
                  <a:gd name="T5" fmla="*/ 0 h 37"/>
                  <a:gd name="T6" fmla="*/ 607 w 202"/>
                  <a:gd name="T7" fmla="*/ 60 h 37"/>
                  <a:gd name="T8" fmla="*/ 369 w 202"/>
                  <a:gd name="T9" fmla="*/ 39 h 37"/>
                  <a:gd name="T10" fmla="*/ 246 w 202"/>
                  <a:gd name="T11" fmla="*/ 39 h 37"/>
                  <a:gd name="T12" fmla="*/ 0 w 202"/>
                  <a:gd name="T13" fmla="*/ 61 h 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02" h="37">
                    <a:moveTo>
                      <a:pt x="0" y="18"/>
                    </a:moveTo>
                    <a:cubicBezTo>
                      <a:pt x="41" y="28"/>
                      <a:pt x="84" y="37"/>
                      <a:pt x="126" y="29"/>
                    </a:cubicBezTo>
                    <a:cubicBezTo>
                      <a:pt x="139" y="27"/>
                      <a:pt x="202" y="22"/>
                      <a:pt x="196" y="0"/>
                    </a:cubicBezTo>
                    <a:cubicBezTo>
                      <a:pt x="188" y="12"/>
                      <a:pt x="167" y="13"/>
                      <a:pt x="153" y="15"/>
                    </a:cubicBezTo>
                    <a:cubicBezTo>
                      <a:pt x="129" y="19"/>
                      <a:pt x="115" y="19"/>
                      <a:pt x="93" y="10"/>
                    </a:cubicBezTo>
                    <a:cubicBezTo>
                      <a:pt x="79" y="5"/>
                      <a:pt x="75" y="7"/>
                      <a:pt x="62" y="10"/>
                    </a:cubicBezTo>
                    <a:cubicBezTo>
                      <a:pt x="48" y="14"/>
                      <a:pt x="14" y="19"/>
                      <a:pt x="0" y="16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1" name="Freeform 704">
                <a:extLst>
                  <a:ext uri="{FF2B5EF4-FFF2-40B4-BE49-F238E27FC236}">
                    <a16:creationId xmlns:a16="http://schemas.microsoft.com/office/drawing/2014/main" id="{77F77C75-B7BC-52D1-433B-F8B91E3AED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" y="1018"/>
                <a:ext cx="90" cy="52"/>
              </a:xfrm>
              <a:custGeom>
                <a:avLst/>
                <a:gdLst>
                  <a:gd name="T0" fmla="*/ 0 w 57"/>
                  <a:gd name="T1" fmla="*/ 113 h 33"/>
                  <a:gd name="T2" fmla="*/ 224 w 57"/>
                  <a:gd name="T3" fmla="*/ 14 h 33"/>
                  <a:gd name="T4" fmla="*/ 55 w 57"/>
                  <a:gd name="T5" fmla="*/ 74 h 33"/>
                  <a:gd name="T6" fmla="*/ 5 w 57"/>
                  <a:gd name="T7" fmla="*/ 117 h 3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7" h="33">
                    <a:moveTo>
                      <a:pt x="0" y="29"/>
                    </a:moveTo>
                    <a:cubicBezTo>
                      <a:pt x="1" y="11"/>
                      <a:pt x="44" y="0"/>
                      <a:pt x="57" y="4"/>
                    </a:cubicBezTo>
                    <a:cubicBezTo>
                      <a:pt x="44" y="8"/>
                      <a:pt x="23" y="7"/>
                      <a:pt x="14" y="19"/>
                    </a:cubicBezTo>
                    <a:cubicBezTo>
                      <a:pt x="8" y="28"/>
                      <a:pt x="15" y="33"/>
                      <a:pt x="1" y="3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2" name="Freeform 705">
                <a:extLst>
                  <a:ext uri="{FF2B5EF4-FFF2-40B4-BE49-F238E27FC236}">
                    <a16:creationId xmlns:a16="http://schemas.microsoft.com/office/drawing/2014/main" id="{706CD0FA-B55A-2C8A-3F1C-A550CCF170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" y="1019"/>
                <a:ext cx="12" cy="8"/>
              </a:xfrm>
              <a:custGeom>
                <a:avLst/>
                <a:gdLst>
                  <a:gd name="T0" fmla="*/ 0 w 8"/>
                  <a:gd name="T1" fmla="*/ 5 h 5"/>
                  <a:gd name="T2" fmla="*/ 27 w 8"/>
                  <a:gd name="T3" fmla="*/ 16 h 5"/>
                  <a:gd name="T4" fmla="*/ 12 w 8"/>
                  <a:gd name="T5" fmla="*/ 8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2" y="4"/>
                      <a:pt x="4" y="5"/>
                      <a:pt x="8" y="4"/>
                    </a:cubicBezTo>
                    <a:cubicBezTo>
                      <a:pt x="7" y="0"/>
                      <a:pt x="6" y="2"/>
                      <a:pt x="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3" name="Oval 706">
                <a:extLst>
                  <a:ext uri="{FF2B5EF4-FFF2-40B4-BE49-F238E27FC236}">
                    <a16:creationId xmlns:a16="http://schemas.microsoft.com/office/drawing/2014/main" id="{07B5A946-1195-7C44-4F11-41C2D3F3E2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" y="1054"/>
                <a:ext cx="65" cy="35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4" name="Oval 707">
                <a:extLst>
                  <a:ext uri="{FF2B5EF4-FFF2-40B4-BE49-F238E27FC236}">
                    <a16:creationId xmlns:a16="http://schemas.microsoft.com/office/drawing/2014/main" id="{6805E928-F6F8-79CD-DA7F-B024B3B7E9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" y="1046"/>
                <a:ext cx="65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5" name="Oval 708">
                <a:extLst>
                  <a:ext uri="{FF2B5EF4-FFF2-40B4-BE49-F238E27FC236}">
                    <a16:creationId xmlns:a16="http://schemas.microsoft.com/office/drawing/2014/main" id="{F9FF1F54-9DF2-EAFD-F72B-C45317BAA8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" y="1051"/>
                <a:ext cx="65" cy="3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6" name="Freeform 709">
                <a:extLst>
                  <a:ext uri="{FF2B5EF4-FFF2-40B4-BE49-F238E27FC236}">
                    <a16:creationId xmlns:a16="http://schemas.microsoft.com/office/drawing/2014/main" id="{075A2B76-3BEF-C6FF-516F-73924740BF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" y="1059"/>
                <a:ext cx="49" cy="25"/>
              </a:xfrm>
              <a:custGeom>
                <a:avLst/>
                <a:gdLst>
                  <a:gd name="T0" fmla="*/ 0 w 31"/>
                  <a:gd name="T1" fmla="*/ 34 h 16"/>
                  <a:gd name="T2" fmla="*/ 0 w 31"/>
                  <a:gd name="T3" fmla="*/ 42 h 16"/>
                  <a:gd name="T4" fmla="*/ 60 w 31"/>
                  <a:gd name="T5" fmla="*/ 61 h 16"/>
                  <a:gd name="T6" fmla="*/ 122 w 31"/>
                  <a:gd name="T7" fmla="*/ 22 h 16"/>
                  <a:gd name="T8" fmla="*/ 122 w 31"/>
                  <a:gd name="T9" fmla="*/ 14 h 16"/>
                  <a:gd name="T10" fmla="*/ 68 w 31"/>
                  <a:gd name="T11" fmla="*/ 0 h 16"/>
                  <a:gd name="T12" fmla="*/ 0 w 31"/>
                  <a:gd name="T13" fmla="*/ 34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9"/>
                    </a:moveTo>
                    <a:cubicBezTo>
                      <a:pt x="0" y="10"/>
                      <a:pt x="0" y="11"/>
                      <a:pt x="0" y="11"/>
                    </a:cubicBezTo>
                    <a:cubicBezTo>
                      <a:pt x="3" y="14"/>
                      <a:pt x="9" y="16"/>
                      <a:pt x="15" y="16"/>
                    </a:cubicBezTo>
                    <a:cubicBezTo>
                      <a:pt x="24" y="16"/>
                      <a:pt x="31" y="11"/>
                      <a:pt x="31" y="6"/>
                    </a:cubicBezTo>
                    <a:cubicBezTo>
                      <a:pt x="31" y="6"/>
                      <a:pt x="31" y="5"/>
                      <a:pt x="31" y="4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8" y="0"/>
                      <a:pt x="0" y="4"/>
                      <a:pt x="0" y="9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7" name="Oval 710">
                <a:extLst>
                  <a:ext uri="{FF2B5EF4-FFF2-40B4-BE49-F238E27FC236}">
                    <a16:creationId xmlns:a16="http://schemas.microsoft.com/office/drawing/2014/main" id="{4404B532-292C-A221-B57E-1018B80DF9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" y="1057"/>
                <a:ext cx="7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8" name="Oval 711">
                <a:extLst>
                  <a:ext uri="{FF2B5EF4-FFF2-40B4-BE49-F238E27FC236}">
                    <a16:creationId xmlns:a16="http://schemas.microsoft.com/office/drawing/2014/main" id="{5311AD03-9DDE-6B65-EB39-D1733F4250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" y="1057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99" name="Freeform 712">
                <a:extLst>
                  <a:ext uri="{FF2B5EF4-FFF2-40B4-BE49-F238E27FC236}">
                    <a16:creationId xmlns:a16="http://schemas.microsoft.com/office/drawing/2014/main" id="{13264959-0E3B-FF67-BFCD-353EBF6D2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" y="1070"/>
                <a:ext cx="37" cy="16"/>
              </a:xfrm>
              <a:custGeom>
                <a:avLst/>
                <a:gdLst>
                  <a:gd name="T0" fmla="*/ 97 w 23"/>
                  <a:gd name="T1" fmla="*/ 0 h 10"/>
                  <a:gd name="T2" fmla="*/ 0 w 23"/>
                  <a:gd name="T3" fmla="*/ 34 h 10"/>
                  <a:gd name="T4" fmla="*/ 97 w 23"/>
                  <a:gd name="T5" fmla="*/ 0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20" y="9"/>
                      <a:pt x="8" y="10"/>
                      <a:pt x="0" y="8"/>
                    </a:cubicBezTo>
                    <a:cubicBezTo>
                      <a:pt x="6" y="7"/>
                      <a:pt x="17" y="6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0" name="Freeform 713">
                <a:extLst>
                  <a:ext uri="{FF2B5EF4-FFF2-40B4-BE49-F238E27FC236}">
                    <a16:creationId xmlns:a16="http://schemas.microsoft.com/office/drawing/2014/main" id="{F646ED62-6973-CADA-3C6B-01693C1E71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" y="1002"/>
                <a:ext cx="464" cy="128"/>
              </a:xfrm>
              <a:custGeom>
                <a:avLst/>
                <a:gdLst>
                  <a:gd name="T0" fmla="*/ 48 w 293"/>
                  <a:gd name="T1" fmla="*/ 137 h 81"/>
                  <a:gd name="T2" fmla="*/ 263 w 293"/>
                  <a:gd name="T3" fmla="*/ 13 h 81"/>
                  <a:gd name="T4" fmla="*/ 551 w 293"/>
                  <a:gd name="T5" fmla="*/ 13 h 81"/>
                  <a:gd name="T6" fmla="*/ 762 w 293"/>
                  <a:gd name="T7" fmla="*/ 55 h 81"/>
                  <a:gd name="T8" fmla="*/ 1021 w 293"/>
                  <a:gd name="T9" fmla="*/ 100 h 81"/>
                  <a:gd name="T10" fmla="*/ 1159 w 293"/>
                  <a:gd name="T11" fmla="*/ 177 h 81"/>
                  <a:gd name="T12" fmla="*/ 979 w 293"/>
                  <a:gd name="T13" fmla="*/ 272 h 81"/>
                  <a:gd name="T14" fmla="*/ 576 w 293"/>
                  <a:gd name="T15" fmla="*/ 305 h 81"/>
                  <a:gd name="T16" fmla="*/ 203 w 293"/>
                  <a:gd name="T17" fmla="*/ 250 h 81"/>
                  <a:gd name="T18" fmla="*/ 48 w 293"/>
                  <a:gd name="T19" fmla="*/ 137 h 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3" h="81">
                    <a:moveTo>
                      <a:pt x="12" y="35"/>
                    </a:moveTo>
                    <a:cubicBezTo>
                      <a:pt x="21" y="20"/>
                      <a:pt x="40" y="7"/>
                      <a:pt x="66" y="3"/>
                    </a:cubicBezTo>
                    <a:cubicBezTo>
                      <a:pt x="92" y="0"/>
                      <a:pt x="113" y="2"/>
                      <a:pt x="139" y="3"/>
                    </a:cubicBezTo>
                    <a:cubicBezTo>
                      <a:pt x="165" y="4"/>
                      <a:pt x="170" y="8"/>
                      <a:pt x="192" y="14"/>
                    </a:cubicBezTo>
                    <a:cubicBezTo>
                      <a:pt x="214" y="20"/>
                      <a:pt x="227" y="21"/>
                      <a:pt x="257" y="25"/>
                    </a:cubicBezTo>
                    <a:cubicBezTo>
                      <a:pt x="287" y="29"/>
                      <a:pt x="293" y="31"/>
                      <a:pt x="292" y="45"/>
                    </a:cubicBezTo>
                    <a:cubicBezTo>
                      <a:pt x="290" y="58"/>
                      <a:pt x="279" y="64"/>
                      <a:pt x="246" y="69"/>
                    </a:cubicBezTo>
                    <a:cubicBezTo>
                      <a:pt x="214" y="75"/>
                      <a:pt x="171" y="81"/>
                      <a:pt x="145" y="77"/>
                    </a:cubicBezTo>
                    <a:cubicBezTo>
                      <a:pt x="119" y="72"/>
                      <a:pt x="80" y="69"/>
                      <a:pt x="51" y="63"/>
                    </a:cubicBezTo>
                    <a:cubicBezTo>
                      <a:pt x="22" y="56"/>
                      <a:pt x="0" y="50"/>
                      <a:pt x="12" y="3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1" name="Freeform 714">
                <a:extLst>
                  <a:ext uri="{FF2B5EF4-FFF2-40B4-BE49-F238E27FC236}">
                    <a16:creationId xmlns:a16="http://schemas.microsoft.com/office/drawing/2014/main" id="{A05984C8-B559-C24B-393D-CB1079DF5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1030"/>
                <a:ext cx="275" cy="92"/>
              </a:xfrm>
              <a:custGeom>
                <a:avLst/>
                <a:gdLst>
                  <a:gd name="T0" fmla="*/ 688 w 174"/>
                  <a:gd name="T1" fmla="*/ 43 h 58"/>
                  <a:gd name="T2" fmla="*/ 645 w 174"/>
                  <a:gd name="T3" fmla="*/ 27 h 58"/>
                  <a:gd name="T4" fmla="*/ 438 w 174"/>
                  <a:gd name="T5" fmla="*/ 16 h 58"/>
                  <a:gd name="T6" fmla="*/ 163 w 174"/>
                  <a:gd name="T7" fmla="*/ 56 h 58"/>
                  <a:gd name="T8" fmla="*/ 13 w 174"/>
                  <a:gd name="T9" fmla="*/ 111 h 58"/>
                  <a:gd name="T10" fmla="*/ 163 w 174"/>
                  <a:gd name="T11" fmla="*/ 198 h 58"/>
                  <a:gd name="T12" fmla="*/ 485 w 174"/>
                  <a:gd name="T13" fmla="*/ 224 h 58"/>
                  <a:gd name="T14" fmla="*/ 688 w 174"/>
                  <a:gd name="T15" fmla="*/ 216 h 58"/>
                  <a:gd name="T16" fmla="*/ 688 w 174"/>
                  <a:gd name="T17" fmla="*/ 43 h 5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58">
                    <a:moveTo>
                      <a:pt x="174" y="11"/>
                    </a:moveTo>
                    <a:cubicBezTo>
                      <a:pt x="171" y="10"/>
                      <a:pt x="167" y="8"/>
                      <a:pt x="163" y="7"/>
                    </a:cubicBezTo>
                    <a:cubicBezTo>
                      <a:pt x="147" y="2"/>
                      <a:pt x="129" y="0"/>
                      <a:pt x="111" y="4"/>
                    </a:cubicBezTo>
                    <a:cubicBezTo>
                      <a:pt x="93" y="8"/>
                      <a:pt x="61" y="11"/>
                      <a:pt x="41" y="14"/>
                    </a:cubicBezTo>
                    <a:cubicBezTo>
                      <a:pt x="21" y="16"/>
                      <a:pt x="5" y="22"/>
                      <a:pt x="3" y="28"/>
                    </a:cubicBezTo>
                    <a:cubicBezTo>
                      <a:pt x="0" y="38"/>
                      <a:pt x="16" y="47"/>
                      <a:pt x="41" y="50"/>
                    </a:cubicBezTo>
                    <a:cubicBezTo>
                      <a:pt x="67" y="54"/>
                      <a:pt x="93" y="57"/>
                      <a:pt x="123" y="56"/>
                    </a:cubicBezTo>
                    <a:cubicBezTo>
                      <a:pt x="149" y="55"/>
                      <a:pt x="163" y="58"/>
                      <a:pt x="174" y="54"/>
                    </a:cubicBezTo>
                    <a:lnTo>
                      <a:pt x="174" y="11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2" name="Freeform 715">
                <a:extLst>
                  <a:ext uri="{FF2B5EF4-FFF2-40B4-BE49-F238E27FC236}">
                    <a16:creationId xmlns:a16="http://schemas.microsoft.com/office/drawing/2014/main" id="{8247DDCB-87A1-4053-70A0-17545C29AA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4" y="1043"/>
                <a:ext cx="198" cy="57"/>
              </a:xfrm>
              <a:custGeom>
                <a:avLst/>
                <a:gdLst>
                  <a:gd name="T0" fmla="*/ 43 w 125"/>
                  <a:gd name="T1" fmla="*/ 111 h 36"/>
                  <a:gd name="T2" fmla="*/ 81 w 125"/>
                  <a:gd name="T3" fmla="*/ 55 h 36"/>
                  <a:gd name="T4" fmla="*/ 185 w 125"/>
                  <a:gd name="T5" fmla="*/ 40 h 36"/>
                  <a:gd name="T6" fmla="*/ 497 w 125"/>
                  <a:gd name="T7" fmla="*/ 0 h 36"/>
                  <a:gd name="T8" fmla="*/ 361 w 125"/>
                  <a:gd name="T9" fmla="*/ 48 h 36"/>
                  <a:gd name="T10" fmla="*/ 176 w 125"/>
                  <a:gd name="T11" fmla="*/ 73 h 36"/>
                  <a:gd name="T12" fmla="*/ 143 w 125"/>
                  <a:gd name="T13" fmla="*/ 90 h 36"/>
                  <a:gd name="T14" fmla="*/ 136 w 125"/>
                  <a:gd name="T15" fmla="*/ 128 h 36"/>
                  <a:gd name="T16" fmla="*/ 81 w 125"/>
                  <a:gd name="T17" fmla="*/ 124 h 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5" h="36">
                    <a:moveTo>
                      <a:pt x="11" y="28"/>
                    </a:moveTo>
                    <a:cubicBezTo>
                      <a:pt x="0" y="25"/>
                      <a:pt x="17" y="15"/>
                      <a:pt x="20" y="14"/>
                    </a:cubicBezTo>
                    <a:cubicBezTo>
                      <a:pt x="28" y="11"/>
                      <a:pt x="38" y="11"/>
                      <a:pt x="47" y="10"/>
                    </a:cubicBezTo>
                    <a:cubicBezTo>
                      <a:pt x="72" y="8"/>
                      <a:pt x="101" y="9"/>
                      <a:pt x="125" y="0"/>
                    </a:cubicBezTo>
                    <a:cubicBezTo>
                      <a:pt x="114" y="4"/>
                      <a:pt x="103" y="9"/>
                      <a:pt x="91" y="12"/>
                    </a:cubicBezTo>
                    <a:cubicBezTo>
                      <a:pt x="76" y="14"/>
                      <a:pt x="59" y="13"/>
                      <a:pt x="44" y="18"/>
                    </a:cubicBezTo>
                    <a:cubicBezTo>
                      <a:pt x="41" y="19"/>
                      <a:pt x="38" y="20"/>
                      <a:pt x="36" y="23"/>
                    </a:cubicBezTo>
                    <a:cubicBezTo>
                      <a:pt x="35" y="26"/>
                      <a:pt x="36" y="30"/>
                      <a:pt x="34" y="32"/>
                    </a:cubicBezTo>
                    <a:cubicBezTo>
                      <a:pt x="31" y="36"/>
                      <a:pt x="24" y="34"/>
                      <a:pt x="20" y="31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3" name="Freeform 716">
                <a:extLst>
                  <a:ext uri="{FF2B5EF4-FFF2-40B4-BE49-F238E27FC236}">
                    <a16:creationId xmlns:a16="http://schemas.microsoft.com/office/drawing/2014/main" id="{38197BD3-BBAA-E7D9-2E58-AD60C9A367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55" y="1072"/>
                <a:ext cx="141" cy="37"/>
              </a:xfrm>
              <a:custGeom>
                <a:avLst/>
                <a:gdLst>
                  <a:gd name="T0" fmla="*/ 40 w 89"/>
                  <a:gd name="T1" fmla="*/ 80 h 24"/>
                  <a:gd name="T2" fmla="*/ 55 w 89"/>
                  <a:gd name="T3" fmla="*/ 76 h 24"/>
                  <a:gd name="T4" fmla="*/ 0 w 89"/>
                  <a:gd name="T5" fmla="*/ 76 h 24"/>
                  <a:gd name="T6" fmla="*/ 40 w 89"/>
                  <a:gd name="T7" fmla="*/ 80 h 24"/>
                  <a:gd name="T8" fmla="*/ 253 w 89"/>
                  <a:gd name="T9" fmla="*/ 8 h 24"/>
                  <a:gd name="T10" fmla="*/ 155 w 89"/>
                  <a:gd name="T11" fmla="*/ 40 h 24"/>
                  <a:gd name="T12" fmla="*/ 124 w 89"/>
                  <a:gd name="T13" fmla="*/ 62 h 24"/>
                  <a:gd name="T14" fmla="*/ 55 w 89"/>
                  <a:gd name="T15" fmla="*/ 76 h 24"/>
                  <a:gd name="T16" fmla="*/ 353 w 89"/>
                  <a:gd name="T17" fmla="*/ 83 h 24"/>
                  <a:gd name="T18" fmla="*/ 353 w 89"/>
                  <a:gd name="T19" fmla="*/ 0 h 24"/>
                  <a:gd name="T20" fmla="*/ 253 w 89"/>
                  <a:gd name="T21" fmla="*/ 8 h 2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9" h="24">
                    <a:moveTo>
                      <a:pt x="10" y="22"/>
                    </a:moveTo>
                    <a:cubicBezTo>
                      <a:pt x="11" y="22"/>
                      <a:pt x="13" y="22"/>
                      <a:pt x="14" y="21"/>
                    </a:cubicBezTo>
                    <a:cubicBezTo>
                      <a:pt x="9" y="21"/>
                      <a:pt x="5" y="21"/>
                      <a:pt x="0" y="21"/>
                    </a:cubicBezTo>
                    <a:lnTo>
                      <a:pt x="10" y="22"/>
                    </a:lnTo>
                    <a:close/>
                    <a:moveTo>
                      <a:pt x="64" y="2"/>
                    </a:moveTo>
                    <a:cubicBezTo>
                      <a:pt x="70" y="13"/>
                      <a:pt x="44" y="9"/>
                      <a:pt x="39" y="11"/>
                    </a:cubicBezTo>
                    <a:cubicBezTo>
                      <a:pt x="36" y="13"/>
                      <a:pt x="34" y="16"/>
                      <a:pt x="31" y="17"/>
                    </a:cubicBezTo>
                    <a:cubicBezTo>
                      <a:pt x="27" y="20"/>
                      <a:pt x="20" y="21"/>
                      <a:pt x="14" y="21"/>
                    </a:cubicBezTo>
                    <a:cubicBezTo>
                      <a:pt x="39" y="22"/>
                      <a:pt x="65" y="24"/>
                      <a:pt x="89" y="23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1" y="1"/>
                      <a:pt x="74" y="3"/>
                      <a:pt x="64" y="2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4" name="Freeform 717">
                <a:extLst>
                  <a:ext uri="{FF2B5EF4-FFF2-40B4-BE49-F238E27FC236}">
                    <a16:creationId xmlns:a16="http://schemas.microsoft.com/office/drawing/2014/main" id="{4C8111C9-3870-094D-25ED-367D151A79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6" y="1065"/>
                <a:ext cx="43" cy="19"/>
              </a:xfrm>
              <a:custGeom>
                <a:avLst/>
                <a:gdLst>
                  <a:gd name="T0" fmla="*/ 94 w 27"/>
                  <a:gd name="T1" fmla="*/ 0 h 12"/>
                  <a:gd name="T2" fmla="*/ 35 w 27"/>
                  <a:gd name="T3" fmla="*/ 43 h 12"/>
                  <a:gd name="T4" fmla="*/ 108 w 27"/>
                  <a:gd name="T5" fmla="*/ 8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" h="12">
                    <a:moveTo>
                      <a:pt x="23" y="0"/>
                    </a:moveTo>
                    <a:cubicBezTo>
                      <a:pt x="19" y="0"/>
                      <a:pt x="0" y="7"/>
                      <a:pt x="9" y="11"/>
                    </a:cubicBezTo>
                    <a:cubicBezTo>
                      <a:pt x="13" y="12"/>
                      <a:pt x="22" y="3"/>
                      <a:pt x="27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5" name="Freeform 718">
                <a:extLst>
                  <a:ext uri="{FF2B5EF4-FFF2-40B4-BE49-F238E27FC236}">
                    <a16:creationId xmlns:a16="http://schemas.microsoft.com/office/drawing/2014/main" id="{2563A1F3-F319-A103-962E-24F7CCC8BE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5" y="1062"/>
                <a:ext cx="10" cy="6"/>
              </a:xfrm>
              <a:custGeom>
                <a:avLst/>
                <a:gdLst>
                  <a:gd name="T0" fmla="*/ 0 w 6"/>
                  <a:gd name="T1" fmla="*/ 5 h 4"/>
                  <a:gd name="T2" fmla="*/ 0 w 6"/>
                  <a:gd name="T3" fmla="*/ 14 h 4"/>
                  <a:gd name="T4" fmla="*/ 28 w 6"/>
                  <a:gd name="T5" fmla="*/ 0 h 4"/>
                  <a:gd name="T6" fmla="*/ 8 w 6"/>
                  <a:gd name="T7" fmla="*/ 0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1"/>
                    </a:moveTo>
                    <a:cubicBezTo>
                      <a:pt x="0" y="2"/>
                      <a:pt x="0" y="3"/>
                      <a:pt x="0" y="4"/>
                    </a:cubicBezTo>
                    <a:cubicBezTo>
                      <a:pt x="3" y="4"/>
                      <a:pt x="4" y="3"/>
                      <a:pt x="6" y="0"/>
                    </a:cubicBezTo>
                    <a:cubicBezTo>
                      <a:pt x="5" y="0"/>
                      <a:pt x="3" y="0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6" name="Oval 719">
                <a:extLst>
                  <a:ext uri="{FF2B5EF4-FFF2-40B4-BE49-F238E27FC236}">
                    <a16:creationId xmlns:a16="http://schemas.microsoft.com/office/drawing/2014/main" id="{B8202C9B-C2C4-6815-FF54-20D62529C9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5" y="1062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7" name="Oval 720">
                <a:extLst>
                  <a:ext uri="{FF2B5EF4-FFF2-40B4-BE49-F238E27FC236}">
                    <a16:creationId xmlns:a16="http://schemas.microsoft.com/office/drawing/2014/main" id="{9D28D998-65D5-7166-F6A4-F787E74DFA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7" y="1054"/>
                <a:ext cx="65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8" name="Oval 721">
                <a:extLst>
                  <a:ext uri="{FF2B5EF4-FFF2-40B4-BE49-F238E27FC236}">
                    <a16:creationId xmlns:a16="http://schemas.microsoft.com/office/drawing/2014/main" id="{8BFFA0E6-A2CF-DC81-5ED9-1CE0C1A3C0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2" y="1059"/>
                <a:ext cx="65" cy="3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09" name="Freeform 722">
                <a:extLst>
                  <a:ext uri="{FF2B5EF4-FFF2-40B4-BE49-F238E27FC236}">
                    <a16:creationId xmlns:a16="http://schemas.microsoft.com/office/drawing/2014/main" id="{34C90F78-5EA6-8FA1-842B-7B450FDB6C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1067"/>
                <a:ext cx="49" cy="25"/>
              </a:xfrm>
              <a:custGeom>
                <a:avLst/>
                <a:gdLst>
                  <a:gd name="T0" fmla="*/ 0 w 31"/>
                  <a:gd name="T1" fmla="*/ 39 h 16"/>
                  <a:gd name="T2" fmla="*/ 0 w 31"/>
                  <a:gd name="T3" fmla="*/ 47 h 16"/>
                  <a:gd name="T4" fmla="*/ 55 w 31"/>
                  <a:gd name="T5" fmla="*/ 61 h 16"/>
                  <a:gd name="T6" fmla="*/ 122 w 31"/>
                  <a:gd name="T7" fmla="*/ 27 h 16"/>
                  <a:gd name="T8" fmla="*/ 122 w 31"/>
                  <a:gd name="T9" fmla="*/ 20 h 16"/>
                  <a:gd name="T10" fmla="*/ 68 w 31"/>
                  <a:gd name="T11" fmla="*/ 0 h 16"/>
                  <a:gd name="T12" fmla="*/ 0 w 31"/>
                  <a:gd name="T13" fmla="*/ 39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9" y="16"/>
                      <a:pt x="14" y="16"/>
                    </a:cubicBezTo>
                    <a:cubicBezTo>
                      <a:pt x="24" y="16"/>
                      <a:pt x="31" y="12"/>
                      <a:pt x="31" y="7"/>
                    </a:cubicBezTo>
                    <a:cubicBezTo>
                      <a:pt x="31" y="6"/>
                      <a:pt x="31" y="5"/>
                      <a:pt x="31" y="5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8" y="0"/>
                      <a:pt x="0" y="5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0" name="Oval 723">
                <a:extLst>
                  <a:ext uri="{FF2B5EF4-FFF2-40B4-BE49-F238E27FC236}">
                    <a16:creationId xmlns:a16="http://schemas.microsoft.com/office/drawing/2014/main" id="{E9F06D37-8A49-C096-2303-908A5DCB1B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0" y="1067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1" name="Oval 724">
                <a:extLst>
                  <a:ext uri="{FF2B5EF4-FFF2-40B4-BE49-F238E27FC236}">
                    <a16:creationId xmlns:a16="http://schemas.microsoft.com/office/drawing/2014/main" id="{A378159F-9896-0D53-8916-A9B8682AA1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9" y="1067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2" name="Freeform 725">
                <a:extLst>
                  <a:ext uri="{FF2B5EF4-FFF2-40B4-BE49-F238E27FC236}">
                    <a16:creationId xmlns:a16="http://schemas.microsoft.com/office/drawing/2014/main" id="{6B00520C-D085-FD95-D4B7-9439E08A1D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4" y="1078"/>
                <a:ext cx="37" cy="17"/>
              </a:xfrm>
              <a:custGeom>
                <a:avLst/>
                <a:gdLst>
                  <a:gd name="T0" fmla="*/ 97 w 23"/>
                  <a:gd name="T1" fmla="*/ 0 h 11"/>
                  <a:gd name="T2" fmla="*/ 0 w 23"/>
                  <a:gd name="T3" fmla="*/ 29 h 11"/>
                  <a:gd name="T4" fmla="*/ 97 w 23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23" y="0"/>
                    </a:moveTo>
                    <a:cubicBezTo>
                      <a:pt x="20" y="9"/>
                      <a:pt x="8" y="11"/>
                      <a:pt x="0" y="8"/>
                    </a:cubicBezTo>
                    <a:cubicBezTo>
                      <a:pt x="6" y="8"/>
                      <a:pt x="17" y="7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3" name="Freeform 726">
                <a:extLst>
                  <a:ext uri="{FF2B5EF4-FFF2-40B4-BE49-F238E27FC236}">
                    <a16:creationId xmlns:a16="http://schemas.microsoft.com/office/drawing/2014/main" id="{173CE4AC-2D74-A9D4-495D-AE93F9F4BB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1030"/>
                <a:ext cx="275" cy="92"/>
              </a:xfrm>
              <a:custGeom>
                <a:avLst/>
                <a:gdLst>
                  <a:gd name="T0" fmla="*/ 688 w 174"/>
                  <a:gd name="T1" fmla="*/ 43 h 58"/>
                  <a:gd name="T2" fmla="*/ 645 w 174"/>
                  <a:gd name="T3" fmla="*/ 27 h 58"/>
                  <a:gd name="T4" fmla="*/ 438 w 174"/>
                  <a:gd name="T5" fmla="*/ 16 h 58"/>
                  <a:gd name="T6" fmla="*/ 163 w 174"/>
                  <a:gd name="T7" fmla="*/ 56 h 58"/>
                  <a:gd name="T8" fmla="*/ 13 w 174"/>
                  <a:gd name="T9" fmla="*/ 111 h 58"/>
                  <a:gd name="T10" fmla="*/ 163 w 174"/>
                  <a:gd name="T11" fmla="*/ 198 h 58"/>
                  <a:gd name="T12" fmla="*/ 485 w 174"/>
                  <a:gd name="T13" fmla="*/ 224 h 58"/>
                  <a:gd name="T14" fmla="*/ 688 w 174"/>
                  <a:gd name="T15" fmla="*/ 216 h 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74" h="58">
                    <a:moveTo>
                      <a:pt x="174" y="11"/>
                    </a:moveTo>
                    <a:cubicBezTo>
                      <a:pt x="171" y="10"/>
                      <a:pt x="167" y="8"/>
                      <a:pt x="163" y="7"/>
                    </a:cubicBezTo>
                    <a:cubicBezTo>
                      <a:pt x="147" y="2"/>
                      <a:pt x="129" y="0"/>
                      <a:pt x="111" y="4"/>
                    </a:cubicBezTo>
                    <a:cubicBezTo>
                      <a:pt x="93" y="8"/>
                      <a:pt x="61" y="11"/>
                      <a:pt x="41" y="14"/>
                    </a:cubicBezTo>
                    <a:cubicBezTo>
                      <a:pt x="21" y="16"/>
                      <a:pt x="5" y="22"/>
                      <a:pt x="3" y="28"/>
                    </a:cubicBezTo>
                    <a:cubicBezTo>
                      <a:pt x="0" y="38"/>
                      <a:pt x="16" y="47"/>
                      <a:pt x="41" y="50"/>
                    </a:cubicBezTo>
                    <a:cubicBezTo>
                      <a:pt x="67" y="54"/>
                      <a:pt x="93" y="57"/>
                      <a:pt x="123" y="56"/>
                    </a:cubicBezTo>
                    <a:cubicBezTo>
                      <a:pt x="149" y="55"/>
                      <a:pt x="163" y="58"/>
                      <a:pt x="174" y="54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4" name="Freeform 727">
                <a:extLst>
                  <a:ext uri="{FF2B5EF4-FFF2-40B4-BE49-F238E27FC236}">
                    <a16:creationId xmlns:a16="http://schemas.microsoft.com/office/drawing/2014/main" id="{FCA209F2-B8BB-ACD7-1EBA-70CDB90D3B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1016"/>
                <a:ext cx="471" cy="98"/>
              </a:xfrm>
              <a:custGeom>
                <a:avLst/>
                <a:gdLst>
                  <a:gd name="T0" fmla="*/ 5 w 297"/>
                  <a:gd name="T1" fmla="*/ 122 h 62"/>
                  <a:gd name="T2" fmla="*/ 206 w 297"/>
                  <a:gd name="T3" fmla="*/ 205 h 62"/>
                  <a:gd name="T4" fmla="*/ 701 w 297"/>
                  <a:gd name="T5" fmla="*/ 223 h 62"/>
                  <a:gd name="T6" fmla="*/ 1116 w 297"/>
                  <a:gd name="T7" fmla="*/ 212 h 62"/>
                  <a:gd name="T8" fmla="*/ 1185 w 297"/>
                  <a:gd name="T9" fmla="*/ 145 h 62"/>
                  <a:gd name="T10" fmla="*/ 993 w 297"/>
                  <a:gd name="T11" fmla="*/ 60 h 62"/>
                  <a:gd name="T12" fmla="*/ 598 w 297"/>
                  <a:gd name="T13" fmla="*/ 13 h 62"/>
                  <a:gd name="T14" fmla="*/ 287 w 297"/>
                  <a:gd name="T15" fmla="*/ 52 h 62"/>
                  <a:gd name="T16" fmla="*/ 5 w 297"/>
                  <a:gd name="T17" fmla="*/ 122 h 6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7" h="62">
                    <a:moveTo>
                      <a:pt x="1" y="31"/>
                    </a:moveTo>
                    <a:cubicBezTo>
                      <a:pt x="0" y="46"/>
                      <a:pt x="30" y="51"/>
                      <a:pt x="52" y="52"/>
                    </a:cubicBezTo>
                    <a:cubicBezTo>
                      <a:pt x="75" y="54"/>
                      <a:pt x="125" y="52"/>
                      <a:pt x="176" y="56"/>
                    </a:cubicBezTo>
                    <a:cubicBezTo>
                      <a:pt x="226" y="60"/>
                      <a:pt x="264" y="62"/>
                      <a:pt x="280" y="54"/>
                    </a:cubicBezTo>
                    <a:cubicBezTo>
                      <a:pt x="296" y="46"/>
                      <a:pt x="297" y="41"/>
                      <a:pt x="297" y="37"/>
                    </a:cubicBezTo>
                    <a:cubicBezTo>
                      <a:pt x="297" y="32"/>
                      <a:pt x="283" y="21"/>
                      <a:pt x="249" y="15"/>
                    </a:cubicBezTo>
                    <a:cubicBezTo>
                      <a:pt x="216" y="9"/>
                      <a:pt x="160" y="0"/>
                      <a:pt x="150" y="3"/>
                    </a:cubicBezTo>
                    <a:cubicBezTo>
                      <a:pt x="139" y="5"/>
                      <a:pt x="100" y="10"/>
                      <a:pt x="72" y="13"/>
                    </a:cubicBezTo>
                    <a:cubicBezTo>
                      <a:pt x="45" y="16"/>
                      <a:pt x="2" y="20"/>
                      <a:pt x="1" y="31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5" name="Freeform 728">
                <a:extLst>
                  <a:ext uri="{FF2B5EF4-FFF2-40B4-BE49-F238E27FC236}">
                    <a16:creationId xmlns:a16="http://schemas.microsoft.com/office/drawing/2014/main" id="{2A253575-2CBC-6FF9-20D6-9218DEFD5B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0" y="1030"/>
                <a:ext cx="269" cy="57"/>
              </a:xfrm>
              <a:custGeom>
                <a:avLst/>
                <a:gdLst>
                  <a:gd name="T0" fmla="*/ 14 w 170"/>
                  <a:gd name="T1" fmla="*/ 100 h 36"/>
                  <a:gd name="T2" fmla="*/ 171 w 170"/>
                  <a:gd name="T3" fmla="*/ 60 h 36"/>
                  <a:gd name="T4" fmla="*/ 345 w 170"/>
                  <a:gd name="T5" fmla="*/ 40 h 36"/>
                  <a:gd name="T6" fmla="*/ 495 w 170"/>
                  <a:gd name="T7" fmla="*/ 16 h 36"/>
                  <a:gd name="T8" fmla="*/ 566 w 170"/>
                  <a:gd name="T9" fmla="*/ 5 h 36"/>
                  <a:gd name="T10" fmla="*/ 674 w 170"/>
                  <a:gd name="T11" fmla="*/ 16 h 36"/>
                  <a:gd name="T12" fmla="*/ 503 w 170"/>
                  <a:gd name="T13" fmla="*/ 25 h 36"/>
                  <a:gd name="T14" fmla="*/ 297 w 170"/>
                  <a:gd name="T15" fmla="*/ 76 h 36"/>
                  <a:gd name="T16" fmla="*/ 111 w 170"/>
                  <a:gd name="T17" fmla="*/ 108 h 36"/>
                  <a:gd name="T18" fmla="*/ 43 w 170"/>
                  <a:gd name="T19" fmla="*/ 111 h 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70" h="36">
                    <a:moveTo>
                      <a:pt x="4" y="25"/>
                    </a:moveTo>
                    <a:cubicBezTo>
                      <a:pt x="0" y="17"/>
                      <a:pt x="38" y="15"/>
                      <a:pt x="43" y="15"/>
                    </a:cubicBezTo>
                    <a:cubicBezTo>
                      <a:pt x="57" y="13"/>
                      <a:pt x="72" y="11"/>
                      <a:pt x="87" y="10"/>
                    </a:cubicBezTo>
                    <a:cubicBezTo>
                      <a:pt x="99" y="9"/>
                      <a:pt x="112" y="7"/>
                      <a:pt x="125" y="4"/>
                    </a:cubicBezTo>
                    <a:cubicBezTo>
                      <a:pt x="131" y="3"/>
                      <a:pt x="137" y="2"/>
                      <a:pt x="143" y="1"/>
                    </a:cubicBezTo>
                    <a:cubicBezTo>
                      <a:pt x="153" y="0"/>
                      <a:pt x="161" y="3"/>
                      <a:pt x="170" y="4"/>
                    </a:cubicBezTo>
                    <a:cubicBezTo>
                      <a:pt x="156" y="0"/>
                      <a:pt x="141" y="4"/>
                      <a:pt x="127" y="6"/>
                    </a:cubicBezTo>
                    <a:cubicBezTo>
                      <a:pt x="110" y="9"/>
                      <a:pt x="93" y="15"/>
                      <a:pt x="75" y="19"/>
                    </a:cubicBezTo>
                    <a:cubicBezTo>
                      <a:pt x="60" y="23"/>
                      <a:pt x="41" y="19"/>
                      <a:pt x="28" y="27"/>
                    </a:cubicBezTo>
                    <a:cubicBezTo>
                      <a:pt x="23" y="29"/>
                      <a:pt x="15" y="36"/>
                      <a:pt x="11" y="28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6" name="Freeform 729">
                <a:extLst>
                  <a:ext uri="{FF2B5EF4-FFF2-40B4-BE49-F238E27FC236}">
                    <a16:creationId xmlns:a16="http://schemas.microsoft.com/office/drawing/2014/main" id="{E8EEAB97-4FAD-9F74-D175-2D5927D55B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8" y="1057"/>
                <a:ext cx="212" cy="49"/>
              </a:xfrm>
              <a:custGeom>
                <a:avLst/>
                <a:gdLst>
                  <a:gd name="T0" fmla="*/ 0 w 134"/>
                  <a:gd name="T1" fmla="*/ 81 h 31"/>
                  <a:gd name="T2" fmla="*/ 429 w 134"/>
                  <a:gd name="T3" fmla="*/ 103 h 31"/>
                  <a:gd name="T4" fmla="*/ 516 w 134"/>
                  <a:gd name="T5" fmla="*/ 63 h 31"/>
                  <a:gd name="T6" fmla="*/ 413 w 134"/>
                  <a:gd name="T7" fmla="*/ 0 h 31"/>
                  <a:gd name="T8" fmla="*/ 321 w 134"/>
                  <a:gd name="T9" fmla="*/ 74 h 3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4" h="31">
                    <a:moveTo>
                      <a:pt x="0" y="20"/>
                    </a:moveTo>
                    <a:cubicBezTo>
                      <a:pt x="35" y="21"/>
                      <a:pt x="72" y="31"/>
                      <a:pt x="108" y="26"/>
                    </a:cubicBezTo>
                    <a:cubicBezTo>
                      <a:pt x="114" y="26"/>
                      <a:pt x="128" y="23"/>
                      <a:pt x="130" y="16"/>
                    </a:cubicBezTo>
                    <a:cubicBezTo>
                      <a:pt x="134" y="3"/>
                      <a:pt x="112" y="1"/>
                      <a:pt x="104" y="0"/>
                    </a:cubicBezTo>
                    <a:cubicBezTo>
                      <a:pt x="126" y="15"/>
                      <a:pt x="85" y="16"/>
                      <a:pt x="81" y="19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7" name="Freeform 730">
                <a:extLst>
                  <a:ext uri="{FF2B5EF4-FFF2-40B4-BE49-F238E27FC236}">
                    <a16:creationId xmlns:a16="http://schemas.microsoft.com/office/drawing/2014/main" id="{8E820F42-CBDC-C4B8-E11B-F5BE366989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" y="1051"/>
                <a:ext cx="73" cy="13"/>
              </a:xfrm>
              <a:custGeom>
                <a:avLst/>
                <a:gdLst>
                  <a:gd name="T0" fmla="*/ 0 w 46"/>
                  <a:gd name="T1" fmla="*/ 29 h 8"/>
                  <a:gd name="T2" fmla="*/ 184 w 46"/>
                  <a:gd name="T3" fmla="*/ 0 h 8"/>
                  <a:gd name="T4" fmla="*/ 108 w 46"/>
                  <a:gd name="T5" fmla="*/ 26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8">
                    <a:moveTo>
                      <a:pt x="0" y="7"/>
                    </a:moveTo>
                    <a:cubicBezTo>
                      <a:pt x="13" y="0"/>
                      <a:pt x="32" y="2"/>
                      <a:pt x="46" y="0"/>
                    </a:cubicBezTo>
                    <a:cubicBezTo>
                      <a:pt x="42" y="5"/>
                      <a:pt x="33" y="8"/>
                      <a:pt x="27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8" name="Oval 731">
                <a:extLst>
                  <a:ext uri="{FF2B5EF4-FFF2-40B4-BE49-F238E27FC236}">
                    <a16:creationId xmlns:a16="http://schemas.microsoft.com/office/drawing/2014/main" id="{9E2C4411-F6CF-2E7F-63C2-1067BEC35F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7" y="1048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19" name="Oval 732">
                <a:extLst>
                  <a:ext uri="{FF2B5EF4-FFF2-40B4-BE49-F238E27FC236}">
                    <a16:creationId xmlns:a16="http://schemas.microsoft.com/office/drawing/2014/main" id="{8B41E17D-6918-9616-7017-517C5FF22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1" y="1040"/>
                <a:ext cx="65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0" name="Oval 733">
                <a:extLst>
                  <a:ext uri="{FF2B5EF4-FFF2-40B4-BE49-F238E27FC236}">
                    <a16:creationId xmlns:a16="http://schemas.microsoft.com/office/drawing/2014/main" id="{5BA3D860-5E16-1B9F-7A01-24E9993D73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1045"/>
                <a:ext cx="65" cy="3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1" name="Freeform 734">
                <a:extLst>
                  <a:ext uri="{FF2B5EF4-FFF2-40B4-BE49-F238E27FC236}">
                    <a16:creationId xmlns:a16="http://schemas.microsoft.com/office/drawing/2014/main" id="{0BB5A1F6-A68F-71E9-BD24-ECB46C8D88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5" y="1053"/>
                <a:ext cx="49" cy="25"/>
              </a:xfrm>
              <a:custGeom>
                <a:avLst/>
                <a:gdLst>
                  <a:gd name="T0" fmla="*/ 0 w 31"/>
                  <a:gd name="T1" fmla="*/ 39 h 16"/>
                  <a:gd name="T2" fmla="*/ 0 w 31"/>
                  <a:gd name="T3" fmla="*/ 47 h 16"/>
                  <a:gd name="T4" fmla="*/ 55 w 31"/>
                  <a:gd name="T5" fmla="*/ 61 h 16"/>
                  <a:gd name="T6" fmla="*/ 122 w 31"/>
                  <a:gd name="T7" fmla="*/ 27 h 16"/>
                  <a:gd name="T8" fmla="*/ 117 w 31"/>
                  <a:gd name="T9" fmla="*/ 20 h 16"/>
                  <a:gd name="T10" fmla="*/ 63 w 31"/>
                  <a:gd name="T11" fmla="*/ 0 h 16"/>
                  <a:gd name="T12" fmla="*/ 0 w 31"/>
                  <a:gd name="T13" fmla="*/ 39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8" y="16"/>
                      <a:pt x="14" y="16"/>
                    </a:cubicBezTo>
                    <a:cubicBezTo>
                      <a:pt x="23" y="16"/>
                      <a:pt x="31" y="12"/>
                      <a:pt x="31" y="7"/>
                    </a:cubicBezTo>
                    <a:cubicBezTo>
                      <a:pt x="31" y="6"/>
                      <a:pt x="31" y="5"/>
                      <a:pt x="30" y="5"/>
                    </a:cubicBezTo>
                    <a:cubicBezTo>
                      <a:pt x="27" y="2"/>
                      <a:pt x="22" y="0"/>
                      <a:pt x="16" y="0"/>
                    </a:cubicBezTo>
                    <a:cubicBezTo>
                      <a:pt x="7" y="0"/>
                      <a:pt x="0" y="5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2" name="Oval 735">
                <a:extLst>
                  <a:ext uri="{FF2B5EF4-FFF2-40B4-BE49-F238E27FC236}">
                    <a16:creationId xmlns:a16="http://schemas.microsoft.com/office/drawing/2014/main" id="{983BE088-BBBE-69A1-6454-FF85EC411F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1" y="1053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3" name="Oval 736">
                <a:extLst>
                  <a:ext uri="{FF2B5EF4-FFF2-40B4-BE49-F238E27FC236}">
                    <a16:creationId xmlns:a16="http://schemas.microsoft.com/office/drawing/2014/main" id="{8908AACE-CAD2-AC26-7479-C3B21C6A89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" y="105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4" name="Freeform 737">
                <a:extLst>
                  <a:ext uri="{FF2B5EF4-FFF2-40B4-BE49-F238E27FC236}">
                    <a16:creationId xmlns:a16="http://schemas.microsoft.com/office/drawing/2014/main" id="{4688EF45-B298-BF72-B19C-AE4609598E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8" y="1065"/>
                <a:ext cx="36" cy="16"/>
              </a:xfrm>
              <a:custGeom>
                <a:avLst/>
                <a:gdLst>
                  <a:gd name="T0" fmla="*/ 88 w 23"/>
                  <a:gd name="T1" fmla="*/ 0 h 10"/>
                  <a:gd name="T2" fmla="*/ 0 w 23"/>
                  <a:gd name="T3" fmla="*/ 29 h 10"/>
                  <a:gd name="T4" fmla="*/ 88 w 23"/>
                  <a:gd name="T5" fmla="*/ 0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19" y="8"/>
                      <a:pt x="8" y="10"/>
                      <a:pt x="0" y="7"/>
                    </a:cubicBezTo>
                    <a:cubicBezTo>
                      <a:pt x="6" y="7"/>
                      <a:pt x="17" y="6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5" name="Freeform 738">
                <a:extLst>
                  <a:ext uri="{FF2B5EF4-FFF2-40B4-BE49-F238E27FC236}">
                    <a16:creationId xmlns:a16="http://schemas.microsoft.com/office/drawing/2014/main" id="{D01D6E6E-87D2-2F28-E02B-A30766313D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1016"/>
                <a:ext cx="471" cy="98"/>
              </a:xfrm>
              <a:custGeom>
                <a:avLst/>
                <a:gdLst>
                  <a:gd name="T0" fmla="*/ 5 w 297"/>
                  <a:gd name="T1" fmla="*/ 122 h 62"/>
                  <a:gd name="T2" fmla="*/ 206 w 297"/>
                  <a:gd name="T3" fmla="*/ 205 h 62"/>
                  <a:gd name="T4" fmla="*/ 701 w 297"/>
                  <a:gd name="T5" fmla="*/ 223 h 62"/>
                  <a:gd name="T6" fmla="*/ 1116 w 297"/>
                  <a:gd name="T7" fmla="*/ 212 h 62"/>
                  <a:gd name="T8" fmla="*/ 1185 w 297"/>
                  <a:gd name="T9" fmla="*/ 145 h 62"/>
                  <a:gd name="T10" fmla="*/ 993 w 297"/>
                  <a:gd name="T11" fmla="*/ 60 h 62"/>
                  <a:gd name="T12" fmla="*/ 598 w 297"/>
                  <a:gd name="T13" fmla="*/ 13 h 62"/>
                  <a:gd name="T14" fmla="*/ 287 w 297"/>
                  <a:gd name="T15" fmla="*/ 52 h 62"/>
                  <a:gd name="T16" fmla="*/ 5 w 297"/>
                  <a:gd name="T17" fmla="*/ 122 h 6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7" h="62">
                    <a:moveTo>
                      <a:pt x="1" y="31"/>
                    </a:moveTo>
                    <a:cubicBezTo>
                      <a:pt x="0" y="46"/>
                      <a:pt x="30" y="51"/>
                      <a:pt x="52" y="52"/>
                    </a:cubicBezTo>
                    <a:cubicBezTo>
                      <a:pt x="75" y="54"/>
                      <a:pt x="125" y="52"/>
                      <a:pt x="176" y="56"/>
                    </a:cubicBezTo>
                    <a:cubicBezTo>
                      <a:pt x="226" y="60"/>
                      <a:pt x="264" y="62"/>
                      <a:pt x="280" y="54"/>
                    </a:cubicBezTo>
                    <a:cubicBezTo>
                      <a:pt x="296" y="46"/>
                      <a:pt x="297" y="41"/>
                      <a:pt x="297" y="37"/>
                    </a:cubicBezTo>
                    <a:cubicBezTo>
                      <a:pt x="297" y="32"/>
                      <a:pt x="283" y="21"/>
                      <a:pt x="249" y="15"/>
                    </a:cubicBezTo>
                    <a:cubicBezTo>
                      <a:pt x="216" y="9"/>
                      <a:pt x="160" y="0"/>
                      <a:pt x="150" y="3"/>
                    </a:cubicBezTo>
                    <a:cubicBezTo>
                      <a:pt x="139" y="5"/>
                      <a:pt x="100" y="10"/>
                      <a:pt x="72" y="13"/>
                    </a:cubicBezTo>
                    <a:cubicBezTo>
                      <a:pt x="45" y="16"/>
                      <a:pt x="2" y="20"/>
                      <a:pt x="1" y="3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6" name="Freeform 739">
                <a:extLst>
                  <a:ext uri="{FF2B5EF4-FFF2-40B4-BE49-F238E27FC236}">
                    <a16:creationId xmlns:a16="http://schemas.microsoft.com/office/drawing/2014/main" id="{190F4480-C829-DBEB-454A-ED967AA60F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0" y="1016"/>
                <a:ext cx="418" cy="125"/>
              </a:xfrm>
              <a:custGeom>
                <a:avLst/>
                <a:gdLst>
                  <a:gd name="T0" fmla="*/ 0 w 264"/>
                  <a:gd name="T1" fmla="*/ 155 h 79"/>
                  <a:gd name="T2" fmla="*/ 130 w 264"/>
                  <a:gd name="T3" fmla="*/ 233 h 79"/>
                  <a:gd name="T4" fmla="*/ 557 w 264"/>
                  <a:gd name="T5" fmla="*/ 291 h 79"/>
                  <a:gd name="T6" fmla="*/ 996 w 264"/>
                  <a:gd name="T7" fmla="*/ 258 h 79"/>
                  <a:gd name="T8" fmla="*/ 980 w 264"/>
                  <a:gd name="T9" fmla="*/ 82 h 79"/>
                  <a:gd name="T10" fmla="*/ 730 w 264"/>
                  <a:gd name="T11" fmla="*/ 21 h 79"/>
                  <a:gd name="T12" fmla="*/ 413 w 264"/>
                  <a:gd name="T13" fmla="*/ 55 h 79"/>
                  <a:gd name="T14" fmla="*/ 103 w 264"/>
                  <a:gd name="T15" fmla="*/ 87 h 79"/>
                  <a:gd name="T16" fmla="*/ 0 w 264"/>
                  <a:gd name="T17" fmla="*/ 155 h 7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4" h="79">
                    <a:moveTo>
                      <a:pt x="0" y="39"/>
                    </a:moveTo>
                    <a:cubicBezTo>
                      <a:pt x="0" y="54"/>
                      <a:pt x="5" y="57"/>
                      <a:pt x="33" y="59"/>
                    </a:cubicBezTo>
                    <a:cubicBezTo>
                      <a:pt x="60" y="61"/>
                      <a:pt x="86" y="71"/>
                      <a:pt x="140" y="73"/>
                    </a:cubicBezTo>
                    <a:cubicBezTo>
                      <a:pt x="195" y="75"/>
                      <a:pt x="238" y="79"/>
                      <a:pt x="251" y="65"/>
                    </a:cubicBezTo>
                    <a:cubicBezTo>
                      <a:pt x="264" y="51"/>
                      <a:pt x="259" y="28"/>
                      <a:pt x="247" y="21"/>
                    </a:cubicBezTo>
                    <a:cubicBezTo>
                      <a:pt x="235" y="14"/>
                      <a:pt x="215" y="0"/>
                      <a:pt x="184" y="5"/>
                    </a:cubicBezTo>
                    <a:cubicBezTo>
                      <a:pt x="153" y="9"/>
                      <a:pt x="140" y="10"/>
                      <a:pt x="104" y="14"/>
                    </a:cubicBezTo>
                    <a:cubicBezTo>
                      <a:pt x="70" y="17"/>
                      <a:pt x="43" y="20"/>
                      <a:pt x="26" y="22"/>
                    </a:cubicBezTo>
                    <a:cubicBezTo>
                      <a:pt x="9" y="25"/>
                      <a:pt x="0" y="27"/>
                      <a:pt x="0" y="39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7" name="Freeform 740">
                <a:extLst>
                  <a:ext uri="{FF2B5EF4-FFF2-40B4-BE49-F238E27FC236}">
                    <a16:creationId xmlns:a16="http://schemas.microsoft.com/office/drawing/2014/main" id="{F5C417BF-C0D6-8ECF-CE4D-0AA7663EA9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1019"/>
                <a:ext cx="347" cy="70"/>
              </a:xfrm>
              <a:custGeom>
                <a:avLst/>
                <a:gdLst>
                  <a:gd name="T0" fmla="*/ 33 w 219"/>
                  <a:gd name="T1" fmla="*/ 177 h 44"/>
                  <a:gd name="T2" fmla="*/ 163 w 219"/>
                  <a:gd name="T3" fmla="*/ 102 h 44"/>
                  <a:gd name="T4" fmla="*/ 390 w 219"/>
                  <a:gd name="T5" fmla="*/ 76 h 44"/>
                  <a:gd name="T6" fmla="*/ 653 w 219"/>
                  <a:gd name="T7" fmla="*/ 48 h 44"/>
                  <a:gd name="T8" fmla="*/ 871 w 219"/>
                  <a:gd name="T9" fmla="*/ 73 h 44"/>
                  <a:gd name="T10" fmla="*/ 776 w 219"/>
                  <a:gd name="T11" fmla="*/ 60 h 44"/>
                  <a:gd name="T12" fmla="*/ 673 w 219"/>
                  <a:gd name="T13" fmla="*/ 84 h 44"/>
                  <a:gd name="T14" fmla="*/ 580 w 219"/>
                  <a:gd name="T15" fmla="*/ 76 h 44"/>
                  <a:gd name="T16" fmla="*/ 464 w 219"/>
                  <a:gd name="T17" fmla="*/ 94 h 44"/>
                  <a:gd name="T18" fmla="*/ 339 w 219"/>
                  <a:gd name="T19" fmla="*/ 137 h 44"/>
                  <a:gd name="T20" fmla="*/ 215 w 219"/>
                  <a:gd name="T21" fmla="*/ 129 h 44"/>
                  <a:gd name="T22" fmla="*/ 43 w 219"/>
                  <a:gd name="T23" fmla="*/ 172 h 4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9" h="44">
                    <a:moveTo>
                      <a:pt x="8" y="44"/>
                    </a:moveTo>
                    <a:cubicBezTo>
                      <a:pt x="0" y="23"/>
                      <a:pt x="28" y="26"/>
                      <a:pt x="41" y="25"/>
                    </a:cubicBezTo>
                    <a:cubicBezTo>
                      <a:pt x="60" y="24"/>
                      <a:pt x="79" y="22"/>
                      <a:pt x="98" y="19"/>
                    </a:cubicBezTo>
                    <a:cubicBezTo>
                      <a:pt x="120" y="17"/>
                      <a:pt x="142" y="13"/>
                      <a:pt x="164" y="12"/>
                    </a:cubicBezTo>
                    <a:cubicBezTo>
                      <a:pt x="180" y="11"/>
                      <a:pt x="209" y="0"/>
                      <a:pt x="219" y="18"/>
                    </a:cubicBezTo>
                    <a:cubicBezTo>
                      <a:pt x="211" y="17"/>
                      <a:pt x="204" y="15"/>
                      <a:pt x="195" y="15"/>
                    </a:cubicBezTo>
                    <a:cubicBezTo>
                      <a:pt x="186" y="15"/>
                      <a:pt x="178" y="20"/>
                      <a:pt x="169" y="21"/>
                    </a:cubicBezTo>
                    <a:cubicBezTo>
                      <a:pt x="162" y="22"/>
                      <a:pt x="153" y="19"/>
                      <a:pt x="146" y="19"/>
                    </a:cubicBezTo>
                    <a:cubicBezTo>
                      <a:pt x="136" y="19"/>
                      <a:pt x="127" y="20"/>
                      <a:pt x="117" y="23"/>
                    </a:cubicBezTo>
                    <a:cubicBezTo>
                      <a:pt x="107" y="27"/>
                      <a:pt x="97" y="32"/>
                      <a:pt x="85" y="34"/>
                    </a:cubicBezTo>
                    <a:cubicBezTo>
                      <a:pt x="75" y="36"/>
                      <a:pt x="64" y="32"/>
                      <a:pt x="54" y="32"/>
                    </a:cubicBezTo>
                    <a:cubicBezTo>
                      <a:pt x="40" y="32"/>
                      <a:pt x="15" y="27"/>
                      <a:pt x="11" y="43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8" name="Freeform 741">
                <a:extLst>
                  <a:ext uri="{FF2B5EF4-FFF2-40B4-BE49-F238E27FC236}">
                    <a16:creationId xmlns:a16="http://schemas.microsoft.com/office/drawing/2014/main" id="{5693976C-EC59-806C-6EE5-CE0D6460A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7" y="1060"/>
                <a:ext cx="197" cy="59"/>
              </a:xfrm>
              <a:custGeom>
                <a:avLst/>
                <a:gdLst>
                  <a:gd name="T0" fmla="*/ 0 w 124"/>
                  <a:gd name="T1" fmla="*/ 145 h 37"/>
                  <a:gd name="T2" fmla="*/ 365 w 124"/>
                  <a:gd name="T3" fmla="*/ 145 h 37"/>
                  <a:gd name="T4" fmla="*/ 470 w 124"/>
                  <a:gd name="T5" fmla="*/ 104 h 37"/>
                  <a:gd name="T6" fmla="*/ 415 w 124"/>
                  <a:gd name="T7" fmla="*/ 0 h 37"/>
                  <a:gd name="T8" fmla="*/ 408 w 124"/>
                  <a:gd name="T9" fmla="*/ 94 h 37"/>
                  <a:gd name="T10" fmla="*/ 308 w 124"/>
                  <a:gd name="T11" fmla="*/ 129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24" h="37">
                    <a:moveTo>
                      <a:pt x="0" y="36"/>
                    </a:moveTo>
                    <a:cubicBezTo>
                      <a:pt x="30" y="36"/>
                      <a:pt x="61" y="37"/>
                      <a:pt x="91" y="36"/>
                    </a:cubicBezTo>
                    <a:cubicBezTo>
                      <a:pt x="99" y="35"/>
                      <a:pt x="111" y="35"/>
                      <a:pt x="117" y="26"/>
                    </a:cubicBezTo>
                    <a:cubicBezTo>
                      <a:pt x="124" y="15"/>
                      <a:pt x="108" y="7"/>
                      <a:pt x="103" y="0"/>
                    </a:cubicBezTo>
                    <a:cubicBezTo>
                      <a:pt x="106" y="7"/>
                      <a:pt x="107" y="16"/>
                      <a:pt x="102" y="23"/>
                    </a:cubicBezTo>
                    <a:cubicBezTo>
                      <a:pt x="96" y="31"/>
                      <a:pt x="86" y="29"/>
                      <a:pt x="77" y="32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29" name="Freeform 742">
                <a:extLst>
                  <a:ext uri="{FF2B5EF4-FFF2-40B4-BE49-F238E27FC236}">
                    <a16:creationId xmlns:a16="http://schemas.microsoft.com/office/drawing/2014/main" id="{4C1BFD1C-550A-9788-5FE8-AFA658DF06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7" y="1056"/>
                <a:ext cx="37" cy="16"/>
              </a:xfrm>
              <a:custGeom>
                <a:avLst/>
                <a:gdLst>
                  <a:gd name="T0" fmla="*/ 8 w 23"/>
                  <a:gd name="T1" fmla="*/ 29 h 10"/>
                  <a:gd name="T2" fmla="*/ 88 w 23"/>
                  <a:gd name="T3" fmla="*/ 5 h 10"/>
                  <a:gd name="T4" fmla="*/ 0 w 23"/>
                  <a:gd name="T5" fmla="*/ 16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" y="7"/>
                    </a:moveTo>
                    <a:cubicBezTo>
                      <a:pt x="7" y="7"/>
                      <a:pt x="23" y="10"/>
                      <a:pt x="21" y="1"/>
                    </a:cubicBezTo>
                    <a:cubicBezTo>
                      <a:pt x="15" y="1"/>
                      <a:pt x="4" y="0"/>
                      <a:pt x="0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0" name="Freeform 743">
                <a:extLst>
                  <a:ext uri="{FF2B5EF4-FFF2-40B4-BE49-F238E27FC236}">
                    <a16:creationId xmlns:a16="http://schemas.microsoft.com/office/drawing/2014/main" id="{3B44CED8-7EC6-D172-A6E7-0065874A7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0" y="1053"/>
                <a:ext cx="10" cy="7"/>
              </a:xfrm>
              <a:custGeom>
                <a:avLst/>
                <a:gdLst>
                  <a:gd name="T0" fmla="*/ 0 w 6"/>
                  <a:gd name="T1" fmla="*/ 1 h 5"/>
                  <a:gd name="T2" fmla="*/ 28 w 6"/>
                  <a:gd name="T3" fmla="*/ 8 h 5"/>
                  <a:gd name="T4" fmla="*/ 22 w 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1" y="4"/>
                      <a:pt x="3" y="5"/>
                      <a:pt x="6" y="3"/>
                    </a:cubicBezTo>
                    <a:cubicBezTo>
                      <a:pt x="6" y="1"/>
                      <a:pt x="6" y="1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1" name="Oval 744">
                <a:extLst>
                  <a:ext uri="{FF2B5EF4-FFF2-40B4-BE49-F238E27FC236}">
                    <a16:creationId xmlns:a16="http://schemas.microsoft.com/office/drawing/2014/main" id="{23EBAA74-FB3B-A79A-0748-FE123AFEF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9" y="1064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2" name="Oval 745">
                <a:extLst>
                  <a:ext uri="{FF2B5EF4-FFF2-40B4-BE49-F238E27FC236}">
                    <a16:creationId xmlns:a16="http://schemas.microsoft.com/office/drawing/2014/main" id="{0BE92D7E-BA86-C440-E18B-F15EA7C422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1" y="1056"/>
                <a:ext cx="65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3" name="Oval 746">
                <a:extLst>
                  <a:ext uri="{FF2B5EF4-FFF2-40B4-BE49-F238E27FC236}">
                    <a16:creationId xmlns:a16="http://schemas.microsoft.com/office/drawing/2014/main" id="{AA3DF536-755A-0CB0-82D2-40593CD0E4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6" y="1060"/>
                <a:ext cx="65" cy="3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4" name="Freeform 747">
                <a:extLst>
                  <a:ext uri="{FF2B5EF4-FFF2-40B4-BE49-F238E27FC236}">
                    <a16:creationId xmlns:a16="http://schemas.microsoft.com/office/drawing/2014/main" id="{FB3B07D9-5F2A-2F1E-2E8E-66017E289E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" y="1068"/>
                <a:ext cx="49" cy="26"/>
              </a:xfrm>
              <a:custGeom>
                <a:avLst/>
                <a:gdLst>
                  <a:gd name="T0" fmla="*/ 0 w 31"/>
                  <a:gd name="T1" fmla="*/ 42 h 16"/>
                  <a:gd name="T2" fmla="*/ 0 w 31"/>
                  <a:gd name="T3" fmla="*/ 54 h 16"/>
                  <a:gd name="T4" fmla="*/ 55 w 31"/>
                  <a:gd name="T5" fmla="*/ 68 h 16"/>
                  <a:gd name="T6" fmla="*/ 122 w 31"/>
                  <a:gd name="T7" fmla="*/ 26 h 16"/>
                  <a:gd name="T8" fmla="*/ 122 w 31"/>
                  <a:gd name="T9" fmla="*/ 18 h 16"/>
                  <a:gd name="T10" fmla="*/ 68 w 31"/>
                  <a:gd name="T11" fmla="*/ 0 h 16"/>
                  <a:gd name="T12" fmla="*/ 0 w 31"/>
                  <a:gd name="T13" fmla="*/ 42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9" y="16"/>
                      <a:pt x="14" y="16"/>
                    </a:cubicBezTo>
                    <a:cubicBezTo>
                      <a:pt x="24" y="16"/>
                      <a:pt x="31" y="12"/>
                      <a:pt x="31" y="6"/>
                    </a:cubicBezTo>
                    <a:cubicBezTo>
                      <a:pt x="31" y="6"/>
                      <a:pt x="31" y="5"/>
                      <a:pt x="31" y="4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7" y="0"/>
                      <a:pt x="0" y="4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5" name="Oval 748">
                <a:extLst>
                  <a:ext uri="{FF2B5EF4-FFF2-40B4-BE49-F238E27FC236}">
                    <a16:creationId xmlns:a16="http://schemas.microsoft.com/office/drawing/2014/main" id="{1AF45A35-29BC-D033-E209-F9F8546F47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3" y="1068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6" name="Oval 749">
                <a:extLst>
                  <a:ext uri="{FF2B5EF4-FFF2-40B4-BE49-F238E27FC236}">
                    <a16:creationId xmlns:a16="http://schemas.microsoft.com/office/drawing/2014/main" id="{B7A9394D-DF5E-23FA-38FE-F07D9CB09F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3" y="1068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7" name="Freeform 750">
                <a:extLst>
                  <a:ext uri="{FF2B5EF4-FFF2-40B4-BE49-F238E27FC236}">
                    <a16:creationId xmlns:a16="http://schemas.microsoft.com/office/drawing/2014/main" id="{A3349E09-8EF7-AE99-C38E-1EB0EE4F0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8" y="1079"/>
                <a:ext cx="36" cy="16"/>
              </a:xfrm>
              <a:custGeom>
                <a:avLst/>
                <a:gdLst>
                  <a:gd name="T0" fmla="*/ 88 w 23"/>
                  <a:gd name="T1" fmla="*/ 0 h 10"/>
                  <a:gd name="T2" fmla="*/ 0 w 23"/>
                  <a:gd name="T3" fmla="*/ 34 h 10"/>
                  <a:gd name="T4" fmla="*/ 88 w 23"/>
                  <a:gd name="T5" fmla="*/ 0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20" y="9"/>
                      <a:pt x="8" y="10"/>
                      <a:pt x="0" y="8"/>
                    </a:cubicBezTo>
                    <a:cubicBezTo>
                      <a:pt x="6" y="8"/>
                      <a:pt x="17" y="6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8" name="Freeform 751">
                <a:extLst>
                  <a:ext uri="{FF2B5EF4-FFF2-40B4-BE49-F238E27FC236}">
                    <a16:creationId xmlns:a16="http://schemas.microsoft.com/office/drawing/2014/main" id="{77224548-580F-4C1A-6FC8-222A98F4D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0" y="1016"/>
                <a:ext cx="418" cy="125"/>
              </a:xfrm>
              <a:custGeom>
                <a:avLst/>
                <a:gdLst>
                  <a:gd name="T0" fmla="*/ 0 w 264"/>
                  <a:gd name="T1" fmla="*/ 155 h 79"/>
                  <a:gd name="T2" fmla="*/ 130 w 264"/>
                  <a:gd name="T3" fmla="*/ 233 h 79"/>
                  <a:gd name="T4" fmla="*/ 557 w 264"/>
                  <a:gd name="T5" fmla="*/ 291 h 79"/>
                  <a:gd name="T6" fmla="*/ 996 w 264"/>
                  <a:gd name="T7" fmla="*/ 258 h 79"/>
                  <a:gd name="T8" fmla="*/ 980 w 264"/>
                  <a:gd name="T9" fmla="*/ 82 h 79"/>
                  <a:gd name="T10" fmla="*/ 730 w 264"/>
                  <a:gd name="T11" fmla="*/ 21 h 79"/>
                  <a:gd name="T12" fmla="*/ 413 w 264"/>
                  <a:gd name="T13" fmla="*/ 55 h 79"/>
                  <a:gd name="T14" fmla="*/ 103 w 264"/>
                  <a:gd name="T15" fmla="*/ 87 h 79"/>
                  <a:gd name="T16" fmla="*/ 0 w 264"/>
                  <a:gd name="T17" fmla="*/ 155 h 7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4" h="79">
                    <a:moveTo>
                      <a:pt x="0" y="39"/>
                    </a:moveTo>
                    <a:cubicBezTo>
                      <a:pt x="0" y="54"/>
                      <a:pt x="5" y="57"/>
                      <a:pt x="33" y="59"/>
                    </a:cubicBezTo>
                    <a:cubicBezTo>
                      <a:pt x="60" y="61"/>
                      <a:pt x="86" y="71"/>
                      <a:pt x="140" y="73"/>
                    </a:cubicBezTo>
                    <a:cubicBezTo>
                      <a:pt x="195" y="75"/>
                      <a:pt x="238" y="79"/>
                      <a:pt x="251" y="65"/>
                    </a:cubicBezTo>
                    <a:cubicBezTo>
                      <a:pt x="264" y="51"/>
                      <a:pt x="259" y="28"/>
                      <a:pt x="247" y="21"/>
                    </a:cubicBezTo>
                    <a:cubicBezTo>
                      <a:pt x="235" y="14"/>
                      <a:pt x="215" y="0"/>
                      <a:pt x="184" y="5"/>
                    </a:cubicBezTo>
                    <a:cubicBezTo>
                      <a:pt x="153" y="9"/>
                      <a:pt x="140" y="10"/>
                      <a:pt x="104" y="14"/>
                    </a:cubicBezTo>
                    <a:cubicBezTo>
                      <a:pt x="70" y="17"/>
                      <a:pt x="43" y="20"/>
                      <a:pt x="26" y="22"/>
                    </a:cubicBezTo>
                    <a:cubicBezTo>
                      <a:pt x="9" y="25"/>
                      <a:pt x="0" y="27"/>
                      <a:pt x="0" y="39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39" name="Freeform 752">
                <a:extLst>
                  <a:ext uri="{FF2B5EF4-FFF2-40B4-BE49-F238E27FC236}">
                    <a16:creationId xmlns:a16="http://schemas.microsoft.com/office/drawing/2014/main" id="{5012844F-A6D8-C79E-92A6-28D87537D4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" y="1035"/>
                <a:ext cx="447" cy="106"/>
              </a:xfrm>
              <a:custGeom>
                <a:avLst/>
                <a:gdLst>
                  <a:gd name="T0" fmla="*/ 8 w 282"/>
                  <a:gd name="T1" fmla="*/ 87 h 67"/>
                  <a:gd name="T2" fmla="*/ 171 w 282"/>
                  <a:gd name="T3" fmla="*/ 190 h 67"/>
                  <a:gd name="T4" fmla="*/ 669 w 282"/>
                  <a:gd name="T5" fmla="*/ 253 h 67"/>
                  <a:gd name="T6" fmla="*/ 1060 w 282"/>
                  <a:gd name="T7" fmla="*/ 165 h 67"/>
                  <a:gd name="T8" fmla="*/ 1095 w 282"/>
                  <a:gd name="T9" fmla="*/ 47 h 67"/>
                  <a:gd name="T10" fmla="*/ 911 w 282"/>
                  <a:gd name="T11" fmla="*/ 13 h 67"/>
                  <a:gd name="T12" fmla="*/ 542 w 282"/>
                  <a:gd name="T13" fmla="*/ 55 h 67"/>
                  <a:gd name="T14" fmla="*/ 159 w 282"/>
                  <a:gd name="T15" fmla="*/ 40 h 67"/>
                  <a:gd name="T16" fmla="*/ 8 w 282"/>
                  <a:gd name="T17" fmla="*/ 87 h 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2" h="67">
                    <a:moveTo>
                      <a:pt x="2" y="22"/>
                    </a:moveTo>
                    <a:cubicBezTo>
                      <a:pt x="0" y="36"/>
                      <a:pt x="14" y="40"/>
                      <a:pt x="43" y="48"/>
                    </a:cubicBezTo>
                    <a:cubicBezTo>
                      <a:pt x="73" y="55"/>
                      <a:pt x="116" y="67"/>
                      <a:pt x="168" y="64"/>
                    </a:cubicBezTo>
                    <a:cubicBezTo>
                      <a:pt x="220" y="61"/>
                      <a:pt x="255" y="51"/>
                      <a:pt x="266" y="42"/>
                    </a:cubicBezTo>
                    <a:cubicBezTo>
                      <a:pt x="276" y="33"/>
                      <a:pt x="282" y="21"/>
                      <a:pt x="275" y="12"/>
                    </a:cubicBezTo>
                    <a:cubicBezTo>
                      <a:pt x="267" y="4"/>
                      <a:pt x="259" y="0"/>
                      <a:pt x="229" y="3"/>
                    </a:cubicBezTo>
                    <a:cubicBezTo>
                      <a:pt x="199" y="7"/>
                      <a:pt x="161" y="11"/>
                      <a:pt x="136" y="14"/>
                    </a:cubicBezTo>
                    <a:cubicBezTo>
                      <a:pt x="111" y="17"/>
                      <a:pt x="57" y="14"/>
                      <a:pt x="40" y="10"/>
                    </a:cubicBezTo>
                    <a:cubicBezTo>
                      <a:pt x="22" y="7"/>
                      <a:pt x="5" y="8"/>
                      <a:pt x="2" y="22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0" name="Freeform 753">
                <a:extLst>
                  <a:ext uri="{FF2B5EF4-FFF2-40B4-BE49-F238E27FC236}">
                    <a16:creationId xmlns:a16="http://schemas.microsoft.com/office/drawing/2014/main" id="{02858A90-ED00-C672-B88D-1054B9EE18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" y="1056"/>
                <a:ext cx="303" cy="39"/>
              </a:xfrm>
              <a:custGeom>
                <a:avLst/>
                <a:gdLst>
                  <a:gd name="T0" fmla="*/ 13 w 191"/>
                  <a:gd name="T1" fmla="*/ 53 h 25"/>
                  <a:gd name="T2" fmla="*/ 48 w 191"/>
                  <a:gd name="T3" fmla="*/ 5 h 25"/>
                  <a:gd name="T4" fmla="*/ 136 w 191"/>
                  <a:gd name="T5" fmla="*/ 14 h 25"/>
                  <a:gd name="T6" fmla="*/ 327 w 191"/>
                  <a:gd name="T7" fmla="*/ 30 h 25"/>
                  <a:gd name="T8" fmla="*/ 519 w 191"/>
                  <a:gd name="T9" fmla="*/ 22 h 25"/>
                  <a:gd name="T10" fmla="*/ 642 w 191"/>
                  <a:gd name="T11" fmla="*/ 19 h 25"/>
                  <a:gd name="T12" fmla="*/ 763 w 191"/>
                  <a:gd name="T13" fmla="*/ 0 h 25"/>
                  <a:gd name="T14" fmla="*/ 503 w 191"/>
                  <a:gd name="T15" fmla="*/ 42 h 25"/>
                  <a:gd name="T16" fmla="*/ 252 w 191"/>
                  <a:gd name="T17" fmla="*/ 66 h 25"/>
                  <a:gd name="T18" fmla="*/ 90 w 191"/>
                  <a:gd name="T19" fmla="*/ 66 h 25"/>
                  <a:gd name="T20" fmla="*/ 13 w 191"/>
                  <a:gd name="T21" fmla="*/ 53 h 2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91" h="25">
                    <a:moveTo>
                      <a:pt x="3" y="14"/>
                    </a:moveTo>
                    <a:cubicBezTo>
                      <a:pt x="0" y="8"/>
                      <a:pt x="8" y="2"/>
                      <a:pt x="12" y="1"/>
                    </a:cubicBezTo>
                    <a:cubicBezTo>
                      <a:pt x="19" y="0"/>
                      <a:pt x="28" y="2"/>
                      <a:pt x="34" y="4"/>
                    </a:cubicBezTo>
                    <a:cubicBezTo>
                      <a:pt x="49" y="7"/>
                      <a:pt x="66" y="8"/>
                      <a:pt x="82" y="8"/>
                    </a:cubicBezTo>
                    <a:cubicBezTo>
                      <a:pt x="98" y="7"/>
                      <a:pt x="114" y="7"/>
                      <a:pt x="130" y="6"/>
                    </a:cubicBezTo>
                    <a:cubicBezTo>
                      <a:pt x="140" y="5"/>
                      <a:pt x="151" y="5"/>
                      <a:pt x="161" y="5"/>
                    </a:cubicBezTo>
                    <a:cubicBezTo>
                      <a:pt x="171" y="4"/>
                      <a:pt x="181" y="0"/>
                      <a:pt x="191" y="0"/>
                    </a:cubicBezTo>
                    <a:cubicBezTo>
                      <a:pt x="171" y="10"/>
                      <a:pt x="147" y="11"/>
                      <a:pt x="126" y="11"/>
                    </a:cubicBezTo>
                    <a:cubicBezTo>
                      <a:pt x="105" y="11"/>
                      <a:pt x="84" y="17"/>
                      <a:pt x="63" y="17"/>
                    </a:cubicBezTo>
                    <a:cubicBezTo>
                      <a:pt x="51" y="16"/>
                      <a:pt x="34" y="11"/>
                      <a:pt x="23" y="17"/>
                    </a:cubicBezTo>
                    <a:cubicBezTo>
                      <a:pt x="19" y="19"/>
                      <a:pt x="4" y="25"/>
                      <a:pt x="3" y="14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1" name="Freeform 754">
                <a:extLst>
                  <a:ext uri="{FF2B5EF4-FFF2-40B4-BE49-F238E27FC236}">
                    <a16:creationId xmlns:a16="http://schemas.microsoft.com/office/drawing/2014/main" id="{1AAAFF34-1F93-8D0A-CC07-3CE5A0B77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" y="1056"/>
                <a:ext cx="150" cy="64"/>
              </a:xfrm>
              <a:custGeom>
                <a:avLst/>
                <a:gdLst>
                  <a:gd name="T0" fmla="*/ 0 w 95"/>
                  <a:gd name="T1" fmla="*/ 156 h 41"/>
                  <a:gd name="T2" fmla="*/ 292 w 95"/>
                  <a:gd name="T3" fmla="*/ 103 h 41"/>
                  <a:gd name="T4" fmla="*/ 362 w 95"/>
                  <a:gd name="T5" fmla="*/ 30 h 41"/>
                  <a:gd name="T6" fmla="*/ 276 w 95"/>
                  <a:gd name="T7" fmla="*/ 5 h 41"/>
                  <a:gd name="T8" fmla="*/ 229 w 95"/>
                  <a:gd name="T9" fmla="*/ 83 h 4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5" h="41">
                    <a:moveTo>
                      <a:pt x="0" y="41"/>
                    </a:moveTo>
                    <a:cubicBezTo>
                      <a:pt x="25" y="38"/>
                      <a:pt x="51" y="36"/>
                      <a:pt x="74" y="27"/>
                    </a:cubicBezTo>
                    <a:cubicBezTo>
                      <a:pt x="81" y="24"/>
                      <a:pt x="95" y="18"/>
                      <a:pt x="92" y="8"/>
                    </a:cubicBezTo>
                    <a:cubicBezTo>
                      <a:pt x="90" y="0"/>
                      <a:pt x="77" y="1"/>
                      <a:pt x="70" y="1"/>
                    </a:cubicBezTo>
                    <a:cubicBezTo>
                      <a:pt x="81" y="9"/>
                      <a:pt x="65" y="19"/>
                      <a:pt x="58" y="22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2" name="Freeform 755">
                <a:extLst>
                  <a:ext uri="{FF2B5EF4-FFF2-40B4-BE49-F238E27FC236}">
                    <a16:creationId xmlns:a16="http://schemas.microsoft.com/office/drawing/2014/main" id="{30D02916-6670-DA4D-B1E1-239C7E327C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2" y="1045"/>
                <a:ext cx="41" cy="33"/>
              </a:xfrm>
              <a:custGeom>
                <a:avLst/>
                <a:gdLst>
                  <a:gd name="T0" fmla="*/ 8 w 26"/>
                  <a:gd name="T1" fmla="*/ 82 h 21"/>
                  <a:gd name="T2" fmla="*/ 103 w 26"/>
                  <a:gd name="T3" fmla="*/ 55 h 21"/>
                  <a:gd name="T4" fmla="*/ 13 w 26"/>
                  <a:gd name="T5" fmla="*/ 74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6" h="21">
                    <a:moveTo>
                      <a:pt x="2" y="21"/>
                    </a:moveTo>
                    <a:cubicBezTo>
                      <a:pt x="0" y="0"/>
                      <a:pt x="19" y="17"/>
                      <a:pt x="26" y="14"/>
                    </a:cubicBezTo>
                    <a:cubicBezTo>
                      <a:pt x="19" y="11"/>
                      <a:pt x="9" y="15"/>
                      <a:pt x="3" y="1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3" name="Oval 756">
                <a:extLst>
                  <a:ext uri="{FF2B5EF4-FFF2-40B4-BE49-F238E27FC236}">
                    <a16:creationId xmlns:a16="http://schemas.microsoft.com/office/drawing/2014/main" id="{B81B51FF-14D9-484E-A4DD-C7DDB2FD01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0" y="1089"/>
                <a:ext cx="65" cy="3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4" name="Oval 757">
                <a:extLst>
                  <a:ext uri="{FF2B5EF4-FFF2-40B4-BE49-F238E27FC236}">
                    <a16:creationId xmlns:a16="http://schemas.microsoft.com/office/drawing/2014/main" id="{56FA9637-0FBA-6090-085B-53D1268F26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3" y="1081"/>
                <a:ext cx="6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5" name="Oval 758">
                <a:extLst>
                  <a:ext uri="{FF2B5EF4-FFF2-40B4-BE49-F238E27FC236}">
                    <a16:creationId xmlns:a16="http://schemas.microsoft.com/office/drawing/2014/main" id="{B5A9A404-820F-2D07-6FA1-FFC0002E6A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7" y="1086"/>
                <a:ext cx="65" cy="3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6" name="Freeform 759">
                <a:extLst>
                  <a:ext uri="{FF2B5EF4-FFF2-40B4-BE49-F238E27FC236}">
                    <a16:creationId xmlns:a16="http://schemas.microsoft.com/office/drawing/2014/main" id="{DB04A605-A852-9763-F482-E67B41ACA2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7" y="1094"/>
                <a:ext cx="49" cy="25"/>
              </a:xfrm>
              <a:custGeom>
                <a:avLst/>
                <a:gdLst>
                  <a:gd name="T0" fmla="*/ 0 w 31"/>
                  <a:gd name="T1" fmla="*/ 39 h 16"/>
                  <a:gd name="T2" fmla="*/ 0 w 31"/>
                  <a:gd name="T3" fmla="*/ 47 h 16"/>
                  <a:gd name="T4" fmla="*/ 55 w 31"/>
                  <a:gd name="T5" fmla="*/ 61 h 16"/>
                  <a:gd name="T6" fmla="*/ 122 w 31"/>
                  <a:gd name="T7" fmla="*/ 27 h 16"/>
                  <a:gd name="T8" fmla="*/ 122 w 31"/>
                  <a:gd name="T9" fmla="*/ 20 h 16"/>
                  <a:gd name="T10" fmla="*/ 68 w 31"/>
                  <a:gd name="T11" fmla="*/ 0 h 16"/>
                  <a:gd name="T12" fmla="*/ 0 w 31"/>
                  <a:gd name="T13" fmla="*/ 39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6">
                    <a:moveTo>
                      <a:pt x="0" y="10"/>
                    </a:moveTo>
                    <a:cubicBezTo>
                      <a:pt x="0" y="10"/>
                      <a:pt x="0" y="11"/>
                      <a:pt x="0" y="12"/>
                    </a:cubicBezTo>
                    <a:cubicBezTo>
                      <a:pt x="3" y="14"/>
                      <a:pt x="8" y="16"/>
                      <a:pt x="14" y="16"/>
                    </a:cubicBezTo>
                    <a:cubicBezTo>
                      <a:pt x="24" y="16"/>
                      <a:pt x="31" y="12"/>
                      <a:pt x="31" y="7"/>
                    </a:cubicBezTo>
                    <a:cubicBezTo>
                      <a:pt x="31" y="6"/>
                      <a:pt x="31" y="5"/>
                      <a:pt x="31" y="5"/>
                    </a:cubicBezTo>
                    <a:cubicBezTo>
                      <a:pt x="28" y="2"/>
                      <a:pt x="23" y="0"/>
                      <a:pt x="17" y="0"/>
                    </a:cubicBezTo>
                    <a:cubicBezTo>
                      <a:pt x="7" y="0"/>
                      <a:pt x="0" y="4"/>
                      <a:pt x="0" y="10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7" name="Oval 760">
                <a:extLst>
                  <a:ext uri="{FF2B5EF4-FFF2-40B4-BE49-F238E27FC236}">
                    <a16:creationId xmlns:a16="http://schemas.microsoft.com/office/drawing/2014/main" id="{59DDB753-A5AD-A8C6-E331-5680E42050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" y="1094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8" name="Oval 761">
                <a:extLst>
                  <a:ext uri="{FF2B5EF4-FFF2-40B4-BE49-F238E27FC236}">
                    <a16:creationId xmlns:a16="http://schemas.microsoft.com/office/drawing/2014/main" id="{9DD1DECF-3E9E-F1A1-6F35-CD6CF58CE6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" y="1094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49" name="Freeform 762">
                <a:extLst>
                  <a:ext uri="{FF2B5EF4-FFF2-40B4-BE49-F238E27FC236}">
                    <a16:creationId xmlns:a16="http://schemas.microsoft.com/office/drawing/2014/main" id="{D331B492-24FC-B932-E747-EAE35E25D9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" y="1105"/>
                <a:ext cx="37" cy="17"/>
              </a:xfrm>
              <a:custGeom>
                <a:avLst/>
                <a:gdLst>
                  <a:gd name="T0" fmla="*/ 97 w 23"/>
                  <a:gd name="T1" fmla="*/ 0 h 11"/>
                  <a:gd name="T2" fmla="*/ 0 w 23"/>
                  <a:gd name="T3" fmla="*/ 29 h 11"/>
                  <a:gd name="T4" fmla="*/ 97 w 23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23" y="0"/>
                    </a:moveTo>
                    <a:cubicBezTo>
                      <a:pt x="19" y="9"/>
                      <a:pt x="8" y="11"/>
                      <a:pt x="0" y="8"/>
                    </a:cubicBezTo>
                    <a:cubicBezTo>
                      <a:pt x="6" y="8"/>
                      <a:pt x="17" y="7"/>
                      <a:pt x="23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0" name="Freeform 763">
                <a:extLst>
                  <a:ext uri="{FF2B5EF4-FFF2-40B4-BE49-F238E27FC236}">
                    <a16:creationId xmlns:a16="http://schemas.microsoft.com/office/drawing/2014/main" id="{BDD88828-67DC-33E3-F468-611C7A293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" y="1035"/>
                <a:ext cx="447" cy="106"/>
              </a:xfrm>
              <a:custGeom>
                <a:avLst/>
                <a:gdLst>
                  <a:gd name="T0" fmla="*/ 8 w 282"/>
                  <a:gd name="T1" fmla="*/ 87 h 67"/>
                  <a:gd name="T2" fmla="*/ 171 w 282"/>
                  <a:gd name="T3" fmla="*/ 190 h 67"/>
                  <a:gd name="T4" fmla="*/ 669 w 282"/>
                  <a:gd name="T5" fmla="*/ 253 h 67"/>
                  <a:gd name="T6" fmla="*/ 1060 w 282"/>
                  <a:gd name="T7" fmla="*/ 165 h 67"/>
                  <a:gd name="T8" fmla="*/ 1095 w 282"/>
                  <a:gd name="T9" fmla="*/ 47 h 67"/>
                  <a:gd name="T10" fmla="*/ 911 w 282"/>
                  <a:gd name="T11" fmla="*/ 13 h 67"/>
                  <a:gd name="T12" fmla="*/ 542 w 282"/>
                  <a:gd name="T13" fmla="*/ 55 h 67"/>
                  <a:gd name="T14" fmla="*/ 159 w 282"/>
                  <a:gd name="T15" fmla="*/ 40 h 67"/>
                  <a:gd name="T16" fmla="*/ 8 w 282"/>
                  <a:gd name="T17" fmla="*/ 87 h 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2" h="67">
                    <a:moveTo>
                      <a:pt x="2" y="22"/>
                    </a:moveTo>
                    <a:cubicBezTo>
                      <a:pt x="0" y="36"/>
                      <a:pt x="14" y="40"/>
                      <a:pt x="43" y="48"/>
                    </a:cubicBezTo>
                    <a:cubicBezTo>
                      <a:pt x="73" y="55"/>
                      <a:pt x="116" y="67"/>
                      <a:pt x="168" y="64"/>
                    </a:cubicBezTo>
                    <a:cubicBezTo>
                      <a:pt x="220" y="61"/>
                      <a:pt x="255" y="51"/>
                      <a:pt x="266" y="42"/>
                    </a:cubicBezTo>
                    <a:cubicBezTo>
                      <a:pt x="276" y="33"/>
                      <a:pt x="282" y="21"/>
                      <a:pt x="275" y="12"/>
                    </a:cubicBezTo>
                    <a:cubicBezTo>
                      <a:pt x="267" y="4"/>
                      <a:pt x="259" y="0"/>
                      <a:pt x="229" y="3"/>
                    </a:cubicBezTo>
                    <a:cubicBezTo>
                      <a:pt x="199" y="7"/>
                      <a:pt x="161" y="11"/>
                      <a:pt x="136" y="14"/>
                    </a:cubicBezTo>
                    <a:cubicBezTo>
                      <a:pt x="111" y="17"/>
                      <a:pt x="57" y="14"/>
                      <a:pt x="40" y="10"/>
                    </a:cubicBezTo>
                    <a:cubicBezTo>
                      <a:pt x="22" y="7"/>
                      <a:pt x="5" y="8"/>
                      <a:pt x="2" y="2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1" name="Freeform 764">
                <a:extLst>
                  <a:ext uri="{FF2B5EF4-FFF2-40B4-BE49-F238E27FC236}">
                    <a16:creationId xmlns:a16="http://schemas.microsoft.com/office/drawing/2014/main" id="{B50221E6-CD6A-A5D7-15F8-5D86440448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" y="1144"/>
                <a:ext cx="688" cy="168"/>
              </a:xfrm>
              <a:custGeom>
                <a:avLst/>
                <a:gdLst>
                  <a:gd name="T0" fmla="*/ 13 w 434"/>
                  <a:gd name="T1" fmla="*/ 279 h 106"/>
                  <a:gd name="T2" fmla="*/ 224 w 434"/>
                  <a:gd name="T3" fmla="*/ 312 h 106"/>
                  <a:gd name="T4" fmla="*/ 666 w 434"/>
                  <a:gd name="T5" fmla="*/ 339 h 106"/>
                  <a:gd name="T6" fmla="*/ 1430 w 434"/>
                  <a:gd name="T7" fmla="*/ 322 h 106"/>
                  <a:gd name="T8" fmla="*/ 1717 w 434"/>
                  <a:gd name="T9" fmla="*/ 151 h 106"/>
                  <a:gd name="T10" fmla="*/ 1397 w 434"/>
                  <a:gd name="T11" fmla="*/ 55 h 106"/>
                  <a:gd name="T12" fmla="*/ 797 w 434"/>
                  <a:gd name="T13" fmla="*/ 33 h 106"/>
                  <a:gd name="T14" fmla="*/ 314 w 434"/>
                  <a:gd name="T15" fmla="*/ 149 h 106"/>
                  <a:gd name="T16" fmla="*/ 40 w 434"/>
                  <a:gd name="T17" fmla="*/ 250 h 106"/>
                  <a:gd name="T18" fmla="*/ 13 w 434"/>
                  <a:gd name="T19" fmla="*/ 279 h 10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4" h="106">
                    <a:moveTo>
                      <a:pt x="3" y="70"/>
                    </a:moveTo>
                    <a:cubicBezTo>
                      <a:pt x="4" y="79"/>
                      <a:pt x="19" y="79"/>
                      <a:pt x="56" y="78"/>
                    </a:cubicBezTo>
                    <a:cubicBezTo>
                      <a:pt x="93" y="77"/>
                      <a:pt x="109" y="72"/>
                      <a:pt x="167" y="85"/>
                    </a:cubicBezTo>
                    <a:cubicBezTo>
                      <a:pt x="225" y="98"/>
                      <a:pt x="308" y="106"/>
                      <a:pt x="359" y="81"/>
                    </a:cubicBezTo>
                    <a:cubicBezTo>
                      <a:pt x="410" y="56"/>
                      <a:pt x="429" y="50"/>
                      <a:pt x="431" y="38"/>
                    </a:cubicBezTo>
                    <a:cubicBezTo>
                      <a:pt x="434" y="26"/>
                      <a:pt x="388" y="19"/>
                      <a:pt x="351" y="14"/>
                    </a:cubicBezTo>
                    <a:cubicBezTo>
                      <a:pt x="315" y="10"/>
                      <a:pt x="259" y="0"/>
                      <a:pt x="200" y="8"/>
                    </a:cubicBezTo>
                    <a:cubicBezTo>
                      <a:pt x="142" y="16"/>
                      <a:pt x="110" y="23"/>
                      <a:pt x="79" y="37"/>
                    </a:cubicBezTo>
                    <a:cubicBezTo>
                      <a:pt x="49" y="51"/>
                      <a:pt x="20" y="60"/>
                      <a:pt x="10" y="63"/>
                    </a:cubicBezTo>
                    <a:cubicBezTo>
                      <a:pt x="0" y="66"/>
                      <a:pt x="3" y="65"/>
                      <a:pt x="3" y="7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2" name="Freeform 765">
                <a:extLst>
                  <a:ext uri="{FF2B5EF4-FFF2-40B4-BE49-F238E27FC236}">
                    <a16:creationId xmlns:a16="http://schemas.microsoft.com/office/drawing/2014/main" id="{063E0B47-E005-70F3-3205-67ED382B1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" y="1158"/>
                <a:ext cx="520" cy="94"/>
              </a:xfrm>
              <a:custGeom>
                <a:avLst/>
                <a:gdLst>
                  <a:gd name="T0" fmla="*/ 8 w 328"/>
                  <a:gd name="T1" fmla="*/ 231 h 59"/>
                  <a:gd name="T2" fmla="*/ 301 w 328"/>
                  <a:gd name="T3" fmla="*/ 115 h 59"/>
                  <a:gd name="T4" fmla="*/ 686 w 328"/>
                  <a:gd name="T5" fmla="*/ 29 h 59"/>
                  <a:gd name="T6" fmla="*/ 924 w 328"/>
                  <a:gd name="T7" fmla="*/ 16 h 59"/>
                  <a:gd name="T8" fmla="*/ 1306 w 328"/>
                  <a:gd name="T9" fmla="*/ 64 h 59"/>
                  <a:gd name="T10" fmla="*/ 897 w 328"/>
                  <a:gd name="T11" fmla="*/ 73 h 59"/>
                  <a:gd name="T12" fmla="*/ 705 w 328"/>
                  <a:gd name="T13" fmla="*/ 145 h 59"/>
                  <a:gd name="T14" fmla="*/ 495 w 328"/>
                  <a:gd name="T15" fmla="*/ 145 h 59"/>
                  <a:gd name="T16" fmla="*/ 335 w 328"/>
                  <a:gd name="T17" fmla="*/ 175 h 59"/>
                  <a:gd name="T18" fmla="*/ 216 w 328"/>
                  <a:gd name="T19" fmla="*/ 193 h 59"/>
                  <a:gd name="T20" fmla="*/ 0 w 328"/>
                  <a:gd name="T21" fmla="*/ 239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28" h="59">
                    <a:moveTo>
                      <a:pt x="2" y="57"/>
                    </a:moveTo>
                    <a:cubicBezTo>
                      <a:pt x="26" y="47"/>
                      <a:pt x="51" y="37"/>
                      <a:pt x="76" y="28"/>
                    </a:cubicBezTo>
                    <a:cubicBezTo>
                      <a:pt x="108" y="17"/>
                      <a:pt x="139" y="12"/>
                      <a:pt x="172" y="7"/>
                    </a:cubicBezTo>
                    <a:cubicBezTo>
                      <a:pt x="192" y="4"/>
                      <a:pt x="212" y="0"/>
                      <a:pt x="232" y="4"/>
                    </a:cubicBezTo>
                    <a:cubicBezTo>
                      <a:pt x="264" y="10"/>
                      <a:pt x="299" y="4"/>
                      <a:pt x="328" y="16"/>
                    </a:cubicBezTo>
                    <a:cubicBezTo>
                      <a:pt x="294" y="11"/>
                      <a:pt x="259" y="10"/>
                      <a:pt x="225" y="18"/>
                    </a:cubicBezTo>
                    <a:cubicBezTo>
                      <a:pt x="208" y="23"/>
                      <a:pt x="193" y="33"/>
                      <a:pt x="177" y="36"/>
                    </a:cubicBezTo>
                    <a:cubicBezTo>
                      <a:pt x="159" y="39"/>
                      <a:pt x="141" y="35"/>
                      <a:pt x="124" y="36"/>
                    </a:cubicBezTo>
                    <a:cubicBezTo>
                      <a:pt x="110" y="37"/>
                      <a:pt x="97" y="40"/>
                      <a:pt x="84" y="43"/>
                    </a:cubicBezTo>
                    <a:cubicBezTo>
                      <a:pt x="74" y="46"/>
                      <a:pt x="64" y="46"/>
                      <a:pt x="54" y="48"/>
                    </a:cubicBezTo>
                    <a:cubicBezTo>
                      <a:pt x="37" y="51"/>
                      <a:pt x="16" y="52"/>
                      <a:pt x="0" y="59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3" name="Freeform 766">
                <a:extLst>
                  <a:ext uri="{FF2B5EF4-FFF2-40B4-BE49-F238E27FC236}">
                    <a16:creationId xmlns:a16="http://schemas.microsoft.com/office/drawing/2014/main" id="{93CC7E9A-45EC-1D37-470C-5D8BD6EECA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" y="1204"/>
                <a:ext cx="496" cy="89"/>
              </a:xfrm>
              <a:custGeom>
                <a:avLst/>
                <a:gdLst>
                  <a:gd name="T0" fmla="*/ 103 w 313"/>
                  <a:gd name="T1" fmla="*/ 121 h 56"/>
                  <a:gd name="T2" fmla="*/ 811 w 313"/>
                  <a:gd name="T3" fmla="*/ 189 h 56"/>
                  <a:gd name="T4" fmla="*/ 1062 w 313"/>
                  <a:gd name="T5" fmla="*/ 108 h 56"/>
                  <a:gd name="T6" fmla="*/ 1182 w 313"/>
                  <a:gd name="T7" fmla="*/ 48 h 56"/>
                  <a:gd name="T8" fmla="*/ 1246 w 313"/>
                  <a:gd name="T9" fmla="*/ 0 h 56"/>
                  <a:gd name="T10" fmla="*/ 1062 w 313"/>
                  <a:gd name="T11" fmla="*/ 68 h 56"/>
                  <a:gd name="T12" fmla="*/ 944 w 313"/>
                  <a:gd name="T13" fmla="*/ 73 h 56"/>
                  <a:gd name="T14" fmla="*/ 884 w 313"/>
                  <a:gd name="T15" fmla="*/ 64 h 56"/>
                  <a:gd name="T16" fmla="*/ 802 w 313"/>
                  <a:gd name="T17" fmla="*/ 76 h 56"/>
                  <a:gd name="T18" fmla="*/ 713 w 313"/>
                  <a:gd name="T19" fmla="*/ 76 h 56"/>
                  <a:gd name="T20" fmla="*/ 498 w 313"/>
                  <a:gd name="T21" fmla="*/ 116 h 56"/>
                  <a:gd name="T22" fmla="*/ 0 w 313"/>
                  <a:gd name="T23" fmla="*/ 114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13" h="56">
                    <a:moveTo>
                      <a:pt x="26" y="30"/>
                    </a:moveTo>
                    <a:cubicBezTo>
                      <a:pt x="85" y="31"/>
                      <a:pt x="143" y="56"/>
                      <a:pt x="204" y="47"/>
                    </a:cubicBezTo>
                    <a:cubicBezTo>
                      <a:pt x="226" y="44"/>
                      <a:pt x="246" y="37"/>
                      <a:pt x="267" y="27"/>
                    </a:cubicBezTo>
                    <a:cubicBezTo>
                      <a:pt x="277" y="22"/>
                      <a:pt x="287" y="16"/>
                      <a:pt x="297" y="12"/>
                    </a:cubicBezTo>
                    <a:cubicBezTo>
                      <a:pt x="305" y="9"/>
                      <a:pt x="309" y="7"/>
                      <a:pt x="313" y="0"/>
                    </a:cubicBezTo>
                    <a:cubicBezTo>
                      <a:pt x="297" y="7"/>
                      <a:pt x="285" y="15"/>
                      <a:pt x="267" y="17"/>
                    </a:cubicBezTo>
                    <a:cubicBezTo>
                      <a:pt x="257" y="18"/>
                      <a:pt x="247" y="19"/>
                      <a:pt x="237" y="18"/>
                    </a:cubicBezTo>
                    <a:cubicBezTo>
                      <a:pt x="232" y="17"/>
                      <a:pt x="227" y="15"/>
                      <a:pt x="222" y="16"/>
                    </a:cubicBezTo>
                    <a:cubicBezTo>
                      <a:pt x="214" y="17"/>
                      <a:pt x="210" y="20"/>
                      <a:pt x="201" y="19"/>
                    </a:cubicBezTo>
                    <a:cubicBezTo>
                      <a:pt x="194" y="19"/>
                      <a:pt x="185" y="17"/>
                      <a:pt x="179" y="19"/>
                    </a:cubicBezTo>
                    <a:cubicBezTo>
                      <a:pt x="188" y="41"/>
                      <a:pt x="136" y="31"/>
                      <a:pt x="125" y="29"/>
                    </a:cubicBezTo>
                    <a:cubicBezTo>
                      <a:pt x="84" y="22"/>
                      <a:pt x="40" y="18"/>
                      <a:pt x="0" y="28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4" name="Freeform 767">
                <a:extLst>
                  <a:ext uri="{FF2B5EF4-FFF2-40B4-BE49-F238E27FC236}">
                    <a16:creationId xmlns:a16="http://schemas.microsoft.com/office/drawing/2014/main" id="{073D2BBC-603A-0D4B-F74D-4D2164112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" y="1176"/>
                <a:ext cx="126" cy="19"/>
              </a:xfrm>
              <a:custGeom>
                <a:avLst/>
                <a:gdLst>
                  <a:gd name="T0" fmla="*/ 0 w 80"/>
                  <a:gd name="T1" fmla="*/ 48 h 12"/>
                  <a:gd name="T2" fmla="*/ 312 w 80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0" h="12">
                    <a:moveTo>
                      <a:pt x="0" y="12"/>
                    </a:moveTo>
                    <a:cubicBezTo>
                      <a:pt x="23" y="0"/>
                      <a:pt x="55" y="1"/>
                      <a:pt x="8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5" name="Oval 768">
                <a:extLst>
                  <a:ext uri="{FF2B5EF4-FFF2-40B4-BE49-F238E27FC236}">
                    <a16:creationId xmlns:a16="http://schemas.microsoft.com/office/drawing/2014/main" id="{C5A615B6-AD1B-6BC8-8679-B42F71279E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" y="1209"/>
                <a:ext cx="82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6" name="Oval 769">
                <a:extLst>
                  <a:ext uri="{FF2B5EF4-FFF2-40B4-BE49-F238E27FC236}">
                    <a16:creationId xmlns:a16="http://schemas.microsoft.com/office/drawing/2014/main" id="{449506E3-C51C-5CF3-5FD4-10E176C79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" y="1198"/>
                <a:ext cx="83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7" name="Oval 770">
                <a:extLst>
                  <a:ext uri="{FF2B5EF4-FFF2-40B4-BE49-F238E27FC236}">
                    <a16:creationId xmlns:a16="http://schemas.microsoft.com/office/drawing/2014/main" id="{A88A98EC-8F0B-46A7-643C-3358BEF2A3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4" y="1204"/>
                <a:ext cx="81" cy="44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8" name="Freeform 771">
                <a:extLst>
                  <a:ext uri="{FF2B5EF4-FFF2-40B4-BE49-F238E27FC236}">
                    <a16:creationId xmlns:a16="http://schemas.microsoft.com/office/drawing/2014/main" id="{BA96F8B1-0611-7B99-3791-BE6AD28A96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" y="1215"/>
                <a:ext cx="63" cy="30"/>
              </a:xfrm>
              <a:custGeom>
                <a:avLst/>
                <a:gdLst>
                  <a:gd name="T0" fmla="*/ 0 w 40"/>
                  <a:gd name="T1" fmla="*/ 43 h 19"/>
                  <a:gd name="T2" fmla="*/ 5 w 40"/>
                  <a:gd name="T3" fmla="*/ 55 h 19"/>
                  <a:gd name="T4" fmla="*/ 74 w 40"/>
                  <a:gd name="T5" fmla="*/ 74 h 19"/>
                  <a:gd name="T6" fmla="*/ 156 w 40"/>
                  <a:gd name="T7" fmla="*/ 27 h 19"/>
                  <a:gd name="T8" fmla="*/ 156 w 40"/>
                  <a:gd name="T9" fmla="*/ 21 h 19"/>
                  <a:gd name="T10" fmla="*/ 87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1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1" y="19"/>
                      <a:pt x="40" y="14"/>
                      <a:pt x="40" y="7"/>
                    </a:cubicBezTo>
                    <a:cubicBezTo>
                      <a:pt x="40" y="7"/>
                      <a:pt x="40" y="6"/>
                      <a:pt x="40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59" name="Oval 772">
                <a:extLst>
                  <a:ext uri="{FF2B5EF4-FFF2-40B4-BE49-F238E27FC236}">
                    <a16:creationId xmlns:a16="http://schemas.microsoft.com/office/drawing/2014/main" id="{74804C78-133C-14D7-C99E-F8261AE5D0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6" y="1214"/>
                <a:ext cx="8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0" name="Oval 773">
                <a:extLst>
                  <a:ext uri="{FF2B5EF4-FFF2-40B4-BE49-F238E27FC236}">
                    <a16:creationId xmlns:a16="http://schemas.microsoft.com/office/drawing/2014/main" id="{659FB3CC-0117-DA13-12D0-BFFABAA69B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" y="1214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1" name="Freeform 774">
                <a:extLst>
                  <a:ext uri="{FF2B5EF4-FFF2-40B4-BE49-F238E27FC236}">
                    <a16:creationId xmlns:a16="http://schemas.microsoft.com/office/drawing/2014/main" id="{5F7E0769-6EB9-124B-66DA-A6FC55D5A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1229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2" name="Freeform 775">
                <a:extLst>
                  <a:ext uri="{FF2B5EF4-FFF2-40B4-BE49-F238E27FC236}">
                    <a16:creationId xmlns:a16="http://schemas.microsoft.com/office/drawing/2014/main" id="{AB886DD7-5FC6-A590-784B-25C17F840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" y="1144"/>
                <a:ext cx="688" cy="168"/>
              </a:xfrm>
              <a:custGeom>
                <a:avLst/>
                <a:gdLst>
                  <a:gd name="T0" fmla="*/ 13 w 434"/>
                  <a:gd name="T1" fmla="*/ 279 h 106"/>
                  <a:gd name="T2" fmla="*/ 224 w 434"/>
                  <a:gd name="T3" fmla="*/ 312 h 106"/>
                  <a:gd name="T4" fmla="*/ 666 w 434"/>
                  <a:gd name="T5" fmla="*/ 339 h 106"/>
                  <a:gd name="T6" fmla="*/ 1430 w 434"/>
                  <a:gd name="T7" fmla="*/ 322 h 106"/>
                  <a:gd name="T8" fmla="*/ 1717 w 434"/>
                  <a:gd name="T9" fmla="*/ 151 h 106"/>
                  <a:gd name="T10" fmla="*/ 1397 w 434"/>
                  <a:gd name="T11" fmla="*/ 55 h 106"/>
                  <a:gd name="T12" fmla="*/ 797 w 434"/>
                  <a:gd name="T13" fmla="*/ 33 h 106"/>
                  <a:gd name="T14" fmla="*/ 314 w 434"/>
                  <a:gd name="T15" fmla="*/ 149 h 106"/>
                  <a:gd name="T16" fmla="*/ 40 w 434"/>
                  <a:gd name="T17" fmla="*/ 250 h 106"/>
                  <a:gd name="T18" fmla="*/ 13 w 434"/>
                  <a:gd name="T19" fmla="*/ 279 h 10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4" h="106">
                    <a:moveTo>
                      <a:pt x="3" y="70"/>
                    </a:moveTo>
                    <a:cubicBezTo>
                      <a:pt x="4" y="79"/>
                      <a:pt x="19" y="79"/>
                      <a:pt x="56" y="78"/>
                    </a:cubicBezTo>
                    <a:cubicBezTo>
                      <a:pt x="93" y="77"/>
                      <a:pt x="109" y="72"/>
                      <a:pt x="167" y="85"/>
                    </a:cubicBezTo>
                    <a:cubicBezTo>
                      <a:pt x="225" y="98"/>
                      <a:pt x="308" y="106"/>
                      <a:pt x="359" y="81"/>
                    </a:cubicBezTo>
                    <a:cubicBezTo>
                      <a:pt x="410" y="56"/>
                      <a:pt x="429" y="50"/>
                      <a:pt x="431" y="38"/>
                    </a:cubicBezTo>
                    <a:cubicBezTo>
                      <a:pt x="434" y="26"/>
                      <a:pt x="388" y="19"/>
                      <a:pt x="351" y="14"/>
                    </a:cubicBezTo>
                    <a:cubicBezTo>
                      <a:pt x="315" y="10"/>
                      <a:pt x="259" y="0"/>
                      <a:pt x="200" y="8"/>
                    </a:cubicBezTo>
                    <a:cubicBezTo>
                      <a:pt x="142" y="16"/>
                      <a:pt x="110" y="23"/>
                      <a:pt x="79" y="37"/>
                    </a:cubicBezTo>
                    <a:cubicBezTo>
                      <a:pt x="49" y="51"/>
                      <a:pt x="20" y="60"/>
                      <a:pt x="10" y="63"/>
                    </a:cubicBezTo>
                    <a:cubicBezTo>
                      <a:pt x="0" y="66"/>
                      <a:pt x="3" y="65"/>
                      <a:pt x="3" y="7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3" name="Freeform 776">
                <a:extLst>
                  <a:ext uri="{FF2B5EF4-FFF2-40B4-BE49-F238E27FC236}">
                    <a16:creationId xmlns:a16="http://schemas.microsoft.com/office/drawing/2014/main" id="{BA745E39-0450-E4F9-2A47-1AB02CFBA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6" y="1128"/>
                <a:ext cx="594" cy="143"/>
              </a:xfrm>
              <a:custGeom>
                <a:avLst/>
                <a:gdLst>
                  <a:gd name="T0" fmla="*/ 21 w 375"/>
                  <a:gd name="T1" fmla="*/ 33 h 90"/>
                  <a:gd name="T2" fmla="*/ 219 w 375"/>
                  <a:gd name="T3" fmla="*/ 224 h 90"/>
                  <a:gd name="T4" fmla="*/ 683 w 375"/>
                  <a:gd name="T5" fmla="*/ 356 h 90"/>
                  <a:gd name="T6" fmla="*/ 1172 w 375"/>
                  <a:gd name="T7" fmla="*/ 286 h 90"/>
                  <a:gd name="T8" fmla="*/ 1478 w 375"/>
                  <a:gd name="T9" fmla="*/ 230 h 90"/>
                  <a:gd name="T10" fmla="*/ 1288 w 375"/>
                  <a:gd name="T11" fmla="*/ 108 h 90"/>
                  <a:gd name="T12" fmla="*/ 817 w 375"/>
                  <a:gd name="T13" fmla="*/ 52 h 90"/>
                  <a:gd name="T14" fmla="*/ 310 w 375"/>
                  <a:gd name="T15" fmla="*/ 40 h 90"/>
                  <a:gd name="T16" fmla="*/ 21 w 375"/>
                  <a:gd name="T17" fmla="*/ 33 h 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75" h="90">
                    <a:moveTo>
                      <a:pt x="5" y="8"/>
                    </a:moveTo>
                    <a:cubicBezTo>
                      <a:pt x="0" y="25"/>
                      <a:pt x="19" y="36"/>
                      <a:pt x="55" y="56"/>
                    </a:cubicBezTo>
                    <a:cubicBezTo>
                      <a:pt x="92" y="75"/>
                      <a:pt x="123" y="90"/>
                      <a:pt x="172" y="89"/>
                    </a:cubicBezTo>
                    <a:cubicBezTo>
                      <a:pt x="221" y="88"/>
                      <a:pt x="246" y="74"/>
                      <a:pt x="295" y="71"/>
                    </a:cubicBezTo>
                    <a:cubicBezTo>
                      <a:pt x="344" y="67"/>
                      <a:pt x="369" y="63"/>
                      <a:pt x="372" y="57"/>
                    </a:cubicBezTo>
                    <a:cubicBezTo>
                      <a:pt x="375" y="52"/>
                      <a:pt x="353" y="36"/>
                      <a:pt x="324" y="27"/>
                    </a:cubicBezTo>
                    <a:cubicBezTo>
                      <a:pt x="296" y="18"/>
                      <a:pt x="258" y="10"/>
                      <a:pt x="206" y="13"/>
                    </a:cubicBezTo>
                    <a:cubicBezTo>
                      <a:pt x="153" y="16"/>
                      <a:pt x="107" y="18"/>
                      <a:pt x="78" y="10"/>
                    </a:cubicBezTo>
                    <a:cubicBezTo>
                      <a:pt x="48" y="2"/>
                      <a:pt x="9" y="0"/>
                      <a:pt x="5" y="8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4" name="Freeform 777">
                <a:extLst>
                  <a:ext uri="{FF2B5EF4-FFF2-40B4-BE49-F238E27FC236}">
                    <a16:creationId xmlns:a16="http://schemas.microsoft.com/office/drawing/2014/main" id="{864EA501-339A-36E0-A730-66AB9C799C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5" y="1139"/>
                <a:ext cx="482" cy="57"/>
              </a:xfrm>
              <a:custGeom>
                <a:avLst/>
                <a:gdLst>
                  <a:gd name="T0" fmla="*/ 5 w 304"/>
                  <a:gd name="T1" fmla="*/ 48 h 36"/>
                  <a:gd name="T2" fmla="*/ 21 w 304"/>
                  <a:gd name="T3" fmla="*/ 8 h 36"/>
                  <a:gd name="T4" fmla="*/ 82 w 304"/>
                  <a:gd name="T5" fmla="*/ 8 h 36"/>
                  <a:gd name="T6" fmla="*/ 216 w 304"/>
                  <a:gd name="T7" fmla="*/ 40 h 36"/>
                  <a:gd name="T8" fmla="*/ 434 w 304"/>
                  <a:gd name="T9" fmla="*/ 68 h 36"/>
                  <a:gd name="T10" fmla="*/ 748 w 304"/>
                  <a:gd name="T11" fmla="*/ 60 h 36"/>
                  <a:gd name="T12" fmla="*/ 932 w 304"/>
                  <a:gd name="T13" fmla="*/ 48 h 36"/>
                  <a:gd name="T14" fmla="*/ 1081 w 304"/>
                  <a:gd name="T15" fmla="*/ 60 h 36"/>
                  <a:gd name="T16" fmla="*/ 1211 w 304"/>
                  <a:gd name="T17" fmla="*/ 95 h 36"/>
                  <a:gd name="T18" fmla="*/ 782 w 304"/>
                  <a:gd name="T19" fmla="*/ 87 h 36"/>
                  <a:gd name="T20" fmla="*/ 442 w 304"/>
                  <a:gd name="T21" fmla="*/ 95 h 36"/>
                  <a:gd name="T22" fmla="*/ 347 w 304"/>
                  <a:gd name="T23" fmla="*/ 136 h 36"/>
                  <a:gd name="T24" fmla="*/ 168 w 304"/>
                  <a:gd name="T25" fmla="*/ 100 h 36"/>
                  <a:gd name="T26" fmla="*/ 8 w 304"/>
                  <a:gd name="T27" fmla="*/ 60 h 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04" h="36">
                    <a:moveTo>
                      <a:pt x="1" y="12"/>
                    </a:moveTo>
                    <a:cubicBezTo>
                      <a:pt x="1" y="7"/>
                      <a:pt x="0" y="5"/>
                      <a:pt x="5" y="2"/>
                    </a:cubicBezTo>
                    <a:cubicBezTo>
                      <a:pt x="9" y="0"/>
                      <a:pt x="17" y="1"/>
                      <a:pt x="21" y="2"/>
                    </a:cubicBezTo>
                    <a:cubicBezTo>
                      <a:pt x="32" y="3"/>
                      <a:pt x="44" y="7"/>
                      <a:pt x="54" y="10"/>
                    </a:cubicBezTo>
                    <a:cubicBezTo>
                      <a:pt x="72" y="14"/>
                      <a:pt x="90" y="16"/>
                      <a:pt x="109" y="17"/>
                    </a:cubicBezTo>
                    <a:cubicBezTo>
                      <a:pt x="135" y="18"/>
                      <a:pt x="161" y="15"/>
                      <a:pt x="188" y="15"/>
                    </a:cubicBezTo>
                    <a:cubicBezTo>
                      <a:pt x="203" y="15"/>
                      <a:pt x="218" y="13"/>
                      <a:pt x="234" y="12"/>
                    </a:cubicBezTo>
                    <a:cubicBezTo>
                      <a:pt x="246" y="11"/>
                      <a:pt x="259" y="12"/>
                      <a:pt x="271" y="15"/>
                    </a:cubicBezTo>
                    <a:cubicBezTo>
                      <a:pt x="282" y="17"/>
                      <a:pt x="295" y="19"/>
                      <a:pt x="304" y="24"/>
                    </a:cubicBezTo>
                    <a:cubicBezTo>
                      <a:pt x="270" y="13"/>
                      <a:pt x="231" y="16"/>
                      <a:pt x="196" y="22"/>
                    </a:cubicBezTo>
                    <a:cubicBezTo>
                      <a:pt x="169" y="27"/>
                      <a:pt x="139" y="18"/>
                      <a:pt x="111" y="24"/>
                    </a:cubicBezTo>
                    <a:cubicBezTo>
                      <a:pt x="103" y="26"/>
                      <a:pt x="96" y="33"/>
                      <a:pt x="87" y="34"/>
                    </a:cubicBezTo>
                    <a:cubicBezTo>
                      <a:pt x="73" y="36"/>
                      <a:pt x="56" y="29"/>
                      <a:pt x="42" y="25"/>
                    </a:cubicBezTo>
                    <a:cubicBezTo>
                      <a:pt x="38" y="24"/>
                      <a:pt x="2" y="6"/>
                      <a:pt x="2" y="15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5" name="Freeform 778">
                <a:extLst>
                  <a:ext uri="{FF2B5EF4-FFF2-40B4-BE49-F238E27FC236}">
                    <a16:creationId xmlns:a16="http://schemas.microsoft.com/office/drawing/2014/main" id="{6E130611-2A42-C2B2-5256-95E479C26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7" y="1187"/>
                <a:ext cx="406" cy="76"/>
              </a:xfrm>
              <a:custGeom>
                <a:avLst/>
                <a:gdLst>
                  <a:gd name="T0" fmla="*/ 5 w 256"/>
                  <a:gd name="T1" fmla="*/ 124 h 48"/>
                  <a:gd name="T2" fmla="*/ 458 w 256"/>
                  <a:gd name="T3" fmla="*/ 143 h 48"/>
                  <a:gd name="T4" fmla="*/ 906 w 256"/>
                  <a:gd name="T5" fmla="*/ 90 h 48"/>
                  <a:gd name="T6" fmla="*/ 948 w 256"/>
                  <a:gd name="T7" fmla="*/ 43 h 48"/>
                  <a:gd name="T8" fmla="*/ 817 w 256"/>
                  <a:gd name="T9" fmla="*/ 5 h 48"/>
                  <a:gd name="T10" fmla="*/ 742 w 256"/>
                  <a:gd name="T11" fmla="*/ 27 h 48"/>
                  <a:gd name="T12" fmla="*/ 550 w 256"/>
                  <a:gd name="T13" fmla="*/ 73 h 48"/>
                  <a:gd name="T14" fmla="*/ 295 w 256"/>
                  <a:gd name="T15" fmla="*/ 35 h 48"/>
                  <a:gd name="T16" fmla="*/ 168 w 256"/>
                  <a:gd name="T17" fmla="*/ 90 h 48"/>
                  <a:gd name="T18" fmla="*/ 0 w 256"/>
                  <a:gd name="T19" fmla="*/ 120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56" h="48">
                    <a:moveTo>
                      <a:pt x="1" y="31"/>
                    </a:moveTo>
                    <a:cubicBezTo>
                      <a:pt x="37" y="48"/>
                      <a:pt x="78" y="44"/>
                      <a:pt x="115" y="36"/>
                    </a:cubicBezTo>
                    <a:cubicBezTo>
                      <a:pt x="152" y="27"/>
                      <a:pt x="189" y="23"/>
                      <a:pt x="227" y="23"/>
                    </a:cubicBezTo>
                    <a:cubicBezTo>
                      <a:pt x="242" y="23"/>
                      <a:pt x="256" y="22"/>
                      <a:pt x="238" y="11"/>
                    </a:cubicBezTo>
                    <a:cubicBezTo>
                      <a:pt x="229" y="5"/>
                      <a:pt x="215" y="0"/>
                      <a:pt x="205" y="1"/>
                    </a:cubicBezTo>
                    <a:cubicBezTo>
                      <a:pt x="197" y="1"/>
                      <a:pt x="194" y="4"/>
                      <a:pt x="186" y="7"/>
                    </a:cubicBezTo>
                    <a:cubicBezTo>
                      <a:pt x="170" y="13"/>
                      <a:pt x="155" y="16"/>
                      <a:pt x="138" y="18"/>
                    </a:cubicBezTo>
                    <a:cubicBezTo>
                      <a:pt x="118" y="21"/>
                      <a:pt x="92" y="20"/>
                      <a:pt x="74" y="9"/>
                    </a:cubicBezTo>
                    <a:cubicBezTo>
                      <a:pt x="70" y="23"/>
                      <a:pt x="55" y="30"/>
                      <a:pt x="42" y="23"/>
                    </a:cubicBezTo>
                    <a:cubicBezTo>
                      <a:pt x="38" y="36"/>
                      <a:pt x="9" y="31"/>
                      <a:pt x="0" y="30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6" name="Freeform 779">
                <a:extLst>
                  <a:ext uri="{FF2B5EF4-FFF2-40B4-BE49-F238E27FC236}">
                    <a16:creationId xmlns:a16="http://schemas.microsoft.com/office/drawing/2014/main" id="{9343507E-F5BA-D64E-9B3C-8B9BF28276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1155"/>
                <a:ext cx="90" cy="33"/>
              </a:xfrm>
              <a:custGeom>
                <a:avLst/>
                <a:gdLst>
                  <a:gd name="T0" fmla="*/ 5 w 57"/>
                  <a:gd name="T1" fmla="*/ 5 h 21"/>
                  <a:gd name="T2" fmla="*/ 224 w 57"/>
                  <a:gd name="T3" fmla="*/ 42 h 21"/>
                  <a:gd name="T4" fmla="*/ 0 w 57"/>
                  <a:gd name="T5" fmla="*/ 0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7" h="21">
                    <a:moveTo>
                      <a:pt x="1" y="1"/>
                    </a:moveTo>
                    <a:cubicBezTo>
                      <a:pt x="14" y="7"/>
                      <a:pt x="45" y="21"/>
                      <a:pt x="57" y="11"/>
                    </a:cubicBezTo>
                    <a:cubicBezTo>
                      <a:pt x="38" y="10"/>
                      <a:pt x="19" y="4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7" name="Oval 780">
                <a:extLst>
                  <a:ext uri="{FF2B5EF4-FFF2-40B4-BE49-F238E27FC236}">
                    <a16:creationId xmlns:a16="http://schemas.microsoft.com/office/drawing/2014/main" id="{146D6B51-609F-0991-01EB-674F1BF9F4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3" y="1192"/>
                <a:ext cx="83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8" name="Oval 781">
                <a:extLst>
                  <a:ext uri="{FF2B5EF4-FFF2-40B4-BE49-F238E27FC236}">
                    <a16:creationId xmlns:a16="http://schemas.microsoft.com/office/drawing/2014/main" id="{3EB1C1C0-3AA1-878F-10DA-CC4821B748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4" y="1182"/>
                <a:ext cx="82" cy="4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69" name="Oval 782">
                <a:extLst>
                  <a:ext uri="{FF2B5EF4-FFF2-40B4-BE49-F238E27FC236}">
                    <a16:creationId xmlns:a16="http://schemas.microsoft.com/office/drawing/2014/main" id="{2583A0E3-3DDD-DA40-B956-7DF79AE281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8" y="1187"/>
                <a:ext cx="83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0" name="Freeform 783">
                <a:extLst>
                  <a:ext uri="{FF2B5EF4-FFF2-40B4-BE49-F238E27FC236}">
                    <a16:creationId xmlns:a16="http://schemas.microsoft.com/office/drawing/2014/main" id="{69C7EB25-A936-58E8-66E2-B8414C52C4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1198"/>
                <a:ext cx="63" cy="31"/>
              </a:xfrm>
              <a:custGeom>
                <a:avLst/>
                <a:gdLst>
                  <a:gd name="T0" fmla="*/ 0 w 40"/>
                  <a:gd name="T1" fmla="*/ 45 h 20"/>
                  <a:gd name="T2" fmla="*/ 5 w 40"/>
                  <a:gd name="T3" fmla="*/ 53 h 20"/>
                  <a:gd name="T4" fmla="*/ 74 w 40"/>
                  <a:gd name="T5" fmla="*/ 74 h 20"/>
                  <a:gd name="T6" fmla="*/ 156 w 40"/>
                  <a:gd name="T7" fmla="*/ 29 h 20"/>
                  <a:gd name="T8" fmla="*/ 151 w 40"/>
                  <a:gd name="T9" fmla="*/ 19 h 20"/>
                  <a:gd name="T10" fmla="*/ 87 w 40"/>
                  <a:gd name="T11" fmla="*/ 0 h 20"/>
                  <a:gd name="T12" fmla="*/ 0 w 40"/>
                  <a:gd name="T13" fmla="*/ 45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0">
                    <a:moveTo>
                      <a:pt x="0" y="12"/>
                    </a:moveTo>
                    <a:cubicBezTo>
                      <a:pt x="0" y="13"/>
                      <a:pt x="1" y="13"/>
                      <a:pt x="1" y="14"/>
                    </a:cubicBezTo>
                    <a:cubicBezTo>
                      <a:pt x="5" y="17"/>
                      <a:pt x="11" y="20"/>
                      <a:pt x="19" y="20"/>
                    </a:cubicBezTo>
                    <a:cubicBezTo>
                      <a:pt x="30" y="20"/>
                      <a:pt x="40" y="14"/>
                      <a:pt x="40" y="8"/>
                    </a:cubicBezTo>
                    <a:cubicBezTo>
                      <a:pt x="40" y="7"/>
                      <a:pt x="40" y="6"/>
                      <a:pt x="39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1" name="Oval 784">
                <a:extLst>
                  <a:ext uri="{FF2B5EF4-FFF2-40B4-BE49-F238E27FC236}">
                    <a16:creationId xmlns:a16="http://schemas.microsoft.com/office/drawing/2014/main" id="{908B5953-217A-5914-2B75-B44EAC4642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1" y="1196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2" name="Oval 785">
                <a:extLst>
                  <a:ext uri="{FF2B5EF4-FFF2-40B4-BE49-F238E27FC236}">
                    <a16:creationId xmlns:a16="http://schemas.microsoft.com/office/drawing/2014/main" id="{087B6EB3-123D-AAAC-468A-A8D01C484B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3" y="1196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3" name="Freeform 786">
                <a:extLst>
                  <a:ext uri="{FF2B5EF4-FFF2-40B4-BE49-F238E27FC236}">
                    <a16:creationId xmlns:a16="http://schemas.microsoft.com/office/drawing/2014/main" id="{9B3D00D9-B180-AB3A-5CB4-E74A25C1D6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9" y="1212"/>
                <a:ext cx="45" cy="21"/>
              </a:xfrm>
              <a:custGeom>
                <a:avLst/>
                <a:gdLst>
                  <a:gd name="T0" fmla="*/ 109 w 29"/>
                  <a:gd name="T1" fmla="*/ 0 h 13"/>
                  <a:gd name="T2" fmla="*/ 0 w 29"/>
                  <a:gd name="T3" fmla="*/ 39 h 13"/>
                  <a:gd name="T4" fmla="*/ 109 w 29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cubicBezTo>
                      <a:pt x="24" y="11"/>
                      <a:pt x="10" y="13"/>
                      <a:pt x="0" y="9"/>
                    </a:cubicBezTo>
                    <a:cubicBezTo>
                      <a:pt x="7" y="9"/>
                      <a:pt x="21" y="8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4" name="Freeform 787">
                <a:extLst>
                  <a:ext uri="{FF2B5EF4-FFF2-40B4-BE49-F238E27FC236}">
                    <a16:creationId xmlns:a16="http://schemas.microsoft.com/office/drawing/2014/main" id="{3FE4A8C7-3187-446C-E7ED-5B052E2F0E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6" y="1128"/>
                <a:ext cx="594" cy="143"/>
              </a:xfrm>
              <a:custGeom>
                <a:avLst/>
                <a:gdLst>
                  <a:gd name="T0" fmla="*/ 21 w 375"/>
                  <a:gd name="T1" fmla="*/ 33 h 90"/>
                  <a:gd name="T2" fmla="*/ 219 w 375"/>
                  <a:gd name="T3" fmla="*/ 224 h 90"/>
                  <a:gd name="T4" fmla="*/ 683 w 375"/>
                  <a:gd name="T5" fmla="*/ 356 h 90"/>
                  <a:gd name="T6" fmla="*/ 1172 w 375"/>
                  <a:gd name="T7" fmla="*/ 286 h 90"/>
                  <a:gd name="T8" fmla="*/ 1478 w 375"/>
                  <a:gd name="T9" fmla="*/ 230 h 90"/>
                  <a:gd name="T10" fmla="*/ 1288 w 375"/>
                  <a:gd name="T11" fmla="*/ 108 h 90"/>
                  <a:gd name="T12" fmla="*/ 817 w 375"/>
                  <a:gd name="T13" fmla="*/ 52 h 90"/>
                  <a:gd name="T14" fmla="*/ 310 w 375"/>
                  <a:gd name="T15" fmla="*/ 40 h 90"/>
                  <a:gd name="T16" fmla="*/ 21 w 375"/>
                  <a:gd name="T17" fmla="*/ 33 h 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75" h="90">
                    <a:moveTo>
                      <a:pt x="5" y="8"/>
                    </a:moveTo>
                    <a:cubicBezTo>
                      <a:pt x="0" y="25"/>
                      <a:pt x="19" y="36"/>
                      <a:pt x="55" y="56"/>
                    </a:cubicBezTo>
                    <a:cubicBezTo>
                      <a:pt x="92" y="75"/>
                      <a:pt x="123" y="90"/>
                      <a:pt x="172" y="89"/>
                    </a:cubicBezTo>
                    <a:cubicBezTo>
                      <a:pt x="221" y="88"/>
                      <a:pt x="246" y="74"/>
                      <a:pt x="295" y="71"/>
                    </a:cubicBezTo>
                    <a:cubicBezTo>
                      <a:pt x="344" y="67"/>
                      <a:pt x="369" y="63"/>
                      <a:pt x="372" y="57"/>
                    </a:cubicBezTo>
                    <a:cubicBezTo>
                      <a:pt x="375" y="52"/>
                      <a:pt x="353" y="36"/>
                      <a:pt x="324" y="27"/>
                    </a:cubicBezTo>
                    <a:cubicBezTo>
                      <a:pt x="296" y="18"/>
                      <a:pt x="258" y="10"/>
                      <a:pt x="206" y="13"/>
                    </a:cubicBezTo>
                    <a:cubicBezTo>
                      <a:pt x="153" y="16"/>
                      <a:pt x="107" y="18"/>
                      <a:pt x="78" y="10"/>
                    </a:cubicBezTo>
                    <a:cubicBezTo>
                      <a:pt x="48" y="2"/>
                      <a:pt x="9" y="0"/>
                      <a:pt x="5" y="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5" name="Freeform 788">
                <a:extLst>
                  <a:ext uri="{FF2B5EF4-FFF2-40B4-BE49-F238E27FC236}">
                    <a16:creationId xmlns:a16="http://schemas.microsoft.com/office/drawing/2014/main" id="{072E6A4D-1589-912F-1531-48F3754323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3" y="1135"/>
                <a:ext cx="523" cy="164"/>
              </a:xfrm>
              <a:custGeom>
                <a:avLst/>
                <a:gdLst>
                  <a:gd name="T0" fmla="*/ 1314 w 330"/>
                  <a:gd name="T1" fmla="*/ 62 h 104"/>
                  <a:gd name="T2" fmla="*/ 708 w 330"/>
                  <a:gd name="T3" fmla="*/ 5 h 104"/>
                  <a:gd name="T4" fmla="*/ 13 w 330"/>
                  <a:gd name="T5" fmla="*/ 68 h 104"/>
                  <a:gd name="T6" fmla="*/ 271 w 330"/>
                  <a:gd name="T7" fmla="*/ 208 h 104"/>
                  <a:gd name="T8" fmla="*/ 899 w 330"/>
                  <a:gd name="T9" fmla="*/ 380 h 104"/>
                  <a:gd name="T10" fmla="*/ 1314 w 330"/>
                  <a:gd name="T11" fmla="*/ 353 h 104"/>
                  <a:gd name="T12" fmla="*/ 1314 w 330"/>
                  <a:gd name="T13" fmla="*/ 62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30" h="104">
                    <a:moveTo>
                      <a:pt x="330" y="16"/>
                    </a:moveTo>
                    <a:cubicBezTo>
                      <a:pt x="299" y="12"/>
                      <a:pt x="226" y="3"/>
                      <a:pt x="178" y="1"/>
                    </a:cubicBezTo>
                    <a:cubicBezTo>
                      <a:pt x="115" y="0"/>
                      <a:pt x="6" y="2"/>
                      <a:pt x="3" y="17"/>
                    </a:cubicBezTo>
                    <a:cubicBezTo>
                      <a:pt x="0" y="30"/>
                      <a:pt x="14" y="39"/>
                      <a:pt x="68" y="53"/>
                    </a:cubicBezTo>
                    <a:cubicBezTo>
                      <a:pt x="121" y="67"/>
                      <a:pt x="197" y="96"/>
                      <a:pt x="226" y="97"/>
                    </a:cubicBezTo>
                    <a:cubicBezTo>
                      <a:pt x="253" y="99"/>
                      <a:pt x="289" y="104"/>
                      <a:pt x="330" y="90"/>
                    </a:cubicBezTo>
                    <a:lnTo>
                      <a:pt x="330" y="16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6" name="Freeform 789">
                <a:extLst>
                  <a:ext uri="{FF2B5EF4-FFF2-40B4-BE49-F238E27FC236}">
                    <a16:creationId xmlns:a16="http://schemas.microsoft.com/office/drawing/2014/main" id="{4BD092B4-EF6E-75F6-1C65-AD717225A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6" y="1146"/>
                <a:ext cx="455" cy="49"/>
              </a:xfrm>
              <a:custGeom>
                <a:avLst/>
                <a:gdLst>
                  <a:gd name="T0" fmla="*/ 27 w 287"/>
                  <a:gd name="T1" fmla="*/ 60 h 31"/>
                  <a:gd name="T2" fmla="*/ 108 w 287"/>
                  <a:gd name="T3" fmla="*/ 27 h 31"/>
                  <a:gd name="T4" fmla="*/ 239 w 287"/>
                  <a:gd name="T5" fmla="*/ 14 h 31"/>
                  <a:gd name="T6" fmla="*/ 495 w 287"/>
                  <a:gd name="T7" fmla="*/ 5 h 31"/>
                  <a:gd name="T8" fmla="*/ 761 w 287"/>
                  <a:gd name="T9" fmla="*/ 13 h 31"/>
                  <a:gd name="T10" fmla="*/ 1143 w 287"/>
                  <a:gd name="T11" fmla="*/ 52 h 31"/>
                  <a:gd name="T12" fmla="*/ 709 w 287"/>
                  <a:gd name="T13" fmla="*/ 43 h 31"/>
                  <a:gd name="T14" fmla="*/ 498 w 287"/>
                  <a:gd name="T15" fmla="*/ 52 h 31"/>
                  <a:gd name="T16" fmla="*/ 314 w 287"/>
                  <a:gd name="T17" fmla="*/ 63 h 31"/>
                  <a:gd name="T18" fmla="*/ 216 w 287"/>
                  <a:gd name="T19" fmla="*/ 100 h 31"/>
                  <a:gd name="T20" fmla="*/ 151 w 287"/>
                  <a:gd name="T21" fmla="*/ 122 h 31"/>
                  <a:gd name="T22" fmla="*/ 33 w 287"/>
                  <a:gd name="T23" fmla="*/ 68 h 3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7" h="31">
                    <a:moveTo>
                      <a:pt x="7" y="15"/>
                    </a:moveTo>
                    <a:cubicBezTo>
                      <a:pt x="0" y="9"/>
                      <a:pt x="24" y="7"/>
                      <a:pt x="27" y="7"/>
                    </a:cubicBezTo>
                    <a:cubicBezTo>
                      <a:pt x="38" y="5"/>
                      <a:pt x="48" y="4"/>
                      <a:pt x="60" y="4"/>
                    </a:cubicBezTo>
                    <a:cubicBezTo>
                      <a:pt x="81" y="4"/>
                      <a:pt x="103" y="3"/>
                      <a:pt x="124" y="1"/>
                    </a:cubicBezTo>
                    <a:cubicBezTo>
                      <a:pt x="146" y="0"/>
                      <a:pt x="169" y="2"/>
                      <a:pt x="191" y="3"/>
                    </a:cubicBezTo>
                    <a:cubicBezTo>
                      <a:pt x="222" y="4"/>
                      <a:pt x="257" y="4"/>
                      <a:pt x="287" y="13"/>
                    </a:cubicBezTo>
                    <a:cubicBezTo>
                      <a:pt x="251" y="8"/>
                      <a:pt x="214" y="9"/>
                      <a:pt x="178" y="11"/>
                    </a:cubicBezTo>
                    <a:cubicBezTo>
                      <a:pt x="160" y="12"/>
                      <a:pt x="142" y="14"/>
                      <a:pt x="125" y="13"/>
                    </a:cubicBezTo>
                    <a:cubicBezTo>
                      <a:pt x="109" y="12"/>
                      <a:pt x="94" y="12"/>
                      <a:pt x="79" y="16"/>
                    </a:cubicBezTo>
                    <a:cubicBezTo>
                      <a:pt x="71" y="18"/>
                      <a:pt x="61" y="21"/>
                      <a:pt x="54" y="25"/>
                    </a:cubicBezTo>
                    <a:cubicBezTo>
                      <a:pt x="48" y="29"/>
                      <a:pt x="45" y="31"/>
                      <a:pt x="38" y="31"/>
                    </a:cubicBezTo>
                    <a:cubicBezTo>
                      <a:pt x="26" y="30"/>
                      <a:pt x="17" y="24"/>
                      <a:pt x="8" y="17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7" name="Freeform 790">
                <a:extLst>
                  <a:ext uri="{FF2B5EF4-FFF2-40B4-BE49-F238E27FC236}">
                    <a16:creationId xmlns:a16="http://schemas.microsoft.com/office/drawing/2014/main" id="{24D998F5-1927-E012-C474-0D30114920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30" y="1209"/>
                <a:ext cx="366" cy="68"/>
              </a:xfrm>
              <a:custGeom>
                <a:avLst/>
                <a:gdLst>
                  <a:gd name="T0" fmla="*/ 81 w 231"/>
                  <a:gd name="T1" fmla="*/ 52 h 43"/>
                  <a:gd name="T2" fmla="*/ 100 w 231"/>
                  <a:gd name="T3" fmla="*/ 55 h 43"/>
                  <a:gd name="T4" fmla="*/ 0 w 231"/>
                  <a:gd name="T5" fmla="*/ 27 h 43"/>
                  <a:gd name="T6" fmla="*/ 81 w 231"/>
                  <a:gd name="T7" fmla="*/ 52 h 43"/>
                  <a:gd name="T8" fmla="*/ 919 w 231"/>
                  <a:gd name="T9" fmla="*/ 5 h 43"/>
                  <a:gd name="T10" fmla="*/ 656 w 231"/>
                  <a:gd name="T11" fmla="*/ 90 h 43"/>
                  <a:gd name="T12" fmla="*/ 524 w 231"/>
                  <a:gd name="T13" fmla="*/ 47 h 43"/>
                  <a:gd name="T14" fmla="*/ 429 w 231"/>
                  <a:gd name="T15" fmla="*/ 47 h 43"/>
                  <a:gd name="T16" fmla="*/ 331 w 231"/>
                  <a:gd name="T17" fmla="*/ 22 h 43"/>
                  <a:gd name="T18" fmla="*/ 287 w 231"/>
                  <a:gd name="T19" fmla="*/ 70 h 43"/>
                  <a:gd name="T20" fmla="*/ 206 w 231"/>
                  <a:gd name="T21" fmla="*/ 63 h 43"/>
                  <a:gd name="T22" fmla="*/ 100 w 231"/>
                  <a:gd name="T23" fmla="*/ 55 h 43"/>
                  <a:gd name="T24" fmla="*/ 482 w 231"/>
                  <a:gd name="T25" fmla="*/ 163 h 43"/>
                  <a:gd name="T26" fmla="*/ 713 w 231"/>
                  <a:gd name="T27" fmla="*/ 158 h 43"/>
                  <a:gd name="T28" fmla="*/ 919 w 231"/>
                  <a:gd name="T29" fmla="*/ 134 h 43"/>
                  <a:gd name="T30" fmla="*/ 919 w 231"/>
                  <a:gd name="T31" fmla="*/ 0 h 43"/>
                  <a:gd name="T32" fmla="*/ 919 w 231"/>
                  <a:gd name="T33" fmla="*/ 5 h 4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31" h="43">
                    <a:moveTo>
                      <a:pt x="20" y="13"/>
                    </a:moveTo>
                    <a:cubicBezTo>
                      <a:pt x="21" y="13"/>
                      <a:pt x="23" y="14"/>
                      <a:pt x="25" y="14"/>
                    </a:cubicBezTo>
                    <a:cubicBezTo>
                      <a:pt x="17" y="11"/>
                      <a:pt x="8" y="9"/>
                      <a:pt x="0" y="7"/>
                    </a:cubicBezTo>
                    <a:lnTo>
                      <a:pt x="20" y="13"/>
                    </a:lnTo>
                    <a:close/>
                    <a:moveTo>
                      <a:pt x="231" y="1"/>
                    </a:moveTo>
                    <a:cubicBezTo>
                      <a:pt x="212" y="14"/>
                      <a:pt x="188" y="21"/>
                      <a:pt x="165" y="23"/>
                    </a:cubicBezTo>
                    <a:cubicBezTo>
                      <a:pt x="152" y="24"/>
                      <a:pt x="143" y="19"/>
                      <a:pt x="132" y="12"/>
                    </a:cubicBezTo>
                    <a:cubicBezTo>
                      <a:pt x="120" y="4"/>
                      <a:pt x="122" y="12"/>
                      <a:pt x="108" y="12"/>
                    </a:cubicBezTo>
                    <a:cubicBezTo>
                      <a:pt x="102" y="12"/>
                      <a:pt x="88" y="4"/>
                      <a:pt x="83" y="6"/>
                    </a:cubicBezTo>
                    <a:cubicBezTo>
                      <a:pt x="78" y="8"/>
                      <a:pt x="80" y="15"/>
                      <a:pt x="72" y="18"/>
                    </a:cubicBezTo>
                    <a:cubicBezTo>
                      <a:pt x="66" y="20"/>
                      <a:pt x="59" y="17"/>
                      <a:pt x="52" y="16"/>
                    </a:cubicBezTo>
                    <a:cubicBezTo>
                      <a:pt x="43" y="15"/>
                      <a:pt x="34" y="16"/>
                      <a:pt x="25" y="14"/>
                    </a:cubicBezTo>
                    <a:cubicBezTo>
                      <a:pt x="57" y="25"/>
                      <a:pt x="87" y="37"/>
                      <a:pt x="121" y="41"/>
                    </a:cubicBezTo>
                    <a:cubicBezTo>
                      <a:pt x="140" y="43"/>
                      <a:pt x="159" y="43"/>
                      <a:pt x="179" y="40"/>
                    </a:cubicBezTo>
                    <a:cubicBezTo>
                      <a:pt x="189" y="39"/>
                      <a:pt x="213" y="39"/>
                      <a:pt x="231" y="34"/>
                    </a:cubicBezTo>
                    <a:cubicBezTo>
                      <a:pt x="231" y="0"/>
                      <a:pt x="231" y="0"/>
                      <a:pt x="231" y="0"/>
                    </a:cubicBezTo>
                    <a:cubicBezTo>
                      <a:pt x="231" y="0"/>
                      <a:pt x="231" y="0"/>
                      <a:pt x="231" y="1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8" name="Freeform 791">
                <a:extLst>
                  <a:ext uri="{FF2B5EF4-FFF2-40B4-BE49-F238E27FC236}">
                    <a16:creationId xmlns:a16="http://schemas.microsoft.com/office/drawing/2014/main" id="{49CADBB2-BC2F-4C24-7377-1802D9B03B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0" y="1150"/>
                <a:ext cx="89" cy="34"/>
              </a:xfrm>
              <a:custGeom>
                <a:avLst/>
                <a:gdLst>
                  <a:gd name="T0" fmla="*/ 27 w 56"/>
                  <a:gd name="T1" fmla="*/ 84 h 21"/>
                  <a:gd name="T2" fmla="*/ 0 w 56"/>
                  <a:gd name="T3" fmla="*/ 68 h 21"/>
                  <a:gd name="T4" fmla="*/ 224 w 56"/>
                  <a:gd name="T5" fmla="*/ 21 h 21"/>
                  <a:gd name="T6" fmla="*/ 16 w 56"/>
                  <a:gd name="T7" fmla="*/ 89 h 2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6" h="21">
                    <a:moveTo>
                      <a:pt x="7" y="20"/>
                    </a:moveTo>
                    <a:cubicBezTo>
                      <a:pt x="4" y="19"/>
                      <a:pt x="3" y="17"/>
                      <a:pt x="0" y="16"/>
                    </a:cubicBezTo>
                    <a:cubicBezTo>
                      <a:pt x="3" y="0"/>
                      <a:pt x="45" y="8"/>
                      <a:pt x="56" y="5"/>
                    </a:cubicBezTo>
                    <a:cubicBezTo>
                      <a:pt x="37" y="10"/>
                      <a:pt x="20" y="9"/>
                      <a:pt x="4" y="2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79" name="Oval 792">
                <a:extLst>
                  <a:ext uri="{FF2B5EF4-FFF2-40B4-BE49-F238E27FC236}">
                    <a16:creationId xmlns:a16="http://schemas.microsoft.com/office/drawing/2014/main" id="{51097661-7E2D-C59A-98D4-C3436ED428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9" y="1192"/>
                <a:ext cx="87" cy="49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0" name="Oval 793">
                <a:extLst>
                  <a:ext uri="{FF2B5EF4-FFF2-40B4-BE49-F238E27FC236}">
                    <a16:creationId xmlns:a16="http://schemas.microsoft.com/office/drawing/2014/main" id="{505777FB-ED53-3328-A771-1D17519E0F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7" y="1181"/>
                <a:ext cx="89" cy="4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1" name="Oval 794">
                <a:extLst>
                  <a:ext uri="{FF2B5EF4-FFF2-40B4-BE49-F238E27FC236}">
                    <a16:creationId xmlns:a16="http://schemas.microsoft.com/office/drawing/2014/main" id="{600980D3-F381-7EE5-A358-0BE8A309A4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4" y="1187"/>
                <a:ext cx="87" cy="49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2" name="Freeform 795">
                <a:extLst>
                  <a:ext uri="{FF2B5EF4-FFF2-40B4-BE49-F238E27FC236}">
                    <a16:creationId xmlns:a16="http://schemas.microsoft.com/office/drawing/2014/main" id="{8793F6EF-5482-24A9-7727-26830D2FBD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6" y="1198"/>
                <a:ext cx="69" cy="33"/>
              </a:xfrm>
              <a:custGeom>
                <a:avLst/>
                <a:gdLst>
                  <a:gd name="T0" fmla="*/ 0 w 43"/>
                  <a:gd name="T1" fmla="*/ 49 h 21"/>
                  <a:gd name="T2" fmla="*/ 5 w 43"/>
                  <a:gd name="T3" fmla="*/ 61 h 21"/>
                  <a:gd name="T4" fmla="*/ 82 w 43"/>
                  <a:gd name="T5" fmla="*/ 82 h 21"/>
                  <a:gd name="T6" fmla="*/ 178 w 43"/>
                  <a:gd name="T7" fmla="*/ 35 h 21"/>
                  <a:gd name="T8" fmla="*/ 173 w 43"/>
                  <a:gd name="T9" fmla="*/ 22 h 21"/>
                  <a:gd name="T10" fmla="*/ 95 w 43"/>
                  <a:gd name="T11" fmla="*/ 0 h 21"/>
                  <a:gd name="T12" fmla="*/ 0 w 43"/>
                  <a:gd name="T13" fmla="*/ 49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3" h="21">
                    <a:moveTo>
                      <a:pt x="0" y="13"/>
                    </a:moveTo>
                    <a:cubicBezTo>
                      <a:pt x="0" y="14"/>
                      <a:pt x="0" y="15"/>
                      <a:pt x="1" y="16"/>
                    </a:cubicBezTo>
                    <a:cubicBezTo>
                      <a:pt x="5" y="19"/>
                      <a:pt x="12" y="21"/>
                      <a:pt x="20" y="21"/>
                    </a:cubicBezTo>
                    <a:cubicBezTo>
                      <a:pt x="32" y="21"/>
                      <a:pt x="43" y="16"/>
                      <a:pt x="43" y="9"/>
                    </a:cubicBezTo>
                    <a:cubicBezTo>
                      <a:pt x="43" y="8"/>
                      <a:pt x="42" y="7"/>
                      <a:pt x="42" y="6"/>
                    </a:cubicBezTo>
                    <a:cubicBezTo>
                      <a:pt x="38" y="3"/>
                      <a:pt x="31" y="0"/>
                      <a:pt x="23" y="0"/>
                    </a:cubicBezTo>
                    <a:cubicBezTo>
                      <a:pt x="10" y="0"/>
                      <a:pt x="0" y="6"/>
                      <a:pt x="0" y="13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3" name="Oval 796">
                <a:extLst>
                  <a:ext uri="{FF2B5EF4-FFF2-40B4-BE49-F238E27FC236}">
                    <a16:creationId xmlns:a16="http://schemas.microsoft.com/office/drawing/2014/main" id="{227DEF04-5316-E882-B6C2-BAC9A5E996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6" y="1198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4" name="Oval 797">
                <a:extLst>
                  <a:ext uri="{FF2B5EF4-FFF2-40B4-BE49-F238E27FC236}">
                    <a16:creationId xmlns:a16="http://schemas.microsoft.com/office/drawing/2014/main" id="{48C436A4-244B-8E4C-B0D0-79B76F8DA7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0" y="119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5" name="Freeform 798">
                <a:extLst>
                  <a:ext uri="{FF2B5EF4-FFF2-40B4-BE49-F238E27FC236}">
                    <a16:creationId xmlns:a16="http://schemas.microsoft.com/office/drawing/2014/main" id="{21C05EBF-D63F-F3C6-8868-B62C93710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4" y="1214"/>
                <a:ext cx="49" cy="22"/>
              </a:xfrm>
              <a:custGeom>
                <a:avLst/>
                <a:gdLst>
                  <a:gd name="T0" fmla="*/ 122 w 31"/>
                  <a:gd name="T1" fmla="*/ 0 h 14"/>
                  <a:gd name="T2" fmla="*/ 0 w 31"/>
                  <a:gd name="T3" fmla="*/ 39 h 14"/>
                  <a:gd name="T4" fmla="*/ 122 w 31"/>
                  <a:gd name="T5" fmla="*/ 0 h 1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1" h="14">
                    <a:moveTo>
                      <a:pt x="31" y="0"/>
                    </a:moveTo>
                    <a:cubicBezTo>
                      <a:pt x="26" y="12"/>
                      <a:pt x="11" y="14"/>
                      <a:pt x="0" y="10"/>
                    </a:cubicBezTo>
                    <a:cubicBezTo>
                      <a:pt x="8" y="10"/>
                      <a:pt x="23" y="8"/>
                      <a:pt x="31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6" name="Freeform 799">
                <a:extLst>
                  <a:ext uri="{FF2B5EF4-FFF2-40B4-BE49-F238E27FC236}">
                    <a16:creationId xmlns:a16="http://schemas.microsoft.com/office/drawing/2014/main" id="{11DA2E52-9F00-2242-B870-4EE257946B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3" y="1135"/>
                <a:ext cx="523" cy="164"/>
              </a:xfrm>
              <a:custGeom>
                <a:avLst/>
                <a:gdLst>
                  <a:gd name="T0" fmla="*/ 1314 w 330"/>
                  <a:gd name="T1" fmla="*/ 62 h 104"/>
                  <a:gd name="T2" fmla="*/ 708 w 330"/>
                  <a:gd name="T3" fmla="*/ 5 h 104"/>
                  <a:gd name="T4" fmla="*/ 13 w 330"/>
                  <a:gd name="T5" fmla="*/ 68 h 104"/>
                  <a:gd name="T6" fmla="*/ 271 w 330"/>
                  <a:gd name="T7" fmla="*/ 208 h 104"/>
                  <a:gd name="T8" fmla="*/ 899 w 330"/>
                  <a:gd name="T9" fmla="*/ 380 h 104"/>
                  <a:gd name="T10" fmla="*/ 1314 w 330"/>
                  <a:gd name="T11" fmla="*/ 353 h 1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30" h="104">
                    <a:moveTo>
                      <a:pt x="330" y="16"/>
                    </a:moveTo>
                    <a:cubicBezTo>
                      <a:pt x="299" y="12"/>
                      <a:pt x="226" y="3"/>
                      <a:pt x="178" y="1"/>
                    </a:cubicBezTo>
                    <a:cubicBezTo>
                      <a:pt x="115" y="0"/>
                      <a:pt x="6" y="2"/>
                      <a:pt x="3" y="17"/>
                    </a:cubicBezTo>
                    <a:cubicBezTo>
                      <a:pt x="0" y="30"/>
                      <a:pt x="14" y="39"/>
                      <a:pt x="68" y="53"/>
                    </a:cubicBezTo>
                    <a:cubicBezTo>
                      <a:pt x="121" y="67"/>
                      <a:pt x="197" y="96"/>
                      <a:pt x="226" y="97"/>
                    </a:cubicBezTo>
                    <a:cubicBezTo>
                      <a:pt x="253" y="99"/>
                      <a:pt x="289" y="104"/>
                      <a:pt x="330" y="9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7" name="Freeform 800">
                <a:extLst>
                  <a:ext uri="{FF2B5EF4-FFF2-40B4-BE49-F238E27FC236}">
                    <a16:creationId xmlns:a16="http://schemas.microsoft.com/office/drawing/2014/main" id="{3BF70216-EF72-50D8-58C2-09149878EB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1" y="1241"/>
                <a:ext cx="531" cy="165"/>
              </a:xfrm>
              <a:custGeom>
                <a:avLst/>
                <a:gdLst>
                  <a:gd name="T0" fmla="*/ 8 w 335"/>
                  <a:gd name="T1" fmla="*/ 159 h 105"/>
                  <a:gd name="T2" fmla="*/ 279 w 335"/>
                  <a:gd name="T3" fmla="*/ 286 h 105"/>
                  <a:gd name="T4" fmla="*/ 935 w 335"/>
                  <a:gd name="T5" fmla="*/ 385 h 105"/>
                  <a:gd name="T6" fmla="*/ 1327 w 335"/>
                  <a:gd name="T7" fmla="*/ 251 h 105"/>
                  <a:gd name="T8" fmla="*/ 1214 w 335"/>
                  <a:gd name="T9" fmla="*/ 185 h 105"/>
                  <a:gd name="T10" fmla="*/ 924 w 335"/>
                  <a:gd name="T11" fmla="*/ 74 h 105"/>
                  <a:gd name="T12" fmla="*/ 482 w 335"/>
                  <a:gd name="T13" fmla="*/ 35 h 105"/>
                  <a:gd name="T14" fmla="*/ 103 w 335"/>
                  <a:gd name="T15" fmla="*/ 108 h 105"/>
                  <a:gd name="T16" fmla="*/ 8 w 335"/>
                  <a:gd name="T17" fmla="*/ 159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35" h="105">
                    <a:moveTo>
                      <a:pt x="2" y="41"/>
                    </a:moveTo>
                    <a:cubicBezTo>
                      <a:pt x="0" y="61"/>
                      <a:pt x="21" y="63"/>
                      <a:pt x="70" y="74"/>
                    </a:cubicBezTo>
                    <a:cubicBezTo>
                      <a:pt x="120" y="84"/>
                      <a:pt x="199" y="105"/>
                      <a:pt x="235" y="99"/>
                    </a:cubicBezTo>
                    <a:cubicBezTo>
                      <a:pt x="271" y="93"/>
                      <a:pt x="327" y="80"/>
                      <a:pt x="333" y="65"/>
                    </a:cubicBezTo>
                    <a:cubicBezTo>
                      <a:pt x="335" y="59"/>
                      <a:pt x="322" y="55"/>
                      <a:pt x="305" y="48"/>
                    </a:cubicBezTo>
                    <a:cubicBezTo>
                      <a:pt x="284" y="40"/>
                      <a:pt x="255" y="29"/>
                      <a:pt x="232" y="19"/>
                    </a:cubicBezTo>
                    <a:cubicBezTo>
                      <a:pt x="188" y="0"/>
                      <a:pt x="162" y="0"/>
                      <a:pt x="121" y="9"/>
                    </a:cubicBezTo>
                    <a:cubicBezTo>
                      <a:pt x="80" y="19"/>
                      <a:pt x="42" y="24"/>
                      <a:pt x="26" y="28"/>
                    </a:cubicBezTo>
                    <a:cubicBezTo>
                      <a:pt x="10" y="31"/>
                      <a:pt x="3" y="28"/>
                      <a:pt x="2" y="41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8" name="Freeform 801">
                <a:extLst>
                  <a:ext uri="{FF2B5EF4-FFF2-40B4-BE49-F238E27FC236}">
                    <a16:creationId xmlns:a16="http://schemas.microsoft.com/office/drawing/2014/main" id="{57AF7371-CE4C-9C90-5B9A-12929C141F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" y="1253"/>
                <a:ext cx="339" cy="65"/>
              </a:xfrm>
              <a:custGeom>
                <a:avLst/>
                <a:gdLst>
                  <a:gd name="T0" fmla="*/ 16 w 214"/>
                  <a:gd name="T1" fmla="*/ 138 h 41"/>
                  <a:gd name="T2" fmla="*/ 196 w 214"/>
                  <a:gd name="T3" fmla="*/ 90 h 41"/>
                  <a:gd name="T4" fmla="*/ 421 w 214"/>
                  <a:gd name="T5" fmla="*/ 40 h 41"/>
                  <a:gd name="T6" fmla="*/ 592 w 214"/>
                  <a:gd name="T7" fmla="*/ 13 h 41"/>
                  <a:gd name="T8" fmla="*/ 692 w 214"/>
                  <a:gd name="T9" fmla="*/ 8 h 41"/>
                  <a:gd name="T10" fmla="*/ 775 w 214"/>
                  <a:gd name="T11" fmla="*/ 43 h 41"/>
                  <a:gd name="T12" fmla="*/ 851 w 214"/>
                  <a:gd name="T13" fmla="*/ 73 h 41"/>
                  <a:gd name="T14" fmla="*/ 667 w 214"/>
                  <a:gd name="T15" fmla="*/ 35 h 41"/>
                  <a:gd name="T16" fmla="*/ 461 w 214"/>
                  <a:gd name="T17" fmla="*/ 108 h 41"/>
                  <a:gd name="T18" fmla="*/ 334 w 214"/>
                  <a:gd name="T19" fmla="*/ 143 h 41"/>
                  <a:gd name="T20" fmla="*/ 171 w 214"/>
                  <a:gd name="T21" fmla="*/ 138 h 41"/>
                  <a:gd name="T22" fmla="*/ 25 w 214"/>
                  <a:gd name="T23" fmla="*/ 163 h 4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4" h="41">
                    <a:moveTo>
                      <a:pt x="4" y="35"/>
                    </a:moveTo>
                    <a:cubicBezTo>
                      <a:pt x="0" y="25"/>
                      <a:pt x="42" y="24"/>
                      <a:pt x="49" y="23"/>
                    </a:cubicBezTo>
                    <a:cubicBezTo>
                      <a:pt x="68" y="20"/>
                      <a:pt x="86" y="13"/>
                      <a:pt x="106" y="10"/>
                    </a:cubicBezTo>
                    <a:cubicBezTo>
                      <a:pt x="120" y="8"/>
                      <a:pt x="134" y="5"/>
                      <a:pt x="149" y="3"/>
                    </a:cubicBezTo>
                    <a:cubicBezTo>
                      <a:pt x="157" y="2"/>
                      <a:pt x="166" y="0"/>
                      <a:pt x="174" y="2"/>
                    </a:cubicBezTo>
                    <a:cubicBezTo>
                      <a:pt x="181" y="4"/>
                      <a:pt x="188" y="9"/>
                      <a:pt x="195" y="11"/>
                    </a:cubicBezTo>
                    <a:cubicBezTo>
                      <a:pt x="201" y="12"/>
                      <a:pt x="208" y="14"/>
                      <a:pt x="214" y="18"/>
                    </a:cubicBezTo>
                    <a:cubicBezTo>
                      <a:pt x="200" y="12"/>
                      <a:pt x="183" y="8"/>
                      <a:pt x="168" y="9"/>
                    </a:cubicBezTo>
                    <a:cubicBezTo>
                      <a:pt x="150" y="10"/>
                      <a:pt x="134" y="21"/>
                      <a:pt x="116" y="27"/>
                    </a:cubicBezTo>
                    <a:cubicBezTo>
                      <a:pt x="105" y="31"/>
                      <a:pt x="96" y="35"/>
                      <a:pt x="84" y="36"/>
                    </a:cubicBezTo>
                    <a:cubicBezTo>
                      <a:pt x="70" y="38"/>
                      <a:pt x="57" y="36"/>
                      <a:pt x="43" y="35"/>
                    </a:cubicBezTo>
                    <a:cubicBezTo>
                      <a:pt x="38" y="35"/>
                      <a:pt x="6" y="31"/>
                      <a:pt x="6" y="41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89" name="Freeform 802">
                <a:extLst>
                  <a:ext uri="{FF2B5EF4-FFF2-40B4-BE49-F238E27FC236}">
                    <a16:creationId xmlns:a16="http://schemas.microsoft.com/office/drawing/2014/main" id="{4AC67DB2-CF52-F9BA-8DF6-EE530DFC99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" y="1316"/>
                <a:ext cx="400" cy="71"/>
              </a:xfrm>
              <a:custGeom>
                <a:avLst/>
                <a:gdLst>
                  <a:gd name="T0" fmla="*/ 0 w 253"/>
                  <a:gd name="T1" fmla="*/ 52 h 45"/>
                  <a:gd name="T2" fmla="*/ 193 w 253"/>
                  <a:gd name="T3" fmla="*/ 82 h 45"/>
                  <a:gd name="T4" fmla="*/ 367 w 253"/>
                  <a:gd name="T5" fmla="*/ 129 h 45"/>
                  <a:gd name="T6" fmla="*/ 713 w 253"/>
                  <a:gd name="T7" fmla="*/ 164 h 45"/>
                  <a:gd name="T8" fmla="*/ 964 w 253"/>
                  <a:gd name="T9" fmla="*/ 87 h 45"/>
                  <a:gd name="T10" fmla="*/ 968 w 253"/>
                  <a:gd name="T11" fmla="*/ 47 h 45"/>
                  <a:gd name="T12" fmla="*/ 862 w 253"/>
                  <a:gd name="T13" fmla="*/ 0 h 45"/>
                  <a:gd name="T14" fmla="*/ 857 w 253"/>
                  <a:gd name="T15" fmla="*/ 68 h 45"/>
                  <a:gd name="T16" fmla="*/ 730 w 253"/>
                  <a:gd name="T17" fmla="*/ 109 h 45"/>
                  <a:gd name="T18" fmla="*/ 569 w 253"/>
                  <a:gd name="T19" fmla="*/ 0 h 45"/>
                  <a:gd name="T20" fmla="*/ 408 w 253"/>
                  <a:gd name="T21" fmla="*/ 13 h 45"/>
                  <a:gd name="T22" fmla="*/ 375 w 253"/>
                  <a:gd name="T23" fmla="*/ 69 h 45"/>
                  <a:gd name="T24" fmla="*/ 305 w 253"/>
                  <a:gd name="T25" fmla="*/ 68 h 45"/>
                  <a:gd name="T26" fmla="*/ 122 w 253"/>
                  <a:gd name="T27" fmla="*/ 55 h 4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53" h="45">
                    <a:moveTo>
                      <a:pt x="0" y="13"/>
                    </a:moveTo>
                    <a:cubicBezTo>
                      <a:pt x="16" y="16"/>
                      <a:pt x="33" y="17"/>
                      <a:pt x="49" y="21"/>
                    </a:cubicBezTo>
                    <a:cubicBezTo>
                      <a:pt x="64" y="24"/>
                      <a:pt x="78" y="29"/>
                      <a:pt x="93" y="33"/>
                    </a:cubicBezTo>
                    <a:cubicBezTo>
                      <a:pt x="121" y="39"/>
                      <a:pt x="151" y="45"/>
                      <a:pt x="180" y="42"/>
                    </a:cubicBezTo>
                    <a:cubicBezTo>
                      <a:pt x="202" y="39"/>
                      <a:pt x="225" y="33"/>
                      <a:pt x="244" y="22"/>
                    </a:cubicBezTo>
                    <a:cubicBezTo>
                      <a:pt x="253" y="18"/>
                      <a:pt x="253" y="17"/>
                      <a:pt x="245" y="12"/>
                    </a:cubicBezTo>
                    <a:cubicBezTo>
                      <a:pt x="237" y="6"/>
                      <a:pt x="227" y="4"/>
                      <a:pt x="218" y="0"/>
                    </a:cubicBezTo>
                    <a:cubicBezTo>
                      <a:pt x="220" y="7"/>
                      <a:pt x="222" y="11"/>
                      <a:pt x="217" y="17"/>
                    </a:cubicBezTo>
                    <a:cubicBezTo>
                      <a:pt x="210" y="26"/>
                      <a:pt x="195" y="30"/>
                      <a:pt x="185" y="28"/>
                    </a:cubicBezTo>
                    <a:cubicBezTo>
                      <a:pt x="165" y="25"/>
                      <a:pt x="152" y="17"/>
                      <a:pt x="144" y="0"/>
                    </a:cubicBezTo>
                    <a:cubicBezTo>
                      <a:pt x="136" y="11"/>
                      <a:pt x="114" y="8"/>
                      <a:pt x="103" y="3"/>
                    </a:cubicBezTo>
                    <a:cubicBezTo>
                      <a:pt x="100" y="11"/>
                      <a:pt x="106" y="16"/>
                      <a:pt x="95" y="18"/>
                    </a:cubicBezTo>
                    <a:cubicBezTo>
                      <a:pt x="90" y="19"/>
                      <a:pt x="82" y="17"/>
                      <a:pt x="77" y="17"/>
                    </a:cubicBezTo>
                    <a:cubicBezTo>
                      <a:pt x="62" y="15"/>
                      <a:pt x="46" y="16"/>
                      <a:pt x="31" y="14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0" name="Freeform 803">
                <a:extLst>
                  <a:ext uri="{FF2B5EF4-FFF2-40B4-BE49-F238E27FC236}">
                    <a16:creationId xmlns:a16="http://schemas.microsoft.com/office/drawing/2014/main" id="{0DCD289A-9CEF-5F57-9AE3-1BD1E0F50C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" y="1282"/>
                <a:ext cx="95" cy="20"/>
              </a:xfrm>
              <a:custGeom>
                <a:avLst/>
                <a:gdLst>
                  <a:gd name="T0" fmla="*/ 16 w 60"/>
                  <a:gd name="T1" fmla="*/ 34 h 13"/>
                  <a:gd name="T2" fmla="*/ 238 w 60"/>
                  <a:gd name="T3" fmla="*/ 0 h 13"/>
                  <a:gd name="T4" fmla="*/ 0 w 60"/>
                  <a:gd name="T5" fmla="*/ 43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0" h="13">
                    <a:moveTo>
                      <a:pt x="4" y="9"/>
                    </a:moveTo>
                    <a:cubicBezTo>
                      <a:pt x="25" y="13"/>
                      <a:pt x="41" y="3"/>
                      <a:pt x="60" y="0"/>
                    </a:cubicBezTo>
                    <a:cubicBezTo>
                      <a:pt x="39" y="0"/>
                      <a:pt x="18" y="1"/>
                      <a:pt x="0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1" name="Oval 804">
                <a:extLst>
                  <a:ext uri="{FF2B5EF4-FFF2-40B4-BE49-F238E27FC236}">
                    <a16:creationId xmlns:a16="http://schemas.microsoft.com/office/drawing/2014/main" id="{1E212F6E-CE74-8EFE-E070-9328F94E6D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9" y="1302"/>
                <a:ext cx="83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2" name="Oval 805">
                <a:extLst>
                  <a:ext uri="{FF2B5EF4-FFF2-40B4-BE49-F238E27FC236}">
                    <a16:creationId xmlns:a16="http://schemas.microsoft.com/office/drawing/2014/main" id="{C5978CB0-876D-23C9-172E-25AEB70DC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0" y="1291"/>
                <a:ext cx="82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3" name="Oval 806">
                <a:extLst>
                  <a:ext uri="{FF2B5EF4-FFF2-40B4-BE49-F238E27FC236}">
                    <a16:creationId xmlns:a16="http://schemas.microsoft.com/office/drawing/2014/main" id="{3226C22E-73AE-A7A0-2804-5345B0DCF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5" y="1297"/>
                <a:ext cx="82" cy="4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4" name="Freeform 807">
                <a:extLst>
                  <a:ext uri="{FF2B5EF4-FFF2-40B4-BE49-F238E27FC236}">
                    <a16:creationId xmlns:a16="http://schemas.microsoft.com/office/drawing/2014/main" id="{4BA5B19F-1CFC-B5D6-A6FA-A1FB8F2F5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7" y="1308"/>
                <a:ext cx="64" cy="30"/>
              </a:xfrm>
              <a:custGeom>
                <a:avLst/>
                <a:gdLst>
                  <a:gd name="T0" fmla="*/ 0 w 40"/>
                  <a:gd name="T1" fmla="*/ 43 h 19"/>
                  <a:gd name="T2" fmla="*/ 5 w 40"/>
                  <a:gd name="T3" fmla="*/ 55 h 19"/>
                  <a:gd name="T4" fmla="*/ 77 w 40"/>
                  <a:gd name="T5" fmla="*/ 74 h 19"/>
                  <a:gd name="T6" fmla="*/ 163 w 40"/>
                  <a:gd name="T7" fmla="*/ 27 h 19"/>
                  <a:gd name="T8" fmla="*/ 163 w 40"/>
                  <a:gd name="T9" fmla="*/ 21 h 19"/>
                  <a:gd name="T10" fmla="*/ 90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1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0" y="19"/>
                      <a:pt x="40" y="14"/>
                      <a:pt x="40" y="7"/>
                    </a:cubicBezTo>
                    <a:cubicBezTo>
                      <a:pt x="40" y="7"/>
                      <a:pt x="40" y="6"/>
                      <a:pt x="40" y="5"/>
                    </a:cubicBezTo>
                    <a:cubicBezTo>
                      <a:pt x="36" y="2"/>
                      <a:pt x="29" y="0"/>
                      <a:pt x="22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5" name="Oval 808">
                <a:extLst>
                  <a:ext uri="{FF2B5EF4-FFF2-40B4-BE49-F238E27FC236}">
                    <a16:creationId xmlns:a16="http://schemas.microsoft.com/office/drawing/2014/main" id="{CB924E96-4C7A-723C-03FD-6B3EB752C2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7" y="130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6" name="Oval 809">
                <a:extLst>
                  <a:ext uri="{FF2B5EF4-FFF2-40B4-BE49-F238E27FC236}">
                    <a16:creationId xmlns:a16="http://schemas.microsoft.com/office/drawing/2014/main" id="{F531127E-5AE2-7360-3F94-A5185BF2D3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1" y="1307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7" name="Freeform 810">
                <a:extLst>
                  <a:ext uri="{FF2B5EF4-FFF2-40B4-BE49-F238E27FC236}">
                    <a16:creationId xmlns:a16="http://schemas.microsoft.com/office/drawing/2014/main" id="{AA28940C-7E0E-7B6F-605B-F6FFF737FF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5" y="1323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8" name="Freeform 811">
                <a:extLst>
                  <a:ext uri="{FF2B5EF4-FFF2-40B4-BE49-F238E27FC236}">
                    <a16:creationId xmlns:a16="http://schemas.microsoft.com/office/drawing/2014/main" id="{1E080193-AB33-F714-34FA-B457A1D8E7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1" y="1241"/>
                <a:ext cx="531" cy="165"/>
              </a:xfrm>
              <a:custGeom>
                <a:avLst/>
                <a:gdLst>
                  <a:gd name="T0" fmla="*/ 8 w 335"/>
                  <a:gd name="T1" fmla="*/ 159 h 105"/>
                  <a:gd name="T2" fmla="*/ 279 w 335"/>
                  <a:gd name="T3" fmla="*/ 286 h 105"/>
                  <a:gd name="T4" fmla="*/ 935 w 335"/>
                  <a:gd name="T5" fmla="*/ 385 h 105"/>
                  <a:gd name="T6" fmla="*/ 1327 w 335"/>
                  <a:gd name="T7" fmla="*/ 251 h 105"/>
                  <a:gd name="T8" fmla="*/ 1214 w 335"/>
                  <a:gd name="T9" fmla="*/ 185 h 105"/>
                  <a:gd name="T10" fmla="*/ 924 w 335"/>
                  <a:gd name="T11" fmla="*/ 74 h 105"/>
                  <a:gd name="T12" fmla="*/ 482 w 335"/>
                  <a:gd name="T13" fmla="*/ 35 h 105"/>
                  <a:gd name="T14" fmla="*/ 103 w 335"/>
                  <a:gd name="T15" fmla="*/ 108 h 105"/>
                  <a:gd name="T16" fmla="*/ 8 w 335"/>
                  <a:gd name="T17" fmla="*/ 159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35" h="105">
                    <a:moveTo>
                      <a:pt x="2" y="41"/>
                    </a:moveTo>
                    <a:cubicBezTo>
                      <a:pt x="0" y="61"/>
                      <a:pt x="21" y="63"/>
                      <a:pt x="70" y="74"/>
                    </a:cubicBezTo>
                    <a:cubicBezTo>
                      <a:pt x="120" y="84"/>
                      <a:pt x="199" y="105"/>
                      <a:pt x="235" y="99"/>
                    </a:cubicBezTo>
                    <a:cubicBezTo>
                      <a:pt x="271" y="93"/>
                      <a:pt x="327" y="80"/>
                      <a:pt x="333" y="65"/>
                    </a:cubicBezTo>
                    <a:cubicBezTo>
                      <a:pt x="335" y="59"/>
                      <a:pt x="322" y="55"/>
                      <a:pt x="305" y="48"/>
                    </a:cubicBezTo>
                    <a:cubicBezTo>
                      <a:pt x="284" y="40"/>
                      <a:pt x="255" y="29"/>
                      <a:pt x="232" y="19"/>
                    </a:cubicBezTo>
                    <a:cubicBezTo>
                      <a:pt x="188" y="0"/>
                      <a:pt x="162" y="0"/>
                      <a:pt x="121" y="9"/>
                    </a:cubicBezTo>
                    <a:cubicBezTo>
                      <a:pt x="80" y="19"/>
                      <a:pt x="42" y="24"/>
                      <a:pt x="26" y="28"/>
                    </a:cubicBezTo>
                    <a:cubicBezTo>
                      <a:pt x="10" y="31"/>
                      <a:pt x="3" y="28"/>
                      <a:pt x="2" y="4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299" name="Freeform 812">
                <a:extLst>
                  <a:ext uri="{FF2B5EF4-FFF2-40B4-BE49-F238E27FC236}">
                    <a16:creationId xmlns:a16="http://schemas.microsoft.com/office/drawing/2014/main" id="{030A34A3-B4D2-DD8B-64F1-B85D4C6B9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9" y="1286"/>
                <a:ext cx="177" cy="143"/>
              </a:xfrm>
              <a:custGeom>
                <a:avLst/>
                <a:gdLst>
                  <a:gd name="T0" fmla="*/ 443 w 112"/>
                  <a:gd name="T1" fmla="*/ 0 h 90"/>
                  <a:gd name="T2" fmla="*/ 90 w 112"/>
                  <a:gd name="T3" fmla="*/ 68 h 90"/>
                  <a:gd name="T4" fmla="*/ 5 w 112"/>
                  <a:gd name="T5" fmla="*/ 145 h 90"/>
                  <a:gd name="T6" fmla="*/ 443 w 112"/>
                  <a:gd name="T7" fmla="*/ 361 h 90"/>
                  <a:gd name="T8" fmla="*/ 443 w 112"/>
                  <a:gd name="T9" fmla="*/ 0 h 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2" h="90">
                    <a:moveTo>
                      <a:pt x="112" y="0"/>
                    </a:moveTo>
                    <a:cubicBezTo>
                      <a:pt x="90" y="7"/>
                      <a:pt x="44" y="15"/>
                      <a:pt x="23" y="17"/>
                    </a:cubicBezTo>
                    <a:cubicBezTo>
                      <a:pt x="0" y="20"/>
                      <a:pt x="1" y="25"/>
                      <a:pt x="1" y="36"/>
                    </a:cubicBezTo>
                    <a:cubicBezTo>
                      <a:pt x="1" y="46"/>
                      <a:pt x="55" y="78"/>
                      <a:pt x="112" y="90"/>
                    </a:cubicBez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0" name="Freeform 813">
                <a:extLst>
                  <a:ext uri="{FF2B5EF4-FFF2-40B4-BE49-F238E27FC236}">
                    <a16:creationId xmlns:a16="http://schemas.microsoft.com/office/drawing/2014/main" id="{6FBFCBDA-AD4F-C004-50D9-950447179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3" y="1296"/>
                <a:ext cx="162" cy="52"/>
              </a:xfrm>
              <a:custGeom>
                <a:avLst/>
                <a:gdLst>
                  <a:gd name="T0" fmla="*/ 408 w 102"/>
                  <a:gd name="T1" fmla="*/ 0 h 33"/>
                  <a:gd name="T2" fmla="*/ 137 w 102"/>
                  <a:gd name="T3" fmla="*/ 55 h 33"/>
                  <a:gd name="T4" fmla="*/ 27 w 102"/>
                  <a:gd name="T5" fmla="*/ 79 h 33"/>
                  <a:gd name="T6" fmla="*/ 5 w 102"/>
                  <a:gd name="T7" fmla="*/ 95 h 33"/>
                  <a:gd name="T8" fmla="*/ 35 w 102"/>
                  <a:gd name="T9" fmla="*/ 129 h 33"/>
                  <a:gd name="T10" fmla="*/ 60 w 102"/>
                  <a:gd name="T11" fmla="*/ 96 h 33"/>
                  <a:gd name="T12" fmla="*/ 219 w 102"/>
                  <a:gd name="T13" fmla="*/ 95 h 33"/>
                  <a:gd name="T14" fmla="*/ 346 w 102"/>
                  <a:gd name="T15" fmla="*/ 74 h 33"/>
                  <a:gd name="T16" fmla="*/ 408 w 102"/>
                  <a:gd name="T17" fmla="*/ 69 h 3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2" h="33">
                    <a:moveTo>
                      <a:pt x="102" y="0"/>
                    </a:moveTo>
                    <a:cubicBezTo>
                      <a:pt x="83" y="8"/>
                      <a:pt x="54" y="11"/>
                      <a:pt x="34" y="14"/>
                    </a:cubicBezTo>
                    <a:cubicBezTo>
                      <a:pt x="25" y="16"/>
                      <a:pt x="15" y="16"/>
                      <a:pt x="7" y="20"/>
                    </a:cubicBezTo>
                    <a:cubicBezTo>
                      <a:pt x="4" y="21"/>
                      <a:pt x="1" y="21"/>
                      <a:pt x="1" y="24"/>
                    </a:cubicBezTo>
                    <a:cubicBezTo>
                      <a:pt x="0" y="30"/>
                      <a:pt x="6" y="31"/>
                      <a:pt x="9" y="33"/>
                    </a:cubicBezTo>
                    <a:cubicBezTo>
                      <a:pt x="4" y="27"/>
                      <a:pt x="10" y="26"/>
                      <a:pt x="15" y="25"/>
                    </a:cubicBezTo>
                    <a:cubicBezTo>
                      <a:pt x="28" y="23"/>
                      <a:pt x="42" y="25"/>
                      <a:pt x="55" y="24"/>
                    </a:cubicBezTo>
                    <a:cubicBezTo>
                      <a:pt x="65" y="23"/>
                      <a:pt x="75" y="20"/>
                      <a:pt x="86" y="19"/>
                    </a:cubicBezTo>
                    <a:cubicBezTo>
                      <a:pt x="90" y="19"/>
                      <a:pt x="98" y="20"/>
                      <a:pt x="102" y="18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1" name="Freeform 814">
                <a:extLst>
                  <a:ext uri="{FF2B5EF4-FFF2-40B4-BE49-F238E27FC236}">
                    <a16:creationId xmlns:a16="http://schemas.microsoft.com/office/drawing/2014/main" id="{E6AD9637-8393-C271-7F9D-514F6A9E6F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2" y="1369"/>
                <a:ext cx="104" cy="42"/>
              </a:xfrm>
              <a:custGeom>
                <a:avLst/>
                <a:gdLst>
                  <a:gd name="T0" fmla="*/ 258 w 66"/>
                  <a:gd name="T1" fmla="*/ 0 h 27"/>
                  <a:gd name="T2" fmla="*/ 178 w 66"/>
                  <a:gd name="T3" fmla="*/ 26 h 27"/>
                  <a:gd name="T4" fmla="*/ 0 w 66"/>
                  <a:gd name="T5" fmla="*/ 12 h 27"/>
                  <a:gd name="T6" fmla="*/ 0 w 66"/>
                  <a:gd name="T7" fmla="*/ 22 h 27"/>
                  <a:gd name="T8" fmla="*/ 189 w 66"/>
                  <a:gd name="T9" fmla="*/ 95 h 27"/>
                  <a:gd name="T10" fmla="*/ 258 w 66"/>
                  <a:gd name="T11" fmla="*/ 101 h 27"/>
                  <a:gd name="T12" fmla="*/ 258 w 66"/>
                  <a:gd name="T13" fmla="*/ 0 h 2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6" h="27">
                    <a:moveTo>
                      <a:pt x="66" y="0"/>
                    </a:moveTo>
                    <a:cubicBezTo>
                      <a:pt x="59" y="3"/>
                      <a:pt x="52" y="6"/>
                      <a:pt x="46" y="7"/>
                    </a:cubicBezTo>
                    <a:cubicBezTo>
                      <a:pt x="31" y="8"/>
                      <a:pt x="15" y="6"/>
                      <a:pt x="0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5" y="13"/>
                      <a:pt x="32" y="20"/>
                      <a:pt x="48" y="25"/>
                    </a:cubicBezTo>
                    <a:cubicBezTo>
                      <a:pt x="55" y="26"/>
                      <a:pt x="61" y="27"/>
                      <a:pt x="66" y="27"/>
                    </a:cubicBez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2" name="Freeform 815">
                <a:extLst>
                  <a:ext uri="{FF2B5EF4-FFF2-40B4-BE49-F238E27FC236}">
                    <a16:creationId xmlns:a16="http://schemas.microsoft.com/office/drawing/2014/main" id="{5D497D1C-DC1C-2E2D-490F-62AD94915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6" y="1316"/>
                <a:ext cx="70" cy="13"/>
              </a:xfrm>
              <a:custGeom>
                <a:avLst/>
                <a:gdLst>
                  <a:gd name="T0" fmla="*/ 0 w 44"/>
                  <a:gd name="T1" fmla="*/ 29 h 8"/>
                  <a:gd name="T2" fmla="*/ 177 w 44"/>
                  <a:gd name="T3" fmla="*/ 0 h 8"/>
                  <a:gd name="T4" fmla="*/ 121 w 44"/>
                  <a:gd name="T5" fmla="*/ 5 h 8"/>
                  <a:gd name="T6" fmla="*/ 16 w 44"/>
                  <a:gd name="T7" fmla="*/ 26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4" h="8">
                    <a:moveTo>
                      <a:pt x="0" y="7"/>
                    </a:moveTo>
                    <a:cubicBezTo>
                      <a:pt x="15" y="8"/>
                      <a:pt x="30" y="5"/>
                      <a:pt x="44" y="0"/>
                    </a:cubicBezTo>
                    <a:cubicBezTo>
                      <a:pt x="39" y="2"/>
                      <a:pt x="35" y="1"/>
                      <a:pt x="30" y="1"/>
                    </a:cubicBezTo>
                    <a:cubicBezTo>
                      <a:pt x="21" y="2"/>
                      <a:pt x="13" y="4"/>
                      <a:pt x="4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3" name="Freeform 816">
                <a:extLst>
                  <a:ext uri="{FF2B5EF4-FFF2-40B4-BE49-F238E27FC236}">
                    <a16:creationId xmlns:a16="http://schemas.microsoft.com/office/drawing/2014/main" id="{359FB539-ED80-B971-455D-A9331E845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9" y="1286"/>
                <a:ext cx="177" cy="143"/>
              </a:xfrm>
              <a:custGeom>
                <a:avLst/>
                <a:gdLst>
                  <a:gd name="T0" fmla="*/ 443 w 112"/>
                  <a:gd name="T1" fmla="*/ 0 h 90"/>
                  <a:gd name="T2" fmla="*/ 90 w 112"/>
                  <a:gd name="T3" fmla="*/ 68 h 90"/>
                  <a:gd name="T4" fmla="*/ 5 w 112"/>
                  <a:gd name="T5" fmla="*/ 145 h 90"/>
                  <a:gd name="T6" fmla="*/ 443 w 112"/>
                  <a:gd name="T7" fmla="*/ 361 h 9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2" h="90">
                    <a:moveTo>
                      <a:pt x="112" y="0"/>
                    </a:moveTo>
                    <a:cubicBezTo>
                      <a:pt x="90" y="7"/>
                      <a:pt x="44" y="15"/>
                      <a:pt x="23" y="17"/>
                    </a:cubicBezTo>
                    <a:cubicBezTo>
                      <a:pt x="0" y="20"/>
                      <a:pt x="1" y="25"/>
                      <a:pt x="1" y="36"/>
                    </a:cubicBezTo>
                    <a:cubicBezTo>
                      <a:pt x="1" y="46"/>
                      <a:pt x="55" y="78"/>
                      <a:pt x="112" y="9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4" name="Freeform 817">
                <a:extLst>
                  <a:ext uri="{FF2B5EF4-FFF2-40B4-BE49-F238E27FC236}">
                    <a16:creationId xmlns:a16="http://schemas.microsoft.com/office/drawing/2014/main" id="{22FDE375-4995-D4A8-E05D-A116E59A76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113"/>
                <a:ext cx="507" cy="188"/>
              </a:xfrm>
              <a:custGeom>
                <a:avLst/>
                <a:gdLst>
                  <a:gd name="T0" fmla="*/ 1014 w 320"/>
                  <a:gd name="T1" fmla="*/ 81 h 119"/>
                  <a:gd name="T2" fmla="*/ 402 w 320"/>
                  <a:gd name="T3" fmla="*/ 21 h 119"/>
                  <a:gd name="T4" fmla="*/ 0 w 320"/>
                  <a:gd name="T5" fmla="*/ 55 h 119"/>
                  <a:gd name="T6" fmla="*/ 0 w 320"/>
                  <a:gd name="T7" fmla="*/ 367 h 119"/>
                  <a:gd name="T8" fmla="*/ 830 w 320"/>
                  <a:gd name="T9" fmla="*/ 311 h 119"/>
                  <a:gd name="T10" fmla="*/ 1268 w 320"/>
                  <a:gd name="T11" fmla="*/ 145 h 119"/>
                  <a:gd name="T12" fmla="*/ 1014 w 320"/>
                  <a:gd name="T13" fmla="*/ 81 h 1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20" h="119">
                    <a:moveTo>
                      <a:pt x="255" y="20"/>
                    </a:moveTo>
                    <a:cubicBezTo>
                      <a:pt x="218" y="17"/>
                      <a:pt x="135" y="10"/>
                      <a:pt x="101" y="5"/>
                    </a:cubicBezTo>
                    <a:cubicBezTo>
                      <a:pt x="72" y="0"/>
                      <a:pt x="31" y="2"/>
                      <a:pt x="0" y="14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63" y="119"/>
                      <a:pt x="166" y="87"/>
                      <a:pt x="209" y="79"/>
                    </a:cubicBezTo>
                    <a:cubicBezTo>
                      <a:pt x="255" y="70"/>
                      <a:pt x="318" y="47"/>
                      <a:pt x="319" y="37"/>
                    </a:cubicBezTo>
                    <a:cubicBezTo>
                      <a:pt x="320" y="27"/>
                      <a:pt x="293" y="24"/>
                      <a:pt x="255" y="2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5" name="Freeform 818">
                <a:extLst>
                  <a:ext uri="{FF2B5EF4-FFF2-40B4-BE49-F238E27FC236}">
                    <a16:creationId xmlns:a16="http://schemas.microsoft.com/office/drawing/2014/main" id="{BC25C174-3FC3-60B6-F65F-E190986FD9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125"/>
                <a:ext cx="426" cy="70"/>
              </a:xfrm>
              <a:custGeom>
                <a:avLst/>
                <a:gdLst>
                  <a:gd name="T0" fmla="*/ 1069 w 269"/>
                  <a:gd name="T1" fmla="*/ 89 h 44"/>
                  <a:gd name="T2" fmla="*/ 898 w 269"/>
                  <a:gd name="T3" fmla="*/ 73 h 44"/>
                  <a:gd name="T4" fmla="*/ 708 w 269"/>
                  <a:gd name="T5" fmla="*/ 53 h 44"/>
                  <a:gd name="T6" fmla="*/ 386 w 269"/>
                  <a:gd name="T7" fmla="*/ 21 h 44"/>
                  <a:gd name="T8" fmla="*/ 0 w 269"/>
                  <a:gd name="T9" fmla="*/ 53 h 44"/>
                  <a:gd name="T10" fmla="*/ 0 w 269"/>
                  <a:gd name="T11" fmla="*/ 177 h 44"/>
                  <a:gd name="T12" fmla="*/ 33 w 269"/>
                  <a:gd name="T13" fmla="*/ 137 h 44"/>
                  <a:gd name="T14" fmla="*/ 280 w 269"/>
                  <a:gd name="T15" fmla="*/ 64 h 44"/>
                  <a:gd name="T16" fmla="*/ 702 w 269"/>
                  <a:gd name="T17" fmla="*/ 84 h 44"/>
                  <a:gd name="T18" fmla="*/ 1069 w 269"/>
                  <a:gd name="T19" fmla="*/ 89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69" h="44">
                    <a:moveTo>
                      <a:pt x="269" y="22"/>
                    </a:moveTo>
                    <a:cubicBezTo>
                      <a:pt x="255" y="19"/>
                      <a:pt x="240" y="19"/>
                      <a:pt x="226" y="18"/>
                    </a:cubicBezTo>
                    <a:cubicBezTo>
                      <a:pt x="210" y="17"/>
                      <a:pt x="194" y="15"/>
                      <a:pt x="178" y="13"/>
                    </a:cubicBezTo>
                    <a:cubicBezTo>
                      <a:pt x="151" y="10"/>
                      <a:pt x="124" y="9"/>
                      <a:pt x="97" y="5"/>
                    </a:cubicBezTo>
                    <a:cubicBezTo>
                      <a:pt x="66" y="0"/>
                      <a:pt x="29" y="3"/>
                      <a:pt x="0" y="1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2" y="41"/>
                      <a:pt x="5" y="37"/>
                      <a:pt x="8" y="34"/>
                    </a:cubicBezTo>
                    <a:cubicBezTo>
                      <a:pt x="25" y="17"/>
                      <a:pt x="48" y="16"/>
                      <a:pt x="71" y="16"/>
                    </a:cubicBezTo>
                    <a:cubicBezTo>
                      <a:pt x="106" y="16"/>
                      <a:pt x="141" y="19"/>
                      <a:pt x="177" y="21"/>
                    </a:cubicBezTo>
                    <a:cubicBezTo>
                      <a:pt x="207" y="22"/>
                      <a:pt x="239" y="17"/>
                      <a:pt x="269" y="22"/>
                    </a:cubicBezTo>
                    <a:close/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6" name="Freeform 819">
                <a:extLst>
                  <a:ext uri="{FF2B5EF4-FFF2-40B4-BE49-F238E27FC236}">
                    <a16:creationId xmlns:a16="http://schemas.microsoft.com/office/drawing/2014/main" id="{D6A491E4-2FA1-744F-2777-BB273DB35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" y="1177"/>
                <a:ext cx="440" cy="86"/>
              </a:xfrm>
              <a:custGeom>
                <a:avLst/>
                <a:gdLst>
                  <a:gd name="T0" fmla="*/ 13 w 278"/>
                  <a:gd name="T1" fmla="*/ 185 h 54"/>
                  <a:gd name="T2" fmla="*/ 258 w 278"/>
                  <a:gd name="T3" fmla="*/ 210 h 54"/>
                  <a:gd name="T4" fmla="*/ 483 w 278"/>
                  <a:gd name="T5" fmla="*/ 170 h 54"/>
                  <a:gd name="T6" fmla="*/ 1102 w 278"/>
                  <a:gd name="T7" fmla="*/ 0 h 54"/>
                  <a:gd name="T8" fmla="*/ 927 w 278"/>
                  <a:gd name="T9" fmla="*/ 53 h 54"/>
                  <a:gd name="T10" fmla="*/ 709 w 278"/>
                  <a:gd name="T11" fmla="*/ 94 h 54"/>
                  <a:gd name="T12" fmla="*/ 416 w 278"/>
                  <a:gd name="T13" fmla="*/ 129 h 54"/>
                  <a:gd name="T14" fmla="*/ 266 w 278"/>
                  <a:gd name="T15" fmla="*/ 102 h 54"/>
                  <a:gd name="T16" fmla="*/ 185 w 278"/>
                  <a:gd name="T17" fmla="*/ 142 h 54"/>
                  <a:gd name="T18" fmla="*/ 0 w 278"/>
                  <a:gd name="T19" fmla="*/ 177 h 5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8" h="54">
                    <a:moveTo>
                      <a:pt x="3" y="46"/>
                    </a:moveTo>
                    <a:cubicBezTo>
                      <a:pt x="20" y="54"/>
                      <a:pt x="46" y="52"/>
                      <a:pt x="65" y="52"/>
                    </a:cubicBezTo>
                    <a:cubicBezTo>
                      <a:pt x="84" y="51"/>
                      <a:pt x="103" y="47"/>
                      <a:pt x="122" y="42"/>
                    </a:cubicBezTo>
                    <a:cubicBezTo>
                      <a:pt x="173" y="31"/>
                      <a:pt x="233" y="29"/>
                      <a:pt x="278" y="0"/>
                    </a:cubicBezTo>
                    <a:cubicBezTo>
                      <a:pt x="265" y="8"/>
                      <a:pt x="248" y="10"/>
                      <a:pt x="234" y="13"/>
                    </a:cubicBezTo>
                    <a:cubicBezTo>
                      <a:pt x="215" y="17"/>
                      <a:pt x="197" y="21"/>
                      <a:pt x="179" y="23"/>
                    </a:cubicBezTo>
                    <a:cubicBezTo>
                      <a:pt x="155" y="26"/>
                      <a:pt x="129" y="32"/>
                      <a:pt x="105" y="32"/>
                    </a:cubicBezTo>
                    <a:cubicBezTo>
                      <a:pt x="91" y="32"/>
                      <a:pt x="81" y="24"/>
                      <a:pt x="67" y="25"/>
                    </a:cubicBezTo>
                    <a:cubicBezTo>
                      <a:pt x="57" y="25"/>
                      <a:pt x="55" y="29"/>
                      <a:pt x="47" y="35"/>
                    </a:cubicBezTo>
                    <a:cubicBezTo>
                      <a:pt x="33" y="43"/>
                      <a:pt x="15" y="40"/>
                      <a:pt x="0" y="44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7" name="Freeform 820">
                <a:extLst>
                  <a:ext uri="{FF2B5EF4-FFF2-40B4-BE49-F238E27FC236}">
                    <a16:creationId xmlns:a16="http://schemas.microsoft.com/office/drawing/2014/main" id="{92270EDF-6816-7115-053A-08F71C9411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" y="1135"/>
                <a:ext cx="92" cy="33"/>
              </a:xfrm>
              <a:custGeom>
                <a:avLst/>
                <a:gdLst>
                  <a:gd name="T0" fmla="*/ 0 w 58"/>
                  <a:gd name="T1" fmla="*/ 82 h 21"/>
                  <a:gd name="T2" fmla="*/ 232 w 58"/>
                  <a:gd name="T3" fmla="*/ 27 h 21"/>
                  <a:gd name="T4" fmla="*/ 0 w 58"/>
                  <a:gd name="T5" fmla="*/ 77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8" h="21">
                    <a:moveTo>
                      <a:pt x="0" y="21"/>
                    </a:moveTo>
                    <a:cubicBezTo>
                      <a:pt x="18" y="10"/>
                      <a:pt x="38" y="8"/>
                      <a:pt x="58" y="7"/>
                    </a:cubicBezTo>
                    <a:cubicBezTo>
                      <a:pt x="48" y="4"/>
                      <a:pt x="0" y="0"/>
                      <a:pt x="0" y="2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8" name="Freeform 821">
                <a:extLst>
                  <a:ext uri="{FF2B5EF4-FFF2-40B4-BE49-F238E27FC236}">
                    <a16:creationId xmlns:a16="http://schemas.microsoft.com/office/drawing/2014/main" id="{30011084-ABAF-722E-99D2-1A8FA296EC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" y="1136"/>
                <a:ext cx="14" cy="10"/>
              </a:xfrm>
              <a:custGeom>
                <a:avLst/>
                <a:gdLst>
                  <a:gd name="T0" fmla="*/ 5 w 9"/>
                  <a:gd name="T1" fmla="*/ 13 h 6"/>
                  <a:gd name="T2" fmla="*/ 8 w 9"/>
                  <a:gd name="T3" fmla="*/ 28 h 6"/>
                  <a:gd name="T4" fmla="*/ 34 w 9"/>
                  <a:gd name="T5" fmla="*/ 5 h 6"/>
                  <a:gd name="T6" fmla="*/ 19 w 9"/>
                  <a:gd name="T7" fmla="*/ 5 h 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9" h="6">
                    <a:moveTo>
                      <a:pt x="1" y="3"/>
                    </a:moveTo>
                    <a:cubicBezTo>
                      <a:pt x="0" y="4"/>
                      <a:pt x="0" y="5"/>
                      <a:pt x="2" y="6"/>
                    </a:cubicBezTo>
                    <a:cubicBezTo>
                      <a:pt x="5" y="6"/>
                      <a:pt x="8" y="4"/>
                      <a:pt x="9" y="1"/>
                    </a:cubicBezTo>
                    <a:cubicBezTo>
                      <a:pt x="7" y="1"/>
                      <a:pt x="6" y="0"/>
                      <a:pt x="5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09" name="Oval 822">
                <a:extLst>
                  <a:ext uri="{FF2B5EF4-FFF2-40B4-BE49-F238E27FC236}">
                    <a16:creationId xmlns:a16="http://schemas.microsoft.com/office/drawing/2014/main" id="{33EBEFB2-0EBA-4966-F301-E9FA730D32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" y="1182"/>
                <a:ext cx="83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0" name="Oval 823">
                <a:extLst>
                  <a:ext uri="{FF2B5EF4-FFF2-40B4-BE49-F238E27FC236}">
                    <a16:creationId xmlns:a16="http://schemas.microsoft.com/office/drawing/2014/main" id="{E782139D-E8C0-35C5-7407-220342BDE3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" y="1171"/>
                <a:ext cx="82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1" name="Oval 824">
                <a:extLst>
                  <a:ext uri="{FF2B5EF4-FFF2-40B4-BE49-F238E27FC236}">
                    <a16:creationId xmlns:a16="http://schemas.microsoft.com/office/drawing/2014/main" id="{48E585B4-7900-9DAD-90F0-AEAAC1749D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" y="1177"/>
                <a:ext cx="82" cy="45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2" name="Freeform 825">
                <a:extLst>
                  <a:ext uri="{FF2B5EF4-FFF2-40B4-BE49-F238E27FC236}">
                    <a16:creationId xmlns:a16="http://schemas.microsoft.com/office/drawing/2014/main" id="{F2C6C772-BEF6-320C-1D6E-BB178D947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" y="1188"/>
                <a:ext cx="64" cy="30"/>
              </a:xfrm>
              <a:custGeom>
                <a:avLst/>
                <a:gdLst>
                  <a:gd name="T0" fmla="*/ 0 w 40"/>
                  <a:gd name="T1" fmla="*/ 43 h 19"/>
                  <a:gd name="T2" fmla="*/ 5 w 40"/>
                  <a:gd name="T3" fmla="*/ 55 h 19"/>
                  <a:gd name="T4" fmla="*/ 77 w 40"/>
                  <a:gd name="T5" fmla="*/ 74 h 19"/>
                  <a:gd name="T6" fmla="*/ 163 w 40"/>
                  <a:gd name="T7" fmla="*/ 33 h 19"/>
                  <a:gd name="T8" fmla="*/ 158 w 40"/>
                  <a:gd name="T9" fmla="*/ 21 h 19"/>
                  <a:gd name="T10" fmla="*/ 86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0" y="13"/>
                      <a:pt x="1" y="14"/>
                    </a:cubicBezTo>
                    <a:cubicBezTo>
                      <a:pt x="5" y="17"/>
                      <a:pt x="11" y="19"/>
                      <a:pt x="19" y="19"/>
                    </a:cubicBezTo>
                    <a:cubicBezTo>
                      <a:pt x="30" y="19"/>
                      <a:pt x="40" y="14"/>
                      <a:pt x="40" y="8"/>
                    </a:cubicBezTo>
                    <a:cubicBezTo>
                      <a:pt x="40" y="7"/>
                      <a:pt x="40" y="6"/>
                      <a:pt x="39" y="5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10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3" name="Oval 826">
                <a:extLst>
                  <a:ext uri="{FF2B5EF4-FFF2-40B4-BE49-F238E27FC236}">
                    <a16:creationId xmlns:a16="http://schemas.microsoft.com/office/drawing/2014/main" id="{1C24109D-8A6A-9367-B2B9-B66962419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6" y="118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4" name="Oval 827">
                <a:extLst>
                  <a:ext uri="{FF2B5EF4-FFF2-40B4-BE49-F238E27FC236}">
                    <a16:creationId xmlns:a16="http://schemas.microsoft.com/office/drawing/2014/main" id="{2B851825-4FDD-3060-1737-A064A9617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1187"/>
                <a:ext cx="8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5" name="Freeform 828">
                <a:extLst>
                  <a:ext uri="{FF2B5EF4-FFF2-40B4-BE49-F238E27FC236}">
                    <a16:creationId xmlns:a16="http://schemas.microsoft.com/office/drawing/2014/main" id="{A82F661D-DC9B-71F6-6164-C403EEE373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" y="1203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1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6" name="Freeform 829">
                <a:extLst>
                  <a:ext uri="{FF2B5EF4-FFF2-40B4-BE49-F238E27FC236}">
                    <a16:creationId xmlns:a16="http://schemas.microsoft.com/office/drawing/2014/main" id="{E72C4E1B-DF23-DC41-19F1-97F6F4016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113"/>
                <a:ext cx="507" cy="188"/>
              </a:xfrm>
              <a:custGeom>
                <a:avLst/>
                <a:gdLst>
                  <a:gd name="T0" fmla="*/ 0 w 320"/>
                  <a:gd name="T1" fmla="*/ 367 h 119"/>
                  <a:gd name="T2" fmla="*/ 830 w 320"/>
                  <a:gd name="T3" fmla="*/ 311 h 119"/>
                  <a:gd name="T4" fmla="*/ 1268 w 320"/>
                  <a:gd name="T5" fmla="*/ 145 h 119"/>
                  <a:gd name="T6" fmla="*/ 1014 w 320"/>
                  <a:gd name="T7" fmla="*/ 81 h 119"/>
                  <a:gd name="T8" fmla="*/ 402 w 320"/>
                  <a:gd name="T9" fmla="*/ 21 h 119"/>
                  <a:gd name="T10" fmla="*/ 0 w 320"/>
                  <a:gd name="T11" fmla="*/ 55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20" h="119">
                    <a:moveTo>
                      <a:pt x="0" y="93"/>
                    </a:moveTo>
                    <a:cubicBezTo>
                      <a:pt x="63" y="119"/>
                      <a:pt x="166" y="87"/>
                      <a:pt x="209" y="79"/>
                    </a:cubicBezTo>
                    <a:cubicBezTo>
                      <a:pt x="255" y="70"/>
                      <a:pt x="318" y="47"/>
                      <a:pt x="319" y="37"/>
                    </a:cubicBezTo>
                    <a:cubicBezTo>
                      <a:pt x="320" y="27"/>
                      <a:pt x="293" y="24"/>
                      <a:pt x="255" y="20"/>
                    </a:cubicBezTo>
                    <a:cubicBezTo>
                      <a:pt x="218" y="17"/>
                      <a:pt x="135" y="10"/>
                      <a:pt x="101" y="5"/>
                    </a:cubicBezTo>
                    <a:cubicBezTo>
                      <a:pt x="72" y="0"/>
                      <a:pt x="31" y="2"/>
                      <a:pt x="0" y="14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7" name="Freeform 830">
                <a:extLst>
                  <a:ext uri="{FF2B5EF4-FFF2-40B4-BE49-F238E27FC236}">
                    <a16:creationId xmlns:a16="http://schemas.microsoft.com/office/drawing/2014/main" id="{384A5E0D-1010-F29B-8BB2-64BED5D9F1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" y="1271"/>
                <a:ext cx="651" cy="143"/>
              </a:xfrm>
              <a:custGeom>
                <a:avLst/>
                <a:gdLst>
                  <a:gd name="T0" fmla="*/ 16 w 411"/>
                  <a:gd name="T1" fmla="*/ 96 h 91"/>
                  <a:gd name="T2" fmla="*/ 407 w 411"/>
                  <a:gd name="T3" fmla="*/ 42 h 91"/>
                  <a:gd name="T4" fmla="*/ 743 w 411"/>
                  <a:gd name="T5" fmla="*/ 13 h 91"/>
                  <a:gd name="T6" fmla="*/ 1237 w 411"/>
                  <a:gd name="T7" fmla="*/ 55 h 91"/>
                  <a:gd name="T8" fmla="*/ 1625 w 411"/>
                  <a:gd name="T9" fmla="*/ 143 h 91"/>
                  <a:gd name="T10" fmla="*/ 1422 w 411"/>
                  <a:gd name="T11" fmla="*/ 211 h 91"/>
                  <a:gd name="T12" fmla="*/ 988 w 411"/>
                  <a:gd name="T13" fmla="*/ 250 h 91"/>
                  <a:gd name="T14" fmla="*/ 665 w 411"/>
                  <a:gd name="T15" fmla="*/ 341 h 91"/>
                  <a:gd name="T16" fmla="*/ 150 w 411"/>
                  <a:gd name="T17" fmla="*/ 225 h 91"/>
                  <a:gd name="T18" fmla="*/ 16 w 411"/>
                  <a:gd name="T19" fmla="*/ 96 h 9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11" h="91">
                    <a:moveTo>
                      <a:pt x="4" y="25"/>
                    </a:moveTo>
                    <a:cubicBezTo>
                      <a:pt x="29" y="14"/>
                      <a:pt x="69" y="17"/>
                      <a:pt x="102" y="11"/>
                    </a:cubicBezTo>
                    <a:cubicBezTo>
                      <a:pt x="135" y="4"/>
                      <a:pt x="145" y="0"/>
                      <a:pt x="187" y="3"/>
                    </a:cubicBezTo>
                    <a:cubicBezTo>
                      <a:pt x="230" y="7"/>
                      <a:pt x="267" y="10"/>
                      <a:pt x="311" y="14"/>
                    </a:cubicBezTo>
                    <a:cubicBezTo>
                      <a:pt x="355" y="19"/>
                      <a:pt x="407" y="25"/>
                      <a:pt x="409" y="37"/>
                    </a:cubicBezTo>
                    <a:cubicBezTo>
                      <a:pt x="411" y="50"/>
                      <a:pt x="387" y="53"/>
                      <a:pt x="358" y="54"/>
                    </a:cubicBezTo>
                    <a:cubicBezTo>
                      <a:pt x="330" y="56"/>
                      <a:pt x="276" y="53"/>
                      <a:pt x="249" y="64"/>
                    </a:cubicBezTo>
                    <a:cubicBezTo>
                      <a:pt x="222" y="75"/>
                      <a:pt x="202" y="86"/>
                      <a:pt x="167" y="88"/>
                    </a:cubicBezTo>
                    <a:cubicBezTo>
                      <a:pt x="132" y="91"/>
                      <a:pt x="60" y="73"/>
                      <a:pt x="38" y="58"/>
                    </a:cubicBezTo>
                    <a:cubicBezTo>
                      <a:pt x="16" y="43"/>
                      <a:pt x="0" y="31"/>
                      <a:pt x="4" y="25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8" name="Freeform 831">
                <a:extLst>
                  <a:ext uri="{FF2B5EF4-FFF2-40B4-BE49-F238E27FC236}">
                    <a16:creationId xmlns:a16="http://schemas.microsoft.com/office/drawing/2014/main" id="{E1644DE7-564F-EFB6-D61D-558B0D82B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1285"/>
                <a:ext cx="462" cy="68"/>
              </a:xfrm>
              <a:custGeom>
                <a:avLst/>
                <a:gdLst>
                  <a:gd name="T0" fmla="*/ 13 w 292"/>
                  <a:gd name="T1" fmla="*/ 82 h 43"/>
                  <a:gd name="T2" fmla="*/ 271 w 292"/>
                  <a:gd name="T3" fmla="*/ 52 h 43"/>
                  <a:gd name="T4" fmla="*/ 483 w 292"/>
                  <a:gd name="T5" fmla="*/ 13 h 43"/>
                  <a:gd name="T6" fmla="*/ 721 w 292"/>
                  <a:gd name="T7" fmla="*/ 13 h 43"/>
                  <a:gd name="T8" fmla="*/ 924 w 292"/>
                  <a:gd name="T9" fmla="*/ 35 h 43"/>
                  <a:gd name="T10" fmla="*/ 1157 w 292"/>
                  <a:gd name="T11" fmla="*/ 60 h 43"/>
                  <a:gd name="T12" fmla="*/ 831 w 292"/>
                  <a:gd name="T13" fmla="*/ 47 h 43"/>
                  <a:gd name="T14" fmla="*/ 451 w 292"/>
                  <a:gd name="T15" fmla="*/ 55 h 43"/>
                  <a:gd name="T16" fmla="*/ 297 w 292"/>
                  <a:gd name="T17" fmla="*/ 117 h 43"/>
                  <a:gd name="T18" fmla="*/ 198 w 292"/>
                  <a:gd name="T19" fmla="*/ 163 h 43"/>
                  <a:gd name="T20" fmla="*/ 0 w 292"/>
                  <a:gd name="T21" fmla="*/ 95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92" h="43">
                    <a:moveTo>
                      <a:pt x="3" y="21"/>
                    </a:moveTo>
                    <a:cubicBezTo>
                      <a:pt x="23" y="13"/>
                      <a:pt x="47" y="16"/>
                      <a:pt x="68" y="13"/>
                    </a:cubicBezTo>
                    <a:cubicBezTo>
                      <a:pt x="86" y="10"/>
                      <a:pt x="104" y="6"/>
                      <a:pt x="122" y="3"/>
                    </a:cubicBezTo>
                    <a:cubicBezTo>
                      <a:pt x="141" y="0"/>
                      <a:pt x="162" y="2"/>
                      <a:pt x="182" y="3"/>
                    </a:cubicBezTo>
                    <a:cubicBezTo>
                      <a:pt x="199" y="5"/>
                      <a:pt x="216" y="7"/>
                      <a:pt x="233" y="9"/>
                    </a:cubicBezTo>
                    <a:cubicBezTo>
                      <a:pt x="253" y="11"/>
                      <a:pt x="273" y="12"/>
                      <a:pt x="292" y="15"/>
                    </a:cubicBezTo>
                    <a:cubicBezTo>
                      <a:pt x="265" y="15"/>
                      <a:pt x="237" y="14"/>
                      <a:pt x="210" y="12"/>
                    </a:cubicBezTo>
                    <a:cubicBezTo>
                      <a:pt x="180" y="9"/>
                      <a:pt x="144" y="7"/>
                      <a:pt x="114" y="14"/>
                    </a:cubicBezTo>
                    <a:cubicBezTo>
                      <a:pt x="101" y="17"/>
                      <a:pt x="87" y="22"/>
                      <a:pt x="75" y="30"/>
                    </a:cubicBezTo>
                    <a:cubicBezTo>
                      <a:pt x="67" y="35"/>
                      <a:pt x="60" y="39"/>
                      <a:pt x="50" y="41"/>
                    </a:cubicBezTo>
                    <a:cubicBezTo>
                      <a:pt x="35" y="43"/>
                      <a:pt x="10" y="34"/>
                      <a:pt x="0" y="24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19" name="Freeform 832">
                <a:extLst>
                  <a:ext uri="{FF2B5EF4-FFF2-40B4-BE49-F238E27FC236}">
                    <a16:creationId xmlns:a16="http://schemas.microsoft.com/office/drawing/2014/main" id="{6B055BA9-B2DD-AAE1-C0CF-004F3B03BC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" y="1326"/>
                <a:ext cx="450" cy="84"/>
              </a:xfrm>
              <a:custGeom>
                <a:avLst/>
                <a:gdLst>
                  <a:gd name="T0" fmla="*/ 147 w 284"/>
                  <a:gd name="T1" fmla="*/ 179 h 53"/>
                  <a:gd name="T2" fmla="*/ 456 w 284"/>
                  <a:gd name="T3" fmla="*/ 116 h 53"/>
                  <a:gd name="T4" fmla="*/ 721 w 284"/>
                  <a:gd name="T5" fmla="*/ 55 h 53"/>
                  <a:gd name="T6" fmla="*/ 1130 w 284"/>
                  <a:gd name="T7" fmla="*/ 5 h 53"/>
                  <a:gd name="T8" fmla="*/ 871 w 284"/>
                  <a:gd name="T9" fmla="*/ 21 h 53"/>
                  <a:gd name="T10" fmla="*/ 572 w 284"/>
                  <a:gd name="T11" fmla="*/ 25 h 53"/>
                  <a:gd name="T12" fmla="*/ 429 w 284"/>
                  <a:gd name="T13" fmla="*/ 52 h 53"/>
                  <a:gd name="T14" fmla="*/ 306 w 284"/>
                  <a:gd name="T15" fmla="*/ 27 h 53"/>
                  <a:gd name="T16" fmla="*/ 254 w 284"/>
                  <a:gd name="T17" fmla="*/ 52 h 53"/>
                  <a:gd name="T18" fmla="*/ 171 w 284"/>
                  <a:gd name="T19" fmla="*/ 73 h 53"/>
                  <a:gd name="T20" fmla="*/ 179 w 284"/>
                  <a:gd name="T21" fmla="*/ 155 h 53"/>
                  <a:gd name="T22" fmla="*/ 0 w 284"/>
                  <a:gd name="T23" fmla="*/ 149 h 5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4" h="53">
                    <a:moveTo>
                      <a:pt x="37" y="45"/>
                    </a:moveTo>
                    <a:cubicBezTo>
                      <a:pt x="62" y="53"/>
                      <a:pt x="93" y="38"/>
                      <a:pt x="115" y="29"/>
                    </a:cubicBezTo>
                    <a:cubicBezTo>
                      <a:pt x="138" y="20"/>
                      <a:pt x="157" y="14"/>
                      <a:pt x="181" y="14"/>
                    </a:cubicBezTo>
                    <a:cubicBezTo>
                      <a:pt x="200" y="14"/>
                      <a:pt x="284" y="23"/>
                      <a:pt x="284" y="1"/>
                    </a:cubicBezTo>
                    <a:cubicBezTo>
                      <a:pt x="264" y="10"/>
                      <a:pt x="240" y="7"/>
                      <a:pt x="219" y="5"/>
                    </a:cubicBezTo>
                    <a:cubicBezTo>
                      <a:pt x="193" y="3"/>
                      <a:pt x="169" y="0"/>
                      <a:pt x="144" y="6"/>
                    </a:cubicBezTo>
                    <a:cubicBezTo>
                      <a:pt x="132" y="9"/>
                      <a:pt x="120" y="13"/>
                      <a:pt x="108" y="13"/>
                    </a:cubicBezTo>
                    <a:cubicBezTo>
                      <a:pt x="97" y="13"/>
                      <a:pt x="87" y="6"/>
                      <a:pt x="77" y="7"/>
                    </a:cubicBezTo>
                    <a:cubicBezTo>
                      <a:pt x="71" y="7"/>
                      <a:pt x="69" y="11"/>
                      <a:pt x="64" y="13"/>
                    </a:cubicBezTo>
                    <a:cubicBezTo>
                      <a:pt x="58" y="16"/>
                      <a:pt x="49" y="15"/>
                      <a:pt x="43" y="18"/>
                    </a:cubicBezTo>
                    <a:cubicBezTo>
                      <a:pt x="51" y="24"/>
                      <a:pt x="56" y="33"/>
                      <a:pt x="45" y="39"/>
                    </a:cubicBezTo>
                    <a:cubicBezTo>
                      <a:pt x="34" y="44"/>
                      <a:pt x="11" y="40"/>
                      <a:pt x="0" y="37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0" name="Freeform 833">
                <a:extLst>
                  <a:ext uri="{FF2B5EF4-FFF2-40B4-BE49-F238E27FC236}">
                    <a16:creationId xmlns:a16="http://schemas.microsoft.com/office/drawing/2014/main" id="{B71D9657-7198-D6A7-9B06-1D7E168EA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" y="1312"/>
                <a:ext cx="89" cy="34"/>
              </a:xfrm>
              <a:custGeom>
                <a:avLst/>
                <a:gdLst>
                  <a:gd name="T0" fmla="*/ 0 w 56"/>
                  <a:gd name="T1" fmla="*/ 45 h 22"/>
                  <a:gd name="T2" fmla="*/ 224 w 56"/>
                  <a:gd name="T3" fmla="*/ 0 h 22"/>
                  <a:gd name="T4" fmla="*/ 121 w 56"/>
                  <a:gd name="T5" fmla="*/ 14 h 22"/>
                  <a:gd name="T6" fmla="*/ 16 w 56"/>
                  <a:gd name="T7" fmla="*/ 45 h 2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6" h="22">
                    <a:moveTo>
                      <a:pt x="0" y="12"/>
                    </a:moveTo>
                    <a:cubicBezTo>
                      <a:pt x="20" y="22"/>
                      <a:pt x="36" y="4"/>
                      <a:pt x="56" y="0"/>
                    </a:cubicBezTo>
                    <a:cubicBezTo>
                      <a:pt x="47" y="0"/>
                      <a:pt x="39" y="1"/>
                      <a:pt x="30" y="4"/>
                    </a:cubicBezTo>
                    <a:cubicBezTo>
                      <a:pt x="22" y="7"/>
                      <a:pt x="13" y="13"/>
                      <a:pt x="4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1" name="Oval 834">
                <a:extLst>
                  <a:ext uri="{FF2B5EF4-FFF2-40B4-BE49-F238E27FC236}">
                    <a16:creationId xmlns:a16="http://schemas.microsoft.com/office/drawing/2014/main" id="{8A98EAD1-9EA4-39C0-4171-9E67AEBFA4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" y="1320"/>
                <a:ext cx="82" cy="45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2" name="Oval 835">
                <a:extLst>
                  <a:ext uri="{FF2B5EF4-FFF2-40B4-BE49-F238E27FC236}">
                    <a16:creationId xmlns:a16="http://schemas.microsoft.com/office/drawing/2014/main" id="{7B243EDD-7C58-79A9-59C7-AFDCF48C68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" y="1310"/>
                <a:ext cx="83" cy="4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3" name="Oval 836">
                <a:extLst>
                  <a:ext uri="{FF2B5EF4-FFF2-40B4-BE49-F238E27FC236}">
                    <a16:creationId xmlns:a16="http://schemas.microsoft.com/office/drawing/2014/main" id="{A087D6A9-68FC-4639-A24A-165B842C46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" y="1315"/>
                <a:ext cx="82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4" name="Freeform 837">
                <a:extLst>
                  <a:ext uri="{FF2B5EF4-FFF2-40B4-BE49-F238E27FC236}">
                    <a16:creationId xmlns:a16="http://schemas.microsoft.com/office/drawing/2014/main" id="{749BF9B4-6AD7-7F8D-C4EE-03B51EEA95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5" y="1326"/>
                <a:ext cx="63" cy="31"/>
              </a:xfrm>
              <a:custGeom>
                <a:avLst/>
                <a:gdLst>
                  <a:gd name="T0" fmla="*/ 0 w 40"/>
                  <a:gd name="T1" fmla="*/ 45 h 20"/>
                  <a:gd name="T2" fmla="*/ 5 w 40"/>
                  <a:gd name="T3" fmla="*/ 56 h 20"/>
                  <a:gd name="T4" fmla="*/ 69 w 40"/>
                  <a:gd name="T5" fmla="*/ 74 h 20"/>
                  <a:gd name="T6" fmla="*/ 156 w 40"/>
                  <a:gd name="T7" fmla="*/ 29 h 20"/>
                  <a:gd name="T8" fmla="*/ 151 w 40"/>
                  <a:gd name="T9" fmla="*/ 22 h 20"/>
                  <a:gd name="T10" fmla="*/ 82 w 40"/>
                  <a:gd name="T11" fmla="*/ 0 h 20"/>
                  <a:gd name="T12" fmla="*/ 0 w 40"/>
                  <a:gd name="T13" fmla="*/ 45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0">
                    <a:moveTo>
                      <a:pt x="0" y="12"/>
                    </a:moveTo>
                    <a:cubicBezTo>
                      <a:pt x="0" y="13"/>
                      <a:pt x="0" y="14"/>
                      <a:pt x="1" y="15"/>
                    </a:cubicBezTo>
                    <a:cubicBezTo>
                      <a:pt x="4" y="18"/>
                      <a:pt x="11" y="20"/>
                      <a:pt x="18" y="20"/>
                    </a:cubicBezTo>
                    <a:cubicBezTo>
                      <a:pt x="30" y="20"/>
                      <a:pt x="40" y="15"/>
                      <a:pt x="40" y="8"/>
                    </a:cubicBezTo>
                    <a:cubicBezTo>
                      <a:pt x="40" y="7"/>
                      <a:pt x="40" y="6"/>
                      <a:pt x="39" y="6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10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5" name="Oval 838">
                <a:extLst>
                  <a:ext uri="{FF2B5EF4-FFF2-40B4-BE49-F238E27FC236}">
                    <a16:creationId xmlns:a16="http://schemas.microsoft.com/office/drawing/2014/main" id="{89FDFD38-F5D0-9594-24AF-18D4806A7B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" y="1326"/>
                <a:ext cx="10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6" name="Oval 839">
                <a:extLst>
                  <a:ext uri="{FF2B5EF4-FFF2-40B4-BE49-F238E27FC236}">
                    <a16:creationId xmlns:a16="http://schemas.microsoft.com/office/drawing/2014/main" id="{C21FBB09-7821-5B02-41F4-2A1E81D582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" y="1324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7" name="Freeform 840">
                <a:extLst>
                  <a:ext uri="{FF2B5EF4-FFF2-40B4-BE49-F238E27FC236}">
                    <a16:creationId xmlns:a16="http://schemas.microsoft.com/office/drawing/2014/main" id="{3EF4EACE-11C6-DF4F-A28C-F73942334B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" y="1340"/>
                <a:ext cx="44" cy="21"/>
              </a:xfrm>
              <a:custGeom>
                <a:avLst/>
                <a:gdLst>
                  <a:gd name="T0" fmla="*/ 108 w 28"/>
                  <a:gd name="T1" fmla="*/ 0 h 13"/>
                  <a:gd name="T2" fmla="*/ 0 w 28"/>
                  <a:gd name="T3" fmla="*/ 42 h 13"/>
                  <a:gd name="T4" fmla="*/ 108 w 28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3">
                    <a:moveTo>
                      <a:pt x="28" y="0"/>
                    </a:moveTo>
                    <a:cubicBezTo>
                      <a:pt x="24" y="11"/>
                      <a:pt x="10" y="13"/>
                      <a:pt x="0" y="10"/>
                    </a:cubicBezTo>
                    <a:cubicBezTo>
                      <a:pt x="7" y="9"/>
                      <a:pt x="21" y="8"/>
                      <a:pt x="28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8" name="Freeform 841">
                <a:extLst>
                  <a:ext uri="{FF2B5EF4-FFF2-40B4-BE49-F238E27FC236}">
                    <a16:creationId xmlns:a16="http://schemas.microsoft.com/office/drawing/2014/main" id="{3FF7E10E-C145-C114-2441-71889991D3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" y="1271"/>
                <a:ext cx="651" cy="143"/>
              </a:xfrm>
              <a:custGeom>
                <a:avLst/>
                <a:gdLst>
                  <a:gd name="T0" fmla="*/ 16 w 411"/>
                  <a:gd name="T1" fmla="*/ 96 h 91"/>
                  <a:gd name="T2" fmla="*/ 407 w 411"/>
                  <a:gd name="T3" fmla="*/ 42 h 91"/>
                  <a:gd name="T4" fmla="*/ 743 w 411"/>
                  <a:gd name="T5" fmla="*/ 13 h 91"/>
                  <a:gd name="T6" fmla="*/ 1237 w 411"/>
                  <a:gd name="T7" fmla="*/ 55 h 91"/>
                  <a:gd name="T8" fmla="*/ 1625 w 411"/>
                  <a:gd name="T9" fmla="*/ 143 h 91"/>
                  <a:gd name="T10" fmla="*/ 1422 w 411"/>
                  <a:gd name="T11" fmla="*/ 211 h 91"/>
                  <a:gd name="T12" fmla="*/ 988 w 411"/>
                  <a:gd name="T13" fmla="*/ 250 h 91"/>
                  <a:gd name="T14" fmla="*/ 665 w 411"/>
                  <a:gd name="T15" fmla="*/ 341 h 91"/>
                  <a:gd name="T16" fmla="*/ 150 w 411"/>
                  <a:gd name="T17" fmla="*/ 225 h 91"/>
                  <a:gd name="T18" fmla="*/ 16 w 411"/>
                  <a:gd name="T19" fmla="*/ 96 h 9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11" h="91">
                    <a:moveTo>
                      <a:pt x="4" y="25"/>
                    </a:moveTo>
                    <a:cubicBezTo>
                      <a:pt x="29" y="14"/>
                      <a:pt x="69" y="17"/>
                      <a:pt x="102" y="11"/>
                    </a:cubicBezTo>
                    <a:cubicBezTo>
                      <a:pt x="135" y="4"/>
                      <a:pt x="145" y="0"/>
                      <a:pt x="187" y="3"/>
                    </a:cubicBezTo>
                    <a:cubicBezTo>
                      <a:pt x="230" y="7"/>
                      <a:pt x="267" y="10"/>
                      <a:pt x="311" y="14"/>
                    </a:cubicBezTo>
                    <a:cubicBezTo>
                      <a:pt x="355" y="19"/>
                      <a:pt x="407" y="25"/>
                      <a:pt x="409" y="37"/>
                    </a:cubicBezTo>
                    <a:cubicBezTo>
                      <a:pt x="411" y="50"/>
                      <a:pt x="387" y="53"/>
                      <a:pt x="358" y="54"/>
                    </a:cubicBezTo>
                    <a:cubicBezTo>
                      <a:pt x="330" y="56"/>
                      <a:pt x="276" y="53"/>
                      <a:pt x="249" y="64"/>
                    </a:cubicBezTo>
                    <a:cubicBezTo>
                      <a:pt x="222" y="75"/>
                      <a:pt x="202" y="86"/>
                      <a:pt x="167" y="88"/>
                    </a:cubicBezTo>
                    <a:cubicBezTo>
                      <a:pt x="132" y="91"/>
                      <a:pt x="60" y="73"/>
                      <a:pt x="38" y="58"/>
                    </a:cubicBezTo>
                    <a:cubicBezTo>
                      <a:pt x="16" y="43"/>
                      <a:pt x="0" y="31"/>
                      <a:pt x="4" y="2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29" name="Freeform 842">
                <a:extLst>
                  <a:ext uri="{FF2B5EF4-FFF2-40B4-BE49-F238E27FC236}">
                    <a16:creationId xmlns:a16="http://schemas.microsoft.com/office/drawing/2014/main" id="{9437D1FC-A5FC-B8A1-5663-11897B24F4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353"/>
                <a:ext cx="307" cy="153"/>
              </a:xfrm>
              <a:custGeom>
                <a:avLst/>
                <a:gdLst>
                  <a:gd name="T0" fmla="*/ 508 w 194"/>
                  <a:gd name="T1" fmla="*/ 177 h 97"/>
                  <a:gd name="T2" fmla="*/ 0 w 194"/>
                  <a:gd name="T3" fmla="*/ 0 h 97"/>
                  <a:gd name="T4" fmla="*/ 0 w 194"/>
                  <a:gd name="T5" fmla="*/ 374 h 97"/>
                  <a:gd name="T6" fmla="*/ 476 w 194"/>
                  <a:gd name="T7" fmla="*/ 301 h 97"/>
                  <a:gd name="T8" fmla="*/ 764 w 194"/>
                  <a:gd name="T9" fmla="*/ 259 h 97"/>
                  <a:gd name="T10" fmla="*/ 508 w 194"/>
                  <a:gd name="T11" fmla="*/ 177 h 9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94" h="97">
                    <a:moveTo>
                      <a:pt x="128" y="45"/>
                    </a:moveTo>
                    <a:cubicBezTo>
                      <a:pt x="92" y="39"/>
                      <a:pt x="40" y="8"/>
                      <a:pt x="0" y="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38" y="97"/>
                      <a:pt x="93" y="81"/>
                      <a:pt x="120" y="77"/>
                    </a:cubicBezTo>
                    <a:cubicBezTo>
                      <a:pt x="152" y="73"/>
                      <a:pt x="192" y="78"/>
                      <a:pt x="193" y="66"/>
                    </a:cubicBezTo>
                    <a:cubicBezTo>
                      <a:pt x="194" y="53"/>
                      <a:pt x="167" y="51"/>
                      <a:pt x="128" y="45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0" name="Freeform 843">
                <a:extLst>
                  <a:ext uri="{FF2B5EF4-FFF2-40B4-BE49-F238E27FC236}">
                    <a16:creationId xmlns:a16="http://schemas.microsoft.com/office/drawing/2014/main" id="{F009327A-324B-46AA-4441-0C9C0149BE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44"/>
                <a:ext cx="225" cy="48"/>
              </a:xfrm>
              <a:custGeom>
                <a:avLst/>
                <a:gdLst>
                  <a:gd name="T0" fmla="*/ 299 w 142"/>
                  <a:gd name="T1" fmla="*/ 8 h 30"/>
                  <a:gd name="T2" fmla="*/ 108 w 142"/>
                  <a:gd name="T3" fmla="*/ 21 h 30"/>
                  <a:gd name="T4" fmla="*/ 0 w 142"/>
                  <a:gd name="T5" fmla="*/ 0 h 30"/>
                  <a:gd name="T6" fmla="*/ 0 w 142"/>
                  <a:gd name="T7" fmla="*/ 123 h 30"/>
                  <a:gd name="T8" fmla="*/ 301 w 142"/>
                  <a:gd name="T9" fmla="*/ 67 h 30"/>
                  <a:gd name="T10" fmla="*/ 456 w 142"/>
                  <a:gd name="T11" fmla="*/ 29 h 30"/>
                  <a:gd name="T12" fmla="*/ 566 w 142"/>
                  <a:gd name="T13" fmla="*/ 13 h 30"/>
                  <a:gd name="T14" fmla="*/ 299 w 142"/>
                  <a:gd name="T15" fmla="*/ 8 h 3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2" h="30">
                    <a:moveTo>
                      <a:pt x="75" y="2"/>
                    </a:moveTo>
                    <a:cubicBezTo>
                      <a:pt x="59" y="3"/>
                      <a:pt x="43" y="6"/>
                      <a:pt x="27" y="5"/>
                    </a:cubicBezTo>
                    <a:cubicBezTo>
                      <a:pt x="18" y="5"/>
                      <a:pt x="9" y="2"/>
                      <a:pt x="0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26" y="30"/>
                      <a:pt x="51" y="22"/>
                      <a:pt x="76" y="16"/>
                    </a:cubicBezTo>
                    <a:cubicBezTo>
                      <a:pt x="89" y="13"/>
                      <a:pt x="102" y="9"/>
                      <a:pt x="115" y="7"/>
                    </a:cubicBezTo>
                    <a:cubicBezTo>
                      <a:pt x="123" y="6"/>
                      <a:pt x="135" y="6"/>
                      <a:pt x="142" y="3"/>
                    </a:cubicBezTo>
                    <a:cubicBezTo>
                      <a:pt x="120" y="7"/>
                      <a:pt x="97" y="2"/>
                      <a:pt x="75" y="2"/>
                    </a:cubicBezTo>
                    <a:close/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1" name="Freeform 844">
                <a:extLst>
                  <a:ext uri="{FF2B5EF4-FFF2-40B4-BE49-F238E27FC236}">
                    <a16:creationId xmlns:a16="http://schemas.microsoft.com/office/drawing/2014/main" id="{C06B3FB2-2E56-348D-522C-63962D9D1C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353"/>
                <a:ext cx="307" cy="153"/>
              </a:xfrm>
              <a:custGeom>
                <a:avLst/>
                <a:gdLst>
                  <a:gd name="T0" fmla="*/ 0 w 194"/>
                  <a:gd name="T1" fmla="*/ 374 h 97"/>
                  <a:gd name="T2" fmla="*/ 476 w 194"/>
                  <a:gd name="T3" fmla="*/ 301 h 97"/>
                  <a:gd name="T4" fmla="*/ 764 w 194"/>
                  <a:gd name="T5" fmla="*/ 259 h 97"/>
                  <a:gd name="T6" fmla="*/ 508 w 194"/>
                  <a:gd name="T7" fmla="*/ 177 h 97"/>
                  <a:gd name="T8" fmla="*/ 0 w 194"/>
                  <a:gd name="T9" fmla="*/ 0 h 9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94" h="97">
                    <a:moveTo>
                      <a:pt x="0" y="95"/>
                    </a:moveTo>
                    <a:cubicBezTo>
                      <a:pt x="38" y="97"/>
                      <a:pt x="93" y="81"/>
                      <a:pt x="120" y="77"/>
                    </a:cubicBezTo>
                    <a:cubicBezTo>
                      <a:pt x="152" y="73"/>
                      <a:pt x="192" y="78"/>
                      <a:pt x="193" y="66"/>
                    </a:cubicBezTo>
                    <a:cubicBezTo>
                      <a:pt x="194" y="53"/>
                      <a:pt x="167" y="51"/>
                      <a:pt x="128" y="45"/>
                    </a:cubicBezTo>
                    <a:cubicBezTo>
                      <a:pt x="92" y="39"/>
                      <a:pt x="40" y="8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2" name="Freeform 845">
                <a:extLst>
                  <a:ext uri="{FF2B5EF4-FFF2-40B4-BE49-F238E27FC236}">
                    <a16:creationId xmlns:a16="http://schemas.microsoft.com/office/drawing/2014/main" id="{15964BED-D65D-BB85-5890-E60503728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89"/>
                <a:ext cx="478" cy="282"/>
              </a:xfrm>
              <a:custGeom>
                <a:avLst/>
                <a:gdLst>
                  <a:gd name="T0" fmla="*/ 817 w 302"/>
                  <a:gd name="T1" fmla="*/ 13 h 179"/>
                  <a:gd name="T2" fmla="*/ 524 w 302"/>
                  <a:gd name="T3" fmla="*/ 22 h 179"/>
                  <a:gd name="T4" fmla="*/ 274 w 302"/>
                  <a:gd name="T5" fmla="*/ 74 h 179"/>
                  <a:gd name="T6" fmla="*/ 0 w 302"/>
                  <a:gd name="T7" fmla="*/ 117 h 179"/>
                  <a:gd name="T8" fmla="*/ 0 w 302"/>
                  <a:gd name="T9" fmla="*/ 646 h 179"/>
                  <a:gd name="T10" fmla="*/ 345 w 302"/>
                  <a:gd name="T11" fmla="*/ 618 h 179"/>
                  <a:gd name="T12" fmla="*/ 769 w 302"/>
                  <a:gd name="T13" fmla="*/ 457 h 179"/>
                  <a:gd name="T14" fmla="*/ 1027 w 302"/>
                  <a:gd name="T15" fmla="*/ 328 h 179"/>
                  <a:gd name="T16" fmla="*/ 1157 w 302"/>
                  <a:gd name="T17" fmla="*/ 121 h 179"/>
                  <a:gd name="T18" fmla="*/ 817 w 302"/>
                  <a:gd name="T19" fmla="*/ 13 h 17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02" h="179">
                    <a:moveTo>
                      <a:pt x="206" y="3"/>
                    </a:moveTo>
                    <a:cubicBezTo>
                      <a:pt x="177" y="3"/>
                      <a:pt x="160" y="0"/>
                      <a:pt x="132" y="6"/>
                    </a:cubicBezTo>
                    <a:cubicBezTo>
                      <a:pt x="104" y="11"/>
                      <a:pt x="111" y="15"/>
                      <a:pt x="69" y="19"/>
                    </a:cubicBezTo>
                    <a:cubicBezTo>
                      <a:pt x="33" y="23"/>
                      <a:pt x="31" y="24"/>
                      <a:pt x="0" y="30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32" y="179"/>
                      <a:pt x="63" y="160"/>
                      <a:pt x="87" y="158"/>
                    </a:cubicBezTo>
                    <a:cubicBezTo>
                      <a:pt x="118" y="154"/>
                      <a:pt x="171" y="126"/>
                      <a:pt x="194" y="117"/>
                    </a:cubicBezTo>
                    <a:cubicBezTo>
                      <a:pt x="218" y="108"/>
                      <a:pt x="240" y="103"/>
                      <a:pt x="259" y="84"/>
                    </a:cubicBezTo>
                    <a:cubicBezTo>
                      <a:pt x="278" y="66"/>
                      <a:pt x="302" y="44"/>
                      <a:pt x="292" y="31"/>
                    </a:cubicBezTo>
                    <a:cubicBezTo>
                      <a:pt x="282" y="17"/>
                      <a:pt x="236" y="3"/>
                      <a:pt x="206" y="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3" name="Freeform 846">
                <a:extLst>
                  <a:ext uri="{FF2B5EF4-FFF2-40B4-BE49-F238E27FC236}">
                    <a16:creationId xmlns:a16="http://schemas.microsoft.com/office/drawing/2014/main" id="{F41A821F-227C-FCE4-490C-080105163C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522"/>
                <a:ext cx="447" cy="218"/>
              </a:xfrm>
              <a:custGeom>
                <a:avLst/>
                <a:gdLst>
                  <a:gd name="T0" fmla="*/ 877 w 282"/>
                  <a:gd name="T1" fmla="*/ 292 h 138"/>
                  <a:gd name="T2" fmla="*/ 1087 w 282"/>
                  <a:gd name="T3" fmla="*/ 117 h 138"/>
                  <a:gd name="T4" fmla="*/ 961 w 282"/>
                  <a:gd name="T5" fmla="*/ 0 h 138"/>
                  <a:gd name="T6" fmla="*/ 880 w 282"/>
                  <a:gd name="T7" fmla="*/ 169 h 138"/>
                  <a:gd name="T8" fmla="*/ 735 w 282"/>
                  <a:gd name="T9" fmla="*/ 202 h 138"/>
                  <a:gd name="T10" fmla="*/ 591 w 282"/>
                  <a:gd name="T11" fmla="*/ 257 h 138"/>
                  <a:gd name="T12" fmla="*/ 495 w 282"/>
                  <a:gd name="T13" fmla="*/ 267 h 138"/>
                  <a:gd name="T14" fmla="*/ 403 w 282"/>
                  <a:gd name="T15" fmla="*/ 224 h 138"/>
                  <a:gd name="T16" fmla="*/ 327 w 282"/>
                  <a:gd name="T17" fmla="*/ 272 h 138"/>
                  <a:gd name="T18" fmla="*/ 254 w 282"/>
                  <a:gd name="T19" fmla="*/ 276 h 138"/>
                  <a:gd name="T20" fmla="*/ 0 w 282"/>
                  <a:gd name="T21" fmla="*/ 436 h 138"/>
                  <a:gd name="T22" fmla="*/ 0 w 282"/>
                  <a:gd name="T23" fmla="*/ 521 h 138"/>
                  <a:gd name="T24" fmla="*/ 168 w 282"/>
                  <a:gd name="T25" fmla="*/ 531 h 138"/>
                  <a:gd name="T26" fmla="*/ 382 w 282"/>
                  <a:gd name="T27" fmla="*/ 457 h 138"/>
                  <a:gd name="T28" fmla="*/ 877 w 282"/>
                  <a:gd name="T29" fmla="*/ 292 h 13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82" h="138">
                    <a:moveTo>
                      <a:pt x="220" y="74"/>
                    </a:moveTo>
                    <a:cubicBezTo>
                      <a:pt x="239" y="64"/>
                      <a:pt x="263" y="51"/>
                      <a:pt x="273" y="30"/>
                    </a:cubicBezTo>
                    <a:cubicBezTo>
                      <a:pt x="282" y="8"/>
                      <a:pt x="258" y="2"/>
                      <a:pt x="241" y="0"/>
                    </a:cubicBezTo>
                    <a:cubicBezTo>
                      <a:pt x="271" y="14"/>
                      <a:pt x="239" y="36"/>
                      <a:pt x="221" y="43"/>
                    </a:cubicBezTo>
                    <a:cubicBezTo>
                      <a:pt x="210" y="48"/>
                      <a:pt x="198" y="48"/>
                      <a:pt x="185" y="51"/>
                    </a:cubicBezTo>
                    <a:cubicBezTo>
                      <a:pt x="173" y="55"/>
                      <a:pt x="161" y="61"/>
                      <a:pt x="148" y="65"/>
                    </a:cubicBezTo>
                    <a:cubicBezTo>
                      <a:pt x="141" y="67"/>
                      <a:pt x="131" y="69"/>
                      <a:pt x="124" y="68"/>
                    </a:cubicBezTo>
                    <a:cubicBezTo>
                      <a:pt x="117" y="67"/>
                      <a:pt x="106" y="57"/>
                      <a:pt x="101" y="57"/>
                    </a:cubicBezTo>
                    <a:cubicBezTo>
                      <a:pt x="97" y="57"/>
                      <a:pt x="88" y="68"/>
                      <a:pt x="82" y="69"/>
                    </a:cubicBezTo>
                    <a:cubicBezTo>
                      <a:pt x="76" y="71"/>
                      <a:pt x="70" y="70"/>
                      <a:pt x="64" y="70"/>
                    </a:cubicBezTo>
                    <a:cubicBezTo>
                      <a:pt x="76" y="110"/>
                      <a:pt x="35" y="113"/>
                      <a:pt x="0" y="111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14" y="133"/>
                      <a:pt x="28" y="138"/>
                      <a:pt x="42" y="135"/>
                    </a:cubicBezTo>
                    <a:cubicBezTo>
                      <a:pt x="61" y="131"/>
                      <a:pt x="78" y="121"/>
                      <a:pt x="96" y="116"/>
                    </a:cubicBezTo>
                    <a:cubicBezTo>
                      <a:pt x="138" y="104"/>
                      <a:pt x="180" y="94"/>
                      <a:pt x="220" y="74"/>
                    </a:cubicBez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4" name="Freeform 847">
                <a:extLst>
                  <a:ext uri="{FF2B5EF4-FFF2-40B4-BE49-F238E27FC236}">
                    <a16:creationId xmlns:a16="http://schemas.microsoft.com/office/drawing/2014/main" id="{69942993-B7C5-A38F-7D87-2B7E0439A4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519"/>
                <a:ext cx="199" cy="116"/>
              </a:xfrm>
              <a:custGeom>
                <a:avLst/>
                <a:gdLst>
                  <a:gd name="T0" fmla="*/ 0 w 126"/>
                  <a:gd name="T1" fmla="*/ 100 h 74"/>
                  <a:gd name="T2" fmla="*/ 0 w 126"/>
                  <a:gd name="T3" fmla="*/ 285 h 74"/>
                  <a:gd name="T4" fmla="*/ 68 w 126"/>
                  <a:gd name="T5" fmla="*/ 251 h 74"/>
                  <a:gd name="T6" fmla="*/ 158 w 126"/>
                  <a:gd name="T7" fmla="*/ 135 h 74"/>
                  <a:gd name="T8" fmla="*/ 496 w 126"/>
                  <a:gd name="T9" fmla="*/ 31 h 74"/>
                  <a:gd name="T10" fmla="*/ 0 w 126"/>
                  <a:gd name="T11" fmla="*/ 100 h 7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26" h="74">
                    <a:moveTo>
                      <a:pt x="0" y="26"/>
                    </a:moveTo>
                    <a:cubicBezTo>
                      <a:pt x="0" y="74"/>
                      <a:pt x="0" y="74"/>
                      <a:pt x="0" y="74"/>
                    </a:cubicBezTo>
                    <a:cubicBezTo>
                      <a:pt x="6" y="72"/>
                      <a:pt x="12" y="69"/>
                      <a:pt x="17" y="65"/>
                    </a:cubicBezTo>
                    <a:cubicBezTo>
                      <a:pt x="29" y="57"/>
                      <a:pt x="32" y="46"/>
                      <a:pt x="40" y="35"/>
                    </a:cubicBezTo>
                    <a:cubicBezTo>
                      <a:pt x="58" y="13"/>
                      <a:pt x="100" y="10"/>
                      <a:pt x="126" y="8"/>
                    </a:cubicBezTo>
                    <a:cubicBezTo>
                      <a:pt x="83" y="0"/>
                      <a:pt x="42" y="24"/>
                      <a:pt x="0" y="26"/>
                    </a:cubicBezTo>
                    <a:close/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5" name="Oval 848">
                <a:extLst>
                  <a:ext uri="{FF2B5EF4-FFF2-40B4-BE49-F238E27FC236}">
                    <a16:creationId xmlns:a16="http://schemas.microsoft.com/office/drawing/2014/main" id="{6D516C6D-40E1-D4B6-5527-5632D6D2E8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2" y="1591"/>
                <a:ext cx="79" cy="63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6" name="Oval 849">
                <a:extLst>
                  <a:ext uri="{FF2B5EF4-FFF2-40B4-BE49-F238E27FC236}">
                    <a16:creationId xmlns:a16="http://schemas.microsoft.com/office/drawing/2014/main" id="{71C27E6B-B9DB-BF05-A242-4A9018D0F4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" y="1577"/>
                <a:ext cx="79" cy="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7" name="Oval 850">
                <a:extLst>
                  <a:ext uri="{FF2B5EF4-FFF2-40B4-BE49-F238E27FC236}">
                    <a16:creationId xmlns:a16="http://schemas.microsoft.com/office/drawing/2014/main" id="{A7945FE3-EE52-BBFF-A25B-6F586CB057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" y="1585"/>
                <a:ext cx="79" cy="63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8" name="Freeform 851">
                <a:extLst>
                  <a:ext uri="{FF2B5EF4-FFF2-40B4-BE49-F238E27FC236}">
                    <a16:creationId xmlns:a16="http://schemas.microsoft.com/office/drawing/2014/main" id="{5A905F30-99E1-D999-6A01-85F019D659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" y="1601"/>
                <a:ext cx="60" cy="42"/>
              </a:xfrm>
              <a:custGeom>
                <a:avLst/>
                <a:gdLst>
                  <a:gd name="T0" fmla="*/ 0 w 38"/>
                  <a:gd name="T1" fmla="*/ 61 h 27"/>
                  <a:gd name="T2" fmla="*/ 5 w 38"/>
                  <a:gd name="T3" fmla="*/ 75 h 27"/>
                  <a:gd name="T4" fmla="*/ 69 w 38"/>
                  <a:gd name="T5" fmla="*/ 101 h 27"/>
                  <a:gd name="T6" fmla="*/ 150 w 38"/>
                  <a:gd name="T7" fmla="*/ 40 h 27"/>
                  <a:gd name="T8" fmla="*/ 150 w 38"/>
                  <a:gd name="T9" fmla="*/ 26 h 27"/>
                  <a:gd name="T10" fmla="*/ 82 w 38"/>
                  <a:gd name="T11" fmla="*/ 0 h 27"/>
                  <a:gd name="T12" fmla="*/ 0 w 38"/>
                  <a:gd name="T13" fmla="*/ 61 h 2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8" h="27">
                    <a:moveTo>
                      <a:pt x="0" y="16"/>
                    </a:moveTo>
                    <a:cubicBezTo>
                      <a:pt x="0" y="18"/>
                      <a:pt x="0" y="19"/>
                      <a:pt x="1" y="20"/>
                    </a:cubicBezTo>
                    <a:cubicBezTo>
                      <a:pt x="4" y="24"/>
                      <a:pt x="11" y="27"/>
                      <a:pt x="18" y="27"/>
                    </a:cubicBezTo>
                    <a:cubicBezTo>
                      <a:pt x="29" y="27"/>
                      <a:pt x="38" y="20"/>
                      <a:pt x="38" y="11"/>
                    </a:cubicBezTo>
                    <a:cubicBezTo>
                      <a:pt x="38" y="9"/>
                      <a:pt x="38" y="8"/>
                      <a:pt x="38" y="7"/>
                    </a:cubicBezTo>
                    <a:cubicBezTo>
                      <a:pt x="34" y="3"/>
                      <a:pt x="28" y="0"/>
                      <a:pt x="21" y="0"/>
                    </a:cubicBezTo>
                    <a:cubicBezTo>
                      <a:pt x="9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39" name="Oval 852">
                <a:extLst>
                  <a:ext uri="{FF2B5EF4-FFF2-40B4-BE49-F238E27FC236}">
                    <a16:creationId xmlns:a16="http://schemas.microsoft.com/office/drawing/2014/main" id="{02FAD3D6-22BD-A234-4673-85A24D9DA2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" y="1599"/>
                <a:ext cx="17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0" name="Oval 853">
                <a:extLst>
                  <a:ext uri="{FF2B5EF4-FFF2-40B4-BE49-F238E27FC236}">
                    <a16:creationId xmlns:a16="http://schemas.microsoft.com/office/drawing/2014/main" id="{13777148-80A8-9276-552E-9F4D63718E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" y="1598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1" name="Freeform 854">
                <a:extLst>
                  <a:ext uri="{FF2B5EF4-FFF2-40B4-BE49-F238E27FC236}">
                    <a16:creationId xmlns:a16="http://schemas.microsoft.com/office/drawing/2014/main" id="{5BC3CC42-B8CA-E0DE-2E0B-9A40AA37DE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" y="1620"/>
                <a:ext cx="44" cy="28"/>
              </a:xfrm>
              <a:custGeom>
                <a:avLst/>
                <a:gdLst>
                  <a:gd name="T0" fmla="*/ 108 w 28"/>
                  <a:gd name="T1" fmla="*/ 0 h 18"/>
                  <a:gd name="T2" fmla="*/ 0 w 28"/>
                  <a:gd name="T3" fmla="*/ 53 h 18"/>
                  <a:gd name="T4" fmla="*/ 108 w 28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8">
                    <a:moveTo>
                      <a:pt x="28" y="0"/>
                    </a:moveTo>
                    <a:cubicBezTo>
                      <a:pt x="24" y="16"/>
                      <a:pt x="10" y="18"/>
                      <a:pt x="0" y="14"/>
                    </a:cubicBezTo>
                    <a:cubicBezTo>
                      <a:pt x="7" y="13"/>
                      <a:pt x="21" y="11"/>
                      <a:pt x="2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2" name="Freeform 855">
                <a:extLst>
                  <a:ext uri="{FF2B5EF4-FFF2-40B4-BE49-F238E27FC236}">
                    <a16:creationId xmlns:a16="http://schemas.microsoft.com/office/drawing/2014/main" id="{9945B38E-B0B0-E4DE-296F-C43D99E8B6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489"/>
                <a:ext cx="478" cy="282"/>
              </a:xfrm>
              <a:custGeom>
                <a:avLst/>
                <a:gdLst>
                  <a:gd name="T0" fmla="*/ 0 w 302"/>
                  <a:gd name="T1" fmla="*/ 646 h 179"/>
                  <a:gd name="T2" fmla="*/ 345 w 302"/>
                  <a:gd name="T3" fmla="*/ 618 h 179"/>
                  <a:gd name="T4" fmla="*/ 769 w 302"/>
                  <a:gd name="T5" fmla="*/ 457 h 179"/>
                  <a:gd name="T6" fmla="*/ 1027 w 302"/>
                  <a:gd name="T7" fmla="*/ 328 h 179"/>
                  <a:gd name="T8" fmla="*/ 1157 w 302"/>
                  <a:gd name="T9" fmla="*/ 121 h 179"/>
                  <a:gd name="T10" fmla="*/ 817 w 302"/>
                  <a:gd name="T11" fmla="*/ 13 h 179"/>
                  <a:gd name="T12" fmla="*/ 524 w 302"/>
                  <a:gd name="T13" fmla="*/ 22 h 179"/>
                  <a:gd name="T14" fmla="*/ 274 w 302"/>
                  <a:gd name="T15" fmla="*/ 74 h 179"/>
                  <a:gd name="T16" fmla="*/ 0 w 302"/>
                  <a:gd name="T17" fmla="*/ 117 h 17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02" h="179">
                    <a:moveTo>
                      <a:pt x="0" y="165"/>
                    </a:moveTo>
                    <a:cubicBezTo>
                      <a:pt x="32" y="179"/>
                      <a:pt x="63" y="160"/>
                      <a:pt x="87" y="158"/>
                    </a:cubicBezTo>
                    <a:cubicBezTo>
                      <a:pt x="118" y="154"/>
                      <a:pt x="171" y="126"/>
                      <a:pt x="194" y="117"/>
                    </a:cubicBezTo>
                    <a:cubicBezTo>
                      <a:pt x="218" y="108"/>
                      <a:pt x="240" y="103"/>
                      <a:pt x="259" y="84"/>
                    </a:cubicBezTo>
                    <a:cubicBezTo>
                      <a:pt x="278" y="66"/>
                      <a:pt x="302" y="44"/>
                      <a:pt x="292" y="31"/>
                    </a:cubicBezTo>
                    <a:cubicBezTo>
                      <a:pt x="282" y="17"/>
                      <a:pt x="236" y="3"/>
                      <a:pt x="206" y="3"/>
                    </a:cubicBezTo>
                    <a:cubicBezTo>
                      <a:pt x="177" y="3"/>
                      <a:pt x="160" y="0"/>
                      <a:pt x="132" y="6"/>
                    </a:cubicBezTo>
                    <a:cubicBezTo>
                      <a:pt x="104" y="11"/>
                      <a:pt x="111" y="15"/>
                      <a:pt x="69" y="19"/>
                    </a:cubicBezTo>
                    <a:cubicBezTo>
                      <a:pt x="33" y="23"/>
                      <a:pt x="31" y="24"/>
                      <a:pt x="0" y="3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3" name="Freeform 856">
                <a:extLst>
                  <a:ext uri="{FF2B5EF4-FFF2-40B4-BE49-F238E27FC236}">
                    <a16:creationId xmlns:a16="http://schemas.microsoft.com/office/drawing/2014/main" id="{17163092-27C4-0AC8-3ED9-8086303576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798"/>
                <a:ext cx="225" cy="359"/>
              </a:xfrm>
              <a:custGeom>
                <a:avLst/>
                <a:gdLst>
                  <a:gd name="T0" fmla="*/ 0 w 142"/>
                  <a:gd name="T1" fmla="*/ 0 h 227"/>
                  <a:gd name="T2" fmla="*/ 0 w 142"/>
                  <a:gd name="T3" fmla="*/ 898 h 227"/>
                  <a:gd name="T4" fmla="*/ 266 w 142"/>
                  <a:gd name="T5" fmla="*/ 680 h 227"/>
                  <a:gd name="T6" fmla="*/ 456 w 142"/>
                  <a:gd name="T7" fmla="*/ 206 h 227"/>
                  <a:gd name="T8" fmla="*/ 0 w 142"/>
                  <a:gd name="T9" fmla="*/ 0 h 2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2" h="227">
                    <a:moveTo>
                      <a:pt x="0" y="0"/>
                    </a:moveTo>
                    <a:cubicBezTo>
                      <a:pt x="0" y="227"/>
                      <a:pt x="0" y="227"/>
                      <a:pt x="0" y="227"/>
                    </a:cubicBezTo>
                    <a:cubicBezTo>
                      <a:pt x="20" y="211"/>
                      <a:pt x="45" y="191"/>
                      <a:pt x="67" y="172"/>
                    </a:cubicBezTo>
                    <a:cubicBezTo>
                      <a:pt x="113" y="131"/>
                      <a:pt x="142" y="79"/>
                      <a:pt x="115" y="52"/>
                    </a:cubicBezTo>
                    <a:cubicBezTo>
                      <a:pt x="90" y="27"/>
                      <a:pt x="46" y="11"/>
                      <a:pt x="0" y="0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4" name="Freeform 857">
                <a:extLst>
                  <a:ext uri="{FF2B5EF4-FFF2-40B4-BE49-F238E27FC236}">
                    <a16:creationId xmlns:a16="http://schemas.microsoft.com/office/drawing/2014/main" id="{5E3E52DF-9AE9-645B-D772-4195E84A4E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891"/>
                <a:ext cx="195" cy="244"/>
              </a:xfrm>
              <a:custGeom>
                <a:avLst/>
                <a:gdLst>
                  <a:gd name="T0" fmla="*/ 0 w 123"/>
                  <a:gd name="T1" fmla="*/ 613 h 154"/>
                  <a:gd name="T2" fmla="*/ 347 w 123"/>
                  <a:gd name="T3" fmla="*/ 299 h 154"/>
                  <a:gd name="T4" fmla="*/ 400 w 123"/>
                  <a:gd name="T5" fmla="*/ 0 h 154"/>
                  <a:gd name="T6" fmla="*/ 252 w 123"/>
                  <a:gd name="T7" fmla="*/ 206 h 154"/>
                  <a:gd name="T8" fmla="*/ 63 w 123"/>
                  <a:gd name="T9" fmla="*/ 293 h 154"/>
                  <a:gd name="T10" fmla="*/ 0 w 123"/>
                  <a:gd name="T11" fmla="*/ 299 h 154"/>
                  <a:gd name="T12" fmla="*/ 0 w 123"/>
                  <a:gd name="T13" fmla="*/ 613 h 1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23" h="154">
                    <a:moveTo>
                      <a:pt x="0" y="154"/>
                    </a:moveTo>
                    <a:cubicBezTo>
                      <a:pt x="33" y="133"/>
                      <a:pt x="64" y="106"/>
                      <a:pt x="87" y="75"/>
                    </a:cubicBezTo>
                    <a:cubicBezTo>
                      <a:pt x="100" y="56"/>
                      <a:pt x="123" y="21"/>
                      <a:pt x="100" y="0"/>
                    </a:cubicBezTo>
                    <a:cubicBezTo>
                      <a:pt x="98" y="28"/>
                      <a:pt x="89" y="39"/>
                      <a:pt x="63" y="52"/>
                    </a:cubicBezTo>
                    <a:cubicBezTo>
                      <a:pt x="48" y="60"/>
                      <a:pt x="33" y="69"/>
                      <a:pt x="16" y="74"/>
                    </a:cubicBezTo>
                    <a:cubicBezTo>
                      <a:pt x="11" y="75"/>
                      <a:pt x="5" y="75"/>
                      <a:pt x="0" y="75"/>
                    </a:cubicBezTo>
                    <a:lnTo>
                      <a:pt x="0" y="154"/>
                    </a:ln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5" name="Freeform 858">
                <a:extLst>
                  <a:ext uri="{FF2B5EF4-FFF2-40B4-BE49-F238E27FC236}">
                    <a16:creationId xmlns:a16="http://schemas.microsoft.com/office/drawing/2014/main" id="{8651265F-362B-144E-6951-297C0FB7B5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1798"/>
                <a:ext cx="225" cy="359"/>
              </a:xfrm>
              <a:custGeom>
                <a:avLst/>
                <a:gdLst>
                  <a:gd name="T0" fmla="*/ 0 w 142"/>
                  <a:gd name="T1" fmla="*/ 898 h 227"/>
                  <a:gd name="T2" fmla="*/ 266 w 142"/>
                  <a:gd name="T3" fmla="*/ 680 h 227"/>
                  <a:gd name="T4" fmla="*/ 456 w 142"/>
                  <a:gd name="T5" fmla="*/ 206 h 227"/>
                  <a:gd name="T6" fmla="*/ 0 w 142"/>
                  <a:gd name="T7" fmla="*/ 0 h 22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2" h="227">
                    <a:moveTo>
                      <a:pt x="0" y="227"/>
                    </a:moveTo>
                    <a:cubicBezTo>
                      <a:pt x="20" y="211"/>
                      <a:pt x="45" y="191"/>
                      <a:pt x="67" y="172"/>
                    </a:cubicBezTo>
                    <a:cubicBezTo>
                      <a:pt x="113" y="131"/>
                      <a:pt x="142" y="79"/>
                      <a:pt x="115" y="52"/>
                    </a:cubicBezTo>
                    <a:cubicBezTo>
                      <a:pt x="90" y="27"/>
                      <a:pt x="46" y="11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6" name="Freeform 859">
                <a:extLst>
                  <a:ext uri="{FF2B5EF4-FFF2-40B4-BE49-F238E27FC236}">
                    <a16:creationId xmlns:a16="http://schemas.microsoft.com/office/drawing/2014/main" id="{64A83E5F-E9F0-2D4D-4932-2C94465015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" y="2046"/>
                <a:ext cx="445" cy="384"/>
              </a:xfrm>
              <a:custGeom>
                <a:avLst/>
                <a:gdLst>
                  <a:gd name="T0" fmla="*/ 679 w 281"/>
                  <a:gd name="T1" fmla="*/ 5 h 243"/>
                  <a:gd name="T2" fmla="*/ 1026 w 281"/>
                  <a:gd name="T3" fmla="*/ 352 h 243"/>
                  <a:gd name="T4" fmla="*/ 1063 w 281"/>
                  <a:gd name="T5" fmla="*/ 774 h 243"/>
                  <a:gd name="T6" fmla="*/ 822 w 281"/>
                  <a:gd name="T7" fmla="*/ 926 h 243"/>
                  <a:gd name="T8" fmla="*/ 87 w 281"/>
                  <a:gd name="T9" fmla="*/ 883 h 243"/>
                  <a:gd name="T10" fmla="*/ 73 w 281"/>
                  <a:gd name="T11" fmla="*/ 465 h 243"/>
                  <a:gd name="T12" fmla="*/ 358 w 281"/>
                  <a:gd name="T13" fmla="*/ 163 h 243"/>
                  <a:gd name="T14" fmla="*/ 679 w 281"/>
                  <a:gd name="T15" fmla="*/ 5 h 2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1" h="243">
                    <a:moveTo>
                      <a:pt x="171" y="1"/>
                    </a:moveTo>
                    <a:cubicBezTo>
                      <a:pt x="199" y="0"/>
                      <a:pt x="235" y="53"/>
                      <a:pt x="258" y="89"/>
                    </a:cubicBezTo>
                    <a:cubicBezTo>
                      <a:pt x="281" y="125"/>
                      <a:pt x="277" y="152"/>
                      <a:pt x="268" y="196"/>
                    </a:cubicBezTo>
                    <a:cubicBezTo>
                      <a:pt x="259" y="240"/>
                      <a:pt x="233" y="235"/>
                      <a:pt x="207" y="235"/>
                    </a:cubicBezTo>
                    <a:cubicBezTo>
                      <a:pt x="181" y="234"/>
                      <a:pt x="43" y="243"/>
                      <a:pt x="22" y="224"/>
                    </a:cubicBezTo>
                    <a:cubicBezTo>
                      <a:pt x="1" y="205"/>
                      <a:pt x="0" y="166"/>
                      <a:pt x="18" y="118"/>
                    </a:cubicBezTo>
                    <a:cubicBezTo>
                      <a:pt x="35" y="71"/>
                      <a:pt x="59" y="56"/>
                      <a:pt x="90" y="41"/>
                    </a:cubicBezTo>
                    <a:cubicBezTo>
                      <a:pt x="121" y="25"/>
                      <a:pt x="153" y="4"/>
                      <a:pt x="171" y="1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7" name="Freeform 860">
                <a:extLst>
                  <a:ext uri="{FF2B5EF4-FFF2-40B4-BE49-F238E27FC236}">
                    <a16:creationId xmlns:a16="http://schemas.microsoft.com/office/drawing/2014/main" id="{C1E2F984-36DA-1432-3B30-3EBE859CDF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" y="2128"/>
                <a:ext cx="394" cy="282"/>
              </a:xfrm>
              <a:custGeom>
                <a:avLst/>
                <a:gdLst>
                  <a:gd name="T0" fmla="*/ 0 w 249"/>
                  <a:gd name="T1" fmla="*/ 497 h 178"/>
                  <a:gd name="T2" fmla="*/ 321 w 249"/>
                  <a:gd name="T3" fmla="*/ 695 h 178"/>
                  <a:gd name="T4" fmla="*/ 619 w 249"/>
                  <a:gd name="T5" fmla="*/ 683 h 178"/>
                  <a:gd name="T6" fmla="*/ 812 w 249"/>
                  <a:gd name="T7" fmla="*/ 692 h 178"/>
                  <a:gd name="T8" fmla="*/ 979 w 249"/>
                  <a:gd name="T9" fmla="*/ 374 h 178"/>
                  <a:gd name="T10" fmla="*/ 796 w 249"/>
                  <a:gd name="T11" fmla="*/ 0 h 178"/>
                  <a:gd name="T12" fmla="*/ 856 w 249"/>
                  <a:gd name="T13" fmla="*/ 322 h 178"/>
                  <a:gd name="T14" fmla="*/ 650 w 249"/>
                  <a:gd name="T15" fmla="*/ 334 h 178"/>
                  <a:gd name="T16" fmla="*/ 503 w 249"/>
                  <a:gd name="T17" fmla="*/ 401 h 178"/>
                  <a:gd name="T18" fmla="*/ 318 w 249"/>
                  <a:gd name="T19" fmla="*/ 600 h 178"/>
                  <a:gd name="T20" fmla="*/ 21 w 249"/>
                  <a:gd name="T21" fmla="*/ 516 h 17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49" h="178">
                    <a:moveTo>
                      <a:pt x="0" y="125"/>
                    </a:moveTo>
                    <a:cubicBezTo>
                      <a:pt x="0" y="169"/>
                      <a:pt x="44" y="178"/>
                      <a:pt x="81" y="175"/>
                    </a:cubicBezTo>
                    <a:cubicBezTo>
                      <a:pt x="106" y="173"/>
                      <a:pt x="131" y="171"/>
                      <a:pt x="156" y="172"/>
                    </a:cubicBezTo>
                    <a:cubicBezTo>
                      <a:pt x="172" y="173"/>
                      <a:pt x="189" y="176"/>
                      <a:pt x="205" y="174"/>
                    </a:cubicBezTo>
                    <a:cubicBezTo>
                      <a:pt x="240" y="167"/>
                      <a:pt x="245" y="124"/>
                      <a:pt x="247" y="94"/>
                    </a:cubicBezTo>
                    <a:cubicBezTo>
                      <a:pt x="249" y="58"/>
                      <a:pt x="223" y="26"/>
                      <a:pt x="201" y="0"/>
                    </a:cubicBezTo>
                    <a:cubicBezTo>
                      <a:pt x="209" y="22"/>
                      <a:pt x="231" y="57"/>
                      <a:pt x="216" y="81"/>
                    </a:cubicBezTo>
                    <a:cubicBezTo>
                      <a:pt x="203" y="99"/>
                      <a:pt x="180" y="83"/>
                      <a:pt x="164" y="84"/>
                    </a:cubicBezTo>
                    <a:cubicBezTo>
                      <a:pt x="164" y="107"/>
                      <a:pt x="144" y="118"/>
                      <a:pt x="127" y="101"/>
                    </a:cubicBezTo>
                    <a:cubicBezTo>
                      <a:pt x="134" y="128"/>
                      <a:pt x="102" y="145"/>
                      <a:pt x="80" y="151"/>
                    </a:cubicBezTo>
                    <a:cubicBezTo>
                      <a:pt x="50" y="160"/>
                      <a:pt x="26" y="151"/>
                      <a:pt x="5" y="13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8" name="Freeform 861">
                <a:extLst>
                  <a:ext uri="{FF2B5EF4-FFF2-40B4-BE49-F238E27FC236}">
                    <a16:creationId xmlns:a16="http://schemas.microsoft.com/office/drawing/2014/main" id="{53F1BF93-9BCA-15EB-08CD-5436EABA5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" y="2054"/>
                <a:ext cx="272" cy="237"/>
              </a:xfrm>
              <a:custGeom>
                <a:avLst/>
                <a:gdLst>
                  <a:gd name="T0" fmla="*/ 0 w 172"/>
                  <a:gd name="T1" fmla="*/ 591 h 150"/>
                  <a:gd name="T2" fmla="*/ 253 w 172"/>
                  <a:gd name="T3" fmla="*/ 210 h 150"/>
                  <a:gd name="T4" fmla="*/ 680 w 172"/>
                  <a:gd name="T5" fmla="*/ 134 h 150"/>
                  <a:gd name="T6" fmla="*/ 503 w 172"/>
                  <a:gd name="T7" fmla="*/ 164 h 150"/>
                  <a:gd name="T8" fmla="*/ 348 w 172"/>
                  <a:gd name="T9" fmla="*/ 379 h 150"/>
                  <a:gd name="T10" fmla="*/ 134 w 172"/>
                  <a:gd name="T11" fmla="*/ 438 h 150"/>
                  <a:gd name="T12" fmla="*/ 70 w 172"/>
                  <a:gd name="T13" fmla="*/ 490 h 1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72" h="150">
                    <a:moveTo>
                      <a:pt x="0" y="150"/>
                    </a:moveTo>
                    <a:cubicBezTo>
                      <a:pt x="14" y="110"/>
                      <a:pt x="25" y="76"/>
                      <a:pt x="64" y="53"/>
                    </a:cubicBezTo>
                    <a:cubicBezTo>
                      <a:pt x="95" y="35"/>
                      <a:pt x="142" y="0"/>
                      <a:pt x="172" y="34"/>
                    </a:cubicBezTo>
                    <a:cubicBezTo>
                      <a:pt x="159" y="24"/>
                      <a:pt x="138" y="33"/>
                      <a:pt x="127" y="42"/>
                    </a:cubicBezTo>
                    <a:cubicBezTo>
                      <a:pt x="110" y="56"/>
                      <a:pt x="106" y="81"/>
                      <a:pt x="88" y="96"/>
                    </a:cubicBezTo>
                    <a:cubicBezTo>
                      <a:pt x="72" y="109"/>
                      <a:pt x="51" y="101"/>
                      <a:pt x="34" y="111"/>
                    </a:cubicBezTo>
                    <a:cubicBezTo>
                      <a:pt x="28" y="115"/>
                      <a:pt x="24" y="121"/>
                      <a:pt x="18" y="12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49" name="Freeform 862">
                <a:extLst>
                  <a:ext uri="{FF2B5EF4-FFF2-40B4-BE49-F238E27FC236}">
                    <a16:creationId xmlns:a16="http://schemas.microsoft.com/office/drawing/2014/main" id="{1BCE07E0-BB8D-23C4-2AAF-F35F44D7F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" y="2146"/>
                <a:ext cx="61" cy="47"/>
              </a:xfrm>
              <a:custGeom>
                <a:avLst/>
                <a:gdLst>
                  <a:gd name="T0" fmla="*/ 0 w 39"/>
                  <a:gd name="T1" fmla="*/ 116 h 30"/>
                  <a:gd name="T2" fmla="*/ 66 w 39"/>
                  <a:gd name="T3" fmla="*/ 27 h 30"/>
                  <a:gd name="T4" fmla="*/ 149 w 39"/>
                  <a:gd name="T5" fmla="*/ 0 h 30"/>
                  <a:gd name="T6" fmla="*/ 27 w 39"/>
                  <a:gd name="T7" fmla="*/ 100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9" h="30">
                    <a:moveTo>
                      <a:pt x="0" y="30"/>
                    </a:moveTo>
                    <a:cubicBezTo>
                      <a:pt x="4" y="22"/>
                      <a:pt x="9" y="12"/>
                      <a:pt x="17" y="7"/>
                    </a:cubicBezTo>
                    <a:cubicBezTo>
                      <a:pt x="24" y="3"/>
                      <a:pt x="34" y="5"/>
                      <a:pt x="39" y="0"/>
                    </a:cubicBezTo>
                    <a:cubicBezTo>
                      <a:pt x="30" y="5"/>
                      <a:pt x="15" y="28"/>
                      <a:pt x="7" y="2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0" name="Freeform 863">
                <a:extLst>
                  <a:ext uri="{FF2B5EF4-FFF2-40B4-BE49-F238E27FC236}">
                    <a16:creationId xmlns:a16="http://schemas.microsoft.com/office/drawing/2014/main" id="{6815627B-1403-1503-DC3F-C881615C56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" y="2162"/>
                <a:ext cx="9" cy="12"/>
              </a:xfrm>
              <a:custGeom>
                <a:avLst/>
                <a:gdLst>
                  <a:gd name="T0" fmla="*/ 14 w 6"/>
                  <a:gd name="T1" fmla="*/ 8 h 8"/>
                  <a:gd name="T2" fmla="*/ 0 w 6"/>
                  <a:gd name="T3" fmla="*/ 27 h 8"/>
                  <a:gd name="T4" fmla="*/ 21 w 6"/>
                  <a:gd name="T5" fmla="*/ 8 h 8"/>
                  <a:gd name="T6" fmla="*/ 8 w 6"/>
                  <a:gd name="T7" fmla="*/ 8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4" y="2"/>
                    </a:moveTo>
                    <a:cubicBezTo>
                      <a:pt x="2" y="5"/>
                      <a:pt x="0" y="6"/>
                      <a:pt x="0" y="8"/>
                    </a:cubicBezTo>
                    <a:cubicBezTo>
                      <a:pt x="3" y="7"/>
                      <a:pt x="4" y="5"/>
                      <a:pt x="6" y="2"/>
                    </a:cubicBezTo>
                    <a:cubicBezTo>
                      <a:pt x="4" y="0"/>
                      <a:pt x="4" y="2"/>
                      <a:pt x="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1" name="Oval 864">
                <a:extLst>
                  <a:ext uri="{FF2B5EF4-FFF2-40B4-BE49-F238E27FC236}">
                    <a16:creationId xmlns:a16="http://schemas.microsoft.com/office/drawing/2014/main" id="{FF52CD9B-CE97-AE53-11A9-97C8AA8CEB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1" y="2226"/>
                <a:ext cx="93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2" name="Oval 865">
                <a:extLst>
                  <a:ext uri="{FF2B5EF4-FFF2-40B4-BE49-F238E27FC236}">
                    <a16:creationId xmlns:a16="http://schemas.microsoft.com/office/drawing/2014/main" id="{647233D5-CFE4-736C-3F62-5CECCEED4B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" y="2206"/>
                <a:ext cx="93" cy="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3" name="Oval 866">
                <a:extLst>
                  <a:ext uri="{FF2B5EF4-FFF2-40B4-BE49-F238E27FC236}">
                    <a16:creationId xmlns:a16="http://schemas.microsoft.com/office/drawing/2014/main" id="{CEF87B1A-977E-FF19-49BB-53B4BF696A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" y="2217"/>
                <a:ext cx="94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4" name="Freeform 867">
                <a:extLst>
                  <a:ext uri="{FF2B5EF4-FFF2-40B4-BE49-F238E27FC236}">
                    <a16:creationId xmlns:a16="http://schemas.microsoft.com/office/drawing/2014/main" id="{228D9C7A-6830-5408-3A4A-A9A9EE5857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" y="2237"/>
                <a:ext cx="72" cy="62"/>
              </a:xfrm>
              <a:custGeom>
                <a:avLst/>
                <a:gdLst>
                  <a:gd name="T0" fmla="*/ 0 w 45"/>
                  <a:gd name="T1" fmla="*/ 94 h 39"/>
                  <a:gd name="T2" fmla="*/ 0 w 45"/>
                  <a:gd name="T3" fmla="*/ 114 h 39"/>
                  <a:gd name="T4" fmla="*/ 86 w 45"/>
                  <a:gd name="T5" fmla="*/ 157 h 39"/>
                  <a:gd name="T6" fmla="*/ 184 w 45"/>
                  <a:gd name="T7" fmla="*/ 64 h 39"/>
                  <a:gd name="T8" fmla="*/ 179 w 45"/>
                  <a:gd name="T9" fmla="*/ 43 h 39"/>
                  <a:gd name="T10" fmla="*/ 98 w 45"/>
                  <a:gd name="T11" fmla="*/ 0 h 39"/>
                  <a:gd name="T12" fmla="*/ 0 w 45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5"/>
                      <a:pt x="33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5" name="Oval 868">
                <a:extLst>
                  <a:ext uri="{FF2B5EF4-FFF2-40B4-BE49-F238E27FC236}">
                    <a16:creationId xmlns:a16="http://schemas.microsoft.com/office/drawing/2014/main" id="{2E9D6B4A-BB88-530F-E8E5-0B0C4514AE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" y="2237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6" name="Oval 869">
                <a:extLst>
                  <a:ext uri="{FF2B5EF4-FFF2-40B4-BE49-F238E27FC236}">
                    <a16:creationId xmlns:a16="http://schemas.microsoft.com/office/drawing/2014/main" id="{21D96867-8DB4-E321-6637-E75875754A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" y="2234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7" name="Freeform 870">
                <a:extLst>
                  <a:ext uri="{FF2B5EF4-FFF2-40B4-BE49-F238E27FC236}">
                    <a16:creationId xmlns:a16="http://schemas.microsoft.com/office/drawing/2014/main" id="{51B49D69-3F94-6061-9FDB-6891F9D00D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" y="2266"/>
                <a:ext cx="53" cy="39"/>
              </a:xfrm>
              <a:custGeom>
                <a:avLst/>
                <a:gdLst>
                  <a:gd name="T0" fmla="*/ 137 w 33"/>
                  <a:gd name="T1" fmla="*/ 0 h 25"/>
                  <a:gd name="T2" fmla="*/ 0 w 33"/>
                  <a:gd name="T3" fmla="*/ 69 h 25"/>
                  <a:gd name="T4" fmla="*/ 137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8" name="Freeform 871">
                <a:extLst>
                  <a:ext uri="{FF2B5EF4-FFF2-40B4-BE49-F238E27FC236}">
                    <a16:creationId xmlns:a16="http://schemas.microsoft.com/office/drawing/2014/main" id="{8BB8D90B-9D13-4D07-271D-A8E7CC1372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" y="2046"/>
                <a:ext cx="445" cy="384"/>
              </a:xfrm>
              <a:custGeom>
                <a:avLst/>
                <a:gdLst>
                  <a:gd name="T0" fmla="*/ 679 w 281"/>
                  <a:gd name="T1" fmla="*/ 5 h 243"/>
                  <a:gd name="T2" fmla="*/ 1026 w 281"/>
                  <a:gd name="T3" fmla="*/ 352 h 243"/>
                  <a:gd name="T4" fmla="*/ 1063 w 281"/>
                  <a:gd name="T5" fmla="*/ 774 h 243"/>
                  <a:gd name="T6" fmla="*/ 822 w 281"/>
                  <a:gd name="T7" fmla="*/ 926 h 243"/>
                  <a:gd name="T8" fmla="*/ 87 w 281"/>
                  <a:gd name="T9" fmla="*/ 883 h 243"/>
                  <a:gd name="T10" fmla="*/ 73 w 281"/>
                  <a:gd name="T11" fmla="*/ 465 h 243"/>
                  <a:gd name="T12" fmla="*/ 358 w 281"/>
                  <a:gd name="T13" fmla="*/ 163 h 243"/>
                  <a:gd name="T14" fmla="*/ 679 w 281"/>
                  <a:gd name="T15" fmla="*/ 5 h 2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1" h="243">
                    <a:moveTo>
                      <a:pt x="171" y="1"/>
                    </a:moveTo>
                    <a:cubicBezTo>
                      <a:pt x="199" y="0"/>
                      <a:pt x="235" y="53"/>
                      <a:pt x="258" y="89"/>
                    </a:cubicBezTo>
                    <a:cubicBezTo>
                      <a:pt x="281" y="125"/>
                      <a:pt x="277" y="152"/>
                      <a:pt x="268" y="196"/>
                    </a:cubicBezTo>
                    <a:cubicBezTo>
                      <a:pt x="259" y="240"/>
                      <a:pt x="233" y="235"/>
                      <a:pt x="207" y="235"/>
                    </a:cubicBezTo>
                    <a:cubicBezTo>
                      <a:pt x="181" y="234"/>
                      <a:pt x="43" y="243"/>
                      <a:pt x="22" y="224"/>
                    </a:cubicBezTo>
                    <a:cubicBezTo>
                      <a:pt x="1" y="205"/>
                      <a:pt x="0" y="166"/>
                      <a:pt x="18" y="118"/>
                    </a:cubicBezTo>
                    <a:cubicBezTo>
                      <a:pt x="35" y="71"/>
                      <a:pt x="59" y="56"/>
                      <a:pt x="90" y="41"/>
                    </a:cubicBezTo>
                    <a:cubicBezTo>
                      <a:pt x="121" y="25"/>
                      <a:pt x="153" y="4"/>
                      <a:pt x="171" y="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59" name="Freeform 872">
                <a:extLst>
                  <a:ext uri="{FF2B5EF4-FFF2-40B4-BE49-F238E27FC236}">
                    <a16:creationId xmlns:a16="http://schemas.microsoft.com/office/drawing/2014/main" id="{518B10ED-1DC9-E7E6-EA1A-122CA2CE0E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" y="1684"/>
                <a:ext cx="1157" cy="735"/>
              </a:xfrm>
              <a:custGeom>
                <a:avLst/>
                <a:gdLst>
                  <a:gd name="T0" fmla="*/ 211 w 730"/>
                  <a:gd name="T1" fmla="*/ 533 h 465"/>
                  <a:gd name="T2" fmla="*/ 312 w 730"/>
                  <a:gd name="T3" fmla="*/ 646 h 465"/>
                  <a:gd name="T4" fmla="*/ 266 w 730"/>
                  <a:gd name="T5" fmla="*/ 748 h 465"/>
                  <a:gd name="T6" fmla="*/ 8 w 730"/>
                  <a:gd name="T7" fmla="*/ 899 h 465"/>
                  <a:gd name="T8" fmla="*/ 206 w 730"/>
                  <a:gd name="T9" fmla="*/ 852 h 465"/>
                  <a:gd name="T10" fmla="*/ 542 w 730"/>
                  <a:gd name="T11" fmla="*/ 1020 h 465"/>
                  <a:gd name="T12" fmla="*/ 743 w 730"/>
                  <a:gd name="T13" fmla="*/ 1381 h 465"/>
                  <a:gd name="T14" fmla="*/ 713 w 730"/>
                  <a:gd name="T15" fmla="*/ 1674 h 465"/>
                  <a:gd name="T16" fmla="*/ 693 w 730"/>
                  <a:gd name="T17" fmla="*/ 1824 h 465"/>
                  <a:gd name="T18" fmla="*/ 764 w 730"/>
                  <a:gd name="T19" fmla="*/ 1687 h 465"/>
                  <a:gd name="T20" fmla="*/ 816 w 730"/>
                  <a:gd name="T21" fmla="*/ 1429 h 465"/>
                  <a:gd name="T22" fmla="*/ 979 w 730"/>
                  <a:gd name="T23" fmla="*/ 1295 h 465"/>
                  <a:gd name="T24" fmla="*/ 1211 w 730"/>
                  <a:gd name="T25" fmla="*/ 1265 h 465"/>
                  <a:gd name="T26" fmla="*/ 1409 w 730"/>
                  <a:gd name="T27" fmla="*/ 1136 h 465"/>
                  <a:gd name="T28" fmla="*/ 1826 w 730"/>
                  <a:gd name="T29" fmla="*/ 890 h 465"/>
                  <a:gd name="T30" fmla="*/ 2083 w 730"/>
                  <a:gd name="T31" fmla="*/ 869 h 465"/>
                  <a:gd name="T32" fmla="*/ 2320 w 730"/>
                  <a:gd name="T33" fmla="*/ 735 h 465"/>
                  <a:gd name="T34" fmla="*/ 2599 w 730"/>
                  <a:gd name="T35" fmla="*/ 580 h 465"/>
                  <a:gd name="T36" fmla="*/ 2701 w 730"/>
                  <a:gd name="T37" fmla="*/ 373 h 465"/>
                  <a:gd name="T38" fmla="*/ 2891 w 730"/>
                  <a:gd name="T39" fmla="*/ 177 h 465"/>
                  <a:gd name="T40" fmla="*/ 2799 w 730"/>
                  <a:gd name="T41" fmla="*/ 210 h 465"/>
                  <a:gd name="T42" fmla="*/ 2648 w 730"/>
                  <a:gd name="T43" fmla="*/ 367 h 465"/>
                  <a:gd name="T44" fmla="*/ 2525 w 730"/>
                  <a:gd name="T45" fmla="*/ 545 h 465"/>
                  <a:gd name="T46" fmla="*/ 2225 w 730"/>
                  <a:gd name="T47" fmla="*/ 680 h 465"/>
                  <a:gd name="T48" fmla="*/ 2030 w 730"/>
                  <a:gd name="T49" fmla="*/ 805 h 465"/>
                  <a:gd name="T50" fmla="*/ 1740 w 730"/>
                  <a:gd name="T51" fmla="*/ 735 h 465"/>
                  <a:gd name="T52" fmla="*/ 1577 w 730"/>
                  <a:gd name="T53" fmla="*/ 580 h 465"/>
                  <a:gd name="T54" fmla="*/ 1607 w 730"/>
                  <a:gd name="T55" fmla="*/ 352 h 465"/>
                  <a:gd name="T56" fmla="*/ 1683 w 730"/>
                  <a:gd name="T57" fmla="*/ 134 h 465"/>
                  <a:gd name="T58" fmla="*/ 1816 w 730"/>
                  <a:gd name="T59" fmla="*/ 33 h 465"/>
                  <a:gd name="T60" fmla="*/ 1640 w 730"/>
                  <a:gd name="T61" fmla="*/ 115 h 465"/>
                  <a:gd name="T62" fmla="*/ 1517 w 730"/>
                  <a:gd name="T63" fmla="*/ 297 h 465"/>
                  <a:gd name="T64" fmla="*/ 1327 w 730"/>
                  <a:gd name="T65" fmla="*/ 503 h 465"/>
                  <a:gd name="T66" fmla="*/ 1075 w 730"/>
                  <a:gd name="T67" fmla="*/ 420 h 465"/>
                  <a:gd name="T68" fmla="*/ 804 w 730"/>
                  <a:gd name="T69" fmla="*/ 474 h 465"/>
                  <a:gd name="T70" fmla="*/ 640 w 730"/>
                  <a:gd name="T71" fmla="*/ 569 h 465"/>
                  <a:gd name="T72" fmla="*/ 409 w 730"/>
                  <a:gd name="T73" fmla="*/ 585 h 465"/>
                  <a:gd name="T74" fmla="*/ 211 w 730"/>
                  <a:gd name="T75" fmla="*/ 533 h 465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730" h="465">
                    <a:moveTo>
                      <a:pt x="53" y="135"/>
                    </a:moveTo>
                    <a:cubicBezTo>
                      <a:pt x="47" y="142"/>
                      <a:pt x="64" y="157"/>
                      <a:pt x="78" y="164"/>
                    </a:cubicBezTo>
                    <a:cubicBezTo>
                      <a:pt x="94" y="172"/>
                      <a:pt x="84" y="185"/>
                      <a:pt x="67" y="189"/>
                    </a:cubicBezTo>
                    <a:cubicBezTo>
                      <a:pt x="50" y="194"/>
                      <a:pt x="5" y="213"/>
                      <a:pt x="2" y="228"/>
                    </a:cubicBezTo>
                    <a:cubicBezTo>
                      <a:pt x="0" y="242"/>
                      <a:pt x="18" y="229"/>
                      <a:pt x="52" y="216"/>
                    </a:cubicBezTo>
                    <a:cubicBezTo>
                      <a:pt x="85" y="203"/>
                      <a:pt x="101" y="219"/>
                      <a:pt x="136" y="258"/>
                    </a:cubicBezTo>
                    <a:cubicBezTo>
                      <a:pt x="172" y="297"/>
                      <a:pt x="181" y="319"/>
                      <a:pt x="187" y="350"/>
                    </a:cubicBezTo>
                    <a:cubicBezTo>
                      <a:pt x="192" y="381"/>
                      <a:pt x="186" y="398"/>
                      <a:pt x="179" y="424"/>
                    </a:cubicBezTo>
                    <a:cubicBezTo>
                      <a:pt x="173" y="450"/>
                      <a:pt x="168" y="458"/>
                      <a:pt x="174" y="462"/>
                    </a:cubicBezTo>
                    <a:cubicBezTo>
                      <a:pt x="180" y="465"/>
                      <a:pt x="190" y="439"/>
                      <a:pt x="192" y="427"/>
                    </a:cubicBezTo>
                    <a:cubicBezTo>
                      <a:pt x="194" y="415"/>
                      <a:pt x="208" y="383"/>
                      <a:pt x="205" y="362"/>
                    </a:cubicBezTo>
                    <a:cubicBezTo>
                      <a:pt x="203" y="340"/>
                      <a:pt x="214" y="322"/>
                      <a:pt x="246" y="328"/>
                    </a:cubicBezTo>
                    <a:cubicBezTo>
                      <a:pt x="268" y="331"/>
                      <a:pt x="282" y="337"/>
                      <a:pt x="304" y="320"/>
                    </a:cubicBezTo>
                    <a:cubicBezTo>
                      <a:pt x="325" y="303"/>
                      <a:pt x="337" y="304"/>
                      <a:pt x="354" y="288"/>
                    </a:cubicBezTo>
                    <a:cubicBezTo>
                      <a:pt x="371" y="271"/>
                      <a:pt x="389" y="212"/>
                      <a:pt x="459" y="225"/>
                    </a:cubicBezTo>
                    <a:cubicBezTo>
                      <a:pt x="480" y="226"/>
                      <a:pt x="503" y="226"/>
                      <a:pt x="523" y="220"/>
                    </a:cubicBezTo>
                    <a:cubicBezTo>
                      <a:pt x="557" y="210"/>
                      <a:pt x="557" y="196"/>
                      <a:pt x="583" y="186"/>
                    </a:cubicBezTo>
                    <a:cubicBezTo>
                      <a:pt x="610" y="175"/>
                      <a:pt x="632" y="168"/>
                      <a:pt x="653" y="147"/>
                    </a:cubicBezTo>
                    <a:cubicBezTo>
                      <a:pt x="675" y="127"/>
                      <a:pt x="661" y="115"/>
                      <a:pt x="678" y="94"/>
                    </a:cubicBezTo>
                    <a:cubicBezTo>
                      <a:pt x="695" y="72"/>
                      <a:pt x="723" y="62"/>
                      <a:pt x="726" y="45"/>
                    </a:cubicBezTo>
                    <a:cubicBezTo>
                      <a:pt x="730" y="28"/>
                      <a:pt x="714" y="42"/>
                      <a:pt x="703" y="53"/>
                    </a:cubicBezTo>
                    <a:cubicBezTo>
                      <a:pt x="692" y="65"/>
                      <a:pt x="674" y="77"/>
                      <a:pt x="665" y="93"/>
                    </a:cubicBezTo>
                    <a:cubicBezTo>
                      <a:pt x="656" y="109"/>
                      <a:pt x="659" y="124"/>
                      <a:pt x="634" y="138"/>
                    </a:cubicBezTo>
                    <a:cubicBezTo>
                      <a:pt x="609" y="153"/>
                      <a:pt x="580" y="154"/>
                      <a:pt x="559" y="172"/>
                    </a:cubicBezTo>
                    <a:cubicBezTo>
                      <a:pt x="539" y="190"/>
                      <a:pt x="527" y="201"/>
                      <a:pt x="510" y="204"/>
                    </a:cubicBezTo>
                    <a:cubicBezTo>
                      <a:pt x="493" y="208"/>
                      <a:pt x="456" y="195"/>
                      <a:pt x="437" y="186"/>
                    </a:cubicBezTo>
                    <a:cubicBezTo>
                      <a:pt x="418" y="177"/>
                      <a:pt x="397" y="170"/>
                      <a:pt x="396" y="147"/>
                    </a:cubicBezTo>
                    <a:cubicBezTo>
                      <a:pt x="395" y="125"/>
                      <a:pt x="410" y="111"/>
                      <a:pt x="404" y="89"/>
                    </a:cubicBezTo>
                    <a:cubicBezTo>
                      <a:pt x="397" y="68"/>
                      <a:pt x="410" y="47"/>
                      <a:pt x="423" y="34"/>
                    </a:cubicBezTo>
                    <a:cubicBezTo>
                      <a:pt x="437" y="20"/>
                      <a:pt x="456" y="16"/>
                      <a:pt x="456" y="8"/>
                    </a:cubicBezTo>
                    <a:cubicBezTo>
                      <a:pt x="455" y="0"/>
                      <a:pt x="424" y="18"/>
                      <a:pt x="412" y="29"/>
                    </a:cubicBezTo>
                    <a:cubicBezTo>
                      <a:pt x="399" y="41"/>
                      <a:pt x="391" y="51"/>
                      <a:pt x="381" y="75"/>
                    </a:cubicBezTo>
                    <a:cubicBezTo>
                      <a:pt x="372" y="99"/>
                      <a:pt x="365" y="125"/>
                      <a:pt x="333" y="127"/>
                    </a:cubicBezTo>
                    <a:cubicBezTo>
                      <a:pt x="301" y="128"/>
                      <a:pt x="296" y="102"/>
                      <a:pt x="270" y="106"/>
                    </a:cubicBezTo>
                    <a:cubicBezTo>
                      <a:pt x="244" y="110"/>
                      <a:pt x="229" y="96"/>
                      <a:pt x="202" y="120"/>
                    </a:cubicBezTo>
                    <a:cubicBezTo>
                      <a:pt x="175" y="144"/>
                      <a:pt x="181" y="139"/>
                      <a:pt x="161" y="144"/>
                    </a:cubicBezTo>
                    <a:cubicBezTo>
                      <a:pt x="142" y="148"/>
                      <a:pt x="117" y="156"/>
                      <a:pt x="103" y="148"/>
                    </a:cubicBezTo>
                    <a:cubicBezTo>
                      <a:pt x="90" y="140"/>
                      <a:pt x="60" y="128"/>
                      <a:pt x="53" y="135"/>
                    </a:cubicBezTo>
                    <a:close/>
                  </a:path>
                </a:pathLst>
              </a:custGeom>
              <a:solidFill>
                <a:srgbClr val="2E89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0" name="Freeform 873">
                <a:extLst>
                  <a:ext uri="{FF2B5EF4-FFF2-40B4-BE49-F238E27FC236}">
                    <a16:creationId xmlns:a16="http://schemas.microsoft.com/office/drawing/2014/main" id="{7DDD628D-34A1-B154-4FA8-1AE86DFE86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" y="1926"/>
                <a:ext cx="106" cy="133"/>
              </a:xfrm>
              <a:custGeom>
                <a:avLst/>
                <a:gdLst>
                  <a:gd name="T0" fmla="*/ 27 w 67"/>
                  <a:gd name="T1" fmla="*/ 0 h 84"/>
                  <a:gd name="T2" fmla="*/ 134 w 67"/>
                  <a:gd name="T3" fmla="*/ 155 h 84"/>
                  <a:gd name="T4" fmla="*/ 190 w 67"/>
                  <a:gd name="T5" fmla="*/ 211 h 84"/>
                  <a:gd name="T6" fmla="*/ 0 w 67"/>
                  <a:gd name="T7" fmla="*/ 334 h 8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7" h="84">
                    <a:moveTo>
                      <a:pt x="7" y="0"/>
                    </a:moveTo>
                    <a:cubicBezTo>
                      <a:pt x="27" y="2"/>
                      <a:pt x="39" y="19"/>
                      <a:pt x="34" y="39"/>
                    </a:cubicBezTo>
                    <a:cubicBezTo>
                      <a:pt x="32" y="50"/>
                      <a:pt x="36" y="57"/>
                      <a:pt x="48" y="53"/>
                    </a:cubicBezTo>
                    <a:cubicBezTo>
                      <a:pt x="67" y="47"/>
                      <a:pt x="14" y="83"/>
                      <a:pt x="0" y="84"/>
                    </a:cubicBezTo>
                  </a:path>
                </a:pathLst>
              </a:custGeom>
              <a:solidFill>
                <a:srgbClr val="007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1" name="Freeform 874">
                <a:extLst>
                  <a:ext uri="{FF2B5EF4-FFF2-40B4-BE49-F238E27FC236}">
                    <a16:creationId xmlns:a16="http://schemas.microsoft.com/office/drawing/2014/main" id="{7F0A73C4-BE61-3896-B9E0-57F27F7DA1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" y="1835"/>
                <a:ext cx="430" cy="393"/>
              </a:xfrm>
              <a:custGeom>
                <a:avLst/>
                <a:gdLst>
                  <a:gd name="T0" fmla="*/ 60 w 272"/>
                  <a:gd name="T1" fmla="*/ 979 h 249"/>
                  <a:gd name="T2" fmla="*/ 367 w 272"/>
                  <a:gd name="T3" fmla="*/ 882 h 249"/>
                  <a:gd name="T4" fmla="*/ 538 w 272"/>
                  <a:gd name="T5" fmla="*/ 794 h 249"/>
                  <a:gd name="T6" fmla="*/ 675 w 272"/>
                  <a:gd name="T7" fmla="*/ 680 h 249"/>
                  <a:gd name="T8" fmla="*/ 930 w 272"/>
                  <a:gd name="T9" fmla="*/ 488 h 249"/>
                  <a:gd name="T10" fmla="*/ 1040 w 272"/>
                  <a:gd name="T11" fmla="*/ 417 h 249"/>
                  <a:gd name="T12" fmla="*/ 952 w 272"/>
                  <a:gd name="T13" fmla="*/ 380 h 249"/>
                  <a:gd name="T14" fmla="*/ 882 w 272"/>
                  <a:gd name="T15" fmla="*/ 331 h 249"/>
                  <a:gd name="T16" fmla="*/ 814 w 272"/>
                  <a:gd name="T17" fmla="*/ 189 h 249"/>
                  <a:gd name="T18" fmla="*/ 830 w 272"/>
                  <a:gd name="T19" fmla="*/ 95 h 249"/>
                  <a:gd name="T20" fmla="*/ 822 w 272"/>
                  <a:gd name="T21" fmla="*/ 0 h 249"/>
                  <a:gd name="T22" fmla="*/ 754 w 272"/>
                  <a:gd name="T23" fmla="*/ 172 h 249"/>
                  <a:gd name="T24" fmla="*/ 702 w 272"/>
                  <a:gd name="T25" fmla="*/ 298 h 249"/>
                  <a:gd name="T26" fmla="*/ 511 w 272"/>
                  <a:gd name="T27" fmla="*/ 461 h 249"/>
                  <a:gd name="T28" fmla="*/ 409 w 272"/>
                  <a:gd name="T29" fmla="*/ 436 h 249"/>
                  <a:gd name="T30" fmla="*/ 313 w 272"/>
                  <a:gd name="T31" fmla="*/ 578 h 249"/>
                  <a:gd name="T32" fmla="*/ 138 w 272"/>
                  <a:gd name="T33" fmla="*/ 701 h 249"/>
                  <a:gd name="T34" fmla="*/ 68 w 272"/>
                  <a:gd name="T35" fmla="*/ 706 h 249"/>
                  <a:gd name="T36" fmla="*/ 60 w 272"/>
                  <a:gd name="T37" fmla="*/ 835 h 249"/>
                  <a:gd name="T38" fmla="*/ 0 w 272"/>
                  <a:gd name="T39" fmla="*/ 814 h 249"/>
                  <a:gd name="T40" fmla="*/ 52 w 272"/>
                  <a:gd name="T41" fmla="*/ 947 h 249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72" h="249">
                    <a:moveTo>
                      <a:pt x="15" y="249"/>
                    </a:moveTo>
                    <a:cubicBezTo>
                      <a:pt x="22" y="206"/>
                      <a:pt x="66" y="229"/>
                      <a:pt x="93" y="224"/>
                    </a:cubicBezTo>
                    <a:cubicBezTo>
                      <a:pt x="111" y="221"/>
                      <a:pt x="121" y="209"/>
                      <a:pt x="136" y="202"/>
                    </a:cubicBezTo>
                    <a:cubicBezTo>
                      <a:pt x="152" y="195"/>
                      <a:pt x="161" y="186"/>
                      <a:pt x="171" y="173"/>
                    </a:cubicBezTo>
                    <a:cubicBezTo>
                      <a:pt x="187" y="153"/>
                      <a:pt x="210" y="131"/>
                      <a:pt x="235" y="124"/>
                    </a:cubicBezTo>
                    <a:cubicBezTo>
                      <a:pt x="242" y="122"/>
                      <a:pt x="272" y="119"/>
                      <a:pt x="263" y="106"/>
                    </a:cubicBezTo>
                    <a:cubicBezTo>
                      <a:pt x="260" y="101"/>
                      <a:pt x="246" y="100"/>
                      <a:pt x="241" y="97"/>
                    </a:cubicBezTo>
                    <a:cubicBezTo>
                      <a:pt x="234" y="93"/>
                      <a:pt x="229" y="88"/>
                      <a:pt x="223" y="84"/>
                    </a:cubicBezTo>
                    <a:cubicBezTo>
                      <a:pt x="210" y="74"/>
                      <a:pt x="204" y="65"/>
                      <a:pt x="206" y="48"/>
                    </a:cubicBezTo>
                    <a:cubicBezTo>
                      <a:pt x="206" y="39"/>
                      <a:pt x="210" y="32"/>
                      <a:pt x="210" y="24"/>
                    </a:cubicBezTo>
                    <a:cubicBezTo>
                      <a:pt x="210" y="18"/>
                      <a:pt x="212" y="4"/>
                      <a:pt x="208" y="0"/>
                    </a:cubicBezTo>
                    <a:cubicBezTo>
                      <a:pt x="206" y="17"/>
                      <a:pt x="202" y="31"/>
                      <a:pt x="191" y="44"/>
                    </a:cubicBezTo>
                    <a:cubicBezTo>
                      <a:pt x="181" y="56"/>
                      <a:pt x="179" y="59"/>
                      <a:pt x="178" y="76"/>
                    </a:cubicBezTo>
                    <a:cubicBezTo>
                      <a:pt x="176" y="102"/>
                      <a:pt x="154" y="118"/>
                      <a:pt x="129" y="117"/>
                    </a:cubicBezTo>
                    <a:cubicBezTo>
                      <a:pt x="120" y="117"/>
                      <a:pt x="113" y="110"/>
                      <a:pt x="104" y="111"/>
                    </a:cubicBezTo>
                    <a:cubicBezTo>
                      <a:pt x="91" y="113"/>
                      <a:pt x="86" y="137"/>
                      <a:pt x="79" y="147"/>
                    </a:cubicBezTo>
                    <a:cubicBezTo>
                      <a:pt x="68" y="164"/>
                      <a:pt x="56" y="179"/>
                      <a:pt x="35" y="178"/>
                    </a:cubicBezTo>
                    <a:cubicBezTo>
                      <a:pt x="29" y="178"/>
                      <a:pt x="23" y="176"/>
                      <a:pt x="17" y="179"/>
                    </a:cubicBezTo>
                    <a:cubicBezTo>
                      <a:pt x="19" y="191"/>
                      <a:pt x="29" y="202"/>
                      <a:pt x="15" y="212"/>
                    </a:cubicBezTo>
                    <a:cubicBezTo>
                      <a:pt x="11" y="209"/>
                      <a:pt x="5" y="207"/>
                      <a:pt x="0" y="207"/>
                    </a:cubicBezTo>
                    <a:cubicBezTo>
                      <a:pt x="3" y="218"/>
                      <a:pt x="9" y="230"/>
                      <a:pt x="13" y="241"/>
                    </a:cubicBezTo>
                  </a:path>
                </a:pathLst>
              </a:custGeom>
              <a:solidFill>
                <a:srgbClr val="007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2" name="Freeform 875">
                <a:extLst>
                  <a:ext uri="{FF2B5EF4-FFF2-40B4-BE49-F238E27FC236}">
                    <a16:creationId xmlns:a16="http://schemas.microsoft.com/office/drawing/2014/main" id="{AC21563A-3999-CC90-DF81-149211EBC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" y="1962"/>
                <a:ext cx="135" cy="170"/>
              </a:xfrm>
              <a:custGeom>
                <a:avLst/>
                <a:gdLst>
                  <a:gd name="T0" fmla="*/ 0 w 85"/>
                  <a:gd name="T1" fmla="*/ 429 h 107"/>
                  <a:gd name="T2" fmla="*/ 334 w 85"/>
                  <a:gd name="T3" fmla="*/ 273 h 107"/>
                  <a:gd name="T4" fmla="*/ 308 w 85"/>
                  <a:gd name="T5" fmla="*/ 124 h 107"/>
                  <a:gd name="T6" fmla="*/ 273 w 85"/>
                  <a:gd name="T7" fmla="*/ 0 h 10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5" h="107">
                    <a:moveTo>
                      <a:pt x="0" y="107"/>
                    </a:moveTo>
                    <a:cubicBezTo>
                      <a:pt x="25" y="97"/>
                      <a:pt x="78" y="102"/>
                      <a:pt x="83" y="68"/>
                    </a:cubicBezTo>
                    <a:cubicBezTo>
                      <a:pt x="85" y="54"/>
                      <a:pt x="78" y="44"/>
                      <a:pt x="77" y="31"/>
                    </a:cubicBezTo>
                    <a:cubicBezTo>
                      <a:pt x="76" y="21"/>
                      <a:pt x="83" y="2"/>
                      <a:pt x="68" y="0"/>
                    </a:cubicBezTo>
                  </a:path>
                </a:pathLst>
              </a:custGeom>
              <a:solidFill>
                <a:srgbClr val="0061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3" name="Freeform 876">
                <a:extLst>
                  <a:ext uri="{FF2B5EF4-FFF2-40B4-BE49-F238E27FC236}">
                    <a16:creationId xmlns:a16="http://schemas.microsoft.com/office/drawing/2014/main" id="{F92AB1FB-0FA2-968E-9CDF-CEFD1C378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" y="1907"/>
                <a:ext cx="214" cy="247"/>
              </a:xfrm>
              <a:custGeom>
                <a:avLst/>
                <a:gdLst>
                  <a:gd name="T0" fmla="*/ 219 w 135"/>
                  <a:gd name="T1" fmla="*/ 48 h 156"/>
                  <a:gd name="T2" fmla="*/ 16 w 135"/>
                  <a:gd name="T3" fmla="*/ 250 h 156"/>
                  <a:gd name="T4" fmla="*/ 48 w 135"/>
                  <a:gd name="T5" fmla="*/ 416 h 156"/>
                  <a:gd name="T6" fmla="*/ 300 w 135"/>
                  <a:gd name="T7" fmla="*/ 529 h 156"/>
                  <a:gd name="T8" fmla="*/ 450 w 135"/>
                  <a:gd name="T9" fmla="*/ 314 h 156"/>
                  <a:gd name="T10" fmla="*/ 518 w 135"/>
                  <a:gd name="T11" fmla="*/ 130 h 156"/>
                  <a:gd name="T12" fmla="*/ 219 w 135"/>
                  <a:gd name="T13" fmla="*/ 48 h 1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56">
                    <a:moveTo>
                      <a:pt x="55" y="12"/>
                    </a:moveTo>
                    <a:cubicBezTo>
                      <a:pt x="13" y="27"/>
                      <a:pt x="0" y="38"/>
                      <a:pt x="4" y="63"/>
                    </a:cubicBezTo>
                    <a:cubicBezTo>
                      <a:pt x="9" y="88"/>
                      <a:pt x="18" y="84"/>
                      <a:pt x="12" y="105"/>
                    </a:cubicBezTo>
                    <a:cubicBezTo>
                      <a:pt x="7" y="127"/>
                      <a:pt x="15" y="156"/>
                      <a:pt x="75" y="133"/>
                    </a:cubicBezTo>
                    <a:cubicBezTo>
                      <a:pt x="135" y="110"/>
                      <a:pt x="124" y="96"/>
                      <a:pt x="113" y="79"/>
                    </a:cubicBezTo>
                    <a:cubicBezTo>
                      <a:pt x="103" y="62"/>
                      <a:pt x="134" y="61"/>
                      <a:pt x="130" y="33"/>
                    </a:cubicBezTo>
                    <a:cubicBezTo>
                      <a:pt x="125" y="5"/>
                      <a:pt x="84" y="0"/>
                      <a:pt x="55" y="12"/>
                    </a:cubicBezTo>
                    <a:close/>
                  </a:path>
                </a:pathLst>
              </a:custGeom>
              <a:solidFill>
                <a:srgbClr val="685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4" name="Freeform 877">
                <a:extLst>
                  <a:ext uri="{FF2B5EF4-FFF2-40B4-BE49-F238E27FC236}">
                    <a16:creationId xmlns:a16="http://schemas.microsoft.com/office/drawing/2014/main" id="{AA625189-64DE-F766-DBBF-88FA42F732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1932"/>
                <a:ext cx="170" cy="177"/>
              </a:xfrm>
              <a:custGeom>
                <a:avLst/>
                <a:gdLst>
                  <a:gd name="T0" fmla="*/ 25 w 107"/>
                  <a:gd name="T1" fmla="*/ 300 h 112"/>
                  <a:gd name="T2" fmla="*/ 95 w 107"/>
                  <a:gd name="T3" fmla="*/ 443 h 112"/>
                  <a:gd name="T4" fmla="*/ 334 w 107"/>
                  <a:gd name="T5" fmla="*/ 362 h 112"/>
                  <a:gd name="T6" fmla="*/ 356 w 107"/>
                  <a:gd name="T7" fmla="*/ 185 h 112"/>
                  <a:gd name="T8" fmla="*/ 402 w 107"/>
                  <a:gd name="T9" fmla="*/ 87 h 112"/>
                  <a:gd name="T10" fmla="*/ 334 w 107"/>
                  <a:gd name="T11" fmla="*/ 0 h 112"/>
                  <a:gd name="T12" fmla="*/ 253 w 107"/>
                  <a:gd name="T13" fmla="*/ 163 h 112"/>
                  <a:gd name="T14" fmla="*/ 253 w 107"/>
                  <a:gd name="T15" fmla="*/ 259 h 112"/>
                  <a:gd name="T16" fmla="*/ 151 w 107"/>
                  <a:gd name="T17" fmla="*/ 319 h 1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12">
                    <a:moveTo>
                      <a:pt x="6" y="76"/>
                    </a:moveTo>
                    <a:cubicBezTo>
                      <a:pt x="2" y="94"/>
                      <a:pt x="0" y="111"/>
                      <a:pt x="24" y="112"/>
                    </a:cubicBezTo>
                    <a:cubicBezTo>
                      <a:pt x="41" y="112"/>
                      <a:pt x="69" y="103"/>
                      <a:pt x="83" y="92"/>
                    </a:cubicBezTo>
                    <a:cubicBezTo>
                      <a:pt x="101" y="78"/>
                      <a:pt x="81" y="65"/>
                      <a:pt x="89" y="47"/>
                    </a:cubicBezTo>
                    <a:cubicBezTo>
                      <a:pt x="93" y="38"/>
                      <a:pt x="101" y="33"/>
                      <a:pt x="100" y="22"/>
                    </a:cubicBezTo>
                    <a:cubicBezTo>
                      <a:pt x="100" y="12"/>
                      <a:pt x="94" y="1"/>
                      <a:pt x="83" y="0"/>
                    </a:cubicBezTo>
                    <a:cubicBezTo>
                      <a:pt x="107" y="20"/>
                      <a:pt x="66" y="29"/>
                      <a:pt x="63" y="41"/>
                    </a:cubicBezTo>
                    <a:cubicBezTo>
                      <a:pt x="60" y="50"/>
                      <a:pt x="70" y="56"/>
                      <a:pt x="63" y="66"/>
                    </a:cubicBezTo>
                    <a:cubicBezTo>
                      <a:pt x="58" y="75"/>
                      <a:pt x="47" y="78"/>
                      <a:pt x="38" y="81"/>
                    </a:cubicBezTo>
                  </a:path>
                </a:pathLst>
              </a:custGeom>
              <a:solidFill>
                <a:srgbClr val="4C36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5" name="Freeform 878">
                <a:extLst>
                  <a:ext uri="{FF2B5EF4-FFF2-40B4-BE49-F238E27FC236}">
                    <a16:creationId xmlns:a16="http://schemas.microsoft.com/office/drawing/2014/main" id="{BDA276BC-E286-79B9-A42A-93CD29AFA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" y="1937"/>
                <a:ext cx="105" cy="100"/>
              </a:xfrm>
              <a:custGeom>
                <a:avLst/>
                <a:gdLst>
                  <a:gd name="T0" fmla="*/ 48 w 66"/>
                  <a:gd name="T1" fmla="*/ 252 h 63"/>
                  <a:gd name="T2" fmla="*/ 40 w 66"/>
                  <a:gd name="T3" fmla="*/ 89 h 63"/>
                  <a:gd name="T4" fmla="*/ 266 w 66"/>
                  <a:gd name="T5" fmla="*/ 0 h 63"/>
                  <a:gd name="T6" fmla="*/ 158 w 66"/>
                  <a:gd name="T7" fmla="*/ 89 h 63"/>
                  <a:gd name="T8" fmla="*/ 145 w 66"/>
                  <a:gd name="T9" fmla="*/ 189 h 63"/>
                  <a:gd name="T10" fmla="*/ 68 w 66"/>
                  <a:gd name="T11" fmla="*/ 252 h 6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6" h="63">
                    <a:moveTo>
                      <a:pt x="12" y="63"/>
                    </a:moveTo>
                    <a:cubicBezTo>
                      <a:pt x="6" y="51"/>
                      <a:pt x="0" y="32"/>
                      <a:pt x="10" y="22"/>
                    </a:cubicBezTo>
                    <a:cubicBezTo>
                      <a:pt x="24" y="8"/>
                      <a:pt x="47" y="1"/>
                      <a:pt x="66" y="0"/>
                    </a:cubicBezTo>
                    <a:cubicBezTo>
                      <a:pt x="57" y="6"/>
                      <a:pt x="43" y="11"/>
                      <a:pt x="39" y="22"/>
                    </a:cubicBezTo>
                    <a:cubicBezTo>
                      <a:pt x="36" y="30"/>
                      <a:pt x="40" y="40"/>
                      <a:pt x="36" y="47"/>
                    </a:cubicBezTo>
                    <a:cubicBezTo>
                      <a:pt x="32" y="54"/>
                      <a:pt x="21" y="56"/>
                      <a:pt x="17" y="63"/>
                    </a:cubicBezTo>
                  </a:path>
                </a:pathLst>
              </a:custGeom>
              <a:solidFill>
                <a:srgbClr val="907C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6" name="Freeform 879">
                <a:extLst>
                  <a:ext uri="{FF2B5EF4-FFF2-40B4-BE49-F238E27FC236}">
                    <a16:creationId xmlns:a16="http://schemas.microsoft.com/office/drawing/2014/main" id="{EC75ED89-F933-7E06-E0AD-4666CA14F0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" y="1972"/>
                <a:ext cx="22" cy="32"/>
              </a:xfrm>
              <a:custGeom>
                <a:avLst/>
                <a:gdLst>
                  <a:gd name="T0" fmla="*/ 39 w 14"/>
                  <a:gd name="T1" fmla="*/ 0 h 20"/>
                  <a:gd name="T2" fmla="*/ 20 w 14"/>
                  <a:gd name="T3" fmla="*/ 82 h 20"/>
                  <a:gd name="T4" fmla="*/ 55 w 14"/>
                  <a:gd name="T5" fmla="*/ 13 h 20"/>
                  <a:gd name="T6" fmla="*/ 49 w 14"/>
                  <a:gd name="T7" fmla="*/ 8 h 2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20">
                    <a:moveTo>
                      <a:pt x="10" y="0"/>
                    </a:moveTo>
                    <a:cubicBezTo>
                      <a:pt x="5" y="3"/>
                      <a:pt x="0" y="17"/>
                      <a:pt x="5" y="20"/>
                    </a:cubicBezTo>
                    <a:cubicBezTo>
                      <a:pt x="6" y="12"/>
                      <a:pt x="7" y="8"/>
                      <a:pt x="14" y="3"/>
                    </a:cubicBezTo>
                    <a:cubicBezTo>
                      <a:pt x="14" y="3"/>
                      <a:pt x="13" y="2"/>
                      <a:pt x="1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7" name="Freeform 880">
                <a:extLst>
                  <a:ext uri="{FF2B5EF4-FFF2-40B4-BE49-F238E27FC236}">
                    <a16:creationId xmlns:a16="http://schemas.microsoft.com/office/drawing/2014/main" id="{79562341-5CE4-1992-4B1D-5BFE56C89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" y="1969"/>
                <a:ext cx="4" cy="6"/>
              </a:xfrm>
              <a:custGeom>
                <a:avLst/>
                <a:gdLst>
                  <a:gd name="T0" fmla="*/ 5 w 3"/>
                  <a:gd name="T1" fmla="*/ 0 h 4"/>
                  <a:gd name="T2" fmla="*/ 1 w 3"/>
                  <a:gd name="T3" fmla="*/ 14 h 4"/>
                  <a:gd name="T4" fmla="*/ 7 w 3"/>
                  <a:gd name="T5" fmla="*/ 5 h 4"/>
                  <a:gd name="T6" fmla="*/ 5 w 3"/>
                  <a:gd name="T7" fmla="*/ 5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0"/>
                    </a:moveTo>
                    <a:cubicBezTo>
                      <a:pt x="1" y="1"/>
                      <a:pt x="0" y="2"/>
                      <a:pt x="1" y="4"/>
                    </a:cubicBezTo>
                    <a:cubicBezTo>
                      <a:pt x="3" y="3"/>
                      <a:pt x="3" y="3"/>
                      <a:pt x="3" y="1"/>
                    </a:cubicBezTo>
                    <a:cubicBezTo>
                      <a:pt x="3" y="0"/>
                      <a:pt x="2" y="0"/>
                      <a:pt x="2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8" name="Freeform 881">
                <a:extLst>
                  <a:ext uri="{FF2B5EF4-FFF2-40B4-BE49-F238E27FC236}">
                    <a16:creationId xmlns:a16="http://schemas.microsoft.com/office/drawing/2014/main" id="{B2E6CAE6-4BE0-8D41-DD5E-C6710D26D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" y="1866"/>
                <a:ext cx="229" cy="228"/>
              </a:xfrm>
              <a:custGeom>
                <a:avLst/>
                <a:gdLst>
                  <a:gd name="T0" fmla="*/ 64 w 144"/>
                  <a:gd name="T1" fmla="*/ 184 h 144"/>
                  <a:gd name="T2" fmla="*/ 231 w 144"/>
                  <a:gd name="T3" fmla="*/ 163 h 144"/>
                  <a:gd name="T4" fmla="*/ 348 w 144"/>
                  <a:gd name="T5" fmla="*/ 130 h 144"/>
                  <a:gd name="T6" fmla="*/ 447 w 144"/>
                  <a:gd name="T7" fmla="*/ 48 h 144"/>
                  <a:gd name="T8" fmla="*/ 579 w 144"/>
                  <a:gd name="T9" fmla="*/ 21 h 144"/>
                  <a:gd name="T10" fmla="*/ 245 w 144"/>
                  <a:gd name="T11" fmla="*/ 244 h 144"/>
                  <a:gd name="T12" fmla="*/ 192 w 144"/>
                  <a:gd name="T13" fmla="*/ 394 h 144"/>
                  <a:gd name="T14" fmla="*/ 240 w 144"/>
                  <a:gd name="T15" fmla="*/ 572 h 144"/>
                  <a:gd name="T16" fmla="*/ 121 w 144"/>
                  <a:gd name="T17" fmla="*/ 448 h 144"/>
                  <a:gd name="T18" fmla="*/ 25 w 144"/>
                  <a:gd name="T19" fmla="*/ 369 h 144"/>
                  <a:gd name="T20" fmla="*/ 48 w 144"/>
                  <a:gd name="T21" fmla="*/ 326 h 144"/>
                  <a:gd name="T22" fmla="*/ 33 w 144"/>
                  <a:gd name="T23" fmla="*/ 280 h 144"/>
                  <a:gd name="T24" fmla="*/ 33 w 144"/>
                  <a:gd name="T25" fmla="*/ 198 h 14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44" h="144">
                    <a:moveTo>
                      <a:pt x="16" y="46"/>
                    </a:moveTo>
                    <a:cubicBezTo>
                      <a:pt x="30" y="46"/>
                      <a:pt x="44" y="43"/>
                      <a:pt x="57" y="41"/>
                    </a:cubicBezTo>
                    <a:cubicBezTo>
                      <a:pt x="68" y="40"/>
                      <a:pt x="78" y="38"/>
                      <a:pt x="87" y="33"/>
                    </a:cubicBezTo>
                    <a:cubicBezTo>
                      <a:pt x="96" y="28"/>
                      <a:pt x="102" y="18"/>
                      <a:pt x="111" y="12"/>
                    </a:cubicBezTo>
                    <a:cubicBezTo>
                      <a:pt x="119" y="8"/>
                      <a:pt x="135" y="0"/>
                      <a:pt x="144" y="5"/>
                    </a:cubicBezTo>
                    <a:cubicBezTo>
                      <a:pt x="113" y="19"/>
                      <a:pt x="82" y="33"/>
                      <a:pt x="61" y="61"/>
                    </a:cubicBezTo>
                    <a:cubicBezTo>
                      <a:pt x="52" y="73"/>
                      <a:pt x="47" y="83"/>
                      <a:pt x="48" y="99"/>
                    </a:cubicBezTo>
                    <a:cubicBezTo>
                      <a:pt x="50" y="115"/>
                      <a:pt x="58" y="129"/>
                      <a:pt x="60" y="144"/>
                    </a:cubicBezTo>
                    <a:cubicBezTo>
                      <a:pt x="49" y="134"/>
                      <a:pt x="40" y="123"/>
                      <a:pt x="30" y="113"/>
                    </a:cubicBezTo>
                    <a:cubicBezTo>
                      <a:pt x="23" y="108"/>
                      <a:pt x="8" y="102"/>
                      <a:pt x="6" y="93"/>
                    </a:cubicBezTo>
                    <a:cubicBezTo>
                      <a:pt x="6" y="88"/>
                      <a:pt x="11" y="86"/>
                      <a:pt x="12" y="82"/>
                    </a:cubicBezTo>
                    <a:cubicBezTo>
                      <a:pt x="12" y="77"/>
                      <a:pt x="10" y="74"/>
                      <a:pt x="8" y="71"/>
                    </a:cubicBezTo>
                    <a:cubicBezTo>
                      <a:pt x="6" y="66"/>
                      <a:pt x="0" y="53"/>
                      <a:pt x="8" y="50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69" name="Freeform 882">
                <a:extLst>
                  <a:ext uri="{FF2B5EF4-FFF2-40B4-BE49-F238E27FC236}">
                    <a16:creationId xmlns:a16="http://schemas.microsoft.com/office/drawing/2014/main" id="{73D9AF83-5752-5E9A-8DE9-31F5A43665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" y="1860"/>
                <a:ext cx="220" cy="114"/>
              </a:xfrm>
              <a:custGeom>
                <a:avLst/>
                <a:gdLst>
                  <a:gd name="T0" fmla="*/ 285 w 139"/>
                  <a:gd name="T1" fmla="*/ 55 h 72"/>
                  <a:gd name="T2" fmla="*/ 443 w 139"/>
                  <a:gd name="T3" fmla="*/ 21 h 72"/>
                  <a:gd name="T4" fmla="*/ 551 w 139"/>
                  <a:gd name="T5" fmla="*/ 27 h 72"/>
                  <a:gd name="T6" fmla="*/ 489 w 139"/>
                  <a:gd name="T7" fmla="*/ 33 h 72"/>
                  <a:gd name="T8" fmla="*/ 393 w 139"/>
                  <a:gd name="T9" fmla="*/ 63 h 72"/>
                  <a:gd name="T10" fmla="*/ 266 w 139"/>
                  <a:gd name="T11" fmla="*/ 108 h 72"/>
                  <a:gd name="T12" fmla="*/ 138 w 139"/>
                  <a:gd name="T13" fmla="*/ 198 h 72"/>
                  <a:gd name="T14" fmla="*/ 8 w 139"/>
                  <a:gd name="T15" fmla="*/ 287 h 72"/>
                  <a:gd name="T16" fmla="*/ 0 w 139"/>
                  <a:gd name="T17" fmla="*/ 231 h 7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9" h="72">
                    <a:moveTo>
                      <a:pt x="72" y="14"/>
                    </a:moveTo>
                    <a:cubicBezTo>
                      <a:pt x="86" y="1"/>
                      <a:pt x="95" y="3"/>
                      <a:pt x="112" y="5"/>
                    </a:cubicBezTo>
                    <a:cubicBezTo>
                      <a:pt x="119" y="6"/>
                      <a:pt x="136" y="0"/>
                      <a:pt x="139" y="7"/>
                    </a:cubicBezTo>
                    <a:cubicBezTo>
                      <a:pt x="134" y="11"/>
                      <a:pt x="128" y="8"/>
                      <a:pt x="123" y="8"/>
                    </a:cubicBezTo>
                    <a:cubicBezTo>
                      <a:pt x="114" y="8"/>
                      <a:pt x="107" y="11"/>
                      <a:pt x="99" y="16"/>
                    </a:cubicBezTo>
                    <a:cubicBezTo>
                      <a:pt x="90" y="22"/>
                      <a:pt x="77" y="21"/>
                      <a:pt x="67" y="27"/>
                    </a:cubicBezTo>
                    <a:cubicBezTo>
                      <a:pt x="55" y="35"/>
                      <a:pt x="49" y="45"/>
                      <a:pt x="35" y="50"/>
                    </a:cubicBezTo>
                    <a:cubicBezTo>
                      <a:pt x="22" y="56"/>
                      <a:pt x="12" y="62"/>
                      <a:pt x="2" y="72"/>
                    </a:cubicBezTo>
                    <a:cubicBezTo>
                      <a:pt x="0" y="58"/>
                      <a:pt x="0" y="58"/>
                      <a:pt x="0" y="58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0" name="Freeform 883">
                <a:extLst>
                  <a:ext uri="{FF2B5EF4-FFF2-40B4-BE49-F238E27FC236}">
                    <a16:creationId xmlns:a16="http://schemas.microsoft.com/office/drawing/2014/main" id="{1BA34ADE-A20C-3DE7-27EF-3ACE9F2113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4" y="1844"/>
                <a:ext cx="117" cy="100"/>
              </a:xfrm>
              <a:custGeom>
                <a:avLst/>
                <a:gdLst>
                  <a:gd name="T0" fmla="*/ 68 w 74"/>
                  <a:gd name="T1" fmla="*/ 132 h 63"/>
                  <a:gd name="T2" fmla="*/ 293 w 74"/>
                  <a:gd name="T3" fmla="*/ 0 h 63"/>
                  <a:gd name="T4" fmla="*/ 237 w 74"/>
                  <a:gd name="T5" fmla="*/ 108 h 63"/>
                  <a:gd name="T6" fmla="*/ 193 w 74"/>
                  <a:gd name="T7" fmla="*/ 143 h 63"/>
                  <a:gd name="T8" fmla="*/ 155 w 74"/>
                  <a:gd name="T9" fmla="*/ 210 h 63"/>
                  <a:gd name="T10" fmla="*/ 81 w 74"/>
                  <a:gd name="T11" fmla="*/ 179 h 63"/>
                  <a:gd name="T12" fmla="*/ 0 w 74"/>
                  <a:gd name="T13" fmla="*/ 111 h 6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74" h="63">
                    <a:moveTo>
                      <a:pt x="17" y="33"/>
                    </a:moveTo>
                    <a:cubicBezTo>
                      <a:pt x="42" y="41"/>
                      <a:pt x="63" y="20"/>
                      <a:pt x="74" y="0"/>
                    </a:cubicBezTo>
                    <a:cubicBezTo>
                      <a:pt x="70" y="10"/>
                      <a:pt x="68" y="20"/>
                      <a:pt x="60" y="27"/>
                    </a:cubicBezTo>
                    <a:cubicBezTo>
                      <a:pt x="57" y="31"/>
                      <a:pt x="52" y="33"/>
                      <a:pt x="49" y="36"/>
                    </a:cubicBezTo>
                    <a:cubicBezTo>
                      <a:pt x="44" y="41"/>
                      <a:pt x="43" y="48"/>
                      <a:pt x="39" y="52"/>
                    </a:cubicBezTo>
                    <a:cubicBezTo>
                      <a:pt x="29" y="63"/>
                      <a:pt x="26" y="52"/>
                      <a:pt x="20" y="45"/>
                    </a:cubicBezTo>
                    <a:cubicBezTo>
                      <a:pt x="14" y="39"/>
                      <a:pt x="6" y="35"/>
                      <a:pt x="0" y="28"/>
                    </a:cubicBezTo>
                  </a:path>
                </a:pathLst>
              </a:custGeom>
              <a:solidFill>
                <a:srgbClr val="80A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1" name="Freeform 884">
                <a:extLst>
                  <a:ext uri="{FF2B5EF4-FFF2-40B4-BE49-F238E27FC236}">
                    <a16:creationId xmlns:a16="http://schemas.microsoft.com/office/drawing/2014/main" id="{14F135D9-9B3B-D886-7EEF-B28284591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" y="1955"/>
                <a:ext cx="86" cy="150"/>
              </a:xfrm>
              <a:custGeom>
                <a:avLst/>
                <a:gdLst>
                  <a:gd name="T0" fmla="*/ 134 w 54"/>
                  <a:gd name="T1" fmla="*/ 0 h 95"/>
                  <a:gd name="T2" fmla="*/ 25 w 54"/>
                  <a:gd name="T3" fmla="*/ 95 h 95"/>
                  <a:gd name="T4" fmla="*/ 56 w 54"/>
                  <a:gd name="T5" fmla="*/ 229 h 95"/>
                  <a:gd name="T6" fmla="*/ 64 w 54"/>
                  <a:gd name="T7" fmla="*/ 279 h 95"/>
                  <a:gd name="T8" fmla="*/ 102 w 54"/>
                  <a:gd name="T9" fmla="*/ 322 h 95"/>
                  <a:gd name="T10" fmla="*/ 142 w 54"/>
                  <a:gd name="T11" fmla="*/ 374 h 95"/>
                  <a:gd name="T12" fmla="*/ 162 w 54"/>
                  <a:gd name="T13" fmla="*/ 219 h 9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33" y="0"/>
                    </a:moveTo>
                    <a:cubicBezTo>
                      <a:pt x="24" y="6"/>
                      <a:pt x="11" y="14"/>
                      <a:pt x="6" y="24"/>
                    </a:cubicBezTo>
                    <a:cubicBezTo>
                      <a:pt x="0" y="36"/>
                      <a:pt x="10" y="47"/>
                      <a:pt x="14" y="58"/>
                    </a:cubicBezTo>
                    <a:cubicBezTo>
                      <a:pt x="15" y="62"/>
                      <a:pt x="15" y="68"/>
                      <a:pt x="16" y="71"/>
                    </a:cubicBezTo>
                    <a:cubicBezTo>
                      <a:pt x="19" y="75"/>
                      <a:pt x="23" y="77"/>
                      <a:pt x="25" y="82"/>
                    </a:cubicBezTo>
                    <a:cubicBezTo>
                      <a:pt x="27" y="88"/>
                      <a:pt x="26" y="95"/>
                      <a:pt x="35" y="95"/>
                    </a:cubicBezTo>
                    <a:cubicBezTo>
                      <a:pt x="54" y="95"/>
                      <a:pt x="43" y="65"/>
                      <a:pt x="40" y="56"/>
                    </a:cubicBezTo>
                  </a:path>
                </a:pathLst>
              </a:custGeom>
              <a:solidFill>
                <a:srgbClr val="2E89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2" name="Freeform 885">
                <a:extLst>
                  <a:ext uri="{FF2B5EF4-FFF2-40B4-BE49-F238E27FC236}">
                    <a16:creationId xmlns:a16="http://schemas.microsoft.com/office/drawing/2014/main" id="{9C4D62DE-5F8C-AD99-E4B5-A69981A9EA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" y="2051"/>
                <a:ext cx="258" cy="134"/>
              </a:xfrm>
              <a:custGeom>
                <a:avLst/>
                <a:gdLst>
                  <a:gd name="T0" fmla="*/ 0 w 163"/>
                  <a:gd name="T1" fmla="*/ 326 h 85"/>
                  <a:gd name="T2" fmla="*/ 147 w 163"/>
                  <a:gd name="T3" fmla="*/ 326 h 85"/>
                  <a:gd name="T4" fmla="*/ 298 w 163"/>
                  <a:gd name="T5" fmla="*/ 293 h 85"/>
                  <a:gd name="T6" fmla="*/ 483 w 163"/>
                  <a:gd name="T7" fmla="*/ 184 h 85"/>
                  <a:gd name="T8" fmla="*/ 567 w 163"/>
                  <a:gd name="T9" fmla="*/ 82 h 85"/>
                  <a:gd name="T10" fmla="*/ 646 w 163"/>
                  <a:gd name="T11" fmla="*/ 8 h 85"/>
                  <a:gd name="T12" fmla="*/ 546 w 163"/>
                  <a:gd name="T13" fmla="*/ 90 h 85"/>
                  <a:gd name="T14" fmla="*/ 408 w 163"/>
                  <a:gd name="T15" fmla="*/ 151 h 85"/>
                  <a:gd name="T16" fmla="*/ 298 w 163"/>
                  <a:gd name="T17" fmla="*/ 211 h 85"/>
                  <a:gd name="T18" fmla="*/ 82 w 163"/>
                  <a:gd name="T19" fmla="*/ 290 h 8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63" h="85">
                    <a:moveTo>
                      <a:pt x="0" y="83"/>
                    </a:moveTo>
                    <a:cubicBezTo>
                      <a:pt x="12" y="77"/>
                      <a:pt x="24" y="81"/>
                      <a:pt x="37" y="83"/>
                    </a:cubicBezTo>
                    <a:cubicBezTo>
                      <a:pt x="50" y="85"/>
                      <a:pt x="63" y="83"/>
                      <a:pt x="75" y="75"/>
                    </a:cubicBezTo>
                    <a:cubicBezTo>
                      <a:pt x="91" y="64"/>
                      <a:pt x="109" y="63"/>
                      <a:pt x="122" y="47"/>
                    </a:cubicBezTo>
                    <a:cubicBezTo>
                      <a:pt x="129" y="38"/>
                      <a:pt x="135" y="29"/>
                      <a:pt x="143" y="21"/>
                    </a:cubicBezTo>
                    <a:cubicBezTo>
                      <a:pt x="149" y="14"/>
                      <a:pt x="158" y="9"/>
                      <a:pt x="163" y="2"/>
                    </a:cubicBezTo>
                    <a:cubicBezTo>
                      <a:pt x="155" y="0"/>
                      <a:pt x="144" y="18"/>
                      <a:pt x="138" y="23"/>
                    </a:cubicBezTo>
                    <a:cubicBezTo>
                      <a:pt x="126" y="31"/>
                      <a:pt x="117" y="36"/>
                      <a:pt x="103" y="39"/>
                    </a:cubicBezTo>
                    <a:cubicBezTo>
                      <a:pt x="90" y="41"/>
                      <a:pt x="85" y="45"/>
                      <a:pt x="75" y="54"/>
                    </a:cubicBezTo>
                    <a:cubicBezTo>
                      <a:pt x="61" y="65"/>
                      <a:pt x="38" y="68"/>
                      <a:pt x="21" y="74"/>
                    </a:cubicBezTo>
                  </a:path>
                </a:pathLst>
              </a:custGeom>
              <a:solidFill>
                <a:srgbClr val="0061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3" name="Freeform 886">
                <a:extLst>
                  <a:ext uri="{FF2B5EF4-FFF2-40B4-BE49-F238E27FC236}">
                    <a16:creationId xmlns:a16="http://schemas.microsoft.com/office/drawing/2014/main" id="{BA7605D5-85F1-4B32-8965-DB4D647948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" y="1948"/>
                <a:ext cx="55" cy="67"/>
              </a:xfrm>
              <a:custGeom>
                <a:avLst/>
                <a:gdLst>
                  <a:gd name="T0" fmla="*/ 39 w 35"/>
                  <a:gd name="T1" fmla="*/ 29 h 42"/>
                  <a:gd name="T2" fmla="*/ 39 w 35"/>
                  <a:gd name="T3" fmla="*/ 171 h 42"/>
                  <a:gd name="T4" fmla="*/ 61 w 35"/>
                  <a:gd name="T5" fmla="*/ 73 h 42"/>
                  <a:gd name="T6" fmla="*/ 135 w 35"/>
                  <a:gd name="T7" fmla="*/ 21 h 42"/>
                  <a:gd name="T8" fmla="*/ 55 w 35"/>
                  <a:gd name="T9" fmla="*/ 13 h 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" h="42">
                    <a:moveTo>
                      <a:pt x="10" y="7"/>
                    </a:moveTo>
                    <a:cubicBezTo>
                      <a:pt x="3" y="18"/>
                      <a:pt x="0" y="33"/>
                      <a:pt x="10" y="42"/>
                    </a:cubicBezTo>
                    <a:cubicBezTo>
                      <a:pt x="15" y="35"/>
                      <a:pt x="10" y="25"/>
                      <a:pt x="16" y="18"/>
                    </a:cubicBezTo>
                    <a:cubicBezTo>
                      <a:pt x="19" y="12"/>
                      <a:pt x="30" y="10"/>
                      <a:pt x="35" y="5"/>
                    </a:cubicBezTo>
                    <a:cubicBezTo>
                      <a:pt x="30" y="0"/>
                      <a:pt x="22" y="0"/>
                      <a:pt x="14" y="3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4" name="Freeform 887">
                <a:extLst>
                  <a:ext uri="{FF2B5EF4-FFF2-40B4-BE49-F238E27FC236}">
                    <a16:creationId xmlns:a16="http://schemas.microsoft.com/office/drawing/2014/main" id="{222AF4D2-D4CE-1EC8-F305-C5535F55C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" y="1942"/>
                <a:ext cx="13" cy="9"/>
              </a:xfrm>
              <a:custGeom>
                <a:avLst/>
                <a:gdLst>
                  <a:gd name="T0" fmla="*/ 5 w 8"/>
                  <a:gd name="T1" fmla="*/ 0 h 6"/>
                  <a:gd name="T2" fmla="*/ 34 w 8"/>
                  <a:gd name="T3" fmla="*/ 12 h 6"/>
                  <a:gd name="T4" fmla="*/ 13 w 8"/>
                  <a:gd name="T5" fmla="*/ 5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1" y="0"/>
                    </a:moveTo>
                    <a:cubicBezTo>
                      <a:pt x="0" y="6"/>
                      <a:pt x="4" y="5"/>
                      <a:pt x="8" y="3"/>
                    </a:cubicBezTo>
                    <a:cubicBezTo>
                      <a:pt x="7" y="0"/>
                      <a:pt x="5" y="1"/>
                      <a:pt x="3" y="1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5" name="Freeform 888">
                <a:extLst>
                  <a:ext uri="{FF2B5EF4-FFF2-40B4-BE49-F238E27FC236}">
                    <a16:creationId xmlns:a16="http://schemas.microsoft.com/office/drawing/2014/main" id="{72D8AA17-7D06-0142-EAE0-06C276E13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2" y="1906"/>
                <a:ext cx="25" cy="20"/>
              </a:xfrm>
              <a:custGeom>
                <a:avLst/>
                <a:gdLst>
                  <a:gd name="T0" fmla="*/ 0 w 16"/>
                  <a:gd name="T1" fmla="*/ 5 h 13"/>
                  <a:gd name="T2" fmla="*/ 61 w 16"/>
                  <a:gd name="T3" fmla="*/ 0 h 13"/>
                  <a:gd name="T4" fmla="*/ 39 w 16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13">
                    <a:moveTo>
                      <a:pt x="0" y="1"/>
                    </a:moveTo>
                    <a:cubicBezTo>
                      <a:pt x="3" y="13"/>
                      <a:pt x="12" y="9"/>
                      <a:pt x="16" y="0"/>
                    </a:cubicBezTo>
                    <a:cubicBezTo>
                      <a:pt x="14" y="0"/>
                      <a:pt x="11" y="0"/>
                      <a:pt x="10" y="0"/>
                    </a:cubicBezTo>
                  </a:path>
                </a:pathLst>
              </a:custGeom>
              <a:solidFill>
                <a:srgbClr val="C6D5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6" name="Freeform 889">
                <a:extLst>
                  <a:ext uri="{FF2B5EF4-FFF2-40B4-BE49-F238E27FC236}">
                    <a16:creationId xmlns:a16="http://schemas.microsoft.com/office/drawing/2014/main" id="{C7147AC1-DC44-ECF9-CC65-090304365D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" y="1684"/>
                <a:ext cx="1157" cy="735"/>
              </a:xfrm>
              <a:custGeom>
                <a:avLst/>
                <a:gdLst>
                  <a:gd name="T0" fmla="*/ 211 w 730"/>
                  <a:gd name="T1" fmla="*/ 533 h 465"/>
                  <a:gd name="T2" fmla="*/ 312 w 730"/>
                  <a:gd name="T3" fmla="*/ 646 h 465"/>
                  <a:gd name="T4" fmla="*/ 266 w 730"/>
                  <a:gd name="T5" fmla="*/ 748 h 465"/>
                  <a:gd name="T6" fmla="*/ 8 w 730"/>
                  <a:gd name="T7" fmla="*/ 899 h 465"/>
                  <a:gd name="T8" fmla="*/ 206 w 730"/>
                  <a:gd name="T9" fmla="*/ 852 h 465"/>
                  <a:gd name="T10" fmla="*/ 542 w 730"/>
                  <a:gd name="T11" fmla="*/ 1020 h 465"/>
                  <a:gd name="T12" fmla="*/ 743 w 730"/>
                  <a:gd name="T13" fmla="*/ 1381 h 465"/>
                  <a:gd name="T14" fmla="*/ 713 w 730"/>
                  <a:gd name="T15" fmla="*/ 1674 h 465"/>
                  <a:gd name="T16" fmla="*/ 693 w 730"/>
                  <a:gd name="T17" fmla="*/ 1824 h 465"/>
                  <a:gd name="T18" fmla="*/ 764 w 730"/>
                  <a:gd name="T19" fmla="*/ 1687 h 465"/>
                  <a:gd name="T20" fmla="*/ 816 w 730"/>
                  <a:gd name="T21" fmla="*/ 1429 h 465"/>
                  <a:gd name="T22" fmla="*/ 979 w 730"/>
                  <a:gd name="T23" fmla="*/ 1295 h 465"/>
                  <a:gd name="T24" fmla="*/ 1211 w 730"/>
                  <a:gd name="T25" fmla="*/ 1265 h 465"/>
                  <a:gd name="T26" fmla="*/ 1409 w 730"/>
                  <a:gd name="T27" fmla="*/ 1136 h 465"/>
                  <a:gd name="T28" fmla="*/ 1826 w 730"/>
                  <a:gd name="T29" fmla="*/ 890 h 465"/>
                  <a:gd name="T30" fmla="*/ 2083 w 730"/>
                  <a:gd name="T31" fmla="*/ 869 h 465"/>
                  <a:gd name="T32" fmla="*/ 2320 w 730"/>
                  <a:gd name="T33" fmla="*/ 735 h 465"/>
                  <a:gd name="T34" fmla="*/ 2599 w 730"/>
                  <a:gd name="T35" fmla="*/ 580 h 465"/>
                  <a:gd name="T36" fmla="*/ 2701 w 730"/>
                  <a:gd name="T37" fmla="*/ 373 h 465"/>
                  <a:gd name="T38" fmla="*/ 2891 w 730"/>
                  <a:gd name="T39" fmla="*/ 177 h 465"/>
                  <a:gd name="T40" fmla="*/ 2799 w 730"/>
                  <a:gd name="T41" fmla="*/ 210 h 465"/>
                  <a:gd name="T42" fmla="*/ 2648 w 730"/>
                  <a:gd name="T43" fmla="*/ 367 h 465"/>
                  <a:gd name="T44" fmla="*/ 2525 w 730"/>
                  <a:gd name="T45" fmla="*/ 545 h 465"/>
                  <a:gd name="T46" fmla="*/ 2225 w 730"/>
                  <a:gd name="T47" fmla="*/ 680 h 465"/>
                  <a:gd name="T48" fmla="*/ 2030 w 730"/>
                  <a:gd name="T49" fmla="*/ 805 h 465"/>
                  <a:gd name="T50" fmla="*/ 1740 w 730"/>
                  <a:gd name="T51" fmla="*/ 735 h 465"/>
                  <a:gd name="T52" fmla="*/ 1577 w 730"/>
                  <a:gd name="T53" fmla="*/ 580 h 465"/>
                  <a:gd name="T54" fmla="*/ 1607 w 730"/>
                  <a:gd name="T55" fmla="*/ 352 h 465"/>
                  <a:gd name="T56" fmla="*/ 1683 w 730"/>
                  <a:gd name="T57" fmla="*/ 134 h 465"/>
                  <a:gd name="T58" fmla="*/ 1816 w 730"/>
                  <a:gd name="T59" fmla="*/ 33 h 465"/>
                  <a:gd name="T60" fmla="*/ 1640 w 730"/>
                  <a:gd name="T61" fmla="*/ 115 h 465"/>
                  <a:gd name="T62" fmla="*/ 1517 w 730"/>
                  <a:gd name="T63" fmla="*/ 297 h 465"/>
                  <a:gd name="T64" fmla="*/ 1327 w 730"/>
                  <a:gd name="T65" fmla="*/ 503 h 465"/>
                  <a:gd name="T66" fmla="*/ 1075 w 730"/>
                  <a:gd name="T67" fmla="*/ 420 h 465"/>
                  <a:gd name="T68" fmla="*/ 804 w 730"/>
                  <a:gd name="T69" fmla="*/ 474 h 465"/>
                  <a:gd name="T70" fmla="*/ 640 w 730"/>
                  <a:gd name="T71" fmla="*/ 569 h 465"/>
                  <a:gd name="T72" fmla="*/ 409 w 730"/>
                  <a:gd name="T73" fmla="*/ 585 h 465"/>
                  <a:gd name="T74" fmla="*/ 211 w 730"/>
                  <a:gd name="T75" fmla="*/ 533 h 465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730" h="465">
                    <a:moveTo>
                      <a:pt x="53" y="135"/>
                    </a:moveTo>
                    <a:cubicBezTo>
                      <a:pt x="47" y="142"/>
                      <a:pt x="64" y="157"/>
                      <a:pt x="78" y="164"/>
                    </a:cubicBezTo>
                    <a:cubicBezTo>
                      <a:pt x="94" y="172"/>
                      <a:pt x="84" y="185"/>
                      <a:pt x="67" y="189"/>
                    </a:cubicBezTo>
                    <a:cubicBezTo>
                      <a:pt x="50" y="194"/>
                      <a:pt x="5" y="213"/>
                      <a:pt x="2" y="228"/>
                    </a:cubicBezTo>
                    <a:cubicBezTo>
                      <a:pt x="0" y="242"/>
                      <a:pt x="18" y="229"/>
                      <a:pt x="52" y="216"/>
                    </a:cubicBezTo>
                    <a:cubicBezTo>
                      <a:pt x="85" y="203"/>
                      <a:pt x="101" y="219"/>
                      <a:pt x="136" y="258"/>
                    </a:cubicBezTo>
                    <a:cubicBezTo>
                      <a:pt x="172" y="297"/>
                      <a:pt x="181" y="319"/>
                      <a:pt x="187" y="350"/>
                    </a:cubicBezTo>
                    <a:cubicBezTo>
                      <a:pt x="192" y="381"/>
                      <a:pt x="186" y="398"/>
                      <a:pt x="179" y="424"/>
                    </a:cubicBezTo>
                    <a:cubicBezTo>
                      <a:pt x="173" y="450"/>
                      <a:pt x="168" y="458"/>
                      <a:pt x="174" y="462"/>
                    </a:cubicBezTo>
                    <a:cubicBezTo>
                      <a:pt x="180" y="465"/>
                      <a:pt x="190" y="439"/>
                      <a:pt x="192" y="427"/>
                    </a:cubicBezTo>
                    <a:cubicBezTo>
                      <a:pt x="194" y="415"/>
                      <a:pt x="208" y="383"/>
                      <a:pt x="205" y="362"/>
                    </a:cubicBezTo>
                    <a:cubicBezTo>
                      <a:pt x="203" y="340"/>
                      <a:pt x="214" y="322"/>
                      <a:pt x="246" y="328"/>
                    </a:cubicBezTo>
                    <a:cubicBezTo>
                      <a:pt x="268" y="331"/>
                      <a:pt x="282" y="337"/>
                      <a:pt x="304" y="320"/>
                    </a:cubicBezTo>
                    <a:cubicBezTo>
                      <a:pt x="325" y="303"/>
                      <a:pt x="337" y="304"/>
                      <a:pt x="354" y="288"/>
                    </a:cubicBezTo>
                    <a:cubicBezTo>
                      <a:pt x="371" y="271"/>
                      <a:pt x="389" y="212"/>
                      <a:pt x="459" y="225"/>
                    </a:cubicBezTo>
                    <a:cubicBezTo>
                      <a:pt x="480" y="226"/>
                      <a:pt x="503" y="226"/>
                      <a:pt x="523" y="220"/>
                    </a:cubicBezTo>
                    <a:cubicBezTo>
                      <a:pt x="557" y="210"/>
                      <a:pt x="557" y="196"/>
                      <a:pt x="583" y="186"/>
                    </a:cubicBezTo>
                    <a:cubicBezTo>
                      <a:pt x="610" y="175"/>
                      <a:pt x="632" y="168"/>
                      <a:pt x="653" y="147"/>
                    </a:cubicBezTo>
                    <a:cubicBezTo>
                      <a:pt x="675" y="127"/>
                      <a:pt x="661" y="115"/>
                      <a:pt x="678" y="94"/>
                    </a:cubicBezTo>
                    <a:cubicBezTo>
                      <a:pt x="695" y="72"/>
                      <a:pt x="723" y="62"/>
                      <a:pt x="726" y="45"/>
                    </a:cubicBezTo>
                    <a:cubicBezTo>
                      <a:pt x="730" y="28"/>
                      <a:pt x="714" y="42"/>
                      <a:pt x="703" y="53"/>
                    </a:cubicBezTo>
                    <a:cubicBezTo>
                      <a:pt x="692" y="65"/>
                      <a:pt x="674" y="77"/>
                      <a:pt x="665" y="93"/>
                    </a:cubicBezTo>
                    <a:cubicBezTo>
                      <a:pt x="656" y="109"/>
                      <a:pt x="659" y="124"/>
                      <a:pt x="634" y="138"/>
                    </a:cubicBezTo>
                    <a:cubicBezTo>
                      <a:pt x="609" y="153"/>
                      <a:pt x="580" y="154"/>
                      <a:pt x="559" y="172"/>
                    </a:cubicBezTo>
                    <a:cubicBezTo>
                      <a:pt x="539" y="190"/>
                      <a:pt x="527" y="201"/>
                      <a:pt x="510" y="204"/>
                    </a:cubicBezTo>
                    <a:cubicBezTo>
                      <a:pt x="493" y="208"/>
                      <a:pt x="456" y="195"/>
                      <a:pt x="437" y="186"/>
                    </a:cubicBezTo>
                    <a:cubicBezTo>
                      <a:pt x="418" y="177"/>
                      <a:pt x="397" y="170"/>
                      <a:pt x="396" y="147"/>
                    </a:cubicBezTo>
                    <a:cubicBezTo>
                      <a:pt x="395" y="125"/>
                      <a:pt x="410" y="111"/>
                      <a:pt x="404" y="89"/>
                    </a:cubicBezTo>
                    <a:cubicBezTo>
                      <a:pt x="397" y="68"/>
                      <a:pt x="410" y="47"/>
                      <a:pt x="423" y="34"/>
                    </a:cubicBezTo>
                    <a:cubicBezTo>
                      <a:pt x="437" y="20"/>
                      <a:pt x="456" y="16"/>
                      <a:pt x="456" y="8"/>
                    </a:cubicBezTo>
                    <a:cubicBezTo>
                      <a:pt x="455" y="0"/>
                      <a:pt x="424" y="18"/>
                      <a:pt x="412" y="29"/>
                    </a:cubicBezTo>
                    <a:cubicBezTo>
                      <a:pt x="399" y="41"/>
                      <a:pt x="391" y="51"/>
                      <a:pt x="381" y="75"/>
                    </a:cubicBezTo>
                    <a:cubicBezTo>
                      <a:pt x="372" y="99"/>
                      <a:pt x="365" y="125"/>
                      <a:pt x="333" y="127"/>
                    </a:cubicBezTo>
                    <a:cubicBezTo>
                      <a:pt x="301" y="128"/>
                      <a:pt x="296" y="102"/>
                      <a:pt x="270" y="106"/>
                    </a:cubicBezTo>
                    <a:cubicBezTo>
                      <a:pt x="244" y="110"/>
                      <a:pt x="229" y="96"/>
                      <a:pt x="202" y="120"/>
                    </a:cubicBezTo>
                    <a:cubicBezTo>
                      <a:pt x="175" y="144"/>
                      <a:pt x="181" y="139"/>
                      <a:pt x="161" y="144"/>
                    </a:cubicBezTo>
                    <a:cubicBezTo>
                      <a:pt x="142" y="148"/>
                      <a:pt x="117" y="156"/>
                      <a:pt x="103" y="148"/>
                    </a:cubicBezTo>
                    <a:cubicBezTo>
                      <a:pt x="90" y="140"/>
                      <a:pt x="60" y="128"/>
                      <a:pt x="53" y="13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7" name="Freeform 890">
                <a:extLst>
                  <a:ext uri="{FF2B5EF4-FFF2-40B4-BE49-F238E27FC236}">
                    <a16:creationId xmlns:a16="http://schemas.microsoft.com/office/drawing/2014/main" id="{320AFEA0-57D1-ACE9-FA80-D0CB943144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" y="1907"/>
                <a:ext cx="214" cy="247"/>
              </a:xfrm>
              <a:custGeom>
                <a:avLst/>
                <a:gdLst>
                  <a:gd name="T0" fmla="*/ 219 w 135"/>
                  <a:gd name="T1" fmla="*/ 48 h 156"/>
                  <a:gd name="T2" fmla="*/ 16 w 135"/>
                  <a:gd name="T3" fmla="*/ 250 h 156"/>
                  <a:gd name="T4" fmla="*/ 48 w 135"/>
                  <a:gd name="T5" fmla="*/ 416 h 156"/>
                  <a:gd name="T6" fmla="*/ 300 w 135"/>
                  <a:gd name="T7" fmla="*/ 529 h 156"/>
                  <a:gd name="T8" fmla="*/ 450 w 135"/>
                  <a:gd name="T9" fmla="*/ 314 h 156"/>
                  <a:gd name="T10" fmla="*/ 518 w 135"/>
                  <a:gd name="T11" fmla="*/ 130 h 156"/>
                  <a:gd name="T12" fmla="*/ 219 w 135"/>
                  <a:gd name="T13" fmla="*/ 48 h 1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56">
                    <a:moveTo>
                      <a:pt x="55" y="12"/>
                    </a:moveTo>
                    <a:cubicBezTo>
                      <a:pt x="13" y="27"/>
                      <a:pt x="0" y="38"/>
                      <a:pt x="4" y="63"/>
                    </a:cubicBezTo>
                    <a:cubicBezTo>
                      <a:pt x="9" y="88"/>
                      <a:pt x="18" y="84"/>
                      <a:pt x="12" y="105"/>
                    </a:cubicBezTo>
                    <a:cubicBezTo>
                      <a:pt x="7" y="127"/>
                      <a:pt x="15" y="156"/>
                      <a:pt x="75" y="133"/>
                    </a:cubicBezTo>
                    <a:cubicBezTo>
                      <a:pt x="135" y="110"/>
                      <a:pt x="124" y="96"/>
                      <a:pt x="113" y="79"/>
                    </a:cubicBezTo>
                    <a:cubicBezTo>
                      <a:pt x="103" y="62"/>
                      <a:pt x="134" y="61"/>
                      <a:pt x="130" y="33"/>
                    </a:cubicBezTo>
                    <a:cubicBezTo>
                      <a:pt x="125" y="5"/>
                      <a:pt x="84" y="0"/>
                      <a:pt x="55" y="12"/>
                    </a:cubicBezTo>
                    <a:close/>
                  </a:path>
                </a:pathLst>
              </a:custGeom>
              <a:noFill/>
              <a:ln w="4763" cap="flat">
                <a:solidFill>
                  <a:srgbClr val="DDD7EA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8" name="Freeform 891">
                <a:extLst>
                  <a:ext uri="{FF2B5EF4-FFF2-40B4-BE49-F238E27FC236}">
                    <a16:creationId xmlns:a16="http://schemas.microsoft.com/office/drawing/2014/main" id="{098E37E3-8BEB-DBAA-7A4D-BD141C504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1647"/>
                <a:ext cx="359" cy="334"/>
              </a:xfrm>
              <a:custGeom>
                <a:avLst/>
                <a:gdLst>
                  <a:gd name="T0" fmla="*/ 100 w 227"/>
                  <a:gd name="T1" fmla="*/ 224 h 212"/>
                  <a:gd name="T2" fmla="*/ 43 w 227"/>
                  <a:gd name="T3" fmla="*/ 457 h 212"/>
                  <a:gd name="T4" fmla="*/ 164 w 227"/>
                  <a:gd name="T5" fmla="*/ 759 h 212"/>
                  <a:gd name="T6" fmla="*/ 516 w 227"/>
                  <a:gd name="T7" fmla="*/ 763 h 212"/>
                  <a:gd name="T8" fmla="*/ 761 w 227"/>
                  <a:gd name="T9" fmla="*/ 603 h 212"/>
                  <a:gd name="T10" fmla="*/ 865 w 227"/>
                  <a:gd name="T11" fmla="*/ 400 h 212"/>
                  <a:gd name="T12" fmla="*/ 637 w 227"/>
                  <a:gd name="T13" fmla="*/ 151 h 212"/>
                  <a:gd name="T14" fmla="*/ 367 w 227"/>
                  <a:gd name="T15" fmla="*/ 55 h 212"/>
                  <a:gd name="T16" fmla="*/ 100 w 227"/>
                  <a:gd name="T17" fmla="*/ 224 h 2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27" h="212">
                    <a:moveTo>
                      <a:pt x="25" y="57"/>
                    </a:moveTo>
                    <a:cubicBezTo>
                      <a:pt x="8" y="73"/>
                      <a:pt x="20" y="80"/>
                      <a:pt x="11" y="117"/>
                    </a:cubicBezTo>
                    <a:cubicBezTo>
                      <a:pt x="2" y="153"/>
                      <a:pt x="0" y="179"/>
                      <a:pt x="42" y="194"/>
                    </a:cubicBezTo>
                    <a:cubicBezTo>
                      <a:pt x="84" y="210"/>
                      <a:pt x="107" y="212"/>
                      <a:pt x="130" y="195"/>
                    </a:cubicBezTo>
                    <a:cubicBezTo>
                      <a:pt x="153" y="178"/>
                      <a:pt x="159" y="177"/>
                      <a:pt x="192" y="154"/>
                    </a:cubicBezTo>
                    <a:cubicBezTo>
                      <a:pt x="225" y="131"/>
                      <a:pt x="227" y="132"/>
                      <a:pt x="219" y="102"/>
                    </a:cubicBezTo>
                    <a:cubicBezTo>
                      <a:pt x="212" y="73"/>
                      <a:pt x="183" y="59"/>
                      <a:pt x="161" y="39"/>
                    </a:cubicBezTo>
                    <a:cubicBezTo>
                      <a:pt x="140" y="18"/>
                      <a:pt x="125" y="0"/>
                      <a:pt x="93" y="14"/>
                    </a:cubicBezTo>
                    <a:cubicBezTo>
                      <a:pt x="62" y="28"/>
                      <a:pt x="37" y="47"/>
                      <a:pt x="25" y="5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79" name="Freeform 892">
                <a:extLst>
                  <a:ext uri="{FF2B5EF4-FFF2-40B4-BE49-F238E27FC236}">
                    <a16:creationId xmlns:a16="http://schemas.microsoft.com/office/drawing/2014/main" id="{BB64EDCB-2E47-2F68-D5B8-F48674846A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" y="1719"/>
                <a:ext cx="316" cy="253"/>
              </a:xfrm>
              <a:custGeom>
                <a:avLst/>
                <a:gdLst>
                  <a:gd name="T0" fmla="*/ 21 w 200"/>
                  <a:gd name="T1" fmla="*/ 375 h 160"/>
                  <a:gd name="T2" fmla="*/ 74 w 200"/>
                  <a:gd name="T3" fmla="*/ 530 h 160"/>
                  <a:gd name="T4" fmla="*/ 258 w 200"/>
                  <a:gd name="T5" fmla="*/ 610 h 160"/>
                  <a:gd name="T6" fmla="*/ 572 w 200"/>
                  <a:gd name="T7" fmla="*/ 457 h 160"/>
                  <a:gd name="T8" fmla="*/ 776 w 200"/>
                  <a:gd name="T9" fmla="*/ 240 h 160"/>
                  <a:gd name="T10" fmla="*/ 694 w 200"/>
                  <a:gd name="T11" fmla="*/ 117 h 160"/>
                  <a:gd name="T12" fmla="*/ 615 w 200"/>
                  <a:gd name="T13" fmla="*/ 74 h 160"/>
                  <a:gd name="T14" fmla="*/ 550 w 200"/>
                  <a:gd name="T15" fmla="*/ 0 h 160"/>
                  <a:gd name="T16" fmla="*/ 564 w 200"/>
                  <a:gd name="T17" fmla="*/ 259 h 160"/>
                  <a:gd name="T18" fmla="*/ 455 w 200"/>
                  <a:gd name="T19" fmla="*/ 266 h 160"/>
                  <a:gd name="T20" fmla="*/ 354 w 200"/>
                  <a:gd name="T21" fmla="*/ 300 h 160"/>
                  <a:gd name="T22" fmla="*/ 277 w 200"/>
                  <a:gd name="T23" fmla="*/ 319 h 160"/>
                  <a:gd name="T24" fmla="*/ 258 w 200"/>
                  <a:gd name="T25" fmla="*/ 421 h 160"/>
                  <a:gd name="T26" fmla="*/ 33 w 200"/>
                  <a:gd name="T27" fmla="*/ 375 h 16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00" h="160">
                    <a:moveTo>
                      <a:pt x="5" y="95"/>
                    </a:moveTo>
                    <a:cubicBezTo>
                      <a:pt x="7" y="113"/>
                      <a:pt x="0" y="123"/>
                      <a:pt x="19" y="134"/>
                    </a:cubicBezTo>
                    <a:cubicBezTo>
                      <a:pt x="32" y="141"/>
                      <a:pt x="50" y="150"/>
                      <a:pt x="65" y="154"/>
                    </a:cubicBezTo>
                    <a:cubicBezTo>
                      <a:pt x="95" y="160"/>
                      <a:pt x="121" y="131"/>
                      <a:pt x="145" y="116"/>
                    </a:cubicBezTo>
                    <a:cubicBezTo>
                      <a:pt x="162" y="105"/>
                      <a:pt x="200" y="85"/>
                      <a:pt x="197" y="61"/>
                    </a:cubicBezTo>
                    <a:cubicBezTo>
                      <a:pt x="196" y="49"/>
                      <a:pt x="186" y="37"/>
                      <a:pt x="176" y="30"/>
                    </a:cubicBezTo>
                    <a:cubicBezTo>
                      <a:pt x="170" y="26"/>
                      <a:pt x="162" y="24"/>
                      <a:pt x="156" y="19"/>
                    </a:cubicBezTo>
                    <a:cubicBezTo>
                      <a:pt x="149" y="14"/>
                      <a:pt x="146" y="5"/>
                      <a:pt x="139" y="0"/>
                    </a:cubicBezTo>
                    <a:cubicBezTo>
                      <a:pt x="157" y="19"/>
                      <a:pt x="176" y="52"/>
                      <a:pt x="143" y="66"/>
                    </a:cubicBezTo>
                    <a:cubicBezTo>
                      <a:pt x="132" y="70"/>
                      <a:pt x="125" y="66"/>
                      <a:pt x="115" y="67"/>
                    </a:cubicBezTo>
                    <a:cubicBezTo>
                      <a:pt x="106" y="68"/>
                      <a:pt x="100" y="74"/>
                      <a:pt x="90" y="76"/>
                    </a:cubicBezTo>
                    <a:cubicBezTo>
                      <a:pt x="85" y="78"/>
                      <a:pt x="73" y="76"/>
                      <a:pt x="70" y="81"/>
                    </a:cubicBezTo>
                    <a:cubicBezTo>
                      <a:pt x="66" y="88"/>
                      <a:pt x="72" y="97"/>
                      <a:pt x="65" y="106"/>
                    </a:cubicBezTo>
                    <a:cubicBezTo>
                      <a:pt x="49" y="128"/>
                      <a:pt x="16" y="118"/>
                      <a:pt x="8" y="95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0" name="Freeform 893">
                <a:extLst>
                  <a:ext uri="{FF2B5EF4-FFF2-40B4-BE49-F238E27FC236}">
                    <a16:creationId xmlns:a16="http://schemas.microsoft.com/office/drawing/2014/main" id="{F411594D-57E2-1E6D-2FF6-B570232F7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1" y="1662"/>
                <a:ext cx="162" cy="171"/>
              </a:xfrm>
              <a:custGeom>
                <a:avLst/>
                <a:gdLst>
                  <a:gd name="T0" fmla="*/ 27 w 102"/>
                  <a:gd name="T1" fmla="*/ 429 h 108"/>
                  <a:gd name="T2" fmla="*/ 89 w 102"/>
                  <a:gd name="T3" fmla="*/ 184 h 108"/>
                  <a:gd name="T4" fmla="*/ 408 w 102"/>
                  <a:gd name="T5" fmla="*/ 73 h 108"/>
                  <a:gd name="T6" fmla="*/ 219 w 102"/>
                  <a:gd name="T7" fmla="*/ 203 h 108"/>
                  <a:gd name="T8" fmla="*/ 81 w 102"/>
                  <a:gd name="T9" fmla="*/ 306 h 10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2" h="108">
                    <a:moveTo>
                      <a:pt x="7" y="108"/>
                    </a:moveTo>
                    <a:cubicBezTo>
                      <a:pt x="14" y="85"/>
                      <a:pt x="0" y="63"/>
                      <a:pt x="22" y="46"/>
                    </a:cubicBezTo>
                    <a:cubicBezTo>
                      <a:pt x="35" y="35"/>
                      <a:pt x="87" y="0"/>
                      <a:pt x="102" y="18"/>
                    </a:cubicBezTo>
                    <a:cubicBezTo>
                      <a:pt x="79" y="18"/>
                      <a:pt x="64" y="32"/>
                      <a:pt x="55" y="51"/>
                    </a:cubicBezTo>
                    <a:cubicBezTo>
                      <a:pt x="46" y="71"/>
                      <a:pt x="37" y="66"/>
                      <a:pt x="20" y="7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1" name="Freeform 894">
                <a:extLst>
                  <a:ext uri="{FF2B5EF4-FFF2-40B4-BE49-F238E27FC236}">
                    <a16:creationId xmlns:a16="http://schemas.microsoft.com/office/drawing/2014/main" id="{AFE8223B-479F-7D3E-1B53-014E4843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5" y="1727"/>
                <a:ext cx="42" cy="38"/>
              </a:xfrm>
              <a:custGeom>
                <a:avLst/>
                <a:gdLst>
                  <a:gd name="T0" fmla="*/ 0 w 27"/>
                  <a:gd name="T1" fmla="*/ 95 h 24"/>
                  <a:gd name="T2" fmla="*/ 101 w 27"/>
                  <a:gd name="T3" fmla="*/ 0 h 24"/>
                  <a:gd name="T4" fmla="*/ 19 w 27"/>
                  <a:gd name="T5" fmla="*/ 63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" h="24">
                    <a:moveTo>
                      <a:pt x="0" y="24"/>
                    </a:moveTo>
                    <a:cubicBezTo>
                      <a:pt x="4" y="4"/>
                      <a:pt x="15" y="9"/>
                      <a:pt x="27" y="0"/>
                    </a:cubicBezTo>
                    <a:cubicBezTo>
                      <a:pt x="14" y="0"/>
                      <a:pt x="18" y="19"/>
                      <a:pt x="5" y="1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2" name="Freeform 895">
                <a:extLst>
                  <a:ext uri="{FF2B5EF4-FFF2-40B4-BE49-F238E27FC236}">
                    <a16:creationId xmlns:a16="http://schemas.microsoft.com/office/drawing/2014/main" id="{D71C8C2C-E742-039F-FE44-7B2BF6B500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4" y="1708"/>
                <a:ext cx="8" cy="11"/>
              </a:xfrm>
              <a:custGeom>
                <a:avLst/>
                <a:gdLst>
                  <a:gd name="T0" fmla="*/ 8 w 5"/>
                  <a:gd name="T1" fmla="*/ 5 h 7"/>
                  <a:gd name="T2" fmla="*/ 5 w 5"/>
                  <a:gd name="T3" fmla="*/ 27 h 7"/>
                  <a:gd name="T4" fmla="*/ 21 w 5"/>
                  <a:gd name="T5" fmla="*/ 8 h 7"/>
                  <a:gd name="T6" fmla="*/ 0 w 5"/>
                  <a:gd name="T7" fmla="*/ 20 h 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" h="7">
                    <a:moveTo>
                      <a:pt x="2" y="1"/>
                    </a:moveTo>
                    <a:cubicBezTo>
                      <a:pt x="1" y="3"/>
                      <a:pt x="1" y="5"/>
                      <a:pt x="1" y="7"/>
                    </a:cubicBezTo>
                    <a:cubicBezTo>
                      <a:pt x="5" y="5"/>
                      <a:pt x="4" y="6"/>
                      <a:pt x="5" y="2"/>
                    </a:cubicBezTo>
                    <a:cubicBezTo>
                      <a:pt x="0" y="0"/>
                      <a:pt x="2" y="3"/>
                      <a:pt x="0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3" name="Oval 896">
                <a:extLst>
                  <a:ext uri="{FF2B5EF4-FFF2-40B4-BE49-F238E27FC236}">
                    <a16:creationId xmlns:a16="http://schemas.microsoft.com/office/drawing/2014/main" id="{C87392D6-6478-27F3-242B-461A09936D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3" y="1793"/>
                <a:ext cx="93" cy="8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4" name="Oval 897">
                <a:extLst>
                  <a:ext uri="{FF2B5EF4-FFF2-40B4-BE49-F238E27FC236}">
                    <a16:creationId xmlns:a16="http://schemas.microsoft.com/office/drawing/2014/main" id="{00ACD12C-2C7B-A291-4E6B-DA2E7BC1D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" y="1774"/>
                <a:ext cx="93" cy="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5" name="Oval 898">
                <a:extLst>
                  <a:ext uri="{FF2B5EF4-FFF2-40B4-BE49-F238E27FC236}">
                    <a16:creationId xmlns:a16="http://schemas.microsoft.com/office/drawing/2014/main" id="{0383925E-64C1-D1B0-DA5E-B94513E166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6" y="1786"/>
                <a:ext cx="95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6" name="Freeform 899">
                <a:extLst>
                  <a:ext uri="{FF2B5EF4-FFF2-40B4-BE49-F238E27FC236}">
                    <a16:creationId xmlns:a16="http://schemas.microsoft.com/office/drawing/2014/main" id="{FEF68C3C-14F2-B73D-7CB9-615F627F1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" y="1806"/>
                <a:ext cx="73" cy="62"/>
              </a:xfrm>
              <a:custGeom>
                <a:avLst/>
                <a:gdLst>
                  <a:gd name="T0" fmla="*/ 0 w 46"/>
                  <a:gd name="T1" fmla="*/ 94 h 39"/>
                  <a:gd name="T2" fmla="*/ 5 w 46"/>
                  <a:gd name="T3" fmla="*/ 114 h 39"/>
                  <a:gd name="T4" fmla="*/ 83 w 46"/>
                  <a:gd name="T5" fmla="*/ 157 h 39"/>
                  <a:gd name="T6" fmla="*/ 184 w 46"/>
                  <a:gd name="T7" fmla="*/ 64 h 39"/>
                  <a:gd name="T8" fmla="*/ 179 w 46"/>
                  <a:gd name="T9" fmla="*/ 43 h 39"/>
                  <a:gd name="T10" fmla="*/ 100 w 46"/>
                  <a:gd name="T11" fmla="*/ 0 h 39"/>
                  <a:gd name="T12" fmla="*/ 0 w 46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9">
                    <a:moveTo>
                      <a:pt x="0" y="23"/>
                    </a:moveTo>
                    <a:cubicBezTo>
                      <a:pt x="0" y="25"/>
                      <a:pt x="1" y="27"/>
                      <a:pt x="1" y="28"/>
                    </a:cubicBezTo>
                    <a:cubicBezTo>
                      <a:pt x="5" y="34"/>
                      <a:pt x="13" y="39"/>
                      <a:pt x="21" y="39"/>
                    </a:cubicBezTo>
                    <a:cubicBezTo>
                      <a:pt x="35" y="39"/>
                      <a:pt x="46" y="28"/>
                      <a:pt x="46" y="16"/>
                    </a:cubicBezTo>
                    <a:cubicBezTo>
                      <a:pt x="46" y="14"/>
                      <a:pt x="45" y="12"/>
                      <a:pt x="45" y="11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7" name="Oval 900">
                <a:extLst>
                  <a:ext uri="{FF2B5EF4-FFF2-40B4-BE49-F238E27FC236}">
                    <a16:creationId xmlns:a16="http://schemas.microsoft.com/office/drawing/2014/main" id="{547160D3-248F-8B6B-4863-33C374E7D3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4" y="1806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8" name="Oval 901">
                <a:extLst>
                  <a:ext uri="{FF2B5EF4-FFF2-40B4-BE49-F238E27FC236}">
                    <a16:creationId xmlns:a16="http://schemas.microsoft.com/office/drawing/2014/main" id="{B00B46F0-6975-5A97-7A2B-92794F32C4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6" y="1803"/>
                <a:ext cx="13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89" name="Freeform 902">
                <a:extLst>
                  <a:ext uri="{FF2B5EF4-FFF2-40B4-BE49-F238E27FC236}">
                    <a16:creationId xmlns:a16="http://schemas.microsoft.com/office/drawing/2014/main" id="{30EA4FAA-2440-33C1-6A23-01968EAEA7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" y="1835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69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2" y="25"/>
                      <a:pt x="0" y="18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0" name="Freeform 903">
                <a:extLst>
                  <a:ext uri="{FF2B5EF4-FFF2-40B4-BE49-F238E27FC236}">
                    <a16:creationId xmlns:a16="http://schemas.microsoft.com/office/drawing/2014/main" id="{6E64A8A5-EFD9-F900-8C23-F8DD36A497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1647"/>
                <a:ext cx="359" cy="334"/>
              </a:xfrm>
              <a:custGeom>
                <a:avLst/>
                <a:gdLst>
                  <a:gd name="T0" fmla="*/ 100 w 227"/>
                  <a:gd name="T1" fmla="*/ 224 h 212"/>
                  <a:gd name="T2" fmla="*/ 43 w 227"/>
                  <a:gd name="T3" fmla="*/ 457 h 212"/>
                  <a:gd name="T4" fmla="*/ 164 w 227"/>
                  <a:gd name="T5" fmla="*/ 759 h 212"/>
                  <a:gd name="T6" fmla="*/ 516 w 227"/>
                  <a:gd name="T7" fmla="*/ 763 h 212"/>
                  <a:gd name="T8" fmla="*/ 761 w 227"/>
                  <a:gd name="T9" fmla="*/ 603 h 212"/>
                  <a:gd name="T10" fmla="*/ 865 w 227"/>
                  <a:gd name="T11" fmla="*/ 400 h 212"/>
                  <a:gd name="T12" fmla="*/ 637 w 227"/>
                  <a:gd name="T13" fmla="*/ 151 h 212"/>
                  <a:gd name="T14" fmla="*/ 367 w 227"/>
                  <a:gd name="T15" fmla="*/ 55 h 212"/>
                  <a:gd name="T16" fmla="*/ 100 w 227"/>
                  <a:gd name="T17" fmla="*/ 224 h 21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27" h="212">
                    <a:moveTo>
                      <a:pt x="25" y="57"/>
                    </a:moveTo>
                    <a:cubicBezTo>
                      <a:pt x="8" y="73"/>
                      <a:pt x="20" y="80"/>
                      <a:pt x="11" y="117"/>
                    </a:cubicBezTo>
                    <a:cubicBezTo>
                      <a:pt x="2" y="153"/>
                      <a:pt x="0" y="179"/>
                      <a:pt x="42" y="194"/>
                    </a:cubicBezTo>
                    <a:cubicBezTo>
                      <a:pt x="84" y="210"/>
                      <a:pt x="107" y="212"/>
                      <a:pt x="130" y="195"/>
                    </a:cubicBezTo>
                    <a:cubicBezTo>
                      <a:pt x="153" y="178"/>
                      <a:pt x="159" y="177"/>
                      <a:pt x="192" y="154"/>
                    </a:cubicBezTo>
                    <a:cubicBezTo>
                      <a:pt x="225" y="131"/>
                      <a:pt x="227" y="132"/>
                      <a:pt x="219" y="102"/>
                    </a:cubicBezTo>
                    <a:cubicBezTo>
                      <a:pt x="212" y="73"/>
                      <a:pt x="183" y="59"/>
                      <a:pt x="161" y="39"/>
                    </a:cubicBezTo>
                    <a:cubicBezTo>
                      <a:pt x="140" y="18"/>
                      <a:pt x="125" y="0"/>
                      <a:pt x="93" y="14"/>
                    </a:cubicBezTo>
                    <a:cubicBezTo>
                      <a:pt x="62" y="28"/>
                      <a:pt x="37" y="47"/>
                      <a:pt x="25" y="5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1" name="Freeform 904">
                <a:extLst>
                  <a:ext uri="{FF2B5EF4-FFF2-40B4-BE49-F238E27FC236}">
                    <a16:creationId xmlns:a16="http://schemas.microsoft.com/office/drawing/2014/main" id="{86280E3A-AFA3-AE98-20D8-9FE0A077F0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1498"/>
                <a:ext cx="536" cy="254"/>
              </a:xfrm>
              <a:custGeom>
                <a:avLst/>
                <a:gdLst>
                  <a:gd name="T0" fmla="*/ 89 w 338"/>
                  <a:gd name="T1" fmla="*/ 107 h 161"/>
                  <a:gd name="T2" fmla="*/ 90 w 338"/>
                  <a:gd name="T3" fmla="*/ 341 h 161"/>
                  <a:gd name="T4" fmla="*/ 463 w 338"/>
                  <a:gd name="T5" fmla="*/ 617 h 161"/>
                  <a:gd name="T6" fmla="*/ 829 w 338"/>
                  <a:gd name="T7" fmla="*/ 510 h 161"/>
                  <a:gd name="T8" fmla="*/ 1232 w 338"/>
                  <a:gd name="T9" fmla="*/ 322 h 161"/>
                  <a:gd name="T10" fmla="*/ 1227 w 338"/>
                  <a:gd name="T11" fmla="*/ 137 h 161"/>
                  <a:gd name="T12" fmla="*/ 674 w 338"/>
                  <a:gd name="T13" fmla="*/ 74 h 161"/>
                  <a:gd name="T14" fmla="*/ 89 w 338"/>
                  <a:gd name="T15" fmla="*/ 107 h 1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38" h="161">
                    <a:moveTo>
                      <a:pt x="22" y="27"/>
                    </a:moveTo>
                    <a:cubicBezTo>
                      <a:pt x="8" y="47"/>
                      <a:pt x="0" y="59"/>
                      <a:pt x="23" y="87"/>
                    </a:cubicBezTo>
                    <a:cubicBezTo>
                      <a:pt x="45" y="116"/>
                      <a:pt x="89" y="153"/>
                      <a:pt x="116" y="157"/>
                    </a:cubicBezTo>
                    <a:cubicBezTo>
                      <a:pt x="144" y="161"/>
                      <a:pt x="157" y="153"/>
                      <a:pt x="208" y="130"/>
                    </a:cubicBezTo>
                    <a:cubicBezTo>
                      <a:pt x="258" y="107"/>
                      <a:pt x="288" y="106"/>
                      <a:pt x="309" y="82"/>
                    </a:cubicBezTo>
                    <a:cubicBezTo>
                      <a:pt x="331" y="58"/>
                      <a:pt x="338" y="43"/>
                      <a:pt x="308" y="35"/>
                    </a:cubicBezTo>
                    <a:cubicBezTo>
                      <a:pt x="277" y="27"/>
                      <a:pt x="224" y="27"/>
                      <a:pt x="169" y="19"/>
                    </a:cubicBezTo>
                    <a:cubicBezTo>
                      <a:pt x="115" y="11"/>
                      <a:pt x="41" y="0"/>
                      <a:pt x="22" y="2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2" name="Freeform 905">
                <a:extLst>
                  <a:ext uri="{FF2B5EF4-FFF2-40B4-BE49-F238E27FC236}">
                    <a16:creationId xmlns:a16="http://schemas.microsoft.com/office/drawing/2014/main" id="{A5D9B68C-DE67-E862-837D-1256C595F2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1571"/>
                <a:ext cx="447" cy="175"/>
              </a:xfrm>
              <a:custGeom>
                <a:avLst/>
                <a:gdLst>
                  <a:gd name="T0" fmla="*/ 16 w 282"/>
                  <a:gd name="T1" fmla="*/ 142 h 111"/>
                  <a:gd name="T2" fmla="*/ 171 w 282"/>
                  <a:gd name="T3" fmla="*/ 279 h 111"/>
                  <a:gd name="T4" fmla="*/ 301 w 282"/>
                  <a:gd name="T5" fmla="*/ 372 h 111"/>
                  <a:gd name="T6" fmla="*/ 686 w 282"/>
                  <a:gd name="T7" fmla="*/ 293 h 111"/>
                  <a:gd name="T8" fmla="*/ 961 w 282"/>
                  <a:gd name="T9" fmla="*/ 181 h 111"/>
                  <a:gd name="T10" fmla="*/ 1081 w 282"/>
                  <a:gd name="T11" fmla="*/ 109 h 111"/>
                  <a:gd name="T12" fmla="*/ 1081 w 282"/>
                  <a:gd name="T13" fmla="*/ 0 h 111"/>
                  <a:gd name="T14" fmla="*/ 821 w 282"/>
                  <a:gd name="T15" fmla="*/ 129 h 111"/>
                  <a:gd name="T16" fmla="*/ 506 w 282"/>
                  <a:gd name="T17" fmla="*/ 137 h 111"/>
                  <a:gd name="T18" fmla="*/ 382 w 282"/>
                  <a:gd name="T19" fmla="*/ 189 h 111"/>
                  <a:gd name="T20" fmla="*/ 231 w 282"/>
                  <a:gd name="T21" fmla="*/ 225 h 111"/>
                  <a:gd name="T22" fmla="*/ 0 w 282"/>
                  <a:gd name="T23" fmla="*/ 107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2" h="111">
                    <a:moveTo>
                      <a:pt x="4" y="36"/>
                    </a:moveTo>
                    <a:cubicBezTo>
                      <a:pt x="12" y="51"/>
                      <a:pt x="29" y="61"/>
                      <a:pt x="43" y="71"/>
                    </a:cubicBezTo>
                    <a:cubicBezTo>
                      <a:pt x="54" y="79"/>
                      <a:pt x="64" y="89"/>
                      <a:pt x="76" y="95"/>
                    </a:cubicBezTo>
                    <a:cubicBezTo>
                      <a:pt x="103" y="111"/>
                      <a:pt x="147" y="87"/>
                      <a:pt x="172" y="75"/>
                    </a:cubicBezTo>
                    <a:cubicBezTo>
                      <a:pt x="194" y="64"/>
                      <a:pt x="218" y="56"/>
                      <a:pt x="241" y="46"/>
                    </a:cubicBezTo>
                    <a:cubicBezTo>
                      <a:pt x="252" y="42"/>
                      <a:pt x="263" y="37"/>
                      <a:pt x="271" y="28"/>
                    </a:cubicBezTo>
                    <a:cubicBezTo>
                      <a:pt x="275" y="21"/>
                      <a:pt x="282" y="3"/>
                      <a:pt x="271" y="0"/>
                    </a:cubicBezTo>
                    <a:cubicBezTo>
                      <a:pt x="270" y="28"/>
                      <a:pt x="227" y="30"/>
                      <a:pt x="206" y="33"/>
                    </a:cubicBezTo>
                    <a:cubicBezTo>
                      <a:pt x="180" y="36"/>
                      <a:pt x="153" y="34"/>
                      <a:pt x="127" y="35"/>
                    </a:cubicBezTo>
                    <a:cubicBezTo>
                      <a:pt x="130" y="49"/>
                      <a:pt x="103" y="59"/>
                      <a:pt x="96" y="48"/>
                    </a:cubicBezTo>
                    <a:cubicBezTo>
                      <a:pt x="97" y="75"/>
                      <a:pt x="75" y="70"/>
                      <a:pt x="58" y="58"/>
                    </a:cubicBezTo>
                    <a:cubicBezTo>
                      <a:pt x="39" y="46"/>
                      <a:pt x="11" y="48"/>
                      <a:pt x="0" y="27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3" name="Freeform 906">
                <a:extLst>
                  <a:ext uri="{FF2B5EF4-FFF2-40B4-BE49-F238E27FC236}">
                    <a16:creationId xmlns:a16="http://schemas.microsoft.com/office/drawing/2014/main" id="{7D4CF252-C551-6226-507F-E3A1D45CD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2" y="1531"/>
                <a:ext cx="276" cy="59"/>
              </a:xfrm>
              <a:custGeom>
                <a:avLst/>
                <a:gdLst>
                  <a:gd name="T0" fmla="*/ 40 w 174"/>
                  <a:gd name="T1" fmla="*/ 137 h 37"/>
                  <a:gd name="T2" fmla="*/ 240 w 174"/>
                  <a:gd name="T3" fmla="*/ 0 h 37"/>
                  <a:gd name="T4" fmla="*/ 695 w 174"/>
                  <a:gd name="T5" fmla="*/ 48 h 37"/>
                  <a:gd name="T6" fmla="*/ 308 w 174"/>
                  <a:gd name="T7" fmla="*/ 94 h 37"/>
                  <a:gd name="T8" fmla="*/ 184 w 174"/>
                  <a:gd name="T9" fmla="*/ 142 h 37"/>
                  <a:gd name="T10" fmla="*/ 56 w 174"/>
                  <a:gd name="T11" fmla="*/ 110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4" h="37">
                    <a:moveTo>
                      <a:pt x="10" y="34"/>
                    </a:moveTo>
                    <a:cubicBezTo>
                      <a:pt x="0" y="8"/>
                      <a:pt x="43" y="0"/>
                      <a:pt x="60" y="0"/>
                    </a:cubicBezTo>
                    <a:cubicBezTo>
                      <a:pt x="97" y="0"/>
                      <a:pt x="135" y="12"/>
                      <a:pt x="174" y="12"/>
                    </a:cubicBezTo>
                    <a:cubicBezTo>
                      <a:pt x="144" y="20"/>
                      <a:pt x="106" y="8"/>
                      <a:pt x="77" y="23"/>
                    </a:cubicBezTo>
                    <a:cubicBezTo>
                      <a:pt x="66" y="29"/>
                      <a:pt x="60" y="37"/>
                      <a:pt x="46" y="35"/>
                    </a:cubicBezTo>
                    <a:cubicBezTo>
                      <a:pt x="35" y="34"/>
                      <a:pt x="25" y="28"/>
                      <a:pt x="14" y="2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4" name="Freeform 907">
                <a:extLst>
                  <a:ext uri="{FF2B5EF4-FFF2-40B4-BE49-F238E27FC236}">
                    <a16:creationId xmlns:a16="http://schemas.microsoft.com/office/drawing/2014/main" id="{A4CB98E4-1351-7F25-2B67-271D30521E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4" y="1533"/>
                <a:ext cx="57" cy="25"/>
              </a:xfrm>
              <a:custGeom>
                <a:avLst/>
                <a:gdLst>
                  <a:gd name="T0" fmla="*/ 0 w 36"/>
                  <a:gd name="T1" fmla="*/ 48 h 16"/>
                  <a:gd name="T2" fmla="*/ 143 w 36"/>
                  <a:gd name="T3" fmla="*/ 27 h 16"/>
                  <a:gd name="T4" fmla="*/ 33 w 36"/>
                  <a:gd name="T5" fmla="*/ 42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6" h="16">
                    <a:moveTo>
                      <a:pt x="0" y="13"/>
                    </a:moveTo>
                    <a:cubicBezTo>
                      <a:pt x="10" y="3"/>
                      <a:pt x="23" y="0"/>
                      <a:pt x="36" y="7"/>
                    </a:cubicBezTo>
                    <a:cubicBezTo>
                      <a:pt x="27" y="6"/>
                      <a:pt x="12" y="16"/>
                      <a:pt x="8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5" name="Freeform 908">
                <a:extLst>
                  <a:ext uri="{FF2B5EF4-FFF2-40B4-BE49-F238E27FC236}">
                    <a16:creationId xmlns:a16="http://schemas.microsoft.com/office/drawing/2014/main" id="{EB85B81E-D71B-9561-8137-A6977D3BB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6" y="1542"/>
                <a:ext cx="12" cy="13"/>
              </a:xfrm>
              <a:custGeom>
                <a:avLst/>
                <a:gdLst>
                  <a:gd name="T0" fmla="*/ 0 w 7"/>
                  <a:gd name="T1" fmla="*/ 0 h 8"/>
                  <a:gd name="T2" fmla="*/ 36 w 7"/>
                  <a:gd name="T3" fmla="*/ 18 h 8"/>
                  <a:gd name="T4" fmla="*/ 9 w 7"/>
                  <a:gd name="T5" fmla="*/ 8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" h="8">
                    <a:moveTo>
                      <a:pt x="0" y="0"/>
                    </a:moveTo>
                    <a:cubicBezTo>
                      <a:pt x="0" y="6"/>
                      <a:pt x="3" y="8"/>
                      <a:pt x="7" y="4"/>
                    </a:cubicBezTo>
                    <a:cubicBezTo>
                      <a:pt x="5" y="0"/>
                      <a:pt x="4" y="2"/>
                      <a:pt x="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6" name="Oval 909">
                <a:extLst>
                  <a:ext uri="{FF2B5EF4-FFF2-40B4-BE49-F238E27FC236}">
                    <a16:creationId xmlns:a16="http://schemas.microsoft.com/office/drawing/2014/main" id="{AF402CA3-A889-7DD2-C621-6A903B19BB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1609"/>
                <a:ext cx="82" cy="63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7" name="Oval 910">
                <a:extLst>
                  <a:ext uri="{FF2B5EF4-FFF2-40B4-BE49-F238E27FC236}">
                    <a16:creationId xmlns:a16="http://schemas.microsoft.com/office/drawing/2014/main" id="{D86D575C-6992-9B40-027C-0569936D64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" y="1596"/>
                <a:ext cx="81" cy="6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8" name="Oval 911">
                <a:extLst>
                  <a:ext uri="{FF2B5EF4-FFF2-40B4-BE49-F238E27FC236}">
                    <a16:creationId xmlns:a16="http://schemas.microsoft.com/office/drawing/2014/main" id="{B70CCC9B-FB06-045A-47C6-DA0E5B3ED1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7" y="1604"/>
                <a:ext cx="83" cy="6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399" name="Freeform 912">
                <a:extLst>
                  <a:ext uri="{FF2B5EF4-FFF2-40B4-BE49-F238E27FC236}">
                    <a16:creationId xmlns:a16="http://schemas.microsoft.com/office/drawing/2014/main" id="{DBF61CEB-1E50-82A1-7455-41E6FA0ED2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1618"/>
                <a:ext cx="63" cy="43"/>
              </a:xfrm>
              <a:custGeom>
                <a:avLst/>
                <a:gdLst>
                  <a:gd name="T0" fmla="*/ 0 w 40"/>
                  <a:gd name="T1" fmla="*/ 64 h 27"/>
                  <a:gd name="T2" fmla="*/ 5 w 40"/>
                  <a:gd name="T3" fmla="*/ 81 h 27"/>
                  <a:gd name="T4" fmla="*/ 69 w 40"/>
                  <a:gd name="T5" fmla="*/ 108 h 27"/>
                  <a:gd name="T6" fmla="*/ 156 w 40"/>
                  <a:gd name="T7" fmla="*/ 46 h 27"/>
                  <a:gd name="T8" fmla="*/ 151 w 40"/>
                  <a:gd name="T9" fmla="*/ 29 h 27"/>
                  <a:gd name="T10" fmla="*/ 82 w 40"/>
                  <a:gd name="T11" fmla="*/ 0 h 27"/>
                  <a:gd name="T12" fmla="*/ 0 w 40"/>
                  <a:gd name="T13" fmla="*/ 64 h 2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7">
                    <a:moveTo>
                      <a:pt x="0" y="16"/>
                    </a:moveTo>
                    <a:cubicBezTo>
                      <a:pt x="0" y="17"/>
                      <a:pt x="0" y="19"/>
                      <a:pt x="1" y="20"/>
                    </a:cubicBezTo>
                    <a:cubicBezTo>
                      <a:pt x="4" y="24"/>
                      <a:pt x="11" y="27"/>
                      <a:pt x="18" y="27"/>
                    </a:cubicBezTo>
                    <a:cubicBezTo>
                      <a:pt x="30" y="27"/>
                      <a:pt x="40" y="20"/>
                      <a:pt x="40" y="11"/>
                    </a:cubicBezTo>
                    <a:cubicBezTo>
                      <a:pt x="40" y="10"/>
                      <a:pt x="39" y="9"/>
                      <a:pt x="39" y="7"/>
                    </a:cubicBezTo>
                    <a:cubicBezTo>
                      <a:pt x="35" y="3"/>
                      <a:pt x="29" y="0"/>
                      <a:pt x="21" y="0"/>
                    </a:cubicBezTo>
                    <a:cubicBezTo>
                      <a:pt x="10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0" name="Oval 913">
                <a:extLst>
                  <a:ext uri="{FF2B5EF4-FFF2-40B4-BE49-F238E27FC236}">
                    <a16:creationId xmlns:a16="http://schemas.microsoft.com/office/drawing/2014/main" id="{05C24D1E-7092-A812-DE67-143601D331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1" y="1618"/>
                <a:ext cx="18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1" name="Oval 914">
                <a:extLst>
                  <a:ext uri="{FF2B5EF4-FFF2-40B4-BE49-F238E27FC236}">
                    <a16:creationId xmlns:a16="http://schemas.microsoft.com/office/drawing/2014/main" id="{938DBE9D-5527-ECE5-1962-5689C12636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2" y="1615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2" name="Freeform 915">
                <a:extLst>
                  <a:ext uri="{FF2B5EF4-FFF2-40B4-BE49-F238E27FC236}">
                    <a16:creationId xmlns:a16="http://schemas.microsoft.com/office/drawing/2014/main" id="{7C1EB758-5D78-ADA6-55E0-92220A2CFD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7" y="1639"/>
                <a:ext cx="45" cy="26"/>
              </a:xfrm>
              <a:custGeom>
                <a:avLst/>
                <a:gdLst>
                  <a:gd name="T0" fmla="*/ 116 w 28"/>
                  <a:gd name="T1" fmla="*/ 0 h 17"/>
                  <a:gd name="T2" fmla="*/ 0 w 28"/>
                  <a:gd name="T3" fmla="*/ 47 h 17"/>
                  <a:gd name="T4" fmla="*/ 116 w 28"/>
                  <a:gd name="T5" fmla="*/ 0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17">
                    <a:moveTo>
                      <a:pt x="28" y="0"/>
                    </a:moveTo>
                    <a:cubicBezTo>
                      <a:pt x="24" y="15"/>
                      <a:pt x="10" y="17"/>
                      <a:pt x="0" y="13"/>
                    </a:cubicBezTo>
                    <a:cubicBezTo>
                      <a:pt x="7" y="12"/>
                      <a:pt x="21" y="10"/>
                      <a:pt x="2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3" name="Freeform 916">
                <a:extLst>
                  <a:ext uri="{FF2B5EF4-FFF2-40B4-BE49-F238E27FC236}">
                    <a16:creationId xmlns:a16="http://schemas.microsoft.com/office/drawing/2014/main" id="{1CC7BB6F-1A6A-23C4-7E66-FA8BFAE0A7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1498"/>
                <a:ext cx="536" cy="254"/>
              </a:xfrm>
              <a:custGeom>
                <a:avLst/>
                <a:gdLst>
                  <a:gd name="T0" fmla="*/ 89 w 338"/>
                  <a:gd name="T1" fmla="*/ 107 h 161"/>
                  <a:gd name="T2" fmla="*/ 90 w 338"/>
                  <a:gd name="T3" fmla="*/ 341 h 161"/>
                  <a:gd name="T4" fmla="*/ 463 w 338"/>
                  <a:gd name="T5" fmla="*/ 617 h 161"/>
                  <a:gd name="T6" fmla="*/ 829 w 338"/>
                  <a:gd name="T7" fmla="*/ 510 h 161"/>
                  <a:gd name="T8" fmla="*/ 1232 w 338"/>
                  <a:gd name="T9" fmla="*/ 322 h 161"/>
                  <a:gd name="T10" fmla="*/ 1227 w 338"/>
                  <a:gd name="T11" fmla="*/ 137 h 161"/>
                  <a:gd name="T12" fmla="*/ 674 w 338"/>
                  <a:gd name="T13" fmla="*/ 74 h 161"/>
                  <a:gd name="T14" fmla="*/ 89 w 338"/>
                  <a:gd name="T15" fmla="*/ 107 h 1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38" h="161">
                    <a:moveTo>
                      <a:pt x="22" y="27"/>
                    </a:moveTo>
                    <a:cubicBezTo>
                      <a:pt x="8" y="47"/>
                      <a:pt x="0" y="59"/>
                      <a:pt x="23" y="87"/>
                    </a:cubicBezTo>
                    <a:cubicBezTo>
                      <a:pt x="45" y="116"/>
                      <a:pt x="89" y="153"/>
                      <a:pt x="116" y="157"/>
                    </a:cubicBezTo>
                    <a:cubicBezTo>
                      <a:pt x="144" y="161"/>
                      <a:pt x="157" y="153"/>
                      <a:pt x="208" y="130"/>
                    </a:cubicBezTo>
                    <a:cubicBezTo>
                      <a:pt x="258" y="107"/>
                      <a:pt x="288" y="106"/>
                      <a:pt x="309" y="82"/>
                    </a:cubicBezTo>
                    <a:cubicBezTo>
                      <a:pt x="331" y="58"/>
                      <a:pt x="338" y="43"/>
                      <a:pt x="308" y="35"/>
                    </a:cubicBezTo>
                    <a:cubicBezTo>
                      <a:pt x="277" y="27"/>
                      <a:pt x="224" y="27"/>
                      <a:pt x="169" y="19"/>
                    </a:cubicBezTo>
                    <a:cubicBezTo>
                      <a:pt x="115" y="11"/>
                      <a:pt x="41" y="0"/>
                      <a:pt x="22" y="2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4" name="Freeform 917">
                <a:extLst>
                  <a:ext uri="{FF2B5EF4-FFF2-40B4-BE49-F238E27FC236}">
                    <a16:creationId xmlns:a16="http://schemas.microsoft.com/office/drawing/2014/main" id="{BBCD7222-358F-0E3B-3025-B847B42EED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" y="1359"/>
                <a:ext cx="626" cy="164"/>
              </a:xfrm>
              <a:custGeom>
                <a:avLst/>
                <a:gdLst>
                  <a:gd name="T0" fmla="*/ 8 w 395"/>
                  <a:gd name="T1" fmla="*/ 203 h 104"/>
                  <a:gd name="T2" fmla="*/ 334 w 395"/>
                  <a:gd name="T3" fmla="*/ 306 h 104"/>
                  <a:gd name="T4" fmla="*/ 1109 w 395"/>
                  <a:gd name="T5" fmla="*/ 401 h 104"/>
                  <a:gd name="T6" fmla="*/ 1376 w 395"/>
                  <a:gd name="T7" fmla="*/ 251 h 104"/>
                  <a:gd name="T8" fmla="*/ 1520 w 395"/>
                  <a:gd name="T9" fmla="*/ 144 h 104"/>
                  <a:gd name="T10" fmla="*/ 1414 w 395"/>
                  <a:gd name="T11" fmla="*/ 69 h 104"/>
                  <a:gd name="T12" fmla="*/ 1035 w 395"/>
                  <a:gd name="T13" fmla="*/ 43 h 104"/>
                  <a:gd name="T14" fmla="*/ 613 w 395"/>
                  <a:gd name="T15" fmla="*/ 121 h 104"/>
                  <a:gd name="T16" fmla="*/ 149 w 395"/>
                  <a:gd name="T17" fmla="*/ 169 h 104"/>
                  <a:gd name="T18" fmla="*/ 8 w 395"/>
                  <a:gd name="T19" fmla="*/ 203 h 10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95" h="104">
                    <a:moveTo>
                      <a:pt x="2" y="52"/>
                    </a:moveTo>
                    <a:cubicBezTo>
                      <a:pt x="1" y="78"/>
                      <a:pt x="35" y="73"/>
                      <a:pt x="84" y="78"/>
                    </a:cubicBezTo>
                    <a:cubicBezTo>
                      <a:pt x="133" y="82"/>
                      <a:pt x="237" y="104"/>
                      <a:pt x="279" y="102"/>
                    </a:cubicBezTo>
                    <a:cubicBezTo>
                      <a:pt x="321" y="100"/>
                      <a:pt x="329" y="84"/>
                      <a:pt x="346" y="64"/>
                    </a:cubicBezTo>
                    <a:cubicBezTo>
                      <a:pt x="363" y="43"/>
                      <a:pt x="370" y="46"/>
                      <a:pt x="382" y="37"/>
                    </a:cubicBezTo>
                    <a:cubicBezTo>
                      <a:pt x="395" y="28"/>
                      <a:pt x="377" y="26"/>
                      <a:pt x="355" y="18"/>
                    </a:cubicBezTo>
                    <a:cubicBezTo>
                      <a:pt x="332" y="10"/>
                      <a:pt x="294" y="0"/>
                      <a:pt x="260" y="11"/>
                    </a:cubicBezTo>
                    <a:cubicBezTo>
                      <a:pt x="226" y="22"/>
                      <a:pt x="200" y="24"/>
                      <a:pt x="154" y="31"/>
                    </a:cubicBezTo>
                    <a:cubicBezTo>
                      <a:pt x="109" y="39"/>
                      <a:pt x="59" y="44"/>
                      <a:pt x="37" y="43"/>
                    </a:cubicBezTo>
                    <a:cubicBezTo>
                      <a:pt x="14" y="42"/>
                      <a:pt x="0" y="44"/>
                      <a:pt x="2" y="52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5" name="Freeform 918">
                <a:extLst>
                  <a:ext uri="{FF2B5EF4-FFF2-40B4-BE49-F238E27FC236}">
                    <a16:creationId xmlns:a16="http://schemas.microsoft.com/office/drawing/2014/main" id="{A8AA9C2A-9EC6-3E27-A566-4C9E9C20A2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1375"/>
                <a:ext cx="480" cy="76"/>
              </a:xfrm>
              <a:custGeom>
                <a:avLst/>
                <a:gdLst>
                  <a:gd name="T0" fmla="*/ 21 w 303"/>
                  <a:gd name="T1" fmla="*/ 184 h 48"/>
                  <a:gd name="T2" fmla="*/ 250 w 303"/>
                  <a:gd name="T3" fmla="*/ 155 h 48"/>
                  <a:gd name="T4" fmla="*/ 572 w 303"/>
                  <a:gd name="T5" fmla="*/ 111 h 48"/>
                  <a:gd name="T6" fmla="*/ 884 w 303"/>
                  <a:gd name="T7" fmla="*/ 68 h 48"/>
                  <a:gd name="T8" fmla="*/ 1019 w 303"/>
                  <a:gd name="T9" fmla="*/ 35 h 48"/>
                  <a:gd name="T10" fmla="*/ 1204 w 303"/>
                  <a:gd name="T11" fmla="*/ 33 h 48"/>
                  <a:gd name="T12" fmla="*/ 1117 w 303"/>
                  <a:gd name="T13" fmla="*/ 35 h 48"/>
                  <a:gd name="T14" fmla="*/ 1047 w 303"/>
                  <a:gd name="T15" fmla="*/ 76 h 48"/>
                  <a:gd name="T16" fmla="*/ 962 w 303"/>
                  <a:gd name="T17" fmla="*/ 90 h 48"/>
                  <a:gd name="T18" fmla="*/ 816 w 303"/>
                  <a:gd name="T19" fmla="*/ 116 h 48"/>
                  <a:gd name="T20" fmla="*/ 559 w 303"/>
                  <a:gd name="T21" fmla="*/ 184 h 48"/>
                  <a:gd name="T22" fmla="*/ 407 w 303"/>
                  <a:gd name="T23" fmla="*/ 171 h 48"/>
                  <a:gd name="T24" fmla="*/ 68 w 303"/>
                  <a:gd name="T25" fmla="*/ 168 h 4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03" h="48">
                    <a:moveTo>
                      <a:pt x="5" y="46"/>
                    </a:moveTo>
                    <a:cubicBezTo>
                      <a:pt x="0" y="36"/>
                      <a:pt x="57" y="40"/>
                      <a:pt x="63" y="39"/>
                    </a:cubicBezTo>
                    <a:cubicBezTo>
                      <a:pt x="91" y="37"/>
                      <a:pt x="117" y="33"/>
                      <a:pt x="144" y="28"/>
                    </a:cubicBezTo>
                    <a:cubicBezTo>
                      <a:pt x="170" y="24"/>
                      <a:pt x="196" y="21"/>
                      <a:pt x="222" y="17"/>
                    </a:cubicBezTo>
                    <a:cubicBezTo>
                      <a:pt x="234" y="15"/>
                      <a:pt x="245" y="13"/>
                      <a:pt x="256" y="9"/>
                    </a:cubicBezTo>
                    <a:cubicBezTo>
                      <a:pt x="272" y="4"/>
                      <a:pt x="288" y="0"/>
                      <a:pt x="303" y="8"/>
                    </a:cubicBezTo>
                    <a:cubicBezTo>
                      <a:pt x="296" y="6"/>
                      <a:pt x="288" y="8"/>
                      <a:pt x="281" y="9"/>
                    </a:cubicBezTo>
                    <a:cubicBezTo>
                      <a:pt x="273" y="11"/>
                      <a:pt x="270" y="15"/>
                      <a:pt x="263" y="19"/>
                    </a:cubicBezTo>
                    <a:cubicBezTo>
                      <a:pt x="257" y="22"/>
                      <a:pt x="249" y="22"/>
                      <a:pt x="242" y="23"/>
                    </a:cubicBezTo>
                    <a:cubicBezTo>
                      <a:pt x="230" y="24"/>
                      <a:pt x="217" y="25"/>
                      <a:pt x="205" y="29"/>
                    </a:cubicBezTo>
                    <a:cubicBezTo>
                      <a:pt x="184" y="34"/>
                      <a:pt x="163" y="48"/>
                      <a:pt x="141" y="46"/>
                    </a:cubicBezTo>
                    <a:cubicBezTo>
                      <a:pt x="128" y="45"/>
                      <a:pt x="115" y="43"/>
                      <a:pt x="102" y="43"/>
                    </a:cubicBezTo>
                    <a:cubicBezTo>
                      <a:pt x="91" y="43"/>
                      <a:pt x="28" y="41"/>
                      <a:pt x="17" y="42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6" name="Freeform 919">
                <a:extLst>
                  <a:ext uri="{FF2B5EF4-FFF2-40B4-BE49-F238E27FC236}">
                    <a16:creationId xmlns:a16="http://schemas.microsoft.com/office/drawing/2014/main" id="{62FD8673-1FC1-7FD0-6BBD-13C9E1A2AF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7" y="1399"/>
                <a:ext cx="415" cy="109"/>
              </a:xfrm>
              <a:custGeom>
                <a:avLst/>
                <a:gdLst>
                  <a:gd name="T0" fmla="*/ 95 w 262"/>
                  <a:gd name="T1" fmla="*/ 190 h 69"/>
                  <a:gd name="T2" fmla="*/ 347 w 262"/>
                  <a:gd name="T3" fmla="*/ 240 h 69"/>
                  <a:gd name="T4" fmla="*/ 570 w 262"/>
                  <a:gd name="T5" fmla="*/ 264 h 69"/>
                  <a:gd name="T6" fmla="*/ 808 w 262"/>
                  <a:gd name="T7" fmla="*/ 245 h 69"/>
                  <a:gd name="T8" fmla="*/ 885 w 262"/>
                  <a:gd name="T9" fmla="*/ 193 h 69"/>
                  <a:gd name="T10" fmla="*/ 938 w 262"/>
                  <a:gd name="T11" fmla="*/ 115 h 69"/>
                  <a:gd name="T12" fmla="*/ 1017 w 262"/>
                  <a:gd name="T13" fmla="*/ 55 h 69"/>
                  <a:gd name="T14" fmla="*/ 941 w 262"/>
                  <a:gd name="T15" fmla="*/ 0 h 69"/>
                  <a:gd name="T16" fmla="*/ 830 w 262"/>
                  <a:gd name="T17" fmla="*/ 107 h 69"/>
                  <a:gd name="T18" fmla="*/ 756 w 262"/>
                  <a:gd name="T19" fmla="*/ 155 h 69"/>
                  <a:gd name="T20" fmla="*/ 661 w 262"/>
                  <a:gd name="T21" fmla="*/ 128 h 69"/>
                  <a:gd name="T22" fmla="*/ 524 w 262"/>
                  <a:gd name="T23" fmla="*/ 164 h 69"/>
                  <a:gd name="T24" fmla="*/ 516 w 262"/>
                  <a:gd name="T25" fmla="*/ 216 h 69"/>
                  <a:gd name="T26" fmla="*/ 366 w 262"/>
                  <a:gd name="T27" fmla="*/ 205 h 69"/>
                  <a:gd name="T28" fmla="*/ 0 w 262"/>
                  <a:gd name="T29" fmla="*/ 190 h 6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62" h="69">
                    <a:moveTo>
                      <a:pt x="24" y="48"/>
                    </a:moveTo>
                    <a:cubicBezTo>
                      <a:pt x="43" y="55"/>
                      <a:pt x="66" y="57"/>
                      <a:pt x="87" y="61"/>
                    </a:cubicBezTo>
                    <a:cubicBezTo>
                      <a:pt x="106" y="64"/>
                      <a:pt x="124" y="66"/>
                      <a:pt x="143" y="67"/>
                    </a:cubicBezTo>
                    <a:cubicBezTo>
                      <a:pt x="162" y="68"/>
                      <a:pt x="184" y="69"/>
                      <a:pt x="203" y="62"/>
                    </a:cubicBezTo>
                    <a:cubicBezTo>
                      <a:pt x="210" y="59"/>
                      <a:pt x="217" y="55"/>
                      <a:pt x="223" y="49"/>
                    </a:cubicBezTo>
                    <a:cubicBezTo>
                      <a:pt x="228" y="43"/>
                      <a:pt x="231" y="35"/>
                      <a:pt x="236" y="29"/>
                    </a:cubicBezTo>
                    <a:cubicBezTo>
                      <a:pt x="242" y="23"/>
                      <a:pt x="252" y="22"/>
                      <a:pt x="256" y="14"/>
                    </a:cubicBezTo>
                    <a:cubicBezTo>
                      <a:pt x="262" y="4"/>
                      <a:pt x="247" y="0"/>
                      <a:pt x="237" y="0"/>
                    </a:cubicBezTo>
                    <a:cubicBezTo>
                      <a:pt x="237" y="16"/>
                      <a:pt x="216" y="16"/>
                      <a:pt x="209" y="27"/>
                    </a:cubicBezTo>
                    <a:cubicBezTo>
                      <a:pt x="203" y="36"/>
                      <a:pt x="203" y="41"/>
                      <a:pt x="190" y="39"/>
                    </a:cubicBezTo>
                    <a:cubicBezTo>
                      <a:pt x="182" y="38"/>
                      <a:pt x="174" y="34"/>
                      <a:pt x="166" y="32"/>
                    </a:cubicBezTo>
                    <a:cubicBezTo>
                      <a:pt x="161" y="47"/>
                      <a:pt x="144" y="45"/>
                      <a:pt x="132" y="42"/>
                    </a:cubicBezTo>
                    <a:cubicBezTo>
                      <a:pt x="130" y="48"/>
                      <a:pt x="138" y="49"/>
                      <a:pt x="130" y="55"/>
                    </a:cubicBezTo>
                    <a:cubicBezTo>
                      <a:pt x="121" y="60"/>
                      <a:pt x="100" y="54"/>
                      <a:pt x="92" y="52"/>
                    </a:cubicBezTo>
                    <a:cubicBezTo>
                      <a:pt x="60" y="43"/>
                      <a:pt x="33" y="41"/>
                      <a:pt x="0" y="48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7" name="Freeform 920">
                <a:extLst>
                  <a:ext uri="{FF2B5EF4-FFF2-40B4-BE49-F238E27FC236}">
                    <a16:creationId xmlns:a16="http://schemas.microsoft.com/office/drawing/2014/main" id="{7A6C50CC-0C18-E5DF-99D6-68CA9EEC2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1416"/>
                <a:ext cx="98" cy="25"/>
              </a:xfrm>
              <a:custGeom>
                <a:avLst/>
                <a:gdLst>
                  <a:gd name="T0" fmla="*/ 0 w 62"/>
                  <a:gd name="T1" fmla="*/ 42 h 16"/>
                  <a:gd name="T2" fmla="*/ 245 w 62"/>
                  <a:gd name="T3" fmla="*/ 0 h 1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2" h="16">
                    <a:moveTo>
                      <a:pt x="0" y="11"/>
                    </a:moveTo>
                    <a:cubicBezTo>
                      <a:pt x="16" y="16"/>
                      <a:pt x="51" y="11"/>
                      <a:pt x="6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8" name="Oval 921">
                <a:extLst>
                  <a:ext uri="{FF2B5EF4-FFF2-40B4-BE49-F238E27FC236}">
                    <a16:creationId xmlns:a16="http://schemas.microsoft.com/office/drawing/2014/main" id="{5021E5EF-9E43-58BA-7BD9-B175BB495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3" y="1435"/>
                <a:ext cx="82" cy="44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09" name="Oval 922">
                <a:extLst>
                  <a:ext uri="{FF2B5EF4-FFF2-40B4-BE49-F238E27FC236}">
                    <a16:creationId xmlns:a16="http://schemas.microsoft.com/office/drawing/2014/main" id="{7F4DE02D-9FBA-A37B-1064-0D9A3A17C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4" y="1424"/>
                <a:ext cx="80" cy="4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0" name="Oval 923">
                <a:extLst>
                  <a:ext uri="{FF2B5EF4-FFF2-40B4-BE49-F238E27FC236}">
                    <a16:creationId xmlns:a16="http://schemas.microsoft.com/office/drawing/2014/main" id="{E08F4BBE-7831-BC72-47B5-238798A1C2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8" y="1430"/>
                <a:ext cx="83" cy="44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1" name="Freeform 924">
                <a:extLst>
                  <a:ext uri="{FF2B5EF4-FFF2-40B4-BE49-F238E27FC236}">
                    <a16:creationId xmlns:a16="http://schemas.microsoft.com/office/drawing/2014/main" id="{BFCDB2F6-C3C9-CD15-BD49-29CF57777B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1" y="1441"/>
                <a:ext cx="63" cy="30"/>
              </a:xfrm>
              <a:custGeom>
                <a:avLst/>
                <a:gdLst>
                  <a:gd name="T0" fmla="*/ 0 w 40"/>
                  <a:gd name="T1" fmla="*/ 43 h 19"/>
                  <a:gd name="T2" fmla="*/ 0 w 40"/>
                  <a:gd name="T3" fmla="*/ 55 h 19"/>
                  <a:gd name="T4" fmla="*/ 69 w 40"/>
                  <a:gd name="T5" fmla="*/ 74 h 19"/>
                  <a:gd name="T6" fmla="*/ 156 w 40"/>
                  <a:gd name="T7" fmla="*/ 33 h 19"/>
                  <a:gd name="T8" fmla="*/ 151 w 40"/>
                  <a:gd name="T9" fmla="*/ 21 h 19"/>
                  <a:gd name="T10" fmla="*/ 82 w 40"/>
                  <a:gd name="T11" fmla="*/ 0 h 19"/>
                  <a:gd name="T12" fmla="*/ 0 w 40"/>
                  <a:gd name="T13" fmla="*/ 43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19">
                    <a:moveTo>
                      <a:pt x="0" y="11"/>
                    </a:moveTo>
                    <a:cubicBezTo>
                      <a:pt x="0" y="12"/>
                      <a:pt x="0" y="13"/>
                      <a:pt x="0" y="14"/>
                    </a:cubicBezTo>
                    <a:cubicBezTo>
                      <a:pt x="4" y="17"/>
                      <a:pt x="11" y="19"/>
                      <a:pt x="18" y="19"/>
                    </a:cubicBezTo>
                    <a:cubicBezTo>
                      <a:pt x="30" y="19"/>
                      <a:pt x="40" y="14"/>
                      <a:pt x="40" y="8"/>
                    </a:cubicBezTo>
                    <a:cubicBezTo>
                      <a:pt x="40" y="7"/>
                      <a:pt x="39" y="6"/>
                      <a:pt x="39" y="5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9" y="0"/>
                      <a:pt x="0" y="5"/>
                      <a:pt x="0" y="11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2" name="Oval 925">
                <a:extLst>
                  <a:ext uri="{FF2B5EF4-FFF2-40B4-BE49-F238E27FC236}">
                    <a16:creationId xmlns:a16="http://schemas.microsoft.com/office/drawing/2014/main" id="{84BA122E-7657-4787-0349-BFC8645DD7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144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3" name="Oval 926">
                <a:extLst>
                  <a:ext uri="{FF2B5EF4-FFF2-40B4-BE49-F238E27FC236}">
                    <a16:creationId xmlns:a16="http://schemas.microsoft.com/office/drawing/2014/main" id="{FBB90FE5-EEC6-025A-E84F-C55EAB030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3" y="1440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4" name="Freeform 927">
                <a:extLst>
                  <a:ext uri="{FF2B5EF4-FFF2-40B4-BE49-F238E27FC236}">
                    <a16:creationId xmlns:a16="http://schemas.microsoft.com/office/drawing/2014/main" id="{5EB4A223-EAF7-8787-261C-B7908F8B8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" y="1455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5" y="11"/>
                      <a:pt x="10" y="12"/>
                      <a:pt x="0" y="9"/>
                    </a:cubicBezTo>
                    <a:cubicBezTo>
                      <a:pt x="8" y="9"/>
                      <a:pt x="22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5" name="Freeform 928">
                <a:extLst>
                  <a:ext uri="{FF2B5EF4-FFF2-40B4-BE49-F238E27FC236}">
                    <a16:creationId xmlns:a16="http://schemas.microsoft.com/office/drawing/2014/main" id="{2105A7A1-319C-6661-D21F-3A27FC5CBE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" y="1359"/>
                <a:ext cx="626" cy="164"/>
              </a:xfrm>
              <a:custGeom>
                <a:avLst/>
                <a:gdLst>
                  <a:gd name="T0" fmla="*/ 8 w 395"/>
                  <a:gd name="T1" fmla="*/ 203 h 104"/>
                  <a:gd name="T2" fmla="*/ 334 w 395"/>
                  <a:gd name="T3" fmla="*/ 306 h 104"/>
                  <a:gd name="T4" fmla="*/ 1109 w 395"/>
                  <a:gd name="T5" fmla="*/ 401 h 104"/>
                  <a:gd name="T6" fmla="*/ 1376 w 395"/>
                  <a:gd name="T7" fmla="*/ 251 h 104"/>
                  <a:gd name="T8" fmla="*/ 1520 w 395"/>
                  <a:gd name="T9" fmla="*/ 144 h 104"/>
                  <a:gd name="T10" fmla="*/ 1414 w 395"/>
                  <a:gd name="T11" fmla="*/ 69 h 104"/>
                  <a:gd name="T12" fmla="*/ 1035 w 395"/>
                  <a:gd name="T13" fmla="*/ 43 h 104"/>
                  <a:gd name="T14" fmla="*/ 613 w 395"/>
                  <a:gd name="T15" fmla="*/ 121 h 104"/>
                  <a:gd name="T16" fmla="*/ 149 w 395"/>
                  <a:gd name="T17" fmla="*/ 169 h 104"/>
                  <a:gd name="T18" fmla="*/ 8 w 395"/>
                  <a:gd name="T19" fmla="*/ 203 h 10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95" h="104">
                    <a:moveTo>
                      <a:pt x="2" y="52"/>
                    </a:moveTo>
                    <a:cubicBezTo>
                      <a:pt x="1" y="78"/>
                      <a:pt x="35" y="73"/>
                      <a:pt x="84" y="78"/>
                    </a:cubicBezTo>
                    <a:cubicBezTo>
                      <a:pt x="133" y="82"/>
                      <a:pt x="237" y="104"/>
                      <a:pt x="279" y="102"/>
                    </a:cubicBezTo>
                    <a:cubicBezTo>
                      <a:pt x="321" y="100"/>
                      <a:pt x="329" y="84"/>
                      <a:pt x="346" y="64"/>
                    </a:cubicBezTo>
                    <a:cubicBezTo>
                      <a:pt x="363" y="43"/>
                      <a:pt x="370" y="46"/>
                      <a:pt x="382" y="37"/>
                    </a:cubicBezTo>
                    <a:cubicBezTo>
                      <a:pt x="395" y="28"/>
                      <a:pt x="377" y="26"/>
                      <a:pt x="355" y="18"/>
                    </a:cubicBezTo>
                    <a:cubicBezTo>
                      <a:pt x="332" y="10"/>
                      <a:pt x="294" y="0"/>
                      <a:pt x="260" y="11"/>
                    </a:cubicBezTo>
                    <a:cubicBezTo>
                      <a:pt x="226" y="22"/>
                      <a:pt x="200" y="24"/>
                      <a:pt x="154" y="31"/>
                    </a:cubicBezTo>
                    <a:cubicBezTo>
                      <a:pt x="109" y="39"/>
                      <a:pt x="59" y="44"/>
                      <a:pt x="37" y="43"/>
                    </a:cubicBezTo>
                    <a:cubicBezTo>
                      <a:pt x="14" y="42"/>
                      <a:pt x="0" y="44"/>
                      <a:pt x="2" y="5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6" name="Freeform 929">
                <a:extLst>
                  <a:ext uri="{FF2B5EF4-FFF2-40B4-BE49-F238E27FC236}">
                    <a16:creationId xmlns:a16="http://schemas.microsoft.com/office/drawing/2014/main" id="{6203D39D-F0A1-22CF-FB51-5D571867D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1244"/>
                <a:ext cx="637" cy="162"/>
              </a:xfrm>
              <a:custGeom>
                <a:avLst/>
                <a:gdLst>
                  <a:gd name="T0" fmla="*/ 8 w 402"/>
                  <a:gd name="T1" fmla="*/ 225 h 103"/>
                  <a:gd name="T2" fmla="*/ 158 w 402"/>
                  <a:gd name="T3" fmla="*/ 293 h 103"/>
                  <a:gd name="T4" fmla="*/ 626 w 402"/>
                  <a:gd name="T5" fmla="*/ 362 h 103"/>
                  <a:gd name="T6" fmla="*/ 1122 w 402"/>
                  <a:gd name="T7" fmla="*/ 366 h 103"/>
                  <a:gd name="T8" fmla="*/ 1442 w 402"/>
                  <a:gd name="T9" fmla="*/ 286 h 103"/>
                  <a:gd name="T10" fmla="*/ 1585 w 402"/>
                  <a:gd name="T11" fmla="*/ 237 h 103"/>
                  <a:gd name="T12" fmla="*/ 1490 w 402"/>
                  <a:gd name="T13" fmla="*/ 203 h 103"/>
                  <a:gd name="T14" fmla="*/ 1090 w 402"/>
                  <a:gd name="T15" fmla="*/ 94 h 103"/>
                  <a:gd name="T16" fmla="*/ 666 w 402"/>
                  <a:gd name="T17" fmla="*/ 27 h 103"/>
                  <a:gd name="T18" fmla="*/ 299 w 402"/>
                  <a:gd name="T19" fmla="*/ 168 h 103"/>
                  <a:gd name="T20" fmla="*/ 8 w 402"/>
                  <a:gd name="T21" fmla="*/ 225 h 10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02" h="103">
                    <a:moveTo>
                      <a:pt x="2" y="58"/>
                    </a:moveTo>
                    <a:cubicBezTo>
                      <a:pt x="0" y="70"/>
                      <a:pt x="11" y="71"/>
                      <a:pt x="40" y="75"/>
                    </a:cubicBezTo>
                    <a:cubicBezTo>
                      <a:pt x="70" y="78"/>
                      <a:pt x="101" y="91"/>
                      <a:pt x="157" y="93"/>
                    </a:cubicBezTo>
                    <a:cubicBezTo>
                      <a:pt x="214" y="95"/>
                      <a:pt x="235" y="103"/>
                      <a:pt x="282" y="94"/>
                    </a:cubicBezTo>
                    <a:cubicBezTo>
                      <a:pt x="330" y="85"/>
                      <a:pt x="340" y="81"/>
                      <a:pt x="362" y="74"/>
                    </a:cubicBezTo>
                    <a:cubicBezTo>
                      <a:pt x="384" y="67"/>
                      <a:pt x="393" y="64"/>
                      <a:pt x="398" y="61"/>
                    </a:cubicBezTo>
                    <a:cubicBezTo>
                      <a:pt x="402" y="57"/>
                      <a:pt x="390" y="55"/>
                      <a:pt x="374" y="52"/>
                    </a:cubicBezTo>
                    <a:cubicBezTo>
                      <a:pt x="358" y="48"/>
                      <a:pt x="306" y="31"/>
                      <a:pt x="274" y="24"/>
                    </a:cubicBezTo>
                    <a:cubicBezTo>
                      <a:pt x="243" y="17"/>
                      <a:pt x="203" y="0"/>
                      <a:pt x="167" y="7"/>
                    </a:cubicBezTo>
                    <a:cubicBezTo>
                      <a:pt x="131" y="14"/>
                      <a:pt x="109" y="32"/>
                      <a:pt x="75" y="43"/>
                    </a:cubicBezTo>
                    <a:cubicBezTo>
                      <a:pt x="41" y="53"/>
                      <a:pt x="5" y="49"/>
                      <a:pt x="2" y="58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7" name="Freeform 930">
                <a:extLst>
                  <a:ext uri="{FF2B5EF4-FFF2-40B4-BE49-F238E27FC236}">
                    <a16:creationId xmlns:a16="http://schemas.microsoft.com/office/drawing/2014/main" id="{A91CCE35-FCC7-9004-8D69-86D8084631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0" y="1217"/>
                <a:ext cx="298" cy="142"/>
              </a:xfrm>
              <a:custGeom>
                <a:avLst/>
                <a:gdLst>
                  <a:gd name="T0" fmla="*/ 0 w 188"/>
                  <a:gd name="T1" fmla="*/ 298 h 90"/>
                  <a:gd name="T2" fmla="*/ 748 w 188"/>
                  <a:gd name="T3" fmla="*/ 172 h 90"/>
                  <a:gd name="T4" fmla="*/ 506 w 188"/>
                  <a:gd name="T5" fmla="*/ 164 h 90"/>
                  <a:gd name="T6" fmla="*/ 382 w 188"/>
                  <a:gd name="T7" fmla="*/ 292 h 90"/>
                  <a:gd name="T8" fmla="*/ 55 w 188"/>
                  <a:gd name="T9" fmla="*/ 306 h 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88" h="90">
                    <a:moveTo>
                      <a:pt x="0" y="76"/>
                    </a:moveTo>
                    <a:cubicBezTo>
                      <a:pt x="70" y="78"/>
                      <a:pt x="118" y="0"/>
                      <a:pt x="188" y="44"/>
                    </a:cubicBezTo>
                    <a:cubicBezTo>
                      <a:pt x="173" y="32"/>
                      <a:pt x="144" y="34"/>
                      <a:pt x="127" y="42"/>
                    </a:cubicBezTo>
                    <a:cubicBezTo>
                      <a:pt x="112" y="50"/>
                      <a:pt x="108" y="64"/>
                      <a:pt x="96" y="74"/>
                    </a:cubicBezTo>
                    <a:cubicBezTo>
                      <a:pt x="76" y="90"/>
                      <a:pt x="36" y="79"/>
                      <a:pt x="14" y="78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8" name="Freeform 931">
                <a:extLst>
                  <a:ext uri="{FF2B5EF4-FFF2-40B4-BE49-F238E27FC236}">
                    <a16:creationId xmlns:a16="http://schemas.microsoft.com/office/drawing/2014/main" id="{0BBB4F90-4EAA-FBB2-6CCB-2F489F79DC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5" y="1313"/>
                <a:ext cx="402" cy="70"/>
              </a:xfrm>
              <a:custGeom>
                <a:avLst/>
                <a:gdLst>
                  <a:gd name="T0" fmla="*/ 0 w 254"/>
                  <a:gd name="T1" fmla="*/ 145 h 44"/>
                  <a:gd name="T2" fmla="*/ 318 w 254"/>
                  <a:gd name="T3" fmla="*/ 164 h 44"/>
                  <a:gd name="T4" fmla="*/ 639 w 254"/>
                  <a:gd name="T5" fmla="*/ 164 h 44"/>
                  <a:gd name="T6" fmla="*/ 937 w 254"/>
                  <a:gd name="T7" fmla="*/ 103 h 44"/>
                  <a:gd name="T8" fmla="*/ 984 w 254"/>
                  <a:gd name="T9" fmla="*/ 64 h 44"/>
                  <a:gd name="T10" fmla="*/ 872 w 254"/>
                  <a:gd name="T11" fmla="*/ 25 h 44"/>
                  <a:gd name="T12" fmla="*/ 782 w 254"/>
                  <a:gd name="T13" fmla="*/ 84 h 44"/>
                  <a:gd name="T14" fmla="*/ 551 w 254"/>
                  <a:gd name="T15" fmla="*/ 73 h 44"/>
                  <a:gd name="T16" fmla="*/ 386 w 254"/>
                  <a:gd name="T17" fmla="*/ 5 h 44"/>
                  <a:gd name="T18" fmla="*/ 293 w 254"/>
                  <a:gd name="T19" fmla="*/ 21 h 44"/>
                  <a:gd name="T20" fmla="*/ 253 w 254"/>
                  <a:gd name="T21" fmla="*/ 53 h 44"/>
                  <a:gd name="T22" fmla="*/ 261 w 254"/>
                  <a:gd name="T23" fmla="*/ 84 h 44"/>
                  <a:gd name="T24" fmla="*/ 231 w 254"/>
                  <a:gd name="T25" fmla="*/ 108 h 44"/>
                  <a:gd name="T26" fmla="*/ 8 w 254"/>
                  <a:gd name="T27" fmla="*/ 137 h 4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54" h="44">
                    <a:moveTo>
                      <a:pt x="0" y="36"/>
                    </a:moveTo>
                    <a:cubicBezTo>
                      <a:pt x="27" y="39"/>
                      <a:pt x="53" y="40"/>
                      <a:pt x="80" y="41"/>
                    </a:cubicBezTo>
                    <a:cubicBezTo>
                      <a:pt x="107" y="42"/>
                      <a:pt x="134" y="44"/>
                      <a:pt x="161" y="41"/>
                    </a:cubicBezTo>
                    <a:cubicBezTo>
                      <a:pt x="187" y="39"/>
                      <a:pt x="211" y="33"/>
                      <a:pt x="236" y="26"/>
                    </a:cubicBezTo>
                    <a:cubicBezTo>
                      <a:pt x="242" y="24"/>
                      <a:pt x="254" y="23"/>
                      <a:pt x="248" y="16"/>
                    </a:cubicBezTo>
                    <a:cubicBezTo>
                      <a:pt x="244" y="10"/>
                      <a:pt x="227" y="8"/>
                      <a:pt x="220" y="6"/>
                    </a:cubicBezTo>
                    <a:cubicBezTo>
                      <a:pt x="220" y="15"/>
                      <a:pt x="204" y="19"/>
                      <a:pt x="197" y="21"/>
                    </a:cubicBezTo>
                    <a:cubicBezTo>
                      <a:pt x="178" y="26"/>
                      <a:pt x="158" y="25"/>
                      <a:pt x="139" y="18"/>
                    </a:cubicBezTo>
                    <a:cubicBezTo>
                      <a:pt x="125" y="13"/>
                      <a:pt x="111" y="3"/>
                      <a:pt x="97" y="1"/>
                    </a:cubicBezTo>
                    <a:cubicBezTo>
                      <a:pt x="89" y="0"/>
                      <a:pt x="82" y="3"/>
                      <a:pt x="74" y="5"/>
                    </a:cubicBezTo>
                    <a:cubicBezTo>
                      <a:pt x="65" y="7"/>
                      <a:pt x="65" y="5"/>
                      <a:pt x="64" y="13"/>
                    </a:cubicBezTo>
                    <a:cubicBezTo>
                      <a:pt x="64" y="16"/>
                      <a:pt x="67" y="18"/>
                      <a:pt x="66" y="21"/>
                    </a:cubicBezTo>
                    <a:cubicBezTo>
                      <a:pt x="65" y="25"/>
                      <a:pt x="61" y="26"/>
                      <a:pt x="58" y="27"/>
                    </a:cubicBezTo>
                    <a:cubicBezTo>
                      <a:pt x="43" y="35"/>
                      <a:pt x="19" y="37"/>
                      <a:pt x="2" y="34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19" name="Freeform 932">
                <a:extLst>
                  <a:ext uri="{FF2B5EF4-FFF2-40B4-BE49-F238E27FC236}">
                    <a16:creationId xmlns:a16="http://schemas.microsoft.com/office/drawing/2014/main" id="{1A2FC7AA-648A-3912-83AC-C30D0CC9E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1294"/>
                <a:ext cx="72" cy="41"/>
              </a:xfrm>
              <a:custGeom>
                <a:avLst/>
                <a:gdLst>
                  <a:gd name="T0" fmla="*/ 0 w 45"/>
                  <a:gd name="T1" fmla="*/ 82 h 26"/>
                  <a:gd name="T2" fmla="*/ 184 w 45"/>
                  <a:gd name="T3" fmla="*/ 0 h 26"/>
                  <a:gd name="T4" fmla="*/ 46 w 45"/>
                  <a:gd name="T5" fmla="*/ 55 h 2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0" y="21"/>
                    </a:moveTo>
                    <a:cubicBezTo>
                      <a:pt x="16" y="26"/>
                      <a:pt x="35" y="10"/>
                      <a:pt x="45" y="0"/>
                    </a:cubicBezTo>
                    <a:cubicBezTo>
                      <a:pt x="35" y="6"/>
                      <a:pt x="22" y="9"/>
                      <a:pt x="11" y="1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0" name="Oval 933">
                <a:extLst>
                  <a:ext uri="{FF2B5EF4-FFF2-40B4-BE49-F238E27FC236}">
                    <a16:creationId xmlns:a16="http://schemas.microsoft.com/office/drawing/2014/main" id="{C2281DA3-CE63-0CF5-BE86-264583E50F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" y="1307"/>
                <a:ext cx="83" cy="4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1" name="Oval 934">
                <a:extLst>
                  <a:ext uri="{FF2B5EF4-FFF2-40B4-BE49-F238E27FC236}">
                    <a16:creationId xmlns:a16="http://schemas.microsoft.com/office/drawing/2014/main" id="{B10C1415-40B6-6B45-5C9A-CE30C1D7A6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0" y="1297"/>
                <a:ext cx="82" cy="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2" name="Oval 935">
                <a:extLst>
                  <a:ext uri="{FF2B5EF4-FFF2-40B4-BE49-F238E27FC236}">
                    <a16:creationId xmlns:a16="http://schemas.microsoft.com/office/drawing/2014/main" id="{F7E5AB72-565B-31E8-8F56-65D97CC89B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5" y="1302"/>
                <a:ext cx="82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3" name="Freeform 936">
                <a:extLst>
                  <a:ext uri="{FF2B5EF4-FFF2-40B4-BE49-F238E27FC236}">
                    <a16:creationId xmlns:a16="http://schemas.microsoft.com/office/drawing/2014/main" id="{77C538D0-E3E3-4D86-56E9-4F00A356C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7" y="1313"/>
                <a:ext cx="64" cy="32"/>
              </a:xfrm>
              <a:custGeom>
                <a:avLst/>
                <a:gdLst>
                  <a:gd name="T0" fmla="*/ 0 w 40"/>
                  <a:gd name="T1" fmla="*/ 48 h 20"/>
                  <a:gd name="T2" fmla="*/ 5 w 40"/>
                  <a:gd name="T3" fmla="*/ 61 h 20"/>
                  <a:gd name="T4" fmla="*/ 74 w 40"/>
                  <a:gd name="T5" fmla="*/ 82 h 20"/>
                  <a:gd name="T6" fmla="*/ 163 w 40"/>
                  <a:gd name="T7" fmla="*/ 34 h 20"/>
                  <a:gd name="T8" fmla="*/ 158 w 40"/>
                  <a:gd name="T9" fmla="*/ 21 h 20"/>
                  <a:gd name="T10" fmla="*/ 86 w 40"/>
                  <a:gd name="T11" fmla="*/ 0 h 20"/>
                  <a:gd name="T12" fmla="*/ 0 w 40"/>
                  <a:gd name="T13" fmla="*/ 4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0">
                    <a:moveTo>
                      <a:pt x="0" y="12"/>
                    </a:moveTo>
                    <a:cubicBezTo>
                      <a:pt x="0" y="13"/>
                      <a:pt x="0" y="14"/>
                      <a:pt x="1" y="15"/>
                    </a:cubicBezTo>
                    <a:cubicBezTo>
                      <a:pt x="4" y="18"/>
                      <a:pt x="11" y="20"/>
                      <a:pt x="18" y="20"/>
                    </a:cubicBezTo>
                    <a:cubicBezTo>
                      <a:pt x="30" y="20"/>
                      <a:pt x="40" y="15"/>
                      <a:pt x="40" y="8"/>
                    </a:cubicBezTo>
                    <a:cubicBezTo>
                      <a:pt x="40" y="7"/>
                      <a:pt x="40" y="6"/>
                      <a:pt x="39" y="5"/>
                    </a:cubicBezTo>
                    <a:cubicBezTo>
                      <a:pt x="35" y="2"/>
                      <a:pt x="29" y="0"/>
                      <a:pt x="21" y="0"/>
                    </a:cubicBezTo>
                    <a:cubicBezTo>
                      <a:pt x="10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4" name="Oval 937">
                <a:extLst>
                  <a:ext uri="{FF2B5EF4-FFF2-40B4-BE49-F238E27FC236}">
                    <a16:creationId xmlns:a16="http://schemas.microsoft.com/office/drawing/2014/main" id="{0FA9D204-7E22-2C6B-4766-5A4B2DB5E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7" y="1313"/>
                <a:ext cx="9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5" name="Oval 938">
                <a:extLst>
                  <a:ext uri="{FF2B5EF4-FFF2-40B4-BE49-F238E27FC236}">
                    <a16:creationId xmlns:a16="http://schemas.microsoft.com/office/drawing/2014/main" id="{11382F3B-5177-17B3-9FC9-C96B08E9A0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0" y="1312"/>
                <a:ext cx="7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6" name="Freeform 939">
                <a:extLst>
                  <a:ext uri="{FF2B5EF4-FFF2-40B4-BE49-F238E27FC236}">
                    <a16:creationId xmlns:a16="http://schemas.microsoft.com/office/drawing/2014/main" id="{4E2567BC-E5F9-5E8A-3599-801A0BF8C2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5" y="1327"/>
                <a:ext cx="46" cy="21"/>
              </a:xfrm>
              <a:custGeom>
                <a:avLst/>
                <a:gdLst>
                  <a:gd name="T0" fmla="*/ 116 w 29"/>
                  <a:gd name="T1" fmla="*/ 0 h 13"/>
                  <a:gd name="T2" fmla="*/ 0 w 29"/>
                  <a:gd name="T3" fmla="*/ 42 h 13"/>
                  <a:gd name="T4" fmla="*/ 116 w 29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cubicBezTo>
                      <a:pt x="24" y="11"/>
                      <a:pt x="10" y="13"/>
                      <a:pt x="0" y="10"/>
                    </a:cubicBezTo>
                    <a:cubicBezTo>
                      <a:pt x="7" y="9"/>
                      <a:pt x="21" y="8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7" name="Freeform 940">
                <a:extLst>
                  <a:ext uri="{FF2B5EF4-FFF2-40B4-BE49-F238E27FC236}">
                    <a16:creationId xmlns:a16="http://schemas.microsoft.com/office/drawing/2014/main" id="{B5ECEF19-5299-B9AF-E93A-0E829D7175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1244"/>
                <a:ext cx="637" cy="162"/>
              </a:xfrm>
              <a:custGeom>
                <a:avLst/>
                <a:gdLst>
                  <a:gd name="T0" fmla="*/ 8 w 402"/>
                  <a:gd name="T1" fmla="*/ 225 h 103"/>
                  <a:gd name="T2" fmla="*/ 158 w 402"/>
                  <a:gd name="T3" fmla="*/ 293 h 103"/>
                  <a:gd name="T4" fmla="*/ 626 w 402"/>
                  <a:gd name="T5" fmla="*/ 362 h 103"/>
                  <a:gd name="T6" fmla="*/ 1122 w 402"/>
                  <a:gd name="T7" fmla="*/ 366 h 103"/>
                  <a:gd name="T8" fmla="*/ 1442 w 402"/>
                  <a:gd name="T9" fmla="*/ 286 h 103"/>
                  <a:gd name="T10" fmla="*/ 1585 w 402"/>
                  <a:gd name="T11" fmla="*/ 237 h 103"/>
                  <a:gd name="T12" fmla="*/ 1490 w 402"/>
                  <a:gd name="T13" fmla="*/ 203 h 103"/>
                  <a:gd name="T14" fmla="*/ 1090 w 402"/>
                  <a:gd name="T15" fmla="*/ 94 h 103"/>
                  <a:gd name="T16" fmla="*/ 666 w 402"/>
                  <a:gd name="T17" fmla="*/ 27 h 103"/>
                  <a:gd name="T18" fmla="*/ 299 w 402"/>
                  <a:gd name="T19" fmla="*/ 168 h 103"/>
                  <a:gd name="T20" fmla="*/ 8 w 402"/>
                  <a:gd name="T21" fmla="*/ 225 h 10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402" h="103">
                    <a:moveTo>
                      <a:pt x="2" y="58"/>
                    </a:moveTo>
                    <a:cubicBezTo>
                      <a:pt x="0" y="70"/>
                      <a:pt x="11" y="71"/>
                      <a:pt x="40" y="75"/>
                    </a:cubicBezTo>
                    <a:cubicBezTo>
                      <a:pt x="70" y="78"/>
                      <a:pt x="101" y="91"/>
                      <a:pt x="157" y="93"/>
                    </a:cubicBezTo>
                    <a:cubicBezTo>
                      <a:pt x="214" y="95"/>
                      <a:pt x="235" y="103"/>
                      <a:pt x="282" y="94"/>
                    </a:cubicBezTo>
                    <a:cubicBezTo>
                      <a:pt x="330" y="85"/>
                      <a:pt x="340" y="81"/>
                      <a:pt x="362" y="74"/>
                    </a:cubicBezTo>
                    <a:cubicBezTo>
                      <a:pt x="384" y="67"/>
                      <a:pt x="393" y="64"/>
                      <a:pt x="398" y="61"/>
                    </a:cubicBezTo>
                    <a:cubicBezTo>
                      <a:pt x="402" y="57"/>
                      <a:pt x="390" y="55"/>
                      <a:pt x="374" y="52"/>
                    </a:cubicBezTo>
                    <a:cubicBezTo>
                      <a:pt x="358" y="48"/>
                      <a:pt x="306" y="31"/>
                      <a:pt x="274" y="24"/>
                    </a:cubicBezTo>
                    <a:cubicBezTo>
                      <a:pt x="243" y="17"/>
                      <a:pt x="203" y="0"/>
                      <a:pt x="167" y="7"/>
                    </a:cubicBezTo>
                    <a:cubicBezTo>
                      <a:pt x="131" y="14"/>
                      <a:pt x="109" y="32"/>
                      <a:pt x="75" y="43"/>
                    </a:cubicBezTo>
                    <a:cubicBezTo>
                      <a:pt x="41" y="53"/>
                      <a:pt x="5" y="49"/>
                      <a:pt x="2" y="5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8" name="Freeform 941">
                <a:extLst>
                  <a:ext uri="{FF2B5EF4-FFF2-40B4-BE49-F238E27FC236}">
                    <a16:creationId xmlns:a16="http://schemas.microsoft.com/office/drawing/2014/main" id="{D0A73E96-8E30-17D9-1387-1C21FF182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" y="1361"/>
                <a:ext cx="607" cy="154"/>
              </a:xfrm>
              <a:custGeom>
                <a:avLst/>
                <a:gdLst>
                  <a:gd name="T0" fmla="*/ 5 w 383"/>
                  <a:gd name="T1" fmla="*/ 233 h 98"/>
                  <a:gd name="T2" fmla="*/ 223 w 383"/>
                  <a:gd name="T3" fmla="*/ 250 h 98"/>
                  <a:gd name="T4" fmla="*/ 761 w 383"/>
                  <a:gd name="T5" fmla="*/ 303 h 98"/>
                  <a:gd name="T6" fmla="*/ 1349 w 383"/>
                  <a:gd name="T7" fmla="*/ 303 h 98"/>
                  <a:gd name="T8" fmla="*/ 1525 w 383"/>
                  <a:gd name="T9" fmla="*/ 178 h 98"/>
                  <a:gd name="T10" fmla="*/ 1322 w 383"/>
                  <a:gd name="T11" fmla="*/ 101 h 98"/>
                  <a:gd name="T12" fmla="*/ 899 w 383"/>
                  <a:gd name="T13" fmla="*/ 5 h 98"/>
                  <a:gd name="T14" fmla="*/ 482 w 383"/>
                  <a:gd name="T15" fmla="*/ 74 h 98"/>
                  <a:gd name="T16" fmla="*/ 5 w 383"/>
                  <a:gd name="T17" fmla="*/ 233 h 9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3" h="98">
                    <a:moveTo>
                      <a:pt x="1" y="60"/>
                    </a:moveTo>
                    <a:cubicBezTo>
                      <a:pt x="2" y="67"/>
                      <a:pt x="14" y="63"/>
                      <a:pt x="56" y="64"/>
                    </a:cubicBezTo>
                    <a:cubicBezTo>
                      <a:pt x="98" y="66"/>
                      <a:pt x="148" y="71"/>
                      <a:pt x="191" y="78"/>
                    </a:cubicBezTo>
                    <a:cubicBezTo>
                      <a:pt x="234" y="85"/>
                      <a:pt x="296" y="98"/>
                      <a:pt x="339" y="78"/>
                    </a:cubicBezTo>
                    <a:cubicBezTo>
                      <a:pt x="383" y="57"/>
                      <a:pt x="383" y="52"/>
                      <a:pt x="383" y="46"/>
                    </a:cubicBezTo>
                    <a:cubicBezTo>
                      <a:pt x="383" y="39"/>
                      <a:pt x="355" y="29"/>
                      <a:pt x="332" y="26"/>
                    </a:cubicBezTo>
                    <a:cubicBezTo>
                      <a:pt x="309" y="22"/>
                      <a:pt x="257" y="0"/>
                      <a:pt x="226" y="1"/>
                    </a:cubicBezTo>
                    <a:cubicBezTo>
                      <a:pt x="195" y="2"/>
                      <a:pt x="165" y="8"/>
                      <a:pt x="121" y="19"/>
                    </a:cubicBezTo>
                    <a:cubicBezTo>
                      <a:pt x="77" y="29"/>
                      <a:pt x="0" y="46"/>
                      <a:pt x="1" y="60"/>
                    </a:cubicBez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29" name="Freeform 942">
                <a:extLst>
                  <a:ext uri="{FF2B5EF4-FFF2-40B4-BE49-F238E27FC236}">
                    <a16:creationId xmlns:a16="http://schemas.microsoft.com/office/drawing/2014/main" id="{6B52C41F-FC4E-AB60-ABF3-35B6D86A65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" y="1369"/>
                <a:ext cx="456" cy="77"/>
              </a:xfrm>
              <a:custGeom>
                <a:avLst/>
                <a:gdLst>
                  <a:gd name="T0" fmla="*/ 0 w 288"/>
                  <a:gd name="T1" fmla="*/ 190 h 49"/>
                  <a:gd name="T2" fmla="*/ 274 w 288"/>
                  <a:gd name="T3" fmla="*/ 113 h 49"/>
                  <a:gd name="T4" fmla="*/ 485 w 288"/>
                  <a:gd name="T5" fmla="*/ 60 h 49"/>
                  <a:gd name="T6" fmla="*/ 719 w 288"/>
                  <a:gd name="T7" fmla="*/ 20 h 49"/>
                  <a:gd name="T8" fmla="*/ 1020 w 288"/>
                  <a:gd name="T9" fmla="*/ 49 h 49"/>
                  <a:gd name="T10" fmla="*/ 1143 w 288"/>
                  <a:gd name="T11" fmla="*/ 90 h 49"/>
                  <a:gd name="T12" fmla="*/ 872 w 288"/>
                  <a:gd name="T13" fmla="*/ 49 h 49"/>
                  <a:gd name="T14" fmla="*/ 599 w 288"/>
                  <a:gd name="T15" fmla="*/ 113 h 49"/>
                  <a:gd name="T16" fmla="*/ 437 w 288"/>
                  <a:gd name="T17" fmla="*/ 148 h 49"/>
                  <a:gd name="T18" fmla="*/ 291 w 288"/>
                  <a:gd name="T19" fmla="*/ 143 h 49"/>
                  <a:gd name="T20" fmla="*/ 190 w 288"/>
                  <a:gd name="T21" fmla="*/ 159 h 49"/>
                  <a:gd name="T22" fmla="*/ 138 w 288"/>
                  <a:gd name="T23" fmla="*/ 163 h 4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88" h="49">
                    <a:moveTo>
                      <a:pt x="0" y="49"/>
                    </a:moveTo>
                    <a:cubicBezTo>
                      <a:pt x="23" y="43"/>
                      <a:pt x="45" y="35"/>
                      <a:pt x="69" y="29"/>
                    </a:cubicBezTo>
                    <a:cubicBezTo>
                      <a:pt x="86" y="25"/>
                      <a:pt x="104" y="20"/>
                      <a:pt x="122" y="15"/>
                    </a:cubicBezTo>
                    <a:cubicBezTo>
                      <a:pt x="141" y="11"/>
                      <a:pt x="161" y="9"/>
                      <a:pt x="181" y="5"/>
                    </a:cubicBezTo>
                    <a:cubicBezTo>
                      <a:pt x="208" y="0"/>
                      <a:pt x="230" y="4"/>
                      <a:pt x="257" y="13"/>
                    </a:cubicBezTo>
                    <a:cubicBezTo>
                      <a:pt x="267" y="16"/>
                      <a:pt x="277" y="19"/>
                      <a:pt x="288" y="23"/>
                    </a:cubicBezTo>
                    <a:cubicBezTo>
                      <a:pt x="266" y="19"/>
                      <a:pt x="242" y="15"/>
                      <a:pt x="220" y="13"/>
                    </a:cubicBezTo>
                    <a:cubicBezTo>
                      <a:pt x="194" y="11"/>
                      <a:pt x="174" y="18"/>
                      <a:pt x="151" y="29"/>
                    </a:cubicBezTo>
                    <a:cubicBezTo>
                      <a:pt x="138" y="35"/>
                      <a:pt x="123" y="38"/>
                      <a:pt x="110" y="38"/>
                    </a:cubicBezTo>
                    <a:cubicBezTo>
                      <a:pt x="97" y="38"/>
                      <a:pt x="86" y="35"/>
                      <a:pt x="73" y="37"/>
                    </a:cubicBezTo>
                    <a:cubicBezTo>
                      <a:pt x="65" y="39"/>
                      <a:pt x="57" y="40"/>
                      <a:pt x="48" y="41"/>
                    </a:cubicBezTo>
                    <a:cubicBezTo>
                      <a:pt x="44" y="41"/>
                      <a:pt x="39" y="41"/>
                      <a:pt x="35" y="42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0" name="Freeform 943">
                <a:extLst>
                  <a:ext uri="{FF2B5EF4-FFF2-40B4-BE49-F238E27FC236}">
                    <a16:creationId xmlns:a16="http://schemas.microsoft.com/office/drawing/2014/main" id="{44606186-C14C-CE1B-9BE2-DED57477A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" y="1417"/>
                <a:ext cx="305" cy="73"/>
              </a:xfrm>
              <a:custGeom>
                <a:avLst/>
                <a:gdLst>
                  <a:gd name="T0" fmla="*/ 0 w 193"/>
                  <a:gd name="T1" fmla="*/ 124 h 46"/>
                  <a:gd name="T2" fmla="*/ 137 w 193"/>
                  <a:gd name="T3" fmla="*/ 151 h 46"/>
                  <a:gd name="T4" fmla="*/ 265 w 193"/>
                  <a:gd name="T5" fmla="*/ 168 h 46"/>
                  <a:gd name="T6" fmla="*/ 495 w 193"/>
                  <a:gd name="T7" fmla="*/ 176 h 46"/>
                  <a:gd name="T8" fmla="*/ 694 w 193"/>
                  <a:gd name="T9" fmla="*/ 108 h 46"/>
                  <a:gd name="T10" fmla="*/ 754 w 193"/>
                  <a:gd name="T11" fmla="*/ 43 h 46"/>
                  <a:gd name="T12" fmla="*/ 619 w 193"/>
                  <a:gd name="T13" fmla="*/ 0 h 46"/>
                  <a:gd name="T14" fmla="*/ 360 w 193"/>
                  <a:gd name="T15" fmla="*/ 143 h 46"/>
                  <a:gd name="T16" fmla="*/ 212 w 193"/>
                  <a:gd name="T17" fmla="*/ 141 h 46"/>
                  <a:gd name="T18" fmla="*/ 82 w 193"/>
                  <a:gd name="T19" fmla="*/ 124 h 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93" h="46">
                    <a:moveTo>
                      <a:pt x="0" y="31"/>
                    </a:moveTo>
                    <a:cubicBezTo>
                      <a:pt x="12" y="31"/>
                      <a:pt x="24" y="36"/>
                      <a:pt x="35" y="38"/>
                    </a:cubicBezTo>
                    <a:cubicBezTo>
                      <a:pt x="45" y="40"/>
                      <a:pt x="57" y="41"/>
                      <a:pt x="67" y="42"/>
                    </a:cubicBezTo>
                    <a:cubicBezTo>
                      <a:pt x="86" y="44"/>
                      <a:pt x="106" y="46"/>
                      <a:pt x="125" y="44"/>
                    </a:cubicBezTo>
                    <a:cubicBezTo>
                      <a:pt x="144" y="43"/>
                      <a:pt x="160" y="35"/>
                      <a:pt x="176" y="27"/>
                    </a:cubicBezTo>
                    <a:cubicBezTo>
                      <a:pt x="181" y="24"/>
                      <a:pt x="193" y="19"/>
                      <a:pt x="191" y="11"/>
                    </a:cubicBezTo>
                    <a:cubicBezTo>
                      <a:pt x="189" y="3"/>
                      <a:pt x="165" y="0"/>
                      <a:pt x="157" y="0"/>
                    </a:cubicBezTo>
                    <a:cubicBezTo>
                      <a:pt x="160" y="27"/>
                      <a:pt x="111" y="36"/>
                      <a:pt x="91" y="36"/>
                    </a:cubicBezTo>
                    <a:cubicBezTo>
                      <a:pt x="79" y="35"/>
                      <a:pt x="67" y="35"/>
                      <a:pt x="54" y="35"/>
                    </a:cubicBezTo>
                    <a:cubicBezTo>
                      <a:pt x="43" y="34"/>
                      <a:pt x="32" y="31"/>
                      <a:pt x="21" y="31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1" name="Freeform 944">
                <a:extLst>
                  <a:ext uri="{FF2B5EF4-FFF2-40B4-BE49-F238E27FC236}">
                    <a16:creationId xmlns:a16="http://schemas.microsoft.com/office/drawing/2014/main" id="{0A6FB179-EB67-35D9-2FBD-5773D29C50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" y="1395"/>
                <a:ext cx="95" cy="22"/>
              </a:xfrm>
              <a:custGeom>
                <a:avLst/>
                <a:gdLst>
                  <a:gd name="T0" fmla="*/ 0 w 60"/>
                  <a:gd name="T1" fmla="*/ 47 h 14"/>
                  <a:gd name="T2" fmla="*/ 108 w 60"/>
                  <a:gd name="T3" fmla="*/ 47 h 14"/>
                  <a:gd name="T4" fmla="*/ 238 w 60"/>
                  <a:gd name="T5" fmla="*/ 0 h 14"/>
                  <a:gd name="T6" fmla="*/ 25 w 60"/>
                  <a:gd name="T7" fmla="*/ 55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0" h="14">
                    <a:moveTo>
                      <a:pt x="0" y="12"/>
                    </a:moveTo>
                    <a:cubicBezTo>
                      <a:pt x="10" y="12"/>
                      <a:pt x="18" y="14"/>
                      <a:pt x="27" y="12"/>
                    </a:cubicBezTo>
                    <a:cubicBezTo>
                      <a:pt x="39" y="9"/>
                      <a:pt x="48" y="3"/>
                      <a:pt x="60" y="0"/>
                    </a:cubicBezTo>
                    <a:cubicBezTo>
                      <a:pt x="41" y="2"/>
                      <a:pt x="24" y="8"/>
                      <a:pt x="6" y="1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2" name="Oval 945">
                <a:extLst>
                  <a:ext uri="{FF2B5EF4-FFF2-40B4-BE49-F238E27FC236}">
                    <a16:creationId xmlns:a16="http://schemas.microsoft.com/office/drawing/2014/main" id="{E5264A41-148C-BFCE-A7D3-48AC4672AE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5" y="1416"/>
                <a:ext cx="82" cy="4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3" name="Oval 946">
                <a:extLst>
                  <a:ext uri="{FF2B5EF4-FFF2-40B4-BE49-F238E27FC236}">
                    <a16:creationId xmlns:a16="http://schemas.microsoft.com/office/drawing/2014/main" id="{BE2B24E3-8EB8-60CE-A7C2-DE14C88D62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1406"/>
                <a:ext cx="83" cy="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4" name="Oval 947">
                <a:extLst>
                  <a:ext uri="{FF2B5EF4-FFF2-40B4-BE49-F238E27FC236}">
                    <a16:creationId xmlns:a16="http://schemas.microsoft.com/office/drawing/2014/main" id="{8000F7DC-0FD6-CA91-0871-A9ACDAE9AC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2" y="1411"/>
                <a:ext cx="82" cy="46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5" name="Freeform 948">
                <a:extLst>
                  <a:ext uri="{FF2B5EF4-FFF2-40B4-BE49-F238E27FC236}">
                    <a16:creationId xmlns:a16="http://schemas.microsoft.com/office/drawing/2014/main" id="{6F0A7257-D0FE-6A88-FB02-EC02B9F4EB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4" y="1422"/>
                <a:ext cx="62" cy="32"/>
              </a:xfrm>
              <a:custGeom>
                <a:avLst/>
                <a:gdLst>
                  <a:gd name="T0" fmla="*/ 0 w 39"/>
                  <a:gd name="T1" fmla="*/ 48 h 20"/>
                  <a:gd name="T2" fmla="*/ 0 w 39"/>
                  <a:gd name="T3" fmla="*/ 56 h 20"/>
                  <a:gd name="T4" fmla="*/ 73 w 39"/>
                  <a:gd name="T5" fmla="*/ 82 h 20"/>
                  <a:gd name="T6" fmla="*/ 157 w 39"/>
                  <a:gd name="T7" fmla="*/ 34 h 20"/>
                  <a:gd name="T8" fmla="*/ 157 w 39"/>
                  <a:gd name="T9" fmla="*/ 21 h 20"/>
                  <a:gd name="T10" fmla="*/ 83 w 39"/>
                  <a:gd name="T11" fmla="*/ 0 h 20"/>
                  <a:gd name="T12" fmla="*/ 0 w 39"/>
                  <a:gd name="T13" fmla="*/ 4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9" h="20">
                    <a:moveTo>
                      <a:pt x="0" y="12"/>
                    </a:moveTo>
                    <a:cubicBezTo>
                      <a:pt x="0" y="13"/>
                      <a:pt x="0" y="14"/>
                      <a:pt x="0" y="14"/>
                    </a:cubicBezTo>
                    <a:cubicBezTo>
                      <a:pt x="4" y="18"/>
                      <a:pt x="11" y="20"/>
                      <a:pt x="18" y="20"/>
                    </a:cubicBezTo>
                    <a:cubicBezTo>
                      <a:pt x="30" y="20"/>
                      <a:pt x="39" y="14"/>
                      <a:pt x="39" y="8"/>
                    </a:cubicBezTo>
                    <a:cubicBezTo>
                      <a:pt x="39" y="7"/>
                      <a:pt x="39" y="6"/>
                      <a:pt x="39" y="5"/>
                    </a:cubicBezTo>
                    <a:cubicBezTo>
                      <a:pt x="35" y="2"/>
                      <a:pt x="28" y="0"/>
                      <a:pt x="21" y="0"/>
                    </a:cubicBezTo>
                    <a:cubicBezTo>
                      <a:pt x="9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6" name="Oval 949">
                <a:extLst>
                  <a:ext uri="{FF2B5EF4-FFF2-40B4-BE49-F238E27FC236}">
                    <a16:creationId xmlns:a16="http://schemas.microsoft.com/office/drawing/2014/main" id="{1A7770D8-7E22-4077-D478-EE89F4FF1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4" y="142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7" name="Oval 950">
                <a:extLst>
                  <a:ext uri="{FF2B5EF4-FFF2-40B4-BE49-F238E27FC236}">
                    <a16:creationId xmlns:a16="http://schemas.microsoft.com/office/drawing/2014/main" id="{849662F0-89FE-0321-3313-CAE7688F03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7" y="1421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8" name="Freeform 951">
                <a:extLst>
                  <a:ext uri="{FF2B5EF4-FFF2-40B4-BE49-F238E27FC236}">
                    <a16:creationId xmlns:a16="http://schemas.microsoft.com/office/drawing/2014/main" id="{A143B8FA-08AD-DE38-BD71-46F561783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0" y="1436"/>
                <a:ext cx="46" cy="21"/>
              </a:xfrm>
              <a:custGeom>
                <a:avLst/>
                <a:gdLst>
                  <a:gd name="T0" fmla="*/ 116 w 29"/>
                  <a:gd name="T1" fmla="*/ 0 h 13"/>
                  <a:gd name="T2" fmla="*/ 0 w 29"/>
                  <a:gd name="T3" fmla="*/ 42 h 13"/>
                  <a:gd name="T4" fmla="*/ 116 w 29"/>
                  <a:gd name="T5" fmla="*/ 0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cubicBezTo>
                      <a:pt x="24" y="11"/>
                      <a:pt x="10" y="13"/>
                      <a:pt x="0" y="10"/>
                    </a:cubicBezTo>
                    <a:cubicBezTo>
                      <a:pt x="7" y="9"/>
                      <a:pt x="21" y="8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9" name="Freeform 952">
                <a:extLst>
                  <a:ext uri="{FF2B5EF4-FFF2-40B4-BE49-F238E27FC236}">
                    <a16:creationId xmlns:a16="http://schemas.microsoft.com/office/drawing/2014/main" id="{33D460EB-F5CD-25A0-61E3-3D5EF6463B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" y="1361"/>
                <a:ext cx="607" cy="154"/>
              </a:xfrm>
              <a:custGeom>
                <a:avLst/>
                <a:gdLst>
                  <a:gd name="T0" fmla="*/ 5 w 383"/>
                  <a:gd name="T1" fmla="*/ 233 h 98"/>
                  <a:gd name="T2" fmla="*/ 223 w 383"/>
                  <a:gd name="T3" fmla="*/ 250 h 98"/>
                  <a:gd name="T4" fmla="*/ 761 w 383"/>
                  <a:gd name="T5" fmla="*/ 303 h 98"/>
                  <a:gd name="T6" fmla="*/ 1349 w 383"/>
                  <a:gd name="T7" fmla="*/ 303 h 98"/>
                  <a:gd name="T8" fmla="*/ 1525 w 383"/>
                  <a:gd name="T9" fmla="*/ 178 h 98"/>
                  <a:gd name="T10" fmla="*/ 1322 w 383"/>
                  <a:gd name="T11" fmla="*/ 101 h 98"/>
                  <a:gd name="T12" fmla="*/ 899 w 383"/>
                  <a:gd name="T13" fmla="*/ 5 h 98"/>
                  <a:gd name="T14" fmla="*/ 482 w 383"/>
                  <a:gd name="T15" fmla="*/ 74 h 98"/>
                  <a:gd name="T16" fmla="*/ 5 w 383"/>
                  <a:gd name="T17" fmla="*/ 233 h 9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3" h="98">
                    <a:moveTo>
                      <a:pt x="1" y="60"/>
                    </a:moveTo>
                    <a:cubicBezTo>
                      <a:pt x="2" y="67"/>
                      <a:pt x="14" y="63"/>
                      <a:pt x="56" y="64"/>
                    </a:cubicBezTo>
                    <a:cubicBezTo>
                      <a:pt x="98" y="66"/>
                      <a:pt x="148" y="71"/>
                      <a:pt x="191" y="78"/>
                    </a:cubicBezTo>
                    <a:cubicBezTo>
                      <a:pt x="234" y="85"/>
                      <a:pt x="296" y="98"/>
                      <a:pt x="339" y="78"/>
                    </a:cubicBezTo>
                    <a:cubicBezTo>
                      <a:pt x="383" y="57"/>
                      <a:pt x="383" y="52"/>
                      <a:pt x="383" y="46"/>
                    </a:cubicBezTo>
                    <a:cubicBezTo>
                      <a:pt x="383" y="39"/>
                      <a:pt x="355" y="29"/>
                      <a:pt x="332" y="26"/>
                    </a:cubicBezTo>
                    <a:cubicBezTo>
                      <a:pt x="309" y="22"/>
                      <a:pt x="257" y="0"/>
                      <a:pt x="226" y="1"/>
                    </a:cubicBezTo>
                    <a:cubicBezTo>
                      <a:pt x="195" y="2"/>
                      <a:pt x="165" y="8"/>
                      <a:pt x="121" y="19"/>
                    </a:cubicBezTo>
                    <a:cubicBezTo>
                      <a:pt x="77" y="29"/>
                      <a:pt x="0" y="46"/>
                      <a:pt x="1" y="6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0" name="Freeform 953">
                <a:extLst>
                  <a:ext uri="{FF2B5EF4-FFF2-40B4-BE49-F238E27FC236}">
                    <a16:creationId xmlns:a16="http://schemas.microsoft.com/office/drawing/2014/main" id="{F17E6C23-DE1C-8C7E-3ED0-1753F4DEA6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1479"/>
                <a:ext cx="502" cy="264"/>
              </a:xfrm>
              <a:custGeom>
                <a:avLst/>
                <a:gdLst>
                  <a:gd name="T0" fmla="*/ 108 w 317"/>
                  <a:gd name="T1" fmla="*/ 128 h 167"/>
                  <a:gd name="T2" fmla="*/ 68 w 317"/>
                  <a:gd name="T3" fmla="*/ 313 h 167"/>
                  <a:gd name="T4" fmla="*/ 401 w 317"/>
                  <a:gd name="T5" fmla="*/ 503 h 167"/>
                  <a:gd name="T6" fmla="*/ 735 w 317"/>
                  <a:gd name="T7" fmla="*/ 620 h 167"/>
                  <a:gd name="T8" fmla="*/ 988 w 317"/>
                  <a:gd name="T9" fmla="*/ 462 h 167"/>
                  <a:gd name="T10" fmla="*/ 1254 w 317"/>
                  <a:gd name="T11" fmla="*/ 155 h 167"/>
                  <a:gd name="T12" fmla="*/ 1040 w 317"/>
                  <a:gd name="T13" fmla="*/ 111 h 167"/>
                  <a:gd name="T14" fmla="*/ 667 w 317"/>
                  <a:gd name="T15" fmla="*/ 117 h 167"/>
                  <a:gd name="T16" fmla="*/ 108 w 317"/>
                  <a:gd name="T17" fmla="*/ 128 h 1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17" h="167">
                    <a:moveTo>
                      <a:pt x="27" y="32"/>
                    </a:moveTo>
                    <a:cubicBezTo>
                      <a:pt x="8" y="54"/>
                      <a:pt x="0" y="70"/>
                      <a:pt x="17" y="79"/>
                    </a:cubicBezTo>
                    <a:cubicBezTo>
                      <a:pt x="34" y="88"/>
                      <a:pt x="72" y="107"/>
                      <a:pt x="101" y="127"/>
                    </a:cubicBezTo>
                    <a:cubicBezTo>
                      <a:pt x="131" y="147"/>
                      <a:pt x="157" y="167"/>
                      <a:pt x="185" y="157"/>
                    </a:cubicBezTo>
                    <a:cubicBezTo>
                      <a:pt x="213" y="146"/>
                      <a:pt x="224" y="129"/>
                      <a:pt x="249" y="117"/>
                    </a:cubicBezTo>
                    <a:cubicBezTo>
                      <a:pt x="274" y="106"/>
                      <a:pt x="317" y="68"/>
                      <a:pt x="316" y="39"/>
                    </a:cubicBezTo>
                    <a:cubicBezTo>
                      <a:pt x="316" y="11"/>
                      <a:pt x="291" y="20"/>
                      <a:pt x="262" y="28"/>
                    </a:cubicBezTo>
                    <a:cubicBezTo>
                      <a:pt x="233" y="36"/>
                      <a:pt x="199" y="35"/>
                      <a:pt x="168" y="30"/>
                    </a:cubicBezTo>
                    <a:cubicBezTo>
                      <a:pt x="137" y="24"/>
                      <a:pt x="48" y="0"/>
                      <a:pt x="27" y="32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1" name="Freeform 954">
                <a:extLst>
                  <a:ext uri="{FF2B5EF4-FFF2-40B4-BE49-F238E27FC236}">
                    <a16:creationId xmlns:a16="http://schemas.microsoft.com/office/drawing/2014/main" id="{D5B18888-362E-BD95-D76B-B5162DEBF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" y="1514"/>
                <a:ext cx="442" cy="210"/>
              </a:xfrm>
              <a:custGeom>
                <a:avLst/>
                <a:gdLst>
                  <a:gd name="T0" fmla="*/ 0 w 279"/>
                  <a:gd name="T1" fmla="*/ 219 h 133"/>
                  <a:gd name="T2" fmla="*/ 407 w 279"/>
                  <a:gd name="T3" fmla="*/ 461 h 133"/>
                  <a:gd name="T4" fmla="*/ 708 w 279"/>
                  <a:gd name="T5" fmla="*/ 388 h 133"/>
                  <a:gd name="T6" fmla="*/ 946 w 279"/>
                  <a:gd name="T7" fmla="*/ 232 h 133"/>
                  <a:gd name="T8" fmla="*/ 946 w 279"/>
                  <a:gd name="T9" fmla="*/ 52 h 133"/>
                  <a:gd name="T10" fmla="*/ 855 w 279"/>
                  <a:gd name="T11" fmla="*/ 202 h 133"/>
                  <a:gd name="T12" fmla="*/ 600 w 279"/>
                  <a:gd name="T13" fmla="*/ 245 h 133"/>
                  <a:gd name="T14" fmla="*/ 444 w 279"/>
                  <a:gd name="T15" fmla="*/ 292 h 133"/>
                  <a:gd name="T16" fmla="*/ 306 w 279"/>
                  <a:gd name="T17" fmla="*/ 335 h 133"/>
                  <a:gd name="T18" fmla="*/ 0 w 279"/>
                  <a:gd name="T19" fmla="*/ 212 h 13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9" h="133">
                    <a:moveTo>
                      <a:pt x="0" y="56"/>
                    </a:moveTo>
                    <a:cubicBezTo>
                      <a:pt x="36" y="69"/>
                      <a:pt x="68" y="99"/>
                      <a:pt x="102" y="117"/>
                    </a:cubicBezTo>
                    <a:cubicBezTo>
                      <a:pt x="131" y="133"/>
                      <a:pt x="154" y="114"/>
                      <a:pt x="178" y="99"/>
                    </a:cubicBezTo>
                    <a:cubicBezTo>
                      <a:pt x="200" y="86"/>
                      <a:pt x="221" y="79"/>
                      <a:pt x="238" y="59"/>
                    </a:cubicBezTo>
                    <a:cubicBezTo>
                      <a:pt x="252" y="44"/>
                      <a:pt x="279" y="0"/>
                      <a:pt x="238" y="13"/>
                    </a:cubicBezTo>
                    <a:cubicBezTo>
                      <a:pt x="253" y="20"/>
                      <a:pt x="223" y="46"/>
                      <a:pt x="215" y="51"/>
                    </a:cubicBezTo>
                    <a:cubicBezTo>
                      <a:pt x="198" y="62"/>
                      <a:pt x="171" y="63"/>
                      <a:pt x="151" y="62"/>
                    </a:cubicBezTo>
                    <a:cubicBezTo>
                      <a:pt x="161" y="86"/>
                      <a:pt x="121" y="75"/>
                      <a:pt x="112" y="74"/>
                    </a:cubicBezTo>
                    <a:cubicBezTo>
                      <a:pt x="111" y="97"/>
                      <a:pt x="95" y="93"/>
                      <a:pt x="77" y="85"/>
                    </a:cubicBezTo>
                    <a:cubicBezTo>
                      <a:pt x="57" y="76"/>
                      <a:pt x="22" y="56"/>
                      <a:pt x="0" y="54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2" name="Freeform 955">
                <a:extLst>
                  <a:ext uri="{FF2B5EF4-FFF2-40B4-BE49-F238E27FC236}">
                    <a16:creationId xmlns:a16="http://schemas.microsoft.com/office/drawing/2014/main" id="{E918799B-177F-61B8-EF59-E84892AEDC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" y="1517"/>
                <a:ext cx="257" cy="55"/>
              </a:xfrm>
              <a:custGeom>
                <a:avLst/>
                <a:gdLst>
                  <a:gd name="T0" fmla="*/ 0 w 162"/>
                  <a:gd name="T1" fmla="*/ 135 h 35"/>
                  <a:gd name="T2" fmla="*/ 197 w 162"/>
                  <a:gd name="T3" fmla="*/ 0 h 35"/>
                  <a:gd name="T4" fmla="*/ 647 w 162"/>
                  <a:gd name="T5" fmla="*/ 60 h 35"/>
                  <a:gd name="T6" fmla="*/ 447 w 162"/>
                  <a:gd name="T7" fmla="*/ 66 h 35"/>
                  <a:gd name="T8" fmla="*/ 279 w 162"/>
                  <a:gd name="T9" fmla="*/ 86 h 35"/>
                  <a:gd name="T10" fmla="*/ 143 w 162"/>
                  <a:gd name="T11" fmla="*/ 121 h 35"/>
                  <a:gd name="T12" fmla="*/ 40 w 162"/>
                  <a:gd name="T13" fmla="*/ 108 h 3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62" h="35">
                    <a:moveTo>
                      <a:pt x="0" y="35"/>
                    </a:moveTo>
                    <a:cubicBezTo>
                      <a:pt x="1" y="11"/>
                      <a:pt x="29" y="0"/>
                      <a:pt x="49" y="0"/>
                    </a:cubicBezTo>
                    <a:cubicBezTo>
                      <a:pt x="86" y="0"/>
                      <a:pt x="123" y="16"/>
                      <a:pt x="162" y="15"/>
                    </a:cubicBezTo>
                    <a:cubicBezTo>
                      <a:pt x="145" y="14"/>
                      <a:pt x="128" y="17"/>
                      <a:pt x="112" y="17"/>
                    </a:cubicBezTo>
                    <a:cubicBezTo>
                      <a:pt x="97" y="17"/>
                      <a:pt x="83" y="15"/>
                      <a:pt x="70" y="22"/>
                    </a:cubicBezTo>
                    <a:cubicBezTo>
                      <a:pt x="58" y="28"/>
                      <a:pt x="50" y="35"/>
                      <a:pt x="36" y="31"/>
                    </a:cubicBezTo>
                    <a:cubicBezTo>
                      <a:pt x="26" y="29"/>
                      <a:pt x="20" y="22"/>
                      <a:pt x="10" y="28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3" name="Freeform 956">
                <a:extLst>
                  <a:ext uri="{FF2B5EF4-FFF2-40B4-BE49-F238E27FC236}">
                    <a16:creationId xmlns:a16="http://schemas.microsoft.com/office/drawing/2014/main" id="{58D4F41D-9947-2BFA-36A6-D2FB87D511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" y="1519"/>
                <a:ext cx="33" cy="20"/>
              </a:xfrm>
              <a:custGeom>
                <a:avLst/>
                <a:gdLst>
                  <a:gd name="T0" fmla="*/ 0 w 21"/>
                  <a:gd name="T1" fmla="*/ 48 h 13"/>
                  <a:gd name="T2" fmla="*/ 82 w 21"/>
                  <a:gd name="T3" fmla="*/ 26 h 13"/>
                  <a:gd name="T4" fmla="*/ 69 w 21"/>
                  <a:gd name="T5" fmla="*/ 43 h 13"/>
                  <a:gd name="T6" fmla="*/ 35 w 21"/>
                  <a:gd name="T7" fmla="*/ 34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" h="13">
                    <a:moveTo>
                      <a:pt x="0" y="13"/>
                    </a:moveTo>
                    <a:cubicBezTo>
                      <a:pt x="3" y="3"/>
                      <a:pt x="13" y="0"/>
                      <a:pt x="21" y="7"/>
                    </a:cubicBezTo>
                    <a:cubicBezTo>
                      <a:pt x="21" y="8"/>
                      <a:pt x="19" y="11"/>
                      <a:pt x="18" y="12"/>
                    </a:cubicBezTo>
                    <a:cubicBezTo>
                      <a:pt x="13" y="12"/>
                      <a:pt x="10" y="10"/>
                      <a:pt x="9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4" name="Freeform 957">
                <a:extLst>
                  <a:ext uri="{FF2B5EF4-FFF2-40B4-BE49-F238E27FC236}">
                    <a16:creationId xmlns:a16="http://schemas.microsoft.com/office/drawing/2014/main" id="{7A30B98C-8052-D652-A8F8-4301061D39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7" y="1525"/>
                <a:ext cx="13" cy="11"/>
              </a:xfrm>
              <a:custGeom>
                <a:avLst/>
                <a:gdLst>
                  <a:gd name="T0" fmla="*/ 18 w 8"/>
                  <a:gd name="T1" fmla="*/ 0 h 7"/>
                  <a:gd name="T2" fmla="*/ 8 w 8"/>
                  <a:gd name="T3" fmla="*/ 27 h 7"/>
                  <a:gd name="T4" fmla="*/ 34 w 8"/>
                  <a:gd name="T5" fmla="*/ 14 h 7"/>
                  <a:gd name="T6" fmla="*/ 18 w 8"/>
                  <a:gd name="T7" fmla="*/ 0 h 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4" y="0"/>
                    </a:moveTo>
                    <a:cubicBezTo>
                      <a:pt x="2" y="3"/>
                      <a:pt x="0" y="4"/>
                      <a:pt x="2" y="7"/>
                    </a:cubicBezTo>
                    <a:cubicBezTo>
                      <a:pt x="5" y="7"/>
                      <a:pt x="7" y="6"/>
                      <a:pt x="8" y="4"/>
                    </a:cubicBezTo>
                    <a:cubicBezTo>
                      <a:pt x="8" y="1"/>
                      <a:pt x="6" y="1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5" name="Freeform 958">
                <a:extLst>
                  <a:ext uri="{FF2B5EF4-FFF2-40B4-BE49-F238E27FC236}">
                    <a16:creationId xmlns:a16="http://schemas.microsoft.com/office/drawing/2014/main" id="{1E79CDE9-DB9A-C04C-AACE-DDAD4C8CD4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" y="1541"/>
                <a:ext cx="11" cy="8"/>
              </a:xfrm>
              <a:custGeom>
                <a:avLst/>
                <a:gdLst>
                  <a:gd name="T0" fmla="*/ 14 w 7"/>
                  <a:gd name="T1" fmla="*/ 0 h 5"/>
                  <a:gd name="T2" fmla="*/ 0 w 7"/>
                  <a:gd name="T3" fmla="*/ 8 h 5"/>
                  <a:gd name="T4" fmla="*/ 27 w 7"/>
                  <a:gd name="T5" fmla="*/ 21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5"/>
                      <a:pt x="4" y="5"/>
                      <a:pt x="7" y="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6" name="Oval 959">
                <a:extLst>
                  <a:ext uri="{FF2B5EF4-FFF2-40B4-BE49-F238E27FC236}">
                    <a16:creationId xmlns:a16="http://schemas.microsoft.com/office/drawing/2014/main" id="{7F6BD1BB-D29F-84F9-B710-F21209A3B5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1" y="1594"/>
                <a:ext cx="84" cy="6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7" name="Oval 960">
                <a:extLst>
                  <a:ext uri="{FF2B5EF4-FFF2-40B4-BE49-F238E27FC236}">
                    <a16:creationId xmlns:a16="http://schemas.microsoft.com/office/drawing/2014/main" id="{62D56D99-2EF5-5F21-D15E-EE88861885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" y="1580"/>
                <a:ext cx="84" cy="6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8" name="Oval 961">
                <a:extLst>
                  <a:ext uri="{FF2B5EF4-FFF2-40B4-BE49-F238E27FC236}">
                    <a16:creationId xmlns:a16="http://schemas.microsoft.com/office/drawing/2014/main" id="{16178624-8D1A-13AA-FDA0-E7952DE3B4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" y="1588"/>
                <a:ext cx="84" cy="6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49" name="Freeform 962">
                <a:extLst>
                  <a:ext uri="{FF2B5EF4-FFF2-40B4-BE49-F238E27FC236}">
                    <a16:creationId xmlns:a16="http://schemas.microsoft.com/office/drawing/2014/main" id="{5052F1AC-99E9-D6CE-D58C-D1F211D40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" y="1604"/>
                <a:ext cx="65" cy="44"/>
              </a:xfrm>
              <a:custGeom>
                <a:avLst/>
                <a:gdLst>
                  <a:gd name="T0" fmla="*/ 0 w 41"/>
                  <a:gd name="T1" fmla="*/ 66 h 28"/>
                  <a:gd name="T2" fmla="*/ 5 w 41"/>
                  <a:gd name="T3" fmla="*/ 77 h 28"/>
                  <a:gd name="T4" fmla="*/ 76 w 41"/>
                  <a:gd name="T5" fmla="*/ 108 h 28"/>
                  <a:gd name="T6" fmla="*/ 163 w 41"/>
                  <a:gd name="T7" fmla="*/ 42 h 28"/>
                  <a:gd name="T8" fmla="*/ 159 w 41"/>
                  <a:gd name="T9" fmla="*/ 27 h 28"/>
                  <a:gd name="T10" fmla="*/ 87 w 41"/>
                  <a:gd name="T11" fmla="*/ 0 h 28"/>
                  <a:gd name="T12" fmla="*/ 0 w 41"/>
                  <a:gd name="T13" fmla="*/ 66 h 2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" h="28">
                    <a:moveTo>
                      <a:pt x="0" y="17"/>
                    </a:moveTo>
                    <a:cubicBezTo>
                      <a:pt x="0" y="18"/>
                      <a:pt x="0" y="19"/>
                      <a:pt x="1" y="20"/>
                    </a:cubicBezTo>
                    <a:cubicBezTo>
                      <a:pt x="5" y="25"/>
                      <a:pt x="11" y="28"/>
                      <a:pt x="19" y="28"/>
                    </a:cubicBezTo>
                    <a:cubicBezTo>
                      <a:pt x="31" y="28"/>
                      <a:pt x="41" y="20"/>
                      <a:pt x="41" y="11"/>
                    </a:cubicBezTo>
                    <a:cubicBezTo>
                      <a:pt x="41" y="10"/>
                      <a:pt x="41" y="9"/>
                      <a:pt x="40" y="7"/>
                    </a:cubicBezTo>
                    <a:cubicBezTo>
                      <a:pt x="36" y="3"/>
                      <a:pt x="30" y="0"/>
                      <a:pt x="22" y="0"/>
                    </a:cubicBezTo>
                    <a:cubicBezTo>
                      <a:pt x="10" y="0"/>
                      <a:pt x="0" y="7"/>
                      <a:pt x="0" y="17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0" name="Oval 963">
                <a:extLst>
                  <a:ext uri="{FF2B5EF4-FFF2-40B4-BE49-F238E27FC236}">
                    <a16:creationId xmlns:a16="http://schemas.microsoft.com/office/drawing/2014/main" id="{2B0CE61B-DC4E-FF9A-92D3-B51635BD80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2" y="1602"/>
                <a:ext cx="17" cy="1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1" name="Oval 964">
                <a:extLst>
                  <a:ext uri="{FF2B5EF4-FFF2-40B4-BE49-F238E27FC236}">
                    <a16:creationId xmlns:a16="http://schemas.microsoft.com/office/drawing/2014/main" id="{34E7BEBA-A77A-20D6-B137-1C9CFFDCCF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" y="1601"/>
                <a:ext cx="13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2" name="Freeform 965">
                <a:extLst>
                  <a:ext uri="{FF2B5EF4-FFF2-40B4-BE49-F238E27FC236}">
                    <a16:creationId xmlns:a16="http://schemas.microsoft.com/office/drawing/2014/main" id="{427CEF2A-906F-908D-006F-3C3CF38CB2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" y="1624"/>
                <a:ext cx="48" cy="29"/>
              </a:xfrm>
              <a:custGeom>
                <a:avLst/>
                <a:gdLst>
                  <a:gd name="T0" fmla="*/ 123 w 30"/>
                  <a:gd name="T1" fmla="*/ 0 h 18"/>
                  <a:gd name="T2" fmla="*/ 0 w 30"/>
                  <a:gd name="T3" fmla="*/ 55 h 18"/>
                  <a:gd name="T4" fmla="*/ 123 w 30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0" h="18">
                    <a:moveTo>
                      <a:pt x="30" y="0"/>
                    </a:moveTo>
                    <a:cubicBezTo>
                      <a:pt x="25" y="16"/>
                      <a:pt x="10" y="18"/>
                      <a:pt x="0" y="13"/>
                    </a:cubicBezTo>
                    <a:cubicBezTo>
                      <a:pt x="8" y="13"/>
                      <a:pt x="22" y="11"/>
                      <a:pt x="30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3" name="Freeform 966">
                <a:extLst>
                  <a:ext uri="{FF2B5EF4-FFF2-40B4-BE49-F238E27FC236}">
                    <a16:creationId xmlns:a16="http://schemas.microsoft.com/office/drawing/2014/main" id="{9781B356-9680-F0BB-EF99-E8B4E021E0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1479"/>
                <a:ext cx="502" cy="264"/>
              </a:xfrm>
              <a:custGeom>
                <a:avLst/>
                <a:gdLst>
                  <a:gd name="T0" fmla="*/ 108 w 317"/>
                  <a:gd name="T1" fmla="*/ 128 h 167"/>
                  <a:gd name="T2" fmla="*/ 68 w 317"/>
                  <a:gd name="T3" fmla="*/ 313 h 167"/>
                  <a:gd name="T4" fmla="*/ 401 w 317"/>
                  <a:gd name="T5" fmla="*/ 503 h 167"/>
                  <a:gd name="T6" fmla="*/ 735 w 317"/>
                  <a:gd name="T7" fmla="*/ 620 h 167"/>
                  <a:gd name="T8" fmla="*/ 988 w 317"/>
                  <a:gd name="T9" fmla="*/ 462 h 167"/>
                  <a:gd name="T10" fmla="*/ 1254 w 317"/>
                  <a:gd name="T11" fmla="*/ 155 h 167"/>
                  <a:gd name="T12" fmla="*/ 1040 w 317"/>
                  <a:gd name="T13" fmla="*/ 111 h 167"/>
                  <a:gd name="T14" fmla="*/ 667 w 317"/>
                  <a:gd name="T15" fmla="*/ 117 h 167"/>
                  <a:gd name="T16" fmla="*/ 108 w 317"/>
                  <a:gd name="T17" fmla="*/ 128 h 16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17" h="167">
                    <a:moveTo>
                      <a:pt x="27" y="32"/>
                    </a:moveTo>
                    <a:cubicBezTo>
                      <a:pt x="8" y="54"/>
                      <a:pt x="0" y="70"/>
                      <a:pt x="17" y="79"/>
                    </a:cubicBezTo>
                    <a:cubicBezTo>
                      <a:pt x="34" y="88"/>
                      <a:pt x="72" y="107"/>
                      <a:pt x="101" y="127"/>
                    </a:cubicBezTo>
                    <a:cubicBezTo>
                      <a:pt x="131" y="147"/>
                      <a:pt x="157" y="167"/>
                      <a:pt x="185" y="157"/>
                    </a:cubicBezTo>
                    <a:cubicBezTo>
                      <a:pt x="213" y="146"/>
                      <a:pt x="224" y="129"/>
                      <a:pt x="249" y="117"/>
                    </a:cubicBezTo>
                    <a:cubicBezTo>
                      <a:pt x="274" y="106"/>
                      <a:pt x="317" y="68"/>
                      <a:pt x="316" y="39"/>
                    </a:cubicBezTo>
                    <a:cubicBezTo>
                      <a:pt x="316" y="11"/>
                      <a:pt x="291" y="20"/>
                      <a:pt x="262" y="28"/>
                    </a:cubicBezTo>
                    <a:cubicBezTo>
                      <a:pt x="233" y="36"/>
                      <a:pt x="199" y="35"/>
                      <a:pt x="168" y="30"/>
                    </a:cubicBezTo>
                    <a:cubicBezTo>
                      <a:pt x="137" y="24"/>
                      <a:pt x="48" y="0"/>
                      <a:pt x="27" y="3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4" name="Freeform 967">
                <a:extLst>
                  <a:ext uri="{FF2B5EF4-FFF2-40B4-BE49-F238E27FC236}">
                    <a16:creationId xmlns:a16="http://schemas.microsoft.com/office/drawing/2014/main" id="{8AA731A1-C2B8-B64D-4B6E-14CB7B29DE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" y="1634"/>
                <a:ext cx="574" cy="253"/>
              </a:xfrm>
              <a:custGeom>
                <a:avLst/>
                <a:gdLst>
                  <a:gd name="T0" fmla="*/ 802 w 362"/>
                  <a:gd name="T1" fmla="*/ 13 h 160"/>
                  <a:gd name="T2" fmla="*/ 1199 w 362"/>
                  <a:gd name="T3" fmla="*/ 177 h 160"/>
                  <a:gd name="T4" fmla="*/ 1422 w 362"/>
                  <a:gd name="T5" fmla="*/ 427 h 160"/>
                  <a:gd name="T6" fmla="*/ 953 w 362"/>
                  <a:gd name="T7" fmla="*/ 478 h 160"/>
                  <a:gd name="T8" fmla="*/ 498 w 362"/>
                  <a:gd name="T9" fmla="*/ 577 h 160"/>
                  <a:gd name="T10" fmla="*/ 5 w 362"/>
                  <a:gd name="T11" fmla="*/ 387 h 160"/>
                  <a:gd name="T12" fmla="*/ 347 w 362"/>
                  <a:gd name="T13" fmla="*/ 206 h 160"/>
                  <a:gd name="T14" fmla="*/ 802 w 362"/>
                  <a:gd name="T15" fmla="*/ 13 h 1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62" h="160">
                    <a:moveTo>
                      <a:pt x="201" y="3"/>
                    </a:moveTo>
                    <a:cubicBezTo>
                      <a:pt x="224" y="0"/>
                      <a:pt x="252" y="8"/>
                      <a:pt x="301" y="45"/>
                    </a:cubicBezTo>
                    <a:cubicBezTo>
                      <a:pt x="350" y="82"/>
                      <a:pt x="362" y="86"/>
                      <a:pt x="357" y="108"/>
                    </a:cubicBezTo>
                    <a:cubicBezTo>
                      <a:pt x="353" y="129"/>
                      <a:pt x="281" y="109"/>
                      <a:pt x="239" y="121"/>
                    </a:cubicBezTo>
                    <a:cubicBezTo>
                      <a:pt x="197" y="133"/>
                      <a:pt x="179" y="160"/>
                      <a:pt x="125" y="146"/>
                    </a:cubicBezTo>
                    <a:cubicBezTo>
                      <a:pt x="71" y="133"/>
                      <a:pt x="2" y="117"/>
                      <a:pt x="1" y="98"/>
                    </a:cubicBezTo>
                    <a:cubicBezTo>
                      <a:pt x="0" y="78"/>
                      <a:pt x="41" y="68"/>
                      <a:pt x="87" y="52"/>
                    </a:cubicBezTo>
                    <a:cubicBezTo>
                      <a:pt x="132" y="36"/>
                      <a:pt x="180" y="6"/>
                      <a:pt x="201" y="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5" name="Freeform 968">
                <a:extLst>
                  <a:ext uri="{FF2B5EF4-FFF2-40B4-BE49-F238E27FC236}">
                    <a16:creationId xmlns:a16="http://schemas.microsoft.com/office/drawing/2014/main" id="{FE442FB0-F311-C998-E6BE-5B0BB4FF9A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" y="1729"/>
                <a:ext cx="523" cy="126"/>
              </a:xfrm>
              <a:custGeom>
                <a:avLst/>
                <a:gdLst>
                  <a:gd name="T0" fmla="*/ 0 w 330"/>
                  <a:gd name="T1" fmla="*/ 178 h 80"/>
                  <a:gd name="T2" fmla="*/ 128 w 330"/>
                  <a:gd name="T3" fmla="*/ 230 h 80"/>
                  <a:gd name="T4" fmla="*/ 254 w 330"/>
                  <a:gd name="T5" fmla="*/ 272 h 80"/>
                  <a:gd name="T6" fmla="*/ 469 w 330"/>
                  <a:gd name="T7" fmla="*/ 301 h 80"/>
                  <a:gd name="T8" fmla="*/ 669 w 330"/>
                  <a:gd name="T9" fmla="*/ 254 h 80"/>
                  <a:gd name="T10" fmla="*/ 832 w 330"/>
                  <a:gd name="T11" fmla="*/ 195 h 80"/>
                  <a:gd name="T12" fmla="*/ 1163 w 330"/>
                  <a:gd name="T13" fmla="*/ 184 h 80"/>
                  <a:gd name="T14" fmla="*/ 1075 w 330"/>
                  <a:gd name="T15" fmla="*/ 0 h 80"/>
                  <a:gd name="T16" fmla="*/ 1095 w 330"/>
                  <a:gd name="T17" fmla="*/ 69 h 80"/>
                  <a:gd name="T18" fmla="*/ 965 w 330"/>
                  <a:gd name="T19" fmla="*/ 87 h 80"/>
                  <a:gd name="T20" fmla="*/ 701 w 330"/>
                  <a:gd name="T21" fmla="*/ 14 h 80"/>
                  <a:gd name="T22" fmla="*/ 550 w 330"/>
                  <a:gd name="T23" fmla="*/ 74 h 80"/>
                  <a:gd name="T24" fmla="*/ 578 w 330"/>
                  <a:gd name="T25" fmla="*/ 151 h 80"/>
                  <a:gd name="T26" fmla="*/ 442 w 330"/>
                  <a:gd name="T27" fmla="*/ 246 h 80"/>
                  <a:gd name="T28" fmla="*/ 219 w 330"/>
                  <a:gd name="T29" fmla="*/ 198 h 80"/>
                  <a:gd name="T30" fmla="*/ 25 w 330"/>
                  <a:gd name="T31" fmla="*/ 176 h 8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30" h="80">
                    <a:moveTo>
                      <a:pt x="0" y="46"/>
                    </a:moveTo>
                    <a:cubicBezTo>
                      <a:pt x="7" y="52"/>
                      <a:pt x="23" y="56"/>
                      <a:pt x="32" y="59"/>
                    </a:cubicBezTo>
                    <a:cubicBezTo>
                      <a:pt x="42" y="63"/>
                      <a:pt x="53" y="67"/>
                      <a:pt x="64" y="70"/>
                    </a:cubicBezTo>
                    <a:cubicBezTo>
                      <a:pt x="83" y="75"/>
                      <a:pt x="99" y="80"/>
                      <a:pt x="118" y="77"/>
                    </a:cubicBezTo>
                    <a:cubicBezTo>
                      <a:pt x="136" y="75"/>
                      <a:pt x="151" y="72"/>
                      <a:pt x="168" y="65"/>
                    </a:cubicBezTo>
                    <a:cubicBezTo>
                      <a:pt x="182" y="59"/>
                      <a:pt x="195" y="53"/>
                      <a:pt x="209" y="50"/>
                    </a:cubicBezTo>
                    <a:cubicBezTo>
                      <a:pt x="237" y="46"/>
                      <a:pt x="265" y="52"/>
                      <a:pt x="292" y="47"/>
                    </a:cubicBezTo>
                    <a:cubicBezTo>
                      <a:pt x="330" y="41"/>
                      <a:pt x="284" y="9"/>
                      <a:pt x="270" y="0"/>
                    </a:cubicBezTo>
                    <a:cubicBezTo>
                      <a:pt x="276" y="4"/>
                      <a:pt x="279" y="12"/>
                      <a:pt x="275" y="18"/>
                    </a:cubicBezTo>
                    <a:cubicBezTo>
                      <a:pt x="269" y="27"/>
                      <a:pt x="251" y="23"/>
                      <a:pt x="242" y="22"/>
                    </a:cubicBezTo>
                    <a:cubicBezTo>
                      <a:pt x="220" y="18"/>
                      <a:pt x="198" y="10"/>
                      <a:pt x="176" y="4"/>
                    </a:cubicBezTo>
                    <a:cubicBezTo>
                      <a:pt x="176" y="25"/>
                      <a:pt x="155" y="25"/>
                      <a:pt x="138" y="19"/>
                    </a:cubicBezTo>
                    <a:cubicBezTo>
                      <a:pt x="138" y="27"/>
                      <a:pt x="146" y="31"/>
                      <a:pt x="145" y="39"/>
                    </a:cubicBezTo>
                    <a:cubicBezTo>
                      <a:pt x="144" y="52"/>
                      <a:pt x="122" y="61"/>
                      <a:pt x="111" y="63"/>
                    </a:cubicBezTo>
                    <a:cubicBezTo>
                      <a:pt x="91" y="66"/>
                      <a:pt x="73" y="56"/>
                      <a:pt x="55" y="51"/>
                    </a:cubicBezTo>
                    <a:cubicBezTo>
                      <a:pt x="41" y="47"/>
                      <a:pt x="17" y="53"/>
                      <a:pt x="6" y="45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6" name="Freeform 969">
                <a:extLst>
                  <a:ext uri="{FF2B5EF4-FFF2-40B4-BE49-F238E27FC236}">
                    <a16:creationId xmlns:a16="http://schemas.microsoft.com/office/drawing/2014/main" id="{4749270A-1BB1-19E8-8CA7-039906DB1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" y="1659"/>
                <a:ext cx="279" cy="134"/>
              </a:xfrm>
              <a:custGeom>
                <a:avLst/>
                <a:gdLst>
                  <a:gd name="T0" fmla="*/ 63 w 176"/>
                  <a:gd name="T1" fmla="*/ 333 h 85"/>
                  <a:gd name="T2" fmla="*/ 90 w 176"/>
                  <a:gd name="T3" fmla="*/ 266 h 85"/>
                  <a:gd name="T4" fmla="*/ 339 w 176"/>
                  <a:gd name="T5" fmla="*/ 191 h 85"/>
                  <a:gd name="T6" fmla="*/ 701 w 176"/>
                  <a:gd name="T7" fmla="*/ 0 h 85"/>
                  <a:gd name="T8" fmla="*/ 455 w 176"/>
                  <a:gd name="T9" fmla="*/ 224 h 85"/>
                  <a:gd name="T10" fmla="*/ 73 w 176"/>
                  <a:gd name="T11" fmla="*/ 301 h 8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6" h="85">
                    <a:moveTo>
                      <a:pt x="16" y="85"/>
                    </a:moveTo>
                    <a:cubicBezTo>
                      <a:pt x="0" y="83"/>
                      <a:pt x="18" y="70"/>
                      <a:pt x="23" y="68"/>
                    </a:cubicBezTo>
                    <a:cubicBezTo>
                      <a:pt x="42" y="59"/>
                      <a:pt x="64" y="55"/>
                      <a:pt x="85" y="49"/>
                    </a:cubicBezTo>
                    <a:cubicBezTo>
                      <a:pt x="117" y="38"/>
                      <a:pt x="147" y="18"/>
                      <a:pt x="176" y="0"/>
                    </a:cubicBezTo>
                    <a:cubicBezTo>
                      <a:pt x="153" y="17"/>
                      <a:pt x="137" y="40"/>
                      <a:pt x="114" y="57"/>
                    </a:cubicBezTo>
                    <a:cubicBezTo>
                      <a:pt x="93" y="73"/>
                      <a:pt x="43" y="77"/>
                      <a:pt x="18" y="7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7" name="Freeform 970">
                <a:extLst>
                  <a:ext uri="{FF2B5EF4-FFF2-40B4-BE49-F238E27FC236}">
                    <a16:creationId xmlns:a16="http://schemas.microsoft.com/office/drawing/2014/main" id="{59068B9E-C6AB-4FB2-58FD-6317DA33B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" y="1733"/>
                <a:ext cx="33" cy="23"/>
              </a:xfrm>
              <a:custGeom>
                <a:avLst/>
                <a:gdLst>
                  <a:gd name="T0" fmla="*/ 0 w 21"/>
                  <a:gd name="T1" fmla="*/ 43 h 14"/>
                  <a:gd name="T2" fmla="*/ 82 w 21"/>
                  <a:gd name="T3" fmla="*/ 8 h 14"/>
                  <a:gd name="T4" fmla="*/ 27 w 21"/>
                  <a:gd name="T5" fmla="*/ 13 h 1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" h="14">
                    <a:moveTo>
                      <a:pt x="0" y="10"/>
                    </a:moveTo>
                    <a:cubicBezTo>
                      <a:pt x="7" y="14"/>
                      <a:pt x="17" y="8"/>
                      <a:pt x="21" y="2"/>
                    </a:cubicBezTo>
                    <a:cubicBezTo>
                      <a:pt x="16" y="0"/>
                      <a:pt x="12" y="2"/>
                      <a:pt x="7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8" name="Freeform 971">
                <a:extLst>
                  <a:ext uri="{FF2B5EF4-FFF2-40B4-BE49-F238E27FC236}">
                    <a16:creationId xmlns:a16="http://schemas.microsoft.com/office/drawing/2014/main" id="{C946B630-9D14-0FBA-BE8D-C9DC4BEBD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" y="1730"/>
                <a:ext cx="10" cy="11"/>
              </a:xfrm>
              <a:custGeom>
                <a:avLst/>
                <a:gdLst>
                  <a:gd name="T0" fmla="*/ 5 w 6"/>
                  <a:gd name="T1" fmla="*/ 0 h 7"/>
                  <a:gd name="T2" fmla="*/ 0 w 6"/>
                  <a:gd name="T3" fmla="*/ 22 h 7"/>
                  <a:gd name="T4" fmla="*/ 28 w 6"/>
                  <a:gd name="T5" fmla="*/ 13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1" y="0"/>
                    </a:moveTo>
                    <a:cubicBezTo>
                      <a:pt x="1" y="2"/>
                      <a:pt x="0" y="4"/>
                      <a:pt x="0" y="6"/>
                    </a:cubicBezTo>
                    <a:cubicBezTo>
                      <a:pt x="6" y="7"/>
                      <a:pt x="5" y="5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9" name="Oval 972">
                <a:extLst>
                  <a:ext uri="{FF2B5EF4-FFF2-40B4-BE49-F238E27FC236}">
                    <a16:creationId xmlns:a16="http://schemas.microsoft.com/office/drawing/2014/main" id="{21FCB379-C411-648A-7483-155993BE15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3" y="1722"/>
                <a:ext cx="84" cy="6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0" name="Oval 973">
                <a:extLst>
                  <a:ext uri="{FF2B5EF4-FFF2-40B4-BE49-F238E27FC236}">
                    <a16:creationId xmlns:a16="http://schemas.microsoft.com/office/drawing/2014/main" id="{67512646-B806-DEEF-5859-6A9FF81272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2" y="1708"/>
                <a:ext cx="84" cy="6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1" name="Oval 974">
                <a:extLst>
                  <a:ext uri="{FF2B5EF4-FFF2-40B4-BE49-F238E27FC236}">
                    <a16:creationId xmlns:a16="http://schemas.microsoft.com/office/drawing/2014/main" id="{8DD63E78-56E0-9965-EF17-8E4B16069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" y="1716"/>
                <a:ext cx="84" cy="6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2" name="Freeform 975">
                <a:extLst>
                  <a:ext uri="{FF2B5EF4-FFF2-40B4-BE49-F238E27FC236}">
                    <a16:creationId xmlns:a16="http://schemas.microsoft.com/office/drawing/2014/main" id="{B9A9887A-4BF6-5C12-3855-B138B26C4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" y="1732"/>
                <a:ext cx="63" cy="44"/>
              </a:xfrm>
              <a:custGeom>
                <a:avLst/>
                <a:gdLst>
                  <a:gd name="T0" fmla="*/ 0 w 40"/>
                  <a:gd name="T1" fmla="*/ 66 h 28"/>
                  <a:gd name="T2" fmla="*/ 5 w 40"/>
                  <a:gd name="T3" fmla="*/ 82 h 28"/>
                  <a:gd name="T4" fmla="*/ 74 w 40"/>
                  <a:gd name="T5" fmla="*/ 108 h 28"/>
                  <a:gd name="T6" fmla="*/ 156 w 40"/>
                  <a:gd name="T7" fmla="*/ 42 h 28"/>
                  <a:gd name="T8" fmla="*/ 156 w 40"/>
                  <a:gd name="T9" fmla="*/ 27 h 28"/>
                  <a:gd name="T10" fmla="*/ 87 w 40"/>
                  <a:gd name="T11" fmla="*/ 0 h 28"/>
                  <a:gd name="T12" fmla="*/ 0 w 40"/>
                  <a:gd name="T13" fmla="*/ 66 h 2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0" h="28">
                    <a:moveTo>
                      <a:pt x="0" y="17"/>
                    </a:moveTo>
                    <a:cubicBezTo>
                      <a:pt x="0" y="18"/>
                      <a:pt x="0" y="19"/>
                      <a:pt x="1" y="21"/>
                    </a:cubicBezTo>
                    <a:cubicBezTo>
                      <a:pt x="4" y="25"/>
                      <a:pt x="11" y="28"/>
                      <a:pt x="19" y="28"/>
                    </a:cubicBezTo>
                    <a:cubicBezTo>
                      <a:pt x="31" y="28"/>
                      <a:pt x="40" y="21"/>
                      <a:pt x="40" y="11"/>
                    </a:cubicBezTo>
                    <a:cubicBezTo>
                      <a:pt x="40" y="10"/>
                      <a:pt x="40" y="9"/>
                      <a:pt x="40" y="7"/>
                    </a:cubicBezTo>
                    <a:cubicBezTo>
                      <a:pt x="36" y="3"/>
                      <a:pt x="29" y="0"/>
                      <a:pt x="22" y="0"/>
                    </a:cubicBezTo>
                    <a:cubicBezTo>
                      <a:pt x="10" y="0"/>
                      <a:pt x="0" y="7"/>
                      <a:pt x="0" y="17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3" name="Oval 976">
                <a:extLst>
                  <a:ext uri="{FF2B5EF4-FFF2-40B4-BE49-F238E27FC236}">
                    <a16:creationId xmlns:a16="http://schemas.microsoft.com/office/drawing/2014/main" id="{2C43C04A-1985-01B8-FDF4-8CAADF3FBB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3" y="1730"/>
                <a:ext cx="17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4" name="Oval 977">
                <a:extLst>
                  <a:ext uri="{FF2B5EF4-FFF2-40B4-BE49-F238E27FC236}">
                    <a16:creationId xmlns:a16="http://schemas.microsoft.com/office/drawing/2014/main" id="{7DFE45BE-613E-E754-8AAA-51B69AA91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3" y="1729"/>
                <a:ext cx="11" cy="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5" name="Freeform 978">
                <a:extLst>
                  <a:ext uri="{FF2B5EF4-FFF2-40B4-BE49-F238E27FC236}">
                    <a16:creationId xmlns:a16="http://schemas.microsoft.com/office/drawing/2014/main" id="{0752D023-6190-5BC5-69D9-E4D6341D4B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" y="1752"/>
                <a:ext cx="46" cy="29"/>
              </a:xfrm>
              <a:custGeom>
                <a:avLst/>
                <a:gdLst>
                  <a:gd name="T0" fmla="*/ 116 w 29"/>
                  <a:gd name="T1" fmla="*/ 0 h 18"/>
                  <a:gd name="T2" fmla="*/ 0 w 29"/>
                  <a:gd name="T3" fmla="*/ 60 h 18"/>
                  <a:gd name="T4" fmla="*/ 116 w 29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8">
                    <a:moveTo>
                      <a:pt x="29" y="0"/>
                    </a:moveTo>
                    <a:cubicBezTo>
                      <a:pt x="25" y="16"/>
                      <a:pt x="10" y="18"/>
                      <a:pt x="0" y="14"/>
                    </a:cubicBezTo>
                    <a:cubicBezTo>
                      <a:pt x="7" y="13"/>
                      <a:pt x="21" y="11"/>
                      <a:pt x="29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6" name="Freeform 979">
                <a:extLst>
                  <a:ext uri="{FF2B5EF4-FFF2-40B4-BE49-F238E27FC236}">
                    <a16:creationId xmlns:a16="http://schemas.microsoft.com/office/drawing/2014/main" id="{94DA6BE5-41C0-E02B-B56B-BE0ECC2CB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" y="1634"/>
                <a:ext cx="574" cy="253"/>
              </a:xfrm>
              <a:custGeom>
                <a:avLst/>
                <a:gdLst>
                  <a:gd name="T0" fmla="*/ 802 w 362"/>
                  <a:gd name="T1" fmla="*/ 13 h 160"/>
                  <a:gd name="T2" fmla="*/ 1199 w 362"/>
                  <a:gd name="T3" fmla="*/ 177 h 160"/>
                  <a:gd name="T4" fmla="*/ 1422 w 362"/>
                  <a:gd name="T5" fmla="*/ 427 h 160"/>
                  <a:gd name="T6" fmla="*/ 953 w 362"/>
                  <a:gd name="T7" fmla="*/ 478 h 160"/>
                  <a:gd name="T8" fmla="*/ 498 w 362"/>
                  <a:gd name="T9" fmla="*/ 577 h 160"/>
                  <a:gd name="T10" fmla="*/ 5 w 362"/>
                  <a:gd name="T11" fmla="*/ 387 h 160"/>
                  <a:gd name="T12" fmla="*/ 347 w 362"/>
                  <a:gd name="T13" fmla="*/ 206 h 160"/>
                  <a:gd name="T14" fmla="*/ 802 w 362"/>
                  <a:gd name="T15" fmla="*/ 13 h 1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62" h="160">
                    <a:moveTo>
                      <a:pt x="201" y="3"/>
                    </a:moveTo>
                    <a:cubicBezTo>
                      <a:pt x="224" y="0"/>
                      <a:pt x="252" y="8"/>
                      <a:pt x="301" y="45"/>
                    </a:cubicBezTo>
                    <a:cubicBezTo>
                      <a:pt x="350" y="82"/>
                      <a:pt x="362" y="86"/>
                      <a:pt x="357" y="108"/>
                    </a:cubicBezTo>
                    <a:cubicBezTo>
                      <a:pt x="353" y="129"/>
                      <a:pt x="281" y="109"/>
                      <a:pt x="239" y="121"/>
                    </a:cubicBezTo>
                    <a:cubicBezTo>
                      <a:pt x="197" y="133"/>
                      <a:pt x="179" y="160"/>
                      <a:pt x="125" y="146"/>
                    </a:cubicBezTo>
                    <a:cubicBezTo>
                      <a:pt x="71" y="133"/>
                      <a:pt x="2" y="117"/>
                      <a:pt x="1" y="98"/>
                    </a:cubicBezTo>
                    <a:cubicBezTo>
                      <a:pt x="0" y="78"/>
                      <a:pt x="41" y="68"/>
                      <a:pt x="87" y="52"/>
                    </a:cubicBezTo>
                    <a:cubicBezTo>
                      <a:pt x="132" y="36"/>
                      <a:pt x="180" y="6"/>
                      <a:pt x="201" y="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7" name="Freeform 980">
                <a:extLst>
                  <a:ext uri="{FF2B5EF4-FFF2-40B4-BE49-F238E27FC236}">
                    <a16:creationId xmlns:a16="http://schemas.microsoft.com/office/drawing/2014/main" id="{C444F148-A133-05DB-1D79-F2D73BCD7E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1" y="1981"/>
                <a:ext cx="602" cy="430"/>
              </a:xfrm>
              <a:custGeom>
                <a:avLst/>
                <a:gdLst>
                  <a:gd name="T0" fmla="*/ 27 w 380"/>
                  <a:gd name="T1" fmla="*/ 259 h 272"/>
                  <a:gd name="T2" fmla="*/ 219 w 380"/>
                  <a:gd name="T3" fmla="*/ 443 h 272"/>
                  <a:gd name="T4" fmla="*/ 713 w 380"/>
                  <a:gd name="T5" fmla="*/ 825 h 272"/>
                  <a:gd name="T6" fmla="*/ 933 w 380"/>
                  <a:gd name="T7" fmla="*/ 1067 h 272"/>
                  <a:gd name="T8" fmla="*/ 1217 w 380"/>
                  <a:gd name="T9" fmla="*/ 857 h 272"/>
                  <a:gd name="T10" fmla="*/ 1443 w 380"/>
                  <a:gd name="T11" fmla="*/ 522 h 272"/>
                  <a:gd name="T12" fmla="*/ 1277 w 380"/>
                  <a:gd name="T13" fmla="*/ 95 h 272"/>
                  <a:gd name="T14" fmla="*/ 795 w 380"/>
                  <a:gd name="T15" fmla="*/ 33 h 272"/>
                  <a:gd name="T16" fmla="*/ 341 w 380"/>
                  <a:gd name="T17" fmla="*/ 182 h 272"/>
                  <a:gd name="T18" fmla="*/ 27 w 380"/>
                  <a:gd name="T19" fmla="*/ 259 h 2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80" h="272">
                    <a:moveTo>
                      <a:pt x="7" y="66"/>
                    </a:moveTo>
                    <a:cubicBezTo>
                      <a:pt x="0" y="87"/>
                      <a:pt x="12" y="94"/>
                      <a:pt x="55" y="112"/>
                    </a:cubicBezTo>
                    <a:cubicBezTo>
                      <a:pt x="98" y="130"/>
                      <a:pt x="151" y="162"/>
                      <a:pt x="179" y="209"/>
                    </a:cubicBezTo>
                    <a:cubicBezTo>
                      <a:pt x="208" y="257"/>
                      <a:pt x="207" y="272"/>
                      <a:pt x="235" y="270"/>
                    </a:cubicBezTo>
                    <a:cubicBezTo>
                      <a:pt x="262" y="268"/>
                      <a:pt x="292" y="255"/>
                      <a:pt x="306" y="217"/>
                    </a:cubicBezTo>
                    <a:cubicBezTo>
                      <a:pt x="320" y="180"/>
                      <a:pt x="346" y="153"/>
                      <a:pt x="363" y="132"/>
                    </a:cubicBezTo>
                    <a:cubicBezTo>
                      <a:pt x="380" y="110"/>
                      <a:pt x="354" y="47"/>
                      <a:pt x="321" y="24"/>
                    </a:cubicBezTo>
                    <a:cubicBezTo>
                      <a:pt x="288" y="2"/>
                      <a:pt x="229" y="0"/>
                      <a:pt x="200" y="8"/>
                    </a:cubicBezTo>
                    <a:cubicBezTo>
                      <a:pt x="170" y="16"/>
                      <a:pt x="128" y="39"/>
                      <a:pt x="86" y="46"/>
                    </a:cubicBezTo>
                    <a:cubicBezTo>
                      <a:pt x="44" y="53"/>
                      <a:pt x="12" y="49"/>
                      <a:pt x="7" y="6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8" name="Freeform 981">
                <a:extLst>
                  <a:ext uri="{FF2B5EF4-FFF2-40B4-BE49-F238E27FC236}">
                    <a16:creationId xmlns:a16="http://schemas.microsoft.com/office/drawing/2014/main" id="{1123690C-B130-526C-D2A8-E5544B5085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" y="2048"/>
                <a:ext cx="485" cy="377"/>
              </a:xfrm>
              <a:custGeom>
                <a:avLst/>
                <a:gdLst>
                  <a:gd name="T0" fmla="*/ 5 w 306"/>
                  <a:gd name="T1" fmla="*/ 237 h 239"/>
                  <a:gd name="T2" fmla="*/ 319 w 306"/>
                  <a:gd name="T3" fmla="*/ 375 h 239"/>
                  <a:gd name="T4" fmla="*/ 558 w 306"/>
                  <a:gd name="T5" fmla="*/ 612 h 239"/>
                  <a:gd name="T6" fmla="*/ 872 w 306"/>
                  <a:gd name="T7" fmla="*/ 784 h 239"/>
                  <a:gd name="T8" fmla="*/ 975 w 306"/>
                  <a:gd name="T9" fmla="*/ 598 h 239"/>
                  <a:gd name="T10" fmla="*/ 1083 w 306"/>
                  <a:gd name="T11" fmla="*/ 427 h 239"/>
                  <a:gd name="T12" fmla="*/ 1060 w 306"/>
                  <a:gd name="T13" fmla="*/ 0 h 239"/>
                  <a:gd name="T14" fmla="*/ 1032 w 306"/>
                  <a:gd name="T15" fmla="*/ 311 h 239"/>
                  <a:gd name="T16" fmla="*/ 802 w 306"/>
                  <a:gd name="T17" fmla="*/ 301 h 239"/>
                  <a:gd name="T18" fmla="*/ 764 w 306"/>
                  <a:gd name="T19" fmla="*/ 409 h 239"/>
                  <a:gd name="T20" fmla="*/ 626 w 306"/>
                  <a:gd name="T21" fmla="*/ 374 h 239"/>
                  <a:gd name="T22" fmla="*/ 605 w 306"/>
                  <a:gd name="T23" fmla="*/ 470 h 239"/>
                  <a:gd name="T24" fmla="*/ 426 w 306"/>
                  <a:gd name="T25" fmla="*/ 404 h 239"/>
                  <a:gd name="T26" fmla="*/ 185 w 306"/>
                  <a:gd name="T27" fmla="*/ 271 h 239"/>
                  <a:gd name="T28" fmla="*/ 0 w 306"/>
                  <a:gd name="T29" fmla="*/ 232 h 23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306" h="239">
                    <a:moveTo>
                      <a:pt x="1" y="60"/>
                    </a:moveTo>
                    <a:cubicBezTo>
                      <a:pt x="26" y="73"/>
                      <a:pt x="55" y="80"/>
                      <a:pt x="80" y="96"/>
                    </a:cubicBezTo>
                    <a:cubicBezTo>
                      <a:pt x="103" y="110"/>
                      <a:pt x="126" y="132"/>
                      <a:pt x="140" y="156"/>
                    </a:cubicBezTo>
                    <a:cubicBezTo>
                      <a:pt x="159" y="188"/>
                      <a:pt x="176" y="239"/>
                      <a:pt x="219" y="200"/>
                    </a:cubicBezTo>
                    <a:cubicBezTo>
                      <a:pt x="233" y="187"/>
                      <a:pt x="240" y="171"/>
                      <a:pt x="245" y="152"/>
                    </a:cubicBezTo>
                    <a:cubicBezTo>
                      <a:pt x="250" y="134"/>
                      <a:pt x="261" y="124"/>
                      <a:pt x="272" y="109"/>
                    </a:cubicBezTo>
                    <a:cubicBezTo>
                      <a:pt x="297" y="76"/>
                      <a:pt x="306" y="28"/>
                      <a:pt x="266" y="0"/>
                    </a:cubicBezTo>
                    <a:cubicBezTo>
                      <a:pt x="278" y="29"/>
                      <a:pt x="282" y="54"/>
                      <a:pt x="259" y="79"/>
                    </a:cubicBezTo>
                    <a:cubicBezTo>
                      <a:pt x="244" y="97"/>
                      <a:pt x="219" y="83"/>
                      <a:pt x="201" y="77"/>
                    </a:cubicBezTo>
                    <a:cubicBezTo>
                      <a:pt x="200" y="89"/>
                      <a:pt x="204" y="98"/>
                      <a:pt x="192" y="104"/>
                    </a:cubicBezTo>
                    <a:cubicBezTo>
                      <a:pt x="182" y="109"/>
                      <a:pt x="162" y="106"/>
                      <a:pt x="157" y="95"/>
                    </a:cubicBezTo>
                    <a:cubicBezTo>
                      <a:pt x="158" y="103"/>
                      <a:pt x="163" y="115"/>
                      <a:pt x="152" y="120"/>
                    </a:cubicBezTo>
                    <a:cubicBezTo>
                      <a:pt x="142" y="124"/>
                      <a:pt x="115" y="109"/>
                      <a:pt x="107" y="103"/>
                    </a:cubicBezTo>
                    <a:cubicBezTo>
                      <a:pt x="86" y="86"/>
                      <a:pt x="73" y="78"/>
                      <a:pt x="47" y="69"/>
                    </a:cubicBezTo>
                    <a:cubicBezTo>
                      <a:pt x="38" y="65"/>
                      <a:pt x="6" y="67"/>
                      <a:pt x="0" y="59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69" name="Freeform 982">
                <a:extLst>
                  <a:ext uri="{FF2B5EF4-FFF2-40B4-BE49-F238E27FC236}">
                    <a16:creationId xmlns:a16="http://schemas.microsoft.com/office/drawing/2014/main" id="{D582D26C-A308-3272-F683-BE7F2C363F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" y="2010"/>
                <a:ext cx="418" cy="103"/>
              </a:xfrm>
              <a:custGeom>
                <a:avLst/>
                <a:gdLst>
                  <a:gd name="T0" fmla="*/ 40 w 264"/>
                  <a:gd name="T1" fmla="*/ 254 h 65"/>
                  <a:gd name="T2" fmla="*/ 219 w 264"/>
                  <a:gd name="T3" fmla="*/ 151 h 65"/>
                  <a:gd name="T4" fmla="*/ 454 w 264"/>
                  <a:gd name="T5" fmla="*/ 116 h 65"/>
                  <a:gd name="T6" fmla="*/ 735 w 264"/>
                  <a:gd name="T7" fmla="*/ 13 h 65"/>
                  <a:gd name="T8" fmla="*/ 1048 w 264"/>
                  <a:gd name="T9" fmla="*/ 60 h 65"/>
                  <a:gd name="T10" fmla="*/ 774 w 264"/>
                  <a:gd name="T11" fmla="*/ 116 h 65"/>
                  <a:gd name="T12" fmla="*/ 477 w 264"/>
                  <a:gd name="T13" fmla="*/ 258 h 65"/>
                  <a:gd name="T14" fmla="*/ 120 w 264"/>
                  <a:gd name="T15" fmla="*/ 184 h 6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65">
                    <a:moveTo>
                      <a:pt x="10" y="64"/>
                    </a:moveTo>
                    <a:cubicBezTo>
                      <a:pt x="0" y="45"/>
                      <a:pt x="45" y="39"/>
                      <a:pt x="55" y="38"/>
                    </a:cubicBezTo>
                    <a:cubicBezTo>
                      <a:pt x="76" y="36"/>
                      <a:pt x="94" y="37"/>
                      <a:pt x="114" y="29"/>
                    </a:cubicBezTo>
                    <a:cubicBezTo>
                      <a:pt x="137" y="20"/>
                      <a:pt x="160" y="6"/>
                      <a:pt x="185" y="3"/>
                    </a:cubicBezTo>
                    <a:cubicBezTo>
                      <a:pt x="209" y="0"/>
                      <a:pt x="244" y="0"/>
                      <a:pt x="264" y="15"/>
                    </a:cubicBezTo>
                    <a:cubicBezTo>
                      <a:pt x="240" y="2"/>
                      <a:pt x="212" y="13"/>
                      <a:pt x="195" y="29"/>
                    </a:cubicBezTo>
                    <a:cubicBezTo>
                      <a:pt x="177" y="46"/>
                      <a:pt x="146" y="65"/>
                      <a:pt x="120" y="65"/>
                    </a:cubicBezTo>
                    <a:cubicBezTo>
                      <a:pt x="90" y="64"/>
                      <a:pt x="60" y="49"/>
                      <a:pt x="30" y="46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0" name="Freeform 983">
                <a:extLst>
                  <a:ext uri="{FF2B5EF4-FFF2-40B4-BE49-F238E27FC236}">
                    <a16:creationId xmlns:a16="http://schemas.microsoft.com/office/drawing/2014/main" id="{46128FCE-0D87-CBD0-47B2-784BB76574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7" y="2045"/>
                <a:ext cx="75" cy="36"/>
              </a:xfrm>
              <a:custGeom>
                <a:avLst/>
                <a:gdLst>
                  <a:gd name="T0" fmla="*/ 35 w 47"/>
                  <a:gd name="T1" fmla="*/ 61 h 23"/>
                  <a:gd name="T2" fmla="*/ 191 w 47"/>
                  <a:gd name="T3" fmla="*/ 0 h 23"/>
                  <a:gd name="T4" fmla="*/ 124 w 47"/>
                  <a:gd name="T5" fmla="*/ 74 h 23"/>
                  <a:gd name="T6" fmla="*/ 0 w 47"/>
                  <a:gd name="T7" fmla="*/ 77 h 2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7" h="23">
                    <a:moveTo>
                      <a:pt x="9" y="16"/>
                    </a:moveTo>
                    <a:cubicBezTo>
                      <a:pt x="22" y="9"/>
                      <a:pt x="35" y="7"/>
                      <a:pt x="47" y="0"/>
                    </a:cubicBezTo>
                    <a:cubicBezTo>
                      <a:pt x="42" y="6"/>
                      <a:pt x="38" y="16"/>
                      <a:pt x="31" y="19"/>
                    </a:cubicBezTo>
                    <a:cubicBezTo>
                      <a:pt x="21" y="23"/>
                      <a:pt x="10" y="15"/>
                      <a:pt x="0" y="2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1" name="Freeform 984">
                <a:extLst>
                  <a:ext uri="{FF2B5EF4-FFF2-40B4-BE49-F238E27FC236}">
                    <a16:creationId xmlns:a16="http://schemas.microsoft.com/office/drawing/2014/main" id="{FB803D8F-0B84-B38A-939B-96D737D78E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2041"/>
                <a:ext cx="17" cy="13"/>
              </a:xfrm>
              <a:custGeom>
                <a:avLst/>
                <a:gdLst>
                  <a:gd name="T0" fmla="*/ 14 w 11"/>
                  <a:gd name="T1" fmla="*/ 0 h 8"/>
                  <a:gd name="T2" fmla="*/ 0 w 11"/>
                  <a:gd name="T3" fmla="*/ 34 h 8"/>
                  <a:gd name="T4" fmla="*/ 40 w 11"/>
                  <a:gd name="T5" fmla="*/ 18 h 8"/>
                  <a:gd name="T6" fmla="*/ 29 w 11"/>
                  <a:gd name="T7" fmla="*/ 0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" h="8">
                    <a:moveTo>
                      <a:pt x="4" y="0"/>
                    </a:moveTo>
                    <a:cubicBezTo>
                      <a:pt x="2" y="2"/>
                      <a:pt x="1" y="5"/>
                      <a:pt x="0" y="8"/>
                    </a:cubicBezTo>
                    <a:cubicBezTo>
                      <a:pt x="4" y="8"/>
                      <a:pt x="8" y="6"/>
                      <a:pt x="11" y="4"/>
                    </a:cubicBezTo>
                    <a:cubicBezTo>
                      <a:pt x="10" y="3"/>
                      <a:pt x="9" y="1"/>
                      <a:pt x="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2" name="Freeform 985">
                <a:extLst>
                  <a:ext uri="{FF2B5EF4-FFF2-40B4-BE49-F238E27FC236}">
                    <a16:creationId xmlns:a16="http://schemas.microsoft.com/office/drawing/2014/main" id="{A126F90E-B2ED-8534-EFCF-ED01E60FD1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4" y="2068"/>
                <a:ext cx="13" cy="11"/>
              </a:xfrm>
              <a:custGeom>
                <a:avLst/>
                <a:gdLst>
                  <a:gd name="T0" fmla="*/ 26 w 8"/>
                  <a:gd name="T1" fmla="*/ 0 h 7"/>
                  <a:gd name="T2" fmla="*/ 0 w 8"/>
                  <a:gd name="T3" fmla="*/ 27 h 7"/>
                  <a:gd name="T4" fmla="*/ 34 w 8"/>
                  <a:gd name="T5" fmla="*/ 5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6" y="0"/>
                    </a:moveTo>
                    <a:cubicBezTo>
                      <a:pt x="3" y="1"/>
                      <a:pt x="1" y="3"/>
                      <a:pt x="0" y="7"/>
                    </a:cubicBezTo>
                    <a:cubicBezTo>
                      <a:pt x="4" y="6"/>
                      <a:pt x="6" y="4"/>
                      <a:pt x="8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3" name="Oval 986">
                <a:extLst>
                  <a:ext uri="{FF2B5EF4-FFF2-40B4-BE49-F238E27FC236}">
                    <a16:creationId xmlns:a16="http://schemas.microsoft.com/office/drawing/2014/main" id="{664DE595-21B6-EDBC-400F-65089F853B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5" y="2146"/>
                <a:ext cx="93" cy="88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4" name="Oval 987">
                <a:extLst>
                  <a:ext uri="{FF2B5EF4-FFF2-40B4-BE49-F238E27FC236}">
                    <a16:creationId xmlns:a16="http://schemas.microsoft.com/office/drawing/2014/main" id="{DB0A70C6-3470-61FA-9E72-EF82C04EAD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2127"/>
                <a:ext cx="93" cy="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5" name="Oval 988">
                <a:extLst>
                  <a:ext uri="{FF2B5EF4-FFF2-40B4-BE49-F238E27FC236}">
                    <a16:creationId xmlns:a16="http://schemas.microsoft.com/office/drawing/2014/main" id="{6AFF6DD1-8DF8-48E7-A2C5-A201BE54E4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0" y="2138"/>
                <a:ext cx="94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6" name="Freeform 989">
                <a:extLst>
                  <a:ext uri="{FF2B5EF4-FFF2-40B4-BE49-F238E27FC236}">
                    <a16:creationId xmlns:a16="http://schemas.microsoft.com/office/drawing/2014/main" id="{8C452CAE-A23F-B8F8-B002-C94F45FBF6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4" y="2158"/>
                <a:ext cx="72" cy="62"/>
              </a:xfrm>
              <a:custGeom>
                <a:avLst/>
                <a:gdLst>
                  <a:gd name="T0" fmla="*/ 0 w 45"/>
                  <a:gd name="T1" fmla="*/ 94 h 39"/>
                  <a:gd name="T2" fmla="*/ 0 w 45"/>
                  <a:gd name="T3" fmla="*/ 114 h 39"/>
                  <a:gd name="T4" fmla="*/ 86 w 45"/>
                  <a:gd name="T5" fmla="*/ 157 h 39"/>
                  <a:gd name="T6" fmla="*/ 184 w 45"/>
                  <a:gd name="T7" fmla="*/ 64 h 39"/>
                  <a:gd name="T8" fmla="*/ 179 w 45"/>
                  <a:gd name="T9" fmla="*/ 43 h 39"/>
                  <a:gd name="T10" fmla="*/ 98 w 45"/>
                  <a:gd name="T11" fmla="*/ 0 h 39"/>
                  <a:gd name="T12" fmla="*/ 0 w 45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4"/>
                      <a:pt x="32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7" name="Oval 990">
                <a:extLst>
                  <a:ext uri="{FF2B5EF4-FFF2-40B4-BE49-F238E27FC236}">
                    <a16:creationId xmlns:a16="http://schemas.microsoft.com/office/drawing/2014/main" id="{C9DA1BB7-3D87-A552-F6B5-78BCDEBEBA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6" y="2158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8" name="Oval 991">
                <a:extLst>
                  <a:ext uri="{FF2B5EF4-FFF2-40B4-BE49-F238E27FC236}">
                    <a16:creationId xmlns:a16="http://schemas.microsoft.com/office/drawing/2014/main" id="{BD0346DE-ADD9-5EE9-DCA2-C635119B2B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8" y="2155"/>
                <a:ext cx="15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9" name="Freeform 992">
                <a:extLst>
                  <a:ext uri="{FF2B5EF4-FFF2-40B4-BE49-F238E27FC236}">
                    <a16:creationId xmlns:a16="http://schemas.microsoft.com/office/drawing/2014/main" id="{C5281E36-C859-14DA-0F69-5586A6770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4" y="2187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69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7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0" name="Freeform 993">
                <a:extLst>
                  <a:ext uri="{FF2B5EF4-FFF2-40B4-BE49-F238E27FC236}">
                    <a16:creationId xmlns:a16="http://schemas.microsoft.com/office/drawing/2014/main" id="{5F68609B-0912-506F-E9DE-F3E3E38F5A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1" y="1981"/>
                <a:ext cx="602" cy="430"/>
              </a:xfrm>
              <a:custGeom>
                <a:avLst/>
                <a:gdLst>
                  <a:gd name="T0" fmla="*/ 27 w 380"/>
                  <a:gd name="T1" fmla="*/ 259 h 272"/>
                  <a:gd name="T2" fmla="*/ 219 w 380"/>
                  <a:gd name="T3" fmla="*/ 443 h 272"/>
                  <a:gd name="T4" fmla="*/ 713 w 380"/>
                  <a:gd name="T5" fmla="*/ 825 h 272"/>
                  <a:gd name="T6" fmla="*/ 933 w 380"/>
                  <a:gd name="T7" fmla="*/ 1067 h 272"/>
                  <a:gd name="T8" fmla="*/ 1217 w 380"/>
                  <a:gd name="T9" fmla="*/ 857 h 272"/>
                  <a:gd name="T10" fmla="*/ 1443 w 380"/>
                  <a:gd name="T11" fmla="*/ 522 h 272"/>
                  <a:gd name="T12" fmla="*/ 1277 w 380"/>
                  <a:gd name="T13" fmla="*/ 95 h 272"/>
                  <a:gd name="T14" fmla="*/ 795 w 380"/>
                  <a:gd name="T15" fmla="*/ 33 h 272"/>
                  <a:gd name="T16" fmla="*/ 341 w 380"/>
                  <a:gd name="T17" fmla="*/ 182 h 272"/>
                  <a:gd name="T18" fmla="*/ 27 w 380"/>
                  <a:gd name="T19" fmla="*/ 259 h 27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80" h="272">
                    <a:moveTo>
                      <a:pt x="7" y="66"/>
                    </a:moveTo>
                    <a:cubicBezTo>
                      <a:pt x="0" y="87"/>
                      <a:pt x="12" y="94"/>
                      <a:pt x="55" y="112"/>
                    </a:cubicBezTo>
                    <a:cubicBezTo>
                      <a:pt x="98" y="130"/>
                      <a:pt x="151" y="162"/>
                      <a:pt x="179" y="209"/>
                    </a:cubicBezTo>
                    <a:cubicBezTo>
                      <a:pt x="208" y="257"/>
                      <a:pt x="207" y="272"/>
                      <a:pt x="235" y="270"/>
                    </a:cubicBezTo>
                    <a:cubicBezTo>
                      <a:pt x="262" y="268"/>
                      <a:pt x="292" y="255"/>
                      <a:pt x="306" y="217"/>
                    </a:cubicBezTo>
                    <a:cubicBezTo>
                      <a:pt x="320" y="180"/>
                      <a:pt x="346" y="153"/>
                      <a:pt x="363" y="132"/>
                    </a:cubicBezTo>
                    <a:cubicBezTo>
                      <a:pt x="380" y="110"/>
                      <a:pt x="354" y="47"/>
                      <a:pt x="321" y="24"/>
                    </a:cubicBezTo>
                    <a:cubicBezTo>
                      <a:pt x="288" y="2"/>
                      <a:pt x="229" y="0"/>
                      <a:pt x="200" y="8"/>
                    </a:cubicBezTo>
                    <a:cubicBezTo>
                      <a:pt x="170" y="16"/>
                      <a:pt x="128" y="39"/>
                      <a:pt x="86" y="46"/>
                    </a:cubicBezTo>
                    <a:cubicBezTo>
                      <a:pt x="44" y="53"/>
                      <a:pt x="12" y="49"/>
                      <a:pt x="7" y="6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1" name="Freeform 994">
                <a:extLst>
                  <a:ext uri="{FF2B5EF4-FFF2-40B4-BE49-F238E27FC236}">
                    <a16:creationId xmlns:a16="http://schemas.microsoft.com/office/drawing/2014/main" id="{450B4451-4A7E-A4F1-EC71-A611DD64E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4" y="1902"/>
                <a:ext cx="439" cy="357"/>
              </a:xfrm>
              <a:custGeom>
                <a:avLst/>
                <a:gdLst>
                  <a:gd name="T0" fmla="*/ 35 w 277"/>
                  <a:gd name="T1" fmla="*/ 90 h 226"/>
                  <a:gd name="T2" fmla="*/ 143 w 277"/>
                  <a:gd name="T3" fmla="*/ 324 h 226"/>
                  <a:gd name="T4" fmla="*/ 312 w 277"/>
                  <a:gd name="T5" fmla="*/ 646 h 226"/>
                  <a:gd name="T6" fmla="*/ 477 w 277"/>
                  <a:gd name="T7" fmla="*/ 869 h 226"/>
                  <a:gd name="T8" fmla="*/ 819 w 277"/>
                  <a:gd name="T9" fmla="*/ 662 h 226"/>
                  <a:gd name="T10" fmla="*/ 1082 w 277"/>
                  <a:gd name="T11" fmla="*/ 474 h 226"/>
                  <a:gd name="T12" fmla="*/ 864 w 277"/>
                  <a:gd name="T13" fmla="*/ 158 h 226"/>
                  <a:gd name="T14" fmla="*/ 422 w 277"/>
                  <a:gd name="T15" fmla="*/ 62 h 226"/>
                  <a:gd name="T16" fmla="*/ 35 w 277"/>
                  <a:gd name="T17" fmla="*/ 90 h 2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226">
                    <a:moveTo>
                      <a:pt x="9" y="23"/>
                    </a:moveTo>
                    <a:cubicBezTo>
                      <a:pt x="1" y="45"/>
                      <a:pt x="0" y="52"/>
                      <a:pt x="36" y="82"/>
                    </a:cubicBezTo>
                    <a:cubicBezTo>
                      <a:pt x="71" y="111"/>
                      <a:pt x="58" y="119"/>
                      <a:pt x="78" y="164"/>
                    </a:cubicBezTo>
                    <a:cubicBezTo>
                      <a:pt x="99" y="209"/>
                      <a:pt x="78" y="226"/>
                      <a:pt x="120" y="220"/>
                    </a:cubicBezTo>
                    <a:cubicBezTo>
                      <a:pt x="162" y="214"/>
                      <a:pt x="163" y="198"/>
                      <a:pt x="206" y="168"/>
                    </a:cubicBezTo>
                    <a:cubicBezTo>
                      <a:pt x="249" y="139"/>
                      <a:pt x="266" y="142"/>
                      <a:pt x="272" y="120"/>
                    </a:cubicBezTo>
                    <a:cubicBezTo>
                      <a:pt x="277" y="98"/>
                      <a:pt x="247" y="61"/>
                      <a:pt x="217" y="40"/>
                    </a:cubicBezTo>
                    <a:cubicBezTo>
                      <a:pt x="188" y="18"/>
                      <a:pt x="156" y="16"/>
                      <a:pt x="106" y="16"/>
                    </a:cubicBezTo>
                    <a:cubicBezTo>
                      <a:pt x="56" y="16"/>
                      <a:pt x="14" y="0"/>
                      <a:pt x="9" y="2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2" name="Freeform 995">
                <a:extLst>
                  <a:ext uri="{FF2B5EF4-FFF2-40B4-BE49-F238E27FC236}">
                    <a16:creationId xmlns:a16="http://schemas.microsoft.com/office/drawing/2014/main" id="{FE3D4200-1A1D-DF4C-65AC-EB9EC17517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7" y="1964"/>
                <a:ext cx="306" cy="280"/>
              </a:xfrm>
              <a:custGeom>
                <a:avLst/>
                <a:gdLst>
                  <a:gd name="T0" fmla="*/ 63 w 193"/>
                  <a:gd name="T1" fmla="*/ 413 h 177"/>
                  <a:gd name="T2" fmla="*/ 116 w 193"/>
                  <a:gd name="T3" fmla="*/ 551 h 177"/>
                  <a:gd name="T4" fmla="*/ 163 w 193"/>
                  <a:gd name="T5" fmla="*/ 680 h 177"/>
                  <a:gd name="T6" fmla="*/ 355 w 193"/>
                  <a:gd name="T7" fmla="*/ 614 h 177"/>
                  <a:gd name="T8" fmla="*/ 518 w 193"/>
                  <a:gd name="T9" fmla="*/ 470 h 177"/>
                  <a:gd name="T10" fmla="*/ 761 w 193"/>
                  <a:gd name="T11" fmla="*/ 272 h 177"/>
                  <a:gd name="T12" fmla="*/ 525 w 193"/>
                  <a:gd name="T13" fmla="*/ 0 h 177"/>
                  <a:gd name="T14" fmla="*/ 631 w 193"/>
                  <a:gd name="T15" fmla="*/ 155 h 177"/>
                  <a:gd name="T16" fmla="*/ 477 w 193"/>
                  <a:gd name="T17" fmla="*/ 280 h 177"/>
                  <a:gd name="T18" fmla="*/ 369 w 193"/>
                  <a:gd name="T19" fmla="*/ 258 h 177"/>
                  <a:gd name="T20" fmla="*/ 331 w 193"/>
                  <a:gd name="T21" fmla="*/ 266 h 177"/>
                  <a:gd name="T22" fmla="*/ 292 w 193"/>
                  <a:gd name="T23" fmla="*/ 305 h 177"/>
                  <a:gd name="T24" fmla="*/ 216 w 193"/>
                  <a:gd name="T25" fmla="*/ 326 h 177"/>
                  <a:gd name="T26" fmla="*/ 322 w 193"/>
                  <a:gd name="T27" fmla="*/ 429 h 177"/>
                  <a:gd name="T28" fmla="*/ 171 w 193"/>
                  <a:gd name="T29" fmla="*/ 524 h 177"/>
                  <a:gd name="T30" fmla="*/ 76 w 193"/>
                  <a:gd name="T31" fmla="*/ 340 h 177"/>
                  <a:gd name="T32" fmla="*/ 0 w 193"/>
                  <a:gd name="T33" fmla="*/ 261 h 17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93" h="177">
                    <a:moveTo>
                      <a:pt x="16" y="104"/>
                    </a:moveTo>
                    <a:cubicBezTo>
                      <a:pt x="19" y="116"/>
                      <a:pt x="27" y="127"/>
                      <a:pt x="29" y="139"/>
                    </a:cubicBezTo>
                    <a:cubicBezTo>
                      <a:pt x="31" y="149"/>
                      <a:pt x="31" y="168"/>
                      <a:pt x="41" y="172"/>
                    </a:cubicBezTo>
                    <a:cubicBezTo>
                      <a:pt x="53" y="177"/>
                      <a:pt x="79" y="161"/>
                      <a:pt x="89" y="155"/>
                    </a:cubicBezTo>
                    <a:cubicBezTo>
                      <a:pt x="104" y="145"/>
                      <a:pt x="116" y="131"/>
                      <a:pt x="130" y="119"/>
                    </a:cubicBezTo>
                    <a:cubicBezTo>
                      <a:pt x="151" y="102"/>
                      <a:pt x="193" y="101"/>
                      <a:pt x="191" y="69"/>
                    </a:cubicBezTo>
                    <a:cubicBezTo>
                      <a:pt x="189" y="39"/>
                      <a:pt x="156" y="14"/>
                      <a:pt x="132" y="0"/>
                    </a:cubicBezTo>
                    <a:cubicBezTo>
                      <a:pt x="142" y="10"/>
                      <a:pt x="155" y="24"/>
                      <a:pt x="158" y="39"/>
                    </a:cubicBezTo>
                    <a:cubicBezTo>
                      <a:pt x="162" y="65"/>
                      <a:pt x="141" y="72"/>
                      <a:pt x="120" y="71"/>
                    </a:cubicBezTo>
                    <a:cubicBezTo>
                      <a:pt x="110" y="71"/>
                      <a:pt x="102" y="68"/>
                      <a:pt x="93" y="65"/>
                    </a:cubicBezTo>
                    <a:cubicBezTo>
                      <a:pt x="83" y="63"/>
                      <a:pt x="88" y="63"/>
                      <a:pt x="83" y="67"/>
                    </a:cubicBezTo>
                    <a:cubicBezTo>
                      <a:pt x="81" y="68"/>
                      <a:pt x="80" y="74"/>
                      <a:pt x="73" y="77"/>
                    </a:cubicBezTo>
                    <a:cubicBezTo>
                      <a:pt x="67" y="79"/>
                      <a:pt x="60" y="80"/>
                      <a:pt x="54" y="82"/>
                    </a:cubicBezTo>
                    <a:cubicBezTo>
                      <a:pt x="54" y="90"/>
                      <a:pt x="78" y="96"/>
                      <a:pt x="81" y="108"/>
                    </a:cubicBezTo>
                    <a:cubicBezTo>
                      <a:pt x="88" y="132"/>
                      <a:pt x="62" y="148"/>
                      <a:pt x="43" y="132"/>
                    </a:cubicBezTo>
                    <a:cubicBezTo>
                      <a:pt x="31" y="122"/>
                      <a:pt x="27" y="100"/>
                      <a:pt x="19" y="86"/>
                    </a:cubicBezTo>
                    <a:cubicBezTo>
                      <a:pt x="14" y="76"/>
                      <a:pt x="4" y="74"/>
                      <a:pt x="0" y="6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3" name="Freeform 996">
                <a:extLst>
                  <a:ext uri="{FF2B5EF4-FFF2-40B4-BE49-F238E27FC236}">
                    <a16:creationId xmlns:a16="http://schemas.microsoft.com/office/drawing/2014/main" id="{A3332643-D01B-C887-FA9C-97C1DD4CF6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6" y="1932"/>
                <a:ext cx="223" cy="91"/>
              </a:xfrm>
              <a:custGeom>
                <a:avLst/>
                <a:gdLst>
                  <a:gd name="T0" fmla="*/ 60 w 141"/>
                  <a:gd name="T1" fmla="*/ 125 h 57"/>
                  <a:gd name="T2" fmla="*/ 176 w 141"/>
                  <a:gd name="T3" fmla="*/ 5 h 57"/>
                  <a:gd name="T4" fmla="*/ 326 w 141"/>
                  <a:gd name="T5" fmla="*/ 29 h 57"/>
                  <a:gd name="T6" fmla="*/ 558 w 141"/>
                  <a:gd name="T7" fmla="*/ 42 h 57"/>
                  <a:gd name="T8" fmla="*/ 206 w 141"/>
                  <a:gd name="T9" fmla="*/ 102 h 57"/>
                  <a:gd name="T10" fmla="*/ 70 w 141"/>
                  <a:gd name="T11" fmla="*/ 136 h 5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41" h="57">
                    <a:moveTo>
                      <a:pt x="15" y="31"/>
                    </a:moveTo>
                    <a:cubicBezTo>
                      <a:pt x="0" y="5"/>
                      <a:pt x="22" y="0"/>
                      <a:pt x="44" y="1"/>
                    </a:cubicBezTo>
                    <a:cubicBezTo>
                      <a:pt x="57" y="2"/>
                      <a:pt x="69" y="7"/>
                      <a:pt x="82" y="7"/>
                    </a:cubicBezTo>
                    <a:cubicBezTo>
                      <a:pt x="101" y="7"/>
                      <a:pt x="124" y="5"/>
                      <a:pt x="141" y="10"/>
                    </a:cubicBezTo>
                    <a:cubicBezTo>
                      <a:pt x="111" y="13"/>
                      <a:pt x="78" y="7"/>
                      <a:pt x="52" y="25"/>
                    </a:cubicBezTo>
                    <a:cubicBezTo>
                      <a:pt x="43" y="32"/>
                      <a:pt x="27" y="57"/>
                      <a:pt x="18" y="33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4" name="Freeform 997">
                <a:extLst>
                  <a:ext uri="{FF2B5EF4-FFF2-40B4-BE49-F238E27FC236}">
                    <a16:creationId xmlns:a16="http://schemas.microsoft.com/office/drawing/2014/main" id="{06728CAF-8846-E038-36C8-D8CE206134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1942"/>
                <a:ext cx="35" cy="24"/>
              </a:xfrm>
              <a:custGeom>
                <a:avLst/>
                <a:gdLst>
                  <a:gd name="T0" fmla="*/ 46 w 22"/>
                  <a:gd name="T1" fmla="*/ 0 h 15"/>
                  <a:gd name="T2" fmla="*/ 40 w 22"/>
                  <a:gd name="T3" fmla="*/ 56 h 15"/>
                  <a:gd name="T4" fmla="*/ 89 w 22"/>
                  <a:gd name="T5" fmla="*/ 8 h 15"/>
                  <a:gd name="T6" fmla="*/ 73 w 22"/>
                  <a:gd name="T7" fmla="*/ 5 h 1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2" h="15">
                    <a:moveTo>
                      <a:pt x="11" y="0"/>
                    </a:moveTo>
                    <a:cubicBezTo>
                      <a:pt x="4" y="2"/>
                      <a:pt x="0" y="15"/>
                      <a:pt x="10" y="14"/>
                    </a:cubicBezTo>
                    <a:cubicBezTo>
                      <a:pt x="12" y="14"/>
                      <a:pt x="16" y="3"/>
                      <a:pt x="22" y="2"/>
                    </a:cubicBezTo>
                    <a:cubicBezTo>
                      <a:pt x="20" y="1"/>
                      <a:pt x="19" y="1"/>
                      <a:pt x="18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5" name="Freeform 998">
                <a:extLst>
                  <a:ext uri="{FF2B5EF4-FFF2-40B4-BE49-F238E27FC236}">
                    <a16:creationId xmlns:a16="http://schemas.microsoft.com/office/drawing/2014/main" id="{60E73F25-A306-CCDB-5111-D1A69B5331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" y="1944"/>
                <a:ext cx="12" cy="9"/>
              </a:xfrm>
              <a:custGeom>
                <a:avLst/>
                <a:gdLst>
                  <a:gd name="T0" fmla="*/ 8 w 8"/>
                  <a:gd name="T1" fmla="*/ 0 h 6"/>
                  <a:gd name="T2" fmla="*/ 5 w 8"/>
                  <a:gd name="T3" fmla="*/ 21 h 6"/>
                  <a:gd name="T4" fmla="*/ 26 w 8"/>
                  <a:gd name="T5" fmla="*/ 5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2" y="0"/>
                    </a:moveTo>
                    <a:cubicBezTo>
                      <a:pt x="0" y="2"/>
                      <a:pt x="0" y="4"/>
                      <a:pt x="1" y="6"/>
                    </a:cubicBezTo>
                    <a:cubicBezTo>
                      <a:pt x="7" y="6"/>
                      <a:pt x="8" y="4"/>
                      <a:pt x="7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6" name="Oval 999">
                <a:extLst>
                  <a:ext uri="{FF2B5EF4-FFF2-40B4-BE49-F238E27FC236}">
                    <a16:creationId xmlns:a16="http://schemas.microsoft.com/office/drawing/2014/main" id="{C55873DE-05A5-0CCF-F6B6-581D197438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0" y="2029"/>
                <a:ext cx="94" cy="88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7" name="Oval 1000">
                <a:extLst>
                  <a:ext uri="{FF2B5EF4-FFF2-40B4-BE49-F238E27FC236}">
                    <a16:creationId xmlns:a16="http://schemas.microsoft.com/office/drawing/2014/main" id="{9718230A-BA6C-2EA0-9892-BDAEFCD0AB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9" y="2010"/>
                <a:ext cx="94" cy="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8" name="Oval 1001">
                <a:extLst>
                  <a:ext uri="{FF2B5EF4-FFF2-40B4-BE49-F238E27FC236}">
                    <a16:creationId xmlns:a16="http://schemas.microsoft.com/office/drawing/2014/main" id="{765E4959-97D3-851D-A892-9A92E6033F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" y="2021"/>
                <a:ext cx="93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89" name="Freeform 1002">
                <a:extLst>
                  <a:ext uri="{FF2B5EF4-FFF2-40B4-BE49-F238E27FC236}">
                    <a16:creationId xmlns:a16="http://schemas.microsoft.com/office/drawing/2014/main" id="{200A145A-C079-345C-DE16-D8BA9BEE0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0" y="2041"/>
                <a:ext cx="71" cy="62"/>
              </a:xfrm>
              <a:custGeom>
                <a:avLst/>
                <a:gdLst>
                  <a:gd name="T0" fmla="*/ 0 w 45"/>
                  <a:gd name="T1" fmla="*/ 94 h 39"/>
                  <a:gd name="T2" fmla="*/ 0 w 45"/>
                  <a:gd name="T3" fmla="*/ 114 h 39"/>
                  <a:gd name="T4" fmla="*/ 82 w 45"/>
                  <a:gd name="T5" fmla="*/ 157 h 39"/>
                  <a:gd name="T6" fmla="*/ 177 w 45"/>
                  <a:gd name="T7" fmla="*/ 64 h 39"/>
                  <a:gd name="T8" fmla="*/ 172 w 45"/>
                  <a:gd name="T9" fmla="*/ 43 h 39"/>
                  <a:gd name="T10" fmla="*/ 95 w 45"/>
                  <a:gd name="T11" fmla="*/ 0 h 39"/>
                  <a:gd name="T12" fmla="*/ 0 w 45"/>
                  <a:gd name="T13" fmla="*/ 94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9">
                    <a:moveTo>
                      <a:pt x="0" y="23"/>
                    </a:moveTo>
                    <a:cubicBezTo>
                      <a:pt x="0" y="25"/>
                      <a:pt x="0" y="27"/>
                      <a:pt x="0" y="28"/>
                    </a:cubicBezTo>
                    <a:cubicBezTo>
                      <a:pt x="5" y="34"/>
                      <a:pt x="12" y="39"/>
                      <a:pt x="21" y="39"/>
                    </a:cubicBezTo>
                    <a:cubicBezTo>
                      <a:pt x="34" y="39"/>
                      <a:pt x="45" y="28"/>
                      <a:pt x="45" y="16"/>
                    </a:cubicBezTo>
                    <a:cubicBezTo>
                      <a:pt x="45" y="14"/>
                      <a:pt x="45" y="12"/>
                      <a:pt x="44" y="11"/>
                    </a:cubicBezTo>
                    <a:cubicBezTo>
                      <a:pt x="40" y="4"/>
                      <a:pt x="33" y="0"/>
                      <a:pt x="24" y="0"/>
                    </a:cubicBezTo>
                    <a:cubicBezTo>
                      <a:pt x="11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0" name="Oval 1003">
                <a:extLst>
                  <a:ext uri="{FF2B5EF4-FFF2-40B4-BE49-F238E27FC236}">
                    <a16:creationId xmlns:a16="http://schemas.microsoft.com/office/drawing/2014/main" id="{7ABD7EA3-15DC-CA37-E321-FC588D0AE5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1" y="2041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1" name="Oval 1004">
                <a:extLst>
                  <a:ext uri="{FF2B5EF4-FFF2-40B4-BE49-F238E27FC236}">
                    <a16:creationId xmlns:a16="http://schemas.microsoft.com/office/drawing/2014/main" id="{515D7BDA-7BEB-46F2-9BBC-CDE0ABE688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4" y="2038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2" name="Freeform 1005">
                <a:extLst>
                  <a:ext uri="{FF2B5EF4-FFF2-40B4-BE49-F238E27FC236}">
                    <a16:creationId xmlns:a16="http://schemas.microsoft.com/office/drawing/2014/main" id="{D23F84CA-AD88-C6BC-536D-7D134108D1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9" y="2070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69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7" y="21"/>
                      <a:pt x="11" y="25"/>
                      <a:pt x="0" y="18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3" name="Freeform 1006">
                <a:extLst>
                  <a:ext uri="{FF2B5EF4-FFF2-40B4-BE49-F238E27FC236}">
                    <a16:creationId xmlns:a16="http://schemas.microsoft.com/office/drawing/2014/main" id="{0DF23325-DE6D-3F0D-0B62-35B0FAA43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4" y="1902"/>
                <a:ext cx="439" cy="357"/>
              </a:xfrm>
              <a:custGeom>
                <a:avLst/>
                <a:gdLst>
                  <a:gd name="T0" fmla="*/ 35 w 277"/>
                  <a:gd name="T1" fmla="*/ 90 h 226"/>
                  <a:gd name="T2" fmla="*/ 143 w 277"/>
                  <a:gd name="T3" fmla="*/ 324 h 226"/>
                  <a:gd name="T4" fmla="*/ 312 w 277"/>
                  <a:gd name="T5" fmla="*/ 646 h 226"/>
                  <a:gd name="T6" fmla="*/ 477 w 277"/>
                  <a:gd name="T7" fmla="*/ 869 h 226"/>
                  <a:gd name="T8" fmla="*/ 819 w 277"/>
                  <a:gd name="T9" fmla="*/ 662 h 226"/>
                  <a:gd name="T10" fmla="*/ 1082 w 277"/>
                  <a:gd name="T11" fmla="*/ 474 h 226"/>
                  <a:gd name="T12" fmla="*/ 864 w 277"/>
                  <a:gd name="T13" fmla="*/ 158 h 226"/>
                  <a:gd name="T14" fmla="*/ 422 w 277"/>
                  <a:gd name="T15" fmla="*/ 62 h 226"/>
                  <a:gd name="T16" fmla="*/ 35 w 277"/>
                  <a:gd name="T17" fmla="*/ 90 h 2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226">
                    <a:moveTo>
                      <a:pt x="9" y="23"/>
                    </a:moveTo>
                    <a:cubicBezTo>
                      <a:pt x="1" y="45"/>
                      <a:pt x="0" y="52"/>
                      <a:pt x="36" y="82"/>
                    </a:cubicBezTo>
                    <a:cubicBezTo>
                      <a:pt x="71" y="111"/>
                      <a:pt x="58" y="119"/>
                      <a:pt x="78" y="164"/>
                    </a:cubicBezTo>
                    <a:cubicBezTo>
                      <a:pt x="99" y="209"/>
                      <a:pt x="78" y="226"/>
                      <a:pt x="120" y="220"/>
                    </a:cubicBezTo>
                    <a:cubicBezTo>
                      <a:pt x="162" y="214"/>
                      <a:pt x="163" y="198"/>
                      <a:pt x="206" y="168"/>
                    </a:cubicBezTo>
                    <a:cubicBezTo>
                      <a:pt x="249" y="139"/>
                      <a:pt x="266" y="142"/>
                      <a:pt x="272" y="120"/>
                    </a:cubicBezTo>
                    <a:cubicBezTo>
                      <a:pt x="277" y="98"/>
                      <a:pt x="247" y="61"/>
                      <a:pt x="217" y="40"/>
                    </a:cubicBezTo>
                    <a:cubicBezTo>
                      <a:pt x="188" y="18"/>
                      <a:pt x="156" y="16"/>
                      <a:pt x="106" y="16"/>
                    </a:cubicBezTo>
                    <a:cubicBezTo>
                      <a:pt x="56" y="16"/>
                      <a:pt x="14" y="0"/>
                      <a:pt x="9" y="2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4" name="Freeform 1007">
                <a:extLst>
                  <a:ext uri="{FF2B5EF4-FFF2-40B4-BE49-F238E27FC236}">
                    <a16:creationId xmlns:a16="http://schemas.microsoft.com/office/drawing/2014/main" id="{FBC8EF5A-88CE-00A2-7649-C259319DCA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1632"/>
                <a:ext cx="496" cy="274"/>
              </a:xfrm>
              <a:custGeom>
                <a:avLst/>
                <a:gdLst>
                  <a:gd name="T0" fmla="*/ 16 w 313"/>
                  <a:gd name="T1" fmla="*/ 600 h 173"/>
                  <a:gd name="T2" fmla="*/ 369 w 313"/>
                  <a:gd name="T3" fmla="*/ 667 h 173"/>
                  <a:gd name="T4" fmla="*/ 816 w 313"/>
                  <a:gd name="T5" fmla="*/ 662 h 173"/>
                  <a:gd name="T6" fmla="*/ 1185 w 313"/>
                  <a:gd name="T7" fmla="*/ 407 h 173"/>
                  <a:gd name="T8" fmla="*/ 872 w 313"/>
                  <a:gd name="T9" fmla="*/ 111 h 173"/>
                  <a:gd name="T10" fmla="*/ 409 w 313"/>
                  <a:gd name="T11" fmla="*/ 168 h 173"/>
                  <a:gd name="T12" fmla="*/ 87 w 313"/>
                  <a:gd name="T13" fmla="*/ 464 h 173"/>
                  <a:gd name="T14" fmla="*/ 16 w 313"/>
                  <a:gd name="T15" fmla="*/ 600 h 17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13" h="173">
                    <a:moveTo>
                      <a:pt x="4" y="151"/>
                    </a:moveTo>
                    <a:cubicBezTo>
                      <a:pt x="13" y="173"/>
                      <a:pt x="44" y="166"/>
                      <a:pt x="93" y="168"/>
                    </a:cubicBezTo>
                    <a:cubicBezTo>
                      <a:pt x="143" y="169"/>
                      <a:pt x="179" y="173"/>
                      <a:pt x="205" y="167"/>
                    </a:cubicBezTo>
                    <a:cubicBezTo>
                      <a:pt x="231" y="161"/>
                      <a:pt x="283" y="123"/>
                      <a:pt x="298" y="102"/>
                    </a:cubicBezTo>
                    <a:cubicBezTo>
                      <a:pt x="313" y="82"/>
                      <a:pt x="274" y="57"/>
                      <a:pt x="219" y="28"/>
                    </a:cubicBezTo>
                    <a:cubicBezTo>
                      <a:pt x="163" y="0"/>
                      <a:pt x="133" y="22"/>
                      <a:pt x="103" y="42"/>
                    </a:cubicBezTo>
                    <a:cubicBezTo>
                      <a:pt x="74" y="61"/>
                      <a:pt x="39" y="102"/>
                      <a:pt x="22" y="117"/>
                    </a:cubicBezTo>
                    <a:cubicBezTo>
                      <a:pt x="5" y="131"/>
                      <a:pt x="0" y="143"/>
                      <a:pt x="4" y="151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5" name="Freeform 1008">
                <a:extLst>
                  <a:ext uri="{FF2B5EF4-FFF2-40B4-BE49-F238E27FC236}">
                    <a16:creationId xmlns:a16="http://schemas.microsoft.com/office/drawing/2014/main" id="{358928A8-1171-1172-0247-E3E9A8F5C6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9" y="1737"/>
                <a:ext cx="435" cy="154"/>
              </a:xfrm>
              <a:custGeom>
                <a:avLst/>
                <a:gdLst>
                  <a:gd name="T0" fmla="*/ 40 w 275"/>
                  <a:gd name="T1" fmla="*/ 267 h 98"/>
                  <a:gd name="T2" fmla="*/ 60 w 275"/>
                  <a:gd name="T3" fmla="*/ 341 h 98"/>
                  <a:gd name="T4" fmla="*/ 301 w 275"/>
                  <a:gd name="T5" fmla="*/ 346 h 98"/>
                  <a:gd name="T6" fmla="*/ 732 w 275"/>
                  <a:gd name="T7" fmla="*/ 358 h 98"/>
                  <a:gd name="T8" fmla="*/ 1008 w 275"/>
                  <a:gd name="T9" fmla="*/ 203 h 98"/>
                  <a:gd name="T10" fmla="*/ 1084 w 275"/>
                  <a:gd name="T11" fmla="*/ 94 h 98"/>
                  <a:gd name="T12" fmla="*/ 973 w 275"/>
                  <a:gd name="T13" fmla="*/ 0 h 98"/>
                  <a:gd name="T14" fmla="*/ 924 w 275"/>
                  <a:gd name="T15" fmla="*/ 148 h 98"/>
                  <a:gd name="T16" fmla="*/ 658 w 275"/>
                  <a:gd name="T17" fmla="*/ 148 h 98"/>
                  <a:gd name="T18" fmla="*/ 478 w 275"/>
                  <a:gd name="T19" fmla="*/ 190 h 98"/>
                  <a:gd name="T20" fmla="*/ 285 w 275"/>
                  <a:gd name="T21" fmla="*/ 291 h 98"/>
                  <a:gd name="T22" fmla="*/ 90 w 275"/>
                  <a:gd name="T23" fmla="*/ 239 h 9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5" h="98">
                    <a:moveTo>
                      <a:pt x="10" y="69"/>
                    </a:moveTo>
                    <a:cubicBezTo>
                      <a:pt x="2" y="79"/>
                      <a:pt x="0" y="85"/>
                      <a:pt x="15" y="88"/>
                    </a:cubicBezTo>
                    <a:cubicBezTo>
                      <a:pt x="34" y="92"/>
                      <a:pt x="57" y="89"/>
                      <a:pt x="76" y="89"/>
                    </a:cubicBezTo>
                    <a:cubicBezTo>
                      <a:pt x="112" y="89"/>
                      <a:pt x="150" y="98"/>
                      <a:pt x="185" y="92"/>
                    </a:cubicBezTo>
                    <a:cubicBezTo>
                      <a:pt x="210" y="87"/>
                      <a:pt x="237" y="69"/>
                      <a:pt x="255" y="52"/>
                    </a:cubicBezTo>
                    <a:cubicBezTo>
                      <a:pt x="262" y="46"/>
                      <a:pt x="275" y="34"/>
                      <a:pt x="274" y="24"/>
                    </a:cubicBezTo>
                    <a:cubicBezTo>
                      <a:pt x="273" y="11"/>
                      <a:pt x="255" y="6"/>
                      <a:pt x="246" y="0"/>
                    </a:cubicBezTo>
                    <a:cubicBezTo>
                      <a:pt x="258" y="17"/>
                      <a:pt x="251" y="30"/>
                      <a:pt x="233" y="38"/>
                    </a:cubicBezTo>
                    <a:cubicBezTo>
                      <a:pt x="210" y="49"/>
                      <a:pt x="188" y="46"/>
                      <a:pt x="166" y="38"/>
                    </a:cubicBezTo>
                    <a:cubicBezTo>
                      <a:pt x="155" y="50"/>
                      <a:pt x="135" y="51"/>
                      <a:pt x="121" y="49"/>
                    </a:cubicBezTo>
                    <a:cubicBezTo>
                      <a:pt x="120" y="73"/>
                      <a:pt x="93" y="74"/>
                      <a:pt x="72" y="75"/>
                    </a:cubicBezTo>
                    <a:cubicBezTo>
                      <a:pt x="56" y="76"/>
                      <a:pt x="27" y="83"/>
                      <a:pt x="23" y="62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6" name="Freeform 1009">
                <a:extLst>
                  <a:ext uri="{FF2B5EF4-FFF2-40B4-BE49-F238E27FC236}">
                    <a16:creationId xmlns:a16="http://schemas.microsoft.com/office/drawing/2014/main" id="{3D645EB3-4A5A-803C-ADB0-E74D5A4E02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" y="1669"/>
                <a:ext cx="286" cy="147"/>
              </a:xfrm>
              <a:custGeom>
                <a:avLst/>
                <a:gdLst>
                  <a:gd name="T0" fmla="*/ 0 w 181"/>
                  <a:gd name="T1" fmla="*/ 367 h 93"/>
                  <a:gd name="T2" fmla="*/ 297 w 181"/>
                  <a:gd name="T3" fmla="*/ 103 h 93"/>
                  <a:gd name="T4" fmla="*/ 442 w 181"/>
                  <a:gd name="T5" fmla="*/ 33 h 93"/>
                  <a:gd name="T6" fmla="*/ 714 w 181"/>
                  <a:gd name="T7" fmla="*/ 107 h 93"/>
                  <a:gd name="T8" fmla="*/ 360 w 181"/>
                  <a:gd name="T9" fmla="*/ 163 h 93"/>
                  <a:gd name="T10" fmla="*/ 264 w 181"/>
                  <a:gd name="T11" fmla="*/ 300 h 93"/>
                  <a:gd name="T12" fmla="*/ 100 w 181"/>
                  <a:gd name="T13" fmla="*/ 332 h 9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1" h="93">
                    <a:moveTo>
                      <a:pt x="0" y="93"/>
                    </a:moveTo>
                    <a:cubicBezTo>
                      <a:pt x="25" y="69"/>
                      <a:pt x="47" y="44"/>
                      <a:pt x="75" y="26"/>
                    </a:cubicBezTo>
                    <a:cubicBezTo>
                      <a:pt x="87" y="19"/>
                      <a:pt x="99" y="11"/>
                      <a:pt x="112" y="8"/>
                    </a:cubicBezTo>
                    <a:cubicBezTo>
                      <a:pt x="142" y="0"/>
                      <a:pt x="156" y="16"/>
                      <a:pt x="181" y="27"/>
                    </a:cubicBezTo>
                    <a:cubicBezTo>
                      <a:pt x="150" y="13"/>
                      <a:pt x="116" y="20"/>
                      <a:pt x="91" y="41"/>
                    </a:cubicBezTo>
                    <a:cubicBezTo>
                      <a:pt x="79" y="51"/>
                      <a:pt x="77" y="65"/>
                      <a:pt x="67" y="76"/>
                    </a:cubicBezTo>
                    <a:cubicBezTo>
                      <a:pt x="54" y="90"/>
                      <a:pt x="41" y="79"/>
                      <a:pt x="25" y="8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7" name="Freeform 1010">
                <a:extLst>
                  <a:ext uri="{FF2B5EF4-FFF2-40B4-BE49-F238E27FC236}">
                    <a16:creationId xmlns:a16="http://schemas.microsoft.com/office/drawing/2014/main" id="{58E71D06-3585-45DC-A32C-5EF3B5FDAA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3" y="1711"/>
                <a:ext cx="55" cy="49"/>
              </a:xfrm>
              <a:custGeom>
                <a:avLst/>
                <a:gdLst>
                  <a:gd name="T0" fmla="*/ 135 w 35"/>
                  <a:gd name="T1" fmla="*/ 0 h 31"/>
                  <a:gd name="T2" fmla="*/ 0 w 35"/>
                  <a:gd name="T3" fmla="*/ 117 h 31"/>
                  <a:gd name="T4" fmla="*/ 86 w 35"/>
                  <a:gd name="T5" fmla="*/ 107 h 31"/>
                  <a:gd name="T6" fmla="*/ 121 w 35"/>
                  <a:gd name="T7" fmla="*/ 35 h 3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31">
                    <a:moveTo>
                      <a:pt x="35" y="0"/>
                    </a:moveTo>
                    <a:cubicBezTo>
                      <a:pt x="26" y="11"/>
                      <a:pt x="6" y="18"/>
                      <a:pt x="0" y="30"/>
                    </a:cubicBezTo>
                    <a:cubicBezTo>
                      <a:pt x="3" y="31"/>
                      <a:pt x="20" y="28"/>
                      <a:pt x="22" y="27"/>
                    </a:cubicBezTo>
                    <a:cubicBezTo>
                      <a:pt x="29" y="22"/>
                      <a:pt x="22" y="11"/>
                      <a:pt x="3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8" name="Freeform 1011">
                <a:extLst>
                  <a:ext uri="{FF2B5EF4-FFF2-40B4-BE49-F238E27FC236}">
                    <a16:creationId xmlns:a16="http://schemas.microsoft.com/office/drawing/2014/main" id="{F0FAEAE2-DF4D-29C0-D33E-FE4D1E9B1C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4" y="1702"/>
                <a:ext cx="23" cy="19"/>
              </a:xfrm>
              <a:custGeom>
                <a:avLst/>
                <a:gdLst>
                  <a:gd name="T0" fmla="*/ 26 w 14"/>
                  <a:gd name="T1" fmla="*/ 13 h 12"/>
                  <a:gd name="T2" fmla="*/ 5 w 14"/>
                  <a:gd name="T3" fmla="*/ 43 h 12"/>
                  <a:gd name="T4" fmla="*/ 49 w 14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4" h="12">
                    <a:moveTo>
                      <a:pt x="6" y="3"/>
                    </a:moveTo>
                    <a:cubicBezTo>
                      <a:pt x="2" y="5"/>
                      <a:pt x="0" y="7"/>
                      <a:pt x="1" y="11"/>
                    </a:cubicBezTo>
                    <a:cubicBezTo>
                      <a:pt x="7" y="12"/>
                      <a:pt x="14" y="6"/>
                      <a:pt x="1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9" name="Oval 1012">
                <a:extLst>
                  <a:ext uri="{FF2B5EF4-FFF2-40B4-BE49-F238E27FC236}">
                    <a16:creationId xmlns:a16="http://schemas.microsoft.com/office/drawing/2014/main" id="{FA742931-7028-7717-A29F-31D0EF1A0A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3" y="1768"/>
                <a:ext cx="94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0" name="Oval 1013">
                <a:extLst>
                  <a:ext uri="{FF2B5EF4-FFF2-40B4-BE49-F238E27FC236}">
                    <a16:creationId xmlns:a16="http://schemas.microsoft.com/office/drawing/2014/main" id="{ABA14D5B-92BC-ED88-BC28-E4FFE93C38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2" y="1749"/>
                <a:ext cx="94" cy="8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1" name="Oval 1014">
                <a:extLst>
                  <a:ext uri="{FF2B5EF4-FFF2-40B4-BE49-F238E27FC236}">
                    <a16:creationId xmlns:a16="http://schemas.microsoft.com/office/drawing/2014/main" id="{50AC0B45-A4B6-0CCA-FD15-1AD73B897F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9" y="1759"/>
                <a:ext cx="93" cy="8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2" name="Freeform 1015">
                <a:extLst>
                  <a:ext uri="{FF2B5EF4-FFF2-40B4-BE49-F238E27FC236}">
                    <a16:creationId xmlns:a16="http://schemas.microsoft.com/office/drawing/2014/main" id="{3D3C9F49-97EA-7D5E-1794-FEA5DDF87B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3" y="1781"/>
                <a:ext cx="71" cy="60"/>
              </a:xfrm>
              <a:custGeom>
                <a:avLst/>
                <a:gdLst>
                  <a:gd name="T0" fmla="*/ 0 w 45"/>
                  <a:gd name="T1" fmla="*/ 87 h 38"/>
                  <a:gd name="T2" fmla="*/ 5 w 45"/>
                  <a:gd name="T3" fmla="*/ 107 h 38"/>
                  <a:gd name="T4" fmla="*/ 82 w 45"/>
                  <a:gd name="T5" fmla="*/ 150 h 38"/>
                  <a:gd name="T6" fmla="*/ 177 w 45"/>
                  <a:gd name="T7" fmla="*/ 60 h 38"/>
                  <a:gd name="T8" fmla="*/ 177 w 45"/>
                  <a:gd name="T9" fmla="*/ 39 h 38"/>
                  <a:gd name="T10" fmla="*/ 95 w 45"/>
                  <a:gd name="T11" fmla="*/ 0 h 38"/>
                  <a:gd name="T12" fmla="*/ 0 w 45"/>
                  <a:gd name="T13" fmla="*/ 87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8">
                    <a:moveTo>
                      <a:pt x="0" y="22"/>
                    </a:moveTo>
                    <a:cubicBezTo>
                      <a:pt x="0" y="24"/>
                      <a:pt x="0" y="26"/>
                      <a:pt x="1" y="27"/>
                    </a:cubicBezTo>
                    <a:cubicBezTo>
                      <a:pt x="5" y="34"/>
                      <a:pt x="12" y="38"/>
                      <a:pt x="21" y="38"/>
                    </a:cubicBezTo>
                    <a:cubicBezTo>
                      <a:pt x="34" y="38"/>
                      <a:pt x="45" y="28"/>
                      <a:pt x="45" y="15"/>
                    </a:cubicBezTo>
                    <a:cubicBezTo>
                      <a:pt x="45" y="13"/>
                      <a:pt x="45" y="12"/>
                      <a:pt x="45" y="10"/>
                    </a:cubicBezTo>
                    <a:cubicBezTo>
                      <a:pt x="40" y="4"/>
                      <a:pt x="33" y="0"/>
                      <a:pt x="24" y="0"/>
                    </a:cubicBezTo>
                    <a:cubicBezTo>
                      <a:pt x="11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3" name="Oval 1016">
                <a:extLst>
                  <a:ext uri="{FF2B5EF4-FFF2-40B4-BE49-F238E27FC236}">
                    <a16:creationId xmlns:a16="http://schemas.microsoft.com/office/drawing/2014/main" id="{0FCDA0CC-E2C7-BD2C-5C00-F4587A55AD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4" y="1779"/>
                <a:ext cx="21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4" name="Oval 1017">
                <a:extLst>
                  <a:ext uri="{FF2B5EF4-FFF2-40B4-BE49-F238E27FC236}">
                    <a16:creationId xmlns:a16="http://schemas.microsoft.com/office/drawing/2014/main" id="{0AEA6D18-ABEE-901B-C489-3B4763B25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7" y="1776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5" name="Freeform 1018">
                <a:extLst>
                  <a:ext uri="{FF2B5EF4-FFF2-40B4-BE49-F238E27FC236}">
                    <a16:creationId xmlns:a16="http://schemas.microsoft.com/office/drawing/2014/main" id="{4F2A51D4-980D-1F96-7BD5-E4E66B0F9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2" y="1808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73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1" y="25"/>
                      <a:pt x="0" y="19"/>
                    </a:cubicBezTo>
                    <a:cubicBezTo>
                      <a:pt x="8" y="18"/>
                      <a:pt x="24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6" name="Freeform 1019">
                <a:extLst>
                  <a:ext uri="{FF2B5EF4-FFF2-40B4-BE49-F238E27FC236}">
                    <a16:creationId xmlns:a16="http://schemas.microsoft.com/office/drawing/2014/main" id="{23EFF283-C242-C2B8-9A80-99D882087A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1632"/>
                <a:ext cx="496" cy="274"/>
              </a:xfrm>
              <a:custGeom>
                <a:avLst/>
                <a:gdLst>
                  <a:gd name="T0" fmla="*/ 16 w 313"/>
                  <a:gd name="T1" fmla="*/ 600 h 173"/>
                  <a:gd name="T2" fmla="*/ 369 w 313"/>
                  <a:gd name="T3" fmla="*/ 667 h 173"/>
                  <a:gd name="T4" fmla="*/ 816 w 313"/>
                  <a:gd name="T5" fmla="*/ 662 h 173"/>
                  <a:gd name="T6" fmla="*/ 1185 w 313"/>
                  <a:gd name="T7" fmla="*/ 407 h 173"/>
                  <a:gd name="T8" fmla="*/ 872 w 313"/>
                  <a:gd name="T9" fmla="*/ 111 h 173"/>
                  <a:gd name="T10" fmla="*/ 409 w 313"/>
                  <a:gd name="T11" fmla="*/ 168 h 173"/>
                  <a:gd name="T12" fmla="*/ 87 w 313"/>
                  <a:gd name="T13" fmla="*/ 464 h 173"/>
                  <a:gd name="T14" fmla="*/ 16 w 313"/>
                  <a:gd name="T15" fmla="*/ 600 h 17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13" h="173">
                    <a:moveTo>
                      <a:pt x="4" y="151"/>
                    </a:moveTo>
                    <a:cubicBezTo>
                      <a:pt x="13" y="173"/>
                      <a:pt x="44" y="166"/>
                      <a:pt x="93" y="168"/>
                    </a:cubicBezTo>
                    <a:cubicBezTo>
                      <a:pt x="143" y="169"/>
                      <a:pt x="179" y="173"/>
                      <a:pt x="205" y="167"/>
                    </a:cubicBezTo>
                    <a:cubicBezTo>
                      <a:pt x="231" y="161"/>
                      <a:pt x="283" y="123"/>
                      <a:pt x="298" y="102"/>
                    </a:cubicBezTo>
                    <a:cubicBezTo>
                      <a:pt x="313" y="82"/>
                      <a:pt x="274" y="57"/>
                      <a:pt x="219" y="28"/>
                    </a:cubicBezTo>
                    <a:cubicBezTo>
                      <a:pt x="163" y="0"/>
                      <a:pt x="133" y="22"/>
                      <a:pt x="103" y="42"/>
                    </a:cubicBezTo>
                    <a:cubicBezTo>
                      <a:pt x="74" y="61"/>
                      <a:pt x="39" y="102"/>
                      <a:pt x="22" y="117"/>
                    </a:cubicBezTo>
                    <a:cubicBezTo>
                      <a:pt x="5" y="131"/>
                      <a:pt x="0" y="143"/>
                      <a:pt x="4" y="15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7" name="Freeform 1020">
                <a:extLst>
                  <a:ext uri="{FF2B5EF4-FFF2-40B4-BE49-F238E27FC236}">
                    <a16:creationId xmlns:a16="http://schemas.microsoft.com/office/drawing/2014/main" id="{374CE27E-5A4C-7BAD-8FEB-9A125FF811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" y="1773"/>
                <a:ext cx="450" cy="319"/>
              </a:xfrm>
              <a:custGeom>
                <a:avLst/>
                <a:gdLst>
                  <a:gd name="T0" fmla="*/ 250 w 284"/>
                  <a:gd name="T1" fmla="*/ 55 h 202"/>
                  <a:gd name="T2" fmla="*/ 43 w 284"/>
                  <a:gd name="T3" fmla="*/ 237 h 202"/>
                  <a:gd name="T4" fmla="*/ 43 w 284"/>
                  <a:gd name="T5" fmla="*/ 469 h 202"/>
                  <a:gd name="T6" fmla="*/ 266 w 284"/>
                  <a:gd name="T7" fmla="*/ 638 h 202"/>
                  <a:gd name="T8" fmla="*/ 545 w 284"/>
                  <a:gd name="T9" fmla="*/ 767 h 202"/>
                  <a:gd name="T10" fmla="*/ 849 w 284"/>
                  <a:gd name="T11" fmla="*/ 774 h 202"/>
                  <a:gd name="T12" fmla="*/ 1087 w 284"/>
                  <a:gd name="T13" fmla="*/ 314 h 202"/>
                  <a:gd name="T14" fmla="*/ 811 w 284"/>
                  <a:gd name="T15" fmla="*/ 14 h 202"/>
                  <a:gd name="T16" fmla="*/ 250 w 284"/>
                  <a:gd name="T17" fmla="*/ 55 h 20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4" h="202">
                    <a:moveTo>
                      <a:pt x="63" y="14"/>
                    </a:moveTo>
                    <a:cubicBezTo>
                      <a:pt x="36" y="30"/>
                      <a:pt x="20" y="45"/>
                      <a:pt x="11" y="60"/>
                    </a:cubicBezTo>
                    <a:cubicBezTo>
                      <a:pt x="1" y="75"/>
                      <a:pt x="0" y="94"/>
                      <a:pt x="11" y="119"/>
                    </a:cubicBezTo>
                    <a:cubicBezTo>
                      <a:pt x="23" y="144"/>
                      <a:pt x="33" y="143"/>
                      <a:pt x="67" y="162"/>
                    </a:cubicBezTo>
                    <a:cubicBezTo>
                      <a:pt x="101" y="181"/>
                      <a:pt x="88" y="191"/>
                      <a:pt x="137" y="195"/>
                    </a:cubicBezTo>
                    <a:cubicBezTo>
                      <a:pt x="185" y="198"/>
                      <a:pt x="194" y="202"/>
                      <a:pt x="213" y="196"/>
                    </a:cubicBezTo>
                    <a:cubicBezTo>
                      <a:pt x="233" y="189"/>
                      <a:pt x="263" y="113"/>
                      <a:pt x="273" y="80"/>
                    </a:cubicBezTo>
                    <a:cubicBezTo>
                      <a:pt x="284" y="48"/>
                      <a:pt x="247" y="0"/>
                      <a:pt x="204" y="4"/>
                    </a:cubicBezTo>
                    <a:cubicBezTo>
                      <a:pt x="162" y="9"/>
                      <a:pt x="78" y="5"/>
                      <a:pt x="63" y="14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8" name="Freeform 1021">
                <a:extLst>
                  <a:ext uri="{FF2B5EF4-FFF2-40B4-BE49-F238E27FC236}">
                    <a16:creationId xmlns:a16="http://schemas.microsoft.com/office/drawing/2014/main" id="{A3C31499-DBFA-6537-26EE-174D816F6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2" y="1789"/>
                <a:ext cx="355" cy="276"/>
              </a:xfrm>
              <a:custGeom>
                <a:avLst/>
                <a:gdLst>
                  <a:gd name="T0" fmla="*/ 0 w 224"/>
                  <a:gd name="T1" fmla="*/ 468 h 175"/>
                  <a:gd name="T2" fmla="*/ 293 w 224"/>
                  <a:gd name="T3" fmla="*/ 626 h 175"/>
                  <a:gd name="T4" fmla="*/ 533 w 224"/>
                  <a:gd name="T5" fmla="*/ 667 h 175"/>
                  <a:gd name="T6" fmla="*/ 696 w 224"/>
                  <a:gd name="T7" fmla="*/ 651 h 175"/>
                  <a:gd name="T8" fmla="*/ 811 w 224"/>
                  <a:gd name="T9" fmla="*/ 456 h 175"/>
                  <a:gd name="T10" fmla="*/ 892 w 224"/>
                  <a:gd name="T11" fmla="*/ 216 h 175"/>
                  <a:gd name="T12" fmla="*/ 578 w 224"/>
                  <a:gd name="T13" fmla="*/ 33 h 175"/>
                  <a:gd name="T14" fmla="*/ 729 w 224"/>
                  <a:gd name="T15" fmla="*/ 267 h 175"/>
                  <a:gd name="T16" fmla="*/ 506 w 224"/>
                  <a:gd name="T17" fmla="*/ 358 h 175"/>
                  <a:gd name="T18" fmla="*/ 374 w 224"/>
                  <a:gd name="T19" fmla="*/ 431 h 175"/>
                  <a:gd name="T20" fmla="*/ 403 w 224"/>
                  <a:gd name="T21" fmla="*/ 533 h 175"/>
                  <a:gd name="T22" fmla="*/ 246 w 224"/>
                  <a:gd name="T23" fmla="*/ 533 h 175"/>
                  <a:gd name="T24" fmla="*/ 111 w 224"/>
                  <a:gd name="T25" fmla="*/ 495 h 175"/>
                  <a:gd name="T26" fmla="*/ 27 w 224"/>
                  <a:gd name="T27" fmla="*/ 475 h 17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24" h="175">
                    <a:moveTo>
                      <a:pt x="0" y="119"/>
                    </a:moveTo>
                    <a:cubicBezTo>
                      <a:pt x="28" y="126"/>
                      <a:pt x="49" y="150"/>
                      <a:pt x="74" y="160"/>
                    </a:cubicBezTo>
                    <a:cubicBezTo>
                      <a:pt x="93" y="168"/>
                      <a:pt x="114" y="168"/>
                      <a:pt x="134" y="170"/>
                    </a:cubicBezTo>
                    <a:cubicBezTo>
                      <a:pt x="149" y="172"/>
                      <a:pt x="162" y="175"/>
                      <a:pt x="175" y="166"/>
                    </a:cubicBezTo>
                    <a:cubicBezTo>
                      <a:pt x="191" y="154"/>
                      <a:pt x="198" y="134"/>
                      <a:pt x="204" y="116"/>
                    </a:cubicBezTo>
                    <a:cubicBezTo>
                      <a:pt x="211" y="95"/>
                      <a:pt x="224" y="78"/>
                      <a:pt x="224" y="55"/>
                    </a:cubicBezTo>
                    <a:cubicBezTo>
                      <a:pt x="224" y="15"/>
                      <a:pt x="179" y="0"/>
                      <a:pt x="145" y="8"/>
                    </a:cubicBezTo>
                    <a:cubicBezTo>
                      <a:pt x="175" y="16"/>
                      <a:pt x="200" y="34"/>
                      <a:pt x="183" y="68"/>
                    </a:cubicBezTo>
                    <a:cubicBezTo>
                      <a:pt x="174" y="85"/>
                      <a:pt x="146" y="99"/>
                      <a:pt x="127" y="91"/>
                    </a:cubicBezTo>
                    <a:cubicBezTo>
                      <a:pt x="137" y="107"/>
                      <a:pt x="102" y="106"/>
                      <a:pt x="94" y="110"/>
                    </a:cubicBezTo>
                    <a:cubicBezTo>
                      <a:pt x="102" y="116"/>
                      <a:pt x="109" y="127"/>
                      <a:pt x="101" y="136"/>
                    </a:cubicBezTo>
                    <a:cubicBezTo>
                      <a:pt x="92" y="145"/>
                      <a:pt x="72" y="139"/>
                      <a:pt x="62" y="136"/>
                    </a:cubicBezTo>
                    <a:cubicBezTo>
                      <a:pt x="51" y="133"/>
                      <a:pt x="40" y="128"/>
                      <a:pt x="28" y="126"/>
                    </a:cubicBezTo>
                    <a:cubicBezTo>
                      <a:pt x="21" y="125"/>
                      <a:pt x="12" y="127"/>
                      <a:pt x="7" y="12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09" name="Freeform 1022">
                <a:extLst>
                  <a:ext uri="{FF2B5EF4-FFF2-40B4-BE49-F238E27FC236}">
                    <a16:creationId xmlns:a16="http://schemas.microsoft.com/office/drawing/2014/main" id="{67A48976-F616-86CC-0665-FD9E6BA0B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7" y="1790"/>
                <a:ext cx="228" cy="144"/>
              </a:xfrm>
              <a:custGeom>
                <a:avLst/>
                <a:gdLst>
                  <a:gd name="T0" fmla="*/ 0 w 144"/>
                  <a:gd name="T1" fmla="*/ 361 h 91"/>
                  <a:gd name="T2" fmla="*/ 40 w 144"/>
                  <a:gd name="T3" fmla="*/ 203 h 91"/>
                  <a:gd name="T4" fmla="*/ 136 w 144"/>
                  <a:gd name="T5" fmla="*/ 100 h 91"/>
                  <a:gd name="T6" fmla="*/ 572 w 144"/>
                  <a:gd name="T7" fmla="*/ 35 h 91"/>
                  <a:gd name="T8" fmla="*/ 369 w 144"/>
                  <a:gd name="T9" fmla="*/ 82 h 91"/>
                  <a:gd name="T10" fmla="*/ 233 w 144"/>
                  <a:gd name="T11" fmla="*/ 198 h 91"/>
                  <a:gd name="T12" fmla="*/ 100 w 144"/>
                  <a:gd name="T13" fmla="*/ 237 h 91"/>
                  <a:gd name="T14" fmla="*/ 35 w 144"/>
                  <a:gd name="T15" fmla="*/ 271 h 9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4" h="91">
                    <a:moveTo>
                      <a:pt x="0" y="91"/>
                    </a:moveTo>
                    <a:cubicBezTo>
                      <a:pt x="0" y="74"/>
                      <a:pt x="0" y="65"/>
                      <a:pt x="10" y="51"/>
                    </a:cubicBezTo>
                    <a:cubicBezTo>
                      <a:pt x="17" y="42"/>
                      <a:pt x="26" y="33"/>
                      <a:pt x="34" y="25"/>
                    </a:cubicBezTo>
                    <a:cubicBezTo>
                      <a:pt x="60" y="0"/>
                      <a:pt x="110" y="9"/>
                      <a:pt x="144" y="9"/>
                    </a:cubicBezTo>
                    <a:cubicBezTo>
                      <a:pt x="126" y="9"/>
                      <a:pt x="108" y="13"/>
                      <a:pt x="93" y="21"/>
                    </a:cubicBezTo>
                    <a:cubicBezTo>
                      <a:pt x="78" y="28"/>
                      <a:pt x="72" y="43"/>
                      <a:pt x="59" y="50"/>
                    </a:cubicBezTo>
                    <a:cubicBezTo>
                      <a:pt x="49" y="55"/>
                      <a:pt x="36" y="54"/>
                      <a:pt x="25" y="60"/>
                    </a:cubicBezTo>
                    <a:cubicBezTo>
                      <a:pt x="19" y="63"/>
                      <a:pt x="15" y="66"/>
                      <a:pt x="9" y="68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0" name="Freeform 1023">
                <a:extLst>
                  <a:ext uri="{FF2B5EF4-FFF2-40B4-BE49-F238E27FC236}">
                    <a16:creationId xmlns:a16="http://schemas.microsoft.com/office/drawing/2014/main" id="{63531E9F-6507-261C-149B-0482B9D55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5" y="1825"/>
                <a:ext cx="43" cy="22"/>
              </a:xfrm>
              <a:custGeom>
                <a:avLst/>
                <a:gdLst>
                  <a:gd name="T0" fmla="*/ 56 w 27"/>
                  <a:gd name="T1" fmla="*/ 5 h 14"/>
                  <a:gd name="T2" fmla="*/ 0 w 27"/>
                  <a:gd name="T3" fmla="*/ 55 h 14"/>
                  <a:gd name="T4" fmla="*/ 76 w 27"/>
                  <a:gd name="T5" fmla="*/ 0 h 1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" h="14">
                    <a:moveTo>
                      <a:pt x="14" y="1"/>
                    </a:moveTo>
                    <a:cubicBezTo>
                      <a:pt x="8" y="4"/>
                      <a:pt x="1" y="8"/>
                      <a:pt x="0" y="14"/>
                    </a:cubicBezTo>
                    <a:cubicBezTo>
                      <a:pt x="6" y="13"/>
                      <a:pt x="27" y="7"/>
                      <a:pt x="1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1" name="Freeform 1024">
                <a:extLst>
                  <a:ext uri="{FF2B5EF4-FFF2-40B4-BE49-F238E27FC236}">
                    <a16:creationId xmlns:a16="http://schemas.microsoft.com/office/drawing/2014/main" id="{DFE15A69-293D-424A-1242-DDA60ECE00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0" y="1816"/>
                <a:ext cx="13" cy="11"/>
              </a:xfrm>
              <a:custGeom>
                <a:avLst/>
                <a:gdLst>
                  <a:gd name="T0" fmla="*/ 21 w 8"/>
                  <a:gd name="T1" fmla="*/ 0 h 7"/>
                  <a:gd name="T2" fmla="*/ 0 w 8"/>
                  <a:gd name="T3" fmla="*/ 22 h 7"/>
                  <a:gd name="T4" fmla="*/ 29 w 8"/>
                  <a:gd name="T5" fmla="*/ 20 h 7"/>
                  <a:gd name="T6" fmla="*/ 26 w 8"/>
                  <a:gd name="T7" fmla="*/ 8 h 7"/>
                  <a:gd name="T8" fmla="*/ 13 w 8"/>
                  <a:gd name="T9" fmla="*/ 8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5" y="0"/>
                    </a:moveTo>
                    <a:cubicBezTo>
                      <a:pt x="3" y="1"/>
                      <a:pt x="1" y="3"/>
                      <a:pt x="0" y="6"/>
                    </a:cubicBezTo>
                    <a:cubicBezTo>
                      <a:pt x="4" y="7"/>
                      <a:pt x="4" y="6"/>
                      <a:pt x="7" y="5"/>
                    </a:cubicBezTo>
                    <a:cubicBezTo>
                      <a:pt x="8" y="4"/>
                      <a:pt x="7" y="3"/>
                      <a:pt x="6" y="2"/>
                    </a:cubicBezTo>
                    <a:cubicBezTo>
                      <a:pt x="5" y="1"/>
                      <a:pt x="4" y="1"/>
                      <a:pt x="3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2" name="Freeform 1025">
                <a:extLst>
                  <a:ext uri="{FF2B5EF4-FFF2-40B4-BE49-F238E27FC236}">
                    <a16:creationId xmlns:a16="http://schemas.microsoft.com/office/drawing/2014/main" id="{C2FE08E9-DFD1-EAA5-34C5-5C1C80CC24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2" y="1849"/>
                <a:ext cx="10" cy="8"/>
              </a:xfrm>
              <a:custGeom>
                <a:avLst/>
                <a:gdLst>
                  <a:gd name="T0" fmla="*/ 20 w 6"/>
                  <a:gd name="T1" fmla="*/ 21 h 5"/>
                  <a:gd name="T2" fmla="*/ 28 w 6"/>
                  <a:gd name="T3" fmla="*/ 5 h 5"/>
                  <a:gd name="T4" fmla="*/ 0 w 6"/>
                  <a:gd name="T5" fmla="*/ 5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6" y="4"/>
                      <a:pt x="6" y="3"/>
                      <a:pt x="6" y="1"/>
                    </a:cubicBezTo>
                    <a:cubicBezTo>
                      <a:pt x="4" y="0"/>
                      <a:pt x="2" y="1"/>
                      <a:pt x="0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3" name="Oval 1026">
                <a:extLst>
                  <a:ext uri="{FF2B5EF4-FFF2-40B4-BE49-F238E27FC236}">
                    <a16:creationId xmlns:a16="http://schemas.microsoft.com/office/drawing/2014/main" id="{B0A4C0AF-AC0A-D69F-E934-FF68B8EF0B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1898"/>
                <a:ext cx="94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4" name="Oval 1027">
                <a:extLst>
                  <a:ext uri="{FF2B5EF4-FFF2-40B4-BE49-F238E27FC236}">
                    <a16:creationId xmlns:a16="http://schemas.microsoft.com/office/drawing/2014/main" id="{68CF6333-FBB4-B0FE-693C-83552F4D0C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2" y="1877"/>
                <a:ext cx="94" cy="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5" name="Oval 1028">
                <a:extLst>
                  <a:ext uri="{FF2B5EF4-FFF2-40B4-BE49-F238E27FC236}">
                    <a16:creationId xmlns:a16="http://schemas.microsoft.com/office/drawing/2014/main" id="{FB766DC6-58FB-871A-6D9A-8F4AD7F1ED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7" y="1888"/>
                <a:ext cx="95" cy="89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6" name="Freeform 1029">
                <a:extLst>
                  <a:ext uri="{FF2B5EF4-FFF2-40B4-BE49-F238E27FC236}">
                    <a16:creationId xmlns:a16="http://schemas.microsoft.com/office/drawing/2014/main" id="{7DF9B3AA-5BAA-8E96-36AD-C2AB35624C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1" y="1910"/>
                <a:ext cx="73" cy="60"/>
              </a:xfrm>
              <a:custGeom>
                <a:avLst/>
                <a:gdLst>
                  <a:gd name="T0" fmla="*/ 0 w 46"/>
                  <a:gd name="T1" fmla="*/ 87 h 38"/>
                  <a:gd name="T2" fmla="*/ 5 w 46"/>
                  <a:gd name="T3" fmla="*/ 107 h 38"/>
                  <a:gd name="T4" fmla="*/ 83 w 46"/>
                  <a:gd name="T5" fmla="*/ 150 h 38"/>
                  <a:gd name="T6" fmla="*/ 184 w 46"/>
                  <a:gd name="T7" fmla="*/ 60 h 38"/>
                  <a:gd name="T8" fmla="*/ 179 w 46"/>
                  <a:gd name="T9" fmla="*/ 39 h 38"/>
                  <a:gd name="T10" fmla="*/ 100 w 46"/>
                  <a:gd name="T11" fmla="*/ 0 h 38"/>
                  <a:gd name="T12" fmla="*/ 0 w 46"/>
                  <a:gd name="T13" fmla="*/ 87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8">
                    <a:moveTo>
                      <a:pt x="0" y="22"/>
                    </a:moveTo>
                    <a:cubicBezTo>
                      <a:pt x="0" y="24"/>
                      <a:pt x="1" y="26"/>
                      <a:pt x="1" y="27"/>
                    </a:cubicBezTo>
                    <a:cubicBezTo>
                      <a:pt x="5" y="34"/>
                      <a:pt x="13" y="38"/>
                      <a:pt x="21" y="38"/>
                    </a:cubicBezTo>
                    <a:cubicBezTo>
                      <a:pt x="35" y="38"/>
                      <a:pt x="46" y="27"/>
                      <a:pt x="46" y="15"/>
                    </a:cubicBezTo>
                    <a:cubicBezTo>
                      <a:pt x="46" y="13"/>
                      <a:pt x="45" y="11"/>
                      <a:pt x="45" y="10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7" name="Oval 1030">
                <a:extLst>
                  <a:ext uri="{FF2B5EF4-FFF2-40B4-BE49-F238E27FC236}">
                    <a16:creationId xmlns:a16="http://schemas.microsoft.com/office/drawing/2014/main" id="{3D36C2D4-ABCB-0E5C-22AE-65522B2D03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4" y="1909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8" name="Oval 1031">
                <a:extLst>
                  <a:ext uri="{FF2B5EF4-FFF2-40B4-BE49-F238E27FC236}">
                    <a16:creationId xmlns:a16="http://schemas.microsoft.com/office/drawing/2014/main" id="{42778BAC-58B2-3FA4-23EF-FE9692E405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" y="1906"/>
                <a:ext cx="13" cy="1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9" name="Freeform 1032">
                <a:extLst>
                  <a:ext uri="{FF2B5EF4-FFF2-40B4-BE49-F238E27FC236}">
                    <a16:creationId xmlns:a16="http://schemas.microsoft.com/office/drawing/2014/main" id="{FF44E8CA-6992-1F83-E40D-7ADF7D4769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0" y="1937"/>
                <a:ext cx="52" cy="40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77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1"/>
                      <a:pt x="12" y="25"/>
                      <a:pt x="0" y="19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0" name="Freeform 1033">
                <a:extLst>
                  <a:ext uri="{FF2B5EF4-FFF2-40B4-BE49-F238E27FC236}">
                    <a16:creationId xmlns:a16="http://schemas.microsoft.com/office/drawing/2014/main" id="{70631433-BD95-27C0-E461-1AF79C9DA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" y="1773"/>
                <a:ext cx="450" cy="319"/>
              </a:xfrm>
              <a:custGeom>
                <a:avLst/>
                <a:gdLst>
                  <a:gd name="T0" fmla="*/ 250 w 284"/>
                  <a:gd name="T1" fmla="*/ 55 h 202"/>
                  <a:gd name="T2" fmla="*/ 43 w 284"/>
                  <a:gd name="T3" fmla="*/ 237 h 202"/>
                  <a:gd name="T4" fmla="*/ 43 w 284"/>
                  <a:gd name="T5" fmla="*/ 469 h 202"/>
                  <a:gd name="T6" fmla="*/ 266 w 284"/>
                  <a:gd name="T7" fmla="*/ 638 h 202"/>
                  <a:gd name="T8" fmla="*/ 545 w 284"/>
                  <a:gd name="T9" fmla="*/ 767 h 202"/>
                  <a:gd name="T10" fmla="*/ 849 w 284"/>
                  <a:gd name="T11" fmla="*/ 774 h 202"/>
                  <a:gd name="T12" fmla="*/ 1087 w 284"/>
                  <a:gd name="T13" fmla="*/ 314 h 202"/>
                  <a:gd name="T14" fmla="*/ 811 w 284"/>
                  <a:gd name="T15" fmla="*/ 14 h 202"/>
                  <a:gd name="T16" fmla="*/ 250 w 284"/>
                  <a:gd name="T17" fmla="*/ 55 h 20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4" h="202">
                    <a:moveTo>
                      <a:pt x="63" y="14"/>
                    </a:moveTo>
                    <a:cubicBezTo>
                      <a:pt x="36" y="30"/>
                      <a:pt x="20" y="45"/>
                      <a:pt x="11" y="60"/>
                    </a:cubicBezTo>
                    <a:cubicBezTo>
                      <a:pt x="1" y="75"/>
                      <a:pt x="0" y="94"/>
                      <a:pt x="11" y="119"/>
                    </a:cubicBezTo>
                    <a:cubicBezTo>
                      <a:pt x="23" y="144"/>
                      <a:pt x="33" y="143"/>
                      <a:pt x="67" y="162"/>
                    </a:cubicBezTo>
                    <a:cubicBezTo>
                      <a:pt x="101" y="181"/>
                      <a:pt x="88" y="191"/>
                      <a:pt x="137" y="195"/>
                    </a:cubicBezTo>
                    <a:cubicBezTo>
                      <a:pt x="185" y="198"/>
                      <a:pt x="194" y="202"/>
                      <a:pt x="213" y="196"/>
                    </a:cubicBezTo>
                    <a:cubicBezTo>
                      <a:pt x="233" y="189"/>
                      <a:pt x="263" y="113"/>
                      <a:pt x="273" y="80"/>
                    </a:cubicBezTo>
                    <a:cubicBezTo>
                      <a:pt x="284" y="48"/>
                      <a:pt x="247" y="0"/>
                      <a:pt x="204" y="4"/>
                    </a:cubicBezTo>
                    <a:cubicBezTo>
                      <a:pt x="162" y="9"/>
                      <a:pt x="78" y="5"/>
                      <a:pt x="63" y="1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1" name="Freeform 1034">
                <a:extLst>
                  <a:ext uri="{FF2B5EF4-FFF2-40B4-BE49-F238E27FC236}">
                    <a16:creationId xmlns:a16="http://schemas.microsoft.com/office/drawing/2014/main" id="{FEFF6EE8-79EB-BB3C-7A7D-E228CF091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1519"/>
                <a:ext cx="607" cy="249"/>
              </a:xfrm>
              <a:custGeom>
                <a:avLst/>
                <a:gdLst>
                  <a:gd name="T0" fmla="*/ 40 w 383"/>
                  <a:gd name="T1" fmla="*/ 69 h 158"/>
                  <a:gd name="T2" fmla="*/ 155 w 383"/>
                  <a:gd name="T3" fmla="*/ 251 h 158"/>
                  <a:gd name="T4" fmla="*/ 748 w 383"/>
                  <a:gd name="T5" fmla="*/ 578 h 158"/>
                  <a:gd name="T6" fmla="*/ 1159 w 383"/>
                  <a:gd name="T7" fmla="*/ 512 h 158"/>
                  <a:gd name="T8" fmla="*/ 1477 w 383"/>
                  <a:gd name="T9" fmla="*/ 293 h 158"/>
                  <a:gd name="T10" fmla="*/ 1027 w 383"/>
                  <a:gd name="T11" fmla="*/ 125 h 158"/>
                  <a:gd name="T12" fmla="*/ 426 w 383"/>
                  <a:gd name="T13" fmla="*/ 32 h 158"/>
                  <a:gd name="T14" fmla="*/ 40 w 383"/>
                  <a:gd name="T15" fmla="*/ 69 h 1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83" h="158">
                    <a:moveTo>
                      <a:pt x="10" y="18"/>
                    </a:moveTo>
                    <a:cubicBezTo>
                      <a:pt x="7" y="39"/>
                      <a:pt x="0" y="42"/>
                      <a:pt x="39" y="64"/>
                    </a:cubicBezTo>
                    <a:cubicBezTo>
                      <a:pt x="78" y="85"/>
                      <a:pt x="139" y="137"/>
                      <a:pt x="188" y="148"/>
                    </a:cubicBezTo>
                    <a:cubicBezTo>
                      <a:pt x="237" y="158"/>
                      <a:pt x="251" y="150"/>
                      <a:pt x="291" y="131"/>
                    </a:cubicBezTo>
                    <a:cubicBezTo>
                      <a:pt x="331" y="111"/>
                      <a:pt x="358" y="105"/>
                      <a:pt x="371" y="75"/>
                    </a:cubicBezTo>
                    <a:cubicBezTo>
                      <a:pt x="383" y="46"/>
                      <a:pt x="314" y="45"/>
                      <a:pt x="258" y="32"/>
                    </a:cubicBezTo>
                    <a:cubicBezTo>
                      <a:pt x="202" y="20"/>
                      <a:pt x="153" y="16"/>
                      <a:pt x="107" y="8"/>
                    </a:cubicBezTo>
                    <a:cubicBezTo>
                      <a:pt x="60" y="0"/>
                      <a:pt x="11" y="3"/>
                      <a:pt x="10" y="18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2" name="Freeform 1035">
                <a:extLst>
                  <a:ext uri="{FF2B5EF4-FFF2-40B4-BE49-F238E27FC236}">
                    <a16:creationId xmlns:a16="http://schemas.microsoft.com/office/drawing/2014/main" id="{2A25D977-2133-E6B2-93BF-A5CEFF5EAE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8" y="1582"/>
                <a:ext cx="518" cy="164"/>
              </a:xfrm>
              <a:custGeom>
                <a:avLst/>
                <a:gdLst>
                  <a:gd name="T0" fmla="*/ 13 w 327"/>
                  <a:gd name="T1" fmla="*/ 14 h 104"/>
                  <a:gd name="T2" fmla="*/ 185 w 327"/>
                  <a:gd name="T3" fmla="*/ 125 h 104"/>
                  <a:gd name="T4" fmla="*/ 401 w 327"/>
                  <a:gd name="T5" fmla="*/ 263 h 104"/>
                  <a:gd name="T6" fmla="*/ 760 w 327"/>
                  <a:gd name="T7" fmla="*/ 393 h 104"/>
                  <a:gd name="T8" fmla="*/ 1069 w 327"/>
                  <a:gd name="T9" fmla="*/ 284 h 104"/>
                  <a:gd name="T10" fmla="*/ 1217 w 327"/>
                  <a:gd name="T11" fmla="*/ 227 h 104"/>
                  <a:gd name="T12" fmla="*/ 1301 w 327"/>
                  <a:gd name="T13" fmla="*/ 107 h 104"/>
                  <a:gd name="T14" fmla="*/ 966 w 327"/>
                  <a:gd name="T15" fmla="*/ 251 h 104"/>
                  <a:gd name="T16" fmla="*/ 751 w 327"/>
                  <a:gd name="T17" fmla="*/ 197 h 104"/>
                  <a:gd name="T18" fmla="*/ 675 w 327"/>
                  <a:gd name="T19" fmla="*/ 125 h 104"/>
                  <a:gd name="T20" fmla="*/ 553 w 327"/>
                  <a:gd name="T21" fmla="*/ 162 h 104"/>
                  <a:gd name="T22" fmla="*/ 299 w 327"/>
                  <a:gd name="T23" fmla="*/ 109 h 104"/>
                  <a:gd name="T24" fmla="*/ 108 w 327"/>
                  <a:gd name="T25" fmla="*/ 39 h 104"/>
                  <a:gd name="T26" fmla="*/ 0 w 327"/>
                  <a:gd name="T27" fmla="*/ 0 h 1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27" h="104">
                    <a:moveTo>
                      <a:pt x="3" y="4"/>
                    </a:moveTo>
                    <a:cubicBezTo>
                      <a:pt x="15" y="15"/>
                      <a:pt x="33" y="22"/>
                      <a:pt x="47" y="32"/>
                    </a:cubicBezTo>
                    <a:cubicBezTo>
                      <a:pt x="64" y="44"/>
                      <a:pt x="82" y="57"/>
                      <a:pt x="101" y="67"/>
                    </a:cubicBezTo>
                    <a:cubicBezTo>
                      <a:pt x="129" y="82"/>
                      <a:pt x="159" y="95"/>
                      <a:pt x="191" y="100"/>
                    </a:cubicBezTo>
                    <a:cubicBezTo>
                      <a:pt x="220" y="104"/>
                      <a:pt x="244" y="83"/>
                      <a:pt x="269" y="72"/>
                    </a:cubicBezTo>
                    <a:cubicBezTo>
                      <a:pt x="281" y="67"/>
                      <a:pt x="294" y="64"/>
                      <a:pt x="306" y="58"/>
                    </a:cubicBezTo>
                    <a:cubicBezTo>
                      <a:pt x="322" y="51"/>
                      <a:pt x="324" y="42"/>
                      <a:pt x="327" y="27"/>
                    </a:cubicBezTo>
                    <a:cubicBezTo>
                      <a:pt x="311" y="53"/>
                      <a:pt x="271" y="66"/>
                      <a:pt x="243" y="64"/>
                    </a:cubicBezTo>
                    <a:cubicBezTo>
                      <a:pt x="227" y="64"/>
                      <a:pt x="194" y="65"/>
                      <a:pt x="189" y="50"/>
                    </a:cubicBezTo>
                    <a:cubicBezTo>
                      <a:pt x="186" y="41"/>
                      <a:pt x="180" y="32"/>
                      <a:pt x="170" y="32"/>
                    </a:cubicBezTo>
                    <a:cubicBezTo>
                      <a:pt x="167" y="48"/>
                      <a:pt x="150" y="45"/>
                      <a:pt x="139" y="41"/>
                    </a:cubicBezTo>
                    <a:cubicBezTo>
                      <a:pt x="148" y="72"/>
                      <a:pt x="81" y="32"/>
                      <a:pt x="75" y="28"/>
                    </a:cubicBezTo>
                    <a:cubicBezTo>
                      <a:pt x="60" y="20"/>
                      <a:pt x="43" y="17"/>
                      <a:pt x="27" y="10"/>
                    </a:cubicBezTo>
                    <a:cubicBezTo>
                      <a:pt x="18" y="5"/>
                      <a:pt x="10" y="2"/>
                      <a:pt x="0" y="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3" name="Freeform 1036">
                <a:extLst>
                  <a:ext uri="{FF2B5EF4-FFF2-40B4-BE49-F238E27FC236}">
                    <a16:creationId xmlns:a16="http://schemas.microsoft.com/office/drawing/2014/main" id="{441C63FD-F87D-D8EF-8D8E-B14D949A28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9" y="1526"/>
                <a:ext cx="396" cy="68"/>
              </a:xfrm>
              <a:custGeom>
                <a:avLst/>
                <a:gdLst>
                  <a:gd name="T0" fmla="*/ 0 w 250"/>
                  <a:gd name="T1" fmla="*/ 68 h 43"/>
                  <a:gd name="T2" fmla="*/ 211 w 250"/>
                  <a:gd name="T3" fmla="*/ 33 h 43"/>
                  <a:gd name="T4" fmla="*/ 469 w 250"/>
                  <a:gd name="T5" fmla="*/ 70 h 43"/>
                  <a:gd name="T6" fmla="*/ 993 w 250"/>
                  <a:gd name="T7" fmla="*/ 163 h 43"/>
                  <a:gd name="T8" fmla="*/ 461 w 250"/>
                  <a:gd name="T9" fmla="*/ 128 h 43"/>
                  <a:gd name="T10" fmla="*/ 390 w 250"/>
                  <a:gd name="T11" fmla="*/ 155 h 43"/>
                  <a:gd name="T12" fmla="*/ 250 w 250"/>
                  <a:gd name="T13" fmla="*/ 147 h 43"/>
                  <a:gd name="T14" fmla="*/ 5 w 250"/>
                  <a:gd name="T15" fmla="*/ 82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0" h="43">
                    <a:moveTo>
                      <a:pt x="0" y="17"/>
                    </a:moveTo>
                    <a:cubicBezTo>
                      <a:pt x="11" y="0"/>
                      <a:pt x="37" y="7"/>
                      <a:pt x="53" y="8"/>
                    </a:cubicBezTo>
                    <a:cubicBezTo>
                      <a:pt x="75" y="11"/>
                      <a:pt x="97" y="15"/>
                      <a:pt x="118" y="18"/>
                    </a:cubicBezTo>
                    <a:cubicBezTo>
                      <a:pt x="162" y="25"/>
                      <a:pt x="208" y="29"/>
                      <a:pt x="250" y="41"/>
                    </a:cubicBezTo>
                    <a:cubicBezTo>
                      <a:pt x="206" y="43"/>
                      <a:pt x="161" y="25"/>
                      <a:pt x="116" y="32"/>
                    </a:cubicBezTo>
                    <a:cubicBezTo>
                      <a:pt x="110" y="33"/>
                      <a:pt x="105" y="37"/>
                      <a:pt x="98" y="39"/>
                    </a:cubicBezTo>
                    <a:cubicBezTo>
                      <a:pt x="88" y="42"/>
                      <a:pt x="74" y="40"/>
                      <a:pt x="63" y="37"/>
                    </a:cubicBezTo>
                    <a:cubicBezTo>
                      <a:pt x="42" y="32"/>
                      <a:pt x="22" y="20"/>
                      <a:pt x="1" y="21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4" name="Freeform 1037">
                <a:extLst>
                  <a:ext uri="{FF2B5EF4-FFF2-40B4-BE49-F238E27FC236}">
                    <a16:creationId xmlns:a16="http://schemas.microsoft.com/office/drawing/2014/main" id="{321D9B62-A998-2C39-3460-DD13656253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1" y="1542"/>
                <a:ext cx="58" cy="26"/>
              </a:xfrm>
              <a:custGeom>
                <a:avLst/>
                <a:gdLst>
                  <a:gd name="T0" fmla="*/ 0 w 37"/>
                  <a:gd name="T1" fmla="*/ 18 h 16"/>
                  <a:gd name="T2" fmla="*/ 143 w 37"/>
                  <a:gd name="T3" fmla="*/ 68 h 16"/>
                  <a:gd name="T4" fmla="*/ 47 w 37"/>
                  <a:gd name="T5" fmla="*/ 8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7" h="16">
                    <a:moveTo>
                      <a:pt x="0" y="4"/>
                    </a:moveTo>
                    <a:cubicBezTo>
                      <a:pt x="16" y="2"/>
                      <a:pt x="29" y="0"/>
                      <a:pt x="37" y="16"/>
                    </a:cubicBezTo>
                    <a:cubicBezTo>
                      <a:pt x="31" y="7"/>
                      <a:pt x="17" y="12"/>
                      <a:pt x="1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5" name="Freeform 1038">
                <a:extLst>
                  <a:ext uri="{FF2B5EF4-FFF2-40B4-BE49-F238E27FC236}">
                    <a16:creationId xmlns:a16="http://schemas.microsoft.com/office/drawing/2014/main" id="{99BC7BFB-A018-F5D2-601F-1B4A9502F0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0" y="1553"/>
                <a:ext cx="23" cy="16"/>
              </a:xfrm>
              <a:custGeom>
                <a:avLst/>
                <a:gdLst>
                  <a:gd name="T0" fmla="*/ 20 w 14"/>
                  <a:gd name="T1" fmla="*/ 0 h 10"/>
                  <a:gd name="T2" fmla="*/ 8 w 14"/>
                  <a:gd name="T3" fmla="*/ 34 h 10"/>
                  <a:gd name="T4" fmla="*/ 62 w 14"/>
                  <a:gd name="T5" fmla="*/ 29 h 10"/>
                  <a:gd name="T6" fmla="*/ 35 w 14"/>
                  <a:gd name="T7" fmla="*/ 13 h 1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10">
                    <a:moveTo>
                      <a:pt x="4" y="0"/>
                    </a:moveTo>
                    <a:cubicBezTo>
                      <a:pt x="2" y="3"/>
                      <a:pt x="0" y="5"/>
                      <a:pt x="2" y="8"/>
                    </a:cubicBezTo>
                    <a:cubicBezTo>
                      <a:pt x="6" y="10"/>
                      <a:pt x="10" y="9"/>
                      <a:pt x="14" y="7"/>
                    </a:cubicBezTo>
                    <a:cubicBezTo>
                      <a:pt x="13" y="6"/>
                      <a:pt x="10" y="4"/>
                      <a:pt x="8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6" name="Oval 1039">
                <a:extLst>
                  <a:ext uri="{FF2B5EF4-FFF2-40B4-BE49-F238E27FC236}">
                    <a16:creationId xmlns:a16="http://schemas.microsoft.com/office/drawing/2014/main" id="{E247000C-00B5-3AF8-91FC-4CDAC947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" y="1613"/>
                <a:ext cx="73" cy="5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7" name="Oval 1040">
                <a:extLst>
                  <a:ext uri="{FF2B5EF4-FFF2-40B4-BE49-F238E27FC236}">
                    <a16:creationId xmlns:a16="http://schemas.microsoft.com/office/drawing/2014/main" id="{54BA79E7-B4F5-ED2D-2092-1A109927B2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8" y="1601"/>
                <a:ext cx="71" cy="5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8" name="Oval 1041">
                <a:extLst>
                  <a:ext uri="{FF2B5EF4-FFF2-40B4-BE49-F238E27FC236}">
                    <a16:creationId xmlns:a16="http://schemas.microsoft.com/office/drawing/2014/main" id="{A589D0DD-D000-940B-705C-E09BF5BEB9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3" y="1609"/>
                <a:ext cx="71" cy="58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29" name="Freeform 1042">
                <a:extLst>
                  <a:ext uri="{FF2B5EF4-FFF2-40B4-BE49-F238E27FC236}">
                    <a16:creationId xmlns:a16="http://schemas.microsoft.com/office/drawing/2014/main" id="{C8B186EF-69C6-088D-E38D-6546F83AD6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" y="1623"/>
                <a:ext cx="55" cy="39"/>
              </a:xfrm>
              <a:custGeom>
                <a:avLst/>
                <a:gdLst>
                  <a:gd name="T0" fmla="*/ 0 w 35"/>
                  <a:gd name="T1" fmla="*/ 56 h 25"/>
                  <a:gd name="T2" fmla="*/ 0 w 35"/>
                  <a:gd name="T3" fmla="*/ 69 h 25"/>
                  <a:gd name="T4" fmla="*/ 61 w 35"/>
                  <a:gd name="T5" fmla="*/ 95 h 25"/>
                  <a:gd name="T6" fmla="*/ 135 w 35"/>
                  <a:gd name="T7" fmla="*/ 39 h 25"/>
                  <a:gd name="T8" fmla="*/ 130 w 35"/>
                  <a:gd name="T9" fmla="*/ 27 h 25"/>
                  <a:gd name="T10" fmla="*/ 74 w 35"/>
                  <a:gd name="T11" fmla="*/ 0 h 25"/>
                  <a:gd name="T12" fmla="*/ 0 w 35"/>
                  <a:gd name="T13" fmla="*/ 56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" h="25">
                    <a:moveTo>
                      <a:pt x="0" y="15"/>
                    </a:moveTo>
                    <a:cubicBezTo>
                      <a:pt x="0" y="16"/>
                      <a:pt x="0" y="17"/>
                      <a:pt x="0" y="18"/>
                    </a:cubicBezTo>
                    <a:cubicBezTo>
                      <a:pt x="4" y="22"/>
                      <a:pt x="9" y="25"/>
                      <a:pt x="16" y="25"/>
                    </a:cubicBezTo>
                    <a:cubicBezTo>
                      <a:pt x="26" y="25"/>
                      <a:pt x="35" y="18"/>
                      <a:pt x="35" y="10"/>
                    </a:cubicBezTo>
                    <a:cubicBezTo>
                      <a:pt x="35" y="9"/>
                      <a:pt x="35" y="8"/>
                      <a:pt x="34" y="7"/>
                    </a:cubicBezTo>
                    <a:cubicBezTo>
                      <a:pt x="31" y="2"/>
                      <a:pt x="25" y="0"/>
                      <a:pt x="19" y="0"/>
                    </a:cubicBezTo>
                    <a:cubicBezTo>
                      <a:pt x="8" y="0"/>
                      <a:pt x="0" y="6"/>
                      <a:pt x="0" y="15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0" name="Oval 1043">
                <a:extLst>
                  <a:ext uri="{FF2B5EF4-FFF2-40B4-BE49-F238E27FC236}">
                    <a16:creationId xmlns:a16="http://schemas.microsoft.com/office/drawing/2014/main" id="{E1461207-49FE-881F-F5F3-E820F27762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6" y="1621"/>
                <a:ext cx="14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1" name="Oval 1044">
                <a:extLst>
                  <a:ext uri="{FF2B5EF4-FFF2-40B4-BE49-F238E27FC236}">
                    <a16:creationId xmlns:a16="http://schemas.microsoft.com/office/drawing/2014/main" id="{13B3106B-C1E7-4016-D6D2-F38F4AAC52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3" y="1620"/>
                <a:ext cx="10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2" name="Freeform 1045">
                <a:extLst>
                  <a:ext uri="{FF2B5EF4-FFF2-40B4-BE49-F238E27FC236}">
                    <a16:creationId xmlns:a16="http://schemas.microsoft.com/office/drawing/2014/main" id="{8CFD4172-9306-A446-3E79-8B0CCF9B9E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8" y="1640"/>
                <a:ext cx="40" cy="27"/>
              </a:xfrm>
              <a:custGeom>
                <a:avLst/>
                <a:gdLst>
                  <a:gd name="T0" fmla="*/ 102 w 25"/>
                  <a:gd name="T1" fmla="*/ 0 h 17"/>
                  <a:gd name="T2" fmla="*/ 0 w 25"/>
                  <a:gd name="T3" fmla="*/ 52 h 17"/>
                  <a:gd name="T4" fmla="*/ 102 w 25"/>
                  <a:gd name="T5" fmla="*/ 0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7">
                    <a:moveTo>
                      <a:pt x="25" y="0"/>
                    </a:moveTo>
                    <a:cubicBezTo>
                      <a:pt x="21" y="14"/>
                      <a:pt x="9" y="17"/>
                      <a:pt x="0" y="13"/>
                    </a:cubicBezTo>
                    <a:cubicBezTo>
                      <a:pt x="7" y="12"/>
                      <a:pt x="19" y="10"/>
                      <a:pt x="25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3" name="Freeform 1046">
                <a:extLst>
                  <a:ext uri="{FF2B5EF4-FFF2-40B4-BE49-F238E27FC236}">
                    <a16:creationId xmlns:a16="http://schemas.microsoft.com/office/drawing/2014/main" id="{D7135849-9505-2904-CB9A-743AE81AF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1519"/>
                <a:ext cx="607" cy="249"/>
              </a:xfrm>
              <a:custGeom>
                <a:avLst/>
                <a:gdLst>
                  <a:gd name="T0" fmla="*/ 40 w 383"/>
                  <a:gd name="T1" fmla="*/ 69 h 158"/>
                  <a:gd name="T2" fmla="*/ 155 w 383"/>
                  <a:gd name="T3" fmla="*/ 251 h 158"/>
                  <a:gd name="T4" fmla="*/ 748 w 383"/>
                  <a:gd name="T5" fmla="*/ 578 h 158"/>
                  <a:gd name="T6" fmla="*/ 1159 w 383"/>
                  <a:gd name="T7" fmla="*/ 512 h 158"/>
                  <a:gd name="T8" fmla="*/ 1477 w 383"/>
                  <a:gd name="T9" fmla="*/ 293 h 158"/>
                  <a:gd name="T10" fmla="*/ 1027 w 383"/>
                  <a:gd name="T11" fmla="*/ 125 h 158"/>
                  <a:gd name="T12" fmla="*/ 426 w 383"/>
                  <a:gd name="T13" fmla="*/ 32 h 158"/>
                  <a:gd name="T14" fmla="*/ 40 w 383"/>
                  <a:gd name="T15" fmla="*/ 69 h 1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83" h="158">
                    <a:moveTo>
                      <a:pt x="10" y="18"/>
                    </a:moveTo>
                    <a:cubicBezTo>
                      <a:pt x="7" y="39"/>
                      <a:pt x="0" y="42"/>
                      <a:pt x="39" y="64"/>
                    </a:cubicBezTo>
                    <a:cubicBezTo>
                      <a:pt x="78" y="85"/>
                      <a:pt x="139" y="137"/>
                      <a:pt x="188" y="148"/>
                    </a:cubicBezTo>
                    <a:cubicBezTo>
                      <a:pt x="237" y="158"/>
                      <a:pt x="251" y="150"/>
                      <a:pt x="291" y="131"/>
                    </a:cubicBezTo>
                    <a:cubicBezTo>
                      <a:pt x="331" y="111"/>
                      <a:pt x="358" y="105"/>
                      <a:pt x="371" y="75"/>
                    </a:cubicBezTo>
                    <a:cubicBezTo>
                      <a:pt x="383" y="46"/>
                      <a:pt x="314" y="45"/>
                      <a:pt x="258" y="32"/>
                    </a:cubicBezTo>
                    <a:cubicBezTo>
                      <a:pt x="202" y="20"/>
                      <a:pt x="153" y="16"/>
                      <a:pt x="107" y="8"/>
                    </a:cubicBezTo>
                    <a:cubicBezTo>
                      <a:pt x="60" y="0"/>
                      <a:pt x="11" y="3"/>
                      <a:pt x="10" y="1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4" name="Freeform 1047">
                <a:extLst>
                  <a:ext uri="{FF2B5EF4-FFF2-40B4-BE49-F238E27FC236}">
                    <a16:creationId xmlns:a16="http://schemas.microsoft.com/office/drawing/2014/main" id="{AC7F0AAA-9DE1-2A49-76D5-1AD47DD28A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8" y="1386"/>
                <a:ext cx="588" cy="166"/>
              </a:xfrm>
              <a:custGeom>
                <a:avLst/>
                <a:gdLst>
                  <a:gd name="T0" fmla="*/ 1477 w 371"/>
                  <a:gd name="T1" fmla="*/ 193 h 105"/>
                  <a:gd name="T2" fmla="*/ 1430 w 371"/>
                  <a:gd name="T3" fmla="*/ 175 h 105"/>
                  <a:gd name="T4" fmla="*/ 1108 w 371"/>
                  <a:gd name="T5" fmla="*/ 43 h 105"/>
                  <a:gd name="T6" fmla="*/ 816 w 371"/>
                  <a:gd name="T7" fmla="*/ 43 h 105"/>
                  <a:gd name="T8" fmla="*/ 390 w 371"/>
                  <a:gd name="T9" fmla="*/ 100 h 105"/>
                  <a:gd name="T10" fmla="*/ 0 w 371"/>
                  <a:gd name="T11" fmla="*/ 202 h 105"/>
                  <a:gd name="T12" fmla="*/ 434 w 371"/>
                  <a:gd name="T13" fmla="*/ 307 h 105"/>
                  <a:gd name="T14" fmla="*/ 1146 w 371"/>
                  <a:gd name="T15" fmla="*/ 408 h 105"/>
                  <a:gd name="T16" fmla="*/ 1472 w 371"/>
                  <a:gd name="T17" fmla="*/ 307 h 105"/>
                  <a:gd name="T18" fmla="*/ 1477 w 371"/>
                  <a:gd name="T19" fmla="*/ 305 h 105"/>
                  <a:gd name="T20" fmla="*/ 1477 w 371"/>
                  <a:gd name="T21" fmla="*/ 193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71" h="105">
                    <a:moveTo>
                      <a:pt x="371" y="49"/>
                    </a:moveTo>
                    <a:cubicBezTo>
                      <a:pt x="368" y="47"/>
                      <a:pt x="364" y="45"/>
                      <a:pt x="359" y="44"/>
                    </a:cubicBezTo>
                    <a:cubicBezTo>
                      <a:pt x="334" y="38"/>
                      <a:pt x="305" y="22"/>
                      <a:pt x="278" y="11"/>
                    </a:cubicBezTo>
                    <a:cubicBezTo>
                      <a:pt x="250" y="0"/>
                      <a:pt x="234" y="3"/>
                      <a:pt x="205" y="11"/>
                    </a:cubicBezTo>
                    <a:cubicBezTo>
                      <a:pt x="177" y="19"/>
                      <a:pt x="127" y="22"/>
                      <a:pt x="98" y="25"/>
                    </a:cubicBezTo>
                    <a:cubicBezTo>
                      <a:pt x="68" y="29"/>
                      <a:pt x="3" y="37"/>
                      <a:pt x="0" y="51"/>
                    </a:cubicBezTo>
                    <a:cubicBezTo>
                      <a:pt x="0" y="71"/>
                      <a:pt x="62" y="68"/>
                      <a:pt x="109" y="78"/>
                    </a:cubicBezTo>
                    <a:cubicBezTo>
                      <a:pt x="157" y="88"/>
                      <a:pt x="263" y="105"/>
                      <a:pt x="288" y="103"/>
                    </a:cubicBezTo>
                    <a:cubicBezTo>
                      <a:pt x="313" y="101"/>
                      <a:pt x="358" y="91"/>
                      <a:pt x="370" y="78"/>
                    </a:cubicBezTo>
                    <a:cubicBezTo>
                      <a:pt x="371" y="78"/>
                      <a:pt x="371" y="77"/>
                      <a:pt x="371" y="77"/>
                    </a:cubicBezTo>
                    <a:lnTo>
                      <a:pt x="371" y="49"/>
                    </a:lnTo>
                    <a:close/>
                  </a:path>
                </a:pathLst>
              </a:custGeom>
              <a:solidFill>
                <a:srgbClr val="F7C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5" name="Freeform 1048">
                <a:extLst>
                  <a:ext uri="{FF2B5EF4-FFF2-40B4-BE49-F238E27FC236}">
                    <a16:creationId xmlns:a16="http://schemas.microsoft.com/office/drawing/2014/main" id="{B94084DF-4C29-DB8B-8037-80BB2928C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1400"/>
                <a:ext cx="388" cy="66"/>
              </a:xfrm>
              <a:custGeom>
                <a:avLst/>
                <a:gdLst>
                  <a:gd name="T0" fmla="*/ 0 w 245"/>
                  <a:gd name="T1" fmla="*/ 163 h 42"/>
                  <a:gd name="T2" fmla="*/ 211 w 245"/>
                  <a:gd name="T3" fmla="*/ 113 h 42"/>
                  <a:gd name="T4" fmla="*/ 489 w 245"/>
                  <a:gd name="T5" fmla="*/ 74 h 42"/>
                  <a:gd name="T6" fmla="*/ 692 w 245"/>
                  <a:gd name="T7" fmla="*/ 60 h 42"/>
                  <a:gd name="T8" fmla="*/ 825 w 245"/>
                  <a:gd name="T9" fmla="*/ 31 h 42"/>
                  <a:gd name="T10" fmla="*/ 972 w 245"/>
                  <a:gd name="T11" fmla="*/ 31 h 42"/>
                  <a:gd name="T12" fmla="*/ 782 w 245"/>
                  <a:gd name="T13" fmla="*/ 86 h 42"/>
                  <a:gd name="T14" fmla="*/ 611 w 245"/>
                  <a:gd name="T15" fmla="*/ 143 h 42"/>
                  <a:gd name="T16" fmla="*/ 469 w 245"/>
                  <a:gd name="T17" fmla="*/ 129 h 42"/>
                  <a:gd name="T18" fmla="*/ 358 w 245"/>
                  <a:gd name="T19" fmla="*/ 129 h 42"/>
                  <a:gd name="T20" fmla="*/ 68 w 245"/>
                  <a:gd name="T21" fmla="*/ 135 h 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45" h="42">
                    <a:moveTo>
                      <a:pt x="0" y="42"/>
                    </a:moveTo>
                    <a:cubicBezTo>
                      <a:pt x="14" y="31"/>
                      <a:pt x="35" y="30"/>
                      <a:pt x="53" y="29"/>
                    </a:cubicBezTo>
                    <a:cubicBezTo>
                      <a:pt x="76" y="28"/>
                      <a:pt x="99" y="23"/>
                      <a:pt x="123" y="19"/>
                    </a:cubicBezTo>
                    <a:cubicBezTo>
                      <a:pt x="140" y="16"/>
                      <a:pt x="157" y="17"/>
                      <a:pt x="174" y="15"/>
                    </a:cubicBezTo>
                    <a:cubicBezTo>
                      <a:pt x="186" y="14"/>
                      <a:pt x="197" y="11"/>
                      <a:pt x="208" y="8"/>
                    </a:cubicBezTo>
                    <a:cubicBezTo>
                      <a:pt x="218" y="6"/>
                      <a:pt x="235" y="0"/>
                      <a:pt x="245" y="8"/>
                    </a:cubicBezTo>
                    <a:cubicBezTo>
                      <a:pt x="227" y="9"/>
                      <a:pt x="212" y="11"/>
                      <a:pt x="197" y="22"/>
                    </a:cubicBezTo>
                    <a:cubicBezTo>
                      <a:pt x="185" y="31"/>
                      <a:pt x="170" y="35"/>
                      <a:pt x="154" y="37"/>
                    </a:cubicBezTo>
                    <a:cubicBezTo>
                      <a:pt x="142" y="38"/>
                      <a:pt x="130" y="34"/>
                      <a:pt x="118" y="33"/>
                    </a:cubicBezTo>
                    <a:cubicBezTo>
                      <a:pt x="108" y="32"/>
                      <a:pt x="100" y="34"/>
                      <a:pt x="90" y="33"/>
                    </a:cubicBezTo>
                    <a:cubicBezTo>
                      <a:pt x="77" y="32"/>
                      <a:pt x="29" y="34"/>
                      <a:pt x="17" y="35"/>
                    </a:cubicBezTo>
                  </a:path>
                </a:pathLst>
              </a:custGeom>
              <a:solidFill>
                <a:srgbClr val="FCE1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6" name="Freeform 1049">
                <a:extLst>
                  <a:ext uri="{FF2B5EF4-FFF2-40B4-BE49-F238E27FC236}">
                    <a16:creationId xmlns:a16="http://schemas.microsoft.com/office/drawing/2014/main" id="{0A294EA1-0607-8263-DFF1-CC6A27A3A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9" y="1460"/>
                <a:ext cx="398" cy="73"/>
              </a:xfrm>
              <a:custGeom>
                <a:avLst/>
                <a:gdLst>
                  <a:gd name="T0" fmla="*/ 0 w 251"/>
                  <a:gd name="T1" fmla="*/ 95 h 46"/>
                  <a:gd name="T2" fmla="*/ 189 w 251"/>
                  <a:gd name="T3" fmla="*/ 129 h 46"/>
                  <a:gd name="T4" fmla="*/ 355 w 251"/>
                  <a:gd name="T5" fmla="*/ 151 h 46"/>
                  <a:gd name="T6" fmla="*/ 674 w 251"/>
                  <a:gd name="T7" fmla="*/ 179 h 46"/>
                  <a:gd name="T8" fmla="*/ 928 w 251"/>
                  <a:gd name="T9" fmla="*/ 132 h 46"/>
                  <a:gd name="T10" fmla="*/ 974 w 251"/>
                  <a:gd name="T11" fmla="*/ 56 h 46"/>
                  <a:gd name="T12" fmla="*/ 845 w 251"/>
                  <a:gd name="T13" fmla="*/ 0 h 46"/>
                  <a:gd name="T14" fmla="*/ 585 w 251"/>
                  <a:gd name="T15" fmla="*/ 73 h 46"/>
                  <a:gd name="T16" fmla="*/ 506 w 251"/>
                  <a:gd name="T17" fmla="*/ 33 h 46"/>
                  <a:gd name="T18" fmla="*/ 482 w 251"/>
                  <a:gd name="T19" fmla="*/ 43 h 46"/>
                  <a:gd name="T20" fmla="*/ 403 w 251"/>
                  <a:gd name="T21" fmla="*/ 35 h 46"/>
                  <a:gd name="T22" fmla="*/ 25 w 251"/>
                  <a:gd name="T23" fmla="*/ 94 h 4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51" h="46">
                    <a:moveTo>
                      <a:pt x="0" y="24"/>
                    </a:moveTo>
                    <a:cubicBezTo>
                      <a:pt x="15" y="23"/>
                      <a:pt x="32" y="29"/>
                      <a:pt x="47" y="32"/>
                    </a:cubicBezTo>
                    <a:cubicBezTo>
                      <a:pt x="61" y="34"/>
                      <a:pt x="75" y="36"/>
                      <a:pt x="89" y="38"/>
                    </a:cubicBezTo>
                    <a:cubicBezTo>
                      <a:pt x="115" y="42"/>
                      <a:pt x="143" y="46"/>
                      <a:pt x="169" y="45"/>
                    </a:cubicBezTo>
                    <a:cubicBezTo>
                      <a:pt x="190" y="44"/>
                      <a:pt x="213" y="41"/>
                      <a:pt x="233" y="33"/>
                    </a:cubicBezTo>
                    <a:cubicBezTo>
                      <a:pt x="241" y="30"/>
                      <a:pt x="251" y="23"/>
                      <a:pt x="244" y="14"/>
                    </a:cubicBezTo>
                    <a:cubicBezTo>
                      <a:pt x="239" y="6"/>
                      <a:pt x="221" y="1"/>
                      <a:pt x="212" y="0"/>
                    </a:cubicBezTo>
                    <a:cubicBezTo>
                      <a:pt x="237" y="23"/>
                      <a:pt x="159" y="26"/>
                      <a:pt x="147" y="18"/>
                    </a:cubicBezTo>
                    <a:cubicBezTo>
                      <a:pt x="141" y="15"/>
                      <a:pt x="132" y="9"/>
                      <a:pt x="127" y="8"/>
                    </a:cubicBezTo>
                    <a:cubicBezTo>
                      <a:pt x="124" y="7"/>
                      <a:pt x="123" y="11"/>
                      <a:pt x="121" y="11"/>
                    </a:cubicBezTo>
                    <a:cubicBezTo>
                      <a:pt x="114" y="12"/>
                      <a:pt x="107" y="11"/>
                      <a:pt x="101" y="9"/>
                    </a:cubicBezTo>
                    <a:cubicBezTo>
                      <a:pt x="104" y="35"/>
                      <a:pt x="22" y="22"/>
                      <a:pt x="6" y="23"/>
                    </a:cubicBezTo>
                  </a:path>
                </a:pathLst>
              </a:custGeom>
              <a:solidFill>
                <a:srgbClr val="F3A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7" name="Freeform 1050">
                <a:extLst>
                  <a:ext uri="{FF2B5EF4-FFF2-40B4-BE49-F238E27FC236}">
                    <a16:creationId xmlns:a16="http://schemas.microsoft.com/office/drawing/2014/main" id="{A2AD681F-FC15-9476-4082-AB2C540A03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9" y="1435"/>
                <a:ext cx="87" cy="16"/>
              </a:xfrm>
              <a:custGeom>
                <a:avLst/>
                <a:gdLst>
                  <a:gd name="T0" fmla="*/ 0 w 55"/>
                  <a:gd name="T1" fmla="*/ 29 h 10"/>
                  <a:gd name="T2" fmla="*/ 218 w 55"/>
                  <a:gd name="T3" fmla="*/ 0 h 10"/>
                  <a:gd name="T4" fmla="*/ 33 w 55"/>
                  <a:gd name="T5" fmla="*/ 29 h 1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5" h="10">
                    <a:moveTo>
                      <a:pt x="0" y="7"/>
                    </a:moveTo>
                    <a:cubicBezTo>
                      <a:pt x="19" y="10"/>
                      <a:pt x="38" y="10"/>
                      <a:pt x="55" y="0"/>
                    </a:cubicBezTo>
                    <a:cubicBezTo>
                      <a:pt x="43" y="7"/>
                      <a:pt x="22" y="3"/>
                      <a:pt x="8" y="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8" name="Oval 1051">
                <a:extLst>
                  <a:ext uri="{FF2B5EF4-FFF2-40B4-BE49-F238E27FC236}">
                    <a16:creationId xmlns:a16="http://schemas.microsoft.com/office/drawing/2014/main" id="{78F3E3E0-42E3-3BE3-BAC0-FEB6718EC5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3" y="1449"/>
                <a:ext cx="82" cy="46"/>
              </a:xfrm>
              <a:prstGeom prst="ellipse">
                <a:avLst/>
              </a:prstGeom>
              <a:solidFill>
                <a:srgbClr val="D4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9" name="Oval 1052">
                <a:extLst>
                  <a:ext uri="{FF2B5EF4-FFF2-40B4-BE49-F238E27FC236}">
                    <a16:creationId xmlns:a16="http://schemas.microsoft.com/office/drawing/2014/main" id="{3B7FFD71-46F6-EE20-6F46-508AC91C1B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1440"/>
                <a:ext cx="83" cy="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0" name="Oval 1053">
                <a:extLst>
                  <a:ext uri="{FF2B5EF4-FFF2-40B4-BE49-F238E27FC236}">
                    <a16:creationId xmlns:a16="http://schemas.microsoft.com/office/drawing/2014/main" id="{88F8B368-093E-FF24-D3B6-902E671B9D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0" y="1446"/>
                <a:ext cx="82" cy="44"/>
              </a:xfrm>
              <a:prstGeom prst="ellipse">
                <a:avLst/>
              </a:prstGeom>
              <a:solidFill>
                <a:srgbClr val="DBAE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1" name="Freeform 1054">
                <a:extLst>
                  <a:ext uri="{FF2B5EF4-FFF2-40B4-BE49-F238E27FC236}">
                    <a16:creationId xmlns:a16="http://schemas.microsoft.com/office/drawing/2014/main" id="{7C058EB4-B718-6D4A-F956-A89BCED8C4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2" y="1455"/>
                <a:ext cx="62" cy="32"/>
              </a:xfrm>
              <a:custGeom>
                <a:avLst/>
                <a:gdLst>
                  <a:gd name="T0" fmla="*/ 0 w 39"/>
                  <a:gd name="T1" fmla="*/ 48 h 20"/>
                  <a:gd name="T2" fmla="*/ 0 w 39"/>
                  <a:gd name="T3" fmla="*/ 61 h 20"/>
                  <a:gd name="T4" fmla="*/ 73 w 39"/>
                  <a:gd name="T5" fmla="*/ 82 h 20"/>
                  <a:gd name="T6" fmla="*/ 157 w 39"/>
                  <a:gd name="T7" fmla="*/ 34 h 20"/>
                  <a:gd name="T8" fmla="*/ 157 w 39"/>
                  <a:gd name="T9" fmla="*/ 26 h 20"/>
                  <a:gd name="T10" fmla="*/ 83 w 39"/>
                  <a:gd name="T11" fmla="*/ 0 h 20"/>
                  <a:gd name="T12" fmla="*/ 0 w 39"/>
                  <a:gd name="T13" fmla="*/ 48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9" h="20">
                    <a:moveTo>
                      <a:pt x="0" y="12"/>
                    </a:moveTo>
                    <a:cubicBezTo>
                      <a:pt x="0" y="13"/>
                      <a:pt x="0" y="14"/>
                      <a:pt x="0" y="15"/>
                    </a:cubicBezTo>
                    <a:cubicBezTo>
                      <a:pt x="4" y="18"/>
                      <a:pt x="10" y="20"/>
                      <a:pt x="18" y="20"/>
                    </a:cubicBezTo>
                    <a:cubicBezTo>
                      <a:pt x="30" y="20"/>
                      <a:pt x="39" y="15"/>
                      <a:pt x="39" y="8"/>
                    </a:cubicBezTo>
                    <a:cubicBezTo>
                      <a:pt x="39" y="7"/>
                      <a:pt x="39" y="7"/>
                      <a:pt x="39" y="6"/>
                    </a:cubicBezTo>
                    <a:cubicBezTo>
                      <a:pt x="35" y="3"/>
                      <a:pt x="28" y="0"/>
                      <a:pt x="21" y="0"/>
                    </a:cubicBezTo>
                    <a:cubicBezTo>
                      <a:pt x="9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C87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2" name="Oval 1055">
                <a:extLst>
                  <a:ext uri="{FF2B5EF4-FFF2-40B4-BE49-F238E27FC236}">
                    <a16:creationId xmlns:a16="http://schemas.microsoft.com/office/drawing/2014/main" id="{F7345A29-1910-28DD-4BCC-2AFF880868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2" y="1455"/>
                <a:ext cx="8" cy="1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3" name="Oval 1056">
                <a:extLst>
                  <a:ext uri="{FF2B5EF4-FFF2-40B4-BE49-F238E27FC236}">
                    <a16:creationId xmlns:a16="http://schemas.microsoft.com/office/drawing/2014/main" id="{76D14858-170B-44BD-74BE-5451069D28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455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4" name="Freeform 1057">
                <a:extLst>
                  <a:ext uri="{FF2B5EF4-FFF2-40B4-BE49-F238E27FC236}">
                    <a16:creationId xmlns:a16="http://schemas.microsoft.com/office/drawing/2014/main" id="{5F0DFE6F-B9BF-8A69-A890-F1897ABFB8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8" y="1471"/>
                <a:ext cx="46" cy="19"/>
              </a:xfrm>
              <a:custGeom>
                <a:avLst/>
                <a:gdLst>
                  <a:gd name="T0" fmla="*/ 116 w 29"/>
                  <a:gd name="T1" fmla="*/ 0 h 12"/>
                  <a:gd name="T2" fmla="*/ 0 w 29"/>
                  <a:gd name="T3" fmla="*/ 35 h 12"/>
                  <a:gd name="T4" fmla="*/ 116 w 29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2">
                    <a:moveTo>
                      <a:pt x="29" y="0"/>
                    </a:moveTo>
                    <a:cubicBezTo>
                      <a:pt x="24" y="10"/>
                      <a:pt x="10" y="12"/>
                      <a:pt x="0" y="9"/>
                    </a:cubicBezTo>
                    <a:cubicBezTo>
                      <a:pt x="7" y="9"/>
                      <a:pt x="21" y="7"/>
                      <a:pt x="29" y="0"/>
                    </a:cubicBezTo>
                    <a:close/>
                  </a:path>
                </a:pathLst>
              </a:custGeom>
              <a:solidFill>
                <a:srgbClr val="B03C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5" name="Freeform 1058">
                <a:extLst>
                  <a:ext uri="{FF2B5EF4-FFF2-40B4-BE49-F238E27FC236}">
                    <a16:creationId xmlns:a16="http://schemas.microsoft.com/office/drawing/2014/main" id="{339DEA72-B680-C293-4393-F2B07603E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8" y="1386"/>
                <a:ext cx="588" cy="166"/>
              </a:xfrm>
              <a:custGeom>
                <a:avLst/>
                <a:gdLst>
                  <a:gd name="T0" fmla="*/ 1477 w 371"/>
                  <a:gd name="T1" fmla="*/ 193 h 105"/>
                  <a:gd name="T2" fmla="*/ 1430 w 371"/>
                  <a:gd name="T3" fmla="*/ 175 h 105"/>
                  <a:gd name="T4" fmla="*/ 1108 w 371"/>
                  <a:gd name="T5" fmla="*/ 43 h 105"/>
                  <a:gd name="T6" fmla="*/ 816 w 371"/>
                  <a:gd name="T7" fmla="*/ 43 h 105"/>
                  <a:gd name="T8" fmla="*/ 390 w 371"/>
                  <a:gd name="T9" fmla="*/ 100 h 105"/>
                  <a:gd name="T10" fmla="*/ 0 w 371"/>
                  <a:gd name="T11" fmla="*/ 202 h 105"/>
                  <a:gd name="T12" fmla="*/ 434 w 371"/>
                  <a:gd name="T13" fmla="*/ 307 h 105"/>
                  <a:gd name="T14" fmla="*/ 1146 w 371"/>
                  <a:gd name="T15" fmla="*/ 408 h 105"/>
                  <a:gd name="T16" fmla="*/ 1472 w 371"/>
                  <a:gd name="T17" fmla="*/ 307 h 105"/>
                  <a:gd name="T18" fmla="*/ 1477 w 371"/>
                  <a:gd name="T19" fmla="*/ 305 h 10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71" h="105">
                    <a:moveTo>
                      <a:pt x="371" y="49"/>
                    </a:moveTo>
                    <a:cubicBezTo>
                      <a:pt x="368" y="47"/>
                      <a:pt x="364" y="45"/>
                      <a:pt x="359" y="44"/>
                    </a:cubicBezTo>
                    <a:cubicBezTo>
                      <a:pt x="334" y="38"/>
                      <a:pt x="305" y="22"/>
                      <a:pt x="278" y="11"/>
                    </a:cubicBezTo>
                    <a:cubicBezTo>
                      <a:pt x="250" y="0"/>
                      <a:pt x="234" y="3"/>
                      <a:pt x="205" y="11"/>
                    </a:cubicBezTo>
                    <a:cubicBezTo>
                      <a:pt x="177" y="19"/>
                      <a:pt x="127" y="22"/>
                      <a:pt x="98" y="25"/>
                    </a:cubicBezTo>
                    <a:cubicBezTo>
                      <a:pt x="68" y="29"/>
                      <a:pt x="3" y="37"/>
                      <a:pt x="0" y="51"/>
                    </a:cubicBezTo>
                    <a:cubicBezTo>
                      <a:pt x="0" y="71"/>
                      <a:pt x="62" y="68"/>
                      <a:pt x="109" y="78"/>
                    </a:cubicBezTo>
                    <a:cubicBezTo>
                      <a:pt x="157" y="88"/>
                      <a:pt x="263" y="105"/>
                      <a:pt x="288" y="103"/>
                    </a:cubicBezTo>
                    <a:cubicBezTo>
                      <a:pt x="313" y="101"/>
                      <a:pt x="358" y="91"/>
                      <a:pt x="370" y="78"/>
                    </a:cubicBezTo>
                    <a:cubicBezTo>
                      <a:pt x="371" y="78"/>
                      <a:pt x="371" y="77"/>
                      <a:pt x="371" y="77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6" name="Freeform 1059">
                <a:extLst>
                  <a:ext uri="{FF2B5EF4-FFF2-40B4-BE49-F238E27FC236}">
                    <a16:creationId xmlns:a16="http://schemas.microsoft.com/office/drawing/2014/main" id="{7BC3B827-EBFB-4D51-5D30-5EA7794F9A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9" y="2090"/>
                <a:ext cx="418" cy="334"/>
              </a:xfrm>
              <a:custGeom>
                <a:avLst/>
                <a:gdLst>
                  <a:gd name="T0" fmla="*/ 516 w 264"/>
                  <a:gd name="T1" fmla="*/ 21 h 211"/>
                  <a:gd name="T2" fmla="*/ 869 w 264"/>
                  <a:gd name="T3" fmla="*/ 68 h 211"/>
                  <a:gd name="T4" fmla="*/ 1020 w 264"/>
                  <a:gd name="T5" fmla="*/ 321 h 211"/>
                  <a:gd name="T6" fmla="*/ 937 w 264"/>
                  <a:gd name="T7" fmla="*/ 633 h 211"/>
                  <a:gd name="T8" fmla="*/ 508 w 264"/>
                  <a:gd name="T9" fmla="*/ 795 h 211"/>
                  <a:gd name="T10" fmla="*/ 258 w 264"/>
                  <a:gd name="T11" fmla="*/ 689 h 211"/>
                  <a:gd name="T12" fmla="*/ 27 w 264"/>
                  <a:gd name="T13" fmla="*/ 348 h 211"/>
                  <a:gd name="T14" fmla="*/ 516 w 264"/>
                  <a:gd name="T15" fmla="*/ 21 h 2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211">
                    <a:moveTo>
                      <a:pt x="130" y="5"/>
                    </a:moveTo>
                    <a:cubicBezTo>
                      <a:pt x="164" y="0"/>
                      <a:pt x="189" y="6"/>
                      <a:pt x="219" y="17"/>
                    </a:cubicBezTo>
                    <a:cubicBezTo>
                      <a:pt x="248" y="28"/>
                      <a:pt x="252" y="52"/>
                      <a:pt x="257" y="81"/>
                    </a:cubicBezTo>
                    <a:cubicBezTo>
                      <a:pt x="263" y="109"/>
                      <a:pt x="264" y="134"/>
                      <a:pt x="236" y="160"/>
                    </a:cubicBezTo>
                    <a:cubicBezTo>
                      <a:pt x="208" y="186"/>
                      <a:pt x="156" y="190"/>
                      <a:pt x="128" y="200"/>
                    </a:cubicBezTo>
                    <a:cubicBezTo>
                      <a:pt x="99" y="211"/>
                      <a:pt x="91" y="207"/>
                      <a:pt x="65" y="174"/>
                    </a:cubicBezTo>
                    <a:cubicBezTo>
                      <a:pt x="39" y="140"/>
                      <a:pt x="0" y="119"/>
                      <a:pt x="7" y="88"/>
                    </a:cubicBezTo>
                    <a:cubicBezTo>
                      <a:pt x="13" y="62"/>
                      <a:pt x="99" y="13"/>
                      <a:pt x="130" y="5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7" name="Freeform 1060">
                <a:extLst>
                  <a:ext uri="{FF2B5EF4-FFF2-40B4-BE49-F238E27FC236}">
                    <a16:creationId xmlns:a16="http://schemas.microsoft.com/office/drawing/2014/main" id="{2B579523-15CD-BAEE-7DE4-43AF6D9AD9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9" y="2166"/>
                <a:ext cx="342" cy="236"/>
              </a:xfrm>
              <a:custGeom>
                <a:avLst/>
                <a:gdLst>
                  <a:gd name="T0" fmla="*/ 52 w 216"/>
                  <a:gd name="T1" fmla="*/ 382 h 149"/>
                  <a:gd name="T2" fmla="*/ 231 w 216"/>
                  <a:gd name="T3" fmla="*/ 567 h 149"/>
                  <a:gd name="T4" fmla="*/ 407 w 216"/>
                  <a:gd name="T5" fmla="*/ 550 h 149"/>
                  <a:gd name="T6" fmla="*/ 632 w 216"/>
                  <a:gd name="T7" fmla="*/ 485 h 149"/>
                  <a:gd name="T8" fmla="*/ 834 w 216"/>
                  <a:gd name="T9" fmla="*/ 293 h 149"/>
                  <a:gd name="T10" fmla="*/ 798 w 216"/>
                  <a:gd name="T11" fmla="*/ 0 h 149"/>
                  <a:gd name="T12" fmla="*/ 774 w 216"/>
                  <a:gd name="T13" fmla="*/ 163 h 149"/>
                  <a:gd name="T14" fmla="*/ 632 w 216"/>
                  <a:gd name="T15" fmla="*/ 219 h 149"/>
                  <a:gd name="T16" fmla="*/ 424 w 216"/>
                  <a:gd name="T17" fmla="*/ 280 h 149"/>
                  <a:gd name="T18" fmla="*/ 244 w 216"/>
                  <a:gd name="T19" fmla="*/ 455 h 149"/>
                  <a:gd name="T20" fmla="*/ 120 w 216"/>
                  <a:gd name="T21" fmla="*/ 366 h 149"/>
                  <a:gd name="T22" fmla="*/ 0 w 216"/>
                  <a:gd name="T23" fmla="*/ 287 h 14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6" h="149">
                    <a:moveTo>
                      <a:pt x="13" y="96"/>
                    </a:moveTo>
                    <a:cubicBezTo>
                      <a:pt x="30" y="102"/>
                      <a:pt x="44" y="138"/>
                      <a:pt x="58" y="143"/>
                    </a:cubicBezTo>
                    <a:cubicBezTo>
                      <a:pt x="73" y="149"/>
                      <a:pt x="88" y="142"/>
                      <a:pt x="102" y="138"/>
                    </a:cubicBezTo>
                    <a:cubicBezTo>
                      <a:pt x="121" y="133"/>
                      <a:pt x="140" y="129"/>
                      <a:pt x="159" y="122"/>
                    </a:cubicBezTo>
                    <a:cubicBezTo>
                      <a:pt x="180" y="114"/>
                      <a:pt x="205" y="99"/>
                      <a:pt x="210" y="74"/>
                    </a:cubicBezTo>
                    <a:cubicBezTo>
                      <a:pt x="212" y="63"/>
                      <a:pt x="216" y="1"/>
                      <a:pt x="201" y="0"/>
                    </a:cubicBezTo>
                    <a:cubicBezTo>
                      <a:pt x="196" y="12"/>
                      <a:pt x="203" y="27"/>
                      <a:pt x="195" y="41"/>
                    </a:cubicBezTo>
                    <a:cubicBezTo>
                      <a:pt x="187" y="57"/>
                      <a:pt x="175" y="58"/>
                      <a:pt x="159" y="55"/>
                    </a:cubicBezTo>
                    <a:cubicBezTo>
                      <a:pt x="141" y="52"/>
                      <a:pt x="121" y="56"/>
                      <a:pt x="107" y="71"/>
                    </a:cubicBezTo>
                    <a:cubicBezTo>
                      <a:pt x="92" y="87"/>
                      <a:pt x="95" y="123"/>
                      <a:pt x="61" y="114"/>
                    </a:cubicBezTo>
                    <a:cubicBezTo>
                      <a:pt x="48" y="111"/>
                      <a:pt x="40" y="99"/>
                      <a:pt x="30" y="92"/>
                    </a:cubicBezTo>
                    <a:cubicBezTo>
                      <a:pt x="21" y="87"/>
                      <a:pt x="2" y="84"/>
                      <a:pt x="0" y="72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8" name="Freeform 1061">
                <a:extLst>
                  <a:ext uri="{FF2B5EF4-FFF2-40B4-BE49-F238E27FC236}">
                    <a16:creationId xmlns:a16="http://schemas.microsoft.com/office/drawing/2014/main" id="{D65F8E87-A136-5366-72E7-89B9BBA7F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3" y="2106"/>
                <a:ext cx="352" cy="174"/>
              </a:xfrm>
              <a:custGeom>
                <a:avLst/>
                <a:gdLst>
                  <a:gd name="T0" fmla="*/ 885 w 222"/>
                  <a:gd name="T1" fmla="*/ 47 h 110"/>
                  <a:gd name="T2" fmla="*/ 618 w 222"/>
                  <a:gd name="T3" fmla="*/ 13 h 110"/>
                  <a:gd name="T4" fmla="*/ 339 w 222"/>
                  <a:gd name="T5" fmla="*/ 134 h 110"/>
                  <a:gd name="T6" fmla="*/ 197 w 222"/>
                  <a:gd name="T7" fmla="*/ 435 h 110"/>
                  <a:gd name="T8" fmla="*/ 263 w 222"/>
                  <a:gd name="T9" fmla="*/ 340 h 110"/>
                  <a:gd name="T10" fmla="*/ 403 w 222"/>
                  <a:gd name="T11" fmla="*/ 177 h 110"/>
                  <a:gd name="T12" fmla="*/ 585 w 222"/>
                  <a:gd name="T13" fmla="*/ 70 h 110"/>
                  <a:gd name="T14" fmla="*/ 747 w 222"/>
                  <a:gd name="T15" fmla="*/ 33 h 1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22" h="110">
                    <a:moveTo>
                      <a:pt x="222" y="12"/>
                    </a:moveTo>
                    <a:cubicBezTo>
                      <a:pt x="199" y="10"/>
                      <a:pt x="179" y="0"/>
                      <a:pt x="155" y="3"/>
                    </a:cubicBezTo>
                    <a:cubicBezTo>
                      <a:pt x="130" y="5"/>
                      <a:pt x="106" y="21"/>
                      <a:pt x="85" y="34"/>
                    </a:cubicBezTo>
                    <a:cubicBezTo>
                      <a:pt x="59" y="49"/>
                      <a:pt x="0" y="83"/>
                      <a:pt x="49" y="110"/>
                    </a:cubicBezTo>
                    <a:cubicBezTo>
                      <a:pt x="44" y="92"/>
                      <a:pt x="47" y="86"/>
                      <a:pt x="66" y="86"/>
                    </a:cubicBezTo>
                    <a:cubicBezTo>
                      <a:pt x="94" y="85"/>
                      <a:pt x="88" y="66"/>
                      <a:pt x="101" y="45"/>
                    </a:cubicBezTo>
                    <a:cubicBezTo>
                      <a:pt x="112" y="29"/>
                      <a:pt x="129" y="23"/>
                      <a:pt x="147" y="18"/>
                    </a:cubicBezTo>
                    <a:cubicBezTo>
                      <a:pt x="159" y="14"/>
                      <a:pt x="175" y="7"/>
                      <a:pt x="187" y="8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49" name="Freeform 1062">
                <a:extLst>
                  <a:ext uri="{FF2B5EF4-FFF2-40B4-BE49-F238E27FC236}">
                    <a16:creationId xmlns:a16="http://schemas.microsoft.com/office/drawing/2014/main" id="{27348142-C00F-587D-2BB2-5BA5F4E6F4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4" y="2174"/>
                <a:ext cx="61" cy="37"/>
              </a:xfrm>
              <a:custGeom>
                <a:avLst/>
                <a:gdLst>
                  <a:gd name="T0" fmla="*/ 135 w 39"/>
                  <a:gd name="T1" fmla="*/ 0 h 23"/>
                  <a:gd name="T2" fmla="*/ 0 w 39"/>
                  <a:gd name="T3" fmla="*/ 82 h 23"/>
                  <a:gd name="T4" fmla="*/ 108 w 39"/>
                  <a:gd name="T5" fmla="*/ 80 h 23"/>
                  <a:gd name="T6" fmla="*/ 149 w 39"/>
                  <a:gd name="T7" fmla="*/ 13 h 2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9" h="23">
                    <a:moveTo>
                      <a:pt x="35" y="0"/>
                    </a:moveTo>
                    <a:cubicBezTo>
                      <a:pt x="26" y="2"/>
                      <a:pt x="3" y="12"/>
                      <a:pt x="0" y="20"/>
                    </a:cubicBezTo>
                    <a:cubicBezTo>
                      <a:pt x="8" y="23"/>
                      <a:pt x="18" y="15"/>
                      <a:pt x="28" y="19"/>
                    </a:cubicBezTo>
                    <a:cubicBezTo>
                      <a:pt x="30" y="12"/>
                      <a:pt x="28" y="4"/>
                      <a:pt x="39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0" name="Oval 1063">
                <a:extLst>
                  <a:ext uri="{FF2B5EF4-FFF2-40B4-BE49-F238E27FC236}">
                    <a16:creationId xmlns:a16="http://schemas.microsoft.com/office/drawing/2014/main" id="{7674143A-A2F4-4EB6-D96B-A36951277D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2196"/>
                <a:ext cx="94" cy="8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1" name="Oval 1064">
                <a:extLst>
                  <a:ext uri="{FF2B5EF4-FFF2-40B4-BE49-F238E27FC236}">
                    <a16:creationId xmlns:a16="http://schemas.microsoft.com/office/drawing/2014/main" id="{660304D4-E9FB-4812-20E6-1A0F7AADDA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" y="2177"/>
                <a:ext cx="94" cy="8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2" name="Oval 1065">
                <a:extLst>
                  <a:ext uri="{FF2B5EF4-FFF2-40B4-BE49-F238E27FC236}">
                    <a16:creationId xmlns:a16="http://schemas.microsoft.com/office/drawing/2014/main" id="{FD18C192-BBBE-8F13-8375-07E305631F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2188"/>
                <a:ext cx="94" cy="87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3" name="Freeform 1066">
                <a:extLst>
                  <a:ext uri="{FF2B5EF4-FFF2-40B4-BE49-F238E27FC236}">
                    <a16:creationId xmlns:a16="http://schemas.microsoft.com/office/drawing/2014/main" id="{19D67CE4-9499-3654-6DB5-0BC13E7F29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2209"/>
                <a:ext cx="71" cy="60"/>
              </a:xfrm>
              <a:custGeom>
                <a:avLst/>
                <a:gdLst>
                  <a:gd name="T0" fmla="*/ 0 w 45"/>
                  <a:gd name="T1" fmla="*/ 90 h 38"/>
                  <a:gd name="T2" fmla="*/ 5 w 45"/>
                  <a:gd name="T3" fmla="*/ 109 h 38"/>
                  <a:gd name="T4" fmla="*/ 82 w 45"/>
                  <a:gd name="T5" fmla="*/ 150 h 38"/>
                  <a:gd name="T6" fmla="*/ 177 w 45"/>
                  <a:gd name="T7" fmla="*/ 60 h 38"/>
                  <a:gd name="T8" fmla="*/ 177 w 45"/>
                  <a:gd name="T9" fmla="*/ 39 h 38"/>
                  <a:gd name="T10" fmla="*/ 95 w 45"/>
                  <a:gd name="T11" fmla="*/ 0 h 38"/>
                  <a:gd name="T12" fmla="*/ 0 w 45"/>
                  <a:gd name="T13" fmla="*/ 90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" h="38">
                    <a:moveTo>
                      <a:pt x="0" y="23"/>
                    </a:moveTo>
                    <a:cubicBezTo>
                      <a:pt x="0" y="25"/>
                      <a:pt x="0" y="26"/>
                      <a:pt x="1" y="28"/>
                    </a:cubicBezTo>
                    <a:cubicBezTo>
                      <a:pt x="5" y="34"/>
                      <a:pt x="12" y="38"/>
                      <a:pt x="21" y="38"/>
                    </a:cubicBezTo>
                    <a:cubicBezTo>
                      <a:pt x="34" y="38"/>
                      <a:pt x="45" y="28"/>
                      <a:pt x="45" y="15"/>
                    </a:cubicBezTo>
                    <a:cubicBezTo>
                      <a:pt x="45" y="14"/>
                      <a:pt x="45" y="12"/>
                      <a:pt x="45" y="10"/>
                    </a:cubicBezTo>
                    <a:cubicBezTo>
                      <a:pt x="40" y="4"/>
                      <a:pt x="33" y="0"/>
                      <a:pt x="24" y="0"/>
                    </a:cubicBezTo>
                    <a:cubicBezTo>
                      <a:pt x="11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4" name="Oval 1067">
                <a:extLst>
                  <a:ext uri="{FF2B5EF4-FFF2-40B4-BE49-F238E27FC236}">
                    <a16:creationId xmlns:a16="http://schemas.microsoft.com/office/drawing/2014/main" id="{02F12E7E-662F-7614-6EC8-319CA425F7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" y="2207"/>
                <a:ext cx="19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5" name="Oval 1068">
                <a:extLst>
                  <a:ext uri="{FF2B5EF4-FFF2-40B4-BE49-F238E27FC236}">
                    <a16:creationId xmlns:a16="http://schemas.microsoft.com/office/drawing/2014/main" id="{4C9D5D5F-657E-8CA9-4046-CC1BF2887D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2204"/>
                <a:ext cx="15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6" name="Freeform 1069">
                <a:extLst>
                  <a:ext uri="{FF2B5EF4-FFF2-40B4-BE49-F238E27FC236}">
                    <a16:creationId xmlns:a16="http://schemas.microsoft.com/office/drawing/2014/main" id="{B69778C6-3D31-C465-1054-D2A4766EB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6" y="2237"/>
                <a:ext cx="52" cy="38"/>
              </a:xfrm>
              <a:custGeom>
                <a:avLst/>
                <a:gdLst>
                  <a:gd name="T0" fmla="*/ 129 w 33"/>
                  <a:gd name="T1" fmla="*/ 0 h 24"/>
                  <a:gd name="T2" fmla="*/ 0 w 33"/>
                  <a:gd name="T3" fmla="*/ 73 h 24"/>
                  <a:gd name="T4" fmla="*/ 129 w 33"/>
                  <a:gd name="T5" fmla="*/ 0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4">
                    <a:moveTo>
                      <a:pt x="33" y="0"/>
                    </a:moveTo>
                    <a:cubicBezTo>
                      <a:pt x="28" y="21"/>
                      <a:pt x="12" y="24"/>
                      <a:pt x="0" y="18"/>
                    </a:cubicBezTo>
                    <a:cubicBezTo>
                      <a:pt x="8" y="17"/>
                      <a:pt x="24" y="14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7" name="Freeform 1070">
                <a:extLst>
                  <a:ext uri="{FF2B5EF4-FFF2-40B4-BE49-F238E27FC236}">
                    <a16:creationId xmlns:a16="http://schemas.microsoft.com/office/drawing/2014/main" id="{CFDB7F8E-2B7B-AB37-4F29-6E11CD0F65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9" y="2090"/>
                <a:ext cx="418" cy="334"/>
              </a:xfrm>
              <a:custGeom>
                <a:avLst/>
                <a:gdLst>
                  <a:gd name="T0" fmla="*/ 516 w 264"/>
                  <a:gd name="T1" fmla="*/ 21 h 211"/>
                  <a:gd name="T2" fmla="*/ 869 w 264"/>
                  <a:gd name="T3" fmla="*/ 68 h 211"/>
                  <a:gd name="T4" fmla="*/ 1020 w 264"/>
                  <a:gd name="T5" fmla="*/ 321 h 211"/>
                  <a:gd name="T6" fmla="*/ 937 w 264"/>
                  <a:gd name="T7" fmla="*/ 633 h 211"/>
                  <a:gd name="T8" fmla="*/ 508 w 264"/>
                  <a:gd name="T9" fmla="*/ 795 h 211"/>
                  <a:gd name="T10" fmla="*/ 258 w 264"/>
                  <a:gd name="T11" fmla="*/ 689 h 211"/>
                  <a:gd name="T12" fmla="*/ 27 w 264"/>
                  <a:gd name="T13" fmla="*/ 348 h 211"/>
                  <a:gd name="T14" fmla="*/ 516 w 264"/>
                  <a:gd name="T15" fmla="*/ 21 h 2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4" h="211">
                    <a:moveTo>
                      <a:pt x="130" y="5"/>
                    </a:moveTo>
                    <a:cubicBezTo>
                      <a:pt x="164" y="0"/>
                      <a:pt x="189" y="6"/>
                      <a:pt x="219" y="17"/>
                    </a:cubicBezTo>
                    <a:cubicBezTo>
                      <a:pt x="248" y="28"/>
                      <a:pt x="252" y="52"/>
                      <a:pt x="257" y="81"/>
                    </a:cubicBezTo>
                    <a:cubicBezTo>
                      <a:pt x="263" y="109"/>
                      <a:pt x="264" y="134"/>
                      <a:pt x="236" y="160"/>
                    </a:cubicBezTo>
                    <a:cubicBezTo>
                      <a:pt x="208" y="186"/>
                      <a:pt x="156" y="190"/>
                      <a:pt x="128" y="200"/>
                    </a:cubicBezTo>
                    <a:cubicBezTo>
                      <a:pt x="99" y="211"/>
                      <a:pt x="91" y="207"/>
                      <a:pt x="65" y="174"/>
                    </a:cubicBezTo>
                    <a:cubicBezTo>
                      <a:pt x="39" y="140"/>
                      <a:pt x="0" y="119"/>
                      <a:pt x="7" y="88"/>
                    </a:cubicBezTo>
                    <a:cubicBezTo>
                      <a:pt x="13" y="62"/>
                      <a:pt x="99" y="13"/>
                      <a:pt x="130" y="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8" name="Freeform 1071">
                <a:extLst>
                  <a:ext uri="{FF2B5EF4-FFF2-40B4-BE49-F238E27FC236}">
                    <a16:creationId xmlns:a16="http://schemas.microsoft.com/office/drawing/2014/main" id="{D8F48E05-D60C-312F-99C7-DD140F9350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2357"/>
                <a:ext cx="296" cy="427"/>
              </a:xfrm>
              <a:custGeom>
                <a:avLst/>
                <a:gdLst>
                  <a:gd name="T0" fmla="*/ 742 w 187"/>
                  <a:gd name="T1" fmla="*/ 163 h 270"/>
                  <a:gd name="T2" fmla="*/ 442 w 187"/>
                  <a:gd name="T3" fmla="*/ 22 h 270"/>
                  <a:gd name="T4" fmla="*/ 81 w 187"/>
                  <a:gd name="T5" fmla="*/ 293 h 270"/>
                  <a:gd name="T6" fmla="*/ 95 w 187"/>
                  <a:gd name="T7" fmla="*/ 577 h 270"/>
                  <a:gd name="T8" fmla="*/ 225 w 187"/>
                  <a:gd name="T9" fmla="*/ 1014 h 270"/>
                  <a:gd name="T10" fmla="*/ 556 w 187"/>
                  <a:gd name="T11" fmla="*/ 1045 h 270"/>
                  <a:gd name="T12" fmla="*/ 742 w 187"/>
                  <a:gd name="T13" fmla="*/ 886 h 270"/>
                  <a:gd name="T14" fmla="*/ 742 w 187"/>
                  <a:gd name="T15" fmla="*/ 163 h 27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87" h="270">
                    <a:moveTo>
                      <a:pt x="187" y="41"/>
                    </a:moveTo>
                    <a:cubicBezTo>
                      <a:pt x="174" y="26"/>
                      <a:pt x="143" y="0"/>
                      <a:pt x="111" y="6"/>
                    </a:cubicBezTo>
                    <a:cubicBezTo>
                      <a:pt x="84" y="16"/>
                      <a:pt x="41" y="49"/>
                      <a:pt x="20" y="74"/>
                    </a:cubicBezTo>
                    <a:cubicBezTo>
                      <a:pt x="0" y="99"/>
                      <a:pt x="10" y="108"/>
                      <a:pt x="24" y="146"/>
                    </a:cubicBezTo>
                    <a:cubicBezTo>
                      <a:pt x="38" y="183"/>
                      <a:pt x="27" y="242"/>
                      <a:pt x="57" y="256"/>
                    </a:cubicBezTo>
                    <a:cubicBezTo>
                      <a:pt x="86" y="269"/>
                      <a:pt x="107" y="270"/>
                      <a:pt x="140" y="264"/>
                    </a:cubicBezTo>
                    <a:cubicBezTo>
                      <a:pt x="161" y="260"/>
                      <a:pt x="176" y="245"/>
                      <a:pt x="187" y="224"/>
                    </a:cubicBezTo>
                    <a:lnTo>
                      <a:pt x="187" y="41"/>
                    </a:ln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9" name="Freeform 1072">
                <a:extLst>
                  <a:ext uri="{FF2B5EF4-FFF2-40B4-BE49-F238E27FC236}">
                    <a16:creationId xmlns:a16="http://schemas.microsoft.com/office/drawing/2014/main" id="{8361D68B-9250-6CB5-395C-5A6A31AC09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3" y="2575"/>
                <a:ext cx="240" cy="188"/>
              </a:xfrm>
              <a:custGeom>
                <a:avLst/>
                <a:gdLst>
                  <a:gd name="T0" fmla="*/ 0 w 151"/>
                  <a:gd name="T1" fmla="*/ 145 h 119"/>
                  <a:gd name="T2" fmla="*/ 73 w 151"/>
                  <a:gd name="T3" fmla="*/ 414 h 119"/>
                  <a:gd name="T4" fmla="*/ 219 w 151"/>
                  <a:gd name="T5" fmla="*/ 457 h 119"/>
                  <a:gd name="T6" fmla="*/ 407 w 151"/>
                  <a:gd name="T7" fmla="*/ 457 h 119"/>
                  <a:gd name="T8" fmla="*/ 563 w 151"/>
                  <a:gd name="T9" fmla="*/ 0 h 119"/>
                  <a:gd name="T10" fmla="*/ 513 w 151"/>
                  <a:gd name="T11" fmla="*/ 220 h 119"/>
                  <a:gd name="T12" fmla="*/ 342 w 151"/>
                  <a:gd name="T13" fmla="*/ 294 h 119"/>
                  <a:gd name="T14" fmla="*/ 253 w 151"/>
                  <a:gd name="T15" fmla="*/ 335 h 119"/>
                  <a:gd name="T16" fmla="*/ 116 w 151"/>
                  <a:gd name="T17" fmla="*/ 306 h 119"/>
                  <a:gd name="T18" fmla="*/ 27 w 151"/>
                  <a:gd name="T19" fmla="*/ 182 h 11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1" h="119">
                    <a:moveTo>
                      <a:pt x="0" y="37"/>
                    </a:moveTo>
                    <a:cubicBezTo>
                      <a:pt x="1" y="54"/>
                      <a:pt x="3" y="95"/>
                      <a:pt x="18" y="105"/>
                    </a:cubicBezTo>
                    <a:cubicBezTo>
                      <a:pt x="26" y="111"/>
                      <a:pt x="46" y="114"/>
                      <a:pt x="55" y="116"/>
                    </a:cubicBezTo>
                    <a:cubicBezTo>
                      <a:pt x="68" y="118"/>
                      <a:pt x="88" y="119"/>
                      <a:pt x="101" y="116"/>
                    </a:cubicBezTo>
                    <a:cubicBezTo>
                      <a:pt x="151" y="104"/>
                      <a:pt x="143" y="38"/>
                      <a:pt x="140" y="0"/>
                    </a:cubicBezTo>
                    <a:cubicBezTo>
                      <a:pt x="136" y="17"/>
                      <a:pt x="140" y="42"/>
                      <a:pt x="128" y="56"/>
                    </a:cubicBezTo>
                    <a:cubicBezTo>
                      <a:pt x="119" y="68"/>
                      <a:pt x="98" y="69"/>
                      <a:pt x="85" y="75"/>
                    </a:cubicBezTo>
                    <a:cubicBezTo>
                      <a:pt x="77" y="80"/>
                      <a:pt x="74" y="85"/>
                      <a:pt x="63" y="85"/>
                    </a:cubicBezTo>
                    <a:cubicBezTo>
                      <a:pt x="51" y="84"/>
                      <a:pt x="37" y="86"/>
                      <a:pt x="29" y="78"/>
                    </a:cubicBezTo>
                    <a:cubicBezTo>
                      <a:pt x="20" y="68"/>
                      <a:pt x="13" y="57"/>
                      <a:pt x="7" y="4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0" name="Freeform 1073">
                <a:extLst>
                  <a:ext uri="{FF2B5EF4-FFF2-40B4-BE49-F238E27FC236}">
                    <a16:creationId xmlns:a16="http://schemas.microsoft.com/office/drawing/2014/main" id="{B10C73D8-1E0C-9188-7D0E-033728DC6F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8" y="2380"/>
                <a:ext cx="235" cy="219"/>
              </a:xfrm>
              <a:custGeom>
                <a:avLst/>
                <a:gdLst>
                  <a:gd name="T0" fmla="*/ 592 w 148"/>
                  <a:gd name="T1" fmla="*/ 87 h 139"/>
                  <a:gd name="T2" fmla="*/ 383 w 148"/>
                  <a:gd name="T3" fmla="*/ 20 h 139"/>
                  <a:gd name="T4" fmla="*/ 156 w 148"/>
                  <a:gd name="T5" fmla="*/ 164 h 139"/>
                  <a:gd name="T6" fmla="*/ 25 w 148"/>
                  <a:gd name="T7" fmla="*/ 306 h 139"/>
                  <a:gd name="T8" fmla="*/ 81 w 148"/>
                  <a:gd name="T9" fmla="*/ 544 h 139"/>
                  <a:gd name="T10" fmla="*/ 132 w 148"/>
                  <a:gd name="T11" fmla="*/ 375 h 139"/>
                  <a:gd name="T12" fmla="*/ 218 w 148"/>
                  <a:gd name="T13" fmla="*/ 348 h 139"/>
                  <a:gd name="T14" fmla="*/ 278 w 148"/>
                  <a:gd name="T15" fmla="*/ 263 h 139"/>
                  <a:gd name="T16" fmla="*/ 519 w 148"/>
                  <a:gd name="T17" fmla="*/ 68 h 1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48" h="139">
                    <a:moveTo>
                      <a:pt x="148" y="22"/>
                    </a:moveTo>
                    <a:cubicBezTo>
                      <a:pt x="130" y="15"/>
                      <a:pt x="116" y="0"/>
                      <a:pt x="96" y="5"/>
                    </a:cubicBezTo>
                    <a:cubicBezTo>
                      <a:pt x="75" y="10"/>
                      <a:pt x="55" y="28"/>
                      <a:pt x="39" y="42"/>
                    </a:cubicBezTo>
                    <a:cubicBezTo>
                      <a:pt x="29" y="52"/>
                      <a:pt x="11" y="64"/>
                      <a:pt x="6" y="78"/>
                    </a:cubicBezTo>
                    <a:cubicBezTo>
                      <a:pt x="0" y="98"/>
                      <a:pt x="19" y="120"/>
                      <a:pt x="20" y="139"/>
                    </a:cubicBezTo>
                    <a:cubicBezTo>
                      <a:pt x="19" y="128"/>
                      <a:pt x="23" y="103"/>
                      <a:pt x="33" y="96"/>
                    </a:cubicBezTo>
                    <a:cubicBezTo>
                      <a:pt x="40" y="91"/>
                      <a:pt x="48" y="93"/>
                      <a:pt x="54" y="89"/>
                    </a:cubicBezTo>
                    <a:cubicBezTo>
                      <a:pt x="60" y="84"/>
                      <a:pt x="64" y="73"/>
                      <a:pt x="69" y="67"/>
                    </a:cubicBezTo>
                    <a:cubicBezTo>
                      <a:pt x="78" y="54"/>
                      <a:pt x="105" y="0"/>
                      <a:pt x="130" y="1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1" name="Freeform 1074">
                <a:extLst>
                  <a:ext uri="{FF2B5EF4-FFF2-40B4-BE49-F238E27FC236}">
                    <a16:creationId xmlns:a16="http://schemas.microsoft.com/office/drawing/2014/main" id="{FD708C61-478C-1C93-B6D5-B22A9D1FC2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5" y="2432"/>
                <a:ext cx="83" cy="74"/>
              </a:xfrm>
              <a:custGeom>
                <a:avLst/>
                <a:gdLst>
                  <a:gd name="T0" fmla="*/ 187 w 52"/>
                  <a:gd name="T1" fmla="*/ 0 h 47"/>
                  <a:gd name="T2" fmla="*/ 56 w 52"/>
                  <a:gd name="T3" fmla="*/ 102 h 47"/>
                  <a:gd name="T4" fmla="*/ 34 w 52"/>
                  <a:gd name="T5" fmla="*/ 184 h 47"/>
                  <a:gd name="T6" fmla="*/ 129 w 52"/>
                  <a:gd name="T7" fmla="*/ 109 h 47"/>
                  <a:gd name="T8" fmla="*/ 179 w 52"/>
                  <a:gd name="T9" fmla="*/ 68 h 47"/>
                  <a:gd name="T10" fmla="*/ 211 w 52"/>
                  <a:gd name="T11" fmla="*/ 5 h 4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2" h="47">
                    <a:moveTo>
                      <a:pt x="46" y="0"/>
                    </a:moveTo>
                    <a:cubicBezTo>
                      <a:pt x="34" y="4"/>
                      <a:pt x="24" y="17"/>
                      <a:pt x="14" y="26"/>
                    </a:cubicBezTo>
                    <a:cubicBezTo>
                      <a:pt x="5" y="33"/>
                      <a:pt x="0" y="36"/>
                      <a:pt x="8" y="47"/>
                    </a:cubicBezTo>
                    <a:cubicBezTo>
                      <a:pt x="11" y="31"/>
                      <a:pt x="19" y="33"/>
                      <a:pt x="32" y="28"/>
                    </a:cubicBezTo>
                    <a:cubicBezTo>
                      <a:pt x="41" y="25"/>
                      <a:pt x="40" y="27"/>
                      <a:pt x="44" y="17"/>
                    </a:cubicBezTo>
                    <a:cubicBezTo>
                      <a:pt x="47" y="10"/>
                      <a:pt x="42" y="5"/>
                      <a:pt x="52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2" name="Freeform 1075">
                <a:extLst>
                  <a:ext uri="{FF2B5EF4-FFF2-40B4-BE49-F238E27FC236}">
                    <a16:creationId xmlns:a16="http://schemas.microsoft.com/office/drawing/2014/main" id="{0CD4D5E1-9F97-E2C0-3007-4DFF23BFD8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2" y="2410"/>
                <a:ext cx="14" cy="12"/>
              </a:xfrm>
              <a:custGeom>
                <a:avLst/>
                <a:gdLst>
                  <a:gd name="T0" fmla="*/ 26 w 9"/>
                  <a:gd name="T1" fmla="*/ 12 h 8"/>
                  <a:gd name="T2" fmla="*/ 0 w 9"/>
                  <a:gd name="T3" fmla="*/ 27 h 8"/>
                  <a:gd name="T4" fmla="*/ 26 w 9"/>
                  <a:gd name="T5" fmla="*/ 0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7" y="3"/>
                    </a:moveTo>
                    <a:cubicBezTo>
                      <a:pt x="3" y="4"/>
                      <a:pt x="1" y="4"/>
                      <a:pt x="0" y="8"/>
                    </a:cubicBezTo>
                    <a:cubicBezTo>
                      <a:pt x="5" y="8"/>
                      <a:pt x="9" y="4"/>
                      <a:pt x="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3" name="Oval 1076">
                <a:extLst>
                  <a:ext uri="{FF2B5EF4-FFF2-40B4-BE49-F238E27FC236}">
                    <a16:creationId xmlns:a16="http://schemas.microsoft.com/office/drawing/2014/main" id="{479C0D05-154F-8908-A796-E69148E67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3" y="2533"/>
                <a:ext cx="107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4" name="Oval 1077">
                <a:extLst>
                  <a:ext uri="{FF2B5EF4-FFF2-40B4-BE49-F238E27FC236}">
                    <a16:creationId xmlns:a16="http://schemas.microsoft.com/office/drawing/2014/main" id="{795193C7-7342-23FD-FB45-088B619B34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0" y="2511"/>
                <a:ext cx="106" cy="10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5" name="Oval 1078">
                <a:extLst>
                  <a:ext uri="{FF2B5EF4-FFF2-40B4-BE49-F238E27FC236}">
                    <a16:creationId xmlns:a16="http://schemas.microsoft.com/office/drawing/2014/main" id="{4D55A95A-D6A8-1303-2291-BCAF52419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6" y="2523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6" name="Freeform 1079">
                <a:extLst>
                  <a:ext uri="{FF2B5EF4-FFF2-40B4-BE49-F238E27FC236}">
                    <a16:creationId xmlns:a16="http://schemas.microsoft.com/office/drawing/2014/main" id="{D7915F5B-64B6-4096-3657-FEEC52393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2" y="2547"/>
                <a:ext cx="82" cy="70"/>
              </a:xfrm>
              <a:custGeom>
                <a:avLst/>
                <a:gdLst>
                  <a:gd name="T0" fmla="*/ 0 w 52"/>
                  <a:gd name="T1" fmla="*/ 103 h 44"/>
                  <a:gd name="T2" fmla="*/ 5 w 52"/>
                  <a:gd name="T3" fmla="*/ 129 h 44"/>
                  <a:gd name="T4" fmla="*/ 95 w 52"/>
                  <a:gd name="T5" fmla="*/ 177 h 44"/>
                  <a:gd name="T6" fmla="*/ 203 w 52"/>
                  <a:gd name="T7" fmla="*/ 73 h 44"/>
                  <a:gd name="T8" fmla="*/ 203 w 52"/>
                  <a:gd name="T9" fmla="*/ 48 h 44"/>
                  <a:gd name="T10" fmla="*/ 109 w 52"/>
                  <a:gd name="T11" fmla="*/ 0 h 44"/>
                  <a:gd name="T12" fmla="*/ 0 w 52"/>
                  <a:gd name="T13" fmla="*/ 103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1" y="30"/>
                      <a:pt x="1" y="32"/>
                    </a:cubicBezTo>
                    <a:cubicBezTo>
                      <a:pt x="6" y="39"/>
                      <a:pt x="15" y="44"/>
                      <a:pt x="24" y="44"/>
                    </a:cubicBezTo>
                    <a:cubicBezTo>
                      <a:pt x="40" y="44"/>
                      <a:pt x="52" y="32"/>
                      <a:pt x="52" y="18"/>
                    </a:cubicBezTo>
                    <a:cubicBezTo>
                      <a:pt x="52" y="16"/>
                      <a:pt x="52" y="14"/>
                      <a:pt x="52" y="12"/>
                    </a:cubicBezTo>
                    <a:cubicBezTo>
                      <a:pt x="47" y="5"/>
                      <a:pt x="38" y="0"/>
                      <a:pt x="28" y="0"/>
                    </a:cubicBezTo>
                    <a:cubicBezTo>
                      <a:pt x="13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7" name="Oval 1080">
                <a:extLst>
                  <a:ext uri="{FF2B5EF4-FFF2-40B4-BE49-F238E27FC236}">
                    <a16:creationId xmlns:a16="http://schemas.microsoft.com/office/drawing/2014/main" id="{8E17AC0A-CBB0-2430-3185-FE7CB5985D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5" y="2545"/>
                <a:ext cx="22" cy="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8" name="Oval 1081">
                <a:extLst>
                  <a:ext uri="{FF2B5EF4-FFF2-40B4-BE49-F238E27FC236}">
                    <a16:creationId xmlns:a16="http://schemas.microsoft.com/office/drawing/2014/main" id="{07764EF5-54BE-4B11-1FDA-808DE9B6F8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" y="2542"/>
                <a:ext cx="15" cy="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69" name="Freeform 1082">
                <a:extLst>
                  <a:ext uri="{FF2B5EF4-FFF2-40B4-BE49-F238E27FC236}">
                    <a16:creationId xmlns:a16="http://schemas.microsoft.com/office/drawing/2014/main" id="{90469A26-396D-549C-B0AA-A9F5525DB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4" y="2579"/>
                <a:ext cx="60" cy="45"/>
              </a:xfrm>
              <a:custGeom>
                <a:avLst/>
                <a:gdLst>
                  <a:gd name="T0" fmla="*/ 150 w 38"/>
                  <a:gd name="T1" fmla="*/ 0 h 29"/>
                  <a:gd name="T2" fmla="*/ 0 w 38"/>
                  <a:gd name="T3" fmla="*/ 82 h 29"/>
                  <a:gd name="T4" fmla="*/ 150 w 38"/>
                  <a:gd name="T5" fmla="*/ 0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38" y="0"/>
                    </a:moveTo>
                    <a:cubicBezTo>
                      <a:pt x="32" y="25"/>
                      <a:pt x="13" y="29"/>
                      <a:pt x="0" y="22"/>
                    </a:cubicBezTo>
                    <a:cubicBezTo>
                      <a:pt x="10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0" name="Freeform 1083">
                <a:extLst>
                  <a:ext uri="{FF2B5EF4-FFF2-40B4-BE49-F238E27FC236}">
                    <a16:creationId xmlns:a16="http://schemas.microsoft.com/office/drawing/2014/main" id="{A05AE8A0-CC6D-1BE7-60A8-BC0B7325D6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2357"/>
                <a:ext cx="296" cy="427"/>
              </a:xfrm>
              <a:custGeom>
                <a:avLst/>
                <a:gdLst>
                  <a:gd name="T0" fmla="*/ 742 w 187"/>
                  <a:gd name="T1" fmla="*/ 163 h 270"/>
                  <a:gd name="T2" fmla="*/ 442 w 187"/>
                  <a:gd name="T3" fmla="*/ 22 h 270"/>
                  <a:gd name="T4" fmla="*/ 81 w 187"/>
                  <a:gd name="T5" fmla="*/ 293 h 270"/>
                  <a:gd name="T6" fmla="*/ 95 w 187"/>
                  <a:gd name="T7" fmla="*/ 577 h 270"/>
                  <a:gd name="T8" fmla="*/ 225 w 187"/>
                  <a:gd name="T9" fmla="*/ 1014 h 270"/>
                  <a:gd name="T10" fmla="*/ 556 w 187"/>
                  <a:gd name="T11" fmla="*/ 1045 h 270"/>
                  <a:gd name="T12" fmla="*/ 742 w 187"/>
                  <a:gd name="T13" fmla="*/ 886 h 2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7" h="270">
                    <a:moveTo>
                      <a:pt x="187" y="41"/>
                    </a:moveTo>
                    <a:cubicBezTo>
                      <a:pt x="174" y="26"/>
                      <a:pt x="143" y="0"/>
                      <a:pt x="111" y="6"/>
                    </a:cubicBezTo>
                    <a:cubicBezTo>
                      <a:pt x="84" y="16"/>
                      <a:pt x="41" y="49"/>
                      <a:pt x="20" y="74"/>
                    </a:cubicBezTo>
                    <a:cubicBezTo>
                      <a:pt x="0" y="99"/>
                      <a:pt x="10" y="108"/>
                      <a:pt x="24" y="146"/>
                    </a:cubicBezTo>
                    <a:cubicBezTo>
                      <a:pt x="38" y="183"/>
                      <a:pt x="27" y="242"/>
                      <a:pt x="57" y="256"/>
                    </a:cubicBezTo>
                    <a:cubicBezTo>
                      <a:pt x="86" y="269"/>
                      <a:pt x="107" y="270"/>
                      <a:pt x="140" y="264"/>
                    </a:cubicBezTo>
                    <a:cubicBezTo>
                      <a:pt x="161" y="260"/>
                      <a:pt x="176" y="245"/>
                      <a:pt x="187" y="224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1" name="Freeform 1084">
                <a:extLst>
                  <a:ext uri="{FF2B5EF4-FFF2-40B4-BE49-F238E27FC236}">
                    <a16:creationId xmlns:a16="http://schemas.microsoft.com/office/drawing/2014/main" id="{382859CB-78C7-D83C-C9AD-D31CD59579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2152"/>
                <a:ext cx="556" cy="379"/>
              </a:xfrm>
              <a:custGeom>
                <a:avLst/>
                <a:gdLst>
                  <a:gd name="T0" fmla="*/ 0 w 351"/>
                  <a:gd name="T1" fmla="*/ 524 h 240"/>
                  <a:gd name="T2" fmla="*/ 382 w 351"/>
                  <a:gd name="T3" fmla="*/ 728 h 240"/>
                  <a:gd name="T4" fmla="*/ 816 w 351"/>
                  <a:gd name="T5" fmla="*/ 938 h 240"/>
                  <a:gd name="T6" fmla="*/ 1228 w 351"/>
                  <a:gd name="T7" fmla="*/ 744 h 240"/>
                  <a:gd name="T8" fmla="*/ 1327 w 351"/>
                  <a:gd name="T9" fmla="*/ 436 h 240"/>
                  <a:gd name="T10" fmla="*/ 962 w 351"/>
                  <a:gd name="T11" fmla="*/ 81 h 240"/>
                  <a:gd name="T12" fmla="*/ 648 w 351"/>
                  <a:gd name="T13" fmla="*/ 21 h 240"/>
                  <a:gd name="T14" fmla="*/ 274 w 351"/>
                  <a:gd name="T15" fmla="*/ 251 h 240"/>
                  <a:gd name="T16" fmla="*/ 0 w 351"/>
                  <a:gd name="T17" fmla="*/ 524 h 2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1" h="240">
                    <a:moveTo>
                      <a:pt x="0" y="133"/>
                    </a:moveTo>
                    <a:cubicBezTo>
                      <a:pt x="0" y="168"/>
                      <a:pt x="44" y="161"/>
                      <a:pt x="96" y="185"/>
                    </a:cubicBezTo>
                    <a:cubicBezTo>
                      <a:pt x="149" y="209"/>
                      <a:pt x="171" y="237"/>
                      <a:pt x="205" y="238"/>
                    </a:cubicBezTo>
                    <a:cubicBezTo>
                      <a:pt x="239" y="240"/>
                      <a:pt x="273" y="232"/>
                      <a:pt x="309" y="189"/>
                    </a:cubicBezTo>
                    <a:cubicBezTo>
                      <a:pt x="345" y="145"/>
                      <a:pt x="351" y="140"/>
                      <a:pt x="334" y="111"/>
                    </a:cubicBezTo>
                    <a:cubicBezTo>
                      <a:pt x="316" y="83"/>
                      <a:pt x="288" y="40"/>
                      <a:pt x="242" y="20"/>
                    </a:cubicBezTo>
                    <a:cubicBezTo>
                      <a:pt x="196" y="0"/>
                      <a:pt x="185" y="1"/>
                      <a:pt x="163" y="5"/>
                    </a:cubicBezTo>
                    <a:cubicBezTo>
                      <a:pt x="140" y="10"/>
                      <a:pt x="107" y="49"/>
                      <a:pt x="69" y="64"/>
                    </a:cubicBezTo>
                    <a:cubicBezTo>
                      <a:pt x="30" y="80"/>
                      <a:pt x="1" y="105"/>
                      <a:pt x="0" y="133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2" name="Freeform 1085">
                <a:extLst>
                  <a:ext uri="{FF2B5EF4-FFF2-40B4-BE49-F238E27FC236}">
                    <a16:creationId xmlns:a16="http://schemas.microsoft.com/office/drawing/2014/main" id="{9457F920-EAEE-7797-D691-BA7D219BC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5" y="2245"/>
                <a:ext cx="498" cy="289"/>
              </a:xfrm>
              <a:custGeom>
                <a:avLst/>
                <a:gdLst>
                  <a:gd name="T0" fmla="*/ 16 w 314"/>
                  <a:gd name="T1" fmla="*/ 347 h 183"/>
                  <a:gd name="T2" fmla="*/ 90 w 314"/>
                  <a:gd name="T3" fmla="*/ 374 h 183"/>
                  <a:gd name="T4" fmla="*/ 246 w 314"/>
                  <a:gd name="T5" fmla="*/ 422 h 183"/>
                  <a:gd name="T6" fmla="*/ 498 w 314"/>
                  <a:gd name="T7" fmla="*/ 537 h 183"/>
                  <a:gd name="T8" fmla="*/ 863 w 314"/>
                  <a:gd name="T9" fmla="*/ 668 h 183"/>
                  <a:gd name="T10" fmla="*/ 1197 w 314"/>
                  <a:gd name="T11" fmla="*/ 395 h 183"/>
                  <a:gd name="T12" fmla="*/ 1218 w 314"/>
                  <a:gd name="T13" fmla="*/ 202 h 183"/>
                  <a:gd name="T14" fmla="*/ 1036 w 314"/>
                  <a:gd name="T15" fmla="*/ 0 h 183"/>
                  <a:gd name="T16" fmla="*/ 1082 w 314"/>
                  <a:gd name="T17" fmla="*/ 306 h 183"/>
                  <a:gd name="T18" fmla="*/ 829 w 314"/>
                  <a:gd name="T19" fmla="*/ 210 h 183"/>
                  <a:gd name="T20" fmla="*/ 757 w 314"/>
                  <a:gd name="T21" fmla="*/ 322 h 183"/>
                  <a:gd name="T22" fmla="*/ 619 w 314"/>
                  <a:gd name="T23" fmla="*/ 292 h 183"/>
                  <a:gd name="T24" fmla="*/ 601 w 314"/>
                  <a:gd name="T25" fmla="*/ 300 h 183"/>
                  <a:gd name="T26" fmla="*/ 593 w 314"/>
                  <a:gd name="T27" fmla="*/ 409 h 183"/>
                  <a:gd name="T28" fmla="*/ 362 w 314"/>
                  <a:gd name="T29" fmla="*/ 358 h 183"/>
                  <a:gd name="T30" fmla="*/ 90 w 314"/>
                  <a:gd name="T31" fmla="*/ 311 h 183"/>
                  <a:gd name="T32" fmla="*/ 0 w 314"/>
                  <a:gd name="T33" fmla="*/ 319 h 18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14" h="183">
                    <a:moveTo>
                      <a:pt x="4" y="88"/>
                    </a:moveTo>
                    <a:cubicBezTo>
                      <a:pt x="11" y="88"/>
                      <a:pt x="17" y="93"/>
                      <a:pt x="23" y="95"/>
                    </a:cubicBezTo>
                    <a:cubicBezTo>
                      <a:pt x="36" y="100"/>
                      <a:pt x="49" y="102"/>
                      <a:pt x="62" y="107"/>
                    </a:cubicBezTo>
                    <a:cubicBezTo>
                      <a:pt x="85" y="114"/>
                      <a:pt x="105" y="122"/>
                      <a:pt x="125" y="136"/>
                    </a:cubicBezTo>
                    <a:cubicBezTo>
                      <a:pt x="153" y="156"/>
                      <a:pt x="179" y="183"/>
                      <a:pt x="216" y="170"/>
                    </a:cubicBezTo>
                    <a:cubicBezTo>
                      <a:pt x="249" y="158"/>
                      <a:pt x="281" y="130"/>
                      <a:pt x="300" y="100"/>
                    </a:cubicBezTo>
                    <a:cubicBezTo>
                      <a:pt x="310" y="84"/>
                      <a:pt x="314" y="68"/>
                      <a:pt x="305" y="51"/>
                    </a:cubicBezTo>
                    <a:cubicBezTo>
                      <a:pt x="294" y="30"/>
                      <a:pt x="274" y="18"/>
                      <a:pt x="260" y="0"/>
                    </a:cubicBezTo>
                    <a:cubicBezTo>
                      <a:pt x="268" y="23"/>
                      <a:pt x="305" y="56"/>
                      <a:pt x="271" y="78"/>
                    </a:cubicBezTo>
                    <a:cubicBezTo>
                      <a:pt x="251" y="92"/>
                      <a:pt x="224" y="65"/>
                      <a:pt x="208" y="53"/>
                    </a:cubicBezTo>
                    <a:cubicBezTo>
                      <a:pt x="203" y="68"/>
                      <a:pt x="210" y="78"/>
                      <a:pt x="190" y="82"/>
                    </a:cubicBezTo>
                    <a:cubicBezTo>
                      <a:pt x="178" y="85"/>
                      <a:pt x="164" y="84"/>
                      <a:pt x="155" y="74"/>
                    </a:cubicBezTo>
                    <a:cubicBezTo>
                      <a:pt x="154" y="74"/>
                      <a:pt x="152" y="75"/>
                      <a:pt x="151" y="76"/>
                    </a:cubicBezTo>
                    <a:cubicBezTo>
                      <a:pt x="151" y="85"/>
                      <a:pt x="158" y="97"/>
                      <a:pt x="149" y="104"/>
                    </a:cubicBezTo>
                    <a:cubicBezTo>
                      <a:pt x="133" y="118"/>
                      <a:pt x="105" y="98"/>
                      <a:pt x="91" y="91"/>
                    </a:cubicBezTo>
                    <a:cubicBezTo>
                      <a:pt x="70" y="81"/>
                      <a:pt x="48" y="74"/>
                      <a:pt x="23" y="79"/>
                    </a:cubicBezTo>
                    <a:cubicBezTo>
                      <a:pt x="16" y="81"/>
                      <a:pt x="5" y="88"/>
                      <a:pt x="0" y="8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3" name="Freeform 1086">
                <a:extLst>
                  <a:ext uri="{FF2B5EF4-FFF2-40B4-BE49-F238E27FC236}">
                    <a16:creationId xmlns:a16="http://schemas.microsoft.com/office/drawing/2014/main" id="{4CD7413D-F418-34DD-1036-269A18A8E7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0" y="2182"/>
                <a:ext cx="355" cy="163"/>
              </a:xfrm>
              <a:custGeom>
                <a:avLst/>
                <a:gdLst>
                  <a:gd name="T0" fmla="*/ 0 w 224"/>
                  <a:gd name="T1" fmla="*/ 408 h 103"/>
                  <a:gd name="T2" fmla="*/ 203 w 224"/>
                  <a:gd name="T3" fmla="*/ 231 h 103"/>
                  <a:gd name="T4" fmla="*/ 434 w 224"/>
                  <a:gd name="T5" fmla="*/ 100 h 103"/>
                  <a:gd name="T6" fmla="*/ 628 w 224"/>
                  <a:gd name="T7" fmla="*/ 5 h 103"/>
                  <a:gd name="T8" fmla="*/ 892 w 224"/>
                  <a:gd name="T9" fmla="*/ 123 h 103"/>
                  <a:gd name="T10" fmla="*/ 675 w 224"/>
                  <a:gd name="T11" fmla="*/ 100 h 103"/>
                  <a:gd name="T12" fmla="*/ 498 w 224"/>
                  <a:gd name="T13" fmla="*/ 203 h 103"/>
                  <a:gd name="T14" fmla="*/ 403 w 224"/>
                  <a:gd name="T15" fmla="*/ 244 h 103"/>
                  <a:gd name="T16" fmla="*/ 300 w 224"/>
                  <a:gd name="T17" fmla="*/ 309 h 103"/>
                  <a:gd name="T18" fmla="*/ 163 w 224"/>
                  <a:gd name="T19" fmla="*/ 293 h 103"/>
                  <a:gd name="T20" fmla="*/ 0 w 224"/>
                  <a:gd name="T21" fmla="*/ 408 h 10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24" h="103">
                    <a:moveTo>
                      <a:pt x="0" y="103"/>
                    </a:moveTo>
                    <a:cubicBezTo>
                      <a:pt x="5" y="78"/>
                      <a:pt x="28" y="66"/>
                      <a:pt x="51" y="58"/>
                    </a:cubicBezTo>
                    <a:cubicBezTo>
                      <a:pt x="72" y="50"/>
                      <a:pt x="91" y="39"/>
                      <a:pt x="109" y="25"/>
                    </a:cubicBezTo>
                    <a:cubicBezTo>
                      <a:pt x="124" y="12"/>
                      <a:pt x="137" y="2"/>
                      <a:pt x="158" y="1"/>
                    </a:cubicBezTo>
                    <a:cubicBezTo>
                      <a:pt x="184" y="0"/>
                      <a:pt x="205" y="14"/>
                      <a:pt x="224" y="31"/>
                    </a:cubicBezTo>
                    <a:cubicBezTo>
                      <a:pt x="209" y="23"/>
                      <a:pt x="186" y="17"/>
                      <a:pt x="170" y="25"/>
                    </a:cubicBezTo>
                    <a:cubicBezTo>
                      <a:pt x="153" y="33"/>
                      <a:pt x="145" y="46"/>
                      <a:pt x="125" y="51"/>
                    </a:cubicBezTo>
                    <a:cubicBezTo>
                      <a:pt x="114" y="53"/>
                      <a:pt x="110" y="55"/>
                      <a:pt x="101" y="61"/>
                    </a:cubicBezTo>
                    <a:cubicBezTo>
                      <a:pt x="93" y="67"/>
                      <a:pt x="86" y="76"/>
                      <a:pt x="75" y="78"/>
                    </a:cubicBezTo>
                    <a:cubicBezTo>
                      <a:pt x="63" y="79"/>
                      <a:pt x="53" y="72"/>
                      <a:pt x="41" y="74"/>
                    </a:cubicBezTo>
                    <a:cubicBezTo>
                      <a:pt x="25" y="75"/>
                      <a:pt x="6" y="93"/>
                      <a:pt x="0" y="103"/>
                    </a:cubicBezTo>
                    <a:close/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4" name="Freeform 1087">
                <a:extLst>
                  <a:ext uri="{FF2B5EF4-FFF2-40B4-BE49-F238E27FC236}">
                    <a16:creationId xmlns:a16="http://schemas.microsoft.com/office/drawing/2014/main" id="{35C54CCB-092A-EA34-F188-0BA81D29D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" y="2222"/>
                <a:ext cx="80" cy="58"/>
              </a:xfrm>
              <a:custGeom>
                <a:avLst/>
                <a:gdLst>
                  <a:gd name="T0" fmla="*/ 0 w 50"/>
                  <a:gd name="T1" fmla="*/ 135 h 37"/>
                  <a:gd name="T2" fmla="*/ 123 w 50"/>
                  <a:gd name="T3" fmla="*/ 69 h 37"/>
                  <a:gd name="T4" fmla="*/ 205 w 50"/>
                  <a:gd name="T5" fmla="*/ 0 h 37"/>
                  <a:gd name="T6" fmla="*/ 21 w 50"/>
                  <a:gd name="T7" fmla="*/ 135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0" h="37">
                    <a:moveTo>
                      <a:pt x="0" y="35"/>
                    </a:moveTo>
                    <a:cubicBezTo>
                      <a:pt x="9" y="28"/>
                      <a:pt x="21" y="25"/>
                      <a:pt x="30" y="18"/>
                    </a:cubicBezTo>
                    <a:cubicBezTo>
                      <a:pt x="37" y="13"/>
                      <a:pt x="43" y="6"/>
                      <a:pt x="50" y="0"/>
                    </a:cubicBezTo>
                    <a:cubicBezTo>
                      <a:pt x="41" y="16"/>
                      <a:pt x="24" y="37"/>
                      <a:pt x="5" y="3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5" name="Freeform 1088">
                <a:extLst>
                  <a:ext uri="{FF2B5EF4-FFF2-40B4-BE49-F238E27FC236}">
                    <a16:creationId xmlns:a16="http://schemas.microsoft.com/office/drawing/2014/main" id="{1BAEC1C0-2759-28CF-B4BF-2A85FE2EE5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" y="2218"/>
                <a:ext cx="32" cy="19"/>
              </a:xfrm>
              <a:custGeom>
                <a:avLst/>
                <a:gdLst>
                  <a:gd name="T0" fmla="*/ 34 w 20"/>
                  <a:gd name="T1" fmla="*/ 5 h 12"/>
                  <a:gd name="T2" fmla="*/ 0 w 20"/>
                  <a:gd name="T3" fmla="*/ 48 h 12"/>
                  <a:gd name="T4" fmla="*/ 42 w 20"/>
                  <a:gd name="T5" fmla="*/ 0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12">
                    <a:moveTo>
                      <a:pt x="8" y="1"/>
                    </a:moveTo>
                    <a:cubicBezTo>
                      <a:pt x="4" y="4"/>
                      <a:pt x="1" y="8"/>
                      <a:pt x="0" y="12"/>
                    </a:cubicBezTo>
                    <a:cubicBezTo>
                      <a:pt x="5" y="11"/>
                      <a:pt x="20" y="5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6" name="Oval 1089">
                <a:extLst>
                  <a:ext uri="{FF2B5EF4-FFF2-40B4-BE49-F238E27FC236}">
                    <a16:creationId xmlns:a16="http://schemas.microsoft.com/office/drawing/2014/main" id="{82C76711-D4AF-DECA-6660-54A6C61B0C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" y="2296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7" name="Oval 1090">
                <a:extLst>
                  <a:ext uri="{FF2B5EF4-FFF2-40B4-BE49-F238E27FC236}">
                    <a16:creationId xmlns:a16="http://schemas.microsoft.com/office/drawing/2014/main" id="{8C1147CB-59F0-51CC-1C76-D88762EF33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7" y="2274"/>
                <a:ext cx="108" cy="10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8" name="Oval 1091">
                <a:extLst>
                  <a:ext uri="{FF2B5EF4-FFF2-40B4-BE49-F238E27FC236}">
                    <a16:creationId xmlns:a16="http://schemas.microsoft.com/office/drawing/2014/main" id="{63365EC2-8DA0-E859-D1FE-9C048DED37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2286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9" name="Freeform 1092">
                <a:extLst>
                  <a:ext uri="{FF2B5EF4-FFF2-40B4-BE49-F238E27FC236}">
                    <a16:creationId xmlns:a16="http://schemas.microsoft.com/office/drawing/2014/main" id="{790DDB26-37E1-980E-4314-46703813A8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2310"/>
                <a:ext cx="82" cy="70"/>
              </a:xfrm>
              <a:custGeom>
                <a:avLst/>
                <a:gdLst>
                  <a:gd name="T0" fmla="*/ 0 w 52"/>
                  <a:gd name="T1" fmla="*/ 103 h 44"/>
                  <a:gd name="T2" fmla="*/ 5 w 52"/>
                  <a:gd name="T3" fmla="*/ 129 h 44"/>
                  <a:gd name="T4" fmla="*/ 95 w 52"/>
                  <a:gd name="T5" fmla="*/ 177 h 44"/>
                  <a:gd name="T6" fmla="*/ 203 w 52"/>
                  <a:gd name="T7" fmla="*/ 73 h 44"/>
                  <a:gd name="T8" fmla="*/ 203 w 52"/>
                  <a:gd name="T9" fmla="*/ 48 h 44"/>
                  <a:gd name="T10" fmla="*/ 109 w 52"/>
                  <a:gd name="T11" fmla="*/ 0 h 44"/>
                  <a:gd name="T12" fmla="*/ 0 w 52"/>
                  <a:gd name="T13" fmla="*/ 103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4"/>
                      <a:pt x="24" y="44"/>
                    </a:cubicBezTo>
                    <a:cubicBezTo>
                      <a:pt x="40" y="44"/>
                      <a:pt x="52" y="32"/>
                      <a:pt x="52" y="18"/>
                    </a:cubicBezTo>
                    <a:cubicBezTo>
                      <a:pt x="52" y="16"/>
                      <a:pt x="52" y="14"/>
                      <a:pt x="52" y="12"/>
                    </a:cubicBezTo>
                    <a:cubicBezTo>
                      <a:pt x="47" y="5"/>
                      <a:pt x="38" y="0"/>
                      <a:pt x="28" y="0"/>
                    </a:cubicBezTo>
                    <a:cubicBezTo>
                      <a:pt x="13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0" name="Oval 1093">
                <a:extLst>
                  <a:ext uri="{FF2B5EF4-FFF2-40B4-BE49-F238E27FC236}">
                    <a16:creationId xmlns:a16="http://schemas.microsoft.com/office/drawing/2014/main" id="{0706B23B-8753-5D02-786E-3BF41304E0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" y="2308"/>
                <a:ext cx="22" cy="2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1" name="Oval 1094">
                <a:extLst>
                  <a:ext uri="{FF2B5EF4-FFF2-40B4-BE49-F238E27FC236}">
                    <a16:creationId xmlns:a16="http://schemas.microsoft.com/office/drawing/2014/main" id="{7B6D2162-7406-24AF-08BA-42822E00BC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" y="2305"/>
                <a:ext cx="15" cy="1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2" name="Freeform 1095">
                <a:extLst>
                  <a:ext uri="{FF2B5EF4-FFF2-40B4-BE49-F238E27FC236}">
                    <a16:creationId xmlns:a16="http://schemas.microsoft.com/office/drawing/2014/main" id="{9841D93E-012D-796E-8283-FD11E778FA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" y="2342"/>
                <a:ext cx="60" cy="45"/>
              </a:xfrm>
              <a:custGeom>
                <a:avLst/>
                <a:gdLst>
                  <a:gd name="T0" fmla="*/ 150 w 38"/>
                  <a:gd name="T1" fmla="*/ 0 h 29"/>
                  <a:gd name="T2" fmla="*/ 0 w 38"/>
                  <a:gd name="T3" fmla="*/ 79 h 29"/>
                  <a:gd name="T4" fmla="*/ 150 w 38"/>
                  <a:gd name="T5" fmla="*/ 0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38" y="0"/>
                    </a:moveTo>
                    <a:cubicBezTo>
                      <a:pt x="32" y="25"/>
                      <a:pt x="13" y="29"/>
                      <a:pt x="0" y="21"/>
                    </a:cubicBezTo>
                    <a:cubicBezTo>
                      <a:pt x="10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3" name="Freeform 1096">
                <a:extLst>
                  <a:ext uri="{FF2B5EF4-FFF2-40B4-BE49-F238E27FC236}">
                    <a16:creationId xmlns:a16="http://schemas.microsoft.com/office/drawing/2014/main" id="{F337FA62-56C7-C62E-D713-8B31C177F2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" y="2152"/>
                <a:ext cx="556" cy="379"/>
              </a:xfrm>
              <a:custGeom>
                <a:avLst/>
                <a:gdLst>
                  <a:gd name="T0" fmla="*/ 0 w 351"/>
                  <a:gd name="T1" fmla="*/ 524 h 240"/>
                  <a:gd name="T2" fmla="*/ 382 w 351"/>
                  <a:gd name="T3" fmla="*/ 728 h 240"/>
                  <a:gd name="T4" fmla="*/ 816 w 351"/>
                  <a:gd name="T5" fmla="*/ 938 h 240"/>
                  <a:gd name="T6" fmla="*/ 1228 w 351"/>
                  <a:gd name="T7" fmla="*/ 744 h 240"/>
                  <a:gd name="T8" fmla="*/ 1327 w 351"/>
                  <a:gd name="T9" fmla="*/ 436 h 240"/>
                  <a:gd name="T10" fmla="*/ 962 w 351"/>
                  <a:gd name="T11" fmla="*/ 81 h 240"/>
                  <a:gd name="T12" fmla="*/ 648 w 351"/>
                  <a:gd name="T13" fmla="*/ 21 h 240"/>
                  <a:gd name="T14" fmla="*/ 274 w 351"/>
                  <a:gd name="T15" fmla="*/ 251 h 240"/>
                  <a:gd name="T16" fmla="*/ 0 w 351"/>
                  <a:gd name="T17" fmla="*/ 524 h 2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1" h="240">
                    <a:moveTo>
                      <a:pt x="0" y="133"/>
                    </a:moveTo>
                    <a:cubicBezTo>
                      <a:pt x="0" y="168"/>
                      <a:pt x="44" y="161"/>
                      <a:pt x="96" y="185"/>
                    </a:cubicBezTo>
                    <a:cubicBezTo>
                      <a:pt x="149" y="209"/>
                      <a:pt x="171" y="237"/>
                      <a:pt x="205" y="238"/>
                    </a:cubicBezTo>
                    <a:cubicBezTo>
                      <a:pt x="239" y="240"/>
                      <a:pt x="273" y="232"/>
                      <a:pt x="309" y="189"/>
                    </a:cubicBezTo>
                    <a:cubicBezTo>
                      <a:pt x="345" y="145"/>
                      <a:pt x="351" y="140"/>
                      <a:pt x="334" y="111"/>
                    </a:cubicBezTo>
                    <a:cubicBezTo>
                      <a:pt x="316" y="83"/>
                      <a:pt x="288" y="40"/>
                      <a:pt x="242" y="20"/>
                    </a:cubicBezTo>
                    <a:cubicBezTo>
                      <a:pt x="196" y="0"/>
                      <a:pt x="185" y="1"/>
                      <a:pt x="163" y="5"/>
                    </a:cubicBezTo>
                    <a:cubicBezTo>
                      <a:pt x="140" y="10"/>
                      <a:pt x="107" y="49"/>
                      <a:pt x="69" y="64"/>
                    </a:cubicBezTo>
                    <a:cubicBezTo>
                      <a:pt x="30" y="80"/>
                      <a:pt x="1" y="105"/>
                      <a:pt x="0" y="13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4" name="Freeform 1097">
                <a:extLst>
                  <a:ext uri="{FF2B5EF4-FFF2-40B4-BE49-F238E27FC236}">
                    <a16:creationId xmlns:a16="http://schemas.microsoft.com/office/drawing/2014/main" id="{BF67A5F4-3431-3EB2-5254-51F3BAAB8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" y="2440"/>
                <a:ext cx="474" cy="418"/>
              </a:xfrm>
              <a:custGeom>
                <a:avLst/>
                <a:gdLst>
                  <a:gd name="T0" fmla="*/ 171 w 299"/>
                  <a:gd name="T1" fmla="*/ 60 h 265"/>
                  <a:gd name="T2" fmla="*/ 68 w 299"/>
                  <a:gd name="T3" fmla="*/ 293 h 265"/>
                  <a:gd name="T4" fmla="*/ 33 w 299"/>
                  <a:gd name="T5" fmla="*/ 793 h 265"/>
                  <a:gd name="T6" fmla="*/ 379 w 299"/>
                  <a:gd name="T7" fmla="*/ 1008 h 265"/>
                  <a:gd name="T8" fmla="*/ 686 w 299"/>
                  <a:gd name="T9" fmla="*/ 957 h 265"/>
                  <a:gd name="T10" fmla="*/ 953 w 299"/>
                  <a:gd name="T11" fmla="*/ 544 h 265"/>
                  <a:gd name="T12" fmla="*/ 1116 w 299"/>
                  <a:gd name="T13" fmla="*/ 82 h 265"/>
                  <a:gd name="T14" fmla="*/ 585 w 299"/>
                  <a:gd name="T15" fmla="*/ 14 h 265"/>
                  <a:gd name="T16" fmla="*/ 171 w 299"/>
                  <a:gd name="T17" fmla="*/ 60 h 26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9" h="265">
                    <a:moveTo>
                      <a:pt x="43" y="15"/>
                    </a:moveTo>
                    <a:cubicBezTo>
                      <a:pt x="25" y="29"/>
                      <a:pt x="16" y="41"/>
                      <a:pt x="17" y="75"/>
                    </a:cubicBezTo>
                    <a:cubicBezTo>
                      <a:pt x="19" y="109"/>
                      <a:pt x="0" y="167"/>
                      <a:pt x="8" y="202"/>
                    </a:cubicBezTo>
                    <a:cubicBezTo>
                      <a:pt x="17" y="237"/>
                      <a:pt x="65" y="250"/>
                      <a:pt x="95" y="257"/>
                    </a:cubicBezTo>
                    <a:cubicBezTo>
                      <a:pt x="124" y="265"/>
                      <a:pt x="157" y="258"/>
                      <a:pt x="172" y="244"/>
                    </a:cubicBezTo>
                    <a:cubicBezTo>
                      <a:pt x="187" y="230"/>
                      <a:pt x="205" y="183"/>
                      <a:pt x="239" y="139"/>
                    </a:cubicBezTo>
                    <a:cubicBezTo>
                      <a:pt x="273" y="95"/>
                      <a:pt x="299" y="43"/>
                      <a:pt x="280" y="21"/>
                    </a:cubicBezTo>
                    <a:cubicBezTo>
                      <a:pt x="261" y="0"/>
                      <a:pt x="188" y="8"/>
                      <a:pt x="147" y="4"/>
                    </a:cubicBezTo>
                    <a:cubicBezTo>
                      <a:pt x="107" y="0"/>
                      <a:pt x="62" y="1"/>
                      <a:pt x="43" y="15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5" name="Freeform 1098">
                <a:extLst>
                  <a:ext uri="{FF2B5EF4-FFF2-40B4-BE49-F238E27FC236}">
                    <a16:creationId xmlns:a16="http://schemas.microsoft.com/office/drawing/2014/main" id="{07AD8FEB-8A3A-53EB-F504-7599326B9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" y="2473"/>
                <a:ext cx="403" cy="368"/>
              </a:xfrm>
              <a:custGeom>
                <a:avLst/>
                <a:gdLst>
                  <a:gd name="T0" fmla="*/ 0 w 254"/>
                  <a:gd name="T1" fmla="*/ 720 h 233"/>
                  <a:gd name="T2" fmla="*/ 381 w 254"/>
                  <a:gd name="T3" fmla="*/ 903 h 233"/>
                  <a:gd name="T4" fmla="*/ 687 w 254"/>
                  <a:gd name="T5" fmla="*/ 641 h 233"/>
                  <a:gd name="T6" fmla="*/ 919 w 254"/>
                  <a:gd name="T7" fmla="*/ 276 h 233"/>
                  <a:gd name="T8" fmla="*/ 995 w 254"/>
                  <a:gd name="T9" fmla="*/ 82 h 233"/>
                  <a:gd name="T10" fmla="*/ 798 w 254"/>
                  <a:gd name="T11" fmla="*/ 8 h 233"/>
                  <a:gd name="T12" fmla="*/ 879 w 254"/>
                  <a:gd name="T13" fmla="*/ 95 h 233"/>
                  <a:gd name="T14" fmla="*/ 798 w 254"/>
                  <a:gd name="T15" fmla="*/ 240 h 233"/>
                  <a:gd name="T16" fmla="*/ 593 w 254"/>
                  <a:gd name="T17" fmla="*/ 370 h 233"/>
                  <a:gd name="T18" fmla="*/ 508 w 254"/>
                  <a:gd name="T19" fmla="*/ 539 h 233"/>
                  <a:gd name="T20" fmla="*/ 335 w 254"/>
                  <a:gd name="T21" fmla="*/ 491 h 233"/>
                  <a:gd name="T22" fmla="*/ 271 w 254"/>
                  <a:gd name="T23" fmla="*/ 701 h 233"/>
                  <a:gd name="T24" fmla="*/ 5 w 254"/>
                  <a:gd name="T25" fmla="*/ 714 h 23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54" h="233">
                    <a:moveTo>
                      <a:pt x="0" y="183"/>
                    </a:moveTo>
                    <a:cubicBezTo>
                      <a:pt x="21" y="214"/>
                      <a:pt x="60" y="225"/>
                      <a:pt x="95" y="229"/>
                    </a:cubicBezTo>
                    <a:cubicBezTo>
                      <a:pt x="137" y="233"/>
                      <a:pt x="151" y="192"/>
                      <a:pt x="172" y="163"/>
                    </a:cubicBezTo>
                    <a:cubicBezTo>
                      <a:pt x="193" y="133"/>
                      <a:pt x="215" y="103"/>
                      <a:pt x="230" y="70"/>
                    </a:cubicBezTo>
                    <a:cubicBezTo>
                      <a:pt x="236" y="57"/>
                      <a:pt x="254" y="38"/>
                      <a:pt x="249" y="21"/>
                    </a:cubicBezTo>
                    <a:cubicBezTo>
                      <a:pt x="245" y="6"/>
                      <a:pt x="214" y="0"/>
                      <a:pt x="200" y="2"/>
                    </a:cubicBezTo>
                    <a:cubicBezTo>
                      <a:pt x="209" y="10"/>
                      <a:pt x="218" y="12"/>
                      <a:pt x="220" y="24"/>
                    </a:cubicBezTo>
                    <a:cubicBezTo>
                      <a:pt x="223" y="39"/>
                      <a:pt x="212" y="54"/>
                      <a:pt x="200" y="61"/>
                    </a:cubicBezTo>
                    <a:cubicBezTo>
                      <a:pt x="185" y="71"/>
                      <a:pt x="157" y="77"/>
                      <a:pt x="149" y="94"/>
                    </a:cubicBezTo>
                    <a:cubicBezTo>
                      <a:pt x="141" y="110"/>
                      <a:pt x="144" y="126"/>
                      <a:pt x="127" y="137"/>
                    </a:cubicBezTo>
                    <a:cubicBezTo>
                      <a:pt x="111" y="148"/>
                      <a:pt x="96" y="136"/>
                      <a:pt x="84" y="125"/>
                    </a:cubicBezTo>
                    <a:cubicBezTo>
                      <a:pt x="88" y="142"/>
                      <a:pt x="80" y="167"/>
                      <a:pt x="68" y="178"/>
                    </a:cubicBezTo>
                    <a:cubicBezTo>
                      <a:pt x="51" y="194"/>
                      <a:pt x="17" y="194"/>
                      <a:pt x="1" y="18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6" name="Freeform 1099">
                <a:extLst>
                  <a:ext uri="{FF2B5EF4-FFF2-40B4-BE49-F238E27FC236}">
                    <a16:creationId xmlns:a16="http://schemas.microsoft.com/office/drawing/2014/main" id="{F466719B-0C2D-F6FF-5588-8D2142D3CB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" y="2436"/>
                <a:ext cx="283" cy="256"/>
              </a:xfrm>
              <a:custGeom>
                <a:avLst/>
                <a:gdLst>
                  <a:gd name="T0" fmla="*/ 5 w 179"/>
                  <a:gd name="T1" fmla="*/ 640 h 162"/>
                  <a:gd name="T2" fmla="*/ 43 w 179"/>
                  <a:gd name="T3" fmla="*/ 496 h 162"/>
                  <a:gd name="T4" fmla="*/ 52 w 179"/>
                  <a:gd name="T5" fmla="*/ 354 h 162"/>
                  <a:gd name="T6" fmla="*/ 138 w 179"/>
                  <a:gd name="T7" fmla="*/ 117 h 162"/>
                  <a:gd name="T8" fmla="*/ 707 w 179"/>
                  <a:gd name="T9" fmla="*/ 103 h 162"/>
                  <a:gd name="T10" fmla="*/ 218 w 179"/>
                  <a:gd name="T11" fmla="*/ 220 h 162"/>
                  <a:gd name="T12" fmla="*/ 122 w 179"/>
                  <a:gd name="T13" fmla="*/ 379 h 162"/>
                  <a:gd name="T14" fmla="*/ 70 w 179"/>
                  <a:gd name="T15" fmla="*/ 461 h 1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79" h="162">
                    <a:moveTo>
                      <a:pt x="1" y="162"/>
                    </a:moveTo>
                    <a:cubicBezTo>
                      <a:pt x="0" y="151"/>
                      <a:pt x="8" y="137"/>
                      <a:pt x="11" y="126"/>
                    </a:cubicBezTo>
                    <a:cubicBezTo>
                      <a:pt x="13" y="114"/>
                      <a:pt x="13" y="102"/>
                      <a:pt x="13" y="90"/>
                    </a:cubicBezTo>
                    <a:cubicBezTo>
                      <a:pt x="15" y="66"/>
                      <a:pt x="14" y="45"/>
                      <a:pt x="35" y="30"/>
                    </a:cubicBezTo>
                    <a:cubicBezTo>
                      <a:pt x="79" y="0"/>
                      <a:pt x="132" y="31"/>
                      <a:pt x="179" y="26"/>
                    </a:cubicBezTo>
                    <a:cubicBezTo>
                      <a:pt x="138" y="39"/>
                      <a:pt x="88" y="25"/>
                      <a:pt x="55" y="56"/>
                    </a:cubicBezTo>
                    <a:cubicBezTo>
                      <a:pt x="43" y="67"/>
                      <a:pt x="42" y="83"/>
                      <a:pt x="31" y="96"/>
                    </a:cubicBezTo>
                    <a:cubicBezTo>
                      <a:pt x="26" y="102"/>
                      <a:pt x="16" y="110"/>
                      <a:pt x="18" y="11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7" name="Freeform 1100">
                <a:extLst>
                  <a:ext uri="{FF2B5EF4-FFF2-40B4-BE49-F238E27FC236}">
                    <a16:creationId xmlns:a16="http://schemas.microsoft.com/office/drawing/2014/main" id="{62F3F819-7121-4415-6F30-9E445D65F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" y="2477"/>
                <a:ext cx="41" cy="48"/>
              </a:xfrm>
              <a:custGeom>
                <a:avLst/>
                <a:gdLst>
                  <a:gd name="T0" fmla="*/ 103 w 26"/>
                  <a:gd name="T1" fmla="*/ 13 h 30"/>
                  <a:gd name="T2" fmla="*/ 13 w 26"/>
                  <a:gd name="T3" fmla="*/ 123 h 30"/>
                  <a:gd name="T4" fmla="*/ 74 w 26"/>
                  <a:gd name="T5" fmla="*/ 74 h 30"/>
                  <a:gd name="T6" fmla="*/ 90 w 26"/>
                  <a:gd name="T7" fmla="*/ 26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6" h="30">
                    <a:moveTo>
                      <a:pt x="26" y="3"/>
                    </a:moveTo>
                    <a:cubicBezTo>
                      <a:pt x="11" y="0"/>
                      <a:pt x="0" y="16"/>
                      <a:pt x="3" y="30"/>
                    </a:cubicBezTo>
                    <a:cubicBezTo>
                      <a:pt x="5" y="21"/>
                      <a:pt x="9" y="13"/>
                      <a:pt x="19" y="18"/>
                    </a:cubicBezTo>
                    <a:cubicBezTo>
                      <a:pt x="19" y="14"/>
                      <a:pt x="20" y="9"/>
                      <a:pt x="23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8" name="Freeform 1101">
                <a:extLst>
                  <a:ext uri="{FF2B5EF4-FFF2-40B4-BE49-F238E27FC236}">
                    <a16:creationId xmlns:a16="http://schemas.microsoft.com/office/drawing/2014/main" id="{E336C9AB-2D9F-1D1C-DF46-FCCCB839F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" y="2476"/>
                <a:ext cx="16" cy="17"/>
              </a:xfrm>
              <a:custGeom>
                <a:avLst/>
                <a:gdLst>
                  <a:gd name="T0" fmla="*/ 21 w 10"/>
                  <a:gd name="T1" fmla="*/ 0 h 11"/>
                  <a:gd name="T2" fmla="*/ 5 w 10"/>
                  <a:gd name="T3" fmla="*/ 40 h 11"/>
                  <a:gd name="T4" fmla="*/ 42 w 10"/>
                  <a:gd name="T5" fmla="*/ 12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0" h="11">
                    <a:moveTo>
                      <a:pt x="5" y="0"/>
                    </a:moveTo>
                    <a:cubicBezTo>
                      <a:pt x="1" y="3"/>
                      <a:pt x="0" y="7"/>
                      <a:pt x="1" y="11"/>
                    </a:cubicBezTo>
                    <a:cubicBezTo>
                      <a:pt x="6" y="10"/>
                      <a:pt x="9" y="7"/>
                      <a:pt x="1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89" name="Freeform 1102">
                <a:extLst>
                  <a:ext uri="{FF2B5EF4-FFF2-40B4-BE49-F238E27FC236}">
                    <a16:creationId xmlns:a16="http://schemas.microsoft.com/office/drawing/2014/main" id="{174059E8-BF8B-9E5E-AB24-5C6B61360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" y="2526"/>
                <a:ext cx="16" cy="8"/>
              </a:xfrm>
              <a:custGeom>
                <a:avLst/>
                <a:gdLst>
                  <a:gd name="T0" fmla="*/ 0 w 10"/>
                  <a:gd name="T1" fmla="*/ 21 h 5"/>
                  <a:gd name="T2" fmla="*/ 42 w 10"/>
                  <a:gd name="T3" fmla="*/ 13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0" h="5">
                    <a:moveTo>
                      <a:pt x="0" y="5"/>
                    </a:moveTo>
                    <a:cubicBezTo>
                      <a:pt x="3" y="1"/>
                      <a:pt x="6" y="0"/>
                      <a:pt x="1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0" name="Oval 1103">
                <a:extLst>
                  <a:ext uri="{FF2B5EF4-FFF2-40B4-BE49-F238E27FC236}">
                    <a16:creationId xmlns:a16="http://schemas.microsoft.com/office/drawing/2014/main" id="{63E9B4CC-1876-8087-0F8F-0757E4B528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0" y="2590"/>
                <a:ext cx="117" cy="109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1" name="Oval 1104">
                <a:extLst>
                  <a:ext uri="{FF2B5EF4-FFF2-40B4-BE49-F238E27FC236}">
                    <a16:creationId xmlns:a16="http://schemas.microsoft.com/office/drawing/2014/main" id="{09466C05-2255-62AE-7075-D7CAF21442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" y="2566"/>
                <a:ext cx="116" cy="10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2" name="Oval 1105">
                <a:extLst>
                  <a:ext uri="{FF2B5EF4-FFF2-40B4-BE49-F238E27FC236}">
                    <a16:creationId xmlns:a16="http://schemas.microsoft.com/office/drawing/2014/main" id="{BE12D5A4-A398-9B2F-E8C2-DA4C0BBC5E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3" y="2579"/>
                <a:ext cx="118" cy="110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3" name="Freeform 1106">
                <a:extLst>
                  <a:ext uri="{FF2B5EF4-FFF2-40B4-BE49-F238E27FC236}">
                    <a16:creationId xmlns:a16="http://schemas.microsoft.com/office/drawing/2014/main" id="{1143482A-7E11-9B59-73A8-A96469753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" y="2605"/>
                <a:ext cx="89" cy="76"/>
              </a:xfrm>
              <a:custGeom>
                <a:avLst/>
                <a:gdLst>
                  <a:gd name="T0" fmla="*/ 0 w 56"/>
                  <a:gd name="T1" fmla="*/ 111 h 48"/>
                  <a:gd name="T2" fmla="*/ 0 w 56"/>
                  <a:gd name="T3" fmla="*/ 138 h 48"/>
                  <a:gd name="T4" fmla="*/ 103 w 56"/>
                  <a:gd name="T5" fmla="*/ 190 h 48"/>
                  <a:gd name="T6" fmla="*/ 224 w 56"/>
                  <a:gd name="T7" fmla="*/ 76 h 48"/>
                  <a:gd name="T8" fmla="*/ 219 w 56"/>
                  <a:gd name="T9" fmla="*/ 52 h 48"/>
                  <a:gd name="T10" fmla="*/ 121 w 56"/>
                  <a:gd name="T11" fmla="*/ 0 h 48"/>
                  <a:gd name="T12" fmla="*/ 0 w 56"/>
                  <a:gd name="T13" fmla="*/ 111 h 4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6" h="48">
                    <a:moveTo>
                      <a:pt x="0" y="28"/>
                    </a:moveTo>
                    <a:cubicBezTo>
                      <a:pt x="0" y="31"/>
                      <a:pt x="0" y="33"/>
                      <a:pt x="0" y="35"/>
                    </a:cubicBezTo>
                    <a:cubicBezTo>
                      <a:pt x="6" y="42"/>
                      <a:pt x="15" y="48"/>
                      <a:pt x="26" y="48"/>
                    </a:cubicBezTo>
                    <a:cubicBezTo>
                      <a:pt x="43" y="48"/>
                      <a:pt x="56" y="35"/>
                      <a:pt x="56" y="19"/>
                    </a:cubicBezTo>
                    <a:cubicBezTo>
                      <a:pt x="56" y="17"/>
                      <a:pt x="56" y="15"/>
                      <a:pt x="55" y="13"/>
                    </a:cubicBezTo>
                    <a:cubicBezTo>
                      <a:pt x="50" y="5"/>
                      <a:pt x="41" y="0"/>
                      <a:pt x="30" y="0"/>
                    </a:cubicBezTo>
                    <a:cubicBezTo>
                      <a:pt x="13" y="0"/>
                      <a:pt x="0" y="13"/>
                      <a:pt x="0" y="28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4" name="Oval 1107">
                <a:extLst>
                  <a:ext uri="{FF2B5EF4-FFF2-40B4-BE49-F238E27FC236}">
                    <a16:creationId xmlns:a16="http://schemas.microsoft.com/office/drawing/2014/main" id="{4552500E-2EA9-2E99-3598-10E43535DA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604"/>
                <a:ext cx="24" cy="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5" name="Oval 1108">
                <a:extLst>
                  <a:ext uri="{FF2B5EF4-FFF2-40B4-BE49-F238E27FC236}">
                    <a16:creationId xmlns:a16="http://schemas.microsoft.com/office/drawing/2014/main" id="{3708BBE1-0717-F613-DDB3-B7655A0BD3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2" y="2599"/>
                <a:ext cx="16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6" name="Freeform 1109">
                <a:extLst>
                  <a:ext uri="{FF2B5EF4-FFF2-40B4-BE49-F238E27FC236}">
                    <a16:creationId xmlns:a16="http://schemas.microsoft.com/office/drawing/2014/main" id="{F82B4756-3D81-3C13-C7DA-CEBA675846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" y="2640"/>
                <a:ext cx="65" cy="49"/>
              </a:xfrm>
              <a:custGeom>
                <a:avLst/>
                <a:gdLst>
                  <a:gd name="T0" fmla="*/ 163 w 41"/>
                  <a:gd name="T1" fmla="*/ 0 h 31"/>
                  <a:gd name="T2" fmla="*/ 0 w 41"/>
                  <a:gd name="T3" fmla="*/ 90 h 31"/>
                  <a:gd name="T4" fmla="*/ 163 w 41"/>
                  <a:gd name="T5" fmla="*/ 0 h 3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41" y="0"/>
                    </a:moveTo>
                    <a:cubicBezTo>
                      <a:pt x="34" y="27"/>
                      <a:pt x="14" y="31"/>
                      <a:pt x="0" y="23"/>
                    </a:cubicBezTo>
                    <a:cubicBezTo>
                      <a:pt x="10" y="22"/>
                      <a:pt x="30" y="18"/>
                      <a:pt x="41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7" name="Freeform 1110">
                <a:extLst>
                  <a:ext uri="{FF2B5EF4-FFF2-40B4-BE49-F238E27FC236}">
                    <a16:creationId xmlns:a16="http://schemas.microsoft.com/office/drawing/2014/main" id="{E47F491A-840A-18FD-0F0B-F5AD175066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" y="2440"/>
                <a:ext cx="474" cy="418"/>
              </a:xfrm>
              <a:custGeom>
                <a:avLst/>
                <a:gdLst>
                  <a:gd name="T0" fmla="*/ 171 w 299"/>
                  <a:gd name="T1" fmla="*/ 60 h 265"/>
                  <a:gd name="T2" fmla="*/ 68 w 299"/>
                  <a:gd name="T3" fmla="*/ 293 h 265"/>
                  <a:gd name="T4" fmla="*/ 33 w 299"/>
                  <a:gd name="T5" fmla="*/ 793 h 265"/>
                  <a:gd name="T6" fmla="*/ 379 w 299"/>
                  <a:gd name="T7" fmla="*/ 1008 h 265"/>
                  <a:gd name="T8" fmla="*/ 686 w 299"/>
                  <a:gd name="T9" fmla="*/ 957 h 265"/>
                  <a:gd name="T10" fmla="*/ 953 w 299"/>
                  <a:gd name="T11" fmla="*/ 544 h 265"/>
                  <a:gd name="T12" fmla="*/ 1116 w 299"/>
                  <a:gd name="T13" fmla="*/ 82 h 265"/>
                  <a:gd name="T14" fmla="*/ 585 w 299"/>
                  <a:gd name="T15" fmla="*/ 14 h 265"/>
                  <a:gd name="T16" fmla="*/ 171 w 299"/>
                  <a:gd name="T17" fmla="*/ 60 h 26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9" h="265">
                    <a:moveTo>
                      <a:pt x="43" y="15"/>
                    </a:moveTo>
                    <a:cubicBezTo>
                      <a:pt x="25" y="29"/>
                      <a:pt x="16" y="41"/>
                      <a:pt x="17" y="75"/>
                    </a:cubicBezTo>
                    <a:cubicBezTo>
                      <a:pt x="19" y="109"/>
                      <a:pt x="0" y="167"/>
                      <a:pt x="8" y="202"/>
                    </a:cubicBezTo>
                    <a:cubicBezTo>
                      <a:pt x="17" y="237"/>
                      <a:pt x="65" y="250"/>
                      <a:pt x="95" y="257"/>
                    </a:cubicBezTo>
                    <a:cubicBezTo>
                      <a:pt x="124" y="265"/>
                      <a:pt x="157" y="258"/>
                      <a:pt x="172" y="244"/>
                    </a:cubicBezTo>
                    <a:cubicBezTo>
                      <a:pt x="187" y="230"/>
                      <a:pt x="205" y="183"/>
                      <a:pt x="239" y="139"/>
                    </a:cubicBezTo>
                    <a:cubicBezTo>
                      <a:pt x="273" y="95"/>
                      <a:pt x="299" y="43"/>
                      <a:pt x="280" y="21"/>
                    </a:cubicBezTo>
                    <a:cubicBezTo>
                      <a:pt x="261" y="0"/>
                      <a:pt x="188" y="8"/>
                      <a:pt x="147" y="4"/>
                    </a:cubicBezTo>
                    <a:cubicBezTo>
                      <a:pt x="107" y="0"/>
                      <a:pt x="62" y="1"/>
                      <a:pt x="43" y="1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8" name="Freeform 1111">
                <a:extLst>
                  <a:ext uri="{FF2B5EF4-FFF2-40B4-BE49-F238E27FC236}">
                    <a16:creationId xmlns:a16="http://schemas.microsoft.com/office/drawing/2014/main" id="{44EF8E65-EFB7-A752-402B-6BEA63DFEA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" y="2503"/>
                <a:ext cx="363" cy="515"/>
              </a:xfrm>
              <a:custGeom>
                <a:avLst/>
                <a:gdLst>
                  <a:gd name="T0" fmla="*/ 761 w 229"/>
                  <a:gd name="T1" fmla="*/ 68 h 326"/>
                  <a:gd name="T2" fmla="*/ 864 w 229"/>
                  <a:gd name="T3" fmla="*/ 512 h 326"/>
                  <a:gd name="T4" fmla="*/ 858 w 229"/>
                  <a:gd name="T5" fmla="*/ 959 h 326"/>
                  <a:gd name="T6" fmla="*/ 858 w 229"/>
                  <a:gd name="T7" fmla="*/ 1231 h 326"/>
                  <a:gd name="T8" fmla="*/ 374 w 229"/>
                  <a:gd name="T9" fmla="*/ 1136 h 326"/>
                  <a:gd name="T10" fmla="*/ 25 w 229"/>
                  <a:gd name="T11" fmla="*/ 844 h 326"/>
                  <a:gd name="T12" fmla="*/ 347 w 229"/>
                  <a:gd name="T13" fmla="*/ 341 h 326"/>
                  <a:gd name="T14" fmla="*/ 761 w 229"/>
                  <a:gd name="T15" fmla="*/ 68 h 3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29" h="326">
                    <a:moveTo>
                      <a:pt x="191" y="17"/>
                    </a:moveTo>
                    <a:cubicBezTo>
                      <a:pt x="224" y="29"/>
                      <a:pt x="229" y="61"/>
                      <a:pt x="217" y="130"/>
                    </a:cubicBezTo>
                    <a:cubicBezTo>
                      <a:pt x="205" y="198"/>
                      <a:pt x="204" y="209"/>
                      <a:pt x="215" y="243"/>
                    </a:cubicBezTo>
                    <a:cubicBezTo>
                      <a:pt x="227" y="277"/>
                      <a:pt x="227" y="298"/>
                      <a:pt x="215" y="312"/>
                    </a:cubicBezTo>
                    <a:cubicBezTo>
                      <a:pt x="202" y="326"/>
                      <a:pt x="148" y="321"/>
                      <a:pt x="94" y="288"/>
                    </a:cubicBezTo>
                    <a:cubicBezTo>
                      <a:pt x="40" y="255"/>
                      <a:pt x="0" y="241"/>
                      <a:pt x="6" y="214"/>
                    </a:cubicBezTo>
                    <a:cubicBezTo>
                      <a:pt x="13" y="188"/>
                      <a:pt x="57" y="120"/>
                      <a:pt x="87" y="87"/>
                    </a:cubicBezTo>
                    <a:cubicBezTo>
                      <a:pt x="118" y="54"/>
                      <a:pt x="153" y="0"/>
                      <a:pt x="191" y="1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9" name="Freeform 1112">
                <a:extLst>
                  <a:ext uri="{FF2B5EF4-FFF2-40B4-BE49-F238E27FC236}">
                    <a16:creationId xmlns:a16="http://schemas.microsoft.com/office/drawing/2014/main" id="{A032F41E-D638-DFA5-FC9C-9A94EE922D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" y="2560"/>
                <a:ext cx="288" cy="434"/>
              </a:xfrm>
              <a:custGeom>
                <a:avLst/>
                <a:gdLst>
                  <a:gd name="T0" fmla="*/ 0 w 182"/>
                  <a:gd name="T1" fmla="*/ 797 h 275"/>
                  <a:gd name="T2" fmla="*/ 489 w 182"/>
                  <a:gd name="T3" fmla="*/ 1059 h 275"/>
                  <a:gd name="T4" fmla="*/ 633 w 182"/>
                  <a:gd name="T5" fmla="*/ 1073 h 275"/>
                  <a:gd name="T6" fmla="*/ 706 w 182"/>
                  <a:gd name="T7" fmla="*/ 931 h 275"/>
                  <a:gd name="T8" fmla="*/ 650 w 182"/>
                  <a:gd name="T9" fmla="*/ 685 h 275"/>
                  <a:gd name="T10" fmla="*/ 687 w 182"/>
                  <a:gd name="T11" fmla="*/ 456 h 275"/>
                  <a:gd name="T12" fmla="*/ 717 w 182"/>
                  <a:gd name="T13" fmla="*/ 237 h 275"/>
                  <a:gd name="T14" fmla="*/ 646 w 182"/>
                  <a:gd name="T15" fmla="*/ 0 h 275"/>
                  <a:gd name="T16" fmla="*/ 669 w 182"/>
                  <a:gd name="T17" fmla="*/ 177 h 275"/>
                  <a:gd name="T18" fmla="*/ 559 w 182"/>
                  <a:gd name="T19" fmla="*/ 434 h 275"/>
                  <a:gd name="T20" fmla="*/ 400 w 182"/>
                  <a:gd name="T21" fmla="*/ 522 h 275"/>
                  <a:gd name="T22" fmla="*/ 423 w 182"/>
                  <a:gd name="T23" fmla="*/ 652 h 275"/>
                  <a:gd name="T24" fmla="*/ 356 w 182"/>
                  <a:gd name="T25" fmla="*/ 712 h 275"/>
                  <a:gd name="T26" fmla="*/ 258 w 182"/>
                  <a:gd name="T27" fmla="*/ 699 h 275"/>
                  <a:gd name="T28" fmla="*/ 313 w 182"/>
                  <a:gd name="T29" fmla="*/ 770 h 275"/>
                  <a:gd name="T30" fmla="*/ 266 w 182"/>
                  <a:gd name="T31" fmla="*/ 884 h 275"/>
                  <a:gd name="T32" fmla="*/ 13 w 182"/>
                  <a:gd name="T33" fmla="*/ 817 h 27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82" h="275">
                    <a:moveTo>
                      <a:pt x="0" y="203"/>
                    </a:moveTo>
                    <a:cubicBezTo>
                      <a:pt x="34" y="231"/>
                      <a:pt x="79" y="259"/>
                      <a:pt x="123" y="269"/>
                    </a:cubicBezTo>
                    <a:cubicBezTo>
                      <a:pt x="133" y="271"/>
                      <a:pt x="150" y="275"/>
                      <a:pt x="160" y="273"/>
                    </a:cubicBezTo>
                    <a:cubicBezTo>
                      <a:pt x="176" y="272"/>
                      <a:pt x="180" y="251"/>
                      <a:pt x="178" y="237"/>
                    </a:cubicBezTo>
                    <a:cubicBezTo>
                      <a:pt x="176" y="215"/>
                      <a:pt x="165" y="196"/>
                      <a:pt x="164" y="174"/>
                    </a:cubicBezTo>
                    <a:cubicBezTo>
                      <a:pt x="164" y="154"/>
                      <a:pt x="169" y="135"/>
                      <a:pt x="173" y="116"/>
                    </a:cubicBezTo>
                    <a:cubicBezTo>
                      <a:pt x="176" y="98"/>
                      <a:pt x="179" y="79"/>
                      <a:pt x="181" y="60"/>
                    </a:cubicBezTo>
                    <a:cubicBezTo>
                      <a:pt x="182" y="47"/>
                      <a:pt x="182" y="3"/>
                      <a:pt x="163" y="0"/>
                    </a:cubicBezTo>
                    <a:cubicBezTo>
                      <a:pt x="167" y="17"/>
                      <a:pt x="173" y="26"/>
                      <a:pt x="169" y="45"/>
                    </a:cubicBezTo>
                    <a:cubicBezTo>
                      <a:pt x="164" y="67"/>
                      <a:pt x="155" y="93"/>
                      <a:pt x="141" y="110"/>
                    </a:cubicBezTo>
                    <a:cubicBezTo>
                      <a:pt x="131" y="122"/>
                      <a:pt x="114" y="126"/>
                      <a:pt x="101" y="133"/>
                    </a:cubicBezTo>
                    <a:cubicBezTo>
                      <a:pt x="111" y="145"/>
                      <a:pt x="116" y="151"/>
                      <a:pt x="107" y="166"/>
                    </a:cubicBezTo>
                    <a:cubicBezTo>
                      <a:pt x="104" y="172"/>
                      <a:pt x="97" y="179"/>
                      <a:pt x="90" y="181"/>
                    </a:cubicBezTo>
                    <a:cubicBezTo>
                      <a:pt x="81" y="184"/>
                      <a:pt x="74" y="177"/>
                      <a:pt x="65" y="178"/>
                    </a:cubicBezTo>
                    <a:cubicBezTo>
                      <a:pt x="68" y="185"/>
                      <a:pt x="77" y="188"/>
                      <a:pt x="79" y="196"/>
                    </a:cubicBezTo>
                    <a:cubicBezTo>
                      <a:pt x="84" y="208"/>
                      <a:pt x="79" y="221"/>
                      <a:pt x="67" y="225"/>
                    </a:cubicBezTo>
                    <a:cubicBezTo>
                      <a:pt x="46" y="232"/>
                      <a:pt x="20" y="215"/>
                      <a:pt x="3" y="208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0" name="Freeform 1113">
                <a:extLst>
                  <a:ext uri="{FF2B5EF4-FFF2-40B4-BE49-F238E27FC236}">
                    <a16:creationId xmlns:a16="http://schemas.microsoft.com/office/drawing/2014/main" id="{F20CEC9B-C415-E23A-453D-1CBC5C0F9B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" y="2538"/>
                <a:ext cx="219" cy="219"/>
              </a:xfrm>
              <a:custGeom>
                <a:avLst/>
                <a:gdLst>
                  <a:gd name="T0" fmla="*/ 0 w 138"/>
                  <a:gd name="T1" fmla="*/ 544 h 139"/>
                  <a:gd name="T2" fmla="*/ 267 w 138"/>
                  <a:gd name="T3" fmla="*/ 211 h 139"/>
                  <a:gd name="T4" fmla="*/ 395 w 138"/>
                  <a:gd name="T5" fmla="*/ 79 h 139"/>
                  <a:gd name="T6" fmla="*/ 552 w 138"/>
                  <a:gd name="T7" fmla="*/ 47 h 139"/>
                  <a:gd name="T8" fmla="*/ 375 w 138"/>
                  <a:gd name="T9" fmla="*/ 306 h 139"/>
                  <a:gd name="T10" fmla="*/ 189 w 138"/>
                  <a:gd name="T11" fmla="*/ 367 h 139"/>
                  <a:gd name="T12" fmla="*/ 76 w 138"/>
                  <a:gd name="T13" fmla="*/ 447 h 1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8" h="139">
                    <a:moveTo>
                      <a:pt x="0" y="139"/>
                    </a:moveTo>
                    <a:cubicBezTo>
                      <a:pt x="9" y="106"/>
                      <a:pt x="45" y="79"/>
                      <a:pt x="67" y="54"/>
                    </a:cubicBezTo>
                    <a:cubicBezTo>
                      <a:pt x="78" y="43"/>
                      <a:pt x="87" y="30"/>
                      <a:pt x="99" y="20"/>
                    </a:cubicBezTo>
                    <a:cubicBezTo>
                      <a:pt x="107" y="13"/>
                      <a:pt x="131" y="0"/>
                      <a:pt x="138" y="12"/>
                    </a:cubicBezTo>
                    <a:cubicBezTo>
                      <a:pt x="107" y="10"/>
                      <a:pt x="110" y="63"/>
                      <a:pt x="94" y="78"/>
                    </a:cubicBezTo>
                    <a:cubicBezTo>
                      <a:pt x="84" y="88"/>
                      <a:pt x="61" y="86"/>
                      <a:pt x="47" y="94"/>
                    </a:cubicBezTo>
                    <a:cubicBezTo>
                      <a:pt x="38" y="99"/>
                      <a:pt x="27" y="105"/>
                      <a:pt x="19" y="11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1" name="Freeform 1114">
                <a:extLst>
                  <a:ext uri="{FF2B5EF4-FFF2-40B4-BE49-F238E27FC236}">
                    <a16:creationId xmlns:a16="http://schemas.microsoft.com/office/drawing/2014/main" id="{F0CB09CC-BD88-70F9-5323-9355A5F6DF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" y="2596"/>
                <a:ext cx="57" cy="57"/>
              </a:xfrm>
              <a:custGeom>
                <a:avLst/>
                <a:gdLst>
                  <a:gd name="T0" fmla="*/ 143 w 36"/>
                  <a:gd name="T1" fmla="*/ 0 h 36"/>
                  <a:gd name="T2" fmla="*/ 73 w 36"/>
                  <a:gd name="T3" fmla="*/ 81 h 36"/>
                  <a:gd name="T4" fmla="*/ 0 w 36"/>
                  <a:gd name="T5" fmla="*/ 143 h 36"/>
                  <a:gd name="T6" fmla="*/ 108 w 36"/>
                  <a:gd name="T7" fmla="*/ 90 h 36"/>
                  <a:gd name="T8" fmla="*/ 138 w 36"/>
                  <a:gd name="T9" fmla="*/ 0 h 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6" h="36">
                    <a:moveTo>
                      <a:pt x="36" y="0"/>
                    </a:moveTo>
                    <a:cubicBezTo>
                      <a:pt x="29" y="5"/>
                      <a:pt x="25" y="14"/>
                      <a:pt x="18" y="20"/>
                    </a:cubicBezTo>
                    <a:cubicBezTo>
                      <a:pt x="12" y="25"/>
                      <a:pt x="5" y="30"/>
                      <a:pt x="0" y="36"/>
                    </a:cubicBezTo>
                    <a:cubicBezTo>
                      <a:pt x="7" y="31"/>
                      <a:pt x="21" y="29"/>
                      <a:pt x="27" y="23"/>
                    </a:cubicBezTo>
                    <a:cubicBezTo>
                      <a:pt x="33" y="17"/>
                      <a:pt x="29" y="7"/>
                      <a:pt x="3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2" name="Freeform 1115">
                <a:extLst>
                  <a:ext uri="{FF2B5EF4-FFF2-40B4-BE49-F238E27FC236}">
                    <a16:creationId xmlns:a16="http://schemas.microsoft.com/office/drawing/2014/main" id="{99B682B0-1420-919F-2CCB-AA6650E3E7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" y="2582"/>
                <a:ext cx="14" cy="14"/>
              </a:xfrm>
              <a:custGeom>
                <a:avLst/>
                <a:gdLst>
                  <a:gd name="T0" fmla="*/ 12 w 9"/>
                  <a:gd name="T1" fmla="*/ 0 h 9"/>
                  <a:gd name="T2" fmla="*/ 8 w 9"/>
                  <a:gd name="T3" fmla="*/ 34 h 9"/>
                  <a:gd name="T4" fmla="*/ 26 w 9"/>
                  <a:gd name="T5" fmla="*/ 8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9">
                    <a:moveTo>
                      <a:pt x="3" y="0"/>
                    </a:moveTo>
                    <a:cubicBezTo>
                      <a:pt x="1" y="3"/>
                      <a:pt x="0" y="6"/>
                      <a:pt x="2" y="9"/>
                    </a:cubicBezTo>
                    <a:cubicBezTo>
                      <a:pt x="7" y="9"/>
                      <a:pt x="9" y="6"/>
                      <a:pt x="7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3" name="Freeform 1116">
                <a:extLst>
                  <a:ext uri="{FF2B5EF4-FFF2-40B4-BE49-F238E27FC236}">
                    <a16:creationId xmlns:a16="http://schemas.microsoft.com/office/drawing/2014/main" id="{CD4B71AB-3DA5-B365-80A0-32673C8892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" y="2656"/>
                <a:ext cx="14" cy="13"/>
              </a:xfrm>
              <a:custGeom>
                <a:avLst/>
                <a:gdLst>
                  <a:gd name="T0" fmla="*/ 0 w 9"/>
                  <a:gd name="T1" fmla="*/ 18 h 8"/>
                  <a:gd name="T2" fmla="*/ 30 w 9"/>
                  <a:gd name="T3" fmla="*/ 5 h 8"/>
                  <a:gd name="T4" fmla="*/ 26 w 9"/>
                  <a:gd name="T5" fmla="*/ 34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0" y="4"/>
                    </a:moveTo>
                    <a:cubicBezTo>
                      <a:pt x="2" y="2"/>
                      <a:pt x="4" y="0"/>
                      <a:pt x="8" y="1"/>
                    </a:cubicBezTo>
                    <a:cubicBezTo>
                      <a:pt x="9" y="3"/>
                      <a:pt x="8" y="5"/>
                      <a:pt x="7" y="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4" name="Oval 1117">
                <a:extLst>
                  <a:ext uri="{FF2B5EF4-FFF2-40B4-BE49-F238E27FC236}">
                    <a16:creationId xmlns:a16="http://schemas.microsoft.com/office/drawing/2014/main" id="{D3477DD0-1B58-2D35-9E46-0D24D2B91D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2" y="2767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5" name="Oval 1118">
                <a:extLst>
                  <a:ext uri="{FF2B5EF4-FFF2-40B4-BE49-F238E27FC236}">
                    <a16:creationId xmlns:a16="http://schemas.microsoft.com/office/drawing/2014/main" id="{FC87C9A4-BAD2-6EC9-2AD1-127EC84B5B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9" y="2744"/>
                <a:ext cx="108" cy="10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6" name="Oval 1119">
                <a:extLst>
                  <a:ext uri="{FF2B5EF4-FFF2-40B4-BE49-F238E27FC236}">
                    <a16:creationId xmlns:a16="http://schemas.microsoft.com/office/drawing/2014/main" id="{0C48C02F-0BBE-347D-28DC-CA1E9F5BC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7" y="2757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7" name="Freeform 1120">
                <a:extLst>
                  <a:ext uri="{FF2B5EF4-FFF2-40B4-BE49-F238E27FC236}">
                    <a16:creationId xmlns:a16="http://schemas.microsoft.com/office/drawing/2014/main" id="{07D16EB5-371E-0241-6B7C-A2609C054A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2781"/>
                <a:ext cx="83" cy="69"/>
              </a:xfrm>
              <a:custGeom>
                <a:avLst/>
                <a:gdLst>
                  <a:gd name="T0" fmla="*/ 0 w 52"/>
                  <a:gd name="T1" fmla="*/ 100 h 44"/>
                  <a:gd name="T2" fmla="*/ 5 w 52"/>
                  <a:gd name="T3" fmla="*/ 122 h 44"/>
                  <a:gd name="T4" fmla="*/ 97 w 52"/>
                  <a:gd name="T5" fmla="*/ 169 h 44"/>
                  <a:gd name="T6" fmla="*/ 211 w 52"/>
                  <a:gd name="T7" fmla="*/ 69 h 44"/>
                  <a:gd name="T8" fmla="*/ 206 w 52"/>
                  <a:gd name="T9" fmla="*/ 47 h 44"/>
                  <a:gd name="T10" fmla="*/ 115 w 52"/>
                  <a:gd name="T11" fmla="*/ 0 h 44"/>
                  <a:gd name="T12" fmla="*/ 0 w 52"/>
                  <a:gd name="T13" fmla="*/ 100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4"/>
                      <a:pt x="24" y="44"/>
                    </a:cubicBezTo>
                    <a:cubicBezTo>
                      <a:pt x="39" y="44"/>
                      <a:pt x="52" y="32"/>
                      <a:pt x="52" y="18"/>
                    </a:cubicBezTo>
                    <a:cubicBezTo>
                      <a:pt x="52" y="16"/>
                      <a:pt x="52" y="14"/>
                      <a:pt x="51" y="12"/>
                    </a:cubicBezTo>
                    <a:cubicBezTo>
                      <a:pt x="46" y="5"/>
                      <a:pt x="38" y="0"/>
                      <a:pt x="28" y="0"/>
                    </a:cubicBezTo>
                    <a:cubicBezTo>
                      <a:pt x="12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8" name="Oval 1121">
                <a:extLst>
                  <a:ext uri="{FF2B5EF4-FFF2-40B4-BE49-F238E27FC236}">
                    <a16:creationId xmlns:a16="http://schemas.microsoft.com/office/drawing/2014/main" id="{2146D544-659D-CAC5-79CB-A6E080B4CF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" y="2779"/>
                <a:ext cx="23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09" name="Oval 1122">
                <a:extLst>
                  <a:ext uri="{FF2B5EF4-FFF2-40B4-BE49-F238E27FC236}">
                    <a16:creationId xmlns:a16="http://schemas.microsoft.com/office/drawing/2014/main" id="{46994D09-6106-7894-F8D6-0C03E39E8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" y="2776"/>
                <a:ext cx="14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0" name="Freeform 1123">
                <a:extLst>
                  <a:ext uri="{FF2B5EF4-FFF2-40B4-BE49-F238E27FC236}">
                    <a16:creationId xmlns:a16="http://schemas.microsoft.com/office/drawing/2014/main" id="{DEE248E6-58E8-3511-7E5C-47D9688FE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5" y="2812"/>
                <a:ext cx="61" cy="46"/>
              </a:xfrm>
              <a:custGeom>
                <a:avLst/>
                <a:gdLst>
                  <a:gd name="T0" fmla="*/ 157 w 38"/>
                  <a:gd name="T1" fmla="*/ 0 h 29"/>
                  <a:gd name="T2" fmla="*/ 0 w 38"/>
                  <a:gd name="T3" fmla="*/ 82 h 29"/>
                  <a:gd name="T4" fmla="*/ 157 w 38"/>
                  <a:gd name="T5" fmla="*/ 0 h 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38" y="0"/>
                    </a:moveTo>
                    <a:cubicBezTo>
                      <a:pt x="32" y="25"/>
                      <a:pt x="13" y="29"/>
                      <a:pt x="0" y="21"/>
                    </a:cubicBezTo>
                    <a:cubicBezTo>
                      <a:pt x="9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1" name="Freeform 1124">
                <a:extLst>
                  <a:ext uri="{FF2B5EF4-FFF2-40B4-BE49-F238E27FC236}">
                    <a16:creationId xmlns:a16="http://schemas.microsoft.com/office/drawing/2014/main" id="{42E133CA-2E9D-A05D-EC89-E089B6149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" y="2503"/>
                <a:ext cx="363" cy="515"/>
              </a:xfrm>
              <a:custGeom>
                <a:avLst/>
                <a:gdLst>
                  <a:gd name="T0" fmla="*/ 761 w 229"/>
                  <a:gd name="T1" fmla="*/ 68 h 326"/>
                  <a:gd name="T2" fmla="*/ 864 w 229"/>
                  <a:gd name="T3" fmla="*/ 512 h 326"/>
                  <a:gd name="T4" fmla="*/ 858 w 229"/>
                  <a:gd name="T5" fmla="*/ 959 h 326"/>
                  <a:gd name="T6" fmla="*/ 858 w 229"/>
                  <a:gd name="T7" fmla="*/ 1231 h 326"/>
                  <a:gd name="T8" fmla="*/ 374 w 229"/>
                  <a:gd name="T9" fmla="*/ 1136 h 326"/>
                  <a:gd name="T10" fmla="*/ 25 w 229"/>
                  <a:gd name="T11" fmla="*/ 844 h 326"/>
                  <a:gd name="T12" fmla="*/ 347 w 229"/>
                  <a:gd name="T13" fmla="*/ 341 h 326"/>
                  <a:gd name="T14" fmla="*/ 761 w 229"/>
                  <a:gd name="T15" fmla="*/ 68 h 3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29" h="326">
                    <a:moveTo>
                      <a:pt x="191" y="17"/>
                    </a:moveTo>
                    <a:cubicBezTo>
                      <a:pt x="224" y="29"/>
                      <a:pt x="229" y="61"/>
                      <a:pt x="217" y="130"/>
                    </a:cubicBezTo>
                    <a:cubicBezTo>
                      <a:pt x="205" y="198"/>
                      <a:pt x="204" y="209"/>
                      <a:pt x="215" y="243"/>
                    </a:cubicBezTo>
                    <a:cubicBezTo>
                      <a:pt x="227" y="277"/>
                      <a:pt x="227" y="298"/>
                      <a:pt x="215" y="312"/>
                    </a:cubicBezTo>
                    <a:cubicBezTo>
                      <a:pt x="202" y="326"/>
                      <a:pt x="148" y="321"/>
                      <a:pt x="94" y="288"/>
                    </a:cubicBezTo>
                    <a:cubicBezTo>
                      <a:pt x="40" y="255"/>
                      <a:pt x="0" y="241"/>
                      <a:pt x="6" y="214"/>
                    </a:cubicBezTo>
                    <a:cubicBezTo>
                      <a:pt x="13" y="188"/>
                      <a:pt x="57" y="120"/>
                      <a:pt x="87" y="87"/>
                    </a:cubicBezTo>
                    <a:cubicBezTo>
                      <a:pt x="118" y="54"/>
                      <a:pt x="153" y="0"/>
                      <a:pt x="191" y="1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2" name="Freeform 1125">
                <a:extLst>
                  <a:ext uri="{FF2B5EF4-FFF2-40B4-BE49-F238E27FC236}">
                    <a16:creationId xmlns:a16="http://schemas.microsoft.com/office/drawing/2014/main" id="{1330FCBC-AFCE-8218-1F04-2FF3B1563A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" y="2583"/>
                <a:ext cx="329" cy="405"/>
              </a:xfrm>
              <a:custGeom>
                <a:avLst/>
                <a:gdLst>
                  <a:gd name="T0" fmla="*/ 100 w 208"/>
                  <a:gd name="T1" fmla="*/ 195 h 256"/>
                  <a:gd name="T2" fmla="*/ 43 w 208"/>
                  <a:gd name="T3" fmla="*/ 525 h 256"/>
                  <a:gd name="T4" fmla="*/ 177 w 208"/>
                  <a:gd name="T5" fmla="*/ 973 h 256"/>
                  <a:gd name="T6" fmla="*/ 463 w 208"/>
                  <a:gd name="T7" fmla="*/ 986 h 256"/>
                  <a:gd name="T8" fmla="*/ 713 w 208"/>
                  <a:gd name="T9" fmla="*/ 693 h 256"/>
                  <a:gd name="T10" fmla="*/ 775 w 208"/>
                  <a:gd name="T11" fmla="*/ 206 h 256"/>
                  <a:gd name="T12" fmla="*/ 593 w 208"/>
                  <a:gd name="T13" fmla="*/ 27 h 256"/>
                  <a:gd name="T14" fmla="*/ 305 w 208"/>
                  <a:gd name="T15" fmla="*/ 134 h 256"/>
                  <a:gd name="T16" fmla="*/ 100 w 208"/>
                  <a:gd name="T17" fmla="*/ 195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08" h="256">
                    <a:moveTo>
                      <a:pt x="25" y="49"/>
                    </a:moveTo>
                    <a:cubicBezTo>
                      <a:pt x="5" y="67"/>
                      <a:pt x="0" y="85"/>
                      <a:pt x="11" y="133"/>
                    </a:cubicBezTo>
                    <a:cubicBezTo>
                      <a:pt x="22" y="181"/>
                      <a:pt x="22" y="242"/>
                      <a:pt x="45" y="246"/>
                    </a:cubicBezTo>
                    <a:cubicBezTo>
                      <a:pt x="68" y="251"/>
                      <a:pt x="83" y="256"/>
                      <a:pt x="117" y="249"/>
                    </a:cubicBezTo>
                    <a:cubicBezTo>
                      <a:pt x="151" y="242"/>
                      <a:pt x="162" y="220"/>
                      <a:pt x="180" y="175"/>
                    </a:cubicBezTo>
                    <a:cubicBezTo>
                      <a:pt x="197" y="130"/>
                      <a:pt x="208" y="85"/>
                      <a:pt x="196" y="52"/>
                    </a:cubicBezTo>
                    <a:cubicBezTo>
                      <a:pt x="183" y="19"/>
                      <a:pt x="176" y="0"/>
                      <a:pt x="150" y="7"/>
                    </a:cubicBezTo>
                    <a:cubicBezTo>
                      <a:pt x="125" y="13"/>
                      <a:pt x="103" y="30"/>
                      <a:pt x="77" y="34"/>
                    </a:cubicBezTo>
                    <a:cubicBezTo>
                      <a:pt x="50" y="39"/>
                      <a:pt x="38" y="41"/>
                      <a:pt x="25" y="49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3" name="Freeform 1126">
                <a:extLst>
                  <a:ext uri="{FF2B5EF4-FFF2-40B4-BE49-F238E27FC236}">
                    <a16:creationId xmlns:a16="http://schemas.microsoft.com/office/drawing/2014/main" id="{84F4419B-6D61-2593-7F28-13B6462122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" y="2629"/>
                <a:ext cx="255" cy="345"/>
              </a:xfrm>
              <a:custGeom>
                <a:avLst/>
                <a:gdLst>
                  <a:gd name="T0" fmla="*/ 0 w 161"/>
                  <a:gd name="T1" fmla="*/ 627 h 218"/>
                  <a:gd name="T2" fmla="*/ 138 w 161"/>
                  <a:gd name="T3" fmla="*/ 848 h 218"/>
                  <a:gd name="T4" fmla="*/ 437 w 161"/>
                  <a:gd name="T5" fmla="*/ 761 h 218"/>
                  <a:gd name="T6" fmla="*/ 600 w 161"/>
                  <a:gd name="T7" fmla="*/ 392 h 218"/>
                  <a:gd name="T8" fmla="*/ 624 w 161"/>
                  <a:gd name="T9" fmla="*/ 177 h 218"/>
                  <a:gd name="T10" fmla="*/ 550 w 161"/>
                  <a:gd name="T11" fmla="*/ 0 h 218"/>
                  <a:gd name="T12" fmla="*/ 572 w 161"/>
                  <a:gd name="T13" fmla="*/ 117 h 218"/>
                  <a:gd name="T14" fmla="*/ 510 w 161"/>
                  <a:gd name="T15" fmla="*/ 293 h 218"/>
                  <a:gd name="T16" fmla="*/ 461 w 161"/>
                  <a:gd name="T17" fmla="*/ 451 h 218"/>
                  <a:gd name="T18" fmla="*/ 377 w 161"/>
                  <a:gd name="T19" fmla="*/ 495 h 218"/>
                  <a:gd name="T20" fmla="*/ 215 w 161"/>
                  <a:gd name="T21" fmla="*/ 593 h 218"/>
                  <a:gd name="T22" fmla="*/ 100 w 161"/>
                  <a:gd name="T23" fmla="*/ 658 h 218"/>
                  <a:gd name="T24" fmla="*/ 5 w 161"/>
                  <a:gd name="T25" fmla="*/ 593 h 21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1" h="218">
                    <a:moveTo>
                      <a:pt x="0" y="158"/>
                    </a:moveTo>
                    <a:cubicBezTo>
                      <a:pt x="7" y="184"/>
                      <a:pt x="2" y="209"/>
                      <a:pt x="35" y="214"/>
                    </a:cubicBezTo>
                    <a:cubicBezTo>
                      <a:pt x="59" y="218"/>
                      <a:pt x="93" y="211"/>
                      <a:pt x="110" y="192"/>
                    </a:cubicBezTo>
                    <a:cubicBezTo>
                      <a:pt x="133" y="168"/>
                      <a:pt x="139" y="129"/>
                      <a:pt x="151" y="99"/>
                    </a:cubicBezTo>
                    <a:cubicBezTo>
                      <a:pt x="158" y="81"/>
                      <a:pt x="161" y="64"/>
                      <a:pt x="157" y="45"/>
                    </a:cubicBezTo>
                    <a:cubicBezTo>
                      <a:pt x="155" y="34"/>
                      <a:pt x="150" y="3"/>
                      <a:pt x="138" y="0"/>
                    </a:cubicBezTo>
                    <a:cubicBezTo>
                      <a:pt x="138" y="10"/>
                      <a:pt x="144" y="19"/>
                      <a:pt x="144" y="30"/>
                    </a:cubicBezTo>
                    <a:cubicBezTo>
                      <a:pt x="144" y="46"/>
                      <a:pt x="134" y="59"/>
                      <a:pt x="128" y="74"/>
                    </a:cubicBezTo>
                    <a:cubicBezTo>
                      <a:pt x="124" y="85"/>
                      <a:pt x="122" y="104"/>
                      <a:pt x="116" y="114"/>
                    </a:cubicBezTo>
                    <a:cubicBezTo>
                      <a:pt x="110" y="122"/>
                      <a:pt x="104" y="120"/>
                      <a:pt x="95" y="125"/>
                    </a:cubicBezTo>
                    <a:cubicBezTo>
                      <a:pt x="80" y="133"/>
                      <a:pt x="63" y="136"/>
                      <a:pt x="54" y="150"/>
                    </a:cubicBezTo>
                    <a:cubicBezTo>
                      <a:pt x="47" y="162"/>
                      <a:pt x="39" y="167"/>
                      <a:pt x="25" y="166"/>
                    </a:cubicBezTo>
                    <a:cubicBezTo>
                      <a:pt x="14" y="166"/>
                      <a:pt x="3" y="161"/>
                      <a:pt x="1" y="15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4" name="Freeform 1127">
                <a:extLst>
                  <a:ext uri="{FF2B5EF4-FFF2-40B4-BE49-F238E27FC236}">
                    <a16:creationId xmlns:a16="http://schemas.microsoft.com/office/drawing/2014/main" id="{9FD4C13F-BA26-A79E-F0F0-5B8F4E9325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" y="2613"/>
                <a:ext cx="213" cy="182"/>
              </a:xfrm>
              <a:custGeom>
                <a:avLst/>
                <a:gdLst>
                  <a:gd name="T0" fmla="*/ 55 w 135"/>
                  <a:gd name="T1" fmla="*/ 456 h 115"/>
                  <a:gd name="T2" fmla="*/ 98 w 135"/>
                  <a:gd name="T3" fmla="*/ 163 h 115"/>
                  <a:gd name="T4" fmla="*/ 251 w 135"/>
                  <a:gd name="T5" fmla="*/ 128 h 115"/>
                  <a:gd name="T6" fmla="*/ 530 w 135"/>
                  <a:gd name="T7" fmla="*/ 0 h 115"/>
                  <a:gd name="T8" fmla="*/ 423 w 135"/>
                  <a:gd name="T9" fmla="*/ 128 h 115"/>
                  <a:gd name="T10" fmla="*/ 275 w 135"/>
                  <a:gd name="T11" fmla="*/ 185 h 115"/>
                  <a:gd name="T12" fmla="*/ 82 w 135"/>
                  <a:gd name="T13" fmla="*/ 386 h 11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5" h="115">
                    <a:moveTo>
                      <a:pt x="14" y="115"/>
                    </a:moveTo>
                    <a:cubicBezTo>
                      <a:pt x="4" y="90"/>
                      <a:pt x="0" y="56"/>
                      <a:pt x="25" y="41"/>
                    </a:cubicBezTo>
                    <a:cubicBezTo>
                      <a:pt x="38" y="33"/>
                      <a:pt x="49" y="34"/>
                      <a:pt x="64" y="32"/>
                    </a:cubicBezTo>
                    <a:cubicBezTo>
                      <a:pt x="90" y="29"/>
                      <a:pt x="112" y="11"/>
                      <a:pt x="135" y="0"/>
                    </a:cubicBezTo>
                    <a:cubicBezTo>
                      <a:pt x="126" y="4"/>
                      <a:pt x="116" y="25"/>
                      <a:pt x="108" y="32"/>
                    </a:cubicBezTo>
                    <a:cubicBezTo>
                      <a:pt x="97" y="42"/>
                      <a:pt x="85" y="45"/>
                      <a:pt x="70" y="47"/>
                    </a:cubicBezTo>
                    <a:cubicBezTo>
                      <a:pt x="46" y="51"/>
                      <a:pt x="24" y="71"/>
                      <a:pt x="21" y="97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5" name="Freeform 1128">
                <a:extLst>
                  <a:ext uri="{FF2B5EF4-FFF2-40B4-BE49-F238E27FC236}">
                    <a16:creationId xmlns:a16="http://schemas.microsoft.com/office/drawing/2014/main" id="{FAD7C020-F619-B73C-1E16-6286356C8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" y="2681"/>
                <a:ext cx="44" cy="51"/>
              </a:xfrm>
              <a:custGeom>
                <a:avLst/>
                <a:gdLst>
                  <a:gd name="T0" fmla="*/ 86 w 28"/>
                  <a:gd name="T1" fmla="*/ 0 h 32"/>
                  <a:gd name="T2" fmla="*/ 27 w 28"/>
                  <a:gd name="T3" fmla="*/ 129 h 32"/>
                  <a:gd name="T4" fmla="*/ 108 w 28"/>
                  <a:gd name="T5" fmla="*/ 48 h 32"/>
                  <a:gd name="T6" fmla="*/ 94 w 28"/>
                  <a:gd name="T7" fmla="*/ 5 h 3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32">
                    <a:moveTo>
                      <a:pt x="22" y="0"/>
                    </a:moveTo>
                    <a:cubicBezTo>
                      <a:pt x="11" y="9"/>
                      <a:pt x="0" y="17"/>
                      <a:pt x="7" y="32"/>
                    </a:cubicBezTo>
                    <a:cubicBezTo>
                      <a:pt x="15" y="25"/>
                      <a:pt x="12" y="13"/>
                      <a:pt x="28" y="12"/>
                    </a:cubicBezTo>
                    <a:cubicBezTo>
                      <a:pt x="25" y="9"/>
                      <a:pt x="22" y="5"/>
                      <a:pt x="24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6" name="Freeform 1129">
                <a:extLst>
                  <a:ext uri="{FF2B5EF4-FFF2-40B4-BE49-F238E27FC236}">
                    <a16:creationId xmlns:a16="http://schemas.microsoft.com/office/drawing/2014/main" id="{4F4558F8-E0C2-1ED0-4D6F-D9A687CD0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" y="2678"/>
                <a:ext cx="16" cy="11"/>
              </a:xfrm>
              <a:custGeom>
                <a:avLst/>
                <a:gdLst>
                  <a:gd name="T0" fmla="*/ 16 w 10"/>
                  <a:gd name="T1" fmla="*/ 0 h 7"/>
                  <a:gd name="T2" fmla="*/ 0 w 10"/>
                  <a:gd name="T3" fmla="*/ 27 h 7"/>
                  <a:gd name="T4" fmla="*/ 42 w 10"/>
                  <a:gd name="T5" fmla="*/ 8 h 7"/>
                  <a:gd name="T6" fmla="*/ 26 w 10"/>
                  <a:gd name="T7" fmla="*/ 8 h 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" h="7">
                    <a:moveTo>
                      <a:pt x="4" y="0"/>
                    </a:moveTo>
                    <a:cubicBezTo>
                      <a:pt x="2" y="2"/>
                      <a:pt x="0" y="4"/>
                      <a:pt x="0" y="7"/>
                    </a:cubicBezTo>
                    <a:cubicBezTo>
                      <a:pt x="4" y="7"/>
                      <a:pt x="8" y="6"/>
                      <a:pt x="10" y="2"/>
                    </a:cubicBezTo>
                    <a:cubicBezTo>
                      <a:pt x="9" y="2"/>
                      <a:pt x="8" y="2"/>
                      <a:pt x="6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7" name="Freeform 1130">
                <a:extLst>
                  <a:ext uri="{FF2B5EF4-FFF2-40B4-BE49-F238E27FC236}">
                    <a16:creationId xmlns:a16="http://schemas.microsoft.com/office/drawing/2014/main" id="{78281814-290A-866C-F619-037DA0DB8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" y="2741"/>
                <a:ext cx="13" cy="10"/>
              </a:xfrm>
              <a:custGeom>
                <a:avLst/>
                <a:gdLst>
                  <a:gd name="T0" fmla="*/ 34 w 8"/>
                  <a:gd name="T1" fmla="*/ 0 h 6"/>
                  <a:gd name="T2" fmla="*/ 5 w 8"/>
                  <a:gd name="T3" fmla="*/ 0 h 6"/>
                  <a:gd name="T4" fmla="*/ 21 w 8"/>
                  <a:gd name="T5" fmla="*/ 28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8" y="0"/>
                    </a:moveTo>
                    <a:cubicBezTo>
                      <a:pt x="6" y="0"/>
                      <a:pt x="3" y="0"/>
                      <a:pt x="1" y="0"/>
                    </a:cubicBezTo>
                    <a:cubicBezTo>
                      <a:pt x="0" y="5"/>
                      <a:pt x="2" y="5"/>
                      <a:pt x="5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8" name="Oval 1131">
                <a:extLst>
                  <a:ext uri="{FF2B5EF4-FFF2-40B4-BE49-F238E27FC236}">
                    <a16:creationId xmlns:a16="http://schemas.microsoft.com/office/drawing/2014/main" id="{31586011-CED2-03A2-D61C-B3C85EA22E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" y="2756"/>
                <a:ext cx="106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9" name="Oval 1132">
                <a:extLst>
                  <a:ext uri="{FF2B5EF4-FFF2-40B4-BE49-F238E27FC236}">
                    <a16:creationId xmlns:a16="http://schemas.microsoft.com/office/drawing/2014/main" id="{6E9776E7-7A5E-C433-6631-B2FAAAF6A4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6" y="2733"/>
                <a:ext cx="108" cy="10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0" name="Oval 1133">
                <a:extLst>
                  <a:ext uri="{FF2B5EF4-FFF2-40B4-BE49-F238E27FC236}">
                    <a16:creationId xmlns:a16="http://schemas.microsoft.com/office/drawing/2014/main" id="{3AA10109-8970-9A0B-A468-D08D53CC77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" y="2746"/>
                <a:ext cx="108" cy="100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1" name="Freeform 1134">
                <a:extLst>
                  <a:ext uri="{FF2B5EF4-FFF2-40B4-BE49-F238E27FC236}">
                    <a16:creationId xmlns:a16="http://schemas.microsoft.com/office/drawing/2014/main" id="{4221159D-E56A-9349-6F31-9ADF4DA1BA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" y="2770"/>
                <a:ext cx="83" cy="69"/>
              </a:xfrm>
              <a:custGeom>
                <a:avLst/>
                <a:gdLst>
                  <a:gd name="T0" fmla="*/ 0 w 52"/>
                  <a:gd name="T1" fmla="*/ 100 h 44"/>
                  <a:gd name="T2" fmla="*/ 5 w 52"/>
                  <a:gd name="T3" fmla="*/ 122 h 44"/>
                  <a:gd name="T4" fmla="*/ 97 w 52"/>
                  <a:gd name="T5" fmla="*/ 169 h 44"/>
                  <a:gd name="T6" fmla="*/ 211 w 52"/>
                  <a:gd name="T7" fmla="*/ 66 h 44"/>
                  <a:gd name="T8" fmla="*/ 211 w 52"/>
                  <a:gd name="T9" fmla="*/ 47 h 44"/>
                  <a:gd name="T10" fmla="*/ 115 w 52"/>
                  <a:gd name="T11" fmla="*/ 0 h 44"/>
                  <a:gd name="T12" fmla="*/ 0 w 52"/>
                  <a:gd name="T13" fmla="*/ 100 h 4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4">
                    <a:moveTo>
                      <a:pt x="0" y="26"/>
                    </a:moveTo>
                    <a:cubicBezTo>
                      <a:pt x="0" y="28"/>
                      <a:pt x="1" y="30"/>
                      <a:pt x="1" y="32"/>
                    </a:cubicBezTo>
                    <a:cubicBezTo>
                      <a:pt x="6" y="39"/>
                      <a:pt x="15" y="44"/>
                      <a:pt x="24" y="44"/>
                    </a:cubicBezTo>
                    <a:cubicBezTo>
                      <a:pt x="40" y="44"/>
                      <a:pt x="52" y="32"/>
                      <a:pt x="52" y="17"/>
                    </a:cubicBezTo>
                    <a:cubicBezTo>
                      <a:pt x="52" y="15"/>
                      <a:pt x="52" y="14"/>
                      <a:pt x="52" y="12"/>
                    </a:cubicBezTo>
                    <a:cubicBezTo>
                      <a:pt x="47" y="5"/>
                      <a:pt x="38" y="0"/>
                      <a:pt x="28" y="0"/>
                    </a:cubicBezTo>
                    <a:cubicBezTo>
                      <a:pt x="13" y="0"/>
                      <a:pt x="0" y="12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2" name="Oval 1135">
                <a:extLst>
                  <a:ext uri="{FF2B5EF4-FFF2-40B4-BE49-F238E27FC236}">
                    <a16:creationId xmlns:a16="http://schemas.microsoft.com/office/drawing/2014/main" id="{044E1BC6-1186-875C-7598-39DB3F5DD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2768"/>
                <a:ext cx="23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3" name="Oval 1136">
                <a:extLst>
                  <a:ext uri="{FF2B5EF4-FFF2-40B4-BE49-F238E27FC236}">
                    <a16:creationId xmlns:a16="http://schemas.microsoft.com/office/drawing/2014/main" id="{EE9F6913-F786-D35E-490D-4D840054CE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9" y="2765"/>
                <a:ext cx="16" cy="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4" name="Freeform 1137">
                <a:extLst>
                  <a:ext uri="{FF2B5EF4-FFF2-40B4-BE49-F238E27FC236}">
                    <a16:creationId xmlns:a16="http://schemas.microsoft.com/office/drawing/2014/main" id="{847732A6-5408-C5D1-2015-FC9BE674CD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2801"/>
                <a:ext cx="61" cy="45"/>
              </a:xfrm>
              <a:custGeom>
                <a:avLst/>
                <a:gdLst>
                  <a:gd name="T0" fmla="*/ 157 w 38"/>
                  <a:gd name="T1" fmla="*/ 0 h 28"/>
                  <a:gd name="T2" fmla="*/ 0 w 38"/>
                  <a:gd name="T3" fmla="*/ 88 h 28"/>
                  <a:gd name="T4" fmla="*/ 157 w 38"/>
                  <a:gd name="T5" fmla="*/ 0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cubicBezTo>
                      <a:pt x="32" y="25"/>
                      <a:pt x="13" y="28"/>
                      <a:pt x="0" y="21"/>
                    </a:cubicBezTo>
                    <a:cubicBezTo>
                      <a:pt x="10" y="21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5" name="Freeform 1138">
                <a:extLst>
                  <a:ext uri="{FF2B5EF4-FFF2-40B4-BE49-F238E27FC236}">
                    <a16:creationId xmlns:a16="http://schemas.microsoft.com/office/drawing/2014/main" id="{0C2883AE-2975-2492-454D-B1A6846482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" y="2583"/>
                <a:ext cx="329" cy="405"/>
              </a:xfrm>
              <a:custGeom>
                <a:avLst/>
                <a:gdLst>
                  <a:gd name="T0" fmla="*/ 100 w 208"/>
                  <a:gd name="T1" fmla="*/ 195 h 256"/>
                  <a:gd name="T2" fmla="*/ 43 w 208"/>
                  <a:gd name="T3" fmla="*/ 525 h 256"/>
                  <a:gd name="T4" fmla="*/ 177 w 208"/>
                  <a:gd name="T5" fmla="*/ 973 h 256"/>
                  <a:gd name="T6" fmla="*/ 463 w 208"/>
                  <a:gd name="T7" fmla="*/ 986 h 256"/>
                  <a:gd name="T8" fmla="*/ 713 w 208"/>
                  <a:gd name="T9" fmla="*/ 693 h 256"/>
                  <a:gd name="T10" fmla="*/ 775 w 208"/>
                  <a:gd name="T11" fmla="*/ 206 h 256"/>
                  <a:gd name="T12" fmla="*/ 593 w 208"/>
                  <a:gd name="T13" fmla="*/ 27 h 256"/>
                  <a:gd name="T14" fmla="*/ 305 w 208"/>
                  <a:gd name="T15" fmla="*/ 134 h 256"/>
                  <a:gd name="T16" fmla="*/ 100 w 208"/>
                  <a:gd name="T17" fmla="*/ 195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08" h="256">
                    <a:moveTo>
                      <a:pt x="25" y="49"/>
                    </a:moveTo>
                    <a:cubicBezTo>
                      <a:pt x="5" y="67"/>
                      <a:pt x="0" y="85"/>
                      <a:pt x="11" y="133"/>
                    </a:cubicBezTo>
                    <a:cubicBezTo>
                      <a:pt x="22" y="181"/>
                      <a:pt x="22" y="242"/>
                      <a:pt x="45" y="246"/>
                    </a:cubicBezTo>
                    <a:cubicBezTo>
                      <a:pt x="68" y="251"/>
                      <a:pt x="83" y="256"/>
                      <a:pt x="117" y="249"/>
                    </a:cubicBezTo>
                    <a:cubicBezTo>
                      <a:pt x="151" y="242"/>
                      <a:pt x="162" y="220"/>
                      <a:pt x="180" y="175"/>
                    </a:cubicBezTo>
                    <a:cubicBezTo>
                      <a:pt x="197" y="130"/>
                      <a:pt x="208" y="85"/>
                      <a:pt x="196" y="52"/>
                    </a:cubicBezTo>
                    <a:cubicBezTo>
                      <a:pt x="183" y="19"/>
                      <a:pt x="176" y="0"/>
                      <a:pt x="150" y="7"/>
                    </a:cubicBezTo>
                    <a:cubicBezTo>
                      <a:pt x="125" y="13"/>
                      <a:pt x="103" y="30"/>
                      <a:pt x="77" y="34"/>
                    </a:cubicBezTo>
                    <a:cubicBezTo>
                      <a:pt x="50" y="39"/>
                      <a:pt x="38" y="41"/>
                      <a:pt x="25" y="49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6" name="Freeform 1139">
                <a:extLst>
                  <a:ext uri="{FF2B5EF4-FFF2-40B4-BE49-F238E27FC236}">
                    <a16:creationId xmlns:a16="http://schemas.microsoft.com/office/drawing/2014/main" id="{63D0B52F-B936-E4C3-7611-F1FC431AAC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2261"/>
                <a:ext cx="458" cy="446"/>
              </a:xfrm>
              <a:custGeom>
                <a:avLst/>
                <a:gdLst>
                  <a:gd name="T0" fmla="*/ 342 w 289"/>
                  <a:gd name="T1" fmla="*/ 63 h 282"/>
                  <a:gd name="T2" fmla="*/ 111 w 289"/>
                  <a:gd name="T3" fmla="*/ 373 h 282"/>
                  <a:gd name="T4" fmla="*/ 81 w 289"/>
                  <a:gd name="T5" fmla="*/ 658 h 282"/>
                  <a:gd name="T6" fmla="*/ 306 w 289"/>
                  <a:gd name="T7" fmla="*/ 1049 h 282"/>
                  <a:gd name="T8" fmla="*/ 721 w 289"/>
                  <a:gd name="T9" fmla="*/ 1036 h 282"/>
                  <a:gd name="T10" fmla="*/ 1035 w 289"/>
                  <a:gd name="T11" fmla="*/ 693 h 282"/>
                  <a:gd name="T12" fmla="*/ 935 w 289"/>
                  <a:gd name="T13" fmla="*/ 182 h 282"/>
                  <a:gd name="T14" fmla="*/ 342 w 289"/>
                  <a:gd name="T15" fmla="*/ 63 h 28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9" h="282">
                    <a:moveTo>
                      <a:pt x="86" y="16"/>
                    </a:moveTo>
                    <a:cubicBezTo>
                      <a:pt x="66" y="25"/>
                      <a:pt x="56" y="62"/>
                      <a:pt x="28" y="94"/>
                    </a:cubicBezTo>
                    <a:cubicBezTo>
                      <a:pt x="0" y="126"/>
                      <a:pt x="4" y="150"/>
                      <a:pt x="20" y="166"/>
                    </a:cubicBezTo>
                    <a:cubicBezTo>
                      <a:pt x="35" y="181"/>
                      <a:pt x="52" y="261"/>
                      <a:pt x="77" y="265"/>
                    </a:cubicBezTo>
                    <a:cubicBezTo>
                      <a:pt x="102" y="270"/>
                      <a:pt x="155" y="282"/>
                      <a:pt x="181" y="262"/>
                    </a:cubicBezTo>
                    <a:cubicBezTo>
                      <a:pt x="207" y="243"/>
                      <a:pt x="232" y="214"/>
                      <a:pt x="260" y="175"/>
                    </a:cubicBezTo>
                    <a:cubicBezTo>
                      <a:pt x="289" y="135"/>
                      <a:pt x="266" y="77"/>
                      <a:pt x="235" y="46"/>
                    </a:cubicBezTo>
                    <a:cubicBezTo>
                      <a:pt x="205" y="15"/>
                      <a:pt x="135" y="0"/>
                      <a:pt x="86" y="1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7" name="Freeform 1140">
                <a:extLst>
                  <a:ext uri="{FF2B5EF4-FFF2-40B4-BE49-F238E27FC236}">
                    <a16:creationId xmlns:a16="http://schemas.microsoft.com/office/drawing/2014/main" id="{6C805BB8-0336-2B4D-ECBB-379AE6AD86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" y="2335"/>
                <a:ext cx="374" cy="346"/>
              </a:xfrm>
              <a:custGeom>
                <a:avLst/>
                <a:gdLst>
                  <a:gd name="T0" fmla="*/ 0 w 236"/>
                  <a:gd name="T1" fmla="*/ 502 h 219"/>
                  <a:gd name="T2" fmla="*/ 158 w 236"/>
                  <a:gd name="T3" fmla="*/ 796 h 219"/>
                  <a:gd name="T4" fmla="*/ 512 w 236"/>
                  <a:gd name="T5" fmla="*/ 817 h 219"/>
                  <a:gd name="T6" fmla="*/ 686 w 236"/>
                  <a:gd name="T7" fmla="*/ 667 h 219"/>
                  <a:gd name="T8" fmla="*/ 837 w 236"/>
                  <a:gd name="T9" fmla="*/ 455 h 219"/>
                  <a:gd name="T10" fmla="*/ 639 w 236"/>
                  <a:gd name="T11" fmla="*/ 0 h 219"/>
                  <a:gd name="T12" fmla="*/ 696 w 236"/>
                  <a:gd name="T13" fmla="*/ 300 h 219"/>
                  <a:gd name="T14" fmla="*/ 559 w 236"/>
                  <a:gd name="T15" fmla="*/ 539 h 219"/>
                  <a:gd name="T16" fmla="*/ 422 w 236"/>
                  <a:gd name="T17" fmla="*/ 490 h 219"/>
                  <a:gd name="T18" fmla="*/ 347 w 236"/>
                  <a:gd name="T19" fmla="*/ 502 h 219"/>
                  <a:gd name="T20" fmla="*/ 263 w 236"/>
                  <a:gd name="T21" fmla="*/ 607 h 219"/>
                  <a:gd name="T22" fmla="*/ 138 w 236"/>
                  <a:gd name="T23" fmla="*/ 569 h 219"/>
                  <a:gd name="T24" fmla="*/ 55 w 236"/>
                  <a:gd name="T25" fmla="*/ 512 h 2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36" h="219">
                    <a:moveTo>
                      <a:pt x="0" y="127"/>
                    </a:moveTo>
                    <a:cubicBezTo>
                      <a:pt x="7" y="151"/>
                      <a:pt x="21" y="187"/>
                      <a:pt x="40" y="202"/>
                    </a:cubicBezTo>
                    <a:cubicBezTo>
                      <a:pt x="60" y="219"/>
                      <a:pt x="106" y="217"/>
                      <a:pt x="129" y="207"/>
                    </a:cubicBezTo>
                    <a:cubicBezTo>
                      <a:pt x="145" y="201"/>
                      <a:pt x="160" y="181"/>
                      <a:pt x="172" y="169"/>
                    </a:cubicBezTo>
                    <a:cubicBezTo>
                      <a:pt x="187" y="154"/>
                      <a:pt x="199" y="134"/>
                      <a:pt x="210" y="115"/>
                    </a:cubicBezTo>
                    <a:cubicBezTo>
                      <a:pt x="236" y="72"/>
                      <a:pt x="202" y="19"/>
                      <a:pt x="160" y="0"/>
                    </a:cubicBezTo>
                    <a:cubicBezTo>
                      <a:pt x="180" y="21"/>
                      <a:pt x="181" y="50"/>
                      <a:pt x="175" y="76"/>
                    </a:cubicBezTo>
                    <a:cubicBezTo>
                      <a:pt x="171" y="91"/>
                      <a:pt x="158" y="131"/>
                      <a:pt x="141" y="137"/>
                    </a:cubicBezTo>
                    <a:cubicBezTo>
                      <a:pt x="134" y="110"/>
                      <a:pt x="124" y="120"/>
                      <a:pt x="106" y="124"/>
                    </a:cubicBezTo>
                    <a:cubicBezTo>
                      <a:pt x="99" y="125"/>
                      <a:pt x="93" y="123"/>
                      <a:pt x="87" y="127"/>
                    </a:cubicBezTo>
                    <a:cubicBezTo>
                      <a:pt x="78" y="133"/>
                      <a:pt x="78" y="148"/>
                      <a:pt x="66" y="154"/>
                    </a:cubicBezTo>
                    <a:cubicBezTo>
                      <a:pt x="53" y="159"/>
                      <a:pt x="45" y="151"/>
                      <a:pt x="35" y="144"/>
                    </a:cubicBezTo>
                    <a:cubicBezTo>
                      <a:pt x="28" y="138"/>
                      <a:pt x="20" y="134"/>
                      <a:pt x="14" y="130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8" name="Freeform 1141">
                <a:extLst>
                  <a:ext uri="{FF2B5EF4-FFF2-40B4-BE49-F238E27FC236}">
                    <a16:creationId xmlns:a16="http://schemas.microsoft.com/office/drawing/2014/main" id="{6653C45F-2899-AF01-CAEE-99197EECDB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3" y="2294"/>
                <a:ext cx="299" cy="213"/>
              </a:xfrm>
              <a:custGeom>
                <a:avLst/>
                <a:gdLst>
                  <a:gd name="T0" fmla="*/ 158 w 189"/>
                  <a:gd name="T1" fmla="*/ 525 h 135"/>
                  <a:gd name="T2" fmla="*/ 288 w 189"/>
                  <a:gd name="T3" fmla="*/ 163 h 135"/>
                  <a:gd name="T4" fmla="*/ 495 w 189"/>
                  <a:gd name="T5" fmla="*/ 8 h 135"/>
                  <a:gd name="T6" fmla="*/ 748 w 189"/>
                  <a:gd name="T7" fmla="*/ 90 h 135"/>
                  <a:gd name="T8" fmla="*/ 633 w 189"/>
                  <a:gd name="T9" fmla="*/ 74 h 135"/>
                  <a:gd name="T10" fmla="*/ 516 w 189"/>
                  <a:gd name="T11" fmla="*/ 103 h 135"/>
                  <a:gd name="T12" fmla="*/ 400 w 189"/>
                  <a:gd name="T13" fmla="*/ 275 h 135"/>
                  <a:gd name="T14" fmla="*/ 223 w 189"/>
                  <a:gd name="T15" fmla="*/ 393 h 135"/>
                  <a:gd name="T16" fmla="*/ 158 w 189"/>
                  <a:gd name="T17" fmla="*/ 530 h 13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9" h="135">
                    <a:moveTo>
                      <a:pt x="40" y="134"/>
                    </a:moveTo>
                    <a:cubicBezTo>
                      <a:pt x="0" y="109"/>
                      <a:pt x="58" y="67"/>
                      <a:pt x="73" y="41"/>
                    </a:cubicBezTo>
                    <a:cubicBezTo>
                      <a:pt x="88" y="17"/>
                      <a:pt x="93" y="4"/>
                      <a:pt x="125" y="2"/>
                    </a:cubicBezTo>
                    <a:cubicBezTo>
                      <a:pt x="149" y="0"/>
                      <a:pt x="172" y="5"/>
                      <a:pt x="189" y="23"/>
                    </a:cubicBezTo>
                    <a:cubicBezTo>
                      <a:pt x="180" y="27"/>
                      <a:pt x="169" y="20"/>
                      <a:pt x="160" y="19"/>
                    </a:cubicBezTo>
                    <a:cubicBezTo>
                      <a:pt x="148" y="17"/>
                      <a:pt x="140" y="19"/>
                      <a:pt x="130" y="26"/>
                    </a:cubicBezTo>
                    <a:cubicBezTo>
                      <a:pt x="113" y="38"/>
                      <a:pt x="112" y="54"/>
                      <a:pt x="101" y="70"/>
                    </a:cubicBezTo>
                    <a:cubicBezTo>
                      <a:pt x="90" y="85"/>
                      <a:pt x="68" y="87"/>
                      <a:pt x="56" y="100"/>
                    </a:cubicBezTo>
                    <a:cubicBezTo>
                      <a:pt x="46" y="110"/>
                      <a:pt x="52" y="128"/>
                      <a:pt x="40" y="135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29" name="Freeform 1142">
                <a:extLst>
                  <a:ext uri="{FF2B5EF4-FFF2-40B4-BE49-F238E27FC236}">
                    <a16:creationId xmlns:a16="http://schemas.microsoft.com/office/drawing/2014/main" id="{7E27EE6E-8F2E-ED64-3D70-1D9ABE8155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" y="2308"/>
                <a:ext cx="58" cy="37"/>
              </a:xfrm>
              <a:custGeom>
                <a:avLst/>
                <a:gdLst>
                  <a:gd name="T0" fmla="*/ 34 w 37"/>
                  <a:gd name="T1" fmla="*/ 16 h 23"/>
                  <a:gd name="T2" fmla="*/ 0 w 37"/>
                  <a:gd name="T3" fmla="*/ 60 h 23"/>
                  <a:gd name="T4" fmla="*/ 42 w 37"/>
                  <a:gd name="T5" fmla="*/ 97 h 23"/>
                  <a:gd name="T6" fmla="*/ 82 w 37"/>
                  <a:gd name="T7" fmla="*/ 50 h 23"/>
                  <a:gd name="T8" fmla="*/ 143 w 37"/>
                  <a:gd name="T9" fmla="*/ 26 h 23"/>
                  <a:gd name="T10" fmla="*/ 100 w 37"/>
                  <a:gd name="T11" fmla="*/ 5 h 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7" h="23">
                    <a:moveTo>
                      <a:pt x="9" y="4"/>
                    </a:moveTo>
                    <a:cubicBezTo>
                      <a:pt x="6" y="6"/>
                      <a:pt x="0" y="10"/>
                      <a:pt x="0" y="14"/>
                    </a:cubicBezTo>
                    <a:cubicBezTo>
                      <a:pt x="0" y="15"/>
                      <a:pt x="10" y="23"/>
                      <a:pt x="11" y="23"/>
                    </a:cubicBezTo>
                    <a:cubicBezTo>
                      <a:pt x="15" y="22"/>
                      <a:pt x="18" y="14"/>
                      <a:pt x="21" y="12"/>
                    </a:cubicBezTo>
                    <a:cubicBezTo>
                      <a:pt x="25" y="8"/>
                      <a:pt x="32" y="7"/>
                      <a:pt x="37" y="6"/>
                    </a:cubicBezTo>
                    <a:cubicBezTo>
                      <a:pt x="35" y="2"/>
                      <a:pt x="30" y="0"/>
                      <a:pt x="26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0" name="Freeform 1143">
                <a:extLst>
                  <a:ext uri="{FF2B5EF4-FFF2-40B4-BE49-F238E27FC236}">
                    <a16:creationId xmlns:a16="http://schemas.microsoft.com/office/drawing/2014/main" id="{5B7C11F5-EB51-4D1A-465E-E79527637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" y="2410"/>
                <a:ext cx="26" cy="22"/>
              </a:xfrm>
              <a:custGeom>
                <a:avLst/>
                <a:gdLst>
                  <a:gd name="T0" fmla="*/ 21 w 16"/>
                  <a:gd name="T1" fmla="*/ 14 h 14"/>
                  <a:gd name="T2" fmla="*/ 0 w 16"/>
                  <a:gd name="T3" fmla="*/ 55 h 14"/>
                  <a:gd name="T4" fmla="*/ 68 w 16"/>
                  <a:gd name="T5" fmla="*/ 13 h 14"/>
                  <a:gd name="T6" fmla="*/ 39 w 16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14">
                    <a:moveTo>
                      <a:pt x="5" y="4"/>
                    </a:moveTo>
                    <a:cubicBezTo>
                      <a:pt x="3" y="7"/>
                      <a:pt x="1" y="10"/>
                      <a:pt x="0" y="14"/>
                    </a:cubicBezTo>
                    <a:cubicBezTo>
                      <a:pt x="6" y="11"/>
                      <a:pt x="11" y="6"/>
                      <a:pt x="16" y="3"/>
                    </a:cubicBezTo>
                    <a:cubicBezTo>
                      <a:pt x="14" y="0"/>
                      <a:pt x="12" y="1"/>
                      <a:pt x="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1" name="Freeform 1144">
                <a:extLst>
                  <a:ext uri="{FF2B5EF4-FFF2-40B4-BE49-F238E27FC236}">
                    <a16:creationId xmlns:a16="http://schemas.microsoft.com/office/drawing/2014/main" id="{5785822D-7693-6D3C-9155-A34F4D702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5" y="2351"/>
                <a:ext cx="13" cy="11"/>
              </a:xfrm>
              <a:custGeom>
                <a:avLst/>
                <a:gdLst>
                  <a:gd name="T0" fmla="*/ 0 w 8"/>
                  <a:gd name="T1" fmla="*/ 14 h 7"/>
                  <a:gd name="T2" fmla="*/ 21 w 8"/>
                  <a:gd name="T3" fmla="*/ 27 h 7"/>
                  <a:gd name="T4" fmla="*/ 26 w 8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0" y="4"/>
                    </a:moveTo>
                    <a:cubicBezTo>
                      <a:pt x="1" y="6"/>
                      <a:pt x="3" y="7"/>
                      <a:pt x="5" y="7"/>
                    </a:cubicBezTo>
                    <a:cubicBezTo>
                      <a:pt x="8" y="4"/>
                      <a:pt x="7" y="2"/>
                      <a:pt x="6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2" name="Freeform 1145">
                <a:extLst>
                  <a:ext uri="{FF2B5EF4-FFF2-40B4-BE49-F238E27FC236}">
                    <a16:creationId xmlns:a16="http://schemas.microsoft.com/office/drawing/2014/main" id="{9C3AFBF3-E012-5E6C-299B-6189F20909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" y="2585"/>
                <a:ext cx="212" cy="76"/>
              </a:xfrm>
              <a:custGeom>
                <a:avLst/>
                <a:gdLst>
                  <a:gd name="T0" fmla="*/ 0 w 134"/>
                  <a:gd name="T1" fmla="*/ 76 h 48"/>
                  <a:gd name="T2" fmla="*/ 95 w 134"/>
                  <a:gd name="T3" fmla="*/ 168 h 48"/>
                  <a:gd name="T4" fmla="*/ 250 w 134"/>
                  <a:gd name="T5" fmla="*/ 184 h 48"/>
                  <a:gd name="T6" fmla="*/ 400 w 134"/>
                  <a:gd name="T7" fmla="*/ 155 h 48"/>
                  <a:gd name="T8" fmla="*/ 530 w 134"/>
                  <a:gd name="T9" fmla="*/ 0 h 48"/>
                  <a:gd name="T10" fmla="*/ 435 w 134"/>
                  <a:gd name="T11" fmla="*/ 95 h 48"/>
                  <a:gd name="T12" fmla="*/ 288 w 134"/>
                  <a:gd name="T13" fmla="*/ 130 h 48"/>
                  <a:gd name="T14" fmla="*/ 158 w 134"/>
                  <a:gd name="T15" fmla="*/ 136 h 48"/>
                  <a:gd name="T16" fmla="*/ 47 w 134"/>
                  <a:gd name="T17" fmla="*/ 100 h 4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4" h="48">
                    <a:moveTo>
                      <a:pt x="0" y="19"/>
                    </a:moveTo>
                    <a:cubicBezTo>
                      <a:pt x="7" y="31"/>
                      <a:pt x="12" y="37"/>
                      <a:pt x="24" y="42"/>
                    </a:cubicBezTo>
                    <a:cubicBezTo>
                      <a:pt x="37" y="47"/>
                      <a:pt x="49" y="45"/>
                      <a:pt x="63" y="46"/>
                    </a:cubicBezTo>
                    <a:cubicBezTo>
                      <a:pt x="77" y="46"/>
                      <a:pt x="89" y="48"/>
                      <a:pt x="101" y="39"/>
                    </a:cubicBezTo>
                    <a:cubicBezTo>
                      <a:pt x="113" y="31"/>
                      <a:pt x="133" y="15"/>
                      <a:pt x="134" y="0"/>
                    </a:cubicBezTo>
                    <a:cubicBezTo>
                      <a:pt x="124" y="4"/>
                      <a:pt x="119" y="18"/>
                      <a:pt x="110" y="24"/>
                    </a:cubicBezTo>
                    <a:cubicBezTo>
                      <a:pt x="99" y="32"/>
                      <a:pt x="86" y="33"/>
                      <a:pt x="73" y="33"/>
                    </a:cubicBezTo>
                    <a:cubicBezTo>
                      <a:pt x="62" y="33"/>
                      <a:pt x="51" y="35"/>
                      <a:pt x="40" y="34"/>
                    </a:cubicBezTo>
                    <a:cubicBezTo>
                      <a:pt x="30" y="32"/>
                      <a:pt x="22" y="28"/>
                      <a:pt x="12" y="25"/>
                    </a:cubicBezTo>
                  </a:path>
                </a:pathLst>
              </a:custGeom>
              <a:solidFill>
                <a:srgbClr val="E4A4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3" name="Freeform 1146">
                <a:extLst>
                  <a:ext uri="{FF2B5EF4-FFF2-40B4-BE49-F238E27FC236}">
                    <a16:creationId xmlns:a16="http://schemas.microsoft.com/office/drawing/2014/main" id="{61DFCAA7-3F17-7C41-2511-8451DA22C0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4" y="2408"/>
                <a:ext cx="21" cy="95"/>
              </a:xfrm>
              <a:custGeom>
                <a:avLst/>
                <a:gdLst>
                  <a:gd name="T0" fmla="*/ 13 w 13"/>
                  <a:gd name="T1" fmla="*/ 0 h 60"/>
                  <a:gd name="T2" fmla="*/ 50 w 13"/>
                  <a:gd name="T3" fmla="*/ 128 h 60"/>
                  <a:gd name="T4" fmla="*/ 8 w 13"/>
                  <a:gd name="T5" fmla="*/ 238 h 60"/>
                  <a:gd name="T6" fmla="*/ 34 w 13"/>
                  <a:gd name="T7" fmla="*/ 48 h 6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3" h="60">
                    <a:moveTo>
                      <a:pt x="3" y="0"/>
                    </a:moveTo>
                    <a:cubicBezTo>
                      <a:pt x="9" y="9"/>
                      <a:pt x="12" y="21"/>
                      <a:pt x="12" y="32"/>
                    </a:cubicBezTo>
                    <a:cubicBezTo>
                      <a:pt x="13" y="44"/>
                      <a:pt x="8" y="49"/>
                      <a:pt x="2" y="60"/>
                    </a:cubicBezTo>
                    <a:cubicBezTo>
                      <a:pt x="11" y="45"/>
                      <a:pt x="0" y="26"/>
                      <a:pt x="8" y="12"/>
                    </a:cubicBezTo>
                  </a:path>
                </a:pathLst>
              </a:custGeom>
              <a:solidFill>
                <a:srgbClr val="E4A4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4" name="Oval 1147">
                <a:extLst>
                  <a:ext uri="{FF2B5EF4-FFF2-40B4-BE49-F238E27FC236}">
                    <a16:creationId xmlns:a16="http://schemas.microsoft.com/office/drawing/2014/main" id="{294F2E23-BF86-D18F-7C0A-C8BD76025D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8" y="2449"/>
                <a:ext cx="93" cy="87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5" name="Oval 1148">
                <a:extLst>
                  <a:ext uri="{FF2B5EF4-FFF2-40B4-BE49-F238E27FC236}">
                    <a16:creationId xmlns:a16="http://schemas.microsoft.com/office/drawing/2014/main" id="{066C8BA6-32F8-94D5-C902-58B096FAB6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7" y="2430"/>
                <a:ext cx="93" cy="8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6" name="Oval 1149">
                <a:extLst>
                  <a:ext uri="{FF2B5EF4-FFF2-40B4-BE49-F238E27FC236}">
                    <a16:creationId xmlns:a16="http://schemas.microsoft.com/office/drawing/2014/main" id="{00ACABD5-51DF-7F9D-EA86-8B73ACF0DE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2" y="2441"/>
                <a:ext cx="95" cy="87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7" name="Freeform 1150">
                <a:extLst>
                  <a:ext uri="{FF2B5EF4-FFF2-40B4-BE49-F238E27FC236}">
                    <a16:creationId xmlns:a16="http://schemas.microsoft.com/office/drawing/2014/main" id="{051AD1B4-9B27-1560-9635-A1B5BE0FC7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6" y="2462"/>
                <a:ext cx="73" cy="60"/>
              </a:xfrm>
              <a:custGeom>
                <a:avLst/>
                <a:gdLst>
                  <a:gd name="T0" fmla="*/ 0 w 46"/>
                  <a:gd name="T1" fmla="*/ 90 h 38"/>
                  <a:gd name="T2" fmla="*/ 5 w 46"/>
                  <a:gd name="T3" fmla="*/ 109 h 38"/>
                  <a:gd name="T4" fmla="*/ 83 w 46"/>
                  <a:gd name="T5" fmla="*/ 150 h 38"/>
                  <a:gd name="T6" fmla="*/ 184 w 46"/>
                  <a:gd name="T7" fmla="*/ 60 h 38"/>
                  <a:gd name="T8" fmla="*/ 179 w 46"/>
                  <a:gd name="T9" fmla="*/ 39 h 38"/>
                  <a:gd name="T10" fmla="*/ 100 w 46"/>
                  <a:gd name="T11" fmla="*/ 0 h 38"/>
                  <a:gd name="T12" fmla="*/ 0 w 46"/>
                  <a:gd name="T13" fmla="*/ 90 h 3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6" h="38">
                    <a:moveTo>
                      <a:pt x="0" y="23"/>
                    </a:moveTo>
                    <a:cubicBezTo>
                      <a:pt x="0" y="24"/>
                      <a:pt x="1" y="26"/>
                      <a:pt x="1" y="28"/>
                    </a:cubicBezTo>
                    <a:cubicBezTo>
                      <a:pt x="5" y="34"/>
                      <a:pt x="13" y="38"/>
                      <a:pt x="21" y="38"/>
                    </a:cubicBezTo>
                    <a:cubicBezTo>
                      <a:pt x="35" y="38"/>
                      <a:pt x="46" y="28"/>
                      <a:pt x="46" y="15"/>
                    </a:cubicBezTo>
                    <a:cubicBezTo>
                      <a:pt x="46" y="13"/>
                      <a:pt x="45" y="12"/>
                      <a:pt x="45" y="10"/>
                    </a:cubicBezTo>
                    <a:cubicBezTo>
                      <a:pt x="41" y="4"/>
                      <a:pt x="33" y="0"/>
                      <a:pt x="25" y="0"/>
                    </a:cubicBezTo>
                    <a:cubicBezTo>
                      <a:pt x="11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8" name="Oval 1151">
                <a:extLst>
                  <a:ext uri="{FF2B5EF4-FFF2-40B4-BE49-F238E27FC236}">
                    <a16:creationId xmlns:a16="http://schemas.microsoft.com/office/drawing/2014/main" id="{F7E5D9FF-3924-08E1-3ED6-996A76833F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9" y="2460"/>
                <a:ext cx="19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9" name="Oval 1152">
                <a:extLst>
                  <a:ext uri="{FF2B5EF4-FFF2-40B4-BE49-F238E27FC236}">
                    <a16:creationId xmlns:a16="http://schemas.microsoft.com/office/drawing/2014/main" id="{E807D9BC-E692-ABB1-279C-75835E6E53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1" y="2457"/>
                <a:ext cx="13" cy="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0" name="Freeform 1153">
                <a:extLst>
                  <a:ext uri="{FF2B5EF4-FFF2-40B4-BE49-F238E27FC236}">
                    <a16:creationId xmlns:a16="http://schemas.microsoft.com/office/drawing/2014/main" id="{4CDD3554-743C-A207-139B-B52A73EE7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" y="2489"/>
                <a:ext cx="52" cy="39"/>
              </a:xfrm>
              <a:custGeom>
                <a:avLst/>
                <a:gdLst>
                  <a:gd name="T0" fmla="*/ 129 w 33"/>
                  <a:gd name="T1" fmla="*/ 0 h 25"/>
                  <a:gd name="T2" fmla="*/ 0 w 33"/>
                  <a:gd name="T3" fmla="*/ 73 h 25"/>
                  <a:gd name="T4" fmla="*/ 129 w 33"/>
                  <a:gd name="T5" fmla="*/ 0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" h="25">
                    <a:moveTo>
                      <a:pt x="33" y="0"/>
                    </a:moveTo>
                    <a:cubicBezTo>
                      <a:pt x="28" y="22"/>
                      <a:pt x="12" y="25"/>
                      <a:pt x="0" y="19"/>
                    </a:cubicBezTo>
                    <a:cubicBezTo>
                      <a:pt x="9" y="18"/>
                      <a:pt x="25" y="15"/>
                      <a:pt x="33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1" name="Freeform 1154">
                <a:extLst>
                  <a:ext uri="{FF2B5EF4-FFF2-40B4-BE49-F238E27FC236}">
                    <a16:creationId xmlns:a16="http://schemas.microsoft.com/office/drawing/2014/main" id="{E6810282-DA7E-5285-A11F-F72936EC4B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2261"/>
                <a:ext cx="458" cy="446"/>
              </a:xfrm>
              <a:custGeom>
                <a:avLst/>
                <a:gdLst>
                  <a:gd name="T0" fmla="*/ 342 w 289"/>
                  <a:gd name="T1" fmla="*/ 63 h 282"/>
                  <a:gd name="T2" fmla="*/ 111 w 289"/>
                  <a:gd name="T3" fmla="*/ 373 h 282"/>
                  <a:gd name="T4" fmla="*/ 81 w 289"/>
                  <a:gd name="T5" fmla="*/ 658 h 282"/>
                  <a:gd name="T6" fmla="*/ 306 w 289"/>
                  <a:gd name="T7" fmla="*/ 1049 h 282"/>
                  <a:gd name="T8" fmla="*/ 721 w 289"/>
                  <a:gd name="T9" fmla="*/ 1036 h 282"/>
                  <a:gd name="T10" fmla="*/ 1035 w 289"/>
                  <a:gd name="T11" fmla="*/ 693 h 282"/>
                  <a:gd name="T12" fmla="*/ 935 w 289"/>
                  <a:gd name="T13" fmla="*/ 182 h 282"/>
                  <a:gd name="T14" fmla="*/ 342 w 289"/>
                  <a:gd name="T15" fmla="*/ 63 h 28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9" h="282">
                    <a:moveTo>
                      <a:pt x="86" y="16"/>
                    </a:moveTo>
                    <a:cubicBezTo>
                      <a:pt x="66" y="25"/>
                      <a:pt x="56" y="62"/>
                      <a:pt x="28" y="94"/>
                    </a:cubicBezTo>
                    <a:cubicBezTo>
                      <a:pt x="0" y="126"/>
                      <a:pt x="4" y="150"/>
                      <a:pt x="20" y="166"/>
                    </a:cubicBezTo>
                    <a:cubicBezTo>
                      <a:pt x="35" y="181"/>
                      <a:pt x="52" y="261"/>
                      <a:pt x="77" y="265"/>
                    </a:cubicBezTo>
                    <a:cubicBezTo>
                      <a:pt x="102" y="270"/>
                      <a:pt x="155" y="282"/>
                      <a:pt x="181" y="262"/>
                    </a:cubicBezTo>
                    <a:cubicBezTo>
                      <a:pt x="207" y="243"/>
                      <a:pt x="232" y="214"/>
                      <a:pt x="260" y="175"/>
                    </a:cubicBezTo>
                    <a:cubicBezTo>
                      <a:pt x="289" y="135"/>
                      <a:pt x="266" y="77"/>
                      <a:pt x="235" y="46"/>
                    </a:cubicBezTo>
                    <a:cubicBezTo>
                      <a:pt x="205" y="15"/>
                      <a:pt x="135" y="0"/>
                      <a:pt x="86" y="1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2" name="Freeform 1155">
                <a:extLst>
                  <a:ext uri="{FF2B5EF4-FFF2-40B4-BE49-F238E27FC236}">
                    <a16:creationId xmlns:a16="http://schemas.microsoft.com/office/drawing/2014/main" id="{9FE7A725-C6F5-B470-66A3-67A0496D0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2605"/>
                <a:ext cx="337" cy="452"/>
              </a:xfrm>
              <a:custGeom>
                <a:avLst/>
                <a:gdLst>
                  <a:gd name="T0" fmla="*/ 326 w 213"/>
                  <a:gd name="T1" fmla="*/ 63 h 286"/>
                  <a:gd name="T2" fmla="*/ 646 w 213"/>
                  <a:gd name="T3" fmla="*/ 163 h 286"/>
                  <a:gd name="T4" fmla="*/ 835 w 213"/>
                  <a:gd name="T5" fmla="*/ 522 h 286"/>
                  <a:gd name="T6" fmla="*/ 551 w 213"/>
                  <a:gd name="T7" fmla="*/ 849 h 286"/>
                  <a:gd name="T8" fmla="*/ 190 w 213"/>
                  <a:gd name="T9" fmla="*/ 1116 h 286"/>
                  <a:gd name="T10" fmla="*/ 5 w 213"/>
                  <a:gd name="T11" fmla="*/ 974 h 286"/>
                  <a:gd name="T12" fmla="*/ 176 w 213"/>
                  <a:gd name="T13" fmla="*/ 585 h 286"/>
                  <a:gd name="T14" fmla="*/ 326 w 213"/>
                  <a:gd name="T15" fmla="*/ 63 h 28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3" h="286">
                    <a:moveTo>
                      <a:pt x="82" y="16"/>
                    </a:moveTo>
                    <a:cubicBezTo>
                      <a:pt x="102" y="0"/>
                      <a:pt x="142" y="12"/>
                      <a:pt x="163" y="41"/>
                    </a:cubicBezTo>
                    <a:cubicBezTo>
                      <a:pt x="183" y="69"/>
                      <a:pt x="213" y="107"/>
                      <a:pt x="211" y="132"/>
                    </a:cubicBezTo>
                    <a:cubicBezTo>
                      <a:pt x="208" y="157"/>
                      <a:pt x="188" y="175"/>
                      <a:pt x="139" y="215"/>
                    </a:cubicBezTo>
                    <a:cubicBezTo>
                      <a:pt x="90" y="254"/>
                      <a:pt x="64" y="286"/>
                      <a:pt x="48" y="283"/>
                    </a:cubicBezTo>
                    <a:cubicBezTo>
                      <a:pt x="31" y="280"/>
                      <a:pt x="0" y="264"/>
                      <a:pt x="1" y="247"/>
                    </a:cubicBezTo>
                    <a:cubicBezTo>
                      <a:pt x="2" y="230"/>
                      <a:pt x="23" y="191"/>
                      <a:pt x="44" y="148"/>
                    </a:cubicBezTo>
                    <a:cubicBezTo>
                      <a:pt x="65" y="106"/>
                      <a:pt x="60" y="32"/>
                      <a:pt x="82" y="16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3" name="Freeform 1156">
                <a:extLst>
                  <a:ext uri="{FF2B5EF4-FFF2-40B4-BE49-F238E27FC236}">
                    <a16:creationId xmlns:a16="http://schemas.microsoft.com/office/drawing/2014/main" id="{27640C7E-D734-2006-B063-DEF4834FFD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0" y="2719"/>
                <a:ext cx="320" cy="329"/>
              </a:xfrm>
              <a:custGeom>
                <a:avLst/>
                <a:gdLst>
                  <a:gd name="T0" fmla="*/ 73 w 202"/>
                  <a:gd name="T1" fmla="*/ 661 h 208"/>
                  <a:gd name="T2" fmla="*/ 223 w 202"/>
                  <a:gd name="T3" fmla="*/ 788 h 208"/>
                  <a:gd name="T4" fmla="*/ 377 w 202"/>
                  <a:gd name="T5" fmla="*/ 658 h 208"/>
                  <a:gd name="T6" fmla="*/ 577 w 202"/>
                  <a:gd name="T7" fmla="*/ 478 h 208"/>
                  <a:gd name="T8" fmla="*/ 790 w 202"/>
                  <a:gd name="T9" fmla="*/ 253 h 208"/>
                  <a:gd name="T10" fmla="*/ 673 w 202"/>
                  <a:gd name="T11" fmla="*/ 0 h 208"/>
                  <a:gd name="T12" fmla="*/ 632 w 202"/>
                  <a:gd name="T13" fmla="*/ 270 h 208"/>
                  <a:gd name="T14" fmla="*/ 564 w 202"/>
                  <a:gd name="T15" fmla="*/ 308 h 208"/>
                  <a:gd name="T16" fmla="*/ 485 w 202"/>
                  <a:gd name="T17" fmla="*/ 421 h 208"/>
                  <a:gd name="T18" fmla="*/ 353 w 202"/>
                  <a:gd name="T19" fmla="*/ 468 h 208"/>
                  <a:gd name="T20" fmla="*/ 279 w 202"/>
                  <a:gd name="T21" fmla="*/ 571 h 208"/>
                  <a:gd name="T22" fmla="*/ 103 w 202"/>
                  <a:gd name="T23" fmla="*/ 696 h 20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02" h="208">
                    <a:moveTo>
                      <a:pt x="18" y="167"/>
                    </a:moveTo>
                    <a:cubicBezTo>
                      <a:pt x="0" y="190"/>
                      <a:pt x="39" y="208"/>
                      <a:pt x="56" y="199"/>
                    </a:cubicBezTo>
                    <a:cubicBezTo>
                      <a:pt x="68" y="192"/>
                      <a:pt x="84" y="174"/>
                      <a:pt x="95" y="166"/>
                    </a:cubicBezTo>
                    <a:cubicBezTo>
                      <a:pt x="114" y="151"/>
                      <a:pt x="127" y="136"/>
                      <a:pt x="145" y="121"/>
                    </a:cubicBezTo>
                    <a:cubicBezTo>
                      <a:pt x="164" y="107"/>
                      <a:pt x="195" y="90"/>
                      <a:pt x="199" y="64"/>
                    </a:cubicBezTo>
                    <a:cubicBezTo>
                      <a:pt x="202" y="46"/>
                      <a:pt x="184" y="8"/>
                      <a:pt x="169" y="0"/>
                    </a:cubicBezTo>
                    <a:cubicBezTo>
                      <a:pt x="179" y="24"/>
                      <a:pt x="186" y="53"/>
                      <a:pt x="159" y="68"/>
                    </a:cubicBezTo>
                    <a:cubicBezTo>
                      <a:pt x="153" y="71"/>
                      <a:pt x="147" y="73"/>
                      <a:pt x="142" y="78"/>
                    </a:cubicBezTo>
                    <a:cubicBezTo>
                      <a:pt x="134" y="87"/>
                      <a:pt x="132" y="98"/>
                      <a:pt x="122" y="106"/>
                    </a:cubicBezTo>
                    <a:cubicBezTo>
                      <a:pt x="111" y="114"/>
                      <a:pt x="100" y="112"/>
                      <a:pt x="89" y="118"/>
                    </a:cubicBezTo>
                    <a:cubicBezTo>
                      <a:pt x="80" y="124"/>
                      <a:pt x="75" y="134"/>
                      <a:pt x="70" y="144"/>
                    </a:cubicBezTo>
                    <a:cubicBezTo>
                      <a:pt x="63" y="162"/>
                      <a:pt x="51" y="191"/>
                      <a:pt x="26" y="17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4" name="Freeform 1157">
                <a:extLst>
                  <a:ext uri="{FF2B5EF4-FFF2-40B4-BE49-F238E27FC236}">
                    <a16:creationId xmlns:a16="http://schemas.microsoft.com/office/drawing/2014/main" id="{5AD1D548-0DFB-6855-1F59-B29B0FC23A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2" y="2609"/>
                <a:ext cx="158" cy="173"/>
              </a:xfrm>
              <a:custGeom>
                <a:avLst/>
                <a:gdLst>
                  <a:gd name="T0" fmla="*/ 395 w 100"/>
                  <a:gd name="T1" fmla="*/ 233 h 110"/>
                  <a:gd name="T2" fmla="*/ 90 w 100"/>
                  <a:gd name="T3" fmla="*/ 77 h 110"/>
                  <a:gd name="T4" fmla="*/ 35 w 100"/>
                  <a:gd name="T5" fmla="*/ 242 h 110"/>
                  <a:gd name="T6" fmla="*/ 0 w 100"/>
                  <a:gd name="T7" fmla="*/ 428 h 110"/>
                  <a:gd name="T8" fmla="*/ 163 w 100"/>
                  <a:gd name="T9" fmla="*/ 230 h 110"/>
                  <a:gd name="T10" fmla="*/ 280 w 100"/>
                  <a:gd name="T11" fmla="*/ 269 h 110"/>
                  <a:gd name="T12" fmla="*/ 362 w 100"/>
                  <a:gd name="T13" fmla="*/ 242 h 11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0" h="110">
                    <a:moveTo>
                      <a:pt x="100" y="60"/>
                    </a:moveTo>
                    <a:cubicBezTo>
                      <a:pt x="83" y="40"/>
                      <a:pt x="53" y="0"/>
                      <a:pt x="23" y="20"/>
                    </a:cubicBezTo>
                    <a:cubicBezTo>
                      <a:pt x="8" y="30"/>
                      <a:pt x="11" y="46"/>
                      <a:pt x="9" y="62"/>
                    </a:cubicBezTo>
                    <a:cubicBezTo>
                      <a:pt x="6" y="78"/>
                      <a:pt x="4" y="94"/>
                      <a:pt x="0" y="110"/>
                    </a:cubicBezTo>
                    <a:cubicBezTo>
                      <a:pt x="18" y="100"/>
                      <a:pt x="13" y="58"/>
                      <a:pt x="41" y="59"/>
                    </a:cubicBezTo>
                    <a:cubicBezTo>
                      <a:pt x="54" y="60"/>
                      <a:pt x="57" y="73"/>
                      <a:pt x="71" y="69"/>
                    </a:cubicBezTo>
                    <a:cubicBezTo>
                      <a:pt x="79" y="66"/>
                      <a:pt x="83" y="57"/>
                      <a:pt x="92" y="62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5" name="Freeform 1158">
                <a:extLst>
                  <a:ext uri="{FF2B5EF4-FFF2-40B4-BE49-F238E27FC236}">
                    <a16:creationId xmlns:a16="http://schemas.microsoft.com/office/drawing/2014/main" id="{8414F914-A66F-FA56-5D47-235FE94242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" y="2855"/>
                <a:ext cx="66" cy="117"/>
              </a:xfrm>
              <a:custGeom>
                <a:avLst/>
                <a:gdLst>
                  <a:gd name="T0" fmla="*/ 141 w 42"/>
                  <a:gd name="T1" fmla="*/ 0 h 74"/>
                  <a:gd name="T2" fmla="*/ 61 w 42"/>
                  <a:gd name="T3" fmla="*/ 138 h 74"/>
                  <a:gd name="T4" fmla="*/ 14 w 42"/>
                  <a:gd name="T5" fmla="*/ 250 h 74"/>
                  <a:gd name="T6" fmla="*/ 82 w 42"/>
                  <a:gd name="T7" fmla="*/ 190 h 74"/>
                  <a:gd name="T8" fmla="*/ 148 w 42"/>
                  <a:gd name="T9" fmla="*/ 134 h 74"/>
                  <a:gd name="T10" fmla="*/ 148 w 42"/>
                  <a:gd name="T11" fmla="*/ 35 h 7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2" h="74">
                    <a:moveTo>
                      <a:pt x="36" y="0"/>
                    </a:moveTo>
                    <a:cubicBezTo>
                      <a:pt x="30" y="12"/>
                      <a:pt x="24" y="24"/>
                      <a:pt x="16" y="35"/>
                    </a:cubicBezTo>
                    <a:cubicBezTo>
                      <a:pt x="13" y="41"/>
                      <a:pt x="0" y="56"/>
                      <a:pt x="4" y="63"/>
                    </a:cubicBezTo>
                    <a:cubicBezTo>
                      <a:pt x="10" y="74"/>
                      <a:pt x="17" y="52"/>
                      <a:pt x="21" y="48"/>
                    </a:cubicBezTo>
                    <a:cubicBezTo>
                      <a:pt x="25" y="43"/>
                      <a:pt x="34" y="40"/>
                      <a:pt x="38" y="34"/>
                    </a:cubicBezTo>
                    <a:cubicBezTo>
                      <a:pt x="42" y="27"/>
                      <a:pt x="37" y="17"/>
                      <a:pt x="38" y="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6" name="Freeform 1159">
                <a:extLst>
                  <a:ext uri="{FF2B5EF4-FFF2-40B4-BE49-F238E27FC236}">
                    <a16:creationId xmlns:a16="http://schemas.microsoft.com/office/drawing/2014/main" id="{3E1BCD8B-5861-2B45-BA5D-FB24CC047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2643"/>
                <a:ext cx="51" cy="40"/>
              </a:xfrm>
              <a:custGeom>
                <a:avLst/>
                <a:gdLst>
                  <a:gd name="T0" fmla="*/ 46 w 32"/>
                  <a:gd name="T1" fmla="*/ 21 h 25"/>
                  <a:gd name="T2" fmla="*/ 21 w 32"/>
                  <a:gd name="T3" fmla="*/ 102 h 25"/>
                  <a:gd name="T4" fmla="*/ 53 w 32"/>
                  <a:gd name="T5" fmla="*/ 56 h 25"/>
                  <a:gd name="T6" fmla="*/ 129 w 32"/>
                  <a:gd name="T7" fmla="*/ 46 h 25"/>
                  <a:gd name="T8" fmla="*/ 94 w 32"/>
                  <a:gd name="T9" fmla="*/ 0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" h="25">
                    <a:moveTo>
                      <a:pt x="11" y="5"/>
                    </a:moveTo>
                    <a:cubicBezTo>
                      <a:pt x="5" y="9"/>
                      <a:pt x="0" y="19"/>
                      <a:pt x="5" y="25"/>
                    </a:cubicBezTo>
                    <a:cubicBezTo>
                      <a:pt x="8" y="22"/>
                      <a:pt x="9" y="16"/>
                      <a:pt x="13" y="14"/>
                    </a:cubicBezTo>
                    <a:cubicBezTo>
                      <a:pt x="18" y="10"/>
                      <a:pt x="27" y="13"/>
                      <a:pt x="32" y="11"/>
                    </a:cubicBezTo>
                    <a:cubicBezTo>
                      <a:pt x="32" y="6"/>
                      <a:pt x="28" y="2"/>
                      <a:pt x="2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7" name="Freeform 1160">
                <a:extLst>
                  <a:ext uri="{FF2B5EF4-FFF2-40B4-BE49-F238E27FC236}">
                    <a16:creationId xmlns:a16="http://schemas.microsoft.com/office/drawing/2014/main" id="{B5E90256-E78C-8877-4A75-B48EDEEBEA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" y="2667"/>
                <a:ext cx="45" cy="19"/>
              </a:xfrm>
              <a:custGeom>
                <a:avLst/>
                <a:gdLst>
                  <a:gd name="T0" fmla="*/ 50 w 28"/>
                  <a:gd name="T1" fmla="*/ 0 h 12"/>
                  <a:gd name="T2" fmla="*/ 69 w 28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8" h="12">
                    <a:moveTo>
                      <a:pt x="12" y="0"/>
                    </a:moveTo>
                    <a:cubicBezTo>
                      <a:pt x="0" y="12"/>
                      <a:pt x="28" y="10"/>
                      <a:pt x="1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8" name="Oval 1161">
                <a:extLst>
                  <a:ext uri="{FF2B5EF4-FFF2-40B4-BE49-F238E27FC236}">
                    <a16:creationId xmlns:a16="http://schemas.microsoft.com/office/drawing/2014/main" id="{E4638DA8-232E-5FF3-786B-CC54AABE28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1" y="2781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49" name="Oval 1162">
                <a:extLst>
                  <a:ext uri="{FF2B5EF4-FFF2-40B4-BE49-F238E27FC236}">
                    <a16:creationId xmlns:a16="http://schemas.microsoft.com/office/drawing/2014/main" id="{7E8DD165-A372-C551-29AA-8C2010163E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8" y="2759"/>
                <a:ext cx="108" cy="10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0" name="Oval 1163">
                <a:extLst>
                  <a:ext uri="{FF2B5EF4-FFF2-40B4-BE49-F238E27FC236}">
                    <a16:creationId xmlns:a16="http://schemas.microsoft.com/office/drawing/2014/main" id="{1A46AB24-D3A8-7621-30C4-1DAB1A0EEB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6" y="2771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1" name="Freeform 1164">
                <a:extLst>
                  <a:ext uri="{FF2B5EF4-FFF2-40B4-BE49-F238E27FC236}">
                    <a16:creationId xmlns:a16="http://schemas.microsoft.com/office/drawing/2014/main" id="{568D811A-C856-2413-2FF4-ACD7F1FEB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" y="2797"/>
                <a:ext cx="82" cy="68"/>
              </a:xfrm>
              <a:custGeom>
                <a:avLst/>
                <a:gdLst>
                  <a:gd name="T0" fmla="*/ 0 w 52"/>
                  <a:gd name="T1" fmla="*/ 103 h 43"/>
                  <a:gd name="T2" fmla="*/ 5 w 52"/>
                  <a:gd name="T3" fmla="*/ 128 h 43"/>
                  <a:gd name="T4" fmla="*/ 95 w 52"/>
                  <a:gd name="T5" fmla="*/ 171 h 43"/>
                  <a:gd name="T6" fmla="*/ 203 w 52"/>
                  <a:gd name="T7" fmla="*/ 68 h 43"/>
                  <a:gd name="T8" fmla="*/ 199 w 52"/>
                  <a:gd name="T9" fmla="*/ 43 h 43"/>
                  <a:gd name="T10" fmla="*/ 109 w 52"/>
                  <a:gd name="T11" fmla="*/ 0 h 43"/>
                  <a:gd name="T12" fmla="*/ 0 w 52"/>
                  <a:gd name="T13" fmla="*/ 10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3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3"/>
                      <a:pt x="24" y="43"/>
                    </a:cubicBezTo>
                    <a:cubicBezTo>
                      <a:pt x="39" y="43"/>
                      <a:pt x="52" y="32"/>
                      <a:pt x="52" y="17"/>
                    </a:cubicBezTo>
                    <a:cubicBezTo>
                      <a:pt x="52" y="15"/>
                      <a:pt x="52" y="13"/>
                      <a:pt x="51" y="11"/>
                    </a:cubicBezTo>
                    <a:cubicBezTo>
                      <a:pt x="46" y="4"/>
                      <a:pt x="38" y="0"/>
                      <a:pt x="28" y="0"/>
                    </a:cubicBezTo>
                    <a:cubicBezTo>
                      <a:pt x="12" y="0"/>
                      <a:pt x="0" y="11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2" name="Oval 1165">
                <a:extLst>
                  <a:ext uri="{FF2B5EF4-FFF2-40B4-BE49-F238E27FC236}">
                    <a16:creationId xmlns:a16="http://schemas.microsoft.com/office/drawing/2014/main" id="{B4F09E4F-3663-06EC-2DAB-8B15881FBE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5" y="2795"/>
                <a:ext cx="22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3" name="Oval 1166">
                <a:extLst>
                  <a:ext uri="{FF2B5EF4-FFF2-40B4-BE49-F238E27FC236}">
                    <a16:creationId xmlns:a16="http://schemas.microsoft.com/office/drawing/2014/main" id="{5AEC82BA-1CBB-686D-F593-DCF9A184A5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0" y="2790"/>
                <a:ext cx="15" cy="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4" name="Freeform 1167">
                <a:extLst>
                  <a:ext uri="{FF2B5EF4-FFF2-40B4-BE49-F238E27FC236}">
                    <a16:creationId xmlns:a16="http://schemas.microsoft.com/office/drawing/2014/main" id="{8F586CD2-B7BA-1DAF-A904-39E0BDEB5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4" y="2828"/>
                <a:ext cx="60" cy="44"/>
              </a:xfrm>
              <a:custGeom>
                <a:avLst/>
                <a:gdLst>
                  <a:gd name="T0" fmla="*/ 150 w 38"/>
                  <a:gd name="T1" fmla="*/ 0 h 28"/>
                  <a:gd name="T2" fmla="*/ 0 w 38"/>
                  <a:gd name="T3" fmla="*/ 82 h 28"/>
                  <a:gd name="T4" fmla="*/ 150 w 38"/>
                  <a:gd name="T5" fmla="*/ 0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cubicBezTo>
                      <a:pt x="32" y="24"/>
                      <a:pt x="13" y="28"/>
                      <a:pt x="0" y="21"/>
                    </a:cubicBezTo>
                    <a:cubicBezTo>
                      <a:pt x="9" y="20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5" name="Freeform 1168">
                <a:extLst>
                  <a:ext uri="{FF2B5EF4-FFF2-40B4-BE49-F238E27FC236}">
                    <a16:creationId xmlns:a16="http://schemas.microsoft.com/office/drawing/2014/main" id="{A28AE77D-E274-F4F8-8507-813C39376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2605"/>
                <a:ext cx="337" cy="452"/>
              </a:xfrm>
              <a:custGeom>
                <a:avLst/>
                <a:gdLst>
                  <a:gd name="T0" fmla="*/ 326 w 213"/>
                  <a:gd name="T1" fmla="*/ 63 h 286"/>
                  <a:gd name="T2" fmla="*/ 646 w 213"/>
                  <a:gd name="T3" fmla="*/ 163 h 286"/>
                  <a:gd name="T4" fmla="*/ 835 w 213"/>
                  <a:gd name="T5" fmla="*/ 522 h 286"/>
                  <a:gd name="T6" fmla="*/ 551 w 213"/>
                  <a:gd name="T7" fmla="*/ 849 h 286"/>
                  <a:gd name="T8" fmla="*/ 190 w 213"/>
                  <a:gd name="T9" fmla="*/ 1116 h 286"/>
                  <a:gd name="T10" fmla="*/ 5 w 213"/>
                  <a:gd name="T11" fmla="*/ 974 h 286"/>
                  <a:gd name="T12" fmla="*/ 176 w 213"/>
                  <a:gd name="T13" fmla="*/ 585 h 286"/>
                  <a:gd name="T14" fmla="*/ 326 w 213"/>
                  <a:gd name="T15" fmla="*/ 63 h 28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3" h="286">
                    <a:moveTo>
                      <a:pt x="82" y="16"/>
                    </a:moveTo>
                    <a:cubicBezTo>
                      <a:pt x="102" y="0"/>
                      <a:pt x="142" y="12"/>
                      <a:pt x="163" y="41"/>
                    </a:cubicBezTo>
                    <a:cubicBezTo>
                      <a:pt x="183" y="69"/>
                      <a:pt x="213" y="107"/>
                      <a:pt x="211" y="132"/>
                    </a:cubicBezTo>
                    <a:cubicBezTo>
                      <a:pt x="208" y="157"/>
                      <a:pt x="188" y="175"/>
                      <a:pt x="139" y="215"/>
                    </a:cubicBezTo>
                    <a:cubicBezTo>
                      <a:pt x="90" y="254"/>
                      <a:pt x="64" y="286"/>
                      <a:pt x="48" y="283"/>
                    </a:cubicBezTo>
                    <a:cubicBezTo>
                      <a:pt x="31" y="280"/>
                      <a:pt x="0" y="264"/>
                      <a:pt x="1" y="247"/>
                    </a:cubicBezTo>
                    <a:cubicBezTo>
                      <a:pt x="2" y="230"/>
                      <a:pt x="23" y="191"/>
                      <a:pt x="44" y="148"/>
                    </a:cubicBezTo>
                    <a:cubicBezTo>
                      <a:pt x="65" y="106"/>
                      <a:pt x="60" y="32"/>
                      <a:pt x="82" y="1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6" name="Freeform 1169">
                <a:extLst>
                  <a:ext uri="{FF2B5EF4-FFF2-40B4-BE49-F238E27FC236}">
                    <a16:creationId xmlns:a16="http://schemas.microsoft.com/office/drawing/2014/main" id="{A9304DBC-71B6-0393-0960-268025179C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6" y="2378"/>
                <a:ext cx="681" cy="1199"/>
              </a:xfrm>
              <a:custGeom>
                <a:avLst/>
                <a:gdLst>
                  <a:gd name="T0" fmla="*/ 1607 w 430"/>
                  <a:gd name="T1" fmla="*/ 1136 h 759"/>
                  <a:gd name="T2" fmla="*/ 1703 w 430"/>
                  <a:gd name="T3" fmla="*/ 1008 h 759"/>
                  <a:gd name="T4" fmla="*/ 1683 w 430"/>
                  <a:gd name="T5" fmla="*/ 972 h 759"/>
                  <a:gd name="T6" fmla="*/ 1641 w 430"/>
                  <a:gd name="T7" fmla="*/ 1000 h 759"/>
                  <a:gd name="T8" fmla="*/ 1525 w 430"/>
                  <a:gd name="T9" fmla="*/ 1095 h 759"/>
                  <a:gd name="T10" fmla="*/ 1517 w 430"/>
                  <a:gd name="T11" fmla="*/ 1101 h 759"/>
                  <a:gd name="T12" fmla="*/ 1280 w 430"/>
                  <a:gd name="T13" fmla="*/ 1265 h 759"/>
                  <a:gd name="T14" fmla="*/ 1156 w 430"/>
                  <a:gd name="T15" fmla="*/ 1232 h 759"/>
                  <a:gd name="T16" fmla="*/ 1074 w 430"/>
                  <a:gd name="T17" fmla="*/ 709 h 759"/>
                  <a:gd name="T18" fmla="*/ 1001 w 430"/>
                  <a:gd name="T19" fmla="*/ 491 h 759"/>
                  <a:gd name="T20" fmla="*/ 979 w 430"/>
                  <a:gd name="T21" fmla="*/ 300 h 759"/>
                  <a:gd name="T22" fmla="*/ 1048 w 430"/>
                  <a:gd name="T23" fmla="*/ 142 h 759"/>
                  <a:gd name="T24" fmla="*/ 1063 w 430"/>
                  <a:gd name="T25" fmla="*/ 111 h 759"/>
                  <a:gd name="T26" fmla="*/ 1026 w 430"/>
                  <a:gd name="T27" fmla="*/ 107 h 759"/>
                  <a:gd name="T28" fmla="*/ 903 w 430"/>
                  <a:gd name="T29" fmla="*/ 306 h 759"/>
                  <a:gd name="T30" fmla="*/ 865 w 430"/>
                  <a:gd name="T31" fmla="*/ 314 h 759"/>
                  <a:gd name="T32" fmla="*/ 619 w 430"/>
                  <a:gd name="T33" fmla="*/ 27 h 759"/>
                  <a:gd name="T34" fmla="*/ 584 w 430"/>
                  <a:gd name="T35" fmla="*/ 5 h 759"/>
                  <a:gd name="T36" fmla="*/ 572 w 430"/>
                  <a:gd name="T37" fmla="*/ 47 h 759"/>
                  <a:gd name="T38" fmla="*/ 850 w 430"/>
                  <a:gd name="T39" fmla="*/ 401 h 759"/>
                  <a:gd name="T40" fmla="*/ 985 w 430"/>
                  <a:gd name="T41" fmla="*/ 757 h 759"/>
                  <a:gd name="T42" fmla="*/ 1001 w 430"/>
                  <a:gd name="T43" fmla="*/ 986 h 759"/>
                  <a:gd name="T44" fmla="*/ 1014 w 430"/>
                  <a:gd name="T45" fmla="*/ 1084 h 759"/>
                  <a:gd name="T46" fmla="*/ 1028 w 430"/>
                  <a:gd name="T47" fmla="*/ 1218 h 759"/>
                  <a:gd name="T48" fmla="*/ 1041 w 430"/>
                  <a:gd name="T49" fmla="*/ 1292 h 759"/>
                  <a:gd name="T50" fmla="*/ 945 w 430"/>
                  <a:gd name="T51" fmla="*/ 1610 h 759"/>
                  <a:gd name="T52" fmla="*/ 545 w 430"/>
                  <a:gd name="T53" fmla="*/ 1262 h 759"/>
                  <a:gd name="T54" fmla="*/ 388 w 430"/>
                  <a:gd name="T55" fmla="*/ 1128 h 759"/>
                  <a:gd name="T56" fmla="*/ 250 w 430"/>
                  <a:gd name="T57" fmla="*/ 1028 h 759"/>
                  <a:gd name="T58" fmla="*/ 231 w 430"/>
                  <a:gd name="T59" fmla="*/ 913 h 759"/>
                  <a:gd name="T60" fmla="*/ 238 w 430"/>
                  <a:gd name="T61" fmla="*/ 810 h 759"/>
                  <a:gd name="T62" fmla="*/ 203 w 430"/>
                  <a:gd name="T63" fmla="*/ 823 h 759"/>
                  <a:gd name="T64" fmla="*/ 196 w 430"/>
                  <a:gd name="T65" fmla="*/ 896 h 759"/>
                  <a:gd name="T66" fmla="*/ 211 w 430"/>
                  <a:gd name="T67" fmla="*/ 1060 h 759"/>
                  <a:gd name="T68" fmla="*/ 215 w 430"/>
                  <a:gd name="T69" fmla="*/ 1107 h 759"/>
                  <a:gd name="T70" fmla="*/ 81 w 430"/>
                  <a:gd name="T71" fmla="*/ 1178 h 759"/>
                  <a:gd name="T72" fmla="*/ 27 w 430"/>
                  <a:gd name="T73" fmla="*/ 1218 h 759"/>
                  <a:gd name="T74" fmla="*/ 13 w 430"/>
                  <a:gd name="T75" fmla="*/ 1257 h 759"/>
                  <a:gd name="T76" fmla="*/ 111 w 430"/>
                  <a:gd name="T77" fmla="*/ 1210 h 759"/>
                  <a:gd name="T78" fmla="*/ 353 w 430"/>
                  <a:gd name="T79" fmla="*/ 1185 h 759"/>
                  <a:gd name="T80" fmla="*/ 481 w 430"/>
                  <a:gd name="T81" fmla="*/ 1297 h 759"/>
                  <a:gd name="T82" fmla="*/ 508 w 430"/>
                  <a:gd name="T83" fmla="*/ 1360 h 759"/>
                  <a:gd name="T84" fmla="*/ 550 w 430"/>
                  <a:gd name="T85" fmla="*/ 1455 h 759"/>
                  <a:gd name="T86" fmla="*/ 708 w 430"/>
                  <a:gd name="T87" fmla="*/ 1735 h 759"/>
                  <a:gd name="T88" fmla="*/ 708 w 430"/>
                  <a:gd name="T89" fmla="*/ 2216 h 759"/>
                  <a:gd name="T90" fmla="*/ 652 w 430"/>
                  <a:gd name="T91" fmla="*/ 2790 h 759"/>
                  <a:gd name="T92" fmla="*/ 1204 w 430"/>
                  <a:gd name="T93" fmla="*/ 2952 h 759"/>
                  <a:gd name="T94" fmla="*/ 1655 w 430"/>
                  <a:gd name="T95" fmla="*/ 2875 h 759"/>
                  <a:gd name="T96" fmla="*/ 1709 w 430"/>
                  <a:gd name="T97" fmla="*/ 2291 h 759"/>
                  <a:gd name="T98" fmla="*/ 1619 w 430"/>
                  <a:gd name="T99" fmla="*/ 1851 h 759"/>
                  <a:gd name="T100" fmla="*/ 1417 w 430"/>
                  <a:gd name="T101" fmla="*/ 1562 h 759"/>
                  <a:gd name="T102" fmla="*/ 1430 w 430"/>
                  <a:gd name="T103" fmla="*/ 1305 h 759"/>
                  <a:gd name="T104" fmla="*/ 1607 w 430"/>
                  <a:gd name="T105" fmla="*/ 1136 h 7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430" h="759">
                    <a:moveTo>
                      <a:pt x="405" y="288"/>
                    </a:moveTo>
                    <a:cubicBezTo>
                      <a:pt x="417" y="280"/>
                      <a:pt x="427" y="270"/>
                      <a:pt x="429" y="256"/>
                    </a:cubicBezTo>
                    <a:cubicBezTo>
                      <a:pt x="430" y="251"/>
                      <a:pt x="429" y="247"/>
                      <a:pt x="424" y="246"/>
                    </a:cubicBezTo>
                    <a:cubicBezTo>
                      <a:pt x="419" y="246"/>
                      <a:pt x="414" y="249"/>
                      <a:pt x="413" y="254"/>
                    </a:cubicBezTo>
                    <a:cubicBezTo>
                      <a:pt x="412" y="264"/>
                      <a:pt x="397" y="273"/>
                      <a:pt x="384" y="278"/>
                    </a:cubicBezTo>
                    <a:cubicBezTo>
                      <a:pt x="382" y="279"/>
                      <a:pt x="382" y="279"/>
                      <a:pt x="382" y="279"/>
                    </a:cubicBezTo>
                    <a:cubicBezTo>
                      <a:pt x="366" y="284"/>
                      <a:pt x="334" y="289"/>
                      <a:pt x="322" y="321"/>
                    </a:cubicBezTo>
                    <a:cubicBezTo>
                      <a:pt x="314" y="336"/>
                      <a:pt x="296" y="336"/>
                      <a:pt x="291" y="313"/>
                    </a:cubicBezTo>
                    <a:cubicBezTo>
                      <a:pt x="291" y="313"/>
                      <a:pt x="273" y="202"/>
                      <a:pt x="270" y="180"/>
                    </a:cubicBezTo>
                    <a:cubicBezTo>
                      <a:pt x="267" y="157"/>
                      <a:pt x="257" y="137"/>
                      <a:pt x="252" y="125"/>
                    </a:cubicBezTo>
                    <a:cubicBezTo>
                      <a:pt x="249" y="119"/>
                      <a:pt x="241" y="96"/>
                      <a:pt x="246" y="76"/>
                    </a:cubicBezTo>
                    <a:cubicBezTo>
                      <a:pt x="248" y="63"/>
                      <a:pt x="251" y="44"/>
                      <a:pt x="264" y="36"/>
                    </a:cubicBezTo>
                    <a:cubicBezTo>
                      <a:pt x="268" y="33"/>
                      <a:pt x="271" y="32"/>
                      <a:pt x="268" y="28"/>
                    </a:cubicBezTo>
                    <a:cubicBezTo>
                      <a:pt x="266" y="24"/>
                      <a:pt x="262" y="25"/>
                      <a:pt x="258" y="27"/>
                    </a:cubicBezTo>
                    <a:cubicBezTo>
                      <a:pt x="238" y="40"/>
                      <a:pt x="230" y="59"/>
                      <a:pt x="227" y="78"/>
                    </a:cubicBezTo>
                    <a:cubicBezTo>
                      <a:pt x="227" y="81"/>
                      <a:pt x="221" y="83"/>
                      <a:pt x="218" y="80"/>
                    </a:cubicBezTo>
                    <a:cubicBezTo>
                      <a:pt x="195" y="59"/>
                      <a:pt x="168" y="36"/>
                      <a:pt x="156" y="7"/>
                    </a:cubicBezTo>
                    <a:cubicBezTo>
                      <a:pt x="155" y="3"/>
                      <a:pt x="151" y="0"/>
                      <a:pt x="147" y="1"/>
                    </a:cubicBezTo>
                    <a:cubicBezTo>
                      <a:pt x="142" y="3"/>
                      <a:pt x="143" y="7"/>
                      <a:pt x="144" y="12"/>
                    </a:cubicBezTo>
                    <a:cubicBezTo>
                      <a:pt x="159" y="48"/>
                      <a:pt x="188" y="77"/>
                      <a:pt x="214" y="102"/>
                    </a:cubicBezTo>
                    <a:cubicBezTo>
                      <a:pt x="234" y="122"/>
                      <a:pt x="246" y="161"/>
                      <a:pt x="248" y="192"/>
                    </a:cubicBezTo>
                    <a:cubicBezTo>
                      <a:pt x="248" y="211"/>
                      <a:pt x="250" y="231"/>
                      <a:pt x="252" y="250"/>
                    </a:cubicBezTo>
                    <a:cubicBezTo>
                      <a:pt x="255" y="275"/>
                      <a:pt x="255" y="275"/>
                      <a:pt x="255" y="275"/>
                    </a:cubicBezTo>
                    <a:cubicBezTo>
                      <a:pt x="256" y="287"/>
                      <a:pt x="258" y="298"/>
                      <a:pt x="259" y="309"/>
                    </a:cubicBezTo>
                    <a:cubicBezTo>
                      <a:pt x="262" y="328"/>
                      <a:pt x="262" y="328"/>
                      <a:pt x="262" y="328"/>
                    </a:cubicBezTo>
                    <a:cubicBezTo>
                      <a:pt x="263" y="334"/>
                      <a:pt x="282" y="396"/>
                      <a:pt x="238" y="408"/>
                    </a:cubicBezTo>
                    <a:cubicBezTo>
                      <a:pt x="206" y="416"/>
                      <a:pt x="153" y="355"/>
                      <a:pt x="137" y="320"/>
                    </a:cubicBezTo>
                    <a:cubicBezTo>
                      <a:pt x="128" y="303"/>
                      <a:pt x="113" y="294"/>
                      <a:pt x="98" y="286"/>
                    </a:cubicBezTo>
                    <a:cubicBezTo>
                      <a:pt x="86" y="278"/>
                      <a:pt x="70" y="272"/>
                      <a:pt x="63" y="261"/>
                    </a:cubicBezTo>
                    <a:cubicBezTo>
                      <a:pt x="59" y="254"/>
                      <a:pt x="57" y="244"/>
                      <a:pt x="58" y="232"/>
                    </a:cubicBezTo>
                    <a:cubicBezTo>
                      <a:pt x="59" y="225"/>
                      <a:pt x="60" y="213"/>
                      <a:pt x="60" y="206"/>
                    </a:cubicBezTo>
                    <a:cubicBezTo>
                      <a:pt x="59" y="198"/>
                      <a:pt x="50" y="198"/>
                      <a:pt x="51" y="209"/>
                    </a:cubicBezTo>
                    <a:cubicBezTo>
                      <a:pt x="52" y="214"/>
                      <a:pt x="50" y="220"/>
                      <a:pt x="49" y="227"/>
                    </a:cubicBezTo>
                    <a:cubicBezTo>
                      <a:pt x="48" y="241"/>
                      <a:pt x="45" y="257"/>
                      <a:pt x="53" y="269"/>
                    </a:cubicBezTo>
                    <a:cubicBezTo>
                      <a:pt x="55" y="273"/>
                      <a:pt x="61" y="279"/>
                      <a:pt x="54" y="281"/>
                    </a:cubicBezTo>
                    <a:cubicBezTo>
                      <a:pt x="40" y="284"/>
                      <a:pt x="30" y="292"/>
                      <a:pt x="20" y="299"/>
                    </a:cubicBezTo>
                    <a:cubicBezTo>
                      <a:pt x="15" y="303"/>
                      <a:pt x="11" y="306"/>
                      <a:pt x="7" y="309"/>
                    </a:cubicBezTo>
                    <a:cubicBezTo>
                      <a:pt x="3" y="312"/>
                      <a:pt x="0" y="314"/>
                      <a:pt x="3" y="319"/>
                    </a:cubicBezTo>
                    <a:cubicBezTo>
                      <a:pt x="6" y="323"/>
                      <a:pt x="24" y="310"/>
                      <a:pt x="28" y="307"/>
                    </a:cubicBezTo>
                    <a:cubicBezTo>
                      <a:pt x="52" y="290"/>
                      <a:pt x="77" y="292"/>
                      <a:pt x="89" y="301"/>
                    </a:cubicBezTo>
                    <a:cubicBezTo>
                      <a:pt x="102" y="309"/>
                      <a:pt x="115" y="316"/>
                      <a:pt x="121" y="329"/>
                    </a:cubicBezTo>
                    <a:cubicBezTo>
                      <a:pt x="124" y="334"/>
                      <a:pt x="126" y="339"/>
                      <a:pt x="128" y="345"/>
                    </a:cubicBezTo>
                    <a:cubicBezTo>
                      <a:pt x="130" y="353"/>
                      <a:pt x="133" y="361"/>
                      <a:pt x="138" y="369"/>
                    </a:cubicBezTo>
                    <a:cubicBezTo>
                      <a:pt x="153" y="399"/>
                      <a:pt x="172" y="416"/>
                      <a:pt x="178" y="440"/>
                    </a:cubicBezTo>
                    <a:cubicBezTo>
                      <a:pt x="184" y="464"/>
                      <a:pt x="187" y="511"/>
                      <a:pt x="178" y="562"/>
                    </a:cubicBezTo>
                    <a:cubicBezTo>
                      <a:pt x="168" y="612"/>
                      <a:pt x="162" y="657"/>
                      <a:pt x="164" y="708"/>
                    </a:cubicBezTo>
                    <a:cubicBezTo>
                      <a:pt x="165" y="759"/>
                      <a:pt x="269" y="751"/>
                      <a:pt x="303" y="749"/>
                    </a:cubicBezTo>
                    <a:cubicBezTo>
                      <a:pt x="346" y="745"/>
                      <a:pt x="410" y="754"/>
                      <a:pt x="417" y="729"/>
                    </a:cubicBezTo>
                    <a:cubicBezTo>
                      <a:pt x="425" y="704"/>
                      <a:pt x="430" y="650"/>
                      <a:pt x="430" y="581"/>
                    </a:cubicBezTo>
                    <a:cubicBezTo>
                      <a:pt x="430" y="511"/>
                      <a:pt x="421" y="495"/>
                      <a:pt x="407" y="470"/>
                    </a:cubicBezTo>
                    <a:cubicBezTo>
                      <a:pt x="392" y="445"/>
                      <a:pt x="366" y="415"/>
                      <a:pt x="357" y="396"/>
                    </a:cubicBezTo>
                    <a:cubicBezTo>
                      <a:pt x="349" y="378"/>
                      <a:pt x="353" y="343"/>
                      <a:pt x="360" y="331"/>
                    </a:cubicBezTo>
                    <a:cubicBezTo>
                      <a:pt x="373" y="296"/>
                      <a:pt x="400" y="291"/>
                      <a:pt x="405" y="288"/>
                    </a:cubicBezTo>
                    <a:close/>
                  </a:path>
                </a:pathLst>
              </a:custGeom>
              <a:solidFill>
                <a:srgbClr val="3B7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7" name="Freeform 1170">
                <a:extLst>
                  <a:ext uri="{FF2B5EF4-FFF2-40B4-BE49-F238E27FC236}">
                    <a16:creationId xmlns:a16="http://schemas.microsoft.com/office/drawing/2014/main" id="{7604733C-9C00-C699-0556-9BBC661269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6" y="2858"/>
                <a:ext cx="276" cy="480"/>
              </a:xfrm>
              <a:custGeom>
                <a:avLst/>
                <a:gdLst>
                  <a:gd name="T0" fmla="*/ 130 w 174"/>
                  <a:gd name="T1" fmla="*/ 429 h 304"/>
                  <a:gd name="T2" fmla="*/ 381 w 174"/>
                  <a:gd name="T3" fmla="*/ 339 h 304"/>
                  <a:gd name="T4" fmla="*/ 387 w 174"/>
                  <a:gd name="T5" fmla="*/ 98 h 304"/>
                  <a:gd name="T6" fmla="*/ 447 w 174"/>
                  <a:gd name="T7" fmla="*/ 156 h 304"/>
                  <a:gd name="T8" fmla="*/ 566 w 174"/>
                  <a:gd name="T9" fmla="*/ 129 h 304"/>
                  <a:gd name="T10" fmla="*/ 695 w 174"/>
                  <a:gd name="T11" fmla="*/ 0 h 304"/>
                  <a:gd name="T12" fmla="*/ 606 w 174"/>
                  <a:gd name="T13" fmla="*/ 129 h 304"/>
                  <a:gd name="T14" fmla="*/ 544 w 174"/>
                  <a:gd name="T15" fmla="*/ 259 h 304"/>
                  <a:gd name="T16" fmla="*/ 531 w 174"/>
                  <a:gd name="T17" fmla="*/ 388 h 304"/>
                  <a:gd name="T18" fmla="*/ 411 w 174"/>
                  <a:gd name="T19" fmla="*/ 488 h 304"/>
                  <a:gd name="T20" fmla="*/ 300 w 174"/>
                  <a:gd name="T21" fmla="*/ 621 h 304"/>
                  <a:gd name="T22" fmla="*/ 168 w 174"/>
                  <a:gd name="T23" fmla="*/ 783 h 304"/>
                  <a:gd name="T24" fmla="*/ 5 w 174"/>
                  <a:gd name="T25" fmla="*/ 1197 h 304"/>
                  <a:gd name="T26" fmla="*/ 76 w 174"/>
                  <a:gd name="T27" fmla="*/ 728 h 304"/>
                  <a:gd name="T28" fmla="*/ 52 w 174"/>
                  <a:gd name="T29" fmla="*/ 529 h 304"/>
                  <a:gd name="T30" fmla="*/ 13 w 174"/>
                  <a:gd name="T31" fmla="*/ 429 h 304"/>
                  <a:gd name="T32" fmla="*/ 82 w 174"/>
                  <a:gd name="T33" fmla="*/ 409 h 30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74" h="304">
                    <a:moveTo>
                      <a:pt x="33" y="109"/>
                    </a:moveTo>
                    <a:cubicBezTo>
                      <a:pt x="57" y="115"/>
                      <a:pt x="84" y="111"/>
                      <a:pt x="95" y="86"/>
                    </a:cubicBezTo>
                    <a:cubicBezTo>
                      <a:pt x="103" y="67"/>
                      <a:pt x="91" y="43"/>
                      <a:pt x="97" y="25"/>
                    </a:cubicBezTo>
                    <a:cubicBezTo>
                      <a:pt x="106" y="26"/>
                      <a:pt x="102" y="37"/>
                      <a:pt x="112" y="40"/>
                    </a:cubicBezTo>
                    <a:cubicBezTo>
                      <a:pt x="120" y="42"/>
                      <a:pt x="135" y="38"/>
                      <a:pt x="142" y="33"/>
                    </a:cubicBezTo>
                    <a:cubicBezTo>
                      <a:pt x="155" y="24"/>
                      <a:pt x="156" y="5"/>
                      <a:pt x="174" y="0"/>
                    </a:cubicBezTo>
                    <a:cubicBezTo>
                      <a:pt x="171" y="11"/>
                      <a:pt x="159" y="24"/>
                      <a:pt x="152" y="33"/>
                    </a:cubicBezTo>
                    <a:cubicBezTo>
                      <a:pt x="145" y="44"/>
                      <a:pt x="137" y="53"/>
                      <a:pt x="136" y="66"/>
                    </a:cubicBezTo>
                    <a:cubicBezTo>
                      <a:pt x="135" y="78"/>
                      <a:pt x="142" y="88"/>
                      <a:pt x="133" y="99"/>
                    </a:cubicBezTo>
                    <a:cubicBezTo>
                      <a:pt x="125" y="109"/>
                      <a:pt x="112" y="115"/>
                      <a:pt x="103" y="124"/>
                    </a:cubicBezTo>
                    <a:cubicBezTo>
                      <a:pt x="90" y="135"/>
                      <a:pt x="84" y="145"/>
                      <a:pt x="75" y="158"/>
                    </a:cubicBezTo>
                    <a:cubicBezTo>
                      <a:pt x="65" y="173"/>
                      <a:pt x="50" y="183"/>
                      <a:pt x="42" y="199"/>
                    </a:cubicBezTo>
                    <a:cubicBezTo>
                      <a:pt x="25" y="232"/>
                      <a:pt x="20" y="272"/>
                      <a:pt x="1" y="304"/>
                    </a:cubicBezTo>
                    <a:cubicBezTo>
                      <a:pt x="3" y="264"/>
                      <a:pt x="19" y="225"/>
                      <a:pt x="19" y="185"/>
                    </a:cubicBezTo>
                    <a:cubicBezTo>
                      <a:pt x="19" y="169"/>
                      <a:pt x="18" y="150"/>
                      <a:pt x="13" y="134"/>
                    </a:cubicBezTo>
                    <a:cubicBezTo>
                      <a:pt x="10" y="128"/>
                      <a:pt x="0" y="116"/>
                      <a:pt x="3" y="109"/>
                    </a:cubicBezTo>
                    <a:cubicBezTo>
                      <a:pt x="6" y="102"/>
                      <a:pt x="16" y="101"/>
                      <a:pt x="21" y="104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8" name="Freeform 1171">
                <a:extLst>
                  <a:ext uri="{FF2B5EF4-FFF2-40B4-BE49-F238E27FC236}">
                    <a16:creationId xmlns:a16="http://schemas.microsoft.com/office/drawing/2014/main" id="{31524451-05F6-ECB6-9C1E-40DD99BAA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2" y="2959"/>
                <a:ext cx="268" cy="188"/>
              </a:xfrm>
              <a:custGeom>
                <a:avLst/>
                <a:gdLst>
                  <a:gd name="T0" fmla="*/ 0 w 169"/>
                  <a:gd name="T1" fmla="*/ 469 h 119"/>
                  <a:gd name="T2" fmla="*/ 314 w 169"/>
                  <a:gd name="T3" fmla="*/ 340 h 119"/>
                  <a:gd name="T4" fmla="*/ 531 w 169"/>
                  <a:gd name="T5" fmla="*/ 354 h 119"/>
                  <a:gd name="T6" fmla="*/ 647 w 169"/>
                  <a:gd name="T7" fmla="*/ 374 h 119"/>
                  <a:gd name="T8" fmla="*/ 485 w 169"/>
                  <a:gd name="T9" fmla="*/ 224 h 119"/>
                  <a:gd name="T10" fmla="*/ 400 w 169"/>
                  <a:gd name="T11" fmla="*/ 158 h 119"/>
                  <a:gd name="T12" fmla="*/ 355 w 169"/>
                  <a:gd name="T13" fmla="*/ 95 h 119"/>
                  <a:gd name="T14" fmla="*/ 335 w 169"/>
                  <a:gd name="T15" fmla="*/ 0 h 1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9" h="119">
                    <a:moveTo>
                      <a:pt x="0" y="119"/>
                    </a:moveTo>
                    <a:cubicBezTo>
                      <a:pt x="23" y="98"/>
                      <a:pt x="49" y="86"/>
                      <a:pt x="79" y="86"/>
                    </a:cubicBezTo>
                    <a:cubicBezTo>
                      <a:pt x="98" y="85"/>
                      <a:pt x="116" y="84"/>
                      <a:pt x="133" y="90"/>
                    </a:cubicBezTo>
                    <a:cubicBezTo>
                      <a:pt x="139" y="92"/>
                      <a:pt x="157" y="105"/>
                      <a:pt x="162" y="95"/>
                    </a:cubicBezTo>
                    <a:cubicBezTo>
                      <a:pt x="169" y="80"/>
                      <a:pt x="130" y="61"/>
                      <a:pt x="122" y="57"/>
                    </a:cubicBezTo>
                    <a:cubicBezTo>
                      <a:pt x="112" y="52"/>
                      <a:pt x="106" y="50"/>
                      <a:pt x="100" y="40"/>
                    </a:cubicBezTo>
                    <a:cubicBezTo>
                      <a:pt x="97" y="35"/>
                      <a:pt x="92" y="29"/>
                      <a:pt x="89" y="24"/>
                    </a:cubicBezTo>
                    <a:cubicBezTo>
                      <a:pt x="85" y="16"/>
                      <a:pt x="86" y="8"/>
                      <a:pt x="84" y="0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9" name="Freeform 1172">
                <a:extLst>
                  <a:ext uri="{FF2B5EF4-FFF2-40B4-BE49-F238E27FC236}">
                    <a16:creationId xmlns:a16="http://schemas.microsoft.com/office/drawing/2014/main" id="{E3A41CE7-968F-A9AC-FA16-C296F38329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6" y="3127"/>
                <a:ext cx="410" cy="422"/>
              </a:xfrm>
              <a:custGeom>
                <a:avLst/>
                <a:gdLst>
                  <a:gd name="T0" fmla="*/ 47 w 259"/>
                  <a:gd name="T1" fmla="*/ 654 h 267"/>
                  <a:gd name="T2" fmla="*/ 184 w 259"/>
                  <a:gd name="T3" fmla="*/ 1032 h 267"/>
                  <a:gd name="T4" fmla="*/ 374 w 259"/>
                  <a:gd name="T5" fmla="*/ 1046 h 267"/>
                  <a:gd name="T6" fmla="*/ 635 w 259"/>
                  <a:gd name="T7" fmla="*/ 1034 h 267"/>
                  <a:gd name="T8" fmla="*/ 958 w 259"/>
                  <a:gd name="T9" fmla="*/ 944 h 267"/>
                  <a:gd name="T10" fmla="*/ 994 w 259"/>
                  <a:gd name="T11" fmla="*/ 757 h 267"/>
                  <a:gd name="T12" fmla="*/ 1015 w 259"/>
                  <a:gd name="T13" fmla="*/ 542 h 267"/>
                  <a:gd name="T14" fmla="*/ 1007 w 259"/>
                  <a:gd name="T15" fmla="*/ 258 h 267"/>
                  <a:gd name="T16" fmla="*/ 972 w 259"/>
                  <a:gd name="T17" fmla="*/ 111 h 267"/>
                  <a:gd name="T18" fmla="*/ 924 w 259"/>
                  <a:gd name="T19" fmla="*/ 0 h 267"/>
                  <a:gd name="T20" fmla="*/ 975 w 259"/>
                  <a:gd name="T21" fmla="*/ 315 h 267"/>
                  <a:gd name="T22" fmla="*/ 872 w 259"/>
                  <a:gd name="T23" fmla="*/ 414 h 267"/>
                  <a:gd name="T24" fmla="*/ 822 w 259"/>
                  <a:gd name="T25" fmla="*/ 427 h 267"/>
                  <a:gd name="T26" fmla="*/ 837 w 259"/>
                  <a:gd name="T27" fmla="*/ 512 h 267"/>
                  <a:gd name="T28" fmla="*/ 869 w 259"/>
                  <a:gd name="T29" fmla="*/ 640 h 267"/>
                  <a:gd name="T30" fmla="*/ 872 w 259"/>
                  <a:gd name="T31" fmla="*/ 681 h 267"/>
                  <a:gd name="T32" fmla="*/ 912 w 259"/>
                  <a:gd name="T33" fmla="*/ 778 h 267"/>
                  <a:gd name="T34" fmla="*/ 700 w 259"/>
                  <a:gd name="T35" fmla="*/ 937 h 267"/>
                  <a:gd name="T36" fmla="*/ 538 w 259"/>
                  <a:gd name="T37" fmla="*/ 972 h 267"/>
                  <a:gd name="T38" fmla="*/ 429 w 259"/>
                  <a:gd name="T39" fmla="*/ 999 h 267"/>
                  <a:gd name="T40" fmla="*/ 394 w 259"/>
                  <a:gd name="T41" fmla="*/ 944 h 267"/>
                  <a:gd name="T42" fmla="*/ 345 w 259"/>
                  <a:gd name="T43" fmla="*/ 896 h 267"/>
                  <a:gd name="T44" fmla="*/ 237 w 259"/>
                  <a:gd name="T45" fmla="*/ 861 h 267"/>
                  <a:gd name="T46" fmla="*/ 223 w 259"/>
                  <a:gd name="T47" fmla="*/ 985 h 267"/>
                  <a:gd name="T48" fmla="*/ 117 w 259"/>
                  <a:gd name="T49" fmla="*/ 904 h 267"/>
                  <a:gd name="T50" fmla="*/ 95 w 259"/>
                  <a:gd name="T51" fmla="*/ 801 h 267"/>
                  <a:gd name="T52" fmla="*/ 55 w 259"/>
                  <a:gd name="T53" fmla="*/ 654 h 267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59" h="267">
                    <a:moveTo>
                      <a:pt x="12" y="166"/>
                    </a:moveTo>
                    <a:cubicBezTo>
                      <a:pt x="12" y="203"/>
                      <a:pt x="0" y="248"/>
                      <a:pt x="46" y="261"/>
                    </a:cubicBezTo>
                    <a:cubicBezTo>
                      <a:pt x="62" y="266"/>
                      <a:pt x="78" y="267"/>
                      <a:pt x="94" y="265"/>
                    </a:cubicBezTo>
                    <a:cubicBezTo>
                      <a:pt x="116" y="262"/>
                      <a:pt x="138" y="262"/>
                      <a:pt x="160" y="262"/>
                    </a:cubicBezTo>
                    <a:cubicBezTo>
                      <a:pt x="187" y="262"/>
                      <a:pt x="227" y="267"/>
                      <a:pt x="241" y="239"/>
                    </a:cubicBezTo>
                    <a:cubicBezTo>
                      <a:pt x="248" y="225"/>
                      <a:pt x="249" y="208"/>
                      <a:pt x="251" y="192"/>
                    </a:cubicBezTo>
                    <a:cubicBezTo>
                      <a:pt x="252" y="174"/>
                      <a:pt x="254" y="155"/>
                      <a:pt x="256" y="137"/>
                    </a:cubicBezTo>
                    <a:cubicBezTo>
                      <a:pt x="258" y="113"/>
                      <a:pt x="259" y="89"/>
                      <a:pt x="254" y="65"/>
                    </a:cubicBezTo>
                    <a:cubicBezTo>
                      <a:pt x="252" y="52"/>
                      <a:pt x="248" y="40"/>
                      <a:pt x="245" y="28"/>
                    </a:cubicBezTo>
                    <a:cubicBezTo>
                      <a:pt x="243" y="19"/>
                      <a:pt x="241" y="6"/>
                      <a:pt x="233" y="0"/>
                    </a:cubicBezTo>
                    <a:cubicBezTo>
                      <a:pt x="247" y="21"/>
                      <a:pt x="249" y="56"/>
                      <a:pt x="246" y="80"/>
                    </a:cubicBezTo>
                    <a:cubicBezTo>
                      <a:pt x="244" y="97"/>
                      <a:pt x="237" y="105"/>
                      <a:pt x="220" y="105"/>
                    </a:cubicBezTo>
                    <a:cubicBezTo>
                      <a:pt x="214" y="105"/>
                      <a:pt x="211" y="102"/>
                      <a:pt x="207" y="108"/>
                    </a:cubicBezTo>
                    <a:cubicBezTo>
                      <a:pt x="204" y="113"/>
                      <a:pt x="210" y="124"/>
                      <a:pt x="211" y="130"/>
                    </a:cubicBezTo>
                    <a:cubicBezTo>
                      <a:pt x="213" y="141"/>
                      <a:pt x="218" y="151"/>
                      <a:pt x="219" y="162"/>
                    </a:cubicBezTo>
                    <a:cubicBezTo>
                      <a:pt x="220" y="166"/>
                      <a:pt x="219" y="169"/>
                      <a:pt x="220" y="173"/>
                    </a:cubicBezTo>
                    <a:cubicBezTo>
                      <a:pt x="223" y="181"/>
                      <a:pt x="230" y="188"/>
                      <a:pt x="230" y="197"/>
                    </a:cubicBezTo>
                    <a:cubicBezTo>
                      <a:pt x="231" y="226"/>
                      <a:pt x="198" y="234"/>
                      <a:pt x="176" y="237"/>
                    </a:cubicBezTo>
                    <a:cubicBezTo>
                      <a:pt x="162" y="239"/>
                      <a:pt x="149" y="242"/>
                      <a:pt x="136" y="246"/>
                    </a:cubicBezTo>
                    <a:cubicBezTo>
                      <a:pt x="129" y="248"/>
                      <a:pt x="114" y="256"/>
                      <a:pt x="108" y="253"/>
                    </a:cubicBezTo>
                    <a:cubicBezTo>
                      <a:pt x="101" y="251"/>
                      <a:pt x="103" y="245"/>
                      <a:pt x="99" y="239"/>
                    </a:cubicBezTo>
                    <a:cubicBezTo>
                      <a:pt x="95" y="235"/>
                      <a:pt x="90" y="232"/>
                      <a:pt x="87" y="227"/>
                    </a:cubicBezTo>
                    <a:cubicBezTo>
                      <a:pt x="87" y="245"/>
                      <a:pt x="65" y="220"/>
                      <a:pt x="60" y="218"/>
                    </a:cubicBezTo>
                    <a:cubicBezTo>
                      <a:pt x="60" y="229"/>
                      <a:pt x="80" y="248"/>
                      <a:pt x="56" y="249"/>
                    </a:cubicBezTo>
                    <a:cubicBezTo>
                      <a:pt x="43" y="250"/>
                      <a:pt x="33" y="240"/>
                      <a:pt x="30" y="229"/>
                    </a:cubicBezTo>
                    <a:cubicBezTo>
                      <a:pt x="28" y="220"/>
                      <a:pt x="27" y="212"/>
                      <a:pt x="24" y="203"/>
                    </a:cubicBezTo>
                    <a:cubicBezTo>
                      <a:pt x="21" y="194"/>
                      <a:pt x="11" y="176"/>
                      <a:pt x="14" y="166"/>
                    </a:cubicBezTo>
                  </a:path>
                </a:pathLst>
              </a:custGeom>
              <a:solidFill>
                <a:srgbClr val="0058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0" name="Freeform 1173">
                <a:extLst>
                  <a:ext uri="{FF2B5EF4-FFF2-40B4-BE49-F238E27FC236}">
                    <a16:creationId xmlns:a16="http://schemas.microsoft.com/office/drawing/2014/main" id="{739D13AD-2AA2-E53E-8F80-0238B34BDB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3313"/>
                <a:ext cx="55" cy="95"/>
              </a:xfrm>
              <a:custGeom>
                <a:avLst/>
                <a:gdLst>
                  <a:gd name="T0" fmla="*/ 0 w 35"/>
                  <a:gd name="T1" fmla="*/ 185 h 60"/>
                  <a:gd name="T2" fmla="*/ 104 w 35"/>
                  <a:gd name="T3" fmla="*/ 177 h 60"/>
                  <a:gd name="T4" fmla="*/ 74 w 35"/>
                  <a:gd name="T5" fmla="*/ 0 h 6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5" h="60">
                    <a:moveTo>
                      <a:pt x="0" y="47"/>
                    </a:moveTo>
                    <a:cubicBezTo>
                      <a:pt x="6" y="60"/>
                      <a:pt x="21" y="55"/>
                      <a:pt x="27" y="45"/>
                    </a:cubicBezTo>
                    <a:cubicBezTo>
                      <a:pt x="34" y="33"/>
                      <a:pt x="35" y="5"/>
                      <a:pt x="19" y="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1" name="Freeform 1174">
                <a:extLst>
                  <a:ext uri="{FF2B5EF4-FFF2-40B4-BE49-F238E27FC236}">
                    <a16:creationId xmlns:a16="http://schemas.microsoft.com/office/drawing/2014/main" id="{78312A94-6BA2-B052-573B-BDB5E65E3B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8" y="3032"/>
                <a:ext cx="134" cy="96"/>
              </a:xfrm>
              <a:custGeom>
                <a:avLst/>
                <a:gdLst>
                  <a:gd name="T0" fmla="*/ 13 w 85"/>
                  <a:gd name="T1" fmla="*/ 94 h 61"/>
                  <a:gd name="T2" fmla="*/ 20 w 85"/>
                  <a:gd name="T3" fmla="*/ 206 h 61"/>
                  <a:gd name="T4" fmla="*/ 82 w 85"/>
                  <a:gd name="T5" fmla="*/ 151 h 61"/>
                  <a:gd name="T6" fmla="*/ 203 w 85"/>
                  <a:gd name="T7" fmla="*/ 82 h 61"/>
                  <a:gd name="T8" fmla="*/ 333 w 85"/>
                  <a:gd name="T9" fmla="*/ 0 h 61"/>
                  <a:gd name="T10" fmla="*/ 199 w 85"/>
                  <a:gd name="T11" fmla="*/ 39 h 61"/>
                  <a:gd name="T12" fmla="*/ 39 w 85"/>
                  <a:gd name="T13" fmla="*/ 61 h 6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5" h="61">
                    <a:moveTo>
                      <a:pt x="3" y="24"/>
                    </a:moveTo>
                    <a:cubicBezTo>
                      <a:pt x="3" y="30"/>
                      <a:pt x="0" y="48"/>
                      <a:pt x="5" y="53"/>
                    </a:cubicBezTo>
                    <a:cubicBezTo>
                      <a:pt x="14" y="61"/>
                      <a:pt x="18" y="45"/>
                      <a:pt x="21" y="39"/>
                    </a:cubicBezTo>
                    <a:cubicBezTo>
                      <a:pt x="29" y="25"/>
                      <a:pt x="37" y="25"/>
                      <a:pt x="52" y="21"/>
                    </a:cubicBezTo>
                    <a:cubicBezTo>
                      <a:pt x="61" y="18"/>
                      <a:pt x="84" y="11"/>
                      <a:pt x="85" y="0"/>
                    </a:cubicBezTo>
                    <a:cubicBezTo>
                      <a:pt x="74" y="2"/>
                      <a:pt x="62" y="7"/>
                      <a:pt x="51" y="10"/>
                    </a:cubicBezTo>
                    <a:cubicBezTo>
                      <a:pt x="37" y="14"/>
                      <a:pt x="22" y="8"/>
                      <a:pt x="10" y="16"/>
                    </a:cubicBezTo>
                  </a:path>
                </a:pathLst>
              </a:custGeom>
              <a:solidFill>
                <a:srgbClr val="B7C0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2" name="Freeform 1175">
                <a:extLst>
                  <a:ext uri="{FF2B5EF4-FFF2-40B4-BE49-F238E27FC236}">
                    <a16:creationId xmlns:a16="http://schemas.microsoft.com/office/drawing/2014/main" id="{D156A868-DF45-88AA-06BB-A81D757E39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" y="3060"/>
                <a:ext cx="27" cy="27"/>
              </a:xfrm>
              <a:custGeom>
                <a:avLst/>
                <a:gdLst>
                  <a:gd name="T0" fmla="*/ 25 w 17"/>
                  <a:gd name="T1" fmla="*/ 13 h 17"/>
                  <a:gd name="T2" fmla="*/ 13 w 17"/>
                  <a:gd name="T3" fmla="*/ 68 h 17"/>
                  <a:gd name="T4" fmla="*/ 68 w 17"/>
                  <a:gd name="T5" fmla="*/ 21 h 17"/>
                  <a:gd name="T6" fmla="*/ 40 w 17"/>
                  <a:gd name="T7" fmla="*/ 0 h 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" h="17">
                    <a:moveTo>
                      <a:pt x="6" y="3"/>
                    </a:moveTo>
                    <a:cubicBezTo>
                      <a:pt x="2" y="6"/>
                      <a:pt x="0" y="13"/>
                      <a:pt x="3" y="17"/>
                    </a:cubicBezTo>
                    <a:cubicBezTo>
                      <a:pt x="11" y="16"/>
                      <a:pt x="6" y="4"/>
                      <a:pt x="17" y="5"/>
                    </a:cubicBezTo>
                    <a:cubicBezTo>
                      <a:pt x="17" y="1"/>
                      <a:pt x="14" y="0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3" name="Freeform 1176">
                <a:extLst>
                  <a:ext uri="{FF2B5EF4-FFF2-40B4-BE49-F238E27FC236}">
                    <a16:creationId xmlns:a16="http://schemas.microsoft.com/office/drawing/2014/main" id="{A6F7E4B1-19B6-396B-D345-97DCBFE231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5" y="3057"/>
                <a:ext cx="12" cy="8"/>
              </a:xfrm>
              <a:custGeom>
                <a:avLst/>
                <a:gdLst>
                  <a:gd name="T0" fmla="*/ 12 w 8"/>
                  <a:gd name="T1" fmla="*/ 0 h 5"/>
                  <a:gd name="T2" fmla="*/ 5 w 8"/>
                  <a:gd name="T3" fmla="*/ 5 h 5"/>
                  <a:gd name="T4" fmla="*/ 5 w 8"/>
                  <a:gd name="T5" fmla="*/ 16 h 5"/>
                  <a:gd name="T6" fmla="*/ 27 w 8"/>
                  <a:gd name="T7" fmla="*/ 8 h 5"/>
                  <a:gd name="T8" fmla="*/ 5 w 8"/>
                  <a:gd name="T9" fmla="*/ 0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3" y="0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4" y="4"/>
                      <a:pt x="6" y="5"/>
                      <a:pt x="8" y="2"/>
                    </a:cubicBezTo>
                    <a:cubicBezTo>
                      <a:pt x="7" y="0"/>
                      <a:pt x="4" y="0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4" name="Freeform 1177">
                <a:extLst>
                  <a:ext uri="{FF2B5EF4-FFF2-40B4-BE49-F238E27FC236}">
                    <a16:creationId xmlns:a16="http://schemas.microsoft.com/office/drawing/2014/main" id="{BDD7A4A9-9206-8487-C974-73D6CFBF2D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6" y="3187"/>
                <a:ext cx="112" cy="46"/>
              </a:xfrm>
              <a:custGeom>
                <a:avLst/>
                <a:gdLst>
                  <a:gd name="T0" fmla="*/ 27 w 71"/>
                  <a:gd name="T1" fmla="*/ 16 h 29"/>
                  <a:gd name="T2" fmla="*/ 129 w 71"/>
                  <a:gd name="T3" fmla="*/ 16 h 29"/>
                  <a:gd name="T4" fmla="*/ 251 w 71"/>
                  <a:gd name="T5" fmla="*/ 81 h 29"/>
                  <a:gd name="T6" fmla="*/ 211 w 71"/>
                  <a:gd name="T7" fmla="*/ 103 h 29"/>
                  <a:gd name="T8" fmla="*/ 144 w 71"/>
                  <a:gd name="T9" fmla="*/ 43 h 29"/>
                  <a:gd name="T10" fmla="*/ 52 w 71"/>
                  <a:gd name="T11" fmla="*/ 43 h 29"/>
                  <a:gd name="T12" fmla="*/ 5 w 71"/>
                  <a:gd name="T13" fmla="*/ 52 h 29"/>
                  <a:gd name="T14" fmla="*/ 27 w 71"/>
                  <a:gd name="T15" fmla="*/ 16 h 2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1" h="29">
                    <a:moveTo>
                      <a:pt x="7" y="4"/>
                    </a:moveTo>
                    <a:cubicBezTo>
                      <a:pt x="14" y="0"/>
                      <a:pt x="23" y="1"/>
                      <a:pt x="33" y="4"/>
                    </a:cubicBezTo>
                    <a:cubicBezTo>
                      <a:pt x="42" y="7"/>
                      <a:pt x="56" y="15"/>
                      <a:pt x="64" y="20"/>
                    </a:cubicBezTo>
                    <a:cubicBezTo>
                      <a:pt x="71" y="25"/>
                      <a:pt x="62" y="29"/>
                      <a:pt x="54" y="26"/>
                    </a:cubicBezTo>
                    <a:cubicBezTo>
                      <a:pt x="46" y="23"/>
                      <a:pt x="45" y="16"/>
                      <a:pt x="37" y="11"/>
                    </a:cubicBezTo>
                    <a:cubicBezTo>
                      <a:pt x="28" y="6"/>
                      <a:pt x="20" y="8"/>
                      <a:pt x="13" y="11"/>
                    </a:cubicBezTo>
                    <a:cubicBezTo>
                      <a:pt x="7" y="15"/>
                      <a:pt x="4" y="16"/>
                      <a:pt x="1" y="13"/>
                    </a:cubicBezTo>
                    <a:cubicBezTo>
                      <a:pt x="0" y="10"/>
                      <a:pt x="1" y="8"/>
                      <a:pt x="7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5" name="Freeform 1178">
                <a:extLst>
                  <a:ext uri="{FF2B5EF4-FFF2-40B4-BE49-F238E27FC236}">
                    <a16:creationId xmlns:a16="http://schemas.microsoft.com/office/drawing/2014/main" id="{4FE19C93-F43A-77A1-4BA8-0A202F093F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7" y="3160"/>
                <a:ext cx="82" cy="32"/>
              </a:xfrm>
              <a:custGeom>
                <a:avLst/>
                <a:gdLst>
                  <a:gd name="T0" fmla="*/ 5 w 52"/>
                  <a:gd name="T1" fmla="*/ 46 h 20"/>
                  <a:gd name="T2" fmla="*/ 62 w 52"/>
                  <a:gd name="T3" fmla="*/ 61 h 20"/>
                  <a:gd name="T4" fmla="*/ 162 w 52"/>
                  <a:gd name="T5" fmla="*/ 26 h 20"/>
                  <a:gd name="T6" fmla="*/ 197 w 52"/>
                  <a:gd name="T7" fmla="*/ 5 h 20"/>
                  <a:gd name="T8" fmla="*/ 121 w 52"/>
                  <a:gd name="T9" fmla="*/ 13 h 20"/>
                  <a:gd name="T10" fmla="*/ 43 w 52"/>
                  <a:gd name="T11" fmla="*/ 16 h 20"/>
                  <a:gd name="T12" fmla="*/ 5 w 52"/>
                  <a:gd name="T13" fmla="*/ 46 h 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20">
                    <a:moveTo>
                      <a:pt x="1" y="11"/>
                    </a:moveTo>
                    <a:cubicBezTo>
                      <a:pt x="0" y="18"/>
                      <a:pt x="5" y="20"/>
                      <a:pt x="16" y="15"/>
                    </a:cubicBezTo>
                    <a:cubicBezTo>
                      <a:pt x="28" y="10"/>
                      <a:pt x="33" y="7"/>
                      <a:pt x="41" y="6"/>
                    </a:cubicBezTo>
                    <a:cubicBezTo>
                      <a:pt x="48" y="4"/>
                      <a:pt x="52" y="3"/>
                      <a:pt x="50" y="1"/>
                    </a:cubicBezTo>
                    <a:cubicBezTo>
                      <a:pt x="48" y="0"/>
                      <a:pt x="37" y="1"/>
                      <a:pt x="31" y="3"/>
                    </a:cubicBezTo>
                    <a:cubicBezTo>
                      <a:pt x="24" y="4"/>
                      <a:pt x="17" y="5"/>
                      <a:pt x="11" y="4"/>
                    </a:cubicBezTo>
                    <a:cubicBezTo>
                      <a:pt x="6" y="3"/>
                      <a:pt x="2" y="7"/>
                      <a:pt x="1" y="11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6" name="Freeform 1179">
                <a:extLst>
                  <a:ext uri="{FF2B5EF4-FFF2-40B4-BE49-F238E27FC236}">
                    <a16:creationId xmlns:a16="http://schemas.microsoft.com/office/drawing/2014/main" id="{AE82FD00-2EB2-5758-A540-1A8F54608E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3169"/>
                <a:ext cx="198" cy="43"/>
              </a:xfrm>
              <a:custGeom>
                <a:avLst/>
                <a:gdLst>
                  <a:gd name="T0" fmla="*/ 491 w 125"/>
                  <a:gd name="T1" fmla="*/ 76 h 27"/>
                  <a:gd name="T2" fmla="*/ 434 w 125"/>
                  <a:gd name="T3" fmla="*/ 102 h 27"/>
                  <a:gd name="T4" fmla="*/ 279 w 125"/>
                  <a:gd name="T5" fmla="*/ 29 h 27"/>
                  <a:gd name="T6" fmla="*/ 138 w 125"/>
                  <a:gd name="T7" fmla="*/ 35 h 27"/>
                  <a:gd name="T8" fmla="*/ 21 w 125"/>
                  <a:gd name="T9" fmla="*/ 89 h 27"/>
                  <a:gd name="T10" fmla="*/ 55 w 125"/>
                  <a:gd name="T11" fmla="*/ 61 h 27"/>
                  <a:gd name="T12" fmla="*/ 155 w 125"/>
                  <a:gd name="T13" fmla="*/ 16 h 27"/>
                  <a:gd name="T14" fmla="*/ 279 w 125"/>
                  <a:gd name="T15" fmla="*/ 16 h 27"/>
                  <a:gd name="T16" fmla="*/ 407 w 125"/>
                  <a:gd name="T17" fmla="*/ 48 h 27"/>
                  <a:gd name="T18" fmla="*/ 491 w 125"/>
                  <a:gd name="T19" fmla="*/ 76 h 2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5" h="27">
                    <a:moveTo>
                      <a:pt x="124" y="19"/>
                    </a:moveTo>
                    <a:cubicBezTo>
                      <a:pt x="125" y="25"/>
                      <a:pt x="118" y="27"/>
                      <a:pt x="109" y="25"/>
                    </a:cubicBezTo>
                    <a:cubicBezTo>
                      <a:pt x="100" y="22"/>
                      <a:pt x="86" y="11"/>
                      <a:pt x="70" y="7"/>
                    </a:cubicBezTo>
                    <a:cubicBezTo>
                      <a:pt x="55" y="4"/>
                      <a:pt x="48" y="3"/>
                      <a:pt x="35" y="9"/>
                    </a:cubicBezTo>
                    <a:cubicBezTo>
                      <a:pt x="23" y="16"/>
                      <a:pt x="10" y="27"/>
                      <a:pt x="5" y="22"/>
                    </a:cubicBezTo>
                    <a:cubicBezTo>
                      <a:pt x="0" y="18"/>
                      <a:pt x="8" y="17"/>
                      <a:pt x="14" y="15"/>
                    </a:cubicBezTo>
                    <a:cubicBezTo>
                      <a:pt x="21" y="13"/>
                      <a:pt x="32" y="6"/>
                      <a:pt x="39" y="4"/>
                    </a:cubicBezTo>
                    <a:cubicBezTo>
                      <a:pt x="46" y="1"/>
                      <a:pt x="59" y="0"/>
                      <a:pt x="70" y="4"/>
                    </a:cubicBezTo>
                    <a:cubicBezTo>
                      <a:pt x="82" y="7"/>
                      <a:pt x="92" y="12"/>
                      <a:pt x="102" y="12"/>
                    </a:cubicBezTo>
                    <a:cubicBezTo>
                      <a:pt x="112" y="13"/>
                      <a:pt x="123" y="13"/>
                      <a:pt x="124" y="19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7" name="Freeform 1180">
                <a:extLst>
                  <a:ext uri="{FF2B5EF4-FFF2-40B4-BE49-F238E27FC236}">
                    <a16:creationId xmlns:a16="http://schemas.microsoft.com/office/drawing/2014/main" id="{FC09DC14-C09F-79B9-E71B-92926B804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9" y="3188"/>
                <a:ext cx="89" cy="46"/>
              </a:xfrm>
              <a:custGeom>
                <a:avLst/>
                <a:gdLst>
                  <a:gd name="T0" fmla="*/ 162 w 56"/>
                  <a:gd name="T1" fmla="*/ 63 h 29"/>
                  <a:gd name="T2" fmla="*/ 48 w 56"/>
                  <a:gd name="T3" fmla="*/ 21 h 29"/>
                  <a:gd name="T4" fmla="*/ 25 w 56"/>
                  <a:gd name="T5" fmla="*/ 27 h 29"/>
                  <a:gd name="T6" fmla="*/ 103 w 56"/>
                  <a:gd name="T7" fmla="*/ 76 h 29"/>
                  <a:gd name="T8" fmla="*/ 164 w 56"/>
                  <a:gd name="T9" fmla="*/ 111 h 29"/>
                  <a:gd name="T10" fmla="*/ 219 w 56"/>
                  <a:gd name="T11" fmla="*/ 81 h 29"/>
                  <a:gd name="T12" fmla="*/ 162 w 56"/>
                  <a:gd name="T13" fmla="*/ 63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6" h="29">
                    <a:moveTo>
                      <a:pt x="40" y="16"/>
                    </a:moveTo>
                    <a:cubicBezTo>
                      <a:pt x="31" y="17"/>
                      <a:pt x="20" y="10"/>
                      <a:pt x="12" y="5"/>
                    </a:cubicBezTo>
                    <a:cubicBezTo>
                      <a:pt x="4" y="0"/>
                      <a:pt x="0" y="4"/>
                      <a:pt x="6" y="7"/>
                    </a:cubicBezTo>
                    <a:cubicBezTo>
                      <a:pt x="11" y="9"/>
                      <a:pt x="21" y="14"/>
                      <a:pt x="26" y="19"/>
                    </a:cubicBezTo>
                    <a:cubicBezTo>
                      <a:pt x="31" y="23"/>
                      <a:pt x="35" y="27"/>
                      <a:pt x="41" y="28"/>
                    </a:cubicBezTo>
                    <a:cubicBezTo>
                      <a:pt x="46" y="29"/>
                      <a:pt x="56" y="25"/>
                      <a:pt x="55" y="20"/>
                    </a:cubicBezTo>
                    <a:cubicBezTo>
                      <a:pt x="53" y="15"/>
                      <a:pt x="47" y="14"/>
                      <a:pt x="40" y="16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8" name="Freeform 1181">
                <a:extLst>
                  <a:ext uri="{FF2B5EF4-FFF2-40B4-BE49-F238E27FC236}">
                    <a16:creationId xmlns:a16="http://schemas.microsoft.com/office/drawing/2014/main" id="{CFA233B6-444F-F4A4-CE27-B25FC6126A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1" y="3179"/>
                <a:ext cx="74" cy="39"/>
              </a:xfrm>
              <a:custGeom>
                <a:avLst/>
                <a:gdLst>
                  <a:gd name="T0" fmla="*/ 184 w 47"/>
                  <a:gd name="T1" fmla="*/ 12 h 25"/>
                  <a:gd name="T2" fmla="*/ 148 w 47"/>
                  <a:gd name="T3" fmla="*/ 14 h 25"/>
                  <a:gd name="T4" fmla="*/ 55 w 47"/>
                  <a:gd name="T5" fmla="*/ 73 h 25"/>
                  <a:gd name="T6" fmla="*/ 14 w 47"/>
                  <a:gd name="T7" fmla="*/ 83 h 25"/>
                  <a:gd name="T8" fmla="*/ 39 w 47"/>
                  <a:gd name="T9" fmla="*/ 47 h 25"/>
                  <a:gd name="T10" fmla="*/ 129 w 47"/>
                  <a:gd name="T11" fmla="*/ 0 h 25"/>
                  <a:gd name="T12" fmla="*/ 184 w 47"/>
                  <a:gd name="T13" fmla="*/ 12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7" h="25">
                    <a:moveTo>
                      <a:pt x="47" y="3"/>
                    </a:moveTo>
                    <a:cubicBezTo>
                      <a:pt x="47" y="6"/>
                      <a:pt x="44" y="3"/>
                      <a:pt x="38" y="4"/>
                    </a:cubicBezTo>
                    <a:cubicBezTo>
                      <a:pt x="32" y="5"/>
                      <a:pt x="22" y="7"/>
                      <a:pt x="14" y="19"/>
                    </a:cubicBezTo>
                    <a:cubicBezTo>
                      <a:pt x="10" y="25"/>
                      <a:pt x="7" y="25"/>
                      <a:pt x="4" y="22"/>
                    </a:cubicBezTo>
                    <a:cubicBezTo>
                      <a:pt x="0" y="19"/>
                      <a:pt x="6" y="15"/>
                      <a:pt x="10" y="12"/>
                    </a:cubicBezTo>
                    <a:cubicBezTo>
                      <a:pt x="14" y="8"/>
                      <a:pt x="26" y="1"/>
                      <a:pt x="33" y="0"/>
                    </a:cubicBezTo>
                    <a:cubicBezTo>
                      <a:pt x="41" y="0"/>
                      <a:pt x="47" y="1"/>
                      <a:pt x="47" y="3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69" name="Freeform 1182">
                <a:extLst>
                  <a:ext uri="{FF2B5EF4-FFF2-40B4-BE49-F238E27FC236}">
                    <a16:creationId xmlns:a16="http://schemas.microsoft.com/office/drawing/2014/main" id="{21CA2C4A-D8EE-5FA6-5E1E-508C77EAD9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0" y="3204"/>
                <a:ext cx="33" cy="21"/>
              </a:xfrm>
              <a:custGeom>
                <a:avLst/>
                <a:gdLst>
                  <a:gd name="T0" fmla="*/ 74 w 21"/>
                  <a:gd name="T1" fmla="*/ 39 h 13"/>
                  <a:gd name="T2" fmla="*/ 47 w 21"/>
                  <a:gd name="T3" fmla="*/ 0 h 13"/>
                  <a:gd name="T4" fmla="*/ 8 w 21"/>
                  <a:gd name="T5" fmla="*/ 13 h 13"/>
                  <a:gd name="T6" fmla="*/ 39 w 21"/>
                  <a:gd name="T7" fmla="*/ 55 h 13"/>
                  <a:gd name="T8" fmla="*/ 74 w 21"/>
                  <a:gd name="T9" fmla="*/ 39 h 1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21" y="3"/>
                      <a:pt x="17" y="0"/>
                      <a:pt x="12" y="0"/>
                    </a:cubicBezTo>
                    <a:cubicBezTo>
                      <a:pt x="7" y="0"/>
                      <a:pt x="3" y="0"/>
                      <a:pt x="2" y="3"/>
                    </a:cubicBezTo>
                    <a:cubicBezTo>
                      <a:pt x="0" y="7"/>
                      <a:pt x="5" y="13"/>
                      <a:pt x="10" y="13"/>
                    </a:cubicBezTo>
                    <a:cubicBezTo>
                      <a:pt x="13" y="13"/>
                      <a:pt x="18" y="12"/>
                      <a:pt x="19" y="9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0" name="Freeform 1183">
                <a:extLst>
                  <a:ext uri="{FF2B5EF4-FFF2-40B4-BE49-F238E27FC236}">
                    <a16:creationId xmlns:a16="http://schemas.microsoft.com/office/drawing/2014/main" id="{60F4FEC3-ED91-6E85-827E-467BC7F3A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206"/>
                <a:ext cx="24" cy="17"/>
              </a:xfrm>
              <a:custGeom>
                <a:avLst/>
                <a:gdLst>
                  <a:gd name="T0" fmla="*/ 29 w 15"/>
                  <a:gd name="T1" fmla="*/ 36 h 11"/>
                  <a:gd name="T2" fmla="*/ 5 w 15"/>
                  <a:gd name="T3" fmla="*/ 22 h 11"/>
                  <a:gd name="T4" fmla="*/ 0 w 15"/>
                  <a:gd name="T5" fmla="*/ 12 h 11"/>
                  <a:gd name="T6" fmla="*/ 35 w 15"/>
                  <a:gd name="T7" fmla="*/ 0 h 11"/>
                  <a:gd name="T8" fmla="*/ 56 w 15"/>
                  <a:gd name="T9" fmla="*/ 12 h 11"/>
                  <a:gd name="T10" fmla="*/ 61 w 15"/>
                  <a:gd name="T11" fmla="*/ 19 h 11"/>
                  <a:gd name="T12" fmla="*/ 61 w 15"/>
                  <a:gd name="T13" fmla="*/ 26 h 11"/>
                  <a:gd name="T14" fmla="*/ 29 w 15"/>
                  <a:gd name="T15" fmla="*/ 36 h 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" h="11">
                    <a:moveTo>
                      <a:pt x="7" y="10"/>
                    </a:moveTo>
                    <a:cubicBezTo>
                      <a:pt x="5" y="10"/>
                      <a:pt x="2" y="8"/>
                      <a:pt x="1" y="6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1" y="1"/>
                      <a:pt x="3" y="0"/>
                      <a:pt x="9" y="0"/>
                    </a:cubicBezTo>
                    <a:cubicBezTo>
                      <a:pt x="11" y="0"/>
                      <a:pt x="13" y="1"/>
                      <a:pt x="14" y="3"/>
                    </a:cubicBezTo>
                    <a:cubicBezTo>
                      <a:pt x="15" y="3"/>
                      <a:pt x="15" y="4"/>
                      <a:pt x="15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3" y="10"/>
                      <a:pt x="10" y="11"/>
                      <a:pt x="7" y="10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1" name="Freeform 1184">
                <a:extLst>
                  <a:ext uri="{FF2B5EF4-FFF2-40B4-BE49-F238E27FC236}">
                    <a16:creationId xmlns:a16="http://schemas.microsoft.com/office/drawing/2014/main" id="{5FC5A67A-864B-8DE4-A464-08D8CD3D74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8" y="3131"/>
                <a:ext cx="74" cy="31"/>
              </a:xfrm>
              <a:custGeom>
                <a:avLst/>
                <a:gdLst>
                  <a:gd name="T0" fmla="*/ 164 w 47"/>
                  <a:gd name="T1" fmla="*/ 75 h 19"/>
                  <a:gd name="T2" fmla="*/ 121 w 47"/>
                  <a:gd name="T3" fmla="*/ 55 h 19"/>
                  <a:gd name="T4" fmla="*/ 49 w 47"/>
                  <a:gd name="T5" fmla="*/ 47 h 19"/>
                  <a:gd name="T6" fmla="*/ 0 w 47"/>
                  <a:gd name="T7" fmla="*/ 39 h 19"/>
                  <a:gd name="T8" fmla="*/ 43 w 47"/>
                  <a:gd name="T9" fmla="*/ 21 h 19"/>
                  <a:gd name="T10" fmla="*/ 94 w 47"/>
                  <a:gd name="T11" fmla="*/ 34 h 19"/>
                  <a:gd name="T12" fmla="*/ 164 w 47"/>
                  <a:gd name="T13" fmla="*/ 34 h 19"/>
                  <a:gd name="T14" fmla="*/ 184 w 47"/>
                  <a:gd name="T15" fmla="*/ 62 h 19"/>
                  <a:gd name="T16" fmla="*/ 164 w 47"/>
                  <a:gd name="T17" fmla="*/ 75 h 1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7" h="19">
                    <a:moveTo>
                      <a:pt x="42" y="17"/>
                    </a:moveTo>
                    <a:cubicBezTo>
                      <a:pt x="40" y="16"/>
                      <a:pt x="35" y="13"/>
                      <a:pt x="31" y="13"/>
                    </a:cubicBezTo>
                    <a:cubicBezTo>
                      <a:pt x="27" y="13"/>
                      <a:pt x="18" y="12"/>
                      <a:pt x="13" y="11"/>
                    </a:cubicBezTo>
                    <a:cubicBezTo>
                      <a:pt x="7" y="10"/>
                      <a:pt x="0" y="17"/>
                      <a:pt x="0" y="9"/>
                    </a:cubicBezTo>
                    <a:cubicBezTo>
                      <a:pt x="0" y="0"/>
                      <a:pt x="8" y="4"/>
                      <a:pt x="11" y="5"/>
                    </a:cubicBezTo>
                    <a:cubicBezTo>
                      <a:pt x="14" y="7"/>
                      <a:pt x="18" y="7"/>
                      <a:pt x="24" y="8"/>
                    </a:cubicBezTo>
                    <a:cubicBezTo>
                      <a:pt x="30" y="9"/>
                      <a:pt x="39" y="9"/>
                      <a:pt x="42" y="8"/>
                    </a:cubicBezTo>
                    <a:cubicBezTo>
                      <a:pt x="44" y="7"/>
                      <a:pt x="47" y="11"/>
                      <a:pt x="47" y="14"/>
                    </a:cubicBezTo>
                    <a:cubicBezTo>
                      <a:pt x="47" y="16"/>
                      <a:pt x="45" y="19"/>
                      <a:pt x="42" y="17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2" name="Freeform 1185">
                <a:extLst>
                  <a:ext uri="{FF2B5EF4-FFF2-40B4-BE49-F238E27FC236}">
                    <a16:creationId xmlns:a16="http://schemas.microsoft.com/office/drawing/2014/main" id="{D7127F10-8FC8-F39B-3F45-F87C68B9EB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0" y="3143"/>
                <a:ext cx="172" cy="53"/>
              </a:xfrm>
              <a:custGeom>
                <a:avLst/>
                <a:gdLst>
                  <a:gd name="T0" fmla="*/ 331 w 109"/>
                  <a:gd name="T1" fmla="*/ 56 h 34"/>
                  <a:gd name="T2" fmla="*/ 284 w 109"/>
                  <a:gd name="T3" fmla="*/ 42 h 34"/>
                  <a:gd name="T4" fmla="*/ 172 w 109"/>
                  <a:gd name="T5" fmla="*/ 34 h 34"/>
                  <a:gd name="T6" fmla="*/ 74 w 109"/>
                  <a:gd name="T7" fmla="*/ 8 h 34"/>
                  <a:gd name="T8" fmla="*/ 5 w 109"/>
                  <a:gd name="T9" fmla="*/ 22 h 34"/>
                  <a:gd name="T10" fmla="*/ 52 w 109"/>
                  <a:gd name="T11" fmla="*/ 39 h 34"/>
                  <a:gd name="T12" fmla="*/ 117 w 109"/>
                  <a:gd name="T13" fmla="*/ 34 h 34"/>
                  <a:gd name="T14" fmla="*/ 197 w 109"/>
                  <a:gd name="T15" fmla="*/ 53 h 34"/>
                  <a:gd name="T16" fmla="*/ 181 w 109"/>
                  <a:gd name="T17" fmla="*/ 61 h 34"/>
                  <a:gd name="T18" fmla="*/ 134 w 109"/>
                  <a:gd name="T19" fmla="*/ 53 h 34"/>
                  <a:gd name="T20" fmla="*/ 164 w 109"/>
                  <a:gd name="T21" fmla="*/ 75 h 34"/>
                  <a:gd name="T22" fmla="*/ 267 w 109"/>
                  <a:gd name="T23" fmla="*/ 95 h 34"/>
                  <a:gd name="T24" fmla="*/ 369 w 109"/>
                  <a:gd name="T25" fmla="*/ 117 h 34"/>
                  <a:gd name="T26" fmla="*/ 423 w 109"/>
                  <a:gd name="T27" fmla="*/ 108 h 34"/>
                  <a:gd name="T28" fmla="*/ 374 w 109"/>
                  <a:gd name="T29" fmla="*/ 87 h 34"/>
                  <a:gd name="T30" fmla="*/ 264 w 109"/>
                  <a:gd name="T31" fmla="*/ 75 h 34"/>
                  <a:gd name="T32" fmla="*/ 251 w 109"/>
                  <a:gd name="T33" fmla="*/ 65 h 34"/>
                  <a:gd name="T34" fmla="*/ 286 w 109"/>
                  <a:gd name="T35" fmla="*/ 65 h 34"/>
                  <a:gd name="T36" fmla="*/ 331 w 109"/>
                  <a:gd name="T37" fmla="*/ 56 h 3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09" h="34">
                    <a:moveTo>
                      <a:pt x="84" y="15"/>
                    </a:moveTo>
                    <a:cubicBezTo>
                      <a:pt x="85" y="9"/>
                      <a:pt x="78" y="9"/>
                      <a:pt x="72" y="11"/>
                    </a:cubicBezTo>
                    <a:cubicBezTo>
                      <a:pt x="65" y="12"/>
                      <a:pt x="54" y="11"/>
                      <a:pt x="44" y="9"/>
                    </a:cubicBezTo>
                    <a:cubicBezTo>
                      <a:pt x="35" y="6"/>
                      <a:pt x="30" y="3"/>
                      <a:pt x="19" y="2"/>
                    </a:cubicBezTo>
                    <a:cubicBezTo>
                      <a:pt x="8" y="1"/>
                      <a:pt x="2" y="0"/>
                      <a:pt x="1" y="6"/>
                    </a:cubicBezTo>
                    <a:cubicBezTo>
                      <a:pt x="0" y="12"/>
                      <a:pt x="10" y="11"/>
                      <a:pt x="13" y="10"/>
                    </a:cubicBezTo>
                    <a:cubicBezTo>
                      <a:pt x="15" y="8"/>
                      <a:pt x="21" y="8"/>
                      <a:pt x="30" y="9"/>
                    </a:cubicBezTo>
                    <a:cubicBezTo>
                      <a:pt x="40" y="11"/>
                      <a:pt x="48" y="14"/>
                      <a:pt x="50" y="14"/>
                    </a:cubicBezTo>
                    <a:cubicBezTo>
                      <a:pt x="52" y="14"/>
                      <a:pt x="52" y="18"/>
                      <a:pt x="46" y="16"/>
                    </a:cubicBezTo>
                    <a:cubicBezTo>
                      <a:pt x="39" y="13"/>
                      <a:pt x="35" y="12"/>
                      <a:pt x="34" y="14"/>
                    </a:cubicBezTo>
                    <a:cubicBezTo>
                      <a:pt x="32" y="17"/>
                      <a:pt x="36" y="19"/>
                      <a:pt x="42" y="20"/>
                    </a:cubicBezTo>
                    <a:cubicBezTo>
                      <a:pt x="48" y="21"/>
                      <a:pt x="56" y="26"/>
                      <a:pt x="68" y="25"/>
                    </a:cubicBezTo>
                    <a:cubicBezTo>
                      <a:pt x="79" y="25"/>
                      <a:pt x="86" y="27"/>
                      <a:pt x="94" y="31"/>
                    </a:cubicBezTo>
                    <a:cubicBezTo>
                      <a:pt x="103" y="34"/>
                      <a:pt x="107" y="31"/>
                      <a:pt x="108" y="28"/>
                    </a:cubicBezTo>
                    <a:cubicBezTo>
                      <a:pt x="109" y="25"/>
                      <a:pt x="105" y="21"/>
                      <a:pt x="95" y="23"/>
                    </a:cubicBezTo>
                    <a:cubicBezTo>
                      <a:pt x="85" y="24"/>
                      <a:pt x="74" y="21"/>
                      <a:pt x="67" y="20"/>
                    </a:cubicBezTo>
                    <a:cubicBezTo>
                      <a:pt x="64" y="20"/>
                      <a:pt x="63" y="19"/>
                      <a:pt x="64" y="17"/>
                    </a:cubicBezTo>
                    <a:cubicBezTo>
                      <a:pt x="65" y="15"/>
                      <a:pt x="69" y="16"/>
                      <a:pt x="73" y="17"/>
                    </a:cubicBezTo>
                    <a:cubicBezTo>
                      <a:pt x="76" y="18"/>
                      <a:pt x="84" y="19"/>
                      <a:pt x="84" y="15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3" name="Freeform 1186">
                <a:extLst>
                  <a:ext uri="{FF2B5EF4-FFF2-40B4-BE49-F238E27FC236}">
                    <a16:creationId xmlns:a16="http://schemas.microsoft.com/office/drawing/2014/main" id="{440F31F2-20FA-078F-B0D2-E8070A9A7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188"/>
                <a:ext cx="100" cy="41"/>
              </a:xfrm>
              <a:custGeom>
                <a:avLst/>
                <a:gdLst>
                  <a:gd name="T0" fmla="*/ 121 w 63"/>
                  <a:gd name="T1" fmla="*/ 14 h 26"/>
                  <a:gd name="T2" fmla="*/ 244 w 63"/>
                  <a:gd name="T3" fmla="*/ 79 h 26"/>
                  <a:gd name="T4" fmla="*/ 252 w 63"/>
                  <a:gd name="T5" fmla="*/ 90 h 26"/>
                  <a:gd name="T6" fmla="*/ 211 w 63"/>
                  <a:gd name="T7" fmla="*/ 95 h 26"/>
                  <a:gd name="T8" fmla="*/ 176 w 63"/>
                  <a:gd name="T9" fmla="*/ 68 h 26"/>
                  <a:gd name="T10" fmla="*/ 141 w 63"/>
                  <a:gd name="T11" fmla="*/ 35 h 26"/>
                  <a:gd name="T12" fmla="*/ 43 w 63"/>
                  <a:gd name="T13" fmla="*/ 35 h 26"/>
                  <a:gd name="T14" fmla="*/ 0 w 63"/>
                  <a:gd name="T15" fmla="*/ 43 h 26"/>
                  <a:gd name="T16" fmla="*/ 0 w 63"/>
                  <a:gd name="T17" fmla="*/ 39 h 26"/>
                  <a:gd name="T18" fmla="*/ 21 w 63"/>
                  <a:gd name="T19" fmla="*/ 14 h 26"/>
                  <a:gd name="T20" fmla="*/ 121 w 63"/>
                  <a:gd name="T21" fmla="*/ 14 h 2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3" h="26">
                    <a:moveTo>
                      <a:pt x="30" y="4"/>
                    </a:moveTo>
                    <a:cubicBezTo>
                      <a:pt x="40" y="7"/>
                      <a:pt x="55" y="16"/>
                      <a:pt x="61" y="20"/>
                    </a:cubicBezTo>
                    <a:cubicBezTo>
                      <a:pt x="62" y="20"/>
                      <a:pt x="63" y="22"/>
                      <a:pt x="63" y="23"/>
                    </a:cubicBezTo>
                    <a:cubicBezTo>
                      <a:pt x="62" y="25"/>
                      <a:pt x="57" y="26"/>
                      <a:pt x="53" y="24"/>
                    </a:cubicBezTo>
                    <a:cubicBezTo>
                      <a:pt x="48" y="23"/>
                      <a:pt x="46" y="20"/>
                      <a:pt x="44" y="17"/>
                    </a:cubicBezTo>
                    <a:cubicBezTo>
                      <a:pt x="42" y="14"/>
                      <a:pt x="39" y="12"/>
                      <a:pt x="35" y="9"/>
                    </a:cubicBezTo>
                    <a:cubicBezTo>
                      <a:pt x="28" y="5"/>
                      <a:pt x="19" y="5"/>
                      <a:pt x="11" y="9"/>
                    </a:cubicBezTo>
                    <a:cubicBezTo>
                      <a:pt x="4" y="13"/>
                      <a:pt x="2" y="13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9"/>
                      <a:pt x="1" y="7"/>
                      <a:pt x="5" y="4"/>
                    </a:cubicBezTo>
                    <a:cubicBezTo>
                      <a:pt x="11" y="0"/>
                      <a:pt x="19" y="0"/>
                      <a:pt x="30" y="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4" name="Freeform 1187">
                <a:extLst>
                  <a:ext uri="{FF2B5EF4-FFF2-40B4-BE49-F238E27FC236}">
                    <a16:creationId xmlns:a16="http://schemas.microsoft.com/office/drawing/2014/main" id="{4DEFBCBD-C271-BFBE-CCD3-E940FCB75B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3162"/>
                <a:ext cx="74" cy="25"/>
              </a:xfrm>
              <a:custGeom>
                <a:avLst/>
                <a:gdLst>
                  <a:gd name="T0" fmla="*/ 151 w 47"/>
                  <a:gd name="T1" fmla="*/ 14 h 16"/>
                  <a:gd name="T2" fmla="*/ 55 w 47"/>
                  <a:gd name="T3" fmla="*/ 48 h 16"/>
                  <a:gd name="T4" fmla="*/ 5 w 47"/>
                  <a:gd name="T5" fmla="*/ 56 h 16"/>
                  <a:gd name="T6" fmla="*/ 0 w 47"/>
                  <a:gd name="T7" fmla="*/ 39 h 16"/>
                  <a:gd name="T8" fmla="*/ 35 w 47"/>
                  <a:gd name="T9" fmla="*/ 14 h 16"/>
                  <a:gd name="T10" fmla="*/ 113 w 47"/>
                  <a:gd name="T11" fmla="*/ 13 h 16"/>
                  <a:gd name="T12" fmla="*/ 184 w 47"/>
                  <a:gd name="T13" fmla="*/ 5 h 16"/>
                  <a:gd name="T14" fmla="*/ 151 w 47"/>
                  <a:gd name="T15" fmla="*/ 14 h 1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7" h="16">
                    <a:moveTo>
                      <a:pt x="39" y="4"/>
                    </a:moveTo>
                    <a:cubicBezTo>
                      <a:pt x="31" y="5"/>
                      <a:pt x="26" y="7"/>
                      <a:pt x="14" y="13"/>
                    </a:cubicBezTo>
                    <a:cubicBezTo>
                      <a:pt x="6" y="16"/>
                      <a:pt x="3" y="16"/>
                      <a:pt x="1" y="15"/>
                    </a:cubicBezTo>
                    <a:cubicBezTo>
                      <a:pt x="0" y="14"/>
                      <a:pt x="0" y="13"/>
                      <a:pt x="0" y="10"/>
                    </a:cubicBezTo>
                    <a:cubicBezTo>
                      <a:pt x="1" y="7"/>
                      <a:pt x="5" y="3"/>
                      <a:pt x="9" y="4"/>
                    </a:cubicBezTo>
                    <a:cubicBezTo>
                      <a:pt x="14" y="5"/>
                      <a:pt x="20" y="5"/>
                      <a:pt x="29" y="3"/>
                    </a:cubicBezTo>
                    <a:cubicBezTo>
                      <a:pt x="44" y="0"/>
                      <a:pt x="47" y="1"/>
                      <a:pt x="47" y="1"/>
                    </a:cubicBezTo>
                    <a:cubicBezTo>
                      <a:pt x="46" y="2"/>
                      <a:pt x="45" y="2"/>
                      <a:pt x="39" y="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5" name="Freeform 1188">
                <a:extLst>
                  <a:ext uri="{FF2B5EF4-FFF2-40B4-BE49-F238E27FC236}">
                    <a16:creationId xmlns:a16="http://schemas.microsoft.com/office/drawing/2014/main" id="{5C3DB88D-DD96-B5B3-1028-73466C0F12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4" y="3171"/>
                <a:ext cx="188" cy="38"/>
              </a:xfrm>
              <a:custGeom>
                <a:avLst/>
                <a:gdLst>
                  <a:gd name="T0" fmla="*/ 122 w 119"/>
                  <a:gd name="T1" fmla="*/ 27 h 24"/>
                  <a:gd name="T2" fmla="*/ 81 w 119"/>
                  <a:gd name="T3" fmla="*/ 52 h 24"/>
                  <a:gd name="T4" fmla="*/ 8 w 119"/>
                  <a:gd name="T5" fmla="*/ 81 h 24"/>
                  <a:gd name="T6" fmla="*/ 0 w 119"/>
                  <a:gd name="T7" fmla="*/ 76 h 24"/>
                  <a:gd name="T8" fmla="*/ 27 w 119"/>
                  <a:gd name="T9" fmla="*/ 63 h 24"/>
                  <a:gd name="T10" fmla="*/ 43 w 119"/>
                  <a:gd name="T11" fmla="*/ 60 h 24"/>
                  <a:gd name="T12" fmla="*/ 95 w 119"/>
                  <a:gd name="T13" fmla="*/ 35 h 24"/>
                  <a:gd name="T14" fmla="*/ 142 w 119"/>
                  <a:gd name="T15" fmla="*/ 16 h 24"/>
                  <a:gd name="T16" fmla="*/ 259 w 119"/>
                  <a:gd name="T17" fmla="*/ 16 h 24"/>
                  <a:gd name="T18" fmla="*/ 300 w 119"/>
                  <a:gd name="T19" fmla="*/ 27 h 24"/>
                  <a:gd name="T20" fmla="*/ 387 w 119"/>
                  <a:gd name="T21" fmla="*/ 52 h 24"/>
                  <a:gd name="T22" fmla="*/ 469 w 119"/>
                  <a:gd name="T23" fmla="*/ 73 h 24"/>
                  <a:gd name="T24" fmla="*/ 469 w 119"/>
                  <a:gd name="T25" fmla="*/ 76 h 24"/>
                  <a:gd name="T26" fmla="*/ 464 w 119"/>
                  <a:gd name="T27" fmla="*/ 87 h 24"/>
                  <a:gd name="T28" fmla="*/ 417 w 119"/>
                  <a:gd name="T29" fmla="*/ 90 h 24"/>
                  <a:gd name="T30" fmla="*/ 362 w 119"/>
                  <a:gd name="T31" fmla="*/ 63 h 24"/>
                  <a:gd name="T32" fmla="*/ 259 w 119"/>
                  <a:gd name="T33" fmla="*/ 21 h 24"/>
                  <a:gd name="T34" fmla="*/ 122 w 119"/>
                  <a:gd name="T35" fmla="*/ 27 h 2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19" h="24">
                    <a:moveTo>
                      <a:pt x="31" y="7"/>
                    </a:moveTo>
                    <a:cubicBezTo>
                      <a:pt x="27" y="9"/>
                      <a:pt x="24" y="11"/>
                      <a:pt x="20" y="13"/>
                    </a:cubicBezTo>
                    <a:cubicBezTo>
                      <a:pt x="12" y="18"/>
                      <a:pt x="5" y="23"/>
                      <a:pt x="2" y="20"/>
                    </a:cubicBezTo>
                    <a:cubicBezTo>
                      <a:pt x="1" y="19"/>
                      <a:pt x="0" y="19"/>
                      <a:pt x="0" y="19"/>
                    </a:cubicBezTo>
                    <a:cubicBezTo>
                      <a:pt x="1" y="18"/>
                      <a:pt x="5" y="17"/>
                      <a:pt x="7" y="16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4" y="14"/>
                      <a:pt x="19" y="11"/>
                      <a:pt x="24" y="9"/>
                    </a:cubicBezTo>
                    <a:cubicBezTo>
                      <a:pt x="28" y="7"/>
                      <a:pt x="33" y="5"/>
                      <a:pt x="36" y="4"/>
                    </a:cubicBezTo>
                    <a:cubicBezTo>
                      <a:pt x="43" y="1"/>
                      <a:pt x="55" y="0"/>
                      <a:pt x="66" y="4"/>
                    </a:cubicBezTo>
                    <a:cubicBezTo>
                      <a:pt x="69" y="5"/>
                      <a:pt x="73" y="6"/>
                      <a:pt x="76" y="7"/>
                    </a:cubicBezTo>
                    <a:cubicBezTo>
                      <a:pt x="83" y="10"/>
                      <a:pt x="90" y="12"/>
                      <a:pt x="98" y="13"/>
                    </a:cubicBezTo>
                    <a:cubicBezTo>
                      <a:pt x="107" y="13"/>
                      <a:pt x="118" y="13"/>
                      <a:pt x="119" y="18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9" y="20"/>
                      <a:pt x="119" y="21"/>
                      <a:pt x="118" y="22"/>
                    </a:cubicBezTo>
                    <a:cubicBezTo>
                      <a:pt x="116" y="24"/>
                      <a:pt x="111" y="24"/>
                      <a:pt x="106" y="23"/>
                    </a:cubicBezTo>
                    <a:cubicBezTo>
                      <a:pt x="102" y="22"/>
                      <a:pt x="97" y="19"/>
                      <a:pt x="92" y="16"/>
                    </a:cubicBezTo>
                    <a:cubicBezTo>
                      <a:pt x="84" y="12"/>
                      <a:pt x="76" y="8"/>
                      <a:pt x="66" y="5"/>
                    </a:cubicBezTo>
                    <a:cubicBezTo>
                      <a:pt x="51" y="1"/>
                      <a:pt x="43" y="0"/>
                      <a:pt x="31" y="7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6" name="Freeform 1189">
                <a:extLst>
                  <a:ext uri="{FF2B5EF4-FFF2-40B4-BE49-F238E27FC236}">
                    <a16:creationId xmlns:a16="http://schemas.microsoft.com/office/drawing/2014/main" id="{91D60868-FAC6-1245-215B-777472799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6" y="3195"/>
                <a:ext cx="79" cy="38"/>
              </a:xfrm>
              <a:custGeom>
                <a:avLst/>
                <a:gdLst>
                  <a:gd name="T0" fmla="*/ 193 w 50"/>
                  <a:gd name="T1" fmla="*/ 63 h 24"/>
                  <a:gd name="T2" fmla="*/ 190 w 50"/>
                  <a:gd name="T3" fmla="*/ 81 h 24"/>
                  <a:gd name="T4" fmla="*/ 145 w 50"/>
                  <a:gd name="T5" fmla="*/ 90 h 24"/>
                  <a:gd name="T6" fmla="*/ 103 w 50"/>
                  <a:gd name="T7" fmla="*/ 68 h 24"/>
                  <a:gd name="T8" fmla="*/ 90 w 50"/>
                  <a:gd name="T9" fmla="*/ 55 h 24"/>
                  <a:gd name="T10" fmla="*/ 14 w 50"/>
                  <a:gd name="T11" fmla="*/ 13 h 24"/>
                  <a:gd name="T12" fmla="*/ 8 w 50"/>
                  <a:gd name="T13" fmla="*/ 8 h 24"/>
                  <a:gd name="T14" fmla="*/ 0 w 50"/>
                  <a:gd name="T15" fmla="*/ 0 h 24"/>
                  <a:gd name="T16" fmla="*/ 27 w 50"/>
                  <a:gd name="T17" fmla="*/ 8 h 24"/>
                  <a:gd name="T18" fmla="*/ 43 w 50"/>
                  <a:gd name="T19" fmla="*/ 16 h 24"/>
                  <a:gd name="T20" fmla="*/ 142 w 50"/>
                  <a:gd name="T21" fmla="*/ 52 h 24"/>
                  <a:gd name="T22" fmla="*/ 142 w 50"/>
                  <a:gd name="T23" fmla="*/ 52 h 24"/>
                  <a:gd name="T24" fmla="*/ 193 w 50"/>
                  <a:gd name="T25" fmla="*/ 63 h 2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0" h="24">
                    <a:moveTo>
                      <a:pt x="49" y="16"/>
                    </a:moveTo>
                    <a:cubicBezTo>
                      <a:pt x="50" y="17"/>
                      <a:pt x="49" y="18"/>
                      <a:pt x="48" y="20"/>
                    </a:cubicBezTo>
                    <a:cubicBezTo>
                      <a:pt x="46" y="22"/>
                      <a:pt x="40" y="24"/>
                      <a:pt x="37" y="23"/>
                    </a:cubicBezTo>
                    <a:cubicBezTo>
                      <a:pt x="33" y="23"/>
                      <a:pt x="30" y="20"/>
                      <a:pt x="26" y="17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18" y="10"/>
                      <a:pt x="10" y="6"/>
                      <a:pt x="4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1" y="0"/>
                      <a:pt x="3" y="0"/>
                      <a:pt x="7" y="2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9" y="9"/>
                      <a:pt x="28" y="15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42" y="12"/>
                      <a:pt x="48" y="12"/>
                      <a:pt x="49" y="16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7" name="Freeform 1190">
                <a:extLst>
                  <a:ext uri="{FF2B5EF4-FFF2-40B4-BE49-F238E27FC236}">
                    <a16:creationId xmlns:a16="http://schemas.microsoft.com/office/drawing/2014/main" id="{4F85001A-0EAD-2004-CBE6-6A819CB304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17" y="3180"/>
                <a:ext cx="65" cy="35"/>
              </a:xfrm>
              <a:custGeom>
                <a:avLst/>
                <a:gdLst>
                  <a:gd name="T0" fmla="*/ 163 w 41"/>
                  <a:gd name="T1" fmla="*/ 8 h 22"/>
                  <a:gd name="T2" fmla="*/ 163 w 41"/>
                  <a:gd name="T3" fmla="*/ 8 h 22"/>
                  <a:gd name="T4" fmla="*/ 163 w 41"/>
                  <a:gd name="T5" fmla="*/ 8 h 22"/>
                  <a:gd name="T6" fmla="*/ 163 w 41"/>
                  <a:gd name="T7" fmla="*/ 8 h 22"/>
                  <a:gd name="T8" fmla="*/ 136 w 41"/>
                  <a:gd name="T9" fmla="*/ 8 h 22"/>
                  <a:gd name="T10" fmla="*/ 35 w 41"/>
                  <a:gd name="T11" fmla="*/ 68 h 22"/>
                  <a:gd name="T12" fmla="*/ 16 w 41"/>
                  <a:gd name="T13" fmla="*/ 89 h 22"/>
                  <a:gd name="T14" fmla="*/ 0 w 41"/>
                  <a:gd name="T15" fmla="*/ 81 h 22"/>
                  <a:gd name="T16" fmla="*/ 0 w 41"/>
                  <a:gd name="T17" fmla="*/ 76 h 22"/>
                  <a:gd name="T18" fmla="*/ 21 w 41"/>
                  <a:gd name="T19" fmla="*/ 53 h 22"/>
                  <a:gd name="T20" fmla="*/ 27 w 41"/>
                  <a:gd name="T21" fmla="*/ 48 h 22"/>
                  <a:gd name="T22" fmla="*/ 120 w 41"/>
                  <a:gd name="T23" fmla="*/ 5 h 22"/>
                  <a:gd name="T24" fmla="*/ 163 w 41"/>
                  <a:gd name="T25" fmla="*/ 8 h 22"/>
                  <a:gd name="T26" fmla="*/ 159 w 41"/>
                  <a:gd name="T27" fmla="*/ 8 h 22"/>
                  <a:gd name="T28" fmla="*/ 136 w 41"/>
                  <a:gd name="T29" fmla="*/ 8 h 2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1" h="22">
                    <a:moveTo>
                      <a:pt x="41" y="2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lose/>
                    <a:moveTo>
                      <a:pt x="34" y="2"/>
                    </a:moveTo>
                    <a:cubicBezTo>
                      <a:pt x="26" y="3"/>
                      <a:pt x="17" y="6"/>
                      <a:pt x="9" y="17"/>
                    </a:cubicBezTo>
                    <a:cubicBezTo>
                      <a:pt x="7" y="20"/>
                      <a:pt x="5" y="21"/>
                      <a:pt x="4" y="22"/>
                    </a:cubicBezTo>
                    <a:cubicBezTo>
                      <a:pt x="3" y="22"/>
                      <a:pt x="2" y="21"/>
                      <a:pt x="0" y="20"/>
                    </a:cubicBezTo>
                    <a:cubicBezTo>
                      <a:pt x="0" y="20"/>
                      <a:pt x="0" y="19"/>
                      <a:pt x="0" y="19"/>
                    </a:cubicBezTo>
                    <a:cubicBezTo>
                      <a:pt x="0" y="17"/>
                      <a:pt x="2" y="15"/>
                      <a:pt x="5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1" y="8"/>
                      <a:pt x="22" y="1"/>
                      <a:pt x="30" y="1"/>
                    </a:cubicBezTo>
                    <a:cubicBezTo>
                      <a:pt x="37" y="0"/>
                      <a:pt x="41" y="1"/>
                      <a:pt x="41" y="2"/>
                    </a:cubicBezTo>
                    <a:cubicBezTo>
                      <a:pt x="41" y="2"/>
                      <a:pt x="41" y="2"/>
                      <a:pt x="40" y="2"/>
                    </a:cubicBezTo>
                    <a:cubicBezTo>
                      <a:pt x="39" y="2"/>
                      <a:pt x="37" y="2"/>
                      <a:pt x="34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8" name="Freeform 1191">
                <a:extLst>
                  <a:ext uri="{FF2B5EF4-FFF2-40B4-BE49-F238E27FC236}">
                    <a16:creationId xmlns:a16="http://schemas.microsoft.com/office/drawing/2014/main" id="{7D920E52-04D3-0600-17EB-77C69414C1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1" y="3138"/>
                <a:ext cx="70" cy="20"/>
              </a:xfrm>
              <a:custGeom>
                <a:avLst/>
                <a:gdLst>
                  <a:gd name="T0" fmla="*/ 170 w 44"/>
                  <a:gd name="T1" fmla="*/ 22 h 13"/>
                  <a:gd name="T2" fmla="*/ 177 w 44"/>
                  <a:gd name="T3" fmla="*/ 35 h 13"/>
                  <a:gd name="T4" fmla="*/ 170 w 44"/>
                  <a:gd name="T5" fmla="*/ 43 h 13"/>
                  <a:gd name="T6" fmla="*/ 162 w 44"/>
                  <a:gd name="T7" fmla="*/ 43 h 13"/>
                  <a:gd name="T8" fmla="*/ 162 w 44"/>
                  <a:gd name="T9" fmla="*/ 43 h 13"/>
                  <a:gd name="T10" fmla="*/ 151 w 44"/>
                  <a:gd name="T11" fmla="*/ 40 h 13"/>
                  <a:gd name="T12" fmla="*/ 116 w 44"/>
                  <a:gd name="T13" fmla="*/ 28 h 13"/>
                  <a:gd name="T14" fmla="*/ 68 w 44"/>
                  <a:gd name="T15" fmla="*/ 22 h 13"/>
                  <a:gd name="T16" fmla="*/ 46 w 44"/>
                  <a:gd name="T17" fmla="*/ 22 h 13"/>
                  <a:gd name="T18" fmla="*/ 21 w 44"/>
                  <a:gd name="T19" fmla="*/ 26 h 13"/>
                  <a:gd name="T20" fmla="*/ 0 w 44"/>
                  <a:gd name="T21" fmla="*/ 26 h 13"/>
                  <a:gd name="T22" fmla="*/ 0 w 44"/>
                  <a:gd name="T23" fmla="*/ 18 h 13"/>
                  <a:gd name="T24" fmla="*/ 5 w 44"/>
                  <a:gd name="T25" fmla="*/ 5 h 13"/>
                  <a:gd name="T26" fmla="*/ 29 w 44"/>
                  <a:gd name="T27" fmla="*/ 8 h 13"/>
                  <a:gd name="T28" fmla="*/ 35 w 44"/>
                  <a:gd name="T29" fmla="*/ 12 h 13"/>
                  <a:gd name="T30" fmla="*/ 89 w 44"/>
                  <a:gd name="T31" fmla="*/ 18 h 13"/>
                  <a:gd name="T32" fmla="*/ 89 w 44"/>
                  <a:gd name="T33" fmla="*/ 18 h 13"/>
                  <a:gd name="T34" fmla="*/ 162 w 44"/>
                  <a:gd name="T35" fmla="*/ 18 h 13"/>
                  <a:gd name="T36" fmla="*/ 170 w 44"/>
                  <a:gd name="T37" fmla="*/ 22 h 13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4" h="13">
                    <a:moveTo>
                      <a:pt x="42" y="6"/>
                    </a:moveTo>
                    <a:cubicBezTo>
                      <a:pt x="43" y="7"/>
                      <a:pt x="44" y="8"/>
                      <a:pt x="44" y="10"/>
                    </a:cubicBezTo>
                    <a:cubicBezTo>
                      <a:pt x="44" y="11"/>
                      <a:pt x="43" y="12"/>
                      <a:pt x="42" y="12"/>
                    </a:cubicBezTo>
                    <a:cubicBezTo>
                      <a:pt x="42" y="13"/>
                      <a:pt x="42" y="13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5" y="10"/>
                      <a:pt x="32" y="8"/>
                      <a:pt x="29" y="8"/>
                    </a:cubicBezTo>
                    <a:cubicBezTo>
                      <a:pt x="26" y="7"/>
                      <a:pt x="22" y="7"/>
                      <a:pt x="17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9" y="6"/>
                      <a:pt x="7" y="6"/>
                      <a:pt x="5" y="7"/>
                    </a:cubicBezTo>
                    <a:cubicBezTo>
                      <a:pt x="3" y="7"/>
                      <a:pt x="1" y="8"/>
                      <a:pt x="0" y="7"/>
                    </a:cubicBezTo>
                    <a:cubicBezTo>
                      <a:pt x="0" y="7"/>
                      <a:pt x="0" y="6"/>
                      <a:pt x="0" y="5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5" y="1"/>
                      <a:pt x="7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2" y="4"/>
                      <a:pt x="16" y="4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8" y="6"/>
                      <a:pt x="37" y="7"/>
                      <a:pt x="40" y="5"/>
                    </a:cubicBezTo>
                    <a:cubicBezTo>
                      <a:pt x="41" y="5"/>
                      <a:pt x="41" y="6"/>
                      <a:pt x="42" y="6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9" name="Freeform 1192">
                <a:extLst>
                  <a:ext uri="{FF2B5EF4-FFF2-40B4-BE49-F238E27FC236}">
                    <a16:creationId xmlns:a16="http://schemas.microsoft.com/office/drawing/2014/main" id="{897904C5-035E-8E51-F548-0C7A7F0F06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3" y="3146"/>
                <a:ext cx="166" cy="47"/>
              </a:xfrm>
              <a:custGeom>
                <a:avLst/>
                <a:gdLst>
                  <a:gd name="T0" fmla="*/ 409 w 105"/>
                  <a:gd name="T1" fmla="*/ 94 h 30"/>
                  <a:gd name="T2" fmla="*/ 414 w 105"/>
                  <a:gd name="T3" fmla="*/ 100 h 30"/>
                  <a:gd name="T4" fmla="*/ 403 w 105"/>
                  <a:gd name="T5" fmla="*/ 108 h 30"/>
                  <a:gd name="T6" fmla="*/ 367 w 105"/>
                  <a:gd name="T7" fmla="*/ 108 h 30"/>
                  <a:gd name="T8" fmla="*/ 259 w 105"/>
                  <a:gd name="T9" fmla="*/ 83 h 30"/>
                  <a:gd name="T10" fmla="*/ 185 w 105"/>
                  <a:gd name="T11" fmla="*/ 74 h 30"/>
                  <a:gd name="T12" fmla="*/ 158 w 105"/>
                  <a:gd name="T13" fmla="*/ 61 h 30"/>
                  <a:gd name="T14" fmla="*/ 130 w 105"/>
                  <a:gd name="T15" fmla="*/ 53 h 30"/>
                  <a:gd name="T16" fmla="*/ 130 w 105"/>
                  <a:gd name="T17" fmla="*/ 49 h 30"/>
                  <a:gd name="T18" fmla="*/ 130 w 105"/>
                  <a:gd name="T19" fmla="*/ 49 h 30"/>
                  <a:gd name="T20" fmla="*/ 130 w 105"/>
                  <a:gd name="T21" fmla="*/ 47 h 30"/>
                  <a:gd name="T22" fmla="*/ 175 w 105"/>
                  <a:gd name="T23" fmla="*/ 60 h 30"/>
                  <a:gd name="T24" fmla="*/ 198 w 105"/>
                  <a:gd name="T25" fmla="*/ 60 h 30"/>
                  <a:gd name="T26" fmla="*/ 198 w 105"/>
                  <a:gd name="T27" fmla="*/ 49 h 30"/>
                  <a:gd name="T28" fmla="*/ 190 w 105"/>
                  <a:gd name="T29" fmla="*/ 42 h 30"/>
                  <a:gd name="T30" fmla="*/ 175 w 105"/>
                  <a:gd name="T31" fmla="*/ 39 h 30"/>
                  <a:gd name="T32" fmla="*/ 111 w 105"/>
                  <a:gd name="T33" fmla="*/ 22 h 30"/>
                  <a:gd name="T34" fmla="*/ 40 w 105"/>
                  <a:gd name="T35" fmla="*/ 27 h 30"/>
                  <a:gd name="T36" fmla="*/ 5 w 105"/>
                  <a:gd name="T37" fmla="*/ 27 h 30"/>
                  <a:gd name="T38" fmla="*/ 0 w 105"/>
                  <a:gd name="T39" fmla="*/ 14 h 30"/>
                  <a:gd name="T40" fmla="*/ 68 w 105"/>
                  <a:gd name="T41" fmla="*/ 5 h 30"/>
                  <a:gd name="T42" fmla="*/ 138 w 105"/>
                  <a:gd name="T43" fmla="*/ 22 h 30"/>
                  <a:gd name="T44" fmla="*/ 164 w 105"/>
                  <a:gd name="T45" fmla="*/ 31 h 30"/>
                  <a:gd name="T46" fmla="*/ 277 w 105"/>
                  <a:gd name="T47" fmla="*/ 39 h 30"/>
                  <a:gd name="T48" fmla="*/ 315 w 105"/>
                  <a:gd name="T49" fmla="*/ 39 h 30"/>
                  <a:gd name="T50" fmla="*/ 319 w 105"/>
                  <a:gd name="T51" fmla="*/ 47 h 30"/>
                  <a:gd name="T52" fmla="*/ 319 w 105"/>
                  <a:gd name="T53" fmla="*/ 47 h 30"/>
                  <a:gd name="T54" fmla="*/ 315 w 105"/>
                  <a:gd name="T55" fmla="*/ 53 h 30"/>
                  <a:gd name="T56" fmla="*/ 285 w 105"/>
                  <a:gd name="T57" fmla="*/ 53 h 30"/>
                  <a:gd name="T58" fmla="*/ 280 w 105"/>
                  <a:gd name="T59" fmla="*/ 53 h 30"/>
                  <a:gd name="T60" fmla="*/ 272 w 105"/>
                  <a:gd name="T61" fmla="*/ 49 h 30"/>
                  <a:gd name="T62" fmla="*/ 240 w 105"/>
                  <a:gd name="T63" fmla="*/ 60 h 30"/>
                  <a:gd name="T64" fmla="*/ 240 w 105"/>
                  <a:gd name="T65" fmla="*/ 69 h 30"/>
                  <a:gd name="T66" fmla="*/ 258 w 105"/>
                  <a:gd name="T67" fmla="*/ 74 h 30"/>
                  <a:gd name="T68" fmla="*/ 285 w 105"/>
                  <a:gd name="T69" fmla="*/ 81 h 30"/>
                  <a:gd name="T70" fmla="*/ 367 w 105"/>
                  <a:gd name="T71" fmla="*/ 83 h 30"/>
                  <a:gd name="T72" fmla="*/ 409 w 105"/>
                  <a:gd name="T73" fmla="*/ 94 h 3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105" h="30">
                    <a:moveTo>
                      <a:pt x="104" y="24"/>
                    </a:moveTo>
                    <a:cubicBezTo>
                      <a:pt x="104" y="24"/>
                      <a:pt x="105" y="25"/>
                      <a:pt x="105" y="26"/>
                    </a:cubicBezTo>
                    <a:cubicBezTo>
                      <a:pt x="104" y="27"/>
                      <a:pt x="104" y="28"/>
                      <a:pt x="102" y="28"/>
                    </a:cubicBezTo>
                    <a:cubicBezTo>
                      <a:pt x="101" y="29"/>
                      <a:pt x="98" y="30"/>
                      <a:pt x="93" y="28"/>
                    </a:cubicBezTo>
                    <a:cubicBezTo>
                      <a:pt x="84" y="24"/>
                      <a:pt x="78" y="22"/>
                      <a:pt x="66" y="22"/>
                    </a:cubicBezTo>
                    <a:cubicBezTo>
                      <a:pt x="58" y="22"/>
                      <a:pt x="53" y="20"/>
                      <a:pt x="47" y="19"/>
                    </a:cubicBezTo>
                    <a:cubicBezTo>
                      <a:pt x="45" y="18"/>
                      <a:pt x="42" y="17"/>
                      <a:pt x="40" y="16"/>
                    </a:cubicBezTo>
                    <a:cubicBezTo>
                      <a:pt x="38" y="16"/>
                      <a:pt x="33" y="15"/>
                      <a:pt x="33" y="14"/>
                    </a:cubicBezTo>
                    <a:cubicBezTo>
                      <a:pt x="32" y="14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2"/>
                      <a:pt x="40" y="14"/>
                      <a:pt x="44" y="15"/>
                    </a:cubicBezTo>
                    <a:cubicBezTo>
                      <a:pt x="47" y="16"/>
                      <a:pt x="49" y="16"/>
                      <a:pt x="50" y="15"/>
                    </a:cubicBezTo>
                    <a:cubicBezTo>
                      <a:pt x="50" y="14"/>
                      <a:pt x="51" y="13"/>
                      <a:pt x="50" y="13"/>
                    </a:cubicBezTo>
                    <a:cubicBezTo>
                      <a:pt x="50" y="12"/>
                      <a:pt x="49" y="11"/>
                      <a:pt x="48" y="11"/>
                    </a:cubicBezTo>
                    <a:cubicBezTo>
                      <a:pt x="47" y="11"/>
                      <a:pt x="46" y="10"/>
                      <a:pt x="44" y="10"/>
                    </a:cubicBezTo>
                    <a:cubicBezTo>
                      <a:pt x="40" y="9"/>
                      <a:pt x="35" y="7"/>
                      <a:pt x="28" y="6"/>
                    </a:cubicBezTo>
                    <a:cubicBezTo>
                      <a:pt x="19" y="4"/>
                      <a:pt x="13" y="5"/>
                      <a:pt x="10" y="7"/>
                    </a:cubicBezTo>
                    <a:cubicBezTo>
                      <a:pt x="9" y="8"/>
                      <a:pt x="3" y="8"/>
                      <a:pt x="1" y="7"/>
                    </a:cubicBezTo>
                    <a:cubicBezTo>
                      <a:pt x="1" y="6"/>
                      <a:pt x="0" y="6"/>
                      <a:pt x="0" y="4"/>
                    </a:cubicBezTo>
                    <a:cubicBezTo>
                      <a:pt x="1" y="0"/>
                      <a:pt x="5" y="0"/>
                      <a:pt x="17" y="1"/>
                    </a:cubicBezTo>
                    <a:cubicBezTo>
                      <a:pt x="24" y="2"/>
                      <a:pt x="30" y="4"/>
                      <a:pt x="35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51" y="11"/>
                      <a:pt x="63" y="11"/>
                      <a:pt x="70" y="10"/>
                    </a:cubicBezTo>
                    <a:cubicBezTo>
                      <a:pt x="72" y="9"/>
                      <a:pt x="78" y="8"/>
                      <a:pt x="80" y="10"/>
                    </a:cubicBezTo>
                    <a:cubicBezTo>
                      <a:pt x="80" y="10"/>
                      <a:pt x="81" y="11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3"/>
                      <a:pt x="80" y="14"/>
                      <a:pt x="80" y="14"/>
                    </a:cubicBezTo>
                    <a:cubicBezTo>
                      <a:pt x="78" y="15"/>
                      <a:pt x="74" y="14"/>
                      <a:pt x="72" y="14"/>
                    </a:cubicBezTo>
                    <a:cubicBezTo>
                      <a:pt x="71" y="14"/>
                      <a:pt x="71" y="14"/>
                      <a:pt x="71" y="14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6" y="13"/>
                      <a:pt x="62" y="12"/>
                      <a:pt x="61" y="15"/>
                    </a:cubicBezTo>
                    <a:cubicBezTo>
                      <a:pt x="61" y="16"/>
                      <a:pt x="61" y="17"/>
                      <a:pt x="61" y="18"/>
                    </a:cubicBezTo>
                    <a:cubicBezTo>
                      <a:pt x="62" y="19"/>
                      <a:pt x="64" y="19"/>
                      <a:pt x="65" y="19"/>
                    </a:cubicBezTo>
                    <a:cubicBezTo>
                      <a:pt x="67" y="20"/>
                      <a:pt x="70" y="20"/>
                      <a:pt x="72" y="21"/>
                    </a:cubicBezTo>
                    <a:cubicBezTo>
                      <a:pt x="79" y="22"/>
                      <a:pt x="86" y="23"/>
                      <a:pt x="93" y="22"/>
                    </a:cubicBezTo>
                    <a:cubicBezTo>
                      <a:pt x="101" y="21"/>
                      <a:pt x="103" y="23"/>
                      <a:pt x="104" y="2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0" name="Freeform 1193">
                <a:extLst>
                  <a:ext uri="{FF2B5EF4-FFF2-40B4-BE49-F238E27FC236}">
                    <a16:creationId xmlns:a16="http://schemas.microsoft.com/office/drawing/2014/main" id="{15618670-6A2C-B0E3-7190-378F73728E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193"/>
                <a:ext cx="100" cy="36"/>
              </a:xfrm>
              <a:custGeom>
                <a:avLst/>
                <a:gdLst>
                  <a:gd name="T0" fmla="*/ 0 w 63"/>
                  <a:gd name="T1" fmla="*/ 31 h 23"/>
                  <a:gd name="T2" fmla="*/ 43 w 63"/>
                  <a:gd name="T3" fmla="*/ 22 h 23"/>
                  <a:gd name="T4" fmla="*/ 141 w 63"/>
                  <a:gd name="T5" fmla="*/ 22 h 23"/>
                  <a:gd name="T6" fmla="*/ 176 w 63"/>
                  <a:gd name="T7" fmla="*/ 53 h 23"/>
                  <a:gd name="T8" fmla="*/ 211 w 63"/>
                  <a:gd name="T9" fmla="*/ 81 h 23"/>
                  <a:gd name="T10" fmla="*/ 252 w 63"/>
                  <a:gd name="T11" fmla="*/ 77 h 23"/>
                  <a:gd name="T12" fmla="*/ 244 w 63"/>
                  <a:gd name="T13" fmla="*/ 66 h 23"/>
                  <a:gd name="T14" fmla="*/ 227 w 63"/>
                  <a:gd name="T15" fmla="*/ 56 h 23"/>
                  <a:gd name="T16" fmla="*/ 217 w 63"/>
                  <a:gd name="T17" fmla="*/ 66 h 23"/>
                  <a:gd name="T18" fmla="*/ 192 w 63"/>
                  <a:gd name="T19" fmla="*/ 53 h 23"/>
                  <a:gd name="T20" fmla="*/ 141 w 63"/>
                  <a:gd name="T21" fmla="*/ 20 h 23"/>
                  <a:gd name="T22" fmla="*/ 116 w 63"/>
                  <a:gd name="T23" fmla="*/ 8 h 23"/>
                  <a:gd name="T24" fmla="*/ 76 w 63"/>
                  <a:gd name="T25" fmla="*/ 5 h 23"/>
                  <a:gd name="T26" fmla="*/ 56 w 63"/>
                  <a:gd name="T27" fmla="*/ 8 h 23"/>
                  <a:gd name="T28" fmla="*/ 40 w 63"/>
                  <a:gd name="T29" fmla="*/ 13 h 23"/>
                  <a:gd name="T30" fmla="*/ 27 w 63"/>
                  <a:gd name="T31" fmla="*/ 5 h 23"/>
                  <a:gd name="T32" fmla="*/ 27 w 63"/>
                  <a:gd name="T33" fmla="*/ 0 h 23"/>
                  <a:gd name="T34" fmla="*/ 21 w 63"/>
                  <a:gd name="T35" fmla="*/ 5 h 23"/>
                  <a:gd name="T36" fmla="*/ 0 w 63"/>
                  <a:gd name="T37" fmla="*/ 27 h 23"/>
                  <a:gd name="T38" fmla="*/ 0 w 63"/>
                  <a:gd name="T39" fmla="*/ 31 h 23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63" h="23">
                    <a:moveTo>
                      <a:pt x="0" y="8"/>
                    </a:moveTo>
                    <a:cubicBezTo>
                      <a:pt x="2" y="10"/>
                      <a:pt x="4" y="10"/>
                      <a:pt x="11" y="6"/>
                    </a:cubicBezTo>
                    <a:cubicBezTo>
                      <a:pt x="19" y="2"/>
                      <a:pt x="28" y="2"/>
                      <a:pt x="35" y="6"/>
                    </a:cubicBezTo>
                    <a:cubicBezTo>
                      <a:pt x="39" y="9"/>
                      <a:pt x="42" y="11"/>
                      <a:pt x="44" y="14"/>
                    </a:cubicBezTo>
                    <a:cubicBezTo>
                      <a:pt x="46" y="17"/>
                      <a:pt x="48" y="20"/>
                      <a:pt x="53" y="21"/>
                    </a:cubicBezTo>
                    <a:cubicBezTo>
                      <a:pt x="57" y="23"/>
                      <a:pt x="62" y="22"/>
                      <a:pt x="63" y="20"/>
                    </a:cubicBezTo>
                    <a:cubicBezTo>
                      <a:pt x="63" y="19"/>
                      <a:pt x="62" y="17"/>
                      <a:pt x="61" y="17"/>
                    </a:cubicBezTo>
                    <a:cubicBezTo>
                      <a:pt x="60" y="16"/>
                      <a:pt x="59" y="15"/>
                      <a:pt x="57" y="15"/>
                    </a:cubicBezTo>
                    <a:cubicBezTo>
                      <a:pt x="57" y="16"/>
                      <a:pt x="55" y="17"/>
                      <a:pt x="54" y="17"/>
                    </a:cubicBezTo>
                    <a:cubicBezTo>
                      <a:pt x="52" y="17"/>
                      <a:pt x="49" y="15"/>
                      <a:pt x="48" y="14"/>
                    </a:cubicBezTo>
                    <a:cubicBezTo>
                      <a:pt x="43" y="11"/>
                      <a:pt x="40" y="7"/>
                      <a:pt x="35" y="5"/>
                    </a:cubicBezTo>
                    <a:cubicBezTo>
                      <a:pt x="33" y="4"/>
                      <a:pt x="31" y="3"/>
                      <a:pt x="29" y="2"/>
                    </a:cubicBezTo>
                    <a:cubicBezTo>
                      <a:pt x="26" y="1"/>
                      <a:pt x="22" y="1"/>
                      <a:pt x="19" y="1"/>
                    </a:cubicBezTo>
                    <a:cubicBezTo>
                      <a:pt x="17" y="1"/>
                      <a:pt x="16" y="1"/>
                      <a:pt x="14" y="2"/>
                    </a:cubicBezTo>
                    <a:cubicBezTo>
                      <a:pt x="13" y="2"/>
                      <a:pt x="11" y="3"/>
                      <a:pt x="10" y="3"/>
                    </a:cubicBezTo>
                    <a:cubicBezTo>
                      <a:pt x="8" y="3"/>
                      <a:pt x="7" y="2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1" y="4"/>
                      <a:pt x="0" y="6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1" name="Freeform 1194">
                <a:extLst>
                  <a:ext uri="{FF2B5EF4-FFF2-40B4-BE49-F238E27FC236}">
                    <a16:creationId xmlns:a16="http://schemas.microsoft.com/office/drawing/2014/main" id="{8DF061A8-7667-D005-031A-55CEF35C82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209"/>
                <a:ext cx="24" cy="14"/>
              </a:xfrm>
              <a:custGeom>
                <a:avLst/>
                <a:gdLst>
                  <a:gd name="T0" fmla="*/ 29 w 15"/>
                  <a:gd name="T1" fmla="*/ 30 h 9"/>
                  <a:gd name="T2" fmla="*/ 61 w 15"/>
                  <a:gd name="T3" fmla="*/ 19 h 9"/>
                  <a:gd name="T4" fmla="*/ 61 w 15"/>
                  <a:gd name="T5" fmla="*/ 12 h 9"/>
                  <a:gd name="T6" fmla="*/ 56 w 15"/>
                  <a:gd name="T7" fmla="*/ 5 h 9"/>
                  <a:gd name="T8" fmla="*/ 54 w 15"/>
                  <a:gd name="T9" fmla="*/ 0 h 9"/>
                  <a:gd name="T10" fmla="*/ 29 w 15"/>
                  <a:gd name="T11" fmla="*/ 19 h 9"/>
                  <a:gd name="T12" fmla="*/ 0 w 15"/>
                  <a:gd name="T13" fmla="*/ 5 h 9"/>
                  <a:gd name="T14" fmla="*/ 0 w 15"/>
                  <a:gd name="T15" fmla="*/ 5 h 9"/>
                  <a:gd name="T16" fmla="*/ 5 w 15"/>
                  <a:gd name="T17" fmla="*/ 14 h 9"/>
                  <a:gd name="T18" fmla="*/ 29 w 15"/>
                  <a:gd name="T19" fmla="*/ 30 h 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" h="9">
                    <a:moveTo>
                      <a:pt x="7" y="8"/>
                    </a:moveTo>
                    <a:cubicBezTo>
                      <a:pt x="10" y="9"/>
                      <a:pt x="13" y="8"/>
                      <a:pt x="15" y="5"/>
                    </a:cubicBezTo>
                    <a:cubicBezTo>
                      <a:pt x="15" y="4"/>
                      <a:pt x="15" y="4"/>
                      <a:pt x="15" y="3"/>
                    </a:cubicBezTo>
                    <a:cubicBezTo>
                      <a:pt x="15" y="2"/>
                      <a:pt x="15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4" y="2"/>
                      <a:pt x="10" y="5"/>
                      <a:pt x="7" y="5"/>
                    </a:cubicBezTo>
                    <a:cubicBezTo>
                      <a:pt x="5" y="5"/>
                      <a:pt x="2" y="3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2" y="6"/>
                      <a:pt x="5" y="8"/>
                      <a:pt x="7" y="8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2" name="Freeform 1195">
                <a:extLst>
                  <a:ext uri="{FF2B5EF4-FFF2-40B4-BE49-F238E27FC236}">
                    <a16:creationId xmlns:a16="http://schemas.microsoft.com/office/drawing/2014/main" id="{E1171CDA-490A-0F58-0FFA-A2C394E38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6" y="3195"/>
                <a:ext cx="79" cy="38"/>
              </a:xfrm>
              <a:custGeom>
                <a:avLst/>
                <a:gdLst>
                  <a:gd name="T0" fmla="*/ 8 w 50"/>
                  <a:gd name="T1" fmla="*/ 8 h 24"/>
                  <a:gd name="T2" fmla="*/ 14 w 50"/>
                  <a:gd name="T3" fmla="*/ 13 h 24"/>
                  <a:gd name="T4" fmla="*/ 90 w 50"/>
                  <a:gd name="T5" fmla="*/ 55 h 24"/>
                  <a:gd name="T6" fmla="*/ 103 w 50"/>
                  <a:gd name="T7" fmla="*/ 68 h 24"/>
                  <a:gd name="T8" fmla="*/ 145 w 50"/>
                  <a:gd name="T9" fmla="*/ 90 h 24"/>
                  <a:gd name="T10" fmla="*/ 190 w 50"/>
                  <a:gd name="T11" fmla="*/ 81 h 24"/>
                  <a:gd name="T12" fmla="*/ 193 w 50"/>
                  <a:gd name="T13" fmla="*/ 63 h 24"/>
                  <a:gd name="T14" fmla="*/ 150 w 50"/>
                  <a:gd name="T15" fmla="*/ 52 h 24"/>
                  <a:gd name="T16" fmla="*/ 150 w 50"/>
                  <a:gd name="T17" fmla="*/ 52 h 24"/>
                  <a:gd name="T18" fmla="*/ 158 w 50"/>
                  <a:gd name="T19" fmla="*/ 73 h 24"/>
                  <a:gd name="T20" fmla="*/ 130 w 50"/>
                  <a:gd name="T21" fmla="*/ 68 h 24"/>
                  <a:gd name="T22" fmla="*/ 107 w 50"/>
                  <a:gd name="T23" fmla="*/ 52 h 24"/>
                  <a:gd name="T24" fmla="*/ 81 w 50"/>
                  <a:gd name="T25" fmla="*/ 40 h 24"/>
                  <a:gd name="T26" fmla="*/ 47 w 50"/>
                  <a:gd name="T27" fmla="*/ 21 h 24"/>
                  <a:gd name="T28" fmla="*/ 47 w 50"/>
                  <a:gd name="T29" fmla="*/ 21 h 24"/>
                  <a:gd name="T30" fmla="*/ 43 w 50"/>
                  <a:gd name="T31" fmla="*/ 16 h 24"/>
                  <a:gd name="T32" fmla="*/ 27 w 50"/>
                  <a:gd name="T33" fmla="*/ 8 h 24"/>
                  <a:gd name="T34" fmla="*/ 0 w 50"/>
                  <a:gd name="T35" fmla="*/ 0 h 24"/>
                  <a:gd name="T36" fmla="*/ 8 w 50"/>
                  <a:gd name="T37" fmla="*/ 8 h 2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50" h="24">
                    <a:moveTo>
                      <a:pt x="2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10" y="6"/>
                      <a:pt x="18" y="10"/>
                      <a:pt x="23" y="14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30" y="20"/>
                      <a:pt x="33" y="23"/>
                      <a:pt x="37" y="23"/>
                    </a:cubicBezTo>
                    <a:cubicBezTo>
                      <a:pt x="40" y="24"/>
                      <a:pt x="46" y="22"/>
                      <a:pt x="48" y="20"/>
                    </a:cubicBezTo>
                    <a:cubicBezTo>
                      <a:pt x="49" y="18"/>
                      <a:pt x="50" y="17"/>
                      <a:pt x="49" y="16"/>
                    </a:cubicBezTo>
                    <a:cubicBezTo>
                      <a:pt x="48" y="13"/>
                      <a:pt x="44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41" y="12"/>
                      <a:pt x="42" y="16"/>
                      <a:pt x="40" y="18"/>
                    </a:cubicBezTo>
                    <a:cubicBezTo>
                      <a:pt x="38" y="20"/>
                      <a:pt x="35" y="18"/>
                      <a:pt x="33" y="17"/>
                    </a:cubicBezTo>
                    <a:cubicBezTo>
                      <a:pt x="31" y="16"/>
                      <a:pt x="29" y="14"/>
                      <a:pt x="27" y="13"/>
                    </a:cubicBezTo>
                    <a:cubicBezTo>
                      <a:pt x="24" y="12"/>
                      <a:pt x="22" y="12"/>
                      <a:pt x="20" y="10"/>
                    </a:cubicBezTo>
                    <a:cubicBezTo>
                      <a:pt x="17" y="8"/>
                      <a:pt x="14" y="7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5"/>
                      <a:pt x="11" y="5"/>
                      <a:pt x="11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3" name="Freeform 1196">
                <a:extLst>
                  <a:ext uri="{FF2B5EF4-FFF2-40B4-BE49-F238E27FC236}">
                    <a16:creationId xmlns:a16="http://schemas.microsoft.com/office/drawing/2014/main" id="{5C927E87-C65C-C319-DEB3-1CAE709996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7" y="3187"/>
                <a:ext cx="42" cy="28"/>
              </a:xfrm>
              <a:custGeom>
                <a:avLst/>
                <a:gdLst>
                  <a:gd name="T0" fmla="*/ 0 w 26"/>
                  <a:gd name="T1" fmla="*/ 61 h 18"/>
                  <a:gd name="T2" fmla="*/ 16 w 26"/>
                  <a:gd name="T3" fmla="*/ 68 h 18"/>
                  <a:gd name="T4" fmla="*/ 39 w 26"/>
                  <a:gd name="T5" fmla="*/ 48 h 18"/>
                  <a:gd name="T6" fmla="*/ 110 w 26"/>
                  <a:gd name="T7" fmla="*/ 0 h 18"/>
                  <a:gd name="T8" fmla="*/ 105 w 26"/>
                  <a:gd name="T9" fmla="*/ 0 h 18"/>
                  <a:gd name="T10" fmla="*/ 81 w 26"/>
                  <a:gd name="T11" fmla="*/ 8 h 18"/>
                  <a:gd name="T12" fmla="*/ 50 w 26"/>
                  <a:gd name="T13" fmla="*/ 26 h 18"/>
                  <a:gd name="T14" fmla="*/ 21 w 26"/>
                  <a:gd name="T15" fmla="*/ 48 h 18"/>
                  <a:gd name="T16" fmla="*/ 0 w 26"/>
                  <a:gd name="T17" fmla="*/ 48 h 18"/>
                  <a:gd name="T18" fmla="*/ 0 w 26"/>
                  <a:gd name="T19" fmla="*/ 56 h 18"/>
                  <a:gd name="T20" fmla="*/ 0 w 26"/>
                  <a:gd name="T21" fmla="*/ 61 h 1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6" h="18">
                    <a:moveTo>
                      <a:pt x="0" y="16"/>
                    </a:moveTo>
                    <a:cubicBezTo>
                      <a:pt x="2" y="17"/>
                      <a:pt x="3" y="18"/>
                      <a:pt x="4" y="18"/>
                    </a:cubicBezTo>
                    <a:cubicBezTo>
                      <a:pt x="5" y="17"/>
                      <a:pt x="7" y="16"/>
                      <a:pt x="9" y="13"/>
                    </a:cubicBezTo>
                    <a:cubicBezTo>
                      <a:pt x="14" y="6"/>
                      <a:pt x="20" y="2"/>
                      <a:pt x="26" y="0"/>
                    </a:cubicBezTo>
                    <a:cubicBezTo>
                      <a:pt x="26" y="0"/>
                      <a:pt x="25" y="0"/>
                      <a:pt x="25" y="0"/>
                    </a:cubicBezTo>
                    <a:cubicBezTo>
                      <a:pt x="23" y="1"/>
                      <a:pt x="21" y="1"/>
                      <a:pt x="19" y="2"/>
                    </a:cubicBezTo>
                    <a:cubicBezTo>
                      <a:pt x="16" y="3"/>
                      <a:pt x="14" y="5"/>
                      <a:pt x="12" y="7"/>
                    </a:cubicBezTo>
                    <a:cubicBezTo>
                      <a:pt x="9" y="9"/>
                      <a:pt x="8" y="11"/>
                      <a:pt x="5" y="13"/>
                    </a:cubicBezTo>
                    <a:cubicBezTo>
                      <a:pt x="4" y="14"/>
                      <a:pt x="0" y="15"/>
                      <a:pt x="0" y="13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0" y="15"/>
                      <a:pt x="0" y="16"/>
                      <a:pt x="0" y="16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4" name="Freeform 1197">
                <a:extLst>
                  <a:ext uri="{FF2B5EF4-FFF2-40B4-BE49-F238E27FC236}">
                    <a16:creationId xmlns:a16="http://schemas.microsoft.com/office/drawing/2014/main" id="{C457475B-EA73-9FEB-F9A7-A28DDB28A7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4" y="3196"/>
                <a:ext cx="25" cy="10"/>
              </a:xfrm>
              <a:custGeom>
                <a:avLst/>
                <a:gdLst>
                  <a:gd name="T0" fmla="*/ 0 w 16"/>
                  <a:gd name="T1" fmla="*/ 13 h 6"/>
                  <a:gd name="T2" fmla="*/ 8 w 16"/>
                  <a:gd name="T3" fmla="*/ 20 h 6"/>
                  <a:gd name="T4" fmla="*/ 61 w 16"/>
                  <a:gd name="T5" fmla="*/ 0 h 6"/>
                  <a:gd name="T6" fmla="*/ 48 w 16"/>
                  <a:gd name="T7" fmla="*/ 5 h 6"/>
                  <a:gd name="T8" fmla="*/ 34 w 16"/>
                  <a:gd name="T9" fmla="*/ 8 h 6"/>
                  <a:gd name="T10" fmla="*/ 31 w 16"/>
                  <a:gd name="T11" fmla="*/ 0 h 6"/>
                  <a:gd name="T12" fmla="*/ 27 w 16"/>
                  <a:gd name="T13" fmla="*/ 0 h 6"/>
                  <a:gd name="T14" fmla="*/ 0 w 16"/>
                  <a:gd name="T15" fmla="*/ 13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" h="6">
                    <a:moveTo>
                      <a:pt x="0" y="3"/>
                    </a:moveTo>
                    <a:cubicBezTo>
                      <a:pt x="0" y="3"/>
                      <a:pt x="1" y="3"/>
                      <a:pt x="2" y="4"/>
                    </a:cubicBezTo>
                    <a:cubicBezTo>
                      <a:pt x="4" y="6"/>
                      <a:pt x="10" y="4"/>
                      <a:pt x="16" y="0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2" y="2"/>
                      <a:pt x="10" y="2"/>
                      <a:pt x="9" y="2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5" name="Freeform 1198">
                <a:extLst>
                  <a:ext uri="{FF2B5EF4-FFF2-40B4-BE49-F238E27FC236}">
                    <a16:creationId xmlns:a16="http://schemas.microsoft.com/office/drawing/2014/main" id="{BFDF6A8C-36F8-4C7A-2D63-7A3DFECA8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" y="3187"/>
                <a:ext cx="65" cy="22"/>
              </a:xfrm>
              <a:custGeom>
                <a:avLst/>
                <a:gdLst>
                  <a:gd name="T0" fmla="*/ 0 w 41"/>
                  <a:gd name="T1" fmla="*/ 0 h 14"/>
                  <a:gd name="T2" fmla="*/ 55 w 41"/>
                  <a:gd name="T3" fmla="*/ 22 h 14"/>
                  <a:gd name="T4" fmla="*/ 111 w 41"/>
                  <a:gd name="T5" fmla="*/ 49 h 14"/>
                  <a:gd name="T6" fmla="*/ 159 w 41"/>
                  <a:gd name="T7" fmla="*/ 47 h 14"/>
                  <a:gd name="T8" fmla="*/ 163 w 41"/>
                  <a:gd name="T9" fmla="*/ 35 h 14"/>
                  <a:gd name="T10" fmla="*/ 163 w 41"/>
                  <a:gd name="T11" fmla="*/ 31 h 14"/>
                  <a:gd name="T12" fmla="*/ 151 w 41"/>
                  <a:gd name="T13" fmla="*/ 20 h 14"/>
                  <a:gd name="T14" fmla="*/ 151 w 41"/>
                  <a:gd name="T15" fmla="*/ 22 h 14"/>
                  <a:gd name="T16" fmla="*/ 143 w 41"/>
                  <a:gd name="T17" fmla="*/ 35 h 14"/>
                  <a:gd name="T18" fmla="*/ 103 w 41"/>
                  <a:gd name="T19" fmla="*/ 27 h 14"/>
                  <a:gd name="T20" fmla="*/ 55 w 41"/>
                  <a:gd name="T21" fmla="*/ 14 h 14"/>
                  <a:gd name="T22" fmla="*/ 0 w 41"/>
                  <a:gd name="T23" fmla="*/ 0 h 1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1" h="14">
                    <a:moveTo>
                      <a:pt x="0" y="0"/>
                    </a:moveTo>
                    <a:cubicBezTo>
                      <a:pt x="5" y="2"/>
                      <a:pt x="10" y="4"/>
                      <a:pt x="14" y="6"/>
                    </a:cubicBezTo>
                    <a:cubicBezTo>
                      <a:pt x="19" y="9"/>
                      <a:pt x="24" y="12"/>
                      <a:pt x="28" y="13"/>
                    </a:cubicBezTo>
                    <a:cubicBezTo>
                      <a:pt x="33" y="14"/>
                      <a:pt x="38" y="14"/>
                      <a:pt x="40" y="12"/>
                    </a:cubicBezTo>
                    <a:cubicBezTo>
                      <a:pt x="41" y="11"/>
                      <a:pt x="41" y="10"/>
                      <a:pt x="41" y="9"/>
                    </a:cubicBezTo>
                    <a:cubicBezTo>
                      <a:pt x="41" y="9"/>
                      <a:pt x="41" y="9"/>
                      <a:pt x="41" y="8"/>
                    </a:cubicBezTo>
                    <a:cubicBezTo>
                      <a:pt x="41" y="7"/>
                      <a:pt x="40" y="6"/>
                      <a:pt x="38" y="5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8"/>
                      <a:pt x="37" y="8"/>
                      <a:pt x="36" y="9"/>
                    </a:cubicBezTo>
                    <a:cubicBezTo>
                      <a:pt x="33" y="10"/>
                      <a:pt x="29" y="9"/>
                      <a:pt x="26" y="7"/>
                    </a:cubicBezTo>
                    <a:cubicBezTo>
                      <a:pt x="22" y="6"/>
                      <a:pt x="18" y="5"/>
                      <a:pt x="14" y="4"/>
                    </a:cubicBezTo>
                    <a:cubicBezTo>
                      <a:pt x="10" y="4"/>
                      <a:pt x="5" y="1"/>
                      <a:pt x="0" y="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6" name="Freeform 1199">
                <a:extLst>
                  <a:ext uri="{FF2B5EF4-FFF2-40B4-BE49-F238E27FC236}">
                    <a16:creationId xmlns:a16="http://schemas.microsoft.com/office/drawing/2014/main" id="{F521BF73-06ED-E7EA-BAEB-18CEC9566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3" y="3182"/>
                <a:ext cx="46" cy="11"/>
              </a:xfrm>
              <a:custGeom>
                <a:avLst/>
                <a:gdLst>
                  <a:gd name="T0" fmla="*/ 60 w 29"/>
                  <a:gd name="T1" fmla="*/ 5 h 7"/>
                  <a:gd name="T2" fmla="*/ 21 w 29"/>
                  <a:gd name="T3" fmla="*/ 0 h 7"/>
                  <a:gd name="T4" fmla="*/ 0 w 29"/>
                  <a:gd name="T5" fmla="*/ 0 h 7"/>
                  <a:gd name="T6" fmla="*/ 0 w 29"/>
                  <a:gd name="T7" fmla="*/ 0 h 7"/>
                  <a:gd name="T8" fmla="*/ 68 w 29"/>
                  <a:gd name="T9" fmla="*/ 20 h 7"/>
                  <a:gd name="T10" fmla="*/ 103 w 29"/>
                  <a:gd name="T11" fmla="*/ 20 h 7"/>
                  <a:gd name="T12" fmla="*/ 116 w 29"/>
                  <a:gd name="T13" fmla="*/ 13 h 7"/>
                  <a:gd name="T14" fmla="*/ 111 w 29"/>
                  <a:gd name="T15" fmla="*/ 5 h 7"/>
                  <a:gd name="T16" fmla="*/ 103 w 29"/>
                  <a:gd name="T17" fmla="*/ 0 h 7"/>
                  <a:gd name="T18" fmla="*/ 89 w 29"/>
                  <a:gd name="T19" fmla="*/ 13 h 7"/>
                  <a:gd name="T20" fmla="*/ 60 w 29"/>
                  <a:gd name="T21" fmla="*/ 5 h 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9" h="7">
                    <a:moveTo>
                      <a:pt x="15" y="1"/>
                    </a:moveTo>
                    <a:cubicBezTo>
                      <a:pt x="12" y="1"/>
                      <a:pt x="8" y="1"/>
                      <a:pt x="5" y="0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2"/>
                      <a:pt x="17" y="5"/>
                    </a:cubicBezTo>
                    <a:cubicBezTo>
                      <a:pt x="22" y="7"/>
                      <a:pt x="25" y="6"/>
                      <a:pt x="26" y="5"/>
                    </a:cubicBezTo>
                    <a:cubicBezTo>
                      <a:pt x="28" y="5"/>
                      <a:pt x="28" y="4"/>
                      <a:pt x="29" y="3"/>
                    </a:cubicBezTo>
                    <a:cubicBezTo>
                      <a:pt x="29" y="2"/>
                      <a:pt x="28" y="1"/>
                      <a:pt x="28" y="1"/>
                    </a:cubicBezTo>
                    <a:cubicBezTo>
                      <a:pt x="28" y="1"/>
                      <a:pt x="27" y="0"/>
                      <a:pt x="26" y="0"/>
                    </a:cubicBezTo>
                    <a:cubicBezTo>
                      <a:pt x="26" y="2"/>
                      <a:pt x="24" y="3"/>
                      <a:pt x="22" y="3"/>
                    </a:cubicBezTo>
                    <a:cubicBezTo>
                      <a:pt x="20" y="3"/>
                      <a:pt x="17" y="2"/>
                      <a:pt x="15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7" name="Freeform 1200">
                <a:extLst>
                  <a:ext uri="{FF2B5EF4-FFF2-40B4-BE49-F238E27FC236}">
                    <a16:creationId xmlns:a16="http://schemas.microsoft.com/office/drawing/2014/main" id="{D1B25D88-66DF-8677-76B8-AFCAC2F30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3" y="3165"/>
                <a:ext cx="61" cy="15"/>
              </a:xfrm>
              <a:custGeom>
                <a:avLst/>
                <a:gdLst>
                  <a:gd name="T0" fmla="*/ 56 w 38"/>
                  <a:gd name="T1" fmla="*/ 14 h 10"/>
                  <a:gd name="T2" fmla="*/ 50 w 38"/>
                  <a:gd name="T3" fmla="*/ 12 h 10"/>
                  <a:gd name="T4" fmla="*/ 5 w 38"/>
                  <a:gd name="T5" fmla="*/ 0 h 10"/>
                  <a:gd name="T6" fmla="*/ 5 w 38"/>
                  <a:gd name="T7" fmla="*/ 5 h 10"/>
                  <a:gd name="T8" fmla="*/ 5 w 38"/>
                  <a:gd name="T9" fmla="*/ 5 h 10"/>
                  <a:gd name="T10" fmla="*/ 5 w 38"/>
                  <a:gd name="T11" fmla="*/ 8 h 10"/>
                  <a:gd name="T12" fmla="*/ 34 w 38"/>
                  <a:gd name="T13" fmla="*/ 14 h 10"/>
                  <a:gd name="T14" fmla="*/ 63 w 38"/>
                  <a:gd name="T15" fmla="*/ 26 h 10"/>
                  <a:gd name="T16" fmla="*/ 141 w 38"/>
                  <a:gd name="T17" fmla="*/ 35 h 10"/>
                  <a:gd name="T18" fmla="*/ 157 w 38"/>
                  <a:gd name="T19" fmla="*/ 35 h 10"/>
                  <a:gd name="T20" fmla="*/ 124 w 38"/>
                  <a:gd name="T21" fmla="*/ 32 h 10"/>
                  <a:gd name="T22" fmla="*/ 90 w 38"/>
                  <a:gd name="T23" fmla="*/ 26 h 10"/>
                  <a:gd name="T24" fmla="*/ 56 w 38"/>
                  <a:gd name="T25" fmla="*/ 14 h 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8" h="10">
                    <a:moveTo>
                      <a:pt x="14" y="4"/>
                    </a:moveTo>
                    <a:cubicBezTo>
                      <a:pt x="13" y="3"/>
                      <a:pt x="12" y="3"/>
                      <a:pt x="12" y="3"/>
                    </a:cubicBezTo>
                    <a:cubicBezTo>
                      <a:pt x="8" y="2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ubicBezTo>
                      <a:pt x="1" y="3"/>
                      <a:pt x="6" y="4"/>
                      <a:pt x="8" y="4"/>
                    </a:cubicBezTo>
                    <a:cubicBezTo>
                      <a:pt x="10" y="5"/>
                      <a:pt x="13" y="6"/>
                      <a:pt x="15" y="7"/>
                    </a:cubicBezTo>
                    <a:cubicBezTo>
                      <a:pt x="21" y="8"/>
                      <a:pt x="26" y="10"/>
                      <a:pt x="34" y="10"/>
                    </a:cubicBezTo>
                    <a:cubicBezTo>
                      <a:pt x="35" y="10"/>
                      <a:pt x="36" y="10"/>
                      <a:pt x="38" y="10"/>
                    </a:cubicBezTo>
                    <a:cubicBezTo>
                      <a:pt x="35" y="10"/>
                      <a:pt x="32" y="9"/>
                      <a:pt x="30" y="9"/>
                    </a:cubicBezTo>
                    <a:cubicBezTo>
                      <a:pt x="27" y="8"/>
                      <a:pt x="25" y="8"/>
                      <a:pt x="22" y="7"/>
                    </a:cubicBezTo>
                    <a:cubicBezTo>
                      <a:pt x="20" y="6"/>
                      <a:pt x="15" y="6"/>
                      <a:pt x="14" y="4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8" name="Freeform 1201">
                <a:extLst>
                  <a:ext uri="{FF2B5EF4-FFF2-40B4-BE49-F238E27FC236}">
                    <a16:creationId xmlns:a16="http://schemas.microsoft.com/office/drawing/2014/main" id="{3282D73C-5D67-25C6-609A-166712442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3" y="3147"/>
                <a:ext cx="46" cy="11"/>
              </a:xfrm>
              <a:custGeom>
                <a:avLst/>
                <a:gdLst>
                  <a:gd name="T0" fmla="*/ 5 w 29"/>
                  <a:gd name="T1" fmla="*/ 22 h 7"/>
                  <a:gd name="T2" fmla="*/ 40 w 29"/>
                  <a:gd name="T3" fmla="*/ 22 h 7"/>
                  <a:gd name="T4" fmla="*/ 111 w 29"/>
                  <a:gd name="T5" fmla="*/ 20 h 7"/>
                  <a:gd name="T6" fmla="*/ 116 w 29"/>
                  <a:gd name="T7" fmla="*/ 20 h 7"/>
                  <a:gd name="T8" fmla="*/ 89 w 29"/>
                  <a:gd name="T9" fmla="*/ 13 h 7"/>
                  <a:gd name="T10" fmla="*/ 52 w 29"/>
                  <a:gd name="T11" fmla="*/ 8 h 7"/>
                  <a:gd name="T12" fmla="*/ 25 w 29"/>
                  <a:gd name="T13" fmla="*/ 14 h 7"/>
                  <a:gd name="T14" fmla="*/ 8 w 29"/>
                  <a:gd name="T15" fmla="*/ 0 h 7"/>
                  <a:gd name="T16" fmla="*/ 0 w 29"/>
                  <a:gd name="T17" fmla="*/ 13 h 7"/>
                  <a:gd name="T18" fmla="*/ 5 w 29"/>
                  <a:gd name="T19" fmla="*/ 22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" h="7">
                    <a:moveTo>
                      <a:pt x="1" y="6"/>
                    </a:moveTo>
                    <a:cubicBezTo>
                      <a:pt x="3" y="7"/>
                      <a:pt x="9" y="7"/>
                      <a:pt x="10" y="6"/>
                    </a:cubicBezTo>
                    <a:cubicBezTo>
                      <a:pt x="13" y="4"/>
                      <a:pt x="19" y="3"/>
                      <a:pt x="28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7" y="4"/>
                      <a:pt x="24" y="4"/>
                      <a:pt x="22" y="3"/>
                    </a:cubicBezTo>
                    <a:cubicBezTo>
                      <a:pt x="19" y="2"/>
                      <a:pt x="16" y="2"/>
                      <a:pt x="13" y="2"/>
                    </a:cubicBezTo>
                    <a:cubicBezTo>
                      <a:pt x="11" y="3"/>
                      <a:pt x="8" y="4"/>
                      <a:pt x="6" y="4"/>
                    </a:cubicBezTo>
                    <a:cubicBezTo>
                      <a:pt x="4" y="3"/>
                      <a:pt x="3" y="2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ubicBezTo>
                      <a:pt x="0" y="5"/>
                      <a:pt x="1" y="5"/>
                      <a:pt x="1" y="6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89" name="Freeform 1202">
                <a:extLst>
                  <a:ext uri="{FF2B5EF4-FFF2-40B4-BE49-F238E27FC236}">
                    <a16:creationId xmlns:a16="http://schemas.microsoft.com/office/drawing/2014/main" id="{5F296F4B-55EB-34FB-DA30-061E23B8B8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5" y="3160"/>
                <a:ext cx="36" cy="16"/>
              </a:xfrm>
              <a:custGeom>
                <a:avLst/>
                <a:gdLst>
                  <a:gd name="T0" fmla="*/ 14 w 23"/>
                  <a:gd name="T1" fmla="*/ 42 h 10"/>
                  <a:gd name="T2" fmla="*/ 13 w 23"/>
                  <a:gd name="T3" fmla="*/ 35 h 10"/>
                  <a:gd name="T4" fmla="*/ 13 w 23"/>
                  <a:gd name="T5" fmla="*/ 26 h 10"/>
                  <a:gd name="T6" fmla="*/ 42 w 23"/>
                  <a:gd name="T7" fmla="*/ 16 h 10"/>
                  <a:gd name="T8" fmla="*/ 49 w 23"/>
                  <a:gd name="T9" fmla="*/ 21 h 10"/>
                  <a:gd name="T10" fmla="*/ 53 w 23"/>
                  <a:gd name="T11" fmla="*/ 21 h 10"/>
                  <a:gd name="T12" fmla="*/ 83 w 23"/>
                  <a:gd name="T13" fmla="*/ 21 h 10"/>
                  <a:gd name="T14" fmla="*/ 88 w 23"/>
                  <a:gd name="T15" fmla="*/ 13 h 10"/>
                  <a:gd name="T16" fmla="*/ 88 w 23"/>
                  <a:gd name="T17" fmla="*/ 13 h 10"/>
                  <a:gd name="T18" fmla="*/ 83 w 23"/>
                  <a:gd name="T19" fmla="*/ 5 h 10"/>
                  <a:gd name="T20" fmla="*/ 81 w 23"/>
                  <a:gd name="T21" fmla="*/ 0 h 10"/>
                  <a:gd name="T22" fmla="*/ 77 w 23"/>
                  <a:gd name="T23" fmla="*/ 8 h 10"/>
                  <a:gd name="T24" fmla="*/ 49 w 23"/>
                  <a:gd name="T25" fmla="*/ 16 h 10"/>
                  <a:gd name="T26" fmla="*/ 20 w 23"/>
                  <a:gd name="T27" fmla="*/ 13 h 10"/>
                  <a:gd name="T28" fmla="*/ 5 w 23"/>
                  <a:gd name="T29" fmla="*/ 26 h 10"/>
                  <a:gd name="T30" fmla="*/ 14 w 23"/>
                  <a:gd name="T31" fmla="*/ 42 h 1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3" h="10">
                    <a:moveTo>
                      <a:pt x="4" y="10"/>
                    </a:moveTo>
                    <a:cubicBezTo>
                      <a:pt x="4" y="9"/>
                      <a:pt x="3" y="9"/>
                      <a:pt x="3" y="9"/>
                    </a:cubicBezTo>
                    <a:cubicBezTo>
                      <a:pt x="3" y="8"/>
                      <a:pt x="3" y="7"/>
                      <a:pt x="3" y="6"/>
                    </a:cubicBezTo>
                    <a:cubicBezTo>
                      <a:pt x="4" y="3"/>
                      <a:pt x="8" y="4"/>
                      <a:pt x="11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6" y="5"/>
                      <a:pt x="20" y="6"/>
                      <a:pt x="22" y="5"/>
                    </a:cubicBezTo>
                    <a:cubicBezTo>
                      <a:pt x="22" y="5"/>
                      <a:pt x="23" y="4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2"/>
                      <a:pt x="22" y="1"/>
                      <a:pt x="22" y="1"/>
                    </a:cubicBezTo>
                    <a:cubicBezTo>
                      <a:pt x="22" y="1"/>
                      <a:pt x="21" y="0"/>
                      <a:pt x="21" y="0"/>
                    </a:cubicBezTo>
                    <a:cubicBezTo>
                      <a:pt x="21" y="1"/>
                      <a:pt x="20" y="2"/>
                      <a:pt x="20" y="2"/>
                    </a:cubicBezTo>
                    <a:cubicBezTo>
                      <a:pt x="18" y="4"/>
                      <a:pt x="15" y="4"/>
                      <a:pt x="13" y="4"/>
                    </a:cubicBezTo>
                    <a:cubicBezTo>
                      <a:pt x="10" y="4"/>
                      <a:pt x="8" y="2"/>
                      <a:pt x="5" y="3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0" y="8"/>
                      <a:pt x="2" y="9"/>
                      <a:pt x="4" y="1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0" name="Freeform 1203">
                <a:extLst>
                  <a:ext uri="{FF2B5EF4-FFF2-40B4-BE49-F238E27FC236}">
                    <a16:creationId xmlns:a16="http://schemas.microsoft.com/office/drawing/2014/main" id="{A866E1A5-631A-4F92-FA1D-85598A3B8B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11" y="3141"/>
                <a:ext cx="70" cy="17"/>
              </a:xfrm>
              <a:custGeom>
                <a:avLst/>
                <a:gdLst>
                  <a:gd name="T0" fmla="*/ 0 w 44"/>
                  <a:gd name="T1" fmla="*/ 12 h 11"/>
                  <a:gd name="T2" fmla="*/ 0 w 44"/>
                  <a:gd name="T3" fmla="*/ 19 h 11"/>
                  <a:gd name="T4" fmla="*/ 21 w 44"/>
                  <a:gd name="T5" fmla="*/ 19 h 11"/>
                  <a:gd name="T6" fmla="*/ 46 w 44"/>
                  <a:gd name="T7" fmla="*/ 14 h 11"/>
                  <a:gd name="T8" fmla="*/ 68 w 44"/>
                  <a:gd name="T9" fmla="*/ 14 h 11"/>
                  <a:gd name="T10" fmla="*/ 103 w 44"/>
                  <a:gd name="T11" fmla="*/ 19 h 11"/>
                  <a:gd name="T12" fmla="*/ 46 w 44"/>
                  <a:gd name="T13" fmla="*/ 12 h 11"/>
                  <a:gd name="T14" fmla="*/ 5 w 44"/>
                  <a:gd name="T15" fmla="*/ 8 h 11"/>
                  <a:gd name="T16" fmla="*/ 0 w 44"/>
                  <a:gd name="T17" fmla="*/ 0 h 11"/>
                  <a:gd name="T18" fmla="*/ 0 w 44"/>
                  <a:gd name="T19" fmla="*/ 12 h 11"/>
                  <a:gd name="T20" fmla="*/ 162 w 44"/>
                  <a:gd name="T21" fmla="*/ 36 h 11"/>
                  <a:gd name="T22" fmla="*/ 162 w 44"/>
                  <a:gd name="T23" fmla="*/ 36 h 11"/>
                  <a:gd name="T24" fmla="*/ 170 w 44"/>
                  <a:gd name="T25" fmla="*/ 36 h 11"/>
                  <a:gd name="T26" fmla="*/ 177 w 44"/>
                  <a:gd name="T27" fmla="*/ 29 h 11"/>
                  <a:gd name="T28" fmla="*/ 170 w 44"/>
                  <a:gd name="T29" fmla="*/ 14 h 11"/>
                  <a:gd name="T30" fmla="*/ 162 w 44"/>
                  <a:gd name="T31" fmla="*/ 12 h 11"/>
                  <a:gd name="T32" fmla="*/ 158 w 44"/>
                  <a:gd name="T33" fmla="*/ 14 h 11"/>
                  <a:gd name="T34" fmla="*/ 158 w 44"/>
                  <a:gd name="T35" fmla="*/ 19 h 11"/>
                  <a:gd name="T36" fmla="*/ 124 w 44"/>
                  <a:gd name="T37" fmla="*/ 22 h 11"/>
                  <a:gd name="T38" fmla="*/ 151 w 44"/>
                  <a:gd name="T39" fmla="*/ 34 h 11"/>
                  <a:gd name="T40" fmla="*/ 162 w 44"/>
                  <a:gd name="T41" fmla="*/ 36 h 1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44" h="11">
                    <a:moveTo>
                      <a:pt x="0" y="3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1" y="6"/>
                      <a:pt x="3" y="5"/>
                      <a:pt x="5" y="5"/>
                    </a:cubicBezTo>
                    <a:cubicBezTo>
                      <a:pt x="7" y="4"/>
                      <a:pt x="9" y="4"/>
                      <a:pt x="11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20" y="5"/>
                      <a:pt x="24" y="5"/>
                      <a:pt x="26" y="5"/>
                    </a:cubicBezTo>
                    <a:cubicBezTo>
                      <a:pt x="21" y="4"/>
                      <a:pt x="16" y="4"/>
                      <a:pt x="11" y="3"/>
                    </a:cubicBezTo>
                    <a:cubicBezTo>
                      <a:pt x="8" y="2"/>
                      <a:pt x="4" y="3"/>
                      <a:pt x="1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  <a:moveTo>
                      <a:pt x="40" y="10"/>
                    </a:moveTo>
                    <a:cubicBezTo>
                      <a:pt x="40" y="10"/>
                      <a:pt x="40" y="10"/>
                      <a:pt x="40" y="10"/>
                    </a:cubicBezTo>
                    <a:cubicBezTo>
                      <a:pt x="42" y="11"/>
                      <a:pt x="42" y="11"/>
                      <a:pt x="42" y="10"/>
                    </a:cubicBezTo>
                    <a:cubicBezTo>
                      <a:pt x="43" y="10"/>
                      <a:pt x="44" y="9"/>
                      <a:pt x="44" y="8"/>
                    </a:cubicBezTo>
                    <a:cubicBezTo>
                      <a:pt x="44" y="6"/>
                      <a:pt x="43" y="5"/>
                      <a:pt x="42" y="4"/>
                    </a:cubicBezTo>
                    <a:cubicBezTo>
                      <a:pt x="41" y="4"/>
                      <a:pt x="41" y="3"/>
                      <a:pt x="40" y="3"/>
                    </a:cubicBezTo>
                    <a:cubicBezTo>
                      <a:pt x="40" y="4"/>
                      <a:pt x="40" y="4"/>
                      <a:pt x="39" y="4"/>
                    </a:cubicBezTo>
                    <a:cubicBezTo>
                      <a:pt x="39" y="4"/>
                      <a:pt x="39" y="4"/>
                      <a:pt x="39" y="5"/>
                    </a:cubicBezTo>
                    <a:cubicBezTo>
                      <a:pt x="40" y="10"/>
                      <a:pt x="34" y="6"/>
                      <a:pt x="31" y="6"/>
                    </a:cubicBezTo>
                    <a:cubicBezTo>
                      <a:pt x="33" y="7"/>
                      <a:pt x="36" y="8"/>
                      <a:pt x="38" y="9"/>
                    </a:cubicBezTo>
                    <a:lnTo>
                      <a:pt x="40" y="10"/>
                    </a:ln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1" name="Freeform 1204">
                <a:extLst>
                  <a:ext uri="{FF2B5EF4-FFF2-40B4-BE49-F238E27FC236}">
                    <a16:creationId xmlns:a16="http://schemas.microsoft.com/office/drawing/2014/main" id="{5D869858-C51B-3D2F-AC66-ACDAA35AD8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0" y="3163"/>
                <a:ext cx="7" cy="8"/>
              </a:xfrm>
              <a:custGeom>
                <a:avLst/>
                <a:gdLst>
                  <a:gd name="T0" fmla="*/ 0 w 4"/>
                  <a:gd name="T1" fmla="*/ 21 h 5"/>
                  <a:gd name="T2" fmla="*/ 0 w 4"/>
                  <a:gd name="T3" fmla="*/ 0 h 5"/>
                  <a:gd name="T4" fmla="*/ 0 w 4"/>
                  <a:gd name="T5" fmla="*/ 21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2" y="4"/>
                      <a:pt x="3" y="1"/>
                      <a:pt x="0" y="0"/>
                    </a:cubicBezTo>
                    <a:cubicBezTo>
                      <a:pt x="3" y="0"/>
                      <a:pt x="4" y="4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2" name="Freeform 1205">
                <a:extLst>
                  <a:ext uri="{FF2B5EF4-FFF2-40B4-BE49-F238E27FC236}">
                    <a16:creationId xmlns:a16="http://schemas.microsoft.com/office/drawing/2014/main" id="{69B11628-5F77-6A79-D4DF-45A308E22F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206"/>
                <a:ext cx="24" cy="17"/>
              </a:xfrm>
              <a:custGeom>
                <a:avLst/>
                <a:gdLst>
                  <a:gd name="T0" fmla="*/ 29 w 15"/>
                  <a:gd name="T1" fmla="*/ 36 h 11"/>
                  <a:gd name="T2" fmla="*/ 5 w 15"/>
                  <a:gd name="T3" fmla="*/ 22 h 11"/>
                  <a:gd name="T4" fmla="*/ 0 w 15"/>
                  <a:gd name="T5" fmla="*/ 12 h 11"/>
                  <a:gd name="T6" fmla="*/ 35 w 15"/>
                  <a:gd name="T7" fmla="*/ 0 h 11"/>
                  <a:gd name="T8" fmla="*/ 56 w 15"/>
                  <a:gd name="T9" fmla="*/ 12 h 11"/>
                  <a:gd name="T10" fmla="*/ 61 w 15"/>
                  <a:gd name="T11" fmla="*/ 19 h 11"/>
                  <a:gd name="T12" fmla="*/ 61 w 15"/>
                  <a:gd name="T13" fmla="*/ 26 h 11"/>
                  <a:gd name="T14" fmla="*/ 29 w 15"/>
                  <a:gd name="T15" fmla="*/ 36 h 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" h="11">
                    <a:moveTo>
                      <a:pt x="7" y="10"/>
                    </a:moveTo>
                    <a:cubicBezTo>
                      <a:pt x="5" y="10"/>
                      <a:pt x="2" y="8"/>
                      <a:pt x="1" y="6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1" y="1"/>
                      <a:pt x="3" y="0"/>
                      <a:pt x="9" y="0"/>
                    </a:cubicBezTo>
                    <a:cubicBezTo>
                      <a:pt x="11" y="0"/>
                      <a:pt x="13" y="1"/>
                      <a:pt x="14" y="3"/>
                    </a:cubicBezTo>
                    <a:cubicBezTo>
                      <a:pt x="15" y="3"/>
                      <a:pt x="15" y="4"/>
                      <a:pt x="15" y="5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3" y="10"/>
                      <a:pt x="10" y="11"/>
                      <a:pt x="7" y="1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3" name="Freeform 1206">
                <a:extLst>
                  <a:ext uri="{FF2B5EF4-FFF2-40B4-BE49-F238E27FC236}">
                    <a16:creationId xmlns:a16="http://schemas.microsoft.com/office/drawing/2014/main" id="{C40CADD0-2D3D-738C-CB47-2EA1AA5EB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188"/>
                <a:ext cx="100" cy="41"/>
              </a:xfrm>
              <a:custGeom>
                <a:avLst/>
                <a:gdLst>
                  <a:gd name="T0" fmla="*/ 121 w 63"/>
                  <a:gd name="T1" fmla="*/ 14 h 26"/>
                  <a:gd name="T2" fmla="*/ 244 w 63"/>
                  <a:gd name="T3" fmla="*/ 79 h 26"/>
                  <a:gd name="T4" fmla="*/ 252 w 63"/>
                  <a:gd name="T5" fmla="*/ 90 h 26"/>
                  <a:gd name="T6" fmla="*/ 211 w 63"/>
                  <a:gd name="T7" fmla="*/ 95 h 26"/>
                  <a:gd name="T8" fmla="*/ 176 w 63"/>
                  <a:gd name="T9" fmla="*/ 68 h 26"/>
                  <a:gd name="T10" fmla="*/ 141 w 63"/>
                  <a:gd name="T11" fmla="*/ 35 h 26"/>
                  <a:gd name="T12" fmla="*/ 43 w 63"/>
                  <a:gd name="T13" fmla="*/ 35 h 26"/>
                  <a:gd name="T14" fmla="*/ 0 w 63"/>
                  <a:gd name="T15" fmla="*/ 43 h 26"/>
                  <a:gd name="T16" fmla="*/ 0 w 63"/>
                  <a:gd name="T17" fmla="*/ 39 h 26"/>
                  <a:gd name="T18" fmla="*/ 21 w 63"/>
                  <a:gd name="T19" fmla="*/ 14 h 26"/>
                  <a:gd name="T20" fmla="*/ 121 w 63"/>
                  <a:gd name="T21" fmla="*/ 14 h 2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3" h="26">
                    <a:moveTo>
                      <a:pt x="30" y="4"/>
                    </a:moveTo>
                    <a:cubicBezTo>
                      <a:pt x="40" y="7"/>
                      <a:pt x="55" y="16"/>
                      <a:pt x="61" y="20"/>
                    </a:cubicBezTo>
                    <a:cubicBezTo>
                      <a:pt x="62" y="20"/>
                      <a:pt x="63" y="22"/>
                      <a:pt x="63" y="23"/>
                    </a:cubicBezTo>
                    <a:cubicBezTo>
                      <a:pt x="62" y="25"/>
                      <a:pt x="57" y="26"/>
                      <a:pt x="53" y="24"/>
                    </a:cubicBezTo>
                    <a:cubicBezTo>
                      <a:pt x="48" y="23"/>
                      <a:pt x="46" y="20"/>
                      <a:pt x="44" y="17"/>
                    </a:cubicBezTo>
                    <a:cubicBezTo>
                      <a:pt x="42" y="14"/>
                      <a:pt x="39" y="12"/>
                      <a:pt x="35" y="9"/>
                    </a:cubicBezTo>
                    <a:cubicBezTo>
                      <a:pt x="28" y="5"/>
                      <a:pt x="19" y="5"/>
                      <a:pt x="11" y="9"/>
                    </a:cubicBezTo>
                    <a:cubicBezTo>
                      <a:pt x="4" y="13"/>
                      <a:pt x="2" y="13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9"/>
                      <a:pt x="1" y="7"/>
                      <a:pt x="5" y="4"/>
                    </a:cubicBezTo>
                    <a:cubicBezTo>
                      <a:pt x="11" y="0"/>
                      <a:pt x="19" y="0"/>
                      <a:pt x="30" y="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4" name="Freeform 1207">
                <a:extLst>
                  <a:ext uri="{FF2B5EF4-FFF2-40B4-BE49-F238E27FC236}">
                    <a16:creationId xmlns:a16="http://schemas.microsoft.com/office/drawing/2014/main" id="{02142AF0-46F1-C1E6-BD97-59A3D4F29E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3162"/>
                <a:ext cx="74" cy="25"/>
              </a:xfrm>
              <a:custGeom>
                <a:avLst/>
                <a:gdLst>
                  <a:gd name="T0" fmla="*/ 151 w 47"/>
                  <a:gd name="T1" fmla="*/ 14 h 16"/>
                  <a:gd name="T2" fmla="*/ 55 w 47"/>
                  <a:gd name="T3" fmla="*/ 48 h 16"/>
                  <a:gd name="T4" fmla="*/ 5 w 47"/>
                  <a:gd name="T5" fmla="*/ 56 h 16"/>
                  <a:gd name="T6" fmla="*/ 0 w 47"/>
                  <a:gd name="T7" fmla="*/ 39 h 16"/>
                  <a:gd name="T8" fmla="*/ 35 w 47"/>
                  <a:gd name="T9" fmla="*/ 14 h 16"/>
                  <a:gd name="T10" fmla="*/ 113 w 47"/>
                  <a:gd name="T11" fmla="*/ 13 h 16"/>
                  <a:gd name="T12" fmla="*/ 184 w 47"/>
                  <a:gd name="T13" fmla="*/ 5 h 16"/>
                  <a:gd name="T14" fmla="*/ 151 w 47"/>
                  <a:gd name="T15" fmla="*/ 14 h 1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7" h="16">
                    <a:moveTo>
                      <a:pt x="39" y="4"/>
                    </a:moveTo>
                    <a:cubicBezTo>
                      <a:pt x="31" y="5"/>
                      <a:pt x="26" y="7"/>
                      <a:pt x="14" y="13"/>
                    </a:cubicBezTo>
                    <a:cubicBezTo>
                      <a:pt x="6" y="16"/>
                      <a:pt x="3" y="16"/>
                      <a:pt x="1" y="15"/>
                    </a:cubicBezTo>
                    <a:cubicBezTo>
                      <a:pt x="0" y="14"/>
                      <a:pt x="0" y="13"/>
                      <a:pt x="0" y="10"/>
                    </a:cubicBezTo>
                    <a:cubicBezTo>
                      <a:pt x="1" y="7"/>
                      <a:pt x="5" y="3"/>
                      <a:pt x="9" y="4"/>
                    </a:cubicBezTo>
                    <a:cubicBezTo>
                      <a:pt x="14" y="5"/>
                      <a:pt x="20" y="5"/>
                      <a:pt x="29" y="3"/>
                    </a:cubicBezTo>
                    <a:cubicBezTo>
                      <a:pt x="44" y="0"/>
                      <a:pt x="47" y="1"/>
                      <a:pt x="47" y="1"/>
                    </a:cubicBezTo>
                    <a:cubicBezTo>
                      <a:pt x="46" y="2"/>
                      <a:pt x="45" y="2"/>
                      <a:pt x="39" y="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5" name="Freeform 1208">
                <a:extLst>
                  <a:ext uri="{FF2B5EF4-FFF2-40B4-BE49-F238E27FC236}">
                    <a16:creationId xmlns:a16="http://schemas.microsoft.com/office/drawing/2014/main" id="{526B861A-1DE9-C1B7-8A79-915811464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4" y="3171"/>
                <a:ext cx="188" cy="38"/>
              </a:xfrm>
              <a:custGeom>
                <a:avLst/>
                <a:gdLst>
                  <a:gd name="T0" fmla="*/ 122 w 119"/>
                  <a:gd name="T1" fmla="*/ 27 h 24"/>
                  <a:gd name="T2" fmla="*/ 81 w 119"/>
                  <a:gd name="T3" fmla="*/ 52 h 24"/>
                  <a:gd name="T4" fmla="*/ 8 w 119"/>
                  <a:gd name="T5" fmla="*/ 81 h 24"/>
                  <a:gd name="T6" fmla="*/ 0 w 119"/>
                  <a:gd name="T7" fmla="*/ 76 h 24"/>
                  <a:gd name="T8" fmla="*/ 27 w 119"/>
                  <a:gd name="T9" fmla="*/ 63 h 24"/>
                  <a:gd name="T10" fmla="*/ 43 w 119"/>
                  <a:gd name="T11" fmla="*/ 60 h 24"/>
                  <a:gd name="T12" fmla="*/ 95 w 119"/>
                  <a:gd name="T13" fmla="*/ 35 h 24"/>
                  <a:gd name="T14" fmla="*/ 142 w 119"/>
                  <a:gd name="T15" fmla="*/ 16 h 24"/>
                  <a:gd name="T16" fmla="*/ 259 w 119"/>
                  <a:gd name="T17" fmla="*/ 16 h 24"/>
                  <a:gd name="T18" fmla="*/ 300 w 119"/>
                  <a:gd name="T19" fmla="*/ 27 h 24"/>
                  <a:gd name="T20" fmla="*/ 387 w 119"/>
                  <a:gd name="T21" fmla="*/ 52 h 24"/>
                  <a:gd name="T22" fmla="*/ 469 w 119"/>
                  <a:gd name="T23" fmla="*/ 73 h 24"/>
                  <a:gd name="T24" fmla="*/ 469 w 119"/>
                  <a:gd name="T25" fmla="*/ 76 h 24"/>
                  <a:gd name="T26" fmla="*/ 464 w 119"/>
                  <a:gd name="T27" fmla="*/ 87 h 24"/>
                  <a:gd name="T28" fmla="*/ 417 w 119"/>
                  <a:gd name="T29" fmla="*/ 90 h 24"/>
                  <a:gd name="T30" fmla="*/ 362 w 119"/>
                  <a:gd name="T31" fmla="*/ 63 h 24"/>
                  <a:gd name="T32" fmla="*/ 259 w 119"/>
                  <a:gd name="T33" fmla="*/ 21 h 24"/>
                  <a:gd name="T34" fmla="*/ 122 w 119"/>
                  <a:gd name="T35" fmla="*/ 27 h 2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19" h="24">
                    <a:moveTo>
                      <a:pt x="31" y="7"/>
                    </a:moveTo>
                    <a:cubicBezTo>
                      <a:pt x="27" y="9"/>
                      <a:pt x="24" y="11"/>
                      <a:pt x="20" y="13"/>
                    </a:cubicBezTo>
                    <a:cubicBezTo>
                      <a:pt x="12" y="18"/>
                      <a:pt x="5" y="23"/>
                      <a:pt x="2" y="20"/>
                    </a:cubicBezTo>
                    <a:cubicBezTo>
                      <a:pt x="1" y="19"/>
                      <a:pt x="0" y="19"/>
                      <a:pt x="0" y="19"/>
                    </a:cubicBezTo>
                    <a:cubicBezTo>
                      <a:pt x="1" y="18"/>
                      <a:pt x="5" y="17"/>
                      <a:pt x="7" y="16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4" y="14"/>
                      <a:pt x="19" y="11"/>
                      <a:pt x="24" y="9"/>
                    </a:cubicBezTo>
                    <a:cubicBezTo>
                      <a:pt x="28" y="7"/>
                      <a:pt x="33" y="5"/>
                      <a:pt x="36" y="4"/>
                    </a:cubicBezTo>
                    <a:cubicBezTo>
                      <a:pt x="43" y="1"/>
                      <a:pt x="55" y="0"/>
                      <a:pt x="66" y="4"/>
                    </a:cubicBezTo>
                    <a:cubicBezTo>
                      <a:pt x="69" y="5"/>
                      <a:pt x="73" y="6"/>
                      <a:pt x="76" y="7"/>
                    </a:cubicBezTo>
                    <a:cubicBezTo>
                      <a:pt x="83" y="10"/>
                      <a:pt x="90" y="12"/>
                      <a:pt x="98" y="13"/>
                    </a:cubicBezTo>
                    <a:cubicBezTo>
                      <a:pt x="107" y="13"/>
                      <a:pt x="118" y="13"/>
                      <a:pt x="119" y="18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9" y="20"/>
                      <a:pt x="119" y="21"/>
                      <a:pt x="118" y="22"/>
                    </a:cubicBezTo>
                    <a:cubicBezTo>
                      <a:pt x="116" y="24"/>
                      <a:pt x="111" y="24"/>
                      <a:pt x="106" y="23"/>
                    </a:cubicBezTo>
                    <a:cubicBezTo>
                      <a:pt x="102" y="22"/>
                      <a:pt x="97" y="19"/>
                      <a:pt x="92" y="16"/>
                    </a:cubicBezTo>
                    <a:cubicBezTo>
                      <a:pt x="84" y="12"/>
                      <a:pt x="76" y="8"/>
                      <a:pt x="66" y="5"/>
                    </a:cubicBezTo>
                    <a:cubicBezTo>
                      <a:pt x="51" y="1"/>
                      <a:pt x="43" y="0"/>
                      <a:pt x="31" y="7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6" name="Freeform 1209">
                <a:extLst>
                  <a:ext uri="{FF2B5EF4-FFF2-40B4-BE49-F238E27FC236}">
                    <a16:creationId xmlns:a16="http://schemas.microsoft.com/office/drawing/2014/main" id="{0855F4A1-5D29-D193-1337-887B538A0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6" y="3195"/>
                <a:ext cx="79" cy="38"/>
              </a:xfrm>
              <a:custGeom>
                <a:avLst/>
                <a:gdLst>
                  <a:gd name="T0" fmla="*/ 193 w 50"/>
                  <a:gd name="T1" fmla="*/ 63 h 24"/>
                  <a:gd name="T2" fmla="*/ 190 w 50"/>
                  <a:gd name="T3" fmla="*/ 81 h 24"/>
                  <a:gd name="T4" fmla="*/ 145 w 50"/>
                  <a:gd name="T5" fmla="*/ 90 h 24"/>
                  <a:gd name="T6" fmla="*/ 103 w 50"/>
                  <a:gd name="T7" fmla="*/ 68 h 24"/>
                  <a:gd name="T8" fmla="*/ 90 w 50"/>
                  <a:gd name="T9" fmla="*/ 55 h 24"/>
                  <a:gd name="T10" fmla="*/ 14 w 50"/>
                  <a:gd name="T11" fmla="*/ 13 h 24"/>
                  <a:gd name="T12" fmla="*/ 8 w 50"/>
                  <a:gd name="T13" fmla="*/ 8 h 24"/>
                  <a:gd name="T14" fmla="*/ 0 w 50"/>
                  <a:gd name="T15" fmla="*/ 0 h 24"/>
                  <a:gd name="T16" fmla="*/ 27 w 50"/>
                  <a:gd name="T17" fmla="*/ 8 h 24"/>
                  <a:gd name="T18" fmla="*/ 43 w 50"/>
                  <a:gd name="T19" fmla="*/ 16 h 24"/>
                  <a:gd name="T20" fmla="*/ 142 w 50"/>
                  <a:gd name="T21" fmla="*/ 52 h 24"/>
                  <a:gd name="T22" fmla="*/ 142 w 50"/>
                  <a:gd name="T23" fmla="*/ 52 h 24"/>
                  <a:gd name="T24" fmla="*/ 193 w 50"/>
                  <a:gd name="T25" fmla="*/ 63 h 2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0" h="24">
                    <a:moveTo>
                      <a:pt x="49" y="16"/>
                    </a:moveTo>
                    <a:cubicBezTo>
                      <a:pt x="50" y="17"/>
                      <a:pt x="49" y="18"/>
                      <a:pt x="48" y="20"/>
                    </a:cubicBezTo>
                    <a:cubicBezTo>
                      <a:pt x="46" y="22"/>
                      <a:pt x="40" y="24"/>
                      <a:pt x="37" y="23"/>
                    </a:cubicBezTo>
                    <a:cubicBezTo>
                      <a:pt x="33" y="23"/>
                      <a:pt x="30" y="20"/>
                      <a:pt x="26" y="17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18" y="10"/>
                      <a:pt x="10" y="6"/>
                      <a:pt x="4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1" y="0"/>
                      <a:pt x="3" y="0"/>
                      <a:pt x="7" y="2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9" y="9"/>
                      <a:pt x="28" y="15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42" y="12"/>
                      <a:pt x="48" y="12"/>
                      <a:pt x="49" y="16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7" name="Freeform 1210">
                <a:extLst>
                  <a:ext uri="{FF2B5EF4-FFF2-40B4-BE49-F238E27FC236}">
                    <a16:creationId xmlns:a16="http://schemas.microsoft.com/office/drawing/2014/main" id="{B712F2B4-17BB-47EA-8099-1E7E353D8A3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17" y="3180"/>
                <a:ext cx="65" cy="35"/>
              </a:xfrm>
              <a:custGeom>
                <a:avLst/>
                <a:gdLst>
                  <a:gd name="T0" fmla="*/ 163 w 41"/>
                  <a:gd name="T1" fmla="*/ 8 h 22"/>
                  <a:gd name="T2" fmla="*/ 163 w 41"/>
                  <a:gd name="T3" fmla="*/ 8 h 22"/>
                  <a:gd name="T4" fmla="*/ 163 w 41"/>
                  <a:gd name="T5" fmla="*/ 8 h 22"/>
                  <a:gd name="T6" fmla="*/ 163 w 41"/>
                  <a:gd name="T7" fmla="*/ 8 h 22"/>
                  <a:gd name="T8" fmla="*/ 136 w 41"/>
                  <a:gd name="T9" fmla="*/ 8 h 22"/>
                  <a:gd name="T10" fmla="*/ 35 w 41"/>
                  <a:gd name="T11" fmla="*/ 68 h 22"/>
                  <a:gd name="T12" fmla="*/ 16 w 41"/>
                  <a:gd name="T13" fmla="*/ 89 h 22"/>
                  <a:gd name="T14" fmla="*/ 0 w 41"/>
                  <a:gd name="T15" fmla="*/ 81 h 22"/>
                  <a:gd name="T16" fmla="*/ 0 w 41"/>
                  <a:gd name="T17" fmla="*/ 76 h 22"/>
                  <a:gd name="T18" fmla="*/ 21 w 41"/>
                  <a:gd name="T19" fmla="*/ 53 h 22"/>
                  <a:gd name="T20" fmla="*/ 27 w 41"/>
                  <a:gd name="T21" fmla="*/ 48 h 22"/>
                  <a:gd name="T22" fmla="*/ 120 w 41"/>
                  <a:gd name="T23" fmla="*/ 5 h 22"/>
                  <a:gd name="T24" fmla="*/ 163 w 41"/>
                  <a:gd name="T25" fmla="*/ 8 h 22"/>
                  <a:gd name="T26" fmla="*/ 159 w 41"/>
                  <a:gd name="T27" fmla="*/ 8 h 22"/>
                  <a:gd name="T28" fmla="*/ 136 w 41"/>
                  <a:gd name="T29" fmla="*/ 8 h 2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1" h="22">
                    <a:moveTo>
                      <a:pt x="41" y="2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lose/>
                    <a:moveTo>
                      <a:pt x="34" y="2"/>
                    </a:moveTo>
                    <a:cubicBezTo>
                      <a:pt x="26" y="3"/>
                      <a:pt x="17" y="6"/>
                      <a:pt x="9" y="17"/>
                    </a:cubicBezTo>
                    <a:cubicBezTo>
                      <a:pt x="7" y="20"/>
                      <a:pt x="5" y="21"/>
                      <a:pt x="4" y="22"/>
                    </a:cubicBezTo>
                    <a:cubicBezTo>
                      <a:pt x="3" y="22"/>
                      <a:pt x="2" y="21"/>
                      <a:pt x="0" y="20"/>
                    </a:cubicBezTo>
                    <a:cubicBezTo>
                      <a:pt x="0" y="20"/>
                      <a:pt x="0" y="19"/>
                      <a:pt x="0" y="19"/>
                    </a:cubicBezTo>
                    <a:cubicBezTo>
                      <a:pt x="0" y="17"/>
                      <a:pt x="2" y="15"/>
                      <a:pt x="5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1" y="8"/>
                      <a:pt x="22" y="1"/>
                      <a:pt x="30" y="1"/>
                    </a:cubicBezTo>
                    <a:cubicBezTo>
                      <a:pt x="37" y="0"/>
                      <a:pt x="41" y="1"/>
                      <a:pt x="41" y="2"/>
                    </a:cubicBezTo>
                    <a:cubicBezTo>
                      <a:pt x="41" y="2"/>
                      <a:pt x="41" y="2"/>
                      <a:pt x="40" y="2"/>
                    </a:cubicBezTo>
                    <a:cubicBezTo>
                      <a:pt x="39" y="2"/>
                      <a:pt x="37" y="2"/>
                      <a:pt x="34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8" name="Freeform 1211">
                <a:extLst>
                  <a:ext uri="{FF2B5EF4-FFF2-40B4-BE49-F238E27FC236}">
                    <a16:creationId xmlns:a16="http://schemas.microsoft.com/office/drawing/2014/main" id="{871597FF-D776-1CDA-89D8-C44C70436A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1" y="3138"/>
                <a:ext cx="70" cy="20"/>
              </a:xfrm>
              <a:custGeom>
                <a:avLst/>
                <a:gdLst>
                  <a:gd name="T0" fmla="*/ 170 w 44"/>
                  <a:gd name="T1" fmla="*/ 22 h 13"/>
                  <a:gd name="T2" fmla="*/ 177 w 44"/>
                  <a:gd name="T3" fmla="*/ 35 h 13"/>
                  <a:gd name="T4" fmla="*/ 170 w 44"/>
                  <a:gd name="T5" fmla="*/ 43 h 13"/>
                  <a:gd name="T6" fmla="*/ 162 w 44"/>
                  <a:gd name="T7" fmla="*/ 43 h 13"/>
                  <a:gd name="T8" fmla="*/ 162 w 44"/>
                  <a:gd name="T9" fmla="*/ 43 h 13"/>
                  <a:gd name="T10" fmla="*/ 151 w 44"/>
                  <a:gd name="T11" fmla="*/ 40 h 13"/>
                  <a:gd name="T12" fmla="*/ 116 w 44"/>
                  <a:gd name="T13" fmla="*/ 28 h 13"/>
                  <a:gd name="T14" fmla="*/ 68 w 44"/>
                  <a:gd name="T15" fmla="*/ 22 h 13"/>
                  <a:gd name="T16" fmla="*/ 46 w 44"/>
                  <a:gd name="T17" fmla="*/ 22 h 13"/>
                  <a:gd name="T18" fmla="*/ 21 w 44"/>
                  <a:gd name="T19" fmla="*/ 26 h 13"/>
                  <a:gd name="T20" fmla="*/ 0 w 44"/>
                  <a:gd name="T21" fmla="*/ 26 h 13"/>
                  <a:gd name="T22" fmla="*/ 0 w 44"/>
                  <a:gd name="T23" fmla="*/ 18 h 13"/>
                  <a:gd name="T24" fmla="*/ 5 w 44"/>
                  <a:gd name="T25" fmla="*/ 5 h 13"/>
                  <a:gd name="T26" fmla="*/ 29 w 44"/>
                  <a:gd name="T27" fmla="*/ 8 h 13"/>
                  <a:gd name="T28" fmla="*/ 35 w 44"/>
                  <a:gd name="T29" fmla="*/ 12 h 13"/>
                  <a:gd name="T30" fmla="*/ 89 w 44"/>
                  <a:gd name="T31" fmla="*/ 18 h 13"/>
                  <a:gd name="T32" fmla="*/ 89 w 44"/>
                  <a:gd name="T33" fmla="*/ 18 h 13"/>
                  <a:gd name="T34" fmla="*/ 162 w 44"/>
                  <a:gd name="T35" fmla="*/ 18 h 13"/>
                  <a:gd name="T36" fmla="*/ 170 w 44"/>
                  <a:gd name="T37" fmla="*/ 22 h 13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4" h="13">
                    <a:moveTo>
                      <a:pt x="42" y="6"/>
                    </a:moveTo>
                    <a:cubicBezTo>
                      <a:pt x="43" y="7"/>
                      <a:pt x="44" y="8"/>
                      <a:pt x="44" y="10"/>
                    </a:cubicBezTo>
                    <a:cubicBezTo>
                      <a:pt x="44" y="11"/>
                      <a:pt x="43" y="12"/>
                      <a:pt x="42" y="12"/>
                    </a:cubicBezTo>
                    <a:cubicBezTo>
                      <a:pt x="42" y="13"/>
                      <a:pt x="42" y="13"/>
                      <a:pt x="40" y="1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5" y="10"/>
                      <a:pt x="32" y="8"/>
                      <a:pt x="29" y="8"/>
                    </a:cubicBezTo>
                    <a:cubicBezTo>
                      <a:pt x="26" y="7"/>
                      <a:pt x="22" y="7"/>
                      <a:pt x="17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9" y="6"/>
                      <a:pt x="7" y="6"/>
                      <a:pt x="5" y="7"/>
                    </a:cubicBezTo>
                    <a:cubicBezTo>
                      <a:pt x="3" y="7"/>
                      <a:pt x="1" y="8"/>
                      <a:pt x="0" y="7"/>
                    </a:cubicBezTo>
                    <a:cubicBezTo>
                      <a:pt x="0" y="7"/>
                      <a:pt x="0" y="6"/>
                      <a:pt x="0" y="5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5" y="1"/>
                      <a:pt x="7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2" y="4"/>
                      <a:pt x="16" y="4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8" y="6"/>
                      <a:pt x="37" y="7"/>
                      <a:pt x="40" y="5"/>
                    </a:cubicBezTo>
                    <a:cubicBezTo>
                      <a:pt x="41" y="5"/>
                      <a:pt x="41" y="6"/>
                      <a:pt x="42" y="6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9" name="Freeform 1212">
                <a:extLst>
                  <a:ext uri="{FF2B5EF4-FFF2-40B4-BE49-F238E27FC236}">
                    <a16:creationId xmlns:a16="http://schemas.microsoft.com/office/drawing/2014/main" id="{F0A5504C-DEF9-BF26-8D4F-AD81D255DC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3" y="3146"/>
                <a:ext cx="166" cy="47"/>
              </a:xfrm>
              <a:custGeom>
                <a:avLst/>
                <a:gdLst>
                  <a:gd name="T0" fmla="*/ 409 w 105"/>
                  <a:gd name="T1" fmla="*/ 94 h 30"/>
                  <a:gd name="T2" fmla="*/ 414 w 105"/>
                  <a:gd name="T3" fmla="*/ 100 h 30"/>
                  <a:gd name="T4" fmla="*/ 403 w 105"/>
                  <a:gd name="T5" fmla="*/ 108 h 30"/>
                  <a:gd name="T6" fmla="*/ 367 w 105"/>
                  <a:gd name="T7" fmla="*/ 108 h 30"/>
                  <a:gd name="T8" fmla="*/ 259 w 105"/>
                  <a:gd name="T9" fmla="*/ 83 h 30"/>
                  <a:gd name="T10" fmla="*/ 185 w 105"/>
                  <a:gd name="T11" fmla="*/ 74 h 30"/>
                  <a:gd name="T12" fmla="*/ 158 w 105"/>
                  <a:gd name="T13" fmla="*/ 61 h 30"/>
                  <a:gd name="T14" fmla="*/ 130 w 105"/>
                  <a:gd name="T15" fmla="*/ 53 h 30"/>
                  <a:gd name="T16" fmla="*/ 130 w 105"/>
                  <a:gd name="T17" fmla="*/ 49 h 30"/>
                  <a:gd name="T18" fmla="*/ 130 w 105"/>
                  <a:gd name="T19" fmla="*/ 49 h 30"/>
                  <a:gd name="T20" fmla="*/ 130 w 105"/>
                  <a:gd name="T21" fmla="*/ 47 h 30"/>
                  <a:gd name="T22" fmla="*/ 175 w 105"/>
                  <a:gd name="T23" fmla="*/ 60 h 30"/>
                  <a:gd name="T24" fmla="*/ 198 w 105"/>
                  <a:gd name="T25" fmla="*/ 60 h 30"/>
                  <a:gd name="T26" fmla="*/ 198 w 105"/>
                  <a:gd name="T27" fmla="*/ 49 h 30"/>
                  <a:gd name="T28" fmla="*/ 190 w 105"/>
                  <a:gd name="T29" fmla="*/ 42 h 30"/>
                  <a:gd name="T30" fmla="*/ 175 w 105"/>
                  <a:gd name="T31" fmla="*/ 39 h 30"/>
                  <a:gd name="T32" fmla="*/ 111 w 105"/>
                  <a:gd name="T33" fmla="*/ 22 h 30"/>
                  <a:gd name="T34" fmla="*/ 40 w 105"/>
                  <a:gd name="T35" fmla="*/ 27 h 30"/>
                  <a:gd name="T36" fmla="*/ 5 w 105"/>
                  <a:gd name="T37" fmla="*/ 27 h 30"/>
                  <a:gd name="T38" fmla="*/ 0 w 105"/>
                  <a:gd name="T39" fmla="*/ 14 h 30"/>
                  <a:gd name="T40" fmla="*/ 68 w 105"/>
                  <a:gd name="T41" fmla="*/ 5 h 30"/>
                  <a:gd name="T42" fmla="*/ 138 w 105"/>
                  <a:gd name="T43" fmla="*/ 22 h 30"/>
                  <a:gd name="T44" fmla="*/ 164 w 105"/>
                  <a:gd name="T45" fmla="*/ 31 h 30"/>
                  <a:gd name="T46" fmla="*/ 277 w 105"/>
                  <a:gd name="T47" fmla="*/ 39 h 30"/>
                  <a:gd name="T48" fmla="*/ 315 w 105"/>
                  <a:gd name="T49" fmla="*/ 39 h 30"/>
                  <a:gd name="T50" fmla="*/ 319 w 105"/>
                  <a:gd name="T51" fmla="*/ 47 h 30"/>
                  <a:gd name="T52" fmla="*/ 319 w 105"/>
                  <a:gd name="T53" fmla="*/ 47 h 30"/>
                  <a:gd name="T54" fmla="*/ 315 w 105"/>
                  <a:gd name="T55" fmla="*/ 53 h 30"/>
                  <a:gd name="T56" fmla="*/ 285 w 105"/>
                  <a:gd name="T57" fmla="*/ 53 h 30"/>
                  <a:gd name="T58" fmla="*/ 280 w 105"/>
                  <a:gd name="T59" fmla="*/ 53 h 30"/>
                  <a:gd name="T60" fmla="*/ 272 w 105"/>
                  <a:gd name="T61" fmla="*/ 49 h 30"/>
                  <a:gd name="T62" fmla="*/ 240 w 105"/>
                  <a:gd name="T63" fmla="*/ 60 h 30"/>
                  <a:gd name="T64" fmla="*/ 240 w 105"/>
                  <a:gd name="T65" fmla="*/ 69 h 30"/>
                  <a:gd name="T66" fmla="*/ 258 w 105"/>
                  <a:gd name="T67" fmla="*/ 74 h 30"/>
                  <a:gd name="T68" fmla="*/ 285 w 105"/>
                  <a:gd name="T69" fmla="*/ 81 h 30"/>
                  <a:gd name="T70" fmla="*/ 367 w 105"/>
                  <a:gd name="T71" fmla="*/ 83 h 30"/>
                  <a:gd name="T72" fmla="*/ 409 w 105"/>
                  <a:gd name="T73" fmla="*/ 94 h 3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105" h="30">
                    <a:moveTo>
                      <a:pt x="104" y="24"/>
                    </a:moveTo>
                    <a:cubicBezTo>
                      <a:pt x="104" y="24"/>
                      <a:pt x="105" y="25"/>
                      <a:pt x="105" y="26"/>
                    </a:cubicBezTo>
                    <a:cubicBezTo>
                      <a:pt x="104" y="27"/>
                      <a:pt x="104" y="28"/>
                      <a:pt x="102" y="28"/>
                    </a:cubicBezTo>
                    <a:cubicBezTo>
                      <a:pt x="101" y="29"/>
                      <a:pt x="98" y="30"/>
                      <a:pt x="93" y="28"/>
                    </a:cubicBezTo>
                    <a:cubicBezTo>
                      <a:pt x="84" y="24"/>
                      <a:pt x="78" y="22"/>
                      <a:pt x="66" y="22"/>
                    </a:cubicBezTo>
                    <a:cubicBezTo>
                      <a:pt x="58" y="22"/>
                      <a:pt x="53" y="20"/>
                      <a:pt x="47" y="19"/>
                    </a:cubicBezTo>
                    <a:cubicBezTo>
                      <a:pt x="45" y="18"/>
                      <a:pt x="42" y="17"/>
                      <a:pt x="40" y="16"/>
                    </a:cubicBezTo>
                    <a:cubicBezTo>
                      <a:pt x="38" y="16"/>
                      <a:pt x="33" y="15"/>
                      <a:pt x="33" y="14"/>
                    </a:cubicBezTo>
                    <a:cubicBezTo>
                      <a:pt x="32" y="14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2"/>
                      <a:pt x="40" y="14"/>
                      <a:pt x="44" y="15"/>
                    </a:cubicBezTo>
                    <a:cubicBezTo>
                      <a:pt x="47" y="16"/>
                      <a:pt x="49" y="16"/>
                      <a:pt x="50" y="15"/>
                    </a:cubicBezTo>
                    <a:cubicBezTo>
                      <a:pt x="50" y="14"/>
                      <a:pt x="51" y="13"/>
                      <a:pt x="50" y="13"/>
                    </a:cubicBezTo>
                    <a:cubicBezTo>
                      <a:pt x="50" y="12"/>
                      <a:pt x="49" y="11"/>
                      <a:pt x="48" y="11"/>
                    </a:cubicBezTo>
                    <a:cubicBezTo>
                      <a:pt x="47" y="11"/>
                      <a:pt x="46" y="10"/>
                      <a:pt x="44" y="10"/>
                    </a:cubicBezTo>
                    <a:cubicBezTo>
                      <a:pt x="40" y="9"/>
                      <a:pt x="35" y="7"/>
                      <a:pt x="28" y="6"/>
                    </a:cubicBezTo>
                    <a:cubicBezTo>
                      <a:pt x="19" y="4"/>
                      <a:pt x="13" y="5"/>
                      <a:pt x="10" y="7"/>
                    </a:cubicBezTo>
                    <a:cubicBezTo>
                      <a:pt x="9" y="8"/>
                      <a:pt x="3" y="8"/>
                      <a:pt x="1" y="7"/>
                    </a:cubicBezTo>
                    <a:cubicBezTo>
                      <a:pt x="1" y="6"/>
                      <a:pt x="0" y="6"/>
                      <a:pt x="0" y="4"/>
                    </a:cubicBezTo>
                    <a:cubicBezTo>
                      <a:pt x="1" y="0"/>
                      <a:pt x="5" y="0"/>
                      <a:pt x="17" y="1"/>
                    </a:cubicBezTo>
                    <a:cubicBezTo>
                      <a:pt x="24" y="2"/>
                      <a:pt x="30" y="4"/>
                      <a:pt x="35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51" y="11"/>
                      <a:pt x="63" y="11"/>
                      <a:pt x="70" y="10"/>
                    </a:cubicBezTo>
                    <a:cubicBezTo>
                      <a:pt x="72" y="9"/>
                      <a:pt x="78" y="8"/>
                      <a:pt x="80" y="10"/>
                    </a:cubicBezTo>
                    <a:cubicBezTo>
                      <a:pt x="80" y="10"/>
                      <a:pt x="81" y="11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3"/>
                      <a:pt x="80" y="14"/>
                      <a:pt x="80" y="14"/>
                    </a:cubicBezTo>
                    <a:cubicBezTo>
                      <a:pt x="78" y="15"/>
                      <a:pt x="74" y="14"/>
                      <a:pt x="72" y="14"/>
                    </a:cubicBezTo>
                    <a:cubicBezTo>
                      <a:pt x="71" y="14"/>
                      <a:pt x="71" y="14"/>
                      <a:pt x="71" y="14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6" y="13"/>
                      <a:pt x="62" y="12"/>
                      <a:pt x="61" y="15"/>
                    </a:cubicBezTo>
                    <a:cubicBezTo>
                      <a:pt x="61" y="16"/>
                      <a:pt x="61" y="17"/>
                      <a:pt x="61" y="18"/>
                    </a:cubicBezTo>
                    <a:cubicBezTo>
                      <a:pt x="62" y="19"/>
                      <a:pt x="64" y="19"/>
                      <a:pt x="65" y="19"/>
                    </a:cubicBezTo>
                    <a:cubicBezTo>
                      <a:pt x="67" y="20"/>
                      <a:pt x="70" y="20"/>
                      <a:pt x="72" y="21"/>
                    </a:cubicBezTo>
                    <a:cubicBezTo>
                      <a:pt x="79" y="22"/>
                      <a:pt x="86" y="23"/>
                      <a:pt x="93" y="22"/>
                    </a:cubicBezTo>
                    <a:cubicBezTo>
                      <a:pt x="101" y="21"/>
                      <a:pt x="103" y="23"/>
                      <a:pt x="104" y="2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0" name="Freeform 1213">
                <a:extLst>
                  <a:ext uri="{FF2B5EF4-FFF2-40B4-BE49-F238E27FC236}">
                    <a16:creationId xmlns:a16="http://schemas.microsoft.com/office/drawing/2014/main" id="{C160FF67-6EBB-79C4-B4CC-156DF10BC3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4" y="3229"/>
                <a:ext cx="11" cy="12"/>
              </a:xfrm>
              <a:custGeom>
                <a:avLst/>
                <a:gdLst>
                  <a:gd name="T0" fmla="*/ 27 w 7"/>
                  <a:gd name="T1" fmla="*/ 21 h 7"/>
                  <a:gd name="T2" fmla="*/ 13 w 7"/>
                  <a:gd name="T3" fmla="*/ 36 h 7"/>
                  <a:gd name="T4" fmla="*/ 0 w 7"/>
                  <a:gd name="T5" fmla="*/ 15 h 7"/>
                  <a:gd name="T6" fmla="*/ 14 w 7"/>
                  <a:gd name="T7" fmla="*/ 0 h 7"/>
                  <a:gd name="T8" fmla="*/ 27 w 7"/>
                  <a:gd name="T9" fmla="*/ 21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6"/>
                      <a:pt x="5" y="7"/>
                      <a:pt x="3" y="7"/>
                    </a:cubicBezTo>
                    <a:cubicBezTo>
                      <a:pt x="1" y="7"/>
                      <a:pt x="0" y="5"/>
                      <a:pt x="0" y="3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6" y="0"/>
                      <a:pt x="7" y="2"/>
                      <a:pt x="7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1" name="Freeform 1214">
                <a:extLst>
                  <a:ext uri="{FF2B5EF4-FFF2-40B4-BE49-F238E27FC236}">
                    <a16:creationId xmlns:a16="http://schemas.microsoft.com/office/drawing/2014/main" id="{4CC9CE88-62FC-05DC-A8E9-2D094910C3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" y="3231"/>
                <a:ext cx="8" cy="8"/>
              </a:xfrm>
              <a:custGeom>
                <a:avLst/>
                <a:gdLst>
                  <a:gd name="T0" fmla="*/ 21 w 5"/>
                  <a:gd name="T1" fmla="*/ 13 h 5"/>
                  <a:gd name="T2" fmla="*/ 8 w 5"/>
                  <a:gd name="T3" fmla="*/ 21 h 5"/>
                  <a:gd name="T4" fmla="*/ 0 w 5"/>
                  <a:gd name="T5" fmla="*/ 13 h 5"/>
                  <a:gd name="T6" fmla="*/ 13 w 5"/>
                  <a:gd name="T7" fmla="*/ 0 h 5"/>
                  <a:gd name="T8" fmla="*/ 21 w 5"/>
                  <a:gd name="T9" fmla="*/ 13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2" name="Freeform 1215">
                <a:extLst>
                  <a:ext uri="{FF2B5EF4-FFF2-40B4-BE49-F238E27FC236}">
                    <a16:creationId xmlns:a16="http://schemas.microsoft.com/office/drawing/2014/main" id="{AEE6647C-B770-6D0F-D4E2-E9E0C20D60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" y="3234"/>
                <a:ext cx="8" cy="5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5 h 3"/>
                  <a:gd name="T4" fmla="*/ 8 w 5"/>
                  <a:gd name="T5" fmla="*/ 13 h 3"/>
                  <a:gd name="T6" fmla="*/ 21 w 5"/>
                  <a:gd name="T7" fmla="*/ 5 h 3"/>
                  <a:gd name="T8" fmla="*/ 21 w 5"/>
                  <a:gd name="T9" fmla="*/ 0 h 3"/>
                  <a:gd name="T10" fmla="*/ 13 w 5"/>
                  <a:gd name="T11" fmla="*/ 5 h 3"/>
                  <a:gd name="T12" fmla="*/ 0 w 5"/>
                  <a:gd name="T13" fmla="*/ 0 h 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4" y="3"/>
                      <a:pt x="5" y="2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1"/>
                      <a:pt x="3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3" name="Freeform 1216">
                <a:extLst>
                  <a:ext uri="{FF2B5EF4-FFF2-40B4-BE49-F238E27FC236}">
                    <a16:creationId xmlns:a16="http://schemas.microsoft.com/office/drawing/2014/main" id="{3A200784-0500-3088-3845-5A7D3AD849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" y="3231"/>
                <a:ext cx="8" cy="8"/>
              </a:xfrm>
              <a:custGeom>
                <a:avLst/>
                <a:gdLst>
                  <a:gd name="T0" fmla="*/ 21 w 5"/>
                  <a:gd name="T1" fmla="*/ 13 h 5"/>
                  <a:gd name="T2" fmla="*/ 8 w 5"/>
                  <a:gd name="T3" fmla="*/ 21 h 5"/>
                  <a:gd name="T4" fmla="*/ 0 w 5"/>
                  <a:gd name="T5" fmla="*/ 13 h 5"/>
                  <a:gd name="T6" fmla="*/ 13 w 5"/>
                  <a:gd name="T7" fmla="*/ 0 h 5"/>
                  <a:gd name="T8" fmla="*/ 21 w 5"/>
                  <a:gd name="T9" fmla="*/ 13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4" name="Freeform 1217">
                <a:extLst>
                  <a:ext uri="{FF2B5EF4-FFF2-40B4-BE49-F238E27FC236}">
                    <a16:creationId xmlns:a16="http://schemas.microsoft.com/office/drawing/2014/main" id="{7341ACFD-92FA-34C3-2EC6-41ACA60C5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5" y="3139"/>
                <a:ext cx="11" cy="11"/>
              </a:xfrm>
              <a:custGeom>
                <a:avLst/>
                <a:gdLst>
                  <a:gd name="T0" fmla="*/ 27 w 7"/>
                  <a:gd name="T1" fmla="*/ 14 h 7"/>
                  <a:gd name="T2" fmla="*/ 14 w 7"/>
                  <a:gd name="T3" fmla="*/ 27 h 7"/>
                  <a:gd name="T4" fmla="*/ 0 w 7"/>
                  <a:gd name="T5" fmla="*/ 13 h 7"/>
                  <a:gd name="T6" fmla="*/ 14 w 7"/>
                  <a:gd name="T7" fmla="*/ 0 h 7"/>
                  <a:gd name="T8" fmla="*/ 27 w 7"/>
                  <a:gd name="T9" fmla="*/ 14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5"/>
                      <a:pt x="6" y="7"/>
                      <a:pt x="4" y="7"/>
                    </a:cubicBezTo>
                    <a:cubicBezTo>
                      <a:pt x="2" y="7"/>
                      <a:pt x="0" y="5"/>
                      <a:pt x="0" y="3"/>
                    </a:cubicBezTo>
                    <a:cubicBezTo>
                      <a:pt x="1" y="1"/>
                      <a:pt x="2" y="0"/>
                      <a:pt x="4" y="0"/>
                    </a:cubicBezTo>
                    <a:cubicBezTo>
                      <a:pt x="6" y="0"/>
                      <a:pt x="7" y="2"/>
                      <a:pt x="7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5" name="Freeform 1218">
                <a:extLst>
                  <a:ext uri="{FF2B5EF4-FFF2-40B4-BE49-F238E27FC236}">
                    <a16:creationId xmlns:a16="http://schemas.microsoft.com/office/drawing/2014/main" id="{E731C915-962E-9DDD-1C61-707AFBB2FE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" y="3141"/>
                <a:ext cx="8" cy="8"/>
              </a:xfrm>
              <a:custGeom>
                <a:avLst/>
                <a:gdLst>
                  <a:gd name="T0" fmla="*/ 21 w 5"/>
                  <a:gd name="T1" fmla="*/ 8 h 5"/>
                  <a:gd name="T2" fmla="*/ 13 w 5"/>
                  <a:gd name="T3" fmla="*/ 21 h 5"/>
                  <a:gd name="T4" fmla="*/ 0 w 5"/>
                  <a:gd name="T5" fmla="*/ 8 h 5"/>
                  <a:gd name="T6" fmla="*/ 13 w 5"/>
                  <a:gd name="T7" fmla="*/ 0 h 5"/>
                  <a:gd name="T8" fmla="*/ 21 w 5"/>
                  <a:gd name="T9" fmla="*/ 8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4"/>
                      <a:pt x="4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6" name="Freeform 1219">
                <a:extLst>
                  <a:ext uri="{FF2B5EF4-FFF2-40B4-BE49-F238E27FC236}">
                    <a16:creationId xmlns:a16="http://schemas.microsoft.com/office/drawing/2014/main" id="{60991463-4C10-5DDD-650A-F9F4C233C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" y="3143"/>
                <a:ext cx="8" cy="6"/>
              </a:xfrm>
              <a:custGeom>
                <a:avLst/>
                <a:gdLst>
                  <a:gd name="T0" fmla="*/ 5 w 5"/>
                  <a:gd name="T1" fmla="*/ 5 h 4"/>
                  <a:gd name="T2" fmla="*/ 0 w 5"/>
                  <a:gd name="T3" fmla="*/ 5 h 4"/>
                  <a:gd name="T4" fmla="*/ 13 w 5"/>
                  <a:gd name="T5" fmla="*/ 14 h 4"/>
                  <a:gd name="T6" fmla="*/ 21 w 5"/>
                  <a:gd name="T7" fmla="*/ 5 h 4"/>
                  <a:gd name="T8" fmla="*/ 21 w 5"/>
                  <a:gd name="T9" fmla="*/ 0 h 4"/>
                  <a:gd name="T10" fmla="*/ 13 w 5"/>
                  <a:gd name="T11" fmla="*/ 8 h 4"/>
                  <a:gd name="T12" fmla="*/ 5 w 5"/>
                  <a:gd name="T13" fmla="*/ 5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4" y="4"/>
                      <a:pt x="5" y="3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1"/>
                      <a:pt x="4" y="2"/>
                      <a:pt x="3" y="2"/>
                    </a:cubicBezTo>
                    <a:cubicBezTo>
                      <a:pt x="2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7" name="Freeform 1220">
                <a:extLst>
                  <a:ext uri="{FF2B5EF4-FFF2-40B4-BE49-F238E27FC236}">
                    <a16:creationId xmlns:a16="http://schemas.microsoft.com/office/drawing/2014/main" id="{9E2889C3-6F7C-1891-62CA-A0C3423A21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" y="3141"/>
                <a:ext cx="8" cy="8"/>
              </a:xfrm>
              <a:custGeom>
                <a:avLst/>
                <a:gdLst>
                  <a:gd name="T0" fmla="*/ 21 w 5"/>
                  <a:gd name="T1" fmla="*/ 8 h 5"/>
                  <a:gd name="T2" fmla="*/ 13 w 5"/>
                  <a:gd name="T3" fmla="*/ 21 h 5"/>
                  <a:gd name="T4" fmla="*/ 0 w 5"/>
                  <a:gd name="T5" fmla="*/ 8 h 5"/>
                  <a:gd name="T6" fmla="*/ 13 w 5"/>
                  <a:gd name="T7" fmla="*/ 0 h 5"/>
                  <a:gd name="T8" fmla="*/ 21 w 5"/>
                  <a:gd name="T9" fmla="*/ 8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4"/>
                      <a:pt x="4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8" name="Freeform 1221">
                <a:extLst>
                  <a:ext uri="{FF2B5EF4-FFF2-40B4-BE49-F238E27FC236}">
                    <a16:creationId xmlns:a16="http://schemas.microsoft.com/office/drawing/2014/main" id="{09A34D46-088B-007B-CE6A-FC21C9BC0D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447"/>
                <a:ext cx="70" cy="68"/>
              </a:xfrm>
              <a:custGeom>
                <a:avLst/>
                <a:gdLst>
                  <a:gd name="T0" fmla="*/ 68 w 44"/>
                  <a:gd name="T1" fmla="*/ 115 h 43"/>
                  <a:gd name="T2" fmla="*/ 150 w 44"/>
                  <a:gd name="T3" fmla="*/ 130 h 43"/>
                  <a:gd name="T4" fmla="*/ 95 w 44"/>
                  <a:gd name="T5" fmla="*/ 52 h 43"/>
                  <a:gd name="T6" fmla="*/ 25 w 44"/>
                  <a:gd name="T7" fmla="*/ 27 h 43"/>
                  <a:gd name="T8" fmla="*/ 68 w 44"/>
                  <a:gd name="T9" fmla="*/ 115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4" h="43">
                    <a:moveTo>
                      <a:pt x="17" y="29"/>
                    </a:moveTo>
                    <a:cubicBezTo>
                      <a:pt x="19" y="31"/>
                      <a:pt x="29" y="43"/>
                      <a:pt x="37" y="33"/>
                    </a:cubicBezTo>
                    <a:cubicBezTo>
                      <a:pt x="44" y="23"/>
                      <a:pt x="30" y="16"/>
                      <a:pt x="24" y="13"/>
                    </a:cubicBezTo>
                    <a:cubicBezTo>
                      <a:pt x="18" y="10"/>
                      <a:pt x="12" y="0"/>
                      <a:pt x="6" y="7"/>
                    </a:cubicBezTo>
                    <a:cubicBezTo>
                      <a:pt x="0" y="13"/>
                      <a:pt x="10" y="23"/>
                      <a:pt x="17" y="29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09" name="Freeform 1222">
                <a:extLst>
                  <a:ext uri="{FF2B5EF4-FFF2-40B4-BE49-F238E27FC236}">
                    <a16:creationId xmlns:a16="http://schemas.microsoft.com/office/drawing/2014/main" id="{2362E62F-C5B4-CACD-D607-BEA3FDBDF3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452"/>
                <a:ext cx="52" cy="52"/>
              </a:xfrm>
              <a:custGeom>
                <a:avLst/>
                <a:gdLst>
                  <a:gd name="T0" fmla="*/ 129 w 33"/>
                  <a:gd name="T1" fmla="*/ 90 h 33"/>
                  <a:gd name="T2" fmla="*/ 121 w 33"/>
                  <a:gd name="T3" fmla="*/ 113 h 33"/>
                  <a:gd name="T4" fmla="*/ 102 w 33"/>
                  <a:gd name="T5" fmla="*/ 129 h 33"/>
                  <a:gd name="T6" fmla="*/ 50 w 33"/>
                  <a:gd name="T7" fmla="*/ 102 h 33"/>
                  <a:gd name="T8" fmla="*/ 47 w 33"/>
                  <a:gd name="T9" fmla="*/ 102 h 33"/>
                  <a:gd name="T10" fmla="*/ 0 w 33"/>
                  <a:gd name="T11" fmla="*/ 32 h 33"/>
                  <a:gd name="T12" fmla="*/ 5 w 33"/>
                  <a:gd name="T13" fmla="*/ 14 h 33"/>
                  <a:gd name="T14" fmla="*/ 50 w 33"/>
                  <a:gd name="T15" fmla="*/ 27 h 33"/>
                  <a:gd name="T16" fmla="*/ 74 w 33"/>
                  <a:gd name="T17" fmla="*/ 43 h 33"/>
                  <a:gd name="T18" fmla="*/ 129 w 33"/>
                  <a:gd name="T19" fmla="*/ 90 h 3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3" h="33">
                    <a:moveTo>
                      <a:pt x="33" y="23"/>
                    </a:moveTo>
                    <a:cubicBezTo>
                      <a:pt x="33" y="25"/>
                      <a:pt x="33" y="27"/>
                      <a:pt x="31" y="29"/>
                    </a:cubicBezTo>
                    <a:cubicBezTo>
                      <a:pt x="29" y="32"/>
                      <a:pt x="28" y="33"/>
                      <a:pt x="26" y="33"/>
                    </a:cubicBezTo>
                    <a:cubicBezTo>
                      <a:pt x="21" y="33"/>
                      <a:pt x="15" y="29"/>
                      <a:pt x="13" y="26"/>
                    </a:cubicBezTo>
                    <a:cubicBezTo>
                      <a:pt x="13" y="26"/>
                      <a:pt x="12" y="26"/>
                      <a:pt x="12" y="26"/>
                    </a:cubicBezTo>
                    <a:cubicBezTo>
                      <a:pt x="8" y="22"/>
                      <a:pt x="0" y="14"/>
                      <a:pt x="0" y="8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5" y="0"/>
                      <a:pt x="9" y="3"/>
                      <a:pt x="13" y="7"/>
                    </a:cubicBezTo>
                    <a:cubicBezTo>
                      <a:pt x="15" y="8"/>
                      <a:pt x="17" y="10"/>
                      <a:pt x="19" y="11"/>
                    </a:cubicBezTo>
                    <a:cubicBezTo>
                      <a:pt x="23" y="13"/>
                      <a:pt x="32" y="17"/>
                      <a:pt x="33" y="23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0" name="Freeform 1223">
                <a:extLst>
                  <a:ext uri="{FF2B5EF4-FFF2-40B4-BE49-F238E27FC236}">
                    <a16:creationId xmlns:a16="http://schemas.microsoft.com/office/drawing/2014/main" id="{200D63D6-7487-E8B0-92BD-E5C0F86EF4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57"/>
                <a:ext cx="49" cy="44"/>
              </a:xfrm>
              <a:custGeom>
                <a:avLst/>
                <a:gdLst>
                  <a:gd name="T0" fmla="*/ 5 w 31"/>
                  <a:gd name="T1" fmla="*/ 27 h 28"/>
                  <a:gd name="T2" fmla="*/ 21 w 31"/>
                  <a:gd name="T3" fmla="*/ 13 h 28"/>
                  <a:gd name="T4" fmla="*/ 8 w 31"/>
                  <a:gd name="T5" fmla="*/ 39 h 28"/>
                  <a:gd name="T6" fmla="*/ 14 w 31"/>
                  <a:gd name="T7" fmla="*/ 49 h 28"/>
                  <a:gd name="T8" fmla="*/ 27 w 31"/>
                  <a:gd name="T9" fmla="*/ 39 h 28"/>
                  <a:gd name="T10" fmla="*/ 22 w 31"/>
                  <a:gd name="T11" fmla="*/ 60 h 28"/>
                  <a:gd name="T12" fmla="*/ 35 w 31"/>
                  <a:gd name="T13" fmla="*/ 69 h 28"/>
                  <a:gd name="T14" fmla="*/ 60 w 31"/>
                  <a:gd name="T15" fmla="*/ 39 h 28"/>
                  <a:gd name="T16" fmla="*/ 43 w 31"/>
                  <a:gd name="T17" fmla="*/ 69 h 28"/>
                  <a:gd name="T18" fmla="*/ 60 w 31"/>
                  <a:gd name="T19" fmla="*/ 82 h 28"/>
                  <a:gd name="T20" fmla="*/ 74 w 31"/>
                  <a:gd name="T21" fmla="*/ 61 h 28"/>
                  <a:gd name="T22" fmla="*/ 63 w 31"/>
                  <a:gd name="T23" fmla="*/ 90 h 28"/>
                  <a:gd name="T24" fmla="*/ 74 w 31"/>
                  <a:gd name="T25" fmla="*/ 96 h 28"/>
                  <a:gd name="T26" fmla="*/ 87 w 31"/>
                  <a:gd name="T27" fmla="*/ 82 h 28"/>
                  <a:gd name="T28" fmla="*/ 81 w 31"/>
                  <a:gd name="T29" fmla="*/ 101 h 28"/>
                  <a:gd name="T30" fmla="*/ 87 w 31"/>
                  <a:gd name="T31" fmla="*/ 108 h 28"/>
                  <a:gd name="T32" fmla="*/ 95 w 31"/>
                  <a:gd name="T33" fmla="*/ 101 h 28"/>
                  <a:gd name="T34" fmla="*/ 100 w 31"/>
                  <a:gd name="T35" fmla="*/ 108 h 28"/>
                  <a:gd name="T36" fmla="*/ 115 w 31"/>
                  <a:gd name="T37" fmla="*/ 101 h 28"/>
                  <a:gd name="T38" fmla="*/ 103 w 31"/>
                  <a:gd name="T39" fmla="*/ 82 h 28"/>
                  <a:gd name="T40" fmla="*/ 100 w 31"/>
                  <a:gd name="T41" fmla="*/ 77 h 28"/>
                  <a:gd name="T42" fmla="*/ 103 w 31"/>
                  <a:gd name="T43" fmla="*/ 55 h 28"/>
                  <a:gd name="T44" fmla="*/ 82 w 31"/>
                  <a:gd name="T45" fmla="*/ 77 h 28"/>
                  <a:gd name="T46" fmla="*/ 81 w 31"/>
                  <a:gd name="T47" fmla="*/ 74 h 28"/>
                  <a:gd name="T48" fmla="*/ 82 w 31"/>
                  <a:gd name="T49" fmla="*/ 47 h 28"/>
                  <a:gd name="T50" fmla="*/ 60 w 31"/>
                  <a:gd name="T51" fmla="*/ 74 h 28"/>
                  <a:gd name="T52" fmla="*/ 55 w 31"/>
                  <a:gd name="T53" fmla="*/ 69 h 28"/>
                  <a:gd name="T54" fmla="*/ 68 w 31"/>
                  <a:gd name="T55" fmla="*/ 31 h 28"/>
                  <a:gd name="T56" fmla="*/ 52 w 31"/>
                  <a:gd name="T57" fmla="*/ 31 h 28"/>
                  <a:gd name="T58" fmla="*/ 47 w 31"/>
                  <a:gd name="T59" fmla="*/ 27 h 28"/>
                  <a:gd name="T60" fmla="*/ 43 w 31"/>
                  <a:gd name="T61" fmla="*/ 13 h 28"/>
                  <a:gd name="T62" fmla="*/ 33 w 31"/>
                  <a:gd name="T63" fmla="*/ 20 h 28"/>
                  <a:gd name="T64" fmla="*/ 21 w 31"/>
                  <a:gd name="T65" fmla="*/ 22 h 28"/>
                  <a:gd name="T66" fmla="*/ 22 w 31"/>
                  <a:gd name="T67" fmla="*/ 5 h 28"/>
                  <a:gd name="T68" fmla="*/ 5 w 31"/>
                  <a:gd name="T69" fmla="*/ 27 h 28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31" h="28">
                    <a:moveTo>
                      <a:pt x="1" y="7"/>
                    </a:moveTo>
                    <a:cubicBezTo>
                      <a:pt x="1" y="7"/>
                      <a:pt x="1" y="8"/>
                      <a:pt x="1" y="7"/>
                    </a:cubicBezTo>
                    <a:cubicBezTo>
                      <a:pt x="2" y="7"/>
                      <a:pt x="2" y="6"/>
                      <a:pt x="3" y="5"/>
                    </a:cubicBezTo>
                    <a:cubicBezTo>
                      <a:pt x="3" y="4"/>
                      <a:pt x="4" y="2"/>
                      <a:pt x="5" y="3"/>
                    </a:cubicBezTo>
                    <a:cubicBezTo>
                      <a:pt x="6" y="3"/>
                      <a:pt x="4" y="6"/>
                      <a:pt x="3" y="7"/>
                    </a:cubicBezTo>
                    <a:cubicBezTo>
                      <a:pt x="2" y="8"/>
                      <a:pt x="2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4" y="14"/>
                      <a:pt x="5" y="13"/>
                      <a:pt x="5" y="13"/>
                    </a:cubicBezTo>
                    <a:cubicBezTo>
                      <a:pt x="6" y="12"/>
                      <a:pt x="7" y="11"/>
                      <a:pt x="7" y="10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8" y="11"/>
                      <a:pt x="6" y="14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9" y="19"/>
                      <a:pt x="9" y="18"/>
                    </a:cubicBezTo>
                    <a:cubicBezTo>
                      <a:pt x="11" y="16"/>
                      <a:pt x="12" y="12"/>
                      <a:pt x="13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0"/>
                      <a:pt x="15" y="11"/>
                      <a:pt x="15" y="12"/>
                    </a:cubicBezTo>
                    <a:cubicBezTo>
                      <a:pt x="14" y="13"/>
                      <a:pt x="12" y="16"/>
                      <a:pt x="11" y="18"/>
                    </a:cubicBezTo>
                    <a:cubicBezTo>
                      <a:pt x="11" y="18"/>
                      <a:pt x="10" y="19"/>
                      <a:pt x="12" y="21"/>
                    </a:cubicBezTo>
                    <a:cubicBezTo>
                      <a:pt x="14" y="23"/>
                      <a:pt x="15" y="22"/>
                      <a:pt x="15" y="21"/>
                    </a:cubicBezTo>
                    <a:cubicBezTo>
                      <a:pt x="16" y="20"/>
                      <a:pt x="18" y="17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0" y="16"/>
                      <a:pt x="20" y="17"/>
                      <a:pt x="19" y="17"/>
                    </a:cubicBezTo>
                    <a:cubicBezTo>
                      <a:pt x="19" y="18"/>
                      <a:pt x="17" y="21"/>
                      <a:pt x="16" y="23"/>
                    </a:cubicBezTo>
                    <a:cubicBezTo>
                      <a:pt x="16" y="23"/>
                      <a:pt x="15" y="24"/>
                      <a:pt x="16" y="26"/>
                    </a:cubicBezTo>
                    <a:cubicBezTo>
                      <a:pt x="18" y="27"/>
                      <a:pt x="19" y="25"/>
                      <a:pt x="19" y="25"/>
                    </a:cubicBezTo>
                    <a:cubicBezTo>
                      <a:pt x="19" y="24"/>
                      <a:pt x="20" y="22"/>
                      <a:pt x="21" y="22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6"/>
                      <a:pt x="19" y="28"/>
                      <a:pt x="20" y="28"/>
                    </a:cubicBez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3" y="28"/>
                      <a:pt x="23" y="28"/>
                    </a:cubicBezTo>
                    <a:cubicBezTo>
                      <a:pt x="23" y="28"/>
                      <a:pt x="24" y="27"/>
                      <a:pt x="24" y="26"/>
                    </a:cubicBezTo>
                    <a:cubicBezTo>
                      <a:pt x="25" y="25"/>
                      <a:pt x="26" y="24"/>
                      <a:pt x="26" y="25"/>
                    </a:cubicBezTo>
                    <a:cubicBezTo>
                      <a:pt x="26" y="25"/>
                      <a:pt x="24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7" y="28"/>
                      <a:pt x="28" y="27"/>
                      <a:pt x="29" y="26"/>
                    </a:cubicBezTo>
                    <a:cubicBezTo>
                      <a:pt x="31" y="23"/>
                      <a:pt x="30" y="21"/>
                      <a:pt x="29" y="19"/>
                    </a:cubicBezTo>
                    <a:cubicBezTo>
                      <a:pt x="29" y="17"/>
                      <a:pt x="27" y="21"/>
                      <a:pt x="26" y="21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4" y="21"/>
                      <a:pt x="24" y="21"/>
                      <a:pt x="25" y="20"/>
                    </a:cubicBezTo>
                    <a:cubicBezTo>
                      <a:pt x="25" y="19"/>
                      <a:pt x="26" y="18"/>
                      <a:pt x="27" y="17"/>
                    </a:cubicBezTo>
                    <a:cubicBezTo>
                      <a:pt x="28" y="15"/>
                      <a:pt x="27" y="14"/>
                      <a:pt x="26" y="14"/>
                    </a:cubicBezTo>
                    <a:cubicBezTo>
                      <a:pt x="25" y="11"/>
                      <a:pt x="23" y="16"/>
                      <a:pt x="23" y="16"/>
                    </a:cubicBezTo>
                    <a:cubicBezTo>
                      <a:pt x="22" y="18"/>
                      <a:pt x="22" y="18"/>
                      <a:pt x="21" y="20"/>
                    </a:cubicBezTo>
                    <a:cubicBezTo>
                      <a:pt x="20" y="20"/>
                      <a:pt x="20" y="21"/>
                      <a:pt x="19" y="21"/>
                    </a:cubicBezTo>
                    <a:cubicBezTo>
                      <a:pt x="18" y="21"/>
                      <a:pt x="19" y="20"/>
                      <a:pt x="20" y="19"/>
                    </a:cubicBezTo>
                    <a:cubicBezTo>
                      <a:pt x="20" y="18"/>
                      <a:pt x="20" y="18"/>
                      <a:pt x="21" y="17"/>
                    </a:cubicBezTo>
                    <a:cubicBezTo>
                      <a:pt x="21" y="17"/>
                      <a:pt x="23" y="14"/>
                      <a:pt x="21" y="12"/>
                    </a:cubicBezTo>
                    <a:cubicBezTo>
                      <a:pt x="20" y="11"/>
                      <a:pt x="18" y="14"/>
                      <a:pt x="18" y="15"/>
                    </a:cubicBezTo>
                    <a:cubicBezTo>
                      <a:pt x="16" y="17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3" y="19"/>
                      <a:pt x="13" y="18"/>
                      <a:pt x="14" y="18"/>
                    </a:cubicBezTo>
                    <a:cubicBezTo>
                      <a:pt x="14" y="17"/>
                      <a:pt x="16" y="14"/>
                      <a:pt x="18" y="12"/>
                    </a:cubicBezTo>
                    <a:cubicBezTo>
                      <a:pt x="18" y="11"/>
                      <a:pt x="19" y="10"/>
                      <a:pt x="17" y="8"/>
                    </a:cubicBezTo>
                    <a:cubicBezTo>
                      <a:pt x="17" y="8"/>
                      <a:pt x="16" y="8"/>
                      <a:pt x="16" y="7"/>
                    </a:cubicBezTo>
                    <a:cubicBezTo>
                      <a:pt x="14" y="6"/>
                      <a:pt x="13" y="8"/>
                      <a:pt x="13" y="8"/>
                    </a:cubicBezTo>
                    <a:cubicBezTo>
                      <a:pt x="13" y="8"/>
                      <a:pt x="12" y="11"/>
                      <a:pt x="11" y="10"/>
                    </a:cubicBezTo>
                    <a:cubicBezTo>
                      <a:pt x="10" y="9"/>
                      <a:pt x="11" y="8"/>
                      <a:pt x="12" y="7"/>
                    </a:cubicBezTo>
                    <a:cubicBezTo>
                      <a:pt x="12" y="6"/>
                      <a:pt x="12" y="5"/>
                      <a:pt x="12" y="4"/>
                    </a:cubicBezTo>
                    <a:cubicBezTo>
                      <a:pt x="12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4"/>
                      <a:pt x="8" y="4"/>
                      <a:pt x="8" y="5"/>
                    </a:cubicBezTo>
                    <a:cubicBezTo>
                      <a:pt x="7" y="6"/>
                      <a:pt x="6" y="10"/>
                      <a:pt x="5" y="10"/>
                    </a:cubicBezTo>
                    <a:cubicBezTo>
                      <a:pt x="4" y="9"/>
                      <a:pt x="4" y="8"/>
                      <a:pt x="5" y="6"/>
                    </a:cubicBezTo>
                    <a:cubicBezTo>
                      <a:pt x="6" y="6"/>
                      <a:pt x="7" y="4"/>
                      <a:pt x="7" y="2"/>
                    </a:cubicBezTo>
                    <a:cubicBezTo>
                      <a:pt x="7" y="2"/>
                      <a:pt x="7" y="1"/>
                      <a:pt x="6" y="1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0" y="4"/>
                      <a:pt x="0" y="6"/>
                      <a:pt x="1" y="7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1" name="Freeform 1224">
                <a:extLst>
                  <a:ext uri="{FF2B5EF4-FFF2-40B4-BE49-F238E27FC236}">
                    <a16:creationId xmlns:a16="http://schemas.microsoft.com/office/drawing/2014/main" id="{349C1CF7-A143-22E0-465B-A7AA9DCB428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8" y="3490"/>
                <a:ext cx="17" cy="11"/>
              </a:xfrm>
              <a:custGeom>
                <a:avLst/>
                <a:gdLst>
                  <a:gd name="T0" fmla="*/ 40 w 11"/>
                  <a:gd name="T1" fmla="*/ 0 h 7"/>
                  <a:gd name="T2" fmla="*/ 40 w 11"/>
                  <a:gd name="T3" fmla="*/ 0 h 7"/>
                  <a:gd name="T4" fmla="*/ 40 w 11"/>
                  <a:gd name="T5" fmla="*/ 0 h 7"/>
                  <a:gd name="T6" fmla="*/ 5 w 11"/>
                  <a:gd name="T7" fmla="*/ 20 h 7"/>
                  <a:gd name="T8" fmla="*/ 5 w 11"/>
                  <a:gd name="T9" fmla="*/ 27 h 7"/>
                  <a:gd name="T10" fmla="*/ 12 w 11"/>
                  <a:gd name="T11" fmla="*/ 27 h 7"/>
                  <a:gd name="T12" fmla="*/ 14 w 11"/>
                  <a:gd name="T13" fmla="*/ 27 h 7"/>
                  <a:gd name="T14" fmla="*/ 19 w 11"/>
                  <a:gd name="T15" fmla="*/ 20 h 7"/>
                  <a:gd name="T16" fmla="*/ 22 w 11"/>
                  <a:gd name="T17" fmla="*/ 14 h 7"/>
                  <a:gd name="T18" fmla="*/ 22 w 11"/>
                  <a:gd name="T19" fmla="*/ 14 h 7"/>
                  <a:gd name="T20" fmla="*/ 12 w 11"/>
                  <a:gd name="T21" fmla="*/ 20 h 7"/>
                  <a:gd name="T22" fmla="*/ 12 w 11"/>
                  <a:gd name="T23" fmla="*/ 13 h 7"/>
                  <a:gd name="T24" fmla="*/ 8 w 11"/>
                  <a:gd name="T25" fmla="*/ 13 h 7"/>
                  <a:gd name="T26" fmla="*/ 5 w 11"/>
                  <a:gd name="T27" fmla="*/ 20 h 7"/>
                  <a:gd name="T28" fmla="*/ 22 w 11"/>
                  <a:gd name="T29" fmla="*/ 27 h 7"/>
                  <a:gd name="T30" fmla="*/ 22 w 11"/>
                  <a:gd name="T31" fmla="*/ 27 h 7"/>
                  <a:gd name="T32" fmla="*/ 36 w 11"/>
                  <a:gd name="T33" fmla="*/ 20 h 7"/>
                  <a:gd name="T34" fmla="*/ 36 w 11"/>
                  <a:gd name="T35" fmla="*/ 14 h 7"/>
                  <a:gd name="T36" fmla="*/ 36 w 11"/>
                  <a:gd name="T37" fmla="*/ 14 h 7"/>
                  <a:gd name="T38" fmla="*/ 40 w 11"/>
                  <a:gd name="T39" fmla="*/ 8 h 7"/>
                  <a:gd name="T40" fmla="*/ 40 w 11"/>
                  <a:gd name="T41" fmla="*/ 5 h 7"/>
                  <a:gd name="T42" fmla="*/ 40 w 11"/>
                  <a:gd name="T43" fmla="*/ 0 h 7"/>
                  <a:gd name="T44" fmla="*/ 29 w 11"/>
                  <a:gd name="T45" fmla="*/ 13 h 7"/>
                  <a:gd name="T46" fmla="*/ 26 w 11"/>
                  <a:gd name="T47" fmla="*/ 13 h 7"/>
                  <a:gd name="T48" fmla="*/ 26 w 11"/>
                  <a:gd name="T49" fmla="*/ 14 h 7"/>
                  <a:gd name="T50" fmla="*/ 22 w 11"/>
                  <a:gd name="T51" fmla="*/ 27 h 7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1" h="7"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lose/>
                    <a:moveTo>
                      <a:pt x="1" y="5"/>
                    </a:moveTo>
                    <a:cubicBezTo>
                      <a:pt x="1" y="5"/>
                      <a:pt x="0" y="7"/>
                      <a:pt x="1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7"/>
                      <a:pt x="5" y="6"/>
                      <a:pt x="5" y="5"/>
                    </a:cubicBezTo>
                    <a:cubicBezTo>
                      <a:pt x="5" y="5"/>
                      <a:pt x="6" y="5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5"/>
                      <a:pt x="4" y="6"/>
                      <a:pt x="3" y="5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2" y="4"/>
                      <a:pt x="1" y="4"/>
                      <a:pt x="1" y="5"/>
                    </a:cubicBezTo>
                    <a:close/>
                    <a:moveTo>
                      <a:pt x="6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8" y="7"/>
                      <a:pt x="9" y="6"/>
                      <a:pt x="10" y="5"/>
                    </a:cubicBezTo>
                    <a:cubicBezTo>
                      <a:pt x="10" y="5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3"/>
                      <a:pt x="11" y="3"/>
                      <a:pt x="11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0" y="1"/>
                      <a:pt x="9" y="4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5" y="7"/>
                      <a:pt x="6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2" name="Freeform 1225">
                <a:extLst>
                  <a:ext uri="{FF2B5EF4-FFF2-40B4-BE49-F238E27FC236}">
                    <a16:creationId xmlns:a16="http://schemas.microsoft.com/office/drawing/2014/main" id="{4FA3DA8C-E1BB-EC5F-5D57-A8F8F18EF6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84" y="3476"/>
                <a:ext cx="11" cy="19"/>
              </a:xfrm>
              <a:custGeom>
                <a:avLst/>
                <a:gdLst>
                  <a:gd name="T0" fmla="*/ 22 w 7"/>
                  <a:gd name="T1" fmla="*/ 35 h 12"/>
                  <a:gd name="T2" fmla="*/ 27 w 7"/>
                  <a:gd name="T3" fmla="*/ 48 h 12"/>
                  <a:gd name="T4" fmla="*/ 27 w 7"/>
                  <a:gd name="T5" fmla="*/ 43 h 12"/>
                  <a:gd name="T6" fmla="*/ 27 w 7"/>
                  <a:gd name="T7" fmla="*/ 33 h 12"/>
                  <a:gd name="T8" fmla="*/ 13 w 7"/>
                  <a:gd name="T9" fmla="*/ 35 h 12"/>
                  <a:gd name="T10" fmla="*/ 13 w 7"/>
                  <a:gd name="T11" fmla="*/ 40 h 12"/>
                  <a:gd name="T12" fmla="*/ 14 w 7"/>
                  <a:gd name="T13" fmla="*/ 40 h 12"/>
                  <a:gd name="T14" fmla="*/ 22 w 7"/>
                  <a:gd name="T15" fmla="*/ 35 h 12"/>
                  <a:gd name="T16" fmla="*/ 0 w 7"/>
                  <a:gd name="T17" fmla="*/ 13 h 12"/>
                  <a:gd name="T18" fmla="*/ 8 w 7"/>
                  <a:gd name="T19" fmla="*/ 16 h 12"/>
                  <a:gd name="T20" fmla="*/ 13 w 7"/>
                  <a:gd name="T21" fmla="*/ 21 h 12"/>
                  <a:gd name="T22" fmla="*/ 8 w 7"/>
                  <a:gd name="T23" fmla="*/ 35 h 12"/>
                  <a:gd name="T24" fmla="*/ 8 w 7"/>
                  <a:gd name="T25" fmla="*/ 35 h 12"/>
                  <a:gd name="T26" fmla="*/ 8 w 7"/>
                  <a:gd name="T27" fmla="*/ 33 h 12"/>
                  <a:gd name="T28" fmla="*/ 14 w 7"/>
                  <a:gd name="T29" fmla="*/ 21 h 12"/>
                  <a:gd name="T30" fmla="*/ 13 w 7"/>
                  <a:gd name="T31" fmla="*/ 8 h 12"/>
                  <a:gd name="T32" fmla="*/ 0 w 7"/>
                  <a:gd name="T33" fmla="*/ 13 h 1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7" h="12">
                    <a:moveTo>
                      <a:pt x="6" y="9"/>
                    </a:moveTo>
                    <a:cubicBezTo>
                      <a:pt x="7" y="9"/>
                      <a:pt x="7" y="11"/>
                      <a:pt x="7" y="12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0"/>
                      <a:pt x="7" y="8"/>
                      <a:pt x="7" y="8"/>
                    </a:cubicBezTo>
                    <a:cubicBezTo>
                      <a:pt x="6" y="5"/>
                      <a:pt x="4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4" y="10"/>
                    </a:cubicBezTo>
                    <a:cubicBezTo>
                      <a:pt x="5" y="10"/>
                      <a:pt x="5" y="9"/>
                      <a:pt x="6" y="9"/>
                    </a:cubicBezTo>
                    <a:close/>
                    <a:moveTo>
                      <a:pt x="0" y="3"/>
                    </a:moveTo>
                    <a:cubicBezTo>
                      <a:pt x="1" y="3"/>
                      <a:pt x="2" y="3"/>
                      <a:pt x="2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2" y="6"/>
                      <a:pt x="1" y="7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7"/>
                      <a:pt x="3" y="6"/>
                      <a:pt x="4" y="5"/>
                    </a:cubicBezTo>
                    <a:cubicBezTo>
                      <a:pt x="5" y="3"/>
                      <a:pt x="4" y="2"/>
                      <a:pt x="3" y="2"/>
                    </a:cubicBezTo>
                    <a:cubicBezTo>
                      <a:pt x="2" y="0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3" name="Freeform 1226">
                <a:extLst>
                  <a:ext uri="{FF2B5EF4-FFF2-40B4-BE49-F238E27FC236}">
                    <a16:creationId xmlns:a16="http://schemas.microsoft.com/office/drawing/2014/main" id="{BD3C681D-8479-45EE-992D-867942CD49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1" y="3490"/>
                <a:ext cx="10" cy="10"/>
              </a:xfrm>
              <a:custGeom>
                <a:avLst/>
                <a:gdLst>
                  <a:gd name="T0" fmla="*/ 5 w 6"/>
                  <a:gd name="T1" fmla="*/ 22 h 6"/>
                  <a:gd name="T2" fmla="*/ 20 w 6"/>
                  <a:gd name="T3" fmla="*/ 20 h 6"/>
                  <a:gd name="T4" fmla="*/ 22 w 6"/>
                  <a:gd name="T5" fmla="*/ 8 h 6"/>
                  <a:gd name="T6" fmla="*/ 28 w 6"/>
                  <a:gd name="T7" fmla="*/ 5 h 6"/>
                  <a:gd name="T8" fmla="*/ 13 w 6"/>
                  <a:gd name="T9" fmla="*/ 13 h 6"/>
                  <a:gd name="T10" fmla="*/ 20 w 6"/>
                  <a:gd name="T11" fmla="*/ 0 h 6"/>
                  <a:gd name="T12" fmla="*/ 8 w 6"/>
                  <a:gd name="T13" fmla="*/ 5 h 6"/>
                  <a:gd name="T14" fmla="*/ 0 w 6"/>
                  <a:gd name="T15" fmla="*/ 8 h 6"/>
                  <a:gd name="T16" fmla="*/ 5 w 6"/>
                  <a:gd name="T17" fmla="*/ 22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" h="6">
                    <a:moveTo>
                      <a:pt x="1" y="5"/>
                    </a:moveTo>
                    <a:cubicBezTo>
                      <a:pt x="3" y="6"/>
                      <a:pt x="4" y="4"/>
                      <a:pt x="4" y="4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4" y="4"/>
                      <a:pt x="3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1" y="2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4" name="Freeform 1227">
                <a:extLst>
                  <a:ext uri="{FF2B5EF4-FFF2-40B4-BE49-F238E27FC236}">
                    <a16:creationId xmlns:a16="http://schemas.microsoft.com/office/drawing/2014/main" id="{FF63C585-7430-6E28-F07D-F00A04BE2C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5" y="3476"/>
                <a:ext cx="18" cy="17"/>
              </a:xfrm>
              <a:custGeom>
                <a:avLst/>
                <a:gdLst>
                  <a:gd name="T0" fmla="*/ 41 w 11"/>
                  <a:gd name="T1" fmla="*/ 12 h 11"/>
                  <a:gd name="T2" fmla="*/ 43 w 11"/>
                  <a:gd name="T3" fmla="*/ 12 h 11"/>
                  <a:gd name="T4" fmla="*/ 41 w 11"/>
                  <a:gd name="T5" fmla="*/ 22 h 11"/>
                  <a:gd name="T6" fmla="*/ 43 w 11"/>
                  <a:gd name="T7" fmla="*/ 19 h 11"/>
                  <a:gd name="T8" fmla="*/ 47 w 11"/>
                  <a:gd name="T9" fmla="*/ 14 h 11"/>
                  <a:gd name="T10" fmla="*/ 47 w 11"/>
                  <a:gd name="T11" fmla="*/ 8 h 11"/>
                  <a:gd name="T12" fmla="*/ 43 w 11"/>
                  <a:gd name="T13" fmla="*/ 0 h 11"/>
                  <a:gd name="T14" fmla="*/ 41 w 11"/>
                  <a:gd name="T15" fmla="*/ 14 h 11"/>
                  <a:gd name="T16" fmla="*/ 41 w 11"/>
                  <a:gd name="T17" fmla="*/ 12 h 11"/>
                  <a:gd name="T18" fmla="*/ 0 w 11"/>
                  <a:gd name="T19" fmla="*/ 26 h 11"/>
                  <a:gd name="T20" fmla="*/ 5 w 11"/>
                  <a:gd name="T21" fmla="*/ 34 h 11"/>
                  <a:gd name="T22" fmla="*/ 18 w 11"/>
                  <a:gd name="T23" fmla="*/ 34 h 11"/>
                  <a:gd name="T24" fmla="*/ 29 w 11"/>
                  <a:gd name="T25" fmla="*/ 14 h 11"/>
                  <a:gd name="T26" fmla="*/ 34 w 11"/>
                  <a:gd name="T27" fmla="*/ 14 h 11"/>
                  <a:gd name="T28" fmla="*/ 21 w 11"/>
                  <a:gd name="T29" fmla="*/ 19 h 11"/>
                  <a:gd name="T30" fmla="*/ 18 w 11"/>
                  <a:gd name="T31" fmla="*/ 29 h 11"/>
                  <a:gd name="T32" fmla="*/ 5 w 11"/>
                  <a:gd name="T33" fmla="*/ 29 h 11"/>
                  <a:gd name="T34" fmla="*/ 5 w 11"/>
                  <a:gd name="T35" fmla="*/ 14 h 11"/>
                  <a:gd name="T36" fmla="*/ 0 w 11"/>
                  <a:gd name="T37" fmla="*/ 26 h 11"/>
                  <a:gd name="T38" fmla="*/ 41 w 11"/>
                  <a:gd name="T39" fmla="*/ 14 h 11"/>
                  <a:gd name="T40" fmla="*/ 41 w 11"/>
                  <a:gd name="T41" fmla="*/ 14 h 11"/>
                  <a:gd name="T42" fmla="*/ 41 w 11"/>
                  <a:gd name="T43" fmla="*/ 14 h 11"/>
                  <a:gd name="T44" fmla="*/ 41 w 11"/>
                  <a:gd name="T45" fmla="*/ 14 h 11"/>
                  <a:gd name="T46" fmla="*/ 41 w 11"/>
                  <a:gd name="T47" fmla="*/ 14 h 11"/>
                  <a:gd name="T48" fmla="*/ 41 w 11"/>
                  <a:gd name="T49" fmla="*/ 14 h 11"/>
                  <a:gd name="T50" fmla="*/ 41 w 11"/>
                  <a:gd name="T51" fmla="*/ 14 h 1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1" h="11">
                    <a:moveTo>
                      <a:pt x="9" y="3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10" y="4"/>
                      <a:pt x="10" y="5"/>
                      <a:pt x="9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5"/>
                      <a:pt x="10" y="4"/>
                      <a:pt x="11" y="4"/>
                    </a:cubicBezTo>
                    <a:cubicBezTo>
                      <a:pt x="11" y="3"/>
                      <a:pt x="11" y="3"/>
                      <a:pt x="11" y="2"/>
                    </a:cubicBezTo>
                    <a:cubicBezTo>
                      <a:pt x="11" y="2"/>
                      <a:pt x="11" y="0"/>
                      <a:pt x="10" y="0"/>
                    </a:cubicBezTo>
                    <a:cubicBezTo>
                      <a:pt x="8" y="1"/>
                      <a:pt x="9" y="3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lose/>
                    <a:moveTo>
                      <a:pt x="0" y="7"/>
                    </a:moveTo>
                    <a:cubicBezTo>
                      <a:pt x="0" y="7"/>
                      <a:pt x="0" y="8"/>
                      <a:pt x="1" y="9"/>
                    </a:cubicBezTo>
                    <a:cubicBezTo>
                      <a:pt x="3" y="11"/>
                      <a:pt x="4" y="10"/>
                      <a:pt x="4" y="9"/>
                    </a:cubicBezTo>
                    <a:cubicBezTo>
                      <a:pt x="5" y="8"/>
                      <a:pt x="7" y="5"/>
                      <a:pt x="7" y="4"/>
                    </a:cubicBezTo>
                    <a:cubicBezTo>
                      <a:pt x="7" y="4"/>
                      <a:pt x="7" y="4"/>
                      <a:pt x="8" y="4"/>
                    </a:cubicBezTo>
                    <a:cubicBezTo>
                      <a:pt x="7" y="4"/>
                      <a:pt x="6" y="5"/>
                      <a:pt x="5" y="5"/>
                    </a:cubicBezTo>
                    <a:cubicBezTo>
                      <a:pt x="5" y="6"/>
                      <a:pt x="4" y="7"/>
                      <a:pt x="4" y="8"/>
                    </a:cubicBezTo>
                    <a:cubicBezTo>
                      <a:pt x="3" y="8"/>
                      <a:pt x="2" y="9"/>
                      <a:pt x="1" y="8"/>
                    </a:cubicBezTo>
                    <a:cubicBezTo>
                      <a:pt x="0" y="7"/>
                      <a:pt x="1" y="5"/>
                      <a:pt x="1" y="4"/>
                    </a:cubicBezTo>
                    <a:cubicBezTo>
                      <a:pt x="1" y="5"/>
                      <a:pt x="0" y="6"/>
                      <a:pt x="0" y="7"/>
                    </a:cubicBezTo>
                    <a:close/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lose/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5" name="Freeform 1228">
                <a:extLst>
                  <a:ext uri="{FF2B5EF4-FFF2-40B4-BE49-F238E27FC236}">
                    <a16:creationId xmlns:a16="http://schemas.microsoft.com/office/drawing/2014/main" id="{9530E8D7-3681-20BF-6463-B32FF96B18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57" y="3470"/>
                <a:ext cx="19" cy="17"/>
              </a:xfrm>
              <a:custGeom>
                <a:avLst/>
                <a:gdLst>
                  <a:gd name="T0" fmla="*/ 0 w 12"/>
                  <a:gd name="T1" fmla="*/ 26 h 11"/>
                  <a:gd name="T2" fmla="*/ 0 w 12"/>
                  <a:gd name="T3" fmla="*/ 26 h 11"/>
                  <a:gd name="T4" fmla="*/ 13 w 12"/>
                  <a:gd name="T5" fmla="*/ 36 h 11"/>
                  <a:gd name="T6" fmla="*/ 27 w 12"/>
                  <a:gd name="T7" fmla="*/ 12 h 11"/>
                  <a:gd name="T8" fmla="*/ 35 w 12"/>
                  <a:gd name="T9" fmla="*/ 8 h 11"/>
                  <a:gd name="T10" fmla="*/ 35 w 12"/>
                  <a:gd name="T11" fmla="*/ 8 h 11"/>
                  <a:gd name="T12" fmla="*/ 25 w 12"/>
                  <a:gd name="T13" fmla="*/ 8 h 11"/>
                  <a:gd name="T14" fmla="*/ 16 w 12"/>
                  <a:gd name="T15" fmla="*/ 22 h 11"/>
                  <a:gd name="T16" fmla="*/ 8 w 12"/>
                  <a:gd name="T17" fmla="*/ 26 h 11"/>
                  <a:gd name="T18" fmla="*/ 8 w 12"/>
                  <a:gd name="T19" fmla="*/ 14 h 11"/>
                  <a:gd name="T20" fmla="*/ 0 w 12"/>
                  <a:gd name="T21" fmla="*/ 26 h 11"/>
                  <a:gd name="T22" fmla="*/ 35 w 12"/>
                  <a:gd name="T23" fmla="*/ 12 h 11"/>
                  <a:gd name="T24" fmla="*/ 35 w 12"/>
                  <a:gd name="T25" fmla="*/ 14 h 11"/>
                  <a:gd name="T26" fmla="*/ 35 w 12"/>
                  <a:gd name="T27" fmla="*/ 14 h 11"/>
                  <a:gd name="T28" fmla="*/ 33 w 12"/>
                  <a:gd name="T29" fmla="*/ 19 h 11"/>
                  <a:gd name="T30" fmla="*/ 35 w 12"/>
                  <a:gd name="T31" fmla="*/ 12 h 11"/>
                  <a:gd name="T32" fmla="*/ 43 w 12"/>
                  <a:gd name="T33" fmla="*/ 8 h 11"/>
                  <a:gd name="T34" fmla="*/ 48 w 12"/>
                  <a:gd name="T35" fmla="*/ 12 h 11"/>
                  <a:gd name="T36" fmla="*/ 48 w 12"/>
                  <a:gd name="T37" fmla="*/ 8 h 11"/>
                  <a:gd name="T38" fmla="*/ 43 w 12"/>
                  <a:gd name="T39" fmla="*/ 0 h 11"/>
                  <a:gd name="T40" fmla="*/ 35 w 12"/>
                  <a:gd name="T41" fmla="*/ 5 h 11"/>
                  <a:gd name="T42" fmla="*/ 35 w 12"/>
                  <a:gd name="T43" fmla="*/ 12 h 1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2" h="11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3" y="11"/>
                      <a:pt x="3" y="10"/>
                    </a:cubicBezTo>
                    <a:cubicBezTo>
                      <a:pt x="5" y="8"/>
                      <a:pt x="6" y="4"/>
                      <a:pt x="7" y="3"/>
                    </a:cubicBezTo>
                    <a:cubicBezTo>
                      <a:pt x="8" y="2"/>
                      <a:pt x="8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7" y="2"/>
                      <a:pt x="6" y="2"/>
                    </a:cubicBezTo>
                    <a:cubicBezTo>
                      <a:pt x="6" y="3"/>
                      <a:pt x="5" y="4"/>
                      <a:pt x="4" y="6"/>
                    </a:cubicBezTo>
                    <a:cubicBezTo>
                      <a:pt x="4" y="6"/>
                      <a:pt x="3" y="8"/>
                      <a:pt x="2" y="7"/>
                    </a:cubicBezTo>
                    <a:cubicBezTo>
                      <a:pt x="1" y="7"/>
                      <a:pt x="1" y="5"/>
                      <a:pt x="2" y="4"/>
                    </a:cubicBezTo>
                    <a:cubicBezTo>
                      <a:pt x="1" y="5"/>
                      <a:pt x="0" y="7"/>
                      <a:pt x="0" y="7"/>
                    </a:cubicBezTo>
                    <a:close/>
                    <a:moveTo>
                      <a:pt x="9" y="3"/>
                    </a:moveTo>
                    <a:cubicBezTo>
                      <a:pt x="9" y="3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8" y="5"/>
                      <a:pt x="8" y="5"/>
                    </a:cubicBezTo>
                    <a:cubicBezTo>
                      <a:pt x="9" y="5"/>
                      <a:pt x="9" y="4"/>
                      <a:pt x="9" y="3"/>
                    </a:cubicBezTo>
                    <a:cubicBezTo>
                      <a:pt x="10" y="3"/>
                      <a:pt x="10" y="1"/>
                      <a:pt x="11" y="2"/>
                    </a:cubicBezTo>
                    <a:cubicBezTo>
                      <a:pt x="11" y="2"/>
                      <a:pt x="12" y="3"/>
                      <a:pt x="12" y="3"/>
                    </a:cubicBezTo>
                    <a:cubicBezTo>
                      <a:pt x="12" y="3"/>
                      <a:pt x="12" y="2"/>
                      <a:pt x="12" y="2"/>
                    </a:cubicBezTo>
                    <a:cubicBezTo>
                      <a:pt x="12" y="1"/>
                      <a:pt x="11" y="1"/>
                      <a:pt x="11" y="0"/>
                    </a:cubicBezTo>
                    <a:cubicBezTo>
                      <a:pt x="10" y="0"/>
                      <a:pt x="9" y="0"/>
                      <a:pt x="9" y="1"/>
                    </a:cubicBezTo>
                    <a:cubicBezTo>
                      <a:pt x="9" y="2"/>
                      <a:pt x="9" y="2"/>
                      <a:pt x="9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6" name="Freeform 1229">
                <a:extLst>
                  <a:ext uri="{FF2B5EF4-FFF2-40B4-BE49-F238E27FC236}">
                    <a16:creationId xmlns:a16="http://schemas.microsoft.com/office/drawing/2014/main" id="{75A7F76A-C164-ED81-1FD8-594E5CE0F9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2" y="3470"/>
                <a:ext cx="12" cy="7"/>
              </a:xfrm>
              <a:custGeom>
                <a:avLst/>
                <a:gdLst>
                  <a:gd name="T0" fmla="*/ 9 w 7"/>
                  <a:gd name="T1" fmla="*/ 14 h 5"/>
                  <a:gd name="T2" fmla="*/ 9 w 7"/>
                  <a:gd name="T3" fmla="*/ 14 h 5"/>
                  <a:gd name="T4" fmla="*/ 21 w 7"/>
                  <a:gd name="T5" fmla="*/ 6 h 5"/>
                  <a:gd name="T6" fmla="*/ 29 w 7"/>
                  <a:gd name="T7" fmla="*/ 1 h 5"/>
                  <a:gd name="T8" fmla="*/ 29 w 7"/>
                  <a:gd name="T9" fmla="*/ 1 h 5"/>
                  <a:gd name="T10" fmla="*/ 36 w 7"/>
                  <a:gd name="T11" fmla="*/ 0 h 5"/>
                  <a:gd name="T12" fmla="*/ 29 w 7"/>
                  <a:gd name="T13" fmla="*/ 0 h 5"/>
                  <a:gd name="T14" fmla="*/ 26 w 7"/>
                  <a:gd name="T15" fmla="*/ 0 h 5"/>
                  <a:gd name="T16" fmla="*/ 15 w 7"/>
                  <a:gd name="T17" fmla="*/ 1 h 5"/>
                  <a:gd name="T18" fmla="*/ 9 w 7"/>
                  <a:gd name="T19" fmla="*/ 8 h 5"/>
                  <a:gd name="T20" fmla="*/ 9 w 7"/>
                  <a:gd name="T21" fmla="*/ 6 h 5"/>
                  <a:gd name="T22" fmla="*/ 0 w 7"/>
                  <a:gd name="T23" fmla="*/ 8 h 5"/>
                  <a:gd name="T24" fmla="*/ 0 w 7"/>
                  <a:gd name="T25" fmla="*/ 11 h 5"/>
                  <a:gd name="T26" fmla="*/ 5 w 7"/>
                  <a:gd name="T27" fmla="*/ 14 h 5"/>
                  <a:gd name="T28" fmla="*/ 9 w 7"/>
                  <a:gd name="T29" fmla="*/ 14 h 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7" h="5"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3"/>
                      <a:pt x="4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4" y="1"/>
                      <a:pt x="3" y="1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1" y="3"/>
                      <a:pt x="1" y="2"/>
                      <a:pt x="2" y="2"/>
                    </a:cubicBezTo>
                    <a:cubicBezTo>
                      <a:pt x="1" y="1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7" name="Freeform 1230">
                <a:extLst>
                  <a:ext uri="{FF2B5EF4-FFF2-40B4-BE49-F238E27FC236}">
                    <a16:creationId xmlns:a16="http://schemas.microsoft.com/office/drawing/2014/main" id="{EF93DDF5-C3F2-3A3E-D773-6722AC7B0F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60"/>
                <a:ext cx="9" cy="10"/>
              </a:xfrm>
              <a:custGeom>
                <a:avLst/>
                <a:gdLst>
                  <a:gd name="T0" fmla="*/ 5 w 6"/>
                  <a:gd name="T1" fmla="*/ 22 h 6"/>
                  <a:gd name="T2" fmla="*/ 5 w 6"/>
                  <a:gd name="T3" fmla="*/ 22 h 6"/>
                  <a:gd name="T4" fmla="*/ 12 w 6"/>
                  <a:gd name="T5" fmla="*/ 13 h 6"/>
                  <a:gd name="T6" fmla="*/ 18 w 6"/>
                  <a:gd name="T7" fmla="*/ 5 h 6"/>
                  <a:gd name="T8" fmla="*/ 18 w 6"/>
                  <a:gd name="T9" fmla="*/ 5 h 6"/>
                  <a:gd name="T10" fmla="*/ 21 w 6"/>
                  <a:gd name="T11" fmla="*/ 0 h 6"/>
                  <a:gd name="T12" fmla="*/ 12 w 6"/>
                  <a:gd name="T13" fmla="*/ 0 h 6"/>
                  <a:gd name="T14" fmla="*/ 8 w 6"/>
                  <a:gd name="T15" fmla="*/ 5 h 6"/>
                  <a:gd name="T16" fmla="*/ 8 w 6"/>
                  <a:gd name="T17" fmla="*/ 5 h 6"/>
                  <a:gd name="T18" fmla="*/ 5 w 6"/>
                  <a:gd name="T19" fmla="*/ 5 h 6"/>
                  <a:gd name="T20" fmla="*/ 5 w 6"/>
                  <a:gd name="T21" fmla="*/ 5 h 6"/>
                  <a:gd name="T22" fmla="*/ 5 w 6"/>
                  <a:gd name="T23" fmla="*/ 22 h 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6" h="6">
                    <a:moveTo>
                      <a:pt x="1" y="5"/>
                    </a:moveTo>
                    <a:cubicBezTo>
                      <a:pt x="1" y="5"/>
                      <a:pt x="1" y="6"/>
                      <a:pt x="1" y="5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3" y="2"/>
                      <a:pt x="4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4"/>
                      <a:pt x="1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8" name="Freeform 1231">
                <a:extLst>
                  <a:ext uri="{FF2B5EF4-FFF2-40B4-BE49-F238E27FC236}">
                    <a16:creationId xmlns:a16="http://schemas.microsoft.com/office/drawing/2014/main" id="{3AE0AFEB-1344-2EE9-29F0-F3C048B265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9" y="3462"/>
                <a:ext cx="8" cy="8"/>
              </a:xfrm>
              <a:custGeom>
                <a:avLst/>
                <a:gdLst>
                  <a:gd name="T0" fmla="*/ 16 w 5"/>
                  <a:gd name="T1" fmla="*/ 8 h 5"/>
                  <a:gd name="T2" fmla="*/ 16 w 5"/>
                  <a:gd name="T3" fmla="*/ 16 h 5"/>
                  <a:gd name="T4" fmla="*/ 21 w 5"/>
                  <a:gd name="T5" fmla="*/ 16 h 5"/>
                  <a:gd name="T6" fmla="*/ 21 w 5"/>
                  <a:gd name="T7" fmla="*/ 16 h 5"/>
                  <a:gd name="T8" fmla="*/ 21 w 5"/>
                  <a:gd name="T9" fmla="*/ 5 h 5"/>
                  <a:gd name="T10" fmla="*/ 16 w 5"/>
                  <a:gd name="T11" fmla="*/ 0 h 5"/>
                  <a:gd name="T12" fmla="*/ 16 w 5"/>
                  <a:gd name="T13" fmla="*/ 0 h 5"/>
                  <a:gd name="T14" fmla="*/ 13 w 5"/>
                  <a:gd name="T15" fmla="*/ 0 h 5"/>
                  <a:gd name="T16" fmla="*/ 8 w 5"/>
                  <a:gd name="T17" fmla="*/ 0 h 5"/>
                  <a:gd name="T18" fmla="*/ 5 w 5"/>
                  <a:gd name="T19" fmla="*/ 8 h 5"/>
                  <a:gd name="T20" fmla="*/ 0 w 5"/>
                  <a:gd name="T21" fmla="*/ 16 h 5"/>
                  <a:gd name="T22" fmla="*/ 0 w 5"/>
                  <a:gd name="T23" fmla="*/ 21 h 5"/>
                  <a:gd name="T24" fmla="*/ 16 w 5"/>
                  <a:gd name="T25" fmla="*/ 8 h 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" h="5">
                    <a:moveTo>
                      <a:pt x="4" y="2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2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3"/>
                      <a:pt x="2" y="1"/>
                      <a:pt x="4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9" name="Freeform 1232">
                <a:extLst>
                  <a:ext uri="{FF2B5EF4-FFF2-40B4-BE49-F238E27FC236}">
                    <a16:creationId xmlns:a16="http://schemas.microsoft.com/office/drawing/2014/main" id="{54F47EC9-C78A-70E8-3551-A3D220DF9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3490"/>
                <a:ext cx="3" cy="6"/>
              </a:xfrm>
              <a:custGeom>
                <a:avLst/>
                <a:gdLst>
                  <a:gd name="T0" fmla="*/ 5 w 2"/>
                  <a:gd name="T1" fmla="*/ 14 h 4"/>
                  <a:gd name="T2" fmla="*/ 0 w 2"/>
                  <a:gd name="T3" fmla="*/ 8 h 4"/>
                  <a:gd name="T4" fmla="*/ 8 w 2"/>
                  <a:gd name="T5" fmla="*/ 0 h 4"/>
                  <a:gd name="T6" fmla="*/ 8 w 2"/>
                  <a:gd name="T7" fmla="*/ 14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ubicBezTo>
                      <a:pt x="0" y="1"/>
                      <a:pt x="1" y="3"/>
                      <a:pt x="2" y="4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0" name="Freeform 1233">
                <a:extLst>
                  <a:ext uri="{FF2B5EF4-FFF2-40B4-BE49-F238E27FC236}">
                    <a16:creationId xmlns:a16="http://schemas.microsoft.com/office/drawing/2014/main" id="{6CFE3CD5-3DB1-2A3D-4FCA-450BFC38F7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1" y="3489"/>
                <a:ext cx="5" cy="11"/>
              </a:xfrm>
              <a:custGeom>
                <a:avLst/>
                <a:gdLst>
                  <a:gd name="T0" fmla="*/ 5 w 3"/>
                  <a:gd name="T1" fmla="*/ 27 h 7"/>
                  <a:gd name="T2" fmla="*/ 5 w 3"/>
                  <a:gd name="T3" fmla="*/ 14 h 7"/>
                  <a:gd name="T4" fmla="*/ 8 w 3"/>
                  <a:gd name="T5" fmla="*/ 13 h 7"/>
                  <a:gd name="T6" fmla="*/ 8 w 3"/>
                  <a:gd name="T7" fmla="*/ 0 h 7"/>
                  <a:gd name="T8" fmla="*/ 5 w 3"/>
                  <a:gd name="T9" fmla="*/ 8 h 7"/>
                  <a:gd name="T10" fmla="*/ 0 w 3"/>
                  <a:gd name="T11" fmla="*/ 14 h 7"/>
                  <a:gd name="T12" fmla="*/ 0 w 3"/>
                  <a:gd name="T13" fmla="*/ 22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" h="7">
                    <a:moveTo>
                      <a:pt x="1" y="7"/>
                    </a:moveTo>
                    <a:cubicBezTo>
                      <a:pt x="1" y="6"/>
                      <a:pt x="1" y="5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1" y="0"/>
                      <a:pt x="1" y="1"/>
                      <a:pt x="1" y="2"/>
                    </a:cubicBezTo>
                    <a:cubicBezTo>
                      <a:pt x="1" y="3"/>
                      <a:pt x="1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1" name="Freeform 1234">
                <a:extLst>
                  <a:ext uri="{FF2B5EF4-FFF2-40B4-BE49-F238E27FC236}">
                    <a16:creationId xmlns:a16="http://schemas.microsoft.com/office/drawing/2014/main" id="{E0B78FE8-63DB-E4E1-8ACA-9B6DF70EB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470"/>
                <a:ext cx="2" cy="3"/>
              </a:xfrm>
              <a:custGeom>
                <a:avLst/>
                <a:gdLst>
                  <a:gd name="T0" fmla="*/ 0 w 1"/>
                  <a:gd name="T1" fmla="*/ 8 h 2"/>
                  <a:gd name="T2" fmla="*/ 8 w 1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1" y="0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2" name="Freeform 1235">
                <a:extLst>
                  <a:ext uri="{FF2B5EF4-FFF2-40B4-BE49-F238E27FC236}">
                    <a16:creationId xmlns:a16="http://schemas.microsoft.com/office/drawing/2014/main" id="{6CBA89F5-FDA6-D3B0-0D24-E3248615C8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6" y="3460"/>
                <a:ext cx="1" cy="2"/>
              </a:xfrm>
              <a:custGeom>
                <a:avLst/>
                <a:gdLst>
                  <a:gd name="T0" fmla="*/ 0 w 1"/>
                  <a:gd name="T1" fmla="*/ 8 h 1"/>
                  <a:gd name="T2" fmla="*/ 1 w 1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1" y="0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3" name="Freeform 1236">
                <a:extLst>
                  <a:ext uri="{FF2B5EF4-FFF2-40B4-BE49-F238E27FC236}">
                    <a16:creationId xmlns:a16="http://schemas.microsoft.com/office/drawing/2014/main" id="{A4868054-48FE-006E-E9C9-FCED158FF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" y="3471"/>
                <a:ext cx="2" cy="2"/>
              </a:xfrm>
              <a:custGeom>
                <a:avLst/>
                <a:gdLst>
                  <a:gd name="T0" fmla="*/ 8 w 1"/>
                  <a:gd name="T1" fmla="*/ 8 h 1"/>
                  <a:gd name="T2" fmla="*/ 0 w 1"/>
                  <a:gd name="T3" fmla="*/ 8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4" name="Freeform 1237">
                <a:extLst>
                  <a:ext uri="{FF2B5EF4-FFF2-40B4-BE49-F238E27FC236}">
                    <a16:creationId xmlns:a16="http://schemas.microsoft.com/office/drawing/2014/main" id="{E02D4D83-078F-B48F-1CAE-22DBA262A8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3" y="3489"/>
                <a:ext cx="1" cy="3"/>
              </a:xfrm>
              <a:custGeom>
                <a:avLst/>
                <a:gdLst>
                  <a:gd name="T0" fmla="*/ 0 w 1"/>
                  <a:gd name="T1" fmla="*/ 8 h 2"/>
                  <a:gd name="T2" fmla="*/ 1 w 1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1" y="0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5" name="Freeform 1238">
                <a:extLst>
                  <a:ext uri="{FF2B5EF4-FFF2-40B4-BE49-F238E27FC236}">
                    <a16:creationId xmlns:a16="http://schemas.microsoft.com/office/drawing/2014/main" id="{9517E2D4-E473-3EC7-8743-21F3A5D3B6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8" y="3476"/>
                <a:ext cx="3" cy="6"/>
              </a:xfrm>
              <a:custGeom>
                <a:avLst/>
                <a:gdLst>
                  <a:gd name="T0" fmla="*/ 5 w 2"/>
                  <a:gd name="T1" fmla="*/ 14 h 4"/>
                  <a:gd name="T2" fmla="*/ 5 w 2"/>
                  <a:gd name="T3" fmla="*/ 5 h 4"/>
                  <a:gd name="T4" fmla="*/ 8 w 2"/>
                  <a:gd name="T5" fmla="*/ 0 h 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6" name="Freeform 1239">
                <a:extLst>
                  <a:ext uri="{FF2B5EF4-FFF2-40B4-BE49-F238E27FC236}">
                    <a16:creationId xmlns:a16="http://schemas.microsoft.com/office/drawing/2014/main" id="{F384B2BF-FD13-0248-72B1-0B6011394A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1" y="3470"/>
                <a:ext cx="1" cy="4"/>
              </a:xfrm>
              <a:custGeom>
                <a:avLst/>
                <a:gdLst>
                  <a:gd name="T0" fmla="*/ 0 w 1"/>
                  <a:gd name="T1" fmla="*/ 7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2"/>
                      <a:pt x="0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7" name="Freeform 1240">
                <a:extLst>
                  <a:ext uri="{FF2B5EF4-FFF2-40B4-BE49-F238E27FC236}">
                    <a16:creationId xmlns:a16="http://schemas.microsoft.com/office/drawing/2014/main" id="{33D9B4B4-4D46-08AE-EDAE-516728F62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3490"/>
                <a:ext cx="2" cy="6"/>
              </a:xfrm>
              <a:custGeom>
                <a:avLst/>
                <a:gdLst>
                  <a:gd name="T0" fmla="*/ 8 w 1"/>
                  <a:gd name="T1" fmla="*/ 14 h 4"/>
                  <a:gd name="T2" fmla="*/ 8 w 1"/>
                  <a:gd name="T3" fmla="*/ 0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4">
                    <a:moveTo>
                      <a:pt x="1" y="4"/>
                    </a:moveTo>
                    <a:cubicBezTo>
                      <a:pt x="1" y="3"/>
                      <a:pt x="0" y="2"/>
                      <a:pt x="1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8" name="Freeform 1241">
                <a:extLst>
                  <a:ext uri="{FF2B5EF4-FFF2-40B4-BE49-F238E27FC236}">
                    <a16:creationId xmlns:a16="http://schemas.microsoft.com/office/drawing/2014/main" id="{DABDFC16-8CB4-E047-4D9F-12A31DCF72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6" y="3490"/>
                <a:ext cx="2" cy="1"/>
              </a:xfrm>
              <a:custGeom>
                <a:avLst/>
                <a:gdLst>
                  <a:gd name="T0" fmla="*/ 8 w 1"/>
                  <a:gd name="T1" fmla="*/ 0 h 1"/>
                  <a:gd name="T2" fmla="*/ 0 w 1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29" name="Freeform 1242">
                <a:extLst>
                  <a:ext uri="{FF2B5EF4-FFF2-40B4-BE49-F238E27FC236}">
                    <a16:creationId xmlns:a16="http://schemas.microsoft.com/office/drawing/2014/main" id="{B094E23C-3C13-9A45-1FEA-C084E4ACC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447"/>
                <a:ext cx="70" cy="68"/>
              </a:xfrm>
              <a:custGeom>
                <a:avLst/>
                <a:gdLst>
                  <a:gd name="T0" fmla="*/ 68 w 44"/>
                  <a:gd name="T1" fmla="*/ 115 h 43"/>
                  <a:gd name="T2" fmla="*/ 150 w 44"/>
                  <a:gd name="T3" fmla="*/ 130 h 43"/>
                  <a:gd name="T4" fmla="*/ 95 w 44"/>
                  <a:gd name="T5" fmla="*/ 52 h 43"/>
                  <a:gd name="T6" fmla="*/ 25 w 44"/>
                  <a:gd name="T7" fmla="*/ 27 h 43"/>
                  <a:gd name="T8" fmla="*/ 68 w 44"/>
                  <a:gd name="T9" fmla="*/ 115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4" h="43">
                    <a:moveTo>
                      <a:pt x="17" y="29"/>
                    </a:moveTo>
                    <a:cubicBezTo>
                      <a:pt x="19" y="31"/>
                      <a:pt x="29" y="43"/>
                      <a:pt x="37" y="33"/>
                    </a:cubicBezTo>
                    <a:cubicBezTo>
                      <a:pt x="44" y="23"/>
                      <a:pt x="30" y="16"/>
                      <a:pt x="24" y="13"/>
                    </a:cubicBezTo>
                    <a:cubicBezTo>
                      <a:pt x="18" y="10"/>
                      <a:pt x="12" y="0"/>
                      <a:pt x="6" y="7"/>
                    </a:cubicBezTo>
                    <a:cubicBezTo>
                      <a:pt x="0" y="13"/>
                      <a:pt x="10" y="23"/>
                      <a:pt x="17" y="29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0" name="Freeform 1243">
                <a:extLst>
                  <a:ext uri="{FF2B5EF4-FFF2-40B4-BE49-F238E27FC236}">
                    <a16:creationId xmlns:a16="http://schemas.microsoft.com/office/drawing/2014/main" id="{DE515757-1BB3-30AF-B806-D7D49E581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452"/>
                <a:ext cx="52" cy="52"/>
              </a:xfrm>
              <a:custGeom>
                <a:avLst/>
                <a:gdLst>
                  <a:gd name="T0" fmla="*/ 129 w 33"/>
                  <a:gd name="T1" fmla="*/ 90 h 33"/>
                  <a:gd name="T2" fmla="*/ 121 w 33"/>
                  <a:gd name="T3" fmla="*/ 113 h 33"/>
                  <a:gd name="T4" fmla="*/ 102 w 33"/>
                  <a:gd name="T5" fmla="*/ 129 h 33"/>
                  <a:gd name="T6" fmla="*/ 50 w 33"/>
                  <a:gd name="T7" fmla="*/ 102 h 33"/>
                  <a:gd name="T8" fmla="*/ 47 w 33"/>
                  <a:gd name="T9" fmla="*/ 102 h 33"/>
                  <a:gd name="T10" fmla="*/ 0 w 33"/>
                  <a:gd name="T11" fmla="*/ 32 h 33"/>
                  <a:gd name="T12" fmla="*/ 5 w 33"/>
                  <a:gd name="T13" fmla="*/ 14 h 33"/>
                  <a:gd name="T14" fmla="*/ 50 w 33"/>
                  <a:gd name="T15" fmla="*/ 27 h 33"/>
                  <a:gd name="T16" fmla="*/ 74 w 33"/>
                  <a:gd name="T17" fmla="*/ 43 h 33"/>
                  <a:gd name="T18" fmla="*/ 129 w 33"/>
                  <a:gd name="T19" fmla="*/ 90 h 3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3" h="33">
                    <a:moveTo>
                      <a:pt x="33" y="23"/>
                    </a:moveTo>
                    <a:cubicBezTo>
                      <a:pt x="33" y="25"/>
                      <a:pt x="33" y="27"/>
                      <a:pt x="31" y="29"/>
                    </a:cubicBezTo>
                    <a:cubicBezTo>
                      <a:pt x="29" y="32"/>
                      <a:pt x="28" y="33"/>
                      <a:pt x="26" y="33"/>
                    </a:cubicBezTo>
                    <a:cubicBezTo>
                      <a:pt x="21" y="33"/>
                      <a:pt x="15" y="29"/>
                      <a:pt x="13" y="26"/>
                    </a:cubicBezTo>
                    <a:cubicBezTo>
                      <a:pt x="13" y="26"/>
                      <a:pt x="12" y="26"/>
                      <a:pt x="12" y="26"/>
                    </a:cubicBezTo>
                    <a:cubicBezTo>
                      <a:pt x="8" y="22"/>
                      <a:pt x="0" y="14"/>
                      <a:pt x="0" y="8"/>
                    </a:cubicBezTo>
                    <a:cubicBezTo>
                      <a:pt x="0" y="7"/>
                      <a:pt x="0" y="6"/>
                      <a:pt x="1" y="4"/>
                    </a:cubicBezTo>
                    <a:cubicBezTo>
                      <a:pt x="5" y="0"/>
                      <a:pt x="9" y="3"/>
                      <a:pt x="13" y="7"/>
                    </a:cubicBezTo>
                    <a:cubicBezTo>
                      <a:pt x="15" y="8"/>
                      <a:pt x="17" y="10"/>
                      <a:pt x="19" y="11"/>
                    </a:cubicBezTo>
                    <a:cubicBezTo>
                      <a:pt x="23" y="13"/>
                      <a:pt x="32" y="17"/>
                      <a:pt x="33" y="23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1" name="Freeform 1244">
                <a:extLst>
                  <a:ext uri="{FF2B5EF4-FFF2-40B4-BE49-F238E27FC236}">
                    <a16:creationId xmlns:a16="http://schemas.microsoft.com/office/drawing/2014/main" id="{CBE1B2A6-2B5A-D71C-042A-7AF313B8B7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48" y="3457"/>
                <a:ext cx="49" cy="46"/>
              </a:xfrm>
              <a:custGeom>
                <a:avLst/>
                <a:gdLst>
                  <a:gd name="T0" fmla="*/ 82 w 31"/>
                  <a:gd name="T1" fmla="*/ 89 h 29"/>
                  <a:gd name="T2" fmla="*/ 87 w 31"/>
                  <a:gd name="T3" fmla="*/ 89 h 29"/>
                  <a:gd name="T4" fmla="*/ 81 w 31"/>
                  <a:gd name="T5" fmla="*/ 111 h 29"/>
                  <a:gd name="T6" fmla="*/ 103 w 31"/>
                  <a:gd name="T7" fmla="*/ 100 h 29"/>
                  <a:gd name="T8" fmla="*/ 100 w 31"/>
                  <a:gd name="T9" fmla="*/ 111 h 29"/>
                  <a:gd name="T10" fmla="*/ 115 w 31"/>
                  <a:gd name="T11" fmla="*/ 76 h 29"/>
                  <a:gd name="T12" fmla="*/ 100 w 31"/>
                  <a:gd name="T13" fmla="*/ 81 h 29"/>
                  <a:gd name="T14" fmla="*/ 103 w 31"/>
                  <a:gd name="T15" fmla="*/ 56 h 29"/>
                  <a:gd name="T16" fmla="*/ 87 w 31"/>
                  <a:gd name="T17" fmla="*/ 68 h 29"/>
                  <a:gd name="T18" fmla="*/ 74 w 31"/>
                  <a:gd name="T19" fmla="*/ 82 h 29"/>
                  <a:gd name="T20" fmla="*/ 81 w 31"/>
                  <a:gd name="T21" fmla="*/ 48 h 29"/>
                  <a:gd name="T22" fmla="*/ 55 w 31"/>
                  <a:gd name="T23" fmla="*/ 76 h 29"/>
                  <a:gd name="T24" fmla="*/ 74 w 31"/>
                  <a:gd name="T25" fmla="*/ 40 h 29"/>
                  <a:gd name="T26" fmla="*/ 52 w 31"/>
                  <a:gd name="T27" fmla="*/ 33 h 29"/>
                  <a:gd name="T28" fmla="*/ 47 w 31"/>
                  <a:gd name="T29" fmla="*/ 33 h 29"/>
                  <a:gd name="T30" fmla="*/ 35 w 31"/>
                  <a:gd name="T31" fmla="*/ 13 h 29"/>
                  <a:gd name="T32" fmla="*/ 21 w 31"/>
                  <a:gd name="T33" fmla="*/ 35 h 29"/>
                  <a:gd name="T34" fmla="*/ 27 w 31"/>
                  <a:gd name="T35" fmla="*/ 5 h 29"/>
                  <a:gd name="T36" fmla="*/ 5 w 31"/>
                  <a:gd name="T37" fmla="*/ 33 h 29"/>
                  <a:gd name="T38" fmla="*/ 21 w 31"/>
                  <a:gd name="T39" fmla="*/ 13 h 29"/>
                  <a:gd name="T40" fmla="*/ 8 w 31"/>
                  <a:gd name="T41" fmla="*/ 43 h 29"/>
                  <a:gd name="T42" fmla="*/ 33 w 31"/>
                  <a:gd name="T43" fmla="*/ 35 h 29"/>
                  <a:gd name="T44" fmla="*/ 22 w 31"/>
                  <a:gd name="T45" fmla="*/ 60 h 29"/>
                  <a:gd name="T46" fmla="*/ 52 w 31"/>
                  <a:gd name="T47" fmla="*/ 43 h 29"/>
                  <a:gd name="T48" fmla="*/ 43 w 31"/>
                  <a:gd name="T49" fmla="*/ 73 h 29"/>
                  <a:gd name="T50" fmla="*/ 70 w 31"/>
                  <a:gd name="T51" fmla="*/ 63 h 29"/>
                  <a:gd name="T52" fmla="*/ 63 w 31"/>
                  <a:gd name="T53" fmla="*/ 90 h 29"/>
                  <a:gd name="T54" fmla="*/ 87 w 31"/>
                  <a:gd name="T55" fmla="*/ 82 h 29"/>
                  <a:gd name="T56" fmla="*/ 74 w 31"/>
                  <a:gd name="T57" fmla="*/ 100 h 29"/>
                  <a:gd name="T58" fmla="*/ 63 w 31"/>
                  <a:gd name="T59" fmla="*/ 90 h 29"/>
                  <a:gd name="T60" fmla="*/ 70 w 31"/>
                  <a:gd name="T61" fmla="*/ 63 h 29"/>
                  <a:gd name="T62" fmla="*/ 43 w 31"/>
                  <a:gd name="T63" fmla="*/ 73 h 29"/>
                  <a:gd name="T64" fmla="*/ 52 w 31"/>
                  <a:gd name="T65" fmla="*/ 43 h 29"/>
                  <a:gd name="T66" fmla="*/ 22 w 31"/>
                  <a:gd name="T67" fmla="*/ 60 h 29"/>
                  <a:gd name="T68" fmla="*/ 27 w 31"/>
                  <a:gd name="T69" fmla="*/ 35 h 29"/>
                  <a:gd name="T70" fmla="*/ 8 w 31"/>
                  <a:gd name="T71" fmla="*/ 40 h 29"/>
                  <a:gd name="T72" fmla="*/ 21 w 31"/>
                  <a:gd name="T73" fmla="*/ 8 h 29"/>
                  <a:gd name="T74" fmla="*/ 5 w 31"/>
                  <a:gd name="T75" fmla="*/ 27 h 29"/>
                  <a:gd name="T76" fmla="*/ 27 w 31"/>
                  <a:gd name="T77" fmla="*/ 8 h 29"/>
                  <a:gd name="T78" fmla="*/ 27 w 31"/>
                  <a:gd name="T79" fmla="*/ 27 h 29"/>
                  <a:gd name="T80" fmla="*/ 47 w 31"/>
                  <a:gd name="T81" fmla="*/ 21 h 29"/>
                  <a:gd name="T82" fmla="*/ 43 w 31"/>
                  <a:gd name="T83" fmla="*/ 40 h 29"/>
                  <a:gd name="T84" fmla="*/ 63 w 31"/>
                  <a:gd name="T85" fmla="*/ 27 h 29"/>
                  <a:gd name="T86" fmla="*/ 55 w 31"/>
                  <a:gd name="T87" fmla="*/ 73 h 29"/>
                  <a:gd name="T88" fmla="*/ 70 w 31"/>
                  <a:gd name="T89" fmla="*/ 60 h 29"/>
                  <a:gd name="T90" fmla="*/ 82 w 31"/>
                  <a:gd name="T91" fmla="*/ 68 h 29"/>
                  <a:gd name="T92" fmla="*/ 82 w 31"/>
                  <a:gd name="T93" fmla="*/ 81 h 29"/>
                  <a:gd name="T94" fmla="*/ 90 w 31"/>
                  <a:gd name="T95" fmla="*/ 63 h 29"/>
                  <a:gd name="T96" fmla="*/ 103 w 31"/>
                  <a:gd name="T97" fmla="*/ 68 h 29"/>
                  <a:gd name="T98" fmla="*/ 103 w 31"/>
                  <a:gd name="T99" fmla="*/ 89 h 29"/>
                  <a:gd name="T100" fmla="*/ 115 w 31"/>
                  <a:gd name="T101" fmla="*/ 100 h 29"/>
                  <a:gd name="T102" fmla="*/ 103 w 31"/>
                  <a:gd name="T103" fmla="*/ 103 h 29"/>
                  <a:gd name="T104" fmla="*/ 90 w 31"/>
                  <a:gd name="T105" fmla="*/ 111 h 29"/>
                  <a:gd name="T106" fmla="*/ 81 w 31"/>
                  <a:gd name="T107" fmla="*/ 103 h 29"/>
                  <a:gd name="T108" fmla="*/ 87 w 31"/>
                  <a:gd name="T109" fmla="*/ 82 h 2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1" h="29">
                    <a:moveTo>
                      <a:pt x="18" y="26"/>
                    </a:moveTo>
                    <a:cubicBezTo>
                      <a:pt x="18" y="26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4"/>
                      <a:pt x="21" y="23"/>
                      <a:pt x="21" y="22"/>
                    </a:cubicBezTo>
                    <a:cubicBezTo>
                      <a:pt x="21" y="22"/>
                      <a:pt x="21" y="22"/>
                      <a:pt x="21" y="21"/>
                    </a:cubicBezTo>
                    <a:cubicBezTo>
                      <a:pt x="22" y="21"/>
                      <a:pt x="22" y="21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4"/>
                      <a:pt x="20" y="25"/>
                      <a:pt x="20" y="26"/>
                    </a:cubicBezTo>
                    <a:cubicBezTo>
                      <a:pt x="20" y="26"/>
                      <a:pt x="19" y="27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1" y="28"/>
                      <a:pt x="21" y="29"/>
                      <a:pt x="22" y="29"/>
                    </a:cubicBezTo>
                    <a:cubicBezTo>
                      <a:pt x="22" y="29"/>
                      <a:pt x="23" y="29"/>
                      <a:pt x="23" y="28"/>
                    </a:cubicBezTo>
                    <a:cubicBezTo>
                      <a:pt x="24" y="28"/>
                      <a:pt x="24" y="27"/>
                      <a:pt x="24" y="26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6" y="25"/>
                      <a:pt x="25" y="26"/>
                      <a:pt x="25" y="26"/>
                    </a:cubicBezTo>
                    <a:cubicBezTo>
                      <a:pt x="25" y="27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7" y="28"/>
                      <a:pt x="28" y="27"/>
                      <a:pt x="29" y="26"/>
                    </a:cubicBezTo>
                    <a:cubicBezTo>
                      <a:pt x="31" y="23"/>
                      <a:pt x="31" y="21"/>
                      <a:pt x="30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7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5" y="22"/>
                      <a:pt x="25" y="22"/>
                      <a:pt x="25" y="21"/>
                    </a:cubicBezTo>
                    <a:cubicBezTo>
                      <a:pt x="25" y="21"/>
                      <a:pt x="24" y="21"/>
                      <a:pt x="25" y="20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7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4" y="13"/>
                      <a:pt x="23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8"/>
                      <a:pt x="21" y="18"/>
                      <a:pt x="21" y="19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0"/>
                      <a:pt x="19" y="20"/>
                      <a:pt x="20" y="19"/>
                    </a:cubicBezTo>
                    <a:cubicBezTo>
                      <a:pt x="20" y="19"/>
                      <a:pt x="21" y="17"/>
                      <a:pt x="21" y="17"/>
                    </a:cubicBezTo>
                    <a:cubicBezTo>
                      <a:pt x="21" y="17"/>
                      <a:pt x="23" y="14"/>
                      <a:pt x="21" y="12"/>
                    </a:cubicBezTo>
                    <a:cubicBezTo>
                      <a:pt x="21" y="12"/>
                      <a:pt x="21" y="12"/>
                      <a:pt x="20" y="12"/>
                    </a:cubicBezTo>
                    <a:cubicBezTo>
                      <a:pt x="19" y="12"/>
                      <a:pt x="18" y="13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6" y="18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7" y="14"/>
                      <a:pt x="18" y="12"/>
                    </a:cubicBezTo>
                    <a:cubicBezTo>
                      <a:pt x="18" y="12"/>
                      <a:pt x="19" y="11"/>
                      <a:pt x="19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6" y="7"/>
                      <a:pt x="16" y="7"/>
                    </a:cubicBezTo>
                    <a:cubicBezTo>
                      <a:pt x="15" y="6"/>
                      <a:pt x="15" y="6"/>
                      <a:pt x="14" y="6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2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3" y="6"/>
                      <a:pt x="13" y="5"/>
                      <a:pt x="12" y="4"/>
                    </a:cubicBezTo>
                    <a:cubicBezTo>
                      <a:pt x="12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7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4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3" y="6"/>
                      <a:pt x="3" y="5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4" y="5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4" y="14"/>
                      <a:pt x="4" y="14"/>
                      <a:pt x="5" y="13"/>
                    </a:cubicBezTo>
                    <a:cubicBezTo>
                      <a:pt x="6" y="12"/>
                      <a:pt x="7" y="11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9"/>
                      <a:pt x="9" y="10"/>
                      <a:pt x="8" y="10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6"/>
                      <a:pt x="8" y="18"/>
                      <a:pt x="9" y="18"/>
                    </a:cubicBezTo>
                    <a:cubicBezTo>
                      <a:pt x="9" y="18"/>
                      <a:pt x="9" y="18"/>
                      <a:pt x="10" y="18"/>
                    </a:cubicBezTo>
                    <a:cubicBezTo>
                      <a:pt x="10" y="17"/>
                      <a:pt x="11" y="16"/>
                      <a:pt x="11" y="14"/>
                    </a:cubicBezTo>
                    <a:cubicBezTo>
                      <a:pt x="12" y="13"/>
                      <a:pt x="13" y="12"/>
                      <a:pt x="13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1"/>
                      <a:pt x="15" y="12"/>
                      <a:pt x="14" y="12"/>
                    </a:cubicBezTo>
                    <a:cubicBezTo>
                      <a:pt x="14" y="13"/>
                      <a:pt x="13" y="14"/>
                      <a:pt x="12" y="16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20"/>
                      <a:pt x="12" y="21"/>
                    </a:cubicBezTo>
                    <a:cubicBezTo>
                      <a:pt x="13" y="22"/>
                      <a:pt x="13" y="23"/>
                      <a:pt x="14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7"/>
                      <a:pt x="19" y="17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3"/>
                      <a:pt x="15" y="24"/>
                    </a:cubicBezTo>
                    <a:cubicBezTo>
                      <a:pt x="15" y="25"/>
                      <a:pt x="15" y="25"/>
                      <a:pt x="16" y="26"/>
                    </a:cubicBezTo>
                    <a:cubicBezTo>
                      <a:pt x="17" y="26"/>
                      <a:pt x="17" y="26"/>
                      <a:pt x="18" y="26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0" y="22"/>
                      <a:pt x="19" y="24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6"/>
                      <a:pt x="18" y="26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6" y="25"/>
                      <a:pt x="16" y="25"/>
                      <a:pt x="16" y="24"/>
                    </a:cubicBezTo>
                    <a:cubicBezTo>
                      <a:pt x="15" y="24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6"/>
                      <a:pt x="19" y="16"/>
                    </a:cubicBezTo>
                    <a:cubicBezTo>
                      <a:pt x="19" y="15"/>
                      <a:pt x="18" y="15"/>
                      <a:pt x="18" y="16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3" y="22"/>
                      <a:pt x="13" y="22"/>
                      <a:pt x="12" y="21"/>
                    </a:cubicBezTo>
                    <a:cubicBezTo>
                      <a:pt x="11" y="20"/>
                      <a:pt x="10" y="19"/>
                      <a:pt x="11" y="18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5"/>
                      <a:pt x="15" y="13"/>
                      <a:pt x="15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5" y="10"/>
                      <a:pt x="14" y="9"/>
                      <a:pt x="13" y="11"/>
                    </a:cubicBezTo>
                    <a:cubicBezTo>
                      <a:pt x="12" y="12"/>
                      <a:pt x="12" y="13"/>
                      <a:pt x="11" y="14"/>
                    </a:cubicBezTo>
                    <a:cubicBezTo>
                      <a:pt x="10" y="15"/>
                      <a:pt x="10" y="16"/>
                      <a:pt x="9" y="17"/>
                    </a:cubicBezTo>
                    <a:cubicBezTo>
                      <a:pt x="9" y="17"/>
                      <a:pt x="9" y="18"/>
                      <a:pt x="9" y="18"/>
                    </a:cubicBezTo>
                    <a:cubicBezTo>
                      <a:pt x="8" y="17"/>
                      <a:pt x="7" y="16"/>
                      <a:pt x="6" y="15"/>
                    </a:cubicBezTo>
                    <a:cubicBezTo>
                      <a:pt x="6" y="15"/>
                      <a:pt x="7" y="13"/>
                      <a:pt x="8" y="12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0"/>
                      <a:pt x="9" y="9"/>
                      <a:pt x="9" y="9"/>
                    </a:cubicBezTo>
                    <a:cubicBezTo>
                      <a:pt x="8" y="9"/>
                      <a:pt x="8" y="9"/>
                      <a:pt x="7" y="9"/>
                    </a:cubicBezTo>
                    <a:cubicBezTo>
                      <a:pt x="7" y="11"/>
                      <a:pt x="6" y="12"/>
                      <a:pt x="5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2"/>
                      <a:pt x="3" y="12"/>
                      <a:pt x="2" y="11"/>
                    </a:cubicBezTo>
                    <a:cubicBezTo>
                      <a:pt x="2" y="11"/>
                      <a:pt x="2" y="10"/>
                      <a:pt x="2" y="10"/>
                    </a:cubicBezTo>
                    <a:cubicBezTo>
                      <a:pt x="2" y="9"/>
                      <a:pt x="2" y="8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5" y="5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4" y="2"/>
                      <a:pt x="3" y="4"/>
                      <a:pt x="2" y="5"/>
                    </a:cubicBezTo>
                    <a:cubicBezTo>
                      <a:pt x="2" y="5"/>
                      <a:pt x="2" y="6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3" y="1"/>
                      <a:pt x="4" y="1"/>
                      <a:pt x="6" y="1"/>
                    </a:cubicBezTo>
                    <a:cubicBezTo>
                      <a:pt x="7" y="1"/>
                      <a:pt x="7" y="2"/>
                      <a:pt x="7" y="2"/>
                    </a:cubicBezTo>
                    <a:cubicBezTo>
                      <a:pt x="7" y="4"/>
                      <a:pt x="5" y="5"/>
                      <a:pt x="5" y="6"/>
                    </a:cubicBezTo>
                    <a:cubicBezTo>
                      <a:pt x="4" y="7"/>
                      <a:pt x="4" y="8"/>
                      <a:pt x="4" y="9"/>
                    </a:cubicBezTo>
                    <a:cubicBezTo>
                      <a:pt x="4" y="9"/>
                      <a:pt x="4" y="10"/>
                      <a:pt x="5" y="10"/>
                    </a:cubicBezTo>
                    <a:cubicBezTo>
                      <a:pt x="5" y="10"/>
                      <a:pt x="6" y="9"/>
                      <a:pt x="7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9" y="4"/>
                      <a:pt x="9" y="4"/>
                    </a:cubicBezTo>
                    <a:cubicBezTo>
                      <a:pt x="10" y="3"/>
                      <a:pt x="10" y="4"/>
                      <a:pt x="10" y="4"/>
                    </a:cubicBezTo>
                    <a:cubicBezTo>
                      <a:pt x="11" y="4"/>
                      <a:pt x="11" y="4"/>
                      <a:pt x="12" y="5"/>
                    </a:cubicBezTo>
                    <a:cubicBezTo>
                      <a:pt x="12" y="5"/>
                      <a:pt x="12" y="6"/>
                      <a:pt x="12" y="7"/>
                    </a:cubicBezTo>
                    <a:cubicBezTo>
                      <a:pt x="12" y="7"/>
                      <a:pt x="11" y="7"/>
                      <a:pt x="11" y="7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10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3" y="8"/>
                      <a:pt x="13" y="8"/>
                    </a:cubicBezTo>
                    <a:cubicBezTo>
                      <a:pt x="13" y="8"/>
                      <a:pt x="14" y="7"/>
                      <a:pt x="14" y="7"/>
                    </a:cubicBezTo>
                    <a:cubicBezTo>
                      <a:pt x="15" y="7"/>
                      <a:pt x="15" y="7"/>
                      <a:pt x="16" y="7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8" y="9"/>
                      <a:pt x="18" y="9"/>
                      <a:pt x="18" y="10"/>
                    </a:cubicBezTo>
                    <a:cubicBezTo>
                      <a:pt x="18" y="11"/>
                      <a:pt x="18" y="11"/>
                      <a:pt x="18" y="12"/>
                    </a:cubicBezTo>
                    <a:cubicBezTo>
                      <a:pt x="15" y="15"/>
                      <a:pt x="14" y="17"/>
                      <a:pt x="14" y="18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9"/>
                      <a:pt x="13" y="19"/>
                      <a:pt x="14" y="19"/>
                    </a:cubicBezTo>
                    <a:cubicBezTo>
                      <a:pt x="14" y="20"/>
                      <a:pt x="15" y="20"/>
                      <a:pt x="15" y="19"/>
                    </a:cubicBezTo>
                    <a:cubicBezTo>
                      <a:pt x="15" y="19"/>
                      <a:pt x="16" y="17"/>
                      <a:pt x="18" y="15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18" y="14"/>
                      <a:pt x="19" y="12"/>
                      <a:pt x="20" y="12"/>
                    </a:cubicBezTo>
                    <a:cubicBezTo>
                      <a:pt x="21" y="12"/>
                      <a:pt x="21" y="12"/>
                      <a:pt x="21" y="13"/>
                    </a:cubicBezTo>
                    <a:cubicBezTo>
                      <a:pt x="23" y="14"/>
                      <a:pt x="21" y="17"/>
                      <a:pt x="21" y="17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20"/>
                      <a:pt x="18" y="20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0" y="22"/>
                      <a:pt x="20" y="21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2" y="19"/>
                      <a:pt x="22" y="18"/>
                      <a:pt x="22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4"/>
                      <a:pt x="25" y="13"/>
                      <a:pt x="25" y="13"/>
                    </a:cubicBezTo>
                    <a:cubicBezTo>
                      <a:pt x="25" y="13"/>
                      <a:pt x="26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4"/>
                      <a:pt x="27" y="15"/>
                      <a:pt x="26" y="17"/>
                    </a:cubicBezTo>
                    <a:cubicBezTo>
                      <a:pt x="26" y="17"/>
                      <a:pt x="26" y="18"/>
                      <a:pt x="26" y="18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4" y="20"/>
                      <a:pt x="24" y="21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0"/>
                      <a:pt x="28" y="19"/>
                      <a:pt x="29" y="19"/>
                    </a:cubicBezTo>
                    <a:cubicBezTo>
                      <a:pt x="29" y="19"/>
                      <a:pt x="29" y="19"/>
                      <a:pt x="29" y="20"/>
                    </a:cubicBezTo>
                    <a:cubicBezTo>
                      <a:pt x="30" y="21"/>
                      <a:pt x="30" y="23"/>
                      <a:pt x="29" y="25"/>
                    </a:cubicBezTo>
                    <a:cubicBezTo>
                      <a:pt x="29" y="25"/>
                      <a:pt x="29" y="25"/>
                      <a:pt x="29" y="26"/>
                    </a:cubicBezTo>
                    <a:cubicBezTo>
                      <a:pt x="28" y="27"/>
                      <a:pt x="27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7"/>
                      <a:pt x="26" y="26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5"/>
                      <a:pt x="24" y="26"/>
                    </a:cubicBezTo>
                    <a:cubicBezTo>
                      <a:pt x="24" y="27"/>
                      <a:pt x="23" y="27"/>
                      <a:pt x="23" y="28"/>
                    </a:cubicBezTo>
                    <a:cubicBezTo>
                      <a:pt x="23" y="28"/>
                      <a:pt x="22" y="28"/>
                      <a:pt x="22" y="28"/>
                    </a:cubicBezTo>
                    <a:cubicBezTo>
                      <a:pt x="21" y="28"/>
                      <a:pt x="21" y="28"/>
                      <a:pt x="20" y="28"/>
                    </a:cubicBezTo>
                    <a:cubicBezTo>
                      <a:pt x="20" y="28"/>
                      <a:pt x="20" y="28"/>
                      <a:pt x="20" y="27"/>
                    </a:cubicBezTo>
                    <a:cubicBezTo>
                      <a:pt x="20" y="27"/>
                      <a:pt x="20" y="26"/>
                      <a:pt x="20" y="26"/>
                    </a:cubicBezTo>
                    <a:cubicBezTo>
                      <a:pt x="21" y="26"/>
                      <a:pt x="21" y="25"/>
                      <a:pt x="22" y="24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2"/>
                      <a:pt x="23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2" name="Freeform 1245">
                <a:extLst>
                  <a:ext uri="{FF2B5EF4-FFF2-40B4-BE49-F238E27FC236}">
                    <a16:creationId xmlns:a16="http://schemas.microsoft.com/office/drawing/2014/main" id="{43EE3DC9-5521-52A7-6817-6CCBD8D39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57"/>
                <a:ext cx="49" cy="46"/>
              </a:xfrm>
              <a:custGeom>
                <a:avLst/>
                <a:gdLst>
                  <a:gd name="T0" fmla="*/ 74 w 31"/>
                  <a:gd name="T1" fmla="*/ 100 h 29"/>
                  <a:gd name="T2" fmla="*/ 82 w 31"/>
                  <a:gd name="T3" fmla="*/ 89 h 29"/>
                  <a:gd name="T4" fmla="*/ 87 w 31"/>
                  <a:gd name="T5" fmla="*/ 89 h 29"/>
                  <a:gd name="T6" fmla="*/ 87 w 31"/>
                  <a:gd name="T7" fmla="*/ 89 h 29"/>
                  <a:gd name="T8" fmla="*/ 81 w 31"/>
                  <a:gd name="T9" fmla="*/ 103 h 29"/>
                  <a:gd name="T10" fmla="*/ 81 w 31"/>
                  <a:gd name="T11" fmla="*/ 111 h 29"/>
                  <a:gd name="T12" fmla="*/ 90 w 31"/>
                  <a:gd name="T13" fmla="*/ 111 h 29"/>
                  <a:gd name="T14" fmla="*/ 103 w 31"/>
                  <a:gd name="T15" fmla="*/ 100 h 29"/>
                  <a:gd name="T16" fmla="*/ 100 w 31"/>
                  <a:gd name="T17" fmla="*/ 111 h 29"/>
                  <a:gd name="T18" fmla="*/ 100 w 31"/>
                  <a:gd name="T19" fmla="*/ 111 h 29"/>
                  <a:gd name="T20" fmla="*/ 115 w 31"/>
                  <a:gd name="T21" fmla="*/ 103 h 29"/>
                  <a:gd name="T22" fmla="*/ 115 w 31"/>
                  <a:gd name="T23" fmla="*/ 76 h 29"/>
                  <a:gd name="T24" fmla="*/ 103 w 31"/>
                  <a:gd name="T25" fmla="*/ 82 h 29"/>
                  <a:gd name="T26" fmla="*/ 100 w 31"/>
                  <a:gd name="T27" fmla="*/ 81 h 29"/>
                  <a:gd name="T28" fmla="*/ 107 w 31"/>
                  <a:gd name="T29" fmla="*/ 68 h 29"/>
                  <a:gd name="T30" fmla="*/ 103 w 31"/>
                  <a:gd name="T31" fmla="*/ 56 h 29"/>
                  <a:gd name="T32" fmla="*/ 87 w 31"/>
                  <a:gd name="T33" fmla="*/ 63 h 29"/>
                  <a:gd name="T34" fmla="*/ 87 w 31"/>
                  <a:gd name="T35" fmla="*/ 68 h 29"/>
                  <a:gd name="T36" fmla="*/ 81 w 31"/>
                  <a:gd name="T37" fmla="*/ 81 h 29"/>
                  <a:gd name="T38" fmla="*/ 74 w 31"/>
                  <a:gd name="T39" fmla="*/ 82 h 29"/>
                  <a:gd name="T40" fmla="*/ 82 w 31"/>
                  <a:gd name="T41" fmla="*/ 68 h 29"/>
                  <a:gd name="T42" fmla="*/ 81 w 31"/>
                  <a:gd name="T43" fmla="*/ 48 h 29"/>
                  <a:gd name="T44" fmla="*/ 70 w 31"/>
                  <a:gd name="T45" fmla="*/ 56 h 29"/>
                  <a:gd name="T46" fmla="*/ 55 w 31"/>
                  <a:gd name="T47" fmla="*/ 76 h 29"/>
                  <a:gd name="T48" fmla="*/ 55 w 31"/>
                  <a:gd name="T49" fmla="*/ 73 h 29"/>
                  <a:gd name="T50" fmla="*/ 74 w 31"/>
                  <a:gd name="T51" fmla="*/ 40 h 29"/>
                  <a:gd name="T52" fmla="*/ 63 w 31"/>
                  <a:gd name="T53" fmla="*/ 27 h 29"/>
                  <a:gd name="T54" fmla="*/ 52 w 31"/>
                  <a:gd name="T55" fmla="*/ 33 h 29"/>
                  <a:gd name="T56" fmla="*/ 43 w 31"/>
                  <a:gd name="T57" fmla="*/ 40 h 29"/>
                  <a:gd name="T58" fmla="*/ 47 w 31"/>
                  <a:gd name="T59" fmla="*/ 33 h 29"/>
                  <a:gd name="T60" fmla="*/ 47 w 31"/>
                  <a:gd name="T61" fmla="*/ 16 h 29"/>
                  <a:gd name="T62" fmla="*/ 35 w 31"/>
                  <a:gd name="T63" fmla="*/ 13 h 29"/>
                  <a:gd name="T64" fmla="*/ 27 w 31"/>
                  <a:gd name="T65" fmla="*/ 25 h 29"/>
                  <a:gd name="T66" fmla="*/ 21 w 31"/>
                  <a:gd name="T67" fmla="*/ 35 h 29"/>
                  <a:gd name="T68" fmla="*/ 27 w 31"/>
                  <a:gd name="T69" fmla="*/ 8 h 29"/>
                  <a:gd name="T70" fmla="*/ 27 w 31"/>
                  <a:gd name="T71" fmla="*/ 5 h 29"/>
                  <a:gd name="T72" fmla="*/ 5 w 31"/>
                  <a:gd name="T73" fmla="*/ 13 h 29"/>
                  <a:gd name="T74" fmla="*/ 5 w 31"/>
                  <a:gd name="T75" fmla="*/ 33 h 29"/>
                  <a:gd name="T76" fmla="*/ 13 w 31"/>
                  <a:gd name="T77" fmla="*/ 21 h 29"/>
                  <a:gd name="T78" fmla="*/ 21 w 31"/>
                  <a:gd name="T79" fmla="*/ 13 h 29"/>
                  <a:gd name="T80" fmla="*/ 13 w 31"/>
                  <a:gd name="T81" fmla="*/ 27 h 29"/>
                  <a:gd name="T82" fmla="*/ 8 w 31"/>
                  <a:gd name="T83" fmla="*/ 43 h 29"/>
                  <a:gd name="T84" fmla="*/ 21 w 31"/>
                  <a:gd name="T85" fmla="*/ 52 h 29"/>
                  <a:gd name="T86" fmla="*/ 33 w 31"/>
                  <a:gd name="T87" fmla="*/ 35 h 29"/>
                  <a:gd name="T88" fmla="*/ 33 w 31"/>
                  <a:gd name="T89" fmla="*/ 48 h 29"/>
                  <a:gd name="T90" fmla="*/ 22 w 31"/>
                  <a:gd name="T91" fmla="*/ 60 h 29"/>
                  <a:gd name="T92" fmla="*/ 40 w 31"/>
                  <a:gd name="T93" fmla="*/ 73 h 29"/>
                  <a:gd name="T94" fmla="*/ 52 w 31"/>
                  <a:gd name="T95" fmla="*/ 43 h 29"/>
                  <a:gd name="T96" fmla="*/ 55 w 31"/>
                  <a:gd name="T97" fmla="*/ 48 h 29"/>
                  <a:gd name="T98" fmla="*/ 43 w 31"/>
                  <a:gd name="T99" fmla="*/ 73 h 29"/>
                  <a:gd name="T100" fmla="*/ 55 w 31"/>
                  <a:gd name="T101" fmla="*/ 89 h 29"/>
                  <a:gd name="T102" fmla="*/ 70 w 31"/>
                  <a:gd name="T103" fmla="*/ 63 h 29"/>
                  <a:gd name="T104" fmla="*/ 74 w 31"/>
                  <a:gd name="T105" fmla="*/ 68 h 29"/>
                  <a:gd name="T106" fmla="*/ 63 w 31"/>
                  <a:gd name="T107" fmla="*/ 90 h 29"/>
                  <a:gd name="T108" fmla="*/ 63 w 31"/>
                  <a:gd name="T109" fmla="*/ 103 h 2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1" h="29">
                    <a:moveTo>
                      <a:pt x="18" y="26"/>
                    </a:moveTo>
                    <a:cubicBezTo>
                      <a:pt x="18" y="26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4"/>
                      <a:pt x="21" y="23"/>
                      <a:pt x="21" y="22"/>
                    </a:cubicBezTo>
                    <a:cubicBezTo>
                      <a:pt x="21" y="22"/>
                      <a:pt x="21" y="22"/>
                      <a:pt x="21" y="21"/>
                    </a:cubicBezTo>
                    <a:cubicBezTo>
                      <a:pt x="22" y="21"/>
                      <a:pt x="22" y="21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4"/>
                      <a:pt x="20" y="25"/>
                      <a:pt x="20" y="26"/>
                    </a:cubicBezTo>
                    <a:cubicBezTo>
                      <a:pt x="20" y="26"/>
                      <a:pt x="19" y="27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1" y="28"/>
                      <a:pt x="21" y="29"/>
                      <a:pt x="22" y="29"/>
                    </a:cubicBezTo>
                    <a:cubicBezTo>
                      <a:pt x="22" y="29"/>
                      <a:pt x="23" y="29"/>
                      <a:pt x="23" y="28"/>
                    </a:cubicBezTo>
                    <a:cubicBezTo>
                      <a:pt x="24" y="28"/>
                      <a:pt x="24" y="27"/>
                      <a:pt x="24" y="26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6" y="25"/>
                      <a:pt x="25" y="26"/>
                      <a:pt x="25" y="26"/>
                    </a:cubicBezTo>
                    <a:cubicBezTo>
                      <a:pt x="25" y="27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7" y="28"/>
                      <a:pt x="28" y="27"/>
                      <a:pt x="29" y="26"/>
                    </a:cubicBezTo>
                    <a:cubicBezTo>
                      <a:pt x="31" y="23"/>
                      <a:pt x="31" y="21"/>
                      <a:pt x="30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7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5" y="22"/>
                      <a:pt x="25" y="22"/>
                      <a:pt x="25" y="21"/>
                    </a:cubicBezTo>
                    <a:cubicBezTo>
                      <a:pt x="25" y="21"/>
                      <a:pt x="24" y="21"/>
                      <a:pt x="25" y="20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7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4" y="13"/>
                      <a:pt x="23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8"/>
                      <a:pt x="21" y="18"/>
                      <a:pt x="21" y="19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0"/>
                      <a:pt x="19" y="20"/>
                      <a:pt x="20" y="19"/>
                    </a:cubicBezTo>
                    <a:cubicBezTo>
                      <a:pt x="20" y="19"/>
                      <a:pt x="21" y="17"/>
                      <a:pt x="21" y="17"/>
                    </a:cubicBezTo>
                    <a:cubicBezTo>
                      <a:pt x="21" y="17"/>
                      <a:pt x="23" y="14"/>
                      <a:pt x="21" y="12"/>
                    </a:cubicBezTo>
                    <a:cubicBezTo>
                      <a:pt x="21" y="12"/>
                      <a:pt x="21" y="12"/>
                      <a:pt x="20" y="12"/>
                    </a:cubicBezTo>
                    <a:cubicBezTo>
                      <a:pt x="19" y="12"/>
                      <a:pt x="18" y="13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6" y="18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7" y="14"/>
                      <a:pt x="18" y="12"/>
                    </a:cubicBezTo>
                    <a:cubicBezTo>
                      <a:pt x="18" y="12"/>
                      <a:pt x="19" y="11"/>
                      <a:pt x="19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6" y="7"/>
                      <a:pt x="16" y="7"/>
                    </a:cubicBezTo>
                    <a:cubicBezTo>
                      <a:pt x="15" y="6"/>
                      <a:pt x="15" y="6"/>
                      <a:pt x="14" y="6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2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3" y="6"/>
                      <a:pt x="13" y="5"/>
                      <a:pt x="12" y="4"/>
                    </a:cubicBezTo>
                    <a:cubicBezTo>
                      <a:pt x="12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7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4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3" y="6"/>
                      <a:pt x="3" y="5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4" y="5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9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4" y="14"/>
                      <a:pt x="4" y="14"/>
                      <a:pt x="5" y="13"/>
                    </a:cubicBezTo>
                    <a:cubicBezTo>
                      <a:pt x="6" y="12"/>
                      <a:pt x="7" y="11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9"/>
                      <a:pt x="9" y="10"/>
                      <a:pt x="8" y="10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6"/>
                      <a:pt x="8" y="18"/>
                      <a:pt x="9" y="18"/>
                    </a:cubicBezTo>
                    <a:cubicBezTo>
                      <a:pt x="9" y="18"/>
                      <a:pt x="9" y="18"/>
                      <a:pt x="10" y="18"/>
                    </a:cubicBezTo>
                    <a:cubicBezTo>
                      <a:pt x="10" y="17"/>
                      <a:pt x="11" y="16"/>
                      <a:pt x="11" y="14"/>
                    </a:cubicBezTo>
                    <a:cubicBezTo>
                      <a:pt x="12" y="13"/>
                      <a:pt x="13" y="12"/>
                      <a:pt x="13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1"/>
                      <a:pt x="15" y="12"/>
                      <a:pt x="14" y="12"/>
                    </a:cubicBezTo>
                    <a:cubicBezTo>
                      <a:pt x="14" y="13"/>
                      <a:pt x="13" y="14"/>
                      <a:pt x="12" y="16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20"/>
                      <a:pt x="12" y="21"/>
                    </a:cubicBezTo>
                    <a:cubicBezTo>
                      <a:pt x="13" y="22"/>
                      <a:pt x="13" y="23"/>
                      <a:pt x="14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7"/>
                      <a:pt x="19" y="17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3"/>
                      <a:pt x="15" y="24"/>
                    </a:cubicBezTo>
                    <a:cubicBezTo>
                      <a:pt x="15" y="25"/>
                      <a:pt x="15" y="25"/>
                      <a:pt x="16" y="26"/>
                    </a:cubicBezTo>
                    <a:cubicBezTo>
                      <a:pt x="17" y="26"/>
                      <a:pt x="17" y="26"/>
                      <a:pt x="18" y="26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3" name="Freeform 1246">
                <a:extLst>
                  <a:ext uri="{FF2B5EF4-FFF2-40B4-BE49-F238E27FC236}">
                    <a16:creationId xmlns:a16="http://schemas.microsoft.com/office/drawing/2014/main" id="{5FDC4462-1E29-B8F9-9F40-67909E5D1E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459"/>
                <a:ext cx="47" cy="42"/>
              </a:xfrm>
              <a:custGeom>
                <a:avLst/>
                <a:gdLst>
                  <a:gd name="T0" fmla="*/ 81 w 30"/>
                  <a:gd name="T1" fmla="*/ 75 h 27"/>
                  <a:gd name="T2" fmla="*/ 74 w 30"/>
                  <a:gd name="T3" fmla="*/ 90 h 27"/>
                  <a:gd name="T4" fmla="*/ 69 w 30"/>
                  <a:gd name="T5" fmla="*/ 95 h 27"/>
                  <a:gd name="T6" fmla="*/ 61 w 30"/>
                  <a:gd name="T7" fmla="*/ 87 h 27"/>
                  <a:gd name="T8" fmla="*/ 61 w 30"/>
                  <a:gd name="T9" fmla="*/ 82 h 27"/>
                  <a:gd name="T10" fmla="*/ 74 w 30"/>
                  <a:gd name="T11" fmla="*/ 56 h 27"/>
                  <a:gd name="T12" fmla="*/ 60 w 30"/>
                  <a:gd name="T13" fmla="*/ 75 h 27"/>
                  <a:gd name="T14" fmla="*/ 47 w 30"/>
                  <a:gd name="T15" fmla="*/ 75 h 27"/>
                  <a:gd name="T16" fmla="*/ 47 w 30"/>
                  <a:gd name="T17" fmla="*/ 56 h 27"/>
                  <a:gd name="T18" fmla="*/ 60 w 30"/>
                  <a:gd name="T19" fmla="*/ 34 h 27"/>
                  <a:gd name="T20" fmla="*/ 42 w 30"/>
                  <a:gd name="T21" fmla="*/ 48 h 27"/>
                  <a:gd name="T22" fmla="*/ 34 w 30"/>
                  <a:gd name="T23" fmla="*/ 62 h 27"/>
                  <a:gd name="T24" fmla="*/ 31 w 30"/>
                  <a:gd name="T25" fmla="*/ 40 h 27"/>
                  <a:gd name="T26" fmla="*/ 34 w 30"/>
                  <a:gd name="T27" fmla="*/ 30 h 27"/>
                  <a:gd name="T28" fmla="*/ 20 w 30"/>
                  <a:gd name="T29" fmla="*/ 47 h 27"/>
                  <a:gd name="T30" fmla="*/ 8 w 30"/>
                  <a:gd name="T31" fmla="*/ 39 h 27"/>
                  <a:gd name="T32" fmla="*/ 13 w 30"/>
                  <a:gd name="T33" fmla="*/ 22 h 27"/>
                  <a:gd name="T34" fmla="*/ 20 w 30"/>
                  <a:gd name="T35" fmla="*/ 8 h 27"/>
                  <a:gd name="T36" fmla="*/ 8 w 30"/>
                  <a:gd name="T37" fmla="*/ 14 h 27"/>
                  <a:gd name="T38" fmla="*/ 5 w 30"/>
                  <a:gd name="T39" fmla="*/ 22 h 27"/>
                  <a:gd name="T40" fmla="*/ 5 w 30"/>
                  <a:gd name="T41" fmla="*/ 8 h 27"/>
                  <a:gd name="T42" fmla="*/ 22 w 30"/>
                  <a:gd name="T43" fmla="*/ 0 h 27"/>
                  <a:gd name="T44" fmla="*/ 20 w 30"/>
                  <a:gd name="T45" fmla="*/ 19 h 27"/>
                  <a:gd name="T46" fmla="*/ 20 w 30"/>
                  <a:gd name="T47" fmla="*/ 34 h 27"/>
                  <a:gd name="T48" fmla="*/ 31 w 30"/>
                  <a:gd name="T49" fmla="*/ 14 h 27"/>
                  <a:gd name="T50" fmla="*/ 39 w 30"/>
                  <a:gd name="T51" fmla="*/ 12 h 27"/>
                  <a:gd name="T52" fmla="*/ 47 w 30"/>
                  <a:gd name="T53" fmla="*/ 22 h 27"/>
                  <a:gd name="T54" fmla="*/ 39 w 30"/>
                  <a:gd name="T55" fmla="*/ 30 h 27"/>
                  <a:gd name="T56" fmla="*/ 42 w 30"/>
                  <a:gd name="T57" fmla="*/ 34 h 27"/>
                  <a:gd name="T58" fmla="*/ 53 w 30"/>
                  <a:gd name="T59" fmla="*/ 22 h 27"/>
                  <a:gd name="T60" fmla="*/ 66 w 30"/>
                  <a:gd name="T61" fmla="*/ 30 h 27"/>
                  <a:gd name="T62" fmla="*/ 69 w 30"/>
                  <a:gd name="T63" fmla="*/ 40 h 27"/>
                  <a:gd name="T64" fmla="*/ 49 w 30"/>
                  <a:gd name="T65" fmla="*/ 62 h 27"/>
                  <a:gd name="T66" fmla="*/ 60 w 30"/>
                  <a:gd name="T67" fmla="*/ 68 h 27"/>
                  <a:gd name="T68" fmla="*/ 69 w 30"/>
                  <a:gd name="T69" fmla="*/ 53 h 27"/>
                  <a:gd name="T70" fmla="*/ 81 w 30"/>
                  <a:gd name="T71" fmla="*/ 47 h 27"/>
                  <a:gd name="T72" fmla="*/ 74 w 30"/>
                  <a:gd name="T73" fmla="*/ 68 h 27"/>
                  <a:gd name="T74" fmla="*/ 74 w 30"/>
                  <a:gd name="T75" fmla="*/ 75 h 27"/>
                  <a:gd name="T76" fmla="*/ 81 w 30"/>
                  <a:gd name="T77" fmla="*/ 73 h 27"/>
                  <a:gd name="T78" fmla="*/ 88 w 30"/>
                  <a:gd name="T79" fmla="*/ 61 h 27"/>
                  <a:gd name="T80" fmla="*/ 96 w 30"/>
                  <a:gd name="T81" fmla="*/ 47 h 27"/>
                  <a:gd name="T82" fmla="*/ 100 w 30"/>
                  <a:gd name="T83" fmla="*/ 48 h 27"/>
                  <a:gd name="T84" fmla="*/ 100 w 30"/>
                  <a:gd name="T85" fmla="*/ 62 h 27"/>
                  <a:gd name="T86" fmla="*/ 96 w 30"/>
                  <a:gd name="T87" fmla="*/ 79 h 27"/>
                  <a:gd name="T88" fmla="*/ 103 w 30"/>
                  <a:gd name="T89" fmla="*/ 75 h 27"/>
                  <a:gd name="T90" fmla="*/ 111 w 30"/>
                  <a:gd name="T91" fmla="*/ 73 h 27"/>
                  <a:gd name="T92" fmla="*/ 111 w 30"/>
                  <a:gd name="T93" fmla="*/ 95 h 27"/>
                  <a:gd name="T94" fmla="*/ 96 w 30"/>
                  <a:gd name="T95" fmla="*/ 101 h 27"/>
                  <a:gd name="T96" fmla="*/ 100 w 30"/>
                  <a:gd name="T97" fmla="*/ 90 h 27"/>
                  <a:gd name="T98" fmla="*/ 94 w 30"/>
                  <a:gd name="T99" fmla="*/ 95 h 27"/>
                  <a:gd name="T100" fmla="*/ 83 w 30"/>
                  <a:gd name="T101" fmla="*/ 101 h 27"/>
                  <a:gd name="T102" fmla="*/ 77 w 30"/>
                  <a:gd name="T103" fmla="*/ 96 h 27"/>
                  <a:gd name="T104" fmla="*/ 83 w 30"/>
                  <a:gd name="T105" fmla="*/ 87 h 27"/>
                  <a:gd name="T106" fmla="*/ 83 w 30"/>
                  <a:gd name="T107" fmla="*/ 79 h 27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0" h="27">
                    <a:moveTo>
                      <a:pt x="22" y="20"/>
                    </a:moveTo>
                    <a:cubicBezTo>
                      <a:pt x="22" y="20"/>
                      <a:pt x="22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0" y="21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5"/>
                      <a:pt x="18" y="25"/>
                    </a:cubicBezTo>
                    <a:cubicBezTo>
                      <a:pt x="17" y="25"/>
                      <a:pt x="17" y="25"/>
                      <a:pt x="16" y="24"/>
                    </a:cubicBezTo>
                    <a:cubicBezTo>
                      <a:pt x="16" y="24"/>
                      <a:pt x="16" y="24"/>
                      <a:pt x="16" y="23"/>
                    </a:cubicBezTo>
                    <a:cubicBezTo>
                      <a:pt x="15" y="23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5"/>
                      <a:pt x="19" y="15"/>
                    </a:cubicBezTo>
                    <a:cubicBezTo>
                      <a:pt x="19" y="14"/>
                      <a:pt x="18" y="14"/>
                      <a:pt x="18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4" y="20"/>
                      <a:pt x="14" y="21"/>
                      <a:pt x="14" y="21"/>
                    </a:cubicBezTo>
                    <a:cubicBezTo>
                      <a:pt x="13" y="21"/>
                      <a:pt x="13" y="21"/>
                      <a:pt x="12" y="20"/>
                    </a:cubicBezTo>
                    <a:cubicBezTo>
                      <a:pt x="11" y="19"/>
                      <a:pt x="10" y="18"/>
                      <a:pt x="11" y="17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4"/>
                      <a:pt x="15" y="12"/>
                      <a:pt x="15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5" y="9"/>
                      <a:pt x="14" y="8"/>
                      <a:pt x="13" y="10"/>
                    </a:cubicBezTo>
                    <a:cubicBezTo>
                      <a:pt x="12" y="11"/>
                      <a:pt x="12" y="12"/>
                      <a:pt x="11" y="13"/>
                    </a:cubicBezTo>
                    <a:cubicBezTo>
                      <a:pt x="10" y="14"/>
                      <a:pt x="10" y="15"/>
                      <a:pt x="9" y="16"/>
                    </a:cubicBezTo>
                    <a:cubicBezTo>
                      <a:pt x="9" y="16"/>
                      <a:pt x="9" y="17"/>
                      <a:pt x="9" y="17"/>
                    </a:cubicBezTo>
                    <a:cubicBezTo>
                      <a:pt x="8" y="16"/>
                      <a:pt x="7" y="15"/>
                      <a:pt x="6" y="14"/>
                    </a:cubicBezTo>
                    <a:cubicBezTo>
                      <a:pt x="6" y="14"/>
                      <a:pt x="7" y="12"/>
                      <a:pt x="8" y="11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9" y="8"/>
                    </a:cubicBezTo>
                    <a:cubicBezTo>
                      <a:pt x="8" y="8"/>
                      <a:pt x="8" y="8"/>
                      <a:pt x="7" y="8"/>
                    </a:cubicBezTo>
                    <a:cubicBezTo>
                      <a:pt x="7" y="10"/>
                      <a:pt x="6" y="11"/>
                      <a:pt x="5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3" y="11"/>
                      <a:pt x="3" y="11"/>
                      <a:pt x="2" y="10"/>
                    </a:cubicBezTo>
                    <a:cubicBezTo>
                      <a:pt x="2" y="10"/>
                      <a:pt x="2" y="9"/>
                      <a:pt x="2" y="9"/>
                    </a:cubicBezTo>
                    <a:cubicBezTo>
                      <a:pt x="2" y="8"/>
                      <a:pt x="2" y="7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5" y="4"/>
                      <a:pt x="5" y="3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4" y="1"/>
                      <a:pt x="3" y="3"/>
                      <a:pt x="2" y="4"/>
                    </a:cubicBezTo>
                    <a:cubicBezTo>
                      <a:pt x="2" y="4"/>
                      <a:pt x="2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5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0"/>
                      <a:pt x="4" y="0"/>
                      <a:pt x="6" y="0"/>
                    </a:cubicBezTo>
                    <a:cubicBezTo>
                      <a:pt x="7" y="0"/>
                      <a:pt x="7" y="1"/>
                      <a:pt x="7" y="1"/>
                    </a:cubicBezTo>
                    <a:cubicBezTo>
                      <a:pt x="7" y="3"/>
                      <a:pt x="5" y="4"/>
                      <a:pt x="5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4" y="8"/>
                      <a:pt x="4" y="9"/>
                      <a:pt x="5" y="9"/>
                    </a:cubicBezTo>
                    <a:cubicBezTo>
                      <a:pt x="5" y="9"/>
                      <a:pt x="6" y="8"/>
                      <a:pt x="7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9" y="3"/>
                      <a:pt x="9" y="3"/>
                    </a:cubicBezTo>
                    <a:cubicBezTo>
                      <a:pt x="10" y="2"/>
                      <a:pt x="10" y="3"/>
                      <a:pt x="10" y="3"/>
                    </a:cubicBezTo>
                    <a:cubicBezTo>
                      <a:pt x="11" y="3"/>
                      <a:pt x="11" y="3"/>
                      <a:pt x="12" y="4"/>
                    </a:cubicBezTo>
                    <a:cubicBezTo>
                      <a:pt x="12" y="4"/>
                      <a:pt x="12" y="5"/>
                      <a:pt x="12" y="6"/>
                    </a:cubicBezTo>
                    <a:cubicBezTo>
                      <a:pt x="12" y="6"/>
                      <a:pt x="11" y="6"/>
                      <a:pt x="11" y="6"/>
                    </a:cubicBezTo>
                    <a:cubicBezTo>
                      <a:pt x="11" y="7"/>
                      <a:pt x="10" y="8"/>
                      <a:pt x="10" y="8"/>
                    </a:cubicBezTo>
                    <a:cubicBezTo>
                      <a:pt x="10" y="9"/>
                      <a:pt x="10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9"/>
                      <a:pt x="13" y="7"/>
                      <a:pt x="13" y="7"/>
                    </a:cubicBezTo>
                    <a:cubicBezTo>
                      <a:pt x="13" y="7"/>
                      <a:pt x="14" y="6"/>
                      <a:pt x="14" y="6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18" y="8"/>
                      <a:pt x="18" y="9"/>
                    </a:cubicBezTo>
                    <a:cubicBezTo>
                      <a:pt x="18" y="10"/>
                      <a:pt x="18" y="10"/>
                      <a:pt x="18" y="11"/>
                    </a:cubicBezTo>
                    <a:cubicBezTo>
                      <a:pt x="15" y="14"/>
                      <a:pt x="14" y="16"/>
                      <a:pt x="14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4" y="19"/>
                      <a:pt x="15" y="19"/>
                      <a:pt x="15" y="18"/>
                    </a:cubicBezTo>
                    <a:cubicBezTo>
                      <a:pt x="15" y="18"/>
                      <a:pt x="16" y="16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11"/>
                      <a:pt x="21" y="12"/>
                    </a:cubicBezTo>
                    <a:cubicBezTo>
                      <a:pt x="23" y="13"/>
                      <a:pt x="21" y="16"/>
                      <a:pt x="21" y="16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9"/>
                      <a:pt x="18" y="19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20" y="21"/>
                      <a:pt x="20" y="20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2" y="18"/>
                      <a:pt x="22" y="17"/>
                      <a:pt x="22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4" y="13"/>
                      <a:pt x="25" y="12"/>
                      <a:pt x="25" y="12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7" y="14"/>
                      <a:pt x="26" y="16"/>
                    </a:cubicBezTo>
                    <a:cubicBezTo>
                      <a:pt x="26" y="16"/>
                      <a:pt x="26" y="17"/>
                      <a:pt x="26" y="17"/>
                    </a:cubicBezTo>
                    <a:cubicBezTo>
                      <a:pt x="25" y="18"/>
                      <a:pt x="25" y="18"/>
                      <a:pt x="25" y="19"/>
                    </a:cubicBezTo>
                    <a:cubicBezTo>
                      <a:pt x="24" y="19"/>
                      <a:pt x="24" y="20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19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9"/>
                    </a:cubicBezTo>
                    <a:cubicBezTo>
                      <a:pt x="30" y="20"/>
                      <a:pt x="30" y="22"/>
                      <a:pt x="29" y="24"/>
                    </a:cubicBezTo>
                    <a:cubicBezTo>
                      <a:pt x="29" y="24"/>
                      <a:pt x="29" y="24"/>
                      <a:pt x="29" y="25"/>
                    </a:cubicBezTo>
                    <a:cubicBezTo>
                      <a:pt x="28" y="26"/>
                      <a:pt x="27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6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5" y="23"/>
                      <a:pt x="25" y="24"/>
                      <a:pt x="24" y="25"/>
                    </a:cubicBezTo>
                    <a:cubicBezTo>
                      <a:pt x="24" y="26"/>
                      <a:pt x="23" y="26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0" y="27"/>
                    </a:cubicBezTo>
                    <a:cubicBezTo>
                      <a:pt x="20" y="27"/>
                      <a:pt x="20" y="27"/>
                      <a:pt x="20" y="26"/>
                    </a:cubicBezTo>
                    <a:cubicBezTo>
                      <a:pt x="20" y="26"/>
                      <a:pt x="20" y="25"/>
                      <a:pt x="20" y="25"/>
                    </a:cubicBezTo>
                    <a:cubicBezTo>
                      <a:pt x="21" y="25"/>
                      <a:pt x="21" y="24"/>
                      <a:pt x="22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3" y="21"/>
                      <a:pt x="22" y="21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4" name="Freeform 1247">
                <a:extLst>
                  <a:ext uri="{FF2B5EF4-FFF2-40B4-BE49-F238E27FC236}">
                    <a16:creationId xmlns:a16="http://schemas.microsoft.com/office/drawing/2014/main" id="{4B1791B7-6D98-B659-5B7B-0F5C144908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3293"/>
                <a:ext cx="51" cy="110"/>
              </a:xfrm>
              <a:custGeom>
                <a:avLst/>
                <a:gdLst>
                  <a:gd name="T0" fmla="*/ 73 w 32"/>
                  <a:gd name="T1" fmla="*/ 5 h 70"/>
                  <a:gd name="T2" fmla="*/ 8 w 32"/>
                  <a:gd name="T3" fmla="*/ 86 h 70"/>
                  <a:gd name="T4" fmla="*/ 53 w 32"/>
                  <a:gd name="T5" fmla="*/ 251 h 70"/>
                  <a:gd name="T6" fmla="*/ 124 w 32"/>
                  <a:gd name="T7" fmla="*/ 135 h 70"/>
                  <a:gd name="T8" fmla="*/ 73 w 32"/>
                  <a:gd name="T9" fmla="*/ 5 h 7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" h="70">
                    <a:moveTo>
                      <a:pt x="18" y="1"/>
                    </a:moveTo>
                    <a:cubicBezTo>
                      <a:pt x="4" y="0"/>
                      <a:pt x="3" y="8"/>
                      <a:pt x="2" y="22"/>
                    </a:cubicBezTo>
                    <a:cubicBezTo>
                      <a:pt x="2" y="33"/>
                      <a:pt x="0" y="60"/>
                      <a:pt x="13" y="65"/>
                    </a:cubicBezTo>
                    <a:cubicBezTo>
                      <a:pt x="26" y="70"/>
                      <a:pt x="31" y="53"/>
                      <a:pt x="31" y="35"/>
                    </a:cubicBezTo>
                    <a:cubicBezTo>
                      <a:pt x="32" y="18"/>
                      <a:pt x="31" y="2"/>
                      <a:pt x="18" y="1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5" name="Freeform 1248">
                <a:extLst>
                  <a:ext uri="{FF2B5EF4-FFF2-40B4-BE49-F238E27FC236}">
                    <a16:creationId xmlns:a16="http://schemas.microsoft.com/office/drawing/2014/main" id="{296652C9-95FF-5C54-4192-752C48A85C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" y="3296"/>
                <a:ext cx="45" cy="99"/>
              </a:xfrm>
              <a:custGeom>
                <a:avLst/>
                <a:gdLst>
                  <a:gd name="T0" fmla="*/ 116 w 28"/>
                  <a:gd name="T1" fmla="*/ 129 h 63"/>
                  <a:gd name="T2" fmla="*/ 82 w 28"/>
                  <a:gd name="T3" fmla="*/ 237 h 63"/>
                  <a:gd name="T4" fmla="*/ 50 w 28"/>
                  <a:gd name="T5" fmla="*/ 239 h 63"/>
                  <a:gd name="T6" fmla="*/ 8 w 28"/>
                  <a:gd name="T7" fmla="*/ 86 h 63"/>
                  <a:gd name="T8" fmla="*/ 8 w 28"/>
                  <a:gd name="T9" fmla="*/ 77 h 63"/>
                  <a:gd name="T10" fmla="*/ 26 w 28"/>
                  <a:gd name="T11" fmla="*/ 13 h 63"/>
                  <a:gd name="T12" fmla="*/ 68 w 28"/>
                  <a:gd name="T13" fmla="*/ 0 h 63"/>
                  <a:gd name="T14" fmla="*/ 68 w 28"/>
                  <a:gd name="T15" fmla="*/ 0 h 63"/>
                  <a:gd name="T16" fmla="*/ 116 w 28"/>
                  <a:gd name="T17" fmla="*/ 129 h 6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" h="63">
                    <a:moveTo>
                      <a:pt x="28" y="33"/>
                    </a:moveTo>
                    <a:cubicBezTo>
                      <a:pt x="28" y="48"/>
                      <a:pt x="25" y="58"/>
                      <a:pt x="20" y="61"/>
                    </a:cubicBezTo>
                    <a:cubicBezTo>
                      <a:pt x="17" y="63"/>
                      <a:pt x="15" y="63"/>
                      <a:pt x="12" y="62"/>
                    </a:cubicBezTo>
                    <a:cubicBezTo>
                      <a:pt x="0" y="57"/>
                      <a:pt x="1" y="34"/>
                      <a:pt x="2" y="22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2"/>
                      <a:pt x="2" y="6"/>
                      <a:pt x="6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28" y="1"/>
                      <a:pt x="28" y="15"/>
                      <a:pt x="28" y="33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6" name="Freeform 1249">
                <a:extLst>
                  <a:ext uri="{FF2B5EF4-FFF2-40B4-BE49-F238E27FC236}">
                    <a16:creationId xmlns:a16="http://schemas.microsoft.com/office/drawing/2014/main" id="{BF1E1399-EAA5-EF4B-F7D2-8EA0F034C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299"/>
                <a:ext cx="37" cy="93"/>
              </a:xfrm>
              <a:custGeom>
                <a:avLst/>
                <a:gdLst>
                  <a:gd name="T0" fmla="*/ 76 w 23"/>
                  <a:gd name="T1" fmla="*/ 199 h 59"/>
                  <a:gd name="T2" fmla="*/ 37 w 23"/>
                  <a:gd name="T3" fmla="*/ 197 h 59"/>
                  <a:gd name="T4" fmla="*/ 76 w 23"/>
                  <a:gd name="T5" fmla="*/ 189 h 59"/>
                  <a:gd name="T6" fmla="*/ 76 w 23"/>
                  <a:gd name="T7" fmla="*/ 164 h 59"/>
                  <a:gd name="T8" fmla="*/ 37 w 23"/>
                  <a:gd name="T9" fmla="*/ 161 h 59"/>
                  <a:gd name="T10" fmla="*/ 63 w 23"/>
                  <a:gd name="T11" fmla="*/ 156 h 59"/>
                  <a:gd name="T12" fmla="*/ 63 w 23"/>
                  <a:gd name="T13" fmla="*/ 129 h 59"/>
                  <a:gd name="T14" fmla="*/ 21 w 23"/>
                  <a:gd name="T15" fmla="*/ 121 h 59"/>
                  <a:gd name="T16" fmla="*/ 80 w 23"/>
                  <a:gd name="T17" fmla="*/ 117 h 59"/>
                  <a:gd name="T18" fmla="*/ 97 w 23"/>
                  <a:gd name="T19" fmla="*/ 90 h 59"/>
                  <a:gd name="T20" fmla="*/ 60 w 23"/>
                  <a:gd name="T21" fmla="*/ 69 h 59"/>
                  <a:gd name="T22" fmla="*/ 80 w 23"/>
                  <a:gd name="T23" fmla="*/ 43 h 59"/>
                  <a:gd name="T24" fmla="*/ 34 w 23"/>
                  <a:gd name="T25" fmla="*/ 39 h 59"/>
                  <a:gd name="T26" fmla="*/ 82 w 23"/>
                  <a:gd name="T27" fmla="*/ 35 h 59"/>
                  <a:gd name="T28" fmla="*/ 50 w 23"/>
                  <a:gd name="T29" fmla="*/ 5 h 59"/>
                  <a:gd name="T30" fmla="*/ 26 w 23"/>
                  <a:gd name="T31" fmla="*/ 20 h 59"/>
                  <a:gd name="T32" fmla="*/ 55 w 23"/>
                  <a:gd name="T33" fmla="*/ 22 h 59"/>
                  <a:gd name="T34" fmla="*/ 16 w 23"/>
                  <a:gd name="T35" fmla="*/ 32 h 59"/>
                  <a:gd name="T36" fmla="*/ 13 w 23"/>
                  <a:gd name="T37" fmla="*/ 55 h 59"/>
                  <a:gd name="T38" fmla="*/ 60 w 23"/>
                  <a:gd name="T39" fmla="*/ 55 h 59"/>
                  <a:gd name="T40" fmla="*/ 8 w 23"/>
                  <a:gd name="T41" fmla="*/ 61 h 59"/>
                  <a:gd name="T42" fmla="*/ 26 w 23"/>
                  <a:gd name="T43" fmla="*/ 69 h 59"/>
                  <a:gd name="T44" fmla="*/ 13 w 23"/>
                  <a:gd name="T45" fmla="*/ 82 h 59"/>
                  <a:gd name="T46" fmla="*/ 8 w 23"/>
                  <a:gd name="T47" fmla="*/ 90 h 59"/>
                  <a:gd name="T48" fmla="*/ 76 w 23"/>
                  <a:gd name="T49" fmla="*/ 95 h 59"/>
                  <a:gd name="T50" fmla="*/ 16 w 23"/>
                  <a:gd name="T51" fmla="*/ 102 h 59"/>
                  <a:gd name="T52" fmla="*/ 21 w 23"/>
                  <a:gd name="T53" fmla="*/ 137 h 59"/>
                  <a:gd name="T54" fmla="*/ 68 w 23"/>
                  <a:gd name="T55" fmla="*/ 142 h 59"/>
                  <a:gd name="T56" fmla="*/ 16 w 23"/>
                  <a:gd name="T57" fmla="*/ 150 h 59"/>
                  <a:gd name="T58" fmla="*/ 21 w 23"/>
                  <a:gd name="T59" fmla="*/ 177 h 59"/>
                  <a:gd name="T60" fmla="*/ 47 w 23"/>
                  <a:gd name="T61" fmla="*/ 181 h 59"/>
                  <a:gd name="T62" fmla="*/ 13 w 23"/>
                  <a:gd name="T63" fmla="*/ 184 h 59"/>
                  <a:gd name="T64" fmla="*/ 37 w 23"/>
                  <a:gd name="T65" fmla="*/ 224 h 59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3" h="59">
                    <a:moveTo>
                      <a:pt x="19" y="52"/>
                    </a:moveTo>
                    <a:cubicBezTo>
                      <a:pt x="19" y="51"/>
                      <a:pt x="19" y="51"/>
                      <a:pt x="18" y="51"/>
                    </a:cubicBezTo>
                    <a:cubicBezTo>
                      <a:pt x="15" y="51"/>
                      <a:pt x="13" y="52"/>
                      <a:pt x="11" y="52"/>
                    </a:cubicBezTo>
                    <a:cubicBezTo>
                      <a:pt x="10" y="52"/>
                      <a:pt x="9" y="51"/>
                      <a:pt x="9" y="50"/>
                    </a:cubicBezTo>
                    <a:cubicBezTo>
                      <a:pt x="9" y="50"/>
                      <a:pt x="10" y="49"/>
                      <a:pt x="12" y="49"/>
                    </a:cubicBezTo>
                    <a:cubicBezTo>
                      <a:pt x="14" y="48"/>
                      <a:pt x="15" y="49"/>
                      <a:pt x="18" y="48"/>
                    </a:cubicBezTo>
                    <a:cubicBezTo>
                      <a:pt x="21" y="48"/>
                      <a:pt x="21" y="45"/>
                      <a:pt x="22" y="45"/>
                    </a:cubicBezTo>
                    <a:cubicBezTo>
                      <a:pt x="23" y="40"/>
                      <a:pt x="19" y="42"/>
                      <a:pt x="18" y="42"/>
                    </a:cubicBezTo>
                    <a:cubicBezTo>
                      <a:pt x="16" y="42"/>
                      <a:pt x="15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8" y="40"/>
                      <a:pt x="10" y="40"/>
                      <a:pt x="12" y="40"/>
                    </a:cubicBezTo>
                    <a:cubicBezTo>
                      <a:pt x="13" y="40"/>
                      <a:pt x="14" y="40"/>
                      <a:pt x="15" y="40"/>
                    </a:cubicBezTo>
                    <a:cubicBezTo>
                      <a:pt x="16" y="40"/>
                      <a:pt x="22" y="40"/>
                      <a:pt x="22" y="36"/>
                    </a:cubicBezTo>
                    <a:cubicBezTo>
                      <a:pt x="23" y="32"/>
                      <a:pt x="17" y="33"/>
                      <a:pt x="15" y="33"/>
                    </a:cubicBezTo>
                    <a:cubicBezTo>
                      <a:pt x="11" y="33"/>
                      <a:pt x="8" y="33"/>
                      <a:pt x="7" y="33"/>
                    </a:cubicBezTo>
                    <a:cubicBezTo>
                      <a:pt x="6" y="33"/>
                      <a:pt x="5" y="32"/>
                      <a:pt x="5" y="31"/>
                    </a:cubicBezTo>
                    <a:cubicBezTo>
                      <a:pt x="5" y="31"/>
                      <a:pt x="6" y="30"/>
                      <a:pt x="7" y="30"/>
                    </a:cubicBezTo>
                    <a:cubicBezTo>
                      <a:pt x="8" y="30"/>
                      <a:pt x="14" y="30"/>
                      <a:pt x="19" y="30"/>
                    </a:cubicBezTo>
                    <a:cubicBezTo>
                      <a:pt x="20" y="30"/>
                      <a:pt x="23" y="30"/>
                      <a:pt x="23" y="26"/>
                    </a:cubicBezTo>
                    <a:cubicBezTo>
                      <a:pt x="23" y="25"/>
                      <a:pt x="23" y="24"/>
                      <a:pt x="23" y="23"/>
                    </a:cubicBezTo>
                    <a:cubicBezTo>
                      <a:pt x="23" y="19"/>
                      <a:pt x="19" y="19"/>
                      <a:pt x="19" y="19"/>
                    </a:cubicBezTo>
                    <a:cubicBezTo>
                      <a:pt x="19" y="19"/>
                      <a:pt x="14" y="20"/>
                      <a:pt x="14" y="18"/>
                    </a:cubicBezTo>
                    <a:cubicBezTo>
                      <a:pt x="14" y="16"/>
                      <a:pt x="17" y="17"/>
                      <a:pt x="19" y="16"/>
                    </a:cubicBezTo>
                    <a:cubicBezTo>
                      <a:pt x="23" y="16"/>
                      <a:pt x="23" y="11"/>
                      <a:pt x="19" y="11"/>
                    </a:cubicBezTo>
                    <a:cubicBezTo>
                      <a:pt x="15" y="11"/>
                      <a:pt x="10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0" y="9"/>
                      <a:pt x="21" y="9"/>
                      <a:pt x="21" y="7"/>
                    </a:cubicBezTo>
                    <a:cubicBezTo>
                      <a:pt x="19" y="3"/>
                      <a:pt x="16" y="1"/>
                      <a:pt x="12" y="1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3"/>
                      <a:pt x="4" y="5"/>
                      <a:pt x="6" y="5"/>
                    </a:cubicBezTo>
                    <a:cubicBezTo>
                      <a:pt x="9" y="5"/>
                      <a:pt x="12" y="4"/>
                      <a:pt x="12" y="4"/>
                    </a:cubicBezTo>
                    <a:cubicBezTo>
                      <a:pt x="13" y="4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10" y="7"/>
                      <a:pt x="6" y="7"/>
                      <a:pt x="4" y="8"/>
                    </a:cubicBezTo>
                    <a:cubicBezTo>
                      <a:pt x="3" y="8"/>
                      <a:pt x="1" y="8"/>
                      <a:pt x="1" y="10"/>
                    </a:cubicBezTo>
                    <a:cubicBezTo>
                      <a:pt x="1" y="13"/>
                      <a:pt x="3" y="14"/>
                      <a:pt x="3" y="14"/>
                    </a:cubicBezTo>
                    <a:cubicBezTo>
                      <a:pt x="6" y="14"/>
                      <a:pt x="9" y="13"/>
                      <a:pt x="12" y="13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4" y="15"/>
                      <a:pt x="13" y="15"/>
                      <a:pt x="12" y="16"/>
                    </a:cubicBezTo>
                    <a:cubicBezTo>
                      <a:pt x="9" y="16"/>
                      <a:pt x="5" y="16"/>
                      <a:pt x="2" y="16"/>
                    </a:cubicBezTo>
                    <a:cubicBezTo>
                      <a:pt x="0" y="16"/>
                      <a:pt x="1" y="19"/>
                      <a:pt x="2" y="19"/>
                    </a:cubicBezTo>
                    <a:cubicBezTo>
                      <a:pt x="4" y="18"/>
                      <a:pt x="6" y="18"/>
                      <a:pt x="6" y="18"/>
                    </a:cubicBezTo>
                    <a:cubicBezTo>
                      <a:pt x="6" y="18"/>
                      <a:pt x="8" y="18"/>
                      <a:pt x="8" y="20"/>
                    </a:cubicBezTo>
                    <a:cubicBezTo>
                      <a:pt x="8" y="22"/>
                      <a:pt x="5" y="21"/>
                      <a:pt x="3" y="21"/>
                    </a:cubicBezTo>
                    <a:cubicBezTo>
                      <a:pt x="2" y="21"/>
                      <a:pt x="1" y="22"/>
                      <a:pt x="1" y="22"/>
                    </a:cubicBezTo>
                    <a:cubicBezTo>
                      <a:pt x="1" y="23"/>
                      <a:pt x="2" y="23"/>
                      <a:pt x="2" y="23"/>
                    </a:cubicBezTo>
                    <a:cubicBezTo>
                      <a:pt x="6" y="23"/>
                      <a:pt x="12" y="22"/>
                      <a:pt x="15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5" y="26"/>
                    </a:cubicBezTo>
                    <a:cubicBezTo>
                      <a:pt x="13" y="26"/>
                      <a:pt x="8" y="26"/>
                      <a:pt x="4" y="26"/>
                    </a:cubicBezTo>
                    <a:cubicBezTo>
                      <a:pt x="3" y="26"/>
                      <a:pt x="0" y="26"/>
                      <a:pt x="0" y="31"/>
                    </a:cubicBezTo>
                    <a:cubicBezTo>
                      <a:pt x="0" y="35"/>
                      <a:pt x="4" y="35"/>
                      <a:pt x="5" y="35"/>
                    </a:cubicBezTo>
                    <a:cubicBezTo>
                      <a:pt x="8" y="35"/>
                      <a:pt x="12" y="35"/>
                      <a:pt x="14" y="35"/>
                    </a:cubicBezTo>
                    <a:cubicBezTo>
                      <a:pt x="15" y="35"/>
                      <a:pt x="16" y="36"/>
                      <a:pt x="16" y="36"/>
                    </a:cubicBezTo>
                    <a:cubicBezTo>
                      <a:pt x="16" y="37"/>
                      <a:pt x="15" y="38"/>
                      <a:pt x="14" y="38"/>
                    </a:cubicBezTo>
                    <a:cubicBezTo>
                      <a:pt x="12" y="38"/>
                      <a:pt x="8" y="38"/>
                      <a:pt x="4" y="38"/>
                    </a:cubicBezTo>
                    <a:cubicBezTo>
                      <a:pt x="4" y="38"/>
                      <a:pt x="1" y="38"/>
                      <a:pt x="1" y="41"/>
                    </a:cubicBezTo>
                    <a:cubicBezTo>
                      <a:pt x="1" y="45"/>
                      <a:pt x="4" y="45"/>
                      <a:pt x="5" y="45"/>
                    </a:cubicBezTo>
                    <a:cubicBezTo>
                      <a:pt x="7" y="45"/>
                      <a:pt x="8" y="45"/>
                      <a:pt x="10" y="44"/>
                    </a:cubicBezTo>
                    <a:cubicBezTo>
                      <a:pt x="11" y="44"/>
                      <a:pt x="11" y="45"/>
                      <a:pt x="11" y="46"/>
                    </a:cubicBezTo>
                    <a:cubicBezTo>
                      <a:pt x="11" y="46"/>
                      <a:pt x="11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8"/>
                      <a:pt x="2" y="49"/>
                    </a:cubicBezTo>
                    <a:cubicBezTo>
                      <a:pt x="4" y="53"/>
                      <a:pt x="6" y="56"/>
                      <a:pt x="9" y="57"/>
                    </a:cubicBezTo>
                    <a:cubicBezTo>
                      <a:pt x="13" y="59"/>
                      <a:pt x="17" y="56"/>
                      <a:pt x="19" y="52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7" name="Freeform 1250">
                <a:extLst>
                  <a:ext uri="{FF2B5EF4-FFF2-40B4-BE49-F238E27FC236}">
                    <a16:creationId xmlns:a16="http://schemas.microsoft.com/office/drawing/2014/main" id="{16DA5237-1661-85A9-E0DD-DDE9AAF221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45" y="3299"/>
                <a:ext cx="28" cy="25"/>
              </a:xfrm>
              <a:custGeom>
                <a:avLst/>
                <a:gdLst>
                  <a:gd name="T0" fmla="*/ 56 w 18"/>
                  <a:gd name="T1" fmla="*/ 42 h 16"/>
                  <a:gd name="T2" fmla="*/ 26 w 18"/>
                  <a:gd name="T3" fmla="*/ 42 h 16"/>
                  <a:gd name="T4" fmla="*/ 30 w 18"/>
                  <a:gd name="T5" fmla="*/ 42 h 16"/>
                  <a:gd name="T6" fmla="*/ 19 w 18"/>
                  <a:gd name="T7" fmla="*/ 42 h 16"/>
                  <a:gd name="T8" fmla="*/ 19 w 18"/>
                  <a:gd name="T9" fmla="*/ 42 h 16"/>
                  <a:gd name="T10" fmla="*/ 14 w 18"/>
                  <a:gd name="T11" fmla="*/ 39 h 16"/>
                  <a:gd name="T12" fmla="*/ 14 w 18"/>
                  <a:gd name="T13" fmla="*/ 39 h 16"/>
                  <a:gd name="T14" fmla="*/ 14 w 18"/>
                  <a:gd name="T15" fmla="*/ 39 h 16"/>
                  <a:gd name="T16" fmla="*/ 14 w 18"/>
                  <a:gd name="T17" fmla="*/ 39 h 16"/>
                  <a:gd name="T18" fmla="*/ 14 w 18"/>
                  <a:gd name="T19" fmla="*/ 39 h 16"/>
                  <a:gd name="T20" fmla="*/ 14 w 18"/>
                  <a:gd name="T21" fmla="*/ 39 h 16"/>
                  <a:gd name="T22" fmla="*/ 12 w 18"/>
                  <a:gd name="T23" fmla="*/ 39 h 16"/>
                  <a:gd name="T24" fmla="*/ 14 w 18"/>
                  <a:gd name="T25" fmla="*/ 42 h 16"/>
                  <a:gd name="T26" fmla="*/ 40 w 18"/>
                  <a:gd name="T27" fmla="*/ 48 h 16"/>
                  <a:gd name="T28" fmla="*/ 53 w 18"/>
                  <a:gd name="T29" fmla="*/ 48 h 16"/>
                  <a:gd name="T30" fmla="*/ 61 w 18"/>
                  <a:gd name="T31" fmla="*/ 53 h 16"/>
                  <a:gd name="T32" fmla="*/ 62 w 18"/>
                  <a:gd name="T33" fmla="*/ 61 h 16"/>
                  <a:gd name="T34" fmla="*/ 56 w 18"/>
                  <a:gd name="T35" fmla="*/ 42 h 16"/>
                  <a:gd name="T36" fmla="*/ 62 w 18"/>
                  <a:gd name="T37" fmla="*/ 27 h 16"/>
                  <a:gd name="T38" fmla="*/ 30 w 18"/>
                  <a:gd name="T39" fmla="*/ 5 h 16"/>
                  <a:gd name="T40" fmla="*/ 8 w 18"/>
                  <a:gd name="T41" fmla="*/ 8 h 16"/>
                  <a:gd name="T42" fmla="*/ 8 w 18"/>
                  <a:gd name="T43" fmla="*/ 20 h 16"/>
                  <a:gd name="T44" fmla="*/ 22 w 18"/>
                  <a:gd name="T45" fmla="*/ 14 h 16"/>
                  <a:gd name="T46" fmla="*/ 26 w 18"/>
                  <a:gd name="T47" fmla="*/ 14 h 16"/>
                  <a:gd name="T48" fmla="*/ 34 w 18"/>
                  <a:gd name="T49" fmla="*/ 13 h 16"/>
                  <a:gd name="T50" fmla="*/ 39 w 18"/>
                  <a:gd name="T51" fmla="*/ 14 h 16"/>
                  <a:gd name="T52" fmla="*/ 47 w 18"/>
                  <a:gd name="T53" fmla="*/ 27 h 16"/>
                  <a:gd name="T54" fmla="*/ 47 w 18"/>
                  <a:gd name="T55" fmla="*/ 31 h 16"/>
                  <a:gd name="T56" fmla="*/ 39 w 18"/>
                  <a:gd name="T57" fmla="*/ 34 h 16"/>
                  <a:gd name="T58" fmla="*/ 30 w 18"/>
                  <a:gd name="T59" fmla="*/ 34 h 16"/>
                  <a:gd name="T60" fmla="*/ 61 w 18"/>
                  <a:gd name="T61" fmla="*/ 34 h 16"/>
                  <a:gd name="T62" fmla="*/ 62 w 18"/>
                  <a:gd name="T63" fmla="*/ 27 h 1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8" h="16">
                    <a:moveTo>
                      <a:pt x="15" y="11"/>
                    </a:moveTo>
                    <a:cubicBezTo>
                      <a:pt x="12" y="11"/>
                      <a:pt x="9" y="11"/>
                      <a:pt x="7" y="11"/>
                    </a:cubicBezTo>
                    <a:cubicBezTo>
                      <a:pt x="7" y="11"/>
                      <a:pt x="7" y="11"/>
                      <a:pt x="8" y="11"/>
                    </a:cubicBezTo>
                    <a:cubicBezTo>
                      <a:pt x="7" y="12"/>
                      <a:pt x="6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4" y="11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4" y="11"/>
                    </a:cubicBezTo>
                    <a:cubicBezTo>
                      <a:pt x="5" y="13"/>
                      <a:pt x="9" y="13"/>
                      <a:pt x="11" y="13"/>
                    </a:cubicBezTo>
                    <a:cubicBezTo>
                      <a:pt x="12" y="13"/>
                      <a:pt x="13" y="13"/>
                      <a:pt x="14" y="13"/>
                    </a:cubicBezTo>
                    <a:cubicBezTo>
                      <a:pt x="15" y="13"/>
                      <a:pt x="16" y="13"/>
                      <a:pt x="16" y="14"/>
                    </a:cubicBezTo>
                    <a:cubicBezTo>
                      <a:pt x="16" y="14"/>
                      <a:pt x="17" y="15"/>
                      <a:pt x="17" y="16"/>
                    </a:cubicBezTo>
                    <a:cubicBezTo>
                      <a:pt x="18" y="15"/>
                      <a:pt x="18" y="11"/>
                      <a:pt x="15" y="11"/>
                    </a:cubicBezTo>
                    <a:close/>
                    <a:moveTo>
                      <a:pt x="17" y="7"/>
                    </a:moveTo>
                    <a:cubicBezTo>
                      <a:pt x="15" y="3"/>
                      <a:pt x="12" y="1"/>
                      <a:pt x="8" y="1"/>
                    </a:cubicBezTo>
                    <a:cubicBezTo>
                      <a:pt x="5" y="0"/>
                      <a:pt x="3" y="1"/>
                      <a:pt x="2" y="2"/>
                    </a:cubicBezTo>
                    <a:cubicBezTo>
                      <a:pt x="1" y="3"/>
                      <a:pt x="0" y="5"/>
                      <a:pt x="2" y="5"/>
                    </a:cubicBezTo>
                    <a:cubicBezTo>
                      <a:pt x="4" y="5"/>
                      <a:pt x="5" y="5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8" y="4"/>
                      <a:pt x="8" y="3"/>
                      <a:pt x="9" y="3"/>
                    </a:cubicBezTo>
                    <a:cubicBezTo>
                      <a:pt x="9" y="3"/>
                      <a:pt x="10" y="3"/>
                      <a:pt x="10" y="4"/>
                    </a:cubicBezTo>
                    <a:cubicBezTo>
                      <a:pt x="11" y="4"/>
                      <a:pt x="12" y="6"/>
                      <a:pt x="12" y="7"/>
                    </a:cubicBezTo>
                    <a:cubicBezTo>
                      <a:pt x="12" y="7"/>
                      <a:pt x="12" y="8"/>
                      <a:pt x="12" y="8"/>
                    </a:cubicBezTo>
                    <a:cubicBezTo>
                      <a:pt x="11" y="9"/>
                      <a:pt x="11" y="8"/>
                      <a:pt x="10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10" y="9"/>
                      <a:pt x="13" y="9"/>
                      <a:pt x="16" y="9"/>
                    </a:cubicBezTo>
                    <a:cubicBezTo>
                      <a:pt x="16" y="9"/>
                      <a:pt x="17" y="9"/>
                      <a:pt x="17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8" name="Freeform 1251">
                <a:extLst>
                  <a:ext uri="{FF2B5EF4-FFF2-40B4-BE49-F238E27FC236}">
                    <a16:creationId xmlns:a16="http://schemas.microsoft.com/office/drawing/2014/main" id="{34C5F13E-D8B7-3A27-26E9-969EA1EFC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5" y="3315"/>
                <a:ext cx="7" cy="3"/>
              </a:xfrm>
              <a:custGeom>
                <a:avLst/>
                <a:gdLst>
                  <a:gd name="T0" fmla="*/ 1 w 5"/>
                  <a:gd name="T1" fmla="*/ 5 h 2"/>
                  <a:gd name="T2" fmla="*/ 8 w 5"/>
                  <a:gd name="T3" fmla="*/ 5 h 2"/>
                  <a:gd name="T4" fmla="*/ 14 w 5"/>
                  <a:gd name="T5" fmla="*/ 8 h 2"/>
                  <a:gd name="T6" fmla="*/ 14 w 5"/>
                  <a:gd name="T7" fmla="*/ 5 h 2"/>
                  <a:gd name="T8" fmla="*/ 11 w 5"/>
                  <a:gd name="T9" fmla="*/ 0 h 2"/>
                  <a:gd name="T10" fmla="*/ 11 w 5"/>
                  <a:gd name="T11" fmla="*/ 0 h 2"/>
                  <a:gd name="T12" fmla="*/ 8 w 5"/>
                  <a:gd name="T13" fmla="*/ 0 h 2"/>
                  <a:gd name="T14" fmla="*/ 0 w 5"/>
                  <a:gd name="T15" fmla="*/ 0 h 2"/>
                  <a:gd name="T16" fmla="*/ 1 w 5"/>
                  <a:gd name="T17" fmla="*/ 5 h 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" h="2">
                    <a:moveTo>
                      <a:pt x="1" y="1"/>
                    </a:moveTo>
                    <a:cubicBezTo>
                      <a:pt x="2" y="1"/>
                      <a:pt x="2" y="1"/>
                      <a:pt x="3" y="1"/>
                    </a:cubicBezTo>
                    <a:cubicBezTo>
                      <a:pt x="4" y="1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9" name="Freeform 1252">
                <a:extLst>
                  <a:ext uri="{FF2B5EF4-FFF2-40B4-BE49-F238E27FC236}">
                    <a16:creationId xmlns:a16="http://schemas.microsoft.com/office/drawing/2014/main" id="{CD7A8457-FB53-0054-8BA6-0D29C835E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3310"/>
                <a:ext cx="9" cy="11"/>
              </a:xfrm>
              <a:custGeom>
                <a:avLst/>
                <a:gdLst>
                  <a:gd name="T0" fmla="*/ 5 w 6"/>
                  <a:gd name="T1" fmla="*/ 20 h 7"/>
                  <a:gd name="T2" fmla="*/ 8 w 6"/>
                  <a:gd name="T3" fmla="*/ 13 h 7"/>
                  <a:gd name="T4" fmla="*/ 8 w 6"/>
                  <a:gd name="T5" fmla="*/ 5 h 7"/>
                  <a:gd name="T6" fmla="*/ 21 w 6"/>
                  <a:gd name="T7" fmla="*/ 0 h 7"/>
                  <a:gd name="T8" fmla="*/ 21 w 6"/>
                  <a:gd name="T9" fmla="*/ 0 h 7"/>
                  <a:gd name="T10" fmla="*/ 12 w 6"/>
                  <a:gd name="T11" fmla="*/ 5 h 7"/>
                  <a:gd name="T12" fmla="*/ 0 w 6"/>
                  <a:gd name="T13" fmla="*/ 13 h 7"/>
                  <a:gd name="T14" fmla="*/ 8 w 6"/>
                  <a:gd name="T15" fmla="*/ 22 h 7"/>
                  <a:gd name="T16" fmla="*/ 14 w 6"/>
                  <a:gd name="T17" fmla="*/ 27 h 7"/>
                  <a:gd name="T18" fmla="*/ 5 w 6"/>
                  <a:gd name="T19" fmla="*/ 20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5"/>
                    </a:moveTo>
                    <a:cubicBezTo>
                      <a:pt x="1" y="4"/>
                      <a:pt x="1" y="4"/>
                      <a:pt x="2" y="3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3" y="0"/>
                      <a:pt x="5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3" y="0"/>
                      <a:pt x="3" y="1"/>
                    </a:cubicBezTo>
                    <a:cubicBezTo>
                      <a:pt x="2" y="1"/>
                      <a:pt x="0" y="1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2" y="6"/>
                      <a:pt x="3" y="6"/>
                      <a:pt x="4" y="7"/>
                    </a:cubicBezTo>
                    <a:cubicBezTo>
                      <a:pt x="3" y="7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0" name="Freeform 1253">
                <a:extLst>
                  <a:ext uri="{FF2B5EF4-FFF2-40B4-BE49-F238E27FC236}">
                    <a16:creationId xmlns:a16="http://schemas.microsoft.com/office/drawing/2014/main" id="{900A0009-5177-DCA9-EE45-6629F1F154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323"/>
                <a:ext cx="21" cy="6"/>
              </a:xfrm>
              <a:custGeom>
                <a:avLst/>
                <a:gdLst>
                  <a:gd name="T0" fmla="*/ 34 w 13"/>
                  <a:gd name="T1" fmla="*/ 8 h 4"/>
                  <a:gd name="T2" fmla="*/ 47 w 13"/>
                  <a:gd name="T3" fmla="*/ 5 h 4"/>
                  <a:gd name="T4" fmla="*/ 55 w 13"/>
                  <a:gd name="T5" fmla="*/ 0 h 4"/>
                  <a:gd name="T6" fmla="*/ 55 w 13"/>
                  <a:gd name="T7" fmla="*/ 0 h 4"/>
                  <a:gd name="T8" fmla="*/ 50 w 13"/>
                  <a:gd name="T9" fmla="*/ 5 h 4"/>
                  <a:gd name="T10" fmla="*/ 8 w 13"/>
                  <a:gd name="T11" fmla="*/ 5 h 4"/>
                  <a:gd name="T12" fmla="*/ 8 w 13"/>
                  <a:gd name="T13" fmla="*/ 14 h 4"/>
                  <a:gd name="T14" fmla="*/ 16 w 13"/>
                  <a:gd name="T15" fmla="*/ 12 h 4"/>
                  <a:gd name="T16" fmla="*/ 34 w 13"/>
                  <a:gd name="T17" fmla="*/ 8 h 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" h="4">
                    <a:moveTo>
                      <a:pt x="8" y="2"/>
                    </a:moveTo>
                    <a:cubicBezTo>
                      <a:pt x="9" y="2"/>
                      <a:pt x="10" y="1"/>
                      <a:pt x="11" y="1"/>
                    </a:cubicBezTo>
                    <a:cubicBezTo>
                      <a:pt x="12" y="1"/>
                      <a:pt x="12" y="1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1"/>
                    </a:cubicBezTo>
                    <a:cubicBezTo>
                      <a:pt x="9" y="1"/>
                      <a:pt x="5" y="1"/>
                      <a:pt x="2" y="1"/>
                    </a:cubicBezTo>
                    <a:cubicBezTo>
                      <a:pt x="0" y="1"/>
                      <a:pt x="1" y="4"/>
                      <a:pt x="2" y="4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2"/>
                      <a:pt x="6" y="2"/>
                      <a:pt x="8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1" name="Freeform 1254">
                <a:extLst>
                  <a:ext uri="{FF2B5EF4-FFF2-40B4-BE49-F238E27FC236}">
                    <a16:creationId xmlns:a16="http://schemas.microsoft.com/office/drawing/2014/main" id="{2CAF577A-6826-5433-E69B-7A3BF56CD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3332"/>
                <a:ext cx="11" cy="3"/>
              </a:xfrm>
              <a:custGeom>
                <a:avLst/>
                <a:gdLst>
                  <a:gd name="T0" fmla="*/ 22 w 7"/>
                  <a:gd name="T1" fmla="*/ 5 h 2"/>
                  <a:gd name="T2" fmla="*/ 27 w 7"/>
                  <a:gd name="T3" fmla="*/ 0 h 2"/>
                  <a:gd name="T4" fmla="*/ 8 w 7"/>
                  <a:gd name="T5" fmla="*/ 0 h 2"/>
                  <a:gd name="T6" fmla="*/ 0 w 7"/>
                  <a:gd name="T7" fmla="*/ 5 h 2"/>
                  <a:gd name="T8" fmla="*/ 5 w 7"/>
                  <a:gd name="T9" fmla="*/ 8 h 2"/>
                  <a:gd name="T10" fmla="*/ 8 w 7"/>
                  <a:gd name="T11" fmla="*/ 8 h 2"/>
                  <a:gd name="T12" fmla="*/ 8 w 7"/>
                  <a:gd name="T13" fmla="*/ 8 h 2"/>
                  <a:gd name="T14" fmla="*/ 22 w 7"/>
                  <a:gd name="T15" fmla="*/ 5 h 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2">
                    <a:moveTo>
                      <a:pt x="6" y="1"/>
                    </a:moveTo>
                    <a:cubicBezTo>
                      <a:pt x="6" y="0"/>
                      <a:pt x="7" y="0"/>
                      <a:pt x="7" y="0"/>
                    </a:cubicBezTo>
                    <a:cubicBezTo>
                      <a:pt x="6" y="0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0"/>
                      <a:pt x="5" y="1"/>
                      <a:pt x="6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2" name="Freeform 1255">
                <a:extLst>
                  <a:ext uri="{FF2B5EF4-FFF2-40B4-BE49-F238E27FC236}">
                    <a16:creationId xmlns:a16="http://schemas.microsoft.com/office/drawing/2014/main" id="{89C2A5EB-32B8-A7A0-E495-829D5E2313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1" y="3319"/>
                <a:ext cx="22" cy="12"/>
              </a:xfrm>
              <a:custGeom>
                <a:avLst/>
                <a:gdLst>
                  <a:gd name="T0" fmla="*/ 20 w 14"/>
                  <a:gd name="T1" fmla="*/ 26 h 7"/>
                  <a:gd name="T2" fmla="*/ 22 w 14"/>
                  <a:gd name="T3" fmla="*/ 21 h 7"/>
                  <a:gd name="T4" fmla="*/ 42 w 14"/>
                  <a:gd name="T5" fmla="*/ 15 h 7"/>
                  <a:gd name="T6" fmla="*/ 55 w 14"/>
                  <a:gd name="T7" fmla="*/ 5 h 7"/>
                  <a:gd name="T8" fmla="*/ 47 w 14"/>
                  <a:gd name="T9" fmla="*/ 0 h 7"/>
                  <a:gd name="T10" fmla="*/ 39 w 14"/>
                  <a:gd name="T11" fmla="*/ 0 h 7"/>
                  <a:gd name="T12" fmla="*/ 42 w 14"/>
                  <a:gd name="T13" fmla="*/ 9 h 7"/>
                  <a:gd name="T14" fmla="*/ 31 w 14"/>
                  <a:gd name="T15" fmla="*/ 9 h 7"/>
                  <a:gd name="T16" fmla="*/ 22 w 14"/>
                  <a:gd name="T17" fmla="*/ 15 h 7"/>
                  <a:gd name="T18" fmla="*/ 20 w 14"/>
                  <a:gd name="T19" fmla="*/ 21 h 7"/>
                  <a:gd name="T20" fmla="*/ 13 w 14"/>
                  <a:gd name="T21" fmla="*/ 26 h 7"/>
                  <a:gd name="T22" fmla="*/ 8 w 14"/>
                  <a:gd name="T23" fmla="*/ 29 h 7"/>
                  <a:gd name="T24" fmla="*/ 0 w 14"/>
                  <a:gd name="T25" fmla="*/ 29 h 7"/>
                  <a:gd name="T26" fmla="*/ 14 w 14"/>
                  <a:gd name="T27" fmla="*/ 29 h 7"/>
                  <a:gd name="T28" fmla="*/ 20 w 14"/>
                  <a:gd name="T29" fmla="*/ 26 h 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4" h="7">
                    <a:moveTo>
                      <a:pt x="5" y="5"/>
                    </a:moveTo>
                    <a:cubicBezTo>
                      <a:pt x="5" y="5"/>
                      <a:pt x="6" y="5"/>
                      <a:pt x="6" y="4"/>
                    </a:cubicBezTo>
                    <a:cubicBezTo>
                      <a:pt x="7" y="3"/>
                      <a:pt x="10" y="4"/>
                      <a:pt x="11" y="3"/>
                    </a:cubicBezTo>
                    <a:cubicBezTo>
                      <a:pt x="13" y="3"/>
                      <a:pt x="14" y="2"/>
                      <a:pt x="14" y="1"/>
                    </a:cubicBezTo>
                    <a:cubicBezTo>
                      <a:pt x="13" y="1"/>
                      <a:pt x="13" y="1"/>
                      <a:pt x="12" y="0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12" y="1"/>
                      <a:pt x="12" y="1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6" y="3"/>
                      <a:pt x="5" y="3"/>
                      <a:pt x="5" y="4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3" y="6"/>
                      <a:pt x="2" y="6"/>
                    </a:cubicBezTo>
                    <a:cubicBezTo>
                      <a:pt x="2" y="7"/>
                      <a:pt x="1" y="6"/>
                      <a:pt x="0" y="6"/>
                    </a:cubicBezTo>
                    <a:cubicBezTo>
                      <a:pt x="1" y="7"/>
                      <a:pt x="2" y="7"/>
                      <a:pt x="4" y="6"/>
                    </a:cubicBezTo>
                    <a:cubicBezTo>
                      <a:pt x="4" y="6"/>
                      <a:pt x="5" y="6"/>
                      <a:pt x="5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3" name="Freeform 1256">
                <a:extLst>
                  <a:ext uri="{FF2B5EF4-FFF2-40B4-BE49-F238E27FC236}">
                    <a16:creationId xmlns:a16="http://schemas.microsoft.com/office/drawing/2014/main" id="{3F32175C-6351-7148-3DE0-3021C8038B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" y="3329"/>
                <a:ext cx="21" cy="17"/>
              </a:xfrm>
              <a:custGeom>
                <a:avLst/>
                <a:gdLst>
                  <a:gd name="T0" fmla="*/ 34 w 13"/>
                  <a:gd name="T1" fmla="*/ 36 h 11"/>
                  <a:gd name="T2" fmla="*/ 16 w 13"/>
                  <a:gd name="T3" fmla="*/ 36 h 11"/>
                  <a:gd name="T4" fmla="*/ 8 w 13"/>
                  <a:gd name="T5" fmla="*/ 40 h 11"/>
                  <a:gd name="T6" fmla="*/ 0 w 13"/>
                  <a:gd name="T7" fmla="*/ 40 h 11"/>
                  <a:gd name="T8" fmla="*/ 8 w 13"/>
                  <a:gd name="T9" fmla="*/ 40 h 11"/>
                  <a:gd name="T10" fmla="*/ 39 w 13"/>
                  <a:gd name="T11" fmla="*/ 40 h 11"/>
                  <a:gd name="T12" fmla="*/ 55 w 13"/>
                  <a:gd name="T13" fmla="*/ 26 h 11"/>
                  <a:gd name="T14" fmla="*/ 55 w 13"/>
                  <a:gd name="T15" fmla="*/ 14 h 11"/>
                  <a:gd name="T16" fmla="*/ 39 w 13"/>
                  <a:gd name="T17" fmla="*/ 0 h 11"/>
                  <a:gd name="T18" fmla="*/ 26 w 13"/>
                  <a:gd name="T19" fmla="*/ 0 h 11"/>
                  <a:gd name="T20" fmla="*/ 21 w 13"/>
                  <a:gd name="T21" fmla="*/ 5 h 11"/>
                  <a:gd name="T22" fmla="*/ 34 w 13"/>
                  <a:gd name="T23" fmla="*/ 8 h 11"/>
                  <a:gd name="T24" fmla="*/ 47 w 13"/>
                  <a:gd name="T25" fmla="*/ 12 h 11"/>
                  <a:gd name="T26" fmla="*/ 47 w 13"/>
                  <a:gd name="T27" fmla="*/ 26 h 11"/>
                  <a:gd name="T28" fmla="*/ 34 w 13"/>
                  <a:gd name="T29" fmla="*/ 36 h 1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3" h="11">
                    <a:moveTo>
                      <a:pt x="8" y="10"/>
                    </a:moveTo>
                    <a:cubicBezTo>
                      <a:pt x="7" y="10"/>
                      <a:pt x="6" y="10"/>
                      <a:pt x="4" y="10"/>
                    </a:cubicBezTo>
                    <a:cubicBezTo>
                      <a:pt x="4" y="10"/>
                      <a:pt x="3" y="11"/>
                      <a:pt x="2" y="11"/>
                    </a:cubicBezTo>
                    <a:cubicBezTo>
                      <a:pt x="1" y="11"/>
                      <a:pt x="1" y="11"/>
                      <a:pt x="0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4" y="11"/>
                      <a:pt x="7" y="11"/>
                      <a:pt x="9" y="11"/>
                    </a:cubicBezTo>
                    <a:cubicBezTo>
                      <a:pt x="10" y="11"/>
                      <a:pt x="13" y="11"/>
                      <a:pt x="13" y="7"/>
                    </a:cubicBezTo>
                    <a:cubicBezTo>
                      <a:pt x="13" y="6"/>
                      <a:pt x="13" y="5"/>
                      <a:pt x="13" y="4"/>
                    </a:cubicBezTo>
                    <a:cubicBezTo>
                      <a:pt x="13" y="0"/>
                      <a:pt x="9" y="0"/>
                      <a:pt x="9" y="0"/>
                    </a:cubicBezTo>
                    <a:cubicBezTo>
                      <a:pt x="9" y="0"/>
                      <a:pt x="7" y="1"/>
                      <a:pt x="6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1"/>
                      <a:pt x="7" y="2"/>
                      <a:pt x="8" y="2"/>
                    </a:cubicBezTo>
                    <a:cubicBezTo>
                      <a:pt x="9" y="2"/>
                      <a:pt x="10" y="2"/>
                      <a:pt x="11" y="3"/>
                    </a:cubicBezTo>
                    <a:cubicBezTo>
                      <a:pt x="12" y="3"/>
                      <a:pt x="11" y="5"/>
                      <a:pt x="11" y="7"/>
                    </a:cubicBezTo>
                    <a:cubicBezTo>
                      <a:pt x="11" y="8"/>
                      <a:pt x="10" y="9"/>
                      <a:pt x="8" y="1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4" name="Freeform 1257">
                <a:extLst>
                  <a:ext uri="{FF2B5EF4-FFF2-40B4-BE49-F238E27FC236}">
                    <a16:creationId xmlns:a16="http://schemas.microsoft.com/office/drawing/2014/main" id="{9CA69AF4-7C6A-9C29-86DB-FB05363A5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340"/>
                <a:ext cx="18" cy="11"/>
              </a:xfrm>
              <a:custGeom>
                <a:avLst/>
                <a:gdLst>
                  <a:gd name="T0" fmla="*/ 0 w 11"/>
                  <a:gd name="T1" fmla="*/ 20 h 7"/>
                  <a:gd name="T2" fmla="*/ 5 w 11"/>
                  <a:gd name="T3" fmla="*/ 27 h 7"/>
                  <a:gd name="T4" fmla="*/ 13 w 11"/>
                  <a:gd name="T5" fmla="*/ 27 h 7"/>
                  <a:gd name="T6" fmla="*/ 21 w 11"/>
                  <a:gd name="T7" fmla="*/ 27 h 7"/>
                  <a:gd name="T8" fmla="*/ 21 w 11"/>
                  <a:gd name="T9" fmla="*/ 22 h 7"/>
                  <a:gd name="T10" fmla="*/ 21 w 11"/>
                  <a:gd name="T11" fmla="*/ 22 h 7"/>
                  <a:gd name="T12" fmla="*/ 18 w 11"/>
                  <a:gd name="T13" fmla="*/ 22 h 7"/>
                  <a:gd name="T14" fmla="*/ 13 w 11"/>
                  <a:gd name="T15" fmla="*/ 20 h 7"/>
                  <a:gd name="T16" fmla="*/ 13 w 11"/>
                  <a:gd name="T17" fmla="*/ 8 h 7"/>
                  <a:gd name="T18" fmla="*/ 26 w 11"/>
                  <a:gd name="T19" fmla="*/ 5 h 7"/>
                  <a:gd name="T20" fmla="*/ 47 w 11"/>
                  <a:gd name="T21" fmla="*/ 0 h 7"/>
                  <a:gd name="T22" fmla="*/ 43 w 11"/>
                  <a:gd name="T23" fmla="*/ 0 h 7"/>
                  <a:gd name="T24" fmla="*/ 18 w 11"/>
                  <a:gd name="T25" fmla="*/ 0 h 7"/>
                  <a:gd name="T26" fmla="*/ 0 w 11"/>
                  <a:gd name="T27" fmla="*/ 20 h 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1" h="7">
                    <a:moveTo>
                      <a:pt x="0" y="5"/>
                    </a:moveTo>
                    <a:cubicBezTo>
                      <a:pt x="0" y="6"/>
                      <a:pt x="1" y="7"/>
                      <a:pt x="1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4" y="7"/>
                      <a:pt x="5" y="7"/>
                    </a:cubicBezTo>
                    <a:cubicBezTo>
                      <a:pt x="5" y="7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4" y="6"/>
                    </a:cubicBezTo>
                    <a:cubicBezTo>
                      <a:pt x="4" y="5"/>
                      <a:pt x="4" y="5"/>
                      <a:pt x="3" y="5"/>
                    </a:cubicBezTo>
                    <a:cubicBezTo>
                      <a:pt x="3" y="4"/>
                      <a:pt x="3" y="3"/>
                      <a:pt x="3" y="2"/>
                    </a:cubicBezTo>
                    <a:cubicBezTo>
                      <a:pt x="4" y="1"/>
                      <a:pt x="5" y="1"/>
                      <a:pt x="6" y="1"/>
                    </a:cubicBezTo>
                    <a:cubicBezTo>
                      <a:pt x="7" y="1"/>
                      <a:pt x="9" y="0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ubicBezTo>
                      <a:pt x="3" y="0"/>
                      <a:pt x="0" y="0"/>
                      <a:pt x="0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5" name="Freeform 1258">
                <a:extLst>
                  <a:ext uri="{FF2B5EF4-FFF2-40B4-BE49-F238E27FC236}">
                    <a16:creationId xmlns:a16="http://schemas.microsoft.com/office/drawing/2014/main" id="{554CD404-1F95-D1BB-7948-FD4AFF760F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9" y="3350"/>
                <a:ext cx="16" cy="12"/>
              </a:xfrm>
              <a:custGeom>
                <a:avLst/>
                <a:gdLst>
                  <a:gd name="T0" fmla="*/ 0 w 10"/>
                  <a:gd name="T1" fmla="*/ 27 h 8"/>
                  <a:gd name="T2" fmla="*/ 5 w 10"/>
                  <a:gd name="T3" fmla="*/ 27 h 8"/>
                  <a:gd name="T4" fmla="*/ 8 w 10"/>
                  <a:gd name="T5" fmla="*/ 27 h 8"/>
                  <a:gd name="T6" fmla="*/ 35 w 10"/>
                  <a:gd name="T7" fmla="*/ 14 h 8"/>
                  <a:gd name="T8" fmla="*/ 8 w 10"/>
                  <a:gd name="T9" fmla="*/ 5 h 8"/>
                  <a:gd name="T10" fmla="*/ 0 w 10"/>
                  <a:gd name="T11" fmla="*/ 5 h 8"/>
                  <a:gd name="T12" fmla="*/ 0 w 10"/>
                  <a:gd name="T13" fmla="*/ 5 h 8"/>
                  <a:gd name="T14" fmla="*/ 26 w 10"/>
                  <a:gd name="T15" fmla="*/ 14 h 8"/>
                  <a:gd name="T16" fmla="*/ 16 w 10"/>
                  <a:gd name="T17" fmla="*/ 26 h 8"/>
                  <a:gd name="T18" fmla="*/ 0 w 10"/>
                  <a:gd name="T19" fmla="*/ 27 h 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0" h="8">
                    <a:moveTo>
                      <a:pt x="0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9" y="8"/>
                      <a:pt x="9" y="4"/>
                    </a:cubicBezTo>
                    <a:cubicBezTo>
                      <a:pt x="10" y="0"/>
                      <a:pt x="4" y="1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7" y="1"/>
                      <a:pt x="6" y="4"/>
                    </a:cubicBezTo>
                    <a:cubicBezTo>
                      <a:pt x="6" y="6"/>
                      <a:pt x="5" y="6"/>
                      <a:pt x="4" y="7"/>
                    </a:cubicBezTo>
                    <a:cubicBezTo>
                      <a:pt x="3" y="7"/>
                      <a:pt x="2" y="8"/>
                      <a:pt x="0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6" name="Freeform 1259">
                <a:extLst>
                  <a:ext uri="{FF2B5EF4-FFF2-40B4-BE49-F238E27FC236}">
                    <a16:creationId xmlns:a16="http://schemas.microsoft.com/office/drawing/2014/main" id="{8E4A89CA-D9D8-AF4A-F07E-147442B692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353"/>
                <a:ext cx="8" cy="8"/>
              </a:xfrm>
              <a:custGeom>
                <a:avLst/>
                <a:gdLst>
                  <a:gd name="T0" fmla="*/ 16 w 5"/>
                  <a:gd name="T1" fmla="*/ 0 h 5"/>
                  <a:gd name="T2" fmla="*/ 16 w 5"/>
                  <a:gd name="T3" fmla="*/ 5 h 5"/>
                  <a:gd name="T4" fmla="*/ 13 w 5"/>
                  <a:gd name="T5" fmla="*/ 8 h 5"/>
                  <a:gd name="T6" fmla="*/ 0 w 5"/>
                  <a:gd name="T7" fmla="*/ 8 h 5"/>
                  <a:gd name="T8" fmla="*/ 8 w 5"/>
                  <a:gd name="T9" fmla="*/ 13 h 5"/>
                  <a:gd name="T10" fmla="*/ 13 w 5"/>
                  <a:gd name="T11" fmla="*/ 21 h 5"/>
                  <a:gd name="T12" fmla="*/ 21 w 5"/>
                  <a:gd name="T13" fmla="*/ 8 h 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1" y="3"/>
                      <a:pt x="1" y="3"/>
                      <a:pt x="2" y="3"/>
                    </a:cubicBezTo>
                    <a:cubicBezTo>
                      <a:pt x="3" y="3"/>
                      <a:pt x="4" y="4"/>
                      <a:pt x="3" y="5"/>
                    </a:cubicBezTo>
                    <a:cubicBezTo>
                      <a:pt x="4" y="5"/>
                      <a:pt x="5" y="3"/>
                      <a:pt x="5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7" name="Freeform 1260">
                <a:extLst>
                  <a:ext uri="{FF2B5EF4-FFF2-40B4-BE49-F238E27FC236}">
                    <a16:creationId xmlns:a16="http://schemas.microsoft.com/office/drawing/2014/main" id="{1D4E8B2A-80F2-9171-707C-27F78270E5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7" y="3362"/>
                <a:ext cx="18" cy="14"/>
              </a:xfrm>
              <a:custGeom>
                <a:avLst/>
                <a:gdLst>
                  <a:gd name="T0" fmla="*/ 26 w 11"/>
                  <a:gd name="T1" fmla="*/ 30 h 9"/>
                  <a:gd name="T2" fmla="*/ 43 w 11"/>
                  <a:gd name="T3" fmla="*/ 19 h 9"/>
                  <a:gd name="T4" fmla="*/ 26 w 11"/>
                  <a:gd name="T5" fmla="*/ 8 h 9"/>
                  <a:gd name="T6" fmla="*/ 5 w 11"/>
                  <a:gd name="T7" fmla="*/ 8 h 9"/>
                  <a:gd name="T8" fmla="*/ 0 w 11"/>
                  <a:gd name="T9" fmla="*/ 12 h 9"/>
                  <a:gd name="T10" fmla="*/ 8 w 11"/>
                  <a:gd name="T11" fmla="*/ 12 h 9"/>
                  <a:gd name="T12" fmla="*/ 21 w 11"/>
                  <a:gd name="T13" fmla="*/ 14 h 9"/>
                  <a:gd name="T14" fmla="*/ 26 w 11"/>
                  <a:gd name="T15" fmla="*/ 22 h 9"/>
                  <a:gd name="T16" fmla="*/ 18 w 11"/>
                  <a:gd name="T17" fmla="*/ 26 h 9"/>
                  <a:gd name="T18" fmla="*/ 8 w 11"/>
                  <a:gd name="T19" fmla="*/ 30 h 9"/>
                  <a:gd name="T20" fmla="*/ 5 w 11"/>
                  <a:gd name="T21" fmla="*/ 30 h 9"/>
                  <a:gd name="T22" fmla="*/ 5 w 11"/>
                  <a:gd name="T23" fmla="*/ 30 h 9"/>
                  <a:gd name="T24" fmla="*/ 26 w 11"/>
                  <a:gd name="T25" fmla="*/ 30 h 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1" h="9">
                    <a:moveTo>
                      <a:pt x="6" y="8"/>
                    </a:moveTo>
                    <a:cubicBezTo>
                      <a:pt x="9" y="8"/>
                      <a:pt x="9" y="5"/>
                      <a:pt x="10" y="5"/>
                    </a:cubicBezTo>
                    <a:cubicBezTo>
                      <a:pt x="11" y="0"/>
                      <a:pt x="7" y="2"/>
                      <a:pt x="6" y="2"/>
                    </a:cubicBezTo>
                    <a:cubicBezTo>
                      <a:pt x="5" y="2"/>
                      <a:pt x="4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3" y="3"/>
                      <a:pt x="4" y="3"/>
                      <a:pt x="5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5" y="6"/>
                      <a:pt x="5" y="7"/>
                      <a:pt x="4" y="7"/>
                    </a:cubicBezTo>
                    <a:cubicBezTo>
                      <a:pt x="4" y="8"/>
                      <a:pt x="3" y="8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4" y="9"/>
                      <a:pt x="6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8" name="Freeform 1261">
                <a:extLst>
                  <a:ext uri="{FF2B5EF4-FFF2-40B4-BE49-F238E27FC236}">
                    <a16:creationId xmlns:a16="http://schemas.microsoft.com/office/drawing/2014/main" id="{8B2FF861-AF2D-B57B-8635-4A6E407219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78"/>
                <a:ext cx="20" cy="14"/>
              </a:xfrm>
              <a:custGeom>
                <a:avLst/>
                <a:gdLst>
                  <a:gd name="T0" fmla="*/ 48 w 13"/>
                  <a:gd name="T1" fmla="*/ 8 h 9"/>
                  <a:gd name="T2" fmla="*/ 43 w 13"/>
                  <a:gd name="T3" fmla="*/ 5 h 9"/>
                  <a:gd name="T4" fmla="*/ 18 w 13"/>
                  <a:gd name="T5" fmla="*/ 8 h 9"/>
                  <a:gd name="T6" fmla="*/ 12 w 13"/>
                  <a:gd name="T7" fmla="*/ 0 h 9"/>
                  <a:gd name="T8" fmla="*/ 12 w 13"/>
                  <a:gd name="T9" fmla="*/ 0 h 9"/>
                  <a:gd name="T10" fmla="*/ 14 w 13"/>
                  <a:gd name="T11" fmla="*/ 8 h 9"/>
                  <a:gd name="T12" fmla="*/ 22 w 13"/>
                  <a:gd name="T13" fmla="*/ 19 h 9"/>
                  <a:gd name="T14" fmla="*/ 12 w 13"/>
                  <a:gd name="T15" fmla="*/ 26 h 9"/>
                  <a:gd name="T16" fmla="*/ 8 w 13"/>
                  <a:gd name="T17" fmla="*/ 22 h 9"/>
                  <a:gd name="T18" fmla="*/ 0 w 13"/>
                  <a:gd name="T19" fmla="*/ 19 h 9"/>
                  <a:gd name="T20" fmla="*/ 12 w 13"/>
                  <a:gd name="T21" fmla="*/ 26 h 9"/>
                  <a:gd name="T22" fmla="*/ 48 w 13"/>
                  <a:gd name="T23" fmla="*/ 8 h 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3" h="9">
                    <a:moveTo>
                      <a:pt x="13" y="2"/>
                    </a:moveTo>
                    <a:cubicBezTo>
                      <a:pt x="13" y="1"/>
                      <a:pt x="13" y="1"/>
                      <a:pt x="12" y="1"/>
                    </a:cubicBezTo>
                    <a:cubicBezTo>
                      <a:pt x="9" y="1"/>
                      <a:pt x="7" y="2"/>
                      <a:pt x="5" y="2"/>
                    </a:cubicBezTo>
                    <a:cubicBezTo>
                      <a:pt x="4" y="2"/>
                      <a:pt x="4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2"/>
                      <a:pt x="4" y="2"/>
                    </a:cubicBezTo>
                    <a:cubicBezTo>
                      <a:pt x="5" y="3"/>
                      <a:pt x="6" y="3"/>
                      <a:pt x="6" y="5"/>
                    </a:cubicBezTo>
                    <a:cubicBezTo>
                      <a:pt x="5" y="6"/>
                      <a:pt x="4" y="7"/>
                      <a:pt x="3" y="7"/>
                    </a:cubicBezTo>
                    <a:cubicBezTo>
                      <a:pt x="3" y="7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5"/>
                    </a:cubicBezTo>
                    <a:cubicBezTo>
                      <a:pt x="1" y="6"/>
                      <a:pt x="2" y="7"/>
                      <a:pt x="3" y="7"/>
                    </a:cubicBezTo>
                    <a:cubicBezTo>
                      <a:pt x="7" y="9"/>
                      <a:pt x="11" y="6"/>
                      <a:pt x="13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49" name="Freeform 1262">
                <a:extLst>
                  <a:ext uri="{FF2B5EF4-FFF2-40B4-BE49-F238E27FC236}">
                    <a16:creationId xmlns:a16="http://schemas.microsoft.com/office/drawing/2014/main" id="{1E1EF689-BDF1-7299-3BB8-F849482EF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73"/>
                <a:ext cx="11" cy="8"/>
              </a:xfrm>
              <a:custGeom>
                <a:avLst/>
                <a:gdLst>
                  <a:gd name="T0" fmla="*/ 13 w 7"/>
                  <a:gd name="T1" fmla="*/ 5 h 5"/>
                  <a:gd name="T2" fmla="*/ 8 w 7"/>
                  <a:gd name="T3" fmla="*/ 13 h 5"/>
                  <a:gd name="T4" fmla="*/ 0 w 7"/>
                  <a:gd name="T5" fmla="*/ 16 h 5"/>
                  <a:gd name="T6" fmla="*/ 13 w 7"/>
                  <a:gd name="T7" fmla="*/ 13 h 5"/>
                  <a:gd name="T8" fmla="*/ 13 w 7"/>
                  <a:gd name="T9" fmla="*/ 13 h 5"/>
                  <a:gd name="T10" fmla="*/ 22 w 7"/>
                  <a:gd name="T11" fmla="*/ 8 h 5"/>
                  <a:gd name="T12" fmla="*/ 27 w 7"/>
                  <a:gd name="T13" fmla="*/ 5 h 5"/>
                  <a:gd name="T14" fmla="*/ 13 w 7"/>
                  <a:gd name="T15" fmla="*/ 5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5">
                    <a:moveTo>
                      <a:pt x="3" y="1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1" y="5"/>
                      <a:pt x="3" y="4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4" y="0"/>
                      <a:pt x="3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0" name="Freeform 1263">
                <a:extLst>
                  <a:ext uri="{FF2B5EF4-FFF2-40B4-BE49-F238E27FC236}">
                    <a16:creationId xmlns:a16="http://schemas.microsoft.com/office/drawing/2014/main" id="{1356531A-449E-91A9-C31D-BBDB463AE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1" y="3373"/>
                <a:ext cx="13" cy="5"/>
              </a:xfrm>
              <a:custGeom>
                <a:avLst/>
                <a:gdLst>
                  <a:gd name="T0" fmla="*/ 21 w 8"/>
                  <a:gd name="T1" fmla="*/ 5 h 3"/>
                  <a:gd name="T2" fmla="*/ 26 w 8"/>
                  <a:gd name="T3" fmla="*/ 8 h 3"/>
                  <a:gd name="T4" fmla="*/ 26 w 8"/>
                  <a:gd name="T5" fmla="*/ 13 h 3"/>
                  <a:gd name="T6" fmla="*/ 34 w 8"/>
                  <a:gd name="T7" fmla="*/ 5 h 3"/>
                  <a:gd name="T8" fmla="*/ 34 w 8"/>
                  <a:gd name="T9" fmla="*/ 0 h 3"/>
                  <a:gd name="T10" fmla="*/ 5 w 8"/>
                  <a:gd name="T11" fmla="*/ 0 h 3"/>
                  <a:gd name="T12" fmla="*/ 0 w 8"/>
                  <a:gd name="T13" fmla="*/ 8 h 3"/>
                  <a:gd name="T14" fmla="*/ 5 w 8"/>
                  <a:gd name="T15" fmla="*/ 13 h 3"/>
                  <a:gd name="T16" fmla="*/ 21 w 8"/>
                  <a:gd name="T17" fmla="*/ 5 h 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3">
                    <a:moveTo>
                      <a:pt x="5" y="1"/>
                    </a:moveTo>
                    <a:cubicBezTo>
                      <a:pt x="5" y="1"/>
                      <a:pt x="6" y="2"/>
                      <a:pt x="6" y="2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6" y="0"/>
                      <a:pt x="3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2" y="2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1" name="Freeform 1264">
                <a:extLst>
                  <a:ext uri="{FF2B5EF4-FFF2-40B4-BE49-F238E27FC236}">
                    <a16:creationId xmlns:a16="http://schemas.microsoft.com/office/drawing/2014/main" id="{0D532BEF-BF2C-365A-C203-CD2EFBDFA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361"/>
                <a:ext cx="13" cy="6"/>
              </a:xfrm>
              <a:custGeom>
                <a:avLst/>
                <a:gdLst>
                  <a:gd name="T0" fmla="*/ 0 w 8"/>
                  <a:gd name="T1" fmla="*/ 14 h 4"/>
                  <a:gd name="T2" fmla="*/ 8 w 8"/>
                  <a:gd name="T3" fmla="*/ 12 h 4"/>
                  <a:gd name="T4" fmla="*/ 13 w 8"/>
                  <a:gd name="T5" fmla="*/ 8 h 4"/>
                  <a:gd name="T6" fmla="*/ 18 w 8"/>
                  <a:gd name="T7" fmla="*/ 8 h 4"/>
                  <a:gd name="T8" fmla="*/ 18 w 8"/>
                  <a:gd name="T9" fmla="*/ 8 h 4"/>
                  <a:gd name="T10" fmla="*/ 29 w 8"/>
                  <a:gd name="T11" fmla="*/ 5 h 4"/>
                  <a:gd name="T12" fmla="*/ 34 w 8"/>
                  <a:gd name="T13" fmla="*/ 5 h 4"/>
                  <a:gd name="T14" fmla="*/ 26 w 8"/>
                  <a:gd name="T15" fmla="*/ 0 h 4"/>
                  <a:gd name="T16" fmla="*/ 8 w 8"/>
                  <a:gd name="T17" fmla="*/ 5 h 4"/>
                  <a:gd name="T18" fmla="*/ 0 w 8"/>
                  <a:gd name="T19" fmla="*/ 14 h 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8" h="4">
                    <a:moveTo>
                      <a:pt x="0" y="4"/>
                    </a:moveTo>
                    <a:cubicBezTo>
                      <a:pt x="1" y="4"/>
                      <a:pt x="1" y="4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5" y="1"/>
                      <a:pt x="7" y="1"/>
                    </a:cubicBezTo>
                    <a:cubicBezTo>
                      <a:pt x="7" y="1"/>
                      <a:pt x="8" y="1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2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2" name="Freeform 1265">
                <a:extLst>
                  <a:ext uri="{FF2B5EF4-FFF2-40B4-BE49-F238E27FC236}">
                    <a16:creationId xmlns:a16="http://schemas.microsoft.com/office/drawing/2014/main" id="{851F081A-5026-1C2E-96A2-FC7FFF200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3359"/>
                <a:ext cx="16" cy="11"/>
              </a:xfrm>
              <a:custGeom>
                <a:avLst/>
                <a:gdLst>
                  <a:gd name="T0" fmla="*/ 0 w 10"/>
                  <a:gd name="T1" fmla="*/ 13 h 7"/>
                  <a:gd name="T2" fmla="*/ 13 w 10"/>
                  <a:gd name="T3" fmla="*/ 27 h 7"/>
                  <a:gd name="T4" fmla="*/ 5 w 10"/>
                  <a:gd name="T5" fmla="*/ 14 h 7"/>
                  <a:gd name="T6" fmla="*/ 13 w 10"/>
                  <a:gd name="T7" fmla="*/ 5 h 7"/>
                  <a:gd name="T8" fmla="*/ 34 w 10"/>
                  <a:gd name="T9" fmla="*/ 0 h 7"/>
                  <a:gd name="T10" fmla="*/ 42 w 10"/>
                  <a:gd name="T11" fmla="*/ 0 h 7"/>
                  <a:gd name="T12" fmla="*/ 42 w 10"/>
                  <a:gd name="T13" fmla="*/ 0 h 7"/>
                  <a:gd name="T14" fmla="*/ 13 w 10"/>
                  <a:gd name="T15" fmla="*/ 0 h 7"/>
                  <a:gd name="T16" fmla="*/ 0 w 10"/>
                  <a:gd name="T17" fmla="*/ 13 h 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" h="7">
                    <a:moveTo>
                      <a:pt x="0" y="3"/>
                    </a:moveTo>
                    <a:cubicBezTo>
                      <a:pt x="0" y="6"/>
                      <a:pt x="2" y="6"/>
                      <a:pt x="3" y="7"/>
                    </a:cubicBezTo>
                    <a:cubicBezTo>
                      <a:pt x="2" y="6"/>
                      <a:pt x="1" y="5"/>
                      <a:pt x="1" y="4"/>
                    </a:cubicBezTo>
                    <a:cubicBezTo>
                      <a:pt x="2" y="3"/>
                      <a:pt x="2" y="2"/>
                      <a:pt x="3" y="1"/>
                    </a:cubicBezTo>
                    <a:cubicBezTo>
                      <a:pt x="4" y="1"/>
                      <a:pt x="6" y="0"/>
                      <a:pt x="8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3" y="0"/>
                      <a:pt x="0" y="0"/>
                      <a:pt x="0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3" name="Freeform 1266">
                <a:extLst>
                  <a:ext uri="{FF2B5EF4-FFF2-40B4-BE49-F238E27FC236}">
                    <a16:creationId xmlns:a16="http://schemas.microsoft.com/office/drawing/2014/main" id="{073E4331-53F6-B65A-6EFC-FBE99096F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3293"/>
                <a:ext cx="51" cy="110"/>
              </a:xfrm>
              <a:custGeom>
                <a:avLst/>
                <a:gdLst>
                  <a:gd name="T0" fmla="*/ 73 w 32"/>
                  <a:gd name="T1" fmla="*/ 5 h 70"/>
                  <a:gd name="T2" fmla="*/ 8 w 32"/>
                  <a:gd name="T3" fmla="*/ 86 h 70"/>
                  <a:gd name="T4" fmla="*/ 53 w 32"/>
                  <a:gd name="T5" fmla="*/ 251 h 70"/>
                  <a:gd name="T6" fmla="*/ 124 w 32"/>
                  <a:gd name="T7" fmla="*/ 135 h 70"/>
                  <a:gd name="T8" fmla="*/ 73 w 32"/>
                  <a:gd name="T9" fmla="*/ 5 h 7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" h="70">
                    <a:moveTo>
                      <a:pt x="18" y="1"/>
                    </a:moveTo>
                    <a:cubicBezTo>
                      <a:pt x="4" y="0"/>
                      <a:pt x="3" y="8"/>
                      <a:pt x="2" y="22"/>
                    </a:cubicBezTo>
                    <a:cubicBezTo>
                      <a:pt x="2" y="33"/>
                      <a:pt x="0" y="60"/>
                      <a:pt x="13" y="65"/>
                    </a:cubicBezTo>
                    <a:cubicBezTo>
                      <a:pt x="26" y="70"/>
                      <a:pt x="31" y="53"/>
                      <a:pt x="31" y="35"/>
                    </a:cubicBezTo>
                    <a:cubicBezTo>
                      <a:pt x="32" y="18"/>
                      <a:pt x="31" y="2"/>
                      <a:pt x="18" y="1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4" name="Freeform 1267">
                <a:extLst>
                  <a:ext uri="{FF2B5EF4-FFF2-40B4-BE49-F238E27FC236}">
                    <a16:creationId xmlns:a16="http://schemas.microsoft.com/office/drawing/2014/main" id="{29B8665B-D053-BBA2-8A91-31C95C829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3" y="3296"/>
                <a:ext cx="45" cy="99"/>
              </a:xfrm>
              <a:custGeom>
                <a:avLst/>
                <a:gdLst>
                  <a:gd name="T0" fmla="*/ 116 w 28"/>
                  <a:gd name="T1" fmla="*/ 129 h 63"/>
                  <a:gd name="T2" fmla="*/ 82 w 28"/>
                  <a:gd name="T3" fmla="*/ 237 h 63"/>
                  <a:gd name="T4" fmla="*/ 50 w 28"/>
                  <a:gd name="T5" fmla="*/ 239 h 63"/>
                  <a:gd name="T6" fmla="*/ 8 w 28"/>
                  <a:gd name="T7" fmla="*/ 86 h 63"/>
                  <a:gd name="T8" fmla="*/ 8 w 28"/>
                  <a:gd name="T9" fmla="*/ 77 h 63"/>
                  <a:gd name="T10" fmla="*/ 26 w 28"/>
                  <a:gd name="T11" fmla="*/ 13 h 63"/>
                  <a:gd name="T12" fmla="*/ 68 w 28"/>
                  <a:gd name="T13" fmla="*/ 0 h 63"/>
                  <a:gd name="T14" fmla="*/ 68 w 28"/>
                  <a:gd name="T15" fmla="*/ 0 h 63"/>
                  <a:gd name="T16" fmla="*/ 116 w 28"/>
                  <a:gd name="T17" fmla="*/ 129 h 6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8" h="63">
                    <a:moveTo>
                      <a:pt x="28" y="33"/>
                    </a:moveTo>
                    <a:cubicBezTo>
                      <a:pt x="28" y="48"/>
                      <a:pt x="25" y="58"/>
                      <a:pt x="20" y="61"/>
                    </a:cubicBezTo>
                    <a:cubicBezTo>
                      <a:pt x="17" y="63"/>
                      <a:pt x="15" y="63"/>
                      <a:pt x="12" y="62"/>
                    </a:cubicBezTo>
                    <a:cubicBezTo>
                      <a:pt x="0" y="57"/>
                      <a:pt x="1" y="34"/>
                      <a:pt x="2" y="22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2"/>
                      <a:pt x="2" y="6"/>
                      <a:pt x="6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28" y="1"/>
                      <a:pt x="28" y="15"/>
                      <a:pt x="28" y="33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5" name="Freeform 1268">
                <a:extLst>
                  <a:ext uri="{FF2B5EF4-FFF2-40B4-BE49-F238E27FC236}">
                    <a16:creationId xmlns:a16="http://schemas.microsoft.com/office/drawing/2014/main" id="{82099406-487B-95E3-6874-AA413900A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3348"/>
                <a:ext cx="3" cy="3"/>
              </a:xfrm>
              <a:custGeom>
                <a:avLst/>
                <a:gdLst>
                  <a:gd name="T0" fmla="*/ 8 w 2"/>
                  <a:gd name="T1" fmla="*/ 0 h 2"/>
                  <a:gd name="T2" fmla="*/ 0 w 2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2"/>
                      <a:pt x="1" y="2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6" name="Freeform 1269">
                <a:extLst>
                  <a:ext uri="{FF2B5EF4-FFF2-40B4-BE49-F238E27FC236}">
                    <a16:creationId xmlns:a16="http://schemas.microsoft.com/office/drawing/2014/main" id="{3C83861A-C503-1378-5407-69F253D5CA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64"/>
                <a:ext cx="4" cy="3"/>
              </a:xfrm>
              <a:custGeom>
                <a:avLst/>
                <a:gdLst>
                  <a:gd name="T0" fmla="*/ 7 w 3"/>
                  <a:gd name="T1" fmla="*/ 0 h 2"/>
                  <a:gd name="T2" fmla="*/ 0 w 3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2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7" name="Freeform 1270">
                <a:extLst>
                  <a:ext uri="{FF2B5EF4-FFF2-40B4-BE49-F238E27FC236}">
                    <a16:creationId xmlns:a16="http://schemas.microsoft.com/office/drawing/2014/main" id="{28BE2755-2864-EBFF-378C-1D86173167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" y="3378"/>
                <a:ext cx="6" cy="3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2"/>
                      <a:pt x="2" y="2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8" name="Freeform 1271">
                <a:extLst>
                  <a:ext uri="{FF2B5EF4-FFF2-40B4-BE49-F238E27FC236}">
                    <a16:creationId xmlns:a16="http://schemas.microsoft.com/office/drawing/2014/main" id="{924BAA3C-9159-853C-72CC-8854F55A2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" y="3313"/>
                <a:ext cx="5" cy="3"/>
              </a:xfrm>
              <a:custGeom>
                <a:avLst/>
                <a:gdLst>
                  <a:gd name="T0" fmla="*/ 13 w 3"/>
                  <a:gd name="T1" fmla="*/ 0 h 2"/>
                  <a:gd name="T2" fmla="*/ 0 w 3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2"/>
                      <a:pt x="1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9" name="Freeform 1272">
                <a:extLst>
                  <a:ext uri="{FF2B5EF4-FFF2-40B4-BE49-F238E27FC236}">
                    <a16:creationId xmlns:a16="http://schemas.microsoft.com/office/drawing/2014/main" id="{132BC8C0-E711-6003-5FDC-E9B24E5F7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1" y="3326"/>
                <a:ext cx="9" cy="5"/>
              </a:xfrm>
              <a:custGeom>
                <a:avLst/>
                <a:gdLst>
                  <a:gd name="T0" fmla="*/ 21 w 6"/>
                  <a:gd name="T1" fmla="*/ 0 h 3"/>
                  <a:gd name="T2" fmla="*/ 8 w 6"/>
                  <a:gd name="T3" fmla="*/ 13 h 3"/>
                  <a:gd name="T4" fmla="*/ 0 w 6"/>
                  <a:gd name="T5" fmla="*/ 8 h 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6" y="0"/>
                    </a:moveTo>
                    <a:cubicBezTo>
                      <a:pt x="5" y="1"/>
                      <a:pt x="4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0" name="Freeform 1273">
                <a:extLst>
                  <a:ext uri="{FF2B5EF4-FFF2-40B4-BE49-F238E27FC236}">
                    <a16:creationId xmlns:a16="http://schemas.microsoft.com/office/drawing/2014/main" id="{73A4A9DB-DFB5-CCBC-661E-3EFA89291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3335"/>
                <a:ext cx="1" cy="3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1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1" name="Freeform 1274">
                <a:extLst>
                  <a:ext uri="{FF2B5EF4-FFF2-40B4-BE49-F238E27FC236}">
                    <a16:creationId xmlns:a16="http://schemas.microsoft.com/office/drawing/2014/main" id="{D53A56C1-13D4-C8B1-6EC6-0FE919E5E5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356"/>
                <a:ext cx="3" cy="1"/>
              </a:xfrm>
              <a:custGeom>
                <a:avLst/>
                <a:gdLst>
                  <a:gd name="T0" fmla="*/ 0 w 2"/>
                  <a:gd name="T1" fmla="*/ 0 h 1"/>
                  <a:gd name="T2" fmla="*/ 8 w 2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1"/>
                      <a:pt x="1" y="1"/>
                      <a:pt x="2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2" name="Freeform 1275">
                <a:extLst>
                  <a:ext uri="{FF2B5EF4-FFF2-40B4-BE49-F238E27FC236}">
                    <a16:creationId xmlns:a16="http://schemas.microsoft.com/office/drawing/2014/main" id="{B69B5E6C-B62F-4B1B-EAA5-F0885689DB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38" y="3299"/>
                <a:ext cx="38" cy="92"/>
              </a:xfrm>
              <a:custGeom>
                <a:avLst/>
                <a:gdLst>
                  <a:gd name="T0" fmla="*/ 55 w 24"/>
                  <a:gd name="T1" fmla="*/ 73 h 58"/>
                  <a:gd name="T2" fmla="*/ 87 w 24"/>
                  <a:gd name="T3" fmla="*/ 56 h 58"/>
                  <a:gd name="T4" fmla="*/ 33 w 24"/>
                  <a:gd name="T5" fmla="*/ 40 h 58"/>
                  <a:gd name="T6" fmla="*/ 82 w 24"/>
                  <a:gd name="T7" fmla="*/ 27 h 58"/>
                  <a:gd name="T8" fmla="*/ 27 w 24"/>
                  <a:gd name="T9" fmla="*/ 21 h 58"/>
                  <a:gd name="T10" fmla="*/ 16 w 24"/>
                  <a:gd name="T11" fmla="*/ 27 h 58"/>
                  <a:gd name="T12" fmla="*/ 52 w 24"/>
                  <a:gd name="T13" fmla="*/ 56 h 58"/>
                  <a:gd name="T14" fmla="*/ 0 w 24"/>
                  <a:gd name="T15" fmla="*/ 68 h 58"/>
                  <a:gd name="T16" fmla="*/ 27 w 24"/>
                  <a:gd name="T17" fmla="*/ 76 h 58"/>
                  <a:gd name="T18" fmla="*/ 13 w 24"/>
                  <a:gd name="T19" fmla="*/ 81 h 58"/>
                  <a:gd name="T20" fmla="*/ 35 w 24"/>
                  <a:gd name="T21" fmla="*/ 90 h 58"/>
                  <a:gd name="T22" fmla="*/ 33 w 24"/>
                  <a:gd name="T23" fmla="*/ 103 h 58"/>
                  <a:gd name="T24" fmla="*/ 21 w 24"/>
                  <a:gd name="T25" fmla="*/ 143 h 58"/>
                  <a:gd name="T26" fmla="*/ 16 w 24"/>
                  <a:gd name="T27" fmla="*/ 151 h 58"/>
                  <a:gd name="T28" fmla="*/ 8 w 24"/>
                  <a:gd name="T29" fmla="*/ 176 h 58"/>
                  <a:gd name="T30" fmla="*/ 43 w 24"/>
                  <a:gd name="T31" fmla="*/ 184 h 58"/>
                  <a:gd name="T32" fmla="*/ 8 w 24"/>
                  <a:gd name="T33" fmla="*/ 197 h 58"/>
                  <a:gd name="T34" fmla="*/ 76 w 24"/>
                  <a:gd name="T35" fmla="*/ 203 h 58"/>
                  <a:gd name="T36" fmla="*/ 40 w 24"/>
                  <a:gd name="T37" fmla="*/ 198 h 58"/>
                  <a:gd name="T38" fmla="*/ 87 w 24"/>
                  <a:gd name="T39" fmla="*/ 179 h 58"/>
                  <a:gd name="T40" fmla="*/ 73 w 24"/>
                  <a:gd name="T41" fmla="*/ 163 h 58"/>
                  <a:gd name="T42" fmla="*/ 35 w 24"/>
                  <a:gd name="T43" fmla="*/ 163 h 58"/>
                  <a:gd name="T44" fmla="*/ 90 w 24"/>
                  <a:gd name="T45" fmla="*/ 143 h 58"/>
                  <a:gd name="T46" fmla="*/ 27 w 24"/>
                  <a:gd name="T47" fmla="*/ 128 h 58"/>
                  <a:gd name="T48" fmla="*/ 27 w 24"/>
                  <a:gd name="T49" fmla="*/ 124 h 58"/>
                  <a:gd name="T50" fmla="*/ 95 w 24"/>
                  <a:gd name="T51" fmla="*/ 90 h 58"/>
                  <a:gd name="T52" fmla="*/ 87 w 24"/>
                  <a:gd name="T53" fmla="*/ 81 h 58"/>
                  <a:gd name="T54" fmla="*/ 76 w 24"/>
                  <a:gd name="T55" fmla="*/ 121 h 58"/>
                  <a:gd name="T56" fmla="*/ 21 w 24"/>
                  <a:gd name="T57" fmla="*/ 130 h 58"/>
                  <a:gd name="T58" fmla="*/ 82 w 24"/>
                  <a:gd name="T59" fmla="*/ 136 h 58"/>
                  <a:gd name="T60" fmla="*/ 33 w 24"/>
                  <a:gd name="T61" fmla="*/ 159 h 58"/>
                  <a:gd name="T62" fmla="*/ 68 w 24"/>
                  <a:gd name="T63" fmla="*/ 168 h 58"/>
                  <a:gd name="T64" fmla="*/ 82 w 24"/>
                  <a:gd name="T65" fmla="*/ 179 h 58"/>
                  <a:gd name="T66" fmla="*/ 48 w 24"/>
                  <a:gd name="T67" fmla="*/ 192 h 58"/>
                  <a:gd name="T68" fmla="*/ 60 w 24"/>
                  <a:gd name="T69" fmla="*/ 206 h 58"/>
                  <a:gd name="T70" fmla="*/ 76 w 24"/>
                  <a:gd name="T71" fmla="*/ 206 h 58"/>
                  <a:gd name="T72" fmla="*/ 13 w 24"/>
                  <a:gd name="T73" fmla="*/ 192 h 58"/>
                  <a:gd name="T74" fmla="*/ 48 w 24"/>
                  <a:gd name="T75" fmla="*/ 184 h 58"/>
                  <a:gd name="T76" fmla="*/ 8 w 24"/>
                  <a:gd name="T77" fmla="*/ 171 h 58"/>
                  <a:gd name="T78" fmla="*/ 16 w 24"/>
                  <a:gd name="T79" fmla="*/ 151 h 58"/>
                  <a:gd name="T80" fmla="*/ 21 w 24"/>
                  <a:gd name="T81" fmla="*/ 141 h 58"/>
                  <a:gd name="T82" fmla="*/ 33 w 24"/>
                  <a:gd name="T83" fmla="*/ 108 h 58"/>
                  <a:gd name="T84" fmla="*/ 35 w 24"/>
                  <a:gd name="T85" fmla="*/ 89 h 58"/>
                  <a:gd name="T86" fmla="*/ 13 w 24"/>
                  <a:gd name="T87" fmla="*/ 82 h 58"/>
                  <a:gd name="T88" fmla="*/ 33 w 24"/>
                  <a:gd name="T89" fmla="*/ 73 h 58"/>
                  <a:gd name="T90" fmla="*/ 5 w 24"/>
                  <a:gd name="T91" fmla="*/ 68 h 58"/>
                  <a:gd name="T92" fmla="*/ 52 w 24"/>
                  <a:gd name="T93" fmla="*/ 63 h 58"/>
                  <a:gd name="T94" fmla="*/ 5 w 24"/>
                  <a:gd name="T95" fmla="*/ 40 h 58"/>
                  <a:gd name="T96" fmla="*/ 48 w 24"/>
                  <a:gd name="T97" fmla="*/ 16 h 58"/>
                  <a:gd name="T98" fmla="*/ 48 w 24"/>
                  <a:gd name="T99" fmla="*/ 5 h 58"/>
                  <a:gd name="T100" fmla="*/ 35 w 24"/>
                  <a:gd name="T101" fmla="*/ 35 h 58"/>
                  <a:gd name="T102" fmla="*/ 82 w 24"/>
                  <a:gd name="T103" fmla="*/ 48 h 58"/>
                  <a:gd name="T104" fmla="*/ 55 w 24"/>
                  <a:gd name="T105" fmla="*/ 68 h 58"/>
                  <a:gd name="T106" fmla="*/ 76 w 24"/>
                  <a:gd name="T107" fmla="*/ 206 h 58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24" h="58">
                    <a:moveTo>
                      <a:pt x="22" y="20"/>
                    </a:moveTo>
                    <a:cubicBezTo>
                      <a:pt x="21" y="18"/>
                      <a:pt x="19" y="19"/>
                      <a:pt x="19" y="19"/>
                    </a:cubicBezTo>
                    <a:cubicBezTo>
                      <a:pt x="18" y="19"/>
                      <a:pt x="16" y="19"/>
                      <a:pt x="15" y="18"/>
                    </a:cubicBezTo>
                    <a:cubicBezTo>
                      <a:pt x="15" y="18"/>
                      <a:pt x="14" y="18"/>
                      <a:pt x="14" y="18"/>
                    </a:cubicBezTo>
                    <a:cubicBezTo>
                      <a:pt x="14" y="18"/>
                      <a:pt x="15" y="17"/>
                      <a:pt x="15" y="17"/>
                    </a:cubicBezTo>
                    <a:cubicBezTo>
                      <a:pt x="15" y="17"/>
                      <a:pt x="17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5"/>
                      <a:pt x="22" y="14"/>
                    </a:cubicBezTo>
                    <a:cubicBezTo>
                      <a:pt x="22" y="13"/>
                      <a:pt x="22" y="12"/>
                      <a:pt x="21" y="12"/>
                    </a:cubicBezTo>
                    <a:cubicBezTo>
                      <a:pt x="21" y="11"/>
                      <a:pt x="20" y="11"/>
                      <a:pt x="19" y="11"/>
                    </a:cubicBezTo>
                    <a:cubicBezTo>
                      <a:pt x="19" y="11"/>
                      <a:pt x="9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10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19" y="2"/>
                      <a:pt x="16" y="0"/>
                      <a:pt x="12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2"/>
                      <a:pt x="4" y="3"/>
                      <a:pt x="4" y="4"/>
                    </a:cubicBezTo>
                    <a:cubicBezTo>
                      <a:pt x="5" y="4"/>
                      <a:pt x="5" y="5"/>
                      <a:pt x="7" y="5"/>
                    </a:cubicBezTo>
                    <a:cubicBezTo>
                      <a:pt x="7" y="5"/>
                      <a:pt x="12" y="5"/>
                      <a:pt x="12" y="5"/>
                    </a:cubicBezTo>
                    <a:cubicBezTo>
                      <a:pt x="12" y="5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7"/>
                      <a:pt x="1" y="8"/>
                      <a:pt x="1" y="10"/>
                    </a:cubicBezTo>
                    <a:cubicBezTo>
                      <a:pt x="1" y="14"/>
                      <a:pt x="3" y="14"/>
                      <a:pt x="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3" y="14"/>
                      <a:pt x="13" y="14"/>
                    </a:cubicBezTo>
                    <a:cubicBezTo>
                      <a:pt x="13" y="15"/>
                      <a:pt x="12" y="15"/>
                      <a:pt x="1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1" y="16"/>
                      <a:pt x="1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0" y="18"/>
                      <a:pt x="1" y="19"/>
                      <a:pt x="2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7" y="19"/>
                      <a:pt x="7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7" y="21"/>
                      <a:pt x="6" y="21"/>
                      <a:pt x="4" y="21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1" y="20"/>
                      <a:pt x="0" y="21"/>
                      <a:pt x="0" y="22"/>
                    </a:cubicBezTo>
                    <a:cubicBezTo>
                      <a:pt x="0" y="23"/>
                      <a:pt x="0" y="23"/>
                      <a:pt x="1" y="23"/>
                    </a:cubicBezTo>
                    <a:cubicBezTo>
                      <a:pt x="1" y="24"/>
                      <a:pt x="2" y="24"/>
                      <a:pt x="2" y="24"/>
                    </a:cubicBezTo>
                    <a:cubicBezTo>
                      <a:pt x="4" y="24"/>
                      <a:pt x="7" y="24"/>
                      <a:pt x="9" y="23"/>
                    </a:cubicBezTo>
                    <a:cubicBezTo>
                      <a:pt x="11" y="23"/>
                      <a:pt x="14" y="23"/>
                      <a:pt x="15" y="23"/>
                    </a:cubicBezTo>
                    <a:cubicBezTo>
                      <a:pt x="17" y="23"/>
                      <a:pt x="17" y="23"/>
                      <a:pt x="17" y="24"/>
                    </a:cubicBezTo>
                    <a:cubicBezTo>
                      <a:pt x="18" y="25"/>
                      <a:pt x="16" y="25"/>
                      <a:pt x="15" y="26"/>
                    </a:cubicBezTo>
                    <a:cubicBezTo>
                      <a:pt x="14" y="26"/>
                      <a:pt x="11" y="26"/>
                      <a:pt x="8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2" y="26"/>
                      <a:pt x="2" y="26"/>
                      <a:pt x="1" y="27"/>
                    </a:cubicBezTo>
                    <a:cubicBezTo>
                      <a:pt x="0" y="28"/>
                      <a:pt x="0" y="29"/>
                      <a:pt x="0" y="31"/>
                    </a:cubicBezTo>
                    <a:cubicBezTo>
                      <a:pt x="0" y="35"/>
                      <a:pt x="3" y="36"/>
                      <a:pt x="5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7"/>
                      <a:pt x="15" y="37"/>
                      <a:pt x="14" y="37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2" y="37"/>
                      <a:pt x="1" y="38"/>
                    </a:cubicBezTo>
                    <a:cubicBezTo>
                      <a:pt x="1" y="39"/>
                      <a:pt x="0" y="40"/>
                      <a:pt x="1" y="41"/>
                    </a:cubicBezTo>
                    <a:cubicBezTo>
                      <a:pt x="1" y="43"/>
                      <a:pt x="1" y="43"/>
                      <a:pt x="2" y="44"/>
                    </a:cubicBezTo>
                    <a:cubicBezTo>
                      <a:pt x="3" y="45"/>
                      <a:pt x="4" y="45"/>
                      <a:pt x="5" y="45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0" y="45"/>
                      <a:pt x="11" y="45"/>
                      <a:pt x="11" y="46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11" y="47"/>
                      <a:pt x="10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9"/>
                    </a:cubicBezTo>
                    <a:cubicBezTo>
                      <a:pt x="3" y="53"/>
                      <a:pt x="6" y="56"/>
                      <a:pt x="9" y="57"/>
                    </a:cubicBezTo>
                    <a:cubicBezTo>
                      <a:pt x="10" y="58"/>
                      <a:pt x="11" y="58"/>
                      <a:pt x="12" y="58"/>
                    </a:cubicBezTo>
                    <a:cubicBezTo>
                      <a:pt x="15" y="58"/>
                      <a:pt x="17" y="56"/>
                      <a:pt x="19" y="52"/>
                    </a:cubicBezTo>
                    <a:cubicBezTo>
                      <a:pt x="20" y="52"/>
                      <a:pt x="20" y="51"/>
                      <a:pt x="19" y="51"/>
                    </a:cubicBezTo>
                    <a:cubicBezTo>
                      <a:pt x="19" y="51"/>
                      <a:pt x="18" y="51"/>
                      <a:pt x="18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3" y="51"/>
                      <a:pt x="12" y="52"/>
                      <a:pt x="11" y="51"/>
                    </a:cubicBezTo>
                    <a:cubicBezTo>
                      <a:pt x="10" y="51"/>
                      <a:pt x="10" y="51"/>
                      <a:pt x="10" y="50"/>
                    </a:cubicBezTo>
                    <a:cubicBezTo>
                      <a:pt x="10" y="50"/>
                      <a:pt x="10" y="49"/>
                      <a:pt x="12" y="49"/>
                    </a:cubicBezTo>
                    <a:cubicBezTo>
                      <a:pt x="13" y="49"/>
                      <a:pt x="14" y="49"/>
                      <a:pt x="15" y="49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9"/>
                      <a:pt x="22" y="46"/>
                      <a:pt x="22" y="45"/>
                    </a:cubicBezTo>
                    <a:cubicBezTo>
                      <a:pt x="22" y="45"/>
                      <a:pt x="22" y="45"/>
                      <a:pt x="22" y="45"/>
                    </a:cubicBezTo>
                    <a:cubicBezTo>
                      <a:pt x="22" y="43"/>
                      <a:pt x="22" y="42"/>
                      <a:pt x="22" y="41"/>
                    </a:cubicBezTo>
                    <a:cubicBezTo>
                      <a:pt x="21" y="41"/>
                      <a:pt x="19" y="41"/>
                      <a:pt x="19" y="41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4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0"/>
                      <a:pt x="11" y="40"/>
                      <a:pt x="12" y="40"/>
                    </a:cubicBezTo>
                    <a:cubicBezTo>
                      <a:pt x="12" y="40"/>
                      <a:pt x="15" y="40"/>
                      <a:pt x="15" y="40"/>
                    </a:cubicBezTo>
                    <a:cubicBezTo>
                      <a:pt x="17" y="40"/>
                      <a:pt x="23" y="40"/>
                      <a:pt x="23" y="36"/>
                    </a:cubicBezTo>
                    <a:cubicBezTo>
                      <a:pt x="23" y="35"/>
                      <a:pt x="23" y="34"/>
                      <a:pt x="22" y="34"/>
                    </a:cubicBezTo>
                    <a:cubicBezTo>
                      <a:pt x="21" y="32"/>
                      <a:pt x="18" y="32"/>
                      <a:pt x="16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8" y="31"/>
                      <a:pt x="16" y="31"/>
                      <a:pt x="19" y="31"/>
                    </a:cubicBezTo>
                    <a:cubicBezTo>
                      <a:pt x="20" y="31"/>
                      <a:pt x="22" y="30"/>
                      <a:pt x="23" y="29"/>
                    </a:cubicBezTo>
                    <a:cubicBezTo>
                      <a:pt x="23" y="29"/>
                      <a:pt x="24" y="28"/>
                      <a:pt x="24" y="26"/>
                    </a:cubicBezTo>
                    <a:cubicBezTo>
                      <a:pt x="24" y="26"/>
                      <a:pt x="24" y="23"/>
                      <a:pt x="24" y="23"/>
                    </a:cubicBezTo>
                    <a:cubicBezTo>
                      <a:pt x="24" y="21"/>
                      <a:pt x="23" y="20"/>
                      <a:pt x="22" y="20"/>
                    </a:cubicBezTo>
                    <a:close/>
                    <a:moveTo>
                      <a:pt x="14" y="19"/>
                    </a:moveTo>
                    <a:cubicBezTo>
                      <a:pt x="16" y="20"/>
                      <a:pt x="19" y="20"/>
                      <a:pt x="19" y="20"/>
                    </a:cubicBezTo>
                    <a:cubicBezTo>
                      <a:pt x="19" y="20"/>
                      <a:pt x="21" y="19"/>
                      <a:pt x="22" y="20"/>
                    </a:cubicBezTo>
                    <a:cubicBezTo>
                      <a:pt x="22" y="21"/>
                      <a:pt x="23" y="22"/>
                      <a:pt x="23" y="23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7"/>
                      <a:pt x="23" y="28"/>
                      <a:pt x="22" y="29"/>
                    </a:cubicBezTo>
                    <a:cubicBezTo>
                      <a:pt x="21" y="30"/>
                      <a:pt x="20" y="30"/>
                      <a:pt x="19" y="30"/>
                    </a:cubicBezTo>
                    <a:cubicBezTo>
                      <a:pt x="12" y="30"/>
                      <a:pt x="8" y="30"/>
                      <a:pt x="7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30"/>
                      <a:pt x="5" y="31"/>
                      <a:pt x="5" y="31"/>
                    </a:cubicBezTo>
                    <a:cubicBezTo>
                      <a:pt x="5" y="32"/>
                      <a:pt x="5" y="32"/>
                      <a:pt x="5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7" y="33"/>
                      <a:pt x="10" y="33"/>
                      <a:pt x="15" y="3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20" y="33"/>
                      <a:pt x="21" y="34"/>
                    </a:cubicBezTo>
                    <a:cubicBezTo>
                      <a:pt x="22" y="35"/>
                      <a:pt x="22" y="35"/>
                      <a:pt x="22" y="36"/>
                    </a:cubicBezTo>
                    <a:cubicBezTo>
                      <a:pt x="22" y="39"/>
                      <a:pt x="16" y="39"/>
                      <a:pt x="15" y="39"/>
                    </a:cubicBezTo>
                    <a:cubicBezTo>
                      <a:pt x="12" y="39"/>
                      <a:pt x="12" y="39"/>
                      <a:pt x="12" y="39"/>
                    </a:cubicBezTo>
                    <a:cubicBezTo>
                      <a:pt x="10" y="39"/>
                      <a:pt x="9" y="39"/>
                      <a:pt x="8" y="40"/>
                    </a:cubicBezTo>
                    <a:cubicBezTo>
                      <a:pt x="8" y="40"/>
                      <a:pt x="8" y="41"/>
                      <a:pt x="8" y="41"/>
                    </a:cubicBezTo>
                    <a:cubicBezTo>
                      <a:pt x="8" y="43"/>
                      <a:pt x="10" y="43"/>
                      <a:pt x="12" y="43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4" y="43"/>
                      <a:pt x="16" y="43"/>
                      <a:pt x="17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0" y="42"/>
                      <a:pt x="21" y="42"/>
                      <a:pt x="21" y="42"/>
                    </a:cubicBezTo>
                    <a:cubicBezTo>
                      <a:pt x="21" y="42"/>
                      <a:pt x="21" y="43"/>
                      <a:pt x="21" y="45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1" y="46"/>
                      <a:pt x="20" y="48"/>
                      <a:pt x="18" y="48"/>
                    </a:cubicBezTo>
                    <a:cubicBezTo>
                      <a:pt x="18" y="48"/>
                      <a:pt x="15" y="48"/>
                      <a:pt x="15" y="48"/>
                    </a:cubicBezTo>
                    <a:cubicBezTo>
                      <a:pt x="14" y="48"/>
                      <a:pt x="13" y="48"/>
                      <a:pt x="12" y="48"/>
                    </a:cubicBezTo>
                    <a:cubicBezTo>
                      <a:pt x="11" y="48"/>
                      <a:pt x="9" y="49"/>
                      <a:pt x="9" y="50"/>
                    </a:cubicBezTo>
                    <a:cubicBezTo>
                      <a:pt x="9" y="51"/>
                      <a:pt x="10" y="52"/>
                      <a:pt x="11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3" y="52"/>
                      <a:pt x="14" y="52"/>
                      <a:pt x="15" y="52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8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ubicBezTo>
                      <a:pt x="16" y="57"/>
                      <a:pt x="13" y="58"/>
                      <a:pt x="9" y="57"/>
                    </a:cubicBezTo>
                    <a:cubicBezTo>
                      <a:pt x="6" y="56"/>
                      <a:pt x="4" y="53"/>
                      <a:pt x="3" y="49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5" y="48"/>
                      <a:pt x="8" y="48"/>
                      <a:pt x="10" y="48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2" y="47"/>
                      <a:pt x="12" y="46"/>
                      <a:pt x="12" y="46"/>
                    </a:cubicBezTo>
                    <a:cubicBezTo>
                      <a:pt x="12" y="45"/>
                      <a:pt x="12" y="45"/>
                      <a:pt x="11" y="44"/>
                    </a:cubicBezTo>
                    <a:cubicBezTo>
                      <a:pt x="11" y="44"/>
                      <a:pt x="10" y="44"/>
                      <a:pt x="10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4" y="44"/>
                      <a:pt x="3" y="44"/>
                      <a:pt x="2" y="43"/>
                    </a:cubicBezTo>
                    <a:cubicBezTo>
                      <a:pt x="2" y="43"/>
                      <a:pt x="1" y="42"/>
                      <a:pt x="1" y="41"/>
                    </a:cubicBezTo>
                    <a:cubicBezTo>
                      <a:pt x="1" y="40"/>
                      <a:pt x="2" y="39"/>
                      <a:pt x="2" y="39"/>
                    </a:cubicBezTo>
                    <a:cubicBezTo>
                      <a:pt x="3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5"/>
                      <a:pt x="15" y="35"/>
                      <a:pt x="14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3" y="35"/>
                      <a:pt x="1" y="34"/>
                      <a:pt x="1" y="31"/>
                    </a:cubicBezTo>
                    <a:cubicBezTo>
                      <a:pt x="1" y="29"/>
                      <a:pt x="1" y="28"/>
                      <a:pt x="2" y="27"/>
                    </a:cubicBezTo>
                    <a:cubicBezTo>
                      <a:pt x="2" y="27"/>
                      <a:pt x="3" y="26"/>
                      <a:pt x="4" y="26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11" y="27"/>
                      <a:pt x="14" y="27"/>
                      <a:pt x="15" y="26"/>
                    </a:cubicBezTo>
                    <a:cubicBezTo>
                      <a:pt x="18" y="26"/>
                      <a:pt x="18" y="25"/>
                      <a:pt x="18" y="24"/>
                    </a:cubicBezTo>
                    <a:cubicBezTo>
                      <a:pt x="18" y="23"/>
                      <a:pt x="18" y="22"/>
                      <a:pt x="15" y="22"/>
                    </a:cubicBezTo>
                    <a:cubicBezTo>
                      <a:pt x="13" y="22"/>
                      <a:pt x="11" y="22"/>
                      <a:pt x="9" y="22"/>
                    </a:cubicBezTo>
                    <a:cubicBezTo>
                      <a:pt x="7" y="23"/>
                      <a:pt x="4" y="23"/>
                      <a:pt x="2" y="23"/>
                    </a:cubicBezTo>
                    <a:cubicBezTo>
                      <a:pt x="2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2"/>
                    </a:cubicBezTo>
                    <a:cubicBezTo>
                      <a:pt x="1" y="22"/>
                      <a:pt x="2" y="21"/>
                      <a:pt x="3" y="21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6" y="22"/>
                      <a:pt x="7" y="22"/>
                      <a:pt x="8" y="21"/>
                    </a:cubicBezTo>
                    <a:cubicBezTo>
                      <a:pt x="8" y="21"/>
                      <a:pt x="9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2" y="18"/>
                      <a:pt x="2" y="18"/>
                    </a:cubicBezTo>
                    <a:cubicBezTo>
                      <a:pt x="2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4" y="15"/>
                      <a:pt x="14" y="14"/>
                    </a:cubicBezTo>
                    <a:cubicBezTo>
                      <a:pt x="14" y="13"/>
                      <a:pt x="13" y="13"/>
                      <a:pt x="12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2" y="13"/>
                      <a:pt x="1" y="10"/>
                    </a:cubicBezTo>
                    <a:cubicBezTo>
                      <a:pt x="1" y="9"/>
                      <a:pt x="2" y="8"/>
                      <a:pt x="4" y="8"/>
                    </a:cubicBezTo>
                    <a:cubicBezTo>
                      <a:pt x="4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4" y="6"/>
                    </a:cubicBezTo>
                    <a:cubicBezTo>
                      <a:pt x="14" y="5"/>
                      <a:pt x="13" y="4"/>
                      <a:pt x="12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8" y="1"/>
                      <a:pt x="9" y="1"/>
                      <a:pt x="12" y="1"/>
                    </a:cubicBezTo>
                    <a:cubicBezTo>
                      <a:pt x="16" y="1"/>
                      <a:pt x="18" y="3"/>
                      <a:pt x="20" y="7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5" y="9"/>
                      <a:pt x="9" y="9"/>
                      <a:pt x="9" y="9"/>
                    </a:cubicBezTo>
                    <a:cubicBezTo>
                      <a:pt x="8" y="9"/>
                      <a:pt x="7" y="9"/>
                      <a:pt x="7" y="10"/>
                    </a:cubicBezTo>
                    <a:cubicBezTo>
                      <a:pt x="7" y="11"/>
                      <a:pt x="8" y="12"/>
                      <a:pt x="9" y="12"/>
                    </a:cubicBezTo>
                    <a:cubicBezTo>
                      <a:pt x="9" y="12"/>
                      <a:pt x="19" y="12"/>
                      <a:pt x="19" y="12"/>
                    </a:cubicBezTo>
                    <a:cubicBezTo>
                      <a:pt x="20" y="12"/>
                      <a:pt x="20" y="12"/>
                      <a:pt x="21" y="12"/>
                    </a:cubicBezTo>
                    <a:cubicBezTo>
                      <a:pt x="21" y="13"/>
                      <a:pt x="21" y="13"/>
                      <a:pt x="21" y="14"/>
                    </a:cubicBezTo>
                    <a:cubicBezTo>
                      <a:pt x="21" y="15"/>
                      <a:pt x="21" y="16"/>
                      <a:pt x="19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6"/>
                      <a:pt x="15" y="16"/>
                      <a:pt x="14" y="17"/>
                    </a:cubicBezTo>
                    <a:cubicBezTo>
                      <a:pt x="14" y="17"/>
                      <a:pt x="14" y="17"/>
                      <a:pt x="14" y="18"/>
                    </a:cubicBezTo>
                    <a:cubicBezTo>
                      <a:pt x="14" y="18"/>
                      <a:pt x="14" y="19"/>
                      <a:pt x="14" y="19"/>
                    </a:cubicBezTo>
                    <a:close/>
                    <a:moveTo>
                      <a:pt x="19" y="52"/>
                    </a:move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3" name="Freeform 1276">
                <a:extLst>
                  <a:ext uri="{FF2B5EF4-FFF2-40B4-BE49-F238E27FC236}">
                    <a16:creationId xmlns:a16="http://schemas.microsoft.com/office/drawing/2014/main" id="{60416CD0-2280-CCB2-0AB2-6E46A766A6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299"/>
                <a:ext cx="38" cy="92"/>
              </a:xfrm>
              <a:custGeom>
                <a:avLst/>
                <a:gdLst>
                  <a:gd name="T0" fmla="*/ 76 w 24"/>
                  <a:gd name="T1" fmla="*/ 76 h 58"/>
                  <a:gd name="T2" fmla="*/ 55 w 24"/>
                  <a:gd name="T3" fmla="*/ 73 h 58"/>
                  <a:gd name="T4" fmla="*/ 73 w 24"/>
                  <a:gd name="T5" fmla="*/ 68 h 58"/>
                  <a:gd name="T6" fmla="*/ 87 w 24"/>
                  <a:gd name="T7" fmla="*/ 56 h 58"/>
                  <a:gd name="T8" fmla="*/ 76 w 24"/>
                  <a:gd name="T9" fmla="*/ 43 h 58"/>
                  <a:gd name="T10" fmla="*/ 33 w 24"/>
                  <a:gd name="T11" fmla="*/ 40 h 58"/>
                  <a:gd name="T12" fmla="*/ 81 w 24"/>
                  <a:gd name="T13" fmla="*/ 35 h 58"/>
                  <a:gd name="T14" fmla="*/ 82 w 24"/>
                  <a:gd name="T15" fmla="*/ 27 h 58"/>
                  <a:gd name="T16" fmla="*/ 25 w 24"/>
                  <a:gd name="T17" fmla="*/ 8 h 58"/>
                  <a:gd name="T18" fmla="*/ 27 w 24"/>
                  <a:gd name="T19" fmla="*/ 21 h 58"/>
                  <a:gd name="T20" fmla="*/ 52 w 24"/>
                  <a:gd name="T21" fmla="*/ 25 h 58"/>
                  <a:gd name="T22" fmla="*/ 16 w 24"/>
                  <a:gd name="T23" fmla="*/ 27 h 58"/>
                  <a:gd name="T24" fmla="*/ 13 w 24"/>
                  <a:gd name="T25" fmla="*/ 56 h 58"/>
                  <a:gd name="T26" fmla="*/ 52 w 24"/>
                  <a:gd name="T27" fmla="*/ 56 h 58"/>
                  <a:gd name="T28" fmla="*/ 8 w 24"/>
                  <a:gd name="T29" fmla="*/ 60 h 58"/>
                  <a:gd name="T30" fmla="*/ 0 w 24"/>
                  <a:gd name="T31" fmla="*/ 68 h 58"/>
                  <a:gd name="T32" fmla="*/ 25 w 24"/>
                  <a:gd name="T33" fmla="*/ 76 h 58"/>
                  <a:gd name="T34" fmla="*/ 27 w 24"/>
                  <a:gd name="T35" fmla="*/ 76 h 58"/>
                  <a:gd name="T36" fmla="*/ 33 w 24"/>
                  <a:gd name="T37" fmla="*/ 81 h 58"/>
                  <a:gd name="T38" fmla="*/ 13 w 24"/>
                  <a:gd name="T39" fmla="*/ 81 h 58"/>
                  <a:gd name="T40" fmla="*/ 5 w 24"/>
                  <a:gd name="T41" fmla="*/ 90 h 58"/>
                  <a:gd name="T42" fmla="*/ 35 w 24"/>
                  <a:gd name="T43" fmla="*/ 90 h 58"/>
                  <a:gd name="T44" fmla="*/ 68 w 24"/>
                  <a:gd name="T45" fmla="*/ 95 h 58"/>
                  <a:gd name="T46" fmla="*/ 33 w 24"/>
                  <a:gd name="T47" fmla="*/ 103 h 58"/>
                  <a:gd name="T48" fmla="*/ 5 w 24"/>
                  <a:gd name="T49" fmla="*/ 108 h 58"/>
                  <a:gd name="T50" fmla="*/ 21 w 24"/>
                  <a:gd name="T51" fmla="*/ 143 h 58"/>
                  <a:gd name="T52" fmla="*/ 60 w 24"/>
                  <a:gd name="T53" fmla="*/ 143 h 58"/>
                  <a:gd name="T54" fmla="*/ 16 w 24"/>
                  <a:gd name="T55" fmla="*/ 151 h 58"/>
                  <a:gd name="T56" fmla="*/ 5 w 24"/>
                  <a:gd name="T57" fmla="*/ 151 h 58"/>
                  <a:gd name="T58" fmla="*/ 8 w 24"/>
                  <a:gd name="T59" fmla="*/ 176 h 58"/>
                  <a:gd name="T60" fmla="*/ 40 w 24"/>
                  <a:gd name="T61" fmla="*/ 179 h 58"/>
                  <a:gd name="T62" fmla="*/ 43 w 24"/>
                  <a:gd name="T63" fmla="*/ 184 h 58"/>
                  <a:gd name="T64" fmla="*/ 13 w 24"/>
                  <a:gd name="T65" fmla="*/ 189 h 58"/>
                  <a:gd name="T66" fmla="*/ 8 w 24"/>
                  <a:gd name="T67" fmla="*/ 197 h 58"/>
                  <a:gd name="T68" fmla="*/ 48 w 24"/>
                  <a:gd name="T69" fmla="*/ 232 h 58"/>
                  <a:gd name="T70" fmla="*/ 76 w 24"/>
                  <a:gd name="T71" fmla="*/ 203 h 58"/>
                  <a:gd name="T72" fmla="*/ 60 w 24"/>
                  <a:gd name="T73" fmla="*/ 203 h 58"/>
                  <a:gd name="T74" fmla="*/ 40 w 24"/>
                  <a:gd name="T75" fmla="*/ 198 h 58"/>
                  <a:gd name="T76" fmla="*/ 60 w 24"/>
                  <a:gd name="T77" fmla="*/ 197 h 58"/>
                  <a:gd name="T78" fmla="*/ 87 w 24"/>
                  <a:gd name="T79" fmla="*/ 179 h 58"/>
                  <a:gd name="T80" fmla="*/ 87 w 24"/>
                  <a:gd name="T81" fmla="*/ 163 h 58"/>
                  <a:gd name="T82" fmla="*/ 73 w 24"/>
                  <a:gd name="T83" fmla="*/ 163 h 58"/>
                  <a:gd name="T84" fmla="*/ 48 w 24"/>
                  <a:gd name="T85" fmla="*/ 168 h 58"/>
                  <a:gd name="T86" fmla="*/ 35 w 24"/>
                  <a:gd name="T87" fmla="*/ 163 h 58"/>
                  <a:gd name="T88" fmla="*/ 48 w 24"/>
                  <a:gd name="T89" fmla="*/ 159 h 58"/>
                  <a:gd name="T90" fmla="*/ 90 w 24"/>
                  <a:gd name="T91" fmla="*/ 143 h 58"/>
                  <a:gd name="T92" fmla="*/ 63 w 24"/>
                  <a:gd name="T93" fmla="*/ 128 h 58"/>
                  <a:gd name="T94" fmla="*/ 27 w 24"/>
                  <a:gd name="T95" fmla="*/ 128 h 58"/>
                  <a:gd name="T96" fmla="*/ 25 w 24"/>
                  <a:gd name="T97" fmla="*/ 124 h 58"/>
                  <a:gd name="T98" fmla="*/ 27 w 24"/>
                  <a:gd name="T99" fmla="*/ 124 h 58"/>
                  <a:gd name="T100" fmla="*/ 90 w 24"/>
                  <a:gd name="T101" fmla="*/ 116 h 58"/>
                  <a:gd name="T102" fmla="*/ 95 w 24"/>
                  <a:gd name="T103" fmla="*/ 90 h 58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24" h="58">
                    <a:moveTo>
                      <a:pt x="22" y="20"/>
                    </a:moveTo>
                    <a:cubicBezTo>
                      <a:pt x="21" y="18"/>
                      <a:pt x="19" y="19"/>
                      <a:pt x="19" y="19"/>
                    </a:cubicBezTo>
                    <a:cubicBezTo>
                      <a:pt x="18" y="19"/>
                      <a:pt x="16" y="19"/>
                      <a:pt x="15" y="18"/>
                    </a:cubicBezTo>
                    <a:cubicBezTo>
                      <a:pt x="15" y="18"/>
                      <a:pt x="14" y="18"/>
                      <a:pt x="14" y="18"/>
                    </a:cubicBezTo>
                    <a:cubicBezTo>
                      <a:pt x="14" y="18"/>
                      <a:pt x="15" y="17"/>
                      <a:pt x="15" y="17"/>
                    </a:cubicBezTo>
                    <a:cubicBezTo>
                      <a:pt x="15" y="17"/>
                      <a:pt x="17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5"/>
                      <a:pt x="22" y="14"/>
                    </a:cubicBezTo>
                    <a:cubicBezTo>
                      <a:pt x="22" y="13"/>
                      <a:pt x="22" y="12"/>
                      <a:pt x="21" y="12"/>
                    </a:cubicBezTo>
                    <a:cubicBezTo>
                      <a:pt x="21" y="11"/>
                      <a:pt x="20" y="11"/>
                      <a:pt x="19" y="11"/>
                    </a:cubicBezTo>
                    <a:cubicBezTo>
                      <a:pt x="19" y="11"/>
                      <a:pt x="9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10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19" y="2"/>
                      <a:pt x="16" y="0"/>
                      <a:pt x="12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2"/>
                      <a:pt x="4" y="3"/>
                      <a:pt x="4" y="4"/>
                    </a:cubicBezTo>
                    <a:cubicBezTo>
                      <a:pt x="5" y="4"/>
                      <a:pt x="5" y="5"/>
                      <a:pt x="7" y="5"/>
                    </a:cubicBezTo>
                    <a:cubicBezTo>
                      <a:pt x="7" y="5"/>
                      <a:pt x="12" y="5"/>
                      <a:pt x="12" y="5"/>
                    </a:cubicBezTo>
                    <a:cubicBezTo>
                      <a:pt x="12" y="5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7"/>
                      <a:pt x="1" y="8"/>
                      <a:pt x="1" y="10"/>
                    </a:cubicBezTo>
                    <a:cubicBezTo>
                      <a:pt x="1" y="14"/>
                      <a:pt x="3" y="14"/>
                      <a:pt x="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3" y="14"/>
                      <a:pt x="13" y="14"/>
                    </a:cubicBezTo>
                    <a:cubicBezTo>
                      <a:pt x="13" y="15"/>
                      <a:pt x="12" y="15"/>
                      <a:pt x="1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1" y="16"/>
                      <a:pt x="1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0" y="18"/>
                      <a:pt x="1" y="19"/>
                      <a:pt x="2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7" y="19"/>
                      <a:pt x="7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7" y="21"/>
                      <a:pt x="6" y="21"/>
                      <a:pt x="4" y="21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1" y="20"/>
                      <a:pt x="0" y="21"/>
                      <a:pt x="0" y="22"/>
                    </a:cubicBezTo>
                    <a:cubicBezTo>
                      <a:pt x="0" y="23"/>
                      <a:pt x="0" y="23"/>
                      <a:pt x="1" y="23"/>
                    </a:cubicBezTo>
                    <a:cubicBezTo>
                      <a:pt x="1" y="24"/>
                      <a:pt x="2" y="24"/>
                      <a:pt x="2" y="24"/>
                    </a:cubicBezTo>
                    <a:cubicBezTo>
                      <a:pt x="4" y="24"/>
                      <a:pt x="7" y="24"/>
                      <a:pt x="9" y="23"/>
                    </a:cubicBezTo>
                    <a:cubicBezTo>
                      <a:pt x="11" y="23"/>
                      <a:pt x="14" y="23"/>
                      <a:pt x="15" y="23"/>
                    </a:cubicBezTo>
                    <a:cubicBezTo>
                      <a:pt x="17" y="23"/>
                      <a:pt x="17" y="23"/>
                      <a:pt x="17" y="24"/>
                    </a:cubicBezTo>
                    <a:cubicBezTo>
                      <a:pt x="18" y="25"/>
                      <a:pt x="16" y="25"/>
                      <a:pt x="15" y="26"/>
                    </a:cubicBezTo>
                    <a:cubicBezTo>
                      <a:pt x="14" y="26"/>
                      <a:pt x="11" y="26"/>
                      <a:pt x="8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2" y="26"/>
                      <a:pt x="2" y="26"/>
                      <a:pt x="1" y="27"/>
                    </a:cubicBezTo>
                    <a:cubicBezTo>
                      <a:pt x="0" y="28"/>
                      <a:pt x="0" y="29"/>
                      <a:pt x="0" y="31"/>
                    </a:cubicBezTo>
                    <a:cubicBezTo>
                      <a:pt x="0" y="35"/>
                      <a:pt x="3" y="36"/>
                      <a:pt x="5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7"/>
                      <a:pt x="15" y="37"/>
                      <a:pt x="14" y="37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2" y="37"/>
                      <a:pt x="1" y="38"/>
                    </a:cubicBezTo>
                    <a:cubicBezTo>
                      <a:pt x="1" y="39"/>
                      <a:pt x="0" y="40"/>
                      <a:pt x="1" y="41"/>
                    </a:cubicBezTo>
                    <a:cubicBezTo>
                      <a:pt x="1" y="43"/>
                      <a:pt x="1" y="43"/>
                      <a:pt x="2" y="44"/>
                    </a:cubicBezTo>
                    <a:cubicBezTo>
                      <a:pt x="3" y="45"/>
                      <a:pt x="4" y="45"/>
                      <a:pt x="5" y="45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0" y="45"/>
                      <a:pt x="11" y="45"/>
                      <a:pt x="11" y="46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11" y="47"/>
                      <a:pt x="10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9"/>
                    </a:cubicBezTo>
                    <a:cubicBezTo>
                      <a:pt x="3" y="53"/>
                      <a:pt x="6" y="56"/>
                      <a:pt x="9" y="57"/>
                    </a:cubicBezTo>
                    <a:cubicBezTo>
                      <a:pt x="10" y="58"/>
                      <a:pt x="11" y="58"/>
                      <a:pt x="12" y="58"/>
                    </a:cubicBezTo>
                    <a:cubicBezTo>
                      <a:pt x="15" y="58"/>
                      <a:pt x="17" y="56"/>
                      <a:pt x="19" y="52"/>
                    </a:cubicBezTo>
                    <a:cubicBezTo>
                      <a:pt x="20" y="52"/>
                      <a:pt x="20" y="51"/>
                      <a:pt x="19" y="51"/>
                    </a:cubicBezTo>
                    <a:cubicBezTo>
                      <a:pt x="19" y="51"/>
                      <a:pt x="18" y="51"/>
                      <a:pt x="18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3" y="51"/>
                      <a:pt x="12" y="52"/>
                      <a:pt x="11" y="51"/>
                    </a:cubicBezTo>
                    <a:cubicBezTo>
                      <a:pt x="10" y="51"/>
                      <a:pt x="10" y="51"/>
                      <a:pt x="10" y="50"/>
                    </a:cubicBezTo>
                    <a:cubicBezTo>
                      <a:pt x="10" y="50"/>
                      <a:pt x="10" y="49"/>
                      <a:pt x="12" y="49"/>
                    </a:cubicBezTo>
                    <a:cubicBezTo>
                      <a:pt x="13" y="49"/>
                      <a:pt x="14" y="49"/>
                      <a:pt x="15" y="49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9"/>
                      <a:pt x="22" y="46"/>
                      <a:pt x="22" y="45"/>
                    </a:cubicBezTo>
                    <a:cubicBezTo>
                      <a:pt x="22" y="45"/>
                      <a:pt x="22" y="45"/>
                      <a:pt x="22" y="45"/>
                    </a:cubicBezTo>
                    <a:cubicBezTo>
                      <a:pt x="22" y="43"/>
                      <a:pt x="22" y="42"/>
                      <a:pt x="22" y="41"/>
                    </a:cubicBezTo>
                    <a:cubicBezTo>
                      <a:pt x="21" y="41"/>
                      <a:pt x="19" y="41"/>
                      <a:pt x="19" y="41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4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0"/>
                      <a:pt x="11" y="40"/>
                      <a:pt x="12" y="40"/>
                    </a:cubicBezTo>
                    <a:cubicBezTo>
                      <a:pt x="12" y="40"/>
                      <a:pt x="15" y="40"/>
                      <a:pt x="15" y="40"/>
                    </a:cubicBezTo>
                    <a:cubicBezTo>
                      <a:pt x="17" y="40"/>
                      <a:pt x="23" y="40"/>
                      <a:pt x="23" y="36"/>
                    </a:cubicBezTo>
                    <a:cubicBezTo>
                      <a:pt x="23" y="35"/>
                      <a:pt x="23" y="34"/>
                      <a:pt x="22" y="34"/>
                    </a:cubicBezTo>
                    <a:cubicBezTo>
                      <a:pt x="21" y="32"/>
                      <a:pt x="18" y="32"/>
                      <a:pt x="16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8" y="31"/>
                      <a:pt x="16" y="31"/>
                      <a:pt x="19" y="31"/>
                    </a:cubicBezTo>
                    <a:cubicBezTo>
                      <a:pt x="20" y="31"/>
                      <a:pt x="22" y="30"/>
                      <a:pt x="23" y="29"/>
                    </a:cubicBezTo>
                    <a:cubicBezTo>
                      <a:pt x="23" y="29"/>
                      <a:pt x="24" y="28"/>
                      <a:pt x="24" y="26"/>
                    </a:cubicBezTo>
                    <a:cubicBezTo>
                      <a:pt x="24" y="26"/>
                      <a:pt x="24" y="23"/>
                      <a:pt x="24" y="23"/>
                    </a:cubicBezTo>
                    <a:cubicBezTo>
                      <a:pt x="24" y="21"/>
                      <a:pt x="23" y="20"/>
                      <a:pt x="22" y="2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4" name="Freeform 1277">
                <a:extLst>
                  <a:ext uri="{FF2B5EF4-FFF2-40B4-BE49-F238E27FC236}">
                    <a16:creationId xmlns:a16="http://schemas.microsoft.com/office/drawing/2014/main" id="{C66CE6EE-CA5F-3D8D-B443-D6B14BCFD6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8" y="3299"/>
                <a:ext cx="37" cy="93"/>
              </a:xfrm>
              <a:custGeom>
                <a:avLst/>
                <a:gdLst>
                  <a:gd name="T0" fmla="*/ 76 w 23"/>
                  <a:gd name="T1" fmla="*/ 199 h 59"/>
                  <a:gd name="T2" fmla="*/ 37 w 23"/>
                  <a:gd name="T3" fmla="*/ 197 h 59"/>
                  <a:gd name="T4" fmla="*/ 76 w 23"/>
                  <a:gd name="T5" fmla="*/ 189 h 59"/>
                  <a:gd name="T6" fmla="*/ 76 w 23"/>
                  <a:gd name="T7" fmla="*/ 164 h 59"/>
                  <a:gd name="T8" fmla="*/ 37 w 23"/>
                  <a:gd name="T9" fmla="*/ 161 h 59"/>
                  <a:gd name="T10" fmla="*/ 63 w 23"/>
                  <a:gd name="T11" fmla="*/ 156 h 59"/>
                  <a:gd name="T12" fmla="*/ 63 w 23"/>
                  <a:gd name="T13" fmla="*/ 129 h 59"/>
                  <a:gd name="T14" fmla="*/ 21 w 23"/>
                  <a:gd name="T15" fmla="*/ 121 h 59"/>
                  <a:gd name="T16" fmla="*/ 80 w 23"/>
                  <a:gd name="T17" fmla="*/ 117 h 59"/>
                  <a:gd name="T18" fmla="*/ 97 w 23"/>
                  <a:gd name="T19" fmla="*/ 90 h 59"/>
                  <a:gd name="T20" fmla="*/ 60 w 23"/>
                  <a:gd name="T21" fmla="*/ 69 h 59"/>
                  <a:gd name="T22" fmla="*/ 80 w 23"/>
                  <a:gd name="T23" fmla="*/ 43 h 59"/>
                  <a:gd name="T24" fmla="*/ 34 w 23"/>
                  <a:gd name="T25" fmla="*/ 39 h 59"/>
                  <a:gd name="T26" fmla="*/ 82 w 23"/>
                  <a:gd name="T27" fmla="*/ 35 h 59"/>
                  <a:gd name="T28" fmla="*/ 50 w 23"/>
                  <a:gd name="T29" fmla="*/ 5 h 59"/>
                  <a:gd name="T30" fmla="*/ 26 w 23"/>
                  <a:gd name="T31" fmla="*/ 20 h 59"/>
                  <a:gd name="T32" fmla="*/ 55 w 23"/>
                  <a:gd name="T33" fmla="*/ 22 h 59"/>
                  <a:gd name="T34" fmla="*/ 16 w 23"/>
                  <a:gd name="T35" fmla="*/ 32 h 59"/>
                  <a:gd name="T36" fmla="*/ 13 w 23"/>
                  <a:gd name="T37" fmla="*/ 55 h 59"/>
                  <a:gd name="T38" fmla="*/ 60 w 23"/>
                  <a:gd name="T39" fmla="*/ 55 h 59"/>
                  <a:gd name="T40" fmla="*/ 8 w 23"/>
                  <a:gd name="T41" fmla="*/ 61 h 59"/>
                  <a:gd name="T42" fmla="*/ 26 w 23"/>
                  <a:gd name="T43" fmla="*/ 69 h 59"/>
                  <a:gd name="T44" fmla="*/ 13 w 23"/>
                  <a:gd name="T45" fmla="*/ 82 h 59"/>
                  <a:gd name="T46" fmla="*/ 8 w 23"/>
                  <a:gd name="T47" fmla="*/ 90 h 59"/>
                  <a:gd name="T48" fmla="*/ 76 w 23"/>
                  <a:gd name="T49" fmla="*/ 95 h 59"/>
                  <a:gd name="T50" fmla="*/ 16 w 23"/>
                  <a:gd name="T51" fmla="*/ 102 h 59"/>
                  <a:gd name="T52" fmla="*/ 21 w 23"/>
                  <a:gd name="T53" fmla="*/ 137 h 59"/>
                  <a:gd name="T54" fmla="*/ 68 w 23"/>
                  <a:gd name="T55" fmla="*/ 142 h 59"/>
                  <a:gd name="T56" fmla="*/ 16 w 23"/>
                  <a:gd name="T57" fmla="*/ 150 h 59"/>
                  <a:gd name="T58" fmla="*/ 21 w 23"/>
                  <a:gd name="T59" fmla="*/ 177 h 59"/>
                  <a:gd name="T60" fmla="*/ 47 w 23"/>
                  <a:gd name="T61" fmla="*/ 181 h 59"/>
                  <a:gd name="T62" fmla="*/ 13 w 23"/>
                  <a:gd name="T63" fmla="*/ 184 h 59"/>
                  <a:gd name="T64" fmla="*/ 37 w 23"/>
                  <a:gd name="T65" fmla="*/ 224 h 59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3" h="59">
                    <a:moveTo>
                      <a:pt x="19" y="52"/>
                    </a:moveTo>
                    <a:cubicBezTo>
                      <a:pt x="19" y="51"/>
                      <a:pt x="19" y="51"/>
                      <a:pt x="18" y="51"/>
                    </a:cubicBezTo>
                    <a:cubicBezTo>
                      <a:pt x="15" y="51"/>
                      <a:pt x="13" y="52"/>
                      <a:pt x="11" y="52"/>
                    </a:cubicBezTo>
                    <a:cubicBezTo>
                      <a:pt x="10" y="52"/>
                      <a:pt x="9" y="51"/>
                      <a:pt x="9" y="50"/>
                    </a:cubicBezTo>
                    <a:cubicBezTo>
                      <a:pt x="9" y="50"/>
                      <a:pt x="10" y="49"/>
                      <a:pt x="12" y="49"/>
                    </a:cubicBezTo>
                    <a:cubicBezTo>
                      <a:pt x="14" y="48"/>
                      <a:pt x="15" y="49"/>
                      <a:pt x="18" y="48"/>
                    </a:cubicBezTo>
                    <a:cubicBezTo>
                      <a:pt x="21" y="48"/>
                      <a:pt x="21" y="45"/>
                      <a:pt x="22" y="45"/>
                    </a:cubicBezTo>
                    <a:cubicBezTo>
                      <a:pt x="23" y="40"/>
                      <a:pt x="19" y="42"/>
                      <a:pt x="18" y="42"/>
                    </a:cubicBezTo>
                    <a:cubicBezTo>
                      <a:pt x="16" y="42"/>
                      <a:pt x="15" y="42"/>
                      <a:pt x="12" y="42"/>
                    </a:cubicBezTo>
                    <a:cubicBezTo>
                      <a:pt x="11" y="42"/>
                      <a:pt x="9" y="42"/>
                      <a:pt x="9" y="41"/>
                    </a:cubicBezTo>
                    <a:cubicBezTo>
                      <a:pt x="8" y="40"/>
                      <a:pt x="10" y="40"/>
                      <a:pt x="12" y="40"/>
                    </a:cubicBezTo>
                    <a:cubicBezTo>
                      <a:pt x="13" y="40"/>
                      <a:pt x="14" y="40"/>
                      <a:pt x="15" y="40"/>
                    </a:cubicBezTo>
                    <a:cubicBezTo>
                      <a:pt x="16" y="40"/>
                      <a:pt x="22" y="40"/>
                      <a:pt x="22" y="36"/>
                    </a:cubicBezTo>
                    <a:cubicBezTo>
                      <a:pt x="23" y="32"/>
                      <a:pt x="17" y="33"/>
                      <a:pt x="15" y="33"/>
                    </a:cubicBezTo>
                    <a:cubicBezTo>
                      <a:pt x="11" y="33"/>
                      <a:pt x="8" y="33"/>
                      <a:pt x="7" y="33"/>
                    </a:cubicBezTo>
                    <a:cubicBezTo>
                      <a:pt x="6" y="33"/>
                      <a:pt x="5" y="32"/>
                      <a:pt x="5" y="31"/>
                    </a:cubicBezTo>
                    <a:cubicBezTo>
                      <a:pt x="5" y="31"/>
                      <a:pt x="6" y="30"/>
                      <a:pt x="7" y="30"/>
                    </a:cubicBezTo>
                    <a:cubicBezTo>
                      <a:pt x="8" y="30"/>
                      <a:pt x="14" y="30"/>
                      <a:pt x="19" y="30"/>
                    </a:cubicBezTo>
                    <a:cubicBezTo>
                      <a:pt x="20" y="30"/>
                      <a:pt x="23" y="30"/>
                      <a:pt x="23" y="26"/>
                    </a:cubicBezTo>
                    <a:cubicBezTo>
                      <a:pt x="23" y="25"/>
                      <a:pt x="23" y="24"/>
                      <a:pt x="23" y="23"/>
                    </a:cubicBezTo>
                    <a:cubicBezTo>
                      <a:pt x="23" y="19"/>
                      <a:pt x="19" y="19"/>
                      <a:pt x="19" y="19"/>
                    </a:cubicBezTo>
                    <a:cubicBezTo>
                      <a:pt x="19" y="19"/>
                      <a:pt x="14" y="20"/>
                      <a:pt x="14" y="18"/>
                    </a:cubicBezTo>
                    <a:cubicBezTo>
                      <a:pt x="14" y="16"/>
                      <a:pt x="17" y="17"/>
                      <a:pt x="19" y="16"/>
                    </a:cubicBezTo>
                    <a:cubicBezTo>
                      <a:pt x="23" y="16"/>
                      <a:pt x="23" y="11"/>
                      <a:pt x="19" y="11"/>
                    </a:cubicBezTo>
                    <a:cubicBezTo>
                      <a:pt x="15" y="11"/>
                      <a:pt x="10" y="11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9"/>
                      <a:pt x="15" y="9"/>
                      <a:pt x="20" y="9"/>
                    </a:cubicBezTo>
                    <a:cubicBezTo>
                      <a:pt x="20" y="9"/>
                      <a:pt x="21" y="9"/>
                      <a:pt x="21" y="7"/>
                    </a:cubicBezTo>
                    <a:cubicBezTo>
                      <a:pt x="19" y="3"/>
                      <a:pt x="16" y="1"/>
                      <a:pt x="12" y="1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5" y="3"/>
                      <a:pt x="4" y="5"/>
                      <a:pt x="6" y="5"/>
                    </a:cubicBezTo>
                    <a:cubicBezTo>
                      <a:pt x="9" y="5"/>
                      <a:pt x="12" y="4"/>
                      <a:pt x="12" y="4"/>
                    </a:cubicBezTo>
                    <a:cubicBezTo>
                      <a:pt x="13" y="4"/>
                      <a:pt x="13" y="5"/>
                      <a:pt x="13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10" y="7"/>
                      <a:pt x="6" y="7"/>
                      <a:pt x="4" y="8"/>
                    </a:cubicBezTo>
                    <a:cubicBezTo>
                      <a:pt x="3" y="8"/>
                      <a:pt x="1" y="8"/>
                      <a:pt x="1" y="10"/>
                    </a:cubicBezTo>
                    <a:cubicBezTo>
                      <a:pt x="1" y="13"/>
                      <a:pt x="3" y="14"/>
                      <a:pt x="3" y="14"/>
                    </a:cubicBezTo>
                    <a:cubicBezTo>
                      <a:pt x="6" y="14"/>
                      <a:pt x="9" y="13"/>
                      <a:pt x="12" y="13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4" y="15"/>
                      <a:pt x="13" y="15"/>
                      <a:pt x="12" y="16"/>
                    </a:cubicBezTo>
                    <a:cubicBezTo>
                      <a:pt x="9" y="16"/>
                      <a:pt x="5" y="16"/>
                      <a:pt x="2" y="16"/>
                    </a:cubicBezTo>
                    <a:cubicBezTo>
                      <a:pt x="0" y="16"/>
                      <a:pt x="1" y="19"/>
                      <a:pt x="2" y="19"/>
                    </a:cubicBezTo>
                    <a:cubicBezTo>
                      <a:pt x="4" y="18"/>
                      <a:pt x="6" y="18"/>
                      <a:pt x="6" y="18"/>
                    </a:cubicBezTo>
                    <a:cubicBezTo>
                      <a:pt x="6" y="18"/>
                      <a:pt x="8" y="18"/>
                      <a:pt x="8" y="20"/>
                    </a:cubicBezTo>
                    <a:cubicBezTo>
                      <a:pt x="8" y="22"/>
                      <a:pt x="5" y="21"/>
                      <a:pt x="3" y="21"/>
                    </a:cubicBezTo>
                    <a:cubicBezTo>
                      <a:pt x="2" y="21"/>
                      <a:pt x="1" y="22"/>
                      <a:pt x="1" y="22"/>
                    </a:cubicBezTo>
                    <a:cubicBezTo>
                      <a:pt x="1" y="23"/>
                      <a:pt x="2" y="23"/>
                      <a:pt x="2" y="23"/>
                    </a:cubicBezTo>
                    <a:cubicBezTo>
                      <a:pt x="6" y="23"/>
                      <a:pt x="12" y="22"/>
                      <a:pt x="15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5" y="26"/>
                    </a:cubicBezTo>
                    <a:cubicBezTo>
                      <a:pt x="13" y="26"/>
                      <a:pt x="8" y="26"/>
                      <a:pt x="4" y="26"/>
                    </a:cubicBezTo>
                    <a:cubicBezTo>
                      <a:pt x="3" y="26"/>
                      <a:pt x="0" y="26"/>
                      <a:pt x="0" y="31"/>
                    </a:cubicBezTo>
                    <a:cubicBezTo>
                      <a:pt x="0" y="35"/>
                      <a:pt x="4" y="35"/>
                      <a:pt x="5" y="35"/>
                    </a:cubicBezTo>
                    <a:cubicBezTo>
                      <a:pt x="8" y="35"/>
                      <a:pt x="12" y="35"/>
                      <a:pt x="14" y="35"/>
                    </a:cubicBezTo>
                    <a:cubicBezTo>
                      <a:pt x="15" y="35"/>
                      <a:pt x="16" y="36"/>
                      <a:pt x="16" y="36"/>
                    </a:cubicBezTo>
                    <a:cubicBezTo>
                      <a:pt x="16" y="37"/>
                      <a:pt x="15" y="38"/>
                      <a:pt x="14" y="38"/>
                    </a:cubicBezTo>
                    <a:cubicBezTo>
                      <a:pt x="12" y="38"/>
                      <a:pt x="8" y="38"/>
                      <a:pt x="4" y="38"/>
                    </a:cubicBezTo>
                    <a:cubicBezTo>
                      <a:pt x="4" y="38"/>
                      <a:pt x="1" y="38"/>
                      <a:pt x="1" y="41"/>
                    </a:cubicBezTo>
                    <a:cubicBezTo>
                      <a:pt x="1" y="45"/>
                      <a:pt x="4" y="45"/>
                      <a:pt x="5" y="45"/>
                    </a:cubicBezTo>
                    <a:cubicBezTo>
                      <a:pt x="7" y="45"/>
                      <a:pt x="8" y="45"/>
                      <a:pt x="10" y="44"/>
                    </a:cubicBezTo>
                    <a:cubicBezTo>
                      <a:pt x="11" y="44"/>
                      <a:pt x="11" y="45"/>
                      <a:pt x="11" y="46"/>
                    </a:cubicBezTo>
                    <a:cubicBezTo>
                      <a:pt x="11" y="46"/>
                      <a:pt x="11" y="47"/>
                      <a:pt x="10" y="47"/>
                    </a:cubicBezTo>
                    <a:cubicBezTo>
                      <a:pt x="8" y="47"/>
                      <a:pt x="5" y="47"/>
                      <a:pt x="3" y="47"/>
                    </a:cubicBezTo>
                    <a:cubicBezTo>
                      <a:pt x="3" y="47"/>
                      <a:pt x="2" y="48"/>
                      <a:pt x="2" y="49"/>
                    </a:cubicBezTo>
                    <a:cubicBezTo>
                      <a:pt x="4" y="53"/>
                      <a:pt x="6" y="56"/>
                      <a:pt x="9" y="57"/>
                    </a:cubicBezTo>
                    <a:cubicBezTo>
                      <a:pt x="13" y="59"/>
                      <a:pt x="17" y="56"/>
                      <a:pt x="19" y="5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5" name="Freeform 1278">
                <a:extLst>
                  <a:ext uri="{FF2B5EF4-FFF2-40B4-BE49-F238E27FC236}">
                    <a16:creationId xmlns:a16="http://schemas.microsoft.com/office/drawing/2014/main" id="{B598B1B0-4643-214B-74E9-CE7F0E721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0" y="3271"/>
                <a:ext cx="81" cy="129"/>
              </a:xfrm>
              <a:custGeom>
                <a:avLst/>
                <a:gdLst>
                  <a:gd name="T0" fmla="*/ 33 w 51"/>
                  <a:gd name="T1" fmla="*/ 31 h 82"/>
                  <a:gd name="T2" fmla="*/ 25 w 51"/>
                  <a:gd name="T3" fmla="*/ 109 h 82"/>
                  <a:gd name="T4" fmla="*/ 81 w 51"/>
                  <a:gd name="T5" fmla="*/ 195 h 82"/>
                  <a:gd name="T6" fmla="*/ 102 w 51"/>
                  <a:gd name="T7" fmla="*/ 297 h 82"/>
                  <a:gd name="T8" fmla="*/ 197 w 51"/>
                  <a:gd name="T9" fmla="*/ 252 h 82"/>
                  <a:gd name="T10" fmla="*/ 162 w 51"/>
                  <a:gd name="T11" fmla="*/ 82 h 82"/>
                  <a:gd name="T12" fmla="*/ 33 w 51"/>
                  <a:gd name="T13" fmla="*/ 31 h 8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82">
                    <a:moveTo>
                      <a:pt x="8" y="8"/>
                    </a:moveTo>
                    <a:cubicBezTo>
                      <a:pt x="1" y="13"/>
                      <a:pt x="0" y="20"/>
                      <a:pt x="6" y="28"/>
                    </a:cubicBezTo>
                    <a:cubicBezTo>
                      <a:pt x="12" y="36"/>
                      <a:pt x="17" y="41"/>
                      <a:pt x="20" y="50"/>
                    </a:cubicBezTo>
                    <a:cubicBezTo>
                      <a:pt x="22" y="59"/>
                      <a:pt x="18" y="71"/>
                      <a:pt x="25" y="76"/>
                    </a:cubicBezTo>
                    <a:cubicBezTo>
                      <a:pt x="32" y="82"/>
                      <a:pt x="46" y="79"/>
                      <a:pt x="49" y="65"/>
                    </a:cubicBezTo>
                    <a:cubicBezTo>
                      <a:pt x="51" y="52"/>
                      <a:pt x="50" y="37"/>
                      <a:pt x="40" y="21"/>
                    </a:cubicBezTo>
                    <a:cubicBezTo>
                      <a:pt x="33" y="9"/>
                      <a:pt x="22" y="0"/>
                      <a:pt x="8" y="8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6" name="Freeform 1279">
                <a:extLst>
                  <a:ext uri="{FF2B5EF4-FFF2-40B4-BE49-F238E27FC236}">
                    <a16:creationId xmlns:a16="http://schemas.microsoft.com/office/drawing/2014/main" id="{8109CADA-2503-8B29-B9EA-269960E516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5" y="3272"/>
                <a:ext cx="74" cy="122"/>
              </a:xfrm>
              <a:custGeom>
                <a:avLst/>
                <a:gdLst>
                  <a:gd name="T0" fmla="*/ 172 w 47"/>
                  <a:gd name="T1" fmla="*/ 254 h 77"/>
                  <a:gd name="T2" fmla="*/ 137 w 47"/>
                  <a:gd name="T3" fmla="*/ 299 h 77"/>
                  <a:gd name="T4" fmla="*/ 90 w 47"/>
                  <a:gd name="T5" fmla="*/ 293 h 77"/>
                  <a:gd name="T6" fmla="*/ 74 w 47"/>
                  <a:gd name="T7" fmla="*/ 239 h 77"/>
                  <a:gd name="T8" fmla="*/ 69 w 47"/>
                  <a:gd name="T9" fmla="*/ 190 h 77"/>
                  <a:gd name="T10" fmla="*/ 22 w 47"/>
                  <a:gd name="T11" fmla="*/ 111 h 77"/>
                  <a:gd name="T12" fmla="*/ 14 w 47"/>
                  <a:gd name="T13" fmla="*/ 103 h 77"/>
                  <a:gd name="T14" fmla="*/ 0 w 47"/>
                  <a:gd name="T15" fmla="*/ 63 h 77"/>
                  <a:gd name="T16" fmla="*/ 22 w 47"/>
                  <a:gd name="T17" fmla="*/ 33 h 77"/>
                  <a:gd name="T18" fmla="*/ 27 w 47"/>
                  <a:gd name="T19" fmla="*/ 27 h 77"/>
                  <a:gd name="T20" fmla="*/ 142 w 47"/>
                  <a:gd name="T21" fmla="*/ 82 h 77"/>
                  <a:gd name="T22" fmla="*/ 172 w 47"/>
                  <a:gd name="T23" fmla="*/ 254 h 7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7" h="77">
                    <a:moveTo>
                      <a:pt x="44" y="64"/>
                    </a:moveTo>
                    <a:cubicBezTo>
                      <a:pt x="43" y="70"/>
                      <a:pt x="40" y="74"/>
                      <a:pt x="35" y="75"/>
                    </a:cubicBezTo>
                    <a:cubicBezTo>
                      <a:pt x="31" y="77"/>
                      <a:pt x="26" y="77"/>
                      <a:pt x="23" y="74"/>
                    </a:cubicBezTo>
                    <a:cubicBezTo>
                      <a:pt x="19" y="71"/>
                      <a:pt x="19" y="66"/>
                      <a:pt x="19" y="60"/>
                    </a:cubicBezTo>
                    <a:cubicBezTo>
                      <a:pt x="19" y="56"/>
                      <a:pt x="19" y="52"/>
                      <a:pt x="18" y="48"/>
                    </a:cubicBezTo>
                    <a:cubicBezTo>
                      <a:pt x="16" y="40"/>
                      <a:pt x="12" y="35"/>
                      <a:pt x="6" y="28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1" y="22"/>
                      <a:pt x="0" y="19"/>
                      <a:pt x="0" y="16"/>
                    </a:cubicBezTo>
                    <a:cubicBezTo>
                      <a:pt x="1" y="13"/>
                      <a:pt x="3" y="10"/>
                      <a:pt x="6" y="8"/>
                    </a:cubicBezTo>
                    <a:cubicBezTo>
                      <a:pt x="6" y="8"/>
                      <a:pt x="6" y="8"/>
                      <a:pt x="7" y="7"/>
                    </a:cubicBezTo>
                    <a:cubicBezTo>
                      <a:pt x="21" y="0"/>
                      <a:pt x="31" y="13"/>
                      <a:pt x="36" y="21"/>
                    </a:cubicBezTo>
                    <a:cubicBezTo>
                      <a:pt x="44" y="34"/>
                      <a:pt x="47" y="49"/>
                      <a:pt x="44" y="64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7" name="Freeform 1280">
                <a:extLst>
                  <a:ext uri="{FF2B5EF4-FFF2-40B4-BE49-F238E27FC236}">
                    <a16:creationId xmlns:a16="http://schemas.microsoft.com/office/drawing/2014/main" id="{A50E5C66-C6D1-0368-8DF4-32A385E6B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3283"/>
                <a:ext cx="65" cy="106"/>
              </a:xfrm>
              <a:custGeom>
                <a:avLst/>
                <a:gdLst>
                  <a:gd name="T0" fmla="*/ 5 w 41"/>
                  <a:gd name="T1" fmla="*/ 40 h 67"/>
                  <a:gd name="T2" fmla="*/ 21 w 41"/>
                  <a:gd name="T3" fmla="*/ 43 h 67"/>
                  <a:gd name="T4" fmla="*/ 16 w 41"/>
                  <a:gd name="T5" fmla="*/ 60 h 67"/>
                  <a:gd name="T6" fmla="*/ 21 w 41"/>
                  <a:gd name="T7" fmla="*/ 74 h 67"/>
                  <a:gd name="T8" fmla="*/ 33 w 41"/>
                  <a:gd name="T9" fmla="*/ 90 h 67"/>
                  <a:gd name="T10" fmla="*/ 76 w 41"/>
                  <a:gd name="T11" fmla="*/ 81 h 67"/>
                  <a:gd name="T12" fmla="*/ 82 w 41"/>
                  <a:gd name="T13" fmla="*/ 87 h 67"/>
                  <a:gd name="T14" fmla="*/ 48 w 41"/>
                  <a:gd name="T15" fmla="*/ 115 h 67"/>
                  <a:gd name="T16" fmla="*/ 63 w 41"/>
                  <a:gd name="T17" fmla="*/ 134 h 67"/>
                  <a:gd name="T18" fmla="*/ 76 w 41"/>
                  <a:gd name="T19" fmla="*/ 150 h 67"/>
                  <a:gd name="T20" fmla="*/ 95 w 41"/>
                  <a:gd name="T21" fmla="*/ 158 h 67"/>
                  <a:gd name="T22" fmla="*/ 143 w 41"/>
                  <a:gd name="T23" fmla="*/ 163 h 67"/>
                  <a:gd name="T24" fmla="*/ 81 w 41"/>
                  <a:gd name="T25" fmla="*/ 177 h 67"/>
                  <a:gd name="T26" fmla="*/ 76 w 41"/>
                  <a:gd name="T27" fmla="*/ 190 h 67"/>
                  <a:gd name="T28" fmla="*/ 81 w 41"/>
                  <a:gd name="T29" fmla="*/ 198 h 67"/>
                  <a:gd name="T30" fmla="*/ 95 w 41"/>
                  <a:gd name="T31" fmla="*/ 212 h 67"/>
                  <a:gd name="T32" fmla="*/ 76 w 41"/>
                  <a:gd name="T33" fmla="*/ 225 h 67"/>
                  <a:gd name="T34" fmla="*/ 128 w 41"/>
                  <a:gd name="T35" fmla="*/ 261 h 67"/>
                  <a:gd name="T36" fmla="*/ 130 w 41"/>
                  <a:gd name="T37" fmla="*/ 253 h 67"/>
                  <a:gd name="T38" fmla="*/ 95 w 41"/>
                  <a:gd name="T39" fmla="*/ 237 h 67"/>
                  <a:gd name="T40" fmla="*/ 151 w 41"/>
                  <a:gd name="T41" fmla="*/ 233 h 67"/>
                  <a:gd name="T42" fmla="*/ 128 w 41"/>
                  <a:gd name="T43" fmla="*/ 225 h 67"/>
                  <a:gd name="T44" fmla="*/ 143 w 41"/>
                  <a:gd name="T45" fmla="*/ 212 h 67"/>
                  <a:gd name="T46" fmla="*/ 155 w 41"/>
                  <a:gd name="T47" fmla="*/ 195 h 67"/>
                  <a:gd name="T48" fmla="*/ 108 w 41"/>
                  <a:gd name="T49" fmla="*/ 177 h 67"/>
                  <a:gd name="T50" fmla="*/ 163 w 41"/>
                  <a:gd name="T51" fmla="*/ 163 h 67"/>
                  <a:gd name="T52" fmla="*/ 151 w 41"/>
                  <a:gd name="T53" fmla="*/ 115 h 67"/>
                  <a:gd name="T54" fmla="*/ 95 w 41"/>
                  <a:gd name="T55" fmla="*/ 115 h 67"/>
                  <a:gd name="T56" fmla="*/ 103 w 41"/>
                  <a:gd name="T57" fmla="*/ 95 h 67"/>
                  <a:gd name="T58" fmla="*/ 130 w 41"/>
                  <a:gd name="T59" fmla="*/ 68 h 67"/>
                  <a:gd name="T60" fmla="*/ 124 w 41"/>
                  <a:gd name="T61" fmla="*/ 52 h 67"/>
                  <a:gd name="T62" fmla="*/ 95 w 41"/>
                  <a:gd name="T63" fmla="*/ 47 h 67"/>
                  <a:gd name="T64" fmla="*/ 48 w 41"/>
                  <a:gd name="T65" fmla="*/ 70 h 67"/>
                  <a:gd name="T66" fmla="*/ 81 w 41"/>
                  <a:gd name="T67" fmla="*/ 40 h 67"/>
                  <a:gd name="T68" fmla="*/ 82 w 41"/>
                  <a:gd name="T69" fmla="*/ 13 h 67"/>
                  <a:gd name="T70" fmla="*/ 21 w 41"/>
                  <a:gd name="T71" fmla="*/ 13 h 67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1" h="67">
                    <a:moveTo>
                      <a:pt x="5" y="3"/>
                    </a:moveTo>
                    <a:cubicBezTo>
                      <a:pt x="3" y="5"/>
                      <a:pt x="1" y="7"/>
                      <a:pt x="1" y="10"/>
                    </a:cubicBezTo>
                    <a:cubicBezTo>
                      <a:pt x="0" y="10"/>
                      <a:pt x="0" y="11"/>
                      <a:pt x="1" y="11"/>
                    </a:cubicBezTo>
                    <a:cubicBezTo>
                      <a:pt x="1" y="14"/>
                      <a:pt x="3" y="12"/>
                      <a:pt x="5" y="11"/>
                    </a:cubicBezTo>
                    <a:cubicBezTo>
                      <a:pt x="7" y="9"/>
                      <a:pt x="13" y="5"/>
                      <a:pt x="15" y="7"/>
                    </a:cubicBezTo>
                    <a:cubicBezTo>
                      <a:pt x="16" y="8"/>
                      <a:pt x="6" y="14"/>
                      <a:pt x="4" y="15"/>
                    </a:cubicBezTo>
                    <a:cubicBezTo>
                      <a:pt x="4" y="17"/>
                      <a:pt x="3" y="17"/>
                      <a:pt x="4" y="18"/>
                    </a:cubicBezTo>
                    <a:cubicBezTo>
                      <a:pt x="4" y="18"/>
                      <a:pt x="5" y="19"/>
                      <a:pt x="5" y="19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7" y="22"/>
                      <a:pt x="8" y="22"/>
                      <a:pt x="8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4"/>
                      <a:pt x="16" y="22"/>
                      <a:pt x="19" y="20"/>
                    </a:cubicBezTo>
                    <a:cubicBezTo>
                      <a:pt x="23" y="18"/>
                      <a:pt x="26" y="16"/>
                      <a:pt x="27" y="17"/>
                    </a:cubicBezTo>
                    <a:cubicBezTo>
                      <a:pt x="28" y="19"/>
                      <a:pt x="25" y="20"/>
                      <a:pt x="21" y="22"/>
                    </a:cubicBezTo>
                    <a:cubicBezTo>
                      <a:pt x="18" y="25"/>
                      <a:pt x="11" y="27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3" y="30"/>
                      <a:pt x="14" y="32"/>
                      <a:pt x="15" y="33"/>
                    </a:cubicBezTo>
                    <a:cubicBezTo>
                      <a:pt x="15" y="33"/>
                      <a:pt x="16" y="34"/>
                      <a:pt x="16" y="34"/>
                    </a:cubicBezTo>
                    <a:cubicBezTo>
                      <a:pt x="17" y="36"/>
                      <a:pt x="27" y="30"/>
                      <a:pt x="28" y="32"/>
                    </a:cubicBezTo>
                    <a:cubicBezTo>
                      <a:pt x="29" y="34"/>
                      <a:pt x="22" y="36"/>
                      <a:pt x="19" y="38"/>
                    </a:cubicBezTo>
                    <a:cubicBezTo>
                      <a:pt x="19" y="38"/>
                      <a:pt x="18" y="39"/>
                      <a:pt x="19" y="40"/>
                    </a:cubicBezTo>
                    <a:cubicBezTo>
                      <a:pt x="20" y="41"/>
                      <a:pt x="22" y="40"/>
                      <a:pt x="24" y="40"/>
                    </a:cubicBezTo>
                    <a:cubicBezTo>
                      <a:pt x="26" y="39"/>
                      <a:pt x="31" y="38"/>
                      <a:pt x="33" y="38"/>
                    </a:cubicBezTo>
                    <a:cubicBezTo>
                      <a:pt x="36" y="38"/>
                      <a:pt x="37" y="39"/>
                      <a:pt x="36" y="41"/>
                    </a:cubicBezTo>
                    <a:cubicBezTo>
                      <a:pt x="35" y="43"/>
                      <a:pt x="29" y="43"/>
                      <a:pt x="27" y="44"/>
                    </a:cubicBezTo>
                    <a:cubicBezTo>
                      <a:pt x="24" y="44"/>
                      <a:pt x="21" y="44"/>
                      <a:pt x="20" y="45"/>
                    </a:cubicBezTo>
                    <a:cubicBezTo>
                      <a:pt x="19" y="46"/>
                      <a:pt x="19" y="47"/>
                      <a:pt x="19" y="47"/>
                    </a:cubicBezTo>
                    <a:cubicBezTo>
                      <a:pt x="19" y="47"/>
                      <a:pt x="19" y="48"/>
                      <a:pt x="19" y="48"/>
                    </a:cubicBezTo>
                    <a:cubicBezTo>
                      <a:pt x="19" y="48"/>
                      <a:pt x="19" y="49"/>
                      <a:pt x="19" y="49"/>
                    </a:cubicBezTo>
                    <a:cubicBezTo>
                      <a:pt x="19" y="49"/>
                      <a:pt x="19" y="50"/>
                      <a:pt x="20" y="50"/>
                    </a:cubicBezTo>
                    <a:cubicBezTo>
                      <a:pt x="21" y="51"/>
                      <a:pt x="22" y="50"/>
                      <a:pt x="23" y="51"/>
                    </a:cubicBezTo>
                    <a:cubicBezTo>
                      <a:pt x="26" y="51"/>
                      <a:pt x="26" y="53"/>
                      <a:pt x="24" y="54"/>
                    </a:cubicBezTo>
                    <a:cubicBezTo>
                      <a:pt x="23" y="55"/>
                      <a:pt x="22" y="55"/>
                      <a:pt x="20" y="55"/>
                    </a:cubicBezTo>
                    <a:cubicBezTo>
                      <a:pt x="20" y="55"/>
                      <a:pt x="19" y="56"/>
                      <a:pt x="19" y="57"/>
                    </a:cubicBezTo>
                    <a:cubicBezTo>
                      <a:pt x="19" y="60"/>
                      <a:pt x="20" y="63"/>
                      <a:pt x="22" y="65"/>
                    </a:cubicBezTo>
                    <a:cubicBezTo>
                      <a:pt x="24" y="67"/>
                      <a:pt x="28" y="67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3" y="66"/>
                      <a:pt x="34" y="65"/>
                      <a:pt x="33" y="64"/>
                    </a:cubicBezTo>
                    <a:cubicBezTo>
                      <a:pt x="32" y="63"/>
                      <a:pt x="29" y="62"/>
                      <a:pt x="27" y="62"/>
                    </a:cubicBezTo>
                    <a:cubicBezTo>
                      <a:pt x="25" y="62"/>
                      <a:pt x="24" y="62"/>
                      <a:pt x="24" y="60"/>
                    </a:cubicBezTo>
                    <a:cubicBezTo>
                      <a:pt x="24" y="58"/>
                      <a:pt x="30" y="60"/>
                      <a:pt x="32" y="61"/>
                    </a:cubicBezTo>
                    <a:cubicBezTo>
                      <a:pt x="34" y="61"/>
                      <a:pt x="37" y="60"/>
                      <a:pt x="38" y="59"/>
                    </a:cubicBezTo>
                    <a:cubicBezTo>
                      <a:pt x="40" y="58"/>
                      <a:pt x="39" y="57"/>
                      <a:pt x="38" y="57"/>
                    </a:cubicBezTo>
                    <a:cubicBezTo>
                      <a:pt x="36" y="56"/>
                      <a:pt x="34" y="57"/>
                      <a:pt x="32" y="57"/>
                    </a:cubicBezTo>
                    <a:cubicBezTo>
                      <a:pt x="30" y="57"/>
                      <a:pt x="28" y="58"/>
                      <a:pt x="28" y="56"/>
                    </a:cubicBezTo>
                    <a:cubicBezTo>
                      <a:pt x="28" y="54"/>
                      <a:pt x="33" y="55"/>
                      <a:pt x="36" y="54"/>
                    </a:cubicBezTo>
                    <a:cubicBezTo>
                      <a:pt x="38" y="54"/>
                      <a:pt x="39" y="53"/>
                      <a:pt x="40" y="53"/>
                    </a:cubicBezTo>
                    <a:cubicBezTo>
                      <a:pt x="41" y="52"/>
                      <a:pt x="41" y="51"/>
                      <a:pt x="39" y="49"/>
                    </a:cubicBezTo>
                    <a:cubicBezTo>
                      <a:pt x="37" y="48"/>
                      <a:pt x="23" y="51"/>
                      <a:pt x="23" y="48"/>
                    </a:cubicBezTo>
                    <a:cubicBezTo>
                      <a:pt x="23" y="46"/>
                      <a:pt x="25" y="46"/>
                      <a:pt x="27" y="45"/>
                    </a:cubicBezTo>
                    <a:cubicBezTo>
                      <a:pt x="30" y="45"/>
                      <a:pt x="36" y="44"/>
                      <a:pt x="38" y="43"/>
                    </a:cubicBezTo>
                    <a:cubicBezTo>
                      <a:pt x="40" y="43"/>
                      <a:pt x="40" y="42"/>
                      <a:pt x="41" y="41"/>
                    </a:cubicBezTo>
                    <a:cubicBezTo>
                      <a:pt x="40" y="38"/>
                      <a:pt x="40" y="35"/>
                      <a:pt x="39" y="32"/>
                    </a:cubicBezTo>
                    <a:cubicBezTo>
                      <a:pt x="39" y="32"/>
                      <a:pt x="38" y="30"/>
                      <a:pt x="38" y="29"/>
                    </a:cubicBezTo>
                    <a:cubicBezTo>
                      <a:pt x="37" y="28"/>
                      <a:pt x="36" y="26"/>
                      <a:pt x="35" y="26"/>
                    </a:cubicBezTo>
                    <a:cubicBezTo>
                      <a:pt x="33" y="25"/>
                      <a:pt x="26" y="28"/>
                      <a:pt x="24" y="29"/>
                    </a:cubicBezTo>
                    <a:cubicBezTo>
                      <a:pt x="21" y="31"/>
                      <a:pt x="20" y="31"/>
                      <a:pt x="19" y="29"/>
                    </a:cubicBezTo>
                    <a:cubicBezTo>
                      <a:pt x="18" y="26"/>
                      <a:pt x="23" y="25"/>
                      <a:pt x="26" y="24"/>
                    </a:cubicBezTo>
                    <a:cubicBezTo>
                      <a:pt x="28" y="23"/>
                      <a:pt x="32" y="21"/>
                      <a:pt x="33" y="20"/>
                    </a:cubicBezTo>
                    <a:cubicBezTo>
                      <a:pt x="34" y="19"/>
                      <a:pt x="33" y="17"/>
                      <a:pt x="33" y="17"/>
                    </a:cubicBezTo>
                    <a:cubicBezTo>
                      <a:pt x="33" y="16"/>
                      <a:pt x="33" y="16"/>
                      <a:pt x="32" y="15"/>
                    </a:cubicBezTo>
                    <a:cubicBezTo>
                      <a:pt x="32" y="15"/>
                      <a:pt x="31" y="14"/>
                      <a:pt x="31" y="13"/>
                    </a:cubicBezTo>
                    <a:cubicBezTo>
                      <a:pt x="31" y="13"/>
                      <a:pt x="29" y="12"/>
                      <a:pt x="29" y="12"/>
                    </a:cubicBezTo>
                    <a:cubicBezTo>
                      <a:pt x="28" y="11"/>
                      <a:pt x="26" y="11"/>
                      <a:pt x="24" y="12"/>
                    </a:cubicBezTo>
                    <a:cubicBezTo>
                      <a:pt x="21" y="14"/>
                      <a:pt x="19" y="16"/>
                      <a:pt x="16" y="18"/>
                    </a:cubicBezTo>
                    <a:cubicBezTo>
                      <a:pt x="14" y="19"/>
                      <a:pt x="14" y="19"/>
                      <a:pt x="12" y="18"/>
                    </a:cubicBezTo>
                    <a:cubicBezTo>
                      <a:pt x="12" y="18"/>
                      <a:pt x="12" y="16"/>
                      <a:pt x="13" y="15"/>
                    </a:cubicBezTo>
                    <a:cubicBezTo>
                      <a:pt x="15" y="13"/>
                      <a:pt x="19" y="11"/>
                      <a:pt x="20" y="10"/>
                    </a:cubicBezTo>
                    <a:cubicBezTo>
                      <a:pt x="21" y="8"/>
                      <a:pt x="23" y="7"/>
                      <a:pt x="23" y="5"/>
                    </a:cubicBezTo>
                    <a:cubicBezTo>
                      <a:pt x="22" y="4"/>
                      <a:pt x="22" y="4"/>
                      <a:pt x="21" y="3"/>
                    </a:cubicBezTo>
                    <a:cubicBezTo>
                      <a:pt x="17" y="1"/>
                      <a:pt x="12" y="0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8" name="Freeform 1281">
                <a:extLst>
                  <a:ext uri="{FF2B5EF4-FFF2-40B4-BE49-F238E27FC236}">
                    <a16:creationId xmlns:a16="http://schemas.microsoft.com/office/drawing/2014/main" id="{D67E5774-EAD9-ECD4-79E8-0E1739C8173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98" y="3364"/>
                <a:ext cx="33" cy="25"/>
              </a:xfrm>
              <a:custGeom>
                <a:avLst/>
                <a:gdLst>
                  <a:gd name="T0" fmla="*/ 0 w 21"/>
                  <a:gd name="T1" fmla="*/ 22 h 16"/>
                  <a:gd name="T2" fmla="*/ 13 w 21"/>
                  <a:gd name="T3" fmla="*/ 53 h 16"/>
                  <a:gd name="T4" fmla="*/ 49 w 21"/>
                  <a:gd name="T5" fmla="*/ 56 h 16"/>
                  <a:gd name="T6" fmla="*/ 55 w 21"/>
                  <a:gd name="T7" fmla="*/ 56 h 16"/>
                  <a:gd name="T8" fmla="*/ 55 w 21"/>
                  <a:gd name="T9" fmla="*/ 48 h 16"/>
                  <a:gd name="T10" fmla="*/ 39 w 21"/>
                  <a:gd name="T11" fmla="*/ 42 h 16"/>
                  <a:gd name="T12" fmla="*/ 39 w 21"/>
                  <a:gd name="T13" fmla="*/ 47 h 16"/>
                  <a:gd name="T14" fmla="*/ 35 w 21"/>
                  <a:gd name="T15" fmla="*/ 48 h 16"/>
                  <a:gd name="T16" fmla="*/ 22 w 21"/>
                  <a:gd name="T17" fmla="*/ 53 h 16"/>
                  <a:gd name="T18" fmla="*/ 13 w 21"/>
                  <a:gd name="T19" fmla="*/ 42 h 16"/>
                  <a:gd name="T20" fmla="*/ 14 w 21"/>
                  <a:gd name="T21" fmla="*/ 22 h 16"/>
                  <a:gd name="T22" fmla="*/ 35 w 21"/>
                  <a:gd name="T23" fmla="*/ 13 h 16"/>
                  <a:gd name="T24" fmla="*/ 49 w 21"/>
                  <a:gd name="T25" fmla="*/ 8 h 16"/>
                  <a:gd name="T26" fmla="*/ 47 w 21"/>
                  <a:gd name="T27" fmla="*/ 13 h 16"/>
                  <a:gd name="T28" fmla="*/ 55 w 21"/>
                  <a:gd name="T29" fmla="*/ 13 h 16"/>
                  <a:gd name="T30" fmla="*/ 60 w 21"/>
                  <a:gd name="T31" fmla="*/ 8 h 16"/>
                  <a:gd name="T32" fmla="*/ 49 w 21"/>
                  <a:gd name="T33" fmla="*/ 5 h 16"/>
                  <a:gd name="T34" fmla="*/ 35 w 21"/>
                  <a:gd name="T35" fmla="*/ 5 h 16"/>
                  <a:gd name="T36" fmla="*/ 22 w 21"/>
                  <a:gd name="T37" fmla="*/ 8 h 16"/>
                  <a:gd name="T38" fmla="*/ 20 w 21"/>
                  <a:gd name="T39" fmla="*/ 13 h 16"/>
                  <a:gd name="T40" fmla="*/ 5 w 21"/>
                  <a:gd name="T41" fmla="*/ 14 h 16"/>
                  <a:gd name="T42" fmla="*/ 0 w 21"/>
                  <a:gd name="T43" fmla="*/ 22 h 16"/>
                  <a:gd name="T44" fmla="*/ 49 w 21"/>
                  <a:gd name="T45" fmla="*/ 39 h 16"/>
                  <a:gd name="T46" fmla="*/ 74 w 21"/>
                  <a:gd name="T47" fmla="*/ 31 h 16"/>
                  <a:gd name="T48" fmla="*/ 74 w 21"/>
                  <a:gd name="T49" fmla="*/ 22 h 16"/>
                  <a:gd name="T50" fmla="*/ 66 w 21"/>
                  <a:gd name="T51" fmla="*/ 22 h 16"/>
                  <a:gd name="T52" fmla="*/ 61 w 21"/>
                  <a:gd name="T53" fmla="*/ 27 h 16"/>
                  <a:gd name="T54" fmla="*/ 42 w 21"/>
                  <a:gd name="T55" fmla="*/ 31 h 16"/>
                  <a:gd name="T56" fmla="*/ 47 w 21"/>
                  <a:gd name="T57" fmla="*/ 27 h 16"/>
                  <a:gd name="T58" fmla="*/ 35 w 21"/>
                  <a:gd name="T59" fmla="*/ 27 h 16"/>
                  <a:gd name="T60" fmla="*/ 27 w 21"/>
                  <a:gd name="T61" fmla="*/ 31 h 16"/>
                  <a:gd name="T62" fmla="*/ 49 w 21"/>
                  <a:gd name="T63" fmla="*/ 39 h 1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21" h="16">
                    <a:moveTo>
                      <a:pt x="0" y="6"/>
                    </a:moveTo>
                    <a:cubicBezTo>
                      <a:pt x="0" y="9"/>
                      <a:pt x="1" y="12"/>
                      <a:pt x="3" y="14"/>
                    </a:cubicBezTo>
                    <a:cubicBezTo>
                      <a:pt x="5" y="16"/>
                      <a:pt x="9" y="16"/>
                      <a:pt x="13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4" y="15"/>
                      <a:pt x="15" y="14"/>
                      <a:pt x="14" y="13"/>
                    </a:cubicBezTo>
                    <a:cubicBezTo>
                      <a:pt x="14" y="12"/>
                      <a:pt x="11" y="12"/>
                      <a:pt x="10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1" y="12"/>
                      <a:pt x="9" y="13"/>
                      <a:pt x="9" y="13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5" y="13"/>
                      <a:pt x="4" y="12"/>
                      <a:pt x="3" y="11"/>
                    </a:cubicBezTo>
                    <a:cubicBezTo>
                      <a:pt x="2" y="9"/>
                      <a:pt x="2" y="7"/>
                      <a:pt x="4" y="6"/>
                    </a:cubicBezTo>
                    <a:cubicBezTo>
                      <a:pt x="6" y="5"/>
                      <a:pt x="7" y="4"/>
                      <a:pt x="9" y="3"/>
                    </a:cubicBezTo>
                    <a:cubicBezTo>
                      <a:pt x="10" y="2"/>
                      <a:pt x="11" y="2"/>
                      <a:pt x="13" y="2"/>
                    </a:cubicBezTo>
                    <a:cubicBezTo>
                      <a:pt x="13" y="2"/>
                      <a:pt x="12" y="3"/>
                      <a:pt x="12" y="3"/>
                    </a:cubicBezTo>
                    <a:cubicBezTo>
                      <a:pt x="13" y="4"/>
                      <a:pt x="13" y="4"/>
                      <a:pt x="14" y="3"/>
                    </a:cubicBezTo>
                    <a:cubicBezTo>
                      <a:pt x="14" y="3"/>
                      <a:pt x="16" y="2"/>
                      <a:pt x="15" y="2"/>
                    </a:cubicBezTo>
                    <a:cubicBezTo>
                      <a:pt x="15" y="0"/>
                      <a:pt x="13" y="1"/>
                      <a:pt x="13" y="1"/>
                    </a:cubicBezTo>
                    <a:cubicBezTo>
                      <a:pt x="12" y="1"/>
                      <a:pt x="10" y="1"/>
                      <a:pt x="9" y="1"/>
                    </a:cubicBezTo>
                    <a:cubicBezTo>
                      <a:pt x="8" y="1"/>
                      <a:pt x="7" y="1"/>
                      <a:pt x="6" y="2"/>
                    </a:cubicBezTo>
                    <a:cubicBezTo>
                      <a:pt x="6" y="2"/>
                      <a:pt x="6" y="3"/>
                      <a:pt x="5" y="3"/>
                    </a:cubicBezTo>
                    <a:cubicBezTo>
                      <a:pt x="4" y="4"/>
                      <a:pt x="3" y="4"/>
                      <a:pt x="1" y="4"/>
                    </a:cubicBezTo>
                    <a:cubicBezTo>
                      <a:pt x="1" y="4"/>
                      <a:pt x="0" y="5"/>
                      <a:pt x="0" y="6"/>
                    </a:cubicBezTo>
                    <a:close/>
                    <a:moveTo>
                      <a:pt x="13" y="10"/>
                    </a:moveTo>
                    <a:cubicBezTo>
                      <a:pt x="15" y="10"/>
                      <a:pt x="18" y="9"/>
                      <a:pt x="19" y="8"/>
                    </a:cubicBezTo>
                    <a:cubicBezTo>
                      <a:pt x="21" y="7"/>
                      <a:pt x="20" y="6"/>
                      <a:pt x="19" y="6"/>
                    </a:cubicBezTo>
                    <a:cubicBezTo>
                      <a:pt x="19" y="6"/>
                      <a:pt x="18" y="6"/>
                      <a:pt x="17" y="6"/>
                    </a:cubicBezTo>
                    <a:cubicBezTo>
                      <a:pt x="17" y="6"/>
                      <a:pt x="16" y="6"/>
                      <a:pt x="16" y="7"/>
                    </a:cubicBezTo>
                    <a:cubicBezTo>
                      <a:pt x="15" y="7"/>
                      <a:pt x="12" y="9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0" y="7"/>
                      <a:pt x="9" y="7"/>
                    </a:cubicBezTo>
                    <a:cubicBezTo>
                      <a:pt x="8" y="8"/>
                      <a:pt x="7" y="8"/>
                      <a:pt x="7" y="8"/>
                    </a:cubicBezTo>
                    <a:cubicBezTo>
                      <a:pt x="9" y="9"/>
                      <a:pt x="12" y="9"/>
                      <a:pt x="13" y="1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69" name="Freeform 1282">
                <a:extLst>
                  <a:ext uri="{FF2B5EF4-FFF2-40B4-BE49-F238E27FC236}">
                    <a16:creationId xmlns:a16="http://schemas.microsoft.com/office/drawing/2014/main" id="{633F6BB7-D2A5-7FA7-08BE-FAF697546D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3361"/>
                <a:ext cx="11" cy="7"/>
              </a:xfrm>
              <a:custGeom>
                <a:avLst/>
                <a:gdLst>
                  <a:gd name="T0" fmla="*/ 13 w 7"/>
                  <a:gd name="T1" fmla="*/ 1 h 5"/>
                  <a:gd name="T2" fmla="*/ 13 w 7"/>
                  <a:gd name="T3" fmla="*/ 11 h 5"/>
                  <a:gd name="T4" fmla="*/ 0 w 7"/>
                  <a:gd name="T5" fmla="*/ 14 h 5"/>
                  <a:gd name="T6" fmla="*/ 8 w 7"/>
                  <a:gd name="T7" fmla="*/ 14 h 5"/>
                  <a:gd name="T8" fmla="*/ 8 w 7"/>
                  <a:gd name="T9" fmla="*/ 14 h 5"/>
                  <a:gd name="T10" fmla="*/ 22 w 7"/>
                  <a:gd name="T11" fmla="*/ 11 h 5"/>
                  <a:gd name="T12" fmla="*/ 20 w 7"/>
                  <a:gd name="T13" fmla="*/ 0 h 5"/>
                  <a:gd name="T14" fmla="*/ 14 w 7"/>
                  <a:gd name="T15" fmla="*/ 0 h 5"/>
                  <a:gd name="T16" fmla="*/ 13 w 7"/>
                  <a:gd name="T17" fmla="*/ 1 h 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" h="5">
                    <a:moveTo>
                      <a:pt x="3" y="1"/>
                    </a:moveTo>
                    <a:cubicBezTo>
                      <a:pt x="4" y="2"/>
                      <a:pt x="4" y="3"/>
                      <a:pt x="3" y="4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5"/>
                      <a:pt x="5" y="4"/>
                      <a:pt x="6" y="4"/>
                    </a:cubicBezTo>
                    <a:cubicBezTo>
                      <a:pt x="7" y="3"/>
                      <a:pt x="7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1"/>
                      <a:pt x="3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0" name="Freeform 1283">
                <a:extLst>
                  <a:ext uri="{FF2B5EF4-FFF2-40B4-BE49-F238E27FC236}">
                    <a16:creationId xmlns:a16="http://schemas.microsoft.com/office/drawing/2014/main" id="{F5D87A24-FBF1-A002-8711-ACE36EEA2D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8" y="3351"/>
                <a:ext cx="16" cy="13"/>
              </a:xfrm>
              <a:custGeom>
                <a:avLst/>
                <a:gdLst>
                  <a:gd name="T0" fmla="*/ 13 w 10"/>
                  <a:gd name="T1" fmla="*/ 26 h 8"/>
                  <a:gd name="T2" fmla="*/ 21 w 10"/>
                  <a:gd name="T3" fmla="*/ 13 h 8"/>
                  <a:gd name="T4" fmla="*/ 34 w 10"/>
                  <a:gd name="T5" fmla="*/ 8 h 8"/>
                  <a:gd name="T6" fmla="*/ 35 w 10"/>
                  <a:gd name="T7" fmla="*/ 5 h 8"/>
                  <a:gd name="T8" fmla="*/ 42 w 10"/>
                  <a:gd name="T9" fmla="*/ 0 h 8"/>
                  <a:gd name="T10" fmla="*/ 34 w 10"/>
                  <a:gd name="T11" fmla="*/ 5 h 8"/>
                  <a:gd name="T12" fmla="*/ 5 w 10"/>
                  <a:gd name="T13" fmla="*/ 8 h 8"/>
                  <a:gd name="T14" fmla="*/ 0 w 10"/>
                  <a:gd name="T15" fmla="*/ 18 h 8"/>
                  <a:gd name="T16" fmla="*/ 0 w 10"/>
                  <a:gd name="T17" fmla="*/ 21 h 8"/>
                  <a:gd name="T18" fmla="*/ 0 w 10"/>
                  <a:gd name="T19" fmla="*/ 26 h 8"/>
                  <a:gd name="T20" fmla="*/ 5 w 10"/>
                  <a:gd name="T21" fmla="*/ 29 h 8"/>
                  <a:gd name="T22" fmla="*/ 16 w 10"/>
                  <a:gd name="T23" fmla="*/ 34 h 8"/>
                  <a:gd name="T24" fmla="*/ 26 w 10"/>
                  <a:gd name="T25" fmla="*/ 34 h 8"/>
                  <a:gd name="T26" fmla="*/ 26 w 10"/>
                  <a:gd name="T27" fmla="*/ 34 h 8"/>
                  <a:gd name="T28" fmla="*/ 13 w 10"/>
                  <a:gd name="T29" fmla="*/ 26 h 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0" h="8">
                    <a:moveTo>
                      <a:pt x="3" y="6"/>
                    </a:moveTo>
                    <a:cubicBezTo>
                      <a:pt x="2" y="4"/>
                      <a:pt x="3" y="4"/>
                      <a:pt x="5" y="3"/>
                    </a:cubicBezTo>
                    <a:cubicBezTo>
                      <a:pt x="5" y="3"/>
                      <a:pt x="7" y="3"/>
                      <a:pt x="8" y="2"/>
                    </a:cubicBezTo>
                    <a:cubicBezTo>
                      <a:pt x="8" y="2"/>
                      <a:pt x="8" y="2"/>
                      <a:pt x="9" y="1"/>
                    </a:cubicBezTo>
                    <a:cubicBezTo>
                      <a:pt x="9" y="1"/>
                      <a:pt x="10" y="1"/>
                      <a:pt x="10" y="0"/>
                    </a:cubicBezTo>
                    <a:cubicBezTo>
                      <a:pt x="9" y="0"/>
                      <a:pt x="8" y="1"/>
                      <a:pt x="8" y="1"/>
                    </a:cubicBezTo>
                    <a:cubicBezTo>
                      <a:pt x="5" y="1"/>
                      <a:pt x="2" y="1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2" y="8"/>
                      <a:pt x="3" y="7"/>
                      <a:pt x="4" y="8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7"/>
                      <a:pt x="3" y="7"/>
                      <a:pt x="3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1" name="Freeform 1284">
                <a:extLst>
                  <a:ext uri="{FF2B5EF4-FFF2-40B4-BE49-F238E27FC236}">
                    <a16:creationId xmlns:a16="http://schemas.microsoft.com/office/drawing/2014/main" id="{E7C7C31B-398E-CE1B-7320-A747985B7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3342"/>
                <a:ext cx="8" cy="8"/>
              </a:xfrm>
              <a:custGeom>
                <a:avLst/>
                <a:gdLst>
                  <a:gd name="T0" fmla="*/ 16 w 5"/>
                  <a:gd name="T1" fmla="*/ 0 h 5"/>
                  <a:gd name="T2" fmla="*/ 8 w 5"/>
                  <a:gd name="T3" fmla="*/ 8 h 5"/>
                  <a:gd name="T4" fmla="*/ 0 w 5"/>
                  <a:gd name="T5" fmla="*/ 16 h 5"/>
                  <a:gd name="T6" fmla="*/ 0 w 5"/>
                  <a:gd name="T7" fmla="*/ 16 h 5"/>
                  <a:gd name="T8" fmla="*/ 0 w 5"/>
                  <a:gd name="T9" fmla="*/ 16 h 5"/>
                  <a:gd name="T10" fmla="*/ 8 w 5"/>
                  <a:gd name="T11" fmla="*/ 21 h 5"/>
                  <a:gd name="T12" fmla="*/ 16 w 5"/>
                  <a:gd name="T13" fmla="*/ 21 h 5"/>
                  <a:gd name="T14" fmla="*/ 21 w 5"/>
                  <a:gd name="T15" fmla="*/ 16 h 5"/>
                  <a:gd name="T16" fmla="*/ 16 w 5"/>
                  <a:gd name="T17" fmla="*/ 0 h 5"/>
                  <a:gd name="T18" fmla="*/ 16 w 5"/>
                  <a:gd name="T19" fmla="*/ 0 h 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1" y="2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4" y="5"/>
                      <a:pt x="5" y="5"/>
                      <a:pt x="5" y="4"/>
                    </a:cubicBezTo>
                    <a:cubicBezTo>
                      <a:pt x="5" y="3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2" name="Freeform 1285">
                <a:extLst>
                  <a:ext uri="{FF2B5EF4-FFF2-40B4-BE49-F238E27FC236}">
                    <a16:creationId xmlns:a16="http://schemas.microsoft.com/office/drawing/2014/main" id="{8792C162-0464-15CA-9B0D-665F60277D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6" y="3338"/>
                <a:ext cx="26" cy="10"/>
              </a:xfrm>
              <a:custGeom>
                <a:avLst/>
                <a:gdLst>
                  <a:gd name="T0" fmla="*/ 29 w 16"/>
                  <a:gd name="T1" fmla="*/ 0 h 6"/>
                  <a:gd name="T2" fmla="*/ 5 w 16"/>
                  <a:gd name="T3" fmla="*/ 13 h 6"/>
                  <a:gd name="T4" fmla="*/ 5 w 16"/>
                  <a:gd name="T5" fmla="*/ 22 h 6"/>
                  <a:gd name="T6" fmla="*/ 26 w 16"/>
                  <a:gd name="T7" fmla="*/ 22 h 6"/>
                  <a:gd name="T8" fmla="*/ 63 w 16"/>
                  <a:gd name="T9" fmla="*/ 13 h 6"/>
                  <a:gd name="T10" fmla="*/ 68 w 16"/>
                  <a:gd name="T11" fmla="*/ 13 h 6"/>
                  <a:gd name="T12" fmla="*/ 34 w 16"/>
                  <a:gd name="T13" fmla="*/ 13 h 6"/>
                  <a:gd name="T14" fmla="*/ 29 w 16"/>
                  <a:gd name="T15" fmla="*/ 0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" h="6">
                    <a:moveTo>
                      <a:pt x="7" y="0"/>
                    </a:moveTo>
                    <a:cubicBezTo>
                      <a:pt x="5" y="1"/>
                      <a:pt x="2" y="2"/>
                      <a:pt x="1" y="3"/>
                    </a:cubicBezTo>
                    <a:cubicBezTo>
                      <a:pt x="1" y="3"/>
                      <a:pt x="0" y="4"/>
                      <a:pt x="1" y="5"/>
                    </a:cubicBezTo>
                    <a:cubicBezTo>
                      <a:pt x="2" y="6"/>
                      <a:pt x="4" y="5"/>
                      <a:pt x="6" y="5"/>
                    </a:cubicBezTo>
                    <a:cubicBezTo>
                      <a:pt x="8" y="4"/>
                      <a:pt x="13" y="3"/>
                      <a:pt x="15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3" y="2"/>
                      <a:pt x="11" y="3"/>
                      <a:pt x="8" y="3"/>
                    </a:cubicBezTo>
                    <a:cubicBezTo>
                      <a:pt x="6" y="3"/>
                      <a:pt x="6" y="1"/>
                      <a:pt x="7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3" name="Freeform 1286">
                <a:extLst>
                  <a:ext uri="{FF2B5EF4-FFF2-40B4-BE49-F238E27FC236}">
                    <a16:creationId xmlns:a16="http://schemas.microsoft.com/office/drawing/2014/main" id="{94C5D533-8B2B-5116-E916-948008C203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7" y="3326"/>
                <a:ext cx="32" cy="14"/>
              </a:xfrm>
              <a:custGeom>
                <a:avLst/>
                <a:gdLst>
                  <a:gd name="T0" fmla="*/ 0 w 20"/>
                  <a:gd name="T1" fmla="*/ 8 h 9"/>
                  <a:gd name="T2" fmla="*/ 0 w 20"/>
                  <a:gd name="T3" fmla="*/ 8 h 9"/>
                  <a:gd name="T4" fmla="*/ 13 w 20"/>
                  <a:gd name="T5" fmla="*/ 22 h 9"/>
                  <a:gd name="T6" fmla="*/ 16 w 20"/>
                  <a:gd name="T7" fmla="*/ 26 h 9"/>
                  <a:gd name="T8" fmla="*/ 67 w 20"/>
                  <a:gd name="T9" fmla="*/ 19 h 9"/>
                  <a:gd name="T10" fmla="*/ 67 w 20"/>
                  <a:gd name="T11" fmla="*/ 19 h 9"/>
                  <a:gd name="T12" fmla="*/ 67 w 20"/>
                  <a:gd name="T13" fmla="*/ 19 h 9"/>
                  <a:gd name="T14" fmla="*/ 82 w 20"/>
                  <a:gd name="T15" fmla="*/ 14 h 9"/>
                  <a:gd name="T16" fmla="*/ 61 w 20"/>
                  <a:gd name="T17" fmla="*/ 12 h 9"/>
                  <a:gd name="T18" fmla="*/ 34 w 20"/>
                  <a:gd name="T19" fmla="*/ 19 h 9"/>
                  <a:gd name="T20" fmla="*/ 29 w 20"/>
                  <a:gd name="T21" fmla="*/ 5 h 9"/>
                  <a:gd name="T22" fmla="*/ 21 w 20"/>
                  <a:gd name="T23" fmla="*/ 0 h 9"/>
                  <a:gd name="T24" fmla="*/ 5 w 20"/>
                  <a:gd name="T25" fmla="*/ 0 h 9"/>
                  <a:gd name="T26" fmla="*/ 0 w 20"/>
                  <a:gd name="T27" fmla="*/ 8 h 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0" h="9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5"/>
                      <a:pt x="3" y="6"/>
                    </a:cubicBezTo>
                    <a:cubicBezTo>
                      <a:pt x="3" y="6"/>
                      <a:pt x="4" y="7"/>
                      <a:pt x="4" y="7"/>
                    </a:cubicBezTo>
                    <a:cubicBezTo>
                      <a:pt x="5" y="9"/>
                      <a:pt x="15" y="3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9" y="4"/>
                      <a:pt x="20" y="4"/>
                    </a:cubicBezTo>
                    <a:cubicBezTo>
                      <a:pt x="18" y="4"/>
                      <a:pt x="17" y="3"/>
                      <a:pt x="15" y="3"/>
                    </a:cubicBezTo>
                    <a:cubicBezTo>
                      <a:pt x="12" y="3"/>
                      <a:pt x="10" y="5"/>
                      <a:pt x="8" y="5"/>
                    </a:cubicBezTo>
                    <a:cubicBezTo>
                      <a:pt x="6" y="4"/>
                      <a:pt x="4" y="1"/>
                      <a:pt x="7" y="1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4" name="Freeform 1287">
                <a:extLst>
                  <a:ext uri="{FF2B5EF4-FFF2-40B4-BE49-F238E27FC236}">
                    <a16:creationId xmlns:a16="http://schemas.microsoft.com/office/drawing/2014/main" id="{BAD56F9B-6F70-3DAD-5E70-6A5CCAFFE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3" y="3304"/>
                <a:ext cx="42" cy="19"/>
              </a:xfrm>
              <a:custGeom>
                <a:avLst/>
                <a:gdLst>
                  <a:gd name="T0" fmla="*/ 22 w 27"/>
                  <a:gd name="T1" fmla="*/ 0 h 12"/>
                  <a:gd name="T2" fmla="*/ 19 w 27"/>
                  <a:gd name="T3" fmla="*/ 0 h 12"/>
                  <a:gd name="T4" fmla="*/ 5 w 27"/>
                  <a:gd name="T5" fmla="*/ 8 h 12"/>
                  <a:gd name="T6" fmla="*/ 5 w 27"/>
                  <a:gd name="T7" fmla="*/ 21 h 12"/>
                  <a:gd name="T8" fmla="*/ 8 w 27"/>
                  <a:gd name="T9" fmla="*/ 25 h 12"/>
                  <a:gd name="T10" fmla="*/ 12 w 27"/>
                  <a:gd name="T11" fmla="*/ 33 h 12"/>
                  <a:gd name="T12" fmla="*/ 19 w 27"/>
                  <a:gd name="T13" fmla="*/ 40 h 12"/>
                  <a:gd name="T14" fmla="*/ 30 w 27"/>
                  <a:gd name="T15" fmla="*/ 48 h 12"/>
                  <a:gd name="T16" fmla="*/ 61 w 27"/>
                  <a:gd name="T17" fmla="*/ 27 h 12"/>
                  <a:gd name="T18" fmla="*/ 90 w 27"/>
                  <a:gd name="T19" fmla="*/ 16 h 12"/>
                  <a:gd name="T20" fmla="*/ 90 w 27"/>
                  <a:gd name="T21" fmla="*/ 21 h 12"/>
                  <a:gd name="T22" fmla="*/ 90 w 27"/>
                  <a:gd name="T23" fmla="*/ 21 h 12"/>
                  <a:gd name="T24" fmla="*/ 101 w 27"/>
                  <a:gd name="T25" fmla="*/ 16 h 12"/>
                  <a:gd name="T26" fmla="*/ 95 w 27"/>
                  <a:gd name="T27" fmla="*/ 13 h 12"/>
                  <a:gd name="T28" fmla="*/ 79 w 27"/>
                  <a:gd name="T29" fmla="*/ 13 h 12"/>
                  <a:gd name="T30" fmla="*/ 47 w 27"/>
                  <a:gd name="T31" fmla="*/ 27 h 12"/>
                  <a:gd name="T32" fmla="*/ 19 w 27"/>
                  <a:gd name="T33" fmla="*/ 21 h 12"/>
                  <a:gd name="T34" fmla="*/ 22 w 27"/>
                  <a:gd name="T35" fmla="*/ 0 h 12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7" h="12">
                    <a:moveTo>
                      <a:pt x="6" y="0"/>
                    </a:moveTo>
                    <a:cubicBezTo>
                      <a:pt x="6" y="0"/>
                      <a:pt x="6" y="0"/>
                      <a:pt x="5" y="0"/>
                    </a:cubicBezTo>
                    <a:cubicBezTo>
                      <a:pt x="4" y="1"/>
                      <a:pt x="2" y="2"/>
                      <a:pt x="1" y="2"/>
                    </a:cubicBezTo>
                    <a:cubicBezTo>
                      <a:pt x="1" y="4"/>
                      <a:pt x="0" y="4"/>
                      <a:pt x="1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9"/>
                      <a:pt x="5" y="9"/>
                      <a:pt x="5" y="10"/>
                    </a:cubicBezTo>
                    <a:cubicBezTo>
                      <a:pt x="6" y="12"/>
                      <a:pt x="7" y="12"/>
                      <a:pt x="8" y="12"/>
                    </a:cubicBezTo>
                    <a:cubicBezTo>
                      <a:pt x="10" y="11"/>
                      <a:pt x="13" y="9"/>
                      <a:pt x="16" y="7"/>
                    </a:cubicBezTo>
                    <a:cubicBezTo>
                      <a:pt x="20" y="5"/>
                      <a:pt x="23" y="3"/>
                      <a:pt x="24" y="4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5" y="5"/>
                      <a:pt x="26" y="4"/>
                      <a:pt x="27" y="4"/>
                    </a:cubicBezTo>
                    <a:cubicBezTo>
                      <a:pt x="26" y="4"/>
                      <a:pt x="26" y="4"/>
                      <a:pt x="25" y="3"/>
                    </a:cubicBezTo>
                    <a:cubicBezTo>
                      <a:pt x="24" y="3"/>
                      <a:pt x="23" y="3"/>
                      <a:pt x="21" y="3"/>
                    </a:cubicBezTo>
                    <a:cubicBezTo>
                      <a:pt x="18" y="3"/>
                      <a:pt x="15" y="6"/>
                      <a:pt x="12" y="7"/>
                    </a:cubicBezTo>
                    <a:cubicBezTo>
                      <a:pt x="10" y="9"/>
                      <a:pt x="7" y="8"/>
                      <a:pt x="5" y="5"/>
                    </a:cubicBezTo>
                    <a:cubicBezTo>
                      <a:pt x="3" y="3"/>
                      <a:pt x="5" y="1"/>
                      <a:pt x="6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5" name="Freeform 1288">
                <a:extLst>
                  <a:ext uri="{FF2B5EF4-FFF2-40B4-BE49-F238E27FC236}">
                    <a16:creationId xmlns:a16="http://schemas.microsoft.com/office/drawing/2014/main" id="{B6BCB997-7C26-D918-7FE0-F4CFFB9F8E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3289"/>
                <a:ext cx="30" cy="16"/>
              </a:xfrm>
              <a:custGeom>
                <a:avLst/>
                <a:gdLst>
                  <a:gd name="T0" fmla="*/ 5 w 19"/>
                  <a:gd name="T1" fmla="*/ 26 h 10"/>
                  <a:gd name="T2" fmla="*/ 5 w 19"/>
                  <a:gd name="T3" fmla="*/ 29 h 10"/>
                  <a:gd name="T4" fmla="*/ 21 w 19"/>
                  <a:gd name="T5" fmla="*/ 29 h 10"/>
                  <a:gd name="T6" fmla="*/ 60 w 19"/>
                  <a:gd name="T7" fmla="*/ 13 h 10"/>
                  <a:gd name="T8" fmla="*/ 60 w 19"/>
                  <a:gd name="T9" fmla="*/ 16 h 10"/>
                  <a:gd name="T10" fmla="*/ 60 w 19"/>
                  <a:gd name="T11" fmla="*/ 13 h 10"/>
                  <a:gd name="T12" fmla="*/ 74 w 19"/>
                  <a:gd name="T13" fmla="*/ 8 h 10"/>
                  <a:gd name="T14" fmla="*/ 62 w 19"/>
                  <a:gd name="T15" fmla="*/ 8 h 10"/>
                  <a:gd name="T16" fmla="*/ 52 w 19"/>
                  <a:gd name="T17" fmla="*/ 0 h 10"/>
                  <a:gd name="T18" fmla="*/ 33 w 19"/>
                  <a:gd name="T19" fmla="*/ 8 h 10"/>
                  <a:gd name="T20" fmla="*/ 14 w 19"/>
                  <a:gd name="T21" fmla="*/ 8 h 10"/>
                  <a:gd name="T22" fmla="*/ 14 w 19"/>
                  <a:gd name="T23" fmla="*/ 0 h 10"/>
                  <a:gd name="T24" fmla="*/ 5 w 19"/>
                  <a:gd name="T25" fmla="*/ 26 h 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" h="10">
                    <a:moveTo>
                      <a:pt x="1" y="6"/>
                    </a:moveTo>
                    <a:cubicBezTo>
                      <a:pt x="0" y="6"/>
                      <a:pt x="0" y="7"/>
                      <a:pt x="1" y="7"/>
                    </a:cubicBezTo>
                    <a:cubicBezTo>
                      <a:pt x="1" y="10"/>
                      <a:pt x="3" y="8"/>
                      <a:pt x="5" y="7"/>
                    </a:cubicBezTo>
                    <a:cubicBezTo>
                      <a:pt x="7" y="5"/>
                      <a:pt x="13" y="1"/>
                      <a:pt x="15" y="3"/>
                    </a:cubicBezTo>
                    <a:cubicBezTo>
                      <a:pt x="15" y="3"/>
                      <a:pt x="15" y="3"/>
                      <a:pt x="15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3"/>
                      <a:pt x="18" y="2"/>
                      <a:pt x="19" y="2"/>
                    </a:cubicBezTo>
                    <a:cubicBezTo>
                      <a:pt x="18" y="2"/>
                      <a:pt x="17" y="2"/>
                      <a:pt x="16" y="2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1" y="0"/>
                      <a:pt x="10" y="1"/>
                      <a:pt x="8" y="2"/>
                    </a:cubicBezTo>
                    <a:cubicBezTo>
                      <a:pt x="7" y="3"/>
                      <a:pt x="4" y="4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2" y="2"/>
                      <a:pt x="1" y="4"/>
                      <a:pt x="1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6" name="Freeform 1289">
                <a:extLst>
                  <a:ext uri="{FF2B5EF4-FFF2-40B4-BE49-F238E27FC236}">
                    <a16:creationId xmlns:a16="http://schemas.microsoft.com/office/drawing/2014/main" id="{975598A4-21E3-517D-90E8-4FF4522E0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1" y="3372"/>
                <a:ext cx="16" cy="9"/>
              </a:xfrm>
              <a:custGeom>
                <a:avLst/>
                <a:gdLst>
                  <a:gd name="T0" fmla="*/ 5 w 10"/>
                  <a:gd name="T1" fmla="*/ 21 h 6"/>
                  <a:gd name="T2" fmla="*/ 16 w 10"/>
                  <a:gd name="T3" fmla="*/ 12 h 6"/>
                  <a:gd name="T4" fmla="*/ 42 w 10"/>
                  <a:gd name="T5" fmla="*/ 8 h 6"/>
                  <a:gd name="T6" fmla="*/ 29 w 10"/>
                  <a:gd name="T7" fmla="*/ 5 h 6"/>
                  <a:gd name="T8" fmla="*/ 13 w 10"/>
                  <a:gd name="T9" fmla="*/ 8 h 6"/>
                  <a:gd name="T10" fmla="*/ 8 w 10"/>
                  <a:gd name="T11" fmla="*/ 5 h 6"/>
                  <a:gd name="T12" fmla="*/ 5 w 10"/>
                  <a:gd name="T13" fmla="*/ 5 h 6"/>
                  <a:gd name="T14" fmla="*/ 0 w 10"/>
                  <a:gd name="T15" fmla="*/ 14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0" h="6">
                    <a:moveTo>
                      <a:pt x="1" y="6"/>
                    </a:moveTo>
                    <a:cubicBezTo>
                      <a:pt x="1" y="4"/>
                      <a:pt x="3" y="4"/>
                      <a:pt x="4" y="3"/>
                    </a:cubicBezTo>
                    <a:cubicBezTo>
                      <a:pt x="6" y="3"/>
                      <a:pt x="8" y="2"/>
                      <a:pt x="10" y="2"/>
                    </a:cubicBezTo>
                    <a:cubicBezTo>
                      <a:pt x="9" y="1"/>
                      <a:pt x="7" y="1"/>
                      <a:pt x="7" y="1"/>
                    </a:cubicBezTo>
                    <a:cubicBezTo>
                      <a:pt x="5" y="1"/>
                      <a:pt x="5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0" y="0"/>
                      <a:pt x="0" y="4"/>
                      <a:pt x="0" y="4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7" name="Freeform 1290">
                <a:extLst>
                  <a:ext uri="{FF2B5EF4-FFF2-40B4-BE49-F238E27FC236}">
                    <a16:creationId xmlns:a16="http://schemas.microsoft.com/office/drawing/2014/main" id="{52A87B33-804C-32D2-3E0E-EEFEAC19E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6" y="3308"/>
                <a:ext cx="11" cy="8"/>
              </a:xfrm>
              <a:custGeom>
                <a:avLst/>
                <a:gdLst>
                  <a:gd name="T0" fmla="*/ 20 w 7"/>
                  <a:gd name="T1" fmla="*/ 21 h 5"/>
                  <a:gd name="T2" fmla="*/ 27 w 7"/>
                  <a:gd name="T3" fmla="*/ 5 h 5"/>
                  <a:gd name="T4" fmla="*/ 20 w 7"/>
                  <a:gd name="T5" fmla="*/ 0 h 5"/>
                  <a:gd name="T6" fmla="*/ 8 w 7"/>
                  <a:gd name="T7" fmla="*/ 13 h 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5" y="5"/>
                    </a:moveTo>
                    <a:cubicBezTo>
                      <a:pt x="4" y="3"/>
                      <a:pt x="5" y="1"/>
                      <a:pt x="7" y="1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0" y="2"/>
                      <a:pt x="2" y="3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8" name="Freeform 1291">
                <a:extLst>
                  <a:ext uri="{FF2B5EF4-FFF2-40B4-BE49-F238E27FC236}">
                    <a16:creationId xmlns:a16="http://schemas.microsoft.com/office/drawing/2014/main" id="{ADB98B97-70ED-0E98-5FC8-00F7FAA0AD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" y="3307"/>
                <a:ext cx="5" cy="6"/>
              </a:xfrm>
              <a:custGeom>
                <a:avLst/>
                <a:gdLst>
                  <a:gd name="T0" fmla="*/ 13 w 3"/>
                  <a:gd name="T1" fmla="*/ 5 h 4"/>
                  <a:gd name="T2" fmla="*/ 5 w 3"/>
                  <a:gd name="T3" fmla="*/ 0 h 4"/>
                  <a:gd name="T4" fmla="*/ 0 w 3"/>
                  <a:gd name="T5" fmla="*/ 5 h 4"/>
                  <a:gd name="T6" fmla="*/ 5 w 3"/>
                  <a:gd name="T7" fmla="*/ 14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1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1" y="3"/>
                      <a:pt x="1" y="4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9" name="Freeform 1292">
                <a:extLst>
                  <a:ext uri="{FF2B5EF4-FFF2-40B4-BE49-F238E27FC236}">
                    <a16:creationId xmlns:a16="http://schemas.microsoft.com/office/drawing/2014/main" id="{1B861F02-66D0-494B-4A00-6749DA20C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5" y="3286"/>
                <a:ext cx="9" cy="15"/>
              </a:xfrm>
              <a:custGeom>
                <a:avLst/>
                <a:gdLst>
                  <a:gd name="T0" fmla="*/ 5 w 6"/>
                  <a:gd name="T1" fmla="*/ 42 h 9"/>
                  <a:gd name="T2" fmla="*/ 12 w 6"/>
                  <a:gd name="T3" fmla="*/ 22 h 9"/>
                  <a:gd name="T4" fmla="*/ 0 w 6"/>
                  <a:gd name="T5" fmla="*/ 0 h 9"/>
                  <a:gd name="T6" fmla="*/ 18 w 6"/>
                  <a:gd name="T7" fmla="*/ 8 h 9"/>
                  <a:gd name="T8" fmla="*/ 14 w 6"/>
                  <a:gd name="T9" fmla="*/ 22 h 9"/>
                  <a:gd name="T10" fmla="*/ 12 w 6"/>
                  <a:gd name="T11" fmla="*/ 33 h 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" h="9">
                    <a:moveTo>
                      <a:pt x="1" y="9"/>
                    </a:moveTo>
                    <a:cubicBezTo>
                      <a:pt x="2" y="9"/>
                      <a:pt x="3" y="6"/>
                      <a:pt x="3" y="5"/>
                    </a:cubicBezTo>
                    <a:cubicBezTo>
                      <a:pt x="3" y="3"/>
                      <a:pt x="2" y="1"/>
                      <a:pt x="0" y="0"/>
                    </a:cubicBezTo>
                    <a:cubicBezTo>
                      <a:pt x="2" y="0"/>
                      <a:pt x="4" y="1"/>
                      <a:pt x="5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4" y="6"/>
                      <a:pt x="4" y="7"/>
                      <a:pt x="3" y="7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0" name="Freeform 1293">
                <a:extLst>
                  <a:ext uri="{FF2B5EF4-FFF2-40B4-BE49-F238E27FC236}">
                    <a16:creationId xmlns:a16="http://schemas.microsoft.com/office/drawing/2014/main" id="{20017829-BC37-D67E-75F0-00C965DA37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1" y="3305"/>
                <a:ext cx="11" cy="14"/>
              </a:xfrm>
              <a:custGeom>
                <a:avLst/>
                <a:gdLst>
                  <a:gd name="T0" fmla="*/ 0 w 7"/>
                  <a:gd name="T1" fmla="*/ 34 h 9"/>
                  <a:gd name="T2" fmla="*/ 14 w 7"/>
                  <a:gd name="T3" fmla="*/ 19 h 9"/>
                  <a:gd name="T4" fmla="*/ 14 w 7"/>
                  <a:gd name="T5" fmla="*/ 0 h 9"/>
                  <a:gd name="T6" fmla="*/ 27 w 7"/>
                  <a:gd name="T7" fmla="*/ 14 h 9"/>
                  <a:gd name="T8" fmla="*/ 8 w 7"/>
                  <a:gd name="T9" fmla="*/ 3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" h="9">
                    <a:moveTo>
                      <a:pt x="0" y="9"/>
                    </a:moveTo>
                    <a:cubicBezTo>
                      <a:pt x="2" y="8"/>
                      <a:pt x="4" y="7"/>
                      <a:pt x="4" y="5"/>
                    </a:cubicBezTo>
                    <a:cubicBezTo>
                      <a:pt x="5" y="3"/>
                      <a:pt x="4" y="2"/>
                      <a:pt x="4" y="0"/>
                    </a:cubicBezTo>
                    <a:cubicBezTo>
                      <a:pt x="5" y="1"/>
                      <a:pt x="6" y="3"/>
                      <a:pt x="7" y="4"/>
                    </a:cubicBezTo>
                    <a:cubicBezTo>
                      <a:pt x="7" y="6"/>
                      <a:pt x="4" y="8"/>
                      <a:pt x="2" y="8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1" name="Freeform 1294">
                <a:extLst>
                  <a:ext uri="{FF2B5EF4-FFF2-40B4-BE49-F238E27FC236}">
                    <a16:creationId xmlns:a16="http://schemas.microsoft.com/office/drawing/2014/main" id="{F1D52109-8EB1-78DD-3B31-94F5EB532D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2" y="3293"/>
                <a:ext cx="6" cy="3"/>
              </a:xfrm>
              <a:custGeom>
                <a:avLst/>
                <a:gdLst>
                  <a:gd name="T0" fmla="*/ 0 w 4"/>
                  <a:gd name="T1" fmla="*/ 8 h 2"/>
                  <a:gd name="T2" fmla="*/ 14 w 4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0"/>
                      <a:pt x="3" y="0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2" name="Freeform 1295">
                <a:extLst>
                  <a:ext uri="{FF2B5EF4-FFF2-40B4-BE49-F238E27FC236}">
                    <a16:creationId xmlns:a16="http://schemas.microsoft.com/office/drawing/2014/main" id="{35832B3F-E3A5-C865-FEEA-A8F9D24318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1" y="3310"/>
                <a:ext cx="4" cy="3"/>
              </a:xfrm>
              <a:custGeom>
                <a:avLst/>
                <a:gdLst>
                  <a:gd name="T0" fmla="*/ 0 w 3"/>
                  <a:gd name="T1" fmla="*/ 8 h 2"/>
                  <a:gd name="T2" fmla="*/ 7 w 3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0"/>
                      <a:pt x="2" y="0"/>
                      <a:pt x="3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3" name="Freeform 1296">
                <a:extLst>
                  <a:ext uri="{FF2B5EF4-FFF2-40B4-BE49-F238E27FC236}">
                    <a16:creationId xmlns:a16="http://schemas.microsoft.com/office/drawing/2014/main" id="{728B4739-C14B-3EB1-6760-F257A1137E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2" y="3332"/>
                <a:ext cx="7" cy="3"/>
              </a:xfrm>
              <a:custGeom>
                <a:avLst/>
                <a:gdLst>
                  <a:gd name="T0" fmla="*/ 0 w 4"/>
                  <a:gd name="T1" fmla="*/ 8 h 2"/>
                  <a:gd name="T2" fmla="*/ 21 w 4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1"/>
                      <a:pt x="3" y="1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4" name="Freeform 1297">
                <a:extLst>
                  <a:ext uri="{FF2B5EF4-FFF2-40B4-BE49-F238E27FC236}">
                    <a16:creationId xmlns:a16="http://schemas.microsoft.com/office/drawing/2014/main" id="{5465AF1B-0ED7-0B46-8730-34CDD316B5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6" y="3353"/>
                <a:ext cx="6" cy="3"/>
              </a:xfrm>
              <a:custGeom>
                <a:avLst/>
                <a:gdLst>
                  <a:gd name="T0" fmla="*/ 0 w 4"/>
                  <a:gd name="T1" fmla="*/ 8 h 2"/>
                  <a:gd name="T2" fmla="*/ 14 w 4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2" y="2"/>
                      <a:pt x="3" y="0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5" name="Freeform 1298">
                <a:extLst>
                  <a:ext uri="{FF2B5EF4-FFF2-40B4-BE49-F238E27FC236}">
                    <a16:creationId xmlns:a16="http://schemas.microsoft.com/office/drawing/2014/main" id="{331CE69C-5CA4-5E91-3B1D-935B6D1FFE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3342"/>
                <a:ext cx="6" cy="6"/>
              </a:xfrm>
              <a:custGeom>
                <a:avLst/>
                <a:gdLst>
                  <a:gd name="T0" fmla="*/ 0 w 4"/>
                  <a:gd name="T1" fmla="*/ 14 h 4"/>
                  <a:gd name="T2" fmla="*/ 14 w 4"/>
                  <a:gd name="T3" fmla="*/ 0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2" y="3"/>
                      <a:pt x="1" y="0"/>
                      <a:pt x="4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6" name="Freeform 1299">
                <a:extLst>
                  <a:ext uri="{FF2B5EF4-FFF2-40B4-BE49-F238E27FC236}">
                    <a16:creationId xmlns:a16="http://schemas.microsoft.com/office/drawing/2014/main" id="{8E3D721D-4BE3-55B8-E3E0-D3B82EEA84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6" y="3373"/>
                <a:ext cx="11" cy="5"/>
              </a:xfrm>
              <a:custGeom>
                <a:avLst/>
                <a:gdLst>
                  <a:gd name="T0" fmla="*/ 0 w 7"/>
                  <a:gd name="T1" fmla="*/ 13 h 3"/>
                  <a:gd name="T2" fmla="*/ 27 w 7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7" h="3">
                    <a:moveTo>
                      <a:pt x="0" y="3"/>
                    </a:moveTo>
                    <a:cubicBezTo>
                      <a:pt x="2" y="2"/>
                      <a:pt x="7" y="1"/>
                      <a:pt x="7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7" name="Freeform 1300">
                <a:extLst>
                  <a:ext uri="{FF2B5EF4-FFF2-40B4-BE49-F238E27FC236}">
                    <a16:creationId xmlns:a16="http://schemas.microsoft.com/office/drawing/2014/main" id="{A2E1B9F0-64BE-6749-05A5-571750BF34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7" y="3364"/>
                <a:ext cx="16" cy="6"/>
              </a:xfrm>
              <a:custGeom>
                <a:avLst/>
                <a:gdLst>
                  <a:gd name="T0" fmla="*/ 16 w 10"/>
                  <a:gd name="T1" fmla="*/ 14 h 4"/>
                  <a:gd name="T2" fmla="*/ 42 w 10"/>
                  <a:gd name="T3" fmla="*/ 5 h 4"/>
                  <a:gd name="T4" fmla="*/ 16 w 10"/>
                  <a:gd name="T5" fmla="*/ 5 h 4"/>
                  <a:gd name="T6" fmla="*/ 0 w 10"/>
                  <a:gd name="T7" fmla="*/ 8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" h="4">
                    <a:moveTo>
                      <a:pt x="4" y="4"/>
                    </a:moveTo>
                    <a:cubicBezTo>
                      <a:pt x="6" y="4"/>
                      <a:pt x="10" y="3"/>
                      <a:pt x="10" y="1"/>
                    </a:cubicBezTo>
                    <a:cubicBezTo>
                      <a:pt x="9" y="0"/>
                      <a:pt x="6" y="1"/>
                      <a:pt x="4" y="1"/>
                    </a:cubicBezTo>
                    <a:cubicBezTo>
                      <a:pt x="2" y="1"/>
                      <a:pt x="1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8" name="Freeform 1301">
                <a:extLst>
                  <a:ext uri="{FF2B5EF4-FFF2-40B4-BE49-F238E27FC236}">
                    <a16:creationId xmlns:a16="http://schemas.microsoft.com/office/drawing/2014/main" id="{D4DBE91E-BFCD-EC2D-58FB-6AC488AF3A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4" y="3307"/>
                <a:ext cx="3" cy="3"/>
              </a:xfrm>
              <a:custGeom>
                <a:avLst/>
                <a:gdLst>
                  <a:gd name="T0" fmla="*/ 8 w 2"/>
                  <a:gd name="T1" fmla="*/ 8 h 2"/>
                  <a:gd name="T2" fmla="*/ 0 w 2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1" y="0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89" name="Freeform 1302">
                <a:extLst>
                  <a:ext uri="{FF2B5EF4-FFF2-40B4-BE49-F238E27FC236}">
                    <a16:creationId xmlns:a16="http://schemas.microsoft.com/office/drawing/2014/main" id="{9C10513F-0923-8C4D-E6A0-6F425D8966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5" y="3326"/>
                <a:ext cx="3" cy="3"/>
              </a:xfrm>
              <a:custGeom>
                <a:avLst/>
                <a:gdLst>
                  <a:gd name="T0" fmla="*/ 8 w 2"/>
                  <a:gd name="T1" fmla="*/ 8 h 2"/>
                  <a:gd name="T2" fmla="*/ 0 w 2"/>
                  <a:gd name="T3" fmla="*/ 0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0" name="Freeform 1303">
                <a:extLst>
                  <a:ext uri="{FF2B5EF4-FFF2-40B4-BE49-F238E27FC236}">
                    <a16:creationId xmlns:a16="http://schemas.microsoft.com/office/drawing/2014/main" id="{87C48C4D-20B6-16C0-9079-B70DC9FD7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0" y="3271"/>
                <a:ext cx="81" cy="129"/>
              </a:xfrm>
              <a:custGeom>
                <a:avLst/>
                <a:gdLst>
                  <a:gd name="T0" fmla="*/ 33 w 51"/>
                  <a:gd name="T1" fmla="*/ 31 h 82"/>
                  <a:gd name="T2" fmla="*/ 25 w 51"/>
                  <a:gd name="T3" fmla="*/ 109 h 82"/>
                  <a:gd name="T4" fmla="*/ 81 w 51"/>
                  <a:gd name="T5" fmla="*/ 195 h 82"/>
                  <a:gd name="T6" fmla="*/ 102 w 51"/>
                  <a:gd name="T7" fmla="*/ 297 h 82"/>
                  <a:gd name="T8" fmla="*/ 197 w 51"/>
                  <a:gd name="T9" fmla="*/ 252 h 82"/>
                  <a:gd name="T10" fmla="*/ 162 w 51"/>
                  <a:gd name="T11" fmla="*/ 82 h 82"/>
                  <a:gd name="T12" fmla="*/ 33 w 51"/>
                  <a:gd name="T13" fmla="*/ 31 h 8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82">
                    <a:moveTo>
                      <a:pt x="8" y="8"/>
                    </a:moveTo>
                    <a:cubicBezTo>
                      <a:pt x="1" y="13"/>
                      <a:pt x="0" y="20"/>
                      <a:pt x="6" y="28"/>
                    </a:cubicBezTo>
                    <a:cubicBezTo>
                      <a:pt x="12" y="36"/>
                      <a:pt x="17" y="41"/>
                      <a:pt x="20" y="50"/>
                    </a:cubicBezTo>
                    <a:cubicBezTo>
                      <a:pt x="22" y="59"/>
                      <a:pt x="18" y="71"/>
                      <a:pt x="25" y="76"/>
                    </a:cubicBezTo>
                    <a:cubicBezTo>
                      <a:pt x="32" y="82"/>
                      <a:pt x="46" y="79"/>
                      <a:pt x="49" y="65"/>
                    </a:cubicBezTo>
                    <a:cubicBezTo>
                      <a:pt x="51" y="52"/>
                      <a:pt x="50" y="37"/>
                      <a:pt x="40" y="21"/>
                    </a:cubicBezTo>
                    <a:cubicBezTo>
                      <a:pt x="33" y="9"/>
                      <a:pt x="22" y="0"/>
                      <a:pt x="8" y="8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1" name="Freeform 1304">
                <a:extLst>
                  <a:ext uri="{FF2B5EF4-FFF2-40B4-BE49-F238E27FC236}">
                    <a16:creationId xmlns:a16="http://schemas.microsoft.com/office/drawing/2014/main" id="{9B276D6C-3B00-604B-4814-C81D89F22A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5" y="3272"/>
                <a:ext cx="74" cy="122"/>
              </a:xfrm>
              <a:custGeom>
                <a:avLst/>
                <a:gdLst>
                  <a:gd name="T0" fmla="*/ 172 w 47"/>
                  <a:gd name="T1" fmla="*/ 254 h 77"/>
                  <a:gd name="T2" fmla="*/ 137 w 47"/>
                  <a:gd name="T3" fmla="*/ 299 h 77"/>
                  <a:gd name="T4" fmla="*/ 90 w 47"/>
                  <a:gd name="T5" fmla="*/ 293 h 77"/>
                  <a:gd name="T6" fmla="*/ 74 w 47"/>
                  <a:gd name="T7" fmla="*/ 239 h 77"/>
                  <a:gd name="T8" fmla="*/ 69 w 47"/>
                  <a:gd name="T9" fmla="*/ 190 h 77"/>
                  <a:gd name="T10" fmla="*/ 22 w 47"/>
                  <a:gd name="T11" fmla="*/ 111 h 77"/>
                  <a:gd name="T12" fmla="*/ 14 w 47"/>
                  <a:gd name="T13" fmla="*/ 103 h 77"/>
                  <a:gd name="T14" fmla="*/ 0 w 47"/>
                  <a:gd name="T15" fmla="*/ 63 h 77"/>
                  <a:gd name="T16" fmla="*/ 22 w 47"/>
                  <a:gd name="T17" fmla="*/ 33 h 77"/>
                  <a:gd name="T18" fmla="*/ 27 w 47"/>
                  <a:gd name="T19" fmla="*/ 27 h 77"/>
                  <a:gd name="T20" fmla="*/ 142 w 47"/>
                  <a:gd name="T21" fmla="*/ 82 h 77"/>
                  <a:gd name="T22" fmla="*/ 172 w 47"/>
                  <a:gd name="T23" fmla="*/ 254 h 7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7" h="77">
                    <a:moveTo>
                      <a:pt x="44" y="64"/>
                    </a:moveTo>
                    <a:cubicBezTo>
                      <a:pt x="43" y="70"/>
                      <a:pt x="40" y="74"/>
                      <a:pt x="35" y="75"/>
                    </a:cubicBezTo>
                    <a:cubicBezTo>
                      <a:pt x="31" y="77"/>
                      <a:pt x="26" y="77"/>
                      <a:pt x="23" y="74"/>
                    </a:cubicBezTo>
                    <a:cubicBezTo>
                      <a:pt x="19" y="71"/>
                      <a:pt x="19" y="66"/>
                      <a:pt x="19" y="60"/>
                    </a:cubicBezTo>
                    <a:cubicBezTo>
                      <a:pt x="19" y="56"/>
                      <a:pt x="19" y="52"/>
                      <a:pt x="18" y="48"/>
                    </a:cubicBezTo>
                    <a:cubicBezTo>
                      <a:pt x="16" y="40"/>
                      <a:pt x="12" y="35"/>
                      <a:pt x="6" y="28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1" y="22"/>
                      <a:pt x="0" y="19"/>
                      <a:pt x="0" y="16"/>
                    </a:cubicBezTo>
                    <a:cubicBezTo>
                      <a:pt x="1" y="13"/>
                      <a:pt x="3" y="10"/>
                      <a:pt x="6" y="8"/>
                    </a:cubicBezTo>
                    <a:cubicBezTo>
                      <a:pt x="6" y="8"/>
                      <a:pt x="6" y="8"/>
                      <a:pt x="7" y="7"/>
                    </a:cubicBezTo>
                    <a:cubicBezTo>
                      <a:pt x="21" y="0"/>
                      <a:pt x="31" y="13"/>
                      <a:pt x="36" y="21"/>
                    </a:cubicBezTo>
                    <a:cubicBezTo>
                      <a:pt x="44" y="34"/>
                      <a:pt x="47" y="49"/>
                      <a:pt x="44" y="64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2" name="Freeform 1305">
                <a:extLst>
                  <a:ext uri="{FF2B5EF4-FFF2-40B4-BE49-F238E27FC236}">
                    <a16:creationId xmlns:a16="http://schemas.microsoft.com/office/drawing/2014/main" id="{6336737B-5D04-1083-5836-1E41B56B90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68" y="3283"/>
                <a:ext cx="65" cy="108"/>
              </a:xfrm>
              <a:custGeom>
                <a:avLst/>
                <a:gdLst>
                  <a:gd name="T0" fmla="*/ 136 w 41"/>
                  <a:gd name="T1" fmla="*/ 260 h 68"/>
                  <a:gd name="T2" fmla="*/ 95 w 41"/>
                  <a:gd name="T3" fmla="*/ 240 h 68"/>
                  <a:gd name="T4" fmla="*/ 151 w 41"/>
                  <a:gd name="T5" fmla="*/ 240 h 68"/>
                  <a:gd name="T6" fmla="*/ 136 w 41"/>
                  <a:gd name="T7" fmla="*/ 224 h 68"/>
                  <a:gd name="T8" fmla="*/ 128 w 41"/>
                  <a:gd name="T9" fmla="*/ 219 h 68"/>
                  <a:gd name="T10" fmla="*/ 159 w 41"/>
                  <a:gd name="T11" fmla="*/ 197 h 68"/>
                  <a:gd name="T12" fmla="*/ 108 w 41"/>
                  <a:gd name="T13" fmla="*/ 184 h 68"/>
                  <a:gd name="T14" fmla="*/ 159 w 41"/>
                  <a:gd name="T15" fmla="*/ 129 h 68"/>
                  <a:gd name="T16" fmla="*/ 95 w 41"/>
                  <a:gd name="T17" fmla="*/ 116 h 68"/>
                  <a:gd name="T18" fmla="*/ 103 w 41"/>
                  <a:gd name="T19" fmla="*/ 95 h 68"/>
                  <a:gd name="T20" fmla="*/ 130 w 41"/>
                  <a:gd name="T21" fmla="*/ 60 h 68"/>
                  <a:gd name="T22" fmla="*/ 63 w 41"/>
                  <a:gd name="T23" fmla="*/ 68 h 68"/>
                  <a:gd name="T24" fmla="*/ 73 w 41"/>
                  <a:gd name="T25" fmla="*/ 48 h 68"/>
                  <a:gd name="T26" fmla="*/ 25 w 41"/>
                  <a:gd name="T27" fmla="*/ 8 h 68"/>
                  <a:gd name="T28" fmla="*/ 0 w 41"/>
                  <a:gd name="T29" fmla="*/ 43 h 68"/>
                  <a:gd name="T30" fmla="*/ 55 w 41"/>
                  <a:gd name="T31" fmla="*/ 27 h 68"/>
                  <a:gd name="T32" fmla="*/ 16 w 41"/>
                  <a:gd name="T33" fmla="*/ 76 h 68"/>
                  <a:gd name="T34" fmla="*/ 76 w 41"/>
                  <a:gd name="T35" fmla="*/ 83 h 68"/>
                  <a:gd name="T36" fmla="*/ 73 w 41"/>
                  <a:gd name="T37" fmla="*/ 95 h 68"/>
                  <a:gd name="T38" fmla="*/ 60 w 41"/>
                  <a:gd name="T39" fmla="*/ 137 h 68"/>
                  <a:gd name="T40" fmla="*/ 76 w 41"/>
                  <a:gd name="T41" fmla="*/ 151 h 68"/>
                  <a:gd name="T42" fmla="*/ 95 w 41"/>
                  <a:gd name="T43" fmla="*/ 162 h 68"/>
                  <a:gd name="T44" fmla="*/ 143 w 41"/>
                  <a:gd name="T45" fmla="*/ 164 h 68"/>
                  <a:gd name="T46" fmla="*/ 81 w 41"/>
                  <a:gd name="T47" fmla="*/ 179 h 68"/>
                  <a:gd name="T48" fmla="*/ 81 w 41"/>
                  <a:gd name="T49" fmla="*/ 199 h 68"/>
                  <a:gd name="T50" fmla="*/ 95 w 41"/>
                  <a:gd name="T51" fmla="*/ 218 h 68"/>
                  <a:gd name="T52" fmla="*/ 82 w 41"/>
                  <a:gd name="T53" fmla="*/ 260 h 68"/>
                  <a:gd name="T54" fmla="*/ 87 w 41"/>
                  <a:gd name="T55" fmla="*/ 257 h 68"/>
                  <a:gd name="T56" fmla="*/ 100 w 41"/>
                  <a:gd name="T57" fmla="*/ 219 h 68"/>
                  <a:gd name="T58" fmla="*/ 81 w 41"/>
                  <a:gd name="T59" fmla="*/ 199 h 68"/>
                  <a:gd name="T60" fmla="*/ 81 w 41"/>
                  <a:gd name="T61" fmla="*/ 184 h 68"/>
                  <a:gd name="T62" fmla="*/ 149 w 41"/>
                  <a:gd name="T63" fmla="*/ 164 h 68"/>
                  <a:gd name="T64" fmla="*/ 95 w 41"/>
                  <a:gd name="T65" fmla="*/ 162 h 68"/>
                  <a:gd name="T66" fmla="*/ 76 w 41"/>
                  <a:gd name="T67" fmla="*/ 151 h 68"/>
                  <a:gd name="T68" fmla="*/ 63 w 41"/>
                  <a:gd name="T69" fmla="*/ 137 h 68"/>
                  <a:gd name="T70" fmla="*/ 73 w 41"/>
                  <a:gd name="T71" fmla="*/ 95 h 68"/>
                  <a:gd name="T72" fmla="*/ 73 w 41"/>
                  <a:gd name="T73" fmla="*/ 81 h 68"/>
                  <a:gd name="T74" fmla="*/ 21 w 41"/>
                  <a:gd name="T75" fmla="*/ 76 h 68"/>
                  <a:gd name="T76" fmla="*/ 60 w 41"/>
                  <a:gd name="T77" fmla="*/ 27 h 68"/>
                  <a:gd name="T78" fmla="*/ 5 w 41"/>
                  <a:gd name="T79" fmla="*/ 43 h 68"/>
                  <a:gd name="T80" fmla="*/ 82 w 41"/>
                  <a:gd name="T81" fmla="*/ 16 h 68"/>
                  <a:gd name="T82" fmla="*/ 52 w 41"/>
                  <a:gd name="T83" fmla="*/ 60 h 68"/>
                  <a:gd name="T84" fmla="*/ 95 w 41"/>
                  <a:gd name="T85" fmla="*/ 52 h 68"/>
                  <a:gd name="T86" fmla="*/ 130 w 41"/>
                  <a:gd name="T87" fmla="*/ 68 h 68"/>
                  <a:gd name="T88" fmla="*/ 95 w 41"/>
                  <a:gd name="T89" fmla="*/ 95 h 68"/>
                  <a:gd name="T90" fmla="*/ 95 w 41"/>
                  <a:gd name="T91" fmla="*/ 121 h 68"/>
                  <a:gd name="T92" fmla="*/ 159 w 41"/>
                  <a:gd name="T93" fmla="*/ 164 h 68"/>
                  <a:gd name="T94" fmla="*/ 90 w 41"/>
                  <a:gd name="T95" fmla="*/ 192 h 68"/>
                  <a:gd name="T96" fmla="*/ 159 w 41"/>
                  <a:gd name="T97" fmla="*/ 205 h 68"/>
                  <a:gd name="T98" fmla="*/ 111 w 41"/>
                  <a:gd name="T99" fmla="*/ 224 h 68"/>
                  <a:gd name="T100" fmla="*/ 151 w 41"/>
                  <a:gd name="T101" fmla="*/ 230 h 68"/>
                  <a:gd name="T102" fmla="*/ 120 w 41"/>
                  <a:gd name="T103" fmla="*/ 240 h 68"/>
                  <a:gd name="T104" fmla="*/ 108 w 41"/>
                  <a:gd name="T105" fmla="*/ 253 h 68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41" h="68">
                    <a:moveTo>
                      <a:pt x="21" y="65"/>
                    </a:moveTo>
                    <a:cubicBezTo>
                      <a:pt x="24" y="67"/>
                      <a:pt x="29" y="68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3" y="66"/>
                      <a:pt x="34" y="66"/>
                      <a:pt x="34" y="65"/>
                    </a:cubicBezTo>
                    <a:cubicBezTo>
                      <a:pt x="34" y="65"/>
                      <a:pt x="34" y="64"/>
                      <a:pt x="34" y="64"/>
                    </a:cubicBezTo>
                    <a:cubicBezTo>
                      <a:pt x="32" y="63"/>
                      <a:pt x="29" y="62"/>
                      <a:pt x="27" y="62"/>
                    </a:cubicBezTo>
                    <a:cubicBezTo>
                      <a:pt x="25" y="62"/>
                      <a:pt x="24" y="61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5" y="60"/>
                      <a:pt x="27" y="60"/>
                      <a:pt x="29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4" y="61"/>
                      <a:pt x="37" y="61"/>
                      <a:pt x="38" y="60"/>
                    </a:cubicBezTo>
                    <a:cubicBezTo>
                      <a:pt x="38" y="60"/>
                      <a:pt x="38" y="60"/>
                      <a:pt x="38" y="60"/>
                    </a:cubicBezTo>
                    <a:cubicBezTo>
                      <a:pt x="39" y="59"/>
                      <a:pt x="40" y="58"/>
                      <a:pt x="40" y="57"/>
                    </a:cubicBezTo>
                    <a:cubicBezTo>
                      <a:pt x="39" y="57"/>
                      <a:pt x="39" y="56"/>
                      <a:pt x="38" y="56"/>
                    </a:cubicBezTo>
                    <a:cubicBezTo>
                      <a:pt x="37" y="56"/>
                      <a:pt x="35" y="56"/>
                      <a:pt x="34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29" y="57"/>
                      <a:pt x="29" y="57"/>
                      <a:pt x="29" y="56"/>
                    </a:cubicBezTo>
                    <a:cubicBezTo>
                      <a:pt x="29" y="56"/>
                      <a:pt x="31" y="55"/>
                      <a:pt x="32" y="55"/>
                    </a:cubicBezTo>
                    <a:cubicBezTo>
                      <a:pt x="34" y="55"/>
                      <a:pt x="35" y="55"/>
                      <a:pt x="37" y="55"/>
                    </a:cubicBezTo>
                    <a:cubicBezTo>
                      <a:pt x="40" y="53"/>
                      <a:pt x="40" y="53"/>
                      <a:pt x="40" y="53"/>
                    </a:cubicBezTo>
                    <a:cubicBezTo>
                      <a:pt x="40" y="53"/>
                      <a:pt x="41" y="52"/>
                      <a:pt x="41" y="52"/>
                    </a:cubicBezTo>
                    <a:cubicBezTo>
                      <a:pt x="41" y="51"/>
                      <a:pt x="41" y="50"/>
                      <a:pt x="40" y="49"/>
                    </a:cubicBezTo>
                    <a:cubicBezTo>
                      <a:pt x="39" y="48"/>
                      <a:pt x="36" y="49"/>
                      <a:pt x="33" y="49"/>
                    </a:cubicBezTo>
                    <a:cubicBezTo>
                      <a:pt x="29" y="49"/>
                      <a:pt x="25" y="49"/>
                      <a:pt x="24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4" y="47"/>
                      <a:pt x="25" y="46"/>
                      <a:pt x="27" y="46"/>
                    </a:cubicBezTo>
                    <a:cubicBezTo>
                      <a:pt x="30" y="46"/>
                      <a:pt x="36" y="44"/>
                      <a:pt x="38" y="44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40" y="43"/>
                      <a:pt x="41" y="43"/>
                      <a:pt x="41" y="41"/>
                    </a:cubicBezTo>
                    <a:cubicBezTo>
                      <a:pt x="41" y="38"/>
                      <a:pt x="40" y="35"/>
                      <a:pt x="40" y="32"/>
                    </a:cubicBezTo>
                    <a:cubicBezTo>
                      <a:pt x="40" y="32"/>
                      <a:pt x="39" y="30"/>
                      <a:pt x="38" y="29"/>
                    </a:cubicBezTo>
                    <a:cubicBezTo>
                      <a:pt x="37" y="27"/>
                      <a:pt x="36" y="25"/>
                      <a:pt x="35" y="25"/>
                    </a:cubicBezTo>
                    <a:cubicBezTo>
                      <a:pt x="33" y="25"/>
                      <a:pt x="29" y="27"/>
                      <a:pt x="24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2" y="30"/>
                      <a:pt x="21" y="30"/>
                      <a:pt x="20" y="30"/>
                    </a:cubicBezTo>
                    <a:cubicBezTo>
                      <a:pt x="20" y="30"/>
                      <a:pt x="20" y="30"/>
                      <a:pt x="20" y="29"/>
                    </a:cubicBezTo>
                    <a:cubicBezTo>
                      <a:pt x="19" y="27"/>
                      <a:pt x="21" y="26"/>
                      <a:pt x="24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0" y="23"/>
                      <a:pt x="33" y="21"/>
                      <a:pt x="34" y="20"/>
                    </a:cubicBezTo>
                    <a:cubicBezTo>
                      <a:pt x="34" y="19"/>
                      <a:pt x="34" y="17"/>
                      <a:pt x="34" y="17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1" y="13"/>
                      <a:pt x="30" y="12"/>
                      <a:pt x="29" y="11"/>
                    </a:cubicBezTo>
                    <a:cubicBezTo>
                      <a:pt x="28" y="11"/>
                      <a:pt x="26" y="11"/>
                      <a:pt x="24" y="12"/>
                    </a:cubicBezTo>
                    <a:cubicBezTo>
                      <a:pt x="21" y="14"/>
                      <a:pt x="18" y="15"/>
                      <a:pt x="16" y="17"/>
                    </a:cubicBezTo>
                    <a:cubicBezTo>
                      <a:pt x="14" y="19"/>
                      <a:pt x="14" y="19"/>
                      <a:pt x="13" y="18"/>
                    </a:cubicBezTo>
                    <a:cubicBezTo>
                      <a:pt x="12" y="18"/>
                      <a:pt x="12" y="17"/>
                      <a:pt x="12" y="17"/>
                    </a:cubicBezTo>
                    <a:cubicBezTo>
                      <a:pt x="12" y="17"/>
                      <a:pt x="13" y="16"/>
                      <a:pt x="13" y="15"/>
                    </a:cubicBezTo>
                    <a:cubicBezTo>
                      <a:pt x="15" y="14"/>
                      <a:pt x="16" y="13"/>
                      <a:pt x="18" y="12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3" y="6"/>
                      <a:pt x="23" y="5"/>
                    </a:cubicBezTo>
                    <a:cubicBezTo>
                      <a:pt x="23" y="4"/>
                      <a:pt x="22" y="3"/>
                      <a:pt x="22" y="3"/>
                    </a:cubicBezTo>
                    <a:cubicBezTo>
                      <a:pt x="17" y="0"/>
                      <a:pt x="11" y="0"/>
                      <a:pt x="6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5"/>
                      <a:pt x="0" y="7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1" y="13"/>
                    </a:cubicBezTo>
                    <a:cubicBezTo>
                      <a:pt x="2" y="13"/>
                      <a:pt x="4" y="13"/>
                      <a:pt x="6" y="11"/>
                    </a:cubicBezTo>
                    <a:cubicBezTo>
                      <a:pt x="12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0" y="11"/>
                      <a:pt x="8" y="12"/>
                    </a:cubicBezTo>
                    <a:cubicBezTo>
                      <a:pt x="6" y="14"/>
                      <a:pt x="5" y="14"/>
                      <a:pt x="4" y="15"/>
                    </a:cubicBezTo>
                    <a:cubicBezTo>
                      <a:pt x="3" y="16"/>
                      <a:pt x="3" y="17"/>
                      <a:pt x="4" y="18"/>
                    </a:cubicBezTo>
                    <a:cubicBezTo>
                      <a:pt x="4" y="18"/>
                      <a:pt x="4" y="19"/>
                      <a:pt x="4" y="19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5"/>
                      <a:pt x="15" y="23"/>
                      <a:pt x="17" y="22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5" y="17"/>
                      <a:pt x="26" y="17"/>
                      <a:pt x="26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6" y="19"/>
                      <a:pt x="24" y="20"/>
                      <a:pt x="21" y="22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4" y="25"/>
                      <a:pt x="12" y="27"/>
                      <a:pt x="12" y="28"/>
                    </a:cubicBezTo>
                    <a:cubicBezTo>
                      <a:pt x="12" y="28"/>
                      <a:pt x="12" y="29"/>
                      <a:pt x="12" y="29"/>
                    </a:cubicBezTo>
                    <a:cubicBezTo>
                      <a:pt x="13" y="31"/>
                      <a:pt x="14" y="32"/>
                      <a:pt x="15" y="33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6"/>
                      <a:pt x="19" y="35"/>
                      <a:pt x="22" y="34"/>
                    </a:cubicBezTo>
                    <a:cubicBezTo>
                      <a:pt x="24" y="33"/>
                      <a:pt x="27" y="32"/>
                      <a:pt x="28" y="32"/>
                    </a:cubicBezTo>
                    <a:cubicBezTo>
                      <a:pt x="28" y="33"/>
                      <a:pt x="25" y="35"/>
                      <a:pt x="23" y="35"/>
                    </a:cubicBezTo>
                    <a:cubicBezTo>
                      <a:pt x="21" y="36"/>
                      <a:pt x="20" y="37"/>
                      <a:pt x="19" y="38"/>
                    </a:cubicBezTo>
                    <a:cubicBezTo>
                      <a:pt x="19" y="38"/>
                      <a:pt x="18" y="38"/>
                      <a:pt x="18" y="39"/>
                    </a:cubicBezTo>
                    <a:cubicBezTo>
                      <a:pt x="18" y="39"/>
                      <a:pt x="18" y="40"/>
                      <a:pt x="18" y="40"/>
                    </a:cubicBezTo>
                    <a:cubicBezTo>
                      <a:pt x="20" y="41"/>
                      <a:pt x="22" y="41"/>
                      <a:pt x="24" y="4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9" y="39"/>
                      <a:pt x="32" y="38"/>
                      <a:pt x="33" y="38"/>
                    </a:cubicBezTo>
                    <a:cubicBezTo>
                      <a:pt x="34" y="38"/>
                      <a:pt x="35" y="39"/>
                      <a:pt x="36" y="39"/>
                    </a:cubicBezTo>
                    <a:cubicBezTo>
                      <a:pt x="36" y="40"/>
                      <a:pt x="36" y="40"/>
                      <a:pt x="36" y="41"/>
                    </a:cubicBezTo>
                    <a:cubicBezTo>
                      <a:pt x="35" y="42"/>
                      <a:pt x="31" y="43"/>
                      <a:pt x="28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4" y="44"/>
                      <a:pt x="21" y="44"/>
                      <a:pt x="20" y="45"/>
                    </a:cubicBezTo>
                    <a:cubicBezTo>
                      <a:pt x="19" y="45"/>
                      <a:pt x="19" y="47"/>
                      <a:pt x="19" y="47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49"/>
                      <a:pt x="19" y="50"/>
                      <a:pt x="20" y="50"/>
                    </a:cubicBezTo>
                    <a:cubicBezTo>
                      <a:pt x="20" y="51"/>
                      <a:pt x="21" y="51"/>
                      <a:pt x="22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4" y="51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4" y="54"/>
                    </a:cubicBezTo>
                    <a:cubicBezTo>
                      <a:pt x="24" y="54"/>
                      <a:pt x="23" y="54"/>
                      <a:pt x="22" y="54"/>
                    </a:cubicBezTo>
                    <a:cubicBezTo>
                      <a:pt x="20" y="54"/>
                      <a:pt x="20" y="54"/>
                      <a:pt x="20" y="54"/>
                    </a:cubicBezTo>
                    <a:cubicBezTo>
                      <a:pt x="20" y="55"/>
                      <a:pt x="19" y="56"/>
                      <a:pt x="19" y="57"/>
                    </a:cubicBezTo>
                    <a:cubicBezTo>
                      <a:pt x="19" y="60"/>
                      <a:pt x="19" y="63"/>
                      <a:pt x="21" y="65"/>
                    </a:cubicBezTo>
                    <a:close/>
                    <a:moveTo>
                      <a:pt x="33" y="65"/>
                    </a:moveTo>
                    <a:cubicBezTo>
                      <a:pt x="33" y="65"/>
                      <a:pt x="33" y="65"/>
                      <a:pt x="33" y="65"/>
                    </a:cubicBezTo>
                    <a:cubicBezTo>
                      <a:pt x="32" y="66"/>
                      <a:pt x="32" y="66"/>
                      <a:pt x="32" y="66"/>
                    </a:cubicBezTo>
                    <a:cubicBezTo>
                      <a:pt x="29" y="67"/>
                      <a:pt x="25" y="66"/>
                      <a:pt x="22" y="64"/>
                    </a:cubicBezTo>
                    <a:cubicBezTo>
                      <a:pt x="20" y="63"/>
                      <a:pt x="20" y="60"/>
                      <a:pt x="20" y="57"/>
                    </a:cubicBezTo>
                    <a:cubicBezTo>
                      <a:pt x="20" y="56"/>
                      <a:pt x="20" y="55"/>
                      <a:pt x="20" y="55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5"/>
                      <a:pt x="24" y="55"/>
                      <a:pt x="25" y="55"/>
                    </a:cubicBezTo>
                    <a:cubicBezTo>
                      <a:pt x="26" y="54"/>
                      <a:pt x="26" y="53"/>
                      <a:pt x="26" y="52"/>
                    </a:cubicBezTo>
                    <a:cubicBezTo>
                      <a:pt x="26" y="51"/>
                      <a:pt x="25" y="50"/>
                      <a:pt x="23" y="50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21" y="50"/>
                      <a:pt x="21" y="50"/>
                      <a:pt x="20" y="50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0" y="49"/>
                      <a:pt x="20" y="48"/>
                      <a:pt x="20" y="48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20" y="47"/>
                      <a:pt x="20" y="46"/>
                      <a:pt x="20" y="46"/>
                    </a:cubicBezTo>
                    <a:cubicBezTo>
                      <a:pt x="22" y="45"/>
                      <a:pt x="24" y="44"/>
                      <a:pt x="26" y="44"/>
                    </a:cubicBezTo>
                    <a:cubicBezTo>
                      <a:pt x="27" y="44"/>
                      <a:pt x="27" y="44"/>
                      <a:pt x="27" y="44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2" y="43"/>
                      <a:pt x="36" y="43"/>
                      <a:pt x="37" y="41"/>
                    </a:cubicBezTo>
                    <a:cubicBezTo>
                      <a:pt x="37" y="40"/>
                      <a:pt x="37" y="39"/>
                      <a:pt x="37" y="39"/>
                    </a:cubicBezTo>
                    <a:cubicBezTo>
                      <a:pt x="36" y="38"/>
                      <a:pt x="35" y="37"/>
                      <a:pt x="33" y="37"/>
                    </a:cubicBezTo>
                    <a:cubicBezTo>
                      <a:pt x="31" y="38"/>
                      <a:pt x="28" y="38"/>
                      <a:pt x="26" y="39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1" y="40"/>
                      <a:pt x="20" y="40"/>
                      <a:pt x="19" y="40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9"/>
                      <a:pt x="19" y="38"/>
                      <a:pt x="19" y="38"/>
                    </a:cubicBezTo>
                    <a:cubicBezTo>
                      <a:pt x="20" y="38"/>
                      <a:pt x="22" y="37"/>
                      <a:pt x="23" y="36"/>
                    </a:cubicBezTo>
                    <a:cubicBezTo>
                      <a:pt x="27" y="35"/>
                      <a:pt x="29" y="34"/>
                      <a:pt x="29" y="32"/>
                    </a:cubicBezTo>
                    <a:cubicBezTo>
                      <a:pt x="28" y="30"/>
                      <a:pt x="25" y="31"/>
                      <a:pt x="22" y="33"/>
                    </a:cubicBezTo>
                    <a:cubicBezTo>
                      <a:pt x="20" y="33"/>
                      <a:pt x="17" y="35"/>
                      <a:pt x="16" y="34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1"/>
                      <a:pt x="14" y="30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7"/>
                      <a:pt x="16" y="26"/>
                      <a:pt x="18" y="24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5" y="21"/>
                      <a:pt x="27" y="19"/>
                      <a:pt x="27" y="18"/>
                    </a:cubicBezTo>
                    <a:cubicBezTo>
                      <a:pt x="28" y="18"/>
                      <a:pt x="27" y="17"/>
                      <a:pt x="27" y="17"/>
                    </a:cubicBezTo>
                    <a:cubicBezTo>
                      <a:pt x="26" y="16"/>
                      <a:pt x="23" y="17"/>
                      <a:pt x="18" y="20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5" y="22"/>
                      <a:pt x="12" y="24"/>
                      <a:pt x="11" y="24"/>
                    </a:cubicBezTo>
                    <a:cubicBezTo>
                      <a:pt x="10" y="24"/>
                      <a:pt x="10" y="24"/>
                      <a:pt x="8" y="2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7"/>
                      <a:pt x="4" y="17"/>
                      <a:pt x="5" y="16"/>
                    </a:cubicBezTo>
                    <a:cubicBezTo>
                      <a:pt x="5" y="15"/>
                      <a:pt x="7" y="14"/>
                      <a:pt x="8" y="13"/>
                    </a:cubicBezTo>
                    <a:cubicBezTo>
                      <a:pt x="12" y="11"/>
                      <a:pt x="15" y="9"/>
                      <a:pt x="15" y="7"/>
                    </a:cubicBezTo>
                    <a:cubicBezTo>
                      <a:pt x="15" y="7"/>
                      <a:pt x="15" y="7"/>
                      <a:pt x="15" y="6"/>
                    </a:cubicBezTo>
                    <a:cubicBezTo>
                      <a:pt x="14" y="5"/>
                      <a:pt x="10" y="6"/>
                      <a:pt x="5" y="10"/>
                    </a:cubicBezTo>
                    <a:cubicBezTo>
                      <a:pt x="3" y="12"/>
                      <a:pt x="2" y="12"/>
                      <a:pt x="1" y="12"/>
                    </a:cubicBezTo>
                    <a:cubicBezTo>
                      <a:pt x="1" y="12"/>
                      <a:pt x="1" y="12"/>
                      <a:pt x="1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8"/>
                      <a:pt x="3" y="6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11" y="1"/>
                      <a:pt x="16" y="1"/>
                      <a:pt x="21" y="4"/>
                    </a:cubicBezTo>
                    <a:cubicBezTo>
                      <a:pt x="22" y="4"/>
                      <a:pt x="22" y="4"/>
                      <a:pt x="22" y="5"/>
                    </a:cubicBezTo>
                    <a:cubicBezTo>
                      <a:pt x="22" y="6"/>
                      <a:pt x="21" y="8"/>
                      <a:pt x="19" y="9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2"/>
                      <a:pt x="14" y="13"/>
                      <a:pt x="13" y="15"/>
                    </a:cubicBezTo>
                    <a:cubicBezTo>
                      <a:pt x="12" y="15"/>
                      <a:pt x="11" y="16"/>
                      <a:pt x="11" y="17"/>
                    </a:cubicBezTo>
                    <a:cubicBezTo>
                      <a:pt x="11" y="18"/>
                      <a:pt x="12" y="18"/>
                      <a:pt x="12" y="19"/>
                    </a:cubicBezTo>
                    <a:cubicBezTo>
                      <a:pt x="14" y="20"/>
                      <a:pt x="15" y="19"/>
                      <a:pt x="17" y="18"/>
                    </a:cubicBezTo>
                    <a:cubicBezTo>
                      <a:pt x="19" y="16"/>
                      <a:pt x="21" y="15"/>
                      <a:pt x="24" y="13"/>
                    </a:cubicBezTo>
                    <a:cubicBezTo>
                      <a:pt x="26" y="12"/>
                      <a:pt x="28" y="12"/>
                      <a:pt x="29" y="12"/>
                    </a:cubicBezTo>
                    <a:cubicBezTo>
                      <a:pt x="29" y="12"/>
                      <a:pt x="30" y="13"/>
                      <a:pt x="31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3" y="17"/>
                      <a:pt x="33" y="17"/>
                    </a:cubicBezTo>
                    <a:cubicBezTo>
                      <a:pt x="33" y="18"/>
                      <a:pt x="33" y="19"/>
                      <a:pt x="33" y="19"/>
                    </a:cubicBezTo>
                    <a:cubicBezTo>
                      <a:pt x="32" y="21"/>
                      <a:pt x="29" y="22"/>
                      <a:pt x="27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1" y="25"/>
                      <a:pt x="18" y="27"/>
                      <a:pt x="19" y="29"/>
                    </a:cubicBezTo>
                    <a:cubicBezTo>
                      <a:pt x="19" y="30"/>
                      <a:pt x="19" y="30"/>
                      <a:pt x="20" y="31"/>
                    </a:cubicBezTo>
                    <a:cubicBezTo>
                      <a:pt x="21" y="31"/>
                      <a:pt x="22" y="31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7" y="29"/>
                      <a:pt x="33" y="26"/>
                      <a:pt x="35" y="26"/>
                    </a:cubicBezTo>
                    <a:cubicBezTo>
                      <a:pt x="36" y="26"/>
                      <a:pt x="37" y="27"/>
                      <a:pt x="38" y="29"/>
                    </a:cubicBezTo>
                    <a:cubicBezTo>
                      <a:pt x="38" y="30"/>
                      <a:pt x="39" y="32"/>
                      <a:pt x="39" y="32"/>
                    </a:cubicBezTo>
                    <a:cubicBezTo>
                      <a:pt x="39" y="35"/>
                      <a:pt x="40" y="38"/>
                      <a:pt x="40" y="41"/>
                    </a:cubicBezTo>
                    <a:cubicBezTo>
                      <a:pt x="40" y="42"/>
                      <a:pt x="40" y="42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6" y="44"/>
                      <a:pt x="30" y="45"/>
                      <a:pt x="27" y="45"/>
                    </a:cubicBezTo>
                    <a:cubicBezTo>
                      <a:pt x="25" y="45"/>
                      <a:pt x="23" y="46"/>
                      <a:pt x="23" y="48"/>
                    </a:cubicBezTo>
                    <a:cubicBezTo>
                      <a:pt x="23" y="48"/>
                      <a:pt x="23" y="49"/>
                      <a:pt x="23" y="49"/>
                    </a:cubicBezTo>
                    <a:cubicBezTo>
                      <a:pt x="25" y="50"/>
                      <a:pt x="29" y="50"/>
                      <a:pt x="33" y="50"/>
                    </a:cubicBezTo>
                    <a:cubicBezTo>
                      <a:pt x="35" y="50"/>
                      <a:pt x="38" y="49"/>
                      <a:pt x="39" y="50"/>
                    </a:cubicBezTo>
                    <a:cubicBezTo>
                      <a:pt x="40" y="50"/>
                      <a:pt x="40" y="51"/>
                      <a:pt x="40" y="51"/>
                    </a:cubicBezTo>
                    <a:cubicBezTo>
                      <a:pt x="40" y="52"/>
                      <a:pt x="40" y="52"/>
                      <a:pt x="39" y="52"/>
                    </a:cubicBezTo>
                    <a:cubicBezTo>
                      <a:pt x="39" y="52"/>
                      <a:pt x="36" y="54"/>
                      <a:pt x="36" y="54"/>
                    </a:cubicBezTo>
                    <a:cubicBezTo>
                      <a:pt x="35" y="54"/>
                      <a:pt x="33" y="54"/>
                      <a:pt x="32" y="54"/>
                    </a:cubicBezTo>
                    <a:cubicBezTo>
                      <a:pt x="30" y="55"/>
                      <a:pt x="28" y="55"/>
                      <a:pt x="28" y="56"/>
                    </a:cubicBezTo>
                    <a:cubicBezTo>
                      <a:pt x="28" y="58"/>
                      <a:pt x="29" y="58"/>
                      <a:pt x="30" y="58"/>
                    </a:cubicBezTo>
                    <a:cubicBezTo>
                      <a:pt x="32" y="57"/>
                      <a:pt x="32" y="57"/>
                      <a:pt x="32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6" y="57"/>
                      <a:pt x="37" y="57"/>
                      <a:pt x="38" y="57"/>
                    </a:cubicBezTo>
                    <a:cubicBezTo>
                      <a:pt x="38" y="57"/>
                      <a:pt x="39" y="57"/>
                      <a:pt x="39" y="58"/>
                    </a:cubicBezTo>
                    <a:cubicBezTo>
                      <a:pt x="39" y="58"/>
                      <a:pt x="39" y="58"/>
                      <a:pt x="38" y="59"/>
                    </a:cubicBezTo>
                    <a:cubicBezTo>
                      <a:pt x="37" y="60"/>
                      <a:pt x="34" y="60"/>
                      <a:pt x="3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7" y="59"/>
                      <a:pt x="25" y="59"/>
                      <a:pt x="24" y="59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3" y="63"/>
                      <a:pt x="26" y="63"/>
                      <a:pt x="27" y="63"/>
                    </a:cubicBezTo>
                    <a:cubicBezTo>
                      <a:pt x="29" y="63"/>
                      <a:pt x="32" y="64"/>
                      <a:pt x="33" y="65"/>
                    </a:cubicBezTo>
                    <a:cubicBezTo>
                      <a:pt x="33" y="65"/>
                      <a:pt x="33" y="65"/>
                      <a:pt x="33" y="65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3" name="Freeform 1306">
                <a:extLst>
                  <a:ext uri="{FF2B5EF4-FFF2-40B4-BE49-F238E27FC236}">
                    <a16:creationId xmlns:a16="http://schemas.microsoft.com/office/drawing/2014/main" id="{A7E42FA2-01BC-A5EA-25CB-AAD3E133E6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3283"/>
                <a:ext cx="65" cy="108"/>
              </a:xfrm>
              <a:custGeom>
                <a:avLst/>
                <a:gdLst>
                  <a:gd name="T0" fmla="*/ 128 w 41"/>
                  <a:gd name="T1" fmla="*/ 265 h 68"/>
                  <a:gd name="T2" fmla="*/ 136 w 41"/>
                  <a:gd name="T3" fmla="*/ 260 h 68"/>
                  <a:gd name="T4" fmla="*/ 108 w 41"/>
                  <a:gd name="T5" fmla="*/ 248 h 68"/>
                  <a:gd name="T6" fmla="*/ 95 w 41"/>
                  <a:gd name="T7" fmla="*/ 240 h 68"/>
                  <a:gd name="T8" fmla="*/ 116 w 41"/>
                  <a:gd name="T9" fmla="*/ 245 h 68"/>
                  <a:gd name="T10" fmla="*/ 151 w 41"/>
                  <a:gd name="T11" fmla="*/ 240 h 68"/>
                  <a:gd name="T12" fmla="*/ 159 w 41"/>
                  <a:gd name="T13" fmla="*/ 230 h 68"/>
                  <a:gd name="T14" fmla="*/ 136 w 41"/>
                  <a:gd name="T15" fmla="*/ 224 h 68"/>
                  <a:gd name="T16" fmla="*/ 120 w 41"/>
                  <a:gd name="T17" fmla="*/ 230 h 68"/>
                  <a:gd name="T18" fmla="*/ 128 w 41"/>
                  <a:gd name="T19" fmla="*/ 219 h 68"/>
                  <a:gd name="T20" fmla="*/ 159 w 41"/>
                  <a:gd name="T21" fmla="*/ 211 h 68"/>
                  <a:gd name="T22" fmla="*/ 159 w 41"/>
                  <a:gd name="T23" fmla="*/ 197 h 68"/>
                  <a:gd name="T24" fmla="*/ 95 w 41"/>
                  <a:gd name="T25" fmla="*/ 192 h 68"/>
                  <a:gd name="T26" fmla="*/ 108 w 41"/>
                  <a:gd name="T27" fmla="*/ 184 h 68"/>
                  <a:gd name="T28" fmla="*/ 151 w 41"/>
                  <a:gd name="T29" fmla="*/ 176 h 68"/>
                  <a:gd name="T30" fmla="*/ 159 w 41"/>
                  <a:gd name="T31" fmla="*/ 129 h 68"/>
                  <a:gd name="T32" fmla="*/ 138 w 41"/>
                  <a:gd name="T33" fmla="*/ 102 h 68"/>
                  <a:gd name="T34" fmla="*/ 95 w 41"/>
                  <a:gd name="T35" fmla="*/ 116 h 68"/>
                  <a:gd name="T36" fmla="*/ 81 w 41"/>
                  <a:gd name="T37" fmla="*/ 116 h 68"/>
                  <a:gd name="T38" fmla="*/ 103 w 41"/>
                  <a:gd name="T39" fmla="*/ 95 h 68"/>
                  <a:gd name="T40" fmla="*/ 136 w 41"/>
                  <a:gd name="T41" fmla="*/ 81 h 68"/>
                  <a:gd name="T42" fmla="*/ 130 w 41"/>
                  <a:gd name="T43" fmla="*/ 60 h 68"/>
                  <a:gd name="T44" fmla="*/ 116 w 41"/>
                  <a:gd name="T45" fmla="*/ 43 h 68"/>
                  <a:gd name="T46" fmla="*/ 63 w 41"/>
                  <a:gd name="T47" fmla="*/ 68 h 68"/>
                  <a:gd name="T48" fmla="*/ 48 w 41"/>
                  <a:gd name="T49" fmla="*/ 68 h 68"/>
                  <a:gd name="T50" fmla="*/ 73 w 41"/>
                  <a:gd name="T51" fmla="*/ 48 h 68"/>
                  <a:gd name="T52" fmla="*/ 90 w 41"/>
                  <a:gd name="T53" fmla="*/ 21 h 68"/>
                  <a:gd name="T54" fmla="*/ 25 w 41"/>
                  <a:gd name="T55" fmla="*/ 8 h 68"/>
                  <a:gd name="T56" fmla="*/ 21 w 41"/>
                  <a:gd name="T57" fmla="*/ 13 h 68"/>
                  <a:gd name="T58" fmla="*/ 0 w 41"/>
                  <a:gd name="T59" fmla="*/ 43 h 68"/>
                  <a:gd name="T60" fmla="*/ 25 w 41"/>
                  <a:gd name="T61" fmla="*/ 43 h 68"/>
                  <a:gd name="T62" fmla="*/ 55 w 41"/>
                  <a:gd name="T63" fmla="*/ 27 h 68"/>
                  <a:gd name="T64" fmla="*/ 16 w 41"/>
                  <a:gd name="T65" fmla="*/ 60 h 68"/>
                  <a:gd name="T66" fmla="*/ 16 w 41"/>
                  <a:gd name="T67" fmla="*/ 76 h 68"/>
                  <a:gd name="T68" fmla="*/ 43 w 41"/>
                  <a:gd name="T69" fmla="*/ 102 h 68"/>
                  <a:gd name="T70" fmla="*/ 76 w 41"/>
                  <a:gd name="T71" fmla="*/ 83 h 68"/>
                  <a:gd name="T72" fmla="*/ 108 w 41"/>
                  <a:gd name="T73" fmla="*/ 73 h 68"/>
                  <a:gd name="T74" fmla="*/ 73 w 41"/>
                  <a:gd name="T75" fmla="*/ 95 h 68"/>
                  <a:gd name="T76" fmla="*/ 48 w 41"/>
                  <a:gd name="T77" fmla="*/ 116 h 68"/>
                  <a:gd name="T78" fmla="*/ 60 w 41"/>
                  <a:gd name="T79" fmla="*/ 137 h 68"/>
                  <a:gd name="T80" fmla="*/ 111 w 41"/>
                  <a:gd name="T81" fmla="*/ 129 h 68"/>
                  <a:gd name="T82" fmla="*/ 76 w 41"/>
                  <a:gd name="T83" fmla="*/ 151 h 68"/>
                  <a:gd name="T84" fmla="*/ 73 w 41"/>
                  <a:gd name="T85" fmla="*/ 162 h 68"/>
                  <a:gd name="T86" fmla="*/ 95 w 41"/>
                  <a:gd name="T87" fmla="*/ 162 h 68"/>
                  <a:gd name="T88" fmla="*/ 130 w 41"/>
                  <a:gd name="T89" fmla="*/ 151 h 68"/>
                  <a:gd name="T90" fmla="*/ 143 w 41"/>
                  <a:gd name="T91" fmla="*/ 164 h 68"/>
                  <a:gd name="T92" fmla="*/ 103 w 41"/>
                  <a:gd name="T93" fmla="*/ 172 h 68"/>
                  <a:gd name="T94" fmla="*/ 81 w 41"/>
                  <a:gd name="T95" fmla="*/ 179 h 68"/>
                  <a:gd name="T96" fmla="*/ 76 w 41"/>
                  <a:gd name="T97" fmla="*/ 192 h 68"/>
                  <a:gd name="T98" fmla="*/ 81 w 41"/>
                  <a:gd name="T99" fmla="*/ 199 h 68"/>
                  <a:gd name="T100" fmla="*/ 90 w 41"/>
                  <a:gd name="T101" fmla="*/ 205 h 68"/>
                  <a:gd name="T102" fmla="*/ 95 w 41"/>
                  <a:gd name="T103" fmla="*/ 218 h 68"/>
                  <a:gd name="T104" fmla="*/ 81 w 41"/>
                  <a:gd name="T105" fmla="*/ 218 h 68"/>
                  <a:gd name="T106" fmla="*/ 82 w 41"/>
                  <a:gd name="T107" fmla="*/ 260 h 68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41" h="68">
                    <a:moveTo>
                      <a:pt x="21" y="65"/>
                    </a:moveTo>
                    <a:cubicBezTo>
                      <a:pt x="24" y="67"/>
                      <a:pt x="29" y="68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3" y="66"/>
                      <a:pt x="34" y="66"/>
                      <a:pt x="34" y="65"/>
                    </a:cubicBezTo>
                    <a:cubicBezTo>
                      <a:pt x="34" y="65"/>
                      <a:pt x="34" y="64"/>
                      <a:pt x="34" y="64"/>
                    </a:cubicBezTo>
                    <a:cubicBezTo>
                      <a:pt x="32" y="63"/>
                      <a:pt x="29" y="62"/>
                      <a:pt x="27" y="62"/>
                    </a:cubicBezTo>
                    <a:cubicBezTo>
                      <a:pt x="25" y="62"/>
                      <a:pt x="24" y="61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5" y="60"/>
                      <a:pt x="27" y="60"/>
                      <a:pt x="29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4" y="61"/>
                      <a:pt x="37" y="61"/>
                      <a:pt x="38" y="60"/>
                    </a:cubicBezTo>
                    <a:cubicBezTo>
                      <a:pt x="38" y="60"/>
                      <a:pt x="38" y="60"/>
                      <a:pt x="38" y="60"/>
                    </a:cubicBezTo>
                    <a:cubicBezTo>
                      <a:pt x="39" y="59"/>
                      <a:pt x="40" y="58"/>
                      <a:pt x="40" y="57"/>
                    </a:cubicBezTo>
                    <a:cubicBezTo>
                      <a:pt x="39" y="57"/>
                      <a:pt x="39" y="56"/>
                      <a:pt x="38" y="56"/>
                    </a:cubicBezTo>
                    <a:cubicBezTo>
                      <a:pt x="37" y="56"/>
                      <a:pt x="35" y="56"/>
                      <a:pt x="34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29" y="57"/>
                      <a:pt x="29" y="57"/>
                      <a:pt x="29" y="56"/>
                    </a:cubicBezTo>
                    <a:cubicBezTo>
                      <a:pt x="29" y="56"/>
                      <a:pt x="31" y="55"/>
                      <a:pt x="32" y="55"/>
                    </a:cubicBezTo>
                    <a:cubicBezTo>
                      <a:pt x="34" y="55"/>
                      <a:pt x="35" y="55"/>
                      <a:pt x="37" y="55"/>
                    </a:cubicBezTo>
                    <a:cubicBezTo>
                      <a:pt x="40" y="53"/>
                      <a:pt x="40" y="53"/>
                      <a:pt x="40" y="53"/>
                    </a:cubicBezTo>
                    <a:cubicBezTo>
                      <a:pt x="40" y="53"/>
                      <a:pt x="41" y="52"/>
                      <a:pt x="41" y="52"/>
                    </a:cubicBezTo>
                    <a:cubicBezTo>
                      <a:pt x="41" y="51"/>
                      <a:pt x="41" y="50"/>
                      <a:pt x="40" y="49"/>
                    </a:cubicBezTo>
                    <a:cubicBezTo>
                      <a:pt x="39" y="48"/>
                      <a:pt x="36" y="49"/>
                      <a:pt x="33" y="49"/>
                    </a:cubicBezTo>
                    <a:cubicBezTo>
                      <a:pt x="29" y="49"/>
                      <a:pt x="25" y="49"/>
                      <a:pt x="24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4" y="47"/>
                      <a:pt x="25" y="46"/>
                      <a:pt x="27" y="46"/>
                    </a:cubicBezTo>
                    <a:cubicBezTo>
                      <a:pt x="30" y="46"/>
                      <a:pt x="36" y="44"/>
                      <a:pt x="38" y="44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40" y="43"/>
                      <a:pt x="41" y="43"/>
                      <a:pt x="41" y="41"/>
                    </a:cubicBezTo>
                    <a:cubicBezTo>
                      <a:pt x="41" y="38"/>
                      <a:pt x="40" y="35"/>
                      <a:pt x="40" y="32"/>
                    </a:cubicBezTo>
                    <a:cubicBezTo>
                      <a:pt x="40" y="32"/>
                      <a:pt x="39" y="30"/>
                      <a:pt x="38" y="29"/>
                    </a:cubicBezTo>
                    <a:cubicBezTo>
                      <a:pt x="37" y="27"/>
                      <a:pt x="36" y="25"/>
                      <a:pt x="35" y="25"/>
                    </a:cubicBezTo>
                    <a:cubicBezTo>
                      <a:pt x="33" y="25"/>
                      <a:pt x="29" y="27"/>
                      <a:pt x="24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2" y="30"/>
                      <a:pt x="21" y="30"/>
                      <a:pt x="20" y="30"/>
                    </a:cubicBezTo>
                    <a:cubicBezTo>
                      <a:pt x="20" y="30"/>
                      <a:pt x="20" y="30"/>
                      <a:pt x="20" y="29"/>
                    </a:cubicBezTo>
                    <a:cubicBezTo>
                      <a:pt x="19" y="27"/>
                      <a:pt x="21" y="26"/>
                      <a:pt x="24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0" y="23"/>
                      <a:pt x="33" y="21"/>
                      <a:pt x="34" y="20"/>
                    </a:cubicBezTo>
                    <a:cubicBezTo>
                      <a:pt x="34" y="19"/>
                      <a:pt x="34" y="17"/>
                      <a:pt x="34" y="17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1" y="13"/>
                      <a:pt x="30" y="12"/>
                      <a:pt x="29" y="11"/>
                    </a:cubicBezTo>
                    <a:cubicBezTo>
                      <a:pt x="28" y="11"/>
                      <a:pt x="26" y="11"/>
                      <a:pt x="24" y="12"/>
                    </a:cubicBezTo>
                    <a:cubicBezTo>
                      <a:pt x="21" y="14"/>
                      <a:pt x="18" y="15"/>
                      <a:pt x="16" y="17"/>
                    </a:cubicBezTo>
                    <a:cubicBezTo>
                      <a:pt x="14" y="19"/>
                      <a:pt x="14" y="19"/>
                      <a:pt x="13" y="18"/>
                    </a:cubicBezTo>
                    <a:cubicBezTo>
                      <a:pt x="12" y="18"/>
                      <a:pt x="12" y="17"/>
                      <a:pt x="12" y="17"/>
                    </a:cubicBezTo>
                    <a:cubicBezTo>
                      <a:pt x="12" y="17"/>
                      <a:pt x="13" y="16"/>
                      <a:pt x="13" y="15"/>
                    </a:cubicBezTo>
                    <a:cubicBezTo>
                      <a:pt x="15" y="14"/>
                      <a:pt x="16" y="13"/>
                      <a:pt x="18" y="12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3" y="6"/>
                      <a:pt x="23" y="5"/>
                    </a:cubicBezTo>
                    <a:cubicBezTo>
                      <a:pt x="23" y="4"/>
                      <a:pt x="22" y="3"/>
                      <a:pt x="22" y="3"/>
                    </a:cubicBezTo>
                    <a:cubicBezTo>
                      <a:pt x="17" y="0"/>
                      <a:pt x="11" y="0"/>
                      <a:pt x="6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5"/>
                      <a:pt x="0" y="7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1" y="13"/>
                    </a:cubicBezTo>
                    <a:cubicBezTo>
                      <a:pt x="2" y="13"/>
                      <a:pt x="4" y="13"/>
                      <a:pt x="6" y="11"/>
                    </a:cubicBezTo>
                    <a:cubicBezTo>
                      <a:pt x="12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0" y="11"/>
                      <a:pt x="8" y="12"/>
                    </a:cubicBezTo>
                    <a:cubicBezTo>
                      <a:pt x="6" y="14"/>
                      <a:pt x="5" y="14"/>
                      <a:pt x="4" y="15"/>
                    </a:cubicBezTo>
                    <a:cubicBezTo>
                      <a:pt x="3" y="16"/>
                      <a:pt x="3" y="17"/>
                      <a:pt x="4" y="18"/>
                    </a:cubicBezTo>
                    <a:cubicBezTo>
                      <a:pt x="4" y="18"/>
                      <a:pt x="4" y="19"/>
                      <a:pt x="4" y="19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3" y="25"/>
                      <a:pt x="15" y="23"/>
                      <a:pt x="17" y="22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5" y="17"/>
                      <a:pt x="26" y="17"/>
                      <a:pt x="26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6" y="19"/>
                      <a:pt x="24" y="20"/>
                      <a:pt x="21" y="22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4" y="25"/>
                      <a:pt x="12" y="27"/>
                      <a:pt x="12" y="28"/>
                    </a:cubicBezTo>
                    <a:cubicBezTo>
                      <a:pt x="12" y="28"/>
                      <a:pt x="12" y="29"/>
                      <a:pt x="12" y="29"/>
                    </a:cubicBezTo>
                    <a:cubicBezTo>
                      <a:pt x="13" y="31"/>
                      <a:pt x="14" y="32"/>
                      <a:pt x="15" y="33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6"/>
                      <a:pt x="19" y="35"/>
                      <a:pt x="22" y="34"/>
                    </a:cubicBezTo>
                    <a:cubicBezTo>
                      <a:pt x="24" y="33"/>
                      <a:pt x="27" y="32"/>
                      <a:pt x="28" y="32"/>
                    </a:cubicBezTo>
                    <a:cubicBezTo>
                      <a:pt x="28" y="33"/>
                      <a:pt x="25" y="35"/>
                      <a:pt x="23" y="35"/>
                    </a:cubicBezTo>
                    <a:cubicBezTo>
                      <a:pt x="21" y="36"/>
                      <a:pt x="20" y="37"/>
                      <a:pt x="19" y="38"/>
                    </a:cubicBezTo>
                    <a:cubicBezTo>
                      <a:pt x="19" y="38"/>
                      <a:pt x="18" y="38"/>
                      <a:pt x="18" y="39"/>
                    </a:cubicBezTo>
                    <a:cubicBezTo>
                      <a:pt x="18" y="39"/>
                      <a:pt x="18" y="40"/>
                      <a:pt x="18" y="40"/>
                    </a:cubicBezTo>
                    <a:cubicBezTo>
                      <a:pt x="20" y="41"/>
                      <a:pt x="22" y="41"/>
                      <a:pt x="24" y="4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9" y="39"/>
                      <a:pt x="32" y="38"/>
                      <a:pt x="33" y="38"/>
                    </a:cubicBezTo>
                    <a:cubicBezTo>
                      <a:pt x="34" y="38"/>
                      <a:pt x="35" y="39"/>
                      <a:pt x="36" y="39"/>
                    </a:cubicBezTo>
                    <a:cubicBezTo>
                      <a:pt x="36" y="40"/>
                      <a:pt x="36" y="40"/>
                      <a:pt x="36" y="41"/>
                    </a:cubicBezTo>
                    <a:cubicBezTo>
                      <a:pt x="35" y="42"/>
                      <a:pt x="31" y="43"/>
                      <a:pt x="28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4" y="44"/>
                      <a:pt x="21" y="44"/>
                      <a:pt x="20" y="45"/>
                    </a:cubicBezTo>
                    <a:cubicBezTo>
                      <a:pt x="19" y="45"/>
                      <a:pt x="19" y="47"/>
                      <a:pt x="19" y="47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49"/>
                      <a:pt x="19" y="50"/>
                      <a:pt x="20" y="50"/>
                    </a:cubicBezTo>
                    <a:cubicBezTo>
                      <a:pt x="20" y="51"/>
                      <a:pt x="21" y="51"/>
                      <a:pt x="22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4" y="51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4" y="54"/>
                    </a:cubicBezTo>
                    <a:cubicBezTo>
                      <a:pt x="24" y="54"/>
                      <a:pt x="23" y="54"/>
                      <a:pt x="22" y="54"/>
                    </a:cubicBezTo>
                    <a:cubicBezTo>
                      <a:pt x="20" y="54"/>
                      <a:pt x="20" y="54"/>
                      <a:pt x="20" y="54"/>
                    </a:cubicBezTo>
                    <a:cubicBezTo>
                      <a:pt x="20" y="55"/>
                      <a:pt x="19" y="56"/>
                      <a:pt x="19" y="57"/>
                    </a:cubicBezTo>
                    <a:cubicBezTo>
                      <a:pt x="19" y="60"/>
                      <a:pt x="19" y="63"/>
                      <a:pt x="21" y="65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4" name="Freeform 1307">
                <a:extLst>
                  <a:ext uri="{FF2B5EF4-FFF2-40B4-BE49-F238E27FC236}">
                    <a16:creationId xmlns:a16="http://schemas.microsoft.com/office/drawing/2014/main" id="{82C84009-133E-AEE9-2B2D-E1464A198E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9" y="3285"/>
                <a:ext cx="62" cy="104"/>
              </a:xfrm>
              <a:custGeom>
                <a:avLst/>
                <a:gdLst>
                  <a:gd name="T0" fmla="*/ 129 w 39"/>
                  <a:gd name="T1" fmla="*/ 251 h 66"/>
                  <a:gd name="T2" fmla="*/ 83 w 39"/>
                  <a:gd name="T3" fmla="*/ 246 h 66"/>
                  <a:gd name="T4" fmla="*/ 76 w 39"/>
                  <a:gd name="T5" fmla="*/ 211 h 66"/>
                  <a:gd name="T6" fmla="*/ 95 w 39"/>
                  <a:gd name="T7" fmla="*/ 211 h 66"/>
                  <a:gd name="T8" fmla="*/ 89 w 39"/>
                  <a:gd name="T9" fmla="*/ 191 h 66"/>
                  <a:gd name="T10" fmla="*/ 76 w 39"/>
                  <a:gd name="T11" fmla="*/ 191 h 66"/>
                  <a:gd name="T12" fmla="*/ 76 w 39"/>
                  <a:gd name="T13" fmla="*/ 184 h 66"/>
                  <a:gd name="T14" fmla="*/ 76 w 39"/>
                  <a:gd name="T15" fmla="*/ 176 h 66"/>
                  <a:gd name="T16" fmla="*/ 103 w 39"/>
                  <a:gd name="T17" fmla="*/ 169 h 66"/>
                  <a:gd name="T18" fmla="*/ 145 w 39"/>
                  <a:gd name="T19" fmla="*/ 156 h 66"/>
                  <a:gd name="T20" fmla="*/ 129 w 39"/>
                  <a:gd name="T21" fmla="*/ 142 h 66"/>
                  <a:gd name="T22" fmla="*/ 94 w 39"/>
                  <a:gd name="T23" fmla="*/ 151 h 66"/>
                  <a:gd name="T24" fmla="*/ 73 w 39"/>
                  <a:gd name="T25" fmla="*/ 151 h 66"/>
                  <a:gd name="T26" fmla="*/ 73 w 39"/>
                  <a:gd name="T27" fmla="*/ 143 h 66"/>
                  <a:gd name="T28" fmla="*/ 114 w 39"/>
                  <a:gd name="T29" fmla="*/ 121 h 66"/>
                  <a:gd name="T30" fmla="*/ 60 w 39"/>
                  <a:gd name="T31" fmla="*/ 129 h 66"/>
                  <a:gd name="T32" fmla="*/ 48 w 39"/>
                  <a:gd name="T33" fmla="*/ 107 h 66"/>
                  <a:gd name="T34" fmla="*/ 68 w 39"/>
                  <a:gd name="T35" fmla="*/ 90 h 66"/>
                  <a:gd name="T36" fmla="*/ 103 w 39"/>
                  <a:gd name="T37" fmla="*/ 68 h 66"/>
                  <a:gd name="T38" fmla="*/ 68 w 39"/>
                  <a:gd name="T39" fmla="*/ 74 h 66"/>
                  <a:gd name="T40" fmla="*/ 40 w 39"/>
                  <a:gd name="T41" fmla="*/ 90 h 66"/>
                  <a:gd name="T42" fmla="*/ 16 w 39"/>
                  <a:gd name="T43" fmla="*/ 69 h 66"/>
                  <a:gd name="T44" fmla="*/ 16 w 39"/>
                  <a:gd name="T45" fmla="*/ 60 h 66"/>
                  <a:gd name="T46" fmla="*/ 56 w 39"/>
                  <a:gd name="T47" fmla="*/ 22 h 66"/>
                  <a:gd name="T48" fmla="*/ 16 w 39"/>
                  <a:gd name="T49" fmla="*/ 35 h 66"/>
                  <a:gd name="T50" fmla="*/ 0 w 39"/>
                  <a:gd name="T51" fmla="*/ 39 h 66"/>
                  <a:gd name="T52" fmla="*/ 21 w 39"/>
                  <a:gd name="T53" fmla="*/ 13 h 66"/>
                  <a:gd name="T54" fmla="*/ 81 w 39"/>
                  <a:gd name="T55" fmla="*/ 13 h 66"/>
                  <a:gd name="T56" fmla="*/ 73 w 39"/>
                  <a:gd name="T57" fmla="*/ 32 h 66"/>
                  <a:gd name="T58" fmla="*/ 48 w 39"/>
                  <a:gd name="T59" fmla="*/ 55 h 66"/>
                  <a:gd name="T60" fmla="*/ 43 w 39"/>
                  <a:gd name="T61" fmla="*/ 69 h 66"/>
                  <a:gd name="T62" fmla="*/ 94 w 39"/>
                  <a:gd name="T63" fmla="*/ 47 h 66"/>
                  <a:gd name="T64" fmla="*/ 121 w 39"/>
                  <a:gd name="T65" fmla="*/ 50 h 66"/>
                  <a:gd name="T66" fmla="*/ 129 w 39"/>
                  <a:gd name="T67" fmla="*/ 61 h 66"/>
                  <a:gd name="T68" fmla="*/ 103 w 39"/>
                  <a:gd name="T69" fmla="*/ 87 h 66"/>
                  <a:gd name="T70" fmla="*/ 94 w 39"/>
                  <a:gd name="T71" fmla="*/ 90 h 66"/>
                  <a:gd name="T72" fmla="*/ 76 w 39"/>
                  <a:gd name="T73" fmla="*/ 117 h 66"/>
                  <a:gd name="T74" fmla="*/ 94 w 39"/>
                  <a:gd name="T75" fmla="*/ 113 h 66"/>
                  <a:gd name="T76" fmla="*/ 149 w 39"/>
                  <a:gd name="T77" fmla="*/ 109 h 66"/>
                  <a:gd name="T78" fmla="*/ 157 w 39"/>
                  <a:gd name="T79" fmla="*/ 156 h 66"/>
                  <a:gd name="T80" fmla="*/ 149 w 39"/>
                  <a:gd name="T81" fmla="*/ 164 h 66"/>
                  <a:gd name="T82" fmla="*/ 89 w 39"/>
                  <a:gd name="T83" fmla="*/ 184 h 66"/>
                  <a:gd name="T84" fmla="*/ 129 w 39"/>
                  <a:gd name="T85" fmla="*/ 191 h 66"/>
                  <a:gd name="T86" fmla="*/ 157 w 39"/>
                  <a:gd name="T87" fmla="*/ 195 h 66"/>
                  <a:gd name="T88" fmla="*/ 141 w 39"/>
                  <a:gd name="T89" fmla="*/ 208 h 66"/>
                  <a:gd name="T90" fmla="*/ 108 w 39"/>
                  <a:gd name="T91" fmla="*/ 216 h 66"/>
                  <a:gd name="T92" fmla="*/ 124 w 39"/>
                  <a:gd name="T93" fmla="*/ 219 h 66"/>
                  <a:gd name="T94" fmla="*/ 149 w 39"/>
                  <a:gd name="T95" fmla="*/ 219 h 66"/>
                  <a:gd name="T96" fmla="*/ 149 w 39"/>
                  <a:gd name="T97" fmla="*/ 225 h 66"/>
                  <a:gd name="T98" fmla="*/ 116 w 39"/>
                  <a:gd name="T99" fmla="*/ 232 h 66"/>
                  <a:gd name="T100" fmla="*/ 89 w 39"/>
                  <a:gd name="T101" fmla="*/ 232 h 66"/>
                  <a:gd name="T102" fmla="*/ 103 w 39"/>
                  <a:gd name="T103" fmla="*/ 243 h 66"/>
                  <a:gd name="T104" fmla="*/ 129 w 39"/>
                  <a:gd name="T105" fmla="*/ 251 h 6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9" h="66">
                    <a:moveTo>
                      <a:pt x="32" y="64"/>
                    </a:moveTo>
                    <a:cubicBezTo>
                      <a:pt x="32" y="64"/>
                      <a:pt x="32" y="64"/>
                      <a:pt x="32" y="64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28" y="66"/>
                      <a:pt x="24" y="65"/>
                      <a:pt x="21" y="63"/>
                    </a:cubicBezTo>
                    <a:cubicBezTo>
                      <a:pt x="19" y="62"/>
                      <a:pt x="19" y="59"/>
                      <a:pt x="19" y="56"/>
                    </a:cubicBezTo>
                    <a:cubicBezTo>
                      <a:pt x="19" y="55"/>
                      <a:pt x="19" y="54"/>
                      <a:pt x="19" y="54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2" y="54"/>
                      <a:pt x="23" y="54"/>
                      <a:pt x="24" y="54"/>
                    </a:cubicBezTo>
                    <a:cubicBezTo>
                      <a:pt x="25" y="53"/>
                      <a:pt x="25" y="52"/>
                      <a:pt x="25" y="51"/>
                    </a:cubicBezTo>
                    <a:cubicBezTo>
                      <a:pt x="25" y="50"/>
                      <a:pt x="24" y="49"/>
                      <a:pt x="22" y="49"/>
                    </a:cubicBezTo>
                    <a:cubicBezTo>
                      <a:pt x="21" y="49"/>
                      <a:pt x="21" y="49"/>
                      <a:pt x="21" y="49"/>
                    </a:cubicBezTo>
                    <a:cubicBezTo>
                      <a:pt x="20" y="49"/>
                      <a:pt x="20" y="49"/>
                      <a:pt x="19" y="49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9" y="47"/>
                      <a:pt x="19" y="47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19" y="45"/>
                      <a:pt x="19" y="45"/>
                    </a:cubicBezTo>
                    <a:cubicBezTo>
                      <a:pt x="21" y="44"/>
                      <a:pt x="23" y="43"/>
                      <a:pt x="25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31" y="42"/>
                      <a:pt x="35" y="42"/>
                      <a:pt x="36" y="40"/>
                    </a:cubicBezTo>
                    <a:cubicBezTo>
                      <a:pt x="36" y="39"/>
                      <a:pt x="36" y="38"/>
                      <a:pt x="36" y="38"/>
                    </a:cubicBezTo>
                    <a:cubicBezTo>
                      <a:pt x="35" y="37"/>
                      <a:pt x="34" y="36"/>
                      <a:pt x="32" y="36"/>
                    </a:cubicBezTo>
                    <a:cubicBezTo>
                      <a:pt x="30" y="37"/>
                      <a:pt x="27" y="37"/>
                      <a:pt x="25" y="38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0" y="39"/>
                      <a:pt x="19" y="39"/>
                      <a:pt x="18" y="39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7"/>
                      <a:pt x="18" y="37"/>
                    </a:cubicBezTo>
                    <a:cubicBezTo>
                      <a:pt x="19" y="37"/>
                      <a:pt x="21" y="36"/>
                      <a:pt x="22" y="35"/>
                    </a:cubicBezTo>
                    <a:cubicBezTo>
                      <a:pt x="26" y="34"/>
                      <a:pt x="28" y="33"/>
                      <a:pt x="28" y="31"/>
                    </a:cubicBezTo>
                    <a:cubicBezTo>
                      <a:pt x="27" y="29"/>
                      <a:pt x="24" y="30"/>
                      <a:pt x="21" y="32"/>
                    </a:cubicBezTo>
                    <a:cubicBezTo>
                      <a:pt x="19" y="32"/>
                      <a:pt x="16" y="34"/>
                      <a:pt x="15" y="33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4" y="30"/>
                      <a:pt x="13" y="29"/>
                      <a:pt x="12" y="27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2" y="26"/>
                      <a:pt x="15" y="25"/>
                      <a:pt x="17" y="2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4" y="20"/>
                      <a:pt x="26" y="18"/>
                      <a:pt x="26" y="17"/>
                    </a:cubicBezTo>
                    <a:cubicBezTo>
                      <a:pt x="27" y="17"/>
                      <a:pt x="26" y="16"/>
                      <a:pt x="26" y="16"/>
                    </a:cubicBezTo>
                    <a:cubicBezTo>
                      <a:pt x="25" y="15"/>
                      <a:pt x="22" y="16"/>
                      <a:pt x="17" y="19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4" y="21"/>
                      <a:pt x="11" y="23"/>
                      <a:pt x="10" y="23"/>
                    </a:cubicBezTo>
                    <a:cubicBezTo>
                      <a:pt x="9" y="23"/>
                      <a:pt x="9" y="23"/>
                      <a:pt x="7" y="22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6"/>
                      <a:pt x="3" y="16"/>
                      <a:pt x="4" y="15"/>
                    </a:cubicBezTo>
                    <a:cubicBezTo>
                      <a:pt x="4" y="14"/>
                      <a:pt x="6" y="13"/>
                      <a:pt x="7" y="12"/>
                    </a:cubicBezTo>
                    <a:cubicBezTo>
                      <a:pt x="11" y="10"/>
                      <a:pt x="14" y="8"/>
                      <a:pt x="14" y="6"/>
                    </a:cubicBezTo>
                    <a:cubicBezTo>
                      <a:pt x="14" y="6"/>
                      <a:pt x="14" y="6"/>
                      <a:pt x="14" y="5"/>
                    </a:cubicBezTo>
                    <a:cubicBezTo>
                      <a:pt x="13" y="4"/>
                      <a:pt x="9" y="5"/>
                      <a:pt x="4" y="9"/>
                    </a:cubicBezTo>
                    <a:cubicBezTo>
                      <a:pt x="2" y="11"/>
                      <a:pt x="1" y="11"/>
                      <a:pt x="0" y="11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7"/>
                      <a:pt x="2" y="5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10" y="0"/>
                      <a:pt x="15" y="0"/>
                      <a:pt x="20" y="3"/>
                    </a:cubicBezTo>
                    <a:cubicBezTo>
                      <a:pt x="21" y="3"/>
                      <a:pt x="21" y="3"/>
                      <a:pt x="21" y="4"/>
                    </a:cubicBezTo>
                    <a:cubicBezTo>
                      <a:pt x="21" y="5"/>
                      <a:pt x="20" y="7"/>
                      <a:pt x="18" y="8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3" y="12"/>
                      <a:pt x="12" y="14"/>
                    </a:cubicBezTo>
                    <a:cubicBezTo>
                      <a:pt x="11" y="14"/>
                      <a:pt x="10" y="15"/>
                      <a:pt x="10" y="16"/>
                    </a:cubicBezTo>
                    <a:cubicBezTo>
                      <a:pt x="10" y="17"/>
                      <a:pt x="11" y="17"/>
                      <a:pt x="11" y="18"/>
                    </a:cubicBezTo>
                    <a:cubicBezTo>
                      <a:pt x="13" y="19"/>
                      <a:pt x="14" y="18"/>
                      <a:pt x="16" y="17"/>
                    </a:cubicBezTo>
                    <a:cubicBezTo>
                      <a:pt x="18" y="15"/>
                      <a:pt x="20" y="14"/>
                      <a:pt x="23" y="12"/>
                    </a:cubicBezTo>
                    <a:cubicBezTo>
                      <a:pt x="25" y="11"/>
                      <a:pt x="27" y="11"/>
                      <a:pt x="28" y="11"/>
                    </a:cubicBezTo>
                    <a:cubicBezTo>
                      <a:pt x="28" y="11"/>
                      <a:pt x="29" y="12"/>
                      <a:pt x="30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32" y="16"/>
                      <a:pt x="32" y="16"/>
                    </a:cubicBezTo>
                    <a:cubicBezTo>
                      <a:pt x="32" y="17"/>
                      <a:pt x="32" y="18"/>
                      <a:pt x="32" y="18"/>
                    </a:cubicBezTo>
                    <a:cubicBezTo>
                      <a:pt x="31" y="20"/>
                      <a:pt x="28" y="21"/>
                      <a:pt x="26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0" y="24"/>
                      <a:pt x="17" y="26"/>
                      <a:pt x="18" y="28"/>
                    </a:cubicBezTo>
                    <a:cubicBezTo>
                      <a:pt x="18" y="29"/>
                      <a:pt x="18" y="29"/>
                      <a:pt x="19" y="30"/>
                    </a:cubicBezTo>
                    <a:cubicBezTo>
                      <a:pt x="20" y="30"/>
                      <a:pt x="21" y="30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6" y="28"/>
                      <a:pt x="32" y="25"/>
                      <a:pt x="34" y="25"/>
                    </a:cubicBezTo>
                    <a:cubicBezTo>
                      <a:pt x="35" y="25"/>
                      <a:pt x="36" y="26"/>
                      <a:pt x="37" y="28"/>
                    </a:cubicBezTo>
                    <a:cubicBezTo>
                      <a:pt x="37" y="29"/>
                      <a:pt x="38" y="31"/>
                      <a:pt x="38" y="31"/>
                    </a:cubicBezTo>
                    <a:cubicBezTo>
                      <a:pt x="38" y="34"/>
                      <a:pt x="39" y="37"/>
                      <a:pt x="39" y="40"/>
                    </a:cubicBezTo>
                    <a:cubicBezTo>
                      <a:pt x="39" y="41"/>
                      <a:pt x="39" y="41"/>
                      <a:pt x="37" y="42"/>
                    </a:cubicBezTo>
                    <a:cubicBezTo>
                      <a:pt x="37" y="42"/>
                      <a:pt x="37" y="42"/>
                      <a:pt x="37" y="42"/>
                    </a:cubicBezTo>
                    <a:cubicBezTo>
                      <a:pt x="35" y="43"/>
                      <a:pt x="29" y="44"/>
                      <a:pt x="26" y="44"/>
                    </a:cubicBezTo>
                    <a:cubicBezTo>
                      <a:pt x="24" y="44"/>
                      <a:pt x="22" y="45"/>
                      <a:pt x="22" y="47"/>
                    </a:cubicBezTo>
                    <a:cubicBezTo>
                      <a:pt x="22" y="47"/>
                      <a:pt x="22" y="48"/>
                      <a:pt x="22" y="48"/>
                    </a:cubicBezTo>
                    <a:cubicBezTo>
                      <a:pt x="24" y="49"/>
                      <a:pt x="28" y="49"/>
                      <a:pt x="32" y="49"/>
                    </a:cubicBezTo>
                    <a:cubicBezTo>
                      <a:pt x="34" y="49"/>
                      <a:pt x="37" y="48"/>
                      <a:pt x="38" y="49"/>
                    </a:cubicBezTo>
                    <a:cubicBezTo>
                      <a:pt x="39" y="49"/>
                      <a:pt x="39" y="50"/>
                      <a:pt x="39" y="50"/>
                    </a:cubicBezTo>
                    <a:cubicBezTo>
                      <a:pt x="39" y="51"/>
                      <a:pt x="39" y="51"/>
                      <a:pt x="38" y="51"/>
                    </a:cubicBezTo>
                    <a:cubicBezTo>
                      <a:pt x="38" y="51"/>
                      <a:pt x="35" y="53"/>
                      <a:pt x="35" y="53"/>
                    </a:cubicBezTo>
                    <a:cubicBezTo>
                      <a:pt x="34" y="53"/>
                      <a:pt x="32" y="53"/>
                      <a:pt x="31" y="53"/>
                    </a:cubicBezTo>
                    <a:cubicBezTo>
                      <a:pt x="29" y="54"/>
                      <a:pt x="27" y="54"/>
                      <a:pt x="27" y="55"/>
                    </a:cubicBezTo>
                    <a:cubicBezTo>
                      <a:pt x="27" y="57"/>
                      <a:pt x="28" y="57"/>
                      <a:pt x="29" y="57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5" y="56"/>
                      <a:pt x="36" y="56"/>
                      <a:pt x="37" y="56"/>
                    </a:cubicBezTo>
                    <a:cubicBezTo>
                      <a:pt x="37" y="56"/>
                      <a:pt x="38" y="56"/>
                      <a:pt x="38" y="57"/>
                    </a:cubicBezTo>
                    <a:cubicBezTo>
                      <a:pt x="38" y="57"/>
                      <a:pt x="38" y="57"/>
                      <a:pt x="37" y="58"/>
                    </a:cubicBezTo>
                    <a:cubicBezTo>
                      <a:pt x="36" y="59"/>
                      <a:pt x="33" y="59"/>
                      <a:pt x="31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6" y="58"/>
                      <a:pt x="24" y="58"/>
                      <a:pt x="23" y="58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62"/>
                      <a:pt x="25" y="62"/>
                      <a:pt x="26" y="62"/>
                    </a:cubicBezTo>
                    <a:cubicBezTo>
                      <a:pt x="28" y="62"/>
                      <a:pt x="31" y="63"/>
                      <a:pt x="32" y="64"/>
                    </a:cubicBezTo>
                    <a:cubicBezTo>
                      <a:pt x="32" y="64"/>
                      <a:pt x="32" y="64"/>
                      <a:pt x="32" y="6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5" name="Freeform 1308">
                <a:extLst>
                  <a:ext uri="{FF2B5EF4-FFF2-40B4-BE49-F238E27FC236}">
                    <a16:creationId xmlns:a16="http://schemas.microsoft.com/office/drawing/2014/main" id="{B0275E9F-4580-3B8B-A7BF-E46D7308F1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8" y="3258"/>
                <a:ext cx="122" cy="180"/>
              </a:xfrm>
              <a:custGeom>
                <a:avLst/>
                <a:gdLst>
                  <a:gd name="T0" fmla="*/ 8 w 77"/>
                  <a:gd name="T1" fmla="*/ 212 h 114"/>
                  <a:gd name="T2" fmla="*/ 171 w 77"/>
                  <a:gd name="T3" fmla="*/ 5 h 114"/>
                  <a:gd name="T4" fmla="*/ 299 w 77"/>
                  <a:gd name="T5" fmla="*/ 237 h 114"/>
                  <a:gd name="T6" fmla="*/ 136 w 77"/>
                  <a:gd name="T7" fmla="*/ 444 h 114"/>
                  <a:gd name="T8" fmla="*/ 8 w 77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114">
                    <a:moveTo>
                      <a:pt x="2" y="54"/>
                    </a:moveTo>
                    <a:cubicBezTo>
                      <a:pt x="4" y="23"/>
                      <a:pt x="23" y="0"/>
                      <a:pt x="43" y="1"/>
                    </a:cubicBezTo>
                    <a:cubicBezTo>
                      <a:pt x="63" y="3"/>
                      <a:pt x="77" y="29"/>
                      <a:pt x="75" y="60"/>
                    </a:cubicBezTo>
                    <a:cubicBezTo>
                      <a:pt x="73" y="90"/>
                      <a:pt x="54" y="114"/>
                      <a:pt x="34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6" name="Freeform 1309">
                <a:extLst>
                  <a:ext uri="{FF2B5EF4-FFF2-40B4-BE49-F238E27FC236}">
                    <a16:creationId xmlns:a16="http://schemas.microsoft.com/office/drawing/2014/main" id="{B439F41C-EA7A-9D77-90C9-140FF7E63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9" y="3234"/>
                <a:ext cx="124" cy="180"/>
              </a:xfrm>
              <a:custGeom>
                <a:avLst/>
                <a:gdLst>
                  <a:gd name="T0" fmla="*/ 8 w 78"/>
                  <a:gd name="T1" fmla="*/ 212 h 114"/>
                  <a:gd name="T2" fmla="*/ 172 w 78"/>
                  <a:gd name="T3" fmla="*/ 5 h 114"/>
                  <a:gd name="T4" fmla="*/ 300 w 78"/>
                  <a:gd name="T5" fmla="*/ 237 h 114"/>
                  <a:gd name="T6" fmla="*/ 141 w 78"/>
                  <a:gd name="T7" fmla="*/ 444 h 114"/>
                  <a:gd name="T8" fmla="*/ 8 w 78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4">
                    <a:moveTo>
                      <a:pt x="2" y="54"/>
                    </a:moveTo>
                    <a:cubicBezTo>
                      <a:pt x="5" y="23"/>
                      <a:pt x="23" y="0"/>
                      <a:pt x="43" y="1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0"/>
                      <a:pt x="55" y="114"/>
                      <a:pt x="35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8EA5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7" name="Freeform 1310">
                <a:extLst>
                  <a:ext uri="{FF2B5EF4-FFF2-40B4-BE49-F238E27FC236}">
                    <a16:creationId xmlns:a16="http://schemas.microsoft.com/office/drawing/2014/main" id="{9FC3C80D-C021-A93C-2007-0E40DD35B0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9" y="3244"/>
                <a:ext cx="124" cy="181"/>
              </a:xfrm>
              <a:custGeom>
                <a:avLst/>
                <a:gdLst>
                  <a:gd name="T0" fmla="*/ 8 w 78"/>
                  <a:gd name="T1" fmla="*/ 216 h 115"/>
                  <a:gd name="T2" fmla="*/ 172 w 78"/>
                  <a:gd name="T3" fmla="*/ 8 h 115"/>
                  <a:gd name="T4" fmla="*/ 300 w 78"/>
                  <a:gd name="T5" fmla="*/ 233 h 115"/>
                  <a:gd name="T6" fmla="*/ 141 w 78"/>
                  <a:gd name="T7" fmla="*/ 441 h 115"/>
                  <a:gd name="T8" fmla="*/ 8 w 78"/>
                  <a:gd name="T9" fmla="*/ 216 h 11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5">
                    <a:moveTo>
                      <a:pt x="2" y="55"/>
                    </a:moveTo>
                    <a:cubicBezTo>
                      <a:pt x="5" y="24"/>
                      <a:pt x="23" y="0"/>
                      <a:pt x="43" y="2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1"/>
                      <a:pt x="55" y="115"/>
                      <a:pt x="35" y="113"/>
                    </a:cubicBezTo>
                    <a:cubicBezTo>
                      <a:pt x="14" y="112"/>
                      <a:pt x="0" y="85"/>
                      <a:pt x="2" y="55"/>
                    </a:cubicBezTo>
                    <a:close/>
                  </a:path>
                </a:pathLst>
              </a:custGeom>
              <a:solidFill>
                <a:srgbClr val="E29C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8" name="Freeform 1311">
                <a:extLst>
                  <a:ext uri="{FF2B5EF4-FFF2-40B4-BE49-F238E27FC236}">
                    <a16:creationId xmlns:a16="http://schemas.microsoft.com/office/drawing/2014/main" id="{BA0C58D6-0237-EB38-3C35-F4F8576EC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8" y="3286"/>
                <a:ext cx="90" cy="125"/>
              </a:xfrm>
              <a:custGeom>
                <a:avLst/>
                <a:gdLst>
                  <a:gd name="T0" fmla="*/ 0 w 57"/>
                  <a:gd name="T1" fmla="*/ 177 h 79"/>
                  <a:gd name="T2" fmla="*/ 0 w 57"/>
                  <a:gd name="T3" fmla="*/ 218 h 79"/>
                  <a:gd name="T4" fmla="*/ 95 w 57"/>
                  <a:gd name="T5" fmla="*/ 309 h 79"/>
                  <a:gd name="T6" fmla="*/ 224 w 57"/>
                  <a:gd name="T7" fmla="*/ 134 h 79"/>
                  <a:gd name="T8" fmla="*/ 224 w 57"/>
                  <a:gd name="T9" fmla="*/ 95 h 79"/>
                  <a:gd name="T10" fmla="*/ 134 w 57"/>
                  <a:gd name="T11" fmla="*/ 8 h 79"/>
                  <a:gd name="T12" fmla="*/ 0 w 57"/>
                  <a:gd name="T13" fmla="*/ 177 h 7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7" h="79">
                    <a:moveTo>
                      <a:pt x="0" y="45"/>
                    </a:moveTo>
                    <a:cubicBezTo>
                      <a:pt x="0" y="49"/>
                      <a:pt x="0" y="52"/>
                      <a:pt x="0" y="55"/>
                    </a:cubicBezTo>
                    <a:cubicBezTo>
                      <a:pt x="5" y="68"/>
                      <a:pt x="13" y="77"/>
                      <a:pt x="24" y="78"/>
                    </a:cubicBezTo>
                    <a:cubicBezTo>
                      <a:pt x="40" y="79"/>
                      <a:pt x="55" y="60"/>
                      <a:pt x="57" y="34"/>
                    </a:cubicBezTo>
                    <a:cubicBezTo>
                      <a:pt x="57" y="31"/>
                      <a:pt x="57" y="28"/>
                      <a:pt x="57" y="24"/>
                    </a:cubicBezTo>
                    <a:cubicBezTo>
                      <a:pt x="53" y="11"/>
                      <a:pt x="44" y="2"/>
                      <a:pt x="34" y="2"/>
                    </a:cubicBezTo>
                    <a:cubicBezTo>
                      <a:pt x="17" y="0"/>
                      <a:pt x="2" y="20"/>
                      <a:pt x="0" y="45"/>
                    </a:cubicBezTo>
                    <a:close/>
                  </a:path>
                </a:pathLst>
              </a:custGeom>
              <a:solidFill>
                <a:srgbClr val="D56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9" name="Freeform 1312">
                <a:extLst>
                  <a:ext uri="{FF2B5EF4-FFF2-40B4-BE49-F238E27FC236}">
                    <a16:creationId xmlns:a16="http://schemas.microsoft.com/office/drawing/2014/main" id="{C934B8D8-20DC-2024-1F7A-DA5D34F87B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4" y="3291"/>
                <a:ext cx="26" cy="27"/>
              </a:xfrm>
              <a:custGeom>
                <a:avLst/>
                <a:gdLst>
                  <a:gd name="T0" fmla="*/ 5 w 16"/>
                  <a:gd name="T1" fmla="*/ 33 h 17"/>
                  <a:gd name="T2" fmla="*/ 39 w 16"/>
                  <a:gd name="T3" fmla="*/ 0 h 17"/>
                  <a:gd name="T4" fmla="*/ 68 w 16"/>
                  <a:gd name="T5" fmla="*/ 35 h 17"/>
                  <a:gd name="T6" fmla="*/ 29 w 16"/>
                  <a:gd name="T7" fmla="*/ 68 h 17"/>
                  <a:gd name="T8" fmla="*/ 5 w 16"/>
                  <a:gd name="T9" fmla="*/ 33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" y="8"/>
                    </a:moveTo>
                    <a:cubicBezTo>
                      <a:pt x="1" y="3"/>
                      <a:pt x="5" y="0"/>
                      <a:pt x="9" y="0"/>
                    </a:cubicBezTo>
                    <a:cubicBezTo>
                      <a:pt x="13" y="0"/>
                      <a:pt x="16" y="4"/>
                      <a:pt x="16" y="9"/>
                    </a:cubicBezTo>
                    <a:cubicBezTo>
                      <a:pt x="15" y="13"/>
                      <a:pt x="11" y="17"/>
                      <a:pt x="7" y="17"/>
                    </a:cubicBezTo>
                    <a:cubicBezTo>
                      <a:pt x="3" y="16"/>
                      <a:pt x="0" y="12"/>
                      <a:pt x="1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0" name="Freeform 1313">
                <a:extLst>
                  <a:ext uri="{FF2B5EF4-FFF2-40B4-BE49-F238E27FC236}">
                    <a16:creationId xmlns:a16="http://schemas.microsoft.com/office/drawing/2014/main" id="{DBD9C1E9-37CF-B8AF-FBC2-76AD9938D4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" y="3283"/>
                <a:ext cx="17" cy="18"/>
              </a:xfrm>
              <a:custGeom>
                <a:avLst/>
                <a:gdLst>
                  <a:gd name="T0" fmla="*/ 0 w 11"/>
                  <a:gd name="T1" fmla="*/ 26 h 11"/>
                  <a:gd name="T2" fmla="*/ 22 w 11"/>
                  <a:gd name="T3" fmla="*/ 5 h 11"/>
                  <a:gd name="T4" fmla="*/ 40 w 11"/>
                  <a:gd name="T5" fmla="*/ 26 h 11"/>
                  <a:gd name="T6" fmla="*/ 19 w 11"/>
                  <a:gd name="T7" fmla="*/ 47 h 11"/>
                  <a:gd name="T8" fmla="*/ 0 w 11"/>
                  <a:gd name="T9" fmla="*/ 26 h 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0" y="6"/>
                    </a:moveTo>
                    <a:cubicBezTo>
                      <a:pt x="1" y="3"/>
                      <a:pt x="3" y="0"/>
                      <a:pt x="6" y="1"/>
                    </a:cubicBezTo>
                    <a:cubicBezTo>
                      <a:pt x="9" y="1"/>
                      <a:pt x="11" y="3"/>
                      <a:pt x="11" y="6"/>
                    </a:cubicBezTo>
                    <a:cubicBezTo>
                      <a:pt x="11" y="9"/>
                      <a:pt x="8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1" name="Freeform 1314">
                <a:extLst>
                  <a:ext uri="{FF2B5EF4-FFF2-40B4-BE49-F238E27FC236}">
                    <a16:creationId xmlns:a16="http://schemas.microsoft.com/office/drawing/2014/main" id="{C7016F7F-9DD3-F7E6-011A-CE0DDD417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9" y="3348"/>
                <a:ext cx="68" cy="74"/>
              </a:xfrm>
              <a:custGeom>
                <a:avLst/>
                <a:gdLst>
                  <a:gd name="T0" fmla="*/ 171 w 43"/>
                  <a:gd name="T1" fmla="*/ 0 h 47"/>
                  <a:gd name="T2" fmla="*/ 0 w 43"/>
                  <a:gd name="T3" fmla="*/ 134 h 47"/>
                  <a:gd name="T4" fmla="*/ 171 w 43"/>
                  <a:gd name="T5" fmla="*/ 0 h 4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" h="47">
                    <a:moveTo>
                      <a:pt x="43" y="0"/>
                    </a:moveTo>
                    <a:cubicBezTo>
                      <a:pt x="34" y="42"/>
                      <a:pt x="13" y="47"/>
                      <a:pt x="0" y="34"/>
                    </a:cubicBezTo>
                    <a:cubicBezTo>
                      <a:pt x="10" y="33"/>
                      <a:pt x="30" y="29"/>
                      <a:pt x="43" y="0"/>
                    </a:cubicBezTo>
                    <a:close/>
                  </a:path>
                </a:pathLst>
              </a:custGeom>
              <a:solidFill>
                <a:srgbClr val="C626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2" name="Freeform 1315">
                <a:extLst>
                  <a:ext uri="{FF2B5EF4-FFF2-40B4-BE49-F238E27FC236}">
                    <a16:creationId xmlns:a16="http://schemas.microsoft.com/office/drawing/2014/main" id="{ABB40726-B470-4D23-FC2F-FE0A83E957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4" y="3338"/>
                <a:ext cx="40" cy="89"/>
              </a:xfrm>
              <a:custGeom>
                <a:avLst/>
                <a:gdLst>
                  <a:gd name="T0" fmla="*/ 86 w 25"/>
                  <a:gd name="T1" fmla="*/ 0 h 56"/>
                  <a:gd name="T2" fmla="*/ 0 w 25"/>
                  <a:gd name="T3" fmla="*/ 224 h 56"/>
                  <a:gd name="T4" fmla="*/ 86 w 25"/>
                  <a:gd name="T5" fmla="*/ 0 h 5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56">
                    <a:moveTo>
                      <a:pt x="21" y="0"/>
                    </a:moveTo>
                    <a:cubicBezTo>
                      <a:pt x="22" y="11"/>
                      <a:pt x="25" y="42"/>
                      <a:pt x="0" y="56"/>
                    </a:cubicBezTo>
                    <a:cubicBezTo>
                      <a:pt x="9" y="47"/>
                      <a:pt x="20" y="35"/>
                      <a:pt x="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3" name="Freeform 1316">
                <a:extLst>
                  <a:ext uri="{FF2B5EF4-FFF2-40B4-BE49-F238E27FC236}">
                    <a16:creationId xmlns:a16="http://schemas.microsoft.com/office/drawing/2014/main" id="{AC8B4BCC-216B-1304-D56E-F859D44C97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0" y="3413"/>
                <a:ext cx="152" cy="131"/>
              </a:xfrm>
              <a:custGeom>
                <a:avLst/>
                <a:gdLst>
                  <a:gd name="T0" fmla="*/ 0 w 96"/>
                  <a:gd name="T1" fmla="*/ 306 h 83"/>
                  <a:gd name="T2" fmla="*/ 280 w 96"/>
                  <a:gd name="T3" fmla="*/ 279 h 83"/>
                  <a:gd name="T4" fmla="*/ 366 w 96"/>
                  <a:gd name="T5" fmla="*/ 0 h 83"/>
                  <a:gd name="T6" fmla="*/ 301 w 96"/>
                  <a:gd name="T7" fmla="*/ 185 h 83"/>
                  <a:gd name="T8" fmla="*/ 111 w 96"/>
                  <a:gd name="T9" fmla="*/ 275 h 8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6" h="83">
                    <a:moveTo>
                      <a:pt x="0" y="78"/>
                    </a:moveTo>
                    <a:cubicBezTo>
                      <a:pt x="21" y="83"/>
                      <a:pt x="52" y="81"/>
                      <a:pt x="71" y="71"/>
                    </a:cubicBezTo>
                    <a:cubicBezTo>
                      <a:pt x="96" y="59"/>
                      <a:pt x="89" y="23"/>
                      <a:pt x="92" y="0"/>
                    </a:cubicBezTo>
                    <a:cubicBezTo>
                      <a:pt x="89" y="16"/>
                      <a:pt x="86" y="34"/>
                      <a:pt x="76" y="47"/>
                    </a:cubicBezTo>
                    <a:cubicBezTo>
                      <a:pt x="63" y="65"/>
                      <a:pt x="44" y="59"/>
                      <a:pt x="28" y="7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4" name="Oval 1317">
                <a:extLst>
                  <a:ext uri="{FF2B5EF4-FFF2-40B4-BE49-F238E27FC236}">
                    <a16:creationId xmlns:a16="http://schemas.microsoft.com/office/drawing/2014/main" id="{03CCCB15-4E82-E594-119D-6EAC365133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1" y="3253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5" name="Oval 1318">
                <a:extLst>
                  <a:ext uri="{FF2B5EF4-FFF2-40B4-BE49-F238E27FC236}">
                    <a16:creationId xmlns:a16="http://schemas.microsoft.com/office/drawing/2014/main" id="{1307C916-4776-E537-EBE7-92A456341F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8" y="325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6" name="Oval 1319">
                <a:extLst>
                  <a:ext uri="{FF2B5EF4-FFF2-40B4-BE49-F238E27FC236}">
                    <a16:creationId xmlns:a16="http://schemas.microsoft.com/office/drawing/2014/main" id="{24CD3B5C-EB76-A1CA-944B-15FEF344AB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3" y="3103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7" name="Oval 1320">
                <a:extLst>
                  <a:ext uri="{FF2B5EF4-FFF2-40B4-BE49-F238E27FC236}">
                    <a16:creationId xmlns:a16="http://schemas.microsoft.com/office/drawing/2014/main" id="{622C9757-0830-94B1-E670-9FCF9DAE5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9" y="310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8" name="Oval 1321">
                <a:extLst>
                  <a:ext uri="{FF2B5EF4-FFF2-40B4-BE49-F238E27FC236}">
                    <a16:creationId xmlns:a16="http://schemas.microsoft.com/office/drawing/2014/main" id="{C08AB561-A731-73E9-835F-52064BA174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4" y="2882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09" name="Oval 1322">
                <a:extLst>
                  <a:ext uri="{FF2B5EF4-FFF2-40B4-BE49-F238E27FC236}">
                    <a16:creationId xmlns:a16="http://schemas.microsoft.com/office/drawing/2014/main" id="{165EA516-24EC-CF22-B3CC-D43F0DF4AE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0" y="288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0" name="Oval 1323">
                <a:extLst>
                  <a:ext uri="{FF2B5EF4-FFF2-40B4-BE49-F238E27FC236}">
                    <a16:creationId xmlns:a16="http://schemas.microsoft.com/office/drawing/2014/main" id="{1E53F9F0-7C7E-E09A-25B6-C0403D193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3" y="2921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1" name="Oval 1324">
                <a:extLst>
                  <a:ext uri="{FF2B5EF4-FFF2-40B4-BE49-F238E27FC236}">
                    <a16:creationId xmlns:a16="http://schemas.microsoft.com/office/drawing/2014/main" id="{FBE840FD-6081-7916-1ED7-0F6E0D9355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9" y="292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2" name="Oval 1325">
                <a:extLst>
                  <a:ext uri="{FF2B5EF4-FFF2-40B4-BE49-F238E27FC236}">
                    <a16:creationId xmlns:a16="http://schemas.microsoft.com/office/drawing/2014/main" id="{D55A213C-4838-51C4-BA95-53E205D44B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9" y="2959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3" name="Oval 1326">
                <a:extLst>
                  <a:ext uri="{FF2B5EF4-FFF2-40B4-BE49-F238E27FC236}">
                    <a16:creationId xmlns:a16="http://schemas.microsoft.com/office/drawing/2014/main" id="{04ABD94F-3DCF-628D-BB49-C4AEED66E5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5" y="296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4" name="Oval 1327">
                <a:extLst>
                  <a:ext uri="{FF2B5EF4-FFF2-40B4-BE49-F238E27FC236}">
                    <a16:creationId xmlns:a16="http://schemas.microsoft.com/office/drawing/2014/main" id="{19802AF9-0733-8FC8-9FF1-37B6F84D4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1" y="2953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5" name="Oval 1328">
                <a:extLst>
                  <a:ext uri="{FF2B5EF4-FFF2-40B4-BE49-F238E27FC236}">
                    <a16:creationId xmlns:a16="http://schemas.microsoft.com/office/drawing/2014/main" id="{5BDA290A-37B0-88E0-5A3E-C21068E201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8" y="295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6" name="Oval 1329">
                <a:extLst>
                  <a:ext uri="{FF2B5EF4-FFF2-40B4-BE49-F238E27FC236}">
                    <a16:creationId xmlns:a16="http://schemas.microsoft.com/office/drawing/2014/main" id="{89D2F388-DA7A-08E3-CCE7-86996BDDE3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7" y="3034"/>
                <a:ext cx="25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7" name="Oval 1330">
                <a:extLst>
                  <a:ext uri="{FF2B5EF4-FFF2-40B4-BE49-F238E27FC236}">
                    <a16:creationId xmlns:a16="http://schemas.microsoft.com/office/drawing/2014/main" id="{99309227-211A-E995-5AA9-92F851B8AA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3" y="304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8" name="Oval 1331">
                <a:extLst>
                  <a:ext uri="{FF2B5EF4-FFF2-40B4-BE49-F238E27FC236}">
                    <a16:creationId xmlns:a16="http://schemas.microsoft.com/office/drawing/2014/main" id="{90079DBA-2810-7381-3158-B5AFCE54DF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3" y="3008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9" name="Oval 1332">
                <a:extLst>
                  <a:ext uri="{FF2B5EF4-FFF2-40B4-BE49-F238E27FC236}">
                    <a16:creationId xmlns:a16="http://schemas.microsoft.com/office/drawing/2014/main" id="{1D83F6A4-B52D-DFD9-6AE5-7470ADFBF9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0" y="3016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0" name="Oval 1333">
                <a:extLst>
                  <a:ext uri="{FF2B5EF4-FFF2-40B4-BE49-F238E27FC236}">
                    <a16:creationId xmlns:a16="http://schemas.microsoft.com/office/drawing/2014/main" id="{BA139D7E-D300-04F4-5C50-33122A08D9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4" y="2964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1" name="Oval 1334">
                <a:extLst>
                  <a:ext uri="{FF2B5EF4-FFF2-40B4-BE49-F238E27FC236}">
                    <a16:creationId xmlns:a16="http://schemas.microsoft.com/office/drawing/2014/main" id="{761AF84F-04F6-D508-168E-98A73D0038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0" y="297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2" name="Oval 1335">
                <a:extLst>
                  <a:ext uri="{FF2B5EF4-FFF2-40B4-BE49-F238E27FC236}">
                    <a16:creationId xmlns:a16="http://schemas.microsoft.com/office/drawing/2014/main" id="{5665F499-E277-E04B-2321-6FCD3CCDC5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0" y="3026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3" name="Oval 1336">
                <a:extLst>
                  <a:ext uri="{FF2B5EF4-FFF2-40B4-BE49-F238E27FC236}">
                    <a16:creationId xmlns:a16="http://schemas.microsoft.com/office/drawing/2014/main" id="{E0D7544D-1593-22A6-63DA-632B247A7A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6" y="303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4" name="Oval 1337">
                <a:extLst>
                  <a:ext uri="{FF2B5EF4-FFF2-40B4-BE49-F238E27FC236}">
                    <a16:creationId xmlns:a16="http://schemas.microsoft.com/office/drawing/2014/main" id="{BE35B034-ECDD-E2C6-2E67-B2F0816EE9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9" y="306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5" name="Oval 1338">
                <a:extLst>
                  <a:ext uri="{FF2B5EF4-FFF2-40B4-BE49-F238E27FC236}">
                    <a16:creationId xmlns:a16="http://schemas.microsoft.com/office/drawing/2014/main" id="{12E3510D-7815-EEEB-14CA-49166EECD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5" y="307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6" name="Oval 1339">
                <a:extLst>
                  <a:ext uri="{FF2B5EF4-FFF2-40B4-BE49-F238E27FC236}">
                    <a16:creationId xmlns:a16="http://schemas.microsoft.com/office/drawing/2014/main" id="{203473A1-4F53-7474-4155-93009C037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7" y="287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7" name="Oval 1340">
                <a:extLst>
                  <a:ext uri="{FF2B5EF4-FFF2-40B4-BE49-F238E27FC236}">
                    <a16:creationId xmlns:a16="http://schemas.microsoft.com/office/drawing/2014/main" id="{AA8F3FB1-49C1-C0D1-0114-98B03219F9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288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8" name="Oval 1341">
                <a:extLst>
                  <a:ext uri="{FF2B5EF4-FFF2-40B4-BE49-F238E27FC236}">
                    <a16:creationId xmlns:a16="http://schemas.microsoft.com/office/drawing/2014/main" id="{1F0B3879-D379-2A31-A014-0BEF4BB1D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8" y="2784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29" name="Oval 1342">
                <a:extLst>
                  <a:ext uri="{FF2B5EF4-FFF2-40B4-BE49-F238E27FC236}">
                    <a16:creationId xmlns:a16="http://schemas.microsoft.com/office/drawing/2014/main" id="{20362298-FEEA-B44B-79BE-49344AE6C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4" y="279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0" name="Oval 1343">
                <a:extLst>
                  <a:ext uri="{FF2B5EF4-FFF2-40B4-BE49-F238E27FC236}">
                    <a16:creationId xmlns:a16="http://schemas.microsoft.com/office/drawing/2014/main" id="{8FA47003-3090-ECF9-935E-4EDA805673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1" y="3026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1" name="Oval 1344">
                <a:extLst>
                  <a:ext uri="{FF2B5EF4-FFF2-40B4-BE49-F238E27FC236}">
                    <a16:creationId xmlns:a16="http://schemas.microsoft.com/office/drawing/2014/main" id="{9C84C4B6-BD82-FC96-88F4-AD99E045A8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8" y="303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2" name="Oval 1345">
                <a:extLst>
                  <a:ext uri="{FF2B5EF4-FFF2-40B4-BE49-F238E27FC236}">
                    <a16:creationId xmlns:a16="http://schemas.microsoft.com/office/drawing/2014/main" id="{10E6BF02-AB2B-AAF4-06ED-BE098384B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17" y="3101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3" name="Oval 1346">
                <a:extLst>
                  <a:ext uri="{FF2B5EF4-FFF2-40B4-BE49-F238E27FC236}">
                    <a16:creationId xmlns:a16="http://schemas.microsoft.com/office/drawing/2014/main" id="{ECB11A8D-F172-7CE9-8057-8E4CF7AB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4" y="3108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4" name="Oval 1347">
                <a:extLst>
                  <a:ext uri="{FF2B5EF4-FFF2-40B4-BE49-F238E27FC236}">
                    <a16:creationId xmlns:a16="http://schemas.microsoft.com/office/drawing/2014/main" id="{9340E541-828B-2D7B-79DA-0CA0459FD4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2" y="3405"/>
                <a:ext cx="23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5" name="Oval 1348">
                <a:extLst>
                  <a:ext uri="{FF2B5EF4-FFF2-40B4-BE49-F238E27FC236}">
                    <a16:creationId xmlns:a16="http://schemas.microsoft.com/office/drawing/2014/main" id="{9DE5B907-8DF6-FE40-8302-FF5E1370C1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6" y="341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6" name="Oval 1349">
                <a:extLst>
                  <a:ext uri="{FF2B5EF4-FFF2-40B4-BE49-F238E27FC236}">
                    <a16:creationId xmlns:a16="http://schemas.microsoft.com/office/drawing/2014/main" id="{C0B08F68-7227-261E-BEF2-47C644012C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7" y="3500"/>
                <a:ext cx="25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7" name="Oval 1350">
                <a:extLst>
                  <a:ext uri="{FF2B5EF4-FFF2-40B4-BE49-F238E27FC236}">
                    <a16:creationId xmlns:a16="http://schemas.microsoft.com/office/drawing/2014/main" id="{E962DE2E-871F-06D1-1ED1-C00CC08EA2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3" y="350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8" name="Oval 1351">
                <a:extLst>
                  <a:ext uri="{FF2B5EF4-FFF2-40B4-BE49-F238E27FC236}">
                    <a16:creationId xmlns:a16="http://schemas.microsoft.com/office/drawing/2014/main" id="{20F4C606-9396-5230-66D8-D5ACCF4B90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3269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9" name="Oval 1352">
                <a:extLst>
                  <a:ext uri="{FF2B5EF4-FFF2-40B4-BE49-F238E27FC236}">
                    <a16:creationId xmlns:a16="http://schemas.microsoft.com/office/drawing/2014/main" id="{90609556-28EB-9497-472D-E152D63F4F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4" y="327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0" name="Oval 1353">
                <a:extLst>
                  <a:ext uri="{FF2B5EF4-FFF2-40B4-BE49-F238E27FC236}">
                    <a16:creationId xmlns:a16="http://schemas.microsoft.com/office/drawing/2014/main" id="{7417DE67-B475-09C5-5959-A136D751E8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7" y="3490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1" name="Oval 1354">
                <a:extLst>
                  <a:ext uri="{FF2B5EF4-FFF2-40B4-BE49-F238E27FC236}">
                    <a16:creationId xmlns:a16="http://schemas.microsoft.com/office/drawing/2014/main" id="{87812BB0-B5D8-62CB-2094-9D9EA1BDF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4" y="349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2" name="Oval 1355">
                <a:extLst>
                  <a:ext uri="{FF2B5EF4-FFF2-40B4-BE49-F238E27FC236}">
                    <a16:creationId xmlns:a16="http://schemas.microsoft.com/office/drawing/2014/main" id="{8095C782-E5A3-4B50-1003-2F3BB4D59D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9" y="3119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3" name="Oval 1356">
                <a:extLst>
                  <a:ext uri="{FF2B5EF4-FFF2-40B4-BE49-F238E27FC236}">
                    <a16:creationId xmlns:a16="http://schemas.microsoft.com/office/drawing/2014/main" id="{41C7AFDB-352A-C4A6-6617-5F1B691D03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6" y="312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4" name="Oval 1357">
                <a:extLst>
                  <a:ext uri="{FF2B5EF4-FFF2-40B4-BE49-F238E27FC236}">
                    <a16:creationId xmlns:a16="http://schemas.microsoft.com/office/drawing/2014/main" id="{5BB30C79-D8DB-8D73-AA19-CAF507D8DB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8" y="3070"/>
                <a:ext cx="24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5" name="Oval 1358">
                <a:extLst>
                  <a:ext uri="{FF2B5EF4-FFF2-40B4-BE49-F238E27FC236}">
                    <a16:creationId xmlns:a16="http://schemas.microsoft.com/office/drawing/2014/main" id="{AC040185-F721-8B4A-125A-C87D97786B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307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6" name="Oval 1359">
                <a:extLst>
                  <a:ext uri="{FF2B5EF4-FFF2-40B4-BE49-F238E27FC236}">
                    <a16:creationId xmlns:a16="http://schemas.microsoft.com/office/drawing/2014/main" id="{DD00F1C7-930E-724C-21F6-116A7B82FC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1" y="3026"/>
                <a:ext cx="24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7" name="Oval 1360">
                <a:extLst>
                  <a:ext uri="{FF2B5EF4-FFF2-40B4-BE49-F238E27FC236}">
                    <a16:creationId xmlns:a16="http://schemas.microsoft.com/office/drawing/2014/main" id="{C2C8D3BC-506E-BB0D-E1F3-5C3A06D398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6" y="3034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8" name="Oval 1361">
                <a:extLst>
                  <a:ext uri="{FF2B5EF4-FFF2-40B4-BE49-F238E27FC236}">
                    <a16:creationId xmlns:a16="http://schemas.microsoft.com/office/drawing/2014/main" id="{C8903DC2-263F-E94B-CC70-492929E39B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2" y="3384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49" name="Oval 1362">
                <a:extLst>
                  <a:ext uri="{FF2B5EF4-FFF2-40B4-BE49-F238E27FC236}">
                    <a16:creationId xmlns:a16="http://schemas.microsoft.com/office/drawing/2014/main" id="{1996E8EC-7538-63DD-9E12-7812033AC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8" y="3391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0" name="Oval 1363">
                <a:extLst>
                  <a:ext uri="{FF2B5EF4-FFF2-40B4-BE49-F238E27FC236}">
                    <a16:creationId xmlns:a16="http://schemas.microsoft.com/office/drawing/2014/main" id="{C088EE03-3752-745D-C08B-219D424B4D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6" y="3278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1" name="Oval 1364">
                <a:extLst>
                  <a:ext uri="{FF2B5EF4-FFF2-40B4-BE49-F238E27FC236}">
                    <a16:creationId xmlns:a16="http://schemas.microsoft.com/office/drawing/2014/main" id="{111D9613-7C82-E4E5-79B8-56D588BD7D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2" y="328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2" name="Oval 1365">
                <a:extLst>
                  <a:ext uri="{FF2B5EF4-FFF2-40B4-BE49-F238E27FC236}">
                    <a16:creationId xmlns:a16="http://schemas.microsoft.com/office/drawing/2014/main" id="{473578F5-5B9F-E860-7CF4-0A081A8235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3438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3" name="Oval 1366">
                <a:extLst>
                  <a:ext uri="{FF2B5EF4-FFF2-40B4-BE49-F238E27FC236}">
                    <a16:creationId xmlns:a16="http://schemas.microsoft.com/office/drawing/2014/main" id="{BD0D8BE8-9720-3B09-3D7E-6D2BECDC65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7" y="3444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4" name="Oval 1367">
                <a:extLst>
                  <a:ext uri="{FF2B5EF4-FFF2-40B4-BE49-F238E27FC236}">
                    <a16:creationId xmlns:a16="http://schemas.microsoft.com/office/drawing/2014/main" id="{C588E022-8275-E955-4393-AFD153F1B8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" y="3242"/>
                <a:ext cx="25" cy="2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5" name="Oval 1368">
                <a:extLst>
                  <a:ext uri="{FF2B5EF4-FFF2-40B4-BE49-F238E27FC236}">
                    <a16:creationId xmlns:a16="http://schemas.microsoft.com/office/drawing/2014/main" id="{09FDF56A-097C-A7E6-91F2-2DBBD0FA1C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324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6" name="Oval 1369">
                <a:extLst>
                  <a:ext uri="{FF2B5EF4-FFF2-40B4-BE49-F238E27FC236}">
                    <a16:creationId xmlns:a16="http://schemas.microsoft.com/office/drawing/2014/main" id="{F7FF899C-9803-E403-C624-2FF0AAFB3F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" y="3225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7" name="Oval 1370">
                <a:extLst>
                  <a:ext uri="{FF2B5EF4-FFF2-40B4-BE49-F238E27FC236}">
                    <a16:creationId xmlns:a16="http://schemas.microsoft.com/office/drawing/2014/main" id="{A63E0309-C8EF-AF0B-9D8A-7A99BB347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0" y="3231"/>
                <a:ext cx="6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8" name="Oval 1371">
                <a:extLst>
                  <a:ext uri="{FF2B5EF4-FFF2-40B4-BE49-F238E27FC236}">
                    <a16:creationId xmlns:a16="http://schemas.microsoft.com/office/drawing/2014/main" id="{4C80C21C-D3E7-4EC0-FE6E-D53812242F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3146"/>
                <a:ext cx="24" cy="2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9" name="Oval 1372">
                <a:extLst>
                  <a:ext uri="{FF2B5EF4-FFF2-40B4-BE49-F238E27FC236}">
                    <a16:creationId xmlns:a16="http://schemas.microsoft.com/office/drawing/2014/main" id="{9B23DD8E-65CA-F561-4D94-12F89EAA14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315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0" name="Oval 1373">
                <a:extLst>
                  <a:ext uri="{FF2B5EF4-FFF2-40B4-BE49-F238E27FC236}">
                    <a16:creationId xmlns:a16="http://schemas.microsoft.com/office/drawing/2014/main" id="{F5B29B8A-399B-85F7-15DA-B523151CC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8" y="3182"/>
                <a:ext cx="23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1" name="Oval 1374">
                <a:extLst>
                  <a:ext uri="{FF2B5EF4-FFF2-40B4-BE49-F238E27FC236}">
                    <a16:creationId xmlns:a16="http://schemas.microsoft.com/office/drawing/2014/main" id="{A73800B0-2073-9253-D3FB-1F372BCAF0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2" y="319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2" name="Oval 1375">
                <a:extLst>
                  <a:ext uri="{FF2B5EF4-FFF2-40B4-BE49-F238E27FC236}">
                    <a16:creationId xmlns:a16="http://schemas.microsoft.com/office/drawing/2014/main" id="{B179567A-032B-A680-BB25-350952FDDC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8" y="3084"/>
                <a:ext cx="24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3" name="Oval 1376">
                <a:extLst>
                  <a:ext uri="{FF2B5EF4-FFF2-40B4-BE49-F238E27FC236}">
                    <a16:creationId xmlns:a16="http://schemas.microsoft.com/office/drawing/2014/main" id="{E6D08A23-1264-AA86-2E50-BECCDFB8BA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3" y="309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4" name="Oval 1377">
                <a:extLst>
                  <a:ext uri="{FF2B5EF4-FFF2-40B4-BE49-F238E27FC236}">
                    <a16:creationId xmlns:a16="http://schemas.microsoft.com/office/drawing/2014/main" id="{AC8BE79C-37D5-EA7E-EA7A-1CCD386081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2" y="3241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5" name="Oval 1378">
                <a:extLst>
                  <a:ext uri="{FF2B5EF4-FFF2-40B4-BE49-F238E27FC236}">
                    <a16:creationId xmlns:a16="http://schemas.microsoft.com/office/drawing/2014/main" id="{102BDD6B-ECF4-1BB1-7AD0-15BD682E30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324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6" name="Oval 1379">
                <a:extLst>
                  <a:ext uri="{FF2B5EF4-FFF2-40B4-BE49-F238E27FC236}">
                    <a16:creationId xmlns:a16="http://schemas.microsoft.com/office/drawing/2014/main" id="{36C73D67-F521-1026-67BD-D897968153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5" y="3154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7" name="Oval 1380">
                <a:extLst>
                  <a:ext uri="{FF2B5EF4-FFF2-40B4-BE49-F238E27FC236}">
                    <a16:creationId xmlns:a16="http://schemas.microsoft.com/office/drawing/2014/main" id="{0A8F2767-0A78-E65E-57FC-A43B2E9DC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8" y="315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8" name="Oval 1381">
                <a:extLst>
                  <a:ext uri="{FF2B5EF4-FFF2-40B4-BE49-F238E27FC236}">
                    <a16:creationId xmlns:a16="http://schemas.microsoft.com/office/drawing/2014/main" id="{67FD902C-3E4B-D0A6-D99F-FB89701E1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5" y="2857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69" name="Oval 1382">
                <a:extLst>
                  <a:ext uri="{FF2B5EF4-FFF2-40B4-BE49-F238E27FC236}">
                    <a16:creationId xmlns:a16="http://schemas.microsoft.com/office/drawing/2014/main" id="{EFA6F80D-F7BA-1B71-6FFE-DCEB65D97A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8" y="2861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0" name="Oval 1383">
                <a:extLst>
                  <a:ext uri="{FF2B5EF4-FFF2-40B4-BE49-F238E27FC236}">
                    <a16:creationId xmlns:a16="http://schemas.microsoft.com/office/drawing/2014/main" id="{524B87BE-A4EE-D2E8-6ED4-CBDDA55F16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3" y="2839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1" name="Oval 1384">
                <a:extLst>
                  <a:ext uri="{FF2B5EF4-FFF2-40B4-BE49-F238E27FC236}">
                    <a16:creationId xmlns:a16="http://schemas.microsoft.com/office/drawing/2014/main" id="{B4973C77-2260-22B9-042A-CB454605FF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6" y="284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2" name="Oval 1385">
                <a:extLst>
                  <a:ext uri="{FF2B5EF4-FFF2-40B4-BE49-F238E27FC236}">
                    <a16:creationId xmlns:a16="http://schemas.microsoft.com/office/drawing/2014/main" id="{82720D40-C9C2-863D-155C-64456DE0B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3" y="2823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3" name="Oval 1386">
                <a:extLst>
                  <a:ext uri="{FF2B5EF4-FFF2-40B4-BE49-F238E27FC236}">
                    <a16:creationId xmlns:a16="http://schemas.microsoft.com/office/drawing/2014/main" id="{A20C4FD8-983A-FF36-5EFF-1159979212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6" y="2827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4" name="Oval 1387">
                <a:extLst>
                  <a:ext uri="{FF2B5EF4-FFF2-40B4-BE49-F238E27FC236}">
                    <a16:creationId xmlns:a16="http://schemas.microsoft.com/office/drawing/2014/main" id="{BFE0DD7A-5E5E-4C1B-046F-4CD631CD1B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0" y="2861"/>
                <a:ext cx="21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5" name="Oval 1388">
                <a:extLst>
                  <a:ext uri="{FF2B5EF4-FFF2-40B4-BE49-F238E27FC236}">
                    <a16:creationId xmlns:a16="http://schemas.microsoft.com/office/drawing/2014/main" id="{299561C3-27B1-5C4A-7A14-97E9D20F61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5" y="2866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6" name="Oval 1389">
                <a:extLst>
                  <a:ext uri="{FF2B5EF4-FFF2-40B4-BE49-F238E27FC236}">
                    <a16:creationId xmlns:a16="http://schemas.microsoft.com/office/drawing/2014/main" id="{514BC550-6712-F331-3DE3-2DC720565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920"/>
                <a:ext cx="21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7" name="Oval 1390">
                <a:extLst>
                  <a:ext uri="{FF2B5EF4-FFF2-40B4-BE49-F238E27FC236}">
                    <a16:creationId xmlns:a16="http://schemas.microsoft.com/office/drawing/2014/main" id="{8C2425C6-20B8-83A4-6E29-950B1368FE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0" y="2925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8" name="Oval 1391">
                <a:extLst>
                  <a:ext uri="{FF2B5EF4-FFF2-40B4-BE49-F238E27FC236}">
                    <a16:creationId xmlns:a16="http://schemas.microsoft.com/office/drawing/2014/main" id="{CFD826C4-1183-27B8-3DAE-00CAE4F8AB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2904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9" name="Oval 1392">
                <a:extLst>
                  <a:ext uri="{FF2B5EF4-FFF2-40B4-BE49-F238E27FC236}">
                    <a16:creationId xmlns:a16="http://schemas.microsoft.com/office/drawing/2014/main" id="{54BD731E-42F9-10A5-6886-9944F448DF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9" y="2909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0" name="Oval 1393">
                <a:extLst>
                  <a:ext uri="{FF2B5EF4-FFF2-40B4-BE49-F238E27FC236}">
                    <a16:creationId xmlns:a16="http://schemas.microsoft.com/office/drawing/2014/main" id="{41CBDEC0-0FB1-A8CF-F3AC-5554FE613D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4" y="2846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1" name="Oval 1394">
                <a:extLst>
                  <a:ext uri="{FF2B5EF4-FFF2-40B4-BE49-F238E27FC236}">
                    <a16:creationId xmlns:a16="http://schemas.microsoft.com/office/drawing/2014/main" id="{CE11A771-BAF3-100A-CA8D-37B29C08EC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8" y="2850"/>
                <a:ext cx="5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2" name="Oval 1395">
                <a:extLst>
                  <a:ext uri="{FF2B5EF4-FFF2-40B4-BE49-F238E27FC236}">
                    <a16:creationId xmlns:a16="http://schemas.microsoft.com/office/drawing/2014/main" id="{19687206-043B-A2D1-2CD3-B3C703DC44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8" y="2819"/>
                <a:ext cx="20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3" name="Oval 1396">
                <a:extLst>
                  <a:ext uri="{FF2B5EF4-FFF2-40B4-BE49-F238E27FC236}">
                    <a16:creationId xmlns:a16="http://schemas.microsoft.com/office/drawing/2014/main" id="{3219DF71-D077-ED80-5D1D-9534B7B6E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3" y="2823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4" name="Oval 1397">
                <a:extLst>
                  <a:ext uri="{FF2B5EF4-FFF2-40B4-BE49-F238E27FC236}">
                    <a16:creationId xmlns:a16="http://schemas.microsoft.com/office/drawing/2014/main" id="{5C8B47C7-873F-37A0-489C-7CA7FCB121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5" y="2719"/>
                <a:ext cx="19" cy="2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5" name="Oval 1398">
                <a:extLst>
                  <a:ext uri="{FF2B5EF4-FFF2-40B4-BE49-F238E27FC236}">
                    <a16:creationId xmlns:a16="http://schemas.microsoft.com/office/drawing/2014/main" id="{E72CDB79-24E4-C1F2-988E-E56BC5E1D6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9" y="2726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6" name="Oval 1399">
                <a:extLst>
                  <a:ext uri="{FF2B5EF4-FFF2-40B4-BE49-F238E27FC236}">
                    <a16:creationId xmlns:a16="http://schemas.microsoft.com/office/drawing/2014/main" id="{A5AACDE8-293D-917C-743A-B73BB79934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4" y="2647"/>
                <a:ext cx="19" cy="18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7" name="Oval 1400">
                <a:extLst>
                  <a:ext uri="{FF2B5EF4-FFF2-40B4-BE49-F238E27FC236}">
                    <a16:creationId xmlns:a16="http://schemas.microsoft.com/office/drawing/2014/main" id="{03610B9F-2255-6449-F72E-1A4DF09539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8" y="2651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8" name="Oval 1401">
                <a:extLst>
                  <a:ext uri="{FF2B5EF4-FFF2-40B4-BE49-F238E27FC236}">
                    <a16:creationId xmlns:a16="http://schemas.microsoft.com/office/drawing/2014/main" id="{AE1E5A7B-EEDA-D68A-FFD4-82759E9AD9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252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89" name="Oval 1402">
                <a:extLst>
                  <a:ext uri="{FF2B5EF4-FFF2-40B4-BE49-F238E27FC236}">
                    <a16:creationId xmlns:a16="http://schemas.microsoft.com/office/drawing/2014/main" id="{23F7E7EF-464F-79D5-CE78-E473EA95CB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252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0" name="Oval 1403">
                <a:extLst>
                  <a:ext uri="{FF2B5EF4-FFF2-40B4-BE49-F238E27FC236}">
                    <a16:creationId xmlns:a16="http://schemas.microsoft.com/office/drawing/2014/main" id="{04858DBD-7EE7-7286-E560-D7D448088A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8" y="2931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1" name="Oval 1404">
                <a:extLst>
                  <a:ext uri="{FF2B5EF4-FFF2-40B4-BE49-F238E27FC236}">
                    <a16:creationId xmlns:a16="http://schemas.microsoft.com/office/drawing/2014/main" id="{93C2F46D-4471-03B6-F0C1-CD855855E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3" y="2936"/>
                <a:ext cx="4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2" name="Oval 1405">
                <a:extLst>
                  <a:ext uri="{FF2B5EF4-FFF2-40B4-BE49-F238E27FC236}">
                    <a16:creationId xmlns:a16="http://schemas.microsoft.com/office/drawing/2014/main" id="{01474D69-6FB7-19F4-73BC-A101486356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2989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3" name="Oval 1406">
                <a:extLst>
                  <a:ext uri="{FF2B5EF4-FFF2-40B4-BE49-F238E27FC236}">
                    <a16:creationId xmlns:a16="http://schemas.microsoft.com/office/drawing/2014/main" id="{42A24DA5-B372-060C-5A1F-505FD2BE9A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7" y="2994"/>
                <a:ext cx="5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4" name="Oval 1407">
                <a:extLst>
                  <a:ext uri="{FF2B5EF4-FFF2-40B4-BE49-F238E27FC236}">
                    <a16:creationId xmlns:a16="http://schemas.microsoft.com/office/drawing/2014/main" id="{5D63B1E4-59E7-CFE9-B969-8353014CC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9" y="3108"/>
                <a:ext cx="19" cy="20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5" name="Oval 1408">
                <a:extLst>
                  <a:ext uri="{FF2B5EF4-FFF2-40B4-BE49-F238E27FC236}">
                    <a16:creationId xmlns:a16="http://schemas.microsoft.com/office/drawing/2014/main" id="{9BE6726A-D154-7260-46D8-287528445A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3" y="3114"/>
                <a:ext cx="7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6" name="Oval 1409">
                <a:extLst>
                  <a:ext uri="{FF2B5EF4-FFF2-40B4-BE49-F238E27FC236}">
                    <a16:creationId xmlns:a16="http://schemas.microsoft.com/office/drawing/2014/main" id="{7AF25EE6-1E02-1F4E-FABB-2688B041BC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" y="3218"/>
                <a:ext cx="21" cy="21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7" name="Oval 1410">
                <a:extLst>
                  <a:ext uri="{FF2B5EF4-FFF2-40B4-BE49-F238E27FC236}">
                    <a16:creationId xmlns:a16="http://schemas.microsoft.com/office/drawing/2014/main" id="{B99FFBFB-2F38-42AF-62FE-0FE3A6C048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" y="3225"/>
                <a:ext cx="6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8" name="Oval 1411">
                <a:extLst>
                  <a:ext uri="{FF2B5EF4-FFF2-40B4-BE49-F238E27FC236}">
                    <a16:creationId xmlns:a16="http://schemas.microsoft.com/office/drawing/2014/main" id="{3D018317-8301-BB97-B316-6B720C9D10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79" y="3474"/>
                <a:ext cx="14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9" name="Oval 1412">
                <a:extLst>
                  <a:ext uri="{FF2B5EF4-FFF2-40B4-BE49-F238E27FC236}">
                    <a16:creationId xmlns:a16="http://schemas.microsoft.com/office/drawing/2014/main" id="{9418ED5E-2370-AB9B-2F2E-9934CDC07A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2" y="34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0" name="Oval 1413">
                <a:extLst>
                  <a:ext uri="{FF2B5EF4-FFF2-40B4-BE49-F238E27FC236}">
                    <a16:creationId xmlns:a16="http://schemas.microsoft.com/office/drawing/2014/main" id="{05021508-3DDD-7E22-01FE-85162A9AB3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89" y="347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1" name="Oval 1414">
                <a:extLst>
                  <a:ext uri="{FF2B5EF4-FFF2-40B4-BE49-F238E27FC236}">
                    <a16:creationId xmlns:a16="http://schemas.microsoft.com/office/drawing/2014/main" id="{A986E8ED-648F-E44C-3D24-581B6FADC5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2" y="3481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2" name="Oval 1415">
                <a:extLst>
                  <a:ext uri="{FF2B5EF4-FFF2-40B4-BE49-F238E27FC236}">
                    <a16:creationId xmlns:a16="http://schemas.microsoft.com/office/drawing/2014/main" id="{B225DC63-04BE-3F60-B39A-DDCBE73655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1" y="3474"/>
                <a:ext cx="14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3" name="Oval 1416">
                <a:extLst>
                  <a:ext uri="{FF2B5EF4-FFF2-40B4-BE49-F238E27FC236}">
                    <a16:creationId xmlns:a16="http://schemas.microsoft.com/office/drawing/2014/main" id="{E11E6D34-EABF-A81D-7868-1808FDB0E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4" y="34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4" name="Oval 1417">
                <a:extLst>
                  <a:ext uri="{FF2B5EF4-FFF2-40B4-BE49-F238E27FC236}">
                    <a16:creationId xmlns:a16="http://schemas.microsoft.com/office/drawing/2014/main" id="{DCF77815-A3FA-893C-6F5D-BFE524CA79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9" y="299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5" name="Oval 1418">
                <a:extLst>
                  <a:ext uri="{FF2B5EF4-FFF2-40B4-BE49-F238E27FC236}">
                    <a16:creationId xmlns:a16="http://schemas.microsoft.com/office/drawing/2014/main" id="{49A29D50-F9F7-EC52-8501-256E4F5F3A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4" y="300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6" name="Oval 1419">
                <a:extLst>
                  <a:ext uri="{FF2B5EF4-FFF2-40B4-BE49-F238E27FC236}">
                    <a16:creationId xmlns:a16="http://schemas.microsoft.com/office/drawing/2014/main" id="{76C873EB-E9D1-9819-B49B-B2AE548F30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4" y="2751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7" name="Oval 1420">
                <a:extLst>
                  <a:ext uri="{FF2B5EF4-FFF2-40B4-BE49-F238E27FC236}">
                    <a16:creationId xmlns:a16="http://schemas.microsoft.com/office/drawing/2014/main" id="{9C54873D-D2F1-37F0-A461-7A35E293E4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7" y="275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8" name="Oval 1421">
                <a:extLst>
                  <a:ext uri="{FF2B5EF4-FFF2-40B4-BE49-F238E27FC236}">
                    <a16:creationId xmlns:a16="http://schemas.microsoft.com/office/drawing/2014/main" id="{1740348D-CC5D-7575-F6E3-C8AD1A91AB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5" y="267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09" name="Oval 1422">
                <a:extLst>
                  <a:ext uri="{FF2B5EF4-FFF2-40B4-BE49-F238E27FC236}">
                    <a16:creationId xmlns:a16="http://schemas.microsoft.com/office/drawing/2014/main" id="{B2DE93D6-8FE5-F718-A3BD-C275BBB11C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2609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0" name="Oval 1423">
                <a:extLst>
                  <a:ext uri="{FF2B5EF4-FFF2-40B4-BE49-F238E27FC236}">
                    <a16:creationId xmlns:a16="http://schemas.microsoft.com/office/drawing/2014/main" id="{1465A6A2-62C1-0FF8-AA70-3F8A506790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4" y="2613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1" name="Oval 1424">
                <a:extLst>
                  <a:ext uri="{FF2B5EF4-FFF2-40B4-BE49-F238E27FC236}">
                    <a16:creationId xmlns:a16="http://schemas.microsoft.com/office/drawing/2014/main" id="{23903085-443F-CC44-6AD9-59B541E809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2" y="251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2" name="Oval 1425">
                <a:extLst>
                  <a:ext uri="{FF2B5EF4-FFF2-40B4-BE49-F238E27FC236}">
                    <a16:creationId xmlns:a16="http://schemas.microsoft.com/office/drawing/2014/main" id="{EEE2D8E3-AAE2-99DA-C50E-EF3BAA762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5" y="251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3" name="Oval 1426">
                <a:extLst>
                  <a:ext uri="{FF2B5EF4-FFF2-40B4-BE49-F238E27FC236}">
                    <a16:creationId xmlns:a16="http://schemas.microsoft.com/office/drawing/2014/main" id="{AE94EC26-8877-A56C-0096-16A1BE7AF2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7" y="2476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4" name="Oval 1427">
                <a:extLst>
                  <a:ext uri="{FF2B5EF4-FFF2-40B4-BE49-F238E27FC236}">
                    <a16:creationId xmlns:a16="http://schemas.microsoft.com/office/drawing/2014/main" id="{975388C9-84CC-F360-04DE-B55AE38FF5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" y="24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5" name="Oval 1428">
                <a:extLst>
                  <a:ext uri="{FF2B5EF4-FFF2-40B4-BE49-F238E27FC236}">
                    <a16:creationId xmlns:a16="http://schemas.microsoft.com/office/drawing/2014/main" id="{E7774A6E-843A-89C1-87E3-336EBE9FA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7" y="255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6" name="Oval 1429">
                <a:extLst>
                  <a:ext uri="{FF2B5EF4-FFF2-40B4-BE49-F238E27FC236}">
                    <a16:creationId xmlns:a16="http://schemas.microsoft.com/office/drawing/2014/main" id="{EEC62843-DAC0-0677-C65A-E6FB322972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9" y="281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7" name="Oval 1430">
                <a:extLst>
                  <a:ext uri="{FF2B5EF4-FFF2-40B4-BE49-F238E27FC236}">
                    <a16:creationId xmlns:a16="http://schemas.microsoft.com/office/drawing/2014/main" id="{F972EEAA-D256-896F-2D09-C6C30381CE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4" y="2822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8" name="Oval 1431">
                <a:extLst>
                  <a:ext uri="{FF2B5EF4-FFF2-40B4-BE49-F238E27FC236}">
                    <a16:creationId xmlns:a16="http://schemas.microsoft.com/office/drawing/2014/main" id="{1ABB45CF-59E7-BB22-76A5-B691797FB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6" y="2874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9" name="Oval 1432">
                <a:extLst>
                  <a:ext uri="{FF2B5EF4-FFF2-40B4-BE49-F238E27FC236}">
                    <a16:creationId xmlns:a16="http://schemas.microsoft.com/office/drawing/2014/main" id="{FA398D93-DEE9-AED2-36D7-4BD428FF10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9" y="287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0" name="Oval 1433">
                <a:extLst>
                  <a:ext uri="{FF2B5EF4-FFF2-40B4-BE49-F238E27FC236}">
                    <a16:creationId xmlns:a16="http://schemas.microsoft.com/office/drawing/2014/main" id="{0324FF9A-CFCA-7886-A26D-B6D95D193A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290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1" name="Oval 1434">
                <a:extLst>
                  <a:ext uri="{FF2B5EF4-FFF2-40B4-BE49-F238E27FC236}">
                    <a16:creationId xmlns:a16="http://schemas.microsoft.com/office/drawing/2014/main" id="{B5B3E6D0-6E28-ED7D-5A7D-1FBE1C119B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5" y="290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2" name="Oval 1435">
                <a:extLst>
                  <a:ext uri="{FF2B5EF4-FFF2-40B4-BE49-F238E27FC236}">
                    <a16:creationId xmlns:a16="http://schemas.microsoft.com/office/drawing/2014/main" id="{5E85F9A0-44A9-6B5A-719A-E5E7790B2E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4" y="3038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3" name="Oval 1436">
                <a:extLst>
                  <a:ext uri="{FF2B5EF4-FFF2-40B4-BE49-F238E27FC236}">
                    <a16:creationId xmlns:a16="http://schemas.microsoft.com/office/drawing/2014/main" id="{E6DD43A7-2DEF-B0A4-B01F-44E2908440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" y="3041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4" name="Oval 1437">
                <a:extLst>
                  <a:ext uri="{FF2B5EF4-FFF2-40B4-BE49-F238E27FC236}">
                    <a16:creationId xmlns:a16="http://schemas.microsoft.com/office/drawing/2014/main" id="{C5C3BAB7-E9C0-90C9-ADC5-16B89386CB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9" y="306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5" name="Oval 1438">
                <a:extLst>
                  <a:ext uri="{FF2B5EF4-FFF2-40B4-BE49-F238E27FC236}">
                    <a16:creationId xmlns:a16="http://schemas.microsoft.com/office/drawing/2014/main" id="{DF89AB88-49C5-0C68-04CD-90838BCD87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2" y="306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6" name="Oval 1439">
                <a:extLst>
                  <a:ext uri="{FF2B5EF4-FFF2-40B4-BE49-F238E27FC236}">
                    <a16:creationId xmlns:a16="http://schemas.microsoft.com/office/drawing/2014/main" id="{0C700708-618D-9F77-BA64-A344C32778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2" y="3004"/>
                <a:ext cx="14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7" name="Oval 1440">
                <a:extLst>
                  <a:ext uri="{FF2B5EF4-FFF2-40B4-BE49-F238E27FC236}">
                    <a16:creationId xmlns:a16="http://schemas.microsoft.com/office/drawing/2014/main" id="{B05BF2F0-2CCB-BC73-EE15-B56260760F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5" y="300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8" name="Oval 1441">
                <a:extLst>
                  <a:ext uri="{FF2B5EF4-FFF2-40B4-BE49-F238E27FC236}">
                    <a16:creationId xmlns:a16="http://schemas.microsoft.com/office/drawing/2014/main" id="{792BF1D4-97B1-E52D-E9BB-499275E9DE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" y="319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29" name="Oval 1442">
                <a:extLst>
                  <a:ext uri="{FF2B5EF4-FFF2-40B4-BE49-F238E27FC236}">
                    <a16:creationId xmlns:a16="http://schemas.microsoft.com/office/drawing/2014/main" id="{F08AE579-B033-CFA7-ECF5-B2BDB428DD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9" y="3195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0" name="Oval 1443">
                <a:extLst>
                  <a:ext uri="{FF2B5EF4-FFF2-40B4-BE49-F238E27FC236}">
                    <a16:creationId xmlns:a16="http://schemas.microsoft.com/office/drawing/2014/main" id="{1104FED0-423F-DDDA-4719-8F4688A78F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9" y="3163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1" name="Oval 1444">
                <a:extLst>
                  <a:ext uri="{FF2B5EF4-FFF2-40B4-BE49-F238E27FC236}">
                    <a16:creationId xmlns:a16="http://schemas.microsoft.com/office/drawing/2014/main" id="{59F2A9F0-0428-749A-8203-4DC5E42939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" y="3168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2" name="Oval 1445">
                <a:extLst>
                  <a:ext uri="{FF2B5EF4-FFF2-40B4-BE49-F238E27FC236}">
                    <a16:creationId xmlns:a16="http://schemas.microsoft.com/office/drawing/2014/main" id="{54F0F75E-0C58-F579-8B6F-BD8EA81911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8" y="323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3" name="Oval 1446">
                <a:extLst>
                  <a:ext uri="{FF2B5EF4-FFF2-40B4-BE49-F238E27FC236}">
                    <a16:creationId xmlns:a16="http://schemas.microsoft.com/office/drawing/2014/main" id="{5EDD0F17-DCD0-1B6C-29EE-F0E267F54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" y="3408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4" name="Oval 1447">
                <a:extLst>
                  <a:ext uri="{FF2B5EF4-FFF2-40B4-BE49-F238E27FC236}">
                    <a16:creationId xmlns:a16="http://schemas.microsoft.com/office/drawing/2014/main" id="{09634352-07B9-341A-97CF-22E4805B57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" y="341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5" name="Oval 1448">
                <a:extLst>
                  <a:ext uri="{FF2B5EF4-FFF2-40B4-BE49-F238E27FC236}">
                    <a16:creationId xmlns:a16="http://schemas.microsoft.com/office/drawing/2014/main" id="{D226EC4F-5D7A-3990-11F1-476A2FD55B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9" y="341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6" name="Oval 1449">
                <a:extLst>
                  <a:ext uri="{FF2B5EF4-FFF2-40B4-BE49-F238E27FC236}">
                    <a16:creationId xmlns:a16="http://schemas.microsoft.com/office/drawing/2014/main" id="{1F379C46-D1DD-2ADD-CEA5-36D7C28225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9" y="3432"/>
                <a:ext cx="14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7" name="Oval 1450">
                <a:extLst>
                  <a:ext uri="{FF2B5EF4-FFF2-40B4-BE49-F238E27FC236}">
                    <a16:creationId xmlns:a16="http://schemas.microsoft.com/office/drawing/2014/main" id="{1B6A223C-7452-DCD2-1EDF-7E80FBF3B3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343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8" name="Oval 1451">
                <a:extLst>
                  <a:ext uri="{FF2B5EF4-FFF2-40B4-BE49-F238E27FC236}">
                    <a16:creationId xmlns:a16="http://schemas.microsoft.com/office/drawing/2014/main" id="{F45E575B-4AD4-B874-70A3-8D7EBE46A4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1" y="3492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9" name="Oval 1452">
                <a:extLst>
                  <a:ext uri="{FF2B5EF4-FFF2-40B4-BE49-F238E27FC236}">
                    <a16:creationId xmlns:a16="http://schemas.microsoft.com/office/drawing/2014/main" id="{DAB91C74-C0F7-4120-3EC3-D2BBA55636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4" y="349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0" name="Oval 1453">
                <a:extLst>
                  <a:ext uri="{FF2B5EF4-FFF2-40B4-BE49-F238E27FC236}">
                    <a16:creationId xmlns:a16="http://schemas.microsoft.com/office/drawing/2014/main" id="{5C85334C-A112-8975-3005-305B47FC8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0" y="3454"/>
                <a:ext cx="16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1" name="Oval 1454">
                <a:extLst>
                  <a:ext uri="{FF2B5EF4-FFF2-40B4-BE49-F238E27FC236}">
                    <a16:creationId xmlns:a16="http://schemas.microsoft.com/office/drawing/2014/main" id="{63637901-110A-2A7F-68DB-E79F0052FC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3" y="345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2" name="Oval 1455">
                <a:extLst>
                  <a:ext uri="{FF2B5EF4-FFF2-40B4-BE49-F238E27FC236}">
                    <a16:creationId xmlns:a16="http://schemas.microsoft.com/office/drawing/2014/main" id="{3C252887-E19B-3EB8-3713-C3BDA090D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0" y="3471"/>
                <a:ext cx="14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3" name="Oval 1456">
                <a:extLst>
                  <a:ext uri="{FF2B5EF4-FFF2-40B4-BE49-F238E27FC236}">
                    <a16:creationId xmlns:a16="http://schemas.microsoft.com/office/drawing/2014/main" id="{28BB38BA-75F7-C8A7-34FA-9AE9E5C3BC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347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4" name="Oval 1457">
                <a:extLst>
                  <a:ext uri="{FF2B5EF4-FFF2-40B4-BE49-F238E27FC236}">
                    <a16:creationId xmlns:a16="http://schemas.microsoft.com/office/drawing/2014/main" id="{1D21A875-0602-3E85-1794-8FBA92DE89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0" y="3365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5" name="Oval 1458">
                <a:extLst>
                  <a:ext uri="{FF2B5EF4-FFF2-40B4-BE49-F238E27FC236}">
                    <a16:creationId xmlns:a16="http://schemas.microsoft.com/office/drawing/2014/main" id="{C562A017-CD31-122E-A325-410614975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3" y="336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6" name="Oval 1459">
                <a:extLst>
                  <a:ext uri="{FF2B5EF4-FFF2-40B4-BE49-F238E27FC236}">
                    <a16:creationId xmlns:a16="http://schemas.microsoft.com/office/drawing/2014/main" id="{1B37EBC9-4FF3-4196-707B-7E6CCCED9E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2" y="3354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7" name="Oval 1460">
                <a:extLst>
                  <a:ext uri="{FF2B5EF4-FFF2-40B4-BE49-F238E27FC236}">
                    <a16:creationId xmlns:a16="http://schemas.microsoft.com/office/drawing/2014/main" id="{88242741-0153-2523-E9CD-9DEE1280C1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5" y="3357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8" name="Oval 1461">
                <a:extLst>
                  <a:ext uri="{FF2B5EF4-FFF2-40B4-BE49-F238E27FC236}">
                    <a16:creationId xmlns:a16="http://schemas.microsoft.com/office/drawing/2014/main" id="{B16E0212-930F-A999-29AA-4CE2820255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6" y="3267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49" name="Oval 1462">
                <a:extLst>
                  <a:ext uri="{FF2B5EF4-FFF2-40B4-BE49-F238E27FC236}">
                    <a16:creationId xmlns:a16="http://schemas.microsoft.com/office/drawing/2014/main" id="{173F7633-5111-53F3-4126-F14BB8DC26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0" y="3271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0" name="Oval 1463">
                <a:extLst>
                  <a:ext uri="{FF2B5EF4-FFF2-40B4-BE49-F238E27FC236}">
                    <a16:creationId xmlns:a16="http://schemas.microsoft.com/office/drawing/2014/main" id="{431031C2-8180-EE62-6C61-BE78861AB4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1" y="3345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1" name="Oval 1464">
                <a:extLst>
                  <a:ext uri="{FF2B5EF4-FFF2-40B4-BE49-F238E27FC236}">
                    <a16:creationId xmlns:a16="http://schemas.microsoft.com/office/drawing/2014/main" id="{CCA192E1-D9C1-8CB5-B2F9-C43EAA6AE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4" y="3348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2" name="Oval 1465">
                <a:extLst>
                  <a:ext uri="{FF2B5EF4-FFF2-40B4-BE49-F238E27FC236}">
                    <a16:creationId xmlns:a16="http://schemas.microsoft.com/office/drawing/2014/main" id="{ABD8FEB4-F89D-FFD5-1E15-92A604B1AE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4" y="3487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3" name="Oval 1466">
                <a:extLst>
                  <a:ext uri="{FF2B5EF4-FFF2-40B4-BE49-F238E27FC236}">
                    <a16:creationId xmlns:a16="http://schemas.microsoft.com/office/drawing/2014/main" id="{2FB0F6C1-73EF-4F67-48B9-A6B688DD6D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" y="3490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4" name="Oval 1467">
                <a:extLst>
                  <a:ext uri="{FF2B5EF4-FFF2-40B4-BE49-F238E27FC236}">
                    <a16:creationId xmlns:a16="http://schemas.microsoft.com/office/drawing/2014/main" id="{1048B882-5D17-0249-AC12-7980AB012D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2" y="3476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5" name="Oval 1468">
                <a:extLst>
                  <a:ext uri="{FF2B5EF4-FFF2-40B4-BE49-F238E27FC236}">
                    <a16:creationId xmlns:a16="http://schemas.microsoft.com/office/drawing/2014/main" id="{D1684E31-405E-9819-7C55-2D95919B14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5" y="3451"/>
                <a:ext cx="15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6" name="Oval 1469">
                <a:extLst>
                  <a:ext uri="{FF2B5EF4-FFF2-40B4-BE49-F238E27FC236}">
                    <a16:creationId xmlns:a16="http://schemas.microsoft.com/office/drawing/2014/main" id="{E06199B9-F4F6-7632-6265-BF26983169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5" y="3463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7" name="Oval 1470">
                <a:extLst>
                  <a:ext uri="{FF2B5EF4-FFF2-40B4-BE49-F238E27FC236}">
                    <a16:creationId xmlns:a16="http://schemas.microsoft.com/office/drawing/2014/main" id="{B2079C27-3344-2A5F-1456-99CF644CCE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7" y="3405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8" name="Oval 1471">
                <a:extLst>
                  <a:ext uri="{FF2B5EF4-FFF2-40B4-BE49-F238E27FC236}">
                    <a16:creationId xmlns:a16="http://schemas.microsoft.com/office/drawing/2014/main" id="{3721A12F-DC1A-E874-63B2-A8DAC6AFD2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0" y="340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9" name="Oval 1472">
                <a:extLst>
                  <a:ext uri="{FF2B5EF4-FFF2-40B4-BE49-F238E27FC236}">
                    <a16:creationId xmlns:a16="http://schemas.microsoft.com/office/drawing/2014/main" id="{F3A4F75D-CAC0-5C5F-65B4-62DB509248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5" y="3487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0" name="Oval 1473">
                <a:extLst>
                  <a:ext uri="{FF2B5EF4-FFF2-40B4-BE49-F238E27FC236}">
                    <a16:creationId xmlns:a16="http://schemas.microsoft.com/office/drawing/2014/main" id="{B9ADB679-3C81-3D69-E638-746D96C370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7" y="3425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1" name="Oval 1474">
                <a:extLst>
                  <a:ext uri="{FF2B5EF4-FFF2-40B4-BE49-F238E27FC236}">
                    <a16:creationId xmlns:a16="http://schemas.microsoft.com/office/drawing/2014/main" id="{EC365031-135F-E531-8718-2D3FCF411E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0" y="342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2" name="Oval 1475">
                <a:extLst>
                  <a:ext uri="{FF2B5EF4-FFF2-40B4-BE49-F238E27FC236}">
                    <a16:creationId xmlns:a16="http://schemas.microsoft.com/office/drawing/2014/main" id="{92ECC2BB-B0ED-68EE-468A-5B55A42A15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4" y="3248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3" name="Oval 1476">
                <a:extLst>
                  <a:ext uri="{FF2B5EF4-FFF2-40B4-BE49-F238E27FC236}">
                    <a16:creationId xmlns:a16="http://schemas.microsoft.com/office/drawing/2014/main" id="{1141E033-8129-661D-DE6A-6D1E37D85A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7" y="325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4" name="Oval 1477">
                <a:extLst>
                  <a:ext uri="{FF2B5EF4-FFF2-40B4-BE49-F238E27FC236}">
                    <a16:creationId xmlns:a16="http://schemas.microsoft.com/office/drawing/2014/main" id="{AEC868D5-11F3-7FB5-A6DF-C949188100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3059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5" name="Oval 1478">
                <a:extLst>
                  <a:ext uri="{FF2B5EF4-FFF2-40B4-BE49-F238E27FC236}">
                    <a16:creationId xmlns:a16="http://schemas.microsoft.com/office/drawing/2014/main" id="{733E9354-2709-5303-3795-67FBC58240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5" y="3062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6" name="Oval 1479">
                <a:extLst>
                  <a:ext uri="{FF2B5EF4-FFF2-40B4-BE49-F238E27FC236}">
                    <a16:creationId xmlns:a16="http://schemas.microsoft.com/office/drawing/2014/main" id="{786FDBAA-AA63-F309-8554-B7D47D928E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4" y="2466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7" name="Oval 1480">
                <a:extLst>
                  <a:ext uri="{FF2B5EF4-FFF2-40B4-BE49-F238E27FC236}">
                    <a16:creationId xmlns:a16="http://schemas.microsoft.com/office/drawing/2014/main" id="{BE7D599E-7D69-7FC7-47C1-404679FDAE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0" y="2492"/>
                <a:ext cx="12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8" name="Oval 1481">
                <a:extLst>
                  <a:ext uri="{FF2B5EF4-FFF2-40B4-BE49-F238E27FC236}">
                    <a16:creationId xmlns:a16="http://schemas.microsoft.com/office/drawing/2014/main" id="{4E9FF1B2-19C1-BD90-27F3-FB225D4929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9" y="2585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69" name="Oval 1482">
                <a:extLst>
                  <a:ext uri="{FF2B5EF4-FFF2-40B4-BE49-F238E27FC236}">
                    <a16:creationId xmlns:a16="http://schemas.microsoft.com/office/drawing/2014/main" id="{B78386E6-9C6A-2AAF-9BF9-7CFC060C00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3" y="2588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0" name="Oval 1483">
                <a:extLst>
                  <a:ext uri="{FF2B5EF4-FFF2-40B4-BE49-F238E27FC236}">
                    <a16:creationId xmlns:a16="http://schemas.microsoft.com/office/drawing/2014/main" id="{73C5D767-C122-9363-F0CA-A97847D2D5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9" y="2835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1" name="Oval 1484">
                <a:extLst>
                  <a:ext uri="{FF2B5EF4-FFF2-40B4-BE49-F238E27FC236}">
                    <a16:creationId xmlns:a16="http://schemas.microsoft.com/office/drawing/2014/main" id="{D18219F8-B915-E944-8556-E12B8F3C5B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2" y="2839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2" name="Oval 1485">
                <a:extLst>
                  <a:ext uri="{FF2B5EF4-FFF2-40B4-BE49-F238E27FC236}">
                    <a16:creationId xmlns:a16="http://schemas.microsoft.com/office/drawing/2014/main" id="{49F0C8E9-A2DD-3788-0E34-0C3C155785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1" y="2953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3" name="Oval 1486">
                <a:extLst>
                  <a:ext uri="{FF2B5EF4-FFF2-40B4-BE49-F238E27FC236}">
                    <a16:creationId xmlns:a16="http://schemas.microsoft.com/office/drawing/2014/main" id="{D878AD54-C635-97C7-ABA1-42CAC50A05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4" y="2956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4" name="Oval 1487">
                <a:extLst>
                  <a:ext uri="{FF2B5EF4-FFF2-40B4-BE49-F238E27FC236}">
                    <a16:creationId xmlns:a16="http://schemas.microsoft.com/office/drawing/2014/main" id="{1C04CF86-0DEA-1C6E-7266-94F35A4C03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8" y="2806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5" name="Oval 1488">
                <a:extLst>
                  <a:ext uri="{FF2B5EF4-FFF2-40B4-BE49-F238E27FC236}">
                    <a16:creationId xmlns:a16="http://schemas.microsoft.com/office/drawing/2014/main" id="{C82E2D9D-D89F-2DE9-2309-260CC7F2EF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1" y="2811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6" name="Oval 1489">
                <a:extLst>
                  <a:ext uri="{FF2B5EF4-FFF2-40B4-BE49-F238E27FC236}">
                    <a16:creationId xmlns:a16="http://schemas.microsoft.com/office/drawing/2014/main" id="{1A781381-B2CD-C6F8-8BCB-FD70EC9AE2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31" y="2970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7" name="Oval 1490">
                <a:extLst>
                  <a:ext uri="{FF2B5EF4-FFF2-40B4-BE49-F238E27FC236}">
                    <a16:creationId xmlns:a16="http://schemas.microsoft.com/office/drawing/2014/main" id="{D6C4AEBE-76E9-E503-AD41-BF35ECA6D0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1" y="3097"/>
                <a:ext cx="12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8" name="Oval 1491">
                <a:extLst>
                  <a:ext uri="{FF2B5EF4-FFF2-40B4-BE49-F238E27FC236}">
                    <a16:creationId xmlns:a16="http://schemas.microsoft.com/office/drawing/2014/main" id="{078CE03F-8DAA-C23A-5E1F-62A0669F9E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" y="3160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9" name="Oval 1492">
                <a:extLst>
                  <a:ext uri="{FF2B5EF4-FFF2-40B4-BE49-F238E27FC236}">
                    <a16:creationId xmlns:a16="http://schemas.microsoft.com/office/drawing/2014/main" id="{874A8964-466B-EE01-EA4F-D815EF3537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0" y="31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0" name="Oval 1493">
                <a:extLst>
                  <a:ext uri="{FF2B5EF4-FFF2-40B4-BE49-F238E27FC236}">
                    <a16:creationId xmlns:a16="http://schemas.microsoft.com/office/drawing/2014/main" id="{C46CC1A3-13E4-4A1D-AEA0-239020F4A6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0" y="3176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1" name="Oval 1494">
                <a:extLst>
                  <a:ext uri="{FF2B5EF4-FFF2-40B4-BE49-F238E27FC236}">
                    <a16:creationId xmlns:a16="http://schemas.microsoft.com/office/drawing/2014/main" id="{1DFD1D32-8AE4-371C-8050-C87D6D9AF4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3" y="31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2" name="Oval 1495">
                <a:extLst>
                  <a:ext uri="{FF2B5EF4-FFF2-40B4-BE49-F238E27FC236}">
                    <a16:creationId xmlns:a16="http://schemas.microsoft.com/office/drawing/2014/main" id="{B24CDC8A-FFBA-E893-4BF7-4AC00A7068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5" y="3459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3" name="Oval 1496">
                <a:extLst>
                  <a:ext uri="{FF2B5EF4-FFF2-40B4-BE49-F238E27FC236}">
                    <a16:creationId xmlns:a16="http://schemas.microsoft.com/office/drawing/2014/main" id="{237467D0-121C-1D46-524B-1EFC7CD655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8" y="346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4" name="Oval 1497">
                <a:extLst>
                  <a:ext uri="{FF2B5EF4-FFF2-40B4-BE49-F238E27FC236}">
                    <a16:creationId xmlns:a16="http://schemas.microsoft.com/office/drawing/2014/main" id="{5A0C1593-95FF-A84E-7302-99E173F0B8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8" y="3094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5" name="Oval 1498">
                <a:extLst>
                  <a:ext uri="{FF2B5EF4-FFF2-40B4-BE49-F238E27FC236}">
                    <a16:creationId xmlns:a16="http://schemas.microsoft.com/office/drawing/2014/main" id="{B2AEF10A-AB0A-A4F0-E3D3-59F1FA7161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1" y="3097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6" name="Freeform 1499">
                <a:extLst>
                  <a:ext uri="{FF2B5EF4-FFF2-40B4-BE49-F238E27FC236}">
                    <a16:creationId xmlns:a16="http://schemas.microsoft.com/office/drawing/2014/main" id="{C65A6916-1F65-6F48-91BD-623E045D6F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6" y="2378"/>
                <a:ext cx="681" cy="1199"/>
              </a:xfrm>
              <a:custGeom>
                <a:avLst/>
                <a:gdLst>
                  <a:gd name="T0" fmla="*/ 1607 w 430"/>
                  <a:gd name="T1" fmla="*/ 1136 h 759"/>
                  <a:gd name="T2" fmla="*/ 1703 w 430"/>
                  <a:gd name="T3" fmla="*/ 1008 h 759"/>
                  <a:gd name="T4" fmla="*/ 1683 w 430"/>
                  <a:gd name="T5" fmla="*/ 972 h 759"/>
                  <a:gd name="T6" fmla="*/ 1641 w 430"/>
                  <a:gd name="T7" fmla="*/ 1000 h 759"/>
                  <a:gd name="T8" fmla="*/ 1525 w 430"/>
                  <a:gd name="T9" fmla="*/ 1095 h 759"/>
                  <a:gd name="T10" fmla="*/ 1517 w 430"/>
                  <a:gd name="T11" fmla="*/ 1101 h 759"/>
                  <a:gd name="T12" fmla="*/ 1280 w 430"/>
                  <a:gd name="T13" fmla="*/ 1265 h 759"/>
                  <a:gd name="T14" fmla="*/ 1156 w 430"/>
                  <a:gd name="T15" fmla="*/ 1232 h 759"/>
                  <a:gd name="T16" fmla="*/ 1074 w 430"/>
                  <a:gd name="T17" fmla="*/ 709 h 759"/>
                  <a:gd name="T18" fmla="*/ 1001 w 430"/>
                  <a:gd name="T19" fmla="*/ 491 h 759"/>
                  <a:gd name="T20" fmla="*/ 979 w 430"/>
                  <a:gd name="T21" fmla="*/ 300 h 759"/>
                  <a:gd name="T22" fmla="*/ 1048 w 430"/>
                  <a:gd name="T23" fmla="*/ 142 h 759"/>
                  <a:gd name="T24" fmla="*/ 1063 w 430"/>
                  <a:gd name="T25" fmla="*/ 111 h 759"/>
                  <a:gd name="T26" fmla="*/ 1026 w 430"/>
                  <a:gd name="T27" fmla="*/ 107 h 759"/>
                  <a:gd name="T28" fmla="*/ 903 w 430"/>
                  <a:gd name="T29" fmla="*/ 306 h 759"/>
                  <a:gd name="T30" fmla="*/ 865 w 430"/>
                  <a:gd name="T31" fmla="*/ 314 h 759"/>
                  <a:gd name="T32" fmla="*/ 619 w 430"/>
                  <a:gd name="T33" fmla="*/ 27 h 759"/>
                  <a:gd name="T34" fmla="*/ 584 w 430"/>
                  <a:gd name="T35" fmla="*/ 5 h 759"/>
                  <a:gd name="T36" fmla="*/ 572 w 430"/>
                  <a:gd name="T37" fmla="*/ 47 h 759"/>
                  <a:gd name="T38" fmla="*/ 850 w 430"/>
                  <a:gd name="T39" fmla="*/ 401 h 759"/>
                  <a:gd name="T40" fmla="*/ 985 w 430"/>
                  <a:gd name="T41" fmla="*/ 757 h 759"/>
                  <a:gd name="T42" fmla="*/ 1001 w 430"/>
                  <a:gd name="T43" fmla="*/ 986 h 759"/>
                  <a:gd name="T44" fmla="*/ 1014 w 430"/>
                  <a:gd name="T45" fmla="*/ 1084 h 759"/>
                  <a:gd name="T46" fmla="*/ 1028 w 430"/>
                  <a:gd name="T47" fmla="*/ 1218 h 759"/>
                  <a:gd name="T48" fmla="*/ 1041 w 430"/>
                  <a:gd name="T49" fmla="*/ 1292 h 759"/>
                  <a:gd name="T50" fmla="*/ 945 w 430"/>
                  <a:gd name="T51" fmla="*/ 1610 h 759"/>
                  <a:gd name="T52" fmla="*/ 545 w 430"/>
                  <a:gd name="T53" fmla="*/ 1262 h 759"/>
                  <a:gd name="T54" fmla="*/ 388 w 430"/>
                  <a:gd name="T55" fmla="*/ 1128 h 759"/>
                  <a:gd name="T56" fmla="*/ 250 w 430"/>
                  <a:gd name="T57" fmla="*/ 1028 h 759"/>
                  <a:gd name="T58" fmla="*/ 231 w 430"/>
                  <a:gd name="T59" fmla="*/ 913 h 759"/>
                  <a:gd name="T60" fmla="*/ 238 w 430"/>
                  <a:gd name="T61" fmla="*/ 810 h 759"/>
                  <a:gd name="T62" fmla="*/ 203 w 430"/>
                  <a:gd name="T63" fmla="*/ 823 h 759"/>
                  <a:gd name="T64" fmla="*/ 196 w 430"/>
                  <a:gd name="T65" fmla="*/ 896 h 759"/>
                  <a:gd name="T66" fmla="*/ 211 w 430"/>
                  <a:gd name="T67" fmla="*/ 1060 h 759"/>
                  <a:gd name="T68" fmla="*/ 215 w 430"/>
                  <a:gd name="T69" fmla="*/ 1107 h 759"/>
                  <a:gd name="T70" fmla="*/ 81 w 430"/>
                  <a:gd name="T71" fmla="*/ 1178 h 759"/>
                  <a:gd name="T72" fmla="*/ 27 w 430"/>
                  <a:gd name="T73" fmla="*/ 1218 h 759"/>
                  <a:gd name="T74" fmla="*/ 13 w 430"/>
                  <a:gd name="T75" fmla="*/ 1257 h 759"/>
                  <a:gd name="T76" fmla="*/ 111 w 430"/>
                  <a:gd name="T77" fmla="*/ 1210 h 759"/>
                  <a:gd name="T78" fmla="*/ 353 w 430"/>
                  <a:gd name="T79" fmla="*/ 1185 h 759"/>
                  <a:gd name="T80" fmla="*/ 481 w 430"/>
                  <a:gd name="T81" fmla="*/ 1297 h 759"/>
                  <a:gd name="T82" fmla="*/ 508 w 430"/>
                  <a:gd name="T83" fmla="*/ 1360 h 759"/>
                  <a:gd name="T84" fmla="*/ 550 w 430"/>
                  <a:gd name="T85" fmla="*/ 1455 h 759"/>
                  <a:gd name="T86" fmla="*/ 708 w 430"/>
                  <a:gd name="T87" fmla="*/ 1735 h 759"/>
                  <a:gd name="T88" fmla="*/ 708 w 430"/>
                  <a:gd name="T89" fmla="*/ 2216 h 759"/>
                  <a:gd name="T90" fmla="*/ 652 w 430"/>
                  <a:gd name="T91" fmla="*/ 2790 h 759"/>
                  <a:gd name="T92" fmla="*/ 1204 w 430"/>
                  <a:gd name="T93" fmla="*/ 2952 h 759"/>
                  <a:gd name="T94" fmla="*/ 1655 w 430"/>
                  <a:gd name="T95" fmla="*/ 2875 h 759"/>
                  <a:gd name="T96" fmla="*/ 1709 w 430"/>
                  <a:gd name="T97" fmla="*/ 2291 h 759"/>
                  <a:gd name="T98" fmla="*/ 1619 w 430"/>
                  <a:gd name="T99" fmla="*/ 1851 h 759"/>
                  <a:gd name="T100" fmla="*/ 1417 w 430"/>
                  <a:gd name="T101" fmla="*/ 1562 h 759"/>
                  <a:gd name="T102" fmla="*/ 1430 w 430"/>
                  <a:gd name="T103" fmla="*/ 1305 h 759"/>
                  <a:gd name="T104" fmla="*/ 1607 w 430"/>
                  <a:gd name="T105" fmla="*/ 1136 h 7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430" h="759">
                    <a:moveTo>
                      <a:pt x="405" y="288"/>
                    </a:moveTo>
                    <a:cubicBezTo>
                      <a:pt x="417" y="280"/>
                      <a:pt x="427" y="270"/>
                      <a:pt x="429" y="256"/>
                    </a:cubicBezTo>
                    <a:cubicBezTo>
                      <a:pt x="430" y="251"/>
                      <a:pt x="429" y="247"/>
                      <a:pt x="424" y="246"/>
                    </a:cubicBezTo>
                    <a:cubicBezTo>
                      <a:pt x="419" y="246"/>
                      <a:pt x="414" y="249"/>
                      <a:pt x="413" y="254"/>
                    </a:cubicBezTo>
                    <a:cubicBezTo>
                      <a:pt x="412" y="264"/>
                      <a:pt x="397" y="273"/>
                      <a:pt x="384" y="278"/>
                    </a:cubicBezTo>
                    <a:cubicBezTo>
                      <a:pt x="382" y="279"/>
                      <a:pt x="382" y="279"/>
                      <a:pt x="382" y="279"/>
                    </a:cubicBezTo>
                    <a:cubicBezTo>
                      <a:pt x="366" y="284"/>
                      <a:pt x="334" y="289"/>
                      <a:pt x="322" y="321"/>
                    </a:cubicBezTo>
                    <a:cubicBezTo>
                      <a:pt x="314" y="336"/>
                      <a:pt x="296" y="336"/>
                      <a:pt x="291" y="313"/>
                    </a:cubicBezTo>
                    <a:cubicBezTo>
                      <a:pt x="291" y="313"/>
                      <a:pt x="273" y="202"/>
                      <a:pt x="270" y="180"/>
                    </a:cubicBezTo>
                    <a:cubicBezTo>
                      <a:pt x="267" y="157"/>
                      <a:pt x="257" y="137"/>
                      <a:pt x="252" y="125"/>
                    </a:cubicBezTo>
                    <a:cubicBezTo>
                      <a:pt x="249" y="119"/>
                      <a:pt x="241" y="96"/>
                      <a:pt x="246" y="76"/>
                    </a:cubicBezTo>
                    <a:cubicBezTo>
                      <a:pt x="248" y="63"/>
                      <a:pt x="251" y="44"/>
                      <a:pt x="264" y="36"/>
                    </a:cubicBezTo>
                    <a:cubicBezTo>
                      <a:pt x="268" y="33"/>
                      <a:pt x="271" y="32"/>
                      <a:pt x="268" y="28"/>
                    </a:cubicBezTo>
                    <a:cubicBezTo>
                      <a:pt x="266" y="24"/>
                      <a:pt x="262" y="25"/>
                      <a:pt x="258" y="27"/>
                    </a:cubicBezTo>
                    <a:cubicBezTo>
                      <a:pt x="238" y="40"/>
                      <a:pt x="230" y="59"/>
                      <a:pt x="227" y="78"/>
                    </a:cubicBezTo>
                    <a:cubicBezTo>
                      <a:pt x="227" y="81"/>
                      <a:pt x="221" y="83"/>
                      <a:pt x="218" y="80"/>
                    </a:cubicBezTo>
                    <a:cubicBezTo>
                      <a:pt x="195" y="59"/>
                      <a:pt x="168" y="36"/>
                      <a:pt x="156" y="7"/>
                    </a:cubicBezTo>
                    <a:cubicBezTo>
                      <a:pt x="155" y="3"/>
                      <a:pt x="151" y="0"/>
                      <a:pt x="147" y="1"/>
                    </a:cubicBezTo>
                    <a:cubicBezTo>
                      <a:pt x="142" y="3"/>
                      <a:pt x="143" y="7"/>
                      <a:pt x="144" y="12"/>
                    </a:cubicBezTo>
                    <a:cubicBezTo>
                      <a:pt x="159" y="48"/>
                      <a:pt x="188" y="77"/>
                      <a:pt x="214" y="102"/>
                    </a:cubicBezTo>
                    <a:cubicBezTo>
                      <a:pt x="234" y="122"/>
                      <a:pt x="246" y="161"/>
                      <a:pt x="248" y="192"/>
                    </a:cubicBezTo>
                    <a:cubicBezTo>
                      <a:pt x="248" y="211"/>
                      <a:pt x="250" y="231"/>
                      <a:pt x="252" y="250"/>
                    </a:cubicBezTo>
                    <a:cubicBezTo>
                      <a:pt x="255" y="275"/>
                      <a:pt x="255" y="275"/>
                      <a:pt x="255" y="275"/>
                    </a:cubicBezTo>
                    <a:cubicBezTo>
                      <a:pt x="256" y="287"/>
                      <a:pt x="258" y="298"/>
                      <a:pt x="259" y="309"/>
                    </a:cubicBezTo>
                    <a:cubicBezTo>
                      <a:pt x="262" y="328"/>
                      <a:pt x="262" y="328"/>
                      <a:pt x="262" y="328"/>
                    </a:cubicBezTo>
                    <a:cubicBezTo>
                      <a:pt x="263" y="334"/>
                      <a:pt x="282" y="396"/>
                      <a:pt x="238" y="408"/>
                    </a:cubicBezTo>
                    <a:cubicBezTo>
                      <a:pt x="206" y="416"/>
                      <a:pt x="153" y="355"/>
                      <a:pt x="137" y="320"/>
                    </a:cubicBezTo>
                    <a:cubicBezTo>
                      <a:pt x="128" y="303"/>
                      <a:pt x="113" y="294"/>
                      <a:pt x="98" y="286"/>
                    </a:cubicBezTo>
                    <a:cubicBezTo>
                      <a:pt x="86" y="278"/>
                      <a:pt x="70" y="272"/>
                      <a:pt x="63" y="261"/>
                    </a:cubicBezTo>
                    <a:cubicBezTo>
                      <a:pt x="59" y="254"/>
                      <a:pt x="57" y="244"/>
                      <a:pt x="58" y="232"/>
                    </a:cubicBezTo>
                    <a:cubicBezTo>
                      <a:pt x="59" y="225"/>
                      <a:pt x="60" y="213"/>
                      <a:pt x="60" y="206"/>
                    </a:cubicBezTo>
                    <a:cubicBezTo>
                      <a:pt x="59" y="198"/>
                      <a:pt x="50" y="198"/>
                      <a:pt x="51" y="209"/>
                    </a:cubicBezTo>
                    <a:cubicBezTo>
                      <a:pt x="52" y="214"/>
                      <a:pt x="50" y="220"/>
                      <a:pt x="49" y="227"/>
                    </a:cubicBezTo>
                    <a:cubicBezTo>
                      <a:pt x="48" y="241"/>
                      <a:pt x="45" y="257"/>
                      <a:pt x="53" y="269"/>
                    </a:cubicBezTo>
                    <a:cubicBezTo>
                      <a:pt x="55" y="273"/>
                      <a:pt x="61" y="279"/>
                      <a:pt x="54" y="281"/>
                    </a:cubicBezTo>
                    <a:cubicBezTo>
                      <a:pt x="40" y="284"/>
                      <a:pt x="30" y="292"/>
                      <a:pt x="20" y="299"/>
                    </a:cubicBezTo>
                    <a:cubicBezTo>
                      <a:pt x="15" y="303"/>
                      <a:pt x="11" y="306"/>
                      <a:pt x="7" y="309"/>
                    </a:cubicBezTo>
                    <a:cubicBezTo>
                      <a:pt x="3" y="312"/>
                      <a:pt x="0" y="314"/>
                      <a:pt x="3" y="319"/>
                    </a:cubicBezTo>
                    <a:cubicBezTo>
                      <a:pt x="6" y="323"/>
                      <a:pt x="24" y="310"/>
                      <a:pt x="28" y="307"/>
                    </a:cubicBezTo>
                    <a:cubicBezTo>
                      <a:pt x="52" y="290"/>
                      <a:pt x="77" y="292"/>
                      <a:pt x="89" y="301"/>
                    </a:cubicBezTo>
                    <a:cubicBezTo>
                      <a:pt x="102" y="309"/>
                      <a:pt x="115" y="316"/>
                      <a:pt x="121" y="329"/>
                    </a:cubicBezTo>
                    <a:cubicBezTo>
                      <a:pt x="124" y="334"/>
                      <a:pt x="126" y="339"/>
                      <a:pt x="128" y="345"/>
                    </a:cubicBezTo>
                    <a:cubicBezTo>
                      <a:pt x="130" y="353"/>
                      <a:pt x="133" y="361"/>
                      <a:pt x="138" y="369"/>
                    </a:cubicBezTo>
                    <a:cubicBezTo>
                      <a:pt x="153" y="399"/>
                      <a:pt x="172" y="416"/>
                      <a:pt x="178" y="440"/>
                    </a:cubicBezTo>
                    <a:cubicBezTo>
                      <a:pt x="184" y="464"/>
                      <a:pt x="187" y="511"/>
                      <a:pt x="178" y="562"/>
                    </a:cubicBezTo>
                    <a:cubicBezTo>
                      <a:pt x="168" y="612"/>
                      <a:pt x="162" y="657"/>
                      <a:pt x="164" y="708"/>
                    </a:cubicBezTo>
                    <a:cubicBezTo>
                      <a:pt x="165" y="759"/>
                      <a:pt x="269" y="751"/>
                      <a:pt x="303" y="749"/>
                    </a:cubicBezTo>
                    <a:cubicBezTo>
                      <a:pt x="346" y="745"/>
                      <a:pt x="410" y="754"/>
                      <a:pt x="417" y="729"/>
                    </a:cubicBezTo>
                    <a:cubicBezTo>
                      <a:pt x="425" y="704"/>
                      <a:pt x="430" y="650"/>
                      <a:pt x="430" y="581"/>
                    </a:cubicBezTo>
                    <a:cubicBezTo>
                      <a:pt x="430" y="511"/>
                      <a:pt x="421" y="495"/>
                      <a:pt x="407" y="470"/>
                    </a:cubicBezTo>
                    <a:cubicBezTo>
                      <a:pt x="392" y="445"/>
                      <a:pt x="366" y="415"/>
                      <a:pt x="357" y="396"/>
                    </a:cubicBezTo>
                    <a:cubicBezTo>
                      <a:pt x="349" y="378"/>
                      <a:pt x="353" y="343"/>
                      <a:pt x="360" y="331"/>
                    </a:cubicBezTo>
                    <a:cubicBezTo>
                      <a:pt x="373" y="296"/>
                      <a:pt x="400" y="291"/>
                      <a:pt x="405" y="288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7" name="Freeform 1500">
                <a:extLst>
                  <a:ext uri="{FF2B5EF4-FFF2-40B4-BE49-F238E27FC236}">
                    <a16:creationId xmlns:a16="http://schemas.microsoft.com/office/drawing/2014/main" id="{8C8E4768-723B-53A9-1598-549B23D203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9" y="2822"/>
                <a:ext cx="117" cy="276"/>
              </a:xfrm>
              <a:custGeom>
                <a:avLst/>
                <a:gdLst>
                  <a:gd name="T0" fmla="*/ 293 w 74"/>
                  <a:gd name="T1" fmla="*/ 0 h 175"/>
                  <a:gd name="T2" fmla="*/ 43 w 74"/>
                  <a:gd name="T3" fmla="*/ 227 h 175"/>
                  <a:gd name="T4" fmla="*/ 87 w 74"/>
                  <a:gd name="T5" fmla="*/ 505 h 175"/>
                  <a:gd name="T6" fmla="*/ 293 w 74"/>
                  <a:gd name="T7" fmla="*/ 686 h 175"/>
                  <a:gd name="T8" fmla="*/ 293 w 74"/>
                  <a:gd name="T9" fmla="*/ 0 h 17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4" h="175">
                    <a:moveTo>
                      <a:pt x="74" y="0"/>
                    </a:moveTo>
                    <a:cubicBezTo>
                      <a:pt x="51" y="15"/>
                      <a:pt x="16" y="32"/>
                      <a:pt x="11" y="58"/>
                    </a:cubicBezTo>
                    <a:cubicBezTo>
                      <a:pt x="5" y="87"/>
                      <a:pt x="0" y="99"/>
                      <a:pt x="22" y="129"/>
                    </a:cubicBezTo>
                    <a:cubicBezTo>
                      <a:pt x="41" y="156"/>
                      <a:pt x="61" y="174"/>
                      <a:pt x="74" y="175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8" name="Freeform 1501">
                <a:extLst>
                  <a:ext uri="{FF2B5EF4-FFF2-40B4-BE49-F238E27FC236}">
                    <a16:creationId xmlns:a16="http://schemas.microsoft.com/office/drawing/2014/main" id="{7CE253DE-6963-01F0-7641-F041A5350A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2" y="2847"/>
                <a:ext cx="111" cy="133"/>
              </a:xfrm>
              <a:custGeom>
                <a:avLst/>
                <a:gdLst>
                  <a:gd name="T0" fmla="*/ 279 w 70"/>
                  <a:gd name="T1" fmla="*/ 0 h 84"/>
                  <a:gd name="T2" fmla="*/ 90 w 70"/>
                  <a:gd name="T3" fmla="*/ 334 h 84"/>
                  <a:gd name="T4" fmla="*/ 168 w 70"/>
                  <a:gd name="T5" fmla="*/ 198 h 84"/>
                  <a:gd name="T6" fmla="*/ 279 w 70"/>
                  <a:gd name="T7" fmla="*/ 196 h 8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0" h="84">
                    <a:moveTo>
                      <a:pt x="70" y="0"/>
                    </a:moveTo>
                    <a:cubicBezTo>
                      <a:pt x="41" y="14"/>
                      <a:pt x="0" y="48"/>
                      <a:pt x="23" y="84"/>
                    </a:cubicBezTo>
                    <a:cubicBezTo>
                      <a:pt x="31" y="72"/>
                      <a:pt x="24" y="59"/>
                      <a:pt x="42" y="50"/>
                    </a:cubicBezTo>
                    <a:cubicBezTo>
                      <a:pt x="49" y="46"/>
                      <a:pt x="65" y="41"/>
                      <a:pt x="70" y="4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89" name="Freeform 1502">
                <a:extLst>
                  <a:ext uri="{FF2B5EF4-FFF2-40B4-BE49-F238E27FC236}">
                    <a16:creationId xmlns:a16="http://schemas.microsoft.com/office/drawing/2014/main" id="{AE918720-B4CC-794A-26E2-98FB3E098E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3007"/>
                <a:ext cx="74" cy="72"/>
              </a:xfrm>
              <a:custGeom>
                <a:avLst/>
                <a:gdLst>
                  <a:gd name="T0" fmla="*/ 107 w 47"/>
                  <a:gd name="T1" fmla="*/ 135 h 46"/>
                  <a:gd name="T2" fmla="*/ 184 w 47"/>
                  <a:gd name="T3" fmla="*/ 177 h 46"/>
                  <a:gd name="T4" fmla="*/ 184 w 47"/>
                  <a:gd name="T5" fmla="*/ 13 h 46"/>
                  <a:gd name="T6" fmla="*/ 129 w 47"/>
                  <a:gd name="T7" fmla="*/ 49 h 46"/>
                  <a:gd name="T8" fmla="*/ 8 w 47"/>
                  <a:gd name="T9" fmla="*/ 0 h 46"/>
                  <a:gd name="T10" fmla="*/ 0 w 47"/>
                  <a:gd name="T11" fmla="*/ 13 h 46"/>
                  <a:gd name="T12" fmla="*/ 107 w 47"/>
                  <a:gd name="T13" fmla="*/ 135 h 4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7" h="46">
                    <a:moveTo>
                      <a:pt x="27" y="35"/>
                    </a:moveTo>
                    <a:cubicBezTo>
                      <a:pt x="33" y="41"/>
                      <a:pt x="40" y="44"/>
                      <a:pt x="47" y="4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4" y="9"/>
                      <a:pt x="41" y="14"/>
                      <a:pt x="33" y="13"/>
                    </a:cubicBezTo>
                    <a:cubicBezTo>
                      <a:pt x="27" y="13"/>
                      <a:pt x="7" y="4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0" y="12"/>
                      <a:pt x="17" y="25"/>
                      <a:pt x="27" y="35"/>
                    </a:cubicBez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0" name="Freeform 1503">
                <a:extLst>
                  <a:ext uri="{FF2B5EF4-FFF2-40B4-BE49-F238E27FC236}">
                    <a16:creationId xmlns:a16="http://schemas.microsoft.com/office/drawing/2014/main" id="{A9EA9CFE-58B1-1DBC-66F7-82FB4310D1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" y="2871"/>
                <a:ext cx="28" cy="24"/>
              </a:xfrm>
              <a:custGeom>
                <a:avLst/>
                <a:gdLst>
                  <a:gd name="T0" fmla="*/ 61 w 18"/>
                  <a:gd name="T1" fmla="*/ 0 h 15"/>
                  <a:gd name="T2" fmla="*/ 0 w 18"/>
                  <a:gd name="T3" fmla="*/ 61 h 15"/>
                  <a:gd name="T4" fmla="*/ 68 w 18"/>
                  <a:gd name="T5" fmla="*/ 48 h 15"/>
                  <a:gd name="T6" fmla="*/ 62 w 18"/>
                  <a:gd name="T7" fmla="*/ 16 h 1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15">
                    <a:moveTo>
                      <a:pt x="16" y="0"/>
                    </a:moveTo>
                    <a:cubicBezTo>
                      <a:pt x="9" y="2"/>
                      <a:pt x="4" y="9"/>
                      <a:pt x="0" y="15"/>
                    </a:cubicBezTo>
                    <a:cubicBezTo>
                      <a:pt x="7" y="15"/>
                      <a:pt x="12" y="12"/>
                      <a:pt x="18" y="12"/>
                    </a:cubicBezTo>
                    <a:cubicBezTo>
                      <a:pt x="17" y="9"/>
                      <a:pt x="18" y="6"/>
                      <a:pt x="17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1" name="Freeform 1504">
                <a:extLst>
                  <a:ext uri="{FF2B5EF4-FFF2-40B4-BE49-F238E27FC236}">
                    <a16:creationId xmlns:a16="http://schemas.microsoft.com/office/drawing/2014/main" id="{80DAD7BC-5286-AB8E-F089-049A4AC3EF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9" y="2822"/>
                <a:ext cx="117" cy="276"/>
              </a:xfrm>
              <a:custGeom>
                <a:avLst/>
                <a:gdLst>
                  <a:gd name="T0" fmla="*/ 293 w 74"/>
                  <a:gd name="T1" fmla="*/ 0 h 175"/>
                  <a:gd name="T2" fmla="*/ 43 w 74"/>
                  <a:gd name="T3" fmla="*/ 227 h 175"/>
                  <a:gd name="T4" fmla="*/ 87 w 74"/>
                  <a:gd name="T5" fmla="*/ 505 h 175"/>
                  <a:gd name="T6" fmla="*/ 293 w 74"/>
                  <a:gd name="T7" fmla="*/ 686 h 17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4" h="175">
                    <a:moveTo>
                      <a:pt x="74" y="0"/>
                    </a:moveTo>
                    <a:cubicBezTo>
                      <a:pt x="51" y="15"/>
                      <a:pt x="16" y="32"/>
                      <a:pt x="11" y="58"/>
                    </a:cubicBezTo>
                    <a:cubicBezTo>
                      <a:pt x="5" y="87"/>
                      <a:pt x="0" y="99"/>
                      <a:pt x="22" y="129"/>
                    </a:cubicBezTo>
                    <a:cubicBezTo>
                      <a:pt x="41" y="156"/>
                      <a:pt x="61" y="174"/>
                      <a:pt x="74" y="175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2" name="Freeform 1505">
                <a:extLst>
                  <a:ext uri="{FF2B5EF4-FFF2-40B4-BE49-F238E27FC236}">
                    <a16:creationId xmlns:a16="http://schemas.microsoft.com/office/drawing/2014/main" id="{7999128F-1036-B2D2-CC10-149FA035CB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4" y="2880"/>
                <a:ext cx="339" cy="656"/>
              </a:xfrm>
              <a:custGeom>
                <a:avLst/>
                <a:gdLst>
                  <a:gd name="T0" fmla="*/ 421 w 214"/>
                  <a:gd name="T1" fmla="*/ 14 h 415"/>
                  <a:gd name="T2" fmla="*/ 108 w 214"/>
                  <a:gd name="T3" fmla="*/ 223 h 415"/>
                  <a:gd name="T4" fmla="*/ 48 w 214"/>
                  <a:gd name="T5" fmla="*/ 580 h 415"/>
                  <a:gd name="T6" fmla="*/ 60 w 214"/>
                  <a:gd name="T7" fmla="*/ 1114 h 415"/>
                  <a:gd name="T8" fmla="*/ 108 w 214"/>
                  <a:gd name="T9" fmla="*/ 1571 h 415"/>
                  <a:gd name="T10" fmla="*/ 477 w 214"/>
                  <a:gd name="T11" fmla="*/ 1612 h 415"/>
                  <a:gd name="T12" fmla="*/ 743 w 214"/>
                  <a:gd name="T13" fmla="*/ 1510 h 415"/>
                  <a:gd name="T14" fmla="*/ 787 w 214"/>
                  <a:gd name="T15" fmla="*/ 974 h 415"/>
                  <a:gd name="T16" fmla="*/ 824 w 214"/>
                  <a:gd name="T17" fmla="*/ 552 h 415"/>
                  <a:gd name="T18" fmla="*/ 627 w 214"/>
                  <a:gd name="T19" fmla="*/ 190 h 415"/>
                  <a:gd name="T20" fmla="*/ 421 w 214"/>
                  <a:gd name="T21" fmla="*/ 14 h 4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4" h="415">
                    <a:moveTo>
                      <a:pt x="106" y="4"/>
                    </a:moveTo>
                    <a:cubicBezTo>
                      <a:pt x="74" y="10"/>
                      <a:pt x="40" y="39"/>
                      <a:pt x="27" y="56"/>
                    </a:cubicBezTo>
                    <a:cubicBezTo>
                      <a:pt x="14" y="74"/>
                      <a:pt x="11" y="106"/>
                      <a:pt x="12" y="147"/>
                    </a:cubicBezTo>
                    <a:cubicBezTo>
                      <a:pt x="13" y="187"/>
                      <a:pt x="15" y="231"/>
                      <a:pt x="15" y="282"/>
                    </a:cubicBezTo>
                    <a:cubicBezTo>
                      <a:pt x="15" y="333"/>
                      <a:pt x="0" y="394"/>
                      <a:pt x="27" y="398"/>
                    </a:cubicBezTo>
                    <a:cubicBezTo>
                      <a:pt x="55" y="403"/>
                      <a:pt x="80" y="401"/>
                      <a:pt x="120" y="408"/>
                    </a:cubicBezTo>
                    <a:cubicBezTo>
                      <a:pt x="161" y="415"/>
                      <a:pt x="182" y="401"/>
                      <a:pt x="187" y="382"/>
                    </a:cubicBezTo>
                    <a:cubicBezTo>
                      <a:pt x="192" y="363"/>
                      <a:pt x="191" y="303"/>
                      <a:pt x="198" y="247"/>
                    </a:cubicBezTo>
                    <a:cubicBezTo>
                      <a:pt x="205" y="191"/>
                      <a:pt x="214" y="173"/>
                      <a:pt x="207" y="140"/>
                    </a:cubicBezTo>
                    <a:cubicBezTo>
                      <a:pt x="200" y="106"/>
                      <a:pt x="183" y="83"/>
                      <a:pt x="158" y="48"/>
                    </a:cubicBezTo>
                    <a:cubicBezTo>
                      <a:pt x="133" y="13"/>
                      <a:pt x="117" y="0"/>
                      <a:pt x="106" y="4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3" name="Freeform 1506">
                <a:extLst>
                  <a:ext uri="{FF2B5EF4-FFF2-40B4-BE49-F238E27FC236}">
                    <a16:creationId xmlns:a16="http://schemas.microsoft.com/office/drawing/2014/main" id="{0A1570BF-A7A2-E04C-04AB-995F4224BA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1" y="2932"/>
                <a:ext cx="230" cy="583"/>
              </a:xfrm>
              <a:custGeom>
                <a:avLst/>
                <a:gdLst>
                  <a:gd name="T0" fmla="*/ 271 w 145"/>
                  <a:gd name="T1" fmla="*/ 0 h 369"/>
                  <a:gd name="T2" fmla="*/ 352 w 145"/>
                  <a:gd name="T3" fmla="*/ 95 h 369"/>
                  <a:gd name="T4" fmla="*/ 447 w 145"/>
                  <a:gd name="T5" fmla="*/ 229 h 369"/>
                  <a:gd name="T6" fmla="*/ 558 w 145"/>
                  <a:gd name="T7" fmla="*/ 449 h 369"/>
                  <a:gd name="T8" fmla="*/ 536 w 145"/>
                  <a:gd name="T9" fmla="*/ 741 h 369"/>
                  <a:gd name="T10" fmla="*/ 503 w 145"/>
                  <a:gd name="T11" fmla="*/ 1049 h 369"/>
                  <a:gd name="T12" fmla="*/ 400 w 145"/>
                  <a:gd name="T13" fmla="*/ 1441 h 369"/>
                  <a:gd name="T14" fmla="*/ 216 w 145"/>
                  <a:gd name="T15" fmla="*/ 1433 h 369"/>
                  <a:gd name="T16" fmla="*/ 0 w 145"/>
                  <a:gd name="T17" fmla="*/ 1420 h 369"/>
                  <a:gd name="T18" fmla="*/ 287 w 145"/>
                  <a:gd name="T19" fmla="*/ 1084 h 369"/>
                  <a:gd name="T20" fmla="*/ 227 w 145"/>
                  <a:gd name="T21" fmla="*/ 912 h 369"/>
                  <a:gd name="T22" fmla="*/ 284 w 145"/>
                  <a:gd name="T23" fmla="*/ 844 h 369"/>
                  <a:gd name="T24" fmla="*/ 312 w 145"/>
                  <a:gd name="T25" fmla="*/ 766 h 369"/>
                  <a:gd name="T26" fmla="*/ 411 w 145"/>
                  <a:gd name="T27" fmla="*/ 457 h 369"/>
                  <a:gd name="T28" fmla="*/ 332 w 145"/>
                  <a:gd name="T29" fmla="*/ 128 h 369"/>
                  <a:gd name="T30" fmla="*/ 274 w 145"/>
                  <a:gd name="T31" fmla="*/ 22 h 36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45" h="369">
                    <a:moveTo>
                      <a:pt x="68" y="0"/>
                    </a:moveTo>
                    <a:cubicBezTo>
                      <a:pt x="76" y="4"/>
                      <a:pt x="82" y="17"/>
                      <a:pt x="88" y="24"/>
                    </a:cubicBezTo>
                    <a:cubicBezTo>
                      <a:pt x="96" y="35"/>
                      <a:pt x="104" y="46"/>
                      <a:pt x="112" y="58"/>
                    </a:cubicBezTo>
                    <a:cubicBezTo>
                      <a:pt x="125" y="76"/>
                      <a:pt x="136" y="91"/>
                      <a:pt x="140" y="114"/>
                    </a:cubicBezTo>
                    <a:cubicBezTo>
                      <a:pt x="145" y="138"/>
                      <a:pt x="137" y="164"/>
                      <a:pt x="134" y="188"/>
                    </a:cubicBezTo>
                    <a:cubicBezTo>
                      <a:pt x="132" y="214"/>
                      <a:pt x="128" y="240"/>
                      <a:pt x="126" y="266"/>
                    </a:cubicBezTo>
                    <a:cubicBezTo>
                      <a:pt x="124" y="292"/>
                      <a:pt x="134" y="356"/>
                      <a:pt x="100" y="365"/>
                    </a:cubicBezTo>
                    <a:cubicBezTo>
                      <a:pt x="87" y="369"/>
                      <a:pt x="68" y="365"/>
                      <a:pt x="54" y="363"/>
                    </a:cubicBezTo>
                    <a:cubicBezTo>
                      <a:pt x="36" y="360"/>
                      <a:pt x="18" y="360"/>
                      <a:pt x="0" y="360"/>
                    </a:cubicBezTo>
                    <a:cubicBezTo>
                      <a:pt x="40" y="352"/>
                      <a:pt x="78" y="321"/>
                      <a:pt x="72" y="275"/>
                    </a:cubicBezTo>
                    <a:cubicBezTo>
                      <a:pt x="71" y="260"/>
                      <a:pt x="54" y="244"/>
                      <a:pt x="57" y="231"/>
                    </a:cubicBezTo>
                    <a:cubicBezTo>
                      <a:pt x="59" y="223"/>
                      <a:pt x="66" y="221"/>
                      <a:pt x="71" y="214"/>
                    </a:cubicBezTo>
                    <a:cubicBezTo>
                      <a:pt x="76" y="208"/>
                      <a:pt x="77" y="202"/>
                      <a:pt x="78" y="194"/>
                    </a:cubicBezTo>
                    <a:cubicBezTo>
                      <a:pt x="84" y="166"/>
                      <a:pt x="106" y="148"/>
                      <a:pt x="103" y="116"/>
                    </a:cubicBezTo>
                    <a:cubicBezTo>
                      <a:pt x="101" y="90"/>
                      <a:pt x="94" y="55"/>
                      <a:pt x="83" y="32"/>
                    </a:cubicBezTo>
                    <a:cubicBezTo>
                      <a:pt x="79" y="23"/>
                      <a:pt x="73" y="14"/>
                      <a:pt x="69" y="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4" name="Freeform 1507">
                <a:extLst>
                  <a:ext uri="{FF2B5EF4-FFF2-40B4-BE49-F238E27FC236}">
                    <a16:creationId xmlns:a16="http://schemas.microsoft.com/office/drawing/2014/main" id="{5F7A005E-0413-D6D1-D426-7BC5FD3ED5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2907"/>
                <a:ext cx="131" cy="356"/>
              </a:xfrm>
              <a:custGeom>
                <a:avLst/>
                <a:gdLst>
                  <a:gd name="T0" fmla="*/ 327 w 83"/>
                  <a:gd name="T1" fmla="*/ 0 h 225"/>
                  <a:gd name="T2" fmla="*/ 21 w 83"/>
                  <a:gd name="T3" fmla="*/ 301 h 225"/>
                  <a:gd name="T4" fmla="*/ 5 w 83"/>
                  <a:gd name="T5" fmla="*/ 555 h 225"/>
                  <a:gd name="T6" fmla="*/ 14 w 83"/>
                  <a:gd name="T7" fmla="*/ 714 h 225"/>
                  <a:gd name="T8" fmla="*/ 21 w 83"/>
                  <a:gd name="T9" fmla="*/ 891 h 225"/>
                  <a:gd name="T10" fmla="*/ 74 w 83"/>
                  <a:gd name="T11" fmla="*/ 551 h 225"/>
                  <a:gd name="T12" fmla="*/ 219 w 83"/>
                  <a:gd name="T13" fmla="*/ 345 h 225"/>
                  <a:gd name="T14" fmla="*/ 279 w 83"/>
                  <a:gd name="T15" fmla="*/ 103 h 225"/>
                  <a:gd name="T16" fmla="*/ 327 w 83"/>
                  <a:gd name="T17" fmla="*/ 5 h 22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3" h="225">
                    <a:moveTo>
                      <a:pt x="83" y="0"/>
                    </a:moveTo>
                    <a:cubicBezTo>
                      <a:pt x="48" y="4"/>
                      <a:pt x="10" y="42"/>
                      <a:pt x="5" y="76"/>
                    </a:cubicBezTo>
                    <a:cubicBezTo>
                      <a:pt x="1" y="96"/>
                      <a:pt x="0" y="119"/>
                      <a:pt x="1" y="140"/>
                    </a:cubicBezTo>
                    <a:cubicBezTo>
                      <a:pt x="1" y="153"/>
                      <a:pt x="3" y="167"/>
                      <a:pt x="4" y="180"/>
                    </a:cubicBezTo>
                    <a:cubicBezTo>
                      <a:pt x="6" y="196"/>
                      <a:pt x="3" y="210"/>
                      <a:pt x="5" y="225"/>
                    </a:cubicBezTo>
                    <a:cubicBezTo>
                      <a:pt x="11" y="197"/>
                      <a:pt x="12" y="167"/>
                      <a:pt x="19" y="139"/>
                    </a:cubicBezTo>
                    <a:cubicBezTo>
                      <a:pt x="25" y="113"/>
                      <a:pt x="42" y="107"/>
                      <a:pt x="56" y="87"/>
                    </a:cubicBezTo>
                    <a:cubicBezTo>
                      <a:pt x="67" y="71"/>
                      <a:pt x="63" y="45"/>
                      <a:pt x="71" y="26"/>
                    </a:cubicBezTo>
                    <a:cubicBezTo>
                      <a:pt x="74" y="19"/>
                      <a:pt x="75" y="4"/>
                      <a:pt x="83" y="1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5" name="Freeform 1508">
                <a:extLst>
                  <a:ext uri="{FF2B5EF4-FFF2-40B4-BE49-F238E27FC236}">
                    <a16:creationId xmlns:a16="http://schemas.microsoft.com/office/drawing/2014/main" id="{E99D050A-5BCD-C061-F94A-64F03EC522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" y="2948"/>
                <a:ext cx="60" cy="93"/>
              </a:xfrm>
              <a:custGeom>
                <a:avLst/>
                <a:gdLst>
                  <a:gd name="T0" fmla="*/ 150 w 38"/>
                  <a:gd name="T1" fmla="*/ 0 h 59"/>
                  <a:gd name="T2" fmla="*/ 60 w 38"/>
                  <a:gd name="T3" fmla="*/ 232 h 59"/>
                  <a:gd name="T4" fmla="*/ 134 w 38"/>
                  <a:gd name="T5" fmla="*/ 68 h 5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59">
                    <a:moveTo>
                      <a:pt x="38" y="0"/>
                    </a:moveTo>
                    <a:cubicBezTo>
                      <a:pt x="29" y="17"/>
                      <a:pt x="0" y="37"/>
                      <a:pt x="15" y="59"/>
                    </a:cubicBezTo>
                    <a:cubicBezTo>
                      <a:pt x="17" y="44"/>
                      <a:pt x="24" y="29"/>
                      <a:pt x="34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6" name="Oval 1509">
                <a:extLst>
                  <a:ext uri="{FF2B5EF4-FFF2-40B4-BE49-F238E27FC236}">
                    <a16:creationId xmlns:a16="http://schemas.microsoft.com/office/drawing/2014/main" id="{4B9BF11F-18A8-2DE8-F3D0-6D7AFD5AD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" y="3176"/>
                <a:ext cx="133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7" name="Oval 1510">
                <a:extLst>
                  <a:ext uri="{FF2B5EF4-FFF2-40B4-BE49-F238E27FC236}">
                    <a16:creationId xmlns:a16="http://schemas.microsoft.com/office/drawing/2014/main" id="{226DE6B0-A917-69EC-19CE-DA5B19CC9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3147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8" name="Oval 1511">
                <a:extLst>
                  <a:ext uri="{FF2B5EF4-FFF2-40B4-BE49-F238E27FC236}">
                    <a16:creationId xmlns:a16="http://schemas.microsoft.com/office/drawing/2014/main" id="{AA44CE12-910C-9899-423B-EDE48E5AD5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9" y="3163"/>
                <a:ext cx="133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9" name="Freeform 1512">
                <a:extLst>
                  <a:ext uri="{FF2B5EF4-FFF2-40B4-BE49-F238E27FC236}">
                    <a16:creationId xmlns:a16="http://schemas.microsoft.com/office/drawing/2014/main" id="{B58C190C-719E-D293-0DF0-C214AF5E8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0" y="3193"/>
                <a:ext cx="101" cy="85"/>
              </a:xfrm>
              <a:custGeom>
                <a:avLst/>
                <a:gdLst>
                  <a:gd name="T0" fmla="*/ 0 w 64"/>
                  <a:gd name="T1" fmla="*/ 124 h 54"/>
                  <a:gd name="T2" fmla="*/ 0 w 64"/>
                  <a:gd name="T3" fmla="*/ 151 h 54"/>
                  <a:gd name="T4" fmla="*/ 115 w 64"/>
                  <a:gd name="T5" fmla="*/ 211 h 54"/>
                  <a:gd name="T6" fmla="*/ 251 w 64"/>
                  <a:gd name="T7" fmla="*/ 87 h 54"/>
                  <a:gd name="T8" fmla="*/ 246 w 64"/>
                  <a:gd name="T9" fmla="*/ 55 h 54"/>
                  <a:gd name="T10" fmla="*/ 134 w 64"/>
                  <a:gd name="T11" fmla="*/ 0 h 54"/>
                  <a:gd name="T12" fmla="*/ 0 w 64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4" h="54">
                    <a:moveTo>
                      <a:pt x="0" y="32"/>
                    </a:moveTo>
                    <a:cubicBezTo>
                      <a:pt x="0" y="35"/>
                      <a:pt x="0" y="37"/>
                      <a:pt x="0" y="39"/>
                    </a:cubicBezTo>
                    <a:cubicBezTo>
                      <a:pt x="7" y="48"/>
                      <a:pt x="17" y="54"/>
                      <a:pt x="29" y="54"/>
                    </a:cubicBezTo>
                    <a:cubicBezTo>
                      <a:pt x="48" y="54"/>
                      <a:pt x="64" y="40"/>
                      <a:pt x="64" y="22"/>
                    </a:cubicBezTo>
                    <a:cubicBezTo>
                      <a:pt x="64" y="19"/>
                      <a:pt x="64" y="17"/>
                      <a:pt x="63" y="14"/>
                    </a:cubicBezTo>
                    <a:cubicBezTo>
                      <a:pt x="57" y="6"/>
                      <a:pt x="46" y="0"/>
                      <a:pt x="34" y="0"/>
                    </a:cubicBezTo>
                    <a:cubicBezTo>
                      <a:pt x="15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0" name="Oval 1513">
                <a:extLst>
                  <a:ext uri="{FF2B5EF4-FFF2-40B4-BE49-F238E27FC236}">
                    <a16:creationId xmlns:a16="http://schemas.microsoft.com/office/drawing/2014/main" id="{F898393C-A98F-2930-8D18-AD8C9C3948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3" y="3192"/>
                <a:ext cx="27" cy="2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1" name="Oval 1514">
                <a:extLst>
                  <a:ext uri="{FF2B5EF4-FFF2-40B4-BE49-F238E27FC236}">
                    <a16:creationId xmlns:a16="http://schemas.microsoft.com/office/drawing/2014/main" id="{3AE82726-3B4D-B038-A9DB-03FE6B77DD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5" y="3187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2" name="Freeform 1515">
                <a:extLst>
                  <a:ext uri="{FF2B5EF4-FFF2-40B4-BE49-F238E27FC236}">
                    <a16:creationId xmlns:a16="http://schemas.microsoft.com/office/drawing/2014/main" id="{9076CF31-E9CA-9A60-763E-3D9703461D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7" y="3233"/>
                <a:ext cx="74" cy="55"/>
              </a:xfrm>
              <a:custGeom>
                <a:avLst/>
                <a:gdLst>
                  <a:gd name="T0" fmla="*/ 184 w 47"/>
                  <a:gd name="T1" fmla="*/ 0 h 35"/>
                  <a:gd name="T2" fmla="*/ 0 w 47"/>
                  <a:gd name="T3" fmla="*/ 101 h 35"/>
                  <a:gd name="T4" fmla="*/ 184 w 47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7" h="35">
                    <a:moveTo>
                      <a:pt x="47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2" y="25"/>
                      <a:pt x="34" y="21"/>
                      <a:pt x="47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3" name="Freeform 1516">
                <a:extLst>
                  <a:ext uri="{FF2B5EF4-FFF2-40B4-BE49-F238E27FC236}">
                    <a16:creationId xmlns:a16="http://schemas.microsoft.com/office/drawing/2014/main" id="{591218E1-32DA-235A-BDAA-35F1EFE0D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4" y="2880"/>
                <a:ext cx="339" cy="656"/>
              </a:xfrm>
              <a:custGeom>
                <a:avLst/>
                <a:gdLst>
                  <a:gd name="T0" fmla="*/ 421 w 214"/>
                  <a:gd name="T1" fmla="*/ 14 h 415"/>
                  <a:gd name="T2" fmla="*/ 108 w 214"/>
                  <a:gd name="T3" fmla="*/ 223 h 415"/>
                  <a:gd name="T4" fmla="*/ 48 w 214"/>
                  <a:gd name="T5" fmla="*/ 580 h 415"/>
                  <a:gd name="T6" fmla="*/ 60 w 214"/>
                  <a:gd name="T7" fmla="*/ 1114 h 415"/>
                  <a:gd name="T8" fmla="*/ 108 w 214"/>
                  <a:gd name="T9" fmla="*/ 1571 h 415"/>
                  <a:gd name="T10" fmla="*/ 477 w 214"/>
                  <a:gd name="T11" fmla="*/ 1612 h 415"/>
                  <a:gd name="T12" fmla="*/ 743 w 214"/>
                  <a:gd name="T13" fmla="*/ 1510 h 415"/>
                  <a:gd name="T14" fmla="*/ 787 w 214"/>
                  <a:gd name="T15" fmla="*/ 974 h 415"/>
                  <a:gd name="T16" fmla="*/ 824 w 214"/>
                  <a:gd name="T17" fmla="*/ 552 h 415"/>
                  <a:gd name="T18" fmla="*/ 627 w 214"/>
                  <a:gd name="T19" fmla="*/ 190 h 415"/>
                  <a:gd name="T20" fmla="*/ 421 w 214"/>
                  <a:gd name="T21" fmla="*/ 14 h 4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4" h="415">
                    <a:moveTo>
                      <a:pt x="106" y="4"/>
                    </a:moveTo>
                    <a:cubicBezTo>
                      <a:pt x="74" y="10"/>
                      <a:pt x="40" y="39"/>
                      <a:pt x="27" y="56"/>
                    </a:cubicBezTo>
                    <a:cubicBezTo>
                      <a:pt x="14" y="74"/>
                      <a:pt x="11" y="106"/>
                      <a:pt x="12" y="147"/>
                    </a:cubicBezTo>
                    <a:cubicBezTo>
                      <a:pt x="13" y="187"/>
                      <a:pt x="15" y="231"/>
                      <a:pt x="15" y="282"/>
                    </a:cubicBezTo>
                    <a:cubicBezTo>
                      <a:pt x="15" y="333"/>
                      <a:pt x="0" y="394"/>
                      <a:pt x="27" y="398"/>
                    </a:cubicBezTo>
                    <a:cubicBezTo>
                      <a:pt x="55" y="403"/>
                      <a:pt x="80" y="401"/>
                      <a:pt x="120" y="408"/>
                    </a:cubicBezTo>
                    <a:cubicBezTo>
                      <a:pt x="161" y="415"/>
                      <a:pt x="182" y="401"/>
                      <a:pt x="187" y="382"/>
                    </a:cubicBezTo>
                    <a:cubicBezTo>
                      <a:pt x="192" y="363"/>
                      <a:pt x="191" y="303"/>
                      <a:pt x="198" y="247"/>
                    </a:cubicBezTo>
                    <a:cubicBezTo>
                      <a:pt x="205" y="191"/>
                      <a:pt x="214" y="173"/>
                      <a:pt x="207" y="140"/>
                    </a:cubicBezTo>
                    <a:cubicBezTo>
                      <a:pt x="200" y="106"/>
                      <a:pt x="183" y="83"/>
                      <a:pt x="158" y="48"/>
                    </a:cubicBezTo>
                    <a:cubicBezTo>
                      <a:pt x="133" y="13"/>
                      <a:pt x="117" y="0"/>
                      <a:pt x="106" y="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4" name="Freeform 1517">
                <a:extLst>
                  <a:ext uri="{FF2B5EF4-FFF2-40B4-BE49-F238E27FC236}">
                    <a16:creationId xmlns:a16="http://schemas.microsoft.com/office/drawing/2014/main" id="{035B3771-3393-EE07-D8FF-1DDBDB781C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5" y="3015"/>
                <a:ext cx="337" cy="545"/>
              </a:xfrm>
              <a:custGeom>
                <a:avLst/>
                <a:gdLst>
                  <a:gd name="T0" fmla="*/ 661 w 213"/>
                  <a:gd name="T1" fmla="*/ 5 h 345"/>
                  <a:gd name="T2" fmla="*/ 340 w 213"/>
                  <a:gd name="T3" fmla="*/ 202 h 345"/>
                  <a:gd name="T4" fmla="*/ 142 w 213"/>
                  <a:gd name="T5" fmla="*/ 543 h 345"/>
                  <a:gd name="T6" fmla="*/ 74 w 213"/>
                  <a:gd name="T7" fmla="*/ 1054 h 345"/>
                  <a:gd name="T8" fmla="*/ 130 w 213"/>
                  <a:gd name="T9" fmla="*/ 1327 h 345"/>
                  <a:gd name="T10" fmla="*/ 627 w 213"/>
                  <a:gd name="T11" fmla="*/ 1265 h 345"/>
                  <a:gd name="T12" fmla="*/ 812 w 213"/>
                  <a:gd name="T13" fmla="*/ 1107 h 345"/>
                  <a:gd name="T14" fmla="*/ 831 w 213"/>
                  <a:gd name="T15" fmla="*/ 607 h 345"/>
                  <a:gd name="T16" fmla="*/ 774 w 213"/>
                  <a:gd name="T17" fmla="*/ 103 h 345"/>
                  <a:gd name="T18" fmla="*/ 661 w 213"/>
                  <a:gd name="T19" fmla="*/ 5 h 34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3" h="345">
                    <a:moveTo>
                      <a:pt x="167" y="1"/>
                    </a:moveTo>
                    <a:cubicBezTo>
                      <a:pt x="142" y="5"/>
                      <a:pt x="119" y="25"/>
                      <a:pt x="86" y="51"/>
                    </a:cubicBezTo>
                    <a:cubicBezTo>
                      <a:pt x="54" y="77"/>
                      <a:pt x="41" y="85"/>
                      <a:pt x="36" y="138"/>
                    </a:cubicBezTo>
                    <a:cubicBezTo>
                      <a:pt x="31" y="190"/>
                      <a:pt x="32" y="217"/>
                      <a:pt x="19" y="267"/>
                    </a:cubicBezTo>
                    <a:cubicBezTo>
                      <a:pt x="7" y="313"/>
                      <a:pt x="0" y="345"/>
                      <a:pt x="33" y="337"/>
                    </a:cubicBezTo>
                    <a:cubicBezTo>
                      <a:pt x="67" y="328"/>
                      <a:pt x="117" y="328"/>
                      <a:pt x="158" y="321"/>
                    </a:cubicBezTo>
                    <a:cubicBezTo>
                      <a:pt x="198" y="313"/>
                      <a:pt x="200" y="307"/>
                      <a:pt x="205" y="281"/>
                    </a:cubicBezTo>
                    <a:cubicBezTo>
                      <a:pt x="210" y="255"/>
                      <a:pt x="208" y="217"/>
                      <a:pt x="210" y="154"/>
                    </a:cubicBezTo>
                    <a:cubicBezTo>
                      <a:pt x="213" y="91"/>
                      <a:pt x="206" y="48"/>
                      <a:pt x="195" y="26"/>
                    </a:cubicBezTo>
                    <a:cubicBezTo>
                      <a:pt x="187" y="11"/>
                      <a:pt x="179" y="0"/>
                      <a:pt x="167" y="1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5" name="Freeform 1518">
                <a:extLst>
                  <a:ext uri="{FF2B5EF4-FFF2-40B4-BE49-F238E27FC236}">
                    <a16:creationId xmlns:a16="http://schemas.microsoft.com/office/drawing/2014/main" id="{880481B3-4BA6-EA8E-F566-28D15EF55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" y="3065"/>
                <a:ext cx="301" cy="477"/>
              </a:xfrm>
              <a:custGeom>
                <a:avLst/>
                <a:gdLst>
                  <a:gd name="T0" fmla="*/ 0 w 190"/>
                  <a:gd name="T1" fmla="*/ 1131 h 302"/>
                  <a:gd name="T2" fmla="*/ 421 w 190"/>
                  <a:gd name="T3" fmla="*/ 1107 h 302"/>
                  <a:gd name="T4" fmla="*/ 654 w 190"/>
                  <a:gd name="T5" fmla="*/ 1063 h 302"/>
                  <a:gd name="T6" fmla="*/ 722 w 190"/>
                  <a:gd name="T7" fmla="*/ 930 h 302"/>
                  <a:gd name="T8" fmla="*/ 713 w 190"/>
                  <a:gd name="T9" fmla="*/ 516 h 302"/>
                  <a:gd name="T10" fmla="*/ 635 w 190"/>
                  <a:gd name="T11" fmla="*/ 0 h 302"/>
                  <a:gd name="T12" fmla="*/ 654 w 190"/>
                  <a:gd name="T13" fmla="*/ 240 h 302"/>
                  <a:gd name="T14" fmla="*/ 572 w 190"/>
                  <a:gd name="T15" fmla="*/ 436 h 302"/>
                  <a:gd name="T16" fmla="*/ 545 w 190"/>
                  <a:gd name="T17" fmla="*/ 780 h 302"/>
                  <a:gd name="T18" fmla="*/ 437 w 190"/>
                  <a:gd name="T19" fmla="*/ 839 h 302"/>
                  <a:gd name="T20" fmla="*/ 361 w 190"/>
                  <a:gd name="T21" fmla="*/ 946 h 302"/>
                  <a:gd name="T22" fmla="*/ 177 w 190"/>
                  <a:gd name="T23" fmla="*/ 1102 h 302"/>
                  <a:gd name="T24" fmla="*/ 25 w 190"/>
                  <a:gd name="T25" fmla="*/ 1148 h 30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0" h="302">
                    <a:moveTo>
                      <a:pt x="0" y="287"/>
                    </a:moveTo>
                    <a:cubicBezTo>
                      <a:pt x="3" y="302"/>
                      <a:pt x="91" y="284"/>
                      <a:pt x="106" y="281"/>
                    </a:cubicBezTo>
                    <a:cubicBezTo>
                      <a:pt x="123" y="278"/>
                      <a:pt x="149" y="279"/>
                      <a:pt x="165" y="270"/>
                    </a:cubicBezTo>
                    <a:cubicBezTo>
                      <a:pt x="178" y="264"/>
                      <a:pt x="180" y="250"/>
                      <a:pt x="182" y="236"/>
                    </a:cubicBezTo>
                    <a:cubicBezTo>
                      <a:pt x="187" y="202"/>
                      <a:pt x="180" y="166"/>
                      <a:pt x="179" y="131"/>
                    </a:cubicBezTo>
                    <a:cubicBezTo>
                      <a:pt x="178" y="91"/>
                      <a:pt x="190" y="31"/>
                      <a:pt x="160" y="0"/>
                    </a:cubicBezTo>
                    <a:cubicBezTo>
                      <a:pt x="158" y="20"/>
                      <a:pt x="166" y="41"/>
                      <a:pt x="165" y="61"/>
                    </a:cubicBezTo>
                    <a:cubicBezTo>
                      <a:pt x="164" y="83"/>
                      <a:pt x="157" y="94"/>
                      <a:pt x="144" y="111"/>
                    </a:cubicBezTo>
                    <a:cubicBezTo>
                      <a:pt x="123" y="139"/>
                      <a:pt x="156" y="172"/>
                      <a:pt x="137" y="198"/>
                    </a:cubicBezTo>
                    <a:cubicBezTo>
                      <a:pt x="132" y="206"/>
                      <a:pt x="118" y="209"/>
                      <a:pt x="110" y="213"/>
                    </a:cubicBezTo>
                    <a:cubicBezTo>
                      <a:pt x="91" y="221"/>
                      <a:pt x="97" y="224"/>
                      <a:pt x="91" y="240"/>
                    </a:cubicBezTo>
                    <a:cubicBezTo>
                      <a:pt x="84" y="256"/>
                      <a:pt x="59" y="270"/>
                      <a:pt x="45" y="280"/>
                    </a:cubicBezTo>
                    <a:cubicBezTo>
                      <a:pt x="36" y="287"/>
                      <a:pt x="18" y="299"/>
                      <a:pt x="6" y="29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6" name="Freeform 1519">
                <a:extLst>
                  <a:ext uri="{FF2B5EF4-FFF2-40B4-BE49-F238E27FC236}">
                    <a16:creationId xmlns:a16="http://schemas.microsoft.com/office/drawing/2014/main" id="{F6FA7721-2B0B-2D73-DAEF-62564BAE7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0" y="3038"/>
                <a:ext cx="198" cy="370"/>
              </a:xfrm>
              <a:custGeom>
                <a:avLst/>
                <a:gdLst>
                  <a:gd name="T0" fmla="*/ 497 w 125"/>
                  <a:gd name="T1" fmla="*/ 0 h 234"/>
                  <a:gd name="T2" fmla="*/ 223 w 125"/>
                  <a:gd name="T3" fmla="*/ 190 h 234"/>
                  <a:gd name="T4" fmla="*/ 73 w 125"/>
                  <a:gd name="T5" fmla="*/ 335 h 234"/>
                  <a:gd name="T6" fmla="*/ 35 w 125"/>
                  <a:gd name="T7" fmla="*/ 606 h 234"/>
                  <a:gd name="T8" fmla="*/ 0 w 125"/>
                  <a:gd name="T9" fmla="*/ 925 h 234"/>
                  <a:gd name="T10" fmla="*/ 95 w 125"/>
                  <a:gd name="T11" fmla="*/ 732 h 234"/>
                  <a:gd name="T12" fmla="*/ 163 w 125"/>
                  <a:gd name="T13" fmla="*/ 463 h 234"/>
                  <a:gd name="T14" fmla="*/ 347 w 125"/>
                  <a:gd name="T15" fmla="*/ 313 h 234"/>
                  <a:gd name="T16" fmla="*/ 497 w 125"/>
                  <a:gd name="T17" fmla="*/ 14 h 2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5" h="234">
                    <a:moveTo>
                      <a:pt x="125" y="0"/>
                    </a:moveTo>
                    <a:cubicBezTo>
                      <a:pt x="103" y="4"/>
                      <a:pt x="72" y="34"/>
                      <a:pt x="56" y="48"/>
                    </a:cubicBezTo>
                    <a:cubicBezTo>
                      <a:pt x="43" y="59"/>
                      <a:pt x="25" y="68"/>
                      <a:pt x="18" y="85"/>
                    </a:cubicBezTo>
                    <a:cubicBezTo>
                      <a:pt x="10" y="105"/>
                      <a:pt x="11" y="132"/>
                      <a:pt x="9" y="153"/>
                    </a:cubicBezTo>
                    <a:cubicBezTo>
                      <a:pt x="6" y="180"/>
                      <a:pt x="6" y="207"/>
                      <a:pt x="0" y="234"/>
                    </a:cubicBezTo>
                    <a:cubicBezTo>
                      <a:pt x="9" y="218"/>
                      <a:pt x="17" y="202"/>
                      <a:pt x="24" y="185"/>
                    </a:cubicBezTo>
                    <a:cubicBezTo>
                      <a:pt x="33" y="163"/>
                      <a:pt x="32" y="138"/>
                      <a:pt x="41" y="117"/>
                    </a:cubicBezTo>
                    <a:cubicBezTo>
                      <a:pt x="50" y="95"/>
                      <a:pt x="69" y="92"/>
                      <a:pt x="87" y="79"/>
                    </a:cubicBezTo>
                    <a:cubicBezTo>
                      <a:pt x="106" y="66"/>
                      <a:pt x="109" y="17"/>
                      <a:pt x="125" y="4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7" name="Freeform 1520">
                <a:extLst>
                  <a:ext uri="{FF2B5EF4-FFF2-40B4-BE49-F238E27FC236}">
                    <a16:creationId xmlns:a16="http://schemas.microsoft.com/office/drawing/2014/main" id="{A763BFB5-83CE-2066-7A2A-53D7CC20D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3127"/>
                <a:ext cx="56" cy="104"/>
              </a:xfrm>
              <a:custGeom>
                <a:avLst/>
                <a:gdLst>
                  <a:gd name="T0" fmla="*/ 144 w 35"/>
                  <a:gd name="T1" fmla="*/ 0 h 66"/>
                  <a:gd name="T2" fmla="*/ 42 w 35"/>
                  <a:gd name="T3" fmla="*/ 95 h 66"/>
                  <a:gd name="T4" fmla="*/ 8 w 35"/>
                  <a:gd name="T5" fmla="*/ 258 h 66"/>
                  <a:gd name="T6" fmla="*/ 131 w 35"/>
                  <a:gd name="T7" fmla="*/ 47 h 6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66">
                    <a:moveTo>
                      <a:pt x="35" y="0"/>
                    </a:moveTo>
                    <a:cubicBezTo>
                      <a:pt x="28" y="10"/>
                      <a:pt x="17" y="15"/>
                      <a:pt x="10" y="24"/>
                    </a:cubicBezTo>
                    <a:cubicBezTo>
                      <a:pt x="0" y="37"/>
                      <a:pt x="2" y="51"/>
                      <a:pt x="2" y="66"/>
                    </a:cubicBezTo>
                    <a:cubicBezTo>
                      <a:pt x="7" y="44"/>
                      <a:pt x="20" y="30"/>
                      <a:pt x="32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8" name="Freeform 1521">
                <a:extLst>
                  <a:ext uri="{FF2B5EF4-FFF2-40B4-BE49-F238E27FC236}">
                    <a16:creationId xmlns:a16="http://schemas.microsoft.com/office/drawing/2014/main" id="{CC244FF4-6A29-B54C-4845-6757551691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0" y="3133"/>
                <a:ext cx="16" cy="11"/>
              </a:xfrm>
              <a:custGeom>
                <a:avLst/>
                <a:gdLst>
                  <a:gd name="T0" fmla="*/ 0 w 10"/>
                  <a:gd name="T1" fmla="*/ 5 h 7"/>
                  <a:gd name="T2" fmla="*/ 16 w 10"/>
                  <a:gd name="T3" fmla="*/ 27 h 7"/>
                  <a:gd name="T4" fmla="*/ 42 w 10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0" h="7">
                    <a:moveTo>
                      <a:pt x="0" y="1"/>
                    </a:moveTo>
                    <a:cubicBezTo>
                      <a:pt x="1" y="4"/>
                      <a:pt x="2" y="6"/>
                      <a:pt x="4" y="7"/>
                    </a:cubicBezTo>
                    <a:cubicBezTo>
                      <a:pt x="7" y="5"/>
                      <a:pt x="9" y="3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09" name="Oval 1522">
                <a:extLst>
                  <a:ext uri="{FF2B5EF4-FFF2-40B4-BE49-F238E27FC236}">
                    <a16:creationId xmlns:a16="http://schemas.microsoft.com/office/drawing/2014/main" id="{5EE8A2A4-6D71-9A93-33E9-E3BD567CD0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8" y="3334"/>
                <a:ext cx="133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0" name="Oval 1523">
                <a:extLst>
                  <a:ext uri="{FF2B5EF4-FFF2-40B4-BE49-F238E27FC236}">
                    <a16:creationId xmlns:a16="http://schemas.microsoft.com/office/drawing/2014/main" id="{3983962C-0645-7043-4F76-DBDEC997F1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3305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1" name="Oval 1524">
                <a:extLst>
                  <a:ext uri="{FF2B5EF4-FFF2-40B4-BE49-F238E27FC236}">
                    <a16:creationId xmlns:a16="http://schemas.microsoft.com/office/drawing/2014/main" id="{958BD634-BF89-7F53-B897-6F0796632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0" y="3321"/>
                <a:ext cx="134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2" name="Freeform 1525">
                <a:extLst>
                  <a:ext uri="{FF2B5EF4-FFF2-40B4-BE49-F238E27FC236}">
                    <a16:creationId xmlns:a16="http://schemas.microsoft.com/office/drawing/2014/main" id="{ACAE960A-EE1D-160C-0AE0-E2BD21EEA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0" y="3351"/>
                <a:ext cx="103" cy="85"/>
              </a:xfrm>
              <a:custGeom>
                <a:avLst/>
                <a:gdLst>
                  <a:gd name="T0" fmla="*/ 0 w 65"/>
                  <a:gd name="T1" fmla="*/ 124 h 54"/>
                  <a:gd name="T2" fmla="*/ 5 w 65"/>
                  <a:gd name="T3" fmla="*/ 156 h 54"/>
                  <a:gd name="T4" fmla="*/ 120 w 65"/>
                  <a:gd name="T5" fmla="*/ 211 h 54"/>
                  <a:gd name="T6" fmla="*/ 258 w 65"/>
                  <a:gd name="T7" fmla="*/ 87 h 54"/>
                  <a:gd name="T8" fmla="*/ 254 w 65"/>
                  <a:gd name="T9" fmla="*/ 60 h 54"/>
                  <a:gd name="T10" fmla="*/ 138 w 65"/>
                  <a:gd name="T11" fmla="*/ 0 h 54"/>
                  <a:gd name="T12" fmla="*/ 0 w 65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40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40"/>
                      <a:pt x="65" y="22"/>
                    </a:cubicBezTo>
                    <a:cubicBezTo>
                      <a:pt x="65" y="19"/>
                      <a:pt x="64" y="17"/>
                      <a:pt x="64" y="15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3" name="Oval 1526">
                <a:extLst>
                  <a:ext uri="{FF2B5EF4-FFF2-40B4-BE49-F238E27FC236}">
                    <a16:creationId xmlns:a16="http://schemas.microsoft.com/office/drawing/2014/main" id="{31CAFAA2-E8E4-C1CD-3536-1E431C08FC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4" y="3350"/>
                <a:ext cx="28" cy="2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4" name="Oval 1527">
                <a:extLst>
                  <a:ext uri="{FF2B5EF4-FFF2-40B4-BE49-F238E27FC236}">
                    <a16:creationId xmlns:a16="http://schemas.microsoft.com/office/drawing/2014/main" id="{76A9AC0B-FAE5-43FC-B209-5C361468C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5" y="3345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5" name="Freeform 1528">
                <a:extLst>
                  <a:ext uri="{FF2B5EF4-FFF2-40B4-BE49-F238E27FC236}">
                    <a16:creationId xmlns:a16="http://schemas.microsoft.com/office/drawing/2014/main" id="{F2EA962D-04E6-57F1-3934-50D2A49C37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3391"/>
                <a:ext cx="75" cy="55"/>
              </a:xfrm>
              <a:custGeom>
                <a:avLst/>
                <a:gdLst>
                  <a:gd name="T0" fmla="*/ 191 w 47"/>
                  <a:gd name="T1" fmla="*/ 0 h 35"/>
                  <a:gd name="T2" fmla="*/ 0 w 47"/>
                  <a:gd name="T3" fmla="*/ 101 h 35"/>
                  <a:gd name="T4" fmla="*/ 191 w 47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7" h="35">
                    <a:moveTo>
                      <a:pt x="47" y="0"/>
                    </a:moveTo>
                    <a:cubicBezTo>
                      <a:pt x="40" y="30"/>
                      <a:pt x="17" y="35"/>
                      <a:pt x="0" y="26"/>
                    </a:cubicBezTo>
                    <a:cubicBezTo>
                      <a:pt x="12" y="25"/>
                      <a:pt x="35" y="21"/>
                      <a:pt x="47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6" name="Freeform 1529">
                <a:extLst>
                  <a:ext uri="{FF2B5EF4-FFF2-40B4-BE49-F238E27FC236}">
                    <a16:creationId xmlns:a16="http://schemas.microsoft.com/office/drawing/2014/main" id="{A0660577-6548-3063-890A-E3AC41D78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5" y="3015"/>
                <a:ext cx="337" cy="545"/>
              </a:xfrm>
              <a:custGeom>
                <a:avLst/>
                <a:gdLst>
                  <a:gd name="T0" fmla="*/ 661 w 213"/>
                  <a:gd name="T1" fmla="*/ 5 h 345"/>
                  <a:gd name="T2" fmla="*/ 340 w 213"/>
                  <a:gd name="T3" fmla="*/ 202 h 345"/>
                  <a:gd name="T4" fmla="*/ 142 w 213"/>
                  <a:gd name="T5" fmla="*/ 543 h 345"/>
                  <a:gd name="T6" fmla="*/ 74 w 213"/>
                  <a:gd name="T7" fmla="*/ 1054 h 345"/>
                  <a:gd name="T8" fmla="*/ 130 w 213"/>
                  <a:gd name="T9" fmla="*/ 1327 h 345"/>
                  <a:gd name="T10" fmla="*/ 627 w 213"/>
                  <a:gd name="T11" fmla="*/ 1265 h 345"/>
                  <a:gd name="T12" fmla="*/ 812 w 213"/>
                  <a:gd name="T13" fmla="*/ 1107 h 345"/>
                  <a:gd name="T14" fmla="*/ 831 w 213"/>
                  <a:gd name="T15" fmla="*/ 607 h 345"/>
                  <a:gd name="T16" fmla="*/ 774 w 213"/>
                  <a:gd name="T17" fmla="*/ 103 h 345"/>
                  <a:gd name="T18" fmla="*/ 661 w 213"/>
                  <a:gd name="T19" fmla="*/ 5 h 34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3" h="345">
                    <a:moveTo>
                      <a:pt x="167" y="1"/>
                    </a:moveTo>
                    <a:cubicBezTo>
                      <a:pt x="142" y="5"/>
                      <a:pt x="119" y="25"/>
                      <a:pt x="86" y="51"/>
                    </a:cubicBezTo>
                    <a:cubicBezTo>
                      <a:pt x="54" y="77"/>
                      <a:pt x="41" y="85"/>
                      <a:pt x="36" y="138"/>
                    </a:cubicBezTo>
                    <a:cubicBezTo>
                      <a:pt x="31" y="190"/>
                      <a:pt x="32" y="217"/>
                      <a:pt x="19" y="267"/>
                    </a:cubicBezTo>
                    <a:cubicBezTo>
                      <a:pt x="7" y="313"/>
                      <a:pt x="0" y="345"/>
                      <a:pt x="33" y="337"/>
                    </a:cubicBezTo>
                    <a:cubicBezTo>
                      <a:pt x="67" y="328"/>
                      <a:pt x="117" y="328"/>
                      <a:pt x="158" y="321"/>
                    </a:cubicBezTo>
                    <a:cubicBezTo>
                      <a:pt x="198" y="313"/>
                      <a:pt x="200" y="307"/>
                      <a:pt x="205" y="281"/>
                    </a:cubicBezTo>
                    <a:cubicBezTo>
                      <a:pt x="210" y="255"/>
                      <a:pt x="208" y="217"/>
                      <a:pt x="210" y="154"/>
                    </a:cubicBezTo>
                    <a:cubicBezTo>
                      <a:pt x="213" y="91"/>
                      <a:pt x="206" y="48"/>
                      <a:pt x="195" y="26"/>
                    </a:cubicBezTo>
                    <a:cubicBezTo>
                      <a:pt x="187" y="11"/>
                      <a:pt x="179" y="0"/>
                      <a:pt x="167" y="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7" name="Freeform 1530">
                <a:extLst>
                  <a:ext uri="{FF2B5EF4-FFF2-40B4-BE49-F238E27FC236}">
                    <a16:creationId xmlns:a16="http://schemas.microsoft.com/office/drawing/2014/main" id="{FA47747A-0E58-8921-F343-48035667CF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" y="3103"/>
                <a:ext cx="285" cy="425"/>
              </a:xfrm>
              <a:custGeom>
                <a:avLst/>
                <a:gdLst>
                  <a:gd name="T0" fmla="*/ 196 w 180"/>
                  <a:gd name="T1" fmla="*/ 0 h 269"/>
                  <a:gd name="T2" fmla="*/ 537 w 180"/>
                  <a:gd name="T3" fmla="*/ 52 h 269"/>
                  <a:gd name="T4" fmla="*/ 701 w 180"/>
                  <a:gd name="T5" fmla="*/ 305 h 269"/>
                  <a:gd name="T6" fmla="*/ 652 w 180"/>
                  <a:gd name="T7" fmla="*/ 829 h 269"/>
                  <a:gd name="T8" fmla="*/ 559 w 180"/>
                  <a:gd name="T9" fmla="*/ 1049 h 269"/>
                  <a:gd name="T10" fmla="*/ 143 w 180"/>
                  <a:gd name="T11" fmla="*/ 1038 h 269"/>
                  <a:gd name="T12" fmla="*/ 40 w 180"/>
                  <a:gd name="T13" fmla="*/ 766 h 269"/>
                  <a:gd name="T14" fmla="*/ 35 w 180"/>
                  <a:gd name="T15" fmla="*/ 163 h 269"/>
                  <a:gd name="T16" fmla="*/ 196 w 180"/>
                  <a:gd name="T17" fmla="*/ 0 h 26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0" h="269">
                    <a:moveTo>
                      <a:pt x="49" y="0"/>
                    </a:moveTo>
                    <a:cubicBezTo>
                      <a:pt x="85" y="1"/>
                      <a:pt x="110" y="5"/>
                      <a:pt x="135" y="13"/>
                    </a:cubicBezTo>
                    <a:cubicBezTo>
                      <a:pt x="160" y="21"/>
                      <a:pt x="180" y="37"/>
                      <a:pt x="177" y="77"/>
                    </a:cubicBezTo>
                    <a:cubicBezTo>
                      <a:pt x="173" y="118"/>
                      <a:pt x="170" y="174"/>
                      <a:pt x="164" y="210"/>
                    </a:cubicBezTo>
                    <a:cubicBezTo>
                      <a:pt x="158" y="246"/>
                      <a:pt x="155" y="264"/>
                      <a:pt x="141" y="266"/>
                    </a:cubicBezTo>
                    <a:cubicBezTo>
                      <a:pt x="126" y="269"/>
                      <a:pt x="72" y="268"/>
                      <a:pt x="36" y="263"/>
                    </a:cubicBezTo>
                    <a:cubicBezTo>
                      <a:pt x="0" y="259"/>
                      <a:pt x="11" y="234"/>
                      <a:pt x="10" y="194"/>
                    </a:cubicBezTo>
                    <a:cubicBezTo>
                      <a:pt x="9" y="155"/>
                      <a:pt x="5" y="79"/>
                      <a:pt x="9" y="41"/>
                    </a:cubicBezTo>
                    <a:cubicBezTo>
                      <a:pt x="12" y="0"/>
                      <a:pt x="26" y="1"/>
                      <a:pt x="49" y="0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8" name="Freeform 1531">
                <a:extLst>
                  <a:ext uri="{FF2B5EF4-FFF2-40B4-BE49-F238E27FC236}">
                    <a16:creationId xmlns:a16="http://schemas.microsoft.com/office/drawing/2014/main" id="{720BD9CB-D476-F384-1563-C2EE354D7E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3152"/>
                <a:ext cx="252" cy="363"/>
              </a:xfrm>
              <a:custGeom>
                <a:avLst/>
                <a:gdLst>
                  <a:gd name="T0" fmla="*/ 13 w 159"/>
                  <a:gd name="T1" fmla="*/ 830 h 230"/>
                  <a:gd name="T2" fmla="*/ 342 w 159"/>
                  <a:gd name="T3" fmla="*/ 896 h 230"/>
                  <a:gd name="T4" fmla="*/ 533 w 159"/>
                  <a:gd name="T5" fmla="*/ 777 h 230"/>
                  <a:gd name="T6" fmla="*/ 585 w 159"/>
                  <a:gd name="T7" fmla="*/ 346 h 230"/>
                  <a:gd name="T8" fmla="*/ 537 w 159"/>
                  <a:gd name="T9" fmla="*/ 0 h 230"/>
                  <a:gd name="T10" fmla="*/ 553 w 159"/>
                  <a:gd name="T11" fmla="*/ 245 h 230"/>
                  <a:gd name="T12" fmla="*/ 417 w 159"/>
                  <a:gd name="T13" fmla="*/ 393 h 230"/>
                  <a:gd name="T14" fmla="*/ 390 w 159"/>
                  <a:gd name="T15" fmla="*/ 496 h 230"/>
                  <a:gd name="T16" fmla="*/ 279 w 159"/>
                  <a:gd name="T17" fmla="*/ 543 h 230"/>
                  <a:gd name="T18" fmla="*/ 163 w 159"/>
                  <a:gd name="T19" fmla="*/ 538 h 230"/>
                  <a:gd name="T20" fmla="*/ 149 w 159"/>
                  <a:gd name="T21" fmla="*/ 735 h 230"/>
                  <a:gd name="T22" fmla="*/ 0 w 159"/>
                  <a:gd name="T23" fmla="*/ 810 h 23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59" h="230">
                    <a:moveTo>
                      <a:pt x="3" y="211"/>
                    </a:moveTo>
                    <a:cubicBezTo>
                      <a:pt x="0" y="228"/>
                      <a:pt x="72" y="226"/>
                      <a:pt x="86" y="228"/>
                    </a:cubicBezTo>
                    <a:cubicBezTo>
                      <a:pt x="112" y="230"/>
                      <a:pt x="127" y="226"/>
                      <a:pt x="134" y="198"/>
                    </a:cubicBezTo>
                    <a:cubicBezTo>
                      <a:pt x="143" y="163"/>
                      <a:pt x="144" y="125"/>
                      <a:pt x="147" y="88"/>
                    </a:cubicBezTo>
                    <a:cubicBezTo>
                      <a:pt x="149" y="62"/>
                      <a:pt x="159" y="20"/>
                      <a:pt x="135" y="0"/>
                    </a:cubicBezTo>
                    <a:cubicBezTo>
                      <a:pt x="142" y="18"/>
                      <a:pt x="145" y="43"/>
                      <a:pt x="139" y="62"/>
                    </a:cubicBezTo>
                    <a:cubicBezTo>
                      <a:pt x="132" y="80"/>
                      <a:pt x="113" y="85"/>
                      <a:pt x="105" y="100"/>
                    </a:cubicBezTo>
                    <a:cubicBezTo>
                      <a:pt x="101" y="108"/>
                      <a:pt x="105" y="118"/>
                      <a:pt x="98" y="126"/>
                    </a:cubicBezTo>
                    <a:cubicBezTo>
                      <a:pt x="93" y="133"/>
                      <a:pt x="78" y="138"/>
                      <a:pt x="70" y="138"/>
                    </a:cubicBezTo>
                    <a:cubicBezTo>
                      <a:pt x="60" y="139"/>
                      <a:pt x="49" y="128"/>
                      <a:pt x="41" y="137"/>
                    </a:cubicBezTo>
                    <a:cubicBezTo>
                      <a:pt x="50" y="154"/>
                      <a:pt x="50" y="171"/>
                      <a:pt x="37" y="187"/>
                    </a:cubicBezTo>
                    <a:cubicBezTo>
                      <a:pt x="31" y="196"/>
                      <a:pt x="12" y="211"/>
                      <a:pt x="0" y="206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19" name="Freeform 1532">
                <a:extLst>
                  <a:ext uri="{FF2B5EF4-FFF2-40B4-BE49-F238E27FC236}">
                    <a16:creationId xmlns:a16="http://schemas.microsoft.com/office/drawing/2014/main" id="{A5AAB01A-4EC4-0868-8F1B-34822A2777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" y="3119"/>
                <a:ext cx="167" cy="267"/>
              </a:xfrm>
              <a:custGeom>
                <a:avLst/>
                <a:gdLst>
                  <a:gd name="T0" fmla="*/ 13 w 105"/>
                  <a:gd name="T1" fmla="*/ 667 h 169"/>
                  <a:gd name="T2" fmla="*/ 8 w 105"/>
                  <a:gd name="T3" fmla="*/ 389 h 169"/>
                  <a:gd name="T4" fmla="*/ 25 w 105"/>
                  <a:gd name="T5" fmla="*/ 115 h 169"/>
                  <a:gd name="T6" fmla="*/ 164 w 105"/>
                  <a:gd name="T7" fmla="*/ 5 h 169"/>
                  <a:gd name="T8" fmla="*/ 423 w 105"/>
                  <a:gd name="T9" fmla="*/ 35 h 169"/>
                  <a:gd name="T10" fmla="*/ 197 w 105"/>
                  <a:gd name="T11" fmla="*/ 87 h 169"/>
                  <a:gd name="T12" fmla="*/ 121 w 105"/>
                  <a:gd name="T13" fmla="*/ 250 h 169"/>
                  <a:gd name="T14" fmla="*/ 40 w 105"/>
                  <a:gd name="T15" fmla="*/ 335 h 169"/>
                  <a:gd name="T16" fmla="*/ 21 w 105"/>
                  <a:gd name="T17" fmla="*/ 434 h 16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69">
                    <a:moveTo>
                      <a:pt x="3" y="169"/>
                    </a:moveTo>
                    <a:cubicBezTo>
                      <a:pt x="0" y="145"/>
                      <a:pt x="2" y="122"/>
                      <a:pt x="2" y="99"/>
                    </a:cubicBezTo>
                    <a:cubicBezTo>
                      <a:pt x="1" y="75"/>
                      <a:pt x="2" y="53"/>
                      <a:pt x="6" y="29"/>
                    </a:cubicBezTo>
                    <a:cubicBezTo>
                      <a:pt x="10" y="8"/>
                      <a:pt x="17" y="0"/>
                      <a:pt x="41" y="1"/>
                    </a:cubicBezTo>
                    <a:cubicBezTo>
                      <a:pt x="60" y="2"/>
                      <a:pt x="88" y="2"/>
                      <a:pt x="105" y="9"/>
                    </a:cubicBezTo>
                    <a:cubicBezTo>
                      <a:pt x="91" y="21"/>
                      <a:pt x="65" y="3"/>
                      <a:pt x="49" y="22"/>
                    </a:cubicBezTo>
                    <a:cubicBezTo>
                      <a:pt x="40" y="34"/>
                      <a:pt x="43" y="52"/>
                      <a:pt x="30" y="63"/>
                    </a:cubicBezTo>
                    <a:cubicBezTo>
                      <a:pt x="20" y="71"/>
                      <a:pt x="14" y="72"/>
                      <a:pt x="10" y="85"/>
                    </a:cubicBezTo>
                    <a:cubicBezTo>
                      <a:pt x="7" y="94"/>
                      <a:pt x="9" y="103"/>
                      <a:pt x="5" y="110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0" name="Freeform 1533">
                <a:extLst>
                  <a:ext uri="{FF2B5EF4-FFF2-40B4-BE49-F238E27FC236}">
                    <a16:creationId xmlns:a16="http://schemas.microsoft.com/office/drawing/2014/main" id="{244053AE-CCC2-7C70-5C61-1008B3B19B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" y="3133"/>
                <a:ext cx="43" cy="63"/>
              </a:xfrm>
              <a:custGeom>
                <a:avLst/>
                <a:gdLst>
                  <a:gd name="T0" fmla="*/ 61 w 27"/>
                  <a:gd name="T1" fmla="*/ 0 h 40"/>
                  <a:gd name="T2" fmla="*/ 16 w 27"/>
                  <a:gd name="T3" fmla="*/ 156 h 40"/>
                  <a:gd name="T4" fmla="*/ 108 w 27"/>
                  <a:gd name="T5" fmla="*/ 13 h 40"/>
                  <a:gd name="T6" fmla="*/ 97 w 2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7" h="40">
                    <a:moveTo>
                      <a:pt x="15" y="0"/>
                    </a:moveTo>
                    <a:cubicBezTo>
                      <a:pt x="4" y="5"/>
                      <a:pt x="0" y="31"/>
                      <a:pt x="4" y="40"/>
                    </a:cubicBezTo>
                    <a:cubicBezTo>
                      <a:pt x="16" y="30"/>
                      <a:pt x="7" y="9"/>
                      <a:pt x="27" y="3"/>
                    </a:cubicBezTo>
                    <a:cubicBezTo>
                      <a:pt x="27" y="1"/>
                      <a:pt x="25" y="1"/>
                      <a:pt x="2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1" name="Freeform 1534">
                <a:extLst>
                  <a:ext uri="{FF2B5EF4-FFF2-40B4-BE49-F238E27FC236}">
                    <a16:creationId xmlns:a16="http://schemas.microsoft.com/office/drawing/2014/main" id="{D0615AE5-AEE6-34EB-DA41-4D5F0AE896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" y="3154"/>
                <a:ext cx="11" cy="14"/>
              </a:xfrm>
              <a:custGeom>
                <a:avLst/>
                <a:gdLst>
                  <a:gd name="T0" fmla="*/ 8 w 7"/>
                  <a:gd name="T1" fmla="*/ 5 h 9"/>
                  <a:gd name="T2" fmla="*/ 8 w 7"/>
                  <a:gd name="T3" fmla="*/ 34 h 9"/>
                  <a:gd name="T4" fmla="*/ 27 w 7"/>
                  <a:gd name="T5" fmla="*/ 12 h 9"/>
                  <a:gd name="T6" fmla="*/ 14 w 7"/>
                  <a:gd name="T7" fmla="*/ 12 h 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2" y="1"/>
                    </a:moveTo>
                    <a:cubicBezTo>
                      <a:pt x="0" y="4"/>
                      <a:pt x="0" y="6"/>
                      <a:pt x="2" y="9"/>
                    </a:cubicBezTo>
                    <a:cubicBezTo>
                      <a:pt x="7" y="7"/>
                      <a:pt x="6" y="7"/>
                      <a:pt x="7" y="3"/>
                    </a:cubicBezTo>
                    <a:cubicBezTo>
                      <a:pt x="6" y="0"/>
                      <a:pt x="6" y="2"/>
                      <a:pt x="4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2" name="Oval 1535">
                <a:extLst>
                  <a:ext uri="{FF2B5EF4-FFF2-40B4-BE49-F238E27FC236}">
                    <a16:creationId xmlns:a16="http://schemas.microsoft.com/office/drawing/2014/main" id="{72DC4B0A-3A1C-2F96-CC73-FCCCF9408A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" y="3291"/>
                <a:ext cx="133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3" name="Oval 1536">
                <a:extLst>
                  <a:ext uri="{FF2B5EF4-FFF2-40B4-BE49-F238E27FC236}">
                    <a16:creationId xmlns:a16="http://schemas.microsoft.com/office/drawing/2014/main" id="{EDE95A3B-9157-565B-A100-4A53B0A12E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" y="3264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4" name="Oval 1537">
                <a:extLst>
                  <a:ext uri="{FF2B5EF4-FFF2-40B4-BE49-F238E27FC236}">
                    <a16:creationId xmlns:a16="http://schemas.microsoft.com/office/drawing/2014/main" id="{9C1982F8-10AE-C859-FD73-859E35E8A0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4" y="3280"/>
                <a:ext cx="133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5" name="Freeform 1538">
                <a:extLst>
                  <a:ext uri="{FF2B5EF4-FFF2-40B4-BE49-F238E27FC236}">
                    <a16:creationId xmlns:a16="http://schemas.microsoft.com/office/drawing/2014/main" id="{812CAE30-3789-BCF9-11B2-7B780E8A7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" y="3310"/>
                <a:ext cx="103" cy="85"/>
              </a:xfrm>
              <a:custGeom>
                <a:avLst/>
                <a:gdLst>
                  <a:gd name="T0" fmla="*/ 0 w 65"/>
                  <a:gd name="T1" fmla="*/ 124 h 54"/>
                  <a:gd name="T2" fmla="*/ 5 w 65"/>
                  <a:gd name="T3" fmla="*/ 151 h 54"/>
                  <a:gd name="T4" fmla="*/ 120 w 65"/>
                  <a:gd name="T5" fmla="*/ 211 h 54"/>
                  <a:gd name="T6" fmla="*/ 258 w 65"/>
                  <a:gd name="T7" fmla="*/ 87 h 54"/>
                  <a:gd name="T8" fmla="*/ 254 w 65"/>
                  <a:gd name="T9" fmla="*/ 55 h 54"/>
                  <a:gd name="T10" fmla="*/ 138 w 65"/>
                  <a:gd name="T11" fmla="*/ 0 h 54"/>
                  <a:gd name="T12" fmla="*/ 0 w 65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39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39"/>
                      <a:pt x="65" y="22"/>
                    </a:cubicBezTo>
                    <a:cubicBezTo>
                      <a:pt x="65" y="19"/>
                      <a:pt x="65" y="17"/>
                      <a:pt x="64" y="14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6" name="Oval 1539">
                <a:extLst>
                  <a:ext uri="{FF2B5EF4-FFF2-40B4-BE49-F238E27FC236}">
                    <a16:creationId xmlns:a16="http://schemas.microsoft.com/office/drawing/2014/main" id="{137FAC81-8EDC-E135-B89A-439F5F2DC1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8" y="3308"/>
                <a:ext cx="27" cy="2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7" name="Oval 1540">
                <a:extLst>
                  <a:ext uri="{FF2B5EF4-FFF2-40B4-BE49-F238E27FC236}">
                    <a16:creationId xmlns:a16="http://schemas.microsoft.com/office/drawing/2014/main" id="{A8502EFA-C208-EC73-31F8-E3F5EA285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8" y="3304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8" name="Freeform 1541">
                <a:extLst>
                  <a:ext uri="{FF2B5EF4-FFF2-40B4-BE49-F238E27FC236}">
                    <a16:creationId xmlns:a16="http://schemas.microsoft.com/office/drawing/2014/main" id="{58121D9A-8438-0A10-7E51-EF3C1961F8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" y="3350"/>
                <a:ext cx="73" cy="55"/>
              </a:xfrm>
              <a:custGeom>
                <a:avLst/>
                <a:gdLst>
                  <a:gd name="T0" fmla="*/ 184 w 46"/>
                  <a:gd name="T1" fmla="*/ 0 h 35"/>
                  <a:gd name="T2" fmla="*/ 0 w 46"/>
                  <a:gd name="T3" fmla="*/ 101 h 35"/>
                  <a:gd name="T4" fmla="*/ 184 w 46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35">
                    <a:moveTo>
                      <a:pt x="46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1" y="25"/>
                      <a:pt x="34" y="21"/>
                      <a:pt x="46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29" name="Freeform 1542">
                <a:extLst>
                  <a:ext uri="{FF2B5EF4-FFF2-40B4-BE49-F238E27FC236}">
                    <a16:creationId xmlns:a16="http://schemas.microsoft.com/office/drawing/2014/main" id="{4056668D-C02A-8DF5-B6B4-D62122ED51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" y="3103"/>
                <a:ext cx="285" cy="425"/>
              </a:xfrm>
              <a:custGeom>
                <a:avLst/>
                <a:gdLst>
                  <a:gd name="T0" fmla="*/ 196 w 180"/>
                  <a:gd name="T1" fmla="*/ 0 h 269"/>
                  <a:gd name="T2" fmla="*/ 537 w 180"/>
                  <a:gd name="T3" fmla="*/ 52 h 269"/>
                  <a:gd name="T4" fmla="*/ 701 w 180"/>
                  <a:gd name="T5" fmla="*/ 305 h 269"/>
                  <a:gd name="T6" fmla="*/ 652 w 180"/>
                  <a:gd name="T7" fmla="*/ 829 h 269"/>
                  <a:gd name="T8" fmla="*/ 559 w 180"/>
                  <a:gd name="T9" fmla="*/ 1049 h 269"/>
                  <a:gd name="T10" fmla="*/ 143 w 180"/>
                  <a:gd name="T11" fmla="*/ 1038 h 269"/>
                  <a:gd name="T12" fmla="*/ 40 w 180"/>
                  <a:gd name="T13" fmla="*/ 766 h 269"/>
                  <a:gd name="T14" fmla="*/ 35 w 180"/>
                  <a:gd name="T15" fmla="*/ 163 h 269"/>
                  <a:gd name="T16" fmla="*/ 196 w 180"/>
                  <a:gd name="T17" fmla="*/ 0 h 26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0" h="269">
                    <a:moveTo>
                      <a:pt x="49" y="0"/>
                    </a:moveTo>
                    <a:cubicBezTo>
                      <a:pt x="85" y="1"/>
                      <a:pt x="110" y="5"/>
                      <a:pt x="135" y="13"/>
                    </a:cubicBezTo>
                    <a:cubicBezTo>
                      <a:pt x="160" y="21"/>
                      <a:pt x="180" y="37"/>
                      <a:pt x="177" y="77"/>
                    </a:cubicBezTo>
                    <a:cubicBezTo>
                      <a:pt x="173" y="118"/>
                      <a:pt x="170" y="174"/>
                      <a:pt x="164" y="210"/>
                    </a:cubicBezTo>
                    <a:cubicBezTo>
                      <a:pt x="158" y="246"/>
                      <a:pt x="155" y="264"/>
                      <a:pt x="141" y="266"/>
                    </a:cubicBezTo>
                    <a:cubicBezTo>
                      <a:pt x="126" y="269"/>
                      <a:pt x="72" y="268"/>
                      <a:pt x="36" y="263"/>
                    </a:cubicBezTo>
                    <a:cubicBezTo>
                      <a:pt x="0" y="259"/>
                      <a:pt x="11" y="234"/>
                      <a:pt x="10" y="194"/>
                    </a:cubicBezTo>
                    <a:cubicBezTo>
                      <a:pt x="9" y="155"/>
                      <a:pt x="5" y="79"/>
                      <a:pt x="9" y="41"/>
                    </a:cubicBezTo>
                    <a:cubicBezTo>
                      <a:pt x="12" y="0"/>
                      <a:pt x="26" y="1"/>
                      <a:pt x="49" y="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0" name="Freeform 1543">
                <a:extLst>
                  <a:ext uri="{FF2B5EF4-FFF2-40B4-BE49-F238E27FC236}">
                    <a16:creationId xmlns:a16="http://schemas.microsoft.com/office/drawing/2014/main" id="{D2986098-5422-5E1B-EF79-6CA618DE9C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" y="2986"/>
                <a:ext cx="293" cy="542"/>
              </a:xfrm>
              <a:custGeom>
                <a:avLst/>
                <a:gdLst>
                  <a:gd name="T0" fmla="*/ 163 w 185"/>
                  <a:gd name="T1" fmla="*/ 27 h 343"/>
                  <a:gd name="T2" fmla="*/ 469 w 185"/>
                  <a:gd name="T3" fmla="*/ 111 h 343"/>
                  <a:gd name="T4" fmla="*/ 708 w 185"/>
                  <a:gd name="T5" fmla="*/ 284 h 343"/>
                  <a:gd name="T6" fmla="*/ 672 w 185"/>
                  <a:gd name="T7" fmla="*/ 662 h 343"/>
                  <a:gd name="T8" fmla="*/ 660 w 185"/>
                  <a:gd name="T9" fmla="*/ 1226 h 343"/>
                  <a:gd name="T10" fmla="*/ 456 w 185"/>
                  <a:gd name="T11" fmla="*/ 1305 h 343"/>
                  <a:gd name="T12" fmla="*/ 48 w 185"/>
                  <a:gd name="T13" fmla="*/ 1258 h 343"/>
                  <a:gd name="T14" fmla="*/ 21 w 185"/>
                  <a:gd name="T15" fmla="*/ 645 h 343"/>
                  <a:gd name="T16" fmla="*/ 163 w 185"/>
                  <a:gd name="T17" fmla="*/ 27 h 3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43">
                    <a:moveTo>
                      <a:pt x="41" y="7"/>
                    </a:moveTo>
                    <a:cubicBezTo>
                      <a:pt x="81" y="0"/>
                      <a:pt x="91" y="11"/>
                      <a:pt x="118" y="28"/>
                    </a:cubicBezTo>
                    <a:cubicBezTo>
                      <a:pt x="144" y="44"/>
                      <a:pt x="171" y="54"/>
                      <a:pt x="178" y="72"/>
                    </a:cubicBezTo>
                    <a:cubicBezTo>
                      <a:pt x="185" y="89"/>
                      <a:pt x="172" y="113"/>
                      <a:pt x="169" y="168"/>
                    </a:cubicBezTo>
                    <a:cubicBezTo>
                      <a:pt x="165" y="223"/>
                      <a:pt x="165" y="291"/>
                      <a:pt x="166" y="311"/>
                    </a:cubicBezTo>
                    <a:cubicBezTo>
                      <a:pt x="168" y="331"/>
                      <a:pt x="143" y="333"/>
                      <a:pt x="115" y="331"/>
                    </a:cubicBezTo>
                    <a:cubicBezTo>
                      <a:pt x="91" y="330"/>
                      <a:pt x="20" y="343"/>
                      <a:pt x="12" y="319"/>
                    </a:cubicBezTo>
                    <a:cubicBezTo>
                      <a:pt x="4" y="295"/>
                      <a:pt x="0" y="213"/>
                      <a:pt x="5" y="163"/>
                    </a:cubicBezTo>
                    <a:cubicBezTo>
                      <a:pt x="11" y="113"/>
                      <a:pt x="2" y="17"/>
                      <a:pt x="41" y="7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1" name="Freeform 1544">
                <a:extLst>
                  <a:ext uri="{FF2B5EF4-FFF2-40B4-BE49-F238E27FC236}">
                    <a16:creationId xmlns:a16="http://schemas.microsoft.com/office/drawing/2014/main" id="{61F90134-EDA8-AB17-BF0E-4DF535F47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3" y="3090"/>
                <a:ext cx="259" cy="411"/>
              </a:xfrm>
              <a:custGeom>
                <a:avLst/>
                <a:gdLst>
                  <a:gd name="T0" fmla="*/ 0 w 163"/>
                  <a:gd name="T1" fmla="*/ 809 h 260"/>
                  <a:gd name="T2" fmla="*/ 60 w 163"/>
                  <a:gd name="T3" fmla="*/ 999 h 260"/>
                  <a:gd name="T4" fmla="*/ 267 w 163"/>
                  <a:gd name="T5" fmla="*/ 1015 h 260"/>
                  <a:gd name="T6" fmla="*/ 481 w 163"/>
                  <a:gd name="T7" fmla="*/ 1004 h 260"/>
                  <a:gd name="T8" fmla="*/ 561 w 163"/>
                  <a:gd name="T9" fmla="*/ 920 h 260"/>
                  <a:gd name="T10" fmla="*/ 561 w 163"/>
                  <a:gd name="T11" fmla="*/ 730 h 260"/>
                  <a:gd name="T12" fmla="*/ 574 w 163"/>
                  <a:gd name="T13" fmla="*/ 420 h 260"/>
                  <a:gd name="T14" fmla="*/ 647 w 163"/>
                  <a:gd name="T15" fmla="*/ 103 h 260"/>
                  <a:gd name="T16" fmla="*/ 558 w 163"/>
                  <a:gd name="T17" fmla="*/ 0 h 260"/>
                  <a:gd name="T18" fmla="*/ 580 w 163"/>
                  <a:gd name="T19" fmla="*/ 111 h 260"/>
                  <a:gd name="T20" fmla="*/ 502 w 163"/>
                  <a:gd name="T21" fmla="*/ 345 h 260"/>
                  <a:gd name="T22" fmla="*/ 454 w 163"/>
                  <a:gd name="T23" fmla="*/ 522 h 260"/>
                  <a:gd name="T24" fmla="*/ 353 w 163"/>
                  <a:gd name="T25" fmla="*/ 640 h 260"/>
                  <a:gd name="T26" fmla="*/ 176 w 163"/>
                  <a:gd name="T27" fmla="*/ 654 h 260"/>
                  <a:gd name="T28" fmla="*/ 192 w 163"/>
                  <a:gd name="T29" fmla="*/ 722 h 260"/>
                  <a:gd name="T30" fmla="*/ 27 w 163"/>
                  <a:gd name="T31" fmla="*/ 873 h 26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63" h="260">
                    <a:moveTo>
                      <a:pt x="0" y="205"/>
                    </a:moveTo>
                    <a:cubicBezTo>
                      <a:pt x="4" y="219"/>
                      <a:pt x="1" y="244"/>
                      <a:pt x="15" y="253"/>
                    </a:cubicBezTo>
                    <a:cubicBezTo>
                      <a:pt x="27" y="260"/>
                      <a:pt x="53" y="257"/>
                      <a:pt x="67" y="257"/>
                    </a:cubicBezTo>
                    <a:cubicBezTo>
                      <a:pt x="83" y="257"/>
                      <a:pt x="104" y="257"/>
                      <a:pt x="120" y="254"/>
                    </a:cubicBezTo>
                    <a:cubicBezTo>
                      <a:pt x="130" y="251"/>
                      <a:pt x="138" y="244"/>
                      <a:pt x="140" y="233"/>
                    </a:cubicBezTo>
                    <a:cubicBezTo>
                      <a:pt x="144" y="219"/>
                      <a:pt x="140" y="200"/>
                      <a:pt x="140" y="185"/>
                    </a:cubicBezTo>
                    <a:cubicBezTo>
                      <a:pt x="141" y="159"/>
                      <a:pt x="140" y="132"/>
                      <a:pt x="143" y="106"/>
                    </a:cubicBezTo>
                    <a:cubicBezTo>
                      <a:pt x="146" y="79"/>
                      <a:pt x="159" y="52"/>
                      <a:pt x="161" y="26"/>
                    </a:cubicBezTo>
                    <a:cubicBezTo>
                      <a:pt x="163" y="2"/>
                      <a:pt x="148" y="14"/>
                      <a:pt x="139" y="0"/>
                    </a:cubicBezTo>
                    <a:cubicBezTo>
                      <a:pt x="141" y="11"/>
                      <a:pt x="148" y="14"/>
                      <a:pt x="145" y="28"/>
                    </a:cubicBezTo>
                    <a:cubicBezTo>
                      <a:pt x="142" y="48"/>
                      <a:pt x="132" y="68"/>
                      <a:pt x="125" y="87"/>
                    </a:cubicBezTo>
                    <a:cubicBezTo>
                      <a:pt x="119" y="103"/>
                      <a:pt x="114" y="115"/>
                      <a:pt x="113" y="132"/>
                    </a:cubicBezTo>
                    <a:cubicBezTo>
                      <a:pt x="112" y="148"/>
                      <a:pt x="105" y="159"/>
                      <a:pt x="88" y="162"/>
                    </a:cubicBezTo>
                    <a:cubicBezTo>
                      <a:pt x="78" y="164"/>
                      <a:pt x="51" y="160"/>
                      <a:pt x="44" y="166"/>
                    </a:cubicBezTo>
                    <a:cubicBezTo>
                      <a:pt x="36" y="173"/>
                      <a:pt x="44" y="176"/>
                      <a:pt x="48" y="183"/>
                    </a:cubicBezTo>
                    <a:cubicBezTo>
                      <a:pt x="63" y="211"/>
                      <a:pt x="32" y="254"/>
                      <a:pt x="7" y="221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2" name="Freeform 1545">
                <a:extLst>
                  <a:ext uri="{FF2B5EF4-FFF2-40B4-BE49-F238E27FC236}">
                    <a16:creationId xmlns:a16="http://schemas.microsoft.com/office/drawing/2014/main" id="{FF920CB1-F1E3-439C-5F8B-07F3DE5EE3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" y="3000"/>
                <a:ext cx="199" cy="242"/>
              </a:xfrm>
              <a:custGeom>
                <a:avLst/>
                <a:gdLst>
                  <a:gd name="T0" fmla="*/ 0 w 126"/>
                  <a:gd name="T1" fmla="*/ 606 h 153"/>
                  <a:gd name="T2" fmla="*/ 22 w 126"/>
                  <a:gd name="T3" fmla="*/ 318 h 153"/>
                  <a:gd name="T4" fmla="*/ 90 w 126"/>
                  <a:gd name="T5" fmla="*/ 63 h 153"/>
                  <a:gd name="T6" fmla="*/ 287 w 126"/>
                  <a:gd name="T7" fmla="*/ 68 h 153"/>
                  <a:gd name="T8" fmla="*/ 406 w 126"/>
                  <a:gd name="T9" fmla="*/ 142 h 153"/>
                  <a:gd name="T10" fmla="*/ 496 w 126"/>
                  <a:gd name="T11" fmla="*/ 212 h 153"/>
                  <a:gd name="T12" fmla="*/ 300 w 126"/>
                  <a:gd name="T13" fmla="*/ 155 h 153"/>
                  <a:gd name="T14" fmla="*/ 164 w 126"/>
                  <a:gd name="T15" fmla="*/ 259 h 153"/>
                  <a:gd name="T16" fmla="*/ 82 w 126"/>
                  <a:gd name="T17" fmla="*/ 345 h 153"/>
                  <a:gd name="T18" fmla="*/ 21 w 126"/>
                  <a:gd name="T19" fmla="*/ 511 h 1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6" h="153">
                    <a:moveTo>
                      <a:pt x="0" y="153"/>
                    </a:moveTo>
                    <a:cubicBezTo>
                      <a:pt x="7" y="130"/>
                      <a:pt x="5" y="104"/>
                      <a:pt x="6" y="80"/>
                    </a:cubicBezTo>
                    <a:cubicBezTo>
                      <a:pt x="8" y="60"/>
                      <a:pt x="9" y="32"/>
                      <a:pt x="23" y="16"/>
                    </a:cubicBezTo>
                    <a:cubicBezTo>
                      <a:pt x="37" y="0"/>
                      <a:pt x="59" y="10"/>
                      <a:pt x="73" y="17"/>
                    </a:cubicBezTo>
                    <a:cubicBezTo>
                      <a:pt x="84" y="23"/>
                      <a:pt x="93" y="28"/>
                      <a:pt x="103" y="36"/>
                    </a:cubicBezTo>
                    <a:cubicBezTo>
                      <a:pt x="110" y="42"/>
                      <a:pt x="121" y="46"/>
                      <a:pt x="126" y="54"/>
                    </a:cubicBezTo>
                    <a:cubicBezTo>
                      <a:pt x="112" y="48"/>
                      <a:pt x="92" y="36"/>
                      <a:pt x="76" y="39"/>
                    </a:cubicBezTo>
                    <a:cubicBezTo>
                      <a:pt x="58" y="42"/>
                      <a:pt x="56" y="58"/>
                      <a:pt x="42" y="66"/>
                    </a:cubicBezTo>
                    <a:cubicBezTo>
                      <a:pt x="32" y="72"/>
                      <a:pt x="25" y="74"/>
                      <a:pt x="21" y="87"/>
                    </a:cubicBezTo>
                    <a:cubicBezTo>
                      <a:pt x="17" y="99"/>
                      <a:pt x="11" y="117"/>
                      <a:pt x="5" y="129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3" name="Freeform 1546">
                <a:extLst>
                  <a:ext uri="{FF2B5EF4-FFF2-40B4-BE49-F238E27FC236}">
                    <a16:creationId xmlns:a16="http://schemas.microsoft.com/office/drawing/2014/main" id="{E2FD7E90-D2E1-7DF4-10FE-549F5BDF6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" y="3026"/>
                <a:ext cx="62" cy="57"/>
              </a:xfrm>
              <a:custGeom>
                <a:avLst/>
                <a:gdLst>
                  <a:gd name="T0" fmla="*/ 95 w 39"/>
                  <a:gd name="T1" fmla="*/ 0 h 36"/>
                  <a:gd name="T2" fmla="*/ 0 w 39"/>
                  <a:gd name="T3" fmla="*/ 143 h 36"/>
                  <a:gd name="T4" fmla="*/ 56 w 39"/>
                  <a:gd name="T5" fmla="*/ 60 h 36"/>
                  <a:gd name="T6" fmla="*/ 157 w 39"/>
                  <a:gd name="T7" fmla="*/ 27 h 36"/>
                  <a:gd name="T8" fmla="*/ 121 w 39"/>
                  <a:gd name="T9" fmla="*/ 13 h 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9" h="36">
                    <a:moveTo>
                      <a:pt x="24" y="0"/>
                    </a:moveTo>
                    <a:cubicBezTo>
                      <a:pt x="7" y="0"/>
                      <a:pt x="0" y="22"/>
                      <a:pt x="0" y="36"/>
                    </a:cubicBezTo>
                    <a:cubicBezTo>
                      <a:pt x="7" y="32"/>
                      <a:pt x="8" y="20"/>
                      <a:pt x="14" y="15"/>
                    </a:cubicBezTo>
                    <a:cubicBezTo>
                      <a:pt x="22" y="8"/>
                      <a:pt x="30" y="10"/>
                      <a:pt x="39" y="7"/>
                    </a:cubicBezTo>
                    <a:cubicBezTo>
                      <a:pt x="36" y="4"/>
                      <a:pt x="33" y="3"/>
                      <a:pt x="30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4" name="Freeform 1547">
                <a:extLst>
                  <a:ext uri="{FF2B5EF4-FFF2-40B4-BE49-F238E27FC236}">
                    <a16:creationId xmlns:a16="http://schemas.microsoft.com/office/drawing/2014/main" id="{B8022054-7345-1294-22CB-A87896BCF8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" y="3034"/>
                <a:ext cx="12" cy="12"/>
              </a:xfrm>
              <a:custGeom>
                <a:avLst/>
                <a:gdLst>
                  <a:gd name="T0" fmla="*/ 8 w 8"/>
                  <a:gd name="T1" fmla="*/ 0 h 8"/>
                  <a:gd name="T2" fmla="*/ 14 w 8"/>
                  <a:gd name="T3" fmla="*/ 27 h 8"/>
                  <a:gd name="T4" fmla="*/ 18 w 8"/>
                  <a:gd name="T5" fmla="*/ 5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8">
                    <a:moveTo>
                      <a:pt x="2" y="0"/>
                    </a:moveTo>
                    <a:cubicBezTo>
                      <a:pt x="0" y="4"/>
                      <a:pt x="0" y="7"/>
                      <a:pt x="4" y="8"/>
                    </a:cubicBezTo>
                    <a:cubicBezTo>
                      <a:pt x="8" y="6"/>
                      <a:pt x="6" y="4"/>
                      <a:pt x="5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5" name="Oval 1548">
                <a:extLst>
                  <a:ext uri="{FF2B5EF4-FFF2-40B4-BE49-F238E27FC236}">
                    <a16:creationId xmlns:a16="http://schemas.microsoft.com/office/drawing/2014/main" id="{127612D5-92B8-7D2B-8EF8-FAA32F1F95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4" y="3255"/>
                <a:ext cx="134" cy="125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6" name="Oval 1549">
                <a:extLst>
                  <a:ext uri="{FF2B5EF4-FFF2-40B4-BE49-F238E27FC236}">
                    <a16:creationId xmlns:a16="http://schemas.microsoft.com/office/drawing/2014/main" id="{5106A0B1-901F-9EE5-972B-423501FDE3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3226"/>
                <a:ext cx="133" cy="1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7" name="Oval 1550">
                <a:extLst>
                  <a:ext uri="{FF2B5EF4-FFF2-40B4-BE49-F238E27FC236}">
                    <a16:creationId xmlns:a16="http://schemas.microsoft.com/office/drawing/2014/main" id="{0574BF09-E7C4-A13F-1E6F-CC7FCD080E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" y="3242"/>
                <a:ext cx="133" cy="125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8" name="Freeform 1551">
                <a:extLst>
                  <a:ext uri="{FF2B5EF4-FFF2-40B4-BE49-F238E27FC236}">
                    <a16:creationId xmlns:a16="http://schemas.microsoft.com/office/drawing/2014/main" id="{95455A0E-88EA-DC10-2ED1-EA5C3F4916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" y="3272"/>
                <a:ext cx="103" cy="85"/>
              </a:xfrm>
              <a:custGeom>
                <a:avLst/>
                <a:gdLst>
                  <a:gd name="T0" fmla="*/ 0 w 65"/>
                  <a:gd name="T1" fmla="*/ 124 h 54"/>
                  <a:gd name="T2" fmla="*/ 5 w 65"/>
                  <a:gd name="T3" fmla="*/ 151 h 54"/>
                  <a:gd name="T4" fmla="*/ 120 w 65"/>
                  <a:gd name="T5" fmla="*/ 211 h 54"/>
                  <a:gd name="T6" fmla="*/ 258 w 65"/>
                  <a:gd name="T7" fmla="*/ 87 h 54"/>
                  <a:gd name="T8" fmla="*/ 254 w 65"/>
                  <a:gd name="T9" fmla="*/ 60 h 54"/>
                  <a:gd name="T10" fmla="*/ 138 w 65"/>
                  <a:gd name="T11" fmla="*/ 0 h 54"/>
                  <a:gd name="T12" fmla="*/ 0 w 65"/>
                  <a:gd name="T13" fmla="*/ 124 h 5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5" h="54">
                    <a:moveTo>
                      <a:pt x="0" y="32"/>
                    </a:moveTo>
                    <a:cubicBezTo>
                      <a:pt x="0" y="35"/>
                      <a:pt x="1" y="37"/>
                      <a:pt x="1" y="39"/>
                    </a:cubicBezTo>
                    <a:cubicBezTo>
                      <a:pt x="7" y="48"/>
                      <a:pt x="18" y="54"/>
                      <a:pt x="30" y="54"/>
                    </a:cubicBezTo>
                    <a:cubicBezTo>
                      <a:pt x="49" y="54"/>
                      <a:pt x="65" y="40"/>
                      <a:pt x="65" y="22"/>
                    </a:cubicBezTo>
                    <a:cubicBezTo>
                      <a:pt x="65" y="19"/>
                      <a:pt x="64" y="17"/>
                      <a:pt x="64" y="15"/>
                    </a:cubicBezTo>
                    <a:cubicBezTo>
                      <a:pt x="58" y="6"/>
                      <a:pt x="47" y="0"/>
                      <a:pt x="35" y="0"/>
                    </a:cubicBezTo>
                    <a:cubicBezTo>
                      <a:pt x="16" y="0"/>
                      <a:pt x="0" y="14"/>
                      <a:pt x="0" y="32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39" name="Oval 1552">
                <a:extLst>
                  <a:ext uri="{FF2B5EF4-FFF2-40B4-BE49-F238E27FC236}">
                    <a16:creationId xmlns:a16="http://schemas.microsoft.com/office/drawing/2014/main" id="{3DB21956-FF92-0CA9-004E-7FFA21FC70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" y="3271"/>
                <a:ext cx="27" cy="2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0" name="Oval 1553">
                <a:extLst>
                  <a:ext uri="{FF2B5EF4-FFF2-40B4-BE49-F238E27FC236}">
                    <a16:creationId xmlns:a16="http://schemas.microsoft.com/office/drawing/2014/main" id="{7693E047-8AE9-0B2C-4516-7D34641603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" y="3266"/>
                <a:ext cx="19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1" name="Freeform 1554">
                <a:extLst>
                  <a:ext uri="{FF2B5EF4-FFF2-40B4-BE49-F238E27FC236}">
                    <a16:creationId xmlns:a16="http://schemas.microsoft.com/office/drawing/2014/main" id="{91A6D0FD-2F30-6B0A-2647-E6F3235CFA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" y="3312"/>
                <a:ext cx="73" cy="55"/>
              </a:xfrm>
              <a:custGeom>
                <a:avLst/>
                <a:gdLst>
                  <a:gd name="T0" fmla="*/ 184 w 46"/>
                  <a:gd name="T1" fmla="*/ 0 h 35"/>
                  <a:gd name="T2" fmla="*/ 0 w 46"/>
                  <a:gd name="T3" fmla="*/ 101 h 35"/>
                  <a:gd name="T4" fmla="*/ 184 w 46"/>
                  <a:gd name="T5" fmla="*/ 0 h 3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6" h="35">
                    <a:moveTo>
                      <a:pt x="46" y="0"/>
                    </a:moveTo>
                    <a:cubicBezTo>
                      <a:pt x="39" y="30"/>
                      <a:pt x="16" y="35"/>
                      <a:pt x="0" y="26"/>
                    </a:cubicBezTo>
                    <a:cubicBezTo>
                      <a:pt x="11" y="25"/>
                      <a:pt x="34" y="21"/>
                      <a:pt x="46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2" name="Freeform 1555">
                <a:extLst>
                  <a:ext uri="{FF2B5EF4-FFF2-40B4-BE49-F238E27FC236}">
                    <a16:creationId xmlns:a16="http://schemas.microsoft.com/office/drawing/2014/main" id="{08D98812-8A44-085C-2426-3C938F906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" y="2986"/>
                <a:ext cx="293" cy="542"/>
              </a:xfrm>
              <a:custGeom>
                <a:avLst/>
                <a:gdLst>
                  <a:gd name="T0" fmla="*/ 163 w 185"/>
                  <a:gd name="T1" fmla="*/ 27 h 343"/>
                  <a:gd name="T2" fmla="*/ 469 w 185"/>
                  <a:gd name="T3" fmla="*/ 111 h 343"/>
                  <a:gd name="T4" fmla="*/ 708 w 185"/>
                  <a:gd name="T5" fmla="*/ 284 h 343"/>
                  <a:gd name="T6" fmla="*/ 672 w 185"/>
                  <a:gd name="T7" fmla="*/ 662 h 343"/>
                  <a:gd name="T8" fmla="*/ 660 w 185"/>
                  <a:gd name="T9" fmla="*/ 1226 h 343"/>
                  <a:gd name="T10" fmla="*/ 456 w 185"/>
                  <a:gd name="T11" fmla="*/ 1305 h 343"/>
                  <a:gd name="T12" fmla="*/ 48 w 185"/>
                  <a:gd name="T13" fmla="*/ 1258 h 343"/>
                  <a:gd name="T14" fmla="*/ 21 w 185"/>
                  <a:gd name="T15" fmla="*/ 645 h 343"/>
                  <a:gd name="T16" fmla="*/ 163 w 185"/>
                  <a:gd name="T17" fmla="*/ 27 h 3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43">
                    <a:moveTo>
                      <a:pt x="41" y="7"/>
                    </a:moveTo>
                    <a:cubicBezTo>
                      <a:pt x="81" y="0"/>
                      <a:pt x="91" y="11"/>
                      <a:pt x="118" y="28"/>
                    </a:cubicBezTo>
                    <a:cubicBezTo>
                      <a:pt x="144" y="44"/>
                      <a:pt x="171" y="54"/>
                      <a:pt x="178" y="72"/>
                    </a:cubicBezTo>
                    <a:cubicBezTo>
                      <a:pt x="185" y="89"/>
                      <a:pt x="172" y="113"/>
                      <a:pt x="169" y="168"/>
                    </a:cubicBezTo>
                    <a:cubicBezTo>
                      <a:pt x="165" y="223"/>
                      <a:pt x="165" y="291"/>
                      <a:pt x="166" y="311"/>
                    </a:cubicBezTo>
                    <a:cubicBezTo>
                      <a:pt x="168" y="331"/>
                      <a:pt x="143" y="333"/>
                      <a:pt x="115" y="331"/>
                    </a:cubicBezTo>
                    <a:cubicBezTo>
                      <a:pt x="91" y="330"/>
                      <a:pt x="20" y="343"/>
                      <a:pt x="12" y="319"/>
                    </a:cubicBezTo>
                    <a:cubicBezTo>
                      <a:pt x="4" y="295"/>
                      <a:pt x="0" y="213"/>
                      <a:pt x="5" y="163"/>
                    </a:cubicBezTo>
                    <a:cubicBezTo>
                      <a:pt x="11" y="113"/>
                      <a:pt x="2" y="17"/>
                      <a:pt x="41" y="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3" name="Freeform 1556">
                <a:extLst>
                  <a:ext uri="{FF2B5EF4-FFF2-40B4-BE49-F238E27FC236}">
                    <a16:creationId xmlns:a16="http://schemas.microsoft.com/office/drawing/2014/main" id="{7AECFCAA-A659-2F76-66C7-4E14D83317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2948"/>
                <a:ext cx="142" cy="578"/>
              </a:xfrm>
              <a:custGeom>
                <a:avLst/>
                <a:gdLst>
                  <a:gd name="T0" fmla="*/ 259 w 90"/>
                  <a:gd name="T1" fmla="*/ 60 h 366"/>
                  <a:gd name="T2" fmla="*/ 0 w 90"/>
                  <a:gd name="T3" fmla="*/ 21 h 366"/>
                  <a:gd name="T4" fmla="*/ 0 w 90"/>
                  <a:gd name="T5" fmla="*/ 1426 h 366"/>
                  <a:gd name="T6" fmla="*/ 333 w 90"/>
                  <a:gd name="T7" fmla="*/ 1325 h 366"/>
                  <a:gd name="T8" fmla="*/ 322 w 90"/>
                  <a:gd name="T9" fmla="*/ 925 h 366"/>
                  <a:gd name="T10" fmla="*/ 331 w 90"/>
                  <a:gd name="T11" fmla="*/ 340 h 366"/>
                  <a:gd name="T12" fmla="*/ 259 w 90"/>
                  <a:gd name="T13" fmla="*/ 60 h 36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0" h="366">
                    <a:moveTo>
                      <a:pt x="66" y="15"/>
                    </a:moveTo>
                    <a:cubicBezTo>
                      <a:pt x="51" y="5"/>
                      <a:pt x="35" y="0"/>
                      <a:pt x="0" y="5"/>
                    </a:cubicBezTo>
                    <a:cubicBezTo>
                      <a:pt x="0" y="362"/>
                      <a:pt x="0" y="362"/>
                      <a:pt x="0" y="362"/>
                    </a:cubicBezTo>
                    <a:cubicBezTo>
                      <a:pt x="52" y="366"/>
                      <a:pt x="88" y="355"/>
                      <a:pt x="85" y="336"/>
                    </a:cubicBezTo>
                    <a:cubicBezTo>
                      <a:pt x="83" y="316"/>
                      <a:pt x="81" y="278"/>
                      <a:pt x="82" y="235"/>
                    </a:cubicBezTo>
                    <a:cubicBezTo>
                      <a:pt x="83" y="192"/>
                      <a:pt x="78" y="136"/>
                      <a:pt x="84" y="86"/>
                    </a:cubicBezTo>
                    <a:cubicBezTo>
                      <a:pt x="90" y="36"/>
                      <a:pt x="84" y="26"/>
                      <a:pt x="66" y="15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4" name="Freeform 1557">
                <a:extLst>
                  <a:ext uri="{FF2B5EF4-FFF2-40B4-BE49-F238E27FC236}">
                    <a16:creationId xmlns:a16="http://schemas.microsoft.com/office/drawing/2014/main" id="{A5F9BC15-CAF2-026C-24FC-186E4A45E2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026"/>
                <a:ext cx="130" cy="480"/>
              </a:xfrm>
              <a:custGeom>
                <a:avLst/>
                <a:gdLst>
                  <a:gd name="T0" fmla="*/ 266 w 82"/>
                  <a:gd name="T1" fmla="*/ 1102 h 304"/>
                  <a:gd name="T2" fmla="*/ 274 w 82"/>
                  <a:gd name="T3" fmla="*/ 845 h 304"/>
                  <a:gd name="T4" fmla="*/ 263 w 82"/>
                  <a:gd name="T5" fmla="*/ 453 h 304"/>
                  <a:gd name="T6" fmla="*/ 279 w 82"/>
                  <a:gd name="T7" fmla="*/ 193 h 304"/>
                  <a:gd name="T8" fmla="*/ 279 w 82"/>
                  <a:gd name="T9" fmla="*/ 0 h 304"/>
                  <a:gd name="T10" fmla="*/ 258 w 82"/>
                  <a:gd name="T11" fmla="*/ 0 h 304"/>
                  <a:gd name="T12" fmla="*/ 252 w 82"/>
                  <a:gd name="T13" fmla="*/ 189 h 304"/>
                  <a:gd name="T14" fmla="*/ 203 w 82"/>
                  <a:gd name="T15" fmla="*/ 369 h 304"/>
                  <a:gd name="T16" fmla="*/ 190 w 82"/>
                  <a:gd name="T17" fmla="*/ 586 h 304"/>
                  <a:gd name="T18" fmla="*/ 168 w 82"/>
                  <a:gd name="T19" fmla="*/ 775 h 304"/>
                  <a:gd name="T20" fmla="*/ 21 w 82"/>
                  <a:gd name="T21" fmla="*/ 865 h 304"/>
                  <a:gd name="T22" fmla="*/ 0 w 82"/>
                  <a:gd name="T23" fmla="*/ 862 h 304"/>
                  <a:gd name="T24" fmla="*/ 0 w 82"/>
                  <a:gd name="T25" fmla="*/ 1197 h 304"/>
                  <a:gd name="T26" fmla="*/ 27 w 82"/>
                  <a:gd name="T27" fmla="*/ 1192 h 304"/>
                  <a:gd name="T28" fmla="*/ 266 w 82"/>
                  <a:gd name="T29" fmla="*/ 1102 h 304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82" h="304">
                    <a:moveTo>
                      <a:pt x="67" y="280"/>
                    </a:moveTo>
                    <a:cubicBezTo>
                      <a:pt x="75" y="261"/>
                      <a:pt x="71" y="235"/>
                      <a:pt x="69" y="215"/>
                    </a:cubicBezTo>
                    <a:cubicBezTo>
                      <a:pt x="66" y="182"/>
                      <a:pt x="66" y="148"/>
                      <a:pt x="66" y="115"/>
                    </a:cubicBezTo>
                    <a:cubicBezTo>
                      <a:pt x="66" y="92"/>
                      <a:pt x="68" y="71"/>
                      <a:pt x="70" y="49"/>
                    </a:cubicBezTo>
                    <a:cubicBezTo>
                      <a:pt x="71" y="36"/>
                      <a:pt x="82" y="10"/>
                      <a:pt x="70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15"/>
                      <a:pt x="67" y="33"/>
                      <a:pt x="63" y="48"/>
                    </a:cubicBezTo>
                    <a:cubicBezTo>
                      <a:pt x="60" y="64"/>
                      <a:pt x="53" y="78"/>
                      <a:pt x="51" y="94"/>
                    </a:cubicBezTo>
                    <a:cubicBezTo>
                      <a:pt x="48" y="113"/>
                      <a:pt x="47" y="131"/>
                      <a:pt x="48" y="149"/>
                    </a:cubicBezTo>
                    <a:cubicBezTo>
                      <a:pt x="50" y="166"/>
                      <a:pt x="50" y="182"/>
                      <a:pt x="42" y="197"/>
                    </a:cubicBezTo>
                    <a:cubicBezTo>
                      <a:pt x="35" y="210"/>
                      <a:pt x="20" y="219"/>
                      <a:pt x="5" y="220"/>
                    </a:cubicBezTo>
                    <a:cubicBezTo>
                      <a:pt x="3" y="220"/>
                      <a:pt x="1" y="220"/>
                      <a:pt x="0" y="219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2" y="304"/>
                      <a:pt x="5" y="303"/>
                      <a:pt x="7" y="303"/>
                    </a:cubicBezTo>
                    <a:cubicBezTo>
                      <a:pt x="29" y="303"/>
                      <a:pt x="56" y="304"/>
                      <a:pt x="67" y="280"/>
                    </a:cubicBez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5" name="Freeform 1558">
                <a:extLst>
                  <a:ext uri="{FF2B5EF4-FFF2-40B4-BE49-F238E27FC236}">
                    <a16:creationId xmlns:a16="http://schemas.microsoft.com/office/drawing/2014/main" id="{4752666B-C250-201A-A2C9-E6C3DC456D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2948"/>
                <a:ext cx="142" cy="578"/>
              </a:xfrm>
              <a:custGeom>
                <a:avLst/>
                <a:gdLst>
                  <a:gd name="T0" fmla="*/ 0 w 90"/>
                  <a:gd name="T1" fmla="*/ 1426 h 366"/>
                  <a:gd name="T2" fmla="*/ 333 w 90"/>
                  <a:gd name="T3" fmla="*/ 1325 h 366"/>
                  <a:gd name="T4" fmla="*/ 322 w 90"/>
                  <a:gd name="T5" fmla="*/ 925 h 366"/>
                  <a:gd name="T6" fmla="*/ 331 w 90"/>
                  <a:gd name="T7" fmla="*/ 340 h 366"/>
                  <a:gd name="T8" fmla="*/ 259 w 90"/>
                  <a:gd name="T9" fmla="*/ 60 h 366"/>
                  <a:gd name="T10" fmla="*/ 0 w 90"/>
                  <a:gd name="T11" fmla="*/ 21 h 36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90" h="366">
                    <a:moveTo>
                      <a:pt x="0" y="362"/>
                    </a:moveTo>
                    <a:cubicBezTo>
                      <a:pt x="52" y="366"/>
                      <a:pt x="88" y="355"/>
                      <a:pt x="85" y="336"/>
                    </a:cubicBezTo>
                    <a:cubicBezTo>
                      <a:pt x="83" y="316"/>
                      <a:pt x="81" y="278"/>
                      <a:pt x="82" y="235"/>
                    </a:cubicBezTo>
                    <a:cubicBezTo>
                      <a:pt x="83" y="192"/>
                      <a:pt x="78" y="136"/>
                      <a:pt x="84" y="86"/>
                    </a:cubicBezTo>
                    <a:cubicBezTo>
                      <a:pt x="90" y="36"/>
                      <a:pt x="84" y="26"/>
                      <a:pt x="66" y="15"/>
                    </a:cubicBezTo>
                    <a:cubicBezTo>
                      <a:pt x="51" y="5"/>
                      <a:pt x="35" y="0"/>
                      <a:pt x="0" y="5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6" name="Freeform 1559">
                <a:extLst>
                  <a:ext uri="{FF2B5EF4-FFF2-40B4-BE49-F238E27FC236}">
                    <a16:creationId xmlns:a16="http://schemas.microsoft.com/office/drawing/2014/main" id="{D7845182-7941-EB43-DFBA-A330032D4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" y="2323"/>
                <a:ext cx="1445" cy="1243"/>
              </a:xfrm>
              <a:custGeom>
                <a:avLst/>
                <a:gdLst>
                  <a:gd name="T0" fmla="*/ 3620 w 912"/>
                  <a:gd name="T1" fmla="*/ 1202 h 787"/>
                  <a:gd name="T2" fmla="*/ 3497 w 912"/>
                  <a:gd name="T3" fmla="*/ 1063 h 787"/>
                  <a:gd name="T4" fmla="*/ 3536 w 912"/>
                  <a:gd name="T5" fmla="*/ 1305 h 787"/>
                  <a:gd name="T6" fmla="*/ 3253 w 912"/>
                  <a:gd name="T7" fmla="*/ 1597 h 787"/>
                  <a:gd name="T8" fmla="*/ 2621 w 912"/>
                  <a:gd name="T9" fmla="*/ 1756 h 787"/>
                  <a:gd name="T10" fmla="*/ 2770 w 912"/>
                  <a:gd name="T11" fmla="*/ 1224 h 787"/>
                  <a:gd name="T12" fmla="*/ 2752 w 912"/>
                  <a:gd name="T13" fmla="*/ 641 h 787"/>
                  <a:gd name="T14" fmla="*/ 2925 w 912"/>
                  <a:gd name="T15" fmla="*/ 594 h 787"/>
                  <a:gd name="T16" fmla="*/ 3153 w 912"/>
                  <a:gd name="T17" fmla="*/ 689 h 787"/>
                  <a:gd name="T18" fmla="*/ 3199 w 912"/>
                  <a:gd name="T19" fmla="*/ 667 h 787"/>
                  <a:gd name="T20" fmla="*/ 2952 w 912"/>
                  <a:gd name="T21" fmla="*/ 529 h 787"/>
                  <a:gd name="T22" fmla="*/ 2694 w 912"/>
                  <a:gd name="T23" fmla="*/ 599 h 787"/>
                  <a:gd name="T24" fmla="*/ 2676 w 912"/>
                  <a:gd name="T25" fmla="*/ 21 h 787"/>
                  <a:gd name="T26" fmla="*/ 2633 w 912"/>
                  <a:gd name="T27" fmla="*/ 35 h 787"/>
                  <a:gd name="T28" fmla="*/ 2660 w 912"/>
                  <a:gd name="T29" fmla="*/ 728 h 787"/>
                  <a:gd name="T30" fmla="*/ 2667 w 912"/>
                  <a:gd name="T31" fmla="*/ 1170 h 787"/>
                  <a:gd name="T32" fmla="*/ 2445 w 912"/>
                  <a:gd name="T33" fmla="*/ 1632 h 787"/>
                  <a:gd name="T34" fmla="*/ 2071 w 912"/>
                  <a:gd name="T35" fmla="*/ 1734 h 787"/>
                  <a:gd name="T36" fmla="*/ 1790 w 912"/>
                  <a:gd name="T37" fmla="*/ 1308 h 787"/>
                  <a:gd name="T38" fmla="*/ 1775 w 912"/>
                  <a:gd name="T39" fmla="*/ 970 h 787"/>
                  <a:gd name="T40" fmla="*/ 1803 w 912"/>
                  <a:gd name="T41" fmla="*/ 851 h 787"/>
                  <a:gd name="T42" fmla="*/ 1976 w 912"/>
                  <a:gd name="T43" fmla="*/ 651 h 787"/>
                  <a:gd name="T44" fmla="*/ 2234 w 912"/>
                  <a:gd name="T45" fmla="*/ 654 h 787"/>
                  <a:gd name="T46" fmla="*/ 2470 w 912"/>
                  <a:gd name="T47" fmla="*/ 529 h 787"/>
                  <a:gd name="T48" fmla="*/ 2526 w 912"/>
                  <a:gd name="T49" fmla="*/ 444 h 787"/>
                  <a:gd name="T50" fmla="*/ 2431 w 912"/>
                  <a:gd name="T51" fmla="*/ 496 h 787"/>
                  <a:gd name="T52" fmla="*/ 2226 w 912"/>
                  <a:gd name="T53" fmla="*/ 584 h 787"/>
                  <a:gd name="T54" fmla="*/ 1966 w 912"/>
                  <a:gd name="T55" fmla="*/ 578 h 787"/>
                  <a:gd name="T56" fmla="*/ 1833 w 912"/>
                  <a:gd name="T57" fmla="*/ 584 h 787"/>
                  <a:gd name="T58" fmla="*/ 1489 w 912"/>
                  <a:gd name="T59" fmla="*/ 341 h 787"/>
                  <a:gd name="T60" fmla="*/ 1459 w 912"/>
                  <a:gd name="T61" fmla="*/ 387 h 787"/>
                  <a:gd name="T62" fmla="*/ 1762 w 912"/>
                  <a:gd name="T63" fmla="*/ 594 h 787"/>
                  <a:gd name="T64" fmla="*/ 1756 w 912"/>
                  <a:gd name="T65" fmla="*/ 749 h 787"/>
                  <a:gd name="T66" fmla="*/ 1735 w 912"/>
                  <a:gd name="T67" fmla="*/ 836 h 787"/>
                  <a:gd name="T68" fmla="*/ 1706 w 912"/>
                  <a:gd name="T69" fmla="*/ 952 h 787"/>
                  <a:gd name="T70" fmla="*/ 1722 w 912"/>
                  <a:gd name="T71" fmla="*/ 1335 h 787"/>
                  <a:gd name="T72" fmla="*/ 1526 w 912"/>
                  <a:gd name="T73" fmla="*/ 1769 h 787"/>
                  <a:gd name="T74" fmla="*/ 1285 w 912"/>
                  <a:gd name="T75" fmla="*/ 1741 h 787"/>
                  <a:gd name="T76" fmla="*/ 1049 w 912"/>
                  <a:gd name="T77" fmla="*/ 1627 h 787"/>
                  <a:gd name="T78" fmla="*/ 680 w 912"/>
                  <a:gd name="T79" fmla="*/ 1481 h 787"/>
                  <a:gd name="T80" fmla="*/ 63 w 912"/>
                  <a:gd name="T81" fmla="*/ 1361 h 787"/>
                  <a:gd name="T82" fmla="*/ 5 w 912"/>
                  <a:gd name="T83" fmla="*/ 1399 h 787"/>
                  <a:gd name="T84" fmla="*/ 73 w 912"/>
                  <a:gd name="T85" fmla="*/ 1415 h 787"/>
                  <a:gd name="T86" fmla="*/ 390 w 912"/>
                  <a:gd name="T87" fmla="*/ 1605 h 787"/>
                  <a:gd name="T88" fmla="*/ 469 w 912"/>
                  <a:gd name="T89" fmla="*/ 1529 h 787"/>
                  <a:gd name="T90" fmla="*/ 667 w 912"/>
                  <a:gd name="T91" fmla="*/ 1549 h 787"/>
                  <a:gd name="T92" fmla="*/ 987 w 912"/>
                  <a:gd name="T93" fmla="*/ 1701 h 787"/>
                  <a:gd name="T94" fmla="*/ 1237 w 912"/>
                  <a:gd name="T95" fmla="*/ 1868 h 787"/>
                  <a:gd name="T96" fmla="*/ 1714 w 912"/>
                  <a:gd name="T97" fmla="*/ 1951 h 787"/>
                  <a:gd name="T98" fmla="*/ 1795 w 912"/>
                  <a:gd name="T99" fmla="*/ 2747 h 787"/>
                  <a:gd name="T100" fmla="*/ 2320 w 912"/>
                  <a:gd name="T101" fmla="*/ 3081 h 787"/>
                  <a:gd name="T102" fmla="*/ 2741 w 912"/>
                  <a:gd name="T103" fmla="*/ 2549 h 787"/>
                  <a:gd name="T104" fmla="*/ 3294 w 912"/>
                  <a:gd name="T105" fmla="*/ 1654 h 787"/>
                  <a:gd name="T106" fmla="*/ 3416 w 912"/>
                  <a:gd name="T107" fmla="*/ 1611 h 787"/>
                  <a:gd name="T108" fmla="*/ 3505 w 912"/>
                  <a:gd name="T109" fmla="*/ 1747 h 787"/>
                  <a:gd name="T110" fmla="*/ 3492 w 912"/>
                  <a:gd name="T111" fmla="*/ 1584 h 787"/>
                  <a:gd name="T112" fmla="*/ 3603 w 912"/>
                  <a:gd name="T113" fmla="*/ 1327 h 787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912" h="787">
                    <a:moveTo>
                      <a:pt x="906" y="337"/>
                    </a:moveTo>
                    <a:cubicBezTo>
                      <a:pt x="911" y="325"/>
                      <a:pt x="912" y="314"/>
                      <a:pt x="910" y="305"/>
                    </a:cubicBezTo>
                    <a:cubicBezTo>
                      <a:pt x="907" y="290"/>
                      <a:pt x="898" y="279"/>
                      <a:pt x="888" y="269"/>
                    </a:cubicBezTo>
                    <a:cubicBezTo>
                      <a:pt x="886" y="267"/>
                      <a:pt x="882" y="267"/>
                      <a:pt x="879" y="270"/>
                    </a:cubicBezTo>
                    <a:cubicBezTo>
                      <a:pt x="877" y="272"/>
                      <a:pt x="877" y="276"/>
                      <a:pt x="880" y="278"/>
                    </a:cubicBezTo>
                    <a:cubicBezTo>
                      <a:pt x="892" y="290"/>
                      <a:pt x="899" y="305"/>
                      <a:pt x="889" y="331"/>
                    </a:cubicBezTo>
                    <a:cubicBezTo>
                      <a:pt x="879" y="357"/>
                      <a:pt x="861" y="377"/>
                      <a:pt x="829" y="398"/>
                    </a:cubicBezTo>
                    <a:cubicBezTo>
                      <a:pt x="818" y="405"/>
                      <a:pt x="818" y="405"/>
                      <a:pt x="818" y="405"/>
                    </a:cubicBezTo>
                    <a:cubicBezTo>
                      <a:pt x="788" y="425"/>
                      <a:pt x="742" y="480"/>
                      <a:pt x="705" y="477"/>
                    </a:cubicBezTo>
                    <a:cubicBezTo>
                      <a:pt x="705" y="477"/>
                      <a:pt x="668" y="471"/>
                      <a:pt x="659" y="446"/>
                    </a:cubicBezTo>
                    <a:cubicBezTo>
                      <a:pt x="651" y="419"/>
                      <a:pt x="656" y="398"/>
                      <a:pt x="669" y="374"/>
                    </a:cubicBezTo>
                    <a:cubicBezTo>
                      <a:pt x="680" y="355"/>
                      <a:pt x="690" y="332"/>
                      <a:pt x="696" y="311"/>
                    </a:cubicBezTo>
                    <a:cubicBezTo>
                      <a:pt x="712" y="262"/>
                      <a:pt x="709" y="242"/>
                      <a:pt x="692" y="194"/>
                    </a:cubicBezTo>
                    <a:cubicBezTo>
                      <a:pt x="692" y="194"/>
                      <a:pt x="684" y="179"/>
                      <a:pt x="692" y="163"/>
                    </a:cubicBezTo>
                    <a:cubicBezTo>
                      <a:pt x="694" y="154"/>
                      <a:pt x="698" y="149"/>
                      <a:pt x="703" y="146"/>
                    </a:cubicBezTo>
                    <a:cubicBezTo>
                      <a:pt x="711" y="142"/>
                      <a:pt x="723" y="146"/>
                      <a:pt x="735" y="151"/>
                    </a:cubicBezTo>
                    <a:cubicBezTo>
                      <a:pt x="752" y="156"/>
                      <a:pt x="752" y="156"/>
                      <a:pt x="752" y="156"/>
                    </a:cubicBezTo>
                    <a:cubicBezTo>
                      <a:pt x="768" y="161"/>
                      <a:pt x="783" y="162"/>
                      <a:pt x="793" y="175"/>
                    </a:cubicBezTo>
                    <a:cubicBezTo>
                      <a:pt x="795" y="178"/>
                      <a:pt x="798" y="179"/>
                      <a:pt x="801" y="178"/>
                    </a:cubicBezTo>
                    <a:cubicBezTo>
                      <a:pt x="804" y="176"/>
                      <a:pt x="805" y="172"/>
                      <a:pt x="804" y="169"/>
                    </a:cubicBezTo>
                    <a:cubicBezTo>
                      <a:pt x="797" y="157"/>
                      <a:pt x="776" y="145"/>
                      <a:pt x="757" y="139"/>
                    </a:cubicBezTo>
                    <a:cubicBezTo>
                      <a:pt x="742" y="134"/>
                      <a:pt x="742" y="134"/>
                      <a:pt x="742" y="134"/>
                    </a:cubicBezTo>
                    <a:cubicBezTo>
                      <a:pt x="726" y="128"/>
                      <a:pt x="710" y="123"/>
                      <a:pt x="695" y="130"/>
                    </a:cubicBezTo>
                    <a:cubicBezTo>
                      <a:pt x="687" y="134"/>
                      <a:pt x="681" y="142"/>
                      <a:pt x="677" y="152"/>
                    </a:cubicBezTo>
                    <a:cubicBezTo>
                      <a:pt x="670" y="133"/>
                      <a:pt x="668" y="120"/>
                      <a:pt x="674" y="104"/>
                    </a:cubicBezTo>
                    <a:cubicBezTo>
                      <a:pt x="685" y="73"/>
                      <a:pt x="681" y="28"/>
                      <a:pt x="673" y="5"/>
                    </a:cubicBezTo>
                    <a:cubicBezTo>
                      <a:pt x="672" y="2"/>
                      <a:pt x="669" y="0"/>
                      <a:pt x="666" y="1"/>
                    </a:cubicBezTo>
                    <a:cubicBezTo>
                      <a:pt x="662" y="2"/>
                      <a:pt x="660" y="6"/>
                      <a:pt x="662" y="9"/>
                    </a:cubicBezTo>
                    <a:cubicBezTo>
                      <a:pt x="669" y="31"/>
                      <a:pt x="666" y="73"/>
                      <a:pt x="657" y="98"/>
                    </a:cubicBezTo>
                    <a:cubicBezTo>
                      <a:pt x="647" y="125"/>
                      <a:pt x="655" y="146"/>
                      <a:pt x="669" y="185"/>
                    </a:cubicBezTo>
                    <a:cubicBezTo>
                      <a:pt x="675" y="200"/>
                      <a:pt x="675" y="200"/>
                      <a:pt x="675" y="200"/>
                    </a:cubicBezTo>
                    <a:cubicBezTo>
                      <a:pt x="691" y="245"/>
                      <a:pt x="685" y="251"/>
                      <a:pt x="670" y="297"/>
                    </a:cubicBezTo>
                    <a:cubicBezTo>
                      <a:pt x="664" y="316"/>
                      <a:pt x="663" y="343"/>
                      <a:pt x="652" y="362"/>
                    </a:cubicBezTo>
                    <a:cubicBezTo>
                      <a:pt x="643" y="379"/>
                      <a:pt x="626" y="396"/>
                      <a:pt x="615" y="414"/>
                    </a:cubicBezTo>
                    <a:cubicBezTo>
                      <a:pt x="612" y="420"/>
                      <a:pt x="595" y="432"/>
                      <a:pt x="589" y="433"/>
                    </a:cubicBezTo>
                    <a:cubicBezTo>
                      <a:pt x="570" y="437"/>
                      <a:pt x="543" y="437"/>
                      <a:pt x="521" y="440"/>
                    </a:cubicBezTo>
                    <a:cubicBezTo>
                      <a:pt x="491" y="445"/>
                      <a:pt x="490" y="431"/>
                      <a:pt x="478" y="413"/>
                    </a:cubicBezTo>
                    <a:cubicBezTo>
                      <a:pt x="467" y="399"/>
                      <a:pt x="458" y="350"/>
                      <a:pt x="450" y="332"/>
                    </a:cubicBezTo>
                    <a:cubicBezTo>
                      <a:pt x="448" y="326"/>
                      <a:pt x="445" y="319"/>
                      <a:pt x="443" y="313"/>
                    </a:cubicBezTo>
                    <a:cubicBezTo>
                      <a:pt x="437" y="291"/>
                      <a:pt x="442" y="269"/>
                      <a:pt x="446" y="246"/>
                    </a:cubicBezTo>
                    <a:cubicBezTo>
                      <a:pt x="448" y="238"/>
                      <a:pt x="448" y="238"/>
                      <a:pt x="448" y="238"/>
                    </a:cubicBezTo>
                    <a:cubicBezTo>
                      <a:pt x="453" y="216"/>
                      <a:pt x="453" y="216"/>
                      <a:pt x="453" y="216"/>
                    </a:cubicBezTo>
                    <a:cubicBezTo>
                      <a:pt x="455" y="209"/>
                      <a:pt x="457" y="203"/>
                      <a:pt x="458" y="196"/>
                    </a:cubicBezTo>
                    <a:cubicBezTo>
                      <a:pt x="465" y="182"/>
                      <a:pt x="481" y="168"/>
                      <a:pt x="497" y="165"/>
                    </a:cubicBezTo>
                    <a:cubicBezTo>
                      <a:pt x="507" y="163"/>
                      <a:pt x="517" y="164"/>
                      <a:pt x="528" y="165"/>
                    </a:cubicBezTo>
                    <a:cubicBezTo>
                      <a:pt x="539" y="166"/>
                      <a:pt x="551" y="167"/>
                      <a:pt x="562" y="166"/>
                    </a:cubicBezTo>
                    <a:cubicBezTo>
                      <a:pt x="580" y="163"/>
                      <a:pt x="608" y="151"/>
                      <a:pt x="618" y="139"/>
                    </a:cubicBezTo>
                    <a:cubicBezTo>
                      <a:pt x="621" y="134"/>
                      <a:pt x="621" y="134"/>
                      <a:pt x="621" y="134"/>
                    </a:cubicBezTo>
                    <a:cubicBezTo>
                      <a:pt x="625" y="129"/>
                      <a:pt x="628" y="124"/>
                      <a:pt x="632" y="122"/>
                    </a:cubicBezTo>
                    <a:cubicBezTo>
                      <a:pt x="635" y="120"/>
                      <a:pt x="636" y="116"/>
                      <a:pt x="635" y="113"/>
                    </a:cubicBezTo>
                    <a:cubicBezTo>
                      <a:pt x="633" y="110"/>
                      <a:pt x="629" y="109"/>
                      <a:pt x="626" y="111"/>
                    </a:cubicBezTo>
                    <a:cubicBezTo>
                      <a:pt x="619" y="114"/>
                      <a:pt x="615" y="121"/>
                      <a:pt x="611" y="126"/>
                    </a:cubicBezTo>
                    <a:cubicBezTo>
                      <a:pt x="608" y="131"/>
                      <a:pt x="608" y="131"/>
                      <a:pt x="608" y="131"/>
                    </a:cubicBezTo>
                    <a:cubicBezTo>
                      <a:pt x="601" y="139"/>
                      <a:pt x="575" y="146"/>
                      <a:pt x="560" y="148"/>
                    </a:cubicBezTo>
                    <a:cubicBezTo>
                      <a:pt x="550" y="149"/>
                      <a:pt x="540" y="148"/>
                      <a:pt x="530" y="147"/>
                    </a:cubicBezTo>
                    <a:cubicBezTo>
                      <a:pt x="518" y="146"/>
                      <a:pt x="506" y="145"/>
                      <a:pt x="494" y="147"/>
                    </a:cubicBezTo>
                    <a:cubicBezTo>
                      <a:pt x="487" y="148"/>
                      <a:pt x="480" y="151"/>
                      <a:pt x="473" y="155"/>
                    </a:cubicBezTo>
                    <a:cubicBezTo>
                      <a:pt x="469" y="158"/>
                      <a:pt x="463" y="161"/>
                      <a:pt x="461" y="148"/>
                    </a:cubicBezTo>
                    <a:cubicBezTo>
                      <a:pt x="455" y="117"/>
                      <a:pt x="428" y="107"/>
                      <a:pt x="404" y="98"/>
                    </a:cubicBezTo>
                    <a:cubicBezTo>
                      <a:pt x="394" y="94"/>
                      <a:pt x="379" y="91"/>
                      <a:pt x="374" y="87"/>
                    </a:cubicBezTo>
                    <a:cubicBezTo>
                      <a:pt x="371" y="85"/>
                      <a:pt x="367" y="86"/>
                      <a:pt x="365" y="89"/>
                    </a:cubicBezTo>
                    <a:cubicBezTo>
                      <a:pt x="363" y="92"/>
                      <a:pt x="364" y="96"/>
                      <a:pt x="367" y="98"/>
                    </a:cubicBezTo>
                    <a:cubicBezTo>
                      <a:pt x="373" y="102"/>
                      <a:pt x="387" y="111"/>
                      <a:pt x="398" y="115"/>
                    </a:cubicBezTo>
                    <a:cubicBezTo>
                      <a:pt x="420" y="123"/>
                      <a:pt x="440" y="130"/>
                      <a:pt x="443" y="151"/>
                    </a:cubicBezTo>
                    <a:cubicBezTo>
                      <a:pt x="445" y="164"/>
                      <a:pt x="444" y="177"/>
                      <a:pt x="441" y="190"/>
                    </a:cubicBezTo>
                    <a:cubicBezTo>
                      <a:pt x="441" y="190"/>
                      <a:pt x="441" y="190"/>
                      <a:pt x="441" y="190"/>
                    </a:cubicBezTo>
                    <a:cubicBezTo>
                      <a:pt x="440" y="191"/>
                      <a:pt x="440" y="193"/>
                      <a:pt x="440" y="194"/>
                    </a:cubicBezTo>
                    <a:cubicBezTo>
                      <a:pt x="439" y="200"/>
                      <a:pt x="437" y="206"/>
                      <a:pt x="436" y="212"/>
                    </a:cubicBezTo>
                    <a:cubicBezTo>
                      <a:pt x="430" y="235"/>
                      <a:pt x="430" y="235"/>
                      <a:pt x="430" y="235"/>
                    </a:cubicBezTo>
                    <a:cubicBezTo>
                      <a:pt x="429" y="242"/>
                      <a:pt x="429" y="242"/>
                      <a:pt x="429" y="242"/>
                    </a:cubicBezTo>
                    <a:cubicBezTo>
                      <a:pt x="424" y="266"/>
                      <a:pt x="419" y="292"/>
                      <a:pt x="426" y="318"/>
                    </a:cubicBezTo>
                    <a:cubicBezTo>
                      <a:pt x="428" y="325"/>
                      <a:pt x="431" y="332"/>
                      <a:pt x="433" y="339"/>
                    </a:cubicBezTo>
                    <a:cubicBezTo>
                      <a:pt x="438" y="350"/>
                      <a:pt x="445" y="384"/>
                      <a:pt x="439" y="420"/>
                    </a:cubicBezTo>
                    <a:cubicBezTo>
                      <a:pt x="429" y="453"/>
                      <a:pt x="407" y="447"/>
                      <a:pt x="384" y="449"/>
                    </a:cubicBezTo>
                    <a:cubicBezTo>
                      <a:pt x="384" y="449"/>
                      <a:pt x="367" y="448"/>
                      <a:pt x="367" y="448"/>
                    </a:cubicBezTo>
                    <a:cubicBezTo>
                      <a:pt x="351" y="448"/>
                      <a:pt x="336" y="447"/>
                      <a:pt x="323" y="442"/>
                    </a:cubicBezTo>
                    <a:cubicBezTo>
                      <a:pt x="306" y="436"/>
                      <a:pt x="285" y="428"/>
                      <a:pt x="267" y="415"/>
                    </a:cubicBezTo>
                    <a:cubicBezTo>
                      <a:pt x="264" y="413"/>
                      <a:pt x="264" y="413"/>
                      <a:pt x="264" y="413"/>
                    </a:cubicBezTo>
                    <a:cubicBezTo>
                      <a:pt x="249" y="403"/>
                      <a:pt x="235" y="393"/>
                      <a:pt x="216" y="386"/>
                    </a:cubicBezTo>
                    <a:cubicBezTo>
                      <a:pt x="201" y="381"/>
                      <a:pt x="186" y="378"/>
                      <a:pt x="171" y="376"/>
                    </a:cubicBezTo>
                    <a:cubicBezTo>
                      <a:pt x="149" y="372"/>
                      <a:pt x="129" y="368"/>
                      <a:pt x="110" y="358"/>
                    </a:cubicBezTo>
                    <a:cubicBezTo>
                      <a:pt x="73" y="337"/>
                      <a:pt x="43" y="342"/>
                      <a:pt x="16" y="346"/>
                    </a:cubicBezTo>
                    <a:cubicBezTo>
                      <a:pt x="6" y="348"/>
                      <a:pt x="6" y="348"/>
                      <a:pt x="6" y="348"/>
                    </a:cubicBezTo>
                    <a:cubicBezTo>
                      <a:pt x="2" y="349"/>
                      <a:pt x="0" y="352"/>
                      <a:pt x="1" y="355"/>
                    </a:cubicBezTo>
                    <a:cubicBezTo>
                      <a:pt x="1" y="359"/>
                      <a:pt x="4" y="361"/>
                      <a:pt x="8" y="360"/>
                    </a:cubicBezTo>
                    <a:cubicBezTo>
                      <a:pt x="18" y="359"/>
                      <a:pt x="18" y="359"/>
                      <a:pt x="18" y="359"/>
                    </a:cubicBezTo>
                    <a:cubicBezTo>
                      <a:pt x="41" y="355"/>
                      <a:pt x="66" y="356"/>
                      <a:pt x="96" y="370"/>
                    </a:cubicBezTo>
                    <a:cubicBezTo>
                      <a:pt x="108" y="378"/>
                      <a:pt x="98" y="401"/>
                      <a:pt x="98" y="407"/>
                    </a:cubicBezTo>
                    <a:cubicBezTo>
                      <a:pt x="98" y="409"/>
                      <a:pt x="100" y="411"/>
                      <a:pt x="102" y="411"/>
                    </a:cubicBezTo>
                    <a:cubicBezTo>
                      <a:pt x="105" y="411"/>
                      <a:pt x="115" y="396"/>
                      <a:pt x="118" y="388"/>
                    </a:cubicBezTo>
                    <a:cubicBezTo>
                      <a:pt x="121" y="381"/>
                      <a:pt x="139" y="387"/>
                      <a:pt x="143" y="388"/>
                    </a:cubicBezTo>
                    <a:cubicBezTo>
                      <a:pt x="151" y="390"/>
                      <a:pt x="160" y="392"/>
                      <a:pt x="168" y="393"/>
                    </a:cubicBezTo>
                    <a:cubicBezTo>
                      <a:pt x="182" y="396"/>
                      <a:pt x="190" y="400"/>
                      <a:pt x="204" y="405"/>
                    </a:cubicBezTo>
                    <a:cubicBezTo>
                      <a:pt x="220" y="410"/>
                      <a:pt x="234" y="422"/>
                      <a:pt x="248" y="432"/>
                    </a:cubicBezTo>
                    <a:cubicBezTo>
                      <a:pt x="251" y="434"/>
                      <a:pt x="251" y="434"/>
                      <a:pt x="251" y="434"/>
                    </a:cubicBezTo>
                    <a:cubicBezTo>
                      <a:pt x="271" y="448"/>
                      <a:pt x="293" y="467"/>
                      <a:pt x="311" y="474"/>
                    </a:cubicBezTo>
                    <a:cubicBezTo>
                      <a:pt x="328" y="479"/>
                      <a:pt x="352" y="478"/>
                      <a:pt x="380" y="482"/>
                    </a:cubicBezTo>
                    <a:cubicBezTo>
                      <a:pt x="396" y="484"/>
                      <a:pt x="413" y="488"/>
                      <a:pt x="431" y="495"/>
                    </a:cubicBezTo>
                    <a:cubicBezTo>
                      <a:pt x="453" y="506"/>
                      <a:pt x="465" y="525"/>
                      <a:pt x="463" y="564"/>
                    </a:cubicBezTo>
                    <a:cubicBezTo>
                      <a:pt x="462" y="604"/>
                      <a:pt x="454" y="657"/>
                      <a:pt x="451" y="697"/>
                    </a:cubicBezTo>
                    <a:cubicBezTo>
                      <a:pt x="449" y="736"/>
                      <a:pt x="442" y="757"/>
                      <a:pt x="467" y="769"/>
                    </a:cubicBezTo>
                    <a:cubicBezTo>
                      <a:pt x="493" y="782"/>
                      <a:pt x="520" y="787"/>
                      <a:pt x="583" y="782"/>
                    </a:cubicBezTo>
                    <a:cubicBezTo>
                      <a:pt x="646" y="777"/>
                      <a:pt x="650" y="780"/>
                      <a:pt x="662" y="763"/>
                    </a:cubicBezTo>
                    <a:cubicBezTo>
                      <a:pt x="674" y="747"/>
                      <a:pt x="683" y="699"/>
                      <a:pt x="689" y="647"/>
                    </a:cubicBezTo>
                    <a:cubicBezTo>
                      <a:pt x="695" y="594"/>
                      <a:pt x="685" y="553"/>
                      <a:pt x="725" y="502"/>
                    </a:cubicBezTo>
                    <a:cubicBezTo>
                      <a:pt x="777" y="454"/>
                      <a:pt x="801" y="438"/>
                      <a:pt x="828" y="420"/>
                    </a:cubicBezTo>
                    <a:cubicBezTo>
                      <a:pt x="839" y="413"/>
                      <a:pt x="839" y="413"/>
                      <a:pt x="839" y="413"/>
                    </a:cubicBezTo>
                    <a:cubicBezTo>
                      <a:pt x="842" y="411"/>
                      <a:pt x="853" y="405"/>
                      <a:pt x="859" y="409"/>
                    </a:cubicBezTo>
                    <a:cubicBezTo>
                      <a:pt x="866" y="412"/>
                      <a:pt x="873" y="423"/>
                      <a:pt x="874" y="437"/>
                    </a:cubicBezTo>
                    <a:cubicBezTo>
                      <a:pt x="875" y="441"/>
                      <a:pt x="878" y="443"/>
                      <a:pt x="881" y="443"/>
                    </a:cubicBezTo>
                    <a:cubicBezTo>
                      <a:pt x="884" y="443"/>
                      <a:pt x="887" y="440"/>
                      <a:pt x="887" y="436"/>
                    </a:cubicBezTo>
                    <a:cubicBezTo>
                      <a:pt x="886" y="430"/>
                      <a:pt x="887" y="414"/>
                      <a:pt x="878" y="402"/>
                    </a:cubicBezTo>
                    <a:cubicBezTo>
                      <a:pt x="870" y="393"/>
                      <a:pt x="876" y="384"/>
                      <a:pt x="880" y="379"/>
                    </a:cubicBezTo>
                    <a:cubicBezTo>
                      <a:pt x="892" y="366"/>
                      <a:pt x="900" y="352"/>
                      <a:pt x="906" y="337"/>
                    </a:cubicBezTo>
                    <a:close/>
                  </a:path>
                </a:pathLst>
              </a:custGeom>
              <a:solidFill>
                <a:srgbClr val="3B7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7" name="Freeform 1560">
                <a:extLst>
                  <a:ext uri="{FF2B5EF4-FFF2-40B4-BE49-F238E27FC236}">
                    <a16:creationId xmlns:a16="http://schemas.microsoft.com/office/drawing/2014/main" id="{1AAC2A19-90FF-8311-1E50-91DA603F52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5" y="3147"/>
                <a:ext cx="389" cy="408"/>
              </a:xfrm>
              <a:custGeom>
                <a:avLst/>
                <a:gdLst>
                  <a:gd name="T0" fmla="*/ 27 w 246"/>
                  <a:gd name="T1" fmla="*/ 762 h 258"/>
                  <a:gd name="T2" fmla="*/ 52 w 246"/>
                  <a:gd name="T3" fmla="*/ 930 h 258"/>
                  <a:gd name="T4" fmla="*/ 155 w 246"/>
                  <a:gd name="T5" fmla="*/ 973 h 258"/>
                  <a:gd name="T6" fmla="*/ 250 w 246"/>
                  <a:gd name="T7" fmla="*/ 998 h 258"/>
                  <a:gd name="T8" fmla="*/ 667 w 246"/>
                  <a:gd name="T9" fmla="*/ 973 h 258"/>
                  <a:gd name="T10" fmla="*/ 863 w 246"/>
                  <a:gd name="T11" fmla="*/ 723 h 258"/>
                  <a:gd name="T12" fmla="*/ 873 w 246"/>
                  <a:gd name="T13" fmla="*/ 550 h 258"/>
                  <a:gd name="T14" fmla="*/ 912 w 246"/>
                  <a:gd name="T15" fmla="*/ 332 h 258"/>
                  <a:gd name="T16" fmla="*/ 973 w 246"/>
                  <a:gd name="T17" fmla="*/ 0 h 258"/>
                  <a:gd name="T18" fmla="*/ 886 w 246"/>
                  <a:gd name="T19" fmla="*/ 103 h 258"/>
                  <a:gd name="T20" fmla="*/ 835 w 246"/>
                  <a:gd name="T21" fmla="*/ 232 h 258"/>
                  <a:gd name="T22" fmla="*/ 835 w 246"/>
                  <a:gd name="T23" fmla="*/ 440 h 258"/>
                  <a:gd name="T24" fmla="*/ 727 w 246"/>
                  <a:gd name="T25" fmla="*/ 577 h 258"/>
                  <a:gd name="T26" fmla="*/ 451 w 246"/>
                  <a:gd name="T27" fmla="*/ 808 h 258"/>
                  <a:gd name="T28" fmla="*/ 163 w 246"/>
                  <a:gd name="T29" fmla="*/ 911 h 258"/>
                  <a:gd name="T30" fmla="*/ 35 w 246"/>
                  <a:gd name="T31" fmla="*/ 775 h 258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46" h="258">
                    <a:moveTo>
                      <a:pt x="7" y="193"/>
                    </a:moveTo>
                    <a:cubicBezTo>
                      <a:pt x="6" y="207"/>
                      <a:pt x="0" y="223"/>
                      <a:pt x="13" y="235"/>
                    </a:cubicBezTo>
                    <a:cubicBezTo>
                      <a:pt x="20" y="241"/>
                      <a:pt x="31" y="242"/>
                      <a:pt x="39" y="246"/>
                    </a:cubicBezTo>
                    <a:cubicBezTo>
                      <a:pt x="47" y="249"/>
                      <a:pt x="54" y="250"/>
                      <a:pt x="63" y="252"/>
                    </a:cubicBezTo>
                    <a:cubicBezTo>
                      <a:pt x="98" y="258"/>
                      <a:pt x="134" y="253"/>
                      <a:pt x="169" y="246"/>
                    </a:cubicBezTo>
                    <a:cubicBezTo>
                      <a:pt x="203" y="240"/>
                      <a:pt x="215" y="215"/>
                      <a:pt x="218" y="183"/>
                    </a:cubicBezTo>
                    <a:cubicBezTo>
                      <a:pt x="220" y="168"/>
                      <a:pt x="219" y="154"/>
                      <a:pt x="221" y="139"/>
                    </a:cubicBezTo>
                    <a:cubicBezTo>
                      <a:pt x="225" y="120"/>
                      <a:pt x="232" y="103"/>
                      <a:pt x="231" y="84"/>
                    </a:cubicBezTo>
                    <a:cubicBezTo>
                      <a:pt x="230" y="53"/>
                      <a:pt x="228" y="27"/>
                      <a:pt x="246" y="0"/>
                    </a:cubicBezTo>
                    <a:cubicBezTo>
                      <a:pt x="242" y="11"/>
                      <a:pt x="232" y="18"/>
                      <a:pt x="224" y="26"/>
                    </a:cubicBezTo>
                    <a:cubicBezTo>
                      <a:pt x="215" y="35"/>
                      <a:pt x="211" y="46"/>
                      <a:pt x="211" y="59"/>
                    </a:cubicBezTo>
                    <a:cubicBezTo>
                      <a:pt x="211" y="76"/>
                      <a:pt x="216" y="94"/>
                      <a:pt x="211" y="111"/>
                    </a:cubicBezTo>
                    <a:cubicBezTo>
                      <a:pt x="207" y="129"/>
                      <a:pt x="197" y="136"/>
                      <a:pt x="184" y="146"/>
                    </a:cubicBezTo>
                    <a:cubicBezTo>
                      <a:pt x="159" y="164"/>
                      <a:pt x="140" y="187"/>
                      <a:pt x="114" y="204"/>
                    </a:cubicBezTo>
                    <a:cubicBezTo>
                      <a:pt x="95" y="216"/>
                      <a:pt x="64" y="238"/>
                      <a:pt x="41" y="230"/>
                    </a:cubicBezTo>
                    <a:cubicBezTo>
                      <a:pt x="31" y="227"/>
                      <a:pt x="9" y="209"/>
                      <a:pt x="9" y="196"/>
                    </a:cubicBezTo>
                  </a:path>
                </a:pathLst>
              </a:custGeom>
              <a:solidFill>
                <a:srgbClr val="0058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8" name="Freeform 1561">
                <a:extLst>
                  <a:ext uri="{FF2B5EF4-FFF2-40B4-BE49-F238E27FC236}">
                    <a16:creationId xmlns:a16="http://schemas.microsoft.com/office/drawing/2014/main" id="{14E0E51E-C8C9-8CD7-FF77-8619EEEC1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" y="2989"/>
                <a:ext cx="482" cy="168"/>
              </a:xfrm>
              <a:custGeom>
                <a:avLst/>
                <a:gdLst>
                  <a:gd name="T0" fmla="*/ 111 w 304"/>
                  <a:gd name="T1" fmla="*/ 151 h 106"/>
                  <a:gd name="T2" fmla="*/ 295 w 304"/>
                  <a:gd name="T3" fmla="*/ 35 h 106"/>
                  <a:gd name="T4" fmla="*/ 374 w 304"/>
                  <a:gd name="T5" fmla="*/ 103 h 106"/>
                  <a:gd name="T6" fmla="*/ 469 w 304"/>
                  <a:gd name="T7" fmla="*/ 124 h 106"/>
                  <a:gd name="T8" fmla="*/ 748 w 304"/>
                  <a:gd name="T9" fmla="*/ 95 h 106"/>
                  <a:gd name="T10" fmla="*/ 864 w 304"/>
                  <a:gd name="T11" fmla="*/ 73 h 106"/>
                  <a:gd name="T12" fmla="*/ 948 w 304"/>
                  <a:gd name="T13" fmla="*/ 0 h 106"/>
                  <a:gd name="T14" fmla="*/ 958 w 304"/>
                  <a:gd name="T15" fmla="*/ 82 h 106"/>
                  <a:gd name="T16" fmla="*/ 1040 w 304"/>
                  <a:gd name="T17" fmla="*/ 168 h 106"/>
                  <a:gd name="T18" fmla="*/ 1138 w 304"/>
                  <a:gd name="T19" fmla="*/ 244 h 106"/>
                  <a:gd name="T20" fmla="*/ 1207 w 304"/>
                  <a:gd name="T21" fmla="*/ 300 h 106"/>
                  <a:gd name="T22" fmla="*/ 1048 w 304"/>
                  <a:gd name="T23" fmla="*/ 306 h 106"/>
                  <a:gd name="T24" fmla="*/ 709 w 304"/>
                  <a:gd name="T25" fmla="*/ 236 h 106"/>
                  <a:gd name="T26" fmla="*/ 374 w 304"/>
                  <a:gd name="T27" fmla="*/ 422 h 106"/>
                  <a:gd name="T28" fmla="*/ 292 w 304"/>
                  <a:gd name="T29" fmla="*/ 314 h 106"/>
                  <a:gd name="T30" fmla="*/ 0 w 304"/>
                  <a:gd name="T31" fmla="*/ 197 h 10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04" h="106">
                    <a:moveTo>
                      <a:pt x="28" y="38"/>
                    </a:moveTo>
                    <a:cubicBezTo>
                      <a:pt x="47" y="38"/>
                      <a:pt x="56" y="4"/>
                      <a:pt x="74" y="9"/>
                    </a:cubicBezTo>
                    <a:cubicBezTo>
                      <a:pt x="81" y="11"/>
                      <a:pt x="88" y="22"/>
                      <a:pt x="94" y="26"/>
                    </a:cubicBezTo>
                    <a:cubicBezTo>
                      <a:pt x="102" y="31"/>
                      <a:pt x="109" y="31"/>
                      <a:pt x="118" y="31"/>
                    </a:cubicBezTo>
                    <a:cubicBezTo>
                      <a:pt x="142" y="32"/>
                      <a:pt x="164" y="29"/>
                      <a:pt x="188" y="24"/>
                    </a:cubicBezTo>
                    <a:cubicBezTo>
                      <a:pt x="197" y="23"/>
                      <a:pt x="208" y="22"/>
                      <a:pt x="217" y="18"/>
                    </a:cubicBezTo>
                    <a:cubicBezTo>
                      <a:pt x="226" y="14"/>
                      <a:pt x="229" y="4"/>
                      <a:pt x="238" y="0"/>
                    </a:cubicBezTo>
                    <a:cubicBezTo>
                      <a:pt x="239" y="8"/>
                      <a:pt x="236" y="14"/>
                      <a:pt x="240" y="21"/>
                    </a:cubicBezTo>
                    <a:cubicBezTo>
                      <a:pt x="244" y="30"/>
                      <a:pt x="254" y="35"/>
                      <a:pt x="261" y="42"/>
                    </a:cubicBezTo>
                    <a:cubicBezTo>
                      <a:pt x="269" y="49"/>
                      <a:pt x="276" y="55"/>
                      <a:pt x="286" y="61"/>
                    </a:cubicBezTo>
                    <a:cubicBezTo>
                      <a:pt x="292" y="64"/>
                      <a:pt x="304" y="67"/>
                      <a:pt x="303" y="75"/>
                    </a:cubicBezTo>
                    <a:cubicBezTo>
                      <a:pt x="299" y="92"/>
                      <a:pt x="271" y="80"/>
                      <a:pt x="263" y="77"/>
                    </a:cubicBezTo>
                    <a:cubicBezTo>
                      <a:pt x="236" y="70"/>
                      <a:pt x="206" y="60"/>
                      <a:pt x="178" y="59"/>
                    </a:cubicBezTo>
                    <a:cubicBezTo>
                      <a:pt x="145" y="58"/>
                      <a:pt x="112" y="78"/>
                      <a:pt x="94" y="106"/>
                    </a:cubicBezTo>
                    <a:cubicBezTo>
                      <a:pt x="89" y="96"/>
                      <a:pt x="80" y="87"/>
                      <a:pt x="73" y="79"/>
                    </a:cubicBezTo>
                    <a:cubicBezTo>
                      <a:pt x="65" y="70"/>
                      <a:pt x="14" y="49"/>
                      <a:pt x="0" y="49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49" name="Freeform 1562">
                <a:extLst>
                  <a:ext uri="{FF2B5EF4-FFF2-40B4-BE49-F238E27FC236}">
                    <a16:creationId xmlns:a16="http://schemas.microsoft.com/office/drawing/2014/main" id="{C7302E5B-DA02-0F8C-A96C-9215D60793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" y="3045"/>
                <a:ext cx="79" cy="22"/>
              </a:xfrm>
              <a:custGeom>
                <a:avLst/>
                <a:gdLst>
                  <a:gd name="T0" fmla="*/ 90 w 50"/>
                  <a:gd name="T1" fmla="*/ 55 h 14"/>
                  <a:gd name="T2" fmla="*/ 8 w 50"/>
                  <a:gd name="T3" fmla="*/ 31 h 14"/>
                  <a:gd name="T4" fmla="*/ 81 w 50"/>
                  <a:gd name="T5" fmla="*/ 13 h 14"/>
                  <a:gd name="T6" fmla="*/ 198 w 50"/>
                  <a:gd name="T7" fmla="*/ 13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0" h="14">
                    <a:moveTo>
                      <a:pt x="23" y="14"/>
                    </a:moveTo>
                    <a:cubicBezTo>
                      <a:pt x="19" y="13"/>
                      <a:pt x="3" y="12"/>
                      <a:pt x="2" y="8"/>
                    </a:cubicBezTo>
                    <a:cubicBezTo>
                      <a:pt x="0" y="0"/>
                      <a:pt x="17" y="3"/>
                      <a:pt x="20" y="3"/>
                    </a:cubicBezTo>
                    <a:cubicBezTo>
                      <a:pt x="30" y="4"/>
                      <a:pt x="40" y="2"/>
                      <a:pt x="50" y="3"/>
                    </a:cubicBezTo>
                  </a:path>
                </a:pathLst>
              </a:custGeom>
              <a:solidFill>
                <a:srgbClr val="738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0" name="Freeform 1563">
                <a:extLst>
                  <a:ext uri="{FF2B5EF4-FFF2-40B4-BE49-F238E27FC236}">
                    <a16:creationId xmlns:a16="http://schemas.microsoft.com/office/drawing/2014/main" id="{93753E98-3EAE-3493-38AA-936992899E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" y="3359"/>
                <a:ext cx="46" cy="88"/>
              </a:xfrm>
              <a:custGeom>
                <a:avLst/>
                <a:gdLst>
                  <a:gd name="T0" fmla="*/ 0 w 29"/>
                  <a:gd name="T1" fmla="*/ 170 h 56"/>
                  <a:gd name="T2" fmla="*/ 108 w 29"/>
                  <a:gd name="T3" fmla="*/ 141 h 56"/>
                  <a:gd name="T4" fmla="*/ 16 w 29"/>
                  <a:gd name="T5" fmla="*/ 0 h 5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56">
                    <a:moveTo>
                      <a:pt x="0" y="44"/>
                    </a:moveTo>
                    <a:cubicBezTo>
                      <a:pt x="7" y="56"/>
                      <a:pt x="25" y="49"/>
                      <a:pt x="27" y="36"/>
                    </a:cubicBezTo>
                    <a:cubicBezTo>
                      <a:pt x="29" y="25"/>
                      <a:pt x="12" y="7"/>
                      <a:pt x="4" y="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1" name="Freeform 1564">
                <a:extLst>
                  <a:ext uri="{FF2B5EF4-FFF2-40B4-BE49-F238E27FC236}">
                    <a16:creationId xmlns:a16="http://schemas.microsoft.com/office/drawing/2014/main" id="{288F8BBF-1991-C2D8-A4A3-4986D46C9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269"/>
                <a:ext cx="44" cy="92"/>
              </a:xfrm>
              <a:custGeom>
                <a:avLst/>
                <a:gdLst>
                  <a:gd name="T0" fmla="*/ 0 w 28"/>
                  <a:gd name="T1" fmla="*/ 168 h 58"/>
                  <a:gd name="T2" fmla="*/ 96 w 28"/>
                  <a:gd name="T3" fmla="*/ 141 h 58"/>
                  <a:gd name="T4" fmla="*/ 14 w 28"/>
                  <a:gd name="T5" fmla="*/ 0 h 5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58">
                    <a:moveTo>
                      <a:pt x="0" y="42"/>
                    </a:moveTo>
                    <a:cubicBezTo>
                      <a:pt x="7" y="58"/>
                      <a:pt x="22" y="46"/>
                      <a:pt x="25" y="35"/>
                    </a:cubicBezTo>
                    <a:cubicBezTo>
                      <a:pt x="28" y="20"/>
                      <a:pt x="14" y="8"/>
                      <a:pt x="4" y="0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2" name="Freeform 1565">
                <a:extLst>
                  <a:ext uri="{FF2B5EF4-FFF2-40B4-BE49-F238E27FC236}">
                    <a16:creationId xmlns:a16="http://schemas.microsoft.com/office/drawing/2014/main" id="{256BA64F-92AC-F7B3-59E8-E6570979F7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4" y="3040"/>
                <a:ext cx="302" cy="61"/>
              </a:xfrm>
              <a:custGeom>
                <a:avLst/>
                <a:gdLst>
                  <a:gd name="T0" fmla="*/ 0 w 191"/>
                  <a:gd name="T1" fmla="*/ 34 h 39"/>
                  <a:gd name="T2" fmla="*/ 81 w 191"/>
                  <a:gd name="T3" fmla="*/ 95 h 39"/>
                  <a:gd name="T4" fmla="*/ 176 w 191"/>
                  <a:gd name="T5" fmla="*/ 138 h 39"/>
                  <a:gd name="T6" fmla="*/ 266 w 191"/>
                  <a:gd name="T7" fmla="*/ 88 h 39"/>
                  <a:gd name="T8" fmla="*/ 383 w 191"/>
                  <a:gd name="T9" fmla="*/ 53 h 39"/>
                  <a:gd name="T10" fmla="*/ 632 w 191"/>
                  <a:gd name="T11" fmla="*/ 48 h 39"/>
                  <a:gd name="T12" fmla="*/ 702 w 191"/>
                  <a:gd name="T13" fmla="*/ 5 h 39"/>
                  <a:gd name="T14" fmla="*/ 564 w 191"/>
                  <a:gd name="T15" fmla="*/ 14 h 39"/>
                  <a:gd name="T16" fmla="*/ 375 w 191"/>
                  <a:gd name="T17" fmla="*/ 31 h 39"/>
                  <a:gd name="T18" fmla="*/ 190 w 191"/>
                  <a:gd name="T19" fmla="*/ 48 h 39"/>
                  <a:gd name="T20" fmla="*/ 82 w 191"/>
                  <a:gd name="T21" fmla="*/ 20 h 39"/>
                  <a:gd name="T22" fmla="*/ 21 w 191"/>
                  <a:gd name="T23" fmla="*/ 13 h 3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91" h="39">
                    <a:moveTo>
                      <a:pt x="0" y="9"/>
                    </a:moveTo>
                    <a:cubicBezTo>
                      <a:pt x="7" y="14"/>
                      <a:pt x="13" y="20"/>
                      <a:pt x="20" y="25"/>
                    </a:cubicBezTo>
                    <a:cubicBezTo>
                      <a:pt x="29" y="31"/>
                      <a:pt x="30" y="39"/>
                      <a:pt x="44" y="36"/>
                    </a:cubicBezTo>
                    <a:cubicBezTo>
                      <a:pt x="52" y="34"/>
                      <a:pt x="59" y="27"/>
                      <a:pt x="67" y="23"/>
                    </a:cubicBezTo>
                    <a:cubicBezTo>
                      <a:pt x="76" y="18"/>
                      <a:pt x="86" y="16"/>
                      <a:pt x="97" y="14"/>
                    </a:cubicBezTo>
                    <a:cubicBezTo>
                      <a:pt x="117" y="11"/>
                      <a:pt x="140" y="9"/>
                      <a:pt x="160" y="13"/>
                    </a:cubicBezTo>
                    <a:cubicBezTo>
                      <a:pt x="174" y="16"/>
                      <a:pt x="191" y="20"/>
                      <a:pt x="178" y="1"/>
                    </a:cubicBezTo>
                    <a:cubicBezTo>
                      <a:pt x="172" y="15"/>
                      <a:pt x="154" y="5"/>
                      <a:pt x="143" y="4"/>
                    </a:cubicBezTo>
                    <a:cubicBezTo>
                      <a:pt x="128" y="4"/>
                      <a:pt x="110" y="7"/>
                      <a:pt x="95" y="8"/>
                    </a:cubicBezTo>
                    <a:cubicBezTo>
                      <a:pt x="79" y="10"/>
                      <a:pt x="64" y="15"/>
                      <a:pt x="48" y="13"/>
                    </a:cubicBezTo>
                    <a:cubicBezTo>
                      <a:pt x="37" y="12"/>
                      <a:pt x="30" y="10"/>
                      <a:pt x="21" y="5"/>
                    </a:cubicBezTo>
                    <a:cubicBezTo>
                      <a:pt x="15" y="3"/>
                      <a:pt x="11" y="0"/>
                      <a:pt x="5" y="3"/>
                    </a:cubicBezTo>
                  </a:path>
                </a:pathLst>
              </a:custGeom>
              <a:solidFill>
                <a:srgbClr val="B7C0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3" name="Freeform 1566">
                <a:extLst>
                  <a:ext uri="{FF2B5EF4-FFF2-40B4-BE49-F238E27FC236}">
                    <a16:creationId xmlns:a16="http://schemas.microsoft.com/office/drawing/2014/main" id="{DDA9EE53-C469-34E6-8DD1-E8684A8C98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064"/>
                <a:ext cx="15" cy="7"/>
              </a:xfrm>
              <a:custGeom>
                <a:avLst/>
                <a:gdLst>
                  <a:gd name="T0" fmla="*/ 0 w 9"/>
                  <a:gd name="T1" fmla="*/ 6 h 5"/>
                  <a:gd name="T2" fmla="*/ 5 w 9"/>
                  <a:gd name="T3" fmla="*/ 14 h 5"/>
                  <a:gd name="T4" fmla="*/ 42 w 9"/>
                  <a:gd name="T5" fmla="*/ 6 h 5"/>
                  <a:gd name="T6" fmla="*/ 20 w 9"/>
                  <a:gd name="T7" fmla="*/ 0 h 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0" y="3"/>
                      <a:pt x="0" y="4"/>
                      <a:pt x="1" y="5"/>
                    </a:cubicBezTo>
                    <a:cubicBezTo>
                      <a:pt x="4" y="5"/>
                      <a:pt x="7" y="4"/>
                      <a:pt x="9" y="2"/>
                    </a:cubicBezTo>
                    <a:cubicBezTo>
                      <a:pt x="8" y="0"/>
                      <a:pt x="6" y="1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4" name="Freeform 1567">
                <a:extLst>
                  <a:ext uri="{FF2B5EF4-FFF2-40B4-BE49-F238E27FC236}">
                    <a16:creationId xmlns:a16="http://schemas.microsoft.com/office/drawing/2014/main" id="{92733D70-D75A-23F9-EA53-D9389B2038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" y="3266"/>
                <a:ext cx="122" cy="180"/>
              </a:xfrm>
              <a:custGeom>
                <a:avLst/>
                <a:gdLst>
                  <a:gd name="T0" fmla="*/ 8 w 77"/>
                  <a:gd name="T1" fmla="*/ 212 h 114"/>
                  <a:gd name="T2" fmla="*/ 171 w 77"/>
                  <a:gd name="T3" fmla="*/ 5 h 114"/>
                  <a:gd name="T4" fmla="*/ 299 w 77"/>
                  <a:gd name="T5" fmla="*/ 237 h 114"/>
                  <a:gd name="T6" fmla="*/ 136 w 77"/>
                  <a:gd name="T7" fmla="*/ 444 h 114"/>
                  <a:gd name="T8" fmla="*/ 8 w 77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114">
                    <a:moveTo>
                      <a:pt x="2" y="54"/>
                    </a:moveTo>
                    <a:cubicBezTo>
                      <a:pt x="4" y="24"/>
                      <a:pt x="23" y="0"/>
                      <a:pt x="43" y="1"/>
                    </a:cubicBezTo>
                    <a:cubicBezTo>
                      <a:pt x="63" y="3"/>
                      <a:pt x="77" y="29"/>
                      <a:pt x="75" y="60"/>
                    </a:cubicBezTo>
                    <a:cubicBezTo>
                      <a:pt x="73" y="91"/>
                      <a:pt x="54" y="114"/>
                      <a:pt x="34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5" name="Freeform 1568">
                <a:extLst>
                  <a:ext uri="{FF2B5EF4-FFF2-40B4-BE49-F238E27FC236}">
                    <a16:creationId xmlns:a16="http://schemas.microsoft.com/office/drawing/2014/main" id="{42C19D6E-12B1-B9B9-9EB2-6443602A17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" y="3242"/>
                <a:ext cx="124" cy="180"/>
              </a:xfrm>
              <a:custGeom>
                <a:avLst/>
                <a:gdLst>
                  <a:gd name="T0" fmla="*/ 8 w 78"/>
                  <a:gd name="T1" fmla="*/ 212 h 114"/>
                  <a:gd name="T2" fmla="*/ 172 w 78"/>
                  <a:gd name="T3" fmla="*/ 5 h 114"/>
                  <a:gd name="T4" fmla="*/ 300 w 78"/>
                  <a:gd name="T5" fmla="*/ 237 h 114"/>
                  <a:gd name="T6" fmla="*/ 141 w 78"/>
                  <a:gd name="T7" fmla="*/ 444 h 114"/>
                  <a:gd name="T8" fmla="*/ 8 w 78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4">
                    <a:moveTo>
                      <a:pt x="2" y="54"/>
                    </a:moveTo>
                    <a:cubicBezTo>
                      <a:pt x="5" y="24"/>
                      <a:pt x="23" y="0"/>
                      <a:pt x="43" y="1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1"/>
                      <a:pt x="55" y="114"/>
                      <a:pt x="35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8EA5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6" name="Freeform 1569">
                <a:extLst>
                  <a:ext uri="{FF2B5EF4-FFF2-40B4-BE49-F238E27FC236}">
                    <a16:creationId xmlns:a16="http://schemas.microsoft.com/office/drawing/2014/main" id="{0502753A-7092-A8F7-29A4-CE7933C9D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" y="3253"/>
                <a:ext cx="124" cy="180"/>
              </a:xfrm>
              <a:custGeom>
                <a:avLst/>
                <a:gdLst>
                  <a:gd name="T0" fmla="*/ 8 w 78"/>
                  <a:gd name="T1" fmla="*/ 212 h 114"/>
                  <a:gd name="T2" fmla="*/ 172 w 78"/>
                  <a:gd name="T3" fmla="*/ 5 h 114"/>
                  <a:gd name="T4" fmla="*/ 300 w 78"/>
                  <a:gd name="T5" fmla="*/ 237 h 114"/>
                  <a:gd name="T6" fmla="*/ 141 w 78"/>
                  <a:gd name="T7" fmla="*/ 444 h 114"/>
                  <a:gd name="T8" fmla="*/ 8 w 78"/>
                  <a:gd name="T9" fmla="*/ 212 h 1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8" h="114">
                    <a:moveTo>
                      <a:pt x="2" y="54"/>
                    </a:moveTo>
                    <a:cubicBezTo>
                      <a:pt x="5" y="23"/>
                      <a:pt x="23" y="0"/>
                      <a:pt x="43" y="1"/>
                    </a:cubicBezTo>
                    <a:cubicBezTo>
                      <a:pt x="63" y="3"/>
                      <a:pt x="78" y="29"/>
                      <a:pt x="75" y="60"/>
                    </a:cubicBezTo>
                    <a:cubicBezTo>
                      <a:pt x="73" y="90"/>
                      <a:pt x="55" y="114"/>
                      <a:pt x="35" y="113"/>
                    </a:cubicBezTo>
                    <a:cubicBezTo>
                      <a:pt x="14" y="111"/>
                      <a:pt x="0" y="85"/>
                      <a:pt x="2" y="54"/>
                    </a:cubicBezTo>
                    <a:close/>
                  </a:path>
                </a:pathLst>
              </a:custGeom>
              <a:solidFill>
                <a:srgbClr val="E29C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7" name="Freeform 1570">
                <a:extLst>
                  <a:ext uri="{FF2B5EF4-FFF2-40B4-BE49-F238E27FC236}">
                    <a16:creationId xmlns:a16="http://schemas.microsoft.com/office/drawing/2014/main" id="{1D1EC070-B734-C41E-6E1D-C5079A49A0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3296"/>
                <a:ext cx="91" cy="125"/>
              </a:xfrm>
              <a:custGeom>
                <a:avLst/>
                <a:gdLst>
                  <a:gd name="T0" fmla="*/ 0 w 57"/>
                  <a:gd name="T1" fmla="*/ 177 h 79"/>
                  <a:gd name="T2" fmla="*/ 0 w 57"/>
                  <a:gd name="T3" fmla="*/ 218 h 79"/>
                  <a:gd name="T4" fmla="*/ 97 w 57"/>
                  <a:gd name="T5" fmla="*/ 305 h 79"/>
                  <a:gd name="T6" fmla="*/ 231 w 57"/>
                  <a:gd name="T7" fmla="*/ 134 h 79"/>
                  <a:gd name="T8" fmla="*/ 231 w 57"/>
                  <a:gd name="T9" fmla="*/ 95 h 79"/>
                  <a:gd name="T10" fmla="*/ 137 w 57"/>
                  <a:gd name="T11" fmla="*/ 5 h 79"/>
                  <a:gd name="T12" fmla="*/ 0 w 57"/>
                  <a:gd name="T13" fmla="*/ 177 h 7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7" h="79">
                    <a:moveTo>
                      <a:pt x="0" y="45"/>
                    </a:moveTo>
                    <a:cubicBezTo>
                      <a:pt x="0" y="48"/>
                      <a:pt x="0" y="51"/>
                      <a:pt x="0" y="55"/>
                    </a:cubicBezTo>
                    <a:cubicBezTo>
                      <a:pt x="5" y="68"/>
                      <a:pt x="13" y="77"/>
                      <a:pt x="24" y="77"/>
                    </a:cubicBezTo>
                    <a:cubicBezTo>
                      <a:pt x="40" y="79"/>
                      <a:pt x="55" y="59"/>
                      <a:pt x="57" y="34"/>
                    </a:cubicBezTo>
                    <a:cubicBezTo>
                      <a:pt x="57" y="30"/>
                      <a:pt x="57" y="27"/>
                      <a:pt x="57" y="24"/>
                    </a:cubicBezTo>
                    <a:cubicBezTo>
                      <a:pt x="53" y="11"/>
                      <a:pt x="44" y="2"/>
                      <a:pt x="34" y="1"/>
                    </a:cubicBezTo>
                    <a:cubicBezTo>
                      <a:pt x="17" y="0"/>
                      <a:pt x="2" y="19"/>
                      <a:pt x="0" y="45"/>
                    </a:cubicBezTo>
                    <a:close/>
                  </a:path>
                </a:pathLst>
              </a:custGeom>
              <a:solidFill>
                <a:srgbClr val="D56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8" name="Freeform 1571">
                <a:extLst>
                  <a:ext uri="{FF2B5EF4-FFF2-40B4-BE49-F238E27FC236}">
                    <a16:creationId xmlns:a16="http://schemas.microsoft.com/office/drawing/2014/main" id="{3C56BA96-8B9F-8DE4-B8AA-7F3EF1D56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1" y="3299"/>
                <a:ext cx="25" cy="27"/>
              </a:xfrm>
              <a:custGeom>
                <a:avLst/>
                <a:gdLst>
                  <a:gd name="T0" fmla="*/ 5 w 16"/>
                  <a:gd name="T1" fmla="*/ 33 h 17"/>
                  <a:gd name="T2" fmla="*/ 34 w 16"/>
                  <a:gd name="T3" fmla="*/ 0 h 17"/>
                  <a:gd name="T4" fmla="*/ 61 w 16"/>
                  <a:gd name="T5" fmla="*/ 35 h 17"/>
                  <a:gd name="T6" fmla="*/ 27 w 16"/>
                  <a:gd name="T7" fmla="*/ 68 h 17"/>
                  <a:gd name="T8" fmla="*/ 5 w 16"/>
                  <a:gd name="T9" fmla="*/ 33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" y="8"/>
                    </a:moveTo>
                    <a:cubicBezTo>
                      <a:pt x="1" y="3"/>
                      <a:pt x="5" y="0"/>
                      <a:pt x="9" y="0"/>
                    </a:cubicBezTo>
                    <a:cubicBezTo>
                      <a:pt x="13" y="0"/>
                      <a:pt x="16" y="4"/>
                      <a:pt x="16" y="9"/>
                    </a:cubicBezTo>
                    <a:cubicBezTo>
                      <a:pt x="15" y="14"/>
                      <a:pt x="11" y="17"/>
                      <a:pt x="7" y="17"/>
                    </a:cubicBezTo>
                    <a:cubicBezTo>
                      <a:pt x="3" y="17"/>
                      <a:pt x="0" y="13"/>
                      <a:pt x="1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59" name="Freeform 1572">
                <a:extLst>
                  <a:ext uri="{FF2B5EF4-FFF2-40B4-BE49-F238E27FC236}">
                    <a16:creationId xmlns:a16="http://schemas.microsoft.com/office/drawing/2014/main" id="{29021D36-253E-18C7-2F6F-71ADD5D63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9" y="3293"/>
                <a:ext cx="18" cy="17"/>
              </a:xfrm>
              <a:custGeom>
                <a:avLst/>
                <a:gdLst>
                  <a:gd name="T0" fmla="*/ 0 w 11"/>
                  <a:gd name="T1" fmla="*/ 19 h 11"/>
                  <a:gd name="T2" fmla="*/ 26 w 11"/>
                  <a:gd name="T3" fmla="*/ 0 h 11"/>
                  <a:gd name="T4" fmla="*/ 47 w 11"/>
                  <a:gd name="T5" fmla="*/ 22 h 11"/>
                  <a:gd name="T6" fmla="*/ 21 w 11"/>
                  <a:gd name="T7" fmla="*/ 40 h 11"/>
                  <a:gd name="T8" fmla="*/ 0 w 11"/>
                  <a:gd name="T9" fmla="*/ 19 h 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0" y="5"/>
                    </a:moveTo>
                    <a:cubicBezTo>
                      <a:pt x="1" y="2"/>
                      <a:pt x="3" y="0"/>
                      <a:pt x="6" y="0"/>
                    </a:cubicBezTo>
                    <a:cubicBezTo>
                      <a:pt x="9" y="0"/>
                      <a:pt x="11" y="3"/>
                      <a:pt x="11" y="6"/>
                    </a:cubicBezTo>
                    <a:cubicBezTo>
                      <a:pt x="10" y="8"/>
                      <a:pt x="8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0" name="Freeform 1573">
                <a:extLst>
                  <a:ext uri="{FF2B5EF4-FFF2-40B4-BE49-F238E27FC236}">
                    <a16:creationId xmlns:a16="http://schemas.microsoft.com/office/drawing/2014/main" id="{FAA9209A-637D-BA9C-1B2E-36B0BC72D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5" y="3356"/>
                <a:ext cx="68" cy="76"/>
              </a:xfrm>
              <a:custGeom>
                <a:avLst/>
                <a:gdLst>
                  <a:gd name="T0" fmla="*/ 171 w 43"/>
                  <a:gd name="T1" fmla="*/ 0 h 48"/>
                  <a:gd name="T2" fmla="*/ 0 w 43"/>
                  <a:gd name="T3" fmla="*/ 136 h 48"/>
                  <a:gd name="T4" fmla="*/ 171 w 43"/>
                  <a:gd name="T5" fmla="*/ 0 h 4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" h="48">
                    <a:moveTo>
                      <a:pt x="43" y="0"/>
                    </a:moveTo>
                    <a:cubicBezTo>
                      <a:pt x="34" y="42"/>
                      <a:pt x="13" y="48"/>
                      <a:pt x="0" y="34"/>
                    </a:cubicBezTo>
                    <a:cubicBezTo>
                      <a:pt x="10" y="34"/>
                      <a:pt x="30" y="29"/>
                      <a:pt x="43" y="0"/>
                    </a:cubicBezTo>
                    <a:close/>
                  </a:path>
                </a:pathLst>
              </a:custGeom>
              <a:solidFill>
                <a:srgbClr val="C626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1" name="Freeform 1574">
                <a:extLst>
                  <a:ext uri="{FF2B5EF4-FFF2-40B4-BE49-F238E27FC236}">
                    <a16:creationId xmlns:a16="http://schemas.microsoft.com/office/drawing/2014/main" id="{460019FB-2D26-62B8-5E18-9BE36705D1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3252"/>
                <a:ext cx="92" cy="91"/>
              </a:xfrm>
              <a:custGeom>
                <a:avLst/>
                <a:gdLst>
                  <a:gd name="T0" fmla="*/ 197 w 58"/>
                  <a:gd name="T1" fmla="*/ 94 h 58"/>
                  <a:gd name="T2" fmla="*/ 89 w 58"/>
                  <a:gd name="T3" fmla="*/ 13 h 58"/>
                  <a:gd name="T4" fmla="*/ 81 w 58"/>
                  <a:gd name="T5" fmla="*/ 130 h 58"/>
                  <a:gd name="T6" fmla="*/ 171 w 58"/>
                  <a:gd name="T7" fmla="*/ 217 h 58"/>
                  <a:gd name="T8" fmla="*/ 197 w 58"/>
                  <a:gd name="T9" fmla="*/ 94 h 5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49" y="24"/>
                    </a:moveTo>
                    <a:cubicBezTo>
                      <a:pt x="48" y="20"/>
                      <a:pt x="44" y="0"/>
                      <a:pt x="22" y="3"/>
                    </a:cubicBezTo>
                    <a:cubicBezTo>
                      <a:pt x="0" y="7"/>
                      <a:pt x="14" y="25"/>
                      <a:pt x="20" y="34"/>
                    </a:cubicBezTo>
                    <a:cubicBezTo>
                      <a:pt x="26" y="43"/>
                      <a:pt x="25" y="58"/>
                      <a:pt x="43" y="56"/>
                    </a:cubicBezTo>
                    <a:cubicBezTo>
                      <a:pt x="58" y="54"/>
                      <a:pt x="54" y="36"/>
                      <a:pt x="49" y="24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2" name="Freeform 1575">
                <a:extLst>
                  <a:ext uri="{FF2B5EF4-FFF2-40B4-BE49-F238E27FC236}">
                    <a16:creationId xmlns:a16="http://schemas.microsoft.com/office/drawing/2014/main" id="{14D2E0D5-EBA8-A46B-9895-CF89ABD819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3256"/>
                <a:ext cx="73" cy="84"/>
              </a:xfrm>
              <a:custGeom>
                <a:avLst/>
                <a:gdLst>
                  <a:gd name="T0" fmla="*/ 21 w 46"/>
                  <a:gd name="T1" fmla="*/ 25 h 53"/>
                  <a:gd name="T2" fmla="*/ 56 w 46"/>
                  <a:gd name="T3" fmla="*/ 5 h 53"/>
                  <a:gd name="T4" fmla="*/ 103 w 46"/>
                  <a:gd name="T5" fmla="*/ 8 h 53"/>
                  <a:gd name="T6" fmla="*/ 159 w 46"/>
                  <a:gd name="T7" fmla="*/ 81 h 53"/>
                  <a:gd name="T8" fmla="*/ 159 w 46"/>
                  <a:gd name="T9" fmla="*/ 82 h 53"/>
                  <a:gd name="T10" fmla="*/ 163 w 46"/>
                  <a:gd name="T11" fmla="*/ 197 h 53"/>
                  <a:gd name="T12" fmla="*/ 136 w 46"/>
                  <a:gd name="T13" fmla="*/ 206 h 53"/>
                  <a:gd name="T14" fmla="*/ 73 w 46"/>
                  <a:gd name="T15" fmla="*/ 155 h 53"/>
                  <a:gd name="T16" fmla="*/ 52 w 46"/>
                  <a:gd name="T17" fmla="*/ 124 h 53"/>
                  <a:gd name="T18" fmla="*/ 21 w 46"/>
                  <a:gd name="T19" fmla="*/ 25 h 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6" h="53">
                    <a:moveTo>
                      <a:pt x="5" y="6"/>
                    </a:moveTo>
                    <a:cubicBezTo>
                      <a:pt x="6" y="3"/>
                      <a:pt x="9" y="2"/>
                      <a:pt x="14" y="1"/>
                    </a:cubicBezTo>
                    <a:cubicBezTo>
                      <a:pt x="19" y="0"/>
                      <a:pt x="23" y="1"/>
                      <a:pt x="26" y="2"/>
                    </a:cubicBezTo>
                    <a:cubicBezTo>
                      <a:pt x="35" y="6"/>
                      <a:pt x="39" y="16"/>
                      <a:pt x="40" y="20"/>
                    </a:cubicBezTo>
                    <a:cubicBezTo>
                      <a:pt x="40" y="20"/>
                      <a:pt x="40" y="21"/>
                      <a:pt x="40" y="21"/>
                    </a:cubicBezTo>
                    <a:cubicBezTo>
                      <a:pt x="42" y="28"/>
                      <a:pt x="46" y="43"/>
                      <a:pt x="41" y="49"/>
                    </a:cubicBezTo>
                    <a:cubicBezTo>
                      <a:pt x="39" y="51"/>
                      <a:pt x="37" y="52"/>
                      <a:pt x="34" y="52"/>
                    </a:cubicBezTo>
                    <a:cubicBezTo>
                      <a:pt x="23" y="53"/>
                      <a:pt x="21" y="47"/>
                      <a:pt x="18" y="39"/>
                    </a:cubicBezTo>
                    <a:cubicBezTo>
                      <a:pt x="16" y="36"/>
                      <a:pt x="15" y="33"/>
                      <a:pt x="13" y="31"/>
                    </a:cubicBezTo>
                    <a:cubicBezTo>
                      <a:pt x="9" y="25"/>
                      <a:pt x="0" y="13"/>
                      <a:pt x="5" y="6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3" name="Freeform 1576">
                <a:extLst>
                  <a:ext uri="{FF2B5EF4-FFF2-40B4-BE49-F238E27FC236}">
                    <a16:creationId xmlns:a16="http://schemas.microsoft.com/office/drawing/2014/main" id="{7B7BF72C-D96F-F418-A5E0-A12C1FB6DD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3261"/>
                <a:ext cx="57" cy="74"/>
              </a:xfrm>
              <a:custGeom>
                <a:avLst/>
                <a:gdLst>
                  <a:gd name="T0" fmla="*/ 130 w 36"/>
                  <a:gd name="T1" fmla="*/ 164 h 47"/>
                  <a:gd name="T2" fmla="*/ 90 w 36"/>
                  <a:gd name="T3" fmla="*/ 172 h 47"/>
                  <a:gd name="T4" fmla="*/ 138 w 36"/>
                  <a:gd name="T5" fmla="*/ 151 h 47"/>
                  <a:gd name="T6" fmla="*/ 143 w 36"/>
                  <a:gd name="T7" fmla="*/ 134 h 47"/>
                  <a:gd name="T8" fmla="*/ 103 w 36"/>
                  <a:gd name="T9" fmla="*/ 134 h 47"/>
                  <a:gd name="T10" fmla="*/ 136 w 36"/>
                  <a:gd name="T11" fmla="*/ 117 h 47"/>
                  <a:gd name="T12" fmla="*/ 124 w 36"/>
                  <a:gd name="T13" fmla="*/ 96 h 47"/>
                  <a:gd name="T14" fmla="*/ 60 w 36"/>
                  <a:gd name="T15" fmla="*/ 109 h 47"/>
                  <a:gd name="T16" fmla="*/ 116 w 36"/>
                  <a:gd name="T17" fmla="*/ 90 h 47"/>
                  <a:gd name="T18" fmla="*/ 108 w 36"/>
                  <a:gd name="T19" fmla="*/ 61 h 47"/>
                  <a:gd name="T20" fmla="*/ 55 w 36"/>
                  <a:gd name="T21" fmla="*/ 69 h 47"/>
                  <a:gd name="T22" fmla="*/ 103 w 36"/>
                  <a:gd name="T23" fmla="*/ 55 h 47"/>
                  <a:gd name="T24" fmla="*/ 95 w 36"/>
                  <a:gd name="T25" fmla="*/ 39 h 47"/>
                  <a:gd name="T26" fmla="*/ 63 w 36"/>
                  <a:gd name="T27" fmla="*/ 39 h 47"/>
                  <a:gd name="T28" fmla="*/ 95 w 36"/>
                  <a:gd name="T29" fmla="*/ 27 h 47"/>
                  <a:gd name="T30" fmla="*/ 90 w 36"/>
                  <a:gd name="T31" fmla="*/ 13 h 47"/>
                  <a:gd name="T32" fmla="*/ 68 w 36"/>
                  <a:gd name="T33" fmla="*/ 13 h 47"/>
                  <a:gd name="T34" fmla="*/ 73 w 36"/>
                  <a:gd name="T35" fmla="*/ 5 h 47"/>
                  <a:gd name="T36" fmla="*/ 35 w 36"/>
                  <a:gd name="T37" fmla="*/ 0 h 47"/>
                  <a:gd name="T38" fmla="*/ 35 w 36"/>
                  <a:gd name="T39" fmla="*/ 27 h 47"/>
                  <a:gd name="T40" fmla="*/ 35 w 36"/>
                  <a:gd name="T41" fmla="*/ 35 h 47"/>
                  <a:gd name="T42" fmla="*/ 5 w 36"/>
                  <a:gd name="T43" fmla="*/ 55 h 47"/>
                  <a:gd name="T44" fmla="*/ 63 w 36"/>
                  <a:gd name="T45" fmla="*/ 49 h 47"/>
                  <a:gd name="T46" fmla="*/ 63 w 36"/>
                  <a:gd name="T47" fmla="*/ 60 h 47"/>
                  <a:gd name="T48" fmla="*/ 27 w 36"/>
                  <a:gd name="T49" fmla="*/ 77 h 47"/>
                  <a:gd name="T50" fmla="*/ 95 w 36"/>
                  <a:gd name="T51" fmla="*/ 74 h 47"/>
                  <a:gd name="T52" fmla="*/ 100 w 36"/>
                  <a:gd name="T53" fmla="*/ 82 h 47"/>
                  <a:gd name="T54" fmla="*/ 35 w 36"/>
                  <a:gd name="T55" fmla="*/ 107 h 47"/>
                  <a:gd name="T56" fmla="*/ 60 w 36"/>
                  <a:gd name="T57" fmla="*/ 124 h 47"/>
                  <a:gd name="T58" fmla="*/ 63 w 36"/>
                  <a:gd name="T59" fmla="*/ 134 h 47"/>
                  <a:gd name="T60" fmla="*/ 55 w 36"/>
                  <a:gd name="T61" fmla="*/ 148 h 47"/>
                  <a:gd name="T62" fmla="*/ 82 w 36"/>
                  <a:gd name="T63" fmla="*/ 151 h 47"/>
                  <a:gd name="T64" fmla="*/ 103 w 36"/>
                  <a:gd name="T65" fmla="*/ 156 h 47"/>
                  <a:gd name="T66" fmla="*/ 73 w 36"/>
                  <a:gd name="T67" fmla="*/ 172 h 47"/>
                  <a:gd name="T68" fmla="*/ 136 w 36"/>
                  <a:gd name="T69" fmla="*/ 168 h 47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36" h="47">
                    <a:moveTo>
                      <a:pt x="34" y="43"/>
                    </a:moveTo>
                    <a:cubicBezTo>
                      <a:pt x="34" y="43"/>
                      <a:pt x="34" y="42"/>
                      <a:pt x="33" y="42"/>
                    </a:cubicBezTo>
                    <a:cubicBezTo>
                      <a:pt x="31" y="42"/>
                      <a:pt x="30" y="43"/>
                      <a:pt x="28" y="43"/>
                    </a:cubicBezTo>
                    <a:cubicBezTo>
                      <a:pt x="27" y="44"/>
                      <a:pt x="24" y="45"/>
                      <a:pt x="23" y="44"/>
                    </a:cubicBezTo>
                    <a:cubicBezTo>
                      <a:pt x="21" y="42"/>
                      <a:pt x="28" y="42"/>
                      <a:pt x="30" y="41"/>
                    </a:cubicBezTo>
                    <a:cubicBezTo>
                      <a:pt x="32" y="41"/>
                      <a:pt x="34" y="40"/>
                      <a:pt x="35" y="39"/>
                    </a:cubicBezTo>
                    <a:cubicBezTo>
                      <a:pt x="35" y="39"/>
                      <a:pt x="36" y="38"/>
                      <a:pt x="36" y="38"/>
                    </a:cubicBezTo>
                    <a:cubicBezTo>
                      <a:pt x="36" y="36"/>
                      <a:pt x="36" y="35"/>
                      <a:pt x="36" y="34"/>
                    </a:cubicBezTo>
                    <a:cubicBezTo>
                      <a:pt x="35" y="33"/>
                      <a:pt x="34" y="33"/>
                      <a:pt x="33" y="33"/>
                    </a:cubicBezTo>
                    <a:cubicBezTo>
                      <a:pt x="31" y="33"/>
                      <a:pt x="28" y="34"/>
                      <a:pt x="26" y="34"/>
                    </a:cubicBezTo>
                    <a:cubicBezTo>
                      <a:pt x="23" y="35"/>
                      <a:pt x="23" y="33"/>
                      <a:pt x="25" y="33"/>
                    </a:cubicBezTo>
                    <a:cubicBezTo>
                      <a:pt x="27" y="32"/>
                      <a:pt x="33" y="31"/>
                      <a:pt x="34" y="30"/>
                    </a:cubicBezTo>
                    <a:cubicBezTo>
                      <a:pt x="34" y="30"/>
                      <a:pt x="34" y="30"/>
                      <a:pt x="34" y="30"/>
                    </a:cubicBezTo>
                    <a:cubicBezTo>
                      <a:pt x="35" y="28"/>
                      <a:pt x="33" y="24"/>
                      <a:pt x="31" y="25"/>
                    </a:cubicBezTo>
                    <a:cubicBezTo>
                      <a:pt x="27" y="26"/>
                      <a:pt x="21" y="28"/>
                      <a:pt x="19" y="28"/>
                    </a:cubicBezTo>
                    <a:cubicBezTo>
                      <a:pt x="16" y="29"/>
                      <a:pt x="15" y="28"/>
                      <a:pt x="15" y="28"/>
                    </a:cubicBezTo>
                    <a:cubicBezTo>
                      <a:pt x="15" y="27"/>
                      <a:pt x="15" y="26"/>
                      <a:pt x="17" y="26"/>
                    </a:cubicBezTo>
                    <a:cubicBezTo>
                      <a:pt x="19" y="25"/>
                      <a:pt x="25" y="24"/>
                      <a:pt x="29" y="23"/>
                    </a:cubicBezTo>
                    <a:cubicBezTo>
                      <a:pt x="30" y="23"/>
                      <a:pt x="32" y="23"/>
                      <a:pt x="31" y="19"/>
                    </a:cubicBezTo>
                    <a:cubicBezTo>
                      <a:pt x="30" y="15"/>
                      <a:pt x="28" y="16"/>
                      <a:pt x="27" y="16"/>
                    </a:cubicBezTo>
                    <a:cubicBezTo>
                      <a:pt x="23" y="17"/>
                      <a:pt x="17" y="18"/>
                      <a:pt x="16" y="19"/>
                    </a:cubicBezTo>
                    <a:cubicBezTo>
                      <a:pt x="15" y="19"/>
                      <a:pt x="14" y="19"/>
                      <a:pt x="14" y="18"/>
                    </a:cubicBezTo>
                    <a:cubicBezTo>
                      <a:pt x="14" y="17"/>
                      <a:pt x="14" y="17"/>
                      <a:pt x="15" y="17"/>
                    </a:cubicBezTo>
                    <a:cubicBezTo>
                      <a:pt x="17" y="16"/>
                      <a:pt x="23" y="15"/>
                      <a:pt x="26" y="14"/>
                    </a:cubicBezTo>
                    <a:cubicBezTo>
                      <a:pt x="27" y="14"/>
                      <a:pt x="30" y="14"/>
                      <a:pt x="29" y="11"/>
                    </a:cubicBezTo>
                    <a:cubicBezTo>
                      <a:pt x="28" y="8"/>
                      <a:pt x="25" y="9"/>
                      <a:pt x="24" y="10"/>
                    </a:cubicBezTo>
                    <a:cubicBezTo>
                      <a:pt x="22" y="10"/>
                      <a:pt x="19" y="11"/>
                      <a:pt x="17" y="11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5" y="10"/>
                      <a:pt x="16" y="9"/>
                      <a:pt x="16" y="9"/>
                    </a:cubicBezTo>
                    <a:cubicBezTo>
                      <a:pt x="19" y="9"/>
                      <a:pt x="22" y="8"/>
                      <a:pt x="24" y="7"/>
                    </a:cubicBezTo>
                    <a:cubicBezTo>
                      <a:pt x="24" y="7"/>
                      <a:pt x="27" y="6"/>
                      <a:pt x="25" y="5"/>
                    </a:cubicBezTo>
                    <a:cubicBezTo>
                      <a:pt x="25" y="4"/>
                      <a:pt x="24" y="4"/>
                      <a:pt x="23" y="3"/>
                    </a:cubicBezTo>
                    <a:cubicBezTo>
                      <a:pt x="23" y="3"/>
                      <a:pt x="22" y="3"/>
                      <a:pt x="21" y="3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4" y="4"/>
                      <a:pt x="13" y="4"/>
                      <a:pt x="13" y="4"/>
                    </a:cubicBezTo>
                    <a:cubicBezTo>
                      <a:pt x="13" y="3"/>
                      <a:pt x="19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3" y="0"/>
                      <a:pt x="9" y="0"/>
                    </a:cubicBezTo>
                    <a:cubicBezTo>
                      <a:pt x="3" y="1"/>
                      <a:pt x="2" y="3"/>
                      <a:pt x="2" y="6"/>
                    </a:cubicBezTo>
                    <a:cubicBezTo>
                      <a:pt x="1" y="9"/>
                      <a:pt x="8" y="7"/>
                      <a:pt x="9" y="7"/>
                    </a:cubicBezTo>
                    <a:cubicBezTo>
                      <a:pt x="11" y="7"/>
                      <a:pt x="11" y="7"/>
                      <a:pt x="12" y="8"/>
                    </a:cubicBezTo>
                    <a:cubicBezTo>
                      <a:pt x="12" y="8"/>
                      <a:pt x="12" y="9"/>
                      <a:pt x="9" y="9"/>
                    </a:cubicBezTo>
                    <a:cubicBezTo>
                      <a:pt x="7" y="10"/>
                      <a:pt x="6" y="10"/>
                      <a:pt x="4" y="11"/>
                    </a:cubicBezTo>
                    <a:cubicBezTo>
                      <a:pt x="0" y="11"/>
                      <a:pt x="1" y="14"/>
                      <a:pt x="1" y="14"/>
                    </a:cubicBezTo>
                    <a:cubicBezTo>
                      <a:pt x="1" y="18"/>
                      <a:pt x="9" y="15"/>
                      <a:pt x="9" y="15"/>
                    </a:cubicBezTo>
                    <a:cubicBezTo>
                      <a:pt x="11" y="14"/>
                      <a:pt x="13" y="14"/>
                      <a:pt x="16" y="13"/>
                    </a:cubicBezTo>
                    <a:cubicBezTo>
                      <a:pt x="17" y="13"/>
                      <a:pt x="19" y="12"/>
                      <a:pt x="20" y="13"/>
                    </a:cubicBezTo>
                    <a:cubicBezTo>
                      <a:pt x="20" y="14"/>
                      <a:pt x="19" y="14"/>
                      <a:pt x="16" y="15"/>
                    </a:cubicBezTo>
                    <a:cubicBezTo>
                      <a:pt x="15" y="15"/>
                      <a:pt x="14" y="15"/>
                      <a:pt x="13" y="15"/>
                    </a:cubicBezTo>
                    <a:cubicBezTo>
                      <a:pt x="12" y="16"/>
                      <a:pt x="6" y="17"/>
                      <a:pt x="7" y="20"/>
                    </a:cubicBezTo>
                    <a:cubicBezTo>
                      <a:pt x="8" y="23"/>
                      <a:pt x="13" y="21"/>
                      <a:pt x="15" y="21"/>
                    </a:cubicBezTo>
                    <a:cubicBezTo>
                      <a:pt x="19" y="20"/>
                      <a:pt x="23" y="19"/>
                      <a:pt x="24" y="19"/>
                    </a:cubicBezTo>
                    <a:cubicBezTo>
                      <a:pt x="25" y="19"/>
                      <a:pt x="26" y="19"/>
                      <a:pt x="26" y="20"/>
                    </a:cubicBezTo>
                    <a:cubicBezTo>
                      <a:pt x="26" y="20"/>
                      <a:pt x="25" y="21"/>
                      <a:pt x="25" y="21"/>
                    </a:cubicBezTo>
                    <a:cubicBezTo>
                      <a:pt x="24" y="21"/>
                      <a:pt x="18" y="22"/>
                      <a:pt x="12" y="23"/>
                    </a:cubicBezTo>
                    <a:cubicBezTo>
                      <a:pt x="11" y="24"/>
                      <a:pt x="8" y="24"/>
                      <a:pt x="9" y="27"/>
                    </a:cubicBezTo>
                    <a:cubicBezTo>
                      <a:pt x="9" y="28"/>
                      <a:pt x="10" y="29"/>
                      <a:pt x="10" y="30"/>
                    </a:cubicBezTo>
                    <a:cubicBezTo>
                      <a:pt x="11" y="33"/>
                      <a:pt x="15" y="32"/>
                      <a:pt x="15" y="32"/>
                    </a:cubicBezTo>
                    <a:cubicBezTo>
                      <a:pt x="15" y="32"/>
                      <a:pt x="20" y="30"/>
                      <a:pt x="21" y="31"/>
                    </a:cubicBezTo>
                    <a:cubicBezTo>
                      <a:pt x="21" y="33"/>
                      <a:pt x="18" y="33"/>
                      <a:pt x="16" y="34"/>
                    </a:cubicBezTo>
                    <a:cubicBezTo>
                      <a:pt x="14" y="34"/>
                      <a:pt x="13" y="34"/>
                      <a:pt x="13" y="36"/>
                    </a:cubicBezTo>
                    <a:cubicBezTo>
                      <a:pt x="13" y="36"/>
                      <a:pt x="14" y="37"/>
                      <a:pt x="14" y="38"/>
                    </a:cubicBezTo>
                    <a:cubicBezTo>
                      <a:pt x="14" y="38"/>
                      <a:pt x="16" y="39"/>
                      <a:pt x="16" y="39"/>
                    </a:cubicBezTo>
                    <a:cubicBezTo>
                      <a:pt x="17" y="39"/>
                      <a:pt x="19" y="39"/>
                      <a:pt x="21" y="39"/>
                    </a:cubicBezTo>
                    <a:cubicBezTo>
                      <a:pt x="23" y="38"/>
                      <a:pt x="29" y="36"/>
                      <a:pt x="30" y="37"/>
                    </a:cubicBezTo>
                    <a:cubicBezTo>
                      <a:pt x="31" y="38"/>
                      <a:pt x="29" y="39"/>
                      <a:pt x="26" y="40"/>
                    </a:cubicBezTo>
                    <a:cubicBezTo>
                      <a:pt x="24" y="40"/>
                      <a:pt x="21" y="41"/>
                      <a:pt x="18" y="42"/>
                    </a:cubicBezTo>
                    <a:cubicBezTo>
                      <a:pt x="18" y="42"/>
                      <a:pt x="18" y="44"/>
                      <a:pt x="18" y="44"/>
                    </a:cubicBezTo>
                    <a:cubicBezTo>
                      <a:pt x="21" y="47"/>
                      <a:pt x="25" y="47"/>
                      <a:pt x="29" y="46"/>
                    </a:cubicBezTo>
                    <a:cubicBezTo>
                      <a:pt x="31" y="46"/>
                      <a:pt x="33" y="45"/>
                      <a:pt x="34" y="43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4" name="Freeform 1577">
                <a:extLst>
                  <a:ext uri="{FF2B5EF4-FFF2-40B4-BE49-F238E27FC236}">
                    <a16:creationId xmlns:a16="http://schemas.microsoft.com/office/drawing/2014/main" id="{2D560990-92F3-1B5E-BA65-A4023F4F40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9" y="3261"/>
                <a:ext cx="40" cy="13"/>
              </a:xfrm>
              <a:custGeom>
                <a:avLst/>
                <a:gdLst>
                  <a:gd name="T0" fmla="*/ 5 w 25"/>
                  <a:gd name="T1" fmla="*/ 18 h 8"/>
                  <a:gd name="T2" fmla="*/ 0 w 25"/>
                  <a:gd name="T3" fmla="*/ 18 h 8"/>
                  <a:gd name="T4" fmla="*/ 5 w 25"/>
                  <a:gd name="T5" fmla="*/ 18 h 8"/>
                  <a:gd name="T6" fmla="*/ 90 w 25"/>
                  <a:gd name="T7" fmla="*/ 29 h 8"/>
                  <a:gd name="T8" fmla="*/ 94 w 25"/>
                  <a:gd name="T9" fmla="*/ 21 h 8"/>
                  <a:gd name="T10" fmla="*/ 86 w 25"/>
                  <a:gd name="T11" fmla="*/ 13 h 8"/>
                  <a:gd name="T12" fmla="*/ 77 w 25"/>
                  <a:gd name="T13" fmla="*/ 13 h 8"/>
                  <a:gd name="T14" fmla="*/ 61 w 25"/>
                  <a:gd name="T15" fmla="*/ 13 h 8"/>
                  <a:gd name="T16" fmla="*/ 54 w 25"/>
                  <a:gd name="T17" fmla="*/ 18 h 8"/>
                  <a:gd name="T18" fmla="*/ 56 w 25"/>
                  <a:gd name="T19" fmla="*/ 18 h 8"/>
                  <a:gd name="T20" fmla="*/ 74 w 25"/>
                  <a:gd name="T21" fmla="*/ 26 h 8"/>
                  <a:gd name="T22" fmla="*/ 67 w 25"/>
                  <a:gd name="T23" fmla="*/ 34 h 8"/>
                  <a:gd name="T24" fmla="*/ 69 w 25"/>
                  <a:gd name="T25" fmla="*/ 34 h 8"/>
                  <a:gd name="T26" fmla="*/ 90 w 25"/>
                  <a:gd name="T27" fmla="*/ 29 h 8"/>
                  <a:gd name="T28" fmla="*/ 67 w 25"/>
                  <a:gd name="T29" fmla="*/ 5 h 8"/>
                  <a:gd name="T30" fmla="*/ 67 w 25"/>
                  <a:gd name="T31" fmla="*/ 5 h 8"/>
                  <a:gd name="T32" fmla="*/ 29 w 25"/>
                  <a:gd name="T33" fmla="*/ 0 h 8"/>
                  <a:gd name="T34" fmla="*/ 29 w 25"/>
                  <a:gd name="T35" fmla="*/ 0 h 8"/>
                  <a:gd name="T36" fmla="*/ 26 w 25"/>
                  <a:gd name="T37" fmla="*/ 0 h 8"/>
                  <a:gd name="T38" fmla="*/ 8 w 25"/>
                  <a:gd name="T39" fmla="*/ 8 h 8"/>
                  <a:gd name="T40" fmla="*/ 5 w 25"/>
                  <a:gd name="T41" fmla="*/ 8 h 8"/>
                  <a:gd name="T42" fmla="*/ 5 w 25"/>
                  <a:gd name="T43" fmla="*/ 18 h 8"/>
                  <a:gd name="T44" fmla="*/ 35 w 25"/>
                  <a:gd name="T45" fmla="*/ 13 h 8"/>
                  <a:gd name="T46" fmla="*/ 42 w 25"/>
                  <a:gd name="T47" fmla="*/ 13 h 8"/>
                  <a:gd name="T48" fmla="*/ 46 w 25"/>
                  <a:gd name="T49" fmla="*/ 13 h 8"/>
                  <a:gd name="T50" fmla="*/ 67 w 25"/>
                  <a:gd name="T51" fmla="*/ 5 h 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" h="8"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lose/>
                    <a:moveTo>
                      <a:pt x="22" y="7"/>
                    </a:moveTo>
                    <a:cubicBezTo>
                      <a:pt x="22" y="7"/>
                      <a:pt x="25" y="6"/>
                      <a:pt x="23" y="5"/>
                    </a:cubicBezTo>
                    <a:cubicBezTo>
                      <a:pt x="23" y="4"/>
                      <a:pt x="22" y="4"/>
                      <a:pt x="21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8" y="3"/>
                      <a:pt x="17" y="3"/>
                      <a:pt x="15" y="3"/>
                    </a:cubicBezTo>
                    <a:cubicBezTo>
                      <a:pt x="14" y="4"/>
                      <a:pt x="14" y="4"/>
                      <a:pt x="13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6" y="4"/>
                      <a:pt x="18" y="4"/>
                      <a:pt x="18" y="6"/>
                    </a:cubicBezTo>
                    <a:cubicBezTo>
                      <a:pt x="19" y="7"/>
                      <a:pt x="18" y="8"/>
                      <a:pt x="16" y="8"/>
                    </a:cubicBezTo>
                    <a:cubicBezTo>
                      <a:pt x="16" y="8"/>
                      <a:pt x="17" y="8"/>
                      <a:pt x="17" y="8"/>
                    </a:cubicBezTo>
                    <a:cubicBezTo>
                      <a:pt x="19" y="8"/>
                      <a:pt x="20" y="7"/>
                      <a:pt x="22" y="7"/>
                    </a:cubicBezTo>
                    <a:close/>
                    <a:moveTo>
                      <a:pt x="16" y="1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11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1"/>
                      <a:pt x="4" y="1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3" y="3"/>
                      <a:pt x="7" y="1"/>
                      <a:pt x="9" y="3"/>
                    </a:cubicBezTo>
                    <a:cubicBezTo>
                      <a:pt x="9" y="3"/>
                      <a:pt x="9" y="3"/>
                      <a:pt x="10" y="3"/>
                    </a:cubicBezTo>
                    <a:cubicBezTo>
                      <a:pt x="10" y="4"/>
                      <a:pt x="11" y="3"/>
                      <a:pt x="11" y="3"/>
                    </a:cubicBezTo>
                    <a:cubicBezTo>
                      <a:pt x="12" y="3"/>
                      <a:pt x="17" y="1"/>
                      <a:pt x="16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5" name="Freeform 1578">
                <a:extLst>
                  <a:ext uri="{FF2B5EF4-FFF2-40B4-BE49-F238E27FC236}">
                    <a16:creationId xmlns:a16="http://schemas.microsoft.com/office/drawing/2014/main" id="{3863CB6B-34FB-B3D1-E551-8578BA5485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6" y="3263"/>
                <a:ext cx="17" cy="25"/>
              </a:xfrm>
              <a:custGeom>
                <a:avLst/>
                <a:gdLst>
                  <a:gd name="T0" fmla="*/ 19 w 11"/>
                  <a:gd name="T1" fmla="*/ 14 h 16"/>
                  <a:gd name="T2" fmla="*/ 22 w 11"/>
                  <a:gd name="T3" fmla="*/ 0 h 16"/>
                  <a:gd name="T4" fmla="*/ 14 w 11"/>
                  <a:gd name="T5" fmla="*/ 5 h 16"/>
                  <a:gd name="T6" fmla="*/ 8 w 11"/>
                  <a:gd name="T7" fmla="*/ 20 h 16"/>
                  <a:gd name="T8" fmla="*/ 34 w 11"/>
                  <a:gd name="T9" fmla="*/ 22 h 16"/>
                  <a:gd name="T10" fmla="*/ 36 w 11"/>
                  <a:gd name="T11" fmla="*/ 22 h 16"/>
                  <a:gd name="T12" fmla="*/ 29 w 11"/>
                  <a:gd name="T13" fmla="*/ 14 h 16"/>
                  <a:gd name="T14" fmla="*/ 19 w 11"/>
                  <a:gd name="T15" fmla="*/ 14 h 16"/>
                  <a:gd name="T16" fmla="*/ 26 w 11"/>
                  <a:gd name="T17" fmla="*/ 53 h 16"/>
                  <a:gd name="T18" fmla="*/ 14 w 11"/>
                  <a:gd name="T19" fmla="*/ 47 h 16"/>
                  <a:gd name="T20" fmla="*/ 19 w 11"/>
                  <a:gd name="T21" fmla="*/ 39 h 16"/>
                  <a:gd name="T22" fmla="*/ 40 w 11"/>
                  <a:gd name="T23" fmla="*/ 31 h 16"/>
                  <a:gd name="T24" fmla="*/ 40 w 11"/>
                  <a:gd name="T25" fmla="*/ 31 h 16"/>
                  <a:gd name="T26" fmla="*/ 34 w 11"/>
                  <a:gd name="T27" fmla="*/ 31 h 16"/>
                  <a:gd name="T28" fmla="*/ 12 w 11"/>
                  <a:gd name="T29" fmla="*/ 34 h 16"/>
                  <a:gd name="T30" fmla="*/ 0 w 11"/>
                  <a:gd name="T31" fmla="*/ 48 h 16"/>
                  <a:gd name="T32" fmla="*/ 26 w 11"/>
                  <a:gd name="T33" fmla="*/ 53 h 1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1" h="16">
                    <a:moveTo>
                      <a:pt x="5" y="4"/>
                    </a:moveTo>
                    <a:cubicBezTo>
                      <a:pt x="3" y="3"/>
                      <a:pt x="4" y="1"/>
                      <a:pt x="6" y="0"/>
                    </a:cubicBezTo>
                    <a:cubicBezTo>
                      <a:pt x="5" y="0"/>
                      <a:pt x="4" y="1"/>
                      <a:pt x="4" y="1"/>
                    </a:cubicBezTo>
                    <a:cubicBezTo>
                      <a:pt x="2" y="2"/>
                      <a:pt x="2" y="3"/>
                      <a:pt x="2" y="5"/>
                    </a:cubicBezTo>
                    <a:cubicBezTo>
                      <a:pt x="1" y="7"/>
                      <a:pt x="7" y="6"/>
                      <a:pt x="9" y="6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5"/>
                      <a:pt x="9" y="5"/>
                      <a:pt x="8" y="4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7" y="14"/>
                    </a:moveTo>
                    <a:cubicBezTo>
                      <a:pt x="6" y="14"/>
                      <a:pt x="5" y="13"/>
                      <a:pt x="4" y="12"/>
                    </a:cubicBezTo>
                    <a:cubicBezTo>
                      <a:pt x="4" y="12"/>
                      <a:pt x="4" y="11"/>
                      <a:pt x="5" y="10"/>
                    </a:cubicBezTo>
                    <a:cubicBezTo>
                      <a:pt x="7" y="9"/>
                      <a:pt x="10" y="9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9" y="8"/>
                    </a:cubicBezTo>
                    <a:cubicBezTo>
                      <a:pt x="7" y="9"/>
                      <a:pt x="6" y="9"/>
                      <a:pt x="3" y="9"/>
                    </a:cubicBezTo>
                    <a:cubicBezTo>
                      <a:pt x="0" y="10"/>
                      <a:pt x="0" y="12"/>
                      <a:pt x="0" y="13"/>
                    </a:cubicBezTo>
                    <a:cubicBezTo>
                      <a:pt x="1" y="16"/>
                      <a:pt x="4" y="15"/>
                      <a:pt x="7" y="1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6" name="Freeform 1579">
                <a:extLst>
                  <a:ext uri="{FF2B5EF4-FFF2-40B4-BE49-F238E27FC236}">
                    <a16:creationId xmlns:a16="http://schemas.microsoft.com/office/drawing/2014/main" id="{C2DC96FF-EEA9-E1FF-BF59-CE41BA94DA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4" y="3274"/>
                <a:ext cx="20" cy="9"/>
              </a:xfrm>
              <a:custGeom>
                <a:avLst/>
                <a:gdLst>
                  <a:gd name="T0" fmla="*/ 50 w 12"/>
                  <a:gd name="T1" fmla="*/ 12 h 6"/>
                  <a:gd name="T2" fmla="*/ 28 w 12"/>
                  <a:gd name="T3" fmla="*/ 8 h 6"/>
                  <a:gd name="T4" fmla="*/ 8 w 12"/>
                  <a:gd name="T5" fmla="*/ 8 h 6"/>
                  <a:gd name="T6" fmla="*/ 0 w 12"/>
                  <a:gd name="T7" fmla="*/ 12 h 6"/>
                  <a:gd name="T8" fmla="*/ 33 w 12"/>
                  <a:gd name="T9" fmla="*/ 12 h 6"/>
                  <a:gd name="T10" fmla="*/ 8 w 12"/>
                  <a:gd name="T11" fmla="*/ 18 h 6"/>
                  <a:gd name="T12" fmla="*/ 22 w 12"/>
                  <a:gd name="T13" fmla="*/ 21 h 6"/>
                  <a:gd name="T14" fmla="*/ 47 w 12"/>
                  <a:gd name="T15" fmla="*/ 21 h 6"/>
                  <a:gd name="T16" fmla="*/ 50 w 12"/>
                  <a:gd name="T17" fmla="*/ 12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" h="6">
                    <a:moveTo>
                      <a:pt x="11" y="3"/>
                    </a:moveTo>
                    <a:cubicBezTo>
                      <a:pt x="10" y="0"/>
                      <a:pt x="7" y="1"/>
                      <a:pt x="6" y="2"/>
                    </a:cubicBezTo>
                    <a:cubicBezTo>
                      <a:pt x="5" y="2"/>
                      <a:pt x="3" y="2"/>
                      <a:pt x="2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" y="3"/>
                      <a:pt x="6" y="1"/>
                      <a:pt x="7" y="3"/>
                    </a:cubicBezTo>
                    <a:cubicBezTo>
                      <a:pt x="8" y="5"/>
                      <a:pt x="4" y="5"/>
                      <a:pt x="2" y="5"/>
                    </a:cubicBezTo>
                    <a:cubicBezTo>
                      <a:pt x="3" y="6"/>
                      <a:pt x="4" y="6"/>
                      <a:pt x="5" y="6"/>
                    </a:cubicBezTo>
                    <a:cubicBezTo>
                      <a:pt x="7" y="6"/>
                      <a:pt x="9" y="6"/>
                      <a:pt x="10" y="6"/>
                    </a:cubicBezTo>
                    <a:cubicBezTo>
                      <a:pt x="11" y="5"/>
                      <a:pt x="12" y="5"/>
                      <a:pt x="11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7" name="Freeform 1580">
                <a:extLst>
                  <a:ext uri="{FF2B5EF4-FFF2-40B4-BE49-F238E27FC236}">
                    <a16:creationId xmlns:a16="http://schemas.microsoft.com/office/drawing/2014/main" id="{E73D5046-D4E5-7D0F-8EAF-1BC2A1CAB5D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25" y="3285"/>
                <a:ext cx="42" cy="14"/>
              </a:xfrm>
              <a:custGeom>
                <a:avLst/>
                <a:gdLst>
                  <a:gd name="T0" fmla="*/ 26 w 26"/>
                  <a:gd name="T1" fmla="*/ 12 h 9"/>
                  <a:gd name="T2" fmla="*/ 21 w 26"/>
                  <a:gd name="T3" fmla="*/ 8 h 9"/>
                  <a:gd name="T4" fmla="*/ 39 w 26"/>
                  <a:gd name="T5" fmla="*/ 0 h 9"/>
                  <a:gd name="T6" fmla="*/ 29 w 26"/>
                  <a:gd name="T7" fmla="*/ 0 h 9"/>
                  <a:gd name="T8" fmla="*/ 16 w 26"/>
                  <a:gd name="T9" fmla="*/ 5 h 9"/>
                  <a:gd name="T10" fmla="*/ 8 w 26"/>
                  <a:gd name="T11" fmla="*/ 8 h 9"/>
                  <a:gd name="T12" fmla="*/ 8 w 26"/>
                  <a:gd name="T13" fmla="*/ 19 h 9"/>
                  <a:gd name="T14" fmla="*/ 29 w 26"/>
                  <a:gd name="T15" fmla="*/ 12 h 9"/>
                  <a:gd name="T16" fmla="*/ 26 w 26"/>
                  <a:gd name="T17" fmla="*/ 12 h 9"/>
                  <a:gd name="T18" fmla="*/ 105 w 26"/>
                  <a:gd name="T19" fmla="*/ 26 h 9"/>
                  <a:gd name="T20" fmla="*/ 105 w 26"/>
                  <a:gd name="T21" fmla="*/ 14 h 9"/>
                  <a:gd name="T22" fmla="*/ 89 w 26"/>
                  <a:gd name="T23" fmla="*/ 5 h 9"/>
                  <a:gd name="T24" fmla="*/ 42 w 26"/>
                  <a:gd name="T25" fmla="*/ 14 h 9"/>
                  <a:gd name="T26" fmla="*/ 39 w 26"/>
                  <a:gd name="T27" fmla="*/ 14 h 9"/>
                  <a:gd name="T28" fmla="*/ 60 w 26"/>
                  <a:gd name="T29" fmla="*/ 14 h 9"/>
                  <a:gd name="T30" fmla="*/ 84 w 26"/>
                  <a:gd name="T31" fmla="*/ 12 h 9"/>
                  <a:gd name="T32" fmla="*/ 102 w 26"/>
                  <a:gd name="T33" fmla="*/ 22 h 9"/>
                  <a:gd name="T34" fmla="*/ 81 w 26"/>
                  <a:gd name="T35" fmla="*/ 34 h 9"/>
                  <a:gd name="T36" fmla="*/ 105 w 26"/>
                  <a:gd name="T37" fmla="*/ 26 h 9"/>
                  <a:gd name="T38" fmla="*/ 34 w 26"/>
                  <a:gd name="T39" fmla="*/ 8 h 9"/>
                  <a:gd name="T40" fmla="*/ 34 w 26"/>
                  <a:gd name="T41" fmla="*/ 12 h 9"/>
                  <a:gd name="T42" fmla="*/ 34 w 26"/>
                  <a:gd name="T43" fmla="*/ 12 h 9"/>
                  <a:gd name="T44" fmla="*/ 34 w 26"/>
                  <a:gd name="T45" fmla="*/ 8 h 9"/>
                  <a:gd name="T46" fmla="*/ 34 w 26"/>
                  <a:gd name="T47" fmla="*/ 8 h 9"/>
                  <a:gd name="T48" fmla="*/ 29 w 26"/>
                  <a:gd name="T49" fmla="*/ 12 h 9"/>
                  <a:gd name="T50" fmla="*/ 34 w 26"/>
                  <a:gd name="T51" fmla="*/ 12 h 9"/>
                  <a:gd name="T52" fmla="*/ 34 w 26"/>
                  <a:gd name="T53" fmla="*/ 8 h 9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6" h="9">
                    <a:moveTo>
                      <a:pt x="6" y="3"/>
                    </a:moveTo>
                    <a:cubicBezTo>
                      <a:pt x="4" y="4"/>
                      <a:pt x="4" y="3"/>
                      <a:pt x="5" y="2"/>
                    </a:cubicBezTo>
                    <a:cubicBezTo>
                      <a:pt x="6" y="1"/>
                      <a:pt x="7" y="1"/>
                      <a:pt x="9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0"/>
                      <a:pt x="5" y="1"/>
                      <a:pt x="4" y="1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1" y="3"/>
                      <a:pt x="0" y="5"/>
                      <a:pt x="2" y="5"/>
                    </a:cubicBezTo>
                    <a:cubicBezTo>
                      <a:pt x="5" y="6"/>
                      <a:pt x="6" y="4"/>
                      <a:pt x="7" y="3"/>
                    </a:cubicBezTo>
                    <a:cubicBezTo>
                      <a:pt x="7" y="3"/>
                      <a:pt x="6" y="3"/>
                      <a:pt x="6" y="3"/>
                    </a:cubicBezTo>
                    <a:close/>
                    <a:moveTo>
                      <a:pt x="25" y="7"/>
                    </a:moveTo>
                    <a:cubicBezTo>
                      <a:pt x="25" y="7"/>
                      <a:pt x="26" y="6"/>
                      <a:pt x="25" y="4"/>
                    </a:cubicBezTo>
                    <a:cubicBezTo>
                      <a:pt x="24" y="0"/>
                      <a:pt x="22" y="1"/>
                      <a:pt x="21" y="1"/>
                    </a:cubicBezTo>
                    <a:cubicBezTo>
                      <a:pt x="17" y="2"/>
                      <a:pt x="11" y="3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5"/>
                      <a:pt x="13" y="4"/>
                      <a:pt x="14" y="4"/>
                    </a:cubicBezTo>
                    <a:cubicBezTo>
                      <a:pt x="16" y="4"/>
                      <a:pt x="18" y="3"/>
                      <a:pt x="20" y="3"/>
                    </a:cubicBezTo>
                    <a:cubicBezTo>
                      <a:pt x="21" y="3"/>
                      <a:pt x="24" y="4"/>
                      <a:pt x="24" y="6"/>
                    </a:cubicBezTo>
                    <a:cubicBezTo>
                      <a:pt x="24" y="7"/>
                      <a:pt x="21" y="9"/>
                      <a:pt x="19" y="9"/>
                    </a:cubicBezTo>
                    <a:cubicBezTo>
                      <a:pt x="21" y="9"/>
                      <a:pt x="23" y="8"/>
                      <a:pt x="25" y="7"/>
                    </a:cubicBezTo>
                    <a:close/>
                    <a:moveTo>
                      <a:pt x="8" y="2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2"/>
                    </a:cubicBezTo>
                    <a:close/>
                    <a:moveTo>
                      <a:pt x="8" y="2"/>
                    </a:moveTo>
                    <a:cubicBezTo>
                      <a:pt x="7" y="2"/>
                      <a:pt x="7" y="3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8" name="Freeform 1581">
                <a:extLst>
                  <a:ext uri="{FF2B5EF4-FFF2-40B4-BE49-F238E27FC236}">
                    <a16:creationId xmlns:a16="http://schemas.microsoft.com/office/drawing/2014/main" id="{1DDE1CC9-7027-EA81-A9C6-B2A6ED5382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30" y="3299"/>
                <a:ext cx="41" cy="13"/>
              </a:xfrm>
              <a:custGeom>
                <a:avLst/>
                <a:gdLst>
                  <a:gd name="T0" fmla="*/ 98 w 26"/>
                  <a:gd name="T1" fmla="*/ 26 h 8"/>
                  <a:gd name="T2" fmla="*/ 98 w 26"/>
                  <a:gd name="T3" fmla="*/ 26 h 8"/>
                  <a:gd name="T4" fmla="*/ 87 w 26"/>
                  <a:gd name="T5" fmla="*/ 5 h 8"/>
                  <a:gd name="T6" fmla="*/ 39 w 26"/>
                  <a:gd name="T7" fmla="*/ 18 h 8"/>
                  <a:gd name="T8" fmla="*/ 22 w 26"/>
                  <a:gd name="T9" fmla="*/ 18 h 8"/>
                  <a:gd name="T10" fmla="*/ 22 w 26"/>
                  <a:gd name="T11" fmla="*/ 13 h 8"/>
                  <a:gd name="T12" fmla="*/ 39 w 26"/>
                  <a:gd name="T13" fmla="*/ 21 h 8"/>
                  <a:gd name="T14" fmla="*/ 62 w 26"/>
                  <a:gd name="T15" fmla="*/ 18 h 8"/>
                  <a:gd name="T16" fmla="*/ 87 w 26"/>
                  <a:gd name="T17" fmla="*/ 21 h 8"/>
                  <a:gd name="T18" fmla="*/ 74 w 26"/>
                  <a:gd name="T19" fmla="*/ 34 h 8"/>
                  <a:gd name="T20" fmla="*/ 98 w 26"/>
                  <a:gd name="T21" fmla="*/ 26 h 8"/>
                  <a:gd name="T22" fmla="*/ 22 w 26"/>
                  <a:gd name="T23" fmla="*/ 13 h 8"/>
                  <a:gd name="T24" fmla="*/ 33 w 26"/>
                  <a:gd name="T25" fmla="*/ 8 h 8"/>
                  <a:gd name="T26" fmla="*/ 33 w 26"/>
                  <a:gd name="T27" fmla="*/ 8 h 8"/>
                  <a:gd name="T28" fmla="*/ 39 w 26"/>
                  <a:gd name="T29" fmla="*/ 5 h 8"/>
                  <a:gd name="T30" fmla="*/ 22 w 26"/>
                  <a:gd name="T31" fmla="*/ 8 h 8"/>
                  <a:gd name="T32" fmla="*/ 8 w 26"/>
                  <a:gd name="T33" fmla="*/ 8 h 8"/>
                  <a:gd name="T34" fmla="*/ 8 w 26"/>
                  <a:gd name="T35" fmla="*/ 0 h 8"/>
                  <a:gd name="T36" fmla="*/ 0 w 26"/>
                  <a:gd name="T37" fmla="*/ 5 h 8"/>
                  <a:gd name="T38" fmla="*/ 5 w 26"/>
                  <a:gd name="T39" fmla="*/ 18 h 8"/>
                  <a:gd name="T40" fmla="*/ 14 w 26"/>
                  <a:gd name="T41" fmla="*/ 21 h 8"/>
                  <a:gd name="T42" fmla="*/ 22 w 26"/>
                  <a:gd name="T43" fmla="*/ 13 h 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6" h="8">
                    <a:moveTo>
                      <a:pt x="25" y="6"/>
                    </a:moveTo>
                    <a:cubicBezTo>
                      <a:pt x="25" y="6"/>
                      <a:pt x="25" y="6"/>
                      <a:pt x="25" y="6"/>
                    </a:cubicBezTo>
                    <a:cubicBezTo>
                      <a:pt x="26" y="4"/>
                      <a:pt x="24" y="0"/>
                      <a:pt x="22" y="1"/>
                    </a:cubicBezTo>
                    <a:cubicBezTo>
                      <a:pt x="18" y="2"/>
                      <a:pt x="12" y="4"/>
                      <a:pt x="10" y="4"/>
                    </a:cubicBezTo>
                    <a:cubicBezTo>
                      <a:pt x="7" y="5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5" y="4"/>
                      <a:pt x="8" y="6"/>
                      <a:pt x="10" y="5"/>
                    </a:cubicBezTo>
                    <a:cubicBezTo>
                      <a:pt x="12" y="5"/>
                      <a:pt x="14" y="5"/>
                      <a:pt x="16" y="4"/>
                    </a:cubicBezTo>
                    <a:cubicBezTo>
                      <a:pt x="18" y="4"/>
                      <a:pt x="21" y="3"/>
                      <a:pt x="22" y="5"/>
                    </a:cubicBezTo>
                    <a:cubicBezTo>
                      <a:pt x="23" y="6"/>
                      <a:pt x="20" y="7"/>
                      <a:pt x="19" y="8"/>
                    </a:cubicBezTo>
                    <a:cubicBezTo>
                      <a:pt x="21" y="7"/>
                      <a:pt x="24" y="7"/>
                      <a:pt x="25" y="6"/>
                    </a:cubicBezTo>
                    <a:close/>
                    <a:moveTo>
                      <a:pt x="6" y="3"/>
                    </a:moveTo>
                    <a:cubicBezTo>
                      <a:pt x="6" y="2"/>
                      <a:pt x="7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9" y="1"/>
                      <a:pt x="7" y="2"/>
                      <a:pt x="6" y="2"/>
                    </a:cubicBezTo>
                    <a:cubicBezTo>
                      <a:pt x="5" y="2"/>
                      <a:pt x="3" y="4"/>
                      <a:pt x="2" y="2"/>
                    </a:cubicBezTo>
                    <a:cubicBezTo>
                      <a:pt x="1" y="2"/>
                      <a:pt x="2" y="1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1" y="5"/>
                      <a:pt x="2" y="6"/>
                      <a:pt x="4" y="5"/>
                    </a:cubicBezTo>
                    <a:cubicBezTo>
                      <a:pt x="5" y="4"/>
                      <a:pt x="5" y="3"/>
                      <a:pt x="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69" name="Freeform 1582">
                <a:extLst>
                  <a:ext uri="{FF2B5EF4-FFF2-40B4-BE49-F238E27FC236}">
                    <a16:creationId xmlns:a16="http://schemas.microsoft.com/office/drawing/2014/main" id="{933D237C-FF1D-8E83-507E-E154A826C3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6" y="3313"/>
                <a:ext cx="27" cy="8"/>
              </a:xfrm>
              <a:custGeom>
                <a:avLst/>
                <a:gdLst>
                  <a:gd name="T0" fmla="*/ 60 w 17"/>
                  <a:gd name="T1" fmla="*/ 0 h 5"/>
                  <a:gd name="T2" fmla="*/ 56 w 17"/>
                  <a:gd name="T3" fmla="*/ 0 h 5"/>
                  <a:gd name="T4" fmla="*/ 27 w 17"/>
                  <a:gd name="T5" fmla="*/ 5 h 5"/>
                  <a:gd name="T6" fmla="*/ 21 w 17"/>
                  <a:gd name="T7" fmla="*/ 5 h 5"/>
                  <a:gd name="T8" fmla="*/ 16 w 17"/>
                  <a:gd name="T9" fmla="*/ 5 h 5"/>
                  <a:gd name="T10" fmla="*/ 0 w 17"/>
                  <a:gd name="T11" fmla="*/ 5 h 5"/>
                  <a:gd name="T12" fmla="*/ 8 w 17"/>
                  <a:gd name="T13" fmla="*/ 5 h 5"/>
                  <a:gd name="T14" fmla="*/ 16 w 17"/>
                  <a:gd name="T15" fmla="*/ 8 h 5"/>
                  <a:gd name="T16" fmla="*/ 33 w 17"/>
                  <a:gd name="T17" fmla="*/ 13 h 5"/>
                  <a:gd name="T18" fmla="*/ 48 w 17"/>
                  <a:gd name="T19" fmla="*/ 8 h 5"/>
                  <a:gd name="T20" fmla="*/ 43 w 17"/>
                  <a:gd name="T21" fmla="*/ 16 h 5"/>
                  <a:gd name="T22" fmla="*/ 64 w 17"/>
                  <a:gd name="T23" fmla="*/ 16 h 5"/>
                  <a:gd name="T24" fmla="*/ 68 w 17"/>
                  <a:gd name="T25" fmla="*/ 13 h 5"/>
                  <a:gd name="T26" fmla="*/ 68 w 17"/>
                  <a:gd name="T27" fmla="*/ 5 h 5"/>
                  <a:gd name="T28" fmla="*/ 60 w 17"/>
                  <a:gd name="T29" fmla="*/ 0 h 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7" h="5">
                    <a:moveTo>
                      <a:pt x="15" y="0"/>
                    </a:moveTo>
                    <a:cubicBezTo>
                      <a:pt x="15" y="0"/>
                      <a:pt x="14" y="0"/>
                      <a:pt x="14" y="0"/>
                    </a:cubicBezTo>
                    <a:cubicBezTo>
                      <a:pt x="12" y="0"/>
                      <a:pt x="9" y="1"/>
                      <a:pt x="7" y="1"/>
                    </a:cubicBezTo>
                    <a:cubicBezTo>
                      <a:pt x="5" y="2"/>
                      <a:pt x="4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5" y="3"/>
                      <a:pt x="7" y="3"/>
                      <a:pt x="8" y="3"/>
                    </a:cubicBezTo>
                    <a:cubicBezTo>
                      <a:pt x="9" y="2"/>
                      <a:pt x="11" y="2"/>
                      <a:pt x="12" y="2"/>
                    </a:cubicBezTo>
                    <a:cubicBezTo>
                      <a:pt x="14" y="3"/>
                      <a:pt x="13" y="4"/>
                      <a:pt x="11" y="4"/>
                    </a:cubicBezTo>
                    <a:cubicBezTo>
                      <a:pt x="11" y="5"/>
                      <a:pt x="15" y="4"/>
                      <a:pt x="16" y="4"/>
                    </a:cubicBezTo>
                    <a:cubicBezTo>
                      <a:pt x="16" y="4"/>
                      <a:pt x="16" y="4"/>
                      <a:pt x="17" y="3"/>
                    </a:cubicBezTo>
                    <a:cubicBezTo>
                      <a:pt x="17" y="3"/>
                      <a:pt x="17" y="2"/>
                      <a:pt x="17" y="1"/>
                    </a:cubicBezTo>
                    <a:cubicBezTo>
                      <a:pt x="16" y="1"/>
                      <a:pt x="16" y="1"/>
                      <a:pt x="15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0" name="Freeform 1583">
                <a:extLst>
                  <a:ext uri="{FF2B5EF4-FFF2-40B4-BE49-F238E27FC236}">
                    <a16:creationId xmlns:a16="http://schemas.microsoft.com/office/drawing/2014/main" id="{0514FDBF-4097-07E2-4D3C-3DFFE7840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327"/>
                <a:ext cx="22" cy="8"/>
              </a:xfrm>
              <a:custGeom>
                <a:avLst/>
                <a:gdLst>
                  <a:gd name="T0" fmla="*/ 55 w 14"/>
                  <a:gd name="T1" fmla="*/ 5 h 5"/>
                  <a:gd name="T2" fmla="*/ 49 w 14"/>
                  <a:gd name="T3" fmla="*/ 0 h 5"/>
                  <a:gd name="T4" fmla="*/ 31 w 14"/>
                  <a:gd name="T5" fmla="*/ 5 h 5"/>
                  <a:gd name="T6" fmla="*/ 13 w 14"/>
                  <a:gd name="T7" fmla="*/ 8 h 5"/>
                  <a:gd name="T8" fmla="*/ 13 w 14"/>
                  <a:gd name="T9" fmla="*/ 5 h 5"/>
                  <a:gd name="T10" fmla="*/ 0 w 14"/>
                  <a:gd name="T11" fmla="*/ 5 h 5"/>
                  <a:gd name="T12" fmla="*/ 20 w 14"/>
                  <a:gd name="T13" fmla="*/ 13 h 5"/>
                  <a:gd name="T14" fmla="*/ 27 w 14"/>
                  <a:gd name="T15" fmla="*/ 13 h 5"/>
                  <a:gd name="T16" fmla="*/ 31 w 14"/>
                  <a:gd name="T17" fmla="*/ 16 h 5"/>
                  <a:gd name="T18" fmla="*/ 31 w 14"/>
                  <a:gd name="T19" fmla="*/ 21 h 5"/>
                  <a:gd name="T20" fmla="*/ 35 w 14"/>
                  <a:gd name="T21" fmla="*/ 16 h 5"/>
                  <a:gd name="T22" fmla="*/ 55 w 14"/>
                  <a:gd name="T23" fmla="*/ 5 h 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4" h="5">
                    <a:moveTo>
                      <a:pt x="14" y="1"/>
                    </a:moveTo>
                    <a:cubicBezTo>
                      <a:pt x="14" y="1"/>
                      <a:pt x="14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7" y="2"/>
                      <a:pt x="4" y="3"/>
                      <a:pt x="3" y="2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2" y="2"/>
                      <a:pt x="0" y="2"/>
                      <a:pt x="0" y="1"/>
                    </a:cubicBezTo>
                    <a:cubicBezTo>
                      <a:pt x="1" y="2"/>
                      <a:pt x="3" y="3"/>
                      <a:pt x="5" y="3"/>
                    </a:cubicBezTo>
                    <a:cubicBezTo>
                      <a:pt x="5" y="3"/>
                      <a:pt x="6" y="3"/>
                      <a:pt x="7" y="3"/>
                    </a:cubicBezTo>
                    <a:cubicBezTo>
                      <a:pt x="9" y="3"/>
                      <a:pt x="7" y="4"/>
                      <a:pt x="8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8" y="5"/>
                      <a:pt x="9" y="4"/>
                      <a:pt x="9" y="4"/>
                    </a:cubicBezTo>
                    <a:cubicBezTo>
                      <a:pt x="11" y="4"/>
                      <a:pt x="13" y="3"/>
                      <a:pt x="14" y="1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1" name="Freeform 1584">
                <a:extLst>
                  <a:ext uri="{FF2B5EF4-FFF2-40B4-BE49-F238E27FC236}">
                    <a16:creationId xmlns:a16="http://schemas.microsoft.com/office/drawing/2014/main" id="{4A4A26DA-0E40-EDAE-206C-8C7C79FBF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7" y="3313"/>
                <a:ext cx="19" cy="10"/>
              </a:xfrm>
              <a:custGeom>
                <a:avLst/>
                <a:gdLst>
                  <a:gd name="T0" fmla="*/ 8 w 12"/>
                  <a:gd name="T1" fmla="*/ 20 h 6"/>
                  <a:gd name="T2" fmla="*/ 16 w 12"/>
                  <a:gd name="T3" fmla="*/ 5 h 6"/>
                  <a:gd name="T4" fmla="*/ 16 w 12"/>
                  <a:gd name="T5" fmla="*/ 0 h 6"/>
                  <a:gd name="T6" fmla="*/ 13 w 12"/>
                  <a:gd name="T7" fmla="*/ 5 h 6"/>
                  <a:gd name="T8" fmla="*/ 0 w 12"/>
                  <a:gd name="T9" fmla="*/ 13 h 6"/>
                  <a:gd name="T10" fmla="*/ 5 w 12"/>
                  <a:gd name="T11" fmla="*/ 22 h 6"/>
                  <a:gd name="T12" fmla="*/ 5 w 12"/>
                  <a:gd name="T13" fmla="*/ 22 h 6"/>
                  <a:gd name="T14" fmla="*/ 5 w 12"/>
                  <a:gd name="T15" fmla="*/ 22 h 6"/>
                  <a:gd name="T16" fmla="*/ 13 w 12"/>
                  <a:gd name="T17" fmla="*/ 28 h 6"/>
                  <a:gd name="T18" fmla="*/ 33 w 12"/>
                  <a:gd name="T19" fmla="*/ 28 h 6"/>
                  <a:gd name="T20" fmla="*/ 43 w 12"/>
                  <a:gd name="T21" fmla="*/ 22 h 6"/>
                  <a:gd name="T22" fmla="*/ 48 w 12"/>
                  <a:gd name="T23" fmla="*/ 20 h 6"/>
                  <a:gd name="T24" fmla="*/ 8 w 12"/>
                  <a:gd name="T25" fmla="*/ 20 h 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2" h="6">
                    <a:moveTo>
                      <a:pt x="2" y="4"/>
                    </a:moveTo>
                    <a:cubicBezTo>
                      <a:pt x="1" y="2"/>
                      <a:pt x="2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1" y="1"/>
                      <a:pt x="0" y="1"/>
                      <a:pt x="0" y="3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4" y="6"/>
                      <a:pt x="6" y="6"/>
                      <a:pt x="8" y="6"/>
                    </a:cubicBezTo>
                    <a:cubicBezTo>
                      <a:pt x="8" y="6"/>
                      <a:pt x="10" y="5"/>
                      <a:pt x="11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0" y="5"/>
                      <a:pt x="4" y="6"/>
                      <a:pt x="2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2" name="Freeform 1585">
                <a:extLst>
                  <a:ext uri="{FF2B5EF4-FFF2-40B4-BE49-F238E27FC236}">
                    <a16:creationId xmlns:a16="http://schemas.microsoft.com/office/drawing/2014/main" id="{22BA86F0-286E-49F6-E6DD-6A657B19F5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9" y="3264"/>
                <a:ext cx="8" cy="7"/>
              </a:xfrm>
              <a:custGeom>
                <a:avLst/>
                <a:gdLst>
                  <a:gd name="T0" fmla="*/ 16 w 5"/>
                  <a:gd name="T1" fmla="*/ 7 h 4"/>
                  <a:gd name="T2" fmla="*/ 16 w 5"/>
                  <a:gd name="T3" fmla="*/ 21 h 4"/>
                  <a:gd name="T4" fmla="*/ 0 w 5"/>
                  <a:gd name="T5" fmla="*/ 21 h 4"/>
                  <a:gd name="T6" fmla="*/ 13 w 5"/>
                  <a:gd name="T7" fmla="*/ 0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3" y="4"/>
                      <a:pt x="1" y="4"/>
                      <a:pt x="0" y="4"/>
                    </a:cubicBezTo>
                    <a:cubicBezTo>
                      <a:pt x="3" y="4"/>
                      <a:pt x="4" y="1"/>
                      <a:pt x="3" y="0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3" name="Freeform 1586">
                <a:extLst>
                  <a:ext uri="{FF2B5EF4-FFF2-40B4-BE49-F238E27FC236}">
                    <a16:creationId xmlns:a16="http://schemas.microsoft.com/office/drawing/2014/main" id="{393BB293-380A-2E92-7E4B-2DA34AC76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3" y="3269"/>
                <a:ext cx="18" cy="9"/>
              </a:xfrm>
              <a:custGeom>
                <a:avLst/>
                <a:gdLst>
                  <a:gd name="T0" fmla="*/ 43 w 11"/>
                  <a:gd name="T1" fmla="*/ 0 h 6"/>
                  <a:gd name="T2" fmla="*/ 29 w 11"/>
                  <a:gd name="T3" fmla="*/ 8 h 6"/>
                  <a:gd name="T4" fmla="*/ 18 w 11"/>
                  <a:gd name="T5" fmla="*/ 12 h 6"/>
                  <a:gd name="T6" fmla="*/ 0 w 11"/>
                  <a:gd name="T7" fmla="*/ 18 h 6"/>
                  <a:gd name="T8" fmla="*/ 21 w 11"/>
                  <a:gd name="T9" fmla="*/ 14 h 6"/>
                  <a:gd name="T10" fmla="*/ 34 w 11"/>
                  <a:gd name="T11" fmla="*/ 12 h 6"/>
                  <a:gd name="T12" fmla="*/ 47 w 11"/>
                  <a:gd name="T13" fmla="*/ 8 h 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10" y="0"/>
                    </a:moveTo>
                    <a:cubicBezTo>
                      <a:pt x="9" y="1"/>
                      <a:pt x="8" y="1"/>
                      <a:pt x="7" y="2"/>
                    </a:cubicBezTo>
                    <a:cubicBezTo>
                      <a:pt x="6" y="2"/>
                      <a:pt x="5" y="2"/>
                      <a:pt x="4" y="3"/>
                    </a:cubicBezTo>
                    <a:cubicBezTo>
                      <a:pt x="3" y="3"/>
                      <a:pt x="2" y="5"/>
                      <a:pt x="0" y="5"/>
                    </a:cubicBezTo>
                    <a:cubicBezTo>
                      <a:pt x="3" y="6"/>
                      <a:pt x="4" y="5"/>
                      <a:pt x="5" y="4"/>
                    </a:cubicBezTo>
                    <a:cubicBezTo>
                      <a:pt x="6" y="4"/>
                      <a:pt x="7" y="3"/>
                      <a:pt x="8" y="3"/>
                    </a:cubicBezTo>
                    <a:cubicBezTo>
                      <a:pt x="10" y="2"/>
                      <a:pt x="10" y="2"/>
                      <a:pt x="11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4" name="Freeform 1587">
                <a:extLst>
                  <a:ext uri="{FF2B5EF4-FFF2-40B4-BE49-F238E27FC236}">
                    <a16:creationId xmlns:a16="http://schemas.microsoft.com/office/drawing/2014/main" id="{4621533B-4412-C5E6-56D7-5B8126E7C5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313"/>
                <a:ext cx="6" cy="2"/>
              </a:xfrm>
              <a:custGeom>
                <a:avLst/>
                <a:gdLst>
                  <a:gd name="T0" fmla="*/ 14 w 4"/>
                  <a:gd name="T1" fmla="*/ 0 h 1"/>
                  <a:gd name="T2" fmla="*/ 0 w 4"/>
                  <a:gd name="T3" fmla="*/ 8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1"/>
                      <a:pt x="0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5" name="Freeform 1588">
                <a:extLst>
                  <a:ext uri="{FF2B5EF4-FFF2-40B4-BE49-F238E27FC236}">
                    <a16:creationId xmlns:a16="http://schemas.microsoft.com/office/drawing/2014/main" id="{EDE27729-C2FA-B179-260D-FCEDF9E8B4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329"/>
                <a:ext cx="4" cy="2"/>
              </a:xfrm>
              <a:custGeom>
                <a:avLst/>
                <a:gdLst>
                  <a:gd name="T0" fmla="*/ 7 w 3"/>
                  <a:gd name="T1" fmla="*/ 0 h 1"/>
                  <a:gd name="T2" fmla="*/ 0 w 3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6" name="Freeform 1589">
                <a:extLst>
                  <a:ext uri="{FF2B5EF4-FFF2-40B4-BE49-F238E27FC236}">
                    <a16:creationId xmlns:a16="http://schemas.microsoft.com/office/drawing/2014/main" id="{B6BEB5D8-D391-1AAB-13EF-290590E18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4" y="3319"/>
                <a:ext cx="3" cy="2"/>
              </a:xfrm>
              <a:custGeom>
                <a:avLst/>
                <a:gdLst>
                  <a:gd name="T0" fmla="*/ 0 w 2"/>
                  <a:gd name="T1" fmla="*/ 0 h 1"/>
                  <a:gd name="T2" fmla="*/ 8 w 2"/>
                  <a:gd name="T3" fmla="*/ 8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2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7" name="Freeform 1590">
                <a:extLst>
                  <a:ext uri="{FF2B5EF4-FFF2-40B4-BE49-F238E27FC236}">
                    <a16:creationId xmlns:a16="http://schemas.microsoft.com/office/drawing/2014/main" id="{B5139B6F-56C0-04A8-0C30-C546E56406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275"/>
                <a:ext cx="6" cy="3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1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8" name="Freeform 1591">
                <a:extLst>
                  <a:ext uri="{FF2B5EF4-FFF2-40B4-BE49-F238E27FC236}">
                    <a16:creationId xmlns:a16="http://schemas.microsoft.com/office/drawing/2014/main" id="{1E8E30F3-E432-0E1A-FCBC-A3A917E93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" y="3288"/>
                <a:ext cx="11" cy="6"/>
              </a:xfrm>
              <a:custGeom>
                <a:avLst/>
                <a:gdLst>
                  <a:gd name="T0" fmla="*/ 27 w 7"/>
                  <a:gd name="T1" fmla="*/ 0 h 4"/>
                  <a:gd name="T2" fmla="*/ 13 w 7"/>
                  <a:gd name="T3" fmla="*/ 12 h 4"/>
                  <a:gd name="T4" fmla="*/ 0 w 7"/>
                  <a:gd name="T5" fmla="*/ 12 h 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7" y="0"/>
                    </a:moveTo>
                    <a:cubicBezTo>
                      <a:pt x="5" y="1"/>
                      <a:pt x="5" y="3"/>
                      <a:pt x="3" y="3"/>
                    </a:cubicBezTo>
                    <a:cubicBezTo>
                      <a:pt x="2" y="3"/>
                      <a:pt x="1" y="4"/>
                      <a:pt x="0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79" name="Freeform 1592">
                <a:extLst>
                  <a:ext uri="{FF2B5EF4-FFF2-40B4-BE49-F238E27FC236}">
                    <a16:creationId xmlns:a16="http://schemas.microsoft.com/office/drawing/2014/main" id="{309267E8-D4FB-F62C-10EC-F489432AC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302"/>
                <a:ext cx="6" cy="5"/>
              </a:xfrm>
              <a:custGeom>
                <a:avLst/>
                <a:gdLst>
                  <a:gd name="T0" fmla="*/ 14 w 4"/>
                  <a:gd name="T1" fmla="*/ 0 h 3"/>
                  <a:gd name="T2" fmla="*/ 0 w 4"/>
                  <a:gd name="T3" fmla="*/ 13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2" y="1"/>
                      <a:pt x="2" y="3"/>
                      <a:pt x="0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0" name="Freeform 1593">
                <a:extLst>
                  <a:ext uri="{FF2B5EF4-FFF2-40B4-BE49-F238E27FC236}">
                    <a16:creationId xmlns:a16="http://schemas.microsoft.com/office/drawing/2014/main" id="{452B9954-D86E-4A43-10EE-62110597D5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" y="3267"/>
                <a:ext cx="8" cy="5"/>
              </a:xfrm>
              <a:custGeom>
                <a:avLst/>
                <a:gdLst>
                  <a:gd name="T0" fmla="*/ 16 w 5"/>
                  <a:gd name="T1" fmla="*/ 0 h 3"/>
                  <a:gd name="T2" fmla="*/ 0 w 5"/>
                  <a:gd name="T3" fmla="*/ 13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4" y="0"/>
                      <a:pt x="5" y="2"/>
                      <a:pt x="0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1" name="Freeform 1594">
                <a:extLst>
                  <a:ext uri="{FF2B5EF4-FFF2-40B4-BE49-F238E27FC236}">
                    <a16:creationId xmlns:a16="http://schemas.microsoft.com/office/drawing/2014/main" id="{A35E8259-04B5-7AE5-4DCB-0386E80B4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3282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2" name="Freeform 1595">
                <a:extLst>
                  <a:ext uri="{FF2B5EF4-FFF2-40B4-BE49-F238E27FC236}">
                    <a16:creationId xmlns:a16="http://schemas.microsoft.com/office/drawing/2014/main" id="{CE9D6561-CB39-BAAA-54B0-DEC1E21C1B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3252"/>
                <a:ext cx="92" cy="91"/>
              </a:xfrm>
              <a:custGeom>
                <a:avLst/>
                <a:gdLst>
                  <a:gd name="T0" fmla="*/ 197 w 58"/>
                  <a:gd name="T1" fmla="*/ 94 h 58"/>
                  <a:gd name="T2" fmla="*/ 89 w 58"/>
                  <a:gd name="T3" fmla="*/ 13 h 58"/>
                  <a:gd name="T4" fmla="*/ 81 w 58"/>
                  <a:gd name="T5" fmla="*/ 130 h 58"/>
                  <a:gd name="T6" fmla="*/ 171 w 58"/>
                  <a:gd name="T7" fmla="*/ 217 h 58"/>
                  <a:gd name="T8" fmla="*/ 197 w 58"/>
                  <a:gd name="T9" fmla="*/ 94 h 5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49" y="24"/>
                    </a:moveTo>
                    <a:cubicBezTo>
                      <a:pt x="48" y="20"/>
                      <a:pt x="44" y="0"/>
                      <a:pt x="22" y="3"/>
                    </a:cubicBezTo>
                    <a:cubicBezTo>
                      <a:pt x="0" y="7"/>
                      <a:pt x="14" y="25"/>
                      <a:pt x="20" y="34"/>
                    </a:cubicBezTo>
                    <a:cubicBezTo>
                      <a:pt x="26" y="43"/>
                      <a:pt x="25" y="58"/>
                      <a:pt x="43" y="56"/>
                    </a:cubicBezTo>
                    <a:cubicBezTo>
                      <a:pt x="58" y="54"/>
                      <a:pt x="54" y="36"/>
                      <a:pt x="49" y="24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3" name="Freeform 1596">
                <a:extLst>
                  <a:ext uri="{FF2B5EF4-FFF2-40B4-BE49-F238E27FC236}">
                    <a16:creationId xmlns:a16="http://schemas.microsoft.com/office/drawing/2014/main" id="{5530FB45-AC0C-52D2-D8AD-D31A1A4344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3256"/>
                <a:ext cx="73" cy="84"/>
              </a:xfrm>
              <a:custGeom>
                <a:avLst/>
                <a:gdLst>
                  <a:gd name="T0" fmla="*/ 21 w 46"/>
                  <a:gd name="T1" fmla="*/ 25 h 53"/>
                  <a:gd name="T2" fmla="*/ 56 w 46"/>
                  <a:gd name="T3" fmla="*/ 5 h 53"/>
                  <a:gd name="T4" fmla="*/ 103 w 46"/>
                  <a:gd name="T5" fmla="*/ 8 h 53"/>
                  <a:gd name="T6" fmla="*/ 159 w 46"/>
                  <a:gd name="T7" fmla="*/ 81 h 53"/>
                  <a:gd name="T8" fmla="*/ 159 w 46"/>
                  <a:gd name="T9" fmla="*/ 82 h 53"/>
                  <a:gd name="T10" fmla="*/ 163 w 46"/>
                  <a:gd name="T11" fmla="*/ 197 h 53"/>
                  <a:gd name="T12" fmla="*/ 136 w 46"/>
                  <a:gd name="T13" fmla="*/ 206 h 53"/>
                  <a:gd name="T14" fmla="*/ 73 w 46"/>
                  <a:gd name="T15" fmla="*/ 155 h 53"/>
                  <a:gd name="T16" fmla="*/ 52 w 46"/>
                  <a:gd name="T17" fmla="*/ 124 h 53"/>
                  <a:gd name="T18" fmla="*/ 21 w 46"/>
                  <a:gd name="T19" fmla="*/ 25 h 5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6" h="53">
                    <a:moveTo>
                      <a:pt x="5" y="6"/>
                    </a:moveTo>
                    <a:cubicBezTo>
                      <a:pt x="6" y="3"/>
                      <a:pt x="9" y="2"/>
                      <a:pt x="14" y="1"/>
                    </a:cubicBezTo>
                    <a:cubicBezTo>
                      <a:pt x="19" y="0"/>
                      <a:pt x="23" y="1"/>
                      <a:pt x="26" y="2"/>
                    </a:cubicBezTo>
                    <a:cubicBezTo>
                      <a:pt x="35" y="6"/>
                      <a:pt x="39" y="16"/>
                      <a:pt x="40" y="20"/>
                    </a:cubicBezTo>
                    <a:cubicBezTo>
                      <a:pt x="40" y="20"/>
                      <a:pt x="40" y="21"/>
                      <a:pt x="40" y="21"/>
                    </a:cubicBezTo>
                    <a:cubicBezTo>
                      <a:pt x="42" y="28"/>
                      <a:pt x="46" y="43"/>
                      <a:pt x="41" y="49"/>
                    </a:cubicBezTo>
                    <a:cubicBezTo>
                      <a:pt x="39" y="51"/>
                      <a:pt x="37" y="52"/>
                      <a:pt x="34" y="52"/>
                    </a:cubicBezTo>
                    <a:cubicBezTo>
                      <a:pt x="23" y="53"/>
                      <a:pt x="21" y="47"/>
                      <a:pt x="18" y="39"/>
                    </a:cubicBezTo>
                    <a:cubicBezTo>
                      <a:pt x="16" y="36"/>
                      <a:pt x="15" y="33"/>
                      <a:pt x="13" y="31"/>
                    </a:cubicBezTo>
                    <a:cubicBezTo>
                      <a:pt x="9" y="25"/>
                      <a:pt x="0" y="13"/>
                      <a:pt x="5" y="6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4" name="Freeform 1597">
                <a:extLst>
                  <a:ext uri="{FF2B5EF4-FFF2-40B4-BE49-F238E27FC236}">
                    <a16:creationId xmlns:a16="http://schemas.microsoft.com/office/drawing/2014/main" id="{C21AFEAB-6F63-60F8-0DB2-F5684C897A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6" y="3259"/>
                <a:ext cx="57" cy="78"/>
              </a:xfrm>
              <a:custGeom>
                <a:avLst/>
                <a:gdLst>
                  <a:gd name="T0" fmla="*/ 68 w 36"/>
                  <a:gd name="T1" fmla="*/ 48 h 49"/>
                  <a:gd name="T2" fmla="*/ 68 w 36"/>
                  <a:gd name="T3" fmla="*/ 40 h 49"/>
                  <a:gd name="T4" fmla="*/ 103 w 36"/>
                  <a:gd name="T5" fmla="*/ 25 h 49"/>
                  <a:gd name="T6" fmla="*/ 55 w 36"/>
                  <a:gd name="T7" fmla="*/ 21 h 49"/>
                  <a:gd name="T8" fmla="*/ 73 w 36"/>
                  <a:gd name="T9" fmla="*/ 5 h 49"/>
                  <a:gd name="T10" fmla="*/ 8 w 36"/>
                  <a:gd name="T11" fmla="*/ 33 h 49"/>
                  <a:gd name="T12" fmla="*/ 35 w 36"/>
                  <a:gd name="T13" fmla="*/ 40 h 49"/>
                  <a:gd name="T14" fmla="*/ 0 w 36"/>
                  <a:gd name="T15" fmla="*/ 60 h 49"/>
                  <a:gd name="T16" fmla="*/ 43 w 36"/>
                  <a:gd name="T17" fmla="*/ 64 h 49"/>
                  <a:gd name="T18" fmla="*/ 76 w 36"/>
                  <a:gd name="T19" fmla="*/ 56 h 49"/>
                  <a:gd name="T20" fmla="*/ 33 w 36"/>
                  <a:gd name="T21" fmla="*/ 89 h 49"/>
                  <a:gd name="T22" fmla="*/ 100 w 36"/>
                  <a:gd name="T23" fmla="*/ 84 h 49"/>
                  <a:gd name="T24" fmla="*/ 35 w 36"/>
                  <a:gd name="T25" fmla="*/ 103 h 49"/>
                  <a:gd name="T26" fmla="*/ 60 w 36"/>
                  <a:gd name="T27" fmla="*/ 134 h 49"/>
                  <a:gd name="T28" fmla="*/ 68 w 36"/>
                  <a:gd name="T29" fmla="*/ 137 h 49"/>
                  <a:gd name="T30" fmla="*/ 63 w 36"/>
                  <a:gd name="T31" fmla="*/ 164 h 49"/>
                  <a:gd name="T32" fmla="*/ 120 w 36"/>
                  <a:gd name="T33" fmla="*/ 158 h 49"/>
                  <a:gd name="T34" fmla="*/ 73 w 36"/>
                  <a:gd name="T35" fmla="*/ 183 h 49"/>
                  <a:gd name="T36" fmla="*/ 136 w 36"/>
                  <a:gd name="T37" fmla="*/ 172 h 49"/>
                  <a:gd name="T38" fmla="*/ 90 w 36"/>
                  <a:gd name="T39" fmla="*/ 177 h 49"/>
                  <a:gd name="T40" fmla="*/ 143 w 36"/>
                  <a:gd name="T41" fmla="*/ 158 h 49"/>
                  <a:gd name="T42" fmla="*/ 95 w 36"/>
                  <a:gd name="T43" fmla="*/ 142 h 49"/>
                  <a:gd name="T44" fmla="*/ 136 w 36"/>
                  <a:gd name="T45" fmla="*/ 124 h 49"/>
                  <a:gd name="T46" fmla="*/ 76 w 36"/>
                  <a:gd name="T47" fmla="*/ 116 h 49"/>
                  <a:gd name="T48" fmla="*/ 116 w 36"/>
                  <a:gd name="T49" fmla="*/ 102 h 49"/>
                  <a:gd name="T50" fmla="*/ 60 w 36"/>
                  <a:gd name="T51" fmla="*/ 76 h 49"/>
                  <a:gd name="T52" fmla="*/ 108 w 36"/>
                  <a:gd name="T53" fmla="*/ 64 h 49"/>
                  <a:gd name="T54" fmla="*/ 60 w 36"/>
                  <a:gd name="T55" fmla="*/ 46 h 49"/>
                  <a:gd name="T56" fmla="*/ 95 w 36"/>
                  <a:gd name="T57" fmla="*/ 46 h 49"/>
                  <a:gd name="T58" fmla="*/ 108 w 36"/>
                  <a:gd name="T59" fmla="*/ 60 h 49"/>
                  <a:gd name="T60" fmla="*/ 63 w 36"/>
                  <a:gd name="T61" fmla="*/ 81 h 49"/>
                  <a:gd name="T62" fmla="*/ 116 w 36"/>
                  <a:gd name="T63" fmla="*/ 96 h 49"/>
                  <a:gd name="T64" fmla="*/ 76 w 36"/>
                  <a:gd name="T65" fmla="*/ 121 h 49"/>
                  <a:gd name="T66" fmla="*/ 130 w 36"/>
                  <a:gd name="T67" fmla="*/ 124 h 49"/>
                  <a:gd name="T68" fmla="*/ 103 w 36"/>
                  <a:gd name="T69" fmla="*/ 145 h 49"/>
                  <a:gd name="T70" fmla="*/ 138 w 36"/>
                  <a:gd name="T71" fmla="*/ 162 h 49"/>
                  <a:gd name="T72" fmla="*/ 87 w 36"/>
                  <a:gd name="T73" fmla="*/ 183 h 49"/>
                  <a:gd name="T74" fmla="*/ 136 w 36"/>
                  <a:gd name="T75" fmla="*/ 177 h 49"/>
                  <a:gd name="T76" fmla="*/ 76 w 36"/>
                  <a:gd name="T77" fmla="*/ 172 h 49"/>
                  <a:gd name="T78" fmla="*/ 90 w 36"/>
                  <a:gd name="T79" fmla="*/ 158 h 49"/>
                  <a:gd name="T80" fmla="*/ 55 w 36"/>
                  <a:gd name="T81" fmla="*/ 150 h 49"/>
                  <a:gd name="T82" fmla="*/ 82 w 36"/>
                  <a:gd name="T83" fmla="*/ 129 h 49"/>
                  <a:gd name="T84" fmla="*/ 40 w 36"/>
                  <a:gd name="T85" fmla="*/ 124 h 49"/>
                  <a:gd name="T86" fmla="*/ 100 w 36"/>
                  <a:gd name="T87" fmla="*/ 89 h 49"/>
                  <a:gd name="T88" fmla="*/ 60 w 36"/>
                  <a:gd name="T89" fmla="*/ 84 h 49"/>
                  <a:gd name="T90" fmla="*/ 52 w 36"/>
                  <a:gd name="T91" fmla="*/ 68 h 49"/>
                  <a:gd name="T92" fmla="*/ 63 w 36"/>
                  <a:gd name="T93" fmla="*/ 56 h 49"/>
                  <a:gd name="T94" fmla="*/ 35 w 36"/>
                  <a:gd name="T95" fmla="*/ 60 h 49"/>
                  <a:gd name="T96" fmla="*/ 16 w 36"/>
                  <a:gd name="T97" fmla="*/ 48 h 49"/>
                  <a:gd name="T98" fmla="*/ 35 w 36"/>
                  <a:gd name="T99" fmla="*/ 29 h 49"/>
                  <a:gd name="T100" fmla="*/ 33 w 36"/>
                  <a:gd name="T101" fmla="*/ 8 h 49"/>
                  <a:gd name="T102" fmla="*/ 60 w 36"/>
                  <a:gd name="T103" fmla="*/ 13 h 49"/>
                  <a:gd name="T104" fmla="*/ 82 w 36"/>
                  <a:gd name="T105" fmla="*/ 16 h 49"/>
                  <a:gd name="T106" fmla="*/ 95 w 36"/>
                  <a:gd name="T107" fmla="*/ 33 h 49"/>
                  <a:gd name="T108" fmla="*/ 60 w 36"/>
                  <a:gd name="T109" fmla="*/ 46 h 4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6" h="49">
                    <a:moveTo>
                      <a:pt x="28" y="10"/>
                    </a:moveTo>
                    <a:cubicBezTo>
                      <a:pt x="26" y="10"/>
                      <a:pt x="25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2" y="11"/>
                      <a:pt x="19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0"/>
                      <a:pt x="17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9"/>
                      <a:pt x="22" y="9"/>
                      <a:pt x="24" y="9"/>
                    </a:cubicBezTo>
                    <a:cubicBezTo>
                      <a:pt x="24" y="9"/>
                      <a:pt x="26" y="8"/>
                      <a:pt x="26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5" y="5"/>
                      <a:pt x="24" y="5"/>
                      <a:pt x="24" y="4"/>
                    </a:cubicBezTo>
                    <a:cubicBezTo>
                      <a:pt x="23" y="4"/>
                      <a:pt x="22" y="3"/>
                      <a:pt x="21" y="3"/>
                    </a:cubicBezTo>
                    <a:cubicBezTo>
                      <a:pt x="20" y="4"/>
                      <a:pt x="18" y="4"/>
                      <a:pt x="17" y="4"/>
                    </a:cubicBezTo>
                    <a:cubicBezTo>
                      <a:pt x="15" y="5"/>
                      <a:pt x="14" y="5"/>
                      <a:pt x="14" y="5"/>
                    </a:cubicBezTo>
                    <a:cubicBezTo>
                      <a:pt x="14" y="4"/>
                      <a:pt x="15" y="4"/>
                      <a:pt x="15" y="4"/>
                    </a:cubicBezTo>
                    <a:cubicBezTo>
                      <a:pt x="17" y="3"/>
                      <a:pt x="18" y="3"/>
                      <a:pt x="18" y="2"/>
                    </a:cubicBezTo>
                    <a:cubicBezTo>
                      <a:pt x="19" y="2"/>
                      <a:pt x="18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2" y="0"/>
                      <a:pt x="9" y="1"/>
                    </a:cubicBezTo>
                    <a:cubicBezTo>
                      <a:pt x="3" y="2"/>
                      <a:pt x="2" y="4"/>
                      <a:pt x="1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3" y="9"/>
                      <a:pt x="6" y="9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9"/>
                    </a:cubicBezTo>
                    <a:cubicBezTo>
                      <a:pt x="11" y="9"/>
                      <a:pt x="11" y="9"/>
                      <a:pt x="9" y="10"/>
                    </a:cubicBezTo>
                    <a:cubicBezTo>
                      <a:pt x="8" y="10"/>
                      <a:pt x="7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0" y="12"/>
                      <a:pt x="0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1" y="17"/>
                    </a:cubicBezTo>
                    <a:cubicBezTo>
                      <a:pt x="4" y="18"/>
                      <a:pt x="8" y="17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5"/>
                      <a:pt x="13" y="15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5"/>
                      <a:pt x="18" y="15"/>
                      <a:pt x="16" y="15"/>
                    </a:cubicBezTo>
                    <a:cubicBezTo>
                      <a:pt x="16" y="15"/>
                      <a:pt x="13" y="16"/>
                      <a:pt x="13" y="16"/>
                    </a:cubicBezTo>
                    <a:cubicBezTo>
                      <a:pt x="12" y="16"/>
                      <a:pt x="6" y="18"/>
                      <a:pt x="6" y="21"/>
                    </a:cubicBezTo>
                    <a:cubicBezTo>
                      <a:pt x="7" y="22"/>
                      <a:pt x="7" y="22"/>
                      <a:pt x="8" y="22"/>
                    </a:cubicBezTo>
                    <a:cubicBezTo>
                      <a:pt x="10" y="23"/>
                      <a:pt x="13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22" y="21"/>
                      <a:pt x="24" y="20"/>
                      <a:pt x="24" y="20"/>
                    </a:cubicBezTo>
                    <a:cubicBezTo>
                      <a:pt x="25" y="20"/>
                      <a:pt x="25" y="20"/>
                      <a:pt x="25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5" y="22"/>
                      <a:pt x="25" y="22"/>
                    </a:cubicBezTo>
                    <a:cubicBezTo>
                      <a:pt x="23" y="22"/>
                      <a:pt x="16" y="23"/>
                      <a:pt x="12" y="24"/>
                    </a:cubicBezTo>
                    <a:cubicBezTo>
                      <a:pt x="11" y="24"/>
                      <a:pt x="9" y="25"/>
                      <a:pt x="9" y="26"/>
                    </a:cubicBezTo>
                    <a:cubicBezTo>
                      <a:pt x="8" y="26"/>
                      <a:pt x="8" y="27"/>
                      <a:pt x="8" y="28"/>
                    </a:cubicBezTo>
                    <a:cubicBezTo>
                      <a:pt x="8" y="28"/>
                      <a:pt x="10" y="31"/>
                      <a:pt x="10" y="31"/>
                    </a:cubicBezTo>
                    <a:cubicBezTo>
                      <a:pt x="10" y="32"/>
                      <a:pt x="11" y="33"/>
                      <a:pt x="12" y="33"/>
                    </a:cubicBezTo>
                    <a:cubicBezTo>
                      <a:pt x="13" y="33"/>
                      <a:pt x="15" y="33"/>
                      <a:pt x="15" y="33"/>
                    </a:cubicBezTo>
                    <a:cubicBezTo>
                      <a:pt x="16" y="33"/>
                      <a:pt x="19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4"/>
                      <a:pt x="18" y="34"/>
                      <a:pt x="17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3" y="35"/>
                      <a:pt x="13" y="35"/>
                      <a:pt x="13" y="37"/>
                    </a:cubicBezTo>
                    <a:cubicBezTo>
                      <a:pt x="13" y="37"/>
                      <a:pt x="13" y="38"/>
                      <a:pt x="14" y="39"/>
                    </a:cubicBezTo>
                    <a:cubicBezTo>
                      <a:pt x="14" y="40"/>
                      <a:pt x="15" y="40"/>
                      <a:pt x="16" y="41"/>
                    </a:cubicBezTo>
                    <a:cubicBezTo>
                      <a:pt x="18" y="41"/>
                      <a:pt x="20" y="40"/>
                      <a:pt x="21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5" y="39"/>
                      <a:pt x="29" y="38"/>
                      <a:pt x="30" y="38"/>
                    </a:cubicBezTo>
                    <a:cubicBezTo>
                      <a:pt x="30" y="38"/>
                      <a:pt x="30" y="38"/>
                      <a:pt x="30" y="39"/>
                    </a:cubicBezTo>
                    <a:cubicBezTo>
                      <a:pt x="29" y="39"/>
                      <a:pt x="28" y="40"/>
                      <a:pt x="26" y="41"/>
                    </a:cubicBezTo>
                    <a:cubicBezTo>
                      <a:pt x="24" y="41"/>
                      <a:pt x="20" y="42"/>
                      <a:pt x="18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18" y="44"/>
                      <a:pt x="17" y="45"/>
                      <a:pt x="18" y="45"/>
                    </a:cubicBezTo>
                    <a:cubicBezTo>
                      <a:pt x="20" y="48"/>
                      <a:pt x="24" y="49"/>
                      <a:pt x="29" y="48"/>
                    </a:cubicBezTo>
                    <a:cubicBezTo>
                      <a:pt x="29" y="48"/>
                      <a:pt x="29" y="48"/>
                      <a:pt x="29" y="48"/>
                    </a:cubicBezTo>
                    <a:cubicBezTo>
                      <a:pt x="31" y="47"/>
                      <a:pt x="33" y="46"/>
                      <a:pt x="34" y="44"/>
                    </a:cubicBezTo>
                    <a:cubicBezTo>
                      <a:pt x="35" y="44"/>
                      <a:pt x="35" y="43"/>
                      <a:pt x="34" y="43"/>
                    </a:cubicBezTo>
                    <a:cubicBezTo>
                      <a:pt x="34" y="43"/>
                      <a:pt x="33" y="43"/>
                      <a:pt x="33" y="43"/>
                    </a:cubicBezTo>
                    <a:cubicBezTo>
                      <a:pt x="31" y="43"/>
                      <a:pt x="29" y="44"/>
                      <a:pt x="28" y="44"/>
                    </a:cubicBezTo>
                    <a:cubicBezTo>
                      <a:pt x="26" y="45"/>
                      <a:pt x="24" y="46"/>
                      <a:pt x="23" y="45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4"/>
                      <a:pt x="27" y="43"/>
                      <a:pt x="29" y="43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2" y="42"/>
                      <a:pt x="34" y="41"/>
                      <a:pt x="35" y="40"/>
                    </a:cubicBezTo>
                    <a:cubicBezTo>
                      <a:pt x="36" y="40"/>
                      <a:pt x="36" y="39"/>
                      <a:pt x="36" y="39"/>
                    </a:cubicBezTo>
                    <a:cubicBezTo>
                      <a:pt x="36" y="37"/>
                      <a:pt x="36" y="36"/>
                      <a:pt x="36" y="35"/>
                    </a:cubicBezTo>
                    <a:cubicBezTo>
                      <a:pt x="36" y="35"/>
                      <a:pt x="36" y="34"/>
                      <a:pt x="33" y="34"/>
                    </a:cubicBezTo>
                    <a:cubicBezTo>
                      <a:pt x="31" y="34"/>
                      <a:pt x="28" y="35"/>
                      <a:pt x="26" y="35"/>
                    </a:cubicBezTo>
                    <a:cubicBezTo>
                      <a:pt x="25" y="35"/>
                      <a:pt x="24" y="35"/>
                      <a:pt x="24" y="35"/>
                    </a:cubicBezTo>
                    <a:cubicBezTo>
                      <a:pt x="24" y="35"/>
                      <a:pt x="24" y="34"/>
                      <a:pt x="25" y="34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3"/>
                      <a:pt x="34" y="32"/>
                      <a:pt x="34" y="31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5" y="30"/>
                      <a:pt x="35" y="27"/>
                      <a:pt x="33" y="26"/>
                    </a:cubicBezTo>
                    <a:cubicBezTo>
                      <a:pt x="32" y="26"/>
                      <a:pt x="32" y="25"/>
                      <a:pt x="31" y="26"/>
                    </a:cubicBezTo>
                    <a:cubicBezTo>
                      <a:pt x="29" y="26"/>
                      <a:pt x="27" y="27"/>
                      <a:pt x="25" y="27"/>
                    </a:cubicBezTo>
                    <a:cubicBezTo>
                      <a:pt x="22" y="28"/>
                      <a:pt x="20" y="29"/>
                      <a:pt x="19" y="29"/>
                    </a:cubicBezTo>
                    <a:cubicBezTo>
                      <a:pt x="17" y="29"/>
                      <a:pt x="16" y="29"/>
                      <a:pt x="16" y="29"/>
                    </a:cubicBezTo>
                    <a:cubicBezTo>
                      <a:pt x="15" y="28"/>
                      <a:pt x="16" y="27"/>
                      <a:pt x="18" y="27"/>
                    </a:cubicBezTo>
                    <a:cubicBezTo>
                      <a:pt x="19" y="27"/>
                      <a:pt x="22" y="26"/>
                      <a:pt x="25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31" y="24"/>
                      <a:pt x="33" y="23"/>
                      <a:pt x="32" y="20"/>
                    </a:cubicBezTo>
                    <a:cubicBezTo>
                      <a:pt x="31" y="19"/>
                      <a:pt x="31" y="18"/>
                      <a:pt x="30" y="17"/>
                    </a:cubicBezTo>
                    <a:cubicBezTo>
                      <a:pt x="28" y="17"/>
                      <a:pt x="27" y="17"/>
                      <a:pt x="27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4" y="19"/>
                      <a:pt x="14" y="19"/>
                    </a:cubicBezTo>
                    <a:cubicBezTo>
                      <a:pt x="14" y="19"/>
                      <a:pt x="14" y="18"/>
                      <a:pt x="15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5"/>
                      <a:pt x="29" y="15"/>
                      <a:pt x="29" y="14"/>
                    </a:cubicBezTo>
                    <a:cubicBezTo>
                      <a:pt x="30" y="14"/>
                      <a:pt x="30" y="13"/>
                      <a:pt x="30" y="12"/>
                    </a:cubicBezTo>
                    <a:cubicBezTo>
                      <a:pt x="29" y="11"/>
                      <a:pt x="29" y="10"/>
                      <a:pt x="28" y="10"/>
                    </a:cubicBezTo>
                    <a:close/>
                    <a:moveTo>
                      <a:pt x="15" y="11"/>
                    </a:moveTo>
                    <a:cubicBezTo>
                      <a:pt x="15" y="12"/>
                      <a:pt x="16" y="12"/>
                      <a:pt x="16" y="12"/>
                    </a:cubicBezTo>
                    <a:cubicBezTo>
                      <a:pt x="17" y="12"/>
                      <a:pt x="17" y="12"/>
                      <a:pt x="18" y="12"/>
                    </a:cubicBezTo>
                    <a:cubicBezTo>
                      <a:pt x="19" y="12"/>
                      <a:pt x="23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5" y="11"/>
                      <a:pt x="26" y="10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29" y="13"/>
                      <a:pt x="29" y="14"/>
                      <a:pt x="29" y="14"/>
                    </a:cubicBezTo>
                    <a:cubicBezTo>
                      <a:pt x="28" y="15"/>
                      <a:pt x="27" y="15"/>
                      <a:pt x="27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4" y="18"/>
                      <a:pt x="13" y="18"/>
                      <a:pt x="13" y="19"/>
                    </a:cubicBezTo>
                    <a:cubicBezTo>
                      <a:pt x="14" y="20"/>
                      <a:pt x="15" y="20"/>
                      <a:pt x="16" y="2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8" y="17"/>
                      <a:pt x="29" y="18"/>
                    </a:cubicBezTo>
                    <a:cubicBezTo>
                      <a:pt x="30" y="18"/>
                      <a:pt x="30" y="19"/>
                      <a:pt x="31" y="20"/>
                    </a:cubicBezTo>
                    <a:cubicBezTo>
                      <a:pt x="31" y="22"/>
                      <a:pt x="31" y="24"/>
                      <a:pt x="29" y="24"/>
                    </a:cubicBezTo>
                    <a:cubicBezTo>
                      <a:pt x="25" y="25"/>
                      <a:pt x="25" y="25"/>
                      <a:pt x="25" y="25"/>
                    </a:cubicBezTo>
                    <a:cubicBezTo>
                      <a:pt x="22" y="25"/>
                      <a:pt x="19" y="26"/>
                      <a:pt x="17" y="26"/>
                    </a:cubicBezTo>
                    <a:cubicBezTo>
                      <a:pt x="14" y="27"/>
                      <a:pt x="14" y="28"/>
                      <a:pt x="15" y="29"/>
                    </a:cubicBezTo>
                    <a:cubicBezTo>
                      <a:pt x="15" y="29"/>
                      <a:pt x="16" y="30"/>
                      <a:pt x="19" y="30"/>
                    </a:cubicBezTo>
                    <a:cubicBezTo>
                      <a:pt x="20" y="29"/>
                      <a:pt x="22" y="29"/>
                      <a:pt x="25" y="28"/>
                    </a:cubicBezTo>
                    <a:cubicBezTo>
                      <a:pt x="27" y="27"/>
                      <a:pt x="30" y="27"/>
                      <a:pt x="31" y="26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3" y="27"/>
                      <a:pt x="34" y="30"/>
                      <a:pt x="33" y="31"/>
                    </a:cubicBezTo>
                    <a:cubicBezTo>
                      <a:pt x="33" y="31"/>
                      <a:pt x="29" y="32"/>
                      <a:pt x="27" y="33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3" y="34"/>
                      <a:pt x="23" y="35"/>
                      <a:pt x="23" y="35"/>
                    </a:cubicBezTo>
                    <a:cubicBezTo>
                      <a:pt x="23" y="36"/>
                      <a:pt x="24" y="36"/>
                      <a:pt x="26" y="36"/>
                    </a:cubicBezTo>
                    <a:cubicBezTo>
                      <a:pt x="28" y="35"/>
                      <a:pt x="31" y="35"/>
                      <a:pt x="33" y="35"/>
                    </a:cubicBezTo>
                    <a:cubicBezTo>
                      <a:pt x="34" y="35"/>
                      <a:pt x="35" y="35"/>
                      <a:pt x="35" y="35"/>
                    </a:cubicBezTo>
                    <a:cubicBezTo>
                      <a:pt x="35" y="36"/>
                      <a:pt x="35" y="37"/>
                      <a:pt x="35" y="39"/>
                    </a:cubicBezTo>
                    <a:cubicBezTo>
                      <a:pt x="35" y="39"/>
                      <a:pt x="35" y="40"/>
                      <a:pt x="35" y="40"/>
                    </a:cubicBezTo>
                    <a:cubicBezTo>
                      <a:pt x="34" y="41"/>
                      <a:pt x="32" y="41"/>
                      <a:pt x="30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6" y="43"/>
                      <a:pt x="23" y="43"/>
                      <a:pt x="22" y="44"/>
                    </a:cubicBezTo>
                    <a:cubicBezTo>
                      <a:pt x="22" y="44"/>
                      <a:pt x="22" y="45"/>
                      <a:pt x="22" y="45"/>
                    </a:cubicBezTo>
                    <a:cubicBezTo>
                      <a:pt x="24" y="47"/>
                      <a:pt x="27" y="45"/>
                      <a:pt x="29" y="45"/>
                    </a:cubicBezTo>
                    <a:cubicBezTo>
                      <a:pt x="30" y="44"/>
                      <a:pt x="31" y="44"/>
                      <a:pt x="33" y="43"/>
                    </a:cubicBezTo>
                    <a:cubicBezTo>
                      <a:pt x="33" y="43"/>
                      <a:pt x="33" y="43"/>
                      <a:pt x="33" y="43"/>
                    </a:cubicBezTo>
                    <a:cubicBezTo>
                      <a:pt x="34" y="44"/>
                      <a:pt x="34" y="44"/>
                      <a:pt x="34" y="44"/>
                    </a:cubicBezTo>
                    <a:cubicBezTo>
                      <a:pt x="32" y="46"/>
                      <a:pt x="31" y="47"/>
                      <a:pt x="29" y="47"/>
                    </a:cubicBezTo>
                    <a:cubicBezTo>
                      <a:pt x="29" y="47"/>
                      <a:pt x="29" y="47"/>
                      <a:pt x="29" y="47"/>
                    </a:cubicBezTo>
                    <a:cubicBezTo>
                      <a:pt x="25" y="48"/>
                      <a:pt x="21" y="47"/>
                      <a:pt x="19" y="45"/>
                    </a:cubicBezTo>
                    <a:cubicBezTo>
                      <a:pt x="18" y="44"/>
                      <a:pt x="19" y="44"/>
                      <a:pt x="19" y="43"/>
                    </a:cubicBezTo>
                    <a:cubicBezTo>
                      <a:pt x="21" y="42"/>
                      <a:pt x="25" y="42"/>
                      <a:pt x="26" y="41"/>
                    </a:cubicBezTo>
                    <a:cubicBezTo>
                      <a:pt x="28" y="41"/>
                      <a:pt x="30" y="40"/>
                      <a:pt x="31" y="39"/>
                    </a:cubicBezTo>
                    <a:cubicBezTo>
                      <a:pt x="31" y="39"/>
                      <a:pt x="31" y="38"/>
                      <a:pt x="30" y="38"/>
                    </a:cubicBezTo>
                    <a:cubicBezTo>
                      <a:pt x="30" y="37"/>
                      <a:pt x="27" y="37"/>
                      <a:pt x="23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40"/>
                      <a:pt x="18" y="40"/>
                      <a:pt x="16" y="40"/>
                    </a:cubicBezTo>
                    <a:cubicBezTo>
                      <a:pt x="16" y="40"/>
                      <a:pt x="15" y="39"/>
                      <a:pt x="15" y="39"/>
                    </a:cubicBezTo>
                    <a:cubicBezTo>
                      <a:pt x="14" y="38"/>
                      <a:pt x="14" y="37"/>
                      <a:pt x="14" y="37"/>
                    </a:cubicBezTo>
                    <a:cubicBezTo>
                      <a:pt x="14" y="36"/>
                      <a:pt x="14" y="35"/>
                      <a:pt x="16" y="35"/>
                    </a:cubicBezTo>
                    <a:cubicBezTo>
                      <a:pt x="16" y="35"/>
                      <a:pt x="17" y="35"/>
                      <a:pt x="17" y="35"/>
                    </a:cubicBezTo>
                    <a:cubicBezTo>
                      <a:pt x="19" y="34"/>
                      <a:pt x="21" y="34"/>
                      <a:pt x="21" y="33"/>
                    </a:cubicBezTo>
                    <a:cubicBezTo>
                      <a:pt x="21" y="33"/>
                      <a:pt x="21" y="33"/>
                      <a:pt x="21" y="32"/>
                    </a:cubicBezTo>
                    <a:cubicBezTo>
                      <a:pt x="21" y="32"/>
                      <a:pt x="21" y="32"/>
                      <a:pt x="20" y="32"/>
                    </a:cubicBezTo>
                    <a:cubicBezTo>
                      <a:pt x="19" y="31"/>
                      <a:pt x="15" y="32"/>
                      <a:pt x="15" y="32"/>
                    </a:cubicBezTo>
                    <a:cubicBezTo>
                      <a:pt x="15" y="32"/>
                      <a:pt x="13" y="33"/>
                      <a:pt x="12" y="32"/>
                    </a:cubicBezTo>
                    <a:cubicBezTo>
                      <a:pt x="11" y="32"/>
                      <a:pt x="11" y="31"/>
                      <a:pt x="10" y="31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7"/>
                      <a:pt x="9" y="27"/>
                      <a:pt x="9" y="26"/>
                    </a:cubicBezTo>
                    <a:cubicBezTo>
                      <a:pt x="10" y="25"/>
                      <a:pt x="11" y="25"/>
                      <a:pt x="12" y="25"/>
                    </a:cubicBezTo>
                    <a:cubicBezTo>
                      <a:pt x="19" y="23"/>
                      <a:pt x="24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0"/>
                      <a:pt x="25" y="19"/>
                      <a:pt x="24" y="19"/>
                    </a:cubicBezTo>
                    <a:cubicBezTo>
                      <a:pt x="23" y="20"/>
                      <a:pt x="20" y="20"/>
                      <a:pt x="15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3" y="22"/>
                      <a:pt x="10" y="22"/>
                      <a:pt x="8" y="22"/>
                    </a:cubicBezTo>
                    <a:cubicBezTo>
                      <a:pt x="8" y="22"/>
                      <a:pt x="8" y="21"/>
                      <a:pt x="7" y="21"/>
                    </a:cubicBezTo>
                    <a:cubicBezTo>
                      <a:pt x="7" y="18"/>
                      <a:pt x="12" y="17"/>
                      <a:pt x="13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8" y="16"/>
                      <a:pt x="20" y="15"/>
                      <a:pt x="20" y="15"/>
                    </a:cubicBezTo>
                    <a:cubicBezTo>
                      <a:pt x="20" y="15"/>
                      <a:pt x="20" y="14"/>
                      <a:pt x="20" y="14"/>
                    </a:cubicBezTo>
                    <a:cubicBezTo>
                      <a:pt x="20" y="13"/>
                      <a:pt x="18" y="13"/>
                      <a:pt x="16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3" y="14"/>
                      <a:pt x="12" y="14"/>
                      <a:pt x="11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5" y="17"/>
                      <a:pt x="3" y="17"/>
                      <a:pt x="2" y="16"/>
                    </a:cubicBezTo>
                    <a:cubicBezTo>
                      <a:pt x="1" y="16"/>
                      <a:pt x="1" y="16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4"/>
                      <a:pt x="1" y="13"/>
                      <a:pt x="4" y="12"/>
                    </a:cubicBezTo>
                    <a:cubicBezTo>
                      <a:pt x="4" y="12"/>
                      <a:pt x="7" y="11"/>
                      <a:pt x="7" y="11"/>
                    </a:cubicBezTo>
                    <a:cubicBezTo>
                      <a:pt x="8" y="11"/>
                      <a:pt x="8" y="11"/>
                      <a:pt x="10" y="11"/>
                    </a:cubicBezTo>
                    <a:cubicBezTo>
                      <a:pt x="11" y="10"/>
                      <a:pt x="13" y="10"/>
                      <a:pt x="12" y="8"/>
                    </a:cubicBezTo>
                    <a:cubicBezTo>
                      <a:pt x="12" y="8"/>
                      <a:pt x="11" y="7"/>
                      <a:pt x="9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8"/>
                      <a:pt x="3" y="8"/>
                      <a:pt x="2" y="8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5"/>
                      <a:pt x="3" y="3"/>
                      <a:pt x="8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12" y="1"/>
                      <a:pt x="15" y="1"/>
                      <a:pt x="17" y="2"/>
                    </a:cubicBezTo>
                    <a:cubicBezTo>
                      <a:pt x="17" y="2"/>
                      <a:pt x="18" y="2"/>
                      <a:pt x="18" y="2"/>
                    </a:cubicBezTo>
                    <a:cubicBezTo>
                      <a:pt x="17" y="2"/>
                      <a:pt x="16" y="3"/>
                      <a:pt x="15" y="3"/>
                    </a:cubicBezTo>
                    <a:cubicBezTo>
                      <a:pt x="13" y="4"/>
                      <a:pt x="12" y="4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5"/>
                      <a:pt x="15" y="5"/>
                      <a:pt x="17" y="5"/>
                    </a:cubicBezTo>
                    <a:cubicBezTo>
                      <a:pt x="19" y="4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5"/>
                    </a:cubicBezTo>
                    <a:cubicBezTo>
                      <a:pt x="24" y="5"/>
                      <a:pt x="24" y="6"/>
                      <a:pt x="25" y="6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8"/>
                      <a:pt x="24" y="8"/>
                      <a:pt x="24" y="8"/>
                    </a:cubicBezTo>
                    <a:cubicBezTo>
                      <a:pt x="22" y="8"/>
                      <a:pt x="20" y="9"/>
                      <a:pt x="18" y="9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5" y="10"/>
                      <a:pt x="15" y="10"/>
                    </a:cubicBezTo>
                    <a:cubicBezTo>
                      <a:pt x="15" y="11"/>
                      <a:pt x="15" y="11"/>
                      <a:pt x="15" y="11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5" name="Freeform 1598">
                <a:extLst>
                  <a:ext uri="{FF2B5EF4-FFF2-40B4-BE49-F238E27FC236}">
                    <a16:creationId xmlns:a16="http://schemas.microsoft.com/office/drawing/2014/main" id="{85ED3633-D517-68D0-2387-F66003C6D1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3259"/>
                <a:ext cx="57" cy="78"/>
              </a:xfrm>
              <a:custGeom>
                <a:avLst/>
                <a:gdLst>
                  <a:gd name="T0" fmla="*/ 95 w 36"/>
                  <a:gd name="T1" fmla="*/ 40 h 49"/>
                  <a:gd name="T2" fmla="*/ 68 w 36"/>
                  <a:gd name="T3" fmla="*/ 48 h 49"/>
                  <a:gd name="T4" fmla="*/ 63 w 36"/>
                  <a:gd name="T5" fmla="*/ 46 h 49"/>
                  <a:gd name="T6" fmla="*/ 68 w 36"/>
                  <a:gd name="T7" fmla="*/ 40 h 49"/>
                  <a:gd name="T8" fmla="*/ 95 w 36"/>
                  <a:gd name="T9" fmla="*/ 35 h 49"/>
                  <a:gd name="T10" fmla="*/ 103 w 36"/>
                  <a:gd name="T11" fmla="*/ 25 h 49"/>
                  <a:gd name="T12" fmla="*/ 82 w 36"/>
                  <a:gd name="T13" fmla="*/ 13 h 49"/>
                  <a:gd name="T14" fmla="*/ 55 w 36"/>
                  <a:gd name="T15" fmla="*/ 21 h 49"/>
                  <a:gd name="T16" fmla="*/ 73 w 36"/>
                  <a:gd name="T17" fmla="*/ 8 h 49"/>
                  <a:gd name="T18" fmla="*/ 73 w 36"/>
                  <a:gd name="T19" fmla="*/ 5 h 49"/>
                  <a:gd name="T20" fmla="*/ 35 w 36"/>
                  <a:gd name="T21" fmla="*/ 5 h 49"/>
                  <a:gd name="T22" fmla="*/ 8 w 36"/>
                  <a:gd name="T23" fmla="*/ 33 h 49"/>
                  <a:gd name="T24" fmla="*/ 35 w 36"/>
                  <a:gd name="T25" fmla="*/ 33 h 49"/>
                  <a:gd name="T26" fmla="*/ 35 w 36"/>
                  <a:gd name="T27" fmla="*/ 40 h 49"/>
                  <a:gd name="T28" fmla="*/ 13 w 36"/>
                  <a:gd name="T29" fmla="*/ 46 h 49"/>
                  <a:gd name="T30" fmla="*/ 0 w 36"/>
                  <a:gd name="T31" fmla="*/ 60 h 49"/>
                  <a:gd name="T32" fmla="*/ 35 w 36"/>
                  <a:gd name="T33" fmla="*/ 64 h 49"/>
                  <a:gd name="T34" fmla="*/ 43 w 36"/>
                  <a:gd name="T35" fmla="*/ 64 h 49"/>
                  <a:gd name="T36" fmla="*/ 63 w 36"/>
                  <a:gd name="T37" fmla="*/ 56 h 49"/>
                  <a:gd name="T38" fmla="*/ 76 w 36"/>
                  <a:gd name="T39" fmla="*/ 56 h 49"/>
                  <a:gd name="T40" fmla="*/ 52 w 36"/>
                  <a:gd name="T41" fmla="*/ 64 h 49"/>
                  <a:gd name="T42" fmla="*/ 33 w 36"/>
                  <a:gd name="T43" fmla="*/ 89 h 49"/>
                  <a:gd name="T44" fmla="*/ 60 w 36"/>
                  <a:gd name="T45" fmla="*/ 89 h 49"/>
                  <a:gd name="T46" fmla="*/ 100 w 36"/>
                  <a:gd name="T47" fmla="*/ 84 h 49"/>
                  <a:gd name="T48" fmla="*/ 100 w 36"/>
                  <a:gd name="T49" fmla="*/ 89 h 49"/>
                  <a:gd name="T50" fmla="*/ 35 w 36"/>
                  <a:gd name="T51" fmla="*/ 103 h 49"/>
                  <a:gd name="T52" fmla="*/ 40 w 36"/>
                  <a:gd name="T53" fmla="*/ 124 h 49"/>
                  <a:gd name="T54" fmla="*/ 60 w 36"/>
                  <a:gd name="T55" fmla="*/ 134 h 49"/>
                  <a:gd name="T56" fmla="*/ 81 w 36"/>
                  <a:gd name="T57" fmla="*/ 129 h 49"/>
                  <a:gd name="T58" fmla="*/ 68 w 36"/>
                  <a:gd name="T59" fmla="*/ 137 h 49"/>
                  <a:gd name="T60" fmla="*/ 52 w 36"/>
                  <a:gd name="T61" fmla="*/ 150 h 49"/>
                  <a:gd name="T62" fmla="*/ 63 w 36"/>
                  <a:gd name="T63" fmla="*/ 164 h 49"/>
                  <a:gd name="T64" fmla="*/ 90 w 36"/>
                  <a:gd name="T65" fmla="*/ 158 h 49"/>
                  <a:gd name="T66" fmla="*/ 120 w 36"/>
                  <a:gd name="T67" fmla="*/ 158 h 49"/>
                  <a:gd name="T68" fmla="*/ 73 w 36"/>
                  <a:gd name="T69" fmla="*/ 172 h 49"/>
                  <a:gd name="T70" fmla="*/ 73 w 36"/>
                  <a:gd name="T71" fmla="*/ 183 h 49"/>
                  <a:gd name="T72" fmla="*/ 116 w 36"/>
                  <a:gd name="T73" fmla="*/ 193 h 49"/>
                  <a:gd name="T74" fmla="*/ 136 w 36"/>
                  <a:gd name="T75" fmla="*/ 172 h 49"/>
                  <a:gd name="T76" fmla="*/ 111 w 36"/>
                  <a:gd name="T77" fmla="*/ 177 h 49"/>
                  <a:gd name="T78" fmla="*/ 90 w 36"/>
                  <a:gd name="T79" fmla="*/ 177 h 49"/>
                  <a:gd name="T80" fmla="*/ 120 w 36"/>
                  <a:gd name="T81" fmla="*/ 170 h 49"/>
                  <a:gd name="T82" fmla="*/ 143 w 36"/>
                  <a:gd name="T83" fmla="*/ 158 h 49"/>
                  <a:gd name="T84" fmla="*/ 130 w 36"/>
                  <a:gd name="T85" fmla="*/ 137 h 49"/>
                  <a:gd name="T86" fmla="*/ 95 w 36"/>
                  <a:gd name="T87" fmla="*/ 142 h 49"/>
                  <a:gd name="T88" fmla="*/ 111 w 36"/>
                  <a:gd name="T89" fmla="*/ 134 h 49"/>
                  <a:gd name="T90" fmla="*/ 136 w 36"/>
                  <a:gd name="T91" fmla="*/ 124 h 49"/>
                  <a:gd name="T92" fmla="*/ 124 w 36"/>
                  <a:gd name="T93" fmla="*/ 103 h 49"/>
                  <a:gd name="T94" fmla="*/ 76 w 36"/>
                  <a:gd name="T95" fmla="*/ 116 h 49"/>
                  <a:gd name="T96" fmla="*/ 73 w 36"/>
                  <a:gd name="T97" fmla="*/ 108 h 49"/>
                  <a:gd name="T98" fmla="*/ 116 w 36"/>
                  <a:gd name="T99" fmla="*/ 102 h 49"/>
                  <a:gd name="T100" fmla="*/ 120 w 36"/>
                  <a:gd name="T101" fmla="*/ 68 h 49"/>
                  <a:gd name="T102" fmla="*/ 60 w 36"/>
                  <a:gd name="T103" fmla="*/ 76 h 49"/>
                  <a:gd name="T104" fmla="*/ 60 w 36"/>
                  <a:gd name="T105" fmla="*/ 73 h 49"/>
                  <a:gd name="T106" fmla="*/ 108 w 36"/>
                  <a:gd name="T107" fmla="*/ 64 h 49"/>
                  <a:gd name="T108" fmla="*/ 120 w 36"/>
                  <a:gd name="T109" fmla="*/ 48 h 49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6" h="49">
                    <a:moveTo>
                      <a:pt x="28" y="10"/>
                    </a:moveTo>
                    <a:cubicBezTo>
                      <a:pt x="26" y="10"/>
                      <a:pt x="25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2" y="11"/>
                      <a:pt x="19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0"/>
                      <a:pt x="17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9"/>
                      <a:pt x="22" y="9"/>
                      <a:pt x="24" y="9"/>
                    </a:cubicBezTo>
                    <a:cubicBezTo>
                      <a:pt x="24" y="9"/>
                      <a:pt x="26" y="8"/>
                      <a:pt x="26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5" y="5"/>
                      <a:pt x="24" y="5"/>
                      <a:pt x="24" y="4"/>
                    </a:cubicBezTo>
                    <a:cubicBezTo>
                      <a:pt x="23" y="4"/>
                      <a:pt x="22" y="3"/>
                      <a:pt x="21" y="3"/>
                    </a:cubicBezTo>
                    <a:cubicBezTo>
                      <a:pt x="20" y="4"/>
                      <a:pt x="18" y="4"/>
                      <a:pt x="17" y="4"/>
                    </a:cubicBezTo>
                    <a:cubicBezTo>
                      <a:pt x="15" y="5"/>
                      <a:pt x="14" y="5"/>
                      <a:pt x="14" y="5"/>
                    </a:cubicBezTo>
                    <a:cubicBezTo>
                      <a:pt x="14" y="4"/>
                      <a:pt x="15" y="4"/>
                      <a:pt x="15" y="4"/>
                    </a:cubicBezTo>
                    <a:cubicBezTo>
                      <a:pt x="17" y="3"/>
                      <a:pt x="18" y="3"/>
                      <a:pt x="18" y="2"/>
                    </a:cubicBezTo>
                    <a:cubicBezTo>
                      <a:pt x="19" y="2"/>
                      <a:pt x="18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2" y="0"/>
                      <a:pt x="9" y="1"/>
                    </a:cubicBezTo>
                    <a:cubicBezTo>
                      <a:pt x="3" y="2"/>
                      <a:pt x="2" y="4"/>
                      <a:pt x="1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3" y="9"/>
                      <a:pt x="6" y="9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9"/>
                    </a:cubicBezTo>
                    <a:cubicBezTo>
                      <a:pt x="11" y="9"/>
                      <a:pt x="11" y="9"/>
                      <a:pt x="9" y="10"/>
                    </a:cubicBezTo>
                    <a:cubicBezTo>
                      <a:pt x="8" y="10"/>
                      <a:pt x="7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0" y="12"/>
                      <a:pt x="0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1" y="17"/>
                    </a:cubicBezTo>
                    <a:cubicBezTo>
                      <a:pt x="4" y="18"/>
                      <a:pt x="8" y="17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5"/>
                      <a:pt x="13" y="15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5"/>
                      <a:pt x="18" y="15"/>
                      <a:pt x="16" y="15"/>
                    </a:cubicBezTo>
                    <a:cubicBezTo>
                      <a:pt x="16" y="15"/>
                      <a:pt x="13" y="16"/>
                      <a:pt x="13" y="16"/>
                    </a:cubicBezTo>
                    <a:cubicBezTo>
                      <a:pt x="12" y="16"/>
                      <a:pt x="6" y="18"/>
                      <a:pt x="6" y="21"/>
                    </a:cubicBezTo>
                    <a:cubicBezTo>
                      <a:pt x="7" y="22"/>
                      <a:pt x="7" y="22"/>
                      <a:pt x="8" y="22"/>
                    </a:cubicBezTo>
                    <a:cubicBezTo>
                      <a:pt x="10" y="23"/>
                      <a:pt x="13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22" y="21"/>
                      <a:pt x="24" y="20"/>
                      <a:pt x="24" y="20"/>
                    </a:cubicBezTo>
                    <a:cubicBezTo>
                      <a:pt x="25" y="20"/>
                      <a:pt x="25" y="20"/>
                      <a:pt x="25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5" y="22"/>
                      <a:pt x="25" y="22"/>
                    </a:cubicBezTo>
                    <a:cubicBezTo>
                      <a:pt x="23" y="22"/>
                      <a:pt x="16" y="23"/>
                      <a:pt x="12" y="24"/>
                    </a:cubicBezTo>
                    <a:cubicBezTo>
                      <a:pt x="11" y="24"/>
                      <a:pt x="9" y="25"/>
                      <a:pt x="9" y="26"/>
                    </a:cubicBezTo>
                    <a:cubicBezTo>
                      <a:pt x="8" y="26"/>
                      <a:pt x="8" y="27"/>
                      <a:pt x="8" y="28"/>
                    </a:cubicBezTo>
                    <a:cubicBezTo>
                      <a:pt x="8" y="28"/>
                      <a:pt x="10" y="31"/>
                      <a:pt x="10" y="31"/>
                    </a:cubicBezTo>
                    <a:cubicBezTo>
                      <a:pt x="10" y="32"/>
                      <a:pt x="11" y="33"/>
                      <a:pt x="12" y="33"/>
                    </a:cubicBezTo>
                    <a:cubicBezTo>
                      <a:pt x="13" y="33"/>
                      <a:pt x="15" y="33"/>
                      <a:pt x="15" y="33"/>
                    </a:cubicBezTo>
                    <a:cubicBezTo>
                      <a:pt x="16" y="33"/>
                      <a:pt x="19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4"/>
                      <a:pt x="18" y="34"/>
                      <a:pt x="17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3" y="35"/>
                      <a:pt x="13" y="35"/>
                      <a:pt x="13" y="37"/>
                    </a:cubicBezTo>
                    <a:cubicBezTo>
                      <a:pt x="13" y="37"/>
                      <a:pt x="13" y="38"/>
                      <a:pt x="14" y="39"/>
                    </a:cubicBezTo>
                    <a:cubicBezTo>
                      <a:pt x="14" y="40"/>
                      <a:pt x="15" y="40"/>
                      <a:pt x="16" y="41"/>
                    </a:cubicBezTo>
                    <a:cubicBezTo>
                      <a:pt x="18" y="41"/>
                      <a:pt x="20" y="40"/>
                      <a:pt x="21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5" y="39"/>
                      <a:pt x="29" y="38"/>
                      <a:pt x="30" y="38"/>
                    </a:cubicBezTo>
                    <a:cubicBezTo>
                      <a:pt x="30" y="38"/>
                      <a:pt x="30" y="38"/>
                      <a:pt x="30" y="39"/>
                    </a:cubicBezTo>
                    <a:cubicBezTo>
                      <a:pt x="29" y="39"/>
                      <a:pt x="28" y="40"/>
                      <a:pt x="26" y="41"/>
                    </a:cubicBezTo>
                    <a:cubicBezTo>
                      <a:pt x="24" y="41"/>
                      <a:pt x="20" y="42"/>
                      <a:pt x="18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18" y="44"/>
                      <a:pt x="17" y="45"/>
                      <a:pt x="18" y="45"/>
                    </a:cubicBezTo>
                    <a:cubicBezTo>
                      <a:pt x="20" y="48"/>
                      <a:pt x="24" y="49"/>
                      <a:pt x="29" y="48"/>
                    </a:cubicBezTo>
                    <a:cubicBezTo>
                      <a:pt x="29" y="48"/>
                      <a:pt x="29" y="48"/>
                      <a:pt x="29" y="48"/>
                    </a:cubicBezTo>
                    <a:cubicBezTo>
                      <a:pt x="31" y="47"/>
                      <a:pt x="33" y="46"/>
                      <a:pt x="34" y="44"/>
                    </a:cubicBezTo>
                    <a:cubicBezTo>
                      <a:pt x="35" y="44"/>
                      <a:pt x="35" y="43"/>
                      <a:pt x="34" y="43"/>
                    </a:cubicBezTo>
                    <a:cubicBezTo>
                      <a:pt x="34" y="43"/>
                      <a:pt x="33" y="43"/>
                      <a:pt x="33" y="43"/>
                    </a:cubicBezTo>
                    <a:cubicBezTo>
                      <a:pt x="31" y="43"/>
                      <a:pt x="29" y="44"/>
                      <a:pt x="28" y="44"/>
                    </a:cubicBezTo>
                    <a:cubicBezTo>
                      <a:pt x="26" y="45"/>
                      <a:pt x="24" y="46"/>
                      <a:pt x="23" y="45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4"/>
                      <a:pt x="27" y="43"/>
                      <a:pt x="29" y="43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2" y="42"/>
                      <a:pt x="34" y="41"/>
                      <a:pt x="35" y="40"/>
                    </a:cubicBezTo>
                    <a:cubicBezTo>
                      <a:pt x="36" y="40"/>
                      <a:pt x="36" y="39"/>
                      <a:pt x="36" y="39"/>
                    </a:cubicBezTo>
                    <a:cubicBezTo>
                      <a:pt x="36" y="37"/>
                      <a:pt x="36" y="36"/>
                      <a:pt x="36" y="35"/>
                    </a:cubicBezTo>
                    <a:cubicBezTo>
                      <a:pt x="36" y="35"/>
                      <a:pt x="36" y="34"/>
                      <a:pt x="33" y="34"/>
                    </a:cubicBezTo>
                    <a:cubicBezTo>
                      <a:pt x="31" y="34"/>
                      <a:pt x="28" y="35"/>
                      <a:pt x="26" y="35"/>
                    </a:cubicBezTo>
                    <a:cubicBezTo>
                      <a:pt x="25" y="35"/>
                      <a:pt x="24" y="35"/>
                      <a:pt x="24" y="35"/>
                    </a:cubicBezTo>
                    <a:cubicBezTo>
                      <a:pt x="24" y="35"/>
                      <a:pt x="24" y="34"/>
                      <a:pt x="25" y="34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31" y="33"/>
                      <a:pt x="34" y="32"/>
                      <a:pt x="34" y="31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5" y="30"/>
                      <a:pt x="35" y="27"/>
                      <a:pt x="33" y="26"/>
                    </a:cubicBezTo>
                    <a:cubicBezTo>
                      <a:pt x="32" y="26"/>
                      <a:pt x="32" y="25"/>
                      <a:pt x="31" y="26"/>
                    </a:cubicBezTo>
                    <a:cubicBezTo>
                      <a:pt x="29" y="26"/>
                      <a:pt x="27" y="27"/>
                      <a:pt x="25" y="27"/>
                    </a:cubicBezTo>
                    <a:cubicBezTo>
                      <a:pt x="22" y="28"/>
                      <a:pt x="20" y="29"/>
                      <a:pt x="19" y="29"/>
                    </a:cubicBezTo>
                    <a:cubicBezTo>
                      <a:pt x="17" y="29"/>
                      <a:pt x="16" y="29"/>
                      <a:pt x="16" y="29"/>
                    </a:cubicBezTo>
                    <a:cubicBezTo>
                      <a:pt x="15" y="28"/>
                      <a:pt x="16" y="27"/>
                      <a:pt x="18" y="27"/>
                    </a:cubicBezTo>
                    <a:cubicBezTo>
                      <a:pt x="19" y="27"/>
                      <a:pt x="22" y="26"/>
                      <a:pt x="25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31" y="24"/>
                      <a:pt x="33" y="23"/>
                      <a:pt x="32" y="20"/>
                    </a:cubicBezTo>
                    <a:cubicBezTo>
                      <a:pt x="31" y="19"/>
                      <a:pt x="31" y="18"/>
                      <a:pt x="30" y="17"/>
                    </a:cubicBezTo>
                    <a:cubicBezTo>
                      <a:pt x="28" y="17"/>
                      <a:pt x="27" y="17"/>
                      <a:pt x="27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4" y="19"/>
                      <a:pt x="14" y="19"/>
                    </a:cubicBezTo>
                    <a:cubicBezTo>
                      <a:pt x="14" y="19"/>
                      <a:pt x="14" y="18"/>
                      <a:pt x="15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5"/>
                      <a:pt x="29" y="15"/>
                      <a:pt x="29" y="14"/>
                    </a:cubicBezTo>
                    <a:cubicBezTo>
                      <a:pt x="30" y="14"/>
                      <a:pt x="30" y="13"/>
                      <a:pt x="30" y="12"/>
                    </a:cubicBezTo>
                    <a:cubicBezTo>
                      <a:pt x="29" y="11"/>
                      <a:pt x="29" y="10"/>
                      <a:pt x="28" y="1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6" name="Freeform 1599">
                <a:extLst>
                  <a:ext uri="{FF2B5EF4-FFF2-40B4-BE49-F238E27FC236}">
                    <a16:creationId xmlns:a16="http://schemas.microsoft.com/office/drawing/2014/main" id="{AB5D23EE-1A1D-6E35-6D62-DAE78173F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8" y="3261"/>
                <a:ext cx="53" cy="74"/>
              </a:xfrm>
              <a:custGeom>
                <a:avLst/>
                <a:gdLst>
                  <a:gd name="T0" fmla="*/ 56 w 34"/>
                  <a:gd name="T1" fmla="*/ 43 h 47"/>
                  <a:gd name="T2" fmla="*/ 87 w 34"/>
                  <a:gd name="T3" fmla="*/ 39 h 47"/>
                  <a:gd name="T4" fmla="*/ 100 w 34"/>
                  <a:gd name="T5" fmla="*/ 39 h 47"/>
                  <a:gd name="T6" fmla="*/ 108 w 34"/>
                  <a:gd name="T7" fmla="*/ 49 h 47"/>
                  <a:gd name="T8" fmla="*/ 95 w 34"/>
                  <a:gd name="T9" fmla="*/ 55 h 47"/>
                  <a:gd name="T10" fmla="*/ 47 w 34"/>
                  <a:gd name="T11" fmla="*/ 69 h 47"/>
                  <a:gd name="T12" fmla="*/ 100 w 34"/>
                  <a:gd name="T13" fmla="*/ 68 h 47"/>
                  <a:gd name="T14" fmla="*/ 114 w 34"/>
                  <a:gd name="T15" fmla="*/ 74 h 47"/>
                  <a:gd name="T16" fmla="*/ 90 w 34"/>
                  <a:gd name="T17" fmla="*/ 94 h 47"/>
                  <a:gd name="T18" fmla="*/ 53 w 34"/>
                  <a:gd name="T19" fmla="*/ 109 h 47"/>
                  <a:gd name="T20" fmla="*/ 90 w 34"/>
                  <a:gd name="T21" fmla="*/ 107 h 47"/>
                  <a:gd name="T22" fmla="*/ 117 w 34"/>
                  <a:gd name="T23" fmla="*/ 96 h 47"/>
                  <a:gd name="T24" fmla="*/ 100 w 34"/>
                  <a:gd name="T25" fmla="*/ 124 h 47"/>
                  <a:gd name="T26" fmla="*/ 83 w 34"/>
                  <a:gd name="T27" fmla="*/ 134 h 47"/>
                  <a:gd name="T28" fmla="*/ 122 w 34"/>
                  <a:gd name="T29" fmla="*/ 134 h 47"/>
                  <a:gd name="T30" fmla="*/ 129 w 34"/>
                  <a:gd name="T31" fmla="*/ 148 h 47"/>
                  <a:gd name="T32" fmla="*/ 109 w 34"/>
                  <a:gd name="T33" fmla="*/ 161 h 47"/>
                  <a:gd name="T34" fmla="*/ 80 w 34"/>
                  <a:gd name="T35" fmla="*/ 168 h 47"/>
                  <a:gd name="T36" fmla="*/ 108 w 34"/>
                  <a:gd name="T37" fmla="*/ 172 h 47"/>
                  <a:gd name="T38" fmla="*/ 122 w 34"/>
                  <a:gd name="T39" fmla="*/ 164 h 47"/>
                  <a:gd name="T40" fmla="*/ 108 w 34"/>
                  <a:gd name="T41" fmla="*/ 178 h 47"/>
                  <a:gd name="T42" fmla="*/ 69 w 34"/>
                  <a:gd name="T43" fmla="*/ 172 h 47"/>
                  <a:gd name="T44" fmla="*/ 95 w 34"/>
                  <a:gd name="T45" fmla="*/ 156 h 47"/>
                  <a:gd name="T46" fmla="*/ 109 w 34"/>
                  <a:gd name="T47" fmla="*/ 143 h 47"/>
                  <a:gd name="T48" fmla="*/ 73 w 34"/>
                  <a:gd name="T49" fmla="*/ 148 h 47"/>
                  <a:gd name="T50" fmla="*/ 53 w 34"/>
                  <a:gd name="T51" fmla="*/ 148 h 47"/>
                  <a:gd name="T52" fmla="*/ 56 w 34"/>
                  <a:gd name="T53" fmla="*/ 134 h 47"/>
                  <a:gd name="T54" fmla="*/ 75 w 34"/>
                  <a:gd name="T55" fmla="*/ 124 h 47"/>
                  <a:gd name="T56" fmla="*/ 73 w 34"/>
                  <a:gd name="T57" fmla="*/ 121 h 47"/>
                  <a:gd name="T58" fmla="*/ 42 w 34"/>
                  <a:gd name="T59" fmla="*/ 121 h 47"/>
                  <a:gd name="T60" fmla="*/ 30 w 34"/>
                  <a:gd name="T61" fmla="*/ 107 h 47"/>
                  <a:gd name="T62" fmla="*/ 42 w 34"/>
                  <a:gd name="T63" fmla="*/ 94 h 47"/>
                  <a:gd name="T64" fmla="*/ 95 w 34"/>
                  <a:gd name="T65" fmla="*/ 82 h 47"/>
                  <a:gd name="T66" fmla="*/ 87 w 34"/>
                  <a:gd name="T67" fmla="*/ 69 h 47"/>
                  <a:gd name="T68" fmla="*/ 48 w 34"/>
                  <a:gd name="T69" fmla="*/ 77 h 47"/>
                  <a:gd name="T70" fmla="*/ 22 w 34"/>
                  <a:gd name="T71" fmla="*/ 77 h 47"/>
                  <a:gd name="T72" fmla="*/ 61 w 34"/>
                  <a:gd name="T73" fmla="*/ 60 h 47"/>
                  <a:gd name="T74" fmla="*/ 73 w 34"/>
                  <a:gd name="T75" fmla="*/ 49 h 47"/>
                  <a:gd name="T76" fmla="*/ 53 w 34"/>
                  <a:gd name="T77" fmla="*/ 49 h 47"/>
                  <a:gd name="T78" fmla="*/ 30 w 34"/>
                  <a:gd name="T79" fmla="*/ 55 h 47"/>
                  <a:gd name="T80" fmla="*/ 5 w 34"/>
                  <a:gd name="T81" fmla="*/ 60 h 47"/>
                  <a:gd name="T82" fmla="*/ 0 w 34"/>
                  <a:gd name="T83" fmla="*/ 55 h 47"/>
                  <a:gd name="T84" fmla="*/ 22 w 34"/>
                  <a:gd name="T85" fmla="*/ 39 h 47"/>
                  <a:gd name="T86" fmla="*/ 42 w 34"/>
                  <a:gd name="T87" fmla="*/ 27 h 47"/>
                  <a:gd name="T88" fmla="*/ 27 w 34"/>
                  <a:gd name="T89" fmla="*/ 27 h 47"/>
                  <a:gd name="T90" fmla="*/ 5 w 34"/>
                  <a:gd name="T91" fmla="*/ 22 h 47"/>
                  <a:gd name="T92" fmla="*/ 34 w 34"/>
                  <a:gd name="T93" fmla="*/ 0 h 47"/>
                  <a:gd name="T94" fmla="*/ 65 w 34"/>
                  <a:gd name="T95" fmla="*/ 5 h 47"/>
                  <a:gd name="T96" fmla="*/ 47 w 34"/>
                  <a:gd name="T97" fmla="*/ 14 h 47"/>
                  <a:gd name="T98" fmla="*/ 61 w 34"/>
                  <a:gd name="T99" fmla="*/ 14 h 47"/>
                  <a:gd name="T100" fmla="*/ 83 w 34"/>
                  <a:gd name="T101" fmla="*/ 14 h 47"/>
                  <a:gd name="T102" fmla="*/ 90 w 34"/>
                  <a:gd name="T103" fmla="*/ 22 h 47"/>
                  <a:gd name="T104" fmla="*/ 65 w 34"/>
                  <a:gd name="T105" fmla="*/ 31 h 47"/>
                  <a:gd name="T106" fmla="*/ 53 w 34"/>
                  <a:gd name="T107" fmla="*/ 35 h 47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4" h="47">
                    <a:moveTo>
                      <a:pt x="14" y="10"/>
                    </a:moveTo>
                    <a:cubicBezTo>
                      <a:pt x="14" y="11"/>
                      <a:pt x="15" y="11"/>
                      <a:pt x="15" y="11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22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10"/>
                      <a:pt x="25" y="9"/>
                      <a:pt x="26" y="10"/>
                    </a:cubicBezTo>
                    <a:cubicBezTo>
                      <a:pt x="27" y="10"/>
                      <a:pt x="27" y="10"/>
                      <a:pt x="28" y="11"/>
                    </a:cubicBezTo>
                    <a:cubicBezTo>
                      <a:pt x="28" y="12"/>
                      <a:pt x="28" y="13"/>
                      <a:pt x="28" y="13"/>
                    </a:cubicBezTo>
                    <a:cubicBezTo>
                      <a:pt x="27" y="14"/>
                      <a:pt x="26" y="14"/>
                      <a:pt x="26" y="14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3" y="17"/>
                      <a:pt x="12" y="17"/>
                      <a:pt x="12" y="18"/>
                    </a:cubicBezTo>
                    <a:cubicBezTo>
                      <a:pt x="13" y="19"/>
                      <a:pt x="14" y="19"/>
                      <a:pt x="15" y="19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6"/>
                      <a:pt x="28" y="17"/>
                    </a:cubicBezTo>
                    <a:cubicBezTo>
                      <a:pt x="29" y="17"/>
                      <a:pt x="29" y="18"/>
                      <a:pt x="30" y="19"/>
                    </a:cubicBezTo>
                    <a:cubicBezTo>
                      <a:pt x="30" y="21"/>
                      <a:pt x="30" y="23"/>
                      <a:pt x="28" y="23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1" y="24"/>
                      <a:pt x="18" y="25"/>
                      <a:pt x="16" y="25"/>
                    </a:cubicBezTo>
                    <a:cubicBezTo>
                      <a:pt x="13" y="26"/>
                      <a:pt x="13" y="27"/>
                      <a:pt x="14" y="28"/>
                    </a:cubicBezTo>
                    <a:cubicBezTo>
                      <a:pt x="14" y="28"/>
                      <a:pt x="15" y="29"/>
                      <a:pt x="18" y="29"/>
                    </a:cubicBezTo>
                    <a:cubicBezTo>
                      <a:pt x="19" y="28"/>
                      <a:pt x="21" y="28"/>
                      <a:pt x="24" y="27"/>
                    </a:cubicBezTo>
                    <a:cubicBezTo>
                      <a:pt x="26" y="26"/>
                      <a:pt x="29" y="26"/>
                      <a:pt x="30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6"/>
                      <a:pt x="33" y="29"/>
                      <a:pt x="32" y="30"/>
                    </a:cubicBezTo>
                    <a:cubicBezTo>
                      <a:pt x="32" y="30"/>
                      <a:pt x="28" y="31"/>
                      <a:pt x="26" y="32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22" y="33"/>
                      <a:pt x="22" y="34"/>
                      <a:pt x="22" y="34"/>
                    </a:cubicBezTo>
                    <a:cubicBezTo>
                      <a:pt x="22" y="35"/>
                      <a:pt x="23" y="35"/>
                      <a:pt x="25" y="35"/>
                    </a:cubicBezTo>
                    <a:cubicBezTo>
                      <a:pt x="27" y="34"/>
                      <a:pt x="30" y="34"/>
                      <a:pt x="32" y="34"/>
                    </a:cubicBezTo>
                    <a:cubicBezTo>
                      <a:pt x="33" y="34"/>
                      <a:pt x="34" y="34"/>
                      <a:pt x="34" y="34"/>
                    </a:cubicBezTo>
                    <a:cubicBezTo>
                      <a:pt x="34" y="35"/>
                      <a:pt x="34" y="36"/>
                      <a:pt x="34" y="38"/>
                    </a:cubicBezTo>
                    <a:cubicBezTo>
                      <a:pt x="34" y="38"/>
                      <a:pt x="34" y="39"/>
                      <a:pt x="34" y="39"/>
                    </a:cubicBezTo>
                    <a:cubicBezTo>
                      <a:pt x="33" y="40"/>
                      <a:pt x="31" y="40"/>
                      <a:pt x="29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5" y="42"/>
                      <a:pt x="22" y="42"/>
                      <a:pt x="21" y="43"/>
                    </a:cubicBezTo>
                    <a:cubicBezTo>
                      <a:pt x="21" y="43"/>
                      <a:pt x="21" y="44"/>
                      <a:pt x="21" y="44"/>
                    </a:cubicBezTo>
                    <a:cubicBezTo>
                      <a:pt x="23" y="46"/>
                      <a:pt x="26" y="44"/>
                      <a:pt x="28" y="44"/>
                    </a:cubicBezTo>
                    <a:cubicBezTo>
                      <a:pt x="29" y="43"/>
                      <a:pt x="30" y="43"/>
                      <a:pt x="32" y="42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33" y="43"/>
                      <a:pt x="33" y="43"/>
                      <a:pt x="33" y="43"/>
                    </a:cubicBezTo>
                    <a:cubicBezTo>
                      <a:pt x="31" y="45"/>
                      <a:pt x="30" y="46"/>
                      <a:pt x="28" y="46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4" y="47"/>
                      <a:pt x="20" y="46"/>
                      <a:pt x="18" y="44"/>
                    </a:cubicBezTo>
                    <a:cubicBezTo>
                      <a:pt x="17" y="43"/>
                      <a:pt x="18" y="43"/>
                      <a:pt x="18" y="42"/>
                    </a:cubicBezTo>
                    <a:cubicBezTo>
                      <a:pt x="20" y="41"/>
                      <a:pt x="24" y="41"/>
                      <a:pt x="25" y="40"/>
                    </a:cubicBezTo>
                    <a:cubicBezTo>
                      <a:pt x="27" y="40"/>
                      <a:pt x="29" y="39"/>
                      <a:pt x="30" y="38"/>
                    </a:cubicBezTo>
                    <a:cubicBezTo>
                      <a:pt x="30" y="38"/>
                      <a:pt x="30" y="37"/>
                      <a:pt x="29" y="37"/>
                    </a:cubicBezTo>
                    <a:cubicBezTo>
                      <a:pt x="29" y="36"/>
                      <a:pt x="26" y="36"/>
                      <a:pt x="22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8" y="39"/>
                      <a:pt x="17" y="39"/>
                      <a:pt x="15" y="39"/>
                    </a:cubicBezTo>
                    <a:cubicBezTo>
                      <a:pt x="15" y="39"/>
                      <a:pt x="14" y="38"/>
                      <a:pt x="14" y="38"/>
                    </a:cubicBezTo>
                    <a:cubicBezTo>
                      <a:pt x="13" y="37"/>
                      <a:pt x="13" y="36"/>
                      <a:pt x="13" y="36"/>
                    </a:cubicBezTo>
                    <a:cubicBezTo>
                      <a:pt x="13" y="35"/>
                      <a:pt x="13" y="34"/>
                      <a:pt x="15" y="34"/>
                    </a:cubicBezTo>
                    <a:cubicBezTo>
                      <a:pt x="15" y="34"/>
                      <a:pt x="16" y="34"/>
                      <a:pt x="16" y="34"/>
                    </a:cubicBezTo>
                    <a:cubicBezTo>
                      <a:pt x="18" y="33"/>
                      <a:pt x="20" y="33"/>
                      <a:pt x="20" y="32"/>
                    </a:cubicBezTo>
                    <a:cubicBezTo>
                      <a:pt x="20" y="32"/>
                      <a:pt x="20" y="32"/>
                      <a:pt x="20" y="31"/>
                    </a:cubicBezTo>
                    <a:cubicBezTo>
                      <a:pt x="20" y="31"/>
                      <a:pt x="20" y="31"/>
                      <a:pt x="19" y="31"/>
                    </a:cubicBezTo>
                    <a:cubicBezTo>
                      <a:pt x="18" y="30"/>
                      <a:pt x="14" y="31"/>
                      <a:pt x="14" y="31"/>
                    </a:cubicBezTo>
                    <a:cubicBezTo>
                      <a:pt x="14" y="31"/>
                      <a:pt x="12" y="32"/>
                      <a:pt x="11" y="31"/>
                    </a:cubicBezTo>
                    <a:cubicBezTo>
                      <a:pt x="10" y="31"/>
                      <a:pt x="10" y="30"/>
                      <a:pt x="9" y="30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8" y="26"/>
                      <a:pt x="8" y="26"/>
                      <a:pt x="8" y="25"/>
                    </a:cubicBezTo>
                    <a:cubicBezTo>
                      <a:pt x="9" y="24"/>
                      <a:pt x="10" y="24"/>
                      <a:pt x="11" y="24"/>
                    </a:cubicBezTo>
                    <a:cubicBezTo>
                      <a:pt x="18" y="22"/>
                      <a:pt x="23" y="21"/>
                      <a:pt x="24" y="21"/>
                    </a:cubicBezTo>
                    <a:cubicBezTo>
                      <a:pt x="24" y="21"/>
                      <a:pt x="25" y="21"/>
                      <a:pt x="25" y="21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5" y="19"/>
                      <a:pt x="24" y="18"/>
                      <a:pt x="23" y="18"/>
                    </a:cubicBezTo>
                    <a:cubicBezTo>
                      <a:pt x="22" y="19"/>
                      <a:pt x="19" y="19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2" y="21"/>
                      <a:pt x="9" y="21"/>
                      <a:pt x="7" y="21"/>
                    </a:cubicBezTo>
                    <a:cubicBezTo>
                      <a:pt x="7" y="21"/>
                      <a:pt x="7" y="20"/>
                      <a:pt x="6" y="20"/>
                    </a:cubicBezTo>
                    <a:cubicBezTo>
                      <a:pt x="6" y="17"/>
                      <a:pt x="11" y="16"/>
                      <a:pt x="12" y="16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7" y="15"/>
                      <a:pt x="19" y="14"/>
                      <a:pt x="19" y="14"/>
                    </a:cubicBezTo>
                    <a:cubicBezTo>
                      <a:pt x="19" y="14"/>
                      <a:pt x="19" y="13"/>
                      <a:pt x="19" y="13"/>
                    </a:cubicBezTo>
                    <a:cubicBezTo>
                      <a:pt x="19" y="12"/>
                      <a:pt x="17" y="12"/>
                      <a:pt x="15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2" y="13"/>
                      <a:pt x="11" y="13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4" y="16"/>
                      <a:pt x="2" y="16"/>
                      <a:pt x="1" y="15"/>
                    </a:cubicBezTo>
                    <a:cubicBezTo>
                      <a:pt x="0" y="15"/>
                      <a:pt x="0" y="15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3"/>
                      <a:pt x="0" y="12"/>
                      <a:pt x="3" y="11"/>
                    </a:cubicBezTo>
                    <a:cubicBezTo>
                      <a:pt x="3" y="11"/>
                      <a:pt x="6" y="10"/>
                      <a:pt x="6" y="10"/>
                    </a:cubicBezTo>
                    <a:cubicBezTo>
                      <a:pt x="7" y="10"/>
                      <a:pt x="7" y="10"/>
                      <a:pt x="9" y="10"/>
                    </a:cubicBezTo>
                    <a:cubicBezTo>
                      <a:pt x="10" y="9"/>
                      <a:pt x="12" y="9"/>
                      <a:pt x="11" y="7"/>
                    </a:cubicBezTo>
                    <a:cubicBezTo>
                      <a:pt x="11" y="7"/>
                      <a:pt x="10" y="6"/>
                      <a:pt x="8" y="6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5" y="7"/>
                      <a:pt x="2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4"/>
                      <a:pt x="2" y="2"/>
                      <a:pt x="7" y="1"/>
                    </a:cubicBezTo>
                    <a:cubicBezTo>
                      <a:pt x="8" y="1"/>
                      <a:pt x="8" y="0"/>
                      <a:pt x="9" y="0"/>
                    </a:cubicBezTo>
                    <a:cubicBezTo>
                      <a:pt x="11" y="0"/>
                      <a:pt x="14" y="0"/>
                      <a:pt x="16" y="1"/>
                    </a:cubicBezTo>
                    <a:cubicBezTo>
                      <a:pt x="16" y="1"/>
                      <a:pt x="17" y="1"/>
                      <a:pt x="17" y="1"/>
                    </a:cubicBezTo>
                    <a:cubicBezTo>
                      <a:pt x="16" y="1"/>
                      <a:pt x="15" y="2"/>
                      <a:pt x="14" y="2"/>
                    </a:cubicBezTo>
                    <a:cubicBezTo>
                      <a:pt x="12" y="3"/>
                      <a:pt x="11" y="3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4"/>
                      <a:pt x="14" y="4"/>
                      <a:pt x="16" y="4"/>
                    </a:cubicBezTo>
                    <a:cubicBezTo>
                      <a:pt x="18" y="3"/>
                      <a:pt x="19" y="3"/>
                      <a:pt x="20" y="3"/>
                    </a:cubicBezTo>
                    <a:cubicBezTo>
                      <a:pt x="21" y="3"/>
                      <a:pt x="22" y="3"/>
                      <a:pt x="22" y="4"/>
                    </a:cubicBezTo>
                    <a:cubicBezTo>
                      <a:pt x="23" y="4"/>
                      <a:pt x="23" y="5"/>
                      <a:pt x="24" y="5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7"/>
                      <a:pt x="23" y="7"/>
                      <a:pt x="23" y="7"/>
                    </a:cubicBezTo>
                    <a:cubicBezTo>
                      <a:pt x="21" y="7"/>
                      <a:pt x="19" y="8"/>
                      <a:pt x="17" y="8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ubicBezTo>
                      <a:pt x="14" y="10"/>
                      <a:pt x="14" y="10"/>
                      <a:pt x="14" y="1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7" name="Freeform 1600">
                <a:extLst>
                  <a:ext uri="{FF2B5EF4-FFF2-40B4-BE49-F238E27FC236}">
                    <a16:creationId xmlns:a16="http://schemas.microsoft.com/office/drawing/2014/main" id="{AA607F3B-DDB6-0986-FBE1-5AE2448DE5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" y="3166"/>
                <a:ext cx="246" cy="131"/>
              </a:xfrm>
              <a:custGeom>
                <a:avLst/>
                <a:gdLst>
                  <a:gd name="T0" fmla="*/ 613 w 155"/>
                  <a:gd name="T1" fmla="*/ 35 h 83"/>
                  <a:gd name="T2" fmla="*/ 567 w 155"/>
                  <a:gd name="T3" fmla="*/ 14 h 83"/>
                  <a:gd name="T4" fmla="*/ 471 w 155"/>
                  <a:gd name="T5" fmla="*/ 52 h 83"/>
                  <a:gd name="T6" fmla="*/ 279 w 155"/>
                  <a:gd name="T7" fmla="*/ 90 h 83"/>
                  <a:gd name="T8" fmla="*/ 103 w 155"/>
                  <a:gd name="T9" fmla="*/ 197 h 83"/>
                  <a:gd name="T10" fmla="*/ 33 w 155"/>
                  <a:gd name="T11" fmla="*/ 245 h 83"/>
                  <a:gd name="T12" fmla="*/ 89 w 155"/>
                  <a:gd name="T13" fmla="*/ 264 h 83"/>
                  <a:gd name="T14" fmla="*/ 227 w 155"/>
                  <a:gd name="T15" fmla="*/ 137 h 83"/>
                  <a:gd name="T16" fmla="*/ 544 w 155"/>
                  <a:gd name="T17" fmla="*/ 74 h 83"/>
                  <a:gd name="T18" fmla="*/ 613 w 155"/>
                  <a:gd name="T19" fmla="*/ 35 h 8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5" h="83">
                    <a:moveTo>
                      <a:pt x="153" y="9"/>
                    </a:moveTo>
                    <a:cubicBezTo>
                      <a:pt x="152" y="2"/>
                      <a:pt x="147" y="0"/>
                      <a:pt x="142" y="4"/>
                    </a:cubicBezTo>
                    <a:cubicBezTo>
                      <a:pt x="136" y="8"/>
                      <a:pt x="131" y="13"/>
                      <a:pt x="118" y="13"/>
                    </a:cubicBezTo>
                    <a:cubicBezTo>
                      <a:pt x="105" y="13"/>
                      <a:pt x="87" y="15"/>
                      <a:pt x="70" y="23"/>
                    </a:cubicBezTo>
                    <a:cubicBezTo>
                      <a:pt x="52" y="30"/>
                      <a:pt x="35" y="42"/>
                      <a:pt x="26" y="50"/>
                    </a:cubicBezTo>
                    <a:cubicBezTo>
                      <a:pt x="18" y="57"/>
                      <a:pt x="12" y="57"/>
                      <a:pt x="8" y="62"/>
                    </a:cubicBezTo>
                    <a:cubicBezTo>
                      <a:pt x="0" y="70"/>
                      <a:pt x="13" y="83"/>
                      <a:pt x="22" y="67"/>
                    </a:cubicBezTo>
                    <a:cubicBezTo>
                      <a:pt x="27" y="58"/>
                      <a:pt x="34" y="47"/>
                      <a:pt x="57" y="35"/>
                    </a:cubicBezTo>
                    <a:cubicBezTo>
                      <a:pt x="80" y="23"/>
                      <a:pt x="125" y="18"/>
                      <a:pt x="136" y="19"/>
                    </a:cubicBezTo>
                    <a:cubicBezTo>
                      <a:pt x="147" y="21"/>
                      <a:pt x="155" y="18"/>
                      <a:pt x="153" y="9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8" name="Freeform 1601">
                <a:extLst>
                  <a:ext uri="{FF2B5EF4-FFF2-40B4-BE49-F238E27FC236}">
                    <a16:creationId xmlns:a16="http://schemas.microsoft.com/office/drawing/2014/main" id="{1230E1D2-6650-E168-26FC-FA6637EDA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" y="3203"/>
                <a:ext cx="164" cy="77"/>
              </a:xfrm>
              <a:custGeom>
                <a:avLst/>
                <a:gdLst>
                  <a:gd name="T0" fmla="*/ 388 w 104"/>
                  <a:gd name="T1" fmla="*/ 61 h 49"/>
                  <a:gd name="T2" fmla="*/ 326 w 104"/>
                  <a:gd name="T3" fmla="*/ 13 h 49"/>
                  <a:gd name="T4" fmla="*/ 177 w 104"/>
                  <a:gd name="T5" fmla="*/ 27 h 49"/>
                  <a:gd name="T6" fmla="*/ 21 w 104"/>
                  <a:gd name="T7" fmla="*/ 130 h 49"/>
                  <a:gd name="T8" fmla="*/ 22 w 104"/>
                  <a:gd name="T9" fmla="*/ 190 h 49"/>
                  <a:gd name="T10" fmla="*/ 62 w 104"/>
                  <a:gd name="T11" fmla="*/ 148 h 49"/>
                  <a:gd name="T12" fmla="*/ 197 w 104"/>
                  <a:gd name="T13" fmla="*/ 39 h 49"/>
                  <a:gd name="T14" fmla="*/ 333 w 104"/>
                  <a:gd name="T15" fmla="*/ 49 h 49"/>
                  <a:gd name="T16" fmla="*/ 388 w 104"/>
                  <a:gd name="T17" fmla="*/ 61 h 4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4" h="49">
                    <a:moveTo>
                      <a:pt x="99" y="16"/>
                    </a:moveTo>
                    <a:cubicBezTo>
                      <a:pt x="104" y="10"/>
                      <a:pt x="96" y="3"/>
                      <a:pt x="83" y="3"/>
                    </a:cubicBezTo>
                    <a:cubicBezTo>
                      <a:pt x="75" y="2"/>
                      <a:pt x="63" y="0"/>
                      <a:pt x="45" y="7"/>
                    </a:cubicBezTo>
                    <a:cubicBezTo>
                      <a:pt x="27" y="14"/>
                      <a:pt x="11" y="26"/>
                      <a:pt x="5" y="34"/>
                    </a:cubicBezTo>
                    <a:cubicBezTo>
                      <a:pt x="1" y="40"/>
                      <a:pt x="0" y="49"/>
                      <a:pt x="6" y="49"/>
                    </a:cubicBezTo>
                    <a:cubicBezTo>
                      <a:pt x="11" y="49"/>
                      <a:pt x="12" y="47"/>
                      <a:pt x="16" y="38"/>
                    </a:cubicBezTo>
                    <a:cubicBezTo>
                      <a:pt x="19" y="30"/>
                      <a:pt x="33" y="17"/>
                      <a:pt x="50" y="10"/>
                    </a:cubicBezTo>
                    <a:cubicBezTo>
                      <a:pt x="67" y="4"/>
                      <a:pt x="81" y="11"/>
                      <a:pt x="85" y="13"/>
                    </a:cubicBezTo>
                    <a:cubicBezTo>
                      <a:pt x="92" y="19"/>
                      <a:pt x="96" y="18"/>
                      <a:pt x="99" y="16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89" name="Freeform 1602">
                <a:extLst>
                  <a:ext uri="{FF2B5EF4-FFF2-40B4-BE49-F238E27FC236}">
                    <a16:creationId xmlns:a16="http://schemas.microsoft.com/office/drawing/2014/main" id="{C08DD827-81C3-7639-D1BE-300A5C6F62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" y="3218"/>
                <a:ext cx="114" cy="65"/>
              </a:xfrm>
              <a:custGeom>
                <a:avLst/>
                <a:gdLst>
                  <a:gd name="T0" fmla="*/ 155 w 72"/>
                  <a:gd name="T1" fmla="*/ 33 h 41"/>
                  <a:gd name="T2" fmla="*/ 60 w 72"/>
                  <a:gd name="T3" fmla="*/ 103 h 41"/>
                  <a:gd name="T4" fmla="*/ 33 w 72"/>
                  <a:gd name="T5" fmla="*/ 163 h 41"/>
                  <a:gd name="T6" fmla="*/ 35 w 72"/>
                  <a:gd name="T7" fmla="*/ 100 h 41"/>
                  <a:gd name="T8" fmla="*/ 108 w 72"/>
                  <a:gd name="T9" fmla="*/ 35 h 41"/>
                  <a:gd name="T10" fmla="*/ 231 w 72"/>
                  <a:gd name="T11" fmla="*/ 8 h 41"/>
                  <a:gd name="T12" fmla="*/ 274 w 72"/>
                  <a:gd name="T13" fmla="*/ 48 h 41"/>
                  <a:gd name="T14" fmla="*/ 155 w 72"/>
                  <a:gd name="T15" fmla="*/ 33 h 4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2" h="41">
                    <a:moveTo>
                      <a:pt x="39" y="8"/>
                    </a:moveTo>
                    <a:cubicBezTo>
                      <a:pt x="30" y="10"/>
                      <a:pt x="16" y="21"/>
                      <a:pt x="15" y="26"/>
                    </a:cubicBezTo>
                    <a:cubicBezTo>
                      <a:pt x="12" y="34"/>
                      <a:pt x="16" y="41"/>
                      <a:pt x="8" y="41"/>
                    </a:cubicBezTo>
                    <a:cubicBezTo>
                      <a:pt x="0" y="40"/>
                      <a:pt x="7" y="29"/>
                      <a:pt x="9" y="25"/>
                    </a:cubicBezTo>
                    <a:cubicBezTo>
                      <a:pt x="10" y="22"/>
                      <a:pt x="12" y="17"/>
                      <a:pt x="27" y="9"/>
                    </a:cubicBezTo>
                    <a:cubicBezTo>
                      <a:pt x="41" y="0"/>
                      <a:pt x="51" y="2"/>
                      <a:pt x="58" y="2"/>
                    </a:cubicBezTo>
                    <a:cubicBezTo>
                      <a:pt x="65" y="2"/>
                      <a:pt x="72" y="9"/>
                      <a:pt x="69" y="12"/>
                    </a:cubicBezTo>
                    <a:cubicBezTo>
                      <a:pt x="63" y="20"/>
                      <a:pt x="54" y="4"/>
                      <a:pt x="39" y="8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0" name="Freeform 1603">
                <a:extLst>
                  <a:ext uri="{FF2B5EF4-FFF2-40B4-BE49-F238E27FC236}">
                    <a16:creationId xmlns:a16="http://schemas.microsoft.com/office/drawing/2014/main" id="{9ADE0188-EF77-52E8-5F65-4B4F438560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" y="3165"/>
                <a:ext cx="81" cy="25"/>
              </a:xfrm>
              <a:custGeom>
                <a:avLst/>
                <a:gdLst>
                  <a:gd name="T0" fmla="*/ 0 w 51"/>
                  <a:gd name="T1" fmla="*/ 53 h 16"/>
                  <a:gd name="T2" fmla="*/ 40 w 51"/>
                  <a:gd name="T3" fmla="*/ 34 h 16"/>
                  <a:gd name="T4" fmla="*/ 149 w 51"/>
                  <a:gd name="T5" fmla="*/ 20 h 16"/>
                  <a:gd name="T6" fmla="*/ 199 w 51"/>
                  <a:gd name="T7" fmla="*/ 20 h 16"/>
                  <a:gd name="T8" fmla="*/ 162 w 51"/>
                  <a:gd name="T9" fmla="*/ 42 h 16"/>
                  <a:gd name="T10" fmla="*/ 52 w 51"/>
                  <a:gd name="T11" fmla="*/ 47 h 16"/>
                  <a:gd name="T12" fmla="*/ 0 w 51"/>
                  <a:gd name="T13" fmla="*/ 53 h 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16">
                    <a:moveTo>
                      <a:pt x="0" y="14"/>
                    </a:moveTo>
                    <a:cubicBezTo>
                      <a:pt x="0" y="12"/>
                      <a:pt x="2" y="11"/>
                      <a:pt x="10" y="9"/>
                    </a:cubicBezTo>
                    <a:cubicBezTo>
                      <a:pt x="22" y="7"/>
                      <a:pt x="29" y="7"/>
                      <a:pt x="37" y="5"/>
                    </a:cubicBezTo>
                    <a:cubicBezTo>
                      <a:pt x="46" y="3"/>
                      <a:pt x="48" y="0"/>
                      <a:pt x="50" y="5"/>
                    </a:cubicBezTo>
                    <a:cubicBezTo>
                      <a:pt x="51" y="7"/>
                      <a:pt x="46" y="10"/>
                      <a:pt x="40" y="11"/>
                    </a:cubicBezTo>
                    <a:cubicBezTo>
                      <a:pt x="33" y="12"/>
                      <a:pt x="21" y="10"/>
                      <a:pt x="13" y="12"/>
                    </a:cubicBezTo>
                    <a:cubicBezTo>
                      <a:pt x="6" y="15"/>
                      <a:pt x="0" y="16"/>
                      <a:pt x="0" y="1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1" name="Freeform 1604">
                <a:extLst>
                  <a:ext uri="{FF2B5EF4-FFF2-40B4-BE49-F238E27FC236}">
                    <a16:creationId xmlns:a16="http://schemas.microsoft.com/office/drawing/2014/main" id="{A4773C88-3278-93B8-F5C1-CE9C78A6E0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2" y="3184"/>
                <a:ext cx="82" cy="50"/>
              </a:xfrm>
              <a:custGeom>
                <a:avLst/>
                <a:gdLst>
                  <a:gd name="T0" fmla="*/ 129 w 52"/>
                  <a:gd name="T1" fmla="*/ 48 h 32"/>
                  <a:gd name="T2" fmla="*/ 203 w 52"/>
                  <a:gd name="T3" fmla="*/ 20 h 32"/>
                  <a:gd name="T4" fmla="*/ 169 w 52"/>
                  <a:gd name="T5" fmla="*/ 20 h 32"/>
                  <a:gd name="T6" fmla="*/ 87 w 52"/>
                  <a:gd name="T7" fmla="*/ 56 h 32"/>
                  <a:gd name="T8" fmla="*/ 21 w 52"/>
                  <a:gd name="T9" fmla="*/ 92 h 32"/>
                  <a:gd name="T10" fmla="*/ 14 w 52"/>
                  <a:gd name="T11" fmla="*/ 122 h 32"/>
                  <a:gd name="T12" fmla="*/ 52 w 52"/>
                  <a:gd name="T13" fmla="*/ 92 h 32"/>
                  <a:gd name="T14" fmla="*/ 129 w 52"/>
                  <a:gd name="T15" fmla="*/ 48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52" h="32">
                    <a:moveTo>
                      <a:pt x="33" y="13"/>
                    </a:moveTo>
                    <a:cubicBezTo>
                      <a:pt x="44" y="9"/>
                      <a:pt x="52" y="7"/>
                      <a:pt x="52" y="5"/>
                    </a:cubicBezTo>
                    <a:cubicBezTo>
                      <a:pt x="50" y="0"/>
                      <a:pt x="45" y="3"/>
                      <a:pt x="43" y="5"/>
                    </a:cubicBezTo>
                    <a:cubicBezTo>
                      <a:pt x="40" y="6"/>
                      <a:pt x="29" y="11"/>
                      <a:pt x="22" y="15"/>
                    </a:cubicBezTo>
                    <a:cubicBezTo>
                      <a:pt x="15" y="20"/>
                      <a:pt x="9" y="23"/>
                      <a:pt x="5" y="24"/>
                    </a:cubicBezTo>
                    <a:cubicBezTo>
                      <a:pt x="2" y="26"/>
                      <a:pt x="0" y="32"/>
                      <a:pt x="4" y="32"/>
                    </a:cubicBezTo>
                    <a:cubicBezTo>
                      <a:pt x="7" y="32"/>
                      <a:pt x="9" y="27"/>
                      <a:pt x="13" y="24"/>
                    </a:cubicBezTo>
                    <a:cubicBezTo>
                      <a:pt x="15" y="23"/>
                      <a:pt x="25" y="17"/>
                      <a:pt x="33" y="13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2" name="Freeform 1605">
                <a:extLst>
                  <a:ext uri="{FF2B5EF4-FFF2-40B4-BE49-F238E27FC236}">
                    <a16:creationId xmlns:a16="http://schemas.microsoft.com/office/drawing/2014/main" id="{44F47087-567A-C8CE-C433-66BF2ED3E9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0" y="3147"/>
                <a:ext cx="24" cy="22"/>
              </a:xfrm>
              <a:custGeom>
                <a:avLst/>
                <a:gdLst>
                  <a:gd name="T0" fmla="*/ 61 w 15"/>
                  <a:gd name="T1" fmla="*/ 22 h 14"/>
                  <a:gd name="T2" fmla="*/ 26 w 15"/>
                  <a:gd name="T3" fmla="*/ 8 h 14"/>
                  <a:gd name="T4" fmla="*/ 0 w 15"/>
                  <a:gd name="T5" fmla="*/ 31 h 14"/>
                  <a:gd name="T6" fmla="*/ 35 w 15"/>
                  <a:gd name="T7" fmla="*/ 49 h 14"/>
                  <a:gd name="T8" fmla="*/ 61 w 15"/>
                  <a:gd name="T9" fmla="*/ 22 h 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5" h="14">
                    <a:moveTo>
                      <a:pt x="15" y="6"/>
                    </a:moveTo>
                    <a:cubicBezTo>
                      <a:pt x="14" y="1"/>
                      <a:pt x="10" y="0"/>
                      <a:pt x="6" y="2"/>
                    </a:cubicBezTo>
                    <a:cubicBezTo>
                      <a:pt x="3" y="4"/>
                      <a:pt x="0" y="5"/>
                      <a:pt x="0" y="8"/>
                    </a:cubicBezTo>
                    <a:cubicBezTo>
                      <a:pt x="0" y="11"/>
                      <a:pt x="6" y="14"/>
                      <a:pt x="9" y="13"/>
                    </a:cubicBezTo>
                    <a:cubicBezTo>
                      <a:pt x="12" y="12"/>
                      <a:pt x="15" y="9"/>
                      <a:pt x="15" y="6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3" name="Freeform 1606">
                <a:extLst>
                  <a:ext uri="{FF2B5EF4-FFF2-40B4-BE49-F238E27FC236}">
                    <a16:creationId xmlns:a16="http://schemas.microsoft.com/office/drawing/2014/main" id="{4D6FEB95-DBB9-8696-5FC9-DA8185790B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7" y="3239"/>
                <a:ext cx="13" cy="11"/>
              </a:xfrm>
              <a:custGeom>
                <a:avLst/>
                <a:gdLst>
                  <a:gd name="T0" fmla="*/ 29 w 8"/>
                  <a:gd name="T1" fmla="*/ 8 h 7"/>
                  <a:gd name="T2" fmla="*/ 21 w 8"/>
                  <a:gd name="T3" fmla="*/ 27 h 7"/>
                  <a:gd name="T4" fmla="*/ 5 w 8"/>
                  <a:gd name="T5" fmla="*/ 20 h 7"/>
                  <a:gd name="T6" fmla="*/ 13 w 8"/>
                  <a:gd name="T7" fmla="*/ 0 h 7"/>
                  <a:gd name="T8" fmla="*/ 29 w 8"/>
                  <a:gd name="T9" fmla="*/ 8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7" y="2"/>
                    </a:moveTo>
                    <a:cubicBezTo>
                      <a:pt x="8" y="4"/>
                      <a:pt x="7" y="6"/>
                      <a:pt x="5" y="7"/>
                    </a:cubicBezTo>
                    <a:cubicBezTo>
                      <a:pt x="3" y="7"/>
                      <a:pt x="1" y="6"/>
                      <a:pt x="1" y="5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4" y="0"/>
                      <a:pt x="6" y="1"/>
                      <a:pt x="7" y="2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4" name="Freeform 1607">
                <a:extLst>
                  <a:ext uri="{FF2B5EF4-FFF2-40B4-BE49-F238E27FC236}">
                    <a16:creationId xmlns:a16="http://schemas.microsoft.com/office/drawing/2014/main" id="{2FC44A51-0EE0-99C6-B718-712911145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" y="3147"/>
                <a:ext cx="143" cy="75"/>
              </a:xfrm>
              <a:custGeom>
                <a:avLst/>
                <a:gdLst>
                  <a:gd name="T0" fmla="*/ 297 w 90"/>
                  <a:gd name="T1" fmla="*/ 41 h 47"/>
                  <a:gd name="T2" fmla="*/ 348 w 90"/>
                  <a:gd name="T3" fmla="*/ 34 h 47"/>
                  <a:gd name="T4" fmla="*/ 305 w 90"/>
                  <a:gd name="T5" fmla="*/ 65 h 47"/>
                  <a:gd name="T6" fmla="*/ 121 w 90"/>
                  <a:gd name="T7" fmla="*/ 116 h 47"/>
                  <a:gd name="T8" fmla="*/ 56 w 90"/>
                  <a:gd name="T9" fmla="*/ 171 h 47"/>
                  <a:gd name="T10" fmla="*/ 13 w 90"/>
                  <a:gd name="T11" fmla="*/ 176 h 47"/>
                  <a:gd name="T12" fmla="*/ 73 w 90"/>
                  <a:gd name="T13" fmla="*/ 123 h 47"/>
                  <a:gd name="T14" fmla="*/ 162 w 90"/>
                  <a:gd name="T15" fmla="*/ 77 h 47"/>
                  <a:gd name="T16" fmla="*/ 297 w 90"/>
                  <a:gd name="T17" fmla="*/ 41 h 4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90" h="47">
                    <a:moveTo>
                      <a:pt x="74" y="10"/>
                    </a:moveTo>
                    <a:cubicBezTo>
                      <a:pt x="77" y="9"/>
                      <a:pt x="84" y="0"/>
                      <a:pt x="87" y="8"/>
                    </a:cubicBezTo>
                    <a:cubicBezTo>
                      <a:pt x="90" y="16"/>
                      <a:pt x="81" y="16"/>
                      <a:pt x="76" y="16"/>
                    </a:cubicBezTo>
                    <a:cubicBezTo>
                      <a:pt x="58" y="18"/>
                      <a:pt x="40" y="23"/>
                      <a:pt x="30" y="29"/>
                    </a:cubicBezTo>
                    <a:cubicBezTo>
                      <a:pt x="23" y="33"/>
                      <a:pt x="18" y="38"/>
                      <a:pt x="14" y="42"/>
                    </a:cubicBezTo>
                    <a:cubicBezTo>
                      <a:pt x="11" y="44"/>
                      <a:pt x="5" y="47"/>
                      <a:pt x="3" y="43"/>
                    </a:cubicBezTo>
                    <a:cubicBezTo>
                      <a:pt x="0" y="39"/>
                      <a:pt x="6" y="36"/>
                      <a:pt x="18" y="30"/>
                    </a:cubicBezTo>
                    <a:cubicBezTo>
                      <a:pt x="28" y="25"/>
                      <a:pt x="33" y="22"/>
                      <a:pt x="40" y="19"/>
                    </a:cubicBezTo>
                    <a:cubicBezTo>
                      <a:pt x="49" y="15"/>
                      <a:pt x="69" y="12"/>
                      <a:pt x="74" y="10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5" name="Freeform 1608">
                <a:extLst>
                  <a:ext uri="{FF2B5EF4-FFF2-40B4-BE49-F238E27FC236}">
                    <a16:creationId xmlns:a16="http://schemas.microsoft.com/office/drawing/2014/main" id="{BB11795D-DE43-0325-38A3-2F649F0FAD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3190"/>
                <a:ext cx="1" cy="2"/>
              </a:xfrm>
              <a:custGeom>
                <a:avLst/>
                <a:gdLst>
                  <a:gd name="T0" fmla="*/ 0 w 1"/>
                  <a:gd name="T1" fmla="*/ 8 h 1"/>
                  <a:gd name="T2" fmla="*/ 0 w 1"/>
                  <a:gd name="T3" fmla="*/ 0 h 1"/>
                  <a:gd name="T4" fmla="*/ 0 w 1"/>
                  <a:gd name="T5" fmla="*/ 8 h 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6" name="Freeform 1609">
                <a:extLst>
                  <a:ext uri="{FF2B5EF4-FFF2-40B4-BE49-F238E27FC236}">
                    <a16:creationId xmlns:a16="http://schemas.microsoft.com/office/drawing/2014/main" id="{C2222C0F-5B4A-330E-D4E4-BE7188C17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3171"/>
                <a:ext cx="231" cy="111"/>
              </a:xfrm>
              <a:custGeom>
                <a:avLst/>
                <a:gdLst>
                  <a:gd name="T0" fmla="*/ 203 w 146"/>
                  <a:gd name="T1" fmla="*/ 124 h 70"/>
                  <a:gd name="T2" fmla="*/ 60 w 146"/>
                  <a:gd name="T3" fmla="*/ 252 h 70"/>
                  <a:gd name="T4" fmla="*/ 22 w 146"/>
                  <a:gd name="T5" fmla="*/ 279 h 70"/>
                  <a:gd name="T6" fmla="*/ 5 w 146"/>
                  <a:gd name="T7" fmla="*/ 266 h 70"/>
                  <a:gd name="T8" fmla="*/ 13 w 146"/>
                  <a:gd name="T9" fmla="*/ 239 h 70"/>
                  <a:gd name="T10" fmla="*/ 35 w 146"/>
                  <a:gd name="T11" fmla="*/ 224 h 70"/>
                  <a:gd name="T12" fmla="*/ 82 w 146"/>
                  <a:gd name="T13" fmla="*/ 192 h 70"/>
                  <a:gd name="T14" fmla="*/ 253 w 146"/>
                  <a:gd name="T15" fmla="*/ 82 h 70"/>
                  <a:gd name="T16" fmla="*/ 443 w 146"/>
                  <a:gd name="T17" fmla="*/ 43 h 70"/>
                  <a:gd name="T18" fmla="*/ 536 w 146"/>
                  <a:gd name="T19" fmla="*/ 16 h 70"/>
                  <a:gd name="T20" fmla="*/ 538 w 146"/>
                  <a:gd name="T21" fmla="*/ 8 h 70"/>
                  <a:gd name="T22" fmla="*/ 566 w 146"/>
                  <a:gd name="T23" fmla="*/ 5 h 70"/>
                  <a:gd name="T24" fmla="*/ 578 w 146"/>
                  <a:gd name="T25" fmla="*/ 25 h 70"/>
                  <a:gd name="T26" fmla="*/ 578 w 146"/>
                  <a:gd name="T27" fmla="*/ 25 h 70"/>
                  <a:gd name="T28" fmla="*/ 573 w 146"/>
                  <a:gd name="T29" fmla="*/ 48 h 70"/>
                  <a:gd name="T30" fmla="*/ 516 w 146"/>
                  <a:gd name="T31" fmla="*/ 60 h 70"/>
                  <a:gd name="T32" fmla="*/ 203 w 146"/>
                  <a:gd name="T33" fmla="*/ 124 h 7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6" h="70">
                    <a:moveTo>
                      <a:pt x="51" y="31"/>
                    </a:moveTo>
                    <a:cubicBezTo>
                      <a:pt x="28" y="43"/>
                      <a:pt x="21" y="53"/>
                      <a:pt x="15" y="63"/>
                    </a:cubicBezTo>
                    <a:cubicBezTo>
                      <a:pt x="12" y="68"/>
                      <a:pt x="9" y="70"/>
                      <a:pt x="6" y="70"/>
                    </a:cubicBezTo>
                    <a:cubicBezTo>
                      <a:pt x="4" y="70"/>
                      <a:pt x="2" y="69"/>
                      <a:pt x="1" y="67"/>
                    </a:cubicBezTo>
                    <a:cubicBezTo>
                      <a:pt x="0" y="64"/>
                      <a:pt x="1" y="62"/>
                      <a:pt x="3" y="60"/>
                    </a:cubicBezTo>
                    <a:cubicBezTo>
                      <a:pt x="4" y="58"/>
                      <a:pt x="7" y="57"/>
                      <a:pt x="9" y="56"/>
                    </a:cubicBezTo>
                    <a:cubicBezTo>
                      <a:pt x="13" y="54"/>
                      <a:pt x="17" y="52"/>
                      <a:pt x="21" y="48"/>
                    </a:cubicBezTo>
                    <a:cubicBezTo>
                      <a:pt x="28" y="42"/>
                      <a:pt x="46" y="29"/>
                      <a:pt x="64" y="21"/>
                    </a:cubicBezTo>
                    <a:cubicBezTo>
                      <a:pt x="85" y="12"/>
                      <a:pt x="103" y="11"/>
                      <a:pt x="112" y="11"/>
                    </a:cubicBezTo>
                    <a:cubicBezTo>
                      <a:pt x="124" y="11"/>
                      <a:pt x="130" y="7"/>
                      <a:pt x="135" y="4"/>
                    </a:cubicBezTo>
                    <a:cubicBezTo>
                      <a:pt x="136" y="2"/>
                      <a:pt x="136" y="2"/>
                      <a:pt x="136" y="2"/>
                    </a:cubicBezTo>
                    <a:cubicBezTo>
                      <a:pt x="139" y="1"/>
                      <a:pt x="141" y="0"/>
                      <a:pt x="143" y="1"/>
                    </a:cubicBezTo>
                    <a:cubicBezTo>
                      <a:pt x="144" y="2"/>
                      <a:pt x="145" y="3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6" y="9"/>
                      <a:pt x="146" y="11"/>
                      <a:pt x="145" y="12"/>
                    </a:cubicBezTo>
                    <a:cubicBezTo>
                      <a:pt x="142" y="15"/>
                      <a:pt x="137" y="16"/>
                      <a:pt x="130" y="15"/>
                    </a:cubicBezTo>
                    <a:cubicBezTo>
                      <a:pt x="118" y="14"/>
                      <a:pt x="74" y="19"/>
                      <a:pt x="51" y="31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7" name="Freeform 1610">
                <a:extLst>
                  <a:ext uri="{FF2B5EF4-FFF2-40B4-BE49-F238E27FC236}">
                    <a16:creationId xmlns:a16="http://schemas.microsoft.com/office/drawing/2014/main" id="{82F97947-581E-C694-87D2-DAD6380D0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207"/>
                <a:ext cx="153" cy="71"/>
              </a:xfrm>
              <a:custGeom>
                <a:avLst/>
                <a:gdLst>
                  <a:gd name="T0" fmla="*/ 333 w 96"/>
                  <a:gd name="T1" fmla="*/ 35 h 45"/>
                  <a:gd name="T2" fmla="*/ 185 w 96"/>
                  <a:gd name="T3" fmla="*/ 22 h 45"/>
                  <a:gd name="T4" fmla="*/ 46 w 96"/>
                  <a:gd name="T5" fmla="*/ 134 h 45"/>
                  <a:gd name="T6" fmla="*/ 46 w 96"/>
                  <a:gd name="T7" fmla="*/ 137 h 45"/>
                  <a:gd name="T8" fmla="*/ 13 w 96"/>
                  <a:gd name="T9" fmla="*/ 172 h 45"/>
                  <a:gd name="T10" fmla="*/ 5 w 96"/>
                  <a:gd name="T11" fmla="*/ 169 h 45"/>
                  <a:gd name="T12" fmla="*/ 13 w 96"/>
                  <a:gd name="T13" fmla="*/ 125 h 45"/>
                  <a:gd name="T14" fmla="*/ 175 w 96"/>
                  <a:gd name="T15" fmla="*/ 21 h 45"/>
                  <a:gd name="T16" fmla="*/ 308 w 96"/>
                  <a:gd name="T17" fmla="*/ 5 h 45"/>
                  <a:gd name="T18" fmla="*/ 325 w 96"/>
                  <a:gd name="T19" fmla="*/ 5 h 45"/>
                  <a:gd name="T20" fmla="*/ 389 w 96"/>
                  <a:gd name="T21" fmla="*/ 33 h 45"/>
                  <a:gd name="T22" fmla="*/ 389 w 96"/>
                  <a:gd name="T23" fmla="*/ 33 h 45"/>
                  <a:gd name="T24" fmla="*/ 384 w 96"/>
                  <a:gd name="T25" fmla="*/ 47 h 45"/>
                  <a:gd name="T26" fmla="*/ 333 w 96"/>
                  <a:gd name="T27" fmla="*/ 35 h 4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96" h="45">
                    <a:moveTo>
                      <a:pt x="82" y="9"/>
                    </a:moveTo>
                    <a:cubicBezTo>
                      <a:pt x="78" y="6"/>
                      <a:pt x="63" y="0"/>
                      <a:pt x="46" y="6"/>
                    </a:cubicBezTo>
                    <a:cubicBezTo>
                      <a:pt x="29" y="13"/>
                      <a:pt x="15" y="25"/>
                      <a:pt x="11" y="34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8" y="43"/>
                      <a:pt x="7" y="45"/>
                      <a:pt x="3" y="44"/>
                    </a:cubicBezTo>
                    <a:cubicBezTo>
                      <a:pt x="2" y="44"/>
                      <a:pt x="1" y="44"/>
                      <a:pt x="1" y="43"/>
                    </a:cubicBezTo>
                    <a:cubicBezTo>
                      <a:pt x="0" y="40"/>
                      <a:pt x="1" y="35"/>
                      <a:pt x="3" y="32"/>
                    </a:cubicBezTo>
                    <a:cubicBezTo>
                      <a:pt x="8" y="24"/>
                      <a:pt x="25" y="12"/>
                      <a:pt x="43" y="5"/>
                    </a:cubicBezTo>
                    <a:cubicBezTo>
                      <a:pt x="58" y="0"/>
                      <a:pt x="68" y="0"/>
                      <a:pt x="76" y="1"/>
                    </a:cubicBezTo>
                    <a:cubicBezTo>
                      <a:pt x="80" y="1"/>
                      <a:pt x="80" y="1"/>
                      <a:pt x="80" y="1"/>
                    </a:cubicBezTo>
                    <a:cubicBezTo>
                      <a:pt x="89" y="1"/>
                      <a:pt x="94" y="5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6" y="9"/>
                      <a:pt x="96" y="11"/>
                      <a:pt x="95" y="12"/>
                    </a:cubicBezTo>
                    <a:cubicBezTo>
                      <a:pt x="92" y="14"/>
                      <a:pt x="88" y="14"/>
                      <a:pt x="82" y="9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8" name="Freeform 1611">
                <a:extLst>
                  <a:ext uri="{FF2B5EF4-FFF2-40B4-BE49-F238E27FC236}">
                    <a16:creationId xmlns:a16="http://schemas.microsoft.com/office/drawing/2014/main" id="{B16B6D92-1461-9C9C-D4ED-FFDB8B2CA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3169"/>
                <a:ext cx="76" cy="18"/>
              </a:xfrm>
              <a:custGeom>
                <a:avLst/>
                <a:gdLst>
                  <a:gd name="T0" fmla="*/ 40 w 48"/>
                  <a:gd name="T1" fmla="*/ 34 h 11"/>
                  <a:gd name="T2" fmla="*/ 95 w 48"/>
                  <a:gd name="T3" fmla="*/ 26 h 11"/>
                  <a:gd name="T4" fmla="*/ 147 w 48"/>
                  <a:gd name="T5" fmla="*/ 13 h 11"/>
                  <a:gd name="T6" fmla="*/ 168 w 48"/>
                  <a:gd name="T7" fmla="*/ 8 h 11"/>
                  <a:gd name="T8" fmla="*/ 185 w 48"/>
                  <a:gd name="T9" fmla="*/ 5 h 11"/>
                  <a:gd name="T10" fmla="*/ 190 w 48"/>
                  <a:gd name="T11" fmla="*/ 8 h 11"/>
                  <a:gd name="T12" fmla="*/ 185 w 48"/>
                  <a:gd name="T13" fmla="*/ 13 h 11"/>
                  <a:gd name="T14" fmla="*/ 150 w 48"/>
                  <a:gd name="T15" fmla="*/ 29 h 11"/>
                  <a:gd name="T16" fmla="*/ 116 w 48"/>
                  <a:gd name="T17" fmla="*/ 29 h 11"/>
                  <a:gd name="T18" fmla="*/ 48 w 48"/>
                  <a:gd name="T19" fmla="*/ 34 h 11"/>
                  <a:gd name="T20" fmla="*/ 0 w 48"/>
                  <a:gd name="T21" fmla="*/ 47 h 11"/>
                  <a:gd name="T22" fmla="*/ 40 w 48"/>
                  <a:gd name="T23" fmla="*/ 34 h 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8" h="11">
                    <a:moveTo>
                      <a:pt x="10" y="8"/>
                    </a:moveTo>
                    <a:cubicBezTo>
                      <a:pt x="15" y="6"/>
                      <a:pt x="20" y="6"/>
                      <a:pt x="24" y="6"/>
                    </a:cubicBezTo>
                    <a:cubicBezTo>
                      <a:pt x="28" y="5"/>
                      <a:pt x="32" y="5"/>
                      <a:pt x="37" y="3"/>
                    </a:cubicBezTo>
                    <a:cubicBezTo>
                      <a:pt x="39" y="3"/>
                      <a:pt x="41" y="2"/>
                      <a:pt x="42" y="2"/>
                    </a:cubicBezTo>
                    <a:cubicBezTo>
                      <a:pt x="44" y="1"/>
                      <a:pt x="46" y="0"/>
                      <a:pt x="47" y="1"/>
                    </a:cubicBezTo>
                    <a:cubicBezTo>
                      <a:pt x="47" y="1"/>
                      <a:pt x="47" y="2"/>
                      <a:pt x="48" y="2"/>
                    </a:cubicBezTo>
                    <a:cubicBezTo>
                      <a:pt x="48" y="2"/>
                      <a:pt x="48" y="2"/>
                      <a:pt x="47" y="3"/>
                    </a:cubicBezTo>
                    <a:cubicBezTo>
                      <a:pt x="47" y="4"/>
                      <a:pt x="43" y="6"/>
                      <a:pt x="38" y="7"/>
                    </a:cubicBezTo>
                    <a:cubicBezTo>
                      <a:pt x="36" y="7"/>
                      <a:pt x="33" y="7"/>
                      <a:pt x="29" y="7"/>
                    </a:cubicBezTo>
                    <a:cubicBezTo>
                      <a:pt x="23" y="7"/>
                      <a:pt x="17" y="7"/>
                      <a:pt x="12" y="8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1" y="10"/>
                      <a:pt x="4" y="9"/>
                      <a:pt x="10" y="8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099" name="Freeform 1612">
                <a:extLst>
                  <a:ext uri="{FF2B5EF4-FFF2-40B4-BE49-F238E27FC236}">
                    <a16:creationId xmlns:a16="http://schemas.microsoft.com/office/drawing/2014/main" id="{18E7ED54-2F7D-9BEF-5B2E-014A01266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188"/>
                <a:ext cx="74" cy="43"/>
              </a:xfrm>
              <a:custGeom>
                <a:avLst/>
                <a:gdLst>
                  <a:gd name="T0" fmla="*/ 117 w 47"/>
                  <a:gd name="T1" fmla="*/ 35 h 27"/>
                  <a:gd name="T2" fmla="*/ 117 w 47"/>
                  <a:gd name="T3" fmla="*/ 35 h 27"/>
                  <a:gd name="T4" fmla="*/ 35 w 47"/>
                  <a:gd name="T5" fmla="*/ 81 h 27"/>
                  <a:gd name="T6" fmla="*/ 20 w 47"/>
                  <a:gd name="T7" fmla="*/ 97 h 27"/>
                  <a:gd name="T8" fmla="*/ 0 w 47"/>
                  <a:gd name="T9" fmla="*/ 108 h 27"/>
                  <a:gd name="T10" fmla="*/ 0 w 47"/>
                  <a:gd name="T11" fmla="*/ 108 h 27"/>
                  <a:gd name="T12" fmla="*/ 13 w 47"/>
                  <a:gd name="T13" fmla="*/ 94 h 27"/>
                  <a:gd name="T14" fmla="*/ 77 w 47"/>
                  <a:gd name="T15" fmla="*/ 53 h 27"/>
                  <a:gd name="T16" fmla="*/ 151 w 47"/>
                  <a:gd name="T17" fmla="*/ 13 h 27"/>
                  <a:gd name="T18" fmla="*/ 156 w 47"/>
                  <a:gd name="T19" fmla="*/ 13 h 27"/>
                  <a:gd name="T20" fmla="*/ 164 w 47"/>
                  <a:gd name="T21" fmla="*/ 8 h 27"/>
                  <a:gd name="T22" fmla="*/ 184 w 47"/>
                  <a:gd name="T23" fmla="*/ 5 h 27"/>
                  <a:gd name="T24" fmla="*/ 184 w 47"/>
                  <a:gd name="T25" fmla="*/ 8 h 27"/>
                  <a:gd name="T26" fmla="*/ 151 w 47"/>
                  <a:gd name="T27" fmla="*/ 25 h 27"/>
                  <a:gd name="T28" fmla="*/ 117 w 47"/>
                  <a:gd name="T29" fmla="*/ 35 h 2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7" h="27">
                    <a:moveTo>
                      <a:pt x="30" y="9"/>
                    </a:moveTo>
                    <a:cubicBezTo>
                      <a:pt x="30" y="9"/>
                      <a:pt x="30" y="9"/>
                      <a:pt x="30" y="9"/>
                    </a:cubicBezTo>
                    <a:cubicBezTo>
                      <a:pt x="22" y="13"/>
                      <a:pt x="11" y="19"/>
                      <a:pt x="9" y="20"/>
                    </a:cubicBezTo>
                    <a:cubicBezTo>
                      <a:pt x="7" y="22"/>
                      <a:pt x="6" y="23"/>
                      <a:pt x="5" y="24"/>
                    </a:cubicBezTo>
                    <a:cubicBezTo>
                      <a:pt x="3" y="26"/>
                      <a:pt x="2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1" y="23"/>
                      <a:pt x="3" y="23"/>
                    </a:cubicBezTo>
                    <a:cubicBezTo>
                      <a:pt x="7" y="21"/>
                      <a:pt x="14" y="17"/>
                      <a:pt x="20" y="13"/>
                    </a:cubicBezTo>
                    <a:cubicBezTo>
                      <a:pt x="26" y="9"/>
                      <a:pt x="35" y="5"/>
                      <a:pt x="39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3" y="1"/>
                      <a:pt x="45" y="0"/>
                      <a:pt x="47" y="1"/>
                    </a:cubicBezTo>
                    <a:cubicBezTo>
                      <a:pt x="47" y="1"/>
                      <a:pt x="47" y="1"/>
                      <a:pt x="47" y="2"/>
                    </a:cubicBezTo>
                    <a:cubicBezTo>
                      <a:pt x="47" y="3"/>
                      <a:pt x="42" y="4"/>
                      <a:pt x="39" y="6"/>
                    </a:cubicBezTo>
                    <a:cubicBezTo>
                      <a:pt x="36" y="7"/>
                      <a:pt x="33" y="8"/>
                      <a:pt x="30" y="9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0" name="Freeform 1613">
                <a:extLst>
                  <a:ext uri="{FF2B5EF4-FFF2-40B4-BE49-F238E27FC236}">
                    <a16:creationId xmlns:a16="http://schemas.microsoft.com/office/drawing/2014/main" id="{3EC42EAF-4930-A78C-4B76-4EF2B6346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150"/>
                <a:ext cx="20" cy="16"/>
              </a:xfrm>
              <a:custGeom>
                <a:avLst/>
                <a:gdLst>
                  <a:gd name="T0" fmla="*/ 28 w 13"/>
                  <a:gd name="T1" fmla="*/ 35 h 10"/>
                  <a:gd name="T2" fmla="*/ 8 w 13"/>
                  <a:gd name="T3" fmla="*/ 34 h 10"/>
                  <a:gd name="T4" fmla="*/ 0 w 13"/>
                  <a:gd name="T5" fmla="*/ 26 h 10"/>
                  <a:gd name="T6" fmla="*/ 22 w 13"/>
                  <a:gd name="T7" fmla="*/ 5 h 10"/>
                  <a:gd name="T8" fmla="*/ 40 w 13"/>
                  <a:gd name="T9" fmla="*/ 5 h 10"/>
                  <a:gd name="T10" fmla="*/ 43 w 13"/>
                  <a:gd name="T11" fmla="*/ 13 h 10"/>
                  <a:gd name="T12" fmla="*/ 48 w 13"/>
                  <a:gd name="T13" fmla="*/ 16 h 10"/>
                  <a:gd name="T14" fmla="*/ 28 w 13"/>
                  <a:gd name="T15" fmla="*/ 35 h 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3" h="10">
                    <a:moveTo>
                      <a:pt x="8" y="9"/>
                    </a:moveTo>
                    <a:cubicBezTo>
                      <a:pt x="6" y="10"/>
                      <a:pt x="4" y="9"/>
                      <a:pt x="2" y="8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4"/>
                      <a:pt x="2" y="3"/>
                      <a:pt x="6" y="1"/>
                    </a:cubicBezTo>
                    <a:cubicBezTo>
                      <a:pt x="8" y="1"/>
                      <a:pt x="10" y="0"/>
                      <a:pt x="11" y="1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3"/>
                      <a:pt x="12" y="4"/>
                      <a:pt x="13" y="4"/>
                    </a:cubicBezTo>
                    <a:cubicBezTo>
                      <a:pt x="12" y="7"/>
                      <a:pt x="10" y="9"/>
                      <a:pt x="8" y="9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1" name="Freeform 1614">
                <a:extLst>
                  <a:ext uri="{FF2B5EF4-FFF2-40B4-BE49-F238E27FC236}">
                    <a16:creationId xmlns:a16="http://schemas.microsoft.com/office/drawing/2014/main" id="{69AC50C4-EE75-D3FF-2D51-887CB6D777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241"/>
                <a:ext cx="6" cy="7"/>
              </a:xfrm>
              <a:custGeom>
                <a:avLst/>
                <a:gdLst>
                  <a:gd name="T0" fmla="*/ 14 w 4"/>
                  <a:gd name="T1" fmla="*/ 6 h 5"/>
                  <a:gd name="T2" fmla="*/ 12 w 4"/>
                  <a:gd name="T3" fmla="*/ 11 h 5"/>
                  <a:gd name="T4" fmla="*/ 0 w 4"/>
                  <a:gd name="T5" fmla="*/ 8 h 5"/>
                  <a:gd name="T6" fmla="*/ 5 w 4"/>
                  <a:gd name="T7" fmla="*/ 1 h 5"/>
                  <a:gd name="T8" fmla="*/ 14 w 4"/>
                  <a:gd name="T9" fmla="*/ 6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2" name="Freeform 1615">
                <a:extLst>
                  <a:ext uri="{FF2B5EF4-FFF2-40B4-BE49-F238E27FC236}">
                    <a16:creationId xmlns:a16="http://schemas.microsoft.com/office/drawing/2014/main" id="{CA212BCD-88C6-FEAA-97DD-DF464A1B86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" y="3157"/>
                <a:ext cx="131" cy="60"/>
              </a:xfrm>
              <a:custGeom>
                <a:avLst/>
                <a:gdLst>
                  <a:gd name="T0" fmla="*/ 103 w 83"/>
                  <a:gd name="T1" fmla="*/ 87 h 38"/>
                  <a:gd name="T2" fmla="*/ 39 w 83"/>
                  <a:gd name="T3" fmla="*/ 129 h 38"/>
                  <a:gd name="T4" fmla="*/ 35 w 83"/>
                  <a:gd name="T5" fmla="*/ 137 h 38"/>
                  <a:gd name="T6" fmla="*/ 8 w 83"/>
                  <a:gd name="T7" fmla="*/ 150 h 38"/>
                  <a:gd name="T8" fmla="*/ 0 w 83"/>
                  <a:gd name="T9" fmla="*/ 142 h 38"/>
                  <a:gd name="T10" fmla="*/ 0 w 83"/>
                  <a:gd name="T11" fmla="*/ 142 h 38"/>
                  <a:gd name="T12" fmla="*/ 0 w 83"/>
                  <a:gd name="T13" fmla="*/ 137 h 38"/>
                  <a:gd name="T14" fmla="*/ 60 w 83"/>
                  <a:gd name="T15" fmla="*/ 98 h 38"/>
                  <a:gd name="T16" fmla="*/ 107 w 83"/>
                  <a:gd name="T17" fmla="*/ 74 h 38"/>
                  <a:gd name="T18" fmla="*/ 145 w 83"/>
                  <a:gd name="T19" fmla="*/ 55 h 38"/>
                  <a:gd name="T20" fmla="*/ 237 w 83"/>
                  <a:gd name="T21" fmla="*/ 33 h 38"/>
                  <a:gd name="T22" fmla="*/ 279 w 83"/>
                  <a:gd name="T23" fmla="*/ 22 h 38"/>
                  <a:gd name="T24" fmla="*/ 279 w 83"/>
                  <a:gd name="T25" fmla="*/ 22 h 38"/>
                  <a:gd name="T26" fmla="*/ 287 w 83"/>
                  <a:gd name="T27" fmla="*/ 14 h 38"/>
                  <a:gd name="T28" fmla="*/ 314 w 83"/>
                  <a:gd name="T29" fmla="*/ 0 h 38"/>
                  <a:gd name="T30" fmla="*/ 322 w 83"/>
                  <a:gd name="T31" fmla="*/ 8 h 38"/>
                  <a:gd name="T32" fmla="*/ 322 w 83"/>
                  <a:gd name="T33" fmla="*/ 22 h 38"/>
                  <a:gd name="T34" fmla="*/ 284 w 83"/>
                  <a:gd name="T35" fmla="*/ 33 h 38"/>
                  <a:gd name="T36" fmla="*/ 284 w 83"/>
                  <a:gd name="T37" fmla="*/ 33 h 38"/>
                  <a:gd name="T38" fmla="*/ 103 w 83"/>
                  <a:gd name="T39" fmla="*/ 87 h 3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83" h="38">
                    <a:moveTo>
                      <a:pt x="26" y="22"/>
                    </a:moveTo>
                    <a:cubicBezTo>
                      <a:pt x="19" y="26"/>
                      <a:pt x="14" y="30"/>
                      <a:pt x="10" y="33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7" y="36"/>
                      <a:pt x="4" y="38"/>
                      <a:pt x="2" y="38"/>
                    </a:cubicBezTo>
                    <a:cubicBezTo>
                      <a:pt x="1" y="37"/>
                      <a:pt x="0" y="37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5"/>
                      <a:pt x="0" y="35"/>
                    </a:cubicBezTo>
                    <a:cubicBezTo>
                      <a:pt x="0" y="32"/>
                      <a:pt x="7" y="29"/>
                      <a:pt x="15" y="25"/>
                    </a:cubicBezTo>
                    <a:cubicBezTo>
                      <a:pt x="20" y="23"/>
                      <a:pt x="24" y="21"/>
                      <a:pt x="27" y="19"/>
                    </a:cubicBezTo>
                    <a:cubicBezTo>
                      <a:pt x="30" y="17"/>
                      <a:pt x="33" y="15"/>
                      <a:pt x="37" y="14"/>
                    </a:cubicBezTo>
                    <a:cubicBezTo>
                      <a:pt x="42" y="11"/>
                      <a:pt x="52" y="9"/>
                      <a:pt x="60" y="8"/>
                    </a:cubicBezTo>
                    <a:cubicBezTo>
                      <a:pt x="65" y="7"/>
                      <a:pt x="69" y="6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72" y="5"/>
                      <a:pt x="72" y="5"/>
                      <a:pt x="73" y="4"/>
                    </a:cubicBezTo>
                    <a:cubicBezTo>
                      <a:pt x="75" y="2"/>
                      <a:pt x="78" y="0"/>
                      <a:pt x="80" y="0"/>
                    </a:cubicBezTo>
                    <a:cubicBezTo>
                      <a:pt x="81" y="0"/>
                      <a:pt x="81" y="1"/>
                      <a:pt x="82" y="2"/>
                    </a:cubicBezTo>
                    <a:cubicBezTo>
                      <a:pt x="83" y="4"/>
                      <a:pt x="83" y="5"/>
                      <a:pt x="82" y="6"/>
                    </a:cubicBezTo>
                    <a:cubicBezTo>
                      <a:pt x="80" y="8"/>
                      <a:pt x="76" y="9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55" y="10"/>
                      <a:pt x="36" y="15"/>
                      <a:pt x="26" y="2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3" name="Freeform 1616">
                <a:extLst>
                  <a:ext uri="{FF2B5EF4-FFF2-40B4-BE49-F238E27FC236}">
                    <a16:creationId xmlns:a16="http://schemas.microsoft.com/office/drawing/2014/main" id="{DE360EA1-9FF9-6CC4-AA5B-4B36FF8B74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3222"/>
                <a:ext cx="101" cy="58"/>
              </a:xfrm>
              <a:custGeom>
                <a:avLst/>
                <a:gdLst>
                  <a:gd name="T0" fmla="*/ 33 w 64"/>
                  <a:gd name="T1" fmla="*/ 94 h 37"/>
                  <a:gd name="T2" fmla="*/ 27 w 64"/>
                  <a:gd name="T3" fmla="*/ 122 h 37"/>
                  <a:gd name="T4" fmla="*/ 22 w 64"/>
                  <a:gd name="T5" fmla="*/ 143 h 37"/>
                  <a:gd name="T6" fmla="*/ 14 w 64"/>
                  <a:gd name="T7" fmla="*/ 143 h 37"/>
                  <a:gd name="T8" fmla="*/ 5 w 64"/>
                  <a:gd name="T9" fmla="*/ 138 h 37"/>
                  <a:gd name="T10" fmla="*/ 21 w 64"/>
                  <a:gd name="T11" fmla="*/ 94 h 37"/>
                  <a:gd name="T12" fmla="*/ 21 w 64"/>
                  <a:gd name="T13" fmla="*/ 88 h 37"/>
                  <a:gd name="T14" fmla="*/ 87 w 64"/>
                  <a:gd name="T15" fmla="*/ 31 h 37"/>
                  <a:gd name="T16" fmla="*/ 199 w 64"/>
                  <a:gd name="T17" fmla="*/ 5 h 37"/>
                  <a:gd name="T18" fmla="*/ 210 w 64"/>
                  <a:gd name="T19" fmla="*/ 5 h 37"/>
                  <a:gd name="T20" fmla="*/ 246 w 64"/>
                  <a:gd name="T21" fmla="*/ 27 h 37"/>
                  <a:gd name="T22" fmla="*/ 246 w 64"/>
                  <a:gd name="T23" fmla="*/ 34 h 37"/>
                  <a:gd name="T24" fmla="*/ 246 w 64"/>
                  <a:gd name="T25" fmla="*/ 34 h 37"/>
                  <a:gd name="T26" fmla="*/ 211 w 64"/>
                  <a:gd name="T27" fmla="*/ 31 h 37"/>
                  <a:gd name="T28" fmla="*/ 129 w 64"/>
                  <a:gd name="T29" fmla="*/ 14 h 37"/>
                  <a:gd name="T30" fmla="*/ 129 w 64"/>
                  <a:gd name="T31" fmla="*/ 14 h 37"/>
                  <a:gd name="T32" fmla="*/ 33 w 64"/>
                  <a:gd name="T33" fmla="*/ 94 h 3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64" h="37">
                    <a:moveTo>
                      <a:pt x="8" y="24"/>
                    </a:moveTo>
                    <a:cubicBezTo>
                      <a:pt x="7" y="27"/>
                      <a:pt x="7" y="30"/>
                      <a:pt x="7" y="32"/>
                    </a:cubicBezTo>
                    <a:cubicBezTo>
                      <a:pt x="7" y="34"/>
                      <a:pt x="7" y="36"/>
                      <a:pt x="6" y="37"/>
                    </a:cubicBezTo>
                    <a:cubicBezTo>
                      <a:pt x="6" y="37"/>
                      <a:pt x="5" y="37"/>
                      <a:pt x="4" y="37"/>
                    </a:cubicBezTo>
                    <a:cubicBezTo>
                      <a:pt x="2" y="37"/>
                      <a:pt x="1" y="36"/>
                      <a:pt x="1" y="36"/>
                    </a:cubicBezTo>
                    <a:cubicBezTo>
                      <a:pt x="0" y="34"/>
                      <a:pt x="1" y="30"/>
                      <a:pt x="5" y="24"/>
                    </a:cubicBezTo>
                    <a:cubicBezTo>
                      <a:pt x="5" y="24"/>
                      <a:pt x="5" y="23"/>
                      <a:pt x="5" y="23"/>
                    </a:cubicBezTo>
                    <a:cubicBezTo>
                      <a:pt x="7" y="20"/>
                      <a:pt x="9" y="15"/>
                      <a:pt x="22" y="8"/>
                    </a:cubicBezTo>
                    <a:cubicBezTo>
                      <a:pt x="35" y="0"/>
                      <a:pt x="44" y="1"/>
                      <a:pt x="51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8" y="2"/>
                      <a:pt x="62" y="5"/>
                      <a:pt x="63" y="7"/>
                    </a:cubicBezTo>
                    <a:cubicBezTo>
                      <a:pt x="64" y="8"/>
                      <a:pt x="63" y="9"/>
                      <a:pt x="63" y="9"/>
                    </a:cubicBezTo>
                    <a:cubicBezTo>
                      <a:pt x="63" y="9"/>
                      <a:pt x="63" y="9"/>
                      <a:pt x="63" y="9"/>
                    </a:cubicBezTo>
                    <a:cubicBezTo>
                      <a:pt x="61" y="12"/>
                      <a:pt x="59" y="11"/>
                      <a:pt x="54" y="8"/>
                    </a:cubicBezTo>
                    <a:cubicBezTo>
                      <a:pt x="49" y="6"/>
                      <a:pt x="42" y="2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25" y="7"/>
                      <a:pt x="10" y="18"/>
                      <a:pt x="8" y="24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4" name="Freeform 1617">
                <a:extLst>
                  <a:ext uri="{FF2B5EF4-FFF2-40B4-BE49-F238E27FC236}">
                    <a16:creationId xmlns:a16="http://schemas.microsoft.com/office/drawing/2014/main" id="{3E650AF7-FA90-BE0B-0858-182029443B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" y="3225"/>
                <a:ext cx="46" cy="16"/>
              </a:xfrm>
              <a:custGeom>
                <a:avLst/>
                <a:gdLst>
                  <a:gd name="T0" fmla="*/ 35 w 29"/>
                  <a:gd name="T1" fmla="*/ 5 h 10"/>
                  <a:gd name="T2" fmla="*/ 0 w 29"/>
                  <a:gd name="T3" fmla="*/ 8 h 10"/>
                  <a:gd name="T4" fmla="*/ 76 w 29"/>
                  <a:gd name="T5" fmla="*/ 26 h 10"/>
                  <a:gd name="T6" fmla="*/ 111 w 29"/>
                  <a:gd name="T7" fmla="*/ 29 h 10"/>
                  <a:gd name="T8" fmla="*/ 111 w 29"/>
                  <a:gd name="T9" fmla="*/ 29 h 10"/>
                  <a:gd name="T10" fmla="*/ 111 w 29"/>
                  <a:gd name="T11" fmla="*/ 21 h 10"/>
                  <a:gd name="T12" fmla="*/ 81 w 29"/>
                  <a:gd name="T13" fmla="*/ 0 h 10"/>
                  <a:gd name="T14" fmla="*/ 81 w 29"/>
                  <a:gd name="T15" fmla="*/ 8 h 10"/>
                  <a:gd name="T16" fmla="*/ 68 w 29"/>
                  <a:gd name="T17" fmla="*/ 8 h 10"/>
                  <a:gd name="T18" fmla="*/ 35 w 29"/>
                  <a:gd name="T19" fmla="*/ 5 h 1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" h="10">
                    <a:moveTo>
                      <a:pt x="9" y="1"/>
                    </a:moveTo>
                    <a:cubicBezTo>
                      <a:pt x="7" y="1"/>
                      <a:pt x="3" y="1"/>
                      <a:pt x="0" y="2"/>
                    </a:cubicBezTo>
                    <a:cubicBezTo>
                      <a:pt x="8" y="1"/>
                      <a:pt x="14" y="4"/>
                      <a:pt x="19" y="6"/>
                    </a:cubicBezTo>
                    <a:cubicBezTo>
                      <a:pt x="24" y="9"/>
                      <a:pt x="26" y="10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9" y="6"/>
                      <a:pt x="28" y="5"/>
                    </a:cubicBezTo>
                    <a:cubicBezTo>
                      <a:pt x="27" y="3"/>
                      <a:pt x="24" y="0"/>
                      <a:pt x="20" y="0"/>
                    </a:cubicBezTo>
                    <a:cubicBezTo>
                      <a:pt x="21" y="0"/>
                      <a:pt x="21" y="1"/>
                      <a:pt x="20" y="2"/>
                    </a:cubicBezTo>
                    <a:cubicBezTo>
                      <a:pt x="20" y="3"/>
                      <a:pt x="17" y="2"/>
                      <a:pt x="17" y="2"/>
                    </a:cubicBezTo>
                    <a:cubicBezTo>
                      <a:pt x="15" y="1"/>
                      <a:pt x="11" y="1"/>
                      <a:pt x="9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5" name="Freeform 1618">
                <a:extLst>
                  <a:ext uri="{FF2B5EF4-FFF2-40B4-BE49-F238E27FC236}">
                    <a16:creationId xmlns:a16="http://schemas.microsoft.com/office/drawing/2014/main" id="{4C2EF56C-48FC-8365-A306-2AD636D560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3258"/>
                <a:ext cx="12" cy="22"/>
              </a:xfrm>
              <a:custGeom>
                <a:avLst/>
                <a:gdLst>
                  <a:gd name="T0" fmla="*/ 5 w 8"/>
                  <a:gd name="T1" fmla="*/ 49 h 14"/>
                  <a:gd name="T2" fmla="*/ 14 w 8"/>
                  <a:gd name="T3" fmla="*/ 55 h 14"/>
                  <a:gd name="T4" fmla="*/ 21 w 8"/>
                  <a:gd name="T5" fmla="*/ 55 h 14"/>
                  <a:gd name="T6" fmla="*/ 26 w 8"/>
                  <a:gd name="T7" fmla="*/ 35 h 14"/>
                  <a:gd name="T8" fmla="*/ 27 w 8"/>
                  <a:gd name="T9" fmla="*/ 5 h 14"/>
                  <a:gd name="T10" fmla="*/ 27 w 8"/>
                  <a:gd name="T11" fmla="*/ 0 h 14"/>
                  <a:gd name="T12" fmla="*/ 27 w 8"/>
                  <a:gd name="T13" fmla="*/ 0 h 14"/>
                  <a:gd name="T14" fmla="*/ 21 w 8"/>
                  <a:gd name="T15" fmla="*/ 20 h 14"/>
                  <a:gd name="T16" fmla="*/ 14 w 8"/>
                  <a:gd name="T17" fmla="*/ 31 h 14"/>
                  <a:gd name="T18" fmla="*/ 8 w 8"/>
                  <a:gd name="T19" fmla="*/ 22 h 14"/>
                  <a:gd name="T20" fmla="*/ 5 w 8"/>
                  <a:gd name="T21" fmla="*/ 49 h 1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" h="14">
                    <a:moveTo>
                      <a:pt x="1" y="13"/>
                    </a:moveTo>
                    <a:cubicBezTo>
                      <a:pt x="1" y="13"/>
                      <a:pt x="2" y="14"/>
                      <a:pt x="4" y="14"/>
                    </a:cubicBezTo>
                    <a:cubicBezTo>
                      <a:pt x="5" y="14"/>
                      <a:pt x="6" y="14"/>
                      <a:pt x="6" y="14"/>
                    </a:cubicBezTo>
                    <a:cubicBezTo>
                      <a:pt x="7" y="13"/>
                      <a:pt x="7" y="11"/>
                      <a:pt x="7" y="9"/>
                    </a:cubicBezTo>
                    <a:cubicBezTo>
                      <a:pt x="7" y="7"/>
                      <a:pt x="7" y="4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2"/>
                      <a:pt x="7" y="3"/>
                      <a:pt x="6" y="5"/>
                    </a:cubicBezTo>
                    <a:cubicBezTo>
                      <a:pt x="6" y="6"/>
                      <a:pt x="5" y="8"/>
                      <a:pt x="4" y="8"/>
                    </a:cubicBezTo>
                    <a:cubicBezTo>
                      <a:pt x="3" y="7"/>
                      <a:pt x="3" y="7"/>
                      <a:pt x="2" y="6"/>
                    </a:cubicBezTo>
                    <a:cubicBezTo>
                      <a:pt x="1" y="9"/>
                      <a:pt x="0" y="12"/>
                      <a:pt x="1" y="1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6" name="Freeform 1619">
                <a:extLst>
                  <a:ext uri="{FF2B5EF4-FFF2-40B4-BE49-F238E27FC236}">
                    <a16:creationId xmlns:a16="http://schemas.microsoft.com/office/drawing/2014/main" id="{5A8FCF43-F80E-A8F7-446F-7B28FE203A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242"/>
                <a:ext cx="6" cy="6"/>
              </a:xfrm>
              <a:custGeom>
                <a:avLst/>
                <a:gdLst>
                  <a:gd name="T0" fmla="*/ 12 w 4"/>
                  <a:gd name="T1" fmla="*/ 12 h 4"/>
                  <a:gd name="T2" fmla="*/ 14 w 4"/>
                  <a:gd name="T3" fmla="*/ 5 h 4"/>
                  <a:gd name="T4" fmla="*/ 8 w 4"/>
                  <a:gd name="T5" fmla="*/ 0 h 4"/>
                  <a:gd name="T6" fmla="*/ 5 w 4"/>
                  <a:gd name="T7" fmla="*/ 8 h 4"/>
                  <a:gd name="T8" fmla="*/ 0 w 4"/>
                  <a:gd name="T9" fmla="*/ 8 h 4"/>
                  <a:gd name="T10" fmla="*/ 0 w 4"/>
                  <a:gd name="T11" fmla="*/ 8 h 4"/>
                  <a:gd name="T12" fmla="*/ 12 w 4"/>
                  <a:gd name="T13" fmla="*/ 12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4" y="3"/>
                      <a:pt x="4" y="2"/>
                      <a:pt x="4" y="1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2" y="4"/>
                      <a:pt x="3" y="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7" name="Freeform 1620">
                <a:extLst>
                  <a:ext uri="{FF2B5EF4-FFF2-40B4-BE49-F238E27FC236}">
                    <a16:creationId xmlns:a16="http://schemas.microsoft.com/office/drawing/2014/main" id="{3E20B5FE-CA33-B2C5-DC08-FD7D54281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207"/>
                <a:ext cx="153" cy="71"/>
              </a:xfrm>
              <a:custGeom>
                <a:avLst/>
                <a:gdLst>
                  <a:gd name="T0" fmla="*/ 5 w 96"/>
                  <a:gd name="T1" fmla="*/ 169 h 45"/>
                  <a:gd name="T2" fmla="*/ 13 w 96"/>
                  <a:gd name="T3" fmla="*/ 172 h 45"/>
                  <a:gd name="T4" fmla="*/ 46 w 96"/>
                  <a:gd name="T5" fmla="*/ 137 h 45"/>
                  <a:gd name="T6" fmla="*/ 46 w 96"/>
                  <a:gd name="T7" fmla="*/ 134 h 45"/>
                  <a:gd name="T8" fmla="*/ 185 w 96"/>
                  <a:gd name="T9" fmla="*/ 22 h 45"/>
                  <a:gd name="T10" fmla="*/ 333 w 96"/>
                  <a:gd name="T11" fmla="*/ 35 h 45"/>
                  <a:gd name="T12" fmla="*/ 384 w 96"/>
                  <a:gd name="T13" fmla="*/ 47 h 45"/>
                  <a:gd name="T14" fmla="*/ 389 w 96"/>
                  <a:gd name="T15" fmla="*/ 33 h 45"/>
                  <a:gd name="T16" fmla="*/ 389 w 96"/>
                  <a:gd name="T17" fmla="*/ 33 h 45"/>
                  <a:gd name="T18" fmla="*/ 355 w 96"/>
                  <a:gd name="T19" fmla="*/ 8 h 45"/>
                  <a:gd name="T20" fmla="*/ 355 w 96"/>
                  <a:gd name="T21" fmla="*/ 8 h 45"/>
                  <a:gd name="T22" fmla="*/ 355 w 96"/>
                  <a:gd name="T23" fmla="*/ 22 h 45"/>
                  <a:gd name="T24" fmla="*/ 335 w 96"/>
                  <a:gd name="T25" fmla="*/ 21 h 45"/>
                  <a:gd name="T26" fmla="*/ 287 w 96"/>
                  <a:gd name="T27" fmla="*/ 8 h 45"/>
                  <a:gd name="T28" fmla="*/ 183 w 96"/>
                  <a:gd name="T29" fmla="*/ 22 h 45"/>
                  <a:gd name="T30" fmla="*/ 73 w 96"/>
                  <a:gd name="T31" fmla="*/ 87 h 45"/>
                  <a:gd name="T32" fmla="*/ 56 w 96"/>
                  <a:gd name="T33" fmla="*/ 103 h 45"/>
                  <a:gd name="T34" fmla="*/ 33 w 96"/>
                  <a:gd name="T35" fmla="*/ 121 h 45"/>
                  <a:gd name="T36" fmla="*/ 16 w 96"/>
                  <a:gd name="T37" fmla="*/ 117 h 45"/>
                  <a:gd name="T38" fmla="*/ 13 w 96"/>
                  <a:gd name="T39" fmla="*/ 125 h 45"/>
                  <a:gd name="T40" fmla="*/ 5 w 96"/>
                  <a:gd name="T41" fmla="*/ 169 h 4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96" h="45">
                    <a:moveTo>
                      <a:pt x="1" y="43"/>
                    </a:moveTo>
                    <a:cubicBezTo>
                      <a:pt x="1" y="44"/>
                      <a:pt x="2" y="44"/>
                      <a:pt x="3" y="44"/>
                    </a:cubicBezTo>
                    <a:cubicBezTo>
                      <a:pt x="7" y="45"/>
                      <a:pt x="8" y="43"/>
                      <a:pt x="11" y="35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15" y="25"/>
                      <a:pt x="29" y="13"/>
                      <a:pt x="46" y="6"/>
                    </a:cubicBezTo>
                    <a:cubicBezTo>
                      <a:pt x="63" y="0"/>
                      <a:pt x="78" y="6"/>
                      <a:pt x="82" y="9"/>
                    </a:cubicBezTo>
                    <a:cubicBezTo>
                      <a:pt x="88" y="14"/>
                      <a:pt x="92" y="14"/>
                      <a:pt x="95" y="12"/>
                    </a:cubicBezTo>
                    <a:cubicBezTo>
                      <a:pt x="96" y="11"/>
                      <a:pt x="96" y="9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5" y="6"/>
                      <a:pt x="92" y="4"/>
                      <a:pt x="88" y="2"/>
                    </a:cubicBezTo>
                    <a:cubicBezTo>
                      <a:pt x="88" y="2"/>
                      <a:pt x="88" y="2"/>
                      <a:pt x="88" y="2"/>
                    </a:cubicBezTo>
                    <a:cubicBezTo>
                      <a:pt x="89" y="3"/>
                      <a:pt x="89" y="5"/>
                      <a:pt x="88" y="6"/>
                    </a:cubicBezTo>
                    <a:cubicBezTo>
                      <a:pt x="87" y="7"/>
                      <a:pt x="84" y="6"/>
                      <a:pt x="83" y="5"/>
                    </a:cubicBezTo>
                    <a:cubicBezTo>
                      <a:pt x="79" y="4"/>
                      <a:pt x="75" y="2"/>
                      <a:pt x="71" y="2"/>
                    </a:cubicBezTo>
                    <a:cubicBezTo>
                      <a:pt x="62" y="1"/>
                      <a:pt x="53" y="3"/>
                      <a:pt x="45" y="6"/>
                    </a:cubicBezTo>
                    <a:cubicBezTo>
                      <a:pt x="35" y="8"/>
                      <a:pt x="26" y="15"/>
                      <a:pt x="18" y="22"/>
                    </a:cubicBezTo>
                    <a:cubicBezTo>
                      <a:pt x="17" y="23"/>
                      <a:pt x="15" y="24"/>
                      <a:pt x="14" y="26"/>
                    </a:cubicBezTo>
                    <a:cubicBezTo>
                      <a:pt x="12" y="27"/>
                      <a:pt x="10" y="30"/>
                      <a:pt x="8" y="31"/>
                    </a:cubicBezTo>
                    <a:cubicBezTo>
                      <a:pt x="7" y="32"/>
                      <a:pt x="5" y="31"/>
                      <a:pt x="4" y="30"/>
                    </a:cubicBezTo>
                    <a:cubicBezTo>
                      <a:pt x="4" y="31"/>
                      <a:pt x="3" y="32"/>
                      <a:pt x="3" y="32"/>
                    </a:cubicBezTo>
                    <a:cubicBezTo>
                      <a:pt x="1" y="35"/>
                      <a:pt x="0" y="40"/>
                      <a:pt x="1" y="4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8" name="Freeform 1621">
                <a:extLst>
                  <a:ext uri="{FF2B5EF4-FFF2-40B4-BE49-F238E27FC236}">
                    <a16:creationId xmlns:a16="http://schemas.microsoft.com/office/drawing/2014/main" id="{A1CF44CB-D69F-CC2C-23C5-AF5A87C9A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3171"/>
                <a:ext cx="231" cy="111"/>
              </a:xfrm>
              <a:custGeom>
                <a:avLst/>
                <a:gdLst>
                  <a:gd name="T0" fmla="*/ 22 w 146"/>
                  <a:gd name="T1" fmla="*/ 279 h 70"/>
                  <a:gd name="T2" fmla="*/ 60 w 146"/>
                  <a:gd name="T3" fmla="*/ 252 h 70"/>
                  <a:gd name="T4" fmla="*/ 203 w 146"/>
                  <a:gd name="T5" fmla="*/ 124 h 70"/>
                  <a:gd name="T6" fmla="*/ 516 w 146"/>
                  <a:gd name="T7" fmla="*/ 60 h 70"/>
                  <a:gd name="T8" fmla="*/ 573 w 146"/>
                  <a:gd name="T9" fmla="*/ 48 h 70"/>
                  <a:gd name="T10" fmla="*/ 578 w 146"/>
                  <a:gd name="T11" fmla="*/ 25 h 70"/>
                  <a:gd name="T12" fmla="*/ 578 w 146"/>
                  <a:gd name="T13" fmla="*/ 25 h 70"/>
                  <a:gd name="T14" fmla="*/ 566 w 146"/>
                  <a:gd name="T15" fmla="*/ 5 h 70"/>
                  <a:gd name="T16" fmla="*/ 555 w 146"/>
                  <a:gd name="T17" fmla="*/ 5 h 70"/>
                  <a:gd name="T18" fmla="*/ 559 w 146"/>
                  <a:gd name="T19" fmla="*/ 27 h 70"/>
                  <a:gd name="T20" fmla="*/ 519 w 146"/>
                  <a:gd name="T21" fmla="*/ 48 h 70"/>
                  <a:gd name="T22" fmla="*/ 470 w 146"/>
                  <a:gd name="T23" fmla="*/ 48 h 70"/>
                  <a:gd name="T24" fmla="*/ 435 w 146"/>
                  <a:gd name="T25" fmla="*/ 56 h 70"/>
                  <a:gd name="T26" fmla="*/ 313 w 146"/>
                  <a:gd name="T27" fmla="*/ 76 h 70"/>
                  <a:gd name="T28" fmla="*/ 223 w 146"/>
                  <a:gd name="T29" fmla="*/ 108 h 70"/>
                  <a:gd name="T30" fmla="*/ 130 w 146"/>
                  <a:gd name="T31" fmla="*/ 163 h 70"/>
                  <a:gd name="T32" fmla="*/ 81 w 146"/>
                  <a:gd name="T33" fmla="*/ 206 h 70"/>
                  <a:gd name="T34" fmla="*/ 40 w 146"/>
                  <a:gd name="T35" fmla="*/ 254 h 70"/>
                  <a:gd name="T36" fmla="*/ 14 w 146"/>
                  <a:gd name="T37" fmla="*/ 236 h 70"/>
                  <a:gd name="T38" fmla="*/ 13 w 146"/>
                  <a:gd name="T39" fmla="*/ 239 h 70"/>
                  <a:gd name="T40" fmla="*/ 5 w 146"/>
                  <a:gd name="T41" fmla="*/ 266 h 70"/>
                  <a:gd name="T42" fmla="*/ 22 w 146"/>
                  <a:gd name="T43" fmla="*/ 279 h 7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46" h="70">
                    <a:moveTo>
                      <a:pt x="6" y="70"/>
                    </a:moveTo>
                    <a:cubicBezTo>
                      <a:pt x="9" y="70"/>
                      <a:pt x="12" y="68"/>
                      <a:pt x="15" y="63"/>
                    </a:cubicBezTo>
                    <a:cubicBezTo>
                      <a:pt x="21" y="53"/>
                      <a:pt x="28" y="43"/>
                      <a:pt x="51" y="31"/>
                    </a:cubicBezTo>
                    <a:cubicBezTo>
                      <a:pt x="74" y="19"/>
                      <a:pt x="118" y="14"/>
                      <a:pt x="130" y="15"/>
                    </a:cubicBezTo>
                    <a:cubicBezTo>
                      <a:pt x="137" y="16"/>
                      <a:pt x="142" y="15"/>
                      <a:pt x="145" y="12"/>
                    </a:cubicBezTo>
                    <a:cubicBezTo>
                      <a:pt x="146" y="11"/>
                      <a:pt x="146" y="9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3"/>
                      <a:pt x="144" y="2"/>
                      <a:pt x="143" y="1"/>
                    </a:cubicBezTo>
                    <a:cubicBezTo>
                      <a:pt x="142" y="0"/>
                      <a:pt x="141" y="0"/>
                      <a:pt x="140" y="1"/>
                    </a:cubicBezTo>
                    <a:cubicBezTo>
                      <a:pt x="141" y="2"/>
                      <a:pt x="142" y="5"/>
                      <a:pt x="141" y="7"/>
                    </a:cubicBezTo>
                    <a:cubicBezTo>
                      <a:pt x="141" y="11"/>
                      <a:pt x="136" y="11"/>
                      <a:pt x="131" y="12"/>
                    </a:cubicBezTo>
                    <a:cubicBezTo>
                      <a:pt x="127" y="12"/>
                      <a:pt x="123" y="12"/>
                      <a:pt x="119" y="12"/>
                    </a:cubicBezTo>
                    <a:cubicBezTo>
                      <a:pt x="116" y="13"/>
                      <a:pt x="113" y="14"/>
                      <a:pt x="110" y="14"/>
                    </a:cubicBezTo>
                    <a:cubicBezTo>
                      <a:pt x="101" y="15"/>
                      <a:pt x="89" y="17"/>
                      <a:pt x="79" y="19"/>
                    </a:cubicBezTo>
                    <a:cubicBezTo>
                      <a:pt x="71" y="21"/>
                      <a:pt x="63" y="24"/>
                      <a:pt x="56" y="27"/>
                    </a:cubicBezTo>
                    <a:cubicBezTo>
                      <a:pt x="47" y="31"/>
                      <a:pt x="40" y="35"/>
                      <a:pt x="33" y="41"/>
                    </a:cubicBezTo>
                    <a:cubicBezTo>
                      <a:pt x="28" y="45"/>
                      <a:pt x="24" y="49"/>
                      <a:pt x="20" y="52"/>
                    </a:cubicBezTo>
                    <a:cubicBezTo>
                      <a:pt x="16" y="56"/>
                      <a:pt x="15" y="62"/>
                      <a:pt x="10" y="64"/>
                    </a:cubicBezTo>
                    <a:cubicBezTo>
                      <a:pt x="7" y="64"/>
                      <a:pt x="3" y="62"/>
                      <a:pt x="4" y="59"/>
                    </a:cubicBezTo>
                    <a:cubicBezTo>
                      <a:pt x="4" y="59"/>
                      <a:pt x="3" y="59"/>
                      <a:pt x="3" y="60"/>
                    </a:cubicBezTo>
                    <a:cubicBezTo>
                      <a:pt x="1" y="62"/>
                      <a:pt x="0" y="64"/>
                      <a:pt x="1" y="67"/>
                    </a:cubicBezTo>
                    <a:cubicBezTo>
                      <a:pt x="2" y="69"/>
                      <a:pt x="4" y="70"/>
                      <a:pt x="6" y="70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09" name="Freeform 1622">
                <a:extLst>
                  <a:ext uri="{FF2B5EF4-FFF2-40B4-BE49-F238E27FC236}">
                    <a16:creationId xmlns:a16="http://schemas.microsoft.com/office/drawing/2014/main" id="{BC5412A6-E9C3-EF3C-E41A-E55B7CF9A4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169"/>
                <a:ext cx="16" cy="11"/>
              </a:xfrm>
              <a:custGeom>
                <a:avLst/>
                <a:gdLst>
                  <a:gd name="T0" fmla="*/ 35 w 10"/>
                  <a:gd name="T1" fmla="*/ 13 h 7"/>
                  <a:gd name="T2" fmla="*/ 42 w 10"/>
                  <a:gd name="T3" fmla="*/ 8 h 7"/>
                  <a:gd name="T4" fmla="*/ 35 w 10"/>
                  <a:gd name="T5" fmla="*/ 5 h 7"/>
                  <a:gd name="T6" fmla="*/ 16 w 10"/>
                  <a:gd name="T7" fmla="*/ 8 h 7"/>
                  <a:gd name="T8" fmla="*/ 13 w 10"/>
                  <a:gd name="T9" fmla="*/ 8 h 7"/>
                  <a:gd name="T10" fmla="*/ 16 w 10"/>
                  <a:gd name="T11" fmla="*/ 13 h 7"/>
                  <a:gd name="T12" fmla="*/ 8 w 10"/>
                  <a:gd name="T13" fmla="*/ 22 h 7"/>
                  <a:gd name="T14" fmla="*/ 0 w 10"/>
                  <a:gd name="T15" fmla="*/ 27 h 7"/>
                  <a:gd name="T16" fmla="*/ 0 w 10"/>
                  <a:gd name="T17" fmla="*/ 27 h 7"/>
                  <a:gd name="T18" fmla="*/ 35 w 10"/>
                  <a:gd name="T19" fmla="*/ 13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0" h="7">
                    <a:moveTo>
                      <a:pt x="9" y="3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9" y="1"/>
                      <a:pt x="9" y="1"/>
                    </a:cubicBezTo>
                    <a:cubicBezTo>
                      <a:pt x="8" y="0"/>
                      <a:pt x="6" y="1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5" y="5"/>
                      <a:pt x="4" y="6"/>
                      <a:pt x="2" y="6"/>
                    </a:cubicBez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6"/>
                      <a:pt x="9" y="4"/>
                      <a:pt x="9" y="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0" name="Freeform 1623">
                <a:extLst>
                  <a:ext uri="{FF2B5EF4-FFF2-40B4-BE49-F238E27FC236}">
                    <a16:creationId xmlns:a16="http://schemas.microsoft.com/office/drawing/2014/main" id="{3F483067-96BC-DE4D-D9F8-83ED7C2022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3180"/>
                <a:ext cx="19" cy="7"/>
              </a:xfrm>
              <a:custGeom>
                <a:avLst/>
                <a:gdLst>
                  <a:gd name="T0" fmla="*/ 48 w 12"/>
                  <a:gd name="T1" fmla="*/ 7 h 4"/>
                  <a:gd name="T2" fmla="*/ 43 w 12"/>
                  <a:gd name="T3" fmla="*/ 0 h 4"/>
                  <a:gd name="T4" fmla="*/ 40 w 12"/>
                  <a:gd name="T5" fmla="*/ 7 h 4"/>
                  <a:gd name="T6" fmla="*/ 0 w 12"/>
                  <a:gd name="T7" fmla="*/ 21 h 4"/>
                  <a:gd name="T8" fmla="*/ 48 w 12"/>
                  <a:gd name="T9" fmla="*/ 7 h 4"/>
                  <a:gd name="T10" fmla="*/ 48 w 12"/>
                  <a:gd name="T11" fmla="*/ 7 h 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12" y="1"/>
                    </a:moveTo>
                    <a:cubicBezTo>
                      <a:pt x="12" y="1"/>
                      <a:pt x="12" y="1"/>
                      <a:pt x="11" y="0"/>
                    </a:cubicBezTo>
                    <a:cubicBezTo>
                      <a:pt x="11" y="0"/>
                      <a:pt x="10" y="1"/>
                      <a:pt x="10" y="1"/>
                    </a:cubicBezTo>
                    <a:cubicBezTo>
                      <a:pt x="4" y="2"/>
                      <a:pt x="1" y="3"/>
                      <a:pt x="0" y="4"/>
                    </a:cubicBezTo>
                    <a:cubicBezTo>
                      <a:pt x="1" y="4"/>
                      <a:pt x="4" y="4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1" name="Freeform 1624">
                <a:extLst>
                  <a:ext uri="{FF2B5EF4-FFF2-40B4-BE49-F238E27FC236}">
                    <a16:creationId xmlns:a16="http://schemas.microsoft.com/office/drawing/2014/main" id="{CAC382D3-F132-A85A-63B7-A8D5C0CB7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3188"/>
                <a:ext cx="19" cy="11"/>
              </a:xfrm>
              <a:custGeom>
                <a:avLst/>
                <a:gdLst>
                  <a:gd name="T0" fmla="*/ 5 w 12"/>
                  <a:gd name="T1" fmla="*/ 22 h 7"/>
                  <a:gd name="T2" fmla="*/ 0 w 12"/>
                  <a:gd name="T3" fmla="*/ 27 h 7"/>
                  <a:gd name="T4" fmla="*/ 16 w 12"/>
                  <a:gd name="T5" fmla="*/ 22 h 7"/>
                  <a:gd name="T6" fmla="*/ 48 w 12"/>
                  <a:gd name="T7" fmla="*/ 8 h 7"/>
                  <a:gd name="T8" fmla="*/ 48 w 12"/>
                  <a:gd name="T9" fmla="*/ 5 h 7"/>
                  <a:gd name="T10" fmla="*/ 27 w 12"/>
                  <a:gd name="T11" fmla="*/ 8 h 7"/>
                  <a:gd name="T12" fmla="*/ 21 w 12"/>
                  <a:gd name="T13" fmla="*/ 13 h 7"/>
                  <a:gd name="T14" fmla="*/ 16 w 12"/>
                  <a:gd name="T15" fmla="*/ 13 h 7"/>
                  <a:gd name="T16" fmla="*/ 0 w 12"/>
                  <a:gd name="T17" fmla="*/ 20 h 7"/>
                  <a:gd name="T18" fmla="*/ 5 w 12"/>
                  <a:gd name="T19" fmla="*/ 22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2" h="7">
                    <a:moveTo>
                      <a:pt x="1" y="6"/>
                    </a:moveTo>
                    <a:cubicBezTo>
                      <a:pt x="1" y="6"/>
                      <a:pt x="1" y="7"/>
                      <a:pt x="0" y="7"/>
                    </a:cubicBezTo>
                    <a:cubicBezTo>
                      <a:pt x="1" y="7"/>
                      <a:pt x="3" y="6"/>
                      <a:pt x="4" y="6"/>
                    </a:cubicBezTo>
                    <a:cubicBezTo>
                      <a:pt x="7" y="4"/>
                      <a:pt x="12" y="3"/>
                      <a:pt x="12" y="2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0" y="0"/>
                      <a:pt x="8" y="1"/>
                      <a:pt x="7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4"/>
                      <a:pt x="2" y="4"/>
                      <a:pt x="0" y="5"/>
                    </a:cubicBezTo>
                    <a:cubicBezTo>
                      <a:pt x="1" y="5"/>
                      <a:pt x="1" y="5"/>
                      <a:pt x="1" y="6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2" name="Freeform 1625">
                <a:extLst>
                  <a:ext uri="{FF2B5EF4-FFF2-40B4-BE49-F238E27FC236}">
                    <a16:creationId xmlns:a16="http://schemas.microsoft.com/office/drawing/2014/main" id="{150108E0-B2F7-2132-D4AA-2B14F725A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25"/>
                <a:ext cx="8" cy="6"/>
              </a:xfrm>
              <a:custGeom>
                <a:avLst/>
                <a:gdLst>
                  <a:gd name="T0" fmla="*/ 0 w 5"/>
                  <a:gd name="T1" fmla="*/ 14 h 4"/>
                  <a:gd name="T2" fmla="*/ 21 w 5"/>
                  <a:gd name="T3" fmla="*/ 5 h 4"/>
                  <a:gd name="T4" fmla="*/ 21 w 5"/>
                  <a:gd name="T5" fmla="*/ 5 h 4"/>
                  <a:gd name="T6" fmla="*/ 13 w 5"/>
                  <a:gd name="T7" fmla="*/ 0 h 4"/>
                  <a:gd name="T8" fmla="*/ 13 w 5"/>
                  <a:gd name="T9" fmla="*/ 0 h 4"/>
                  <a:gd name="T10" fmla="*/ 0 w 5"/>
                  <a:gd name="T11" fmla="*/ 14 h 4"/>
                  <a:gd name="T12" fmla="*/ 0 w 5"/>
                  <a:gd name="T13" fmla="*/ 14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0" y="4"/>
                    </a:moveTo>
                    <a:cubicBezTo>
                      <a:pt x="2" y="4"/>
                      <a:pt x="3" y="3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3" name="Freeform 1626">
                <a:extLst>
                  <a:ext uri="{FF2B5EF4-FFF2-40B4-BE49-F238E27FC236}">
                    <a16:creationId xmlns:a16="http://schemas.microsoft.com/office/drawing/2014/main" id="{8DCD3558-E98C-158B-38C5-E568A53E8E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3157"/>
                <a:ext cx="51" cy="19"/>
              </a:xfrm>
              <a:custGeom>
                <a:avLst/>
                <a:gdLst>
                  <a:gd name="T0" fmla="*/ 84 w 32"/>
                  <a:gd name="T1" fmla="*/ 33 h 12"/>
                  <a:gd name="T2" fmla="*/ 84 w 32"/>
                  <a:gd name="T3" fmla="*/ 33 h 12"/>
                  <a:gd name="T4" fmla="*/ 124 w 32"/>
                  <a:gd name="T5" fmla="*/ 25 h 12"/>
                  <a:gd name="T6" fmla="*/ 124 w 32"/>
                  <a:gd name="T7" fmla="*/ 8 h 12"/>
                  <a:gd name="T8" fmla="*/ 116 w 32"/>
                  <a:gd name="T9" fmla="*/ 0 h 12"/>
                  <a:gd name="T10" fmla="*/ 102 w 32"/>
                  <a:gd name="T11" fmla="*/ 8 h 12"/>
                  <a:gd name="T12" fmla="*/ 97 w 32"/>
                  <a:gd name="T13" fmla="*/ 21 h 12"/>
                  <a:gd name="T14" fmla="*/ 77 w 32"/>
                  <a:gd name="T15" fmla="*/ 27 h 12"/>
                  <a:gd name="T16" fmla="*/ 41 w 32"/>
                  <a:gd name="T17" fmla="*/ 35 h 12"/>
                  <a:gd name="T18" fmla="*/ 0 w 32"/>
                  <a:gd name="T19" fmla="*/ 48 h 12"/>
                  <a:gd name="T20" fmla="*/ 84 w 32"/>
                  <a:gd name="T21" fmla="*/ 33 h 1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2" h="12">
                    <a:moveTo>
                      <a:pt x="21" y="8"/>
                    </a:moveTo>
                    <a:cubicBezTo>
                      <a:pt x="21" y="8"/>
                      <a:pt x="21" y="8"/>
                      <a:pt x="21" y="8"/>
                    </a:cubicBezTo>
                    <a:cubicBezTo>
                      <a:pt x="25" y="9"/>
                      <a:pt x="29" y="8"/>
                      <a:pt x="31" y="6"/>
                    </a:cubicBezTo>
                    <a:cubicBezTo>
                      <a:pt x="32" y="5"/>
                      <a:pt x="32" y="4"/>
                      <a:pt x="31" y="2"/>
                    </a:cubicBezTo>
                    <a:cubicBezTo>
                      <a:pt x="30" y="1"/>
                      <a:pt x="30" y="0"/>
                      <a:pt x="29" y="0"/>
                    </a:cubicBezTo>
                    <a:cubicBezTo>
                      <a:pt x="28" y="0"/>
                      <a:pt x="26" y="1"/>
                      <a:pt x="25" y="2"/>
                    </a:cubicBezTo>
                    <a:cubicBezTo>
                      <a:pt x="25" y="3"/>
                      <a:pt x="25" y="4"/>
                      <a:pt x="24" y="5"/>
                    </a:cubicBezTo>
                    <a:cubicBezTo>
                      <a:pt x="23" y="6"/>
                      <a:pt x="21" y="6"/>
                      <a:pt x="19" y="7"/>
                    </a:cubicBezTo>
                    <a:cubicBezTo>
                      <a:pt x="16" y="7"/>
                      <a:pt x="13" y="8"/>
                      <a:pt x="10" y="9"/>
                    </a:cubicBezTo>
                    <a:cubicBezTo>
                      <a:pt x="7" y="10"/>
                      <a:pt x="3" y="11"/>
                      <a:pt x="0" y="12"/>
                    </a:cubicBezTo>
                    <a:cubicBezTo>
                      <a:pt x="7" y="10"/>
                      <a:pt x="14" y="9"/>
                      <a:pt x="21" y="8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4" name="Freeform 1627">
                <a:extLst>
                  <a:ext uri="{FF2B5EF4-FFF2-40B4-BE49-F238E27FC236}">
                    <a16:creationId xmlns:a16="http://schemas.microsoft.com/office/drawing/2014/main" id="{539A6024-0B8D-DD2A-AB02-14C53DF445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" y="3193"/>
                <a:ext cx="36" cy="24"/>
              </a:xfrm>
              <a:custGeom>
                <a:avLst/>
                <a:gdLst>
                  <a:gd name="T0" fmla="*/ 0 w 23"/>
                  <a:gd name="T1" fmla="*/ 54 h 15"/>
                  <a:gd name="T2" fmla="*/ 8 w 23"/>
                  <a:gd name="T3" fmla="*/ 61 h 15"/>
                  <a:gd name="T4" fmla="*/ 34 w 23"/>
                  <a:gd name="T5" fmla="*/ 48 h 15"/>
                  <a:gd name="T6" fmla="*/ 39 w 23"/>
                  <a:gd name="T7" fmla="*/ 42 h 15"/>
                  <a:gd name="T8" fmla="*/ 88 w 23"/>
                  <a:gd name="T9" fmla="*/ 0 h 15"/>
                  <a:gd name="T10" fmla="*/ 88 w 23"/>
                  <a:gd name="T11" fmla="*/ 0 h 15"/>
                  <a:gd name="T12" fmla="*/ 42 w 23"/>
                  <a:gd name="T13" fmla="*/ 26 h 15"/>
                  <a:gd name="T14" fmla="*/ 22 w 23"/>
                  <a:gd name="T15" fmla="*/ 34 h 15"/>
                  <a:gd name="T16" fmla="*/ 20 w 23"/>
                  <a:gd name="T17" fmla="*/ 29 h 15"/>
                  <a:gd name="T18" fmla="*/ 0 w 23"/>
                  <a:gd name="T19" fmla="*/ 48 h 15"/>
                  <a:gd name="T20" fmla="*/ 0 w 23"/>
                  <a:gd name="T21" fmla="*/ 54 h 15"/>
                  <a:gd name="T22" fmla="*/ 0 w 23"/>
                  <a:gd name="T23" fmla="*/ 54 h 1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3" h="15">
                    <a:moveTo>
                      <a:pt x="0" y="13"/>
                    </a:move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7" y="13"/>
                      <a:pt x="9" y="1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4" y="7"/>
                      <a:pt x="18" y="4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0" y="3"/>
                      <a:pt x="15" y="3"/>
                      <a:pt x="11" y="6"/>
                    </a:cubicBezTo>
                    <a:cubicBezTo>
                      <a:pt x="10" y="7"/>
                      <a:pt x="8" y="9"/>
                      <a:pt x="6" y="8"/>
                    </a:cubicBezTo>
                    <a:cubicBezTo>
                      <a:pt x="6" y="8"/>
                      <a:pt x="5" y="8"/>
                      <a:pt x="5" y="7"/>
                    </a:cubicBezTo>
                    <a:cubicBezTo>
                      <a:pt x="2" y="9"/>
                      <a:pt x="0" y="10"/>
                      <a:pt x="0" y="12"/>
                    </a:cubicBezTo>
                    <a:cubicBezTo>
                      <a:pt x="0" y="12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5" name="Freeform 1628">
                <a:extLst>
                  <a:ext uri="{FF2B5EF4-FFF2-40B4-BE49-F238E27FC236}">
                    <a16:creationId xmlns:a16="http://schemas.microsoft.com/office/drawing/2014/main" id="{41512716-98D5-B5BE-0DF3-A6BA36389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5" y="3152"/>
                <a:ext cx="17" cy="14"/>
              </a:xfrm>
              <a:custGeom>
                <a:avLst/>
                <a:gdLst>
                  <a:gd name="T0" fmla="*/ 0 w 11"/>
                  <a:gd name="T1" fmla="*/ 26 h 9"/>
                  <a:gd name="T2" fmla="*/ 0 w 11"/>
                  <a:gd name="T3" fmla="*/ 26 h 9"/>
                  <a:gd name="T4" fmla="*/ 22 w 11"/>
                  <a:gd name="T5" fmla="*/ 30 h 9"/>
                  <a:gd name="T6" fmla="*/ 40 w 11"/>
                  <a:gd name="T7" fmla="*/ 12 h 9"/>
                  <a:gd name="T8" fmla="*/ 36 w 11"/>
                  <a:gd name="T9" fmla="*/ 8 h 9"/>
                  <a:gd name="T10" fmla="*/ 34 w 11"/>
                  <a:gd name="T11" fmla="*/ 0 h 9"/>
                  <a:gd name="T12" fmla="*/ 22 w 11"/>
                  <a:gd name="T13" fmla="*/ 0 h 9"/>
                  <a:gd name="T14" fmla="*/ 19 w 11"/>
                  <a:gd name="T15" fmla="*/ 0 h 9"/>
                  <a:gd name="T16" fmla="*/ 22 w 11"/>
                  <a:gd name="T17" fmla="*/ 14 h 9"/>
                  <a:gd name="T18" fmla="*/ 12 w 11"/>
                  <a:gd name="T19" fmla="*/ 22 h 9"/>
                  <a:gd name="T20" fmla="*/ 0 w 11"/>
                  <a:gd name="T21" fmla="*/ 26 h 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1" h="9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2" y="8"/>
                      <a:pt x="4" y="9"/>
                      <a:pt x="6" y="8"/>
                    </a:cubicBezTo>
                    <a:cubicBezTo>
                      <a:pt x="8" y="8"/>
                      <a:pt x="10" y="6"/>
                      <a:pt x="11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10" y="1"/>
                      <a:pt x="9" y="1"/>
                      <a:pt x="9" y="0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8" y="0"/>
                      <a:pt x="6" y="3"/>
                      <a:pt x="6" y="4"/>
                    </a:cubicBezTo>
                    <a:cubicBezTo>
                      <a:pt x="5" y="5"/>
                      <a:pt x="4" y="6"/>
                      <a:pt x="3" y="6"/>
                    </a:cubicBezTo>
                    <a:cubicBezTo>
                      <a:pt x="2" y="6"/>
                      <a:pt x="0" y="6"/>
                      <a:pt x="0" y="7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6" name="Freeform 1629">
                <a:extLst>
                  <a:ext uri="{FF2B5EF4-FFF2-40B4-BE49-F238E27FC236}">
                    <a16:creationId xmlns:a16="http://schemas.microsoft.com/office/drawing/2014/main" id="{98A30E58-6AD5-D573-1270-4B4D020441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3171"/>
                <a:ext cx="231" cy="111"/>
              </a:xfrm>
              <a:custGeom>
                <a:avLst/>
                <a:gdLst>
                  <a:gd name="T0" fmla="*/ 203 w 146"/>
                  <a:gd name="T1" fmla="*/ 124 h 70"/>
                  <a:gd name="T2" fmla="*/ 60 w 146"/>
                  <a:gd name="T3" fmla="*/ 252 h 70"/>
                  <a:gd name="T4" fmla="*/ 22 w 146"/>
                  <a:gd name="T5" fmla="*/ 279 h 70"/>
                  <a:gd name="T6" fmla="*/ 5 w 146"/>
                  <a:gd name="T7" fmla="*/ 266 h 70"/>
                  <a:gd name="T8" fmla="*/ 13 w 146"/>
                  <a:gd name="T9" fmla="*/ 239 h 70"/>
                  <a:gd name="T10" fmla="*/ 35 w 146"/>
                  <a:gd name="T11" fmla="*/ 224 h 70"/>
                  <a:gd name="T12" fmla="*/ 82 w 146"/>
                  <a:gd name="T13" fmla="*/ 192 h 70"/>
                  <a:gd name="T14" fmla="*/ 253 w 146"/>
                  <a:gd name="T15" fmla="*/ 82 h 70"/>
                  <a:gd name="T16" fmla="*/ 443 w 146"/>
                  <a:gd name="T17" fmla="*/ 43 h 70"/>
                  <a:gd name="T18" fmla="*/ 536 w 146"/>
                  <a:gd name="T19" fmla="*/ 16 h 70"/>
                  <a:gd name="T20" fmla="*/ 538 w 146"/>
                  <a:gd name="T21" fmla="*/ 8 h 70"/>
                  <a:gd name="T22" fmla="*/ 566 w 146"/>
                  <a:gd name="T23" fmla="*/ 5 h 70"/>
                  <a:gd name="T24" fmla="*/ 578 w 146"/>
                  <a:gd name="T25" fmla="*/ 25 h 70"/>
                  <a:gd name="T26" fmla="*/ 578 w 146"/>
                  <a:gd name="T27" fmla="*/ 25 h 70"/>
                  <a:gd name="T28" fmla="*/ 573 w 146"/>
                  <a:gd name="T29" fmla="*/ 48 h 70"/>
                  <a:gd name="T30" fmla="*/ 516 w 146"/>
                  <a:gd name="T31" fmla="*/ 60 h 70"/>
                  <a:gd name="T32" fmla="*/ 203 w 146"/>
                  <a:gd name="T33" fmla="*/ 124 h 7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6" h="70">
                    <a:moveTo>
                      <a:pt x="51" y="31"/>
                    </a:moveTo>
                    <a:cubicBezTo>
                      <a:pt x="28" y="43"/>
                      <a:pt x="21" y="53"/>
                      <a:pt x="15" y="63"/>
                    </a:cubicBezTo>
                    <a:cubicBezTo>
                      <a:pt x="12" y="68"/>
                      <a:pt x="9" y="70"/>
                      <a:pt x="6" y="70"/>
                    </a:cubicBezTo>
                    <a:cubicBezTo>
                      <a:pt x="4" y="70"/>
                      <a:pt x="2" y="69"/>
                      <a:pt x="1" y="67"/>
                    </a:cubicBezTo>
                    <a:cubicBezTo>
                      <a:pt x="0" y="64"/>
                      <a:pt x="1" y="62"/>
                      <a:pt x="3" y="60"/>
                    </a:cubicBezTo>
                    <a:cubicBezTo>
                      <a:pt x="4" y="58"/>
                      <a:pt x="7" y="57"/>
                      <a:pt x="9" y="56"/>
                    </a:cubicBezTo>
                    <a:cubicBezTo>
                      <a:pt x="13" y="54"/>
                      <a:pt x="17" y="52"/>
                      <a:pt x="21" y="48"/>
                    </a:cubicBezTo>
                    <a:cubicBezTo>
                      <a:pt x="28" y="42"/>
                      <a:pt x="46" y="29"/>
                      <a:pt x="64" y="21"/>
                    </a:cubicBezTo>
                    <a:cubicBezTo>
                      <a:pt x="85" y="12"/>
                      <a:pt x="103" y="11"/>
                      <a:pt x="112" y="11"/>
                    </a:cubicBezTo>
                    <a:cubicBezTo>
                      <a:pt x="124" y="11"/>
                      <a:pt x="130" y="7"/>
                      <a:pt x="135" y="4"/>
                    </a:cubicBezTo>
                    <a:cubicBezTo>
                      <a:pt x="136" y="2"/>
                      <a:pt x="136" y="2"/>
                      <a:pt x="136" y="2"/>
                    </a:cubicBezTo>
                    <a:cubicBezTo>
                      <a:pt x="139" y="1"/>
                      <a:pt x="141" y="0"/>
                      <a:pt x="143" y="1"/>
                    </a:cubicBezTo>
                    <a:cubicBezTo>
                      <a:pt x="144" y="2"/>
                      <a:pt x="145" y="3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6" y="9"/>
                      <a:pt x="146" y="11"/>
                      <a:pt x="145" y="12"/>
                    </a:cubicBezTo>
                    <a:cubicBezTo>
                      <a:pt x="142" y="15"/>
                      <a:pt x="137" y="16"/>
                      <a:pt x="130" y="15"/>
                    </a:cubicBezTo>
                    <a:cubicBezTo>
                      <a:pt x="118" y="14"/>
                      <a:pt x="74" y="19"/>
                      <a:pt x="51" y="31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7" name="Freeform 1630">
                <a:extLst>
                  <a:ext uri="{FF2B5EF4-FFF2-40B4-BE49-F238E27FC236}">
                    <a16:creationId xmlns:a16="http://schemas.microsoft.com/office/drawing/2014/main" id="{61660ABA-40E4-DF71-763F-32F34CB438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" y="3207"/>
                <a:ext cx="153" cy="71"/>
              </a:xfrm>
              <a:custGeom>
                <a:avLst/>
                <a:gdLst>
                  <a:gd name="T0" fmla="*/ 333 w 96"/>
                  <a:gd name="T1" fmla="*/ 35 h 45"/>
                  <a:gd name="T2" fmla="*/ 185 w 96"/>
                  <a:gd name="T3" fmla="*/ 22 h 45"/>
                  <a:gd name="T4" fmla="*/ 46 w 96"/>
                  <a:gd name="T5" fmla="*/ 134 h 45"/>
                  <a:gd name="T6" fmla="*/ 46 w 96"/>
                  <a:gd name="T7" fmla="*/ 137 h 45"/>
                  <a:gd name="T8" fmla="*/ 13 w 96"/>
                  <a:gd name="T9" fmla="*/ 172 h 45"/>
                  <a:gd name="T10" fmla="*/ 5 w 96"/>
                  <a:gd name="T11" fmla="*/ 169 h 45"/>
                  <a:gd name="T12" fmla="*/ 13 w 96"/>
                  <a:gd name="T13" fmla="*/ 125 h 45"/>
                  <a:gd name="T14" fmla="*/ 175 w 96"/>
                  <a:gd name="T15" fmla="*/ 21 h 45"/>
                  <a:gd name="T16" fmla="*/ 308 w 96"/>
                  <a:gd name="T17" fmla="*/ 5 h 45"/>
                  <a:gd name="T18" fmla="*/ 325 w 96"/>
                  <a:gd name="T19" fmla="*/ 5 h 45"/>
                  <a:gd name="T20" fmla="*/ 389 w 96"/>
                  <a:gd name="T21" fmla="*/ 33 h 45"/>
                  <a:gd name="T22" fmla="*/ 389 w 96"/>
                  <a:gd name="T23" fmla="*/ 33 h 45"/>
                  <a:gd name="T24" fmla="*/ 384 w 96"/>
                  <a:gd name="T25" fmla="*/ 47 h 45"/>
                  <a:gd name="T26" fmla="*/ 333 w 96"/>
                  <a:gd name="T27" fmla="*/ 35 h 4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96" h="45">
                    <a:moveTo>
                      <a:pt x="82" y="9"/>
                    </a:moveTo>
                    <a:cubicBezTo>
                      <a:pt x="78" y="6"/>
                      <a:pt x="63" y="0"/>
                      <a:pt x="46" y="6"/>
                    </a:cubicBezTo>
                    <a:cubicBezTo>
                      <a:pt x="29" y="13"/>
                      <a:pt x="15" y="25"/>
                      <a:pt x="11" y="34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8" y="43"/>
                      <a:pt x="7" y="45"/>
                      <a:pt x="3" y="44"/>
                    </a:cubicBezTo>
                    <a:cubicBezTo>
                      <a:pt x="2" y="44"/>
                      <a:pt x="1" y="44"/>
                      <a:pt x="1" y="43"/>
                    </a:cubicBezTo>
                    <a:cubicBezTo>
                      <a:pt x="0" y="40"/>
                      <a:pt x="1" y="35"/>
                      <a:pt x="3" y="32"/>
                    </a:cubicBezTo>
                    <a:cubicBezTo>
                      <a:pt x="8" y="24"/>
                      <a:pt x="25" y="12"/>
                      <a:pt x="43" y="5"/>
                    </a:cubicBezTo>
                    <a:cubicBezTo>
                      <a:pt x="58" y="0"/>
                      <a:pt x="68" y="0"/>
                      <a:pt x="76" y="1"/>
                    </a:cubicBezTo>
                    <a:cubicBezTo>
                      <a:pt x="80" y="1"/>
                      <a:pt x="80" y="1"/>
                      <a:pt x="80" y="1"/>
                    </a:cubicBezTo>
                    <a:cubicBezTo>
                      <a:pt x="89" y="1"/>
                      <a:pt x="94" y="5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6" y="9"/>
                      <a:pt x="96" y="11"/>
                      <a:pt x="95" y="12"/>
                    </a:cubicBezTo>
                    <a:cubicBezTo>
                      <a:pt x="92" y="14"/>
                      <a:pt x="88" y="14"/>
                      <a:pt x="82" y="9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8" name="Freeform 1631">
                <a:extLst>
                  <a:ext uri="{FF2B5EF4-FFF2-40B4-BE49-F238E27FC236}">
                    <a16:creationId xmlns:a16="http://schemas.microsoft.com/office/drawing/2014/main" id="{0E5A0DB3-FFF4-5811-968D-A65AECDE46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" y="3222"/>
                <a:ext cx="101" cy="58"/>
              </a:xfrm>
              <a:custGeom>
                <a:avLst/>
                <a:gdLst>
                  <a:gd name="T0" fmla="*/ 33 w 64"/>
                  <a:gd name="T1" fmla="*/ 94 h 37"/>
                  <a:gd name="T2" fmla="*/ 27 w 64"/>
                  <a:gd name="T3" fmla="*/ 122 h 37"/>
                  <a:gd name="T4" fmla="*/ 22 w 64"/>
                  <a:gd name="T5" fmla="*/ 143 h 37"/>
                  <a:gd name="T6" fmla="*/ 14 w 64"/>
                  <a:gd name="T7" fmla="*/ 143 h 37"/>
                  <a:gd name="T8" fmla="*/ 5 w 64"/>
                  <a:gd name="T9" fmla="*/ 138 h 37"/>
                  <a:gd name="T10" fmla="*/ 21 w 64"/>
                  <a:gd name="T11" fmla="*/ 94 h 37"/>
                  <a:gd name="T12" fmla="*/ 21 w 64"/>
                  <a:gd name="T13" fmla="*/ 88 h 37"/>
                  <a:gd name="T14" fmla="*/ 87 w 64"/>
                  <a:gd name="T15" fmla="*/ 31 h 37"/>
                  <a:gd name="T16" fmla="*/ 199 w 64"/>
                  <a:gd name="T17" fmla="*/ 5 h 37"/>
                  <a:gd name="T18" fmla="*/ 210 w 64"/>
                  <a:gd name="T19" fmla="*/ 5 h 37"/>
                  <a:gd name="T20" fmla="*/ 246 w 64"/>
                  <a:gd name="T21" fmla="*/ 27 h 37"/>
                  <a:gd name="T22" fmla="*/ 246 w 64"/>
                  <a:gd name="T23" fmla="*/ 34 h 37"/>
                  <a:gd name="T24" fmla="*/ 246 w 64"/>
                  <a:gd name="T25" fmla="*/ 34 h 37"/>
                  <a:gd name="T26" fmla="*/ 211 w 64"/>
                  <a:gd name="T27" fmla="*/ 31 h 37"/>
                  <a:gd name="T28" fmla="*/ 129 w 64"/>
                  <a:gd name="T29" fmla="*/ 14 h 37"/>
                  <a:gd name="T30" fmla="*/ 129 w 64"/>
                  <a:gd name="T31" fmla="*/ 14 h 37"/>
                  <a:gd name="T32" fmla="*/ 33 w 64"/>
                  <a:gd name="T33" fmla="*/ 94 h 37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64" h="37">
                    <a:moveTo>
                      <a:pt x="8" y="24"/>
                    </a:moveTo>
                    <a:cubicBezTo>
                      <a:pt x="7" y="27"/>
                      <a:pt x="7" y="30"/>
                      <a:pt x="7" y="32"/>
                    </a:cubicBezTo>
                    <a:cubicBezTo>
                      <a:pt x="7" y="34"/>
                      <a:pt x="7" y="36"/>
                      <a:pt x="6" y="37"/>
                    </a:cubicBezTo>
                    <a:cubicBezTo>
                      <a:pt x="6" y="37"/>
                      <a:pt x="5" y="37"/>
                      <a:pt x="4" y="37"/>
                    </a:cubicBezTo>
                    <a:cubicBezTo>
                      <a:pt x="2" y="37"/>
                      <a:pt x="1" y="36"/>
                      <a:pt x="1" y="36"/>
                    </a:cubicBezTo>
                    <a:cubicBezTo>
                      <a:pt x="0" y="34"/>
                      <a:pt x="1" y="30"/>
                      <a:pt x="5" y="24"/>
                    </a:cubicBezTo>
                    <a:cubicBezTo>
                      <a:pt x="5" y="24"/>
                      <a:pt x="5" y="23"/>
                      <a:pt x="5" y="23"/>
                    </a:cubicBezTo>
                    <a:cubicBezTo>
                      <a:pt x="7" y="20"/>
                      <a:pt x="9" y="15"/>
                      <a:pt x="22" y="8"/>
                    </a:cubicBezTo>
                    <a:cubicBezTo>
                      <a:pt x="35" y="0"/>
                      <a:pt x="44" y="1"/>
                      <a:pt x="51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8" y="2"/>
                      <a:pt x="62" y="5"/>
                      <a:pt x="63" y="7"/>
                    </a:cubicBezTo>
                    <a:cubicBezTo>
                      <a:pt x="64" y="8"/>
                      <a:pt x="63" y="9"/>
                      <a:pt x="63" y="9"/>
                    </a:cubicBezTo>
                    <a:cubicBezTo>
                      <a:pt x="63" y="9"/>
                      <a:pt x="63" y="9"/>
                      <a:pt x="63" y="9"/>
                    </a:cubicBezTo>
                    <a:cubicBezTo>
                      <a:pt x="61" y="12"/>
                      <a:pt x="59" y="11"/>
                      <a:pt x="54" y="8"/>
                    </a:cubicBezTo>
                    <a:cubicBezTo>
                      <a:pt x="49" y="6"/>
                      <a:pt x="42" y="2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25" y="7"/>
                      <a:pt x="10" y="18"/>
                      <a:pt x="8" y="24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19" name="Freeform 1632">
                <a:extLst>
                  <a:ext uri="{FF2B5EF4-FFF2-40B4-BE49-F238E27FC236}">
                    <a16:creationId xmlns:a16="http://schemas.microsoft.com/office/drawing/2014/main" id="{7A60CBA9-F21B-FAC3-B08E-B75051F914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3169"/>
                <a:ext cx="76" cy="18"/>
              </a:xfrm>
              <a:custGeom>
                <a:avLst/>
                <a:gdLst>
                  <a:gd name="T0" fmla="*/ 40 w 48"/>
                  <a:gd name="T1" fmla="*/ 34 h 11"/>
                  <a:gd name="T2" fmla="*/ 95 w 48"/>
                  <a:gd name="T3" fmla="*/ 26 h 11"/>
                  <a:gd name="T4" fmla="*/ 147 w 48"/>
                  <a:gd name="T5" fmla="*/ 13 h 11"/>
                  <a:gd name="T6" fmla="*/ 168 w 48"/>
                  <a:gd name="T7" fmla="*/ 8 h 11"/>
                  <a:gd name="T8" fmla="*/ 185 w 48"/>
                  <a:gd name="T9" fmla="*/ 5 h 11"/>
                  <a:gd name="T10" fmla="*/ 190 w 48"/>
                  <a:gd name="T11" fmla="*/ 8 h 11"/>
                  <a:gd name="T12" fmla="*/ 185 w 48"/>
                  <a:gd name="T13" fmla="*/ 13 h 11"/>
                  <a:gd name="T14" fmla="*/ 150 w 48"/>
                  <a:gd name="T15" fmla="*/ 29 h 11"/>
                  <a:gd name="T16" fmla="*/ 116 w 48"/>
                  <a:gd name="T17" fmla="*/ 29 h 11"/>
                  <a:gd name="T18" fmla="*/ 48 w 48"/>
                  <a:gd name="T19" fmla="*/ 34 h 11"/>
                  <a:gd name="T20" fmla="*/ 0 w 48"/>
                  <a:gd name="T21" fmla="*/ 47 h 11"/>
                  <a:gd name="T22" fmla="*/ 40 w 48"/>
                  <a:gd name="T23" fmla="*/ 34 h 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8" h="11">
                    <a:moveTo>
                      <a:pt x="10" y="8"/>
                    </a:moveTo>
                    <a:cubicBezTo>
                      <a:pt x="15" y="6"/>
                      <a:pt x="20" y="6"/>
                      <a:pt x="24" y="6"/>
                    </a:cubicBezTo>
                    <a:cubicBezTo>
                      <a:pt x="28" y="5"/>
                      <a:pt x="32" y="5"/>
                      <a:pt x="37" y="3"/>
                    </a:cubicBezTo>
                    <a:cubicBezTo>
                      <a:pt x="39" y="3"/>
                      <a:pt x="41" y="2"/>
                      <a:pt x="42" y="2"/>
                    </a:cubicBezTo>
                    <a:cubicBezTo>
                      <a:pt x="44" y="1"/>
                      <a:pt x="46" y="0"/>
                      <a:pt x="47" y="1"/>
                    </a:cubicBezTo>
                    <a:cubicBezTo>
                      <a:pt x="47" y="1"/>
                      <a:pt x="47" y="2"/>
                      <a:pt x="48" y="2"/>
                    </a:cubicBezTo>
                    <a:cubicBezTo>
                      <a:pt x="48" y="2"/>
                      <a:pt x="48" y="2"/>
                      <a:pt x="47" y="3"/>
                    </a:cubicBezTo>
                    <a:cubicBezTo>
                      <a:pt x="47" y="4"/>
                      <a:pt x="43" y="6"/>
                      <a:pt x="38" y="7"/>
                    </a:cubicBezTo>
                    <a:cubicBezTo>
                      <a:pt x="36" y="7"/>
                      <a:pt x="33" y="7"/>
                      <a:pt x="29" y="7"/>
                    </a:cubicBezTo>
                    <a:cubicBezTo>
                      <a:pt x="23" y="7"/>
                      <a:pt x="17" y="7"/>
                      <a:pt x="12" y="8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1" y="10"/>
                      <a:pt x="4" y="9"/>
                      <a:pt x="10" y="8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0" name="Freeform 1633">
                <a:extLst>
                  <a:ext uri="{FF2B5EF4-FFF2-40B4-BE49-F238E27FC236}">
                    <a16:creationId xmlns:a16="http://schemas.microsoft.com/office/drawing/2014/main" id="{EDED21ED-09D1-0414-1215-F3CB62D846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188"/>
                <a:ext cx="74" cy="43"/>
              </a:xfrm>
              <a:custGeom>
                <a:avLst/>
                <a:gdLst>
                  <a:gd name="T0" fmla="*/ 117 w 47"/>
                  <a:gd name="T1" fmla="*/ 35 h 27"/>
                  <a:gd name="T2" fmla="*/ 117 w 47"/>
                  <a:gd name="T3" fmla="*/ 35 h 27"/>
                  <a:gd name="T4" fmla="*/ 35 w 47"/>
                  <a:gd name="T5" fmla="*/ 81 h 27"/>
                  <a:gd name="T6" fmla="*/ 20 w 47"/>
                  <a:gd name="T7" fmla="*/ 97 h 27"/>
                  <a:gd name="T8" fmla="*/ 0 w 47"/>
                  <a:gd name="T9" fmla="*/ 108 h 27"/>
                  <a:gd name="T10" fmla="*/ 0 w 47"/>
                  <a:gd name="T11" fmla="*/ 108 h 27"/>
                  <a:gd name="T12" fmla="*/ 13 w 47"/>
                  <a:gd name="T13" fmla="*/ 94 h 27"/>
                  <a:gd name="T14" fmla="*/ 77 w 47"/>
                  <a:gd name="T15" fmla="*/ 53 h 27"/>
                  <a:gd name="T16" fmla="*/ 151 w 47"/>
                  <a:gd name="T17" fmla="*/ 13 h 27"/>
                  <a:gd name="T18" fmla="*/ 156 w 47"/>
                  <a:gd name="T19" fmla="*/ 13 h 27"/>
                  <a:gd name="T20" fmla="*/ 164 w 47"/>
                  <a:gd name="T21" fmla="*/ 8 h 27"/>
                  <a:gd name="T22" fmla="*/ 184 w 47"/>
                  <a:gd name="T23" fmla="*/ 5 h 27"/>
                  <a:gd name="T24" fmla="*/ 184 w 47"/>
                  <a:gd name="T25" fmla="*/ 8 h 27"/>
                  <a:gd name="T26" fmla="*/ 151 w 47"/>
                  <a:gd name="T27" fmla="*/ 25 h 27"/>
                  <a:gd name="T28" fmla="*/ 117 w 47"/>
                  <a:gd name="T29" fmla="*/ 35 h 2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7" h="27">
                    <a:moveTo>
                      <a:pt x="30" y="9"/>
                    </a:moveTo>
                    <a:cubicBezTo>
                      <a:pt x="30" y="9"/>
                      <a:pt x="30" y="9"/>
                      <a:pt x="30" y="9"/>
                    </a:cubicBezTo>
                    <a:cubicBezTo>
                      <a:pt x="22" y="13"/>
                      <a:pt x="11" y="19"/>
                      <a:pt x="9" y="20"/>
                    </a:cubicBezTo>
                    <a:cubicBezTo>
                      <a:pt x="7" y="22"/>
                      <a:pt x="6" y="23"/>
                      <a:pt x="5" y="24"/>
                    </a:cubicBezTo>
                    <a:cubicBezTo>
                      <a:pt x="3" y="26"/>
                      <a:pt x="2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1" y="23"/>
                      <a:pt x="3" y="23"/>
                    </a:cubicBezTo>
                    <a:cubicBezTo>
                      <a:pt x="7" y="21"/>
                      <a:pt x="14" y="17"/>
                      <a:pt x="20" y="13"/>
                    </a:cubicBezTo>
                    <a:cubicBezTo>
                      <a:pt x="26" y="9"/>
                      <a:pt x="35" y="5"/>
                      <a:pt x="39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3" y="1"/>
                      <a:pt x="45" y="0"/>
                      <a:pt x="47" y="1"/>
                    </a:cubicBezTo>
                    <a:cubicBezTo>
                      <a:pt x="47" y="1"/>
                      <a:pt x="47" y="1"/>
                      <a:pt x="47" y="2"/>
                    </a:cubicBezTo>
                    <a:cubicBezTo>
                      <a:pt x="47" y="3"/>
                      <a:pt x="42" y="4"/>
                      <a:pt x="39" y="6"/>
                    </a:cubicBezTo>
                    <a:cubicBezTo>
                      <a:pt x="36" y="7"/>
                      <a:pt x="33" y="8"/>
                      <a:pt x="30" y="9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1" name="Freeform 1634">
                <a:extLst>
                  <a:ext uri="{FF2B5EF4-FFF2-40B4-BE49-F238E27FC236}">
                    <a16:creationId xmlns:a16="http://schemas.microsoft.com/office/drawing/2014/main" id="{E97CFEDA-F4FE-77A0-1A98-64EAD9DB0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150"/>
                <a:ext cx="20" cy="16"/>
              </a:xfrm>
              <a:custGeom>
                <a:avLst/>
                <a:gdLst>
                  <a:gd name="T0" fmla="*/ 28 w 13"/>
                  <a:gd name="T1" fmla="*/ 35 h 10"/>
                  <a:gd name="T2" fmla="*/ 8 w 13"/>
                  <a:gd name="T3" fmla="*/ 34 h 10"/>
                  <a:gd name="T4" fmla="*/ 0 w 13"/>
                  <a:gd name="T5" fmla="*/ 26 h 10"/>
                  <a:gd name="T6" fmla="*/ 22 w 13"/>
                  <a:gd name="T7" fmla="*/ 5 h 10"/>
                  <a:gd name="T8" fmla="*/ 40 w 13"/>
                  <a:gd name="T9" fmla="*/ 5 h 10"/>
                  <a:gd name="T10" fmla="*/ 43 w 13"/>
                  <a:gd name="T11" fmla="*/ 13 h 10"/>
                  <a:gd name="T12" fmla="*/ 48 w 13"/>
                  <a:gd name="T13" fmla="*/ 16 h 10"/>
                  <a:gd name="T14" fmla="*/ 28 w 13"/>
                  <a:gd name="T15" fmla="*/ 35 h 1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3" h="10">
                    <a:moveTo>
                      <a:pt x="8" y="9"/>
                    </a:moveTo>
                    <a:cubicBezTo>
                      <a:pt x="6" y="10"/>
                      <a:pt x="4" y="9"/>
                      <a:pt x="2" y="8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4"/>
                      <a:pt x="2" y="3"/>
                      <a:pt x="6" y="1"/>
                    </a:cubicBezTo>
                    <a:cubicBezTo>
                      <a:pt x="8" y="1"/>
                      <a:pt x="10" y="0"/>
                      <a:pt x="11" y="1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3"/>
                      <a:pt x="12" y="4"/>
                      <a:pt x="13" y="4"/>
                    </a:cubicBezTo>
                    <a:cubicBezTo>
                      <a:pt x="12" y="7"/>
                      <a:pt x="10" y="9"/>
                      <a:pt x="8" y="9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2" name="Freeform 1635">
                <a:extLst>
                  <a:ext uri="{FF2B5EF4-FFF2-40B4-BE49-F238E27FC236}">
                    <a16:creationId xmlns:a16="http://schemas.microsoft.com/office/drawing/2014/main" id="{EA15AEF8-97D0-CE7D-D169-5E49CD13B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241"/>
                <a:ext cx="6" cy="7"/>
              </a:xfrm>
              <a:custGeom>
                <a:avLst/>
                <a:gdLst>
                  <a:gd name="T0" fmla="*/ 14 w 4"/>
                  <a:gd name="T1" fmla="*/ 6 h 5"/>
                  <a:gd name="T2" fmla="*/ 12 w 4"/>
                  <a:gd name="T3" fmla="*/ 11 h 5"/>
                  <a:gd name="T4" fmla="*/ 0 w 4"/>
                  <a:gd name="T5" fmla="*/ 8 h 5"/>
                  <a:gd name="T6" fmla="*/ 5 w 4"/>
                  <a:gd name="T7" fmla="*/ 1 h 5"/>
                  <a:gd name="T8" fmla="*/ 14 w 4"/>
                  <a:gd name="T9" fmla="*/ 6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3" name="Freeform 1636">
                <a:extLst>
                  <a:ext uri="{FF2B5EF4-FFF2-40B4-BE49-F238E27FC236}">
                    <a16:creationId xmlns:a16="http://schemas.microsoft.com/office/drawing/2014/main" id="{9D680702-F852-82D7-97A9-F58ECD4F0F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" y="3157"/>
                <a:ext cx="131" cy="60"/>
              </a:xfrm>
              <a:custGeom>
                <a:avLst/>
                <a:gdLst>
                  <a:gd name="T0" fmla="*/ 103 w 83"/>
                  <a:gd name="T1" fmla="*/ 87 h 38"/>
                  <a:gd name="T2" fmla="*/ 39 w 83"/>
                  <a:gd name="T3" fmla="*/ 129 h 38"/>
                  <a:gd name="T4" fmla="*/ 35 w 83"/>
                  <a:gd name="T5" fmla="*/ 137 h 38"/>
                  <a:gd name="T6" fmla="*/ 8 w 83"/>
                  <a:gd name="T7" fmla="*/ 150 h 38"/>
                  <a:gd name="T8" fmla="*/ 0 w 83"/>
                  <a:gd name="T9" fmla="*/ 142 h 38"/>
                  <a:gd name="T10" fmla="*/ 0 w 83"/>
                  <a:gd name="T11" fmla="*/ 142 h 38"/>
                  <a:gd name="T12" fmla="*/ 0 w 83"/>
                  <a:gd name="T13" fmla="*/ 137 h 38"/>
                  <a:gd name="T14" fmla="*/ 60 w 83"/>
                  <a:gd name="T15" fmla="*/ 98 h 38"/>
                  <a:gd name="T16" fmla="*/ 107 w 83"/>
                  <a:gd name="T17" fmla="*/ 74 h 38"/>
                  <a:gd name="T18" fmla="*/ 145 w 83"/>
                  <a:gd name="T19" fmla="*/ 55 h 38"/>
                  <a:gd name="T20" fmla="*/ 237 w 83"/>
                  <a:gd name="T21" fmla="*/ 33 h 38"/>
                  <a:gd name="T22" fmla="*/ 279 w 83"/>
                  <a:gd name="T23" fmla="*/ 22 h 38"/>
                  <a:gd name="T24" fmla="*/ 279 w 83"/>
                  <a:gd name="T25" fmla="*/ 22 h 38"/>
                  <a:gd name="T26" fmla="*/ 287 w 83"/>
                  <a:gd name="T27" fmla="*/ 14 h 38"/>
                  <a:gd name="T28" fmla="*/ 314 w 83"/>
                  <a:gd name="T29" fmla="*/ 0 h 38"/>
                  <a:gd name="T30" fmla="*/ 322 w 83"/>
                  <a:gd name="T31" fmla="*/ 8 h 38"/>
                  <a:gd name="T32" fmla="*/ 322 w 83"/>
                  <a:gd name="T33" fmla="*/ 22 h 38"/>
                  <a:gd name="T34" fmla="*/ 284 w 83"/>
                  <a:gd name="T35" fmla="*/ 33 h 38"/>
                  <a:gd name="T36" fmla="*/ 284 w 83"/>
                  <a:gd name="T37" fmla="*/ 33 h 38"/>
                  <a:gd name="T38" fmla="*/ 103 w 83"/>
                  <a:gd name="T39" fmla="*/ 87 h 3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83" h="38">
                    <a:moveTo>
                      <a:pt x="26" y="22"/>
                    </a:moveTo>
                    <a:cubicBezTo>
                      <a:pt x="19" y="26"/>
                      <a:pt x="14" y="30"/>
                      <a:pt x="10" y="33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7" y="36"/>
                      <a:pt x="4" y="38"/>
                      <a:pt x="2" y="38"/>
                    </a:cubicBezTo>
                    <a:cubicBezTo>
                      <a:pt x="1" y="37"/>
                      <a:pt x="0" y="37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5"/>
                      <a:pt x="0" y="35"/>
                    </a:cubicBezTo>
                    <a:cubicBezTo>
                      <a:pt x="0" y="32"/>
                      <a:pt x="7" y="29"/>
                      <a:pt x="15" y="25"/>
                    </a:cubicBezTo>
                    <a:cubicBezTo>
                      <a:pt x="20" y="23"/>
                      <a:pt x="24" y="21"/>
                      <a:pt x="27" y="19"/>
                    </a:cubicBezTo>
                    <a:cubicBezTo>
                      <a:pt x="30" y="17"/>
                      <a:pt x="33" y="15"/>
                      <a:pt x="37" y="14"/>
                    </a:cubicBezTo>
                    <a:cubicBezTo>
                      <a:pt x="42" y="11"/>
                      <a:pt x="52" y="9"/>
                      <a:pt x="60" y="8"/>
                    </a:cubicBezTo>
                    <a:cubicBezTo>
                      <a:pt x="65" y="7"/>
                      <a:pt x="69" y="6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72" y="5"/>
                      <a:pt x="72" y="5"/>
                      <a:pt x="73" y="4"/>
                    </a:cubicBezTo>
                    <a:cubicBezTo>
                      <a:pt x="75" y="2"/>
                      <a:pt x="78" y="0"/>
                      <a:pt x="80" y="0"/>
                    </a:cubicBezTo>
                    <a:cubicBezTo>
                      <a:pt x="81" y="0"/>
                      <a:pt x="81" y="1"/>
                      <a:pt x="82" y="2"/>
                    </a:cubicBezTo>
                    <a:cubicBezTo>
                      <a:pt x="83" y="4"/>
                      <a:pt x="83" y="5"/>
                      <a:pt x="82" y="6"/>
                    </a:cubicBezTo>
                    <a:cubicBezTo>
                      <a:pt x="80" y="8"/>
                      <a:pt x="76" y="9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55" y="10"/>
                      <a:pt x="36" y="15"/>
                      <a:pt x="26" y="2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4" name="Freeform 1637">
                <a:extLst>
                  <a:ext uri="{FF2B5EF4-FFF2-40B4-BE49-F238E27FC236}">
                    <a16:creationId xmlns:a16="http://schemas.microsoft.com/office/drawing/2014/main" id="{5C5CFE1A-EF8F-5B1F-C016-5872EEA567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" y="3269"/>
                <a:ext cx="15" cy="14"/>
              </a:xfrm>
              <a:custGeom>
                <a:avLst/>
                <a:gdLst>
                  <a:gd name="T0" fmla="*/ 37 w 9"/>
                  <a:gd name="T1" fmla="*/ 14 h 9"/>
                  <a:gd name="T2" fmla="*/ 28 w 9"/>
                  <a:gd name="T3" fmla="*/ 34 h 9"/>
                  <a:gd name="T4" fmla="*/ 0 w 9"/>
                  <a:gd name="T5" fmla="*/ 22 h 9"/>
                  <a:gd name="T6" fmla="*/ 13 w 9"/>
                  <a:gd name="T7" fmla="*/ 5 h 9"/>
                  <a:gd name="T8" fmla="*/ 37 w 9"/>
                  <a:gd name="T9" fmla="*/ 14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" h="9">
                    <a:moveTo>
                      <a:pt x="8" y="4"/>
                    </a:moveTo>
                    <a:cubicBezTo>
                      <a:pt x="9" y="6"/>
                      <a:pt x="8" y="8"/>
                      <a:pt x="6" y="9"/>
                    </a:cubicBezTo>
                    <a:cubicBezTo>
                      <a:pt x="3" y="9"/>
                      <a:pt x="1" y="8"/>
                      <a:pt x="0" y="6"/>
                    </a:cubicBezTo>
                    <a:cubicBezTo>
                      <a:pt x="0" y="4"/>
                      <a:pt x="1" y="2"/>
                      <a:pt x="3" y="1"/>
                    </a:cubicBezTo>
                    <a:cubicBezTo>
                      <a:pt x="5" y="0"/>
                      <a:pt x="7" y="1"/>
                      <a:pt x="8" y="4"/>
                    </a:cubicBezTo>
                    <a:close/>
                  </a:path>
                </a:pathLst>
              </a:custGeom>
              <a:solidFill>
                <a:srgbClr val="E9F1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5" name="Freeform 1638">
                <a:extLst>
                  <a:ext uri="{FF2B5EF4-FFF2-40B4-BE49-F238E27FC236}">
                    <a16:creationId xmlns:a16="http://schemas.microsoft.com/office/drawing/2014/main" id="{FB45D8BC-16F3-C38E-2F7B-890E900FC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72"/>
                <a:ext cx="9" cy="10"/>
              </a:xfrm>
              <a:custGeom>
                <a:avLst/>
                <a:gdLst>
                  <a:gd name="T0" fmla="*/ 21 w 6"/>
                  <a:gd name="T1" fmla="*/ 8 h 6"/>
                  <a:gd name="T2" fmla="*/ 14 w 6"/>
                  <a:gd name="T3" fmla="*/ 28 h 6"/>
                  <a:gd name="T4" fmla="*/ 5 w 6"/>
                  <a:gd name="T5" fmla="*/ 20 h 6"/>
                  <a:gd name="T6" fmla="*/ 8 w 6"/>
                  <a:gd name="T7" fmla="*/ 0 h 6"/>
                  <a:gd name="T8" fmla="*/ 21 w 6"/>
                  <a:gd name="T9" fmla="*/ 8 h 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2"/>
                    </a:moveTo>
                    <a:cubicBezTo>
                      <a:pt x="6" y="3"/>
                      <a:pt x="6" y="5"/>
                      <a:pt x="4" y="6"/>
                    </a:cubicBezTo>
                    <a:cubicBezTo>
                      <a:pt x="3" y="6"/>
                      <a:pt x="1" y="5"/>
                      <a:pt x="1" y="4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4" y="0"/>
                      <a:pt x="5" y="0"/>
                      <a:pt x="6" y="2"/>
                    </a:cubicBezTo>
                    <a:close/>
                  </a:path>
                </a:pathLst>
              </a:custGeom>
              <a:solidFill>
                <a:srgbClr val="A3C7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6" name="Freeform 1639">
                <a:extLst>
                  <a:ext uri="{FF2B5EF4-FFF2-40B4-BE49-F238E27FC236}">
                    <a16:creationId xmlns:a16="http://schemas.microsoft.com/office/drawing/2014/main" id="{39D47D68-A1CC-1EFC-B0A6-4C78ED5BE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74"/>
                <a:ext cx="9" cy="8"/>
              </a:xfrm>
              <a:custGeom>
                <a:avLst/>
                <a:gdLst>
                  <a:gd name="T0" fmla="*/ 0 w 6"/>
                  <a:gd name="T1" fmla="*/ 8 h 5"/>
                  <a:gd name="T2" fmla="*/ 5 w 6"/>
                  <a:gd name="T3" fmla="*/ 13 h 5"/>
                  <a:gd name="T4" fmla="*/ 14 w 6"/>
                  <a:gd name="T5" fmla="*/ 21 h 5"/>
                  <a:gd name="T6" fmla="*/ 21 w 6"/>
                  <a:gd name="T7" fmla="*/ 5 h 5"/>
                  <a:gd name="T8" fmla="*/ 18 w 6"/>
                  <a:gd name="T9" fmla="*/ 0 h 5"/>
                  <a:gd name="T10" fmla="*/ 14 w 6"/>
                  <a:gd name="T11" fmla="*/ 8 h 5"/>
                  <a:gd name="T12" fmla="*/ 0 w 6"/>
                  <a:gd name="T13" fmla="*/ 8 h 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0" y="2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4"/>
                      <a:pt x="3" y="5"/>
                      <a:pt x="4" y="5"/>
                    </a:cubicBezTo>
                    <a:cubicBezTo>
                      <a:pt x="6" y="4"/>
                      <a:pt x="6" y="2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5" y="1"/>
                      <a:pt x="5" y="2"/>
                      <a:pt x="4" y="2"/>
                    </a:cubicBezTo>
                    <a:cubicBezTo>
                      <a:pt x="2" y="3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73B0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7" name="Freeform 1640">
                <a:extLst>
                  <a:ext uri="{FF2B5EF4-FFF2-40B4-BE49-F238E27FC236}">
                    <a16:creationId xmlns:a16="http://schemas.microsoft.com/office/drawing/2014/main" id="{1BE1758A-F7CA-D132-099E-8990E414FA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272"/>
                <a:ext cx="9" cy="10"/>
              </a:xfrm>
              <a:custGeom>
                <a:avLst/>
                <a:gdLst>
                  <a:gd name="T0" fmla="*/ 21 w 6"/>
                  <a:gd name="T1" fmla="*/ 8 h 6"/>
                  <a:gd name="T2" fmla="*/ 14 w 6"/>
                  <a:gd name="T3" fmla="*/ 28 h 6"/>
                  <a:gd name="T4" fmla="*/ 5 w 6"/>
                  <a:gd name="T5" fmla="*/ 20 h 6"/>
                  <a:gd name="T6" fmla="*/ 8 w 6"/>
                  <a:gd name="T7" fmla="*/ 0 h 6"/>
                  <a:gd name="T8" fmla="*/ 21 w 6"/>
                  <a:gd name="T9" fmla="*/ 8 h 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2"/>
                    </a:moveTo>
                    <a:cubicBezTo>
                      <a:pt x="6" y="3"/>
                      <a:pt x="6" y="5"/>
                      <a:pt x="4" y="6"/>
                    </a:cubicBezTo>
                    <a:cubicBezTo>
                      <a:pt x="3" y="6"/>
                      <a:pt x="1" y="5"/>
                      <a:pt x="1" y="4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4" y="0"/>
                      <a:pt x="5" y="0"/>
                      <a:pt x="6" y="2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8" name="Freeform 1641">
                <a:extLst>
                  <a:ext uri="{FF2B5EF4-FFF2-40B4-BE49-F238E27FC236}">
                    <a16:creationId xmlns:a16="http://schemas.microsoft.com/office/drawing/2014/main" id="{FA3A5A89-CCB7-3D70-BDD0-6DFDBAD19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" y="3326"/>
                <a:ext cx="65" cy="110"/>
              </a:xfrm>
              <a:custGeom>
                <a:avLst/>
                <a:gdLst>
                  <a:gd name="T0" fmla="*/ 130 w 41"/>
                  <a:gd name="T1" fmla="*/ 251 h 70"/>
                  <a:gd name="T2" fmla="*/ 143 w 41"/>
                  <a:gd name="T3" fmla="*/ 185 h 70"/>
                  <a:gd name="T4" fmla="*/ 108 w 41"/>
                  <a:gd name="T5" fmla="*/ 108 h 70"/>
                  <a:gd name="T6" fmla="*/ 95 w 41"/>
                  <a:gd name="T7" fmla="*/ 20 h 70"/>
                  <a:gd name="T8" fmla="*/ 13 w 41"/>
                  <a:gd name="T9" fmla="*/ 47 h 70"/>
                  <a:gd name="T10" fmla="*/ 27 w 41"/>
                  <a:gd name="T11" fmla="*/ 195 h 70"/>
                  <a:gd name="T12" fmla="*/ 130 w 41"/>
                  <a:gd name="T13" fmla="*/ 251 h 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" h="70">
                    <a:moveTo>
                      <a:pt x="33" y="65"/>
                    </a:moveTo>
                    <a:cubicBezTo>
                      <a:pt x="39" y="61"/>
                      <a:pt x="41" y="55"/>
                      <a:pt x="36" y="48"/>
                    </a:cubicBezTo>
                    <a:cubicBezTo>
                      <a:pt x="32" y="40"/>
                      <a:pt x="28" y="35"/>
                      <a:pt x="27" y="28"/>
                    </a:cubicBezTo>
                    <a:cubicBezTo>
                      <a:pt x="25" y="20"/>
                      <a:pt x="30" y="10"/>
                      <a:pt x="24" y="5"/>
                    </a:cubicBezTo>
                    <a:cubicBezTo>
                      <a:pt x="19" y="0"/>
                      <a:pt x="7" y="1"/>
                      <a:pt x="3" y="12"/>
                    </a:cubicBezTo>
                    <a:cubicBezTo>
                      <a:pt x="0" y="23"/>
                      <a:pt x="0" y="36"/>
                      <a:pt x="7" y="50"/>
                    </a:cubicBezTo>
                    <a:cubicBezTo>
                      <a:pt x="12" y="61"/>
                      <a:pt x="21" y="70"/>
                      <a:pt x="33" y="65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29" name="Freeform 1642">
                <a:extLst>
                  <a:ext uri="{FF2B5EF4-FFF2-40B4-BE49-F238E27FC236}">
                    <a16:creationId xmlns:a16="http://schemas.microsoft.com/office/drawing/2014/main" id="{FD022182-741E-A9D0-5528-1A2D81769C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" y="3331"/>
                <a:ext cx="58" cy="104"/>
              </a:xfrm>
              <a:custGeom>
                <a:avLst/>
                <a:gdLst>
                  <a:gd name="T0" fmla="*/ 14 w 37"/>
                  <a:gd name="T1" fmla="*/ 39 h 66"/>
                  <a:gd name="T2" fmla="*/ 47 w 37"/>
                  <a:gd name="T3" fmla="*/ 5 h 66"/>
                  <a:gd name="T4" fmla="*/ 83 w 37"/>
                  <a:gd name="T5" fmla="*/ 13 h 66"/>
                  <a:gd name="T6" fmla="*/ 94 w 37"/>
                  <a:gd name="T7" fmla="*/ 61 h 66"/>
                  <a:gd name="T8" fmla="*/ 94 w 37"/>
                  <a:gd name="T9" fmla="*/ 96 h 66"/>
                  <a:gd name="T10" fmla="*/ 129 w 37"/>
                  <a:gd name="T11" fmla="*/ 169 h 66"/>
                  <a:gd name="T12" fmla="*/ 130 w 37"/>
                  <a:gd name="T13" fmla="*/ 176 h 66"/>
                  <a:gd name="T14" fmla="*/ 138 w 37"/>
                  <a:gd name="T15" fmla="*/ 216 h 66"/>
                  <a:gd name="T16" fmla="*/ 121 w 37"/>
                  <a:gd name="T17" fmla="*/ 236 h 66"/>
                  <a:gd name="T18" fmla="*/ 116 w 37"/>
                  <a:gd name="T19" fmla="*/ 238 h 66"/>
                  <a:gd name="T20" fmla="*/ 27 w 37"/>
                  <a:gd name="T21" fmla="*/ 184 h 66"/>
                  <a:gd name="T22" fmla="*/ 14 w 37"/>
                  <a:gd name="T23" fmla="*/ 39 h 6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7" h="66">
                    <a:moveTo>
                      <a:pt x="4" y="10"/>
                    </a:moveTo>
                    <a:cubicBezTo>
                      <a:pt x="5" y="5"/>
                      <a:pt x="8" y="2"/>
                      <a:pt x="12" y="1"/>
                    </a:cubicBezTo>
                    <a:cubicBezTo>
                      <a:pt x="16" y="0"/>
                      <a:pt x="20" y="1"/>
                      <a:pt x="22" y="3"/>
                    </a:cubicBezTo>
                    <a:cubicBezTo>
                      <a:pt x="25" y="6"/>
                      <a:pt x="25" y="11"/>
                      <a:pt x="24" y="16"/>
                    </a:cubicBezTo>
                    <a:cubicBezTo>
                      <a:pt x="24" y="19"/>
                      <a:pt x="24" y="22"/>
                      <a:pt x="24" y="25"/>
                    </a:cubicBezTo>
                    <a:cubicBezTo>
                      <a:pt x="26" y="32"/>
                      <a:pt x="29" y="37"/>
                      <a:pt x="33" y="43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6" y="49"/>
                      <a:pt x="37" y="52"/>
                      <a:pt x="36" y="55"/>
                    </a:cubicBezTo>
                    <a:cubicBezTo>
                      <a:pt x="36" y="57"/>
                      <a:pt x="34" y="59"/>
                      <a:pt x="31" y="60"/>
                    </a:cubicBezTo>
                    <a:cubicBezTo>
                      <a:pt x="31" y="61"/>
                      <a:pt x="31" y="61"/>
                      <a:pt x="30" y="61"/>
                    </a:cubicBezTo>
                    <a:cubicBezTo>
                      <a:pt x="18" y="66"/>
                      <a:pt x="10" y="54"/>
                      <a:pt x="7" y="47"/>
                    </a:cubicBezTo>
                    <a:cubicBezTo>
                      <a:pt x="1" y="35"/>
                      <a:pt x="0" y="22"/>
                      <a:pt x="4" y="10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0" name="Freeform 1643">
                <a:extLst>
                  <a:ext uri="{FF2B5EF4-FFF2-40B4-BE49-F238E27FC236}">
                    <a16:creationId xmlns:a16="http://schemas.microsoft.com/office/drawing/2014/main" id="{8F1EBF6F-6EB3-804E-E468-D42DF044A4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34"/>
                <a:ext cx="49" cy="93"/>
              </a:xfrm>
              <a:custGeom>
                <a:avLst/>
                <a:gdLst>
                  <a:gd name="T0" fmla="*/ 122 w 31"/>
                  <a:gd name="T1" fmla="*/ 199 h 59"/>
                  <a:gd name="T2" fmla="*/ 107 w 31"/>
                  <a:gd name="T3" fmla="*/ 197 h 59"/>
                  <a:gd name="T4" fmla="*/ 111 w 31"/>
                  <a:gd name="T5" fmla="*/ 181 h 59"/>
                  <a:gd name="T6" fmla="*/ 111 w 31"/>
                  <a:gd name="T7" fmla="*/ 169 h 59"/>
                  <a:gd name="T8" fmla="*/ 103 w 31"/>
                  <a:gd name="T9" fmla="*/ 151 h 59"/>
                  <a:gd name="T10" fmla="*/ 63 w 31"/>
                  <a:gd name="T11" fmla="*/ 161 h 59"/>
                  <a:gd name="T12" fmla="*/ 55 w 31"/>
                  <a:gd name="T13" fmla="*/ 151 h 59"/>
                  <a:gd name="T14" fmla="*/ 90 w 31"/>
                  <a:gd name="T15" fmla="*/ 134 h 59"/>
                  <a:gd name="T16" fmla="*/ 81 w 31"/>
                  <a:gd name="T17" fmla="*/ 115 h 59"/>
                  <a:gd name="T18" fmla="*/ 70 w 31"/>
                  <a:gd name="T19" fmla="*/ 102 h 59"/>
                  <a:gd name="T20" fmla="*/ 55 w 31"/>
                  <a:gd name="T21" fmla="*/ 95 h 59"/>
                  <a:gd name="T22" fmla="*/ 13 w 31"/>
                  <a:gd name="T23" fmla="*/ 87 h 59"/>
                  <a:gd name="T24" fmla="*/ 70 w 31"/>
                  <a:gd name="T25" fmla="*/ 79 h 59"/>
                  <a:gd name="T26" fmla="*/ 70 w 31"/>
                  <a:gd name="T27" fmla="*/ 68 h 59"/>
                  <a:gd name="T28" fmla="*/ 70 w 31"/>
                  <a:gd name="T29" fmla="*/ 61 h 59"/>
                  <a:gd name="T30" fmla="*/ 60 w 31"/>
                  <a:gd name="T31" fmla="*/ 47 h 59"/>
                  <a:gd name="T32" fmla="*/ 74 w 31"/>
                  <a:gd name="T33" fmla="*/ 39 h 59"/>
                  <a:gd name="T34" fmla="*/ 35 w 31"/>
                  <a:gd name="T35" fmla="*/ 5 h 59"/>
                  <a:gd name="T36" fmla="*/ 33 w 31"/>
                  <a:gd name="T37" fmla="*/ 13 h 59"/>
                  <a:gd name="T38" fmla="*/ 63 w 31"/>
                  <a:gd name="T39" fmla="*/ 27 h 59"/>
                  <a:gd name="T40" fmla="*/ 13 w 31"/>
                  <a:gd name="T41" fmla="*/ 22 h 59"/>
                  <a:gd name="T42" fmla="*/ 33 w 31"/>
                  <a:gd name="T43" fmla="*/ 35 h 59"/>
                  <a:gd name="T44" fmla="*/ 14 w 31"/>
                  <a:gd name="T45" fmla="*/ 43 h 59"/>
                  <a:gd name="T46" fmla="*/ 8 w 31"/>
                  <a:gd name="T47" fmla="*/ 55 h 59"/>
                  <a:gd name="T48" fmla="*/ 43 w 31"/>
                  <a:gd name="T49" fmla="*/ 74 h 59"/>
                  <a:gd name="T50" fmla="*/ 0 w 31"/>
                  <a:gd name="T51" fmla="*/ 82 h 59"/>
                  <a:gd name="T52" fmla="*/ 5 w 31"/>
                  <a:gd name="T53" fmla="*/ 125 h 59"/>
                  <a:gd name="T54" fmla="*/ 52 w 31"/>
                  <a:gd name="T55" fmla="*/ 129 h 59"/>
                  <a:gd name="T56" fmla="*/ 43 w 31"/>
                  <a:gd name="T57" fmla="*/ 143 h 59"/>
                  <a:gd name="T58" fmla="*/ 14 w 31"/>
                  <a:gd name="T59" fmla="*/ 164 h 59"/>
                  <a:gd name="T60" fmla="*/ 21 w 31"/>
                  <a:gd name="T61" fmla="*/ 177 h 59"/>
                  <a:gd name="T62" fmla="*/ 43 w 31"/>
                  <a:gd name="T63" fmla="*/ 184 h 59"/>
                  <a:gd name="T64" fmla="*/ 87 w 31"/>
                  <a:gd name="T65" fmla="*/ 169 h 59"/>
                  <a:gd name="T66" fmla="*/ 60 w 31"/>
                  <a:gd name="T67" fmla="*/ 197 h 59"/>
                  <a:gd name="T68" fmla="*/ 52 w 31"/>
                  <a:gd name="T69" fmla="*/ 216 h 59"/>
                  <a:gd name="T70" fmla="*/ 103 w 31"/>
                  <a:gd name="T71" fmla="*/ 219 h 59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31" h="59">
                    <a:moveTo>
                      <a:pt x="26" y="56"/>
                    </a:moveTo>
                    <a:cubicBezTo>
                      <a:pt x="29" y="55"/>
                      <a:pt x="30" y="53"/>
                      <a:pt x="31" y="51"/>
                    </a:cubicBezTo>
                    <a:cubicBezTo>
                      <a:pt x="31" y="51"/>
                      <a:pt x="31" y="50"/>
                      <a:pt x="31" y="50"/>
                    </a:cubicBezTo>
                    <a:cubicBezTo>
                      <a:pt x="31" y="48"/>
                      <a:pt x="29" y="49"/>
                      <a:pt x="27" y="50"/>
                    </a:cubicBezTo>
                    <a:cubicBezTo>
                      <a:pt x="25" y="51"/>
                      <a:pt x="20" y="54"/>
                      <a:pt x="19" y="53"/>
                    </a:cubicBezTo>
                    <a:cubicBezTo>
                      <a:pt x="17" y="51"/>
                      <a:pt x="27" y="47"/>
                      <a:pt x="28" y="46"/>
                    </a:cubicBezTo>
                    <a:cubicBezTo>
                      <a:pt x="29" y="45"/>
                      <a:pt x="29" y="45"/>
                      <a:pt x="29" y="44"/>
                    </a:cubicBezTo>
                    <a:cubicBezTo>
                      <a:pt x="28" y="44"/>
                      <a:pt x="28" y="43"/>
                      <a:pt x="28" y="43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1"/>
                      <a:pt x="26" y="40"/>
                      <a:pt x="26" y="39"/>
                    </a:cubicBezTo>
                    <a:cubicBezTo>
                      <a:pt x="25" y="38"/>
                      <a:pt x="24" y="38"/>
                      <a:pt x="23" y="38"/>
                    </a:cubicBezTo>
                    <a:cubicBezTo>
                      <a:pt x="21" y="38"/>
                      <a:pt x="19" y="40"/>
                      <a:pt x="16" y="41"/>
                    </a:cubicBezTo>
                    <a:cubicBezTo>
                      <a:pt x="13" y="42"/>
                      <a:pt x="10" y="44"/>
                      <a:pt x="9" y="43"/>
                    </a:cubicBezTo>
                    <a:cubicBezTo>
                      <a:pt x="9" y="41"/>
                      <a:pt x="11" y="40"/>
                      <a:pt x="14" y="39"/>
                    </a:cubicBezTo>
                    <a:cubicBezTo>
                      <a:pt x="18" y="37"/>
                      <a:pt x="23" y="36"/>
                      <a:pt x="23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2" y="33"/>
                      <a:pt x="21" y="32"/>
                      <a:pt x="21" y="30"/>
                    </a:cubicBezTo>
                    <a:cubicBezTo>
                      <a:pt x="21" y="30"/>
                      <a:pt x="20" y="30"/>
                      <a:pt x="20" y="29"/>
                    </a:cubicBezTo>
                    <a:cubicBezTo>
                      <a:pt x="19" y="28"/>
                      <a:pt x="10" y="32"/>
                      <a:pt x="9" y="30"/>
                    </a:cubicBezTo>
                    <a:cubicBezTo>
                      <a:pt x="9" y="28"/>
                      <a:pt x="15" y="27"/>
                      <a:pt x="18" y="26"/>
                    </a:cubicBezTo>
                    <a:cubicBezTo>
                      <a:pt x="18" y="26"/>
                      <a:pt x="19" y="25"/>
                      <a:pt x="18" y="24"/>
                    </a:cubicBezTo>
                    <a:cubicBezTo>
                      <a:pt x="17" y="23"/>
                      <a:pt x="16" y="24"/>
                      <a:pt x="14" y="24"/>
                    </a:cubicBezTo>
                    <a:cubicBezTo>
                      <a:pt x="12" y="24"/>
                      <a:pt x="8" y="25"/>
                      <a:pt x="6" y="25"/>
                    </a:cubicBezTo>
                    <a:cubicBezTo>
                      <a:pt x="4" y="25"/>
                      <a:pt x="3" y="23"/>
                      <a:pt x="3" y="22"/>
                    </a:cubicBezTo>
                    <a:cubicBezTo>
                      <a:pt x="4" y="20"/>
                      <a:pt x="9" y="20"/>
                      <a:pt x="12" y="20"/>
                    </a:cubicBezTo>
                    <a:cubicBezTo>
                      <a:pt x="14" y="20"/>
                      <a:pt x="16" y="20"/>
                      <a:pt x="18" y="20"/>
                    </a:cubicBezTo>
                    <a:cubicBezTo>
                      <a:pt x="18" y="19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7"/>
                    </a:cubicBezTo>
                    <a:cubicBezTo>
                      <a:pt x="19" y="17"/>
                      <a:pt x="18" y="17"/>
                      <a:pt x="18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5"/>
                      <a:pt x="16" y="15"/>
                      <a:pt x="15" y="15"/>
                    </a:cubicBezTo>
                    <a:cubicBezTo>
                      <a:pt x="13" y="14"/>
                      <a:pt x="13" y="12"/>
                      <a:pt x="15" y="12"/>
                    </a:cubicBezTo>
                    <a:cubicBezTo>
                      <a:pt x="16" y="12"/>
                      <a:pt x="17" y="12"/>
                      <a:pt x="18" y="11"/>
                    </a:cubicBezTo>
                    <a:cubicBezTo>
                      <a:pt x="18" y="11"/>
                      <a:pt x="19" y="11"/>
                      <a:pt x="19" y="10"/>
                    </a:cubicBezTo>
                    <a:cubicBezTo>
                      <a:pt x="19" y="7"/>
                      <a:pt x="19" y="5"/>
                      <a:pt x="18" y="3"/>
                    </a:cubicBezTo>
                    <a:cubicBezTo>
                      <a:pt x="16" y="1"/>
                      <a:pt x="12" y="0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7" y="2"/>
                      <a:pt x="8" y="3"/>
                    </a:cubicBezTo>
                    <a:cubicBezTo>
                      <a:pt x="9" y="3"/>
                      <a:pt x="11" y="5"/>
                      <a:pt x="13" y="5"/>
                    </a:cubicBezTo>
                    <a:cubicBezTo>
                      <a:pt x="15" y="5"/>
                      <a:pt x="16" y="5"/>
                      <a:pt x="16" y="7"/>
                    </a:cubicBezTo>
                    <a:cubicBezTo>
                      <a:pt x="15" y="8"/>
                      <a:pt x="11" y="6"/>
                      <a:pt x="8" y="6"/>
                    </a:cubicBezTo>
                    <a:cubicBezTo>
                      <a:pt x="7" y="5"/>
                      <a:pt x="5" y="6"/>
                      <a:pt x="3" y="6"/>
                    </a:cubicBezTo>
                    <a:cubicBezTo>
                      <a:pt x="2" y="7"/>
                      <a:pt x="2" y="8"/>
                      <a:pt x="3" y="8"/>
                    </a:cubicBezTo>
                    <a:cubicBezTo>
                      <a:pt x="5" y="9"/>
                      <a:pt x="7" y="9"/>
                      <a:pt x="8" y="9"/>
                    </a:cubicBezTo>
                    <a:cubicBezTo>
                      <a:pt x="10" y="9"/>
                      <a:pt x="12" y="8"/>
                      <a:pt x="12" y="10"/>
                    </a:cubicBezTo>
                    <a:cubicBezTo>
                      <a:pt x="11" y="11"/>
                      <a:pt x="7" y="10"/>
                      <a:pt x="4" y="11"/>
                    </a:cubicBezTo>
                    <a:cubicBezTo>
                      <a:pt x="3" y="11"/>
                      <a:pt x="2" y="11"/>
                      <a:pt x="2" y="11"/>
                    </a:cubicBezTo>
                    <a:cubicBezTo>
                      <a:pt x="1" y="12"/>
                      <a:pt x="0" y="13"/>
                      <a:pt x="2" y="14"/>
                    </a:cubicBezTo>
                    <a:cubicBezTo>
                      <a:pt x="3" y="16"/>
                      <a:pt x="15" y="14"/>
                      <a:pt x="15" y="17"/>
                    </a:cubicBezTo>
                    <a:cubicBezTo>
                      <a:pt x="15" y="19"/>
                      <a:pt x="13" y="19"/>
                      <a:pt x="11" y="19"/>
                    </a:cubicBezTo>
                    <a:cubicBezTo>
                      <a:pt x="9" y="19"/>
                      <a:pt x="4" y="19"/>
                      <a:pt x="2" y="20"/>
                    </a:cubicBezTo>
                    <a:cubicBezTo>
                      <a:pt x="1" y="20"/>
                      <a:pt x="0" y="20"/>
                      <a:pt x="0" y="21"/>
                    </a:cubicBezTo>
                    <a:cubicBezTo>
                      <a:pt x="0" y="24"/>
                      <a:pt x="0" y="26"/>
                      <a:pt x="0" y="29"/>
                    </a:cubicBezTo>
                    <a:cubicBezTo>
                      <a:pt x="0" y="29"/>
                      <a:pt x="1" y="31"/>
                      <a:pt x="1" y="32"/>
                    </a:cubicBezTo>
                    <a:cubicBezTo>
                      <a:pt x="1" y="33"/>
                      <a:pt x="2" y="35"/>
                      <a:pt x="3" y="35"/>
                    </a:cubicBezTo>
                    <a:cubicBezTo>
                      <a:pt x="5" y="36"/>
                      <a:pt x="11" y="33"/>
                      <a:pt x="13" y="33"/>
                    </a:cubicBezTo>
                    <a:cubicBezTo>
                      <a:pt x="15" y="32"/>
                      <a:pt x="17" y="32"/>
                      <a:pt x="17" y="33"/>
                    </a:cubicBezTo>
                    <a:cubicBezTo>
                      <a:pt x="17" y="36"/>
                      <a:pt x="13" y="36"/>
                      <a:pt x="11" y="37"/>
                    </a:cubicBezTo>
                    <a:cubicBezTo>
                      <a:pt x="9" y="38"/>
                      <a:pt x="5" y="39"/>
                      <a:pt x="4" y="40"/>
                    </a:cubicBezTo>
                    <a:cubicBezTo>
                      <a:pt x="4" y="40"/>
                      <a:pt x="4" y="42"/>
                      <a:pt x="4" y="42"/>
                    </a:cubicBezTo>
                    <a:cubicBezTo>
                      <a:pt x="4" y="43"/>
                      <a:pt x="4" y="43"/>
                      <a:pt x="5" y="44"/>
                    </a:cubicBezTo>
                    <a:cubicBezTo>
                      <a:pt x="5" y="44"/>
                      <a:pt x="5" y="45"/>
                      <a:pt x="5" y="45"/>
                    </a:cubicBezTo>
                    <a:cubicBezTo>
                      <a:pt x="6" y="46"/>
                      <a:pt x="7" y="47"/>
                      <a:pt x="7" y="47"/>
                    </a:cubicBezTo>
                    <a:cubicBezTo>
                      <a:pt x="8" y="48"/>
                      <a:pt x="10" y="48"/>
                      <a:pt x="11" y="47"/>
                    </a:cubicBezTo>
                    <a:cubicBezTo>
                      <a:pt x="14" y="46"/>
                      <a:pt x="16" y="45"/>
                      <a:pt x="18" y="43"/>
                    </a:cubicBezTo>
                    <a:cubicBezTo>
                      <a:pt x="20" y="42"/>
                      <a:pt x="21" y="42"/>
                      <a:pt x="22" y="43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19" y="47"/>
                      <a:pt x="16" y="49"/>
                      <a:pt x="15" y="50"/>
                    </a:cubicBezTo>
                    <a:cubicBezTo>
                      <a:pt x="13" y="51"/>
                      <a:pt x="12" y="52"/>
                      <a:pt x="12" y="53"/>
                    </a:cubicBezTo>
                    <a:cubicBezTo>
                      <a:pt x="12" y="54"/>
                      <a:pt x="12" y="55"/>
                      <a:pt x="13" y="55"/>
                    </a:cubicBezTo>
                    <a:cubicBezTo>
                      <a:pt x="16" y="57"/>
                      <a:pt x="20" y="59"/>
                      <a:pt x="26" y="57"/>
                    </a:cubicBezTo>
                    <a:cubicBezTo>
                      <a:pt x="26" y="56"/>
                      <a:pt x="26" y="56"/>
                      <a:pt x="26" y="56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1" name="Freeform 1644">
                <a:extLst>
                  <a:ext uri="{FF2B5EF4-FFF2-40B4-BE49-F238E27FC236}">
                    <a16:creationId xmlns:a16="http://schemas.microsoft.com/office/drawing/2014/main" id="{05544586-A696-0B0C-F342-DAD85DDADB4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94" y="3334"/>
                <a:ext cx="27" cy="20"/>
              </a:xfrm>
              <a:custGeom>
                <a:avLst/>
                <a:gdLst>
                  <a:gd name="T0" fmla="*/ 68 w 17"/>
                  <a:gd name="T1" fmla="*/ 35 h 13"/>
                  <a:gd name="T2" fmla="*/ 64 w 17"/>
                  <a:gd name="T3" fmla="*/ 12 h 13"/>
                  <a:gd name="T4" fmla="*/ 27 w 17"/>
                  <a:gd name="T5" fmla="*/ 5 h 13"/>
                  <a:gd name="T6" fmla="*/ 25 w 17"/>
                  <a:gd name="T7" fmla="*/ 5 h 13"/>
                  <a:gd name="T8" fmla="*/ 25 w 17"/>
                  <a:gd name="T9" fmla="*/ 12 h 13"/>
                  <a:gd name="T10" fmla="*/ 40 w 17"/>
                  <a:gd name="T11" fmla="*/ 14 h 13"/>
                  <a:gd name="T12" fmla="*/ 35 w 17"/>
                  <a:gd name="T13" fmla="*/ 14 h 13"/>
                  <a:gd name="T14" fmla="*/ 43 w 17"/>
                  <a:gd name="T15" fmla="*/ 12 h 13"/>
                  <a:gd name="T16" fmla="*/ 52 w 17"/>
                  <a:gd name="T17" fmla="*/ 12 h 13"/>
                  <a:gd name="T18" fmla="*/ 60 w 17"/>
                  <a:gd name="T19" fmla="*/ 22 h 13"/>
                  <a:gd name="T20" fmla="*/ 56 w 17"/>
                  <a:gd name="T21" fmla="*/ 35 h 13"/>
                  <a:gd name="T22" fmla="*/ 40 w 17"/>
                  <a:gd name="T23" fmla="*/ 43 h 13"/>
                  <a:gd name="T24" fmla="*/ 25 w 17"/>
                  <a:gd name="T25" fmla="*/ 43 h 13"/>
                  <a:gd name="T26" fmla="*/ 27 w 17"/>
                  <a:gd name="T27" fmla="*/ 40 h 13"/>
                  <a:gd name="T28" fmla="*/ 25 w 17"/>
                  <a:gd name="T29" fmla="*/ 40 h 13"/>
                  <a:gd name="T30" fmla="*/ 16 w 17"/>
                  <a:gd name="T31" fmla="*/ 43 h 13"/>
                  <a:gd name="T32" fmla="*/ 25 w 17"/>
                  <a:gd name="T33" fmla="*/ 48 h 13"/>
                  <a:gd name="T34" fmla="*/ 35 w 17"/>
                  <a:gd name="T35" fmla="*/ 48 h 13"/>
                  <a:gd name="T36" fmla="*/ 48 w 17"/>
                  <a:gd name="T37" fmla="*/ 48 h 13"/>
                  <a:gd name="T38" fmla="*/ 52 w 17"/>
                  <a:gd name="T39" fmla="*/ 43 h 13"/>
                  <a:gd name="T40" fmla="*/ 64 w 17"/>
                  <a:gd name="T41" fmla="*/ 40 h 13"/>
                  <a:gd name="T42" fmla="*/ 68 w 17"/>
                  <a:gd name="T43" fmla="*/ 35 h 13"/>
                  <a:gd name="T44" fmla="*/ 25 w 17"/>
                  <a:gd name="T45" fmla="*/ 22 h 13"/>
                  <a:gd name="T46" fmla="*/ 5 w 17"/>
                  <a:gd name="T47" fmla="*/ 22 h 13"/>
                  <a:gd name="T48" fmla="*/ 5 w 17"/>
                  <a:gd name="T49" fmla="*/ 28 h 13"/>
                  <a:gd name="T50" fmla="*/ 13 w 17"/>
                  <a:gd name="T51" fmla="*/ 34 h 13"/>
                  <a:gd name="T52" fmla="*/ 16 w 17"/>
                  <a:gd name="T53" fmla="*/ 28 h 13"/>
                  <a:gd name="T54" fmla="*/ 33 w 17"/>
                  <a:gd name="T55" fmla="*/ 26 h 13"/>
                  <a:gd name="T56" fmla="*/ 27 w 17"/>
                  <a:gd name="T57" fmla="*/ 28 h 13"/>
                  <a:gd name="T58" fmla="*/ 40 w 17"/>
                  <a:gd name="T59" fmla="*/ 28 h 13"/>
                  <a:gd name="T60" fmla="*/ 48 w 17"/>
                  <a:gd name="T61" fmla="*/ 26 h 13"/>
                  <a:gd name="T62" fmla="*/ 25 w 17"/>
                  <a:gd name="T63" fmla="*/ 22 h 13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7" h="13">
                    <a:moveTo>
                      <a:pt x="17" y="10"/>
                    </a:moveTo>
                    <a:cubicBezTo>
                      <a:pt x="17" y="7"/>
                      <a:pt x="17" y="5"/>
                      <a:pt x="16" y="3"/>
                    </a:cubicBezTo>
                    <a:cubicBezTo>
                      <a:pt x="14" y="1"/>
                      <a:pt x="10" y="0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5" y="2"/>
                      <a:pt x="6" y="3"/>
                    </a:cubicBezTo>
                    <a:cubicBezTo>
                      <a:pt x="7" y="3"/>
                      <a:pt x="8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10" y="3"/>
                      <a:pt x="11" y="3"/>
                    </a:cubicBezTo>
                    <a:cubicBezTo>
                      <a:pt x="11" y="3"/>
                      <a:pt x="12" y="3"/>
                      <a:pt x="13" y="3"/>
                    </a:cubicBezTo>
                    <a:cubicBezTo>
                      <a:pt x="14" y="3"/>
                      <a:pt x="15" y="4"/>
                      <a:pt x="15" y="6"/>
                    </a:cubicBezTo>
                    <a:cubicBezTo>
                      <a:pt x="16" y="7"/>
                      <a:pt x="16" y="9"/>
                      <a:pt x="14" y="10"/>
                    </a:cubicBezTo>
                    <a:cubicBezTo>
                      <a:pt x="12" y="10"/>
                      <a:pt x="11" y="11"/>
                      <a:pt x="10" y="12"/>
                    </a:cubicBezTo>
                    <a:cubicBezTo>
                      <a:pt x="8" y="12"/>
                      <a:pt x="7" y="13"/>
                      <a:pt x="6" y="12"/>
                    </a:cubicBezTo>
                    <a:cubicBezTo>
                      <a:pt x="6" y="12"/>
                      <a:pt x="7" y="11"/>
                      <a:pt x="7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11"/>
                      <a:pt x="4" y="12"/>
                      <a:pt x="4" y="12"/>
                    </a:cubicBezTo>
                    <a:cubicBezTo>
                      <a:pt x="4" y="13"/>
                      <a:pt x="6" y="13"/>
                      <a:pt x="6" y="13"/>
                    </a:cubicBezTo>
                    <a:cubicBezTo>
                      <a:pt x="7" y="13"/>
                      <a:pt x="8" y="13"/>
                      <a:pt x="9" y="13"/>
                    </a:cubicBezTo>
                    <a:cubicBezTo>
                      <a:pt x="10" y="13"/>
                      <a:pt x="11" y="13"/>
                      <a:pt x="12" y="13"/>
                    </a:cubicBezTo>
                    <a:cubicBezTo>
                      <a:pt x="12" y="12"/>
                      <a:pt x="12" y="12"/>
                      <a:pt x="13" y="12"/>
                    </a:cubicBezTo>
                    <a:cubicBezTo>
                      <a:pt x="14" y="12"/>
                      <a:pt x="15" y="12"/>
                      <a:pt x="16" y="11"/>
                    </a:cubicBezTo>
                    <a:cubicBezTo>
                      <a:pt x="16" y="11"/>
                      <a:pt x="17" y="11"/>
                      <a:pt x="17" y="10"/>
                    </a:cubicBezTo>
                    <a:close/>
                    <a:moveTo>
                      <a:pt x="6" y="6"/>
                    </a:moveTo>
                    <a:cubicBezTo>
                      <a:pt x="5" y="5"/>
                      <a:pt x="3" y="6"/>
                      <a:pt x="1" y="6"/>
                    </a:cubicBezTo>
                    <a:cubicBezTo>
                      <a:pt x="0" y="7"/>
                      <a:pt x="0" y="8"/>
                      <a:pt x="1" y="8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3" y="8"/>
                      <a:pt x="4" y="8"/>
                      <a:pt x="4" y="8"/>
                    </a:cubicBezTo>
                    <a:cubicBezTo>
                      <a:pt x="5" y="8"/>
                      <a:pt x="7" y="6"/>
                      <a:pt x="8" y="7"/>
                    </a:cubicBezTo>
                    <a:cubicBezTo>
                      <a:pt x="8" y="8"/>
                      <a:pt x="8" y="8"/>
                      <a:pt x="7" y="8"/>
                    </a:cubicBezTo>
                    <a:cubicBezTo>
                      <a:pt x="8" y="8"/>
                      <a:pt x="9" y="8"/>
                      <a:pt x="10" y="8"/>
                    </a:cubicBezTo>
                    <a:cubicBezTo>
                      <a:pt x="11" y="8"/>
                      <a:pt x="11" y="7"/>
                      <a:pt x="12" y="7"/>
                    </a:cubicBezTo>
                    <a:cubicBezTo>
                      <a:pt x="10" y="7"/>
                      <a:pt x="8" y="6"/>
                      <a:pt x="6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2" name="Freeform 1645">
                <a:extLst>
                  <a:ext uri="{FF2B5EF4-FFF2-40B4-BE49-F238E27FC236}">
                    <a16:creationId xmlns:a16="http://schemas.microsoft.com/office/drawing/2014/main" id="{733F574B-462C-4910-ACD1-60C8CA441D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51"/>
                <a:ext cx="11" cy="6"/>
              </a:xfrm>
              <a:custGeom>
                <a:avLst/>
                <a:gdLst>
                  <a:gd name="T0" fmla="*/ 14 w 7"/>
                  <a:gd name="T1" fmla="*/ 12 h 4"/>
                  <a:gd name="T2" fmla="*/ 14 w 7"/>
                  <a:gd name="T3" fmla="*/ 5 h 4"/>
                  <a:gd name="T4" fmla="*/ 27 w 7"/>
                  <a:gd name="T5" fmla="*/ 0 h 4"/>
                  <a:gd name="T6" fmla="*/ 20 w 7"/>
                  <a:gd name="T7" fmla="*/ 0 h 4"/>
                  <a:gd name="T8" fmla="*/ 14 w 7"/>
                  <a:gd name="T9" fmla="*/ 0 h 4"/>
                  <a:gd name="T10" fmla="*/ 8 w 7"/>
                  <a:gd name="T11" fmla="*/ 0 h 4"/>
                  <a:gd name="T12" fmla="*/ 8 w 7"/>
                  <a:gd name="T13" fmla="*/ 12 h 4"/>
                  <a:gd name="T14" fmla="*/ 13 w 7"/>
                  <a:gd name="T15" fmla="*/ 14 h 4"/>
                  <a:gd name="T16" fmla="*/ 14 w 7"/>
                  <a:gd name="T17" fmla="*/ 12 h 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" h="4">
                    <a:moveTo>
                      <a:pt x="4" y="3"/>
                    </a:moveTo>
                    <a:cubicBezTo>
                      <a:pt x="3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0" y="2"/>
                      <a:pt x="2" y="3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3" name="Freeform 1646">
                <a:extLst>
                  <a:ext uri="{FF2B5EF4-FFF2-40B4-BE49-F238E27FC236}">
                    <a16:creationId xmlns:a16="http://schemas.microsoft.com/office/drawing/2014/main" id="{1FABF087-F93B-0423-8015-E0F71D24D4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356"/>
                <a:ext cx="14" cy="9"/>
              </a:xfrm>
              <a:custGeom>
                <a:avLst/>
                <a:gdLst>
                  <a:gd name="T0" fmla="*/ 22 w 9"/>
                  <a:gd name="T1" fmla="*/ 12 h 6"/>
                  <a:gd name="T2" fmla="*/ 14 w 9"/>
                  <a:gd name="T3" fmla="*/ 14 h 6"/>
                  <a:gd name="T4" fmla="*/ 8 w 9"/>
                  <a:gd name="T5" fmla="*/ 18 h 6"/>
                  <a:gd name="T6" fmla="*/ 5 w 9"/>
                  <a:gd name="T7" fmla="*/ 21 h 6"/>
                  <a:gd name="T8" fmla="*/ 0 w 9"/>
                  <a:gd name="T9" fmla="*/ 21 h 6"/>
                  <a:gd name="T10" fmla="*/ 8 w 9"/>
                  <a:gd name="T11" fmla="*/ 21 h 6"/>
                  <a:gd name="T12" fmla="*/ 30 w 9"/>
                  <a:gd name="T13" fmla="*/ 21 h 6"/>
                  <a:gd name="T14" fmla="*/ 30 w 9"/>
                  <a:gd name="T15" fmla="*/ 14 h 6"/>
                  <a:gd name="T16" fmla="*/ 30 w 9"/>
                  <a:gd name="T17" fmla="*/ 12 h 6"/>
                  <a:gd name="T18" fmla="*/ 30 w 9"/>
                  <a:gd name="T19" fmla="*/ 12 h 6"/>
                  <a:gd name="T20" fmla="*/ 30 w 9"/>
                  <a:gd name="T21" fmla="*/ 8 h 6"/>
                  <a:gd name="T22" fmla="*/ 19 w 9"/>
                  <a:gd name="T23" fmla="*/ 5 h 6"/>
                  <a:gd name="T24" fmla="*/ 14 w 9"/>
                  <a:gd name="T25" fmla="*/ 0 h 6"/>
                  <a:gd name="T26" fmla="*/ 14 w 9"/>
                  <a:gd name="T27" fmla="*/ 0 h 6"/>
                  <a:gd name="T28" fmla="*/ 22 w 9"/>
                  <a:gd name="T29" fmla="*/ 12 h 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9" h="6">
                    <a:moveTo>
                      <a:pt x="6" y="3"/>
                    </a:moveTo>
                    <a:cubicBezTo>
                      <a:pt x="6" y="4"/>
                      <a:pt x="6" y="4"/>
                      <a:pt x="4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4" y="6"/>
                      <a:pt x="6" y="6"/>
                      <a:pt x="8" y="6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4" name="Freeform 1647">
                <a:extLst>
                  <a:ext uri="{FF2B5EF4-FFF2-40B4-BE49-F238E27FC236}">
                    <a16:creationId xmlns:a16="http://schemas.microsoft.com/office/drawing/2014/main" id="{ABD0596F-CA41-B63C-7082-EB98D0DF23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65"/>
                <a:ext cx="6" cy="8"/>
              </a:xfrm>
              <a:custGeom>
                <a:avLst/>
                <a:gdLst>
                  <a:gd name="T0" fmla="*/ 0 w 4"/>
                  <a:gd name="T1" fmla="*/ 21 h 5"/>
                  <a:gd name="T2" fmla="*/ 8 w 4"/>
                  <a:gd name="T3" fmla="*/ 13 h 5"/>
                  <a:gd name="T4" fmla="*/ 12 w 4"/>
                  <a:gd name="T5" fmla="*/ 8 h 5"/>
                  <a:gd name="T6" fmla="*/ 12 w 4"/>
                  <a:gd name="T7" fmla="*/ 8 h 5"/>
                  <a:gd name="T8" fmla="*/ 14 w 4"/>
                  <a:gd name="T9" fmla="*/ 8 h 5"/>
                  <a:gd name="T10" fmla="*/ 8 w 4"/>
                  <a:gd name="T11" fmla="*/ 5 h 5"/>
                  <a:gd name="T12" fmla="*/ 5 w 4"/>
                  <a:gd name="T13" fmla="*/ 0 h 5"/>
                  <a:gd name="T14" fmla="*/ 0 w 4"/>
                  <a:gd name="T15" fmla="*/ 5 h 5"/>
                  <a:gd name="T16" fmla="*/ 0 w 4"/>
                  <a:gd name="T17" fmla="*/ 21 h 5"/>
                  <a:gd name="T18" fmla="*/ 0 w 4"/>
                  <a:gd name="T19" fmla="*/ 21 h 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1" y="5"/>
                      <a:pt x="2" y="4"/>
                      <a:pt x="2" y="3"/>
                    </a:cubicBezTo>
                    <a:cubicBezTo>
                      <a:pt x="2" y="3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5" name="Freeform 1648">
                <a:extLst>
                  <a:ext uri="{FF2B5EF4-FFF2-40B4-BE49-F238E27FC236}">
                    <a16:creationId xmlns:a16="http://schemas.microsoft.com/office/drawing/2014/main" id="{2CCF47C8-D9D3-4364-00A1-E1447851CF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" y="3370"/>
                <a:ext cx="22" cy="8"/>
              </a:xfrm>
              <a:custGeom>
                <a:avLst/>
                <a:gdLst>
                  <a:gd name="T0" fmla="*/ 31 w 14"/>
                  <a:gd name="T1" fmla="*/ 21 h 5"/>
                  <a:gd name="T2" fmla="*/ 49 w 14"/>
                  <a:gd name="T3" fmla="*/ 13 h 5"/>
                  <a:gd name="T4" fmla="*/ 49 w 14"/>
                  <a:gd name="T5" fmla="*/ 5 h 5"/>
                  <a:gd name="T6" fmla="*/ 35 w 14"/>
                  <a:gd name="T7" fmla="*/ 5 h 5"/>
                  <a:gd name="T8" fmla="*/ 5 w 14"/>
                  <a:gd name="T9" fmla="*/ 8 h 5"/>
                  <a:gd name="T10" fmla="*/ 0 w 14"/>
                  <a:gd name="T11" fmla="*/ 8 h 5"/>
                  <a:gd name="T12" fmla="*/ 27 w 14"/>
                  <a:gd name="T13" fmla="*/ 8 h 5"/>
                  <a:gd name="T14" fmla="*/ 31 w 14"/>
                  <a:gd name="T15" fmla="*/ 21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" h="5">
                    <a:moveTo>
                      <a:pt x="8" y="5"/>
                    </a:moveTo>
                    <a:cubicBezTo>
                      <a:pt x="9" y="4"/>
                      <a:pt x="11" y="4"/>
                      <a:pt x="13" y="3"/>
                    </a:cubicBezTo>
                    <a:cubicBezTo>
                      <a:pt x="13" y="3"/>
                      <a:pt x="14" y="2"/>
                      <a:pt x="13" y="1"/>
                    </a:cubicBezTo>
                    <a:cubicBezTo>
                      <a:pt x="12" y="0"/>
                      <a:pt x="11" y="1"/>
                      <a:pt x="9" y="1"/>
                    </a:cubicBezTo>
                    <a:cubicBezTo>
                      <a:pt x="7" y="1"/>
                      <a:pt x="3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5" y="2"/>
                      <a:pt x="7" y="2"/>
                    </a:cubicBezTo>
                    <a:cubicBezTo>
                      <a:pt x="8" y="3"/>
                      <a:pt x="8" y="4"/>
                      <a:pt x="8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6" name="Freeform 1649">
                <a:extLst>
                  <a:ext uri="{FF2B5EF4-FFF2-40B4-BE49-F238E27FC236}">
                    <a16:creationId xmlns:a16="http://schemas.microsoft.com/office/drawing/2014/main" id="{ECD9C445-8522-7CA6-B2D5-9BAB2D5D0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78"/>
                <a:ext cx="26" cy="13"/>
              </a:xfrm>
              <a:custGeom>
                <a:avLst/>
                <a:gdLst>
                  <a:gd name="T0" fmla="*/ 61 w 17"/>
                  <a:gd name="T1" fmla="*/ 26 h 8"/>
                  <a:gd name="T2" fmla="*/ 61 w 17"/>
                  <a:gd name="T3" fmla="*/ 26 h 8"/>
                  <a:gd name="T4" fmla="*/ 54 w 17"/>
                  <a:gd name="T5" fmla="*/ 8 h 8"/>
                  <a:gd name="T6" fmla="*/ 49 w 17"/>
                  <a:gd name="T7" fmla="*/ 5 h 8"/>
                  <a:gd name="T8" fmla="*/ 12 w 17"/>
                  <a:gd name="T9" fmla="*/ 8 h 8"/>
                  <a:gd name="T10" fmla="*/ 12 w 17"/>
                  <a:gd name="T11" fmla="*/ 8 h 8"/>
                  <a:gd name="T12" fmla="*/ 12 w 17"/>
                  <a:gd name="T13" fmla="*/ 8 h 8"/>
                  <a:gd name="T14" fmla="*/ 0 w 17"/>
                  <a:gd name="T15" fmla="*/ 13 h 8"/>
                  <a:gd name="T16" fmla="*/ 14 w 17"/>
                  <a:gd name="T17" fmla="*/ 18 h 8"/>
                  <a:gd name="T18" fmla="*/ 35 w 17"/>
                  <a:gd name="T19" fmla="*/ 13 h 8"/>
                  <a:gd name="T20" fmla="*/ 40 w 17"/>
                  <a:gd name="T21" fmla="*/ 26 h 8"/>
                  <a:gd name="T22" fmla="*/ 47 w 17"/>
                  <a:gd name="T23" fmla="*/ 29 h 8"/>
                  <a:gd name="T24" fmla="*/ 57 w 17"/>
                  <a:gd name="T25" fmla="*/ 34 h 8"/>
                  <a:gd name="T26" fmla="*/ 61 w 17"/>
                  <a:gd name="T27" fmla="*/ 26 h 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7" h="8">
                    <a:moveTo>
                      <a:pt x="17" y="6"/>
                    </a:moveTo>
                    <a:cubicBezTo>
                      <a:pt x="17" y="6"/>
                      <a:pt x="17" y="6"/>
                      <a:pt x="17" y="6"/>
                    </a:cubicBezTo>
                    <a:cubicBezTo>
                      <a:pt x="16" y="5"/>
                      <a:pt x="15" y="4"/>
                      <a:pt x="15" y="2"/>
                    </a:cubicBezTo>
                    <a:cubicBezTo>
                      <a:pt x="15" y="2"/>
                      <a:pt x="14" y="2"/>
                      <a:pt x="14" y="1"/>
                    </a:cubicBezTo>
                    <a:cubicBezTo>
                      <a:pt x="13" y="0"/>
                      <a:pt x="4" y="4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2"/>
                      <a:pt x="0" y="3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6" y="4"/>
                      <a:pt x="9" y="3"/>
                      <a:pt x="10" y="3"/>
                    </a:cubicBezTo>
                    <a:cubicBezTo>
                      <a:pt x="12" y="3"/>
                      <a:pt x="14" y="7"/>
                      <a:pt x="11" y="6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4" y="7"/>
                      <a:pt x="15" y="8"/>
                      <a:pt x="16" y="8"/>
                    </a:cubicBezTo>
                    <a:cubicBezTo>
                      <a:pt x="16" y="7"/>
                      <a:pt x="17" y="7"/>
                      <a:pt x="17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7" name="Freeform 1650">
                <a:extLst>
                  <a:ext uri="{FF2B5EF4-FFF2-40B4-BE49-F238E27FC236}">
                    <a16:creationId xmlns:a16="http://schemas.microsoft.com/office/drawing/2014/main" id="{032A19DD-E39B-C54D-3C64-FD8840FC7F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94"/>
                <a:ext cx="36" cy="16"/>
              </a:xfrm>
              <a:custGeom>
                <a:avLst/>
                <a:gdLst>
                  <a:gd name="T0" fmla="*/ 69 w 23"/>
                  <a:gd name="T1" fmla="*/ 42 h 10"/>
                  <a:gd name="T2" fmla="*/ 69 w 23"/>
                  <a:gd name="T3" fmla="*/ 42 h 10"/>
                  <a:gd name="T4" fmla="*/ 83 w 23"/>
                  <a:gd name="T5" fmla="*/ 34 h 10"/>
                  <a:gd name="T6" fmla="*/ 88 w 23"/>
                  <a:gd name="T7" fmla="*/ 26 h 10"/>
                  <a:gd name="T8" fmla="*/ 83 w 23"/>
                  <a:gd name="T9" fmla="*/ 21 h 10"/>
                  <a:gd name="T10" fmla="*/ 81 w 23"/>
                  <a:gd name="T11" fmla="*/ 13 h 10"/>
                  <a:gd name="T12" fmla="*/ 77 w 23"/>
                  <a:gd name="T13" fmla="*/ 5 h 10"/>
                  <a:gd name="T14" fmla="*/ 66 w 23"/>
                  <a:gd name="T15" fmla="*/ 0 h 10"/>
                  <a:gd name="T16" fmla="*/ 39 w 23"/>
                  <a:gd name="T17" fmla="*/ 13 h 10"/>
                  <a:gd name="T18" fmla="*/ 13 w 23"/>
                  <a:gd name="T19" fmla="*/ 21 h 10"/>
                  <a:gd name="T20" fmla="*/ 13 w 23"/>
                  <a:gd name="T21" fmla="*/ 16 h 10"/>
                  <a:gd name="T22" fmla="*/ 13 w 23"/>
                  <a:gd name="T23" fmla="*/ 16 h 10"/>
                  <a:gd name="T24" fmla="*/ 0 w 23"/>
                  <a:gd name="T25" fmla="*/ 21 h 10"/>
                  <a:gd name="T26" fmla="*/ 8 w 23"/>
                  <a:gd name="T27" fmla="*/ 21 h 10"/>
                  <a:gd name="T28" fmla="*/ 20 w 23"/>
                  <a:gd name="T29" fmla="*/ 26 h 10"/>
                  <a:gd name="T30" fmla="*/ 49 w 23"/>
                  <a:gd name="T31" fmla="*/ 13 h 10"/>
                  <a:gd name="T32" fmla="*/ 77 w 23"/>
                  <a:gd name="T33" fmla="*/ 26 h 10"/>
                  <a:gd name="T34" fmla="*/ 69 w 23"/>
                  <a:gd name="T35" fmla="*/ 42 h 1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3" h="10">
                    <a:moveTo>
                      <a:pt x="18" y="10"/>
                    </a:moveTo>
                    <a:cubicBezTo>
                      <a:pt x="18" y="10"/>
                      <a:pt x="18" y="10"/>
                      <a:pt x="18" y="10"/>
                    </a:cubicBezTo>
                    <a:cubicBezTo>
                      <a:pt x="20" y="9"/>
                      <a:pt x="22" y="9"/>
                      <a:pt x="22" y="8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2" y="6"/>
                      <a:pt x="22" y="5"/>
                      <a:pt x="22" y="5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2"/>
                      <a:pt x="20" y="1"/>
                    </a:cubicBezTo>
                    <a:cubicBezTo>
                      <a:pt x="19" y="0"/>
                      <a:pt x="18" y="0"/>
                      <a:pt x="17" y="0"/>
                    </a:cubicBezTo>
                    <a:cubicBezTo>
                      <a:pt x="15" y="0"/>
                      <a:pt x="13" y="2"/>
                      <a:pt x="10" y="3"/>
                    </a:cubicBezTo>
                    <a:cubicBezTo>
                      <a:pt x="7" y="4"/>
                      <a:pt x="4" y="6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1" y="5"/>
                      <a:pt x="0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6"/>
                      <a:pt x="4" y="6"/>
                      <a:pt x="5" y="6"/>
                    </a:cubicBezTo>
                    <a:cubicBezTo>
                      <a:pt x="8" y="6"/>
                      <a:pt x="11" y="4"/>
                      <a:pt x="13" y="3"/>
                    </a:cubicBezTo>
                    <a:cubicBezTo>
                      <a:pt x="16" y="2"/>
                      <a:pt x="18" y="3"/>
                      <a:pt x="20" y="6"/>
                    </a:cubicBezTo>
                    <a:cubicBezTo>
                      <a:pt x="21" y="7"/>
                      <a:pt x="19" y="9"/>
                      <a:pt x="18" y="1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8" name="Freeform 1651">
                <a:extLst>
                  <a:ext uri="{FF2B5EF4-FFF2-40B4-BE49-F238E27FC236}">
                    <a16:creationId xmlns:a16="http://schemas.microsoft.com/office/drawing/2014/main" id="{AB403475-BC62-8FC8-874F-5EAD4F621F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" y="3410"/>
                <a:ext cx="25" cy="11"/>
              </a:xfrm>
              <a:custGeom>
                <a:avLst/>
                <a:gdLst>
                  <a:gd name="T0" fmla="*/ 61 w 16"/>
                  <a:gd name="T1" fmla="*/ 13 h 7"/>
                  <a:gd name="T2" fmla="*/ 61 w 16"/>
                  <a:gd name="T3" fmla="*/ 8 h 7"/>
                  <a:gd name="T4" fmla="*/ 47 w 16"/>
                  <a:gd name="T5" fmla="*/ 8 h 7"/>
                  <a:gd name="T6" fmla="*/ 14 w 16"/>
                  <a:gd name="T7" fmla="*/ 20 h 7"/>
                  <a:gd name="T8" fmla="*/ 14 w 16"/>
                  <a:gd name="T9" fmla="*/ 14 h 7"/>
                  <a:gd name="T10" fmla="*/ 13 w 16"/>
                  <a:gd name="T11" fmla="*/ 14 h 7"/>
                  <a:gd name="T12" fmla="*/ 0 w 16"/>
                  <a:gd name="T13" fmla="*/ 20 h 7"/>
                  <a:gd name="T14" fmla="*/ 8 w 16"/>
                  <a:gd name="T15" fmla="*/ 20 h 7"/>
                  <a:gd name="T16" fmla="*/ 20 w 16"/>
                  <a:gd name="T17" fmla="*/ 27 h 7"/>
                  <a:gd name="T18" fmla="*/ 34 w 16"/>
                  <a:gd name="T19" fmla="*/ 22 h 7"/>
                  <a:gd name="T20" fmla="*/ 48 w 16"/>
                  <a:gd name="T21" fmla="*/ 27 h 7"/>
                  <a:gd name="T22" fmla="*/ 47 w 16"/>
                  <a:gd name="T23" fmla="*/ 27 h 7"/>
                  <a:gd name="T24" fmla="*/ 61 w 16"/>
                  <a:gd name="T25" fmla="*/ 13 h 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7">
                    <a:moveTo>
                      <a:pt x="16" y="3"/>
                    </a:moveTo>
                    <a:cubicBezTo>
                      <a:pt x="16" y="3"/>
                      <a:pt x="16" y="2"/>
                      <a:pt x="16" y="2"/>
                    </a:cubicBezTo>
                    <a:cubicBezTo>
                      <a:pt x="16" y="0"/>
                      <a:pt x="14" y="1"/>
                      <a:pt x="12" y="2"/>
                    </a:cubicBezTo>
                    <a:cubicBezTo>
                      <a:pt x="10" y="3"/>
                      <a:pt x="5" y="6"/>
                      <a:pt x="4" y="5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7"/>
                      <a:pt x="8" y="7"/>
                      <a:pt x="9" y="6"/>
                    </a:cubicBezTo>
                    <a:cubicBezTo>
                      <a:pt x="10" y="5"/>
                      <a:pt x="12" y="4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4" y="6"/>
                      <a:pt x="15" y="5"/>
                      <a:pt x="1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39" name="Freeform 1652">
                <a:extLst>
                  <a:ext uri="{FF2B5EF4-FFF2-40B4-BE49-F238E27FC236}">
                    <a16:creationId xmlns:a16="http://schemas.microsoft.com/office/drawing/2014/main" id="{B367424E-CCD7-5040-C320-CDEA0F17C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342"/>
                <a:ext cx="13" cy="8"/>
              </a:xfrm>
              <a:custGeom>
                <a:avLst/>
                <a:gdLst>
                  <a:gd name="T0" fmla="*/ 29 w 8"/>
                  <a:gd name="T1" fmla="*/ 0 h 5"/>
                  <a:gd name="T2" fmla="*/ 18 w 8"/>
                  <a:gd name="T3" fmla="*/ 8 h 5"/>
                  <a:gd name="T4" fmla="*/ 0 w 8"/>
                  <a:gd name="T5" fmla="*/ 13 h 5"/>
                  <a:gd name="T6" fmla="*/ 8 w 8"/>
                  <a:gd name="T7" fmla="*/ 16 h 5"/>
                  <a:gd name="T8" fmla="*/ 21 w 8"/>
                  <a:gd name="T9" fmla="*/ 13 h 5"/>
                  <a:gd name="T10" fmla="*/ 26 w 8"/>
                  <a:gd name="T11" fmla="*/ 16 h 5"/>
                  <a:gd name="T12" fmla="*/ 26 w 8"/>
                  <a:gd name="T13" fmla="*/ 21 h 5"/>
                  <a:gd name="T14" fmla="*/ 34 w 8"/>
                  <a:gd name="T15" fmla="*/ 8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7" y="2"/>
                      <a:pt x="5" y="2"/>
                      <a:pt x="4" y="2"/>
                    </a:cubicBezTo>
                    <a:cubicBezTo>
                      <a:pt x="3" y="2"/>
                      <a:pt x="1" y="3"/>
                      <a:pt x="0" y="3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7" y="5"/>
                      <a:pt x="8" y="3"/>
                      <a:pt x="8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0" name="Freeform 1653">
                <a:extLst>
                  <a:ext uri="{FF2B5EF4-FFF2-40B4-BE49-F238E27FC236}">
                    <a16:creationId xmlns:a16="http://schemas.microsoft.com/office/drawing/2014/main" id="{F9B56378-33FD-D978-FDFF-4E8E9F19DE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" y="3398"/>
                <a:ext cx="9" cy="7"/>
              </a:xfrm>
              <a:custGeom>
                <a:avLst/>
                <a:gdLst>
                  <a:gd name="T0" fmla="*/ 8 w 6"/>
                  <a:gd name="T1" fmla="*/ 0 h 4"/>
                  <a:gd name="T2" fmla="*/ 0 w 6"/>
                  <a:gd name="T3" fmla="*/ 16 h 4"/>
                  <a:gd name="T4" fmla="*/ 5 w 6"/>
                  <a:gd name="T5" fmla="*/ 21 h 4"/>
                  <a:gd name="T6" fmla="*/ 14 w 6"/>
                  <a:gd name="T7" fmla="*/ 12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2" y="0"/>
                    </a:moveTo>
                    <a:cubicBezTo>
                      <a:pt x="3" y="2"/>
                      <a:pt x="2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3" y="4"/>
                      <a:pt x="6" y="3"/>
                      <a:pt x="4" y="2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1" name="Freeform 1654">
                <a:extLst>
                  <a:ext uri="{FF2B5EF4-FFF2-40B4-BE49-F238E27FC236}">
                    <a16:creationId xmlns:a16="http://schemas.microsoft.com/office/drawing/2014/main" id="{D233FCEA-FD6D-B499-C5E5-D5E679DCDA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" y="3402"/>
                <a:ext cx="5" cy="4"/>
              </a:xfrm>
              <a:custGeom>
                <a:avLst/>
                <a:gdLst>
                  <a:gd name="T0" fmla="*/ 0 w 3"/>
                  <a:gd name="T1" fmla="*/ 5 h 3"/>
                  <a:gd name="T2" fmla="*/ 5 w 3"/>
                  <a:gd name="T3" fmla="*/ 7 h 3"/>
                  <a:gd name="T4" fmla="*/ 13 w 3"/>
                  <a:gd name="T5" fmla="*/ 5 h 3"/>
                  <a:gd name="T6" fmla="*/ 8 w 3"/>
                  <a:gd name="T7" fmla="*/ 0 h 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1" y="2"/>
                      <a:pt x="2" y="2"/>
                      <a:pt x="1" y="3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3" y="2"/>
                      <a:pt x="2" y="1"/>
                      <a:pt x="2" y="0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2" name="Freeform 1655">
                <a:extLst>
                  <a:ext uri="{FF2B5EF4-FFF2-40B4-BE49-F238E27FC236}">
                    <a16:creationId xmlns:a16="http://schemas.microsoft.com/office/drawing/2014/main" id="{9B94A5DC-38B1-26B0-0D69-70B0FA5C1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" y="3411"/>
                <a:ext cx="8" cy="13"/>
              </a:xfrm>
              <a:custGeom>
                <a:avLst/>
                <a:gdLst>
                  <a:gd name="T0" fmla="*/ 21 w 5"/>
                  <a:gd name="T1" fmla="*/ 0 h 8"/>
                  <a:gd name="T2" fmla="*/ 13 w 5"/>
                  <a:gd name="T3" fmla="*/ 13 h 8"/>
                  <a:gd name="T4" fmla="*/ 21 w 5"/>
                  <a:gd name="T5" fmla="*/ 29 h 8"/>
                  <a:gd name="T6" fmla="*/ 5 w 5"/>
                  <a:gd name="T7" fmla="*/ 21 h 8"/>
                  <a:gd name="T8" fmla="*/ 8 w 5"/>
                  <a:gd name="T9" fmla="*/ 8 h 8"/>
                  <a:gd name="T10" fmla="*/ 13 w 5"/>
                  <a:gd name="T11" fmla="*/ 5 h 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" h="8">
                    <a:moveTo>
                      <a:pt x="5" y="0"/>
                    </a:moveTo>
                    <a:cubicBezTo>
                      <a:pt x="4" y="0"/>
                      <a:pt x="3" y="2"/>
                      <a:pt x="3" y="3"/>
                    </a:cubicBezTo>
                    <a:cubicBezTo>
                      <a:pt x="3" y="5"/>
                      <a:pt x="3" y="7"/>
                      <a:pt x="5" y="7"/>
                    </a:cubicBezTo>
                    <a:cubicBezTo>
                      <a:pt x="4" y="8"/>
                      <a:pt x="2" y="6"/>
                      <a:pt x="1" y="5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3" name="Freeform 1656">
                <a:extLst>
                  <a:ext uri="{FF2B5EF4-FFF2-40B4-BE49-F238E27FC236}">
                    <a16:creationId xmlns:a16="http://schemas.microsoft.com/office/drawing/2014/main" id="{A0D58956-35AE-B9BA-5FFD-9FBA4A569F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" y="3394"/>
                <a:ext cx="10" cy="11"/>
              </a:xfrm>
              <a:custGeom>
                <a:avLst/>
                <a:gdLst>
                  <a:gd name="T0" fmla="*/ 28 w 6"/>
                  <a:gd name="T1" fmla="*/ 0 h 7"/>
                  <a:gd name="T2" fmla="*/ 8 w 6"/>
                  <a:gd name="T3" fmla="*/ 13 h 7"/>
                  <a:gd name="T4" fmla="*/ 5 w 6"/>
                  <a:gd name="T5" fmla="*/ 27 h 7"/>
                  <a:gd name="T6" fmla="*/ 0 w 6"/>
                  <a:gd name="T7" fmla="*/ 13 h 7"/>
                  <a:gd name="T8" fmla="*/ 20 w 6"/>
                  <a:gd name="T9" fmla="*/ 0 h 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6" y="0"/>
                    </a:moveTo>
                    <a:cubicBezTo>
                      <a:pt x="4" y="0"/>
                      <a:pt x="2" y="1"/>
                      <a:pt x="2" y="3"/>
                    </a:cubicBezTo>
                    <a:cubicBezTo>
                      <a:pt x="1" y="4"/>
                      <a:pt x="1" y="5"/>
                      <a:pt x="1" y="7"/>
                    </a:cubicBezTo>
                    <a:cubicBezTo>
                      <a:pt x="0" y="6"/>
                      <a:pt x="0" y="4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4" name="Freeform 1657">
                <a:extLst>
                  <a:ext uri="{FF2B5EF4-FFF2-40B4-BE49-F238E27FC236}">
                    <a16:creationId xmlns:a16="http://schemas.microsoft.com/office/drawing/2014/main" id="{FEA8E38D-826E-14CC-BBAE-D2C9A0F35F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" y="3416"/>
                <a:ext cx="6" cy="1"/>
              </a:xfrm>
              <a:custGeom>
                <a:avLst/>
                <a:gdLst>
                  <a:gd name="T0" fmla="*/ 14 w 4"/>
                  <a:gd name="T1" fmla="*/ 0 h 1"/>
                  <a:gd name="T2" fmla="*/ 0 w 4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1"/>
                      <a:pt x="1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5" name="Freeform 1658">
                <a:extLst>
                  <a:ext uri="{FF2B5EF4-FFF2-40B4-BE49-F238E27FC236}">
                    <a16:creationId xmlns:a16="http://schemas.microsoft.com/office/drawing/2014/main" id="{E69C116F-13AA-8E34-F565-1BC54CE253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98"/>
                <a:ext cx="6" cy="4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16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2" y="2"/>
                      <a:pt x="1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6" name="Freeform 1659">
                <a:extLst>
                  <a:ext uri="{FF2B5EF4-FFF2-40B4-BE49-F238E27FC236}">
                    <a16:creationId xmlns:a16="http://schemas.microsoft.com/office/drawing/2014/main" id="{EBCAE579-A127-1EB7-DEF4-CDD6323E7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80"/>
                <a:ext cx="6" cy="1"/>
              </a:xfrm>
              <a:custGeom>
                <a:avLst/>
                <a:gdLst>
                  <a:gd name="T0" fmla="*/ 14 w 4"/>
                  <a:gd name="T1" fmla="*/ 0 h 1"/>
                  <a:gd name="T2" fmla="*/ 0 w 4"/>
                  <a:gd name="T3" fmla="*/ 1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3" y="1"/>
                      <a:pt x="1" y="1"/>
                      <a:pt x="0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7" name="Freeform 1660">
                <a:extLst>
                  <a:ext uri="{FF2B5EF4-FFF2-40B4-BE49-F238E27FC236}">
                    <a16:creationId xmlns:a16="http://schemas.microsoft.com/office/drawing/2014/main" id="{03C4B13E-3749-1CB1-F669-ED837A6F32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" y="3362"/>
                <a:ext cx="6" cy="3"/>
              </a:xfrm>
              <a:custGeom>
                <a:avLst/>
                <a:gdLst>
                  <a:gd name="T0" fmla="*/ 14 w 4"/>
                  <a:gd name="T1" fmla="*/ 0 h 2"/>
                  <a:gd name="T2" fmla="*/ 0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1" y="2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8" name="Freeform 1661">
                <a:extLst>
                  <a:ext uri="{FF2B5EF4-FFF2-40B4-BE49-F238E27FC236}">
                    <a16:creationId xmlns:a16="http://schemas.microsoft.com/office/drawing/2014/main" id="{73221C77-A460-D2BF-51E0-2AD199C91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68"/>
                <a:ext cx="5" cy="5"/>
              </a:xfrm>
              <a:custGeom>
                <a:avLst/>
                <a:gdLst>
                  <a:gd name="T0" fmla="*/ 13 w 3"/>
                  <a:gd name="T1" fmla="*/ 0 h 3"/>
                  <a:gd name="T2" fmla="*/ 0 w 3"/>
                  <a:gd name="T3" fmla="*/ 8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1"/>
                      <a:pt x="2" y="3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49" name="Freeform 1662">
                <a:extLst>
                  <a:ext uri="{FF2B5EF4-FFF2-40B4-BE49-F238E27FC236}">
                    <a16:creationId xmlns:a16="http://schemas.microsoft.com/office/drawing/2014/main" id="{A9F71459-6C8B-8C0F-DD7D-1699192F0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" y="3345"/>
                <a:ext cx="10" cy="3"/>
              </a:xfrm>
              <a:custGeom>
                <a:avLst/>
                <a:gdLst>
                  <a:gd name="T0" fmla="*/ 28 w 6"/>
                  <a:gd name="T1" fmla="*/ 0 h 2"/>
                  <a:gd name="T2" fmla="*/ 0 w 6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5" y="1"/>
                      <a:pt x="0" y="1"/>
                      <a:pt x="0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0" name="Freeform 1663">
                <a:extLst>
                  <a:ext uri="{FF2B5EF4-FFF2-40B4-BE49-F238E27FC236}">
                    <a16:creationId xmlns:a16="http://schemas.microsoft.com/office/drawing/2014/main" id="{29C6C21D-3DEE-2C17-D227-199F2B5BA1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" y="3350"/>
                <a:ext cx="12" cy="6"/>
              </a:xfrm>
              <a:custGeom>
                <a:avLst/>
                <a:gdLst>
                  <a:gd name="T0" fmla="*/ 18 w 8"/>
                  <a:gd name="T1" fmla="*/ 0 h 4"/>
                  <a:gd name="T2" fmla="*/ 0 w 8"/>
                  <a:gd name="T3" fmla="*/ 8 h 4"/>
                  <a:gd name="T4" fmla="*/ 18 w 8"/>
                  <a:gd name="T5" fmla="*/ 12 h 4"/>
                  <a:gd name="T6" fmla="*/ 27 w 8"/>
                  <a:gd name="T7" fmla="*/ 8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" h="4">
                    <a:moveTo>
                      <a:pt x="5" y="0"/>
                    </a:moveTo>
                    <a:cubicBezTo>
                      <a:pt x="3" y="1"/>
                      <a:pt x="0" y="1"/>
                      <a:pt x="0" y="2"/>
                    </a:cubicBezTo>
                    <a:cubicBezTo>
                      <a:pt x="0" y="3"/>
                      <a:pt x="3" y="3"/>
                      <a:pt x="5" y="3"/>
                    </a:cubicBezTo>
                    <a:cubicBezTo>
                      <a:pt x="6" y="4"/>
                      <a:pt x="7" y="3"/>
                      <a:pt x="8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1" name="Freeform 1664">
                <a:extLst>
                  <a:ext uri="{FF2B5EF4-FFF2-40B4-BE49-F238E27FC236}">
                    <a16:creationId xmlns:a16="http://schemas.microsoft.com/office/drawing/2014/main" id="{4277860E-3B2E-5260-30D4-C92123265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" y="3403"/>
                <a:ext cx="3" cy="3"/>
              </a:xfrm>
              <a:custGeom>
                <a:avLst/>
                <a:gdLst>
                  <a:gd name="T0" fmla="*/ 0 w 2"/>
                  <a:gd name="T1" fmla="*/ 0 h 2"/>
                  <a:gd name="T2" fmla="*/ 8 w 2"/>
                  <a:gd name="T3" fmla="*/ 5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2"/>
                      <a:pt x="2" y="1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2" name="Freeform 1665">
                <a:extLst>
                  <a:ext uri="{FF2B5EF4-FFF2-40B4-BE49-F238E27FC236}">
                    <a16:creationId xmlns:a16="http://schemas.microsoft.com/office/drawing/2014/main" id="{6EC63DCD-287F-2361-4005-0C9B6D361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3386"/>
                <a:ext cx="3" cy="5"/>
              </a:xfrm>
              <a:custGeom>
                <a:avLst/>
                <a:gdLst>
                  <a:gd name="T0" fmla="*/ 0 w 2"/>
                  <a:gd name="T1" fmla="*/ 0 h 3"/>
                  <a:gd name="T2" fmla="*/ 8 w 2"/>
                  <a:gd name="T3" fmla="*/ 8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0" y="1"/>
                      <a:pt x="1" y="3"/>
                      <a:pt x="2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3" name="Freeform 1666">
                <a:extLst>
                  <a:ext uri="{FF2B5EF4-FFF2-40B4-BE49-F238E27FC236}">
                    <a16:creationId xmlns:a16="http://schemas.microsoft.com/office/drawing/2014/main" id="{304C23CD-8ADF-7152-4266-30C3BB89FA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" y="3326"/>
                <a:ext cx="65" cy="110"/>
              </a:xfrm>
              <a:custGeom>
                <a:avLst/>
                <a:gdLst>
                  <a:gd name="T0" fmla="*/ 130 w 41"/>
                  <a:gd name="T1" fmla="*/ 251 h 70"/>
                  <a:gd name="T2" fmla="*/ 143 w 41"/>
                  <a:gd name="T3" fmla="*/ 185 h 70"/>
                  <a:gd name="T4" fmla="*/ 108 w 41"/>
                  <a:gd name="T5" fmla="*/ 108 h 70"/>
                  <a:gd name="T6" fmla="*/ 95 w 41"/>
                  <a:gd name="T7" fmla="*/ 20 h 70"/>
                  <a:gd name="T8" fmla="*/ 13 w 41"/>
                  <a:gd name="T9" fmla="*/ 47 h 70"/>
                  <a:gd name="T10" fmla="*/ 27 w 41"/>
                  <a:gd name="T11" fmla="*/ 195 h 70"/>
                  <a:gd name="T12" fmla="*/ 130 w 41"/>
                  <a:gd name="T13" fmla="*/ 251 h 7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" h="70">
                    <a:moveTo>
                      <a:pt x="33" y="65"/>
                    </a:moveTo>
                    <a:cubicBezTo>
                      <a:pt x="39" y="61"/>
                      <a:pt x="41" y="55"/>
                      <a:pt x="36" y="48"/>
                    </a:cubicBezTo>
                    <a:cubicBezTo>
                      <a:pt x="32" y="40"/>
                      <a:pt x="28" y="35"/>
                      <a:pt x="27" y="28"/>
                    </a:cubicBezTo>
                    <a:cubicBezTo>
                      <a:pt x="25" y="20"/>
                      <a:pt x="30" y="10"/>
                      <a:pt x="24" y="5"/>
                    </a:cubicBezTo>
                    <a:cubicBezTo>
                      <a:pt x="19" y="0"/>
                      <a:pt x="7" y="1"/>
                      <a:pt x="3" y="12"/>
                    </a:cubicBezTo>
                    <a:cubicBezTo>
                      <a:pt x="0" y="23"/>
                      <a:pt x="0" y="36"/>
                      <a:pt x="7" y="50"/>
                    </a:cubicBezTo>
                    <a:cubicBezTo>
                      <a:pt x="12" y="61"/>
                      <a:pt x="21" y="70"/>
                      <a:pt x="33" y="65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4" name="Freeform 1667">
                <a:extLst>
                  <a:ext uri="{FF2B5EF4-FFF2-40B4-BE49-F238E27FC236}">
                    <a16:creationId xmlns:a16="http://schemas.microsoft.com/office/drawing/2014/main" id="{C678F140-7918-AFA0-AA05-E0565CD7DA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" y="3331"/>
                <a:ext cx="58" cy="104"/>
              </a:xfrm>
              <a:custGeom>
                <a:avLst/>
                <a:gdLst>
                  <a:gd name="T0" fmla="*/ 14 w 37"/>
                  <a:gd name="T1" fmla="*/ 39 h 66"/>
                  <a:gd name="T2" fmla="*/ 47 w 37"/>
                  <a:gd name="T3" fmla="*/ 5 h 66"/>
                  <a:gd name="T4" fmla="*/ 83 w 37"/>
                  <a:gd name="T5" fmla="*/ 13 h 66"/>
                  <a:gd name="T6" fmla="*/ 94 w 37"/>
                  <a:gd name="T7" fmla="*/ 61 h 66"/>
                  <a:gd name="T8" fmla="*/ 94 w 37"/>
                  <a:gd name="T9" fmla="*/ 96 h 66"/>
                  <a:gd name="T10" fmla="*/ 129 w 37"/>
                  <a:gd name="T11" fmla="*/ 169 h 66"/>
                  <a:gd name="T12" fmla="*/ 130 w 37"/>
                  <a:gd name="T13" fmla="*/ 176 h 66"/>
                  <a:gd name="T14" fmla="*/ 138 w 37"/>
                  <a:gd name="T15" fmla="*/ 216 h 66"/>
                  <a:gd name="T16" fmla="*/ 121 w 37"/>
                  <a:gd name="T17" fmla="*/ 236 h 66"/>
                  <a:gd name="T18" fmla="*/ 116 w 37"/>
                  <a:gd name="T19" fmla="*/ 238 h 66"/>
                  <a:gd name="T20" fmla="*/ 27 w 37"/>
                  <a:gd name="T21" fmla="*/ 184 h 66"/>
                  <a:gd name="T22" fmla="*/ 14 w 37"/>
                  <a:gd name="T23" fmla="*/ 39 h 6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7" h="66">
                    <a:moveTo>
                      <a:pt x="4" y="10"/>
                    </a:moveTo>
                    <a:cubicBezTo>
                      <a:pt x="5" y="5"/>
                      <a:pt x="8" y="2"/>
                      <a:pt x="12" y="1"/>
                    </a:cubicBezTo>
                    <a:cubicBezTo>
                      <a:pt x="16" y="0"/>
                      <a:pt x="20" y="1"/>
                      <a:pt x="22" y="3"/>
                    </a:cubicBezTo>
                    <a:cubicBezTo>
                      <a:pt x="25" y="6"/>
                      <a:pt x="25" y="11"/>
                      <a:pt x="24" y="16"/>
                    </a:cubicBezTo>
                    <a:cubicBezTo>
                      <a:pt x="24" y="19"/>
                      <a:pt x="24" y="22"/>
                      <a:pt x="24" y="25"/>
                    </a:cubicBezTo>
                    <a:cubicBezTo>
                      <a:pt x="26" y="32"/>
                      <a:pt x="29" y="37"/>
                      <a:pt x="33" y="43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6" y="49"/>
                      <a:pt x="37" y="52"/>
                      <a:pt x="36" y="55"/>
                    </a:cubicBezTo>
                    <a:cubicBezTo>
                      <a:pt x="36" y="57"/>
                      <a:pt x="34" y="59"/>
                      <a:pt x="31" y="60"/>
                    </a:cubicBezTo>
                    <a:cubicBezTo>
                      <a:pt x="31" y="61"/>
                      <a:pt x="31" y="61"/>
                      <a:pt x="30" y="61"/>
                    </a:cubicBezTo>
                    <a:cubicBezTo>
                      <a:pt x="18" y="66"/>
                      <a:pt x="10" y="54"/>
                      <a:pt x="7" y="47"/>
                    </a:cubicBezTo>
                    <a:cubicBezTo>
                      <a:pt x="1" y="35"/>
                      <a:pt x="0" y="22"/>
                      <a:pt x="4" y="10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5" name="Freeform 1668">
                <a:extLst>
                  <a:ext uri="{FF2B5EF4-FFF2-40B4-BE49-F238E27FC236}">
                    <a16:creationId xmlns:a16="http://schemas.microsoft.com/office/drawing/2014/main" id="{0CC96E5D-30A7-A209-0E8E-CF12F55F18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89" y="3334"/>
                <a:ext cx="51" cy="93"/>
              </a:xfrm>
              <a:custGeom>
                <a:avLst/>
                <a:gdLst>
                  <a:gd name="T0" fmla="*/ 33 w 32"/>
                  <a:gd name="T1" fmla="*/ 8 h 59"/>
                  <a:gd name="T2" fmla="*/ 65 w 32"/>
                  <a:gd name="T3" fmla="*/ 27 h 59"/>
                  <a:gd name="T4" fmla="*/ 16 w 32"/>
                  <a:gd name="T5" fmla="*/ 22 h 59"/>
                  <a:gd name="T6" fmla="*/ 33 w 32"/>
                  <a:gd name="T7" fmla="*/ 35 h 59"/>
                  <a:gd name="T8" fmla="*/ 35 w 32"/>
                  <a:gd name="T9" fmla="*/ 39 h 59"/>
                  <a:gd name="T10" fmla="*/ 8 w 32"/>
                  <a:gd name="T11" fmla="*/ 60 h 59"/>
                  <a:gd name="T12" fmla="*/ 48 w 32"/>
                  <a:gd name="T13" fmla="*/ 69 h 59"/>
                  <a:gd name="T14" fmla="*/ 5 w 32"/>
                  <a:gd name="T15" fmla="*/ 115 h 59"/>
                  <a:gd name="T16" fmla="*/ 56 w 32"/>
                  <a:gd name="T17" fmla="*/ 129 h 59"/>
                  <a:gd name="T18" fmla="*/ 48 w 32"/>
                  <a:gd name="T19" fmla="*/ 143 h 59"/>
                  <a:gd name="T20" fmla="*/ 21 w 32"/>
                  <a:gd name="T21" fmla="*/ 172 h 59"/>
                  <a:gd name="T22" fmla="*/ 77 w 32"/>
                  <a:gd name="T23" fmla="*/ 172 h 59"/>
                  <a:gd name="T24" fmla="*/ 69 w 32"/>
                  <a:gd name="T25" fmla="*/ 189 h 59"/>
                  <a:gd name="T26" fmla="*/ 110 w 32"/>
                  <a:gd name="T27" fmla="*/ 224 h 59"/>
                  <a:gd name="T28" fmla="*/ 129 w 32"/>
                  <a:gd name="T29" fmla="*/ 197 h 59"/>
                  <a:gd name="T30" fmla="*/ 81 w 32"/>
                  <a:gd name="T31" fmla="*/ 203 h 59"/>
                  <a:gd name="T32" fmla="*/ 116 w 32"/>
                  <a:gd name="T33" fmla="*/ 169 h 59"/>
                  <a:gd name="T34" fmla="*/ 69 w 32"/>
                  <a:gd name="T35" fmla="*/ 156 h 59"/>
                  <a:gd name="T36" fmla="*/ 73 w 32"/>
                  <a:gd name="T37" fmla="*/ 150 h 59"/>
                  <a:gd name="T38" fmla="*/ 84 w 32"/>
                  <a:gd name="T39" fmla="*/ 115 h 59"/>
                  <a:gd name="T40" fmla="*/ 77 w 32"/>
                  <a:gd name="T41" fmla="*/ 102 h 59"/>
                  <a:gd name="T42" fmla="*/ 61 w 32"/>
                  <a:gd name="T43" fmla="*/ 90 h 59"/>
                  <a:gd name="T44" fmla="*/ 21 w 32"/>
                  <a:gd name="T45" fmla="*/ 87 h 59"/>
                  <a:gd name="T46" fmla="*/ 77 w 32"/>
                  <a:gd name="T47" fmla="*/ 79 h 59"/>
                  <a:gd name="T48" fmla="*/ 77 w 32"/>
                  <a:gd name="T49" fmla="*/ 60 h 59"/>
                  <a:gd name="T50" fmla="*/ 65 w 32"/>
                  <a:gd name="T51" fmla="*/ 47 h 59"/>
                  <a:gd name="T52" fmla="*/ 77 w 32"/>
                  <a:gd name="T53" fmla="*/ 13 h 59"/>
                  <a:gd name="T54" fmla="*/ 73 w 32"/>
                  <a:gd name="T55" fmla="*/ 13 h 59"/>
                  <a:gd name="T56" fmla="*/ 61 w 32"/>
                  <a:gd name="T57" fmla="*/ 43 h 59"/>
                  <a:gd name="T58" fmla="*/ 77 w 32"/>
                  <a:gd name="T59" fmla="*/ 61 h 59"/>
                  <a:gd name="T60" fmla="*/ 73 w 32"/>
                  <a:gd name="T61" fmla="*/ 74 h 59"/>
                  <a:gd name="T62" fmla="*/ 16 w 32"/>
                  <a:gd name="T63" fmla="*/ 87 h 59"/>
                  <a:gd name="T64" fmla="*/ 61 w 32"/>
                  <a:gd name="T65" fmla="*/ 95 h 59"/>
                  <a:gd name="T66" fmla="*/ 77 w 32"/>
                  <a:gd name="T67" fmla="*/ 102 h 59"/>
                  <a:gd name="T68" fmla="*/ 84 w 32"/>
                  <a:gd name="T69" fmla="*/ 117 h 59"/>
                  <a:gd name="T70" fmla="*/ 73 w 32"/>
                  <a:gd name="T71" fmla="*/ 143 h 59"/>
                  <a:gd name="T72" fmla="*/ 73 w 32"/>
                  <a:gd name="T73" fmla="*/ 161 h 59"/>
                  <a:gd name="T74" fmla="*/ 116 w 32"/>
                  <a:gd name="T75" fmla="*/ 169 h 59"/>
                  <a:gd name="T76" fmla="*/ 77 w 32"/>
                  <a:gd name="T77" fmla="*/ 203 h 59"/>
                  <a:gd name="T78" fmla="*/ 129 w 32"/>
                  <a:gd name="T79" fmla="*/ 197 h 59"/>
                  <a:gd name="T80" fmla="*/ 56 w 32"/>
                  <a:gd name="T81" fmla="*/ 216 h 59"/>
                  <a:gd name="T82" fmla="*/ 89 w 32"/>
                  <a:gd name="T83" fmla="*/ 181 h 59"/>
                  <a:gd name="T84" fmla="*/ 48 w 32"/>
                  <a:gd name="T85" fmla="*/ 184 h 59"/>
                  <a:gd name="T86" fmla="*/ 21 w 32"/>
                  <a:gd name="T87" fmla="*/ 164 h 59"/>
                  <a:gd name="T88" fmla="*/ 53 w 32"/>
                  <a:gd name="T89" fmla="*/ 143 h 59"/>
                  <a:gd name="T90" fmla="*/ 56 w 32"/>
                  <a:gd name="T91" fmla="*/ 125 h 59"/>
                  <a:gd name="T92" fmla="*/ 5 w 32"/>
                  <a:gd name="T93" fmla="*/ 82 h 59"/>
                  <a:gd name="T94" fmla="*/ 65 w 32"/>
                  <a:gd name="T95" fmla="*/ 68 h 59"/>
                  <a:gd name="T96" fmla="*/ 8 w 32"/>
                  <a:gd name="T97" fmla="*/ 50 h 59"/>
                  <a:gd name="T98" fmla="*/ 53 w 32"/>
                  <a:gd name="T99" fmla="*/ 39 h 59"/>
                  <a:gd name="T100" fmla="*/ 16 w 32"/>
                  <a:gd name="T101" fmla="*/ 32 h 59"/>
                  <a:gd name="T102" fmla="*/ 48 w 32"/>
                  <a:gd name="T103" fmla="*/ 27 h 59"/>
                  <a:gd name="T104" fmla="*/ 56 w 32"/>
                  <a:gd name="T105" fmla="*/ 14 h 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2" h="59">
                    <a:moveTo>
                      <a:pt x="19" y="3"/>
                    </a:moveTo>
                    <a:cubicBezTo>
                      <a:pt x="17" y="1"/>
                      <a:pt x="13" y="0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10" y="4"/>
                      <a:pt x="12" y="5"/>
                      <a:pt x="14" y="5"/>
                    </a:cubicBezTo>
                    <a:cubicBezTo>
                      <a:pt x="16" y="5"/>
                      <a:pt x="16" y="6"/>
                      <a:pt x="16" y="6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5"/>
                      <a:pt x="6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7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5" y="9"/>
                      <a:pt x="6" y="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9"/>
                      <a:pt x="12" y="9"/>
                      <a:pt x="12" y="10"/>
                    </a:cubicBezTo>
                    <a:cubicBezTo>
                      <a:pt x="12" y="10"/>
                      <a:pt x="10" y="10"/>
                      <a:pt x="9" y="10"/>
                    </a:cubicBezTo>
                    <a:cubicBezTo>
                      <a:pt x="8" y="10"/>
                      <a:pt x="6" y="10"/>
                      <a:pt x="5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1"/>
                      <a:pt x="1" y="12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3" y="15"/>
                      <a:pt x="5" y="15"/>
                      <a:pt x="8" y="16"/>
                    </a:cubicBezTo>
                    <a:cubicBezTo>
                      <a:pt x="11" y="16"/>
                      <a:pt x="15" y="16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8"/>
                      <a:pt x="15" y="18"/>
                      <a:pt x="12" y="18"/>
                    </a:cubicBezTo>
                    <a:cubicBezTo>
                      <a:pt x="10" y="18"/>
                      <a:pt x="5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0"/>
                      <a:pt x="1" y="20"/>
                      <a:pt x="0" y="21"/>
                    </a:cubicBezTo>
                    <a:cubicBezTo>
                      <a:pt x="0" y="24"/>
                      <a:pt x="0" y="26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2" y="34"/>
                      <a:pt x="3" y="35"/>
                      <a:pt x="4" y="35"/>
                    </a:cubicBezTo>
                    <a:cubicBezTo>
                      <a:pt x="6" y="36"/>
                      <a:pt x="10" y="35"/>
                      <a:pt x="14" y="33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6" y="33"/>
                      <a:pt x="17" y="32"/>
                      <a:pt x="17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5"/>
                      <a:pt x="16" y="36"/>
                      <a:pt x="13" y="3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8" y="38"/>
                      <a:pt x="6" y="39"/>
                      <a:pt x="5" y="40"/>
                    </a:cubicBezTo>
                    <a:cubicBezTo>
                      <a:pt x="4" y="40"/>
                      <a:pt x="4" y="42"/>
                      <a:pt x="5" y="42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7" y="47"/>
                      <a:pt x="8" y="47"/>
                    </a:cubicBezTo>
                    <a:cubicBezTo>
                      <a:pt x="9" y="48"/>
                      <a:pt x="11" y="48"/>
                      <a:pt x="12" y="48"/>
                    </a:cubicBezTo>
                    <a:cubicBezTo>
                      <a:pt x="15" y="46"/>
                      <a:pt x="17" y="45"/>
                      <a:pt x="19" y="44"/>
                    </a:cubicBezTo>
                    <a:cubicBezTo>
                      <a:pt x="21" y="43"/>
                      <a:pt x="22" y="43"/>
                      <a:pt x="22" y="43"/>
                    </a:cubicBezTo>
                    <a:cubicBezTo>
                      <a:pt x="22" y="43"/>
                      <a:pt x="22" y="44"/>
                      <a:pt x="22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0" y="46"/>
                      <a:pt x="19" y="47"/>
                      <a:pt x="17" y="48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51"/>
                      <a:pt x="12" y="52"/>
                      <a:pt x="12" y="53"/>
                    </a:cubicBezTo>
                    <a:cubicBezTo>
                      <a:pt x="12" y="55"/>
                      <a:pt x="13" y="55"/>
                      <a:pt x="13" y="55"/>
                    </a:cubicBezTo>
                    <a:cubicBezTo>
                      <a:pt x="17" y="58"/>
                      <a:pt x="22" y="59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30" y="55"/>
                      <a:pt x="32" y="53"/>
                      <a:pt x="32" y="51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1" y="48"/>
                      <a:pt x="29" y="49"/>
                      <a:pt x="28" y="50"/>
                    </a:cubicBezTo>
                    <a:cubicBezTo>
                      <a:pt x="22" y="54"/>
                      <a:pt x="20" y="53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4" y="50"/>
                      <a:pt x="26" y="48"/>
                    </a:cubicBezTo>
                    <a:cubicBezTo>
                      <a:pt x="28" y="48"/>
                      <a:pt x="29" y="47"/>
                      <a:pt x="29" y="47"/>
                    </a:cubicBezTo>
                    <a:cubicBezTo>
                      <a:pt x="30" y="46"/>
                      <a:pt x="31" y="45"/>
                      <a:pt x="30" y="44"/>
                    </a:cubicBezTo>
                    <a:cubicBezTo>
                      <a:pt x="30" y="44"/>
                      <a:pt x="29" y="43"/>
                      <a:pt x="29" y="43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5" y="37"/>
                      <a:pt x="24" y="37"/>
                    </a:cubicBezTo>
                    <a:cubicBezTo>
                      <a:pt x="23" y="38"/>
                      <a:pt x="21" y="39"/>
                      <a:pt x="19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2" y="43"/>
                      <a:pt x="11" y="43"/>
                      <a:pt x="11" y="42"/>
                    </a:cubicBezTo>
                    <a:cubicBezTo>
                      <a:pt x="11" y="42"/>
                      <a:pt x="11" y="42"/>
                      <a:pt x="11" y="42"/>
                    </a:cubicBezTo>
                    <a:cubicBezTo>
                      <a:pt x="11" y="41"/>
                      <a:pt x="13" y="40"/>
                      <a:pt x="15" y="39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22" y="37"/>
                      <a:pt x="24" y="36"/>
                      <a:pt x="24" y="35"/>
                    </a:cubicBezTo>
                    <a:cubicBezTo>
                      <a:pt x="24" y="35"/>
                      <a:pt x="24" y="34"/>
                      <a:pt x="24" y="34"/>
                    </a:cubicBezTo>
                    <a:cubicBezTo>
                      <a:pt x="23" y="33"/>
                      <a:pt x="23" y="31"/>
                      <a:pt x="22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8"/>
                      <a:pt x="18" y="29"/>
                      <a:pt x="16" y="29"/>
                    </a:cubicBezTo>
                    <a:cubicBezTo>
                      <a:pt x="14" y="30"/>
                      <a:pt x="11" y="31"/>
                      <a:pt x="11" y="30"/>
                    </a:cubicBezTo>
                    <a:cubicBezTo>
                      <a:pt x="11" y="29"/>
                      <a:pt x="13" y="28"/>
                      <a:pt x="15" y="28"/>
                    </a:cubicBezTo>
                    <a:cubicBezTo>
                      <a:pt x="16" y="27"/>
                      <a:pt x="18" y="27"/>
                      <a:pt x="19" y="26"/>
                    </a:cubicBezTo>
                    <a:cubicBezTo>
                      <a:pt x="19" y="26"/>
                      <a:pt x="20" y="26"/>
                      <a:pt x="20" y="25"/>
                    </a:cubicBezTo>
                    <a:cubicBezTo>
                      <a:pt x="20" y="25"/>
                      <a:pt x="20" y="24"/>
                      <a:pt x="19" y="24"/>
                    </a:cubicBezTo>
                    <a:cubicBezTo>
                      <a:pt x="18" y="23"/>
                      <a:pt x="17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1" y="24"/>
                      <a:pt x="8" y="24"/>
                      <a:pt x="7" y="24"/>
                    </a:cubicBezTo>
                    <a:cubicBezTo>
                      <a:pt x="6" y="24"/>
                      <a:pt x="5" y="24"/>
                      <a:pt x="5" y="23"/>
                    </a:cubicBezTo>
                    <a:cubicBezTo>
                      <a:pt x="4" y="23"/>
                      <a:pt x="5" y="22"/>
                      <a:pt x="5" y="22"/>
                    </a:cubicBezTo>
                    <a:cubicBezTo>
                      <a:pt x="5" y="21"/>
                      <a:pt x="9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1"/>
                      <a:pt x="17" y="21"/>
                      <a:pt x="19" y="20"/>
                    </a:cubicBezTo>
                    <a:cubicBezTo>
                      <a:pt x="20" y="20"/>
                      <a:pt x="20" y="19"/>
                      <a:pt x="20" y="18"/>
                    </a:cubicBezTo>
                    <a:cubicBezTo>
                      <a:pt x="20" y="18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19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5" y="14"/>
                      <a:pt x="15" y="13"/>
                    </a:cubicBezTo>
                    <a:cubicBezTo>
                      <a:pt x="15" y="13"/>
                      <a:pt x="15" y="12"/>
                      <a:pt x="16" y="12"/>
                    </a:cubicBezTo>
                    <a:cubicBezTo>
                      <a:pt x="16" y="12"/>
                      <a:pt x="17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2"/>
                      <a:pt x="21" y="11"/>
                      <a:pt x="21" y="10"/>
                    </a:cubicBezTo>
                    <a:cubicBezTo>
                      <a:pt x="21" y="7"/>
                      <a:pt x="21" y="5"/>
                      <a:pt x="19" y="3"/>
                    </a:cubicBezTo>
                    <a:close/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3" y="1"/>
                      <a:pt x="16" y="1"/>
                      <a:pt x="18" y="3"/>
                    </a:cubicBezTo>
                    <a:cubicBezTo>
                      <a:pt x="20" y="5"/>
                      <a:pt x="20" y="7"/>
                      <a:pt x="20" y="10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6" y="11"/>
                      <a:pt x="15" y="11"/>
                    </a:cubicBezTo>
                    <a:cubicBezTo>
                      <a:pt x="15" y="12"/>
                      <a:pt x="14" y="12"/>
                      <a:pt x="14" y="13"/>
                    </a:cubicBezTo>
                    <a:cubicBezTo>
                      <a:pt x="14" y="14"/>
                      <a:pt x="15" y="15"/>
                      <a:pt x="16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9" y="16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9"/>
                      <a:pt x="18" y="19"/>
                    </a:cubicBezTo>
                    <a:cubicBezTo>
                      <a:pt x="17" y="20"/>
                      <a:pt x="15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8" y="20"/>
                      <a:pt x="5" y="20"/>
                      <a:pt x="4" y="22"/>
                    </a:cubicBezTo>
                    <a:cubicBezTo>
                      <a:pt x="4" y="22"/>
                      <a:pt x="4" y="23"/>
                      <a:pt x="4" y="24"/>
                    </a:cubicBezTo>
                    <a:cubicBezTo>
                      <a:pt x="4" y="24"/>
                      <a:pt x="5" y="25"/>
                      <a:pt x="7" y="25"/>
                    </a:cubicBezTo>
                    <a:cubicBezTo>
                      <a:pt x="8" y="25"/>
                      <a:pt x="11" y="25"/>
                      <a:pt x="13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4"/>
                      <a:pt x="18" y="24"/>
                      <a:pt x="19" y="24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6"/>
                    </a:cubicBezTo>
                    <a:cubicBezTo>
                      <a:pt x="18" y="26"/>
                      <a:pt x="16" y="26"/>
                      <a:pt x="15" y="27"/>
                    </a:cubicBezTo>
                    <a:cubicBezTo>
                      <a:pt x="12" y="28"/>
                      <a:pt x="10" y="29"/>
                      <a:pt x="10" y="30"/>
                    </a:cubicBezTo>
                    <a:cubicBezTo>
                      <a:pt x="10" y="32"/>
                      <a:pt x="13" y="31"/>
                      <a:pt x="16" y="30"/>
                    </a:cubicBezTo>
                    <a:cubicBezTo>
                      <a:pt x="18" y="30"/>
                      <a:pt x="20" y="29"/>
                      <a:pt x="21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2" y="32"/>
                      <a:pt x="22" y="33"/>
                      <a:pt x="23" y="34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3" y="35"/>
                      <a:pt x="20" y="36"/>
                      <a:pt x="18" y="37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2" y="40"/>
                      <a:pt x="10" y="41"/>
                      <a:pt x="10" y="42"/>
                    </a:cubicBezTo>
                    <a:cubicBezTo>
                      <a:pt x="10" y="42"/>
                      <a:pt x="10" y="42"/>
                      <a:pt x="10" y="43"/>
                    </a:cubicBezTo>
                    <a:cubicBezTo>
                      <a:pt x="11" y="44"/>
                      <a:pt x="13" y="43"/>
                      <a:pt x="18" y="41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21" y="39"/>
                      <a:pt x="23" y="38"/>
                      <a:pt x="24" y="38"/>
                    </a:cubicBezTo>
                    <a:cubicBezTo>
                      <a:pt x="25" y="38"/>
                      <a:pt x="25" y="38"/>
                      <a:pt x="26" y="40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29" y="44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29" y="46"/>
                    </a:cubicBezTo>
                    <a:cubicBezTo>
                      <a:pt x="28" y="46"/>
                      <a:pt x="27" y="47"/>
                      <a:pt x="25" y="48"/>
                    </a:cubicBezTo>
                    <a:cubicBezTo>
                      <a:pt x="22" y="50"/>
                      <a:pt x="19" y="51"/>
                      <a:pt x="19" y="52"/>
                    </a:cubicBezTo>
                    <a:cubicBezTo>
                      <a:pt x="19" y="52"/>
                      <a:pt x="19" y="53"/>
                      <a:pt x="19" y="53"/>
                    </a:cubicBezTo>
                    <a:cubicBezTo>
                      <a:pt x="20" y="54"/>
                      <a:pt x="23" y="54"/>
                      <a:pt x="28" y="50"/>
                    </a:cubicBezTo>
                    <a:cubicBezTo>
                      <a:pt x="30" y="50"/>
                      <a:pt x="31" y="49"/>
                      <a:pt x="31" y="49"/>
                    </a:cubicBezTo>
                    <a:cubicBezTo>
                      <a:pt x="31" y="49"/>
                      <a:pt x="31" y="50"/>
                      <a:pt x="32" y="50"/>
                    </a:cubicBezTo>
                    <a:cubicBezTo>
                      <a:pt x="32" y="50"/>
                      <a:pt x="31" y="51"/>
                      <a:pt x="31" y="51"/>
                    </a:cubicBezTo>
                    <a:cubicBezTo>
                      <a:pt x="31" y="53"/>
                      <a:pt x="29" y="55"/>
                      <a:pt x="27" y="56"/>
                    </a:cubicBezTo>
                    <a:cubicBezTo>
                      <a:pt x="27" y="56"/>
                      <a:pt x="26" y="56"/>
                      <a:pt x="26" y="56"/>
                    </a:cubicBezTo>
                    <a:cubicBezTo>
                      <a:pt x="22" y="58"/>
                      <a:pt x="18" y="57"/>
                      <a:pt x="14" y="55"/>
                    </a:cubicBezTo>
                    <a:cubicBezTo>
                      <a:pt x="14" y="54"/>
                      <a:pt x="13" y="54"/>
                      <a:pt x="13" y="53"/>
                    </a:cubicBezTo>
                    <a:cubicBezTo>
                      <a:pt x="13" y="52"/>
                      <a:pt x="14" y="51"/>
                      <a:pt x="16" y="50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9" y="48"/>
                      <a:pt x="21" y="47"/>
                      <a:pt x="22" y="46"/>
                    </a:cubicBezTo>
                    <a:cubicBezTo>
                      <a:pt x="23" y="46"/>
                      <a:pt x="23" y="45"/>
                      <a:pt x="23" y="4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2" y="41"/>
                      <a:pt x="21" y="42"/>
                      <a:pt x="19" y="43"/>
                    </a:cubicBezTo>
                    <a:cubicBezTo>
                      <a:pt x="17" y="44"/>
                      <a:pt x="15" y="45"/>
                      <a:pt x="12" y="47"/>
                    </a:cubicBezTo>
                    <a:cubicBezTo>
                      <a:pt x="10" y="48"/>
                      <a:pt x="9" y="47"/>
                      <a:pt x="8" y="47"/>
                    </a:cubicBezTo>
                    <a:cubicBezTo>
                      <a:pt x="8" y="47"/>
                      <a:pt x="7" y="46"/>
                      <a:pt x="7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4"/>
                      <a:pt x="5" y="42"/>
                      <a:pt x="5" y="42"/>
                    </a:cubicBezTo>
                    <a:cubicBezTo>
                      <a:pt x="5" y="42"/>
                      <a:pt x="5" y="41"/>
                      <a:pt x="5" y="40"/>
                    </a:cubicBezTo>
                    <a:cubicBezTo>
                      <a:pt x="6" y="39"/>
                      <a:pt x="9" y="39"/>
                      <a:pt x="11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6" y="36"/>
                      <a:pt x="19" y="36"/>
                      <a:pt x="18" y="33"/>
                    </a:cubicBezTo>
                    <a:cubicBezTo>
                      <a:pt x="18" y="33"/>
                      <a:pt x="18" y="32"/>
                      <a:pt x="17" y="32"/>
                    </a:cubicBezTo>
                    <a:cubicBezTo>
                      <a:pt x="17" y="32"/>
                      <a:pt x="16" y="32"/>
                      <a:pt x="14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1" y="33"/>
                      <a:pt x="6" y="35"/>
                      <a:pt x="4" y="35"/>
                    </a:cubicBezTo>
                    <a:cubicBezTo>
                      <a:pt x="4" y="34"/>
                      <a:pt x="3" y="33"/>
                      <a:pt x="2" y="32"/>
                    </a:cubicBezTo>
                    <a:cubicBezTo>
                      <a:pt x="2" y="31"/>
                      <a:pt x="2" y="29"/>
                      <a:pt x="2" y="29"/>
                    </a:cubicBezTo>
                    <a:cubicBezTo>
                      <a:pt x="1" y="26"/>
                      <a:pt x="1" y="24"/>
                      <a:pt x="1" y="21"/>
                    </a:cubicBezTo>
                    <a:cubicBezTo>
                      <a:pt x="1" y="21"/>
                      <a:pt x="2" y="21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5" y="20"/>
                      <a:pt x="10" y="19"/>
                      <a:pt x="12" y="19"/>
                    </a:cubicBezTo>
                    <a:cubicBezTo>
                      <a:pt x="14" y="19"/>
                      <a:pt x="16" y="19"/>
                      <a:pt x="16" y="17"/>
                    </a:cubicBezTo>
                    <a:cubicBezTo>
                      <a:pt x="17" y="17"/>
                      <a:pt x="16" y="17"/>
                      <a:pt x="16" y="16"/>
                    </a:cubicBezTo>
                    <a:cubicBezTo>
                      <a:pt x="15" y="15"/>
                      <a:pt x="12" y="15"/>
                      <a:pt x="8" y="15"/>
                    </a:cubicBezTo>
                    <a:cubicBezTo>
                      <a:pt x="6" y="15"/>
                      <a:pt x="3" y="15"/>
                      <a:pt x="3" y="14"/>
                    </a:cubicBezTo>
                    <a:cubicBezTo>
                      <a:pt x="2" y="14"/>
                      <a:pt x="2" y="13"/>
                      <a:pt x="2" y="13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5" y="11"/>
                      <a:pt x="5" y="11"/>
                    </a:cubicBezTo>
                    <a:cubicBezTo>
                      <a:pt x="7" y="11"/>
                      <a:pt x="8" y="11"/>
                      <a:pt x="9" y="11"/>
                    </a:cubicBezTo>
                    <a:cubicBezTo>
                      <a:pt x="11" y="11"/>
                      <a:pt x="13" y="11"/>
                      <a:pt x="13" y="10"/>
                    </a:cubicBezTo>
                    <a:cubicBezTo>
                      <a:pt x="13" y="8"/>
                      <a:pt x="12" y="8"/>
                      <a:pt x="11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8"/>
                      <a:pt x="5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6" y="6"/>
                      <a:pt x="8" y="6"/>
                      <a:pt x="9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4" y="7"/>
                      <a:pt x="16" y="8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4"/>
                      <a:pt x="15" y="4"/>
                      <a:pt x="14" y="4"/>
                    </a:cubicBezTo>
                    <a:cubicBezTo>
                      <a:pt x="13" y="4"/>
                      <a:pt x="10" y="3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6" name="Freeform 1669">
                <a:extLst>
                  <a:ext uri="{FF2B5EF4-FFF2-40B4-BE49-F238E27FC236}">
                    <a16:creationId xmlns:a16="http://schemas.microsoft.com/office/drawing/2014/main" id="{94C059CB-B108-AD34-347D-9949944FB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" y="3334"/>
                <a:ext cx="51" cy="93"/>
              </a:xfrm>
              <a:custGeom>
                <a:avLst/>
                <a:gdLst>
                  <a:gd name="T0" fmla="*/ 41 w 32"/>
                  <a:gd name="T1" fmla="*/ 5 h 59"/>
                  <a:gd name="T2" fmla="*/ 33 w 32"/>
                  <a:gd name="T3" fmla="*/ 8 h 59"/>
                  <a:gd name="T4" fmla="*/ 56 w 32"/>
                  <a:gd name="T5" fmla="*/ 20 h 59"/>
                  <a:gd name="T6" fmla="*/ 65 w 32"/>
                  <a:gd name="T7" fmla="*/ 27 h 59"/>
                  <a:gd name="T8" fmla="*/ 48 w 32"/>
                  <a:gd name="T9" fmla="*/ 22 h 59"/>
                  <a:gd name="T10" fmla="*/ 16 w 32"/>
                  <a:gd name="T11" fmla="*/ 22 h 59"/>
                  <a:gd name="T12" fmla="*/ 13 w 32"/>
                  <a:gd name="T13" fmla="*/ 32 h 59"/>
                  <a:gd name="T14" fmla="*/ 33 w 32"/>
                  <a:gd name="T15" fmla="*/ 35 h 59"/>
                  <a:gd name="T16" fmla="*/ 46 w 32"/>
                  <a:gd name="T17" fmla="*/ 35 h 59"/>
                  <a:gd name="T18" fmla="*/ 35 w 32"/>
                  <a:gd name="T19" fmla="*/ 39 h 59"/>
                  <a:gd name="T20" fmla="*/ 13 w 32"/>
                  <a:gd name="T21" fmla="*/ 43 h 59"/>
                  <a:gd name="T22" fmla="*/ 8 w 32"/>
                  <a:gd name="T23" fmla="*/ 60 h 59"/>
                  <a:gd name="T24" fmla="*/ 65 w 32"/>
                  <a:gd name="T25" fmla="*/ 68 h 59"/>
                  <a:gd name="T26" fmla="*/ 48 w 32"/>
                  <a:gd name="T27" fmla="*/ 69 h 59"/>
                  <a:gd name="T28" fmla="*/ 13 w 32"/>
                  <a:gd name="T29" fmla="*/ 74 h 59"/>
                  <a:gd name="T30" fmla="*/ 5 w 32"/>
                  <a:gd name="T31" fmla="*/ 115 h 59"/>
                  <a:gd name="T32" fmla="*/ 16 w 32"/>
                  <a:gd name="T33" fmla="*/ 137 h 59"/>
                  <a:gd name="T34" fmla="*/ 56 w 32"/>
                  <a:gd name="T35" fmla="*/ 129 h 59"/>
                  <a:gd name="T36" fmla="*/ 69 w 32"/>
                  <a:gd name="T37" fmla="*/ 129 h 59"/>
                  <a:gd name="T38" fmla="*/ 48 w 32"/>
                  <a:gd name="T39" fmla="*/ 143 h 59"/>
                  <a:gd name="T40" fmla="*/ 21 w 32"/>
                  <a:gd name="T41" fmla="*/ 156 h 59"/>
                  <a:gd name="T42" fmla="*/ 21 w 32"/>
                  <a:gd name="T43" fmla="*/ 172 h 59"/>
                  <a:gd name="T44" fmla="*/ 33 w 32"/>
                  <a:gd name="T45" fmla="*/ 184 h 59"/>
                  <a:gd name="T46" fmla="*/ 77 w 32"/>
                  <a:gd name="T47" fmla="*/ 172 h 59"/>
                  <a:gd name="T48" fmla="*/ 89 w 32"/>
                  <a:gd name="T49" fmla="*/ 172 h 59"/>
                  <a:gd name="T50" fmla="*/ 69 w 32"/>
                  <a:gd name="T51" fmla="*/ 189 h 59"/>
                  <a:gd name="T52" fmla="*/ 48 w 32"/>
                  <a:gd name="T53" fmla="*/ 208 h 59"/>
                  <a:gd name="T54" fmla="*/ 110 w 32"/>
                  <a:gd name="T55" fmla="*/ 224 h 59"/>
                  <a:gd name="T56" fmla="*/ 110 w 32"/>
                  <a:gd name="T57" fmla="*/ 224 h 59"/>
                  <a:gd name="T58" fmla="*/ 129 w 32"/>
                  <a:gd name="T59" fmla="*/ 197 h 59"/>
                  <a:gd name="T60" fmla="*/ 115 w 32"/>
                  <a:gd name="T61" fmla="*/ 197 h 59"/>
                  <a:gd name="T62" fmla="*/ 81 w 32"/>
                  <a:gd name="T63" fmla="*/ 203 h 59"/>
                  <a:gd name="T64" fmla="*/ 116 w 32"/>
                  <a:gd name="T65" fmla="*/ 184 h 59"/>
                  <a:gd name="T66" fmla="*/ 116 w 32"/>
                  <a:gd name="T67" fmla="*/ 169 h 59"/>
                  <a:gd name="T68" fmla="*/ 97 w 32"/>
                  <a:gd name="T69" fmla="*/ 143 h 59"/>
                  <a:gd name="T70" fmla="*/ 69 w 32"/>
                  <a:gd name="T71" fmla="*/ 156 h 59"/>
                  <a:gd name="T72" fmla="*/ 46 w 32"/>
                  <a:gd name="T73" fmla="*/ 164 h 59"/>
                  <a:gd name="T74" fmla="*/ 73 w 32"/>
                  <a:gd name="T75" fmla="*/ 150 h 59"/>
                  <a:gd name="T76" fmla="*/ 97 w 32"/>
                  <a:gd name="T77" fmla="*/ 134 h 59"/>
                  <a:gd name="T78" fmla="*/ 84 w 32"/>
                  <a:gd name="T79" fmla="*/ 115 h 59"/>
                  <a:gd name="T80" fmla="*/ 46 w 32"/>
                  <a:gd name="T81" fmla="*/ 117 h 59"/>
                  <a:gd name="T82" fmla="*/ 77 w 32"/>
                  <a:gd name="T83" fmla="*/ 102 h 59"/>
                  <a:gd name="T84" fmla="*/ 77 w 32"/>
                  <a:gd name="T85" fmla="*/ 95 h 59"/>
                  <a:gd name="T86" fmla="*/ 61 w 32"/>
                  <a:gd name="T87" fmla="*/ 90 h 59"/>
                  <a:gd name="T88" fmla="*/ 29 w 32"/>
                  <a:gd name="T89" fmla="*/ 95 h 59"/>
                  <a:gd name="T90" fmla="*/ 21 w 32"/>
                  <a:gd name="T91" fmla="*/ 87 h 59"/>
                  <a:gd name="T92" fmla="*/ 53 w 32"/>
                  <a:gd name="T93" fmla="*/ 82 h 59"/>
                  <a:gd name="T94" fmla="*/ 77 w 32"/>
                  <a:gd name="T95" fmla="*/ 79 h 59"/>
                  <a:gd name="T96" fmla="*/ 81 w 32"/>
                  <a:gd name="T97" fmla="*/ 68 h 59"/>
                  <a:gd name="T98" fmla="*/ 77 w 32"/>
                  <a:gd name="T99" fmla="*/ 60 h 59"/>
                  <a:gd name="T100" fmla="*/ 65 w 32"/>
                  <a:gd name="T101" fmla="*/ 55 h 59"/>
                  <a:gd name="T102" fmla="*/ 65 w 32"/>
                  <a:gd name="T103" fmla="*/ 47 h 59"/>
                  <a:gd name="T104" fmla="*/ 77 w 32"/>
                  <a:gd name="T105" fmla="*/ 47 h 59"/>
                  <a:gd name="T106" fmla="*/ 77 w 32"/>
                  <a:gd name="T107" fmla="*/ 13 h 59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2" h="59">
                    <a:moveTo>
                      <a:pt x="19" y="3"/>
                    </a:moveTo>
                    <a:cubicBezTo>
                      <a:pt x="17" y="1"/>
                      <a:pt x="13" y="0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10" y="4"/>
                      <a:pt x="12" y="5"/>
                      <a:pt x="14" y="5"/>
                    </a:cubicBezTo>
                    <a:cubicBezTo>
                      <a:pt x="16" y="5"/>
                      <a:pt x="16" y="6"/>
                      <a:pt x="16" y="6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5"/>
                      <a:pt x="6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7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5" y="9"/>
                      <a:pt x="6" y="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9"/>
                      <a:pt x="12" y="9"/>
                      <a:pt x="12" y="10"/>
                    </a:cubicBezTo>
                    <a:cubicBezTo>
                      <a:pt x="12" y="10"/>
                      <a:pt x="10" y="10"/>
                      <a:pt x="9" y="10"/>
                    </a:cubicBezTo>
                    <a:cubicBezTo>
                      <a:pt x="8" y="10"/>
                      <a:pt x="6" y="10"/>
                      <a:pt x="5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1"/>
                      <a:pt x="1" y="12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3" y="15"/>
                      <a:pt x="5" y="15"/>
                      <a:pt x="8" y="16"/>
                    </a:cubicBezTo>
                    <a:cubicBezTo>
                      <a:pt x="11" y="16"/>
                      <a:pt x="15" y="16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8"/>
                      <a:pt x="15" y="18"/>
                      <a:pt x="12" y="18"/>
                    </a:cubicBezTo>
                    <a:cubicBezTo>
                      <a:pt x="10" y="18"/>
                      <a:pt x="5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0"/>
                      <a:pt x="1" y="20"/>
                      <a:pt x="0" y="21"/>
                    </a:cubicBezTo>
                    <a:cubicBezTo>
                      <a:pt x="0" y="24"/>
                      <a:pt x="0" y="26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2" y="34"/>
                      <a:pt x="3" y="35"/>
                      <a:pt x="4" y="35"/>
                    </a:cubicBezTo>
                    <a:cubicBezTo>
                      <a:pt x="6" y="36"/>
                      <a:pt x="10" y="35"/>
                      <a:pt x="14" y="33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6" y="33"/>
                      <a:pt x="17" y="32"/>
                      <a:pt x="17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5"/>
                      <a:pt x="16" y="36"/>
                      <a:pt x="13" y="3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8" y="38"/>
                      <a:pt x="6" y="39"/>
                      <a:pt x="5" y="40"/>
                    </a:cubicBezTo>
                    <a:cubicBezTo>
                      <a:pt x="4" y="40"/>
                      <a:pt x="4" y="42"/>
                      <a:pt x="5" y="42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7" y="47"/>
                      <a:pt x="8" y="47"/>
                    </a:cubicBezTo>
                    <a:cubicBezTo>
                      <a:pt x="9" y="48"/>
                      <a:pt x="11" y="48"/>
                      <a:pt x="12" y="48"/>
                    </a:cubicBezTo>
                    <a:cubicBezTo>
                      <a:pt x="15" y="46"/>
                      <a:pt x="17" y="45"/>
                      <a:pt x="19" y="44"/>
                    </a:cubicBezTo>
                    <a:cubicBezTo>
                      <a:pt x="21" y="43"/>
                      <a:pt x="22" y="43"/>
                      <a:pt x="22" y="43"/>
                    </a:cubicBezTo>
                    <a:cubicBezTo>
                      <a:pt x="22" y="43"/>
                      <a:pt x="22" y="44"/>
                      <a:pt x="22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0" y="46"/>
                      <a:pt x="19" y="47"/>
                      <a:pt x="17" y="48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51"/>
                      <a:pt x="12" y="52"/>
                      <a:pt x="12" y="53"/>
                    </a:cubicBezTo>
                    <a:cubicBezTo>
                      <a:pt x="12" y="55"/>
                      <a:pt x="13" y="55"/>
                      <a:pt x="13" y="55"/>
                    </a:cubicBezTo>
                    <a:cubicBezTo>
                      <a:pt x="17" y="58"/>
                      <a:pt x="22" y="59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30" y="55"/>
                      <a:pt x="32" y="53"/>
                      <a:pt x="32" y="51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1" y="48"/>
                      <a:pt x="29" y="49"/>
                      <a:pt x="28" y="50"/>
                    </a:cubicBezTo>
                    <a:cubicBezTo>
                      <a:pt x="22" y="54"/>
                      <a:pt x="20" y="53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4" y="50"/>
                      <a:pt x="26" y="48"/>
                    </a:cubicBezTo>
                    <a:cubicBezTo>
                      <a:pt x="28" y="48"/>
                      <a:pt x="29" y="47"/>
                      <a:pt x="29" y="47"/>
                    </a:cubicBezTo>
                    <a:cubicBezTo>
                      <a:pt x="30" y="46"/>
                      <a:pt x="31" y="45"/>
                      <a:pt x="30" y="44"/>
                    </a:cubicBezTo>
                    <a:cubicBezTo>
                      <a:pt x="30" y="44"/>
                      <a:pt x="29" y="43"/>
                      <a:pt x="29" y="43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5" y="37"/>
                      <a:pt x="24" y="37"/>
                    </a:cubicBezTo>
                    <a:cubicBezTo>
                      <a:pt x="23" y="38"/>
                      <a:pt x="21" y="39"/>
                      <a:pt x="19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2" y="43"/>
                      <a:pt x="11" y="43"/>
                      <a:pt x="11" y="42"/>
                    </a:cubicBezTo>
                    <a:cubicBezTo>
                      <a:pt x="11" y="42"/>
                      <a:pt x="11" y="42"/>
                      <a:pt x="11" y="42"/>
                    </a:cubicBezTo>
                    <a:cubicBezTo>
                      <a:pt x="11" y="41"/>
                      <a:pt x="13" y="40"/>
                      <a:pt x="15" y="39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22" y="37"/>
                      <a:pt x="24" y="36"/>
                      <a:pt x="24" y="35"/>
                    </a:cubicBezTo>
                    <a:cubicBezTo>
                      <a:pt x="24" y="35"/>
                      <a:pt x="24" y="34"/>
                      <a:pt x="24" y="34"/>
                    </a:cubicBezTo>
                    <a:cubicBezTo>
                      <a:pt x="23" y="33"/>
                      <a:pt x="23" y="31"/>
                      <a:pt x="22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8"/>
                      <a:pt x="18" y="29"/>
                      <a:pt x="16" y="29"/>
                    </a:cubicBezTo>
                    <a:cubicBezTo>
                      <a:pt x="14" y="30"/>
                      <a:pt x="11" y="31"/>
                      <a:pt x="11" y="30"/>
                    </a:cubicBezTo>
                    <a:cubicBezTo>
                      <a:pt x="11" y="29"/>
                      <a:pt x="13" y="28"/>
                      <a:pt x="15" y="28"/>
                    </a:cubicBezTo>
                    <a:cubicBezTo>
                      <a:pt x="16" y="27"/>
                      <a:pt x="18" y="27"/>
                      <a:pt x="19" y="26"/>
                    </a:cubicBezTo>
                    <a:cubicBezTo>
                      <a:pt x="19" y="26"/>
                      <a:pt x="20" y="26"/>
                      <a:pt x="20" y="25"/>
                    </a:cubicBezTo>
                    <a:cubicBezTo>
                      <a:pt x="20" y="25"/>
                      <a:pt x="20" y="24"/>
                      <a:pt x="19" y="24"/>
                    </a:cubicBezTo>
                    <a:cubicBezTo>
                      <a:pt x="18" y="23"/>
                      <a:pt x="17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1" y="24"/>
                      <a:pt x="8" y="24"/>
                      <a:pt x="7" y="24"/>
                    </a:cubicBezTo>
                    <a:cubicBezTo>
                      <a:pt x="6" y="24"/>
                      <a:pt x="5" y="24"/>
                      <a:pt x="5" y="23"/>
                    </a:cubicBezTo>
                    <a:cubicBezTo>
                      <a:pt x="4" y="23"/>
                      <a:pt x="5" y="22"/>
                      <a:pt x="5" y="22"/>
                    </a:cubicBezTo>
                    <a:cubicBezTo>
                      <a:pt x="5" y="21"/>
                      <a:pt x="9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1"/>
                      <a:pt x="17" y="21"/>
                      <a:pt x="19" y="20"/>
                    </a:cubicBezTo>
                    <a:cubicBezTo>
                      <a:pt x="20" y="20"/>
                      <a:pt x="20" y="19"/>
                      <a:pt x="20" y="18"/>
                    </a:cubicBezTo>
                    <a:cubicBezTo>
                      <a:pt x="20" y="18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19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5" y="14"/>
                      <a:pt x="15" y="13"/>
                    </a:cubicBezTo>
                    <a:cubicBezTo>
                      <a:pt x="15" y="13"/>
                      <a:pt x="15" y="12"/>
                      <a:pt x="16" y="12"/>
                    </a:cubicBezTo>
                    <a:cubicBezTo>
                      <a:pt x="16" y="12"/>
                      <a:pt x="17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2"/>
                      <a:pt x="21" y="11"/>
                      <a:pt x="21" y="10"/>
                    </a:cubicBezTo>
                    <a:cubicBezTo>
                      <a:pt x="21" y="7"/>
                      <a:pt x="21" y="5"/>
                      <a:pt x="19" y="3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7" name="Freeform 1670">
                <a:extLst>
                  <a:ext uri="{FF2B5EF4-FFF2-40B4-BE49-F238E27FC236}">
                    <a16:creationId xmlns:a16="http://schemas.microsoft.com/office/drawing/2014/main" id="{60A564EC-92BD-2ECA-673D-2EFE5E1A9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" y="3335"/>
                <a:ext cx="49" cy="90"/>
              </a:xfrm>
              <a:custGeom>
                <a:avLst/>
                <a:gdLst>
                  <a:gd name="T0" fmla="*/ 33 w 31"/>
                  <a:gd name="T1" fmla="*/ 5 h 57"/>
                  <a:gd name="T2" fmla="*/ 68 w 31"/>
                  <a:gd name="T3" fmla="*/ 8 h 57"/>
                  <a:gd name="T4" fmla="*/ 70 w 31"/>
                  <a:gd name="T5" fmla="*/ 39 h 57"/>
                  <a:gd name="T6" fmla="*/ 55 w 31"/>
                  <a:gd name="T7" fmla="*/ 39 h 57"/>
                  <a:gd name="T8" fmla="*/ 60 w 31"/>
                  <a:gd name="T9" fmla="*/ 55 h 57"/>
                  <a:gd name="T10" fmla="*/ 70 w 31"/>
                  <a:gd name="T11" fmla="*/ 60 h 57"/>
                  <a:gd name="T12" fmla="*/ 70 w 31"/>
                  <a:gd name="T13" fmla="*/ 62 h 57"/>
                  <a:gd name="T14" fmla="*/ 68 w 31"/>
                  <a:gd name="T15" fmla="*/ 69 h 57"/>
                  <a:gd name="T16" fmla="*/ 47 w 31"/>
                  <a:gd name="T17" fmla="*/ 74 h 57"/>
                  <a:gd name="T18" fmla="*/ 13 w 31"/>
                  <a:gd name="T19" fmla="*/ 82 h 57"/>
                  <a:gd name="T20" fmla="*/ 22 w 31"/>
                  <a:gd name="T21" fmla="*/ 95 h 57"/>
                  <a:gd name="T22" fmla="*/ 55 w 31"/>
                  <a:gd name="T23" fmla="*/ 90 h 57"/>
                  <a:gd name="T24" fmla="*/ 70 w 31"/>
                  <a:gd name="T25" fmla="*/ 90 h 57"/>
                  <a:gd name="T26" fmla="*/ 70 w 31"/>
                  <a:gd name="T27" fmla="*/ 98 h 57"/>
                  <a:gd name="T28" fmla="*/ 35 w 31"/>
                  <a:gd name="T29" fmla="*/ 115 h 57"/>
                  <a:gd name="T30" fmla="*/ 81 w 31"/>
                  <a:gd name="T31" fmla="*/ 115 h 57"/>
                  <a:gd name="T32" fmla="*/ 87 w 31"/>
                  <a:gd name="T33" fmla="*/ 129 h 57"/>
                  <a:gd name="T34" fmla="*/ 68 w 31"/>
                  <a:gd name="T35" fmla="*/ 142 h 57"/>
                  <a:gd name="T36" fmla="*/ 35 w 31"/>
                  <a:gd name="T37" fmla="*/ 163 h 57"/>
                  <a:gd name="T38" fmla="*/ 68 w 31"/>
                  <a:gd name="T39" fmla="*/ 156 h 57"/>
                  <a:gd name="T40" fmla="*/ 90 w 31"/>
                  <a:gd name="T41" fmla="*/ 145 h 57"/>
                  <a:gd name="T42" fmla="*/ 111 w 31"/>
                  <a:gd name="T43" fmla="*/ 164 h 57"/>
                  <a:gd name="T44" fmla="*/ 111 w 31"/>
                  <a:gd name="T45" fmla="*/ 177 h 57"/>
                  <a:gd name="T46" fmla="*/ 70 w 31"/>
                  <a:gd name="T47" fmla="*/ 202 h 57"/>
                  <a:gd name="T48" fmla="*/ 107 w 31"/>
                  <a:gd name="T49" fmla="*/ 193 h 57"/>
                  <a:gd name="T50" fmla="*/ 122 w 31"/>
                  <a:gd name="T51" fmla="*/ 193 h 57"/>
                  <a:gd name="T52" fmla="*/ 103 w 31"/>
                  <a:gd name="T53" fmla="*/ 216 h 57"/>
                  <a:gd name="T54" fmla="*/ 52 w 31"/>
                  <a:gd name="T55" fmla="*/ 212 h 57"/>
                  <a:gd name="T56" fmla="*/ 60 w 31"/>
                  <a:gd name="T57" fmla="*/ 193 h 57"/>
                  <a:gd name="T58" fmla="*/ 82 w 31"/>
                  <a:gd name="T59" fmla="*/ 177 h 57"/>
                  <a:gd name="T60" fmla="*/ 87 w 31"/>
                  <a:gd name="T61" fmla="*/ 164 h 57"/>
                  <a:gd name="T62" fmla="*/ 43 w 31"/>
                  <a:gd name="T63" fmla="*/ 182 h 57"/>
                  <a:gd name="T64" fmla="*/ 22 w 31"/>
                  <a:gd name="T65" fmla="*/ 172 h 57"/>
                  <a:gd name="T66" fmla="*/ 14 w 31"/>
                  <a:gd name="T67" fmla="*/ 163 h 57"/>
                  <a:gd name="T68" fmla="*/ 40 w 31"/>
                  <a:gd name="T69" fmla="*/ 145 h 57"/>
                  <a:gd name="T70" fmla="*/ 47 w 31"/>
                  <a:gd name="T71" fmla="*/ 142 h 57"/>
                  <a:gd name="T72" fmla="*/ 63 w 31"/>
                  <a:gd name="T73" fmla="*/ 122 h 57"/>
                  <a:gd name="T74" fmla="*/ 52 w 31"/>
                  <a:gd name="T75" fmla="*/ 122 h 57"/>
                  <a:gd name="T76" fmla="*/ 5 w 31"/>
                  <a:gd name="T77" fmla="*/ 122 h 57"/>
                  <a:gd name="T78" fmla="*/ 0 w 31"/>
                  <a:gd name="T79" fmla="*/ 81 h 57"/>
                  <a:gd name="T80" fmla="*/ 8 w 31"/>
                  <a:gd name="T81" fmla="*/ 74 h 57"/>
                  <a:gd name="T82" fmla="*/ 60 w 31"/>
                  <a:gd name="T83" fmla="*/ 62 h 57"/>
                  <a:gd name="T84" fmla="*/ 27 w 31"/>
                  <a:gd name="T85" fmla="*/ 55 h 57"/>
                  <a:gd name="T86" fmla="*/ 5 w 31"/>
                  <a:gd name="T87" fmla="*/ 47 h 57"/>
                  <a:gd name="T88" fmla="*/ 14 w 31"/>
                  <a:gd name="T89" fmla="*/ 39 h 57"/>
                  <a:gd name="T90" fmla="*/ 47 w 31"/>
                  <a:gd name="T91" fmla="*/ 35 h 57"/>
                  <a:gd name="T92" fmla="*/ 33 w 31"/>
                  <a:gd name="T93" fmla="*/ 27 h 57"/>
                  <a:gd name="T94" fmla="*/ 13 w 31"/>
                  <a:gd name="T95" fmla="*/ 27 h 57"/>
                  <a:gd name="T96" fmla="*/ 14 w 31"/>
                  <a:gd name="T97" fmla="*/ 22 h 57"/>
                  <a:gd name="T98" fmla="*/ 43 w 31"/>
                  <a:gd name="T99" fmla="*/ 22 h 57"/>
                  <a:gd name="T100" fmla="*/ 63 w 31"/>
                  <a:gd name="T101" fmla="*/ 22 h 57"/>
                  <a:gd name="T102" fmla="*/ 52 w 31"/>
                  <a:gd name="T103" fmla="*/ 13 h 57"/>
                  <a:gd name="T104" fmla="*/ 33 w 31"/>
                  <a:gd name="T105" fmla="*/ 5 h 57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1" h="57"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" y="0"/>
                      <a:pt x="15" y="0"/>
                      <a:pt x="17" y="2"/>
                    </a:cubicBezTo>
                    <a:cubicBezTo>
                      <a:pt x="19" y="4"/>
                      <a:pt x="19" y="6"/>
                      <a:pt x="19" y="9"/>
                    </a:cubicBezTo>
                    <a:cubicBezTo>
                      <a:pt x="19" y="10"/>
                      <a:pt x="18" y="10"/>
                      <a:pt x="18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0"/>
                      <a:pt x="15" y="10"/>
                      <a:pt x="14" y="10"/>
                    </a:cubicBezTo>
                    <a:cubicBezTo>
                      <a:pt x="14" y="11"/>
                      <a:pt x="13" y="11"/>
                      <a:pt x="13" y="12"/>
                    </a:cubicBezTo>
                    <a:cubicBezTo>
                      <a:pt x="13" y="13"/>
                      <a:pt x="14" y="14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5"/>
                      <a:pt x="17" y="15"/>
                      <a:pt x="18" y="15"/>
                    </a:cubicBezTo>
                    <a:cubicBezTo>
                      <a:pt x="18" y="15"/>
                      <a:pt x="18" y="15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8"/>
                      <a:pt x="17" y="18"/>
                    </a:cubicBezTo>
                    <a:cubicBezTo>
                      <a:pt x="16" y="19"/>
                      <a:pt x="14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1" y="19"/>
                      <a:pt x="11" y="19"/>
                    </a:cubicBezTo>
                    <a:cubicBezTo>
                      <a:pt x="7" y="19"/>
                      <a:pt x="4" y="19"/>
                      <a:pt x="3" y="21"/>
                    </a:cubicBezTo>
                    <a:cubicBezTo>
                      <a:pt x="3" y="21"/>
                      <a:pt x="3" y="22"/>
                      <a:pt x="3" y="23"/>
                    </a:cubicBezTo>
                    <a:cubicBezTo>
                      <a:pt x="3" y="23"/>
                      <a:pt x="4" y="24"/>
                      <a:pt x="6" y="24"/>
                    </a:cubicBezTo>
                    <a:cubicBezTo>
                      <a:pt x="7" y="24"/>
                      <a:pt x="10" y="24"/>
                      <a:pt x="12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6" y="23"/>
                      <a:pt x="17" y="23"/>
                      <a:pt x="18" y="23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5"/>
                    </a:cubicBezTo>
                    <a:cubicBezTo>
                      <a:pt x="17" y="25"/>
                      <a:pt x="15" y="25"/>
                      <a:pt x="14" y="26"/>
                    </a:cubicBezTo>
                    <a:cubicBezTo>
                      <a:pt x="11" y="27"/>
                      <a:pt x="9" y="28"/>
                      <a:pt x="9" y="29"/>
                    </a:cubicBezTo>
                    <a:cubicBezTo>
                      <a:pt x="9" y="31"/>
                      <a:pt x="12" y="30"/>
                      <a:pt x="15" y="29"/>
                    </a:cubicBezTo>
                    <a:cubicBezTo>
                      <a:pt x="17" y="29"/>
                      <a:pt x="19" y="28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1" y="31"/>
                      <a:pt x="21" y="32"/>
                      <a:pt x="22" y="33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2" y="34"/>
                      <a:pt x="19" y="35"/>
                      <a:pt x="17" y="36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1" y="39"/>
                      <a:pt x="9" y="40"/>
                      <a:pt x="9" y="41"/>
                    </a:cubicBezTo>
                    <a:cubicBezTo>
                      <a:pt x="9" y="41"/>
                      <a:pt x="9" y="41"/>
                      <a:pt x="9" y="42"/>
                    </a:cubicBezTo>
                    <a:cubicBezTo>
                      <a:pt x="10" y="43"/>
                      <a:pt x="12" y="42"/>
                      <a:pt x="17" y="40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20" y="38"/>
                      <a:pt x="22" y="37"/>
                      <a:pt x="23" y="37"/>
                    </a:cubicBezTo>
                    <a:cubicBezTo>
                      <a:pt x="24" y="37"/>
                      <a:pt x="24" y="37"/>
                      <a:pt x="25" y="39"/>
                    </a:cubicBezTo>
                    <a:cubicBezTo>
                      <a:pt x="28" y="42"/>
                      <a:pt x="28" y="42"/>
                      <a:pt x="28" y="42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4"/>
                      <a:pt x="29" y="44"/>
                      <a:pt x="28" y="45"/>
                    </a:cubicBezTo>
                    <a:cubicBezTo>
                      <a:pt x="27" y="45"/>
                      <a:pt x="26" y="46"/>
                      <a:pt x="24" y="47"/>
                    </a:cubicBezTo>
                    <a:cubicBezTo>
                      <a:pt x="21" y="49"/>
                      <a:pt x="18" y="50"/>
                      <a:pt x="18" y="51"/>
                    </a:cubicBezTo>
                    <a:cubicBezTo>
                      <a:pt x="18" y="51"/>
                      <a:pt x="18" y="52"/>
                      <a:pt x="18" y="52"/>
                    </a:cubicBezTo>
                    <a:cubicBezTo>
                      <a:pt x="19" y="53"/>
                      <a:pt x="22" y="53"/>
                      <a:pt x="27" y="49"/>
                    </a:cubicBezTo>
                    <a:cubicBezTo>
                      <a:pt x="29" y="49"/>
                      <a:pt x="30" y="48"/>
                      <a:pt x="30" y="48"/>
                    </a:cubicBezTo>
                    <a:cubicBezTo>
                      <a:pt x="30" y="48"/>
                      <a:pt x="30" y="49"/>
                      <a:pt x="31" y="49"/>
                    </a:cubicBezTo>
                    <a:cubicBezTo>
                      <a:pt x="31" y="49"/>
                      <a:pt x="30" y="50"/>
                      <a:pt x="30" y="50"/>
                    </a:cubicBezTo>
                    <a:cubicBezTo>
                      <a:pt x="30" y="52"/>
                      <a:pt x="28" y="54"/>
                      <a:pt x="26" y="55"/>
                    </a:cubicBezTo>
                    <a:cubicBezTo>
                      <a:pt x="26" y="55"/>
                      <a:pt x="25" y="55"/>
                      <a:pt x="25" y="55"/>
                    </a:cubicBezTo>
                    <a:cubicBezTo>
                      <a:pt x="21" y="57"/>
                      <a:pt x="17" y="56"/>
                      <a:pt x="13" y="54"/>
                    </a:cubicBezTo>
                    <a:cubicBezTo>
                      <a:pt x="13" y="53"/>
                      <a:pt x="12" y="53"/>
                      <a:pt x="12" y="52"/>
                    </a:cubicBezTo>
                    <a:cubicBezTo>
                      <a:pt x="12" y="51"/>
                      <a:pt x="13" y="50"/>
                      <a:pt x="15" y="49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8" y="47"/>
                      <a:pt x="20" y="46"/>
                      <a:pt x="21" y="45"/>
                    </a:cubicBezTo>
                    <a:cubicBezTo>
                      <a:pt x="22" y="45"/>
                      <a:pt x="22" y="44"/>
                      <a:pt x="22" y="43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21" y="40"/>
                      <a:pt x="20" y="41"/>
                      <a:pt x="18" y="42"/>
                    </a:cubicBezTo>
                    <a:cubicBezTo>
                      <a:pt x="16" y="43"/>
                      <a:pt x="14" y="44"/>
                      <a:pt x="11" y="46"/>
                    </a:cubicBezTo>
                    <a:cubicBezTo>
                      <a:pt x="9" y="47"/>
                      <a:pt x="8" y="46"/>
                      <a:pt x="7" y="46"/>
                    </a:cubicBezTo>
                    <a:cubicBezTo>
                      <a:pt x="7" y="46"/>
                      <a:pt x="6" y="45"/>
                      <a:pt x="6" y="44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4" y="41"/>
                      <a:pt x="4" y="41"/>
                    </a:cubicBezTo>
                    <a:cubicBezTo>
                      <a:pt x="4" y="41"/>
                      <a:pt x="4" y="40"/>
                      <a:pt x="4" y="39"/>
                    </a:cubicBezTo>
                    <a:cubicBezTo>
                      <a:pt x="5" y="38"/>
                      <a:pt x="8" y="38"/>
                      <a:pt x="10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5" y="35"/>
                      <a:pt x="18" y="35"/>
                      <a:pt x="17" y="32"/>
                    </a:cubicBezTo>
                    <a:cubicBezTo>
                      <a:pt x="17" y="32"/>
                      <a:pt x="17" y="31"/>
                      <a:pt x="16" y="31"/>
                    </a:cubicBezTo>
                    <a:cubicBezTo>
                      <a:pt x="16" y="31"/>
                      <a:pt x="15" y="31"/>
                      <a:pt x="13" y="31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0" y="32"/>
                      <a:pt x="5" y="34"/>
                      <a:pt x="3" y="34"/>
                    </a:cubicBezTo>
                    <a:cubicBezTo>
                      <a:pt x="3" y="33"/>
                      <a:pt x="2" y="32"/>
                      <a:pt x="1" y="31"/>
                    </a:cubicBezTo>
                    <a:cubicBezTo>
                      <a:pt x="1" y="30"/>
                      <a:pt x="1" y="28"/>
                      <a:pt x="1" y="28"/>
                    </a:cubicBezTo>
                    <a:cubicBezTo>
                      <a:pt x="0" y="25"/>
                      <a:pt x="0" y="23"/>
                      <a:pt x="0" y="20"/>
                    </a:cubicBezTo>
                    <a:cubicBezTo>
                      <a:pt x="0" y="20"/>
                      <a:pt x="1" y="20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19"/>
                      <a:pt x="9" y="18"/>
                      <a:pt x="11" y="18"/>
                    </a:cubicBezTo>
                    <a:cubicBezTo>
                      <a:pt x="13" y="18"/>
                      <a:pt x="15" y="18"/>
                      <a:pt x="15" y="16"/>
                    </a:cubicBezTo>
                    <a:cubicBezTo>
                      <a:pt x="16" y="16"/>
                      <a:pt x="15" y="16"/>
                      <a:pt x="15" y="15"/>
                    </a:cubicBezTo>
                    <a:cubicBezTo>
                      <a:pt x="14" y="14"/>
                      <a:pt x="11" y="14"/>
                      <a:pt x="7" y="14"/>
                    </a:cubicBezTo>
                    <a:cubicBezTo>
                      <a:pt x="5" y="14"/>
                      <a:pt x="2" y="14"/>
                      <a:pt x="2" y="13"/>
                    </a:cubicBezTo>
                    <a:cubicBezTo>
                      <a:pt x="1" y="13"/>
                      <a:pt x="1" y="12"/>
                      <a:pt x="1" y="12"/>
                    </a:cubicBezTo>
                    <a:cubicBezTo>
                      <a:pt x="1" y="11"/>
                      <a:pt x="2" y="11"/>
                      <a:pt x="2" y="11"/>
                    </a:cubicBezTo>
                    <a:cubicBezTo>
                      <a:pt x="2" y="11"/>
                      <a:pt x="4" y="10"/>
                      <a:pt x="4" y="10"/>
                    </a:cubicBezTo>
                    <a:cubicBezTo>
                      <a:pt x="6" y="10"/>
                      <a:pt x="7" y="10"/>
                      <a:pt x="8" y="10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7"/>
                      <a:pt x="11" y="7"/>
                      <a:pt x="10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5" y="5"/>
                      <a:pt x="7" y="5"/>
                      <a:pt x="8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3" y="6"/>
                      <a:pt x="15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3"/>
                      <a:pt x="14" y="3"/>
                      <a:pt x="13" y="3"/>
                    </a:cubicBezTo>
                    <a:cubicBezTo>
                      <a:pt x="12" y="3"/>
                      <a:pt x="9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8" name="Freeform 1671">
                <a:extLst>
                  <a:ext uri="{FF2B5EF4-FFF2-40B4-BE49-F238E27FC236}">
                    <a16:creationId xmlns:a16="http://schemas.microsoft.com/office/drawing/2014/main" id="{A1DC8101-A8C0-F340-53D1-0EDDF85961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348"/>
                <a:ext cx="39" cy="87"/>
              </a:xfrm>
              <a:custGeom>
                <a:avLst/>
                <a:gdLst>
                  <a:gd name="T0" fmla="*/ 80 w 25"/>
                  <a:gd name="T1" fmla="*/ 0 h 55"/>
                  <a:gd name="T2" fmla="*/ 0 w 25"/>
                  <a:gd name="T3" fmla="*/ 218 h 55"/>
                  <a:gd name="T4" fmla="*/ 80 w 25"/>
                  <a:gd name="T5" fmla="*/ 0 h 5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55">
                    <a:moveTo>
                      <a:pt x="21" y="0"/>
                    </a:moveTo>
                    <a:cubicBezTo>
                      <a:pt x="22" y="11"/>
                      <a:pt x="25" y="41"/>
                      <a:pt x="0" y="55"/>
                    </a:cubicBezTo>
                    <a:cubicBezTo>
                      <a:pt x="9" y="46"/>
                      <a:pt x="20" y="34"/>
                      <a:pt x="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59" name="Freeform 1672">
                <a:extLst>
                  <a:ext uri="{FF2B5EF4-FFF2-40B4-BE49-F238E27FC236}">
                    <a16:creationId xmlns:a16="http://schemas.microsoft.com/office/drawing/2014/main" id="{09B41F09-E85A-A821-BE3E-195231F177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" y="3452"/>
                <a:ext cx="223" cy="100"/>
              </a:xfrm>
              <a:custGeom>
                <a:avLst/>
                <a:gdLst>
                  <a:gd name="T0" fmla="*/ 0 w 141"/>
                  <a:gd name="T1" fmla="*/ 227 h 63"/>
                  <a:gd name="T2" fmla="*/ 245 w 141"/>
                  <a:gd name="T3" fmla="*/ 219 h 63"/>
                  <a:gd name="T4" fmla="*/ 427 w 141"/>
                  <a:gd name="T5" fmla="*/ 197 h 63"/>
                  <a:gd name="T6" fmla="*/ 550 w 141"/>
                  <a:gd name="T7" fmla="*/ 0 h 63"/>
                  <a:gd name="T8" fmla="*/ 457 w 141"/>
                  <a:gd name="T9" fmla="*/ 100 h 63"/>
                  <a:gd name="T10" fmla="*/ 427 w 141"/>
                  <a:gd name="T11" fmla="*/ 63 h 63"/>
                  <a:gd name="T12" fmla="*/ 340 w 141"/>
                  <a:gd name="T13" fmla="*/ 95 h 63"/>
                  <a:gd name="T14" fmla="*/ 272 w 141"/>
                  <a:gd name="T15" fmla="*/ 141 h 63"/>
                  <a:gd name="T16" fmla="*/ 348 w 141"/>
                  <a:gd name="T17" fmla="*/ 143 h 63"/>
                  <a:gd name="T18" fmla="*/ 237 w 141"/>
                  <a:gd name="T19" fmla="*/ 205 h 6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41" h="63">
                    <a:moveTo>
                      <a:pt x="0" y="57"/>
                    </a:moveTo>
                    <a:cubicBezTo>
                      <a:pt x="19" y="63"/>
                      <a:pt x="43" y="56"/>
                      <a:pt x="62" y="55"/>
                    </a:cubicBezTo>
                    <a:cubicBezTo>
                      <a:pt x="77" y="55"/>
                      <a:pt x="93" y="53"/>
                      <a:pt x="108" y="49"/>
                    </a:cubicBezTo>
                    <a:cubicBezTo>
                      <a:pt x="129" y="42"/>
                      <a:pt x="141" y="22"/>
                      <a:pt x="139" y="0"/>
                    </a:cubicBezTo>
                    <a:cubicBezTo>
                      <a:pt x="136" y="10"/>
                      <a:pt x="127" y="39"/>
                      <a:pt x="116" y="25"/>
                    </a:cubicBezTo>
                    <a:cubicBezTo>
                      <a:pt x="111" y="20"/>
                      <a:pt x="116" y="16"/>
                      <a:pt x="108" y="16"/>
                    </a:cubicBezTo>
                    <a:cubicBezTo>
                      <a:pt x="104" y="16"/>
                      <a:pt x="90" y="23"/>
                      <a:pt x="86" y="24"/>
                    </a:cubicBezTo>
                    <a:cubicBezTo>
                      <a:pt x="82" y="25"/>
                      <a:pt x="67" y="28"/>
                      <a:pt x="69" y="35"/>
                    </a:cubicBezTo>
                    <a:cubicBezTo>
                      <a:pt x="71" y="42"/>
                      <a:pt x="83" y="33"/>
                      <a:pt x="88" y="36"/>
                    </a:cubicBezTo>
                    <a:cubicBezTo>
                      <a:pt x="102" y="48"/>
                      <a:pt x="62" y="50"/>
                      <a:pt x="60" y="51"/>
                    </a:cubicBezTo>
                  </a:path>
                </a:pathLst>
              </a:custGeom>
              <a:solidFill>
                <a:srgbClr val="004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0" name="Freeform 1673">
                <a:extLst>
                  <a:ext uri="{FF2B5EF4-FFF2-40B4-BE49-F238E27FC236}">
                    <a16:creationId xmlns:a16="http://schemas.microsoft.com/office/drawing/2014/main" id="{AB768860-D6D9-8EE8-AA07-277150CD13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422"/>
                <a:ext cx="122" cy="103"/>
              </a:xfrm>
              <a:custGeom>
                <a:avLst/>
                <a:gdLst>
                  <a:gd name="T0" fmla="*/ 33 w 77"/>
                  <a:gd name="T1" fmla="*/ 198 h 65"/>
                  <a:gd name="T2" fmla="*/ 147 w 77"/>
                  <a:gd name="T3" fmla="*/ 211 h 65"/>
                  <a:gd name="T4" fmla="*/ 293 w 77"/>
                  <a:gd name="T5" fmla="*/ 68 h 65"/>
                  <a:gd name="T6" fmla="*/ 130 w 77"/>
                  <a:gd name="T7" fmla="*/ 68 h 65"/>
                  <a:gd name="T8" fmla="*/ 33 w 77"/>
                  <a:gd name="T9" fmla="*/ 198 h 6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65">
                    <a:moveTo>
                      <a:pt x="8" y="50"/>
                    </a:moveTo>
                    <a:cubicBezTo>
                      <a:pt x="15" y="65"/>
                      <a:pt x="24" y="61"/>
                      <a:pt x="37" y="53"/>
                    </a:cubicBezTo>
                    <a:cubicBezTo>
                      <a:pt x="49" y="47"/>
                      <a:pt x="77" y="33"/>
                      <a:pt x="74" y="17"/>
                    </a:cubicBezTo>
                    <a:cubicBezTo>
                      <a:pt x="71" y="0"/>
                      <a:pt x="51" y="6"/>
                      <a:pt x="33" y="17"/>
                    </a:cubicBezTo>
                    <a:cubicBezTo>
                      <a:pt x="17" y="26"/>
                      <a:pt x="0" y="36"/>
                      <a:pt x="8" y="50"/>
                    </a:cubicBezTo>
                    <a:close/>
                  </a:path>
                </a:pathLst>
              </a:custGeom>
              <a:solidFill>
                <a:srgbClr val="7BB1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1" name="Freeform 1674">
                <a:extLst>
                  <a:ext uri="{FF2B5EF4-FFF2-40B4-BE49-F238E27FC236}">
                    <a16:creationId xmlns:a16="http://schemas.microsoft.com/office/drawing/2014/main" id="{C80BFBEF-31F1-A0B9-33B3-A82CEDAB37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" y="3432"/>
                <a:ext cx="114" cy="85"/>
              </a:xfrm>
              <a:custGeom>
                <a:avLst/>
                <a:gdLst>
                  <a:gd name="T0" fmla="*/ 124 w 72"/>
                  <a:gd name="T1" fmla="*/ 47 h 54"/>
                  <a:gd name="T2" fmla="*/ 253 w 72"/>
                  <a:gd name="T3" fmla="*/ 13 h 54"/>
                  <a:gd name="T4" fmla="*/ 279 w 72"/>
                  <a:gd name="T5" fmla="*/ 43 h 54"/>
                  <a:gd name="T6" fmla="*/ 143 w 72"/>
                  <a:gd name="T7" fmla="*/ 176 h 54"/>
                  <a:gd name="T8" fmla="*/ 136 w 72"/>
                  <a:gd name="T9" fmla="*/ 178 h 54"/>
                  <a:gd name="T10" fmla="*/ 55 w 72"/>
                  <a:gd name="T11" fmla="*/ 203 h 54"/>
                  <a:gd name="T12" fmla="*/ 25 w 72"/>
                  <a:gd name="T13" fmla="*/ 172 h 54"/>
                  <a:gd name="T14" fmla="*/ 25 w 72"/>
                  <a:gd name="T15" fmla="*/ 172 h 54"/>
                  <a:gd name="T16" fmla="*/ 124 w 72"/>
                  <a:gd name="T17" fmla="*/ 47 h 5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2" h="54">
                    <a:moveTo>
                      <a:pt x="31" y="12"/>
                    </a:moveTo>
                    <a:cubicBezTo>
                      <a:pt x="46" y="3"/>
                      <a:pt x="58" y="0"/>
                      <a:pt x="64" y="3"/>
                    </a:cubicBezTo>
                    <a:cubicBezTo>
                      <a:pt x="67" y="5"/>
                      <a:pt x="69" y="7"/>
                      <a:pt x="70" y="11"/>
                    </a:cubicBezTo>
                    <a:cubicBezTo>
                      <a:pt x="72" y="25"/>
                      <a:pt x="48" y="38"/>
                      <a:pt x="36" y="45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5" y="51"/>
                      <a:pt x="19" y="54"/>
                      <a:pt x="14" y="52"/>
                    </a:cubicBezTo>
                    <a:cubicBezTo>
                      <a:pt x="11" y="51"/>
                      <a:pt x="9" y="49"/>
                      <a:pt x="6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0" y="31"/>
                      <a:pt x="13" y="22"/>
                      <a:pt x="31" y="12"/>
                    </a:cubicBezTo>
                    <a:close/>
                  </a:path>
                </a:pathLst>
              </a:custGeom>
              <a:solidFill>
                <a:srgbClr val="CED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2" name="Freeform 1675">
                <a:extLst>
                  <a:ext uri="{FF2B5EF4-FFF2-40B4-BE49-F238E27FC236}">
                    <a16:creationId xmlns:a16="http://schemas.microsoft.com/office/drawing/2014/main" id="{A40BF0EE-71D7-B0AA-6B3D-71A5A046ED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440"/>
                <a:ext cx="96" cy="71"/>
              </a:xfrm>
              <a:custGeom>
                <a:avLst/>
                <a:gdLst>
                  <a:gd name="T0" fmla="*/ 190 w 61"/>
                  <a:gd name="T1" fmla="*/ 8 h 45"/>
                  <a:gd name="T2" fmla="*/ 211 w 61"/>
                  <a:gd name="T3" fmla="*/ 43 h 45"/>
                  <a:gd name="T4" fmla="*/ 183 w 61"/>
                  <a:gd name="T5" fmla="*/ 14 h 45"/>
                  <a:gd name="T6" fmla="*/ 156 w 61"/>
                  <a:gd name="T7" fmla="*/ 27 h 45"/>
                  <a:gd name="T8" fmla="*/ 176 w 61"/>
                  <a:gd name="T9" fmla="*/ 68 h 45"/>
                  <a:gd name="T10" fmla="*/ 156 w 61"/>
                  <a:gd name="T11" fmla="*/ 43 h 45"/>
                  <a:gd name="T12" fmla="*/ 129 w 61"/>
                  <a:gd name="T13" fmla="*/ 60 h 45"/>
                  <a:gd name="T14" fmla="*/ 143 w 61"/>
                  <a:gd name="T15" fmla="*/ 103 h 45"/>
                  <a:gd name="T16" fmla="*/ 109 w 61"/>
                  <a:gd name="T17" fmla="*/ 52 h 45"/>
                  <a:gd name="T18" fmla="*/ 69 w 61"/>
                  <a:gd name="T19" fmla="*/ 55 h 45"/>
                  <a:gd name="T20" fmla="*/ 74 w 61"/>
                  <a:gd name="T21" fmla="*/ 103 h 45"/>
                  <a:gd name="T22" fmla="*/ 35 w 61"/>
                  <a:gd name="T23" fmla="*/ 98 h 45"/>
                  <a:gd name="T24" fmla="*/ 60 w 61"/>
                  <a:gd name="T25" fmla="*/ 142 h 45"/>
                  <a:gd name="T26" fmla="*/ 22 w 61"/>
                  <a:gd name="T27" fmla="*/ 98 h 45"/>
                  <a:gd name="T28" fmla="*/ 13 w 61"/>
                  <a:gd name="T29" fmla="*/ 150 h 45"/>
                  <a:gd name="T30" fmla="*/ 39 w 61"/>
                  <a:gd name="T31" fmla="*/ 163 h 45"/>
                  <a:gd name="T32" fmla="*/ 27 w 61"/>
                  <a:gd name="T33" fmla="*/ 134 h 45"/>
                  <a:gd name="T34" fmla="*/ 60 w 61"/>
                  <a:gd name="T35" fmla="*/ 164 h 45"/>
                  <a:gd name="T36" fmla="*/ 82 w 61"/>
                  <a:gd name="T37" fmla="*/ 155 h 45"/>
                  <a:gd name="T38" fmla="*/ 61 w 61"/>
                  <a:gd name="T39" fmla="*/ 109 h 45"/>
                  <a:gd name="T40" fmla="*/ 94 w 61"/>
                  <a:gd name="T41" fmla="*/ 150 h 45"/>
                  <a:gd name="T42" fmla="*/ 94 w 61"/>
                  <a:gd name="T43" fmla="*/ 134 h 45"/>
                  <a:gd name="T44" fmla="*/ 113 w 61"/>
                  <a:gd name="T45" fmla="*/ 137 h 45"/>
                  <a:gd name="T46" fmla="*/ 121 w 61"/>
                  <a:gd name="T47" fmla="*/ 134 h 45"/>
                  <a:gd name="T48" fmla="*/ 90 w 61"/>
                  <a:gd name="T49" fmla="*/ 69 h 45"/>
                  <a:gd name="T50" fmla="*/ 129 w 61"/>
                  <a:gd name="T51" fmla="*/ 121 h 45"/>
                  <a:gd name="T52" fmla="*/ 164 w 61"/>
                  <a:gd name="T53" fmla="*/ 98 h 45"/>
                  <a:gd name="T54" fmla="*/ 142 w 61"/>
                  <a:gd name="T55" fmla="*/ 52 h 45"/>
                  <a:gd name="T56" fmla="*/ 172 w 61"/>
                  <a:gd name="T57" fmla="*/ 90 h 45"/>
                  <a:gd name="T58" fmla="*/ 198 w 61"/>
                  <a:gd name="T59" fmla="*/ 74 h 45"/>
                  <a:gd name="T60" fmla="*/ 189 w 61"/>
                  <a:gd name="T61" fmla="*/ 47 h 45"/>
                  <a:gd name="T62" fmla="*/ 211 w 61"/>
                  <a:gd name="T63" fmla="*/ 74 h 45"/>
                  <a:gd name="T64" fmla="*/ 238 w 61"/>
                  <a:gd name="T65" fmla="*/ 27 h 4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61" h="45">
                    <a:moveTo>
                      <a:pt x="50" y="0"/>
                    </a:moveTo>
                    <a:cubicBezTo>
                      <a:pt x="49" y="0"/>
                      <a:pt x="49" y="1"/>
                      <a:pt x="49" y="2"/>
                    </a:cubicBezTo>
                    <a:cubicBezTo>
                      <a:pt x="52" y="5"/>
                      <a:pt x="54" y="6"/>
                      <a:pt x="54" y="8"/>
                    </a:cubicBezTo>
                    <a:cubicBezTo>
                      <a:pt x="55" y="10"/>
                      <a:pt x="54" y="10"/>
                      <a:pt x="54" y="11"/>
                    </a:cubicBezTo>
                    <a:cubicBezTo>
                      <a:pt x="53" y="11"/>
                      <a:pt x="52" y="11"/>
                      <a:pt x="50" y="9"/>
                    </a:cubicBezTo>
                    <a:cubicBezTo>
                      <a:pt x="49" y="8"/>
                      <a:pt x="49" y="6"/>
                      <a:pt x="47" y="4"/>
                    </a:cubicBezTo>
                    <a:cubicBezTo>
                      <a:pt x="45" y="1"/>
                      <a:pt x="42" y="2"/>
                      <a:pt x="41" y="2"/>
                    </a:cubicBezTo>
                    <a:cubicBezTo>
                      <a:pt x="36" y="4"/>
                      <a:pt x="39" y="6"/>
                      <a:pt x="40" y="7"/>
                    </a:cubicBezTo>
                    <a:cubicBezTo>
                      <a:pt x="41" y="9"/>
                      <a:pt x="42" y="10"/>
                      <a:pt x="44" y="13"/>
                    </a:cubicBezTo>
                    <a:cubicBezTo>
                      <a:pt x="45" y="15"/>
                      <a:pt x="46" y="17"/>
                      <a:pt x="45" y="17"/>
                    </a:cubicBezTo>
                    <a:cubicBezTo>
                      <a:pt x="44" y="18"/>
                      <a:pt x="43" y="16"/>
                      <a:pt x="42" y="14"/>
                    </a:cubicBezTo>
                    <a:cubicBezTo>
                      <a:pt x="41" y="13"/>
                      <a:pt x="41" y="12"/>
                      <a:pt x="40" y="11"/>
                    </a:cubicBezTo>
                    <a:cubicBezTo>
                      <a:pt x="39" y="10"/>
                      <a:pt x="36" y="5"/>
                      <a:pt x="32" y="7"/>
                    </a:cubicBezTo>
                    <a:cubicBezTo>
                      <a:pt x="28" y="9"/>
                      <a:pt x="32" y="14"/>
                      <a:pt x="33" y="15"/>
                    </a:cubicBezTo>
                    <a:cubicBezTo>
                      <a:pt x="35" y="19"/>
                      <a:pt x="38" y="23"/>
                      <a:pt x="38" y="24"/>
                    </a:cubicBezTo>
                    <a:cubicBezTo>
                      <a:pt x="38" y="25"/>
                      <a:pt x="38" y="26"/>
                      <a:pt x="37" y="26"/>
                    </a:cubicBezTo>
                    <a:cubicBezTo>
                      <a:pt x="36" y="27"/>
                      <a:pt x="36" y="26"/>
                      <a:pt x="35" y="25"/>
                    </a:cubicBezTo>
                    <a:cubicBezTo>
                      <a:pt x="35" y="24"/>
                      <a:pt x="31" y="19"/>
                      <a:pt x="28" y="13"/>
                    </a:cubicBezTo>
                    <a:cubicBezTo>
                      <a:pt x="27" y="12"/>
                      <a:pt x="25" y="9"/>
                      <a:pt x="22" y="11"/>
                    </a:cubicBezTo>
                    <a:cubicBezTo>
                      <a:pt x="21" y="12"/>
                      <a:pt x="19" y="13"/>
                      <a:pt x="18" y="14"/>
                    </a:cubicBezTo>
                    <a:cubicBezTo>
                      <a:pt x="14" y="16"/>
                      <a:pt x="17" y="20"/>
                      <a:pt x="17" y="20"/>
                    </a:cubicBezTo>
                    <a:cubicBezTo>
                      <a:pt x="17" y="20"/>
                      <a:pt x="21" y="24"/>
                      <a:pt x="19" y="26"/>
                    </a:cubicBezTo>
                    <a:cubicBezTo>
                      <a:pt x="17" y="27"/>
                      <a:pt x="15" y="23"/>
                      <a:pt x="14" y="21"/>
                    </a:cubicBezTo>
                    <a:cubicBezTo>
                      <a:pt x="12" y="18"/>
                      <a:pt x="7" y="21"/>
                      <a:pt x="9" y="25"/>
                    </a:cubicBezTo>
                    <a:cubicBezTo>
                      <a:pt x="12" y="29"/>
                      <a:pt x="15" y="34"/>
                      <a:pt x="15" y="34"/>
                    </a:cubicBezTo>
                    <a:cubicBezTo>
                      <a:pt x="16" y="35"/>
                      <a:pt x="15" y="36"/>
                      <a:pt x="15" y="36"/>
                    </a:cubicBezTo>
                    <a:cubicBezTo>
                      <a:pt x="14" y="37"/>
                      <a:pt x="13" y="36"/>
                      <a:pt x="13" y="36"/>
                    </a:cubicBezTo>
                    <a:cubicBezTo>
                      <a:pt x="13" y="36"/>
                      <a:pt x="9" y="30"/>
                      <a:pt x="6" y="25"/>
                    </a:cubicBezTo>
                    <a:cubicBezTo>
                      <a:pt x="6" y="25"/>
                      <a:pt x="5" y="24"/>
                      <a:pt x="4" y="26"/>
                    </a:cubicBezTo>
                    <a:cubicBezTo>
                      <a:pt x="1" y="30"/>
                      <a:pt x="0" y="34"/>
                      <a:pt x="3" y="38"/>
                    </a:cubicBezTo>
                    <a:cubicBezTo>
                      <a:pt x="4" y="41"/>
                      <a:pt x="6" y="42"/>
                      <a:pt x="8" y="43"/>
                    </a:cubicBezTo>
                    <a:cubicBezTo>
                      <a:pt x="9" y="44"/>
                      <a:pt x="12" y="43"/>
                      <a:pt x="10" y="41"/>
                    </a:cubicBezTo>
                    <a:cubicBezTo>
                      <a:pt x="8" y="39"/>
                      <a:pt x="7" y="36"/>
                      <a:pt x="7" y="36"/>
                    </a:cubicBezTo>
                    <a:cubicBezTo>
                      <a:pt x="6" y="35"/>
                      <a:pt x="6" y="34"/>
                      <a:pt x="7" y="34"/>
                    </a:cubicBezTo>
                    <a:cubicBezTo>
                      <a:pt x="8" y="33"/>
                      <a:pt x="9" y="33"/>
                      <a:pt x="9" y="34"/>
                    </a:cubicBezTo>
                    <a:cubicBezTo>
                      <a:pt x="11" y="36"/>
                      <a:pt x="13" y="40"/>
                      <a:pt x="15" y="42"/>
                    </a:cubicBezTo>
                    <a:cubicBezTo>
                      <a:pt x="15" y="43"/>
                      <a:pt x="16" y="45"/>
                      <a:pt x="19" y="43"/>
                    </a:cubicBezTo>
                    <a:cubicBezTo>
                      <a:pt x="22" y="41"/>
                      <a:pt x="21" y="39"/>
                      <a:pt x="21" y="39"/>
                    </a:cubicBezTo>
                    <a:cubicBezTo>
                      <a:pt x="19" y="36"/>
                      <a:pt x="17" y="33"/>
                      <a:pt x="16" y="31"/>
                    </a:cubicBezTo>
                    <a:cubicBezTo>
                      <a:pt x="15" y="30"/>
                      <a:pt x="15" y="29"/>
                      <a:pt x="16" y="28"/>
                    </a:cubicBezTo>
                    <a:cubicBezTo>
                      <a:pt x="16" y="28"/>
                      <a:pt x="17" y="29"/>
                      <a:pt x="18" y="29"/>
                    </a:cubicBezTo>
                    <a:cubicBezTo>
                      <a:pt x="20" y="32"/>
                      <a:pt x="22" y="36"/>
                      <a:pt x="24" y="38"/>
                    </a:cubicBezTo>
                    <a:cubicBezTo>
                      <a:pt x="25" y="41"/>
                      <a:pt x="27" y="39"/>
                      <a:pt x="26" y="37"/>
                    </a:cubicBezTo>
                    <a:cubicBezTo>
                      <a:pt x="26" y="36"/>
                      <a:pt x="24" y="34"/>
                      <a:pt x="24" y="34"/>
                    </a:cubicBezTo>
                    <a:cubicBezTo>
                      <a:pt x="24" y="33"/>
                      <a:pt x="22" y="32"/>
                      <a:pt x="24" y="30"/>
                    </a:cubicBezTo>
                    <a:cubicBezTo>
                      <a:pt x="26" y="29"/>
                      <a:pt x="27" y="33"/>
                      <a:pt x="29" y="35"/>
                    </a:cubicBezTo>
                    <a:cubicBezTo>
                      <a:pt x="29" y="36"/>
                      <a:pt x="30" y="37"/>
                      <a:pt x="31" y="36"/>
                    </a:cubicBezTo>
                    <a:cubicBezTo>
                      <a:pt x="32" y="36"/>
                      <a:pt x="32" y="35"/>
                      <a:pt x="31" y="34"/>
                    </a:cubicBezTo>
                    <a:cubicBezTo>
                      <a:pt x="29" y="30"/>
                      <a:pt x="24" y="25"/>
                      <a:pt x="23" y="22"/>
                    </a:cubicBezTo>
                    <a:cubicBezTo>
                      <a:pt x="22" y="20"/>
                      <a:pt x="22" y="19"/>
                      <a:pt x="23" y="18"/>
                    </a:cubicBezTo>
                    <a:cubicBezTo>
                      <a:pt x="23" y="18"/>
                      <a:pt x="24" y="18"/>
                      <a:pt x="26" y="20"/>
                    </a:cubicBezTo>
                    <a:cubicBezTo>
                      <a:pt x="28" y="22"/>
                      <a:pt x="31" y="27"/>
                      <a:pt x="33" y="31"/>
                    </a:cubicBezTo>
                    <a:cubicBezTo>
                      <a:pt x="33" y="32"/>
                      <a:pt x="35" y="34"/>
                      <a:pt x="40" y="32"/>
                    </a:cubicBezTo>
                    <a:cubicBezTo>
                      <a:pt x="44" y="29"/>
                      <a:pt x="42" y="25"/>
                      <a:pt x="42" y="25"/>
                    </a:cubicBezTo>
                    <a:cubicBezTo>
                      <a:pt x="39" y="21"/>
                      <a:pt x="37" y="17"/>
                      <a:pt x="36" y="15"/>
                    </a:cubicBezTo>
                    <a:cubicBezTo>
                      <a:pt x="35" y="14"/>
                      <a:pt x="36" y="13"/>
                      <a:pt x="36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0" y="15"/>
                      <a:pt x="42" y="20"/>
                      <a:pt x="44" y="23"/>
                    </a:cubicBezTo>
                    <a:cubicBezTo>
                      <a:pt x="45" y="24"/>
                      <a:pt x="46" y="27"/>
                      <a:pt x="50" y="25"/>
                    </a:cubicBezTo>
                    <a:cubicBezTo>
                      <a:pt x="53" y="22"/>
                      <a:pt x="51" y="20"/>
                      <a:pt x="51" y="19"/>
                    </a:cubicBezTo>
                    <a:cubicBezTo>
                      <a:pt x="50" y="17"/>
                      <a:pt x="49" y="16"/>
                      <a:pt x="48" y="14"/>
                    </a:cubicBezTo>
                    <a:cubicBezTo>
                      <a:pt x="47" y="13"/>
                      <a:pt x="47" y="12"/>
                      <a:pt x="48" y="12"/>
                    </a:cubicBezTo>
                    <a:cubicBezTo>
                      <a:pt x="49" y="11"/>
                      <a:pt x="50" y="11"/>
                      <a:pt x="50" y="12"/>
                    </a:cubicBezTo>
                    <a:cubicBezTo>
                      <a:pt x="52" y="14"/>
                      <a:pt x="53" y="17"/>
                      <a:pt x="54" y="19"/>
                    </a:cubicBezTo>
                    <a:cubicBezTo>
                      <a:pt x="55" y="19"/>
                      <a:pt x="56" y="20"/>
                      <a:pt x="56" y="19"/>
                    </a:cubicBezTo>
                    <a:cubicBezTo>
                      <a:pt x="60" y="15"/>
                      <a:pt x="61" y="11"/>
                      <a:pt x="61" y="7"/>
                    </a:cubicBezTo>
                    <a:cubicBezTo>
                      <a:pt x="60" y="2"/>
                      <a:pt x="55" y="0"/>
                      <a:pt x="50" y="0"/>
                    </a:cubicBezTo>
                    <a:close/>
                  </a:path>
                </a:pathLst>
              </a:custGeom>
              <a:solidFill>
                <a:srgbClr val="F9C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3" name="Freeform 1676">
                <a:extLst>
                  <a:ext uri="{FF2B5EF4-FFF2-40B4-BE49-F238E27FC236}">
                    <a16:creationId xmlns:a16="http://schemas.microsoft.com/office/drawing/2014/main" id="{7096B647-F6FE-E51F-F5AC-52FAF30D7B6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56" y="3470"/>
                <a:ext cx="27" cy="39"/>
              </a:xfrm>
              <a:custGeom>
                <a:avLst/>
                <a:gdLst>
                  <a:gd name="T0" fmla="*/ 35 w 17"/>
                  <a:gd name="T1" fmla="*/ 22 h 25"/>
                  <a:gd name="T2" fmla="*/ 56 w 17"/>
                  <a:gd name="T3" fmla="*/ 48 h 25"/>
                  <a:gd name="T4" fmla="*/ 56 w 17"/>
                  <a:gd name="T5" fmla="*/ 48 h 25"/>
                  <a:gd name="T6" fmla="*/ 60 w 17"/>
                  <a:gd name="T7" fmla="*/ 56 h 25"/>
                  <a:gd name="T8" fmla="*/ 60 w 17"/>
                  <a:gd name="T9" fmla="*/ 56 h 25"/>
                  <a:gd name="T10" fmla="*/ 60 w 17"/>
                  <a:gd name="T11" fmla="*/ 66 h 25"/>
                  <a:gd name="T12" fmla="*/ 56 w 17"/>
                  <a:gd name="T13" fmla="*/ 69 h 25"/>
                  <a:gd name="T14" fmla="*/ 56 w 17"/>
                  <a:gd name="T15" fmla="*/ 69 h 25"/>
                  <a:gd name="T16" fmla="*/ 60 w 17"/>
                  <a:gd name="T17" fmla="*/ 69 h 25"/>
                  <a:gd name="T18" fmla="*/ 60 w 17"/>
                  <a:gd name="T19" fmla="*/ 69 h 25"/>
                  <a:gd name="T20" fmla="*/ 60 w 17"/>
                  <a:gd name="T21" fmla="*/ 69 h 25"/>
                  <a:gd name="T22" fmla="*/ 60 w 17"/>
                  <a:gd name="T23" fmla="*/ 69 h 25"/>
                  <a:gd name="T24" fmla="*/ 60 w 17"/>
                  <a:gd name="T25" fmla="*/ 66 h 25"/>
                  <a:gd name="T26" fmla="*/ 52 w 17"/>
                  <a:gd name="T27" fmla="*/ 34 h 25"/>
                  <a:gd name="T28" fmla="*/ 43 w 17"/>
                  <a:gd name="T29" fmla="*/ 22 h 25"/>
                  <a:gd name="T30" fmla="*/ 43 w 17"/>
                  <a:gd name="T31" fmla="*/ 12 h 25"/>
                  <a:gd name="T32" fmla="*/ 52 w 17"/>
                  <a:gd name="T33" fmla="*/ 5 h 25"/>
                  <a:gd name="T34" fmla="*/ 35 w 17"/>
                  <a:gd name="T35" fmla="*/ 22 h 25"/>
                  <a:gd name="T36" fmla="*/ 16 w 17"/>
                  <a:gd name="T37" fmla="*/ 27 h 25"/>
                  <a:gd name="T38" fmla="*/ 13 w 17"/>
                  <a:gd name="T39" fmla="*/ 73 h 25"/>
                  <a:gd name="T40" fmla="*/ 33 w 17"/>
                  <a:gd name="T41" fmla="*/ 90 h 25"/>
                  <a:gd name="T42" fmla="*/ 40 w 17"/>
                  <a:gd name="T43" fmla="*/ 83 h 25"/>
                  <a:gd name="T44" fmla="*/ 33 w 17"/>
                  <a:gd name="T45" fmla="*/ 73 h 25"/>
                  <a:gd name="T46" fmla="*/ 25 w 17"/>
                  <a:gd name="T47" fmla="*/ 69 h 25"/>
                  <a:gd name="T48" fmla="*/ 21 w 17"/>
                  <a:gd name="T49" fmla="*/ 66 h 25"/>
                  <a:gd name="T50" fmla="*/ 16 w 17"/>
                  <a:gd name="T51" fmla="*/ 56 h 25"/>
                  <a:gd name="T52" fmla="*/ 25 w 17"/>
                  <a:gd name="T53" fmla="*/ 42 h 25"/>
                  <a:gd name="T54" fmla="*/ 33 w 17"/>
                  <a:gd name="T55" fmla="*/ 42 h 25"/>
                  <a:gd name="T56" fmla="*/ 35 w 17"/>
                  <a:gd name="T57" fmla="*/ 47 h 25"/>
                  <a:gd name="T58" fmla="*/ 43 w 17"/>
                  <a:gd name="T59" fmla="*/ 53 h 25"/>
                  <a:gd name="T60" fmla="*/ 25 w 17"/>
                  <a:gd name="T61" fmla="*/ 22 h 25"/>
                  <a:gd name="T62" fmla="*/ 16 w 17"/>
                  <a:gd name="T63" fmla="*/ 27 h 25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7" h="25">
                    <a:moveTo>
                      <a:pt x="9" y="6"/>
                    </a:moveTo>
                    <a:cubicBezTo>
                      <a:pt x="11" y="8"/>
                      <a:pt x="13" y="11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4"/>
                      <a:pt x="15" y="14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6"/>
                      <a:pt x="15" y="17"/>
                      <a:pt x="15" y="17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7"/>
                      <a:pt x="15" y="17"/>
                    </a:cubicBezTo>
                    <a:cubicBezTo>
                      <a:pt x="17" y="15"/>
                      <a:pt x="14" y="11"/>
                      <a:pt x="13" y="9"/>
                    </a:cubicBezTo>
                    <a:cubicBezTo>
                      <a:pt x="12" y="8"/>
                      <a:pt x="12" y="7"/>
                      <a:pt x="11" y="6"/>
                    </a:cubicBezTo>
                    <a:cubicBezTo>
                      <a:pt x="11" y="5"/>
                      <a:pt x="11" y="4"/>
                      <a:pt x="11" y="3"/>
                    </a:cubicBezTo>
                    <a:cubicBezTo>
                      <a:pt x="11" y="2"/>
                      <a:pt x="12" y="1"/>
                      <a:pt x="13" y="1"/>
                    </a:cubicBezTo>
                    <a:cubicBezTo>
                      <a:pt x="11" y="0"/>
                      <a:pt x="7" y="3"/>
                      <a:pt x="9" y="6"/>
                    </a:cubicBezTo>
                    <a:close/>
                    <a:moveTo>
                      <a:pt x="4" y="7"/>
                    </a:moveTo>
                    <a:cubicBezTo>
                      <a:pt x="1" y="11"/>
                      <a:pt x="0" y="15"/>
                      <a:pt x="3" y="19"/>
                    </a:cubicBezTo>
                    <a:cubicBezTo>
                      <a:pt x="4" y="22"/>
                      <a:pt x="6" y="23"/>
                      <a:pt x="8" y="24"/>
                    </a:cubicBezTo>
                    <a:cubicBezTo>
                      <a:pt x="9" y="25"/>
                      <a:pt x="12" y="24"/>
                      <a:pt x="10" y="22"/>
                    </a:cubicBezTo>
                    <a:cubicBezTo>
                      <a:pt x="9" y="21"/>
                      <a:pt x="8" y="20"/>
                      <a:pt x="8" y="19"/>
                    </a:cubicBezTo>
                    <a:cubicBezTo>
                      <a:pt x="7" y="18"/>
                      <a:pt x="7" y="18"/>
                      <a:pt x="6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4" y="16"/>
                      <a:pt x="4" y="15"/>
                      <a:pt x="4" y="15"/>
                    </a:cubicBezTo>
                    <a:cubicBezTo>
                      <a:pt x="5" y="13"/>
                      <a:pt x="5" y="12"/>
                      <a:pt x="6" y="11"/>
                    </a:cubicBezTo>
                    <a:cubicBezTo>
                      <a:pt x="7" y="11"/>
                      <a:pt x="7" y="11"/>
                      <a:pt x="8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2"/>
                      <a:pt x="8" y="9"/>
                      <a:pt x="6" y="6"/>
                    </a:cubicBezTo>
                    <a:cubicBezTo>
                      <a:pt x="6" y="6"/>
                      <a:pt x="5" y="5"/>
                      <a:pt x="4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4" name="Freeform 1677">
                <a:extLst>
                  <a:ext uri="{FF2B5EF4-FFF2-40B4-BE49-F238E27FC236}">
                    <a16:creationId xmlns:a16="http://schemas.microsoft.com/office/drawing/2014/main" id="{19547222-F28D-52A8-65CF-6C181CE2B4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8" y="3493"/>
                <a:ext cx="5" cy="10"/>
              </a:xfrm>
              <a:custGeom>
                <a:avLst/>
                <a:gdLst>
                  <a:gd name="T0" fmla="*/ 13 w 3"/>
                  <a:gd name="T1" fmla="*/ 22 h 6"/>
                  <a:gd name="T2" fmla="*/ 8 w 3"/>
                  <a:gd name="T3" fmla="*/ 13 h 6"/>
                  <a:gd name="T4" fmla="*/ 5 w 3"/>
                  <a:gd name="T5" fmla="*/ 0 h 6"/>
                  <a:gd name="T6" fmla="*/ 5 w 3"/>
                  <a:gd name="T7" fmla="*/ 0 h 6"/>
                  <a:gd name="T8" fmla="*/ 5 w 3"/>
                  <a:gd name="T9" fmla="*/ 8 h 6"/>
                  <a:gd name="T10" fmla="*/ 0 w 3"/>
                  <a:gd name="T11" fmla="*/ 13 h 6"/>
                  <a:gd name="T12" fmla="*/ 5 w 3"/>
                  <a:gd name="T13" fmla="*/ 13 h 6"/>
                  <a:gd name="T14" fmla="*/ 13 w 3"/>
                  <a:gd name="T15" fmla="*/ 28 h 6"/>
                  <a:gd name="T16" fmla="*/ 13 w 3"/>
                  <a:gd name="T17" fmla="*/ 22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4"/>
                      <a:pt x="2" y="3"/>
                    </a:cubicBezTo>
                    <a:cubicBezTo>
                      <a:pt x="2" y="2"/>
                      <a:pt x="2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2" y="4"/>
                      <a:pt x="3" y="5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5" name="Freeform 1678">
                <a:extLst>
                  <a:ext uri="{FF2B5EF4-FFF2-40B4-BE49-F238E27FC236}">
                    <a16:creationId xmlns:a16="http://schemas.microsoft.com/office/drawing/2014/main" id="{BF232837-4EE7-B43E-CB8C-63CB598E0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3500"/>
                <a:ext cx="13" cy="11"/>
              </a:xfrm>
              <a:custGeom>
                <a:avLst/>
                <a:gdLst>
                  <a:gd name="T0" fmla="*/ 26 w 8"/>
                  <a:gd name="T1" fmla="*/ 13 h 7"/>
                  <a:gd name="T2" fmla="*/ 21 w 8"/>
                  <a:gd name="T3" fmla="*/ 14 h 7"/>
                  <a:gd name="T4" fmla="*/ 8 w 8"/>
                  <a:gd name="T5" fmla="*/ 14 h 7"/>
                  <a:gd name="T6" fmla="*/ 0 w 8"/>
                  <a:gd name="T7" fmla="*/ 5 h 7"/>
                  <a:gd name="T8" fmla="*/ 0 w 8"/>
                  <a:gd name="T9" fmla="*/ 5 h 7"/>
                  <a:gd name="T10" fmla="*/ 8 w 8"/>
                  <a:gd name="T11" fmla="*/ 14 h 7"/>
                  <a:gd name="T12" fmla="*/ 26 w 8"/>
                  <a:gd name="T13" fmla="*/ 20 h 7"/>
                  <a:gd name="T14" fmla="*/ 34 w 8"/>
                  <a:gd name="T15" fmla="*/ 8 h 7"/>
                  <a:gd name="T16" fmla="*/ 29 w 8"/>
                  <a:gd name="T17" fmla="*/ 0 h 7"/>
                  <a:gd name="T18" fmla="*/ 26 w 8"/>
                  <a:gd name="T19" fmla="*/ 13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8" h="7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4" y="4"/>
                      <a:pt x="3" y="4"/>
                      <a:pt x="2" y="4"/>
                    </a:cubicBezTo>
                    <a:cubicBezTo>
                      <a:pt x="1" y="3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3"/>
                      <a:pt x="2" y="4"/>
                    </a:cubicBezTo>
                    <a:cubicBezTo>
                      <a:pt x="2" y="5"/>
                      <a:pt x="3" y="7"/>
                      <a:pt x="6" y="5"/>
                    </a:cubicBezTo>
                    <a:cubicBezTo>
                      <a:pt x="8" y="4"/>
                      <a:pt x="8" y="3"/>
                      <a:pt x="8" y="2"/>
                    </a:cubicBezTo>
                    <a:cubicBezTo>
                      <a:pt x="8" y="1"/>
                      <a:pt x="7" y="0"/>
                      <a:pt x="7" y="0"/>
                    </a:cubicBezTo>
                    <a:cubicBezTo>
                      <a:pt x="8" y="1"/>
                      <a:pt x="7" y="2"/>
                      <a:pt x="6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6" name="Freeform 1679">
                <a:extLst>
                  <a:ext uri="{FF2B5EF4-FFF2-40B4-BE49-F238E27FC236}">
                    <a16:creationId xmlns:a16="http://schemas.microsoft.com/office/drawing/2014/main" id="{943DC894-1A88-9B54-D0E1-1FC3239057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3" y="3484"/>
                <a:ext cx="16" cy="20"/>
              </a:xfrm>
              <a:custGeom>
                <a:avLst/>
                <a:gdLst>
                  <a:gd name="T0" fmla="*/ 16 w 10"/>
                  <a:gd name="T1" fmla="*/ 18 h 13"/>
                  <a:gd name="T2" fmla="*/ 8 w 10"/>
                  <a:gd name="T3" fmla="*/ 8 h 13"/>
                  <a:gd name="T4" fmla="*/ 0 w 10"/>
                  <a:gd name="T5" fmla="*/ 0 h 13"/>
                  <a:gd name="T6" fmla="*/ 0 w 10"/>
                  <a:gd name="T7" fmla="*/ 5 h 13"/>
                  <a:gd name="T8" fmla="*/ 5 w 10"/>
                  <a:gd name="T9" fmla="*/ 5 h 13"/>
                  <a:gd name="T10" fmla="*/ 29 w 10"/>
                  <a:gd name="T11" fmla="*/ 35 h 13"/>
                  <a:gd name="T12" fmla="*/ 35 w 10"/>
                  <a:gd name="T13" fmla="*/ 34 h 13"/>
                  <a:gd name="T14" fmla="*/ 34 w 10"/>
                  <a:gd name="T15" fmla="*/ 26 h 13"/>
                  <a:gd name="T16" fmla="*/ 16 w 10"/>
                  <a:gd name="T17" fmla="*/ 18 h 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" h="13">
                    <a:moveTo>
                      <a:pt x="4" y="5"/>
                    </a:moveTo>
                    <a:cubicBezTo>
                      <a:pt x="4" y="4"/>
                      <a:pt x="3" y="3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3" y="4"/>
                      <a:pt x="5" y="8"/>
                      <a:pt x="7" y="10"/>
                    </a:cubicBezTo>
                    <a:cubicBezTo>
                      <a:pt x="8" y="13"/>
                      <a:pt x="10" y="11"/>
                      <a:pt x="9" y="9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7" y="8"/>
                      <a:pt x="5" y="6"/>
                      <a:pt x="4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7" name="Freeform 1680">
                <a:extLst>
                  <a:ext uri="{FF2B5EF4-FFF2-40B4-BE49-F238E27FC236}">
                    <a16:creationId xmlns:a16="http://schemas.microsoft.com/office/drawing/2014/main" id="{66CDA823-729F-0074-C377-F8ACF41DB8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487"/>
                <a:ext cx="11" cy="11"/>
              </a:xfrm>
              <a:custGeom>
                <a:avLst/>
                <a:gdLst>
                  <a:gd name="T0" fmla="*/ 8 w 7"/>
                  <a:gd name="T1" fmla="*/ 0 h 7"/>
                  <a:gd name="T2" fmla="*/ 0 w 7"/>
                  <a:gd name="T3" fmla="*/ 0 h 7"/>
                  <a:gd name="T4" fmla="*/ 14 w 7"/>
                  <a:gd name="T5" fmla="*/ 20 h 7"/>
                  <a:gd name="T6" fmla="*/ 22 w 7"/>
                  <a:gd name="T7" fmla="*/ 22 h 7"/>
                  <a:gd name="T8" fmla="*/ 22 w 7"/>
                  <a:gd name="T9" fmla="*/ 14 h 7"/>
                  <a:gd name="T10" fmla="*/ 22 w 7"/>
                  <a:gd name="T11" fmla="*/ 13 h 7"/>
                  <a:gd name="T12" fmla="*/ 20 w 7"/>
                  <a:gd name="T13" fmla="*/ 13 h 7"/>
                  <a:gd name="T14" fmla="*/ 8 w 7"/>
                  <a:gd name="T15" fmla="*/ 0 h 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7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3" y="3"/>
                      <a:pt x="4" y="5"/>
                    </a:cubicBezTo>
                    <a:cubicBezTo>
                      <a:pt x="4" y="6"/>
                      <a:pt x="5" y="7"/>
                      <a:pt x="6" y="6"/>
                    </a:cubicBezTo>
                    <a:cubicBezTo>
                      <a:pt x="7" y="6"/>
                      <a:pt x="7" y="5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3"/>
                      <a:pt x="3" y="1"/>
                      <a:pt x="2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8" name="Freeform 1681">
                <a:extLst>
                  <a:ext uri="{FF2B5EF4-FFF2-40B4-BE49-F238E27FC236}">
                    <a16:creationId xmlns:a16="http://schemas.microsoft.com/office/drawing/2014/main" id="{0D1ED710-B076-2F66-8947-2A3FA4BB41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2" y="3471"/>
                <a:ext cx="22" cy="18"/>
              </a:xfrm>
              <a:custGeom>
                <a:avLst/>
                <a:gdLst>
                  <a:gd name="T0" fmla="*/ 39 w 14"/>
                  <a:gd name="T1" fmla="*/ 29 h 11"/>
                  <a:gd name="T2" fmla="*/ 31 w 14"/>
                  <a:gd name="T3" fmla="*/ 26 h 11"/>
                  <a:gd name="T4" fmla="*/ 14 w 14"/>
                  <a:gd name="T5" fmla="*/ 5 h 11"/>
                  <a:gd name="T6" fmla="*/ 5 w 14"/>
                  <a:gd name="T7" fmla="*/ 0 h 11"/>
                  <a:gd name="T8" fmla="*/ 0 w 14"/>
                  <a:gd name="T9" fmla="*/ 8 h 11"/>
                  <a:gd name="T10" fmla="*/ 5 w 14"/>
                  <a:gd name="T11" fmla="*/ 18 h 11"/>
                  <a:gd name="T12" fmla="*/ 13 w 14"/>
                  <a:gd name="T13" fmla="*/ 13 h 11"/>
                  <a:gd name="T14" fmla="*/ 20 w 14"/>
                  <a:gd name="T15" fmla="*/ 21 h 11"/>
                  <a:gd name="T16" fmla="*/ 27 w 14"/>
                  <a:gd name="T17" fmla="*/ 29 h 11"/>
                  <a:gd name="T18" fmla="*/ 31 w 14"/>
                  <a:gd name="T19" fmla="*/ 34 h 11"/>
                  <a:gd name="T20" fmla="*/ 39 w 14"/>
                  <a:gd name="T21" fmla="*/ 34 h 11"/>
                  <a:gd name="T22" fmla="*/ 47 w 14"/>
                  <a:gd name="T23" fmla="*/ 41 h 11"/>
                  <a:gd name="T24" fmla="*/ 49 w 14"/>
                  <a:gd name="T25" fmla="*/ 47 h 11"/>
                  <a:gd name="T26" fmla="*/ 47 w 14"/>
                  <a:gd name="T27" fmla="*/ 29 h 11"/>
                  <a:gd name="T28" fmla="*/ 39 w 14"/>
                  <a:gd name="T29" fmla="*/ 29 h 1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4" h="11">
                    <a:moveTo>
                      <a:pt x="10" y="7"/>
                    </a:moveTo>
                    <a:cubicBezTo>
                      <a:pt x="9" y="6"/>
                      <a:pt x="9" y="6"/>
                      <a:pt x="8" y="6"/>
                    </a:cubicBezTo>
                    <a:cubicBezTo>
                      <a:pt x="7" y="6"/>
                      <a:pt x="5" y="3"/>
                      <a:pt x="4" y="1"/>
                    </a:cubicBezTo>
                    <a:cubicBezTo>
                      <a:pt x="3" y="0"/>
                      <a:pt x="2" y="0"/>
                      <a:pt x="1" y="0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4" y="3"/>
                      <a:pt x="4" y="4"/>
                      <a:pt x="5" y="5"/>
                    </a:cubicBezTo>
                    <a:cubicBezTo>
                      <a:pt x="5" y="5"/>
                      <a:pt x="6" y="6"/>
                      <a:pt x="7" y="7"/>
                    </a:cubicBezTo>
                    <a:cubicBezTo>
                      <a:pt x="7" y="7"/>
                      <a:pt x="8" y="7"/>
                      <a:pt x="8" y="8"/>
                    </a:cubicBezTo>
                    <a:cubicBezTo>
                      <a:pt x="9" y="8"/>
                      <a:pt x="10" y="8"/>
                      <a:pt x="10" y="8"/>
                    </a:cubicBezTo>
                    <a:cubicBezTo>
                      <a:pt x="11" y="9"/>
                      <a:pt x="11" y="8"/>
                      <a:pt x="12" y="9"/>
                    </a:cubicBezTo>
                    <a:cubicBezTo>
                      <a:pt x="13" y="9"/>
                      <a:pt x="13" y="10"/>
                      <a:pt x="13" y="11"/>
                    </a:cubicBezTo>
                    <a:cubicBezTo>
                      <a:pt x="14" y="10"/>
                      <a:pt x="13" y="8"/>
                      <a:pt x="12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69" name="Freeform 1682">
                <a:extLst>
                  <a:ext uri="{FF2B5EF4-FFF2-40B4-BE49-F238E27FC236}">
                    <a16:creationId xmlns:a16="http://schemas.microsoft.com/office/drawing/2014/main" id="{1761C972-8EA1-DE15-30FB-C6AC0BD7E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8" y="3454"/>
                <a:ext cx="30" cy="23"/>
              </a:xfrm>
              <a:custGeom>
                <a:avLst/>
                <a:gdLst>
                  <a:gd name="T0" fmla="*/ 52 w 19"/>
                  <a:gd name="T1" fmla="*/ 21 h 15"/>
                  <a:gd name="T2" fmla="*/ 62 w 19"/>
                  <a:gd name="T3" fmla="*/ 32 h 15"/>
                  <a:gd name="T4" fmla="*/ 69 w 19"/>
                  <a:gd name="T5" fmla="*/ 43 h 15"/>
                  <a:gd name="T6" fmla="*/ 74 w 19"/>
                  <a:gd name="T7" fmla="*/ 49 h 15"/>
                  <a:gd name="T8" fmla="*/ 69 w 19"/>
                  <a:gd name="T9" fmla="*/ 43 h 15"/>
                  <a:gd name="T10" fmla="*/ 55 w 19"/>
                  <a:gd name="T11" fmla="*/ 14 h 15"/>
                  <a:gd name="T12" fmla="*/ 33 w 19"/>
                  <a:gd name="T13" fmla="*/ 8 h 15"/>
                  <a:gd name="T14" fmla="*/ 14 w 19"/>
                  <a:gd name="T15" fmla="*/ 18 h 15"/>
                  <a:gd name="T16" fmla="*/ 13 w 19"/>
                  <a:gd name="T17" fmla="*/ 40 h 15"/>
                  <a:gd name="T18" fmla="*/ 21 w 19"/>
                  <a:gd name="T19" fmla="*/ 49 h 15"/>
                  <a:gd name="T20" fmla="*/ 22 w 19"/>
                  <a:gd name="T21" fmla="*/ 54 h 15"/>
                  <a:gd name="T22" fmla="*/ 21 w 19"/>
                  <a:gd name="T23" fmla="*/ 40 h 15"/>
                  <a:gd name="T24" fmla="*/ 14 w 19"/>
                  <a:gd name="T25" fmla="*/ 28 h 15"/>
                  <a:gd name="T26" fmla="*/ 33 w 19"/>
                  <a:gd name="T27" fmla="*/ 18 h 15"/>
                  <a:gd name="T28" fmla="*/ 52 w 19"/>
                  <a:gd name="T29" fmla="*/ 21 h 1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9" h="15">
                    <a:moveTo>
                      <a:pt x="13" y="6"/>
                    </a:moveTo>
                    <a:cubicBezTo>
                      <a:pt x="14" y="7"/>
                      <a:pt x="15" y="8"/>
                      <a:pt x="16" y="9"/>
                    </a:cubicBezTo>
                    <a:cubicBezTo>
                      <a:pt x="16" y="10"/>
                      <a:pt x="17" y="11"/>
                      <a:pt x="18" y="12"/>
                    </a:cubicBezTo>
                    <a:cubicBezTo>
                      <a:pt x="18" y="12"/>
                      <a:pt x="19" y="13"/>
                      <a:pt x="19" y="14"/>
                    </a:cubicBezTo>
                    <a:cubicBezTo>
                      <a:pt x="19" y="13"/>
                      <a:pt x="19" y="12"/>
                      <a:pt x="18" y="12"/>
                    </a:cubicBezTo>
                    <a:cubicBezTo>
                      <a:pt x="17" y="9"/>
                      <a:pt x="15" y="7"/>
                      <a:pt x="14" y="4"/>
                    </a:cubicBezTo>
                    <a:cubicBezTo>
                      <a:pt x="13" y="3"/>
                      <a:pt x="11" y="0"/>
                      <a:pt x="8" y="2"/>
                    </a:cubicBezTo>
                    <a:cubicBezTo>
                      <a:pt x="7" y="3"/>
                      <a:pt x="5" y="4"/>
                      <a:pt x="4" y="5"/>
                    </a:cubicBezTo>
                    <a:cubicBezTo>
                      <a:pt x="0" y="7"/>
                      <a:pt x="3" y="11"/>
                      <a:pt x="3" y="11"/>
                    </a:cubicBezTo>
                    <a:cubicBezTo>
                      <a:pt x="3" y="11"/>
                      <a:pt x="5" y="13"/>
                      <a:pt x="5" y="14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5" y="10"/>
                      <a:pt x="4" y="9"/>
                      <a:pt x="4" y="8"/>
                    </a:cubicBezTo>
                    <a:cubicBezTo>
                      <a:pt x="5" y="7"/>
                      <a:pt x="7" y="6"/>
                      <a:pt x="8" y="5"/>
                    </a:cubicBezTo>
                    <a:cubicBezTo>
                      <a:pt x="10" y="4"/>
                      <a:pt x="12" y="5"/>
                      <a:pt x="13" y="6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0" name="Freeform 1683">
                <a:extLst>
                  <a:ext uri="{FF2B5EF4-FFF2-40B4-BE49-F238E27FC236}">
                    <a16:creationId xmlns:a16="http://schemas.microsoft.com/office/drawing/2014/main" id="{3CA1E17E-F0A2-F614-4980-1E140A7A6C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2" y="3477"/>
                <a:ext cx="20" cy="16"/>
              </a:xfrm>
              <a:custGeom>
                <a:avLst/>
                <a:gdLst>
                  <a:gd name="T0" fmla="*/ 40 w 13"/>
                  <a:gd name="T1" fmla="*/ 34 h 10"/>
                  <a:gd name="T2" fmla="*/ 48 w 13"/>
                  <a:gd name="T3" fmla="*/ 21 h 10"/>
                  <a:gd name="T4" fmla="*/ 43 w 13"/>
                  <a:gd name="T5" fmla="*/ 16 h 10"/>
                  <a:gd name="T6" fmla="*/ 35 w 13"/>
                  <a:gd name="T7" fmla="*/ 8 h 10"/>
                  <a:gd name="T8" fmla="*/ 34 w 13"/>
                  <a:gd name="T9" fmla="*/ 8 h 10"/>
                  <a:gd name="T10" fmla="*/ 34 w 13"/>
                  <a:gd name="T11" fmla="*/ 8 h 10"/>
                  <a:gd name="T12" fmla="*/ 34 w 13"/>
                  <a:gd name="T13" fmla="*/ 13 h 10"/>
                  <a:gd name="T14" fmla="*/ 34 w 13"/>
                  <a:gd name="T15" fmla="*/ 21 h 10"/>
                  <a:gd name="T16" fmla="*/ 26 w 13"/>
                  <a:gd name="T17" fmla="*/ 26 h 10"/>
                  <a:gd name="T18" fmla="*/ 14 w 13"/>
                  <a:gd name="T19" fmla="*/ 21 h 10"/>
                  <a:gd name="T20" fmla="*/ 0 w 13"/>
                  <a:gd name="T21" fmla="*/ 0 h 10"/>
                  <a:gd name="T22" fmla="*/ 0 w 13"/>
                  <a:gd name="T23" fmla="*/ 0 h 10"/>
                  <a:gd name="T24" fmla="*/ 14 w 13"/>
                  <a:gd name="T25" fmla="*/ 29 h 10"/>
                  <a:gd name="T26" fmla="*/ 40 w 13"/>
                  <a:gd name="T27" fmla="*/ 34 h 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3" h="10">
                    <a:moveTo>
                      <a:pt x="11" y="8"/>
                    </a:moveTo>
                    <a:cubicBezTo>
                      <a:pt x="12" y="7"/>
                      <a:pt x="12" y="6"/>
                      <a:pt x="13" y="5"/>
                    </a:cubicBezTo>
                    <a:cubicBezTo>
                      <a:pt x="13" y="5"/>
                      <a:pt x="12" y="4"/>
                      <a:pt x="12" y="4"/>
                    </a:cubicBezTo>
                    <a:cubicBezTo>
                      <a:pt x="11" y="3"/>
                      <a:pt x="11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4"/>
                      <a:pt x="9" y="4"/>
                      <a:pt x="9" y="5"/>
                    </a:cubicBezTo>
                    <a:cubicBezTo>
                      <a:pt x="9" y="6"/>
                      <a:pt x="8" y="6"/>
                      <a:pt x="7" y="6"/>
                    </a:cubicBezTo>
                    <a:cubicBezTo>
                      <a:pt x="6" y="6"/>
                      <a:pt x="5" y="5"/>
                      <a:pt x="4" y="5"/>
                    </a:cubicBezTo>
                    <a:cubicBezTo>
                      <a:pt x="2" y="3"/>
                      <a:pt x="1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3" y="5"/>
                      <a:pt x="4" y="7"/>
                    </a:cubicBezTo>
                    <a:cubicBezTo>
                      <a:pt x="4" y="8"/>
                      <a:pt x="6" y="10"/>
                      <a:pt x="11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1" name="Freeform 1684">
                <a:extLst>
                  <a:ext uri="{FF2B5EF4-FFF2-40B4-BE49-F238E27FC236}">
                    <a16:creationId xmlns:a16="http://schemas.microsoft.com/office/drawing/2014/main" id="{C57B8D89-8EF3-0BD4-C8CC-CAEBCD07D0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" y="3447"/>
                <a:ext cx="21" cy="21"/>
              </a:xfrm>
              <a:custGeom>
                <a:avLst/>
                <a:gdLst>
                  <a:gd name="T0" fmla="*/ 55 w 13"/>
                  <a:gd name="T1" fmla="*/ 34 h 13"/>
                  <a:gd name="T2" fmla="*/ 55 w 13"/>
                  <a:gd name="T3" fmla="*/ 29 h 13"/>
                  <a:gd name="T4" fmla="*/ 50 w 13"/>
                  <a:gd name="T5" fmla="*/ 26 h 13"/>
                  <a:gd name="T6" fmla="*/ 16 w 13"/>
                  <a:gd name="T7" fmla="*/ 8 h 13"/>
                  <a:gd name="T8" fmla="*/ 21 w 13"/>
                  <a:gd name="T9" fmla="*/ 42 h 13"/>
                  <a:gd name="T10" fmla="*/ 26 w 13"/>
                  <a:gd name="T11" fmla="*/ 50 h 13"/>
                  <a:gd name="T12" fmla="*/ 29 w 13"/>
                  <a:gd name="T13" fmla="*/ 55 h 13"/>
                  <a:gd name="T14" fmla="*/ 26 w 13"/>
                  <a:gd name="T15" fmla="*/ 21 h 13"/>
                  <a:gd name="T16" fmla="*/ 42 w 13"/>
                  <a:gd name="T17" fmla="*/ 21 h 13"/>
                  <a:gd name="T18" fmla="*/ 55 w 13"/>
                  <a:gd name="T19" fmla="*/ 34 h 1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3" h="13">
                    <a:moveTo>
                      <a:pt x="13" y="8"/>
                    </a:moveTo>
                    <a:cubicBezTo>
                      <a:pt x="13" y="8"/>
                      <a:pt x="13" y="8"/>
                      <a:pt x="13" y="7"/>
                    </a:cubicBezTo>
                    <a:cubicBezTo>
                      <a:pt x="12" y="7"/>
                      <a:pt x="12" y="7"/>
                      <a:pt x="12" y="6"/>
                    </a:cubicBezTo>
                    <a:cubicBezTo>
                      <a:pt x="11" y="5"/>
                      <a:pt x="8" y="0"/>
                      <a:pt x="4" y="2"/>
                    </a:cubicBezTo>
                    <a:cubicBezTo>
                      <a:pt x="0" y="4"/>
                      <a:pt x="4" y="9"/>
                      <a:pt x="5" y="10"/>
                    </a:cubicBezTo>
                    <a:cubicBezTo>
                      <a:pt x="5" y="11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6" y="11"/>
                      <a:pt x="3" y="6"/>
                      <a:pt x="6" y="5"/>
                    </a:cubicBezTo>
                    <a:cubicBezTo>
                      <a:pt x="7" y="4"/>
                      <a:pt x="9" y="4"/>
                      <a:pt x="10" y="5"/>
                    </a:cubicBezTo>
                    <a:cubicBezTo>
                      <a:pt x="11" y="6"/>
                      <a:pt x="12" y="7"/>
                      <a:pt x="13" y="8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2" name="Freeform 1685">
                <a:extLst>
                  <a:ext uri="{FF2B5EF4-FFF2-40B4-BE49-F238E27FC236}">
                    <a16:creationId xmlns:a16="http://schemas.microsoft.com/office/drawing/2014/main" id="{0B96E33C-765C-CAA4-B46A-CC954290E3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3452"/>
                <a:ext cx="8" cy="8"/>
              </a:xfrm>
              <a:custGeom>
                <a:avLst/>
                <a:gdLst>
                  <a:gd name="T0" fmla="*/ 0 w 5"/>
                  <a:gd name="T1" fmla="*/ 13 h 5"/>
                  <a:gd name="T2" fmla="*/ 5 w 5"/>
                  <a:gd name="T3" fmla="*/ 13 h 5"/>
                  <a:gd name="T4" fmla="*/ 13 w 5"/>
                  <a:gd name="T5" fmla="*/ 13 h 5"/>
                  <a:gd name="T6" fmla="*/ 16 w 5"/>
                  <a:gd name="T7" fmla="*/ 21 h 5"/>
                  <a:gd name="T8" fmla="*/ 16 w 5"/>
                  <a:gd name="T9" fmla="*/ 13 h 5"/>
                  <a:gd name="T10" fmla="*/ 21 w 5"/>
                  <a:gd name="T11" fmla="*/ 5 h 5"/>
                  <a:gd name="T12" fmla="*/ 5 w 5"/>
                  <a:gd name="T13" fmla="*/ 5 h 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2" y="3"/>
                      <a:pt x="3" y="3"/>
                    </a:cubicBezTo>
                    <a:cubicBezTo>
                      <a:pt x="4" y="3"/>
                      <a:pt x="4" y="4"/>
                      <a:pt x="4" y="5"/>
                    </a:cubicBezTo>
                    <a:cubicBezTo>
                      <a:pt x="5" y="5"/>
                      <a:pt x="5" y="4"/>
                      <a:pt x="4" y="3"/>
                    </a:cubicBezTo>
                    <a:cubicBezTo>
                      <a:pt x="4" y="2"/>
                      <a:pt x="4" y="1"/>
                      <a:pt x="5" y="1"/>
                    </a:cubicBezTo>
                    <a:cubicBezTo>
                      <a:pt x="5" y="0"/>
                      <a:pt x="2" y="1"/>
                      <a:pt x="1" y="1"/>
                    </a:cubicBezTo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3" name="Freeform 1686">
                <a:extLst>
                  <a:ext uri="{FF2B5EF4-FFF2-40B4-BE49-F238E27FC236}">
                    <a16:creationId xmlns:a16="http://schemas.microsoft.com/office/drawing/2014/main" id="{35D13A78-F087-809F-8C51-374F2CA38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3" y="3441"/>
                <a:ext cx="22" cy="19"/>
              </a:xfrm>
              <a:custGeom>
                <a:avLst/>
                <a:gdLst>
                  <a:gd name="T0" fmla="*/ 42 w 14"/>
                  <a:gd name="T1" fmla="*/ 13 h 12"/>
                  <a:gd name="T2" fmla="*/ 20 w 14"/>
                  <a:gd name="T3" fmla="*/ 5 h 12"/>
                  <a:gd name="T4" fmla="*/ 14 w 14"/>
                  <a:gd name="T5" fmla="*/ 25 h 12"/>
                  <a:gd name="T6" fmla="*/ 27 w 14"/>
                  <a:gd name="T7" fmla="*/ 43 h 12"/>
                  <a:gd name="T8" fmla="*/ 35 w 14"/>
                  <a:gd name="T9" fmla="*/ 48 h 12"/>
                  <a:gd name="T10" fmla="*/ 31 w 14"/>
                  <a:gd name="T11" fmla="*/ 35 h 12"/>
                  <a:gd name="T12" fmla="*/ 22 w 14"/>
                  <a:gd name="T13" fmla="*/ 25 h 12"/>
                  <a:gd name="T14" fmla="*/ 31 w 14"/>
                  <a:gd name="T15" fmla="*/ 16 h 12"/>
                  <a:gd name="T16" fmla="*/ 42 w 14"/>
                  <a:gd name="T17" fmla="*/ 21 h 12"/>
                  <a:gd name="T18" fmla="*/ 47 w 14"/>
                  <a:gd name="T19" fmla="*/ 25 h 12"/>
                  <a:gd name="T20" fmla="*/ 55 w 14"/>
                  <a:gd name="T21" fmla="*/ 33 h 12"/>
                  <a:gd name="T22" fmla="*/ 55 w 14"/>
                  <a:gd name="T23" fmla="*/ 27 h 12"/>
                  <a:gd name="T24" fmla="*/ 42 w 14"/>
                  <a:gd name="T25" fmla="*/ 13 h 1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4" h="12">
                    <a:moveTo>
                      <a:pt x="11" y="3"/>
                    </a:moveTo>
                    <a:cubicBezTo>
                      <a:pt x="9" y="0"/>
                      <a:pt x="6" y="1"/>
                      <a:pt x="5" y="1"/>
                    </a:cubicBezTo>
                    <a:cubicBezTo>
                      <a:pt x="0" y="3"/>
                      <a:pt x="3" y="5"/>
                      <a:pt x="4" y="6"/>
                    </a:cubicBezTo>
                    <a:cubicBezTo>
                      <a:pt x="5" y="8"/>
                      <a:pt x="6" y="9"/>
                      <a:pt x="7" y="11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1"/>
                      <a:pt x="8" y="10"/>
                      <a:pt x="8" y="9"/>
                    </a:cubicBezTo>
                    <a:cubicBezTo>
                      <a:pt x="7" y="8"/>
                      <a:pt x="7" y="7"/>
                      <a:pt x="6" y="6"/>
                    </a:cubicBezTo>
                    <a:cubicBezTo>
                      <a:pt x="6" y="5"/>
                      <a:pt x="7" y="4"/>
                      <a:pt x="8" y="4"/>
                    </a:cubicBezTo>
                    <a:cubicBezTo>
                      <a:pt x="9" y="4"/>
                      <a:pt x="10" y="4"/>
                      <a:pt x="11" y="5"/>
                    </a:cubicBezTo>
                    <a:cubicBezTo>
                      <a:pt x="11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4" y="8"/>
                    </a:cubicBezTo>
                    <a:cubicBezTo>
                      <a:pt x="14" y="8"/>
                      <a:pt x="14" y="8"/>
                      <a:pt x="14" y="7"/>
                    </a:cubicBezTo>
                    <a:cubicBezTo>
                      <a:pt x="13" y="6"/>
                      <a:pt x="12" y="5"/>
                      <a:pt x="11" y="3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4" name="Freeform 1687">
                <a:extLst>
                  <a:ext uri="{FF2B5EF4-FFF2-40B4-BE49-F238E27FC236}">
                    <a16:creationId xmlns:a16="http://schemas.microsoft.com/office/drawing/2014/main" id="{D31C4E1B-7520-30A5-CEF8-A3CBAAFBF0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3" y="3440"/>
                <a:ext cx="19" cy="17"/>
              </a:xfrm>
              <a:custGeom>
                <a:avLst/>
                <a:gdLst>
                  <a:gd name="T0" fmla="*/ 5 w 12"/>
                  <a:gd name="T1" fmla="*/ 0 h 11"/>
                  <a:gd name="T2" fmla="*/ 0 w 12"/>
                  <a:gd name="T3" fmla="*/ 8 h 11"/>
                  <a:gd name="T4" fmla="*/ 21 w 12"/>
                  <a:gd name="T5" fmla="*/ 29 h 11"/>
                  <a:gd name="T6" fmla="*/ 21 w 12"/>
                  <a:gd name="T7" fmla="*/ 40 h 11"/>
                  <a:gd name="T8" fmla="*/ 21 w 12"/>
                  <a:gd name="T9" fmla="*/ 40 h 11"/>
                  <a:gd name="T10" fmla="*/ 27 w 12"/>
                  <a:gd name="T11" fmla="*/ 34 h 11"/>
                  <a:gd name="T12" fmla="*/ 33 w 12"/>
                  <a:gd name="T13" fmla="*/ 22 h 11"/>
                  <a:gd name="T14" fmla="*/ 43 w 12"/>
                  <a:gd name="T15" fmla="*/ 29 h 11"/>
                  <a:gd name="T16" fmla="*/ 48 w 12"/>
                  <a:gd name="T17" fmla="*/ 34 h 11"/>
                  <a:gd name="T18" fmla="*/ 48 w 12"/>
                  <a:gd name="T19" fmla="*/ 40 h 11"/>
                  <a:gd name="T20" fmla="*/ 48 w 12"/>
                  <a:gd name="T21" fmla="*/ 26 h 11"/>
                  <a:gd name="T22" fmla="*/ 5 w 12"/>
                  <a:gd name="T23" fmla="*/ 0 h 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2" h="11">
                    <a:moveTo>
                      <a:pt x="1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3" y="5"/>
                      <a:pt x="5" y="6"/>
                      <a:pt x="5" y="8"/>
                    </a:cubicBezTo>
                    <a:cubicBezTo>
                      <a:pt x="6" y="10"/>
                      <a:pt x="5" y="10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6" y="10"/>
                      <a:pt x="7" y="9"/>
                    </a:cubicBezTo>
                    <a:cubicBezTo>
                      <a:pt x="7" y="8"/>
                      <a:pt x="6" y="7"/>
                      <a:pt x="8" y="6"/>
                    </a:cubicBezTo>
                    <a:cubicBezTo>
                      <a:pt x="9" y="6"/>
                      <a:pt x="11" y="6"/>
                      <a:pt x="11" y="8"/>
                    </a:cubicBezTo>
                    <a:cubicBezTo>
                      <a:pt x="12" y="8"/>
                      <a:pt x="12" y="9"/>
                      <a:pt x="12" y="9"/>
                    </a:cubicBezTo>
                    <a:cubicBezTo>
                      <a:pt x="12" y="10"/>
                      <a:pt x="12" y="11"/>
                      <a:pt x="12" y="11"/>
                    </a:cubicBezTo>
                    <a:cubicBezTo>
                      <a:pt x="12" y="10"/>
                      <a:pt x="12" y="9"/>
                      <a:pt x="12" y="7"/>
                    </a:cubicBezTo>
                    <a:cubicBezTo>
                      <a:pt x="11" y="2"/>
                      <a:pt x="6" y="0"/>
                      <a:pt x="1" y="0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5" name="Freeform 1688">
                <a:extLst>
                  <a:ext uri="{FF2B5EF4-FFF2-40B4-BE49-F238E27FC236}">
                    <a16:creationId xmlns:a16="http://schemas.microsoft.com/office/drawing/2014/main" id="{66AF0FD7-D305-BDCB-78F0-0ED444DE12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452"/>
                <a:ext cx="11" cy="10"/>
              </a:xfrm>
              <a:custGeom>
                <a:avLst/>
                <a:gdLst>
                  <a:gd name="T0" fmla="*/ 8 w 7"/>
                  <a:gd name="T1" fmla="*/ 22 h 6"/>
                  <a:gd name="T2" fmla="*/ 20 w 7"/>
                  <a:gd name="T3" fmla="*/ 22 h 6"/>
                  <a:gd name="T4" fmla="*/ 22 w 7"/>
                  <a:gd name="T5" fmla="*/ 28 h 6"/>
                  <a:gd name="T6" fmla="*/ 14 w 7"/>
                  <a:gd name="T7" fmla="*/ 13 h 6"/>
                  <a:gd name="T8" fmla="*/ 13 w 7"/>
                  <a:gd name="T9" fmla="*/ 13 h 6"/>
                  <a:gd name="T10" fmla="*/ 0 w 7"/>
                  <a:gd name="T11" fmla="*/ 5 h 6"/>
                  <a:gd name="T12" fmla="*/ 0 w 7"/>
                  <a:gd name="T13" fmla="*/ 0 h 6"/>
                  <a:gd name="T14" fmla="*/ 8 w 7"/>
                  <a:gd name="T15" fmla="*/ 22 h 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5"/>
                    </a:moveTo>
                    <a:cubicBezTo>
                      <a:pt x="3" y="5"/>
                      <a:pt x="4" y="5"/>
                      <a:pt x="5" y="5"/>
                    </a:cubicBezTo>
                    <a:cubicBezTo>
                      <a:pt x="5" y="5"/>
                      <a:pt x="6" y="5"/>
                      <a:pt x="6" y="6"/>
                    </a:cubicBezTo>
                    <a:cubicBezTo>
                      <a:pt x="7" y="4"/>
                      <a:pt x="5" y="3"/>
                      <a:pt x="4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2" y="3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2"/>
                      <a:pt x="0" y="5"/>
                      <a:pt x="2" y="5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6" name="Freeform 1689">
                <a:extLst>
                  <a:ext uri="{FF2B5EF4-FFF2-40B4-BE49-F238E27FC236}">
                    <a16:creationId xmlns:a16="http://schemas.microsoft.com/office/drawing/2014/main" id="{C638AA13-A621-BCF6-6833-B6B0A8515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3457"/>
                <a:ext cx="11" cy="14"/>
              </a:xfrm>
              <a:custGeom>
                <a:avLst/>
                <a:gdLst>
                  <a:gd name="T0" fmla="*/ 13 w 7"/>
                  <a:gd name="T1" fmla="*/ 14 h 9"/>
                  <a:gd name="T2" fmla="*/ 13 w 7"/>
                  <a:gd name="T3" fmla="*/ 8 h 9"/>
                  <a:gd name="T4" fmla="*/ 14 w 7"/>
                  <a:gd name="T5" fmla="*/ 8 h 9"/>
                  <a:gd name="T6" fmla="*/ 5 w 7"/>
                  <a:gd name="T7" fmla="*/ 0 h 9"/>
                  <a:gd name="T8" fmla="*/ 0 w 7"/>
                  <a:gd name="T9" fmla="*/ 8 h 9"/>
                  <a:gd name="T10" fmla="*/ 14 w 7"/>
                  <a:gd name="T11" fmla="*/ 30 h 9"/>
                  <a:gd name="T12" fmla="*/ 22 w 7"/>
                  <a:gd name="T13" fmla="*/ 30 h 9"/>
                  <a:gd name="T14" fmla="*/ 27 w 7"/>
                  <a:gd name="T15" fmla="*/ 22 h 9"/>
                  <a:gd name="T16" fmla="*/ 13 w 7"/>
                  <a:gd name="T17" fmla="*/ 14 h 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" h="9">
                    <a:moveTo>
                      <a:pt x="3" y="4"/>
                    </a:move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2" y="4"/>
                      <a:pt x="3" y="6"/>
                      <a:pt x="4" y="8"/>
                    </a:cubicBezTo>
                    <a:cubicBezTo>
                      <a:pt x="5" y="8"/>
                      <a:pt x="6" y="9"/>
                      <a:pt x="6" y="8"/>
                    </a:cubicBezTo>
                    <a:cubicBezTo>
                      <a:pt x="7" y="7"/>
                      <a:pt x="7" y="7"/>
                      <a:pt x="7" y="6"/>
                    </a:cubicBezTo>
                    <a:cubicBezTo>
                      <a:pt x="6" y="6"/>
                      <a:pt x="4" y="5"/>
                      <a:pt x="3" y="4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7" name="Freeform 1690">
                <a:extLst>
                  <a:ext uri="{FF2B5EF4-FFF2-40B4-BE49-F238E27FC236}">
                    <a16:creationId xmlns:a16="http://schemas.microsoft.com/office/drawing/2014/main" id="{B6F957C2-C77C-5FD4-FC19-FAFA1B518E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" y="3460"/>
                <a:ext cx="11" cy="11"/>
              </a:xfrm>
              <a:custGeom>
                <a:avLst/>
                <a:gdLst>
                  <a:gd name="T0" fmla="*/ 27 w 7"/>
                  <a:gd name="T1" fmla="*/ 27 h 7"/>
                  <a:gd name="T2" fmla="*/ 22 w 7"/>
                  <a:gd name="T3" fmla="*/ 20 h 7"/>
                  <a:gd name="T4" fmla="*/ 14 w 7"/>
                  <a:gd name="T5" fmla="*/ 14 h 7"/>
                  <a:gd name="T6" fmla="*/ 14 w 7"/>
                  <a:gd name="T7" fmla="*/ 14 h 7"/>
                  <a:gd name="T8" fmla="*/ 14 w 7"/>
                  <a:gd name="T9" fmla="*/ 14 h 7"/>
                  <a:gd name="T10" fmla="*/ 5 w 7"/>
                  <a:gd name="T11" fmla="*/ 5 h 7"/>
                  <a:gd name="T12" fmla="*/ 0 w 7"/>
                  <a:gd name="T13" fmla="*/ 0 h 7"/>
                  <a:gd name="T14" fmla="*/ 5 w 7"/>
                  <a:gd name="T15" fmla="*/ 13 h 7"/>
                  <a:gd name="T16" fmla="*/ 14 w 7"/>
                  <a:gd name="T17" fmla="*/ 22 h 7"/>
                  <a:gd name="T18" fmla="*/ 27 w 7"/>
                  <a:gd name="T19" fmla="*/ 27 h 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5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5"/>
                      <a:pt x="2" y="3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1"/>
                      <a:pt x="1" y="2"/>
                      <a:pt x="1" y="3"/>
                    </a:cubicBezTo>
                    <a:cubicBezTo>
                      <a:pt x="1" y="4"/>
                      <a:pt x="2" y="6"/>
                      <a:pt x="4" y="6"/>
                    </a:cubicBezTo>
                    <a:cubicBezTo>
                      <a:pt x="5" y="6"/>
                      <a:pt x="7" y="5"/>
                      <a:pt x="7" y="7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8" name="Freeform 1691">
                <a:extLst>
                  <a:ext uri="{FF2B5EF4-FFF2-40B4-BE49-F238E27FC236}">
                    <a16:creationId xmlns:a16="http://schemas.microsoft.com/office/drawing/2014/main" id="{B030CACC-EEC0-F186-3AFC-FBE732E261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9" y="3465"/>
                <a:ext cx="19" cy="17"/>
              </a:xfrm>
              <a:custGeom>
                <a:avLst/>
                <a:gdLst>
                  <a:gd name="T0" fmla="*/ 40 w 12"/>
                  <a:gd name="T1" fmla="*/ 34 h 11"/>
                  <a:gd name="T2" fmla="*/ 43 w 12"/>
                  <a:gd name="T3" fmla="*/ 14 h 11"/>
                  <a:gd name="T4" fmla="*/ 40 w 12"/>
                  <a:gd name="T5" fmla="*/ 26 h 11"/>
                  <a:gd name="T6" fmla="*/ 25 w 12"/>
                  <a:gd name="T7" fmla="*/ 26 h 11"/>
                  <a:gd name="T8" fmla="*/ 8 w 12"/>
                  <a:gd name="T9" fmla="*/ 12 h 11"/>
                  <a:gd name="T10" fmla="*/ 5 w 12"/>
                  <a:gd name="T11" fmla="*/ 0 h 11"/>
                  <a:gd name="T12" fmla="*/ 0 w 12"/>
                  <a:gd name="T13" fmla="*/ 0 h 11"/>
                  <a:gd name="T14" fmla="*/ 16 w 12"/>
                  <a:gd name="T15" fmla="*/ 26 h 11"/>
                  <a:gd name="T16" fmla="*/ 40 w 12"/>
                  <a:gd name="T17" fmla="*/ 34 h 1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2" h="11">
                    <a:moveTo>
                      <a:pt x="10" y="9"/>
                    </a:moveTo>
                    <a:cubicBezTo>
                      <a:pt x="12" y="7"/>
                      <a:pt x="12" y="5"/>
                      <a:pt x="11" y="4"/>
                    </a:cubicBezTo>
                    <a:cubicBezTo>
                      <a:pt x="11" y="5"/>
                      <a:pt x="11" y="6"/>
                      <a:pt x="10" y="7"/>
                    </a:cubicBezTo>
                    <a:cubicBezTo>
                      <a:pt x="8" y="7"/>
                      <a:pt x="7" y="8"/>
                      <a:pt x="6" y="7"/>
                    </a:cubicBezTo>
                    <a:cubicBezTo>
                      <a:pt x="5" y="6"/>
                      <a:pt x="3" y="4"/>
                      <a:pt x="2" y="3"/>
                    </a:cubicBezTo>
                    <a:cubicBezTo>
                      <a:pt x="2" y="2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3" y="5"/>
                      <a:pt x="4" y="7"/>
                    </a:cubicBezTo>
                    <a:cubicBezTo>
                      <a:pt x="5" y="8"/>
                      <a:pt x="6" y="11"/>
                      <a:pt x="10" y="9"/>
                    </a:cubicBezTo>
                    <a:close/>
                  </a:path>
                </a:pathLst>
              </a:custGeom>
              <a:solidFill>
                <a:srgbClr val="F5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79" name="Freeform 1692">
                <a:extLst>
                  <a:ext uri="{FF2B5EF4-FFF2-40B4-BE49-F238E27FC236}">
                    <a16:creationId xmlns:a16="http://schemas.microsoft.com/office/drawing/2014/main" id="{3D46C116-B54E-4CFD-0427-C93FD9A59B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" y="3422"/>
                <a:ext cx="122" cy="103"/>
              </a:xfrm>
              <a:custGeom>
                <a:avLst/>
                <a:gdLst>
                  <a:gd name="T0" fmla="*/ 33 w 77"/>
                  <a:gd name="T1" fmla="*/ 198 h 65"/>
                  <a:gd name="T2" fmla="*/ 147 w 77"/>
                  <a:gd name="T3" fmla="*/ 211 h 65"/>
                  <a:gd name="T4" fmla="*/ 293 w 77"/>
                  <a:gd name="T5" fmla="*/ 68 h 65"/>
                  <a:gd name="T6" fmla="*/ 130 w 77"/>
                  <a:gd name="T7" fmla="*/ 68 h 65"/>
                  <a:gd name="T8" fmla="*/ 33 w 77"/>
                  <a:gd name="T9" fmla="*/ 198 h 6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" h="65">
                    <a:moveTo>
                      <a:pt x="8" y="50"/>
                    </a:moveTo>
                    <a:cubicBezTo>
                      <a:pt x="15" y="65"/>
                      <a:pt x="24" y="61"/>
                      <a:pt x="37" y="53"/>
                    </a:cubicBezTo>
                    <a:cubicBezTo>
                      <a:pt x="49" y="47"/>
                      <a:pt x="77" y="33"/>
                      <a:pt x="74" y="17"/>
                    </a:cubicBezTo>
                    <a:cubicBezTo>
                      <a:pt x="71" y="0"/>
                      <a:pt x="51" y="6"/>
                      <a:pt x="33" y="17"/>
                    </a:cubicBezTo>
                    <a:cubicBezTo>
                      <a:pt x="17" y="26"/>
                      <a:pt x="0" y="36"/>
                      <a:pt x="8" y="50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0" name="Freeform 1693">
                <a:extLst>
                  <a:ext uri="{FF2B5EF4-FFF2-40B4-BE49-F238E27FC236}">
                    <a16:creationId xmlns:a16="http://schemas.microsoft.com/office/drawing/2014/main" id="{3951560A-6755-14BA-D81E-7E2B5AAFB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" y="3432"/>
                <a:ext cx="114" cy="85"/>
              </a:xfrm>
              <a:custGeom>
                <a:avLst/>
                <a:gdLst>
                  <a:gd name="T0" fmla="*/ 124 w 72"/>
                  <a:gd name="T1" fmla="*/ 47 h 54"/>
                  <a:gd name="T2" fmla="*/ 253 w 72"/>
                  <a:gd name="T3" fmla="*/ 13 h 54"/>
                  <a:gd name="T4" fmla="*/ 279 w 72"/>
                  <a:gd name="T5" fmla="*/ 43 h 54"/>
                  <a:gd name="T6" fmla="*/ 143 w 72"/>
                  <a:gd name="T7" fmla="*/ 176 h 54"/>
                  <a:gd name="T8" fmla="*/ 136 w 72"/>
                  <a:gd name="T9" fmla="*/ 178 h 54"/>
                  <a:gd name="T10" fmla="*/ 55 w 72"/>
                  <a:gd name="T11" fmla="*/ 203 h 54"/>
                  <a:gd name="T12" fmla="*/ 25 w 72"/>
                  <a:gd name="T13" fmla="*/ 172 h 54"/>
                  <a:gd name="T14" fmla="*/ 25 w 72"/>
                  <a:gd name="T15" fmla="*/ 172 h 54"/>
                  <a:gd name="T16" fmla="*/ 124 w 72"/>
                  <a:gd name="T17" fmla="*/ 47 h 5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2" h="54">
                    <a:moveTo>
                      <a:pt x="31" y="12"/>
                    </a:moveTo>
                    <a:cubicBezTo>
                      <a:pt x="46" y="3"/>
                      <a:pt x="58" y="0"/>
                      <a:pt x="64" y="3"/>
                    </a:cubicBezTo>
                    <a:cubicBezTo>
                      <a:pt x="67" y="5"/>
                      <a:pt x="69" y="7"/>
                      <a:pt x="70" y="11"/>
                    </a:cubicBezTo>
                    <a:cubicBezTo>
                      <a:pt x="72" y="25"/>
                      <a:pt x="48" y="38"/>
                      <a:pt x="36" y="45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5" y="51"/>
                      <a:pt x="19" y="54"/>
                      <a:pt x="14" y="52"/>
                    </a:cubicBezTo>
                    <a:cubicBezTo>
                      <a:pt x="11" y="51"/>
                      <a:pt x="9" y="49"/>
                      <a:pt x="6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0" y="31"/>
                      <a:pt x="13" y="22"/>
                      <a:pt x="31" y="12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1" name="Freeform 1694">
                <a:extLst>
                  <a:ext uri="{FF2B5EF4-FFF2-40B4-BE49-F238E27FC236}">
                    <a16:creationId xmlns:a16="http://schemas.microsoft.com/office/drawing/2014/main" id="{F15C4E04-AB9D-B836-8709-0A85B6C93C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4" y="3479"/>
                <a:ext cx="7" cy="3"/>
              </a:xfrm>
              <a:custGeom>
                <a:avLst/>
                <a:gdLst>
                  <a:gd name="T0" fmla="*/ 0 w 4"/>
                  <a:gd name="T1" fmla="*/ 5 h 2"/>
                  <a:gd name="T2" fmla="*/ 21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2" y="0"/>
                      <a:pt x="3" y="1"/>
                      <a:pt x="4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2" name="Freeform 1695">
                <a:extLst>
                  <a:ext uri="{FF2B5EF4-FFF2-40B4-BE49-F238E27FC236}">
                    <a16:creationId xmlns:a16="http://schemas.microsoft.com/office/drawing/2014/main" id="{AEAEFC0A-9D1B-47C8-C814-6D256EDE27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" y="3466"/>
                <a:ext cx="5" cy="4"/>
              </a:xfrm>
              <a:custGeom>
                <a:avLst/>
                <a:gdLst>
                  <a:gd name="T0" fmla="*/ 0 w 3"/>
                  <a:gd name="T1" fmla="*/ 0 h 2"/>
                  <a:gd name="T2" fmla="*/ 13 w 3"/>
                  <a:gd name="T3" fmla="*/ 16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2" y="0"/>
                      <a:pt x="3" y="1"/>
                      <a:pt x="3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3" name="Freeform 1696">
                <a:extLst>
                  <a:ext uri="{FF2B5EF4-FFF2-40B4-BE49-F238E27FC236}">
                    <a16:creationId xmlns:a16="http://schemas.microsoft.com/office/drawing/2014/main" id="{50D3D5BC-0B78-0FA8-6F4C-B57227A7A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0" y="3457"/>
                <a:ext cx="6" cy="3"/>
              </a:xfrm>
              <a:custGeom>
                <a:avLst/>
                <a:gdLst>
                  <a:gd name="T0" fmla="*/ 0 w 4"/>
                  <a:gd name="T1" fmla="*/ 0 h 2"/>
                  <a:gd name="T2" fmla="*/ 14 w 4"/>
                  <a:gd name="T3" fmla="*/ 8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3" y="0"/>
                      <a:pt x="3" y="1"/>
                      <a:pt x="4" y="2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4" name="Freeform 1697">
                <a:extLst>
                  <a:ext uri="{FF2B5EF4-FFF2-40B4-BE49-F238E27FC236}">
                    <a16:creationId xmlns:a16="http://schemas.microsoft.com/office/drawing/2014/main" id="{62B31FB0-27D2-3530-24DF-542BDF11C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8" y="3498"/>
                <a:ext cx="5" cy="5"/>
              </a:xfrm>
              <a:custGeom>
                <a:avLst/>
                <a:gdLst>
                  <a:gd name="T0" fmla="*/ 0 w 3"/>
                  <a:gd name="T1" fmla="*/ 0 h 3"/>
                  <a:gd name="T2" fmla="*/ 13 w 3"/>
                  <a:gd name="T3" fmla="*/ 13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0"/>
                      <a:pt x="2" y="2"/>
                      <a:pt x="3" y="3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5" name="Freeform 1698">
                <a:extLst>
                  <a:ext uri="{FF2B5EF4-FFF2-40B4-BE49-F238E27FC236}">
                    <a16:creationId xmlns:a16="http://schemas.microsoft.com/office/drawing/2014/main" id="{2135BCC2-0361-826C-17F6-3F6F25A972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3481"/>
                <a:ext cx="10" cy="9"/>
              </a:xfrm>
              <a:custGeom>
                <a:avLst/>
                <a:gdLst>
                  <a:gd name="T0" fmla="*/ 0 w 6"/>
                  <a:gd name="T1" fmla="*/ 0 h 6"/>
                  <a:gd name="T2" fmla="*/ 22 w 6"/>
                  <a:gd name="T3" fmla="*/ 8 h 6"/>
                  <a:gd name="T4" fmla="*/ 22 w 6"/>
                  <a:gd name="T5" fmla="*/ 21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cubicBezTo>
                      <a:pt x="2" y="1"/>
                      <a:pt x="4" y="1"/>
                      <a:pt x="5" y="2"/>
                    </a:cubicBezTo>
                    <a:cubicBezTo>
                      <a:pt x="6" y="3"/>
                      <a:pt x="6" y="4"/>
                      <a:pt x="5" y="6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6" name="Freeform 1699">
                <a:extLst>
                  <a:ext uri="{FF2B5EF4-FFF2-40B4-BE49-F238E27FC236}">
                    <a16:creationId xmlns:a16="http://schemas.microsoft.com/office/drawing/2014/main" id="{2E02C364-6C4E-AA82-F6CE-B72AB263C4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" y="3465"/>
                <a:ext cx="1" cy="5"/>
              </a:xfrm>
              <a:custGeom>
                <a:avLst/>
                <a:gdLst>
                  <a:gd name="T0" fmla="*/ 0 w 1"/>
                  <a:gd name="T1" fmla="*/ 13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7" name="Freeform 1700">
                <a:extLst>
                  <a:ext uri="{FF2B5EF4-FFF2-40B4-BE49-F238E27FC236}">
                    <a16:creationId xmlns:a16="http://schemas.microsoft.com/office/drawing/2014/main" id="{602C9769-708D-0705-F6DC-9B6477F0B5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3" y="3457"/>
                <a:ext cx="1" cy="5"/>
              </a:xfrm>
              <a:custGeom>
                <a:avLst/>
                <a:gdLst>
                  <a:gd name="T0" fmla="*/ 0 w 1"/>
                  <a:gd name="T1" fmla="*/ 13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8" name="Freeform 1701">
                <a:extLst>
                  <a:ext uri="{FF2B5EF4-FFF2-40B4-BE49-F238E27FC236}">
                    <a16:creationId xmlns:a16="http://schemas.microsoft.com/office/drawing/2014/main" id="{2963A50B-CF65-C114-1326-35D4ADD5AAF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56" y="3440"/>
                <a:ext cx="98" cy="71"/>
              </a:xfrm>
              <a:custGeom>
                <a:avLst/>
                <a:gdLst>
                  <a:gd name="T0" fmla="*/ 74 w 62"/>
                  <a:gd name="T1" fmla="*/ 98 h 45"/>
                  <a:gd name="T2" fmla="*/ 40 w 62"/>
                  <a:gd name="T3" fmla="*/ 79 h 45"/>
                  <a:gd name="T4" fmla="*/ 55 w 62"/>
                  <a:gd name="T5" fmla="*/ 142 h 45"/>
                  <a:gd name="T6" fmla="*/ 14 w 62"/>
                  <a:gd name="T7" fmla="*/ 98 h 45"/>
                  <a:gd name="T8" fmla="*/ 43 w 62"/>
                  <a:gd name="T9" fmla="*/ 163 h 45"/>
                  <a:gd name="T10" fmla="*/ 55 w 62"/>
                  <a:gd name="T11" fmla="*/ 169 h 45"/>
                  <a:gd name="T12" fmla="*/ 63 w 62"/>
                  <a:gd name="T13" fmla="*/ 115 h 45"/>
                  <a:gd name="T14" fmla="*/ 103 w 62"/>
                  <a:gd name="T15" fmla="*/ 156 h 45"/>
                  <a:gd name="T16" fmla="*/ 95 w 62"/>
                  <a:gd name="T17" fmla="*/ 125 h 45"/>
                  <a:gd name="T18" fmla="*/ 111 w 62"/>
                  <a:gd name="T19" fmla="*/ 137 h 45"/>
                  <a:gd name="T20" fmla="*/ 107 w 62"/>
                  <a:gd name="T21" fmla="*/ 109 h 45"/>
                  <a:gd name="T22" fmla="*/ 117 w 62"/>
                  <a:gd name="T23" fmla="*/ 107 h 45"/>
                  <a:gd name="T24" fmla="*/ 164 w 62"/>
                  <a:gd name="T25" fmla="*/ 95 h 45"/>
                  <a:gd name="T26" fmla="*/ 175 w 62"/>
                  <a:gd name="T27" fmla="*/ 90 h 45"/>
                  <a:gd name="T28" fmla="*/ 205 w 62"/>
                  <a:gd name="T29" fmla="*/ 87 h 45"/>
                  <a:gd name="T30" fmla="*/ 193 w 62"/>
                  <a:gd name="T31" fmla="*/ 47 h 45"/>
                  <a:gd name="T32" fmla="*/ 224 w 62"/>
                  <a:gd name="T33" fmla="*/ 74 h 45"/>
                  <a:gd name="T34" fmla="*/ 193 w 62"/>
                  <a:gd name="T35" fmla="*/ 0 h 45"/>
                  <a:gd name="T36" fmla="*/ 210 w 62"/>
                  <a:gd name="T37" fmla="*/ 39 h 45"/>
                  <a:gd name="T38" fmla="*/ 163 w 62"/>
                  <a:gd name="T39" fmla="*/ 8 h 45"/>
                  <a:gd name="T40" fmla="*/ 155 w 62"/>
                  <a:gd name="T41" fmla="*/ 27 h 45"/>
                  <a:gd name="T42" fmla="*/ 177 w 62"/>
                  <a:gd name="T43" fmla="*/ 68 h 45"/>
                  <a:gd name="T44" fmla="*/ 128 w 62"/>
                  <a:gd name="T45" fmla="*/ 22 h 45"/>
                  <a:gd name="T46" fmla="*/ 150 w 62"/>
                  <a:gd name="T47" fmla="*/ 95 h 45"/>
                  <a:gd name="T48" fmla="*/ 142 w 62"/>
                  <a:gd name="T49" fmla="*/ 98 h 45"/>
                  <a:gd name="T50" fmla="*/ 70 w 62"/>
                  <a:gd name="T51" fmla="*/ 52 h 45"/>
                  <a:gd name="T52" fmla="*/ 68 w 62"/>
                  <a:gd name="T53" fmla="*/ 68 h 45"/>
                  <a:gd name="T54" fmla="*/ 107 w 62"/>
                  <a:gd name="T55" fmla="*/ 52 h 45"/>
                  <a:gd name="T56" fmla="*/ 155 w 62"/>
                  <a:gd name="T57" fmla="*/ 103 h 45"/>
                  <a:gd name="T58" fmla="*/ 122 w 62"/>
                  <a:gd name="T59" fmla="*/ 35 h 45"/>
                  <a:gd name="T60" fmla="*/ 175 w 62"/>
                  <a:gd name="T61" fmla="*/ 69 h 45"/>
                  <a:gd name="T62" fmla="*/ 163 w 62"/>
                  <a:gd name="T63" fmla="*/ 33 h 45"/>
                  <a:gd name="T64" fmla="*/ 163 w 62"/>
                  <a:gd name="T65" fmla="*/ 13 h 45"/>
                  <a:gd name="T66" fmla="*/ 198 w 62"/>
                  <a:gd name="T67" fmla="*/ 39 h 45"/>
                  <a:gd name="T68" fmla="*/ 205 w 62"/>
                  <a:gd name="T69" fmla="*/ 21 h 45"/>
                  <a:gd name="T70" fmla="*/ 198 w 62"/>
                  <a:gd name="T71" fmla="*/ 5 h 45"/>
                  <a:gd name="T72" fmla="*/ 218 w 62"/>
                  <a:gd name="T73" fmla="*/ 74 h 45"/>
                  <a:gd name="T74" fmla="*/ 190 w 62"/>
                  <a:gd name="T75" fmla="*/ 43 h 45"/>
                  <a:gd name="T76" fmla="*/ 202 w 62"/>
                  <a:gd name="T77" fmla="*/ 87 h 45"/>
                  <a:gd name="T78" fmla="*/ 177 w 62"/>
                  <a:gd name="T79" fmla="*/ 90 h 45"/>
                  <a:gd name="T80" fmla="*/ 163 w 62"/>
                  <a:gd name="T81" fmla="*/ 98 h 45"/>
                  <a:gd name="T82" fmla="*/ 122 w 62"/>
                  <a:gd name="T83" fmla="*/ 107 h 45"/>
                  <a:gd name="T84" fmla="*/ 103 w 62"/>
                  <a:gd name="T85" fmla="*/ 109 h 45"/>
                  <a:gd name="T86" fmla="*/ 115 w 62"/>
                  <a:gd name="T87" fmla="*/ 137 h 45"/>
                  <a:gd name="T88" fmla="*/ 90 w 62"/>
                  <a:gd name="T89" fmla="*/ 121 h 45"/>
                  <a:gd name="T90" fmla="*/ 103 w 62"/>
                  <a:gd name="T91" fmla="*/ 155 h 45"/>
                  <a:gd name="T92" fmla="*/ 68 w 62"/>
                  <a:gd name="T93" fmla="*/ 109 h 45"/>
                  <a:gd name="T94" fmla="*/ 74 w 62"/>
                  <a:gd name="T95" fmla="*/ 169 h 45"/>
                  <a:gd name="T96" fmla="*/ 22 w 62"/>
                  <a:gd name="T97" fmla="*/ 142 h 45"/>
                  <a:gd name="T98" fmla="*/ 13 w 62"/>
                  <a:gd name="T99" fmla="*/ 150 h 45"/>
                  <a:gd name="T100" fmla="*/ 47 w 62"/>
                  <a:gd name="T101" fmla="*/ 142 h 45"/>
                  <a:gd name="T102" fmla="*/ 35 w 62"/>
                  <a:gd name="T103" fmla="*/ 87 h 45"/>
                  <a:gd name="T104" fmla="*/ 70 w 62"/>
                  <a:gd name="T105" fmla="*/ 103 h 45"/>
                  <a:gd name="T106" fmla="*/ 198 w 62"/>
                  <a:gd name="T107" fmla="*/ 0 h 45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62" h="45">
                    <a:moveTo>
                      <a:pt x="16" y="17"/>
                    </a:moveTo>
                    <a:cubicBezTo>
                      <a:pt x="15" y="18"/>
                      <a:pt x="17" y="20"/>
                      <a:pt x="17" y="20"/>
                    </a:cubicBezTo>
                    <a:cubicBezTo>
                      <a:pt x="17" y="21"/>
                      <a:pt x="19" y="23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25"/>
                      <a:pt x="16" y="24"/>
                      <a:pt x="15" y="22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3" y="19"/>
                      <a:pt x="11" y="19"/>
                      <a:pt x="10" y="20"/>
                    </a:cubicBezTo>
                    <a:cubicBezTo>
                      <a:pt x="9" y="21"/>
                      <a:pt x="8" y="21"/>
                      <a:pt x="8" y="22"/>
                    </a:cubicBezTo>
                    <a:cubicBezTo>
                      <a:pt x="8" y="23"/>
                      <a:pt x="8" y="24"/>
                      <a:pt x="9" y="25"/>
                    </a:cubicBezTo>
                    <a:cubicBezTo>
                      <a:pt x="9" y="25"/>
                      <a:pt x="15" y="35"/>
                      <a:pt x="15" y="35"/>
                    </a:cubicBezTo>
                    <a:cubicBezTo>
                      <a:pt x="15" y="35"/>
                      <a:pt x="15" y="36"/>
                      <a:pt x="14" y="36"/>
                    </a:cubicBezTo>
                    <a:cubicBezTo>
                      <a:pt x="14" y="36"/>
                      <a:pt x="14" y="36"/>
                      <a:pt x="13" y="35"/>
                    </a:cubicBezTo>
                    <a:cubicBezTo>
                      <a:pt x="13" y="35"/>
                      <a:pt x="10" y="30"/>
                      <a:pt x="7" y="25"/>
                    </a:cubicBez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4" y="25"/>
                      <a:pt x="4" y="25"/>
                    </a:cubicBezTo>
                    <a:cubicBezTo>
                      <a:pt x="0" y="30"/>
                      <a:pt x="0" y="34"/>
                      <a:pt x="2" y="39"/>
                    </a:cubicBezTo>
                    <a:cubicBezTo>
                      <a:pt x="4" y="41"/>
                      <a:pt x="6" y="43"/>
                      <a:pt x="8" y="44"/>
                    </a:cubicBezTo>
                    <a:cubicBezTo>
                      <a:pt x="9" y="44"/>
                      <a:pt x="10" y="44"/>
                      <a:pt x="11" y="43"/>
                    </a:cubicBezTo>
                    <a:cubicBezTo>
                      <a:pt x="11" y="43"/>
                      <a:pt x="12" y="42"/>
                      <a:pt x="11" y="41"/>
                    </a:cubicBezTo>
                    <a:cubicBezTo>
                      <a:pt x="11" y="41"/>
                      <a:pt x="7" y="36"/>
                      <a:pt x="7" y="36"/>
                    </a:cubicBezTo>
                    <a:cubicBezTo>
                      <a:pt x="7" y="35"/>
                      <a:pt x="7" y="34"/>
                      <a:pt x="7" y="34"/>
                    </a:cubicBezTo>
                    <a:cubicBezTo>
                      <a:pt x="8" y="34"/>
                      <a:pt x="8" y="34"/>
                      <a:pt x="9" y="34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6" y="44"/>
                      <a:pt x="17" y="45"/>
                      <a:pt x="19" y="43"/>
                    </a:cubicBezTo>
                    <a:cubicBezTo>
                      <a:pt x="22" y="42"/>
                      <a:pt x="22" y="39"/>
                      <a:pt x="21" y="38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5" y="29"/>
                      <a:pt x="16" y="29"/>
                    </a:cubicBezTo>
                    <a:cubicBezTo>
                      <a:pt x="16" y="28"/>
                      <a:pt x="17" y="29"/>
                      <a:pt x="17" y="3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4" y="39"/>
                      <a:pt x="24" y="40"/>
                      <a:pt x="25" y="40"/>
                    </a:cubicBezTo>
                    <a:cubicBezTo>
                      <a:pt x="25" y="40"/>
                      <a:pt x="26" y="40"/>
                      <a:pt x="26" y="40"/>
                    </a:cubicBezTo>
                    <a:cubicBezTo>
                      <a:pt x="27" y="39"/>
                      <a:pt x="28" y="38"/>
                      <a:pt x="27" y="37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5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1"/>
                      <a:pt x="24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6" y="31"/>
                      <a:pt x="27" y="32"/>
                      <a:pt x="27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7"/>
                      <a:pt x="30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5"/>
                      <a:pt x="32" y="35"/>
                      <a:pt x="32" y="34"/>
                    </a:cubicBezTo>
                    <a:cubicBezTo>
                      <a:pt x="30" y="32"/>
                      <a:pt x="29" y="30"/>
                      <a:pt x="27" y="28"/>
                    </a:cubicBezTo>
                    <a:cubicBezTo>
                      <a:pt x="26" y="25"/>
                      <a:pt x="24" y="23"/>
                      <a:pt x="23" y="22"/>
                    </a:cubicBezTo>
                    <a:cubicBezTo>
                      <a:pt x="22" y="20"/>
                      <a:pt x="22" y="19"/>
                      <a:pt x="23" y="19"/>
                    </a:cubicBezTo>
                    <a:cubicBezTo>
                      <a:pt x="24" y="18"/>
                      <a:pt x="25" y="19"/>
                      <a:pt x="26" y="20"/>
                    </a:cubicBezTo>
                    <a:cubicBezTo>
                      <a:pt x="27" y="21"/>
                      <a:pt x="29" y="24"/>
                      <a:pt x="30" y="2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3"/>
                      <a:pt x="34" y="33"/>
                      <a:pt x="35" y="33"/>
                    </a:cubicBezTo>
                    <a:cubicBezTo>
                      <a:pt x="37" y="34"/>
                      <a:pt x="38" y="33"/>
                      <a:pt x="40" y="32"/>
                    </a:cubicBezTo>
                    <a:cubicBezTo>
                      <a:pt x="44" y="29"/>
                      <a:pt x="43" y="26"/>
                      <a:pt x="42" y="24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4"/>
                      <a:pt x="36" y="14"/>
                      <a:pt x="37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4" y="24"/>
                      <a:pt x="45" y="26"/>
                      <a:pt x="47" y="26"/>
                    </a:cubicBezTo>
                    <a:cubicBezTo>
                      <a:pt x="48" y="26"/>
                      <a:pt x="49" y="26"/>
                      <a:pt x="50" y="25"/>
                    </a:cubicBezTo>
                    <a:cubicBezTo>
                      <a:pt x="51" y="24"/>
                      <a:pt x="52" y="23"/>
                      <a:pt x="52" y="22"/>
                    </a:cubicBezTo>
                    <a:cubicBezTo>
                      <a:pt x="53" y="21"/>
                      <a:pt x="52" y="19"/>
                      <a:pt x="51" y="19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3"/>
                      <a:pt x="48" y="13"/>
                      <a:pt x="48" y="12"/>
                    </a:cubicBezTo>
                    <a:cubicBezTo>
                      <a:pt x="48" y="12"/>
                      <a:pt x="49" y="12"/>
                      <a:pt x="49" y="12"/>
                    </a:cubicBezTo>
                    <a:cubicBezTo>
                      <a:pt x="49" y="12"/>
                      <a:pt x="50" y="12"/>
                      <a:pt x="50" y="12"/>
                    </a:cubicBezTo>
                    <a:cubicBezTo>
                      <a:pt x="51" y="15"/>
                      <a:pt x="53" y="17"/>
                      <a:pt x="54" y="19"/>
                    </a:cubicBezTo>
                    <a:cubicBezTo>
                      <a:pt x="54" y="19"/>
                      <a:pt x="55" y="20"/>
                      <a:pt x="55" y="20"/>
                    </a:cubicBezTo>
                    <a:cubicBezTo>
                      <a:pt x="56" y="20"/>
                      <a:pt x="56" y="20"/>
                      <a:pt x="57" y="19"/>
                    </a:cubicBezTo>
                    <a:cubicBezTo>
                      <a:pt x="60" y="15"/>
                      <a:pt x="62" y="11"/>
                      <a:pt x="61" y="7"/>
                    </a:cubicBezTo>
                    <a:cubicBezTo>
                      <a:pt x="61" y="6"/>
                      <a:pt x="61" y="5"/>
                      <a:pt x="60" y="4"/>
                    </a:cubicBezTo>
                    <a:cubicBezTo>
                      <a:pt x="58" y="1"/>
                      <a:pt x="55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1"/>
                      <a:pt x="49" y="2"/>
                      <a:pt x="49" y="2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7"/>
                      <a:pt x="53" y="7"/>
                      <a:pt x="54" y="8"/>
                    </a:cubicBezTo>
                    <a:cubicBezTo>
                      <a:pt x="54" y="10"/>
                      <a:pt x="54" y="10"/>
                      <a:pt x="53" y="10"/>
                    </a:cubicBezTo>
                    <a:cubicBezTo>
                      <a:pt x="53" y="11"/>
                      <a:pt x="52" y="11"/>
                      <a:pt x="51" y="9"/>
                    </a:cubicBezTo>
                    <a:cubicBezTo>
                      <a:pt x="50" y="8"/>
                      <a:pt x="50" y="7"/>
                      <a:pt x="49" y="6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5" y="0"/>
                      <a:pt x="42" y="1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39" y="2"/>
                      <a:pt x="38" y="3"/>
                      <a:pt x="38" y="4"/>
                    </a:cubicBezTo>
                    <a:cubicBezTo>
                      <a:pt x="37" y="5"/>
                      <a:pt x="39" y="6"/>
                      <a:pt x="39" y="7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10"/>
                      <a:pt x="42" y="11"/>
                      <a:pt x="44" y="13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5" y="15"/>
                      <a:pt x="46" y="16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cubicBezTo>
                      <a:pt x="44" y="17"/>
                      <a:pt x="43" y="15"/>
                      <a:pt x="42" y="14"/>
                    </a:cubicBezTo>
                    <a:cubicBezTo>
                      <a:pt x="42" y="14"/>
                      <a:pt x="40" y="11"/>
                      <a:pt x="40" y="11"/>
                    </a:cubicBezTo>
                    <a:cubicBezTo>
                      <a:pt x="40" y="10"/>
                      <a:pt x="36" y="4"/>
                      <a:pt x="32" y="6"/>
                    </a:cubicBezTo>
                    <a:cubicBezTo>
                      <a:pt x="31" y="7"/>
                      <a:pt x="30" y="7"/>
                      <a:pt x="30" y="8"/>
                    </a:cubicBezTo>
                    <a:cubicBezTo>
                      <a:pt x="29" y="11"/>
                      <a:pt x="31" y="14"/>
                      <a:pt x="32" y="15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6" y="22"/>
                      <a:pt x="37" y="24"/>
                      <a:pt x="38" y="24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8" y="26"/>
                      <a:pt x="37" y="26"/>
                      <a:pt x="37" y="26"/>
                    </a:cubicBezTo>
                    <a:cubicBezTo>
                      <a:pt x="37" y="26"/>
                      <a:pt x="37" y="26"/>
                      <a:pt x="36" y="26"/>
                    </a:cubicBezTo>
                    <a:cubicBezTo>
                      <a:pt x="36" y="26"/>
                      <a:pt x="36" y="25"/>
                      <a:pt x="36" y="25"/>
                    </a:cubicBezTo>
                    <a:cubicBezTo>
                      <a:pt x="35" y="24"/>
                      <a:pt x="30" y="16"/>
                      <a:pt x="28" y="13"/>
                    </a:cubicBezTo>
                    <a:cubicBezTo>
                      <a:pt x="28" y="12"/>
                      <a:pt x="27" y="11"/>
                      <a:pt x="25" y="10"/>
                    </a:cubicBezTo>
                    <a:cubicBezTo>
                      <a:pt x="24" y="10"/>
                      <a:pt x="23" y="10"/>
                      <a:pt x="22" y="11"/>
                    </a:cubicBezTo>
                    <a:cubicBezTo>
                      <a:pt x="22" y="11"/>
                      <a:pt x="18" y="13"/>
                      <a:pt x="18" y="13"/>
                    </a:cubicBezTo>
                    <a:cubicBezTo>
                      <a:pt x="17" y="14"/>
                      <a:pt x="16" y="15"/>
                      <a:pt x="16" y="17"/>
                    </a:cubicBezTo>
                    <a:close/>
                    <a:moveTo>
                      <a:pt x="20" y="25"/>
                    </a:moveTo>
                    <a:cubicBezTo>
                      <a:pt x="20" y="23"/>
                      <a:pt x="18" y="20"/>
                      <a:pt x="17" y="19"/>
                    </a:cubicBezTo>
                    <a:cubicBezTo>
                      <a:pt x="17" y="19"/>
                      <a:pt x="16" y="18"/>
                      <a:pt x="17" y="17"/>
                    </a:cubicBezTo>
                    <a:cubicBezTo>
                      <a:pt x="17" y="16"/>
                      <a:pt x="17" y="15"/>
                      <a:pt x="18" y="14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1"/>
                      <a:pt x="24" y="11"/>
                      <a:pt x="25" y="11"/>
                    </a:cubicBezTo>
                    <a:cubicBezTo>
                      <a:pt x="26" y="12"/>
                      <a:pt x="27" y="13"/>
                      <a:pt x="27" y="13"/>
                    </a:cubicBezTo>
                    <a:cubicBezTo>
                      <a:pt x="32" y="20"/>
                      <a:pt x="34" y="25"/>
                      <a:pt x="35" y="26"/>
                    </a:cubicBezTo>
                    <a:cubicBezTo>
                      <a:pt x="35" y="26"/>
                      <a:pt x="35" y="27"/>
                      <a:pt x="36" y="27"/>
                    </a:cubicBezTo>
                    <a:cubicBezTo>
                      <a:pt x="36" y="27"/>
                      <a:pt x="37" y="27"/>
                      <a:pt x="37" y="27"/>
                    </a:cubicBezTo>
                    <a:cubicBezTo>
                      <a:pt x="38" y="27"/>
                      <a:pt x="38" y="26"/>
                      <a:pt x="39" y="26"/>
                    </a:cubicBezTo>
                    <a:cubicBezTo>
                      <a:pt x="39" y="25"/>
                      <a:pt x="39" y="25"/>
                      <a:pt x="39" y="24"/>
                    </a:cubicBezTo>
                    <a:cubicBezTo>
                      <a:pt x="38" y="23"/>
                      <a:pt x="36" y="20"/>
                      <a:pt x="33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2" y="13"/>
                      <a:pt x="30" y="11"/>
                      <a:pt x="31" y="9"/>
                    </a:cubicBezTo>
                    <a:cubicBezTo>
                      <a:pt x="31" y="8"/>
                      <a:pt x="31" y="7"/>
                      <a:pt x="32" y="7"/>
                    </a:cubicBezTo>
                    <a:cubicBezTo>
                      <a:pt x="35" y="5"/>
                      <a:pt x="39" y="10"/>
                      <a:pt x="39" y="12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2" y="16"/>
                      <a:pt x="43" y="18"/>
                      <a:pt x="44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7" y="17"/>
                      <a:pt x="46" y="15"/>
                      <a:pt x="45" y="13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3" y="10"/>
                      <a:pt x="42" y="9"/>
                      <a:pt x="41" y="8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9" y="6"/>
                      <a:pt x="38" y="5"/>
                      <a:pt x="39" y="4"/>
                    </a:cubicBezTo>
                    <a:cubicBezTo>
                      <a:pt x="39" y="4"/>
                      <a:pt x="40" y="3"/>
                      <a:pt x="41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2" y="2"/>
                      <a:pt x="45" y="2"/>
                      <a:pt x="47" y="4"/>
                    </a:cubicBezTo>
                    <a:cubicBezTo>
                      <a:pt x="47" y="4"/>
                      <a:pt x="48" y="7"/>
                      <a:pt x="48" y="7"/>
                    </a:cubicBezTo>
                    <a:cubicBezTo>
                      <a:pt x="49" y="8"/>
                      <a:pt x="49" y="9"/>
                      <a:pt x="50" y="10"/>
                    </a:cubicBezTo>
                    <a:cubicBezTo>
                      <a:pt x="51" y="11"/>
                      <a:pt x="52" y="12"/>
                      <a:pt x="54" y="11"/>
                    </a:cubicBezTo>
                    <a:cubicBezTo>
                      <a:pt x="55" y="11"/>
                      <a:pt x="55" y="10"/>
                      <a:pt x="55" y="8"/>
                    </a:cubicBezTo>
                    <a:cubicBezTo>
                      <a:pt x="55" y="8"/>
                      <a:pt x="54" y="7"/>
                      <a:pt x="54" y="7"/>
                    </a:cubicBezTo>
                    <a:cubicBezTo>
                      <a:pt x="54" y="6"/>
                      <a:pt x="53" y="5"/>
                      <a:pt x="52" y="5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6" y="0"/>
                      <a:pt x="59" y="3"/>
                      <a:pt x="60" y="8"/>
                    </a:cubicBezTo>
                    <a:cubicBezTo>
                      <a:pt x="61" y="11"/>
                      <a:pt x="59" y="15"/>
                      <a:pt x="56" y="19"/>
                    </a:cubicBezTo>
                    <a:cubicBezTo>
                      <a:pt x="56" y="19"/>
                      <a:pt x="56" y="19"/>
                      <a:pt x="55" y="19"/>
                    </a:cubicBezTo>
                    <a:cubicBezTo>
                      <a:pt x="55" y="19"/>
                      <a:pt x="55" y="19"/>
                      <a:pt x="55" y="18"/>
                    </a:cubicBezTo>
                    <a:cubicBezTo>
                      <a:pt x="54" y="17"/>
                      <a:pt x="52" y="14"/>
                      <a:pt x="51" y="12"/>
                    </a:cubicBezTo>
                    <a:cubicBezTo>
                      <a:pt x="50" y="11"/>
                      <a:pt x="50" y="11"/>
                      <a:pt x="49" y="11"/>
                    </a:cubicBezTo>
                    <a:cubicBezTo>
                      <a:pt x="49" y="11"/>
                      <a:pt x="48" y="11"/>
                      <a:pt x="48" y="11"/>
                    </a:cubicBezTo>
                    <a:cubicBezTo>
                      <a:pt x="47" y="12"/>
                      <a:pt x="47" y="12"/>
                      <a:pt x="47" y="13"/>
                    </a:cubicBezTo>
                    <a:cubicBezTo>
                      <a:pt x="47" y="13"/>
                      <a:pt x="47" y="14"/>
                      <a:pt x="47" y="14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51" y="20"/>
                      <a:pt x="52" y="21"/>
                      <a:pt x="51" y="22"/>
                    </a:cubicBezTo>
                    <a:cubicBezTo>
                      <a:pt x="51" y="23"/>
                      <a:pt x="51" y="24"/>
                      <a:pt x="50" y="24"/>
                    </a:cubicBezTo>
                    <a:cubicBezTo>
                      <a:pt x="49" y="25"/>
                      <a:pt x="48" y="25"/>
                      <a:pt x="47" y="25"/>
                    </a:cubicBezTo>
                    <a:cubicBezTo>
                      <a:pt x="46" y="25"/>
                      <a:pt x="45" y="24"/>
                      <a:pt x="45" y="2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38" y="12"/>
                      <a:pt x="37" y="12"/>
                      <a:pt x="36" y="13"/>
                    </a:cubicBezTo>
                    <a:cubicBezTo>
                      <a:pt x="35" y="13"/>
                      <a:pt x="35" y="15"/>
                      <a:pt x="35" y="15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2" y="26"/>
                      <a:pt x="43" y="29"/>
                      <a:pt x="39" y="31"/>
                    </a:cubicBezTo>
                    <a:cubicBezTo>
                      <a:pt x="38" y="32"/>
                      <a:pt x="37" y="33"/>
                      <a:pt x="35" y="32"/>
                    </a:cubicBezTo>
                    <a:cubicBezTo>
                      <a:pt x="35" y="32"/>
                      <a:pt x="34" y="32"/>
                      <a:pt x="33" y="31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29" y="24"/>
                      <a:pt x="28" y="21"/>
                      <a:pt x="27" y="19"/>
                    </a:cubicBezTo>
                    <a:cubicBezTo>
                      <a:pt x="25" y="17"/>
                      <a:pt x="23" y="17"/>
                      <a:pt x="22" y="18"/>
                    </a:cubicBezTo>
                    <a:cubicBezTo>
                      <a:pt x="22" y="18"/>
                      <a:pt x="21" y="19"/>
                      <a:pt x="22" y="23"/>
                    </a:cubicBezTo>
                    <a:cubicBezTo>
                      <a:pt x="23" y="24"/>
                      <a:pt x="25" y="26"/>
                      <a:pt x="26" y="28"/>
                    </a:cubicBezTo>
                    <a:cubicBezTo>
                      <a:pt x="28" y="30"/>
                      <a:pt x="30" y="32"/>
                      <a:pt x="31" y="34"/>
                    </a:cubicBezTo>
                    <a:cubicBezTo>
                      <a:pt x="31" y="35"/>
                      <a:pt x="31" y="35"/>
                      <a:pt x="31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29" y="36"/>
                      <a:pt x="29" y="35"/>
                    </a:cubicBezTo>
                    <a:cubicBezTo>
                      <a:pt x="29" y="35"/>
                      <a:pt x="28" y="33"/>
                      <a:pt x="28" y="33"/>
                    </a:cubicBezTo>
                    <a:cubicBezTo>
                      <a:pt x="27" y="32"/>
                      <a:pt x="27" y="30"/>
                      <a:pt x="25" y="30"/>
                    </a:cubicBezTo>
                    <a:cubicBezTo>
                      <a:pt x="25" y="30"/>
                      <a:pt x="25" y="30"/>
                      <a:pt x="24" y="30"/>
                    </a:cubicBezTo>
                    <a:cubicBezTo>
                      <a:pt x="23" y="30"/>
                      <a:pt x="23" y="31"/>
                      <a:pt x="23" y="31"/>
                    </a:cubicBezTo>
                    <a:cubicBezTo>
                      <a:pt x="23" y="32"/>
                      <a:pt x="23" y="33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4"/>
                      <a:pt x="26" y="37"/>
                      <a:pt x="26" y="37"/>
                    </a:cubicBezTo>
                    <a:cubicBezTo>
                      <a:pt x="26" y="38"/>
                      <a:pt x="26" y="39"/>
                      <a:pt x="26" y="39"/>
                    </a:cubicBezTo>
                    <a:cubicBezTo>
                      <a:pt x="26" y="39"/>
                      <a:pt x="25" y="39"/>
                      <a:pt x="25" y="39"/>
                    </a:cubicBezTo>
                    <a:cubicBezTo>
                      <a:pt x="25" y="39"/>
                      <a:pt x="24" y="39"/>
                      <a:pt x="24" y="38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7" y="28"/>
                      <a:pt x="17" y="28"/>
                    </a:cubicBezTo>
                    <a:cubicBezTo>
                      <a:pt x="16" y="28"/>
                      <a:pt x="16" y="28"/>
                      <a:pt x="15" y="28"/>
                    </a:cubicBezTo>
                    <a:cubicBezTo>
                      <a:pt x="14" y="29"/>
                      <a:pt x="15" y="30"/>
                      <a:pt x="15" y="31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9"/>
                      <a:pt x="21" y="41"/>
                      <a:pt x="19" y="43"/>
                    </a:cubicBezTo>
                    <a:cubicBezTo>
                      <a:pt x="17" y="44"/>
                      <a:pt x="16" y="43"/>
                      <a:pt x="15" y="42"/>
                    </a:cubicBezTo>
                    <a:cubicBezTo>
                      <a:pt x="15" y="42"/>
                      <a:pt x="10" y="34"/>
                      <a:pt x="10" y="34"/>
                    </a:cubicBezTo>
                    <a:cubicBezTo>
                      <a:pt x="9" y="33"/>
                      <a:pt x="8" y="33"/>
                      <a:pt x="7" y="33"/>
                    </a:cubicBezTo>
                    <a:cubicBezTo>
                      <a:pt x="6" y="34"/>
                      <a:pt x="6" y="35"/>
                      <a:pt x="6" y="36"/>
                    </a:cubicBezTo>
                    <a:cubicBezTo>
                      <a:pt x="6" y="36"/>
                      <a:pt x="10" y="41"/>
                      <a:pt x="10" y="41"/>
                    </a:cubicBezTo>
                    <a:cubicBezTo>
                      <a:pt x="10" y="42"/>
                      <a:pt x="10" y="42"/>
                      <a:pt x="10" y="43"/>
                    </a:cubicBezTo>
                    <a:cubicBezTo>
                      <a:pt x="10" y="43"/>
                      <a:pt x="9" y="43"/>
                      <a:pt x="8" y="43"/>
                    </a:cubicBezTo>
                    <a:cubicBezTo>
                      <a:pt x="6" y="42"/>
                      <a:pt x="5" y="40"/>
                      <a:pt x="3" y="38"/>
                    </a:cubicBezTo>
                    <a:cubicBezTo>
                      <a:pt x="1" y="34"/>
                      <a:pt x="1" y="30"/>
                      <a:pt x="5" y="26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6" y="25"/>
                      <a:pt x="6" y="26"/>
                    </a:cubicBezTo>
                    <a:cubicBezTo>
                      <a:pt x="9" y="30"/>
                      <a:pt x="12" y="36"/>
                      <a:pt x="12" y="36"/>
                    </a:cubicBezTo>
                    <a:cubicBezTo>
                      <a:pt x="13" y="37"/>
                      <a:pt x="14" y="37"/>
                      <a:pt x="15" y="37"/>
                    </a:cubicBezTo>
                    <a:cubicBezTo>
                      <a:pt x="16" y="36"/>
                      <a:pt x="16" y="35"/>
                      <a:pt x="16" y="34"/>
                    </a:cubicBezTo>
                    <a:cubicBezTo>
                      <a:pt x="16" y="34"/>
                      <a:pt x="10" y="25"/>
                      <a:pt x="10" y="25"/>
                    </a:cubicBezTo>
                    <a:cubicBezTo>
                      <a:pt x="9" y="24"/>
                      <a:pt x="9" y="23"/>
                      <a:pt x="9" y="22"/>
                    </a:cubicBezTo>
                    <a:cubicBezTo>
                      <a:pt x="9" y="22"/>
                      <a:pt x="10" y="21"/>
                      <a:pt x="10" y="21"/>
                    </a:cubicBezTo>
                    <a:cubicBezTo>
                      <a:pt x="11" y="20"/>
                      <a:pt x="13" y="20"/>
                      <a:pt x="14" y="2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4"/>
                      <a:pt x="16" y="26"/>
                      <a:pt x="18" y="26"/>
                    </a:cubicBezTo>
                    <a:cubicBezTo>
                      <a:pt x="18" y="26"/>
                      <a:pt x="19" y="26"/>
                      <a:pt x="19" y="26"/>
                    </a:cubicBezTo>
                    <a:cubicBezTo>
                      <a:pt x="20" y="26"/>
                      <a:pt x="20" y="25"/>
                      <a:pt x="20" y="25"/>
                    </a:cubicBezTo>
                    <a:close/>
                    <a:moveTo>
                      <a:pt x="50" y="0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FBDB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89" name="Freeform 1702">
                <a:extLst>
                  <a:ext uri="{FF2B5EF4-FFF2-40B4-BE49-F238E27FC236}">
                    <a16:creationId xmlns:a16="http://schemas.microsoft.com/office/drawing/2014/main" id="{72EA244D-0C2F-CE7B-48FA-1BB720D4A6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440"/>
                <a:ext cx="98" cy="71"/>
              </a:xfrm>
              <a:custGeom>
                <a:avLst/>
                <a:gdLst>
                  <a:gd name="T0" fmla="*/ 68 w 62"/>
                  <a:gd name="T1" fmla="*/ 79 h 45"/>
                  <a:gd name="T2" fmla="*/ 74 w 62"/>
                  <a:gd name="T3" fmla="*/ 98 h 45"/>
                  <a:gd name="T4" fmla="*/ 60 w 62"/>
                  <a:gd name="T5" fmla="*/ 87 h 45"/>
                  <a:gd name="T6" fmla="*/ 40 w 62"/>
                  <a:gd name="T7" fmla="*/ 79 h 45"/>
                  <a:gd name="T8" fmla="*/ 35 w 62"/>
                  <a:gd name="T9" fmla="*/ 98 h 45"/>
                  <a:gd name="T10" fmla="*/ 55 w 62"/>
                  <a:gd name="T11" fmla="*/ 142 h 45"/>
                  <a:gd name="T12" fmla="*/ 27 w 62"/>
                  <a:gd name="T13" fmla="*/ 98 h 45"/>
                  <a:gd name="T14" fmla="*/ 14 w 62"/>
                  <a:gd name="T15" fmla="*/ 98 h 45"/>
                  <a:gd name="T16" fmla="*/ 33 w 62"/>
                  <a:gd name="T17" fmla="*/ 172 h 45"/>
                  <a:gd name="T18" fmla="*/ 43 w 62"/>
                  <a:gd name="T19" fmla="*/ 163 h 45"/>
                  <a:gd name="T20" fmla="*/ 27 w 62"/>
                  <a:gd name="T21" fmla="*/ 134 h 45"/>
                  <a:gd name="T22" fmla="*/ 55 w 62"/>
                  <a:gd name="T23" fmla="*/ 169 h 45"/>
                  <a:gd name="T24" fmla="*/ 82 w 62"/>
                  <a:gd name="T25" fmla="*/ 150 h 45"/>
                  <a:gd name="T26" fmla="*/ 63 w 62"/>
                  <a:gd name="T27" fmla="*/ 115 h 45"/>
                  <a:gd name="T28" fmla="*/ 90 w 62"/>
                  <a:gd name="T29" fmla="*/ 155 h 45"/>
                  <a:gd name="T30" fmla="*/ 103 w 62"/>
                  <a:gd name="T31" fmla="*/ 156 h 45"/>
                  <a:gd name="T32" fmla="*/ 100 w 62"/>
                  <a:gd name="T33" fmla="*/ 129 h 45"/>
                  <a:gd name="T34" fmla="*/ 95 w 62"/>
                  <a:gd name="T35" fmla="*/ 125 h 45"/>
                  <a:gd name="T36" fmla="*/ 100 w 62"/>
                  <a:gd name="T37" fmla="*/ 121 h 45"/>
                  <a:gd name="T38" fmla="*/ 111 w 62"/>
                  <a:gd name="T39" fmla="*/ 137 h 45"/>
                  <a:gd name="T40" fmla="*/ 128 w 62"/>
                  <a:gd name="T41" fmla="*/ 142 h 45"/>
                  <a:gd name="T42" fmla="*/ 107 w 62"/>
                  <a:gd name="T43" fmla="*/ 109 h 45"/>
                  <a:gd name="T44" fmla="*/ 90 w 62"/>
                  <a:gd name="T45" fmla="*/ 74 h 45"/>
                  <a:gd name="T46" fmla="*/ 117 w 62"/>
                  <a:gd name="T47" fmla="*/ 107 h 45"/>
                  <a:gd name="T48" fmla="*/ 138 w 62"/>
                  <a:gd name="T49" fmla="*/ 129 h 45"/>
                  <a:gd name="T50" fmla="*/ 164 w 62"/>
                  <a:gd name="T51" fmla="*/ 95 h 45"/>
                  <a:gd name="T52" fmla="*/ 145 w 62"/>
                  <a:gd name="T53" fmla="*/ 52 h 45"/>
                  <a:gd name="T54" fmla="*/ 175 w 62"/>
                  <a:gd name="T55" fmla="*/ 90 h 45"/>
                  <a:gd name="T56" fmla="*/ 185 w 62"/>
                  <a:gd name="T57" fmla="*/ 103 h 45"/>
                  <a:gd name="T58" fmla="*/ 205 w 62"/>
                  <a:gd name="T59" fmla="*/ 87 h 45"/>
                  <a:gd name="T60" fmla="*/ 190 w 62"/>
                  <a:gd name="T61" fmla="*/ 55 h 45"/>
                  <a:gd name="T62" fmla="*/ 193 w 62"/>
                  <a:gd name="T63" fmla="*/ 47 h 45"/>
                  <a:gd name="T64" fmla="*/ 212 w 62"/>
                  <a:gd name="T65" fmla="*/ 74 h 45"/>
                  <a:gd name="T66" fmla="*/ 224 w 62"/>
                  <a:gd name="T67" fmla="*/ 74 h 45"/>
                  <a:gd name="T68" fmla="*/ 237 w 62"/>
                  <a:gd name="T69" fmla="*/ 14 h 45"/>
                  <a:gd name="T70" fmla="*/ 193 w 62"/>
                  <a:gd name="T71" fmla="*/ 0 h 45"/>
                  <a:gd name="T72" fmla="*/ 205 w 62"/>
                  <a:gd name="T73" fmla="*/ 21 h 45"/>
                  <a:gd name="T74" fmla="*/ 210 w 62"/>
                  <a:gd name="T75" fmla="*/ 39 h 45"/>
                  <a:gd name="T76" fmla="*/ 193 w 62"/>
                  <a:gd name="T77" fmla="*/ 22 h 45"/>
                  <a:gd name="T78" fmla="*/ 163 w 62"/>
                  <a:gd name="T79" fmla="*/ 8 h 45"/>
                  <a:gd name="T80" fmla="*/ 150 w 62"/>
                  <a:gd name="T81" fmla="*/ 14 h 45"/>
                  <a:gd name="T82" fmla="*/ 155 w 62"/>
                  <a:gd name="T83" fmla="*/ 27 h 45"/>
                  <a:gd name="T84" fmla="*/ 175 w 62"/>
                  <a:gd name="T85" fmla="*/ 52 h 45"/>
                  <a:gd name="T86" fmla="*/ 177 w 62"/>
                  <a:gd name="T87" fmla="*/ 68 h 45"/>
                  <a:gd name="T88" fmla="*/ 164 w 62"/>
                  <a:gd name="T89" fmla="*/ 55 h 45"/>
                  <a:gd name="T90" fmla="*/ 128 w 62"/>
                  <a:gd name="T91" fmla="*/ 22 h 45"/>
                  <a:gd name="T92" fmla="*/ 128 w 62"/>
                  <a:gd name="T93" fmla="*/ 60 h 45"/>
                  <a:gd name="T94" fmla="*/ 150 w 62"/>
                  <a:gd name="T95" fmla="*/ 95 h 45"/>
                  <a:gd name="T96" fmla="*/ 145 w 62"/>
                  <a:gd name="T97" fmla="*/ 103 h 45"/>
                  <a:gd name="T98" fmla="*/ 142 w 62"/>
                  <a:gd name="T99" fmla="*/ 98 h 45"/>
                  <a:gd name="T100" fmla="*/ 100 w 62"/>
                  <a:gd name="T101" fmla="*/ 39 h 45"/>
                  <a:gd name="T102" fmla="*/ 70 w 62"/>
                  <a:gd name="T103" fmla="*/ 52 h 45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62" h="45">
                    <a:moveTo>
                      <a:pt x="16" y="17"/>
                    </a:moveTo>
                    <a:cubicBezTo>
                      <a:pt x="15" y="18"/>
                      <a:pt x="17" y="20"/>
                      <a:pt x="17" y="20"/>
                    </a:cubicBezTo>
                    <a:cubicBezTo>
                      <a:pt x="17" y="21"/>
                      <a:pt x="19" y="23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25"/>
                      <a:pt x="16" y="24"/>
                      <a:pt x="15" y="22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3" y="19"/>
                      <a:pt x="11" y="19"/>
                      <a:pt x="10" y="20"/>
                    </a:cubicBezTo>
                    <a:cubicBezTo>
                      <a:pt x="9" y="21"/>
                      <a:pt x="8" y="21"/>
                      <a:pt x="8" y="22"/>
                    </a:cubicBezTo>
                    <a:cubicBezTo>
                      <a:pt x="8" y="23"/>
                      <a:pt x="8" y="24"/>
                      <a:pt x="9" y="25"/>
                    </a:cubicBezTo>
                    <a:cubicBezTo>
                      <a:pt x="9" y="25"/>
                      <a:pt x="15" y="35"/>
                      <a:pt x="15" y="35"/>
                    </a:cubicBezTo>
                    <a:cubicBezTo>
                      <a:pt x="15" y="35"/>
                      <a:pt x="15" y="36"/>
                      <a:pt x="14" y="36"/>
                    </a:cubicBezTo>
                    <a:cubicBezTo>
                      <a:pt x="14" y="36"/>
                      <a:pt x="14" y="36"/>
                      <a:pt x="13" y="35"/>
                    </a:cubicBezTo>
                    <a:cubicBezTo>
                      <a:pt x="13" y="35"/>
                      <a:pt x="10" y="30"/>
                      <a:pt x="7" y="25"/>
                    </a:cubicBez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4" y="25"/>
                      <a:pt x="4" y="25"/>
                    </a:cubicBezTo>
                    <a:cubicBezTo>
                      <a:pt x="0" y="30"/>
                      <a:pt x="0" y="34"/>
                      <a:pt x="2" y="39"/>
                    </a:cubicBezTo>
                    <a:cubicBezTo>
                      <a:pt x="4" y="41"/>
                      <a:pt x="6" y="43"/>
                      <a:pt x="8" y="44"/>
                    </a:cubicBezTo>
                    <a:cubicBezTo>
                      <a:pt x="9" y="44"/>
                      <a:pt x="10" y="44"/>
                      <a:pt x="11" y="43"/>
                    </a:cubicBezTo>
                    <a:cubicBezTo>
                      <a:pt x="11" y="43"/>
                      <a:pt x="12" y="42"/>
                      <a:pt x="11" y="41"/>
                    </a:cubicBezTo>
                    <a:cubicBezTo>
                      <a:pt x="11" y="41"/>
                      <a:pt x="7" y="36"/>
                      <a:pt x="7" y="36"/>
                    </a:cubicBezTo>
                    <a:cubicBezTo>
                      <a:pt x="7" y="35"/>
                      <a:pt x="7" y="34"/>
                      <a:pt x="7" y="34"/>
                    </a:cubicBezTo>
                    <a:cubicBezTo>
                      <a:pt x="8" y="34"/>
                      <a:pt x="8" y="34"/>
                      <a:pt x="9" y="34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6" y="44"/>
                      <a:pt x="17" y="45"/>
                      <a:pt x="19" y="43"/>
                    </a:cubicBezTo>
                    <a:cubicBezTo>
                      <a:pt x="22" y="42"/>
                      <a:pt x="22" y="39"/>
                      <a:pt x="21" y="38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5" y="29"/>
                      <a:pt x="16" y="29"/>
                    </a:cubicBezTo>
                    <a:cubicBezTo>
                      <a:pt x="16" y="28"/>
                      <a:pt x="17" y="29"/>
                      <a:pt x="17" y="3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4" y="39"/>
                      <a:pt x="24" y="40"/>
                      <a:pt x="25" y="40"/>
                    </a:cubicBezTo>
                    <a:cubicBezTo>
                      <a:pt x="25" y="40"/>
                      <a:pt x="26" y="40"/>
                      <a:pt x="26" y="40"/>
                    </a:cubicBezTo>
                    <a:cubicBezTo>
                      <a:pt x="27" y="39"/>
                      <a:pt x="28" y="38"/>
                      <a:pt x="27" y="37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5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1"/>
                      <a:pt x="24" y="31"/>
                      <a:pt x="25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6" y="31"/>
                      <a:pt x="27" y="32"/>
                      <a:pt x="27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7"/>
                      <a:pt x="30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5"/>
                      <a:pt x="32" y="35"/>
                      <a:pt x="32" y="34"/>
                    </a:cubicBezTo>
                    <a:cubicBezTo>
                      <a:pt x="30" y="32"/>
                      <a:pt x="29" y="30"/>
                      <a:pt x="27" y="28"/>
                    </a:cubicBezTo>
                    <a:cubicBezTo>
                      <a:pt x="26" y="25"/>
                      <a:pt x="24" y="23"/>
                      <a:pt x="23" y="22"/>
                    </a:cubicBezTo>
                    <a:cubicBezTo>
                      <a:pt x="22" y="20"/>
                      <a:pt x="22" y="19"/>
                      <a:pt x="23" y="19"/>
                    </a:cubicBezTo>
                    <a:cubicBezTo>
                      <a:pt x="24" y="18"/>
                      <a:pt x="25" y="19"/>
                      <a:pt x="26" y="20"/>
                    </a:cubicBezTo>
                    <a:cubicBezTo>
                      <a:pt x="27" y="21"/>
                      <a:pt x="29" y="24"/>
                      <a:pt x="30" y="2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3"/>
                      <a:pt x="34" y="33"/>
                      <a:pt x="35" y="33"/>
                    </a:cubicBezTo>
                    <a:cubicBezTo>
                      <a:pt x="37" y="34"/>
                      <a:pt x="38" y="33"/>
                      <a:pt x="40" y="32"/>
                    </a:cubicBezTo>
                    <a:cubicBezTo>
                      <a:pt x="44" y="29"/>
                      <a:pt x="43" y="26"/>
                      <a:pt x="42" y="24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4"/>
                      <a:pt x="36" y="14"/>
                      <a:pt x="37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4" y="24"/>
                      <a:pt x="45" y="26"/>
                      <a:pt x="47" y="26"/>
                    </a:cubicBezTo>
                    <a:cubicBezTo>
                      <a:pt x="48" y="26"/>
                      <a:pt x="49" y="26"/>
                      <a:pt x="50" y="25"/>
                    </a:cubicBezTo>
                    <a:cubicBezTo>
                      <a:pt x="51" y="24"/>
                      <a:pt x="52" y="23"/>
                      <a:pt x="52" y="22"/>
                    </a:cubicBezTo>
                    <a:cubicBezTo>
                      <a:pt x="53" y="21"/>
                      <a:pt x="52" y="19"/>
                      <a:pt x="51" y="19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3"/>
                      <a:pt x="48" y="13"/>
                      <a:pt x="48" y="12"/>
                    </a:cubicBezTo>
                    <a:cubicBezTo>
                      <a:pt x="48" y="12"/>
                      <a:pt x="49" y="12"/>
                      <a:pt x="49" y="12"/>
                    </a:cubicBezTo>
                    <a:cubicBezTo>
                      <a:pt x="49" y="12"/>
                      <a:pt x="50" y="12"/>
                      <a:pt x="50" y="12"/>
                    </a:cubicBezTo>
                    <a:cubicBezTo>
                      <a:pt x="51" y="15"/>
                      <a:pt x="53" y="17"/>
                      <a:pt x="54" y="19"/>
                    </a:cubicBezTo>
                    <a:cubicBezTo>
                      <a:pt x="54" y="19"/>
                      <a:pt x="55" y="20"/>
                      <a:pt x="55" y="20"/>
                    </a:cubicBezTo>
                    <a:cubicBezTo>
                      <a:pt x="56" y="20"/>
                      <a:pt x="56" y="20"/>
                      <a:pt x="57" y="19"/>
                    </a:cubicBezTo>
                    <a:cubicBezTo>
                      <a:pt x="60" y="15"/>
                      <a:pt x="62" y="11"/>
                      <a:pt x="61" y="7"/>
                    </a:cubicBezTo>
                    <a:cubicBezTo>
                      <a:pt x="61" y="6"/>
                      <a:pt x="61" y="5"/>
                      <a:pt x="60" y="4"/>
                    </a:cubicBezTo>
                    <a:cubicBezTo>
                      <a:pt x="58" y="1"/>
                      <a:pt x="55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1"/>
                      <a:pt x="49" y="2"/>
                      <a:pt x="49" y="2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7"/>
                      <a:pt x="53" y="7"/>
                      <a:pt x="54" y="8"/>
                    </a:cubicBezTo>
                    <a:cubicBezTo>
                      <a:pt x="54" y="10"/>
                      <a:pt x="54" y="10"/>
                      <a:pt x="53" y="10"/>
                    </a:cubicBezTo>
                    <a:cubicBezTo>
                      <a:pt x="53" y="11"/>
                      <a:pt x="52" y="11"/>
                      <a:pt x="51" y="9"/>
                    </a:cubicBezTo>
                    <a:cubicBezTo>
                      <a:pt x="50" y="8"/>
                      <a:pt x="50" y="7"/>
                      <a:pt x="49" y="6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5" y="0"/>
                      <a:pt x="42" y="1"/>
                      <a:pt x="41" y="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39" y="2"/>
                      <a:pt x="38" y="3"/>
                      <a:pt x="38" y="4"/>
                    </a:cubicBezTo>
                    <a:cubicBezTo>
                      <a:pt x="37" y="5"/>
                      <a:pt x="39" y="6"/>
                      <a:pt x="39" y="7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10"/>
                      <a:pt x="42" y="11"/>
                      <a:pt x="44" y="13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5" y="15"/>
                      <a:pt x="46" y="16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cubicBezTo>
                      <a:pt x="44" y="17"/>
                      <a:pt x="43" y="15"/>
                      <a:pt x="42" y="14"/>
                    </a:cubicBezTo>
                    <a:cubicBezTo>
                      <a:pt x="42" y="14"/>
                      <a:pt x="40" y="11"/>
                      <a:pt x="40" y="11"/>
                    </a:cubicBezTo>
                    <a:cubicBezTo>
                      <a:pt x="40" y="10"/>
                      <a:pt x="36" y="4"/>
                      <a:pt x="32" y="6"/>
                    </a:cubicBezTo>
                    <a:cubicBezTo>
                      <a:pt x="31" y="7"/>
                      <a:pt x="30" y="7"/>
                      <a:pt x="30" y="8"/>
                    </a:cubicBezTo>
                    <a:cubicBezTo>
                      <a:pt x="29" y="11"/>
                      <a:pt x="31" y="14"/>
                      <a:pt x="32" y="15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6" y="22"/>
                      <a:pt x="37" y="24"/>
                      <a:pt x="38" y="24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8" y="26"/>
                      <a:pt x="37" y="26"/>
                      <a:pt x="37" y="26"/>
                    </a:cubicBezTo>
                    <a:cubicBezTo>
                      <a:pt x="37" y="26"/>
                      <a:pt x="37" y="26"/>
                      <a:pt x="36" y="26"/>
                    </a:cubicBezTo>
                    <a:cubicBezTo>
                      <a:pt x="36" y="26"/>
                      <a:pt x="36" y="25"/>
                      <a:pt x="36" y="25"/>
                    </a:cubicBezTo>
                    <a:cubicBezTo>
                      <a:pt x="35" y="24"/>
                      <a:pt x="30" y="16"/>
                      <a:pt x="28" y="13"/>
                    </a:cubicBezTo>
                    <a:cubicBezTo>
                      <a:pt x="28" y="12"/>
                      <a:pt x="27" y="11"/>
                      <a:pt x="25" y="10"/>
                    </a:cubicBezTo>
                    <a:cubicBezTo>
                      <a:pt x="24" y="10"/>
                      <a:pt x="23" y="10"/>
                      <a:pt x="22" y="11"/>
                    </a:cubicBezTo>
                    <a:cubicBezTo>
                      <a:pt x="22" y="11"/>
                      <a:pt x="18" y="13"/>
                      <a:pt x="18" y="13"/>
                    </a:cubicBezTo>
                    <a:cubicBezTo>
                      <a:pt x="17" y="14"/>
                      <a:pt x="16" y="15"/>
                      <a:pt x="16" y="17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0" name="Freeform 1703">
                <a:extLst>
                  <a:ext uri="{FF2B5EF4-FFF2-40B4-BE49-F238E27FC236}">
                    <a16:creationId xmlns:a16="http://schemas.microsoft.com/office/drawing/2014/main" id="{B4161471-B46B-1EC3-FEC5-33EA084D46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" y="3440"/>
                <a:ext cx="96" cy="71"/>
              </a:xfrm>
              <a:custGeom>
                <a:avLst/>
                <a:gdLst>
                  <a:gd name="T0" fmla="*/ 190 w 61"/>
                  <a:gd name="T1" fmla="*/ 8 h 45"/>
                  <a:gd name="T2" fmla="*/ 211 w 61"/>
                  <a:gd name="T3" fmla="*/ 43 h 45"/>
                  <a:gd name="T4" fmla="*/ 183 w 61"/>
                  <a:gd name="T5" fmla="*/ 14 h 45"/>
                  <a:gd name="T6" fmla="*/ 156 w 61"/>
                  <a:gd name="T7" fmla="*/ 27 h 45"/>
                  <a:gd name="T8" fmla="*/ 176 w 61"/>
                  <a:gd name="T9" fmla="*/ 68 h 45"/>
                  <a:gd name="T10" fmla="*/ 156 w 61"/>
                  <a:gd name="T11" fmla="*/ 43 h 45"/>
                  <a:gd name="T12" fmla="*/ 129 w 61"/>
                  <a:gd name="T13" fmla="*/ 60 h 45"/>
                  <a:gd name="T14" fmla="*/ 143 w 61"/>
                  <a:gd name="T15" fmla="*/ 103 h 45"/>
                  <a:gd name="T16" fmla="*/ 109 w 61"/>
                  <a:gd name="T17" fmla="*/ 52 h 45"/>
                  <a:gd name="T18" fmla="*/ 69 w 61"/>
                  <a:gd name="T19" fmla="*/ 55 h 45"/>
                  <a:gd name="T20" fmla="*/ 74 w 61"/>
                  <a:gd name="T21" fmla="*/ 103 h 45"/>
                  <a:gd name="T22" fmla="*/ 35 w 61"/>
                  <a:gd name="T23" fmla="*/ 98 h 45"/>
                  <a:gd name="T24" fmla="*/ 60 w 61"/>
                  <a:gd name="T25" fmla="*/ 142 h 45"/>
                  <a:gd name="T26" fmla="*/ 22 w 61"/>
                  <a:gd name="T27" fmla="*/ 98 h 45"/>
                  <a:gd name="T28" fmla="*/ 13 w 61"/>
                  <a:gd name="T29" fmla="*/ 150 h 45"/>
                  <a:gd name="T30" fmla="*/ 39 w 61"/>
                  <a:gd name="T31" fmla="*/ 163 h 45"/>
                  <a:gd name="T32" fmla="*/ 27 w 61"/>
                  <a:gd name="T33" fmla="*/ 134 h 45"/>
                  <a:gd name="T34" fmla="*/ 60 w 61"/>
                  <a:gd name="T35" fmla="*/ 164 h 45"/>
                  <a:gd name="T36" fmla="*/ 82 w 61"/>
                  <a:gd name="T37" fmla="*/ 155 h 45"/>
                  <a:gd name="T38" fmla="*/ 61 w 61"/>
                  <a:gd name="T39" fmla="*/ 109 h 45"/>
                  <a:gd name="T40" fmla="*/ 94 w 61"/>
                  <a:gd name="T41" fmla="*/ 150 h 45"/>
                  <a:gd name="T42" fmla="*/ 94 w 61"/>
                  <a:gd name="T43" fmla="*/ 134 h 45"/>
                  <a:gd name="T44" fmla="*/ 113 w 61"/>
                  <a:gd name="T45" fmla="*/ 137 h 45"/>
                  <a:gd name="T46" fmla="*/ 121 w 61"/>
                  <a:gd name="T47" fmla="*/ 134 h 45"/>
                  <a:gd name="T48" fmla="*/ 90 w 61"/>
                  <a:gd name="T49" fmla="*/ 69 h 45"/>
                  <a:gd name="T50" fmla="*/ 129 w 61"/>
                  <a:gd name="T51" fmla="*/ 121 h 45"/>
                  <a:gd name="T52" fmla="*/ 164 w 61"/>
                  <a:gd name="T53" fmla="*/ 98 h 45"/>
                  <a:gd name="T54" fmla="*/ 142 w 61"/>
                  <a:gd name="T55" fmla="*/ 52 h 45"/>
                  <a:gd name="T56" fmla="*/ 172 w 61"/>
                  <a:gd name="T57" fmla="*/ 90 h 45"/>
                  <a:gd name="T58" fmla="*/ 198 w 61"/>
                  <a:gd name="T59" fmla="*/ 74 h 45"/>
                  <a:gd name="T60" fmla="*/ 189 w 61"/>
                  <a:gd name="T61" fmla="*/ 47 h 45"/>
                  <a:gd name="T62" fmla="*/ 211 w 61"/>
                  <a:gd name="T63" fmla="*/ 74 h 45"/>
                  <a:gd name="T64" fmla="*/ 238 w 61"/>
                  <a:gd name="T65" fmla="*/ 27 h 4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61" h="45">
                    <a:moveTo>
                      <a:pt x="50" y="0"/>
                    </a:moveTo>
                    <a:cubicBezTo>
                      <a:pt x="49" y="0"/>
                      <a:pt x="49" y="1"/>
                      <a:pt x="49" y="2"/>
                    </a:cubicBezTo>
                    <a:cubicBezTo>
                      <a:pt x="52" y="5"/>
                      <a:pt x="54" y="6"/>
                      <a:pt x="54" y="8"/>
                    </a:cubicBezTo>
                    <a:cubicBezTo>
                      <a:pt x="55" y="10"/>
                      <a:pt x="54" y="10"/>
                      <a:pt x="54" y="11"/>
                    </a:cubicBezTo>
                    <a:cubicBezTo>
                      <a:pt x="53" y="11"/>
                      <a:pt x="52" y="11"/>
                      <a:pt x="50" y="9"/>
                    </a:cubicBezTo>
                    <a:cubicBezTo>
                      <a:pt x="49" y="8"/>
                      <a:pt x="49" y="6"/>
                      <a:pt x="47" y="4"/>
                    </a:cubicBezTo>
                    <a:cubicBezTo>
                      <a:pt x="45" y="1"/>
                      <a:pt x="42" y="2"/>
                      <a:pt x="41" y="2"/>
                    </a:cubicBezTo>
                    <a:cubicBezTo>
                      <a:pt x="36" y="4"/>
                      <a:pt x="39" y="6"/>
                      <a:pt x="40" y="7"/>
                    </a:cubicBezTo>
                    <a:cubicBezTo>
                      <a:pt x="41" y="9"/>
                      <a:pt x="42" y="10"/>
                      <a:pt x="44" y="13"/>
                    </a:cubicBezTo>
                    <a:cubicBezTo>
                      <a:pt x="45" y="15"/>
                      <a:pt x="46" y="17"/>
                      <a:pt x="45" y="17"/>
                    </a:cubicBezTo>
                    <a:cubicBezTo>
                      <a:pt x="44" y="18"/>
                      <a:pt x="43" y="16"/>
                      <a:pt x="42" y="14"/>
                    </a:cubicBezTo>
                    <a:cubicBezTo>
                      <a:pt x="41" y="13"/>
                      <a:pt x="41" y="12"/>
                      <a:pt x="40" y="11"/>
                    </a:cubicBezTo>
                    <a:cubicBezTo>
                      <a:pt x="39" y="10"/>
                      <a:pt x="36" y="5"/>
                      <a:pt x="32" y="7"/>
                    </a:cubicBezTo>
                    <a:cubicBezTo>
                      <a:pt x="28" y="9"/>
                      <a:pt x="32" y="14"/>
                      <a:pt x="33" y="15"/>
                    </a:cubicBezTo>
                    <a:cubicBezTo>
                      <a:pt x="35" y="19"/>
                      <a:pt x="38" y="23"/>
                      <a:pt x="38" y="24"/>
                    </a:cubicBezTo>
                    <a:cubicBezTo>
                      <a:pt x="38" y="25"/>
                      <a:pt x="38" y="26"/>
                      <a:pt x="37" y="26"/>
                    </a:cubicBezTo>
                    <a:cubicBezTo>
                      <a:pt x="36" y="27"/>
                      <a:pt x="36" y="26"/>
                      <a:pt x="35" y="25"/>
                    </a:cubicBezTo>
                    <a:cubicBezTo>
                      <a:pt x="35" y="24"/>
                      <a:pt x="31" y="19"/>
                      <a:pt x="28" y="13"/>
                    </a:cubicBezTo>
                    <a:cubicBezTo>
                      <a:pt x="27" y="12"/>
                      <a:pt x="25" y="9"/>
                      <a:pt x="22" y="11"/>
                    </a:cubicBezTo>
                    <a:cubicBezTo>
                      <a:pt x="21" y="12"/>
                      <a:pt x="19" y="13"/>
                      <a:pt x="18" y="14"/>
                    </a:cubicBezTo>
                    <a:cubicBezTo>
                      <a:pt x="14" y="16"/>
                      <a:pt x="17" y="20"/>
                      <a:pt x="17" y="20"/>
                    </a:cubicBezTo>
                    <a:cubicBezTo>
                      <a:pt x="17" y="20"/>
                      <a:pt x="21" y="24"/>
                      <a:pt x="19" y="26"/>
                    </a:cubicBezTo>
                    <a:cubicBezTo>
                      <a:pt x="17" y="27"/>
                      <a:pt x="15" y="23"/>
                      <a:pt x="14" y="21"/>
                    </a:cubicBezTo>
                    <a:cubicBezTo>
                      <a:pt x="12" y="18"/>
                      <a:pt x="7" y="21"/>
                      <a:pt x="9" y="25"/>
                    </a:cubicBezTo>
                    <a:cubicBezTo>
                      <a:pt x="12" y="29"/>
                      <a:pt x="15" y="34"/>
                      <a:pt x="15" y="34"/>
                    </a:cubicBezTo>
                    <a:cubicBezTo>
                      <a:pt x="16" y="35"/>
                      <a:pt x="15" y="36"/>
                      <a:pt x="15" y="36"/>
                    </a:cubicBezTo>
                    <a:cubicBezTo>
                      <a:pt x="14" y="37"/>
                      <a:pt x="13" y="36"/>
                      <a:pt x="13" y="36"/>
                    </a:cubicBezTo>
                    <a:cubicBezTo>
                      <a:pt x="13" y="36"/>
                      <a:pt x="9" y="30"/>
                      <a:pt x="6" y="25"/>
                    </a:cubicBezTo>
                    <a:cubicBezTo>
                      <a:pt x="6" y="25"/>
                      <a:pt x="5" y="24"/>
                      <a:pt x="4" y="26"/>
                    </a:cubicBezTo>
                    <a:cubicBezTo>
                      <a:pt x="1" y="30"/>
                      <a:pt x="0" y="34"/>
                      <a:pt x="3" y="38"/>
                    </a:cubicBezTo>
                    <a:cubicBezTo>
                      <a:pt x="4" y="41"/>
                      <a:pt x="6" y="42"/>
                      <a:pt x="8" y="43"/>
                    </a:cubicBezTo>
                    <a:cubicBezTo>
                      <a:pt x="9" y="44"/>
                      <a:pt x="12" y="43"/>
                      <a:pt x="10" y="41"/>
                    </a:cubicBezTo>
                    <a:cubicBezTo>
                      <a:pt x="8" y="39"/>
                      <a:pt x="7" y="36"/>
                      <a:pt x="7" y="36"/>
                    </a:cubicBezTo>
                    <a:cubicBezTo>
                      <a:pt x="6" y="35"/>
                      <a:pt x="6" y="34"/>
                      <a:pt x="7" y="34"/>
                    </a:cubicBezTo>
                    <a:cubicBezTo>
                      <a:pt x="8" y="33"/>
                      <a:pt x="9" y="33"/>
                      <a:pt x="9" y="34"/>
                    </a:cubicBezTo>
                    <a:cubicBezTo>
                      <a:pt x="11" y="36"/>
                      <a:pt x="13" y="40"/>
                      <a:pt x="15" y="42"/>
                    </a:cubicBezTo>
                    <a:cubicBezTo>
                      <a:pt x="15" y="43"/>
                      <a:pt x="16" y="45"/>
                      <a:pt x="19" y="43"/>
                    </a:cubicBezTo>
                    <a:cubicBezTo>
                      <a:pt x="22" y="41"/>
                      <a:pt x="21" y="39"/>
                      <a:pt x="21" y="39"/>
                    </a:cubicBezTo>
                    <a:cubicBezTo>
                      <a:pt x="19" y="36"/>
                      <a:pt x="17" y="33"/>
                      <a:pt x="16" y="31"/>
                    </a:cubicBezTo>
                    <a:cubicBezTo>
                      <a:pt x="15" y="30"/>
                      <a:pt x="15" y="29"/>
                      <a:pt x="16" y="28"/>
                    </a:cubicBezTo>
                    <a:cubicBezTo>
                      <a:pt x="16" y="28"/>
                      <a:pt x="17" y="29"/>
                      <a:pt x="18" y="29"/>
                    </a:cubicBezTo>
                    <a:cubicBezTo>
                      <a:pt x="20" y="32"/>
                      <a:pt x="22" y="36"/>
                      <a:pt x="24" y="38"/>
                    </a:cubicBezTo>
                    <a:cubicBezTo>
                      <a:pt x="25" y="41"/>
                      <a:pt x="27" y="39"/>
                      <a:pt x="26" y="37"/>
                    </a:cubicBezTo>
                    <a:cubicBezTo>
                      <a:pt x="26" y="36"/>
                      <a:pt x="24" y="34"/>
                      <a:pt x="24" y="34"/>
                    </a:cubicBezTo>
                    <a:cubicBezTo>
                      <a:pt x="24" y="33"/>
                      <a:pt x="22" y="32"/>
                      <a:pt x="24" y="30"/>
                    </a:cubicBezTo>
                    <a:cubicBezTo>
                      <a:pt x="26" y="29"/>
                      <a:pt x="27" y="33"/>
                      <a:pt x="29" y="35"/>
                    </a:cubicBezTo>
                    <a:cubicBezTo>
                      <a:pt x="29" y="36"/>
                      <a:pt x="30" y="37"/>
                      <a:pt x="31" y="36"/>
                    </a:cubicBezTo>
                    <a:cubicBezTo>
                      <a:pt x="32" y="36"/>
                      <a:pt x="32" y="35"/>
                      <a:pt x="31" y="34"/>
                    </a:cubicBezTo>
                    <a:cubicBezTo>
                      <a:pt x="29" y="30"/>
                      <a:pt x="24" y="25"/>
                      <a:pt x="23" y="22"/>
                    </a:cubicBezTo>
                    <a:cubicBezTo>
                      <a:pt x="22" y="20"/>
                      <a:pt x="22" y="19"/>
                      <a:pt x="23" y="18"/>
                    </a:cubicBezTo>
                    <a:cubicBezTo>
                      <a:pt x="23" y="18"/>
                      <a:pt x="24" y="18"/>
                      <a:pt x="26" y="20"/>
                    </a:cubicBezTo>
                    <a:cubicBezTo>
                      <a:pt x="28" y="22"/>
                      <a:pt x="31" y="27"/>
                      <a:pt x="33" y="31"/>
                    </a:cubicBezTo>
                    <a:cubicBezTo>
                      <a:pt x="33" y="32"/>
                      <a:pt x="35" y="34"/>
                      <a:pt x="40" y="32"/>
                    </a:cubicBezTo>
                    <a:cubicBezTo>
                      <a:pt x="44" y="29"/>
                      <a:pt x="42" y="25"/>
                      <a:pt x="42" y="25"/>
                    </a:cubicBezTo>
                    <a:cubicBezTo>
                      <a:pt x="39" y="21"/>
                      <a:pt x="37" y="17"/>
                      <a:pt x="36" y="15"/>
                    </a:cubicBezTo>
                    <a:cubicBezTo>
                      <a:pt x="35" y="14"/>
                      <a:pt x="36" y="13"/>
                      <a:pt x="36" y="13"/>
                    </a:cubicBezTo>
                    <a:cubicBezTo>
                      <a:pt x="37" y="13"/>
                      <a:pt x="38" y="13"/>
                      <a:pt x="38" y="14"/>
                    </a:cubicBezTo>
                    <a:cubicBezTo>
                      <a:pt x="40" y="15"/>
                      <a:pt x="42" y="20"/>
                      <a:pt x="44" y="23"/>
                    </a:cubicBezTo>
                    <a:cubicBezTo>
                      <a:pt x="45" y="24"/>
                      <a:pt x="46" y="27"/>
                      <a:pt x="50" y="25"/>
                    </a:cubicBezTo>
                    <a:cubicBezTo>
                      <a:pt x="53" y="22"/>
                      <a:pt x="51" y="20"/>
                      <a:pt x="51" y="19"/>
                    </a:cubicBezTo>
                    <a:cubicBezTo>
                      <a:pt x="50" y="17"/>
                      <a:pt x="49" y="16"/>
                      <a:pt x="48" y="14"/>
                    </a:cubicBezTo>
                    <a:cubicBezTo>
                      <a:pt x="47" y="13"/>
                      <a:pt x="47" y="12"/>
                      <a:pt x="48" y="12"/>
                    </a:cubicBezTo>
                    <a:cubicBezTo>
                      <a:pt x="49" y="11"/>
                      <a:pt x="50" y="11"/>
                      <a:pt x="50" y="12"/>
                    </a:cubicBezTo>
                    <a:cubicBezTo>
                      <a:pt x="52" y="14"/>
                      <a:pt x="53" y="17"/>
                      <a:pt x="54" y="19"/>
                    </a:cubicBezTo>
                    <a:cubicBezTo>
                      <a:pt x="55" y="19"/>
                      <a:pt x="56" y="20"/>
                      <a:pt x="56" y="19"/>
                    </a:cubicBezTo>
                    <a:cubicBezTo>
                      <a:pt x="60" y="15"/>
                      <a:pt x="61" y="11"/>
                      <a:pt x="61" y="7"/>
                    </a:cubicBezTo>
                    <a:cubicBezTo>
                      <a:pt x="60" y="2"/>
                      <a:pt x="55" y="0"/>
                      <a:pt x="50" y="0"/>
                    </a:cubicBezTo>
                    <a:close/>
                  </a:path>
                </a:pathLst>
              </a:custGeom>
              <a:noFill/>
              <a:ln w="158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1" name="Oval 1704">
                <a:extLst>
                  <a:ext uri="{FF2B5EF4-FFF2-40B4-BE49-F238E27FC236}">
                    <a16:creationId xmlns:a16="http://schemas.microsoft.com/office/drawing/2014/main" id="{FC54FECB-28AC-853E-798E-3A44333E36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3158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2" name="Oval 1705">
                <a:extLst>
                  <a:ext uri="{FF2B5EF4-FFF2-40B4-BE49-F238E27FC236}">
                    <a16:creationId xmlns:a16="http://schemas.microsoft.com/office/drawing/2014/main" id="{474B5715-1910-EC0A-23B0-5C4F4ADD63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4" y="316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3" name="Oval 1706">
                <a:extLst>
                  <a:ext uri="{FF2B5EF4-FFF2-40B4-BE49-F238E27FC236}">
                    <a16:creationId xmlns:a16="http://schemas.microsoft.com/office/drawing/2014/main" id="{161E26CF-3A2F-72B6-B17C-4F263C552E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5" y="3090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4" name="Oval 1707">
                <a:extLst>
                  <a:ext uri="{FF2B5EF4-FFF2-40B4-BE49-F238E27FC236}">
                    <a16:creationId xmlns:a16="http://schemas.microsoft.com/office/drawing/2014/main" id="{18DDEBCC-41D4-EBD6-D02C-B9D5F41D5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" y="3097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5" name="Oval 1708">
                <a:extLst>
                  <a:ext uri="{FF2B5EF4-FFF2-40B4-BE49-F238E27FC236}">
                    <a16:creationId xmlns:a16="http://schemas.microsoft.com/office/drawing/2014/main" id="{E82052F9-FB25-9418-F0B6-8334BEA3D2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5" y="3119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6" name="Oval 1709">
                <a:extLst>
                  <a:ext uri="{FF2B5EF4-FFF2-40B4-BE49-F238E27FC236}">
                    <a16:creationId xmlns:a16="http://schemas.microsoft.com/office/drawing/2014/main" id="{1F1ACC48-D0B5-5D7D-2FF7-E4F617F315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" y="3125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7" name="Oval 1710">
                <a:extLst>
                  <a:ext uri="{FF2B5EF4-FFF2-40B4-BE49-F238E27FC236}">
                    <a16:creationId xmlns:a16="http://schemas.microsoft.com/office/drawing/2014/main" id="{CC79C3C7-321B-756C-F62C-424FB72DC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4" y="3057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8" name="Oval 1711">
                <a:extLst>
                  <a:ext uri="{FF2B5EF4-FFF2-40B4-BE49-F238E27FC236}">
                    <a16:creationId xmlns:a16="http://schemas.microsoft.com/office/drawing/2014/main" id="{0517B98A-9467-8917-86C4-2576F97D29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0" y="3064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199" name="Oval 1712">
                <a:extLst>
                  <a:ext uri="{FF2B5EF4-FFF2-40B4-BE49-F238E27FC236}">
                    <a16:creationId xmlns:a16="http://schemas.microsoft.com/office/drawing/2014/main" id="{C8212FB1-CA7F-1995-EE18-3814C0FE4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" y="3101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0" name="Oval 1713">
                <a:extLst>
                  <a:ext uri="{FF2B5EF4-FFF2-40B4-BE49-F238E27FC236}">
                    <a16:creationId xmlns:a16="http://schemas.microsoft.com/office/drawing/2014/main" id="{7DE7ED04-ED08-F56F-1F37-8ED28EB68A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6" y="310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1" name="Oval 1714">
                <a:extLst>
                  <a:ext uri="{FF2B5EF4-FFF2-40B4-BE49-F238E27FC236}">
                    <a16:creationId xmlns:a16="http://schemas.microsoft.com/office/drawing/2014/main" id="{13220E6A-BBA9-1347-00F4-710464E741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4" y="2992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2" name="Oval 1715">
                <a:extLst>
                  <a:ext uri="{FF2B5EF4-FFF2-40B4-BE49-F238E27FC236}">
                    <a16:creationId xmlns:a16="http://schemas.microsoft.com/office/drawing/2014/main" id="{D6C94916-289D-C3C6-AF47-440A26FC4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299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3" name="Oval 1716">
                <a:extLst>
                  <a:ext uri="{FF2B5EF4-FFF2-40B4-BE49-F238E27FC236}">
                    <a16:creationId xmlns:a16="http://schemas.microsoft.com/office/drawing/2014/main" id="{6B309886-F273-F2B0-89EF-8B8B5BD566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7" y="2948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4" name="Oval 1717">
                <a:extLst>
                  <a:ext uri="{FF2B5EF4-FFF2-40B4-BE49-F238E27FC236}">
                    <a16:creationId xmlns:a16="http://schemas.microsoft.com/office/drawing/2014/main" id="{786DE5DF-A297-58F3-22A4-4F7F90219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3" y="2955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5" name="Oval 1718">
                <a:extLst>
                  <a:ext uri="{FF2B5EF4-FFF2-40B4-BE49-F238E27FC236}">
                    <a16:creationId xmlns:a16="http://schemas.microsoft.com/office/drawing/2014/main" id="{1C6BC780-E3C4-5596-C0A5-878FFAE0F2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324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6" name="Oval 1719">
                <a:extLst>
                  <a:ext uri="{FF2B5EF4-FFF2-40B4-BE49-F238E27FC236}">
                    <a16:creationId xmlns:a16="http://schemas.microsoft.com/office/drawing/2014/main" id="{E9156704-2D4A-3290-C1D0-9BEA4263BD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0" y="325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7" name="Oval 1720">
                <a:extLst>
                  <a:ext uri="{FF2B5EF4-FFF2-40B4-BE49-F238E27FC236}">
                    <a16:creationId xmlns:a16="http://schemas.microsoft.com/office/drawing/2014/main" id="{B1DBEBD5-E51D-FFD2-C0FC-6CFE7B4F44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" y="3210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8" name="Oval 1721">
                <a:extLst>
                  <a:ext uri="{FF2B5EF4-FFF2-40B4-BE49-F238E27FC236}">
                    <a16:creationId xmlns:a16="http://schemas.microsoft.com/office/drawing/2014/main" id="{162ABC60-1569-A5EA-FBE8-F48E429E57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2" y="3217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09" name="Oval 1722">
                <a:extLst>
                  <a:ext uri="{FF2B5EF4-FFF2-40B4-BE49-F238E27FC236}">
                    <a16:creationId xmlns:a16="http://schemas.microsoft.com/office/drawing/2014/main" id="{8E5F2951-6644-AA10-A70D-C478F42BB2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" y="3356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0" name="Oval 1723">
                <a:extLst>
                  <a:ext uri="{FF2B5EF4-FFF2-40B4-BE49-F238E27FC236}">
                    <a16:creationId xmlns:a16="http://schemas.microsoft.com/office/drawing/2014/main" id="{53D0BC97-7A14-279E-724B-6E35547C4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3" y="336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1" name="Oval 1724">
                <a:extLst>
                  <a:ext uri="{FF2B5EF4-FFF2-40B4-BE49-F238E27FC236}">
                    <a16:creationId xmlns:a16="http://schemas.microsoft.com/office/drawing/2014/main" id="{DE26A8F1-8429-B835-07BB-1434170C9F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5" y="3135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2" name="Oval 1725">
                <a:extLst>
                  <a:ext uri="{FF2B5EF4-FFF2-40B4-BE49-F238E27FC236}">
                    <a16:creationId xmlns:a16="http://schemas.microsoft.com/office/drawing/2014/main" id="{7E93834B-D92C-13CB-7ECB-1C6ABAF6C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0" y="314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3" name="Oval 1726">
                <a:extLst>
                  <a:ext uri="{FF2B5EF4-FFF2-40B4-BE49-F238E27FC236}">
                    <a16:creationId xmlns:a16="http://schemas.microsoft.com/office/drawing/2014/main" id="{5C7388CF-18EE-FED0-F09F-523008824E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7" y="3098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4" name="Oval 1727">
                <a:extLst>
                  <a:ext uri="{FF2B5EF4-FFF2-40B4-BE49-F238E27FC236}">
                    <a16:creationId xmlns:a16="http://schemas.microsoft.com/office/drawing/2014/main" id="{F73CF75C-DF87-691A-A199-8533B1148C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3106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5" name="Oval 1728">
                <a:extLst>
                  <a:ext uri="{FF2B5EF4-FFF2-40B4-BE49-F238E27FC236}">
                    <a16:creationId xmlns:a16="http://schemas.microsoft.com/office/drawing/2014/main" id="{E20B5068-2460-9D7A-92FA-2138CA9F9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" y="3054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6" name="Freeform 1729">
                <a:extLst>
                  <a:ext uri="{FF2B5EF4-FFF2-40B4-BE49-F238E27FC236}">
                    <a16:creationId xmlns:a16="http://schemas.microsoft.com/office/drawing/2014/main" id="{70375097-D703-1565-1E21-CD72C8EE8A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" y="3062"/>
                <a:ext cx="46" cy="21"/>
              </a:xfrm>
              <a:custGeom>
                <a:avLst/>
                <a:gdLst>
                  <a:gd name="T0" fmla="*/ 0 w 29"/>
                  <a:gd name="T1" fmla="*/ 0 h 13"/>
                  <a:gd name="T2" fmla="*/ 116 w 29"/>
                  <a:gd name="T3" fmla="*/ 13 h 13"/>
                  <a:gd name="T4" fmla="*/ 43 w 29"/>
                  <a:gd name="T5" fmla="*/ 16 h 13"/>
                  <a:gd name="T6" fmla="*/ 8 w 29"/>
                  <a:gd name="T7" fmla="*/ 0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9" h="13">
                    <a:moveTo>
                      <a:pt x="0" y="0"/>
                    </a:moveTo>
                    <a:cubicBezTo>
                      <a:pt x="5" y="13"/>
                      <a:pt x="22" y="13"/>
                      <a:pt x="29" y="3"/>
                    </a:cubicBezTo>
                    <a:cubicBezTo>
                      <a:pt x="24" y="1"/>
                      <a:pt x="17" y="5"/>
                      <a:pt x="11" y="4"/>
                    </a:cubicBezTo>
                    <a:cubicBezTo>
                      <a:pt x="8" y="3"/>
                      <a:pt x="5" y="2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7" name="Oval 1730">
                <a:extLst>
                  <a:ext uri="{FF2B5EF4-FFF2-40B4-BE49-F238E27FC236}">
                    <a16:creationId xmlns:a16="http://schemas.microsoft.com/office/drawing/2014/main" id="{609E3728-696E-427A-1180-CFA7E8B8A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8" y="3062"/>
                <a:ext cx="8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8" name="Oval 1731">
                <a:extLst>
                  <a:ext uri="{FF2B5EF4-FFF2-40B4-BE49-F238E27FC236}">
                    <a16:creationId xmlns:a16="http://schemas.microsoft.com/office/drawing/2014/main" id="{ED58C48C-6A1D-ADAF-35FF-C3EC778F10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8" y="3106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19" name="Oval 1732">
                <a:extLst>
                  <a:ext uri="{FF2B5EF4-FFF2-40B4-BE49-F238E27FC236}">
                    <a16:creationId xmlns:a16="http://schemas.microsoft.com/office/drawing/2014/main" id="{E010A56B-A3C0-C71D-AAD9-36699A3554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" y="3113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0" name="Oval 1733">
                <a:extLst>
                  <a:ext uri="{FF2B5EF4-FFF2-40B4-BE49-F238E27FC236}">
                    <a16:creationId xmlns:a16="http://schemas.microsoft.com/office/drawing/2014/main" id="{20DFDF28-C38C-1481-78BF-7D754CF826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" y="3071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1" name="Oval 1734">
                <a:extLst>
                  <a:ext uri="{FF2B5EF4-FFF2-40B4-BE49-F238E27FC236}">
                    <a16:creationId xmlns:a16="http://schemas.microsoft.com/office/drawing/2014/main" id="{7B553648-BF25-7B9C-33AC-3DBA786FB7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" y="3078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2" name="Oval 1735">
                <a:extLst>
                  <a:ext uri="{FF2B5EF4-FFF2-40B4-BE49-F238E27FC236}">
                    <a16:creationId xmlns:a16="http://schemas.microsoft.com/office/drawing/2014/main" id="{DDBA89D3-5419-17D2-6EAF-F55A2BF8E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" y="3138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3" name="Oval 1736">
                <a:extLst>
                  <a:ext uri="{FF2B5EF4-FFF2-40B4-BE49-F238E27FC236}">
                    <a16:creationId xmlns:a16="http://schemas.microsoft.com/office/drawing/2014/main" id="{ACE14AF0-4D9E-7A56-13BC-8F88611EE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" y="3144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4" name="Oval 1737">
                <a:extLst>
                  <a:ext uri="{FF2B5EF4-FFF2-40B4-BE49-F238E27FC236}">
                    <a16:creationId xmlns:a16="http://schemas.microsoft.com/office/drawing/2014/main" id="{3E2E9C6B-65DF-57A2-1CF4-18536F2569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3" y="3105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5" name="Oval 1738">
                <a:extLst>
                  <a:ext uri="{FF2B5EF4-FFF2-40B4-BE49-F238E27FC236}">
                    <a16:creationId xmlns:a16="http://schemas.microsoft.com/office/drawing/2014/main" id="{AC41B352-E8ED-8364-57A7-FCB3D093A2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" y="311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6" name="Oval 1739">
                <a:extLst>
                  <a:ext uri="{FF2B5EF4-FFF2-40B4-BE49-F238E27FC236}">
                    <a16:creationId xmlns:a16="http://schemas.microsoft.com/office/drawing/2014/main" id="{0F4013D9-7A74-8FED-657F-3A0A088BEF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9" y="3056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7" name="Oval 1740">
                <a:extLst>
                  <a:ext uri="{FF2B5EF4-FFF2-40B4-BE49-F238E27FC236}">
                    <a16:creationId xmlns:a16="http://schemas.microsoft.com/office/drawing/2014/main" id="{73051121-4639-E416-6DDF-A69A2FA8A9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3062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8" name="Oval 1741">
                <a:extLst>
                  <a:ext uri="{FF2B5EF4-FFF2-40B4-BE49-F238E27FC236}">
                    <a16:creationId xmlns:a16="http://schemas.microsoft.com/office/drawing/2014/main" id="{9D0F217A-7E3F-4561-BE40-F335031F3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" y="3049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29" name="Oval 1742">
                <a:extLst>
                  <a:ext uri="{FF2B5EF4-FFF2-40B4-BE49-F238E27FC236}">
                    <a16:creationId xmlns:a16="http://schemas.microsoft.com/office/drawing/2014/main" id="{1C0157D4-41C9-46C8-ED37-694EAB754F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6" y="305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0" name="Oval 1743">
                <a:extLst>
                  <a:ext uri="{FF2B5EF4-FFF2-40B4-BE49-F238E27FC236}">
                    <a16:creationId xmlns:a16="http://schemas.microsoft.com/office/drawing/2014/main" id="{AD430332-7428-78F2-C745-1A1FADEAD7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5" y="2988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1" name="Oval 1744">
                <a:extLst>
                  <a:ext uri="{FF2B5EF4-FFF2-40B4-BE49-F238E27FC236}">
                    <a16:creationId xmlns:a16="http://schemas.microsoft.com/office/drawing/2014/main" id="{A6EC4C9F-B236-E0F3-518E-0AF0B57D4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0" y="2994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2" name="Oval 1745">
                <a:extLst>
                  <a:ext uri="{FF2B5EF4-FFF2-40B4-BE49-F238E27FC236}">
                    <a16:creationId xmlns:a16="http://schemas.microsoft.com/office/drawing/2014/main" id="{A60CE163-5CAE-1119-B10A-F501891EAB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3011"/>
                <a:ext cx="26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3" name="Oval 1746">
                <a:extLst>
                  <a:ext uri="{FF2B5EF4-FFF2-40B4-BE49-F238E27FC236}">
                    <a16:creationId xmlns:a16="http://schemas.microsoft.com/office/drawing/2014/main" id="{BB952DF4-A219-9EB1-D2D1-14EDD9D53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2" y="3018"/>
                <a:ext cx="7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4" name="Oval 1747">
                <a:extLst>
                  <a:ext uri="{FF2B5EF4-FFF2-40B4-BE49-F238E27FC236}">
                    <a16:creationId xmlns:a16="http://schemas.microsoft.com/office/drawing/2014/main" id="{89DC66EF-444F-BE9C-731A-DC5AF5719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8" y="2955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5" name="Oval 1748">
                <a:extLst>
                  <a:ext uri="{FF2B5EF4-FFF2-40B4-BE49-F238E27FC236}">
                    <a16:creationId xmlns:a16="http://schemas.microsoft.com/office/drawing/2014/main" id="{01A2A089-81F4-B1D2-C4AD-9791273199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3" y="2961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6" name="Oval 1749">
                <a:extLst>
                  <a:ext uri="{FF2B5EF4-FFF2-40B4-BE49-F238E27FC236}">
                    <a16:creationId xmlns:a16="http://schemas.microsoft.com/office/drawing/2014/main" id="{A62537CD-CF22-06C6-0F13-DA7E954040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4" y="3007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7" name="Oval 1750">
                <a:extLst>
                  <a:ext uri="{FF2B5EF4-FFF2-40B4-BE49-F238E27FC236}">
                    <a16:creationId xmlns:a16="http://schemas.microsoft.com/office/drawing/2014/main" id="{1517A00B-4272-5A23-8C9D-2A37E76331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0" y="3013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8" name="Oval 1751">
                <a:extLst>
                  <a:ext uri="{FF2B5EF4-FFF2-40B4-BE49-F238E27FC236}">
                    <a16:creationId xmlns:a16="http://schemas.microsoft.com/office/drawing/2014/main" id="{E4A7BF16-F5DA-FAA8-8931-7BD257E405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4" y="3053"/>
                <a:ext cx="20" cy="18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39" name="Oval 1752">
                <a:extLst>
                  <a:ext uri="{FF2B5EF4-FFF2-40B4-BE49-F238E27FC236}">
                    <a16:creationId xmlns:a16="http://schemas.microsoft.com/office/drawing/2014/main" id="{1E95D93A-07F4-46A2-48BC-A2012244D5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8" y="3057"/>
                <a:ext cx="7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0" name="Oval 1753">
                <a:extLst>
                  <a:ext uri="{FF2B5EF4-FFF2-40B4-BE49-F238E27FC236}">
                    <a16:creationId xmlns:a16="http://schemas.microsoft.com/office/drawing/2014/main" id="{98100768-F13E-C440-3CD3-4F992A1745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" y="3018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1" name="Oval 1754">
                <a:extLst>
                  <a:ext uri="{FF2B5EF4-FFF2-40B4-BE49-F238E27FC236}">
                    <a16:creationId xmlns:a16="http://schemas.microsoft.com/office/drawing/2014/main" id="{3A198332-C8EF-20A9-9793-B98590E791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" y="3022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2" name="Oval 1755">
                <a:extLst>
                  <a:ext uri="{FF2B5EF4-FFF2-40B4-BE49-F238E27FC236}">
                    <a16:creationId xmlns:a16="http://schemas.microsoft.com/office/drawing/2014/main" id="{F4C122C9-6C0B-F28D-BF9E-0D37DE7BE6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" y="3041"/>
                <a:ext cx="21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3" name="Oval 1756">
                <a:extLst>
                  <a:ext uri="{FF2B5EF4-FFF2-40B4-BE49-F238E27FC236}">
                    <a16:creationId xmlns:a16="http://schemas.microsoft.com/office/drawing/2014/main" id="{9CCA18CF-12BA-9922-6FE5-B1AB2A67B8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" y="3046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4" name="Oval 1757">
                <a:extLst>
                  <a:ext uri="{FF2B5EF4-FFF2-40B4-BE49-F238E27FC236}">
                    <a16:creationId xmlns:a16="http://schemas.microsoft.com/office/drawing/2014/main" id="{B44888BA-6C3A-9CAA-E021-73DD09286C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4" y="3034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5" name="Oval 1758">
                <a:extLst>
                  <a:ext uri="{FF2B5EF4-FFF2-40B4-BE49-F238E27FC236}">
                    <a16:creationId xmlns:a16="http://schemas.microsoft.com/office/drawing/2014/main" id="{E8F91827-13B6-2F4A-B068-4A66D04D75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9" y="3038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6" name="Oval 1759">
                <a:extLst>
                  <a:ext uri="{FF2B5EF4-FFF2-40B4-BE49-F238E27FC236}">
                    <a16:creationId xmlns:a16="http://schemas.microsoft.com/office/drawing/2014/main" id="{B5BDF25A-9230-A2DC-36BC-8769113DAE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" y="3053"/>
                <a:ext cx="21" cy="18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7" name="Oval 1760">
                <a:extLst>
                  <a:ext uri="{FF2B5EF4-FFF2-40B4-BE49-F238E27FC236}">
                    <a16:creationId xmlns:a16="http://schemas.microsoft.com/office/drawing/2014/main" id="{F19AE979-8942-B91B-1217-703731123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3" y="3057"/>
                <a:ext cx="6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8" name="Oval 1761">
                <a:extLst>
                  <a:ext uri="{FF2B5EF4-FFF2-40B4-BE49-F238E27FC236}">
                    <a16:creationId xmlns:a16="http://schemas.microsoft.com/office/drawing/2014/main" id="{04DF93D7-FB6A-07D5-CFEE-B68C2D70F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" y="2989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49" name="Oval 1762">
                <a:extLst>
                  <a:ext uri="{FF2B5EF4-FFF2-40B4-BE49-F238E27FC236}">
                    <a16:creationId xmlns:a16="http://schemas.microsoft.com/office/drawing/2014/main" id="{AAEB47F3-96BA-94AB-A5C6-303AD55EC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" y="2994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0" name="Oval 1763">
                <a:extLst>
                  <a:ext uri="{FF2B5EF4-FFF2-40B4-BE49-F238E27FC236}">
                    <a16:creationId xmlns:a16="http://schemas.microsoft.com/office/drawing/2014/main" id="{26CE5ACE-4DE0-9257-9594-37686A34B2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" y="3291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1" name="Oval 1764">
                <a:extLst>
                  <a:ext uri="{FF2B5EF4-FFF2-40B4-BE49-F238E27FC236}">
                    <a16:creationId xmlns:a16="http://schemas.microsoft.com/office/drawing/2014/main" id="{15F44E76-D600-8E97-2247-DE1F535167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" y="3296"/>
                <a:ext cx="6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2" name="Oval 1765">
                <a:extLst>
                  <a:ext uri="{FF2B5EF4-FFF2-40B4-BE49-F238E27FC236}">
                    <a16:creationId xmlns:a16="http://schemas.microsoft.com/office/drawing/2014/main" id="{A3647604-A7FE-9BA7-AF98-152BA60146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3" y="2931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3" name="Oval 1766">
                <a:extLst>
                  <a:ext uri="{FF2B5EF4-FFF2-40B4-BE49-F238E27FC236}">
                    <a16:creationId xmlns:a16="http://schemas.microsoft.com/office/drawing/2014/main" id="{3F5A63F4-5807-985B-296B-1D17BE9F5F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" y="2936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4" name="Oval 1767">
                <a:extLst>
                  <a:ext uri="{FF2B5EF4-FFF2-40B4-BE49-F238E27FC236}">
                    <a16:creationId xmlns:a16="http://schemas.microsoft.com/office/drawing/2014/main" id="{97A92ED5-A915-A48E-17F0-F37CA79C20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1" y="2790"/>
                <a:ext cx="25" cy="2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5" name="Oval 1768">
                <a:extLst>
                  <a:ext uri="{FF2B5EF4-FFF2-40B4-BE49-F238E27FC236}">
                    <a16:creationId xmlns:a16="http://schemas.microsoft.com/office/drawing/2014/main" id="{E2ECD45C-D8F7-A8F2-13A3-CFF8B311FC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6" y="2797"/>
                <a:ext cx="8" cy="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6" name="Oval 1769">
                <a:extLst>
                  <a:ext uri="{FF2B5EF4-FFF2-40B4-BE49-F238E27FC236}">
                    <a16:creationId xmlns:a16="http://schemas.microsoft.com/office/drawing/2014/main" id="{6A121641-7317-5AE7-69DB-877D252A2A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" y="2743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7" name="Oval 1770">
                <a:extLst>
                  <a:ext uri="{FF2B5EF4-FFF2-40B4-BE49-F238E27FC236}">
                    <a16:creationId xmlns:a16="http://schemas.microsoft.com/office/drawing/2014/main" id="{3406B737-8125-F1BA-9E37-B72EB458E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5" y="2749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8" name="Oval 1771">
                <a:extLst>
                  <a:ext uri="{FF2B5EF4-FFF2-40B4-BE49-F238E27FC236}">
                    <a16:creationId xmlns:a16="http://schemas.microsoft.com/office/drawing/2014/main" id="{A4FA40D1-335A-45B2-89C1-D9FD47BEE3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8" y="2580"/>
                <a:ext cx="26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59" name="Oval 1772">
                <a:extLst>
                  <a:ext uri="{FF2B5EF4-FFF2-40B4-BE49-F238E27FC236}">
                    <a16:creationId xmlns:a16="http://schemas.microsoft.com/office/drawing/2014/main" id="{4C922435-C856-6A7C-6BCF-5D8480005B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3" y="2586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0" name="Oval 1773">
                <a:extLst>
                  <a:ext uri="{FF2B5EF4-FFF2-40B4-BE49-F238E27FC236}">
                    <a16:creationId xmlns:a16="http://schemas.microsoft.com/office/drawing/2014/main" id="{C043A260-D835-D2FE-33B7-9B9FB78683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4" y="3454"/>
                <a:ext cx="25" cy="2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1" name="Oval 1774">
                <a:extLst>
                  <a:ext uri="{FF2B5EF4-FFF2-40B4-BE49-F238E27FC236}">
                    <a16:creationId xmlns:a16="http://schemas.microsoft.com/office/drawing/2014/main" id="{964AA0FF-8D1F-0A1C-2955-B1D709A1F3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" y="3460"/>
                <a:ext cx="8" cy="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2" name="Oval 1775">
                <a:extLst>
                  <a:ext uri="{FF2B5EF4-FFF2-40B4-BE49-F238E27FC236}">
                    <a16:creationId xmlns:a16="http://schemas.microsoft.com/office/drawing/2014/main" id="{7C8F7A5A-A14D-51A6-D0B6-A20E92D704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3154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3" name="Oval 1776">
                <a:extLst>
                  <a:ext uri="{FF2B5EF4-FFF2-40B4-BE49-F238E27FC236}">
                    <a16:creationId xmlns:a16="http://schemas.microsoft.com/office/drawing/2014/main" id="{A99F1C2A-7A5B-DC9A-CBEE-5C3F57CFE4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2" y="3158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4" name="Oval 1777">
                <a:extLst>
                  <a:ext uri="{FF2B5EF4-FFF2-40B4-BE49-F238E27FC236}">
                    <a16:creationId xmlns:a16="http://schemas.microsoft.com/office/drawing/2014/main" id="{67B5F9CA-6E05-B843-F9D2-92B71C6CB4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" y="307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5" name="Oval 1778">
                <a:extLst>
                  <a:ext uri="{FF2B5EF4-FFF2-40B4-BE49-F238E27FC236}">
                    <a16:creationId xmlns:a16="http://schemas.microsoft.com/office/drawing/2014/main" id="{3D5C1544-EADE-6963-FD12-653BE802C0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5" y="307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6" name="Oval 1779">
                <a:extLst>
                  <a:ext uri="{FF2B5EF4-FFF2-40B4-BE49-F238E27FC236}">
                    <a16:creationId xmlns:a16="http://schemas.microsoft.com/office/drawing/2014/main" id="{29920430-4E29-7F03-77ED-77875ACE8B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5" y="2936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7" name="Oval 1780">
                <a:extLst>
                  <a:ext uri="{FF2B5EF4-FFF2-40B4-BE49-F238E27FC236}">
                    <a16:creationId xmlns:a16="http://schemas.microsoft.com/office/drawing/2014/main" id="{8EF78537-DF77-9DC0-60BD-6DAE9CD19F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8" y="293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8" name="Oval 1781">
                <a:extLst>
                  <a:ext uri="{FF2B5EF4-FFF2-40B4-BE49-F238E27FC236}">
                    <a16:creationId xmlns:a16="http://schemas.microsoft.com/office/drawing/2014/main" id="{DBF9FA47-674A-CE14-2F15-78DB4C507B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6" y="295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69" name="Oval 1782">
                <a:extLst>
                  <a:ext uri="{FF2B5EF4-FFF2-40B4-BE49-F238E27FC236}">
                    <a16:creationId xmlns:a16="http://schemas.microsoft.com/office/drawing/2014/main" id="{8BC27810-CA61-472D-DE8B-49DFE6053D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0" y="295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0" name="Oval 1783">
                <a:extLst>
                  <a:ext uri="{FF2B5EF4-FFF2-40B4-BE49-F238E27FC236}">
                    <a16:creationId xmlns:a16="http://schemas.microsoft.com/office/drawing/2014/main" id="{C46CB9D9-2E9D-CF06-CE07-56AD547248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5" y="298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1" name="Oval 1784">
                <a:extLst>
                  <a:ext uri="{FF2B5EF4-FFF2-40B4-BE49-F238E27FC236}">
                    <a16:creationId xmlns:a16="http://schemas.microsoft.com/office/drawing/2014/main" id="{E3FF6768-591D-3A70-29C8-6CEFBA3C53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" y="2985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2" name="Oval 1785">
                <a:extLst>
                  <a:ext uri="{FF2B5EF4-FFF2-40B4-BE49-F238E27FC236}">
                    <a16:creationId xmlns:a16="http://schemas.microsoft.com/office/drawing/2014/main" id="{0EA20970-E646-B4B1-F49B-0EF0F97F9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7" y="289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3" name="Oval 1786">
                <a:extLst>
                  <a:ext uri="{FF2B5EF4-FFF2-40B4-BE49-F238E27FC236}">
                    <a16:creationId xmlns:a16="http://schemas.microsoft.com/office/drawing/2014/main" id="{8CCCC775-8308-1E0E-7B25-4807E21DD7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8" y="28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4" name="Oval 1787">
                <a:extLst>
                  <a:ext uri="{FF2B5EF4-FFF2-40B4-BE49-F238E27FC236}">
                    <a16:creationId xmlns:a16="http://schemas.microsoft.com/office/drawing/2014/main" id="{DAC16691-33E9-4A05-63A4-CF2E3E60C9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1" y="281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5" name="Oval 1788">
                <a:extLst>
                  <a:ext uri="{FF2B5EF4-FFF2-40B4-BE49-F238E27FC236}">
                    <a16:creationId xmlns:a16="http://schemas.microsoft.com/office/drawing/2014/main" id="{3CC2E04D-2B74-93E8-CBFA-3E1B00A1C9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8" y="2846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6" name="Oval 1789">
                <a:extLst>
                  <a:ext uri="{FF2B5EF4-FFF2-40B4-BE49-F238E27FC236}">
                    <a16:creationId xmlns:a16="http://schemas.microsoft.com/office/drawing/2014/main" id="{FC799A3B-18AB-FF4D-2D7C-D094719855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3" y="285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7" name="Oval 1790">
                <a:extLst>
                  <a:ext uri="{FF2B5EF4-FFF2-40B4-BE49-F238E27FC236}">
                    <a16:creationId xmlns:a16="http://schemas.microsoft.com/office/drawing/2014/main" id="{814AAB38-85E8-A499-E7FD-39DC8833CC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2" y="286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8" name="Oval 1791">
                <a:extLst>
                  <a:ext uri="{FF2B5EF4-FFF2-40B4-BE49-F238E27FC236}">
                    <a16:creationId xmlns:a16="http://schemas.microsoft.com/office/drawing/2014/main" id="{6BE33859-8332-156C-26C7-576B9DF172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5" y="28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79" name="Oval 1792">
                <a:extLst>
                  <a:ext uri="{FF2B5EF4-FFF2-40B4-BE49-F238E27FC236}">
                    <a16:creationId xmlns:a16="http://schemas.microsoft.com/office/drawing/2014/main" id="{B710187C-42D6-3123-7781-B78A3BCEB0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9" y="2975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0" name="Oval 1793">
                <a:extLst>
                  <a:ext uri="{FF2B5EF4-FFF2-40B4-BE49-F238E27FC236}">
                    <a16:creationId xmlns:a16="http://schemas.microsoft.com/office/drawing/2014/main" id="{C050CCE1-81F5-02DE-88DE-D0E1026E87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2" y="2980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1" name="Oval 1794">
                <a:extLst>
                  <a:ext uri="{FF2B5EF4-FFF2-40B4-BE49-F238E27FC236}">
                    <a16:creationId xmlns:a16="http://schemas.microsoft.com/office/drawing/2014/main" id="{2F0B1EB6-4FB2-788C-7309-D9024C674D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2" y="2955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2" name="Oval 1795">
                <a:extLst>
                  <a:ext uri="{FF2B5EF4-FFF2-40B4-BE49-F238E27FC236}">
                    <a16:creationId xmlns:a16="http://schemas.microsoft.com/office/drawing/2014/main" id="{957EDC10-31B8-34B1-C148-DD95BB74B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5" y="2958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3" name="Oval 1796">
                <a:extLst>
                  <a:ext uri="{FF2B5EF4-FFF2-40B4-BE49-F238E27FC236}">
                    <a16:creationId xmlns:a16="http://schemas.microsoft.com/office/drawing/2014/main" id="{15B60173-579A-D747-B496-A072A19E9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8" y="3086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4" name="Oval 1797">
                <a:extLst>
                  <a:ext uri="{FF2B5EF4-FFF2-40B4-BE49-F238E27FC236}">
                    <a16:creationId xmlns:a16="http://schemas.microsoft.com/office/drawing/2014/main" id="{D0050AA9-5D19-4FBB-79F4-30D46C6A66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1" y="308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5" name="Oval 1798">
                <a:extLst>
                  <a:ext uri="{FF2B5EF4-FFF2-40B4-BE49-F238E27FC236}">
                    <a16:creationId xmlns:a16="http://schemas.microsoft.com/office/drawing/2014/main" id="{594A22AF-2BDB-7661-1AA6-C1AA6070A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0" y="3105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6" name="Oval 1799">
                <a:extLst>
                  <a:ext uri="{FF2B5EF4-FFF2-40B4-BE49-F238E27FC236}">
                    <a16:creationId xmlns:a16="http://schemas.microsoft.com/office/drawing/2014/main" id="{9A961095-6B9E-BAC2-B70F-B96A6ACB5E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" y="310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7" name="Oval 1800">
                <a:extLst>
                  <a:ext uri="{FF2B5EF4-FFF2-40B4-BE49-F238E27FC236}">
                    <a16:creationId xmlns:a16="http://schemas.microsoft.com/office/drawing/2014/main" id="{55CBEF2C-38B1-074C-8500-EA71EE07C6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" y="2926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8" name="Oval 1801">
                <a:extLst>
                  <a:ext uri="{FF2B5EF4-FFF2-40B4-BE49-F238E27FC236}">
                    <a16:creationId xmlns:a16="http://schemas.microsoft.com/office/drawing/2014/main" id="{94574BD2-B7FA-DED0-52F1-6CCECD1ADD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2" y="292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89" name="Oval 1802">
                <a:extLst>
                  <a:ext uri="{FF2B5EF4-FFF2-40B4-BE49-F238E27FC236}">
                    <a16:creationId xmlns:a16="http://schemas.microsoft.com/office/drawing/2014/main" id="{DCDBE068-C32F-49E5-D947-6B0E09832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3" y="3113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0" name="Oval 1803">
                <a:extLst>
                  <a:ext uri="{FF2B5EF4-FFF2-40B4-BE49-F238E27FC236}">
                    <a16:creationId xmlns:a16="http://schemas.microsoft.com/office/drawing/2014/main" id="{DB6EC7B2-102F-65A8-FFD9-CED0B268E0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6" y="3116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1" name="Oval 1804">
                <a:extLst>
                  <a:ext uri="{FF2B5EF4-FFF2-40B4-BE49-F238E27FC236}">
                    <a16:creationId xmlns:a16="http://schemas.microsoft.com/office/drawing/2014/main" id="{44054CB0-88D6-69E6-C48A-96D7C4CE5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" y="313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2" name="Oval 1805">
                <a:extLst>
                  <a:ext uri="{FF2B5EF4-FFF2-40B4-BE49-F238E27FC236}">
                    <a16:creationId xmlns:a16="http://schemas.microsoft.com/office/drawing/2014/main" id="{95565D95-C8B3-E8C5-34FE-0CEB21D383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6" y="313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3" name="Oval 1806">
                <a:extLst>
                  <a:ext uri="{FF2B5EF4-FFF2-40B4-BE49-F238E27FC236}">
                    <a16:creationId xmlns:a16="http://schemas.microsoft.com/office/drawing/2014/main" id="{C0FC070B-8FA8-79CB-E509-9129E09877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3086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4" name="Oval 1807">
                <a:extLst>
                  <a:ext uri="{FF2B5EF4-FFF2-40B4-BE49-F238E27FC236}">
                    <a16:creationId xmlns:a16="http://schemas.microsoft.com/office/drawing/2014/main" id="{87E9D54F-4677-9077-22F7-FF6CE33146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9" y="308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5" name="Oval 1808">
                <a:extLst>
                  <a:ext uri="{FF2B5EF4-FFF2-40B4-BE49-F238E27FC236}">
                    <a16:creationId xmlns:a16="http://schemas.microsoft.com/office/drawing/2014/main" id="{FFB0A5DA-2E89-F7C9-88D8-4081EF1694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" y="317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6" name="Oval 1809">
                <a:extLst>
                  <a:ext uri="{FF2B5EF4-FFF2-40B4-BE49-F238E27FC236}">
                    <a16:creationId xmlns:a16="http://schemas.microsoft.com/office/drawing/2014/main" id="{B5F9B8B0-E6B2-5FF3-D2F9-C21372031C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314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7" name="Oval 1810">
                <a:extLst>
                  <a:ext uri="{FF2B5EF4-FFF2-40B4-BE49-F238E27FC236}">
                    <a16:creationId xmlns:a16="http://schemas.microsoft.com/office/drawing/2014/main" id="{D61C671C-11AF-D123-C949-B62D352BF7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" y="315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8" name="Oval 1811">
                <a:extLst>
                  <a:ext uri="{FF2B5EF4-FFF2-40B4-BE49-F238E27FC236}">
                    <a16:creationId xmlns:a16="http://schemas.microsoft.com/office/drawing/2014/main" id="{E3D546A2-51DF-69F6-CE91-C705B204BB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" y="316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299" name="Oval 1812">
                <a:extLst>
                  <a:ext uri="{FF2B5EF4-FFF2-40B4-BE49-F238E27FC236}">
                    <a16:creationId xmlns:a16="http://schemas.microsoft.com/office/drawing/2014/main" id="{BB8259D6-448A-EB4D-D435-16AFBC4F60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" y="3173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0" name="Oval 1813">
                <a:extLst>
                  <a:ext uri="{FF2B5EF4-FFF2-40B4-BE49-F238E27FC236}">
                    <a16:creationId xmlns:a16="http://schemas.microsoft.com/office/drawing/2014/main" id="{2CFF9D83-AE37-649F-00EB-EAFF521F2B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" y="331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1" name="Oval 1814">
                <a:extLst>
                  <a:ext uri="{FF2B5EF4-FFF2-40B4-BE49-F238E27FC236}">
                    <a16:creationId xmlns:a16="http://schemas.microsoft.com/office/drawing/2014/main" id="{4A33E56F-4983-0E2A-4AC0-DECEDE832E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6" y="331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2" name="Oval 1815">
                <a:extLst>
                  <a:ext uri="{FF2B5EF4-FFF2-40B4-BE49-F238E27FC236}">
                    <a16:creationId xmlns:a16="http://schemas.microsoft.com/office/drawing/2014/main" id="{B19E63C1-29BB-1DCE-9721-C6A8B092C6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3" y="3331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3" name="Oval 1816">
                <a:extLst>
                  <a:ext uri="{FF2B5EF4-FFF2-40B4-BE49-F238E27FC236}">
                    <a16:creationId xmlns:a16="http://schemas.microsoft.com/office/drawing/2014/main" id="{96D1D6DF-736D-1A9E-7310-E858F02963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4" y="3354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4" name="Oval 1817">
                <a:extLst>
                  <a:ext uri="{FF2B5EF4-FFF2-40B4-BE49-F238E27FC236}">
                    <a16:creationId xmlns:a16="http://schemas.microsoft.com/office/drawing/2014/main" id="{44169484-F996-2C3D-1140-7D74B02E8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335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5" name="Oval 1818">
                <a:extLst>
                  <a:ext uri="{FF2B5EF4-FFF2-40B4-BE49-F238E27FC236}">
                    <a16:creationId xmlns:a16="http://schemas.microsoft.com/office/drawing/2014/main" id="{8FD3EDA0-F818-9074-5E30-955F6E6DA8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8" y="3414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6" name="Oval 1819">
                <a:extLst>
                  <a:ext uri="{FF2B5EF4-FFF2-40B4-BE49-F238E27FC236}">
                    <a16:creationId xmlns:a16="http://schemas.microsoft.com/office/drawing/2014/main" id="{B94DCB7E-D98A-D83C-E439-C84FC9A76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1" y="341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7" name="Oval 1820">
                <a:extLst>
                  <a:ext uri="{FF2B5EF4-FFF2-40B4-BE49-F238E27FC236}">
                    <a16:creationId xmlns:a16="http://schemas.microsoft.com/office/drawing/2014/main" id="{A92DA5D7-F4AB-D721-4A22-3FB2BA8314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9" y="3410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8" name="Oval 1821">
                <a:extLst>
                  <a:ext uri="{FF2B5EF4-FFF2-40B4-BE49-F238E27FC236}">
                    <a16:creationId xmlns:a16="http://schemas.microsoft.com/office/drawing/2014/main" id="{63143440-57C2-4628-4345-40B53ABCF9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4" y="3413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09" name="Oval 1822">
                <a:extLst>
                  <a:ext uri="{FF2B5EF4-FFF2-40B4-BE49-F238E27FC236}">
                    <a16:creationId xmlns:a16="http://schemas.microsoft.com/office/drawing/2014/main" id="{9082A60B-BD22-9CE9-AB15-683AAF3DF3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" y="3394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0" name="Oval 1823">
                <a:extLst>
                  <a:ext uri="{FF2B5EF4-FFF2-40B4-BE49-F238E27FC236}">
                    <a16:creationId xmlns:a16="http://schemas.microsoft.com/office/drawing/2014/main" id="{C4F2413A-1DC6-AD12-B778-00B4C170C1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339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1" name="Oval 1824">
                <a:extLst>
                  <a:ext uri="{FF2B5EF4-FFF2-40B4-BE49-F238E27FC236}">
                    <a16:creationId xmlns:a16="http://schemas.microsoft.com/office/drawing/2014/main" id="{79034B56-CA8C-4EB5-D984-E12A82D1CA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" y="35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2" name="Oval 1825">
                <a:extLst>
                  <a:ext uri="{FF2B5EF4-FFF2-40B4-BE49-F238E27FC236}">
                    <a16:creationId xmlns:a16="http://schemas.microsoft.com/office/drawing/2014/main" id="{70CA26FC-866F-9DCC-57D8-7CA9E9291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1" y="351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3" name="Oval 1826">
                <a:extLst>
                  <a:ext uri="{FF2B5EF4-FFF2-40B4-BE49-F238E27FC236}">
                    <a16:creationId xmlns:a16="http://schemas.microsoft.com/office/drawing/2014/main" id="{22A8C5EE-7B75-F566-7483-335F7E6335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" y="35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4" name="Oval 1827">
                <a:extLst>
                  <a:ext uri="{FF2B5EF4-FFF2-40B4-BE49-F238E27FC236}">
                    <a16:creationId xmlns:a16="http://schemas.microsoft.com/office/drawing/2014/main" id="{7EF6DBA5-3668-FEF4-67EE-C84DD1EA0F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3" y="351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5" name="Oval 1828">
                <a:extLst>
                  <a:ext uri="{FF2B5EF4-FFF2-40B4-BE49-F238E27FC236}">
                    <a16:creationId xmlns:a16="http://schemas.microsoft.com/office/drawing/2014/main" id="{CC17CA8D-BE50-6153-8CBE-01BACCFC96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" y="3462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6" name="Oval 1829">
                <a:extLst>
                  <a:ext uri="{FF2B5EF4-FFF2-40B4-BE49-F238E27FC236}">
                    <a16:creationId xmlns:a16="http://schemas.microsoft.com/office/drawing/2014/main" id="{654FC29E-E34B-DE59-7EE6-8D6E20B3E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" y="3466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7" name="Oval 1830">
                <a:extLst>
                  <a:ext uri="{FF2B5EF4-FFF2-40B4-BE49-F238E27FC236}">
                    <a16:creationId xmlns:a16="http://schemas.microsoft.com/office/drawing/2014/main" id="{50DC07CD-67AB-4819-5D8D-EE6570694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" y="347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8" name="Oval 1831">
                <a:extLst>
                  <a:ext uri="{FF2B5EF4-FFF2-40B4-BE49-F238E27FC236}">
                    <a16:creationId xmlns:a16="http://schemas.microsoft.com/office/drawing/2014/main" id="{BAC3C6E3-C481-42A7-8FAF-424468E060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5" y="348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19" name="Oval 1832">
                <a:extLst>
                  <a:ext uri="{FF2B5EF4-FFF2-40B4-BE49-F238E27FC236}">
                    <a16:creationId xmlns:a16="http://schemas.microsoft.com/office/drawing/2014/main" id="{8E261D25-8B7E-C770-3EBE-CD87B2BCE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" y="3425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0" name="Oval 1833">
                <a:extLst>
                  <a:ext uri="{FF2B5EF4-FFF2-40B4-BE49-F238E27FC236}">
                    <a16:creationId xmlns:a16="http://schemas.microsoft.com/office/drawing/2014/main" id="{B006677A-943B-9D76-CD3B-0C892B0F21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" y="3430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1" name="Oval 1834">
                <a:extLst>
                  <a:ext uri="{FF2B5EF4-FFF2-40B4-BE49-F238E27FC236}">
                    <a16:creationId xmlns:a16="http://schemas.microsoft.com/office/drawing/2014/main" id="{98CE63CD-4AFA-1EF7-F1BE-09DAD9D48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" y="281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2" name="Oval 1835">
                <a:extLst>
                  <a:ext uri="{FF2B5EF4-FFF2-40B4-BE49-F238E27FC236}">
                    <a16:creationId xmlns:a16="http://schemas.microsoft.com/office/drawing/2014/main" id="{449A9C03-C840-DD11-CC93-07D448C550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0" y="282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3" name="Oval 1836">
                <a:extLst>
                  <a:ext uri="{FF2B5EF4-FFF2-40B4-BE49-F238E27FC236}">
                    <a16:creationId xmlns:a16="http://schemas.microsoft.com/office/drawing/2014/main" id="{49B50E74-0A80-4A8E-121E-D032EFB110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284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4" name="Oval 1837">
                <a:extLst>
                  <a:ext uri="{FF2B5EF4-FFF2-40B4-BE49-F238E27FC236}">
                    <a16:creationId xmlns:a16="http://schemas.microsoft.com/office/drawing/2014/main" id="{BF6EFFCB-686B-88C7-A113-A1870DD201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2" y="2846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5" name="Oval 1838">
                <a:extLst>
                  <a:ext uri="{FF2B5EF4-FFF2-40B4-BE49-F238E27FC236}">
                    <a16:creationId xmlns:a16="http://schemas.microsoft.com/office/drawing/2014/main" id="{1685E18B-53C9-8CE2-F00E-F6D3B480CD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1" y="276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6" name="Oval 1839">
                <a:extLst>
                  <a:ext uri="{FF2B5EF4-FFF2-40B4-BE49-F238E27FC236}">
                    <a16:creationId xmlns:a16="http://schemas.microsoft.com/office/drawing/2014/main" id="{CAA6CF33-E3C5-C2FD-6A0B-FF42F5A6F6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2" y="2714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7" name="Oval 1840">
                <a:extLst>
                  <a:ext uri="{FF2B5EF4-FFF2-40B4-BE49-F238E27FC236}">
                    <a16:creationId xmlns:a16="http://schemas.microsoft.com/office/drawing/2014/main" id="{96BD0227-7047-8175-73CB-BA7EBAA87E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2718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8" name="Oval 1841">
                <a:extLst>
                  <a:ext uri="{FF2B5EF4-FFF2-40B4-BE49-F238E27FC236}">
                    <a16:creationId xmlns:a16="http://schemas.microsoft.com/office/drawing/2014/main" id="{56327E52-520E-C2AF-7073-F9CA2C7A3C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2" y="266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29" name="Oval 1842">
                <a:extLst>
                  <a:ext uri="{FF2B5EF4-FFF2-40B4-BE49-F238E27FC236}">
                    <a16:creationId xmlns:a16="http://schemas.microsoft.com/office/drawing/2014/main" id="{530A3716-5867-932A-6C5F-DC412AB19D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5" y="266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0" name="Oval 1843">
                <a:extLst>
                  <a:ext uri="{FF2B5EF4-FFF2-40B4-BE49-F238E27FC236}">
                    <a16:creationId xmlns:a16="http://schemas.microsoft.com/office/drawing/2014/main" id="{27281C0C-2A7C-074B-B868-AAF901583D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6" y="258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1" name="Oval 1844">
                <a:extLst>
                  <a:ext uri="{FF2B5EF4-FFF2-40B4-BE49-F238E27FC236}">
                    <a16:creationId xmlns:a16="http://schemas.microsoft.com/office/drawing/2014/main" id="{15DE9CED-5303-BBC4-F0F8-555FC6A239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" y="258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2" name="Oval 1845">
                <a:extLst>
                  <a:ext uri="{FF2B5EF4-FFF2-40B4-BE49-F238E27FC236}">
                    <a16:creationId xmlns:a16="http://schemas.microsoft.com/office/drawing/2014/main" id="{9217EB3A-AB45-9FA0-0D5D-B1F2CABECB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4" y="2558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3" name="Oval 1846">
                <a:extLst>
                  <a:ext uri="{FF2B5EF4-FFF2-40B4-BE49-F238E27FC236}">
                    <a16:creationId xmlns:a16="http://schemas.microsoft.com/office/drawing/2014/main" id="{1B5703BB-E952-45CC-AEBE-BF0E7B27BE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7" y="2561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4" name="Oval 1847">
                <a:extLst>
                  <a:ext uri="{FF2B5EF4-FFF2-40B4-BE49-F238E27FC236}">
                    <a16:creationId xmlns:a16="http://schemas.microsoft.com/office/drawing/2014/main" id="{3FC1E9D8-CCE5-B001-DA99-DD73086A23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1" y="254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5" name="Oval 1848">
                <a:extLst>
                  <a:ext uri="{FF2B5EF4-FFF2-40B4-BE49-F238E27FC236}">
                    <a16:creationId xmlns:a16="http://schemas.microsoft.com/office/drawing/2014/main" id="{0E102D2D-53D4-D01D-57B3-EF42EC988D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255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6" name="Oval 1849">
                <a:extLst>
                  <a:ext uri="{FF2B5EF4-FFF2-40B4-BE49-F238E27FC236}">
                    <a16:creationId xmlns:a16="http://schemas.microsoft.com/office/drawing/2014/main" id="{D4608B96-8943-538A-1E92-5399FC1D54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0" y="2568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7" name="Oval 1850">
                <a:extLst>
                  <a:ext uri="{FF2B5EF4-FFF2-40B4-BE49-F238E27FC236}">
                    <a16:creationId xmlns:a16="http://schemas.microsoft.com/office/drawing/2014/main" id="{DE7C341F-E40A-53EA-DF91-3926662B62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4" y="2571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8" name="Oval 1851">
                <a:extLst>
                  <a:ext uri="{FF2B5EF4-FFF2-40B4-BE49-F238E27FC236}">
                    <a16:creationId xmlns:a16="http://schemas.microsoft.com/office/drawing/2014/main" id="{5E50253A-D69B-7200-DC68-5CD90F653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3" y="254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39" name="Oval 1852">
                <a:extLst>
                  <a:ext uri="{FF2B5EF4-FFF2-40B4-BE49-F238E27FC236}">
                    <a16:creationId xmlns:a16="http://schemas.microsoft.com/office/drawing/2014/main" id="{F41ED4C8-CE73-2AB2-C6C2-801FF1405B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8" y="2545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0" name="Oval 1853">
                <a:extLst>
                  <a:ext uri="{FF2B5EF4-FFF2-40B4-BE49-F238E27FC236}">
                    <a16:creationId xmlns:a16="http://schemas.microsoft.com/office/drawing/2014/main" id="{DFB62541-8C04-5E85-A944-546B37AA11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1" y="255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1" name="Oval 1854">
                <a:extLst>
                  <a:ext uri="{FF2B5EF4-FFF2-40B4-BE49-F238E27FC236}">
                    <a16:creationId xmlns:a16="http://schemas.microsoft.com/office/drawing/2014/main" id="{9AFB9532-159A-1BED-BF14-A74DB872A5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4" y="255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2" name="Oval 1855">
                <a:extLst>
                  <a:ext uri="{FF2B5EF4-FFF2-40B4-BE49-F238E27FC236}">
                    <a16:creationId xmlns:a16="http://schemas.microsoft.com/office/drawing/2014/main" id="{EF0E95DA-F77E-37D4-BB05-A34A4F757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3" y="2530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3" name="Oval 1856">
                <a:extLst>
                  <a:ext uri="{FF2B5EF4-FFF2-40B4-BE49-F238E27FC236}">
                    <a16:creationId xmlns:a16="http://schemas.microsoft.com/office/drawing/2014/main" id="{2332600C-3C17-EED7-7A23-508F793AA1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6" y="253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4" name="Oval 1857">
                <a:extLst>
                  <a:ext uri="{FF2B5EF4-FFF2-40B4-BE49-F238E27FC236}">
                    <a16:creationId xmlns:a16="http://schemas.microsoft.com/office/drawing/2014/main" id="{D000F3D7-6E38-C361-40FD-299511F2C9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2459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5" name="Oval 1858">
                <a:extLst>
                  <a:ext uri="{FF2B5EF4-FFF2-40B4-BE49-F238E27FC236}">
                    <a16:creationId xmlns:a16="http://schemas.microsoft.com/office/drawing/2014/main" id="{F310F533-07AD-8007-7FF0-6C34D2925B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7" y="24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6" name="Oval 1859">
                <a:extLst>
                  <a:ext uri="{FF2B5EF4-FFF2-40B4-BE49-F238E27FC236}">
                    <a16:creationId xmlns:a16="http://schemas.microsoft.com/office/drawing/2014/main" id="{5C76BB18-54D4-DAB6-C288-F273244B29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" y="2501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7" name="Oval 1860">
                <a:extLst>
                  <a:ext uri="{FF2B5EF4-FFF2-40B4-BE49-F238E27FC236}">
                    <a16:creationId xmlns:a16="http://schemas.microsoft.com/office/drawing/2014/main" id="{FCBE2434-C665-78E0-78E8-9B7F73C6F8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8" y="250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8" name="Oval 1861">
                <a:extLst>
                  <a:ext uri="{FF2B5EF4-FFF2-40B4-BE49-F238E27FC236}">
                    <a16:creationId xmlns:a16="http://schemas.microsoft.com/office/drawing/2014/main" id="{664B25A9-FB46-8BAA-7F22-C61CB4FA33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3" y="256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49" name="Oval 1862">
                <a:extLst>
                  <a:ext uri="{FF2B5EF4-FFF2-40B4-BE49-F238E27FC236}">
                    <a16:creationId xmlns:a16="http://schemas.microsoft.com/office/drawing/2014/main" id="{FE9CDD64-456D-6C0A-E36A-21F3241999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6" y="256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0" name="Oval 1863">
                <a:extLst>
                  <a:ext uri="{FF2B5EF4-FFF2-40B4-BE49-F238E27FC236}">
                    <a16:creationId xmlns:a16="http://schemas.microsoft.com/office/drawing/2014/main" id="{A9795FF8-EEAC-94D8-F0FD-25F9DC59D3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3" y="2550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1" name="Oval 1864">
                <a:extLst>
                  <a:ext uri="{FF2B5EF4-FFF2-40B4-BE49-F238E27FC236}">
                    <a16:creationId xmlns:a16="http://schemas.microsoft.com/office/drawing/2014/main" id="{C1C9BC8A-11C6-C48C-380C-CA27B7FADE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" y="255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2" name="Oval 1865">
                <a:extLst>
                  <a:ext uri="{FF2B5EF4-FFF2-40B4-BE49-F238E27FC236}">
                    <a16:creationId xmlns:a16="http://schemas.microsoft.com/office/drawing/2014/main" id="{D37EFBCD-8D2C-7392-FFCD-FF97A5B980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0" y="256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3" name="Oval 1866">
                <a:extLst>
                  <a:ext uri="{FF2B5EF4-FFF2-40B4-BE49-F238E27FC236}">
                    <a16:creationId xmlns:a16="http://schemas.microsoft.com/office/drawing/2014/main" id="{1F4CA92C-9E73-999B-3854-7DD5932D93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" y="256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4" name="Oval 1867">
                <a:extLst>
                  <a:ext uri="{FF2B5EF4-FFF2-40B4-BE49-F238E27FC236}">
                    <a16:creationId xmlns:a16="http://schemas.microsoft.com/office/drawing/2014/main" id="{530EC788-6EE1-691B-20EB-1829224B8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" y="2558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5" name="Oval 1868">
                <a:extLst>
                  <a:ext uri="{FF2B5EF4-FFF2-40B4-BE49-F238E27FC236}">
                    <a16:creationId xmlns:a16="http://schemas.microsoft.com/office/drawing/2014/main" id="{830E8C57-2D1D-DFDA-E3BB-98A0B6F8DB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" y="256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6" name="Oval 1869">
                <a:extLst>
                  <a:ext uri="{FF2B5EF4-FFF2-40B4-BE49-F238E27FC236}">
                    <a16:creationId xmlns:a16="http://schemas.microsoft.com/office/drawing/2014/main" id="{1C0A0F62-332F-4F07-C48B-A209377AFF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" y="2574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7" name="Oval 1870">
                <a:extLst>
                  <a:ext uri="{FF2B5EF4-FFF2-40B4-BE49-F238E27FC236}">
                    <a16:creationId xmlns:a16="http://schemas.microsoft.com/office/drawing/2014/main" id="{22202427-742F-E4F5-EEE0-0497DAC7F8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8" y="2579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8" name="Oval 1871">
                <a:extLst>
                  <a:ext uri="{FF2B5EF4-FFF2-40B4-BE49-F238E27FC236}">
                    <a16:creationId xmlns:a16="http://schemas.microsoft.com/office/drawing/2014/main" id="{16E18628-C9B9-1B97-20E5-DE2FF943FF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7" y="261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59" name="Oval 1872">
                <a:extLst>
                  <a:ext uri="{FF2B5EF4-FFF2-40B4-BE49-F238E27FC236}">
                    <a16:creationId xmlns:a16="http://schemas.microsoft.com/office/drawing/2014/main" id="{9143AC6E-27C0-C557-3E30-5D90FCA5F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2" y="2617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0" name="Oval 1873">
                <a:extLst>
                  <a:ext uri="{FF2B5EF4-FFF2-40B4-BE49-F238E27FC236}">
                    <a16:creationId xmlns:a16="http://schemas.microsoft.com/office/drawing/2014/main" id="{64DC27F2-C2E6-039A-782D-F677D4E37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0" y="2477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1" name="Oval 1874">
                <a:extLst>
                  <a:ext uri="{FF2B5EF4-FFF2-40B4-BE49-F238E27FC236}">
                    <a16:creationId xmlns:a16="http://schemas.microsoft.com/office/drawing/2014/main" id="{493D2610-E062-B755-33F5-0C2EBE4C8D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" y="2481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2" name="Oval 1875">
                <a:extLst>
                  <a:ext uri="{FF2B5EF4-FFF2-40B4-BE49-F238E27FC236}">
                    <a16:creationId xmlns:a16="http://schemas.microsoft.com/office/drawing/2014/main" id="{4D8A31ED-1EFA-08F1-4557-2EBB955F12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1" y="250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3" name="Oval 1876">
                <a:extLst>
                  <a:ext uri="{FF2B5EF4-FFF2-40B4-BE49-F238E27FC236}">
                    <a16:creationId xmlns:a16="http://schemas.microsoft.com/office/drawing/2014/main" id="{B2E34C35-B91A-F5D5-A422-770710FBEB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4" y="250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4" name="Oval 1877">
                <a:extLst>
                  <a:ext uri="{FF2B5EF4-FFF2-40B4-BE49-F238E27FC236}">
                    <a16:creationId xmlns:a16="http://schemas.microsoft.com/office/drawing/2014/main" id="{4FE5F1EB-F3BC-843A-8215-B2779A8962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4" y="2515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5" name="Oval 1878">
                <a:extLst>
                  <a:ext uri="{FF2B5EF4-FFF2-40B4-BE49-F238E27FC236}">
                    <a16:creationId xmlns:a16="http://schemas.microsoft.com/office/drawing/2014/main" id="{40F52B89-DBED-0885-FCFA-A4B329B920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9" y="2520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6" name="Oval 1879">
                <a:extLst>
                  <a:ext uri="{FF2B5EF4-FFF2-40B4-BE49-F238E27FC236}">
                    <a16:creationId xmlns:a16="http://schemas.microsoft.com/office/drawing/2014/main" id="{3C7A1E27-919E-48E8-1075-7588C01DD8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0" y="255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7" name="Oval 1880">
                <a:extLst>
                  <a:ext uri="{FF2B5EF4-FFF2-40B4-BE49-F238E27FC236}">
                    <a16:creationId xmlns:a16="http://schemas.microsoft.com/office/drawing/2014/main" id="{5B89DCBD-59C5-2DC4-839E-48CFF5AD37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2" y="2421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8" name="Oval 1881">
                <a:extLst>
                  <a:ext uri="{FF2B5EF4-FFF2-40B4-BE49-F238E27FC236}">
                    <a16:creationId xmlns:a16="http://schemas.microsoft.com/office/drawing/2014/main" id="{13890926-C43A-C5E8-ED3B-EBBD17634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242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69" name="Oval 1882">
                <a:extLst>
                  <a:ext uri="{FF2B5EF4-FFF2-40B4-BE49-F238E27FC236}">
                    <a16:creationId xmlns:a16="http://schemas.microsoft.com/office/drawing/2014/main" id="{9456E1BB-D81A-3B87-05D8-BCD292598E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" y="260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0" name="Oval 1883">
                <a:extLst>
                  <a:ext uri="{FF2B5EF4-FFF2-40B4-BE49-F238E27FC236}">
                    <a16:creationId xmlns:a16="http://schemas.microsoft.com/office/drawing/2014/main" id="{28E01782-7B45-D912-BA50-B8FE536E63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6" y="2607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1" name="Oval 1884">
                <a:extLst>
                  <a:ext uri="{FF2B5EF4-FFF2-40B4-BE49-F238E27FC236}">
                    <a16:creationId xmlns:a16="http://schemas.microsoft.com/office/drawing/2014/main" id="{A5CDCF25-4F45-CA58-60D5-CE2F0AAC1B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4" y="265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2" name="Oval 1885">
                <a:extLst>
                  <a:ext uri="{FF2B5EF4-FFF2-40B4-BE49-F238E27FC236}">
                    <a16:creationId xmlns:a16="http://schemas.microsoft.com/office/drawing/2014/main" id="{891308BB-E22A-9007-4EFF-3FC2C4258E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9" y="265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3" name="Oval 1886">
                <a:extLst>
                  <a:ext uri="{FF2B5EF4-FFF2-40B4-BE49-F238E27FC236}">
                    <a16:creationId xmlns:a16="http://schemas.microsoft.com/office/drawing/2014/main" id="{C157AD8B-14B0-6BBE-2916-3C8BEBCFD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" y="2691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4" name="Oval 1887">
                <a:extLst>
                  <a:ext uri="{FF2B5EF4-FFF2-40B4-BE49-F238E27FC236}">
                    <a16:creationId xmlns:a16="http://schemas.microsoft.com/office/drawing/2014/main" id="{5CBB6B65-F48F-5330-65CC-7E9D2272E9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3" y="269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5" name="Oval 1888">
                <a:extLst>
                  <a:ext uri="{FF2B5EF4-FFF2-40B4-BE49-F238E27FC236}">
                    <a16:creationId xmlns:a16="http://schemas.microsoft.com/office/drawing/2014/main" id="{857556F5-179C-EA59-5363-445694294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" y="271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6" name="Oval 1889">
                <a:extLst>
                  <a:ext uri="{FF2B5EF4-FFF2-40B4-BE49-F238E27FC236}">
                    <a16:creationId xmlns:a16="http://schemas.microsoft.com/office/drawing/2014/main" id="{3F429742-7DDF-6560-E93B-43C5EAC9E8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3" y="2714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7" name="Oval 1890">
                <a:extLst>
                  <a:ext uri="{FF2B5EF4-FFF2-40B4-BE49-F238E27FC236}">
                    <a16:creationId xmlns:a16="http://schemas.microsoft.com/office/drawing/2014/main" id="{071E14D4-1CDD-7225-0E06-4D9C43C8B7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3" y="274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8" name="Oval 1891">
                <a:extLst>
                  <a:ext uri="{FF2B5EF4-FFF2-40B4-BE49-F238E27FC236}">
                    <a16:creationId xmlns:a16="http://schemas.microsoft.com/office/drawing/2014/main" id="{A206589C-1B43-23A6-B102-B6ED399D4F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7" y="2746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79" name="Oval 1892">
                <a:extLst>
                  <a:ext uri="{FF2B5EF4-FFF2-40B4-BE49-F238E27FC236}">
                    <a16:creationId xmlns:a16="http://schemas.microsoft.com/office/drawing/2014/main" id="{56C15127-8527-27D3-04C6-2E34536175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9" y="2779"/>
                <a:ext cx="15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0" name="Oval 1893">
                <a:extLst>
                  <a:ext uri="{FF2B5EF4-FFF2-40B4-BE49-F238E27FC236}">
                    <a16:creationId xmlns:a16="http://schemas.microsoft.com/office/drawing/2014/main" id="{4E3EFA7F-3EC0-50AC-1710-365CAE9F7C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2" y="278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1" name="Oval 1894">
                <a:extLst>
                  <a:ext uri="{FF2B5EF4-FFF2-40B4-BE49-F238E27FC236}">
                    <a16:creationId xmlns:a16="http://schemas.microsoft.com/office/drawing/2014/main" id="{9BC56D5A-8214-3ECB-1233-589BD13306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9" y="2850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2" name="Oval 1895">
                <a:extLst>
                  <a:ext uri="{FF2B5EF4-FFF2-40B4-BE49-F238E27FC236}">
                    <a16:creationId xmlns:a16="http://schemas.microsoft.com/office/drawing/2014/main" id="{E93FD992-B1DA-D348-B6B9-3058EC93DD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2" y="285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3" name="Oval 1896">
                <a:extLst>
                  <a:ext uri="{FF2B5EF4-FFF2-40B4-BE49-F238E27FC236}">
                    <a16:creationId xmlns:a16="http://schemas.microsoft.com/office/drawing/2014/main" id="{473A6495-8156-2821-E3AD-9FE935FC5D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9" y="2882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4" name="Oval 1897">
                <a:extLst>
                  <a:ext uri="{FF2B5EF4-FFF2-40B4-BE49-F238E27FC236}">
                    <a16:creationId xmlns:a16="http://schemas.microsoft.com/office/drawing/2014/main" id="{4AAB3E2F-3438-3861-E74E-87D1602E3B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0" y="2909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5" name="Oval 1898">
                <a:extLst>
                  <a:ext uri="{FF2B5EF4-FFF2-40B4-BE49-F238E27FC236}">
                    <a16:creationId xmlns:a16="http://schemas.microsoft.com/office/drawing/2014/main" id="{C940DC29-A85A-4811-E565-4BAD4FBAB3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5" y="291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6" name="Oval 1899">
                <a:extLst>
                  <a:ext uri="{FF2B5EF4-FFF2-40B4-BE49-F238E27FC236}">
                    <a16:creationId xmlns:a16="http://schemas.microsoft.com/office/drawing/2014/main" id="{40C6BAF5-808B-E27E-3281-589ABD5658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" y="2936"/>
                <a:ext cx="16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7" name="Oval 1900">
                <a:extLst>
                  <a:ext uri="{FF2B5EF4-FFF2-40B4-BE49-F238E27FC236}">
                    <a16:creationId xmlns:a16="http://schemas.microsoft.com/office/drawing/2014/main" id="{A58848BE-A125-962B-B2D6-53A23BDD00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" y="293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8" name="Oval 1901">
                <a:extLst>
                  <a:ext uri="{FF2B5EF4-FFF2-40B4-BE49-F238E27FC236}">
                    <a16:creationId xmlns:a16="http://schemas.microsoft.com/office/drawing/2014/main" id="{B411C28B-AF34-482A-8251-3BE5A0ADDD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2" y="2983"/>
                <a:ext cx="16" cy="16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89" name="Oval 1902">
                <a:extLst>
                  <a:ext uri="{FF2B5EF4-FFF2-40B4-BE49-F238E27FC236}">
                    <a16:creationId xmlns:a16="http://schemas.microsoft.com/office/drawing/2014/main" id="{C2EE7463-844D-2CD6-0BA6-84FA20FBD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" y="2988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0" name="Oval 1903">
                <a:extLst>
                  <a:ext uri="{FF2B5EF4-FFF2-40B4-BE49-F238E27FC236}">
                    <a16:creationId xmlns:a16="http://schemas.microsoft.com/office/drawing/2014/main" id="{019C35BB-39C9-9B01-A97D-582931AC8C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4" y="3195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1" name="Oval 1904">
                <a:extLst>
                  <a:ext uri="{FF2B5EF4-FFF2-40B4-BE49-F238E27FC236}">
                    <a16:creationId xmlns:a16="http://schemas.microsoft.com/office/drawing/2014/main" id="{32E399E6-58B7-5AE7-FB42-6306DE16AD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" y="3199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2" name="Oval 1905">
                <a:extLst>
                  <a:ext uri="{FF2B5EF4-FFF2-40B4-BE49-F238E27FC236}">
                    <a16:creationId xmlns:a16="http://schemas.microsoft.com/office/drawing/2014/main" id="{9AC3D4B3-28E9-7085-8195-18FC5D22E4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4" y="3258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3" name="Oval 1906">
                <a:extLst>
                  <a:ext uri="{FF2B5EF4-FFF2-40B4-BE49-F238E27FC236}">
                    <a16:creationId xmlns:a16="http://schemas.microsoft.com/office/drawing/2014/main" id="{EB594CDD-40C6-1443-C6D7-BF99DDE1E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2" y="3384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4" name="Oval 1907">
                <a:extLst>
                  <a:ext uri="{FF2B5EF4-FFF2-40B4-BE49-F238E27FC236}">
                    <a16:creationId xmlns:a16="http://schemas.microsoft.com/office/drawing/2014/main" id="{91ABC82E-1AC9-68FD-740D-A940B7ADD2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3506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5" name="Oval 1908">
                <a:extLst>
                  <a:ext uri="{FF2B5EF4-FFF2-40B4-BE49-F238E27FC236}">
                    <a16:creationId xmlns:a16="http://schemas.microsoft.com/office/drawing/2014/main" id="{67619335-E4B2-7895-6C56-6A2861C347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2" y="3511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6" name="Oval 1909">
                <a:extLst>
                  <a:ext uri="{FF2B5EF4-FFF2-40B4-BE49-F238E27FC236}">
                    <a16:creationId xmlns:a16="http://schemas.microsoft.com/office/drawing/2014/main" id="{14D6DA06-1E63-39E1-5DDE-72D16EAE9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4" y="3470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7" name="Oval 1910">
                <a:extLst>
                  <a:ext uri="{FF2B5EF4-FFF2-40B4-BE49-F238E27FC236}">
                    <a16:creationId xmlns:a16="http://schemas.microsoft.com/office/drawing/2014/main" id="{5A1221E4-B6BD-6E99-FA3C-536DBF4AE0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7" y="3474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8" name="Oval 1911">
                <a:extLst>
                  <a:ext uri="{FF2B5EF4-FFF2-40B4-BE49-F238E27FC236}">
                    <a16:creationId xmlns:a16="http://schemas.microsoft.com/office/drawing/2014/main" id="{BF6ABA5C-47F9-0343-7158-702414A07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5" y="3482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399" name="Oval 1912">
                <a:extLst>
                  <a:ext uri="{FF2B5EF4-FFF2-40B4-BE49-F238E27FC236}">
                    <a16:creationId xmlns:a16="http://schemas.microsoft.com/office/drawing/2014/main" id="{DED7BD64-B63A-F1D0-010E-1A39F8B6AB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" y="3487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0" name="Oval 1913">
                <a:extLst>
                  <a:ext uri="{FF2B5EF4-FFF2-40B4-BE49-F238E27FC236}">
                    <a16:creationId xmlns:a16="http://schemas.microsoft.com/office/drawing/2014/main" id="{1B649EC1-D5B4-481B-092C-95D1A2CF11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4" y="3447"/>
                <a:ext cx="12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1" name="Oval 1914">
                <a:extLst>
                  <a:ext uri="{FF2B5EF4-FFF2-40B4-BE49-F238E27FC236}">
                    <a16:creationId xmlns:a16="http://schemas.microsoft.com/office/drawing/2014/main" id="{CE503B74-FFE6-E4A9-40B8-A6C477B637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" y="3452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2" name="Oval 1915">
                <a:extLst>
                  <a:ext uri="{FF2B5EF4-FFF2-40B4-BE49-F238E27FC236}">
                    <a16:creationId xmlns:a16="http://schemas.microsoft.com/office/drawing/2014/main" id="{86295788-9F39-B10F-8214-0759A03E5E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" y="3157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3" name="Oval 1916">
                <a:extLst>
                  <a:ext uri="{FF2B5EF4-FFF2-40B4-BE49-F238E27FC236}">
                    <a16:creationId xmlns:a16="http://schemas.microsoft.com/office/drawing/2014/main" id="{C206AF58-7534-0C2A-4F73-0B425BE8FF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" y="3162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4" name="Oval 1917">
                <a:extLst>
                  <a:ext uri="{FF2B5EF4-FFF2-40B4-BE49-F238E27FC236}">
                    <a16:creationId xmlns:a16="http://schemas.microsoft.com/office/drawing/2014/main" id="{40C12DB4-D89F-9862-497B-D458FF903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3109"/>
                <a:ext cx="13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5" name="Oval 1918">
                <a:extLst>
                  <a:ext uri="{FF2B5EF4-FFF2-40B4-BE49-F238E27FC236}">
                    <a16:creationId xmlns:a16="http://schemas.microsoft.com/office/drawing/2014/main" id="{7B841F52-7BDA-46BF-24C8-E4C72F6848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1" y="3113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6" name="Oval 1919">
                <a:extLst>
                  <a:ext uri="{FF2B5EF4-FFF2-40B4-BE49-F238E27FC236}">
                    <a16:creationId xmlns:a16="http://schemas.microsoft.com/office/drawing/2014/main" id="{C08863DC-E15D-6F0E-5AC1-A6EE3AEA2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1" y="3043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7" name="Oval 1920">
                <a:extLst>
                  <a:ext uri="{FF2B5EF4-FFF2-40B4-BE49-F238E27FC236}">
                    <a16:creationId xmlns:a16="http://schemas.microsoft.com/office/drawing/2014/main" id="{A00B2E3B-90AD-6384-CC4D-E6B57C25B7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" y="304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8" name="Oval 1921">
                <a:extLst>
                  <a:ext uri="{FF2B5EF4-FFF2-40B4-BE49-F238E27FC236}">
                    <a16:creationId xmlns:a16="http://schemas.microsoft.com/office/drawing/2014/main" id="{9A2D83EF-F80B-8F38-4713-0A213FB1C8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5" y="3030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09" name="Oval 1922">
                <a:extLst>
                  <a:ext uri="{FF2B5EF4-FFF2-40B4-BE49-F238E27FC236}">
                    <a16:creationId xmlns:a16="http://schemas.microsoft.com/office/drawing/2014/main" id="{B32B8392-CCA5-BC79-B5CC-653880729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2" y="3022"/>
                <a:ext cx="13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0" name="Oval 1923">
                <a:extLst>
                  <a:ext uri="{FF2B5EF4-FFF2-40B4-BE49-F238E27FC236}">
                    <a16:creationId xmlns:a16="http://schemas.microsoft.com/office/drawing/2014/main" id="{38D7707F-FEC1-84C8-6F51-1EA2A47991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6" y="3027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1" name="Oval 1924">
                <a:extLst>
                  <a:ext uri="{FF2B5EF4-FFF2-40B4-BE49-F238E27FC236}">
                    <a16:creationId xmlns:a16="http://schemas.microsoft.com/office/drawing/2014/main" id="{106B5DD8-9E87-BB1D-BC55-522E2B4E79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3041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2" name="Oval 1925">
                <a:extLst>
                  <a:ext uri="{FF2B5EF4-FFF2-40B4-BE49-F238E27FC236}">
                    <a16:creationId xmlns:a16="http://schemas.microsoft.com/office/drawing/2014/main" id="{530ED800-83A1-CEEE-0ABD-CBC6DCF86D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9" y="3045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3" name="Oval 1926">
                <a:extLst>
                  <a:ext uri="{FF2B5EF4-FFF2-40B4-BE49-F238E27FC236}">
                    <a16:creationId xmlns:a16="http://schemas.microsoft.com/office/drawing/2014/main" id="{2D849E9F-C28D-05A4-9D99-C2CFDF907D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1" y="3053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4" name="Oval 1927">
                <a:extLst>
                  <a:ext uri="{FF2B5EF4-FFF2-40B4-BE49-F238E27FC236}">
                    <a16:creationId xmlns:a16="http://schemas.microsoft.com/office/drawing/2014/main" id="{8ADC15CF-F399-982D-08A0-7268A348AB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" y="3056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5" name="Oval 1928">
                <a:extLst>
                  <a:ext uri="{FF2B5EF4-FFF2-40B4-BE49-F238E27FC236}">
                    <a16:creationId xmlns:a16="http://schemas.microsoft.com/office/drawing/2014/main" id="{191DC01E-F33B-2C25-5F20-126C59B682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" y="2921"/>
                <a:ext cx="15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6" name="Oval 1929">
                <a:extLst>
                  <a:ext uri="{FF2B5EF4-FFF2-40B4-BE49-F238E27FC236}">
                    <a16:creationId xmlns:a16="http://schemas.microsoft.com/office/drawing/2014/main" id="{BD392E31-306D-FFC7-CC7D-DA6835BB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9" y="2944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7" name="Oval 1930">
                <a:extLst>
                  <a:ext uri="{FF2B5EF4-FFF2-40B4-BE49-F238E27FC236}">
                    <a16:creationId xmlns:a16="http://schemas.microsoft.com/office/drawing/2014/main" id="{CDE65C47-EB02-D8D9-77C6-EABAE39BA9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2" y="2948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8" name="Oval 1931">
                <a:extLst>
                  <a:ext uri="{FF2B5EF4-FFF2-40B4-BE49-F238E27FC236}">
                    <a16:creationId xmlns:a16="http://schemas.microsoft.com/office/drawing/2014/main" id="{7F7C360B-925D-AC1C-7805-117D139FB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0" y="2964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19" name="Oval 1932">
                <a:extLst>
                  <a:ext uri="{FF2B5EF4-FFF2-40B4-BE49-F238E27FC236}">
                    <a16:creationId xmlns:a16="http://schemas.microsoft.com/office/drawing/2014/main" id="{97B23A72-CBB3-DBEA-CBD4-5F2808B18E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" y="2969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0" name="Oval 1933">
                <a:extLst>
                  <a:ext uri="{FF2B5EF4-FFF2-40B4-BE49-F238E27FC236}">
                    <a16:creationId xmlns:a16="http://schemas.microsoft.com/office/drawing/2014/main" id="{A684658B-6912-5672-694A-3ACFD46823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" y="297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1" name="Oval 1934">
                <a:extLst>
                  <a:ext uri="{FF2B5EF4-FFF2-40B4-BE49-F238E27FC236}">
                    <a16:creationId xmlns:a16="http://schemas.microsoft.com/office/drawing/2014/main" id="{CEC03DEC-E7F9-2728-3C33-6F238FCB82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907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2" name="Oval 1935">
                <a:extLst>
                  <a:ext uri="{FF2B5EF4-FFF2-40B4-BE49-F238E27FC236}">
                    <a16:creationId xmlns:a16="http://schemas.microsoft.com/office/drawing/2014/main" id="{F783AB54-D0A7-CDF9-3420-103137E31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912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3" name="Oval 1936">
                <a:extLst>
                  <a:ext uri="{FF2B5EF4-FFF2-40B4-BE49-F238E27FC236}">
                    <a16:creationId xmlns:a16="http://schemas.microsoft.com/office/drawing/2014/main" id="{1BC77AE5-6ED8-7B77-B4CE-B54E276B66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7" y="2909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4" name="Oval 1937">
                <a:extLst>
                  <a:ext uri="{FF2B5EF4-FFF2-40B4-BE49-F238E27FC236}">
                    <a16:creationId xmlns:a16="http://schemas.microsoft.com/office/drawing/2014/main" id="{CCCD1AD6-32BF-317A-595D-C2FA7ADF71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3" y="2882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5" name="Oval 1938">
                <a:extLst>
                  <a:ext uri="{FF2B5EF4-FFF2-40B4-BE49-F238E27FC236}">
                    <a16:creationId xmlns:a16="http://schemas.microsoft.com/office/drawing/2014/main" id="{565E2088-A587-7324-D62A-D3FAE43840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887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6" name="Oval 1939">
                <a:extLst>
                  <a:ext uri="{FF2B5EF4-FFF2-40B4-BE49-F238E27FC236}">
                    <a16:creationId xmlns:a16="http://schemas.microsoft.com/office/drawing/2014/main" id="{4C2060A1-0774-94C2-A8BA-BFC919248B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1" y="2893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7" name="Oval 1940">
                <a:extLst>
                  <a:ext uri="{FF2B5EF4-FFF2-40B4-BE49-F238E27FC236}">
                    <a16:creationId xmlns:a16="http://schemas.microsoft.com/office/drawing/2014/main" id="{EE564E6D-22AB-2826-A94E-4886E4B56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" y="2896"/>
                <a:ext cx="3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8" name="Oval 1941">
                <a:extLst>
                  <a:ext uri="{FF2B5EF4-FFF2-40B4-BE49-F238E27FC236}">
                    <a16:creationId xmlns:a16="http://schemas.microsoft.com/office/drawing/2014/main" id="{7E6BB512-973F-A79A-56DD-C506A5E124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9" y="2931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29" name="Oval 1942">
                <a:extLst>
                  <a:ext uri="{FF2B5EF4-FFF2-40B4-BE49-F238E27FC236}">
                    <a16:creationId xmlns:a16="http://schemas.microsoft.com/office/drawing/2014/main" id="{5879AAD0-58A7-BF44-D9FA-3A1D68A0E4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" y="2936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0" name="Oval 1943">
                <a:extLst>
                  <a:ext uri="{FF2B5EF4-FFF2-40B4-BE49-F238E27FC236}">
                    <a16:creationId xmlns:a16="http://schemas.microsoft.com/office/drawing/2014/main" id="{D0F6FD34-40CB-00FE-5EEC-A8472326B2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" y="2868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1" name="Oval 1944">
                <a:extLst>
                  <a:ext uri="{FF2B5EF4-FFF2-40B4-BE49-F238E27FC236}">
                    <a16:creationId xmlns:a16="http://schemas.microsoft.com/office/drawing/2014/main" id="{C94151ED-A5FC-468B-AC51-34E071BFB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7" y="2808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2" name="Oval 1945">
                <a:extLst>
                  <a:ext uri="{FF2B5EF4-FFF2-40B4-BE49-F238E27FC236}">
                    <a16:creationId xmlns:a16="http://schemas.microsoft.com/office/drawing/2014/main" id="{7A0BF854-53FE-9C7E-C41D-B374E63CC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5" y="2762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3" name="Oval 1946">
                <a:extLst>
                  <a:ext uri="{FF2B5EF4-FFF2-40B4-BE49-F238E27FC236}">
                    <a16:creationId xmlns:a16="http://schemas.microsoft.com/office/drawing/2014/main" id="{B1EBDA87-72F1-B79F-1097-A7CB51A272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" y="2765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4" name="Oval 1947">
                <a:extLst>
                  <a:ext uri="{FF2B5EF4-FFF2-40B4-BE49-F238E27FC236}">
                    <a16:creationId xmlns:a16="http://schemas.microsoft.com/office/drawing/2014/main" id="{6DDA98EF-DFC8-553E-A981-A2C07C2178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4" y="2566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5" name="Oval 1948">
                <a:extLst>
                  <a:ext uri="{FF2B5EF4-FFF2-40B4-BE49-F238E27FC236}">
                    <a16:creationId xmlns:a16="http://schemas.microsoft.com/office/drawing/2014/main" id="{63F4C8CC-81CC-A22D-EA4D-452F0B8A80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" y="2571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6" name="Oval 1949">
                <a:extLst>
                  <a:ext uri="{FF2B5EF4-FFF2-40B4-BE49-F238E27FC236}">
                    <a16:creationId xmlns:a16="http://schemas.microsoft.com/office/drawing/2014/main" id="{6BDC2AC4-0095-5578-1984-1332105597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8" y="2523"/>
                <a:ext cx="12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7" name="Oval 1950">
                <a:extLst>
                  <a:ext uri="{FF2B5EF4-FFF2-40B4-BE49-F238E27FC236}">
                    <a16:creationId xmlns:a16="http://schemas.microsoft.com/office/drawing/2014/main" id="{4DD886AC-6F38-8E95-D8C5-48F5C981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2443"/>
                <a:ext cx="14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8" name="Oval 1951">
                <a:extLst>
                  <a:ext uri="{FF2B5EF4-FFF2-40B4-BE49-F238E27FC236}">
                    <a16:creationId xmlns:a16="http://schemas.microsoft.com/office/drawing/2014/main" id="{CD4CE7E4-6B97-85BF-87B9-7AE4496450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8" y="244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39" name="Oval 1952">
                <a:extLst>
                  <a:ext uri="{FF2B5EF4-FFF2-40B4-BE49-F238E27FC236}">
                    <a16:creationId xmlns:a16="http://schemas.microsoft.com/office/drawing/2014/main" id="{939E40B1-9A04-8F64-47F8-7CDE3460B9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7" y="2531"/>
                <a:ext cx="15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0" name="Oval 1953">
                <a:extLst>
                  <a:ext uri="{FF2B5EF4-FFF2-40B4-BE49-F238E27FC236}">
                    <a16:creationId xmlns:a16="http://schemas.microsoft.com/office/drawing/2014/main" id="{3559C583-59F9-760B-8D15-DB6E9B0158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6" y="2639"/>
                <a:ext cx="12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1" name="Oval 1954">
                <a:extLst>
                  <a:ext uri="{FF2B5EF4-FFF2-40B4-BE49-F238E27FC236}">
                    <a16:creationId xmlns:a16="http://schemas.microsoft.com/office/drawing/2014/main" id="{EBDA0021-A816-5B8B-079D-6B289D0EB5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" y="2643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2" name="Oval 1955">
                <a:extLst>
                  <a:ext uri="{FF2B5EF4-FFF2-40B4-BE49-F238E27FC236}">
                    <a16:creationId xmlns:a16="http://schemas.microsoft.com/office/drawing/2014/main" id="{2B9082E6-5F31-3D15-7C5B-0EF1E86DA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2" y="2697"/>
                <a:ext cx="12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3" name="Oval 1956">
                <a:extLst>
                  <a:ext uri="{FF2B5EF4-FFF2-40B4-BE49-F238E27FC236}">
                    <a16:creationId xmlns:a16="http://schemas.microsoft.com/office/drawing/2014/main" id="{E249C099-DC13-23A1-EEBE-EF522A88A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6" y="2868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4" name="Oval 1957">
                <a:extLst>
                  <a:ext uri="{FF2B5EF4-FFF2-40B4-BE49-F238E27FC236}">
                    <a16:creationId xmlns:a16="http://schemas.microsoft.com/office/drawing/2014/main" id="{0BE1C46B-7CB5-F6A2-C852-0A3F778504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9" y="2980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5" name="Oval 1958">
                <a:extLst>
                  <a:ext uri="{FF2B5EF4-FFF2-40B4-BE49-F238E27FC236}">
                    <a16:creationId xmlns:a16="http://schemas.microsoft.com/office/drawing/2014/main" id="{A4AF714D-2DF6-5DD8-5F5D-71B5DB6495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2" y="2985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6" name="Oval 1959">
                <a:extLst>
                  <a:ext uri="{FF2B5EF4-FFF2-40B4-BE49-F238E27FC236}">
                    <a16:creationId xmlns:a16="http://schemas.microsoft.com/office/drawing/2014/main" id="{6B956A32-9D26-C8E5-5153-E9ECE48CA3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6" y="3018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7" name="Oval 1960">
                <a:extLst>
                  <a:ext uri="{FF2B5EF4-FFF2-40B4-BE49-F238E27FC236}">
                    <a16:creationId xmlns:a16="http://schemas.microsoft.com/office/drawing/2014/main" id="{3F66F017-CC69-4A14-5E66-0CA43A93AE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" y="3083"/>
                <a:ext cx="13" cy="12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8" name="Oval 1961">
                <a:extLst>
                  <a:ext uri="{FF2B5EF4-FFF2-40B4-BE49-F238E27FC236}">
                    <a16:creationId xmlns:a16="http://schemas.microsoft.com/office/drawing/2014/main" id="{0997311F-22F9-1851-156E-BA0A08CFE9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" y="3086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49" name="Oval 1962">
                <a:extLst>
                  <a:ext uri="{FF2B5EF4-FFF2-40B4-BE49-F238E27FC236}">
                    <a16:creationId xmlns:a16="http://schemas.microsoft.com/office/drawing/2014/main" id="{DE896658-14C8-00E7-45EC-60689B2E94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8" y="3049"/>
                <a:ext cx="14" cy="15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0" name="Oval 1963">
                <a:extLst>
                  <a:ext uri="{FF2B5EF4-FFF2-40B4-BE49-F238E27FC236}">
                    <a16:creationId xmlns:a16="http://schemas.microsoft.com/office/drawing/2014/main" id="{9742259D-F6D8-C146-EA6F-D6F4DB654F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1" y="3054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1" name="Oval 1964">
                <a:extLst>
                  <a:ext uri="{FF2B5EF4-FFF2-40B4-BE49-F238E27FC236}">
                    <a16:creationId xmlns:a16="http://schemas.microsoft.com/office/drawing/2014/main" id="{9A82835B-178C-0274-D1E3-981ECB8542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3" y="3079"/>
                <a:ext cx="15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2" name="Oval 1965">
                <a:extLst>
                  <a:ext uri="{FF2B5EF4-FFF2-40B4-BE49-F238E27FC236}">
                    <a16:creationId xmlns:a16="http://schemas.microsoft.com/office/drawing/2014/main" id="{9D57D946-620F-E9EC-AF50-6299DCF636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6" y="308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3" name="Oval 1966">
                <a:extLst>
                  <a:ext uri="{FF2B5EF4-FFF2-40B4-BE49-F238E27FC236}">
                    <a16:creationId xmlns:a16="http://schemas.microsoft.com/office/drawing/2014/main" id="{7B690F20-A5D2-5AE9-F8D3-D2717EAE6E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4" y="3054"/>
                <a:ext cx="14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4" name="Oval 1967">
                <a:extLst>
                  <a:ext uri="{FF2B5EF4-FFF2-40B4-BE49-F238E27FC236}">
                    <a16:creationId xmlns:a16="http://schemas.microsoft.com/office/drawing/2014/main" id="{6F6EA587-09E7-9616-D550-4A24F18A5D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4" y="2945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5" name="Oval 1968">
                <a:extLst>
                  <a:ext uri="{FF2B5EF4-FFF2-40B4-BE49-F238E27FC236}">
                    <a16:creationId xmlns:a16="http://schemas.microsoft.com/office/drawing/2014/main" id="{8C4D6423-9E95-1A71-7BDA-39232EAA56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7" y="2948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6" name="Oval 1969">
                <a:extLst>
                  <a:ext uri="{FF2B5EF4-FFF2-40B4-BE49-F238E27FC236}">
                    <a16:creationId xmlns:a16="http://schemas.microsoft.com/office/drawing/2014/main" id="{32FADE81-10AE-5694-F3D9-3059DABC17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3" y="2915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7" name="Oval 1970">
                <a:extLst>
                  <a:ext uri="{FF2B5EF4-FFF2-40B4-BE49-F238E27FC236}">
                    <a16:creationId xmlns:a16="http://schemas.microsoft.com/office/drawing/2014/main" id="{F7CB6E03-EE8A-DD50-F305-A19413ED0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6" y="2918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8" name="Oval 1971">
                <a:extLst>
                  <a:ext uri="{FF2B5EF4-FFF2-40B4-BE49-F238E27FC236}">
                    <a16:creationId xmlns:a16="http://schemas.microsoft.com/office/drawing/2014/main" id="{51509229-AB16-695D-DEB0-F684A94D3D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4" y="2880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59" name="Oval 1972">
                <a:extLst>
                  <a:ext uri="{FF2B5EF4-FFF2-40B4-BE49-F238E27FC236}">
                    <a16:creationId xmlns:a16="http://schemas.microsoft.com/office/drawing/2014/main" id="{40F2EA94-D950-41B8-280D-40EC58C06C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7" y="2883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0" name="Oval 1973">
                <a:extLst>
                  <a:ext uri="{FF2B5EF4-FFF2-40B4-BE49-F238E27FC236}">
                    <a16:creationId xmlns:a16="http://schemas.microsoft.com/office/drawing/2014/main" id="{4E97173A-DDE9-1423-5249-89DB4AF056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47" y="2765"/>
                <a:ext cx="13" cy="14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1" name="Oval 1974">
                <a:extLst>
                  <a:ext uri="{FF2B5EF4-FFF2-40B4-BE49-F238E27FC236}">
                    <a16:creationId xmlns:a16="http://schemas.microsoft.com/office/drawing/2014/main" id="{1371176B-4F72-1B39-5E8D-6D24825A2F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4" y="3016"/>
                <a:ext cx="14" cy="13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2" name="Oval 1975">
                <a:extLst>
                  <a:ext uri="{FF2B5EF4-FFF2-40B4-BE49-F238E27FC236}">
                    <a16:creationId xmlns:a16="http://schemas.microsoft.com/office/drawing/2014/main" id="{F178A8E0-2121-87A8-2A94-0FFAF7C34A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" y="3019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3" name="Freeform 1976">
                <a:extLst>
                  <a:ext uri="{FF2B5EF4-FFF2-40B4-BE49-F238E27FC236}">
                    <a16:creationId xmlns:a16="http://schemas.microsoft.com/office/drawing/2014/main" id="{F0360E4C-ADBA-ECC9-52E3-B8C76D90C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" y="3053"/>
                <a:ext cx="19" cy="14"/>
              </a:xfrm>
              <a:custGeom>
                <a:avLst/>
                <a:gdLst>
                  <a:gd name="T0" fmla="*/ 13 w 12"/>
                  <a:gd name="T1" fmla="*/ 0 h 9"/>
                  <a:gd name="T2" fmla="*/ 33 w 12"/>
                  <a:gd name="T3" fmla="*/ 22 h 9"/>
                  <a:gd name="T4" fmla="*/ 16 w 12"/>
                  <a:gd name="T5" fmla="*/ 8 h 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3" y="0"/>
                    </a:moveTo>
                    <a:cubicBezTo>
                      <a:pt x="0" y="4"/>
                      <a:pt x="4" y="9"/>
                      <a:pt x="8" y="6"/>
                    </a:cubicBezTo>
                    <a:cubicBezTo>
                      <a:pt x="12" y="3"/>
                      <a:pt x="7" y="0"/>
                      <a:pt x="4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4" name="Freeform 1977">
                <a:extLst>
                  <a:ext uri="{FF2B5EF4-FFF2-40B4-BE49-F238E27FC236}">
                    <a16:creationId xmlns:a16="http://schemas.microsoft.com/office/drawing/2014/main" id="{B7789F3F-2A89-5CD1-7532-710125820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" y="2323"/>
                <a:ext cx="1445" cy="1243"/>
              </a:xfrm>
              <a:custGeom>
                <a:avLst/>
                <a:gdLst>
                  <a:gd name="T0" fmla="*/ 3620 w 912"/>
                  <a:gd name="T1" fmla="*/ 1202 h 787"/>
                  <a:gd name="T2" fmla="*/ 3497 w 912"/>
                  <a:gd name="T3" fmla="*/ 1063 h 787"/>
                  <a:gd name="T4" fmla="*/ 3536 w 912"/>
                  <a:gd name="T5" fmla="*/ 1305 h 787"/>
                  <a:gd name="T6" fmla="*/ 3253 w 912"/>
                  <a:gd name="T7" fmla="*/ 1597 h 787"/>
                  <a:gd name="T8" fmla="*/ 2621 w 912"/>
                  <a:gd name="T9" fmla="*/ 1756 h 787"/>
                  <a:gd name="T10" fmla="*/ 2770 w 912"/>
                  <a:gd name="T11" fmla="*/ 1224 h 787"/>
                  <a:gd name="T12" fmla="*/ 2752 w 912"/>
                  <a:gd name="T13" fmla="*/ 641 h 787"/>
                  <a:gd name="T14" fmla="*/ 2925 w 912"/>
                  <a:gd name="T15" fmla="*/ 594 h 787"/>
                  <a:gd name="T16" fmla="*/ 3153 w 912"/>
                  <a:gd name="T17" fmla="*/ 689 h 787"/>
                  <a:gd name="T18" fmla="*/ 3199 w 912"/>
                  <a:gd name="T19" fmla="*/ 667 h 787"/>
                  <a:gd name="T20" fmla="*/ 2952 w 912"/>
                  <a:gd name="T21" fmla="*/ 529 h 787"/>
                  <a:gd name="T22" fmla="*/ 2694 w 912"/>
                  <a:gd name="T23" fmla="*/ 599 h 787"/>
                  <a:gd name="T24" fmla="*/ 2676 w 912"/>
                  <a:gd name="T25" fmla="*/ 21 h 787"/>
                  <a:gd name="T26" fmla="*/ 2633 w 912"/>
                  <a:gd name="T27" fmla="*/ 35 h 787"/>
                  <a:gd name="T28" fmla="*/ 2660 w 912"/>
                  <a:gd name="T29" fmla="*/ 728 h 787"/>
                  <a:gd name="T30" fmla="*/ 2667 w 912"/>
                  <a:gd name="T31" fmla="*/ 1170 h 787"/>
                  <a:gd name="T32" fmla="*/ 2445 w 912"/>
                  <a:gd name="T33" fmla="*/ 1632 h 787"/>
                  <a:gd name="T34" fmla="*/ 2071 w 912"/>
                  <a:gd name="T35" fmla="*/ 1734 h 787"/>
                  <a:gd name="T36" fmla="*/ 1790 w 912"/>
                  <a:gd name="T37" fmla="*/ 1308 h 787"/>
                  <a:gd name="T38" fmla="*/ 1775 w 912"/>
                  <a:gd name="T39" fmla="*/ 970 h 787"/>
                  <a:gd name="T40" fmla="*/ 1803 w 912"/>
                  <a:gd name="T41" fmla="*/ 851 h 787"/>
                  <a:gd name="T42" fmla="*/ 1976 w 912"/>
                  <a:gd name="T43" fmla="*/ 651 h 787"/>
                  <a:gd name="T44" fmla="*/ 2234 w 912"/>
                  <a:gd name="T45" fmla="*/ 654 h 787"/>
                  <a:gd name="T46" fmla="*/ 2470 w 912"/>
                  <a:gd name="T47" fmla="*/ 529 h 787"/>
                  <a:gd name="T48" fmla="*/ 2526 w 912"/>
                  <a:gd name="T49" fmla="*/ 444 h 787"/>
                  <a:gd name="T50" fmla="*/ 2431 w 912"/>
                  <a:gd name="T51" fmla="*/ 496 h 787"/>
                  <a:gd name="T52" fmla="*/ 2226 w 912"/>
                  <a:gd name="T53" fmla="*/ 584 h 787"/>
                  <a:gd name="T54" fmla="*/ 1966 w 912"/>
                  <a:gd name="T55" fmla="*/ 578 h 787"/>
                  <a:gd name="T56" fmla="*/ 1833 w 912"/>
                  <a:gd name="T57" fmla="*/ 584 h 787"/>
                  <a:gd name="T58" fmla="*/ 1489 w 912"/>
                  <a:gd name="T59" fmla="*/ 341 h 787"/>
                  <a:gd name="T60" fmla="*/ 1459 w 912"/>
                  <a:gd name="T61" fmla="*/ 387 h 787"/>
                  <a:gd name="T62" fmla="*/ 1762 w 912"/>
                  <a:gd name="T63" fmla="*/ 594 h 787"/>
                  <a:gd name="T64" fmla="*/ 1756 w 912"/>
                  <a:gd name="T65" fmla="*/ 749 h 787"/>
                  <a:gd name="T66" fmla="*/ 1735 w 912"/>
                  <a:gd name="T67" fmla="*/ 836 h 787"/>
                  <a:gd name="T68" fmla="*/ 1706 w 912"/>
                  <a:gd name="T69" fmla="*/ 952 h 787"/>
                  <a:gd name="T70" fmla="*/ 1722 w 912"/>
                  <a:gd name="T71" fmla="*/ 1335 h 787"/>
                  <a:gd name="T72" fmla="*/ 1526 w 912"/>
                  <a:gd name="T73" fmla="*/ 1769 h 787"/>
                  <a:gd name="T74" fmla="*/ 1285 w 912"/>
                  <a:gd name="T75" fmla="*/ 1741 h 787"/>
                  <a:gd name="T76" fmla="*/ 1049 w 912"/>
                  <a:gd name="T77" fmla="*/ 1627 h 787"/>
                  <a:gd name="T78" fmla="*/ 680 w 912"/>
                  <a:gd name="T79" fmla="*/ 1481 h 787"/>
                  <a:gd name="T80" fmla="*/ 63 w 912"/>
                  <a:gd name="T81" fmla="*/ 1361 h 787"/>
                  <a:gd name="T82" fmla="*/ 5 w 912"/>
                  <a:gd name="T83" fmla="*/ 1399 h 787"/>
                  <a:gd name="T84" fmla="*/ 73 w 912"/>
                  <a:gd name="T85" fmla="*/ 1415 h 787"/>
                  <a:gd name="T86" fmla="*/ 390 w 912"/>
                  <a:gd name="T87" fmla="*/ 1605 h 787"/>
                  <a:gd name="T88" fmla="*/ 469 w 912"/>
                  <a:gd name="T89" fmla="*/ 1529 h 787"/>
                  <a:gd name="T90" fmla="*/ 667 w 912"/>
                  <a:gd name="T91" fmla="*/ 1549 h 787"/>
                  <a:gd name="T92" fmla="*/ 987 w 912"/>
                  <a:gd name="T93" fmla="*/ 1701 h 787"/>
                  <a:gd name="T94" fmla="*/ 1237 w 912"/>
                  <a:gd name="T95" fmla="*/ 1868 h 787"/>
                  <a:gd name="T96" fmla="*/ 1714 w 912"/>
                  <a:gd name="T97" fmla="*/ 1951 h 787"/>
                  <a:gd name="T98" fmla="*/ 1795 w 912"/>
                  <a:gd name="T99" fmla="*/ 2747 h 787"/>
                  <a:gd name="T100" fmla="*/ 2320 w 912"/>
                  <a:gd name="T101" fmla="*/ 3081 h 787"/>
                  <a:gd name="T102" fmla="*/ 2741 w 912"/>
                  <a:gd name="T103" fmla="*/ 2549 h 787"/>
                  <a:gd name="T104" fmla="*/ 3294 w 912"/>
                  <a:gd name="T105" fmla="*/ 1654 h 787"/>
                  <a:gd name="T106" fmla="*/ 3416 w 912"/>
                  <a:gd name="T107" fmla="*/ 1611 h 787"/>
                  <a:gd name="T108" fmla="*/ 3505 w 912"/>
                  <a:gd name="T109" fmla="*/ 1747 h 787"/>
                  <a:gd name="T110" fmla="*/ 3492 w 912"/>
                  <a:gd name="T111" fmla="*/ 1584 h 787"/>
                  <a:gd name="T112" fmla="*/ 3603 w 912"/>
                  <a:gd name="T113" fmla="*/ 1327 h 787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912" h="787">
                    <a:moveTo>
                      <a:pt x="906" y="337"/>
                    </a:moveTo>
                    <a:cubicBezTo>
                      <a:pt x="911" y="325"/>
                      <a:pt x="912" y="314"/>
                      <a:pt x="910" y="305"/>
                    </a:cubicBezTo>
                    <a:cubicBezTo>
                      <a:pt x="907" y="290"/>
                      <a:pt x="898" y="279"/>
                      <a:pt x="888" y="269"/>
                    </a:cubicBezTo>
                    <a:cubicBezTo>
                      <a:pt x="886" y="267"/>
                      <a:pt x="882" y="267"/>
                      <a:pt x="879" y="270"/>
                    </a:cubicBezTo>
                    <a:cubicBezTo>
                      <a:pt x="877" y="272"/>
                      <a:pt x="877" y="276"/>
                      <a:pt x="880" y="278"/>
                    </a:cubicBezTo>
                    <a:cubicBezTo>
                      <a:pt x="892" y="290"/>
                      <a:pt x="899" y="305"/>
                      <a:pt x="889" y="331"/>
                    </a:cubicBezTo>
                    <a:cubicBezTo>
                      <a:pt x="879" y="357"/>
                      <a:pt x="861" y="377"/>
                      <a:pt x="829" y="398"/>
                    </a:cubicBezTo>
                    <a:cubicBezTo>
                      <a:pt x="818" y="405"/>
                      <a:pt x="818" y="405"/>
                      <a:pt x="818" y="405"/>
                    </a:cubicBezTo>
                    <a:cubicBezTo>
                      <a:pt x="788" y="425"/>
                      <a:pt x="742" y="480"/>
                      <a:pt x="705" y="477"/>
                    </a:cubicBezTo>
                    <a:cubicBezTo>
                      <a:pt x="705" y="477"/>
                      <a:pt x="668" y="471"/>
                      <a:pt x="659" y="446"/>
                    </a:cubicBezTo>
                    <a:cubicBezTo>
                      <a:pt x="651" y="419"/>
                      <a:pt x="656" y="398"/>
                      <a:pt x="669" y="374"/>
                    </a:cubicBezTo>
                    <a:cubicBezTo>
                      <a:pt x="680" y="355"/>
                      <a:pt x="690" y="332"/>
                      <a:pt x="696" y="311"/>
                    </a:cubicBezTo>
                    <a:cubicBezTo>
                      <a:pt x="712" y="262"/>
                      <a:pt x="709" y="242"/>
                      <a:pt x="692" y="194"/>
                    </a:cubicBezTo>
                    <a:cubicBezTo>
                      <a:pt x="692" y="194"/>
                      <a:pt x="684" y="179"/>
                      <a:pt x="692" y="163"/>
                    </a:cubicBezTo>
                    <a:cubicBezTo>
                      <a:pt x="694" y="154"/>
                      <a:pt x="698" y="149"/>
                      <a:pt x="703" y="146"/>
                    </a:cubicBezTo>
                    <a:cubicBezTo>
                      <a:pt x="711" y="142"/>
                      <a:pt x="723" y="146"/>
                      <a:pt x="735" y="151"/>
                    </a:cubicBezTo>
                    <a:cubicBezTo>
                      <a:pt x="752" y="156"/>
                      <a:pt x="752" y="156"/>
                      <a:pt x="752" y="156"/>
                    </a:cubicBezTo>
                    <a:cubicBezTo>
                      <a:pt x="768" y="161"/>
                      <a:pt x="783" y="162"/>
                      <a:pt x="793" y="175"/>
                    </a:cubicBezTo>
                    <a:cubicBezTo>
                      <a:pt x="795" y="178"/>
                      <a:pt x="798" y="179"/>
                      <a:pt x="801" y="178"/>
                    </a:cubicBezTo>
                    <a:cubicBezTo>
                      <a:pt x="804" y="176"/>
                      <a:pt x="805" y="172"/>
                      <a:pt x="804" y="169"/>
                    </a:cubicBezTo>
                    <a:cubicBezTo>
                      <a:pt x="797" y="157"/>
                      <a:pt x="776" y="145"/>
                      <a:pt x="757" y="139"/>
                    </a:cubicBezTo>
                    <a:cubicBezTo>
                      <a:pt x="742" y="134"/>
                      <a:pt x="742" y="134"/>
                      <a:pt x="742" y="134"/>
                    </a:cubicBezTo>
                    <a:cubicBezTo>
                      <a:pt x="726" y="128"/>
                      <a:pt x="710" y="123"/>
                      <a:pt x="695" y="130"/>
                    </a:cubicBezTo>
                    <a:cubicBezTo>
                      <a:pt x="687" y="134"/>
                      <a:pt x="681" y="142"/>
                      <a:pt x="677" y="152"/>
                    </a:cubicBezTo>
                    <a:cubicBezTo>
                      <a:pt x="670" y="133"/>
                      <a:pt x="668" y="120"/>
                      <a:pt x="674" y="104"/>
                    </a:cubicBezTo>
                    <a:cubicBezTo>
                      <a:pt x="685" y="73"/>
                      <a:pt x="681" y="28"/>
                      <a:pt x="673" y="5"/>
                    </a:cubicBezTo>
                    <a:cubicBezTo>
                      <a:pt x="672" y="2"/>
                      <a:pt x="669" y="0"/>
                      <a:pt x="666" y="1"/>
                    </a:cubicBezTo>
                    <a:cubicBezTo>
                      <a:pt x="662" y="2"/>
                      <a:pt x="660" y="6"/>
                      <a:pt x="662" y="9"/>
                    </a:cubicBezTo>
                    <a:cubicBezTo>
                      <a:pt x="669" y="31"/>
                      <a:pt x="666" y="73"/>
                      <a:pt x="657" y="98"/>
                    </a:cubicBezTo>
                    <a:cubicBezTo>
                      <a:pt x="647" y="125"/>
                      <a:pt x="655" y="146"/>
                      <a:pt x="669" y="185"/>
                    </a:cubicBezTo>
                    <a:cubicBezTo>
                      <a:pt x="675" y="200"/>
                      <a:pt x="675" y="200"/>
                      <a:pt x="675" y="200"/>
                    </a:cubicBezTo>
                    <a:cubicBezTo>
                      <a:pt x="691" y="245"/>
                      <a:pt x="685" y="251"/>
                      <a:pt x="670" y="297"/>
                    </a:cubicBezTo>
                    <a:cubicBezTo>
                      <a:pt x="664" y="316"/>
                      <a:pt x="663" y="343"/>
                      <a:pt x="652" y="362"/>
                    </a:cubicBezTo>
                    <a:cubicBezTo>
                      <a:pt x="643" y="379"/>
                      <a:pt x="626" y="396"/>
                      <a:pt x="615" y="414"/>
                    </a:cubicBezTo>
                    <a:cubicBezTo>
                      <a:pt x="612" y="420"/>
                      <a:pt x="595" y="432"/>
                      <a:pt x="589" y="433"/>
                    </a:cubicBezTo>
                    <a:cubicBezTo>
                      <a:pt x="570" y="437"/>
                      <a:pt x="543" y="437"/>
                      <a:pt x="521" y="440"/>
                    </a:cubicBezTo>
                    <a:cubicBezTo>
                      <a:pt x="491" y="445"/>
                      <a:pt x="490" y="431"/>
                      <a:pt x="478" y="413"/>
                    </a:cubicBezTo>
                    <a:cubicBezTo>
                      <a:pt x="467" y="399"/>
                      <a:pt x="458" y="350"/>
                      <a:pt x="450" y="332"/>
                    </a:cubicBezTo>
                    <a:cubicBezTo>
                      <a:pt x="448" y="326"/>
                      <a:pt x="445" y="319"/>
                      <a:pt x="443" y="313"/>
                    </a:cubicBezTo>
                    <a:cubicBezTo>
                      <a:pt x="437" y="291"/>
                      <a:pt x="442" y="269"/>
                      <a:pt x="446" y="246"/>
                    </a:cubicBezTo>
                    <a:cubicBezTo>
                      <a:pt x="448" y="238"/>
                      <a:pt x="448" y="238"/>
                      <a:pt x="448" y="238"/>
                    </a:cubicBezTo>
                    <a:cubicBezTo>
                      <a:pt x="453" y="216"/>
                      <a:pt x="453" y="216"/>
                      <a:pt x="453" y="216"/>
                    </a:cubicBezTo>
                    <a:cubicBezTo>
                      <a:pt x="455" y="209"/>
                      <a:pt x="457" y="203"/>
                      <a:pt x="458" y="196"/>
                    </a:cubicBezTo>
                    <a:cubicBezTo>
                      <a:pt x="465" y="182"/>
                      <a:pt x="481" y="168"/>
                      <a:pt x="497" y="165"/>
                    </a:cubicBezTo>
                    <a:cubicBezTo>
                      <a:pt x="507" y="163"/>
                      <a:pt x="517" y="164"/>
                      <a:pt x="528" y="165"/>
                    </a:cubicBezTo>
                    <a:cubicBezTo>
                      <a:pt x="539" y="166"/>
                      <a:pt x="551" y="167"/>
                      <a:pt x="562" y="166"/>
                    </a:cubicBezTo>
                    <a:cubicBezTo>
                      <a:pt x="580" y="163"/>
                      <a:pt x="608" y="151"/>
                      <a:pt x="618" y="139"/>
                    </a:cubicBezTo>
                    <a:cubicBezTo>
                      <a:pt x="621" y="134"/>
                      <a:pt x="621" y="134"/>
                      <a:pt x="621" y="134"/>
                    </a:cubicBezTo>
                    <a:cubicBezTo>
                      <a:pt x="625" y="129"/>
                      <a:pt x="628" y="124"/>
                      <a:pt x="632" y="122"/>
                    </a:cubicBezTo>
                    <a:cubicBezTo>
                      <a:pt x="635" y="120"/>
                      <a:pt x="636" y="116"/>
                      <a:pt x="635" y="113"/>
                    </a:cubicBezTo>
                    <a:cubicBezTo>
                      <a:pt x="633" y="110"/>
                      <a:pt x="629" y="109"/>
                      <a:pt x="626" y="111"/>
                    </a:cubicBezTo>
                    <a:cubicBezTo>
                      <a:pt x="619" y="114"/>
                      <a:pt x="615" y="121"/>
                      <a:pt x="611" y="126"/>
                    </a:cubicBezTo>
                    <a:cubicBezTo>
                      <a:pt x="608" y="131"/>
                      <a:pt x="608" y="131"/>
                      <a:pt x="608" y="131"/>
                    </a:cubicBezTo>
                    <a:cubicBezTo>
                      <a:pt x="601" y="139"/>
                      <a:pt x="575" y="146"/>
                      <a:pt x="560" y="148"/>
                    </a:cubicBezTo>
                    <a:cubicBezTo>
                      <a:pt x="550" y="149"/>
                      <a:pt x="540" y="148"/>
                      <a:pt x="530" y="147"/>
                    </a:cubicBezTo>
                    <a:cubicBezTo>
                      <a:pt x="518" y="146"/>
                      <a:pt x="506" y="145"/>
                      <a:pt x="494" y="147"/>
                    </a:cubicBezTo>
                    <a:cubicBezTo>
                      <a:pt x="487" y="148"/>
                      <a:pt x="480" y="151"/>
                      <a:pt x="473" y="155"/>
                    </a:cubicBezTo>
                    <a:cubicBezTo>
                      <a:pt x="469" y="158"/>
                      <a:pt x="463" y="161"/>
                      <a:pt x="461" y="148"/>
                    </a:cubicBezTo>
                    <a:cubicBezTo>
                      <a:pt x="455" y="117"/>
                      <a:pt x="428" y="107"/>
                      <a:pt x="404" y="98"/>
                    </a:cubicBezTo>
                    <a:cubicBezTo>
                      <a:pt x="394" y="94"/>
                      <a:pt x="379" y="91"/>
                      <a:pt x="374" y="87"/>
                    </a:cubicBezTo>
                    <a:cubicBezTo>
                      <a:pt x="371" y="85"/>
                      <a:pt x="367" y="86"/>
                      <a:pt x="365" y="89"/>
                    </a:cubicBezTo>
                    <a:cubicBezTo>
                      <a:pt x="363" y="92"/>
                      <a:pt x="364" y="96"/>
                      <a:pt x="367" y="98"/>
                    </a:cubicBezTo>
                    <a:cubicBezTo>
                      <a:pt x="373" y="102"/>
                      <a:pt x="387" y="111"/>
                      <a:pt x="398" y="115"/>
                    </a:cubicBezTo>
                    <a:cubicBezTo>
                      <a:pt x="420" y="123"/>
                      <a:pt x="440" y="130"/>
                      <a:pt x="443" y="151"/>
                    </a:cubicBezTo>
                    <a:cubicBezTo>
                      <a:pt x="445" y="164"/>
                      <a:pt x="444" y="177"/>
                      <a:pt x="441" y="190"/>
                    </a:cubicBezTo>
                    <a:cubicBezTo>
                      <a:pt x="441" y="190"/>
                      <a:pt x="441" y="190"/>
                      <a:pt x="441" y="190"/>
                    </a:cubicBezTo>
                    <a:cubicBezTo>
                      <a:pt x="440" y="191"/>
                      <a:pt x="440" y="193"/>
                      <a:pt x="440" y="194"/>
                    </a:cubicBezTo>
                    <a:cubicBezTo>
                      <a:pt x="439" y="200"/>
                      <a:pt x="437" y="206"/>
                      <a:pt x="436" y="212"/>
                    </a:cubicBezTo>
                    <a:cubicBezTo>
                      <a:pt x="430" y="235"/>
                      <a:pt x="430" y="235"/>
                      <a:pt x="430" y="235"/>
                    </a:cubicBezTo>
                    <a:cubicBezTo>
                      <a:pt x="429" y="242"/>
                      <a:pt x="429" y="242"/>
                      <a:pt x="429" y="242"/>
                    </a:cubicBezTo>
                    <a:cubicBezTo>
                      <a:pt x="424" y="266"/>
                      <a:pt x="419" y="292"/>
                      <a:pt x="426" y="318"/>
                    </a:cubicBezTo>
                    <a:cubicBezTo>
                      <a:pt x="428" y="325"/>
                      <a:pt x="431" y="332"/>
                      <a:pt x="433" y="339"/>
                    </a:cubicBezTo>
                    <a:cubicBezTo>
                      <a:pt x="438" y="350"/>
                      <a:pt x="445" y="384"/>
                      <a:pt x="439" y="420"/>
                    </a:cubicBezTo>
                    <a:cubicBezTo>
                      <a:pt x="429" y="453"/>
                      <a:pt x="407" y="447"/>
                      <a:pt x="384" y="449"/>
                    </a:cubicBezTo>
                    <a:cubicBezTo>
                      <a:pt x="384" y="449"/>
                      <a:pt x="367" y="448"/>
                      <a:pt x="367" y="448"/>
                    </a:cubicBezTo>
                    <a:cubicBezTo>
                      <a:pt x="351" y="448"/>
                      <a:pt x="336" y="447"/>
                      <a:pt x="323" y="442"/>
                    </a:cubicBezTo>
                    <a:cubicBezTo>
                      <a:pt x="306" y="436"/>
                      <a:pt x="285" y="428"/>
                      <a:pt x="267" y="415"/>
                    </a:cubicBezTo>
                    <a:cubicBezTo>
                      <a:pt x="264" y="413"/>
                      <a:pt x="264" y="413"/>
                      <a:pt x="264" y="413"/>
                    </a:cubicBezTo>
                    <a:cubicBezTo>
                      <a:pt x="249" y="403"/>
                      <a:pt x="235" y="393"/>
                      <a:pt x="216" y="386"/>
                    </a:cubicBezTo>
                    <a:cubicBezTo>
                      <a:pt x="201" y="381"/>
                      <a:pt x="186" y="378"/>
                      <a:pt x="171" y="376"/>
                    </a:cubicBezTo>
                    <a:cubicBezTo>
                      <a:pt x="149" y="372"/>
                      <a:pt x="129" y="368"/>
                      <a:pt x="110" y="358"/>
                    </a:cubicBezTo>
                    <a:cubicBezTo>
                      <a:pt x="73" y="337"/>
                      <a:pt x="43" y="342"/>
                      <a:pt x="16" y="346"/>
                    </a:cubicBezTo>
                    <a:cubicBezTo>
                      <a:pt x="6" y="348"/>
                      <a:pt x="6" y="348"/>
                      <a:pt x="6" y="348"/>
                    </a:cubicBezTo>
                    <a:cubicBezTo>
                      <a:pt x="2" y="349"/>
                      <a:pt x="0" y="352"/>
                      <a:pt x="1" y="355"/>
                    </a:cubicBezTo>
                    <a:cubicBezTo>
                      <a:pt x="1" y="359"/>
                      <a:pt x="4" y="361"/>
                      <a:pt x="8" y="360"/>
                    </a:cubicBezTo>
                    <a:cubicBezTo>
                      <a:pt x="18" y="359"/>
                      <a:pt x="18" y="359"/>
                      <a:pt x="18" y="359"/>
                    </a:cubicBezTo>
                    <a:cubicBezTo>
                      <a:pt x="41" y="355"/>
                      <a:pt x="66" y="356"/>
                      <a:pt x="96" y="370"/>
                    </a:cubicBezTo>
                    <a:cubicBezTo>
                      <a:pt x="108" y="378"/>
                      <a:pt x="98" y="401"/>
                      <a:pt x="98" y="407"/>
                    </a:cubicBezTo>
                    <a:cubicBezTo>
                      <a:pt x="98" y="409"/>
                      <a:pt x="100" y="411"/>
                      <a:pt x="102" y="411"/>
                    </a:cubicBezTo>
                    <a:cubicBezTo>
                      <a:pt x="105" y="411"/>
                      <a:pt x="115" y="396"/>
                      <a:pt x="118" y="388"/>
                    </a:cubicBezTo>
                    <a:cubicBezTo>
                      <a:pt x="121" y="381"/>
                      <a:pt x="139" y="387"/>
                      <a:pt x="143" y="388"/>
                    </a:cubicBezTo>
                    <a:cubicBezTo>
                      <a:pt x="151" y="390"/>
                      <a:pt x="160" y="392"/>
                      <a:pt x="168" y="393"/>
                    </a:cubicBezTo>
                    <a:cubicBezTo>
                      <a:pt x="182" y="396"/>
                      <a:pt x="190" y="400"/>
                      <a:pt x="204" y="405"/>
                    </a:cubicBezTo>
                    <a:cubicBezTo>
                      <a:pt x="220" y="410"/>
                      <a:pt x="234" y="422"/>
                      <a:pt x="248" y="432"/>
                    </a:cubicBezTo>
                    <a:cubicBezTo>
                      <a:pt x="251" y="434"/>
                      <a:pt x="251" y="434"/>
                      <a:pt x="251" y="434"/>
                    </a:cubicBezTo>
                    <a:cubicBezTo>
                      <a:pt x="271" y="448"/>
                      <a:pt x="293" y="467"/>
                      <a:pt x="311" y="474"/>
                    </a:cubicBezTo>
                    <a:cubicBezTo>
                      <a:pt x="328" y="479"/>
                      <a:pt x="352" y="478"/>
                      <a:pt x="380" y="482"/>
                    </a:cubicBezTo>
                    <a:cubicBezTo>
                      <a:pt x="396" y="484"/>
                      <a:pt x="413" y="488"/>
                      <a:pt x="431" y="495"/>
                    </a:cubicBezTo>
                    <a:cubicBezTo>
                      <a:pt x="453" y="506"/>
                      <a:pt x="465" y="525"/>
                      <a:pt x="463" y="564"/>
                    </a:cubicBezTo>
                    <a:cubicBezTo>
                      <a:pt x="462" y="604"/>
                      <a:pt x="454" y="657"/>
                      <a:pt x="451" y="697"/>
                    </a:cubicBezTo>
                    <a:cubicBezTo>
                      <a:pt x="449" y="736"/>
                      <a:pt x="442" y="757"/>
                      <a:pt x="467" y="769"/>
                    </a:cubicBezTo>
                    <a:cubicBezTo>
                      <a:pt x="493" y="782"/>
                      <a:pt x="520" y="787"/>
                      <a:pt x="583" y="782"/>
                    </a:cubicBezTo>
                    <a:cubicBezTo>
                      <a:pt x="646" y="777"/>
                      <a:pt x="650" y="780"/>
                      <a:pt x="662" y="763"/>
                    </a:cubicBezTo>
                    <a:cubicBezTo>
                      <a:pt x="674" y="747"/>
                      <a:pt x="683" y="699"/>
                      <a:pt x="689" y="647"/>
                    </a:cubicBezTo>
                    <a:cubicBezTo>
                      <a:pt x="695" y="594"/>
                      <a:pt x="685" y="553"/>
                      <a:pt x="725" y="502"/>
                    </a:cubicBezTo>
                    <a:cubicBezTo>
                      <a:pt x="777" y="454"/>
                      <a:pt x="801" y="438"/>
                      <a:pt x="828" y="420"/>
                    </a:cubicBezTo>
                    <a:cubicBezTo>
                      <a:pt x="839" y="413"/>
                      <a:pt x="839" y="413"/>
                      <a:pt x="839" y="413"/>
                    </a:cubicBezTo>
                    <a:cubicBezTo>
                      <a:pt x="842" y="411"/>
                      <a:pt x="853" y="405"/>
                      <a:pt x="859" y="409"/>
                    </a:cubicBezTo>
                    <a:cubicBezTo>
                      <a:pt x="866" y="412"/>
                      <a:pt x="873" y="423"/>
                      <a:pt x="874" y="437"/>
                    </a:cubicBezTo>
                    <a:cubicBezTo>
                      <a:pt x="875" y="441"/>
                      <a:pt x="878" y="443"/>
                      <a:pt x="881" y="443"/>
                    </a:cubicBezTo>
                    <a:cubicBezTo>
                      <a:pt x="884" y="443"/>
                      <a:pt x="887" y="440"/>
                      <a:pt x="887" y="436"/>
                    </a:cubicBezTo>
                    <a:cubicBezTo>
                      <a:pt x="886" y="430"/>
                      <a:pt x="887" y="414"/>
                      <a:pt x="878" y="402"/>
                    </a:cubicBezTo>
                    <a:cubicBezTo>
                      <a:pt x="870" y="393"/>
                      <a:pt x="876" y="384"/>
                      <a:pt x="880" y="379"/>
                    </a:cubicBezTo>
                    <a:cubicBezTo>
                      <a:pt x="892" y="366"/>
                      <a:pt x="900" y="352"/>
                      <a:pt x="906" y="33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5" name="Freeform 1978">
                <a:extLst>
                  <a:ext uri="{FF2B5EF4-FFF2-40B4-BE49-F238E27FC236}">
                    <a16:creationId xmlns:a16="http://schemas.microsoft.com/office/drawing/2014/main" id="{AA0A1FA4-A78A-131E-9E0E-DD9087037D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3" y="2523"/>
                <a:ext cx="293" cy="481"/>
              </a:xfrm>
              <a:custGeom>
                <a:avLst/>
                <a:gdLst>
                  <a:gd name="T0" fmla="*/ 334 w 185"/>
                  <a:gd name="T1" fmla="*/ 47 h 304"/>
                  <a:gd name="T2" fmla="*/ 81 w 185"/>
                  <a:gd name="T3" fmla="*/ 345 h 304"/>
                  <a:gd name="T4" fmla="*/ 87 w 185"/>
                  <a:gd name="T5" fmla="*/ 646 h 304"/>
                  <a:gd name="T6" fmla="*/ 386 w 185"/>
                  <a:gd name="T7" fmla="*/ 926 h 304"/>
                  <a:gd name="T8" fmla="*/ 580 w 185"/>
                  <a:gd name="T9" fmla="*/ 1165 h 304"/>
                  <a:gd name="T10" fmla="*/ 710 w 185"/>
                  <a:gd name="T11" fmla="*/ 1117 h 304"/>
                  <a:gd name="T12" fmla="*/ 672 w 185"/>
                  <a:gd name="T13" fmla="*/ 824 h 304"/>
                  <a:gd name="T14" fmla="*/ 632 w 185"/>
                  <a:gd name="T15" fmla="*/ 396 h 304"/>
                  <a:gd name="T16" fmla="*/ 334 w 185"/>
                  <a:gd name="T17" fmla="*/ 47 h 30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04">
                    <a:moveTo>
                      <a:pt x="84" y="12"/>
                    </a:moveTo>
                    <a:cubicBezTo>
                      <a:pt x="53" y="25"/>
                      <a:pt x="31" y="68"/>
                      <a:pt x="20" y="87"/>
                    </a:cubicBezTo>
                    <a:cubicBezTo>
                      <a:pt x="10" y="106"/>
                      <a:pt x="0" y="149"/>
                      <a:pt x="22" y="163"/>
                    </a:cubicBezTo>
                    <a:cubicBezTo>
                      <a:pt x="43" y="178"/>
                      <a:pt x="79" y="213"/>
                      <a:pt x="97" y="234"/>
                    </a:cubicBezTo>
                    <a:cubicBezTo>
                      <a:pt x="115" y="254"/>
                      <a:pt x="136" y="285"/>
                      <a:pt x="146" y="294"/>
                    </a:cubicBezTo>
                    <a:cubicBezTo>
                      <a:pt x="155" y="304"/>
                      <a:pt x="173" y="297"/>
                      <a:pt x="179" y="282"/>
                    </a:cubicBezTo>
                    <a:cubicBezTo>
                      <a:pt x="185" y="268"/>
                      <a:pt x="172" y="235"/>
                      <a:pt x="169" y="208"/>
                    </a:cubicBezTo>
                    <a:cubicBezTo>
                      <a:pt x="167" y="182"/>
                      <a:pt x="166" y="144"/>
                      <a:pt x="159" y="100"/>
                    </a:cubicBezTo>
                    <a:cubicBezTo>
                      <a:pt x="151" y="56"/>
                      <a:pt x="106" y="0"/>
                      <a:pt x="84" y="12"/>
                    </a:cubicBez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6" name="Freeform 1979">
                <a:extLst>
                  <a:ext uri="{FF2B5EF4-FFF2-40B4-BE49-F238E27FC236}">
                    <a16:creationId xmlns:a16="http://schemas.microsoft.com/office/drawing/2014/main" id="{E4F0F16D-6328-0B2B-7260-244A2EB7E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5" y="2768"/>
                <a:ext cx="224" cy="210"/>
              </a:xfrm>
              <a:custGeom>
                <a:avLst/>
                <a:gdLst>
                  <a:gd name="T0" fmla="*/ 0 w 141"/>
                  <a:gd name="T1" fmla="*/ 22 h 133"/>
                  <a:gd name="T2" fmla="*/ 116 w 141"/>
                  <a:gd name="T3" fmla="*/ 117 h 133"/>
                  <a:gd name="T4" fmla="*/ 232 w 141"/>
                  <a:gd name="T5" fmla="*/ 229 h 133"/>
                  <a:gd name="T6" fmla="*/ 434 w 141"/>
                  <a:gd name="T7" fmla="*/ 461 h 133"/>
                  <a:gd name="T8" fmla="*/ 510 w 141"/>
                  <a:gd name="T9" fmla="*/ 524 h 133"/>
                  <a:gd name="T10" fmla="*/ 532 w 141"/>
                  <a:gd name="T11" fmla="*/ 401 h 133"/>
                  <a:gd name="T12" fmla="*/ 492 w 141"/>
                  <a:gd name="T13" fmla="*/ 240 h 133"/>
                  <a:gd name="T14" fmla="*/ 485 w 141"/>
                  <a:gd name="T15" fmla="*/ 0 h 133"/>
                  <a:gd name="T16" fmla="*/ 450 w 141"/>
                  <a:gd name="T17" fmla="*/ 185 h 133"/>
                  <a:gd name="T18" fmla="*/ 300 w 141"/>
                  <a:gd name="T19" fmla="*/ 134 h 133"/>
                  <a:gd name="T20" fmla="*/ 162 w 141"/>
                  <a:gd name="T21" fmla="*/ 68 h 133"/>
                  <a:gd name="T22" fmla="*/ 13 w 141"/>
                  <a:gd name="T23" fmla="*/ 13 h 133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41" h="133">
                    <a:moveTo>
                      <a:pt x="0" y="6"/>
                    </a:moveTo>
                    <a:cubicBezTo>
                      <a:pt x="8" y="7"/>
                      <a:pt x="22" y="25"/>
                      <a:pt x="29" y="30"/>
                    </a:cubicBezTo>
                    <a:cubicBezTo>
                      <a:pt x="40" y="36"/>
                      <a:pt x="49" y="49"/>
                      <a:pt x="58" y="58"/>
                    </a:cubicBezTo>
                    <a:cubicBezTo>
                      <a:pt x="75" y="78"/>
                      <a:pt x="94" y="95"/>
                      <a:pt x="108" y="117"/>
                    </a:cubicBezTo>
                    <a:cubicBezTo>
                      <a:pt x="111" y="122"/>
                      <a:pt x="118" y="133"/>
                      <a:pt x="127" y="133"/>
                    </a:cubicBezTo>
                    <a:cubicBezTo>
                      <a:pt x="141" y="133"/>
                      <a:pt x="134" y="110"/>
                      <a:pt x="133" y="102"/>
                    </a:cubicBezTo>
                    <a:cubicBezTo>
                      <a:pt x="130" y="89"/>
                      <a:pt x="124" y="75"/>
                      <a:pt x="123" y="61"/>
                    </a:cubicBezTo>
                    <a:cubicBezTo>
                      <a:pt x="121" y="40"/>
                      <a:pt x="125" y="20"/>
                      <a:pt x="121" y="0"/>
                    </a:cubicBezTo>
                    <a:cubicBezTo>
                      <a:pt x="118" y="11"/>
                      <a:pt x="123" y="40"/>
                      <a:pt x="112" y="47"/>
                    </a:cubicBezTo>
                    <a:cubicBezTo>
                      <a:pt x="99" y="55"/>
                      <a:pt x="84" y="40"/>
                      <a:pt x="75" y="34"/>
                    </a:cubicBezTo>
                    <a:cubicBezTo>
                      <a:pt x="65" y="28"/>
                      <a:pt x="50" y="21"/>
                      <a:pt x="40" y="17"/>
                    </a:cubicBezTo>
                    <a:cubicBezTo>
                      <a:pt x="28" y="12"/>
                      <a:pt x="10" y="17"/>
                      <a:pt x="3" y="3"/>
                    </a:cubicBezTo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7" name="Freeform 1980">
                <a:extLst>
                  <a:ext uri="{FF2B5EF4-FFF2-40B4-BE49-F238E27FC236}">
                    <a16:creationId xmlns:a16="http://schemas.microsoft.com/office/drawing/2014/main" id="{9290AA89-D313-739C-496E-FDDDC0EFD7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1" y="2542"/>
                <a:ext cx="187" cy="155"/>
              </a:xfrm>
              <a:custGeom>
                <a:avLst/>
                <a:gdLst>
                  <a:gd name="T0" fmla="*/ 0 w 118"/>
                  <a:gd name="T1" fmla="*/ 388 h 98"/>
                  <a:gd name="T2" fmla="*/ 231 w 118"/>
                  <a:gd name="T3" fmla="*/ 52 h 98"/>
                  <a:gd name="T4" fmla="*/ 469 w 118"/>
                  <a:gd name="T5" fmla="*/ 326 h 98"/>
                  <a:gd name="T6" fmla="*/ 353 w 118"/>
                  <a:gd name="T7" fmla="*/ 225 h 98"/>
                  <a:gd name="T8" fmla="*/ 216 w 118"/>
                  <a:gd name="T9" fmla="*/ 202 h 98"/>
                  <a:gd name="T10" fmla="*/ 25 w 118"/>
                  <a:gd name="T11" fmla="*/ 356 h 9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18" h="98">
                    <a:moveTo>
                      <a:pt x="0" y="98"/>
                    </a:moveTo>
                    <a:cubicBezTo>
                      <a:pt x="16" y="71"/>
                      <a:pt x="26" y="26"/>
                      <a:pt x="58" y="13"/>
                    </a:cubicBezTo>
                    <a:cubicBezTo>
                      <a:pt x="89" y="0"/>
                      <a:pt x="111" y="62"/>
                      <a:pt x="118" y="82"/>
                    </a:cubicBezTo>
                    <a:cubicBezTo>
                      <a:pt x="112" y="71"/>
                      <a:pt x="100" y="64"/>
                      <a:pt x="89" y="57"/>
                    </a:cubicBezTo>
                    <a:cubicBezTo>
                      <a:pt x="77" y="49"/>
                      <a:pt x="66" y="47"/>
                      <a:pt x="54" y="51"/>
                    </a:cubicBezTo>
                    <a:cubicBezTo>
                      <a:pt x="41" y="56"/>
                      <a:pt x="18" y="67"/>
                      <a:pt x="6" y="90"/>
                    </a:cubicBezTo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8" name="Freeform 1981">
                <a:extLst>
                  <a:ext uri="{FF2B5EF4-FFF2-40B4-BE49-F238E27FC236}">
                    <a16:creationId xmlns:a16="http://schemas.microsoft.com/office/drawing/2014/main" id="{8A20405B-5BA9-71F7-4560-1EE825FA03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3" y="2571"/>
                <a:ext cx="58" cy="31"/>
              </a:xfrm>
              <a:custGeom>
                <a:avLst/>
                <a:gdLst>
                  <a:gd name="T0" fmla="*/ 61 w 37"/>
                  <a:gd name="T1" fmla="*/ 8 h 20"/>
                  <a:gd name="T2" fmla="*/ 39 w 37"/>
                  <a:gd name="T3" fmla="*/ 67 h 20"/>
                  <a:gd name="T4" fmla="*/ 82 w 37"/>
                  <a:gd name="T5" fmla="*/ 56 h 20"/>
                  <a:gd name="T6" fmla="*/ 138 w 37"/>
                  <a:gd name="T7" fmla="*/ 67 h 20"/>
                  <a:gd name="T8" fmla="*/ 82 w 37"/>
                  <a:gd name="T9" fmla="*/ 8 h 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7" h="20">
                    <a:moveTo>
                      <a:pt x="16" y="2"/>
                    </a:moveTo>
                    <a:cubicBezTo>
                      <a:pt x="7" y="3"/>
                      <a:pt x="0" y="14"/>
                      <a:pt x="10" y="18"/>
                    </a:cubicBezTo>
                    <a:cubicBezTo>
                      <a:pt x="14" y="20"/>
                      <a:pt x="17" y="15"/>
                      <a:pt x="21" y="15"/>
                    </a:cubicBezTo>
                    <a:cubicBezTo>
                      <a:pt x="27" y="15"/>
                      <a:pt x="31" y="17"/>
                      <a:pt x="36" y="18"/>
                    </a:cubicBezTo>
                    <a:cubicBezTo>
                      <a:pt x="37" y="9"/>
                      <a:pt x="29" y="0"/>
                      <a:pt x="21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69" name="Freeform 1982">
                <a:extLst>
                  <a:ext uri="{FF2B5EF4-FFF2-40B4-BE49-F238E27FC236}">
                    <a16:creationId xmlns:a16="http://schemas.microsoft.com/office/drawing/2014/main" id="{7BCE59A9-835D-6965-3180-F07A08EDD6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4" y="2602"/>
                <a:ext cx="27" cy="21"/>
              </a:xfrm>
              <a:custGeom>
                <a:avLst/>
                <a:gdLst>
                  <a:gd name="T0" fmla="*/ 27 w 17"/>
                  <a:gd name="T1" fmla="*/ 0 h 13"/>
                  <a:gd name="T2" fmla="*/ 68 w 17"/>
                  <a:gd name="T3" fmla="*/ 21 h 13"/>
                  <a:gd name="T4" fmla="*/ 48 w 17"/>
                  <a:gd name="T5" fmla="*/ 8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13">
                    <a:moveTo>
                      <a:pt x="7" y="0"/>
                    </a:moveTo>
                    <a:cubicBezTo>
                      <a:pt x="0" y="11"/>
                      <a:pt x="16" y="13"/>
                      <a:pt x="17" y="5"/>
                    </a:cubicBezTo>
                    <a:cubicBezTo>
                      <a:pt x="16" y="3"/>
                      <a:pt x="14" y="2"/>
                      <a:pt x="12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0" name="Oval 1983">
                <a:extLst>
                  <a:ext uri="{FF2B5EF4-FFF2-40B4-BE49-F238E27FC236}">
                    <a16:creationId xmlns:a16="http://schemas.microsoft.com/office/drawing/2014/main" id="{AC23C057-B091-1233-D2C6-D10DF8F13F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5" y="2683"/>
                <a:ext cx="108" cy="101"/>
              </a:xfrm>
              <a:prstGeom prst="ellipse">
                <a:avLst/>
              </a:prstGeom>
              <a:solidFill>
                <a:srgbClr val="EAAF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1" name="Oval 1984">
                <a:extLst>
                  <a:ext uri="{FF2B5EF4-FFF2-40B4-BE49-F238E27FC236}">
                    <a16:creationId xmlns:a16="http://schemas.microsoft.com/office/drawing/2014/main" id="{0C2E0CB8-1106-1AE5-94B6-5A746D5298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" y="2662"/>
                <a:ext cx="108" cy="1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2" name="Oval 1985">
                <a:extLst>
                  <a:ext uri="{FF2B5EF4-FFF2-40B4-BE49-F238E27FC236}">
                    <a16:creationId xmlns:a16="http://schemas.microsoft.com/office/drawing/2014/main" id="{78787CBA-D97E-F076-3C27-0388C063D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2673"/>
                <a:ext cx="108" cy="101"/>
              </a:xfrm>
              <a:prstGeom prst="ellipse">
                <a:avLst/>
              </a:prstGeom>
              <a:solidFill>
                <a:srgbClr val="DA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3" name="Freeform 1986">
                <a:extLst>
                  <a:ext uri="{FF2B5EF4-FFF2-40B4-BE49-F238E27FC236}">
                    <a16:creationId xmlns:a16="http://schemas.microsoft.com/office/drawing/2014/main" id="{4A767FA9-4C4D-E49A-AFC9-F05406501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" y="2699"/>
                <a:ext cx="83" cy="68"/>
              </a:xfrm>
              <a:custGeom>
                <a:avLst/>
                <a:gdLst>
                  <a:gd name="T0" fmla="*/ 0 w 52"/>
                  <a:gd name="T1" fmla="*/ 103 h 43"/>
                  <a:gd name="T2" fmla="*/ 5 w 52"/>
                  <a:gd name="T3" fmla="*/ 128 h 43"/>
                  <a:gd name="T4" fmla="*/ 97 w 52"/>
                  <a:gd name="T5" fmla="*/ 171 h 43"/>
                  <a:gd name="T6" fmla="*/ 211 w 52"/>
                  <a:gd name="T7" fmla="*/ 68 h 43"/>
                  <a:gd name="T8" fmla="*/ 211 w 52"/>
                  <a:gd name="T9" fmla="*/ 43 h 43"/>
                  <a:gd name="T10" fmla="*/ 115 w 52"/>
                  <a:gd name="T11" fmla="*/ 0 h 43"/>
                  <a:gd name="T12" fmla="*/ 0 w 52"/>
                  <a:gd name="T13" fmla="*/ 10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2" h="43">
                    <a:moveTo>
                      <a:pt x="0" y="26"/>
                    </a:moveTo>
                    <a:cubicBezTo>
                      <a:pt x="0" y="28"/>
                      <a:pt x="0" y="30"/>
                      <a:pt x="1" y="32"/>
                    </a:cubicBezTo>
                    <a:cubicBezTo>
                      <a:pt x="6" y="39"/>
                      <a:pt x="14" y="43"/>
                      <a:pt x="24" y="43"/>
                    </a:cubicBezTo>
                    <a:cubicBezTo>
                      <a:pt x="40" y="43"/>
                      <a:pt x="52" y="32"/>
                      <a:pt x="52" y="17"/>
                    </a:cubicBezTo>
                    <a:cubicBezTo>
                      <a:pt x="52" y="15"/>
                      <a:pt x="52" y="13"/>
                      <a:pt x="52" y="11"/>
                    </a:cubicBezTo>
                    <a:cubicBezTo>
                      <a:pt x="47" y="4"/>
                      <a:pt x="38" y="0"/>
                      <a:pt x="28" y="0"/>
                    </a:cubicBezTo>
                    <a:cubicBezTo>
                      <a:pt x="13" y="0"/>
                      <a:pt x="0" y="11"/>
                      <a:pt x="0" y="26"/>
                    </a:cubicBezTo>
                    <a:close/>
                  </a:path>
                </a:pathLst>
              </a:custGeom>
              <a:solidFill>
                <a:srgbClr val="CE9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4" name="Oval 1987">
                <a:extLst>
                  <a:ext uri="{FF2B5EF4-FFF2-40B4-BE49-F238E27FC236}">
                    <a16:creationId xmlns:a16="http://schemas.microsoft.com/office/drawing/2014/main" id="{D7BB8849-7E57-FC84-D19F-2A1B9D6ECF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9" y="2697"/>
                <a:ext cx="23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5" name="Oval 1988">
                <a:extLst>
                  <a:ext uri="{FF2B5EF4-FFF2-40B4-BE49-F238E27FC236}">
                    <a16:creationId xmlns:a16="http://schemas.microsoft.com/office/drawing/2014/main" id="{E700D25D-8552-2833-E593-14F3DCC138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5" y="2692"/>
                <a:ext cx="16" cy="1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6" name="Freeform 1989">
                <a:extLst>
                  <a:ext uri="{FF2B5EF4-FFF2-40B4-BE49-F238E27FC236}">
                    <a16:creationId xmlns:a16="http://schemas.microsoft.com/office/drawing/2014/main" id="{99B2B3F1-DB83-9F09-BBE1-1A6BB840E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" y="2730"/>
                <a:ext cx="61" cy="44"/>
              </a:xfrm>
              <a:custGeom>
                <a:avLst/>
                <a:gdLst>
                  <a:gd name="T0" fmla="*/ 157 w 38"/>
                  <a:gd name="T1" fmla="*/ 0 h 28"/>
                  <a:gd name="T2" fmla="*/ 0 w 38"/>
                  <a:gd name="T3" fmla="*/ 82 h 28"/>
                  <a:gd name="T4" fmla="*/ 157 w 38"/>
                  <a:gd name="T5" fmla="*/ 0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cubicBezTo>
                      <a:pt x="32" y="24"/>
                      <a:pt x="13" y="28"/>
                      <a:pt x="0" y="21"/>
                    </a:cubicBezTo>
                    <a:cubicBezTo>
                      <a:pt x="10" y="20"/>
                      <a:pt x="28" y="17"/>
                      <a:pt x="38" y="0"/>
                    </a:cubicBezTo>
                    <a:close/>
                  </a:path>
                </a:pathLst>
              </a:custGeom>
              <a:solidFill>
                <a:srgbClr val="AE50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7" name="Freeform 1990">
                <a:extLst>
                  <a:ext uri="{FF2B5EF4-FFF2-40B4-BE49-F238E27FC236}">
                    <a16:creationId xmlns:a16="http://schemas.microsoft.com/office/drawing/2014/main" id="{A34D009C-5F5D-7116-D043-217ED0248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3" y="2523"/>
                <a:ext cx="293" cy="481"/>
              </a:xfrm>
              <a:custGeom>
                <a:avLst/>
                <a:gdLst>
                  <a:gd name="T0" fmla="*/ 334 w 185"/>
                  <a:gd name="T1" fmla="*/ 47 h 304"/>
                  <a:gd name="T2" fmla="*/ 81 w 185"/>
                  <a:gd name="T3" fmla="*/ 345 h 304"/>
                  <a:gd name="T4" fmla="*/ 87 w 185"/>
                  <a:gd name="T5" fmla="*/ 646 h 304"/>
                  <a:gd name="T6" fmla="*/ 386 w 185"/>
                  <a:gd name="T7" fmla="*/ 926 h 304"/>
                  <a:gd name="T8" fmla="*/ 580 w 185"/>
                  <a:gd name="T9" fmla="*/ 1165 h 304"/>
                  <a:gd name="T10" fmla="*/ 710 w 185"/>
                  <a:gd name="T11" fmla="*/ 1117 h 304"/>
                  <a:gd name="T12" fmla="*/ 672 w 185"/>
                  <a:gd name="T13" fmla="*/ 824 h 304"/>
                  <a:gd name="T14" fmla="*/ 632 w 185"/>
                  <a:gd name="T15" fmla="*/ 396 h 304"/>
                  <a:gd name="T16" fmla="*/ 334 w 185"/>
                  <a:gd name="T17" fmla="*/ 47 h 30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5" h="304">
                    <a:moveTo>
                      <a:pt x="84" y="12"/>
                    </a:moveTo>
                    <a:cubicBezTo>
                      <a:pt x="53" y="25"/>
                      <a:pt x="31" y="68"/>
                      <a:pt x="20" y="87"/>
                    </a:cubicBezTo>
                    <a:cubicBezTo>
                      <a:pt x="10" y="106"/>
                      <a:pt x="0" y="149"/>
                      <a:pt x="22" y="163"/>
                    </a:cubicBezTo>
                    <a:cubicBezTo>
                      <a:pt x="43" y="178"/>
                      <a:pt x="79" y="213"/>
                      <a:pt x="97" y="234"/>
                    </a:cubicBezTo>
                    <a:cubicBezTo>
                      <a:pt x="115" y="254"/>
                      <a:pt x="136" y="285"/>
                      <a:pt x="146" y="294"/>
                    </a:cubicBezTo>
                    <a:cubicBezTo>
                      <a:pt x="155" y="304"/>
                      <a:pt x="173" y="297"/>
                      <a:pt x="179" y="282"/>
                    </a:cubicBezTo>
                    <a:cubicBezTo>
                      <a:pt x="185" y="268"/>
                      <a:pt x="172" y="235"/>
                      <a:pt x="169" y="208"/>
                    </a:cubicBezTo>
                    <a:cubicBezTo>
                      <a:pt x="167" y="182"/>
                      <a:pt x="166" y="144"/>
                      <a:pt x="159" y="100"/>
                    </a:cubicBezTo>
                    <a:cubicBezTo>
                      <a:pt x="151" y="56"/>
                      <a:pt x="106" y="0"/>
                      <a:pt x="84" y="1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8" name="Freeform 1991">
                <a:extLst>
                  <a:ext uri="{FF2B5EF4-FFF2-40B4-BE49-F238E27FC236}">
                    <a16:creationId xmlns:a16="http://schemas.microsoft.com/office/drawing/2014/main" id="{8696BF15-8BC7-B39D-7057-CA296D7E6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3" y="1988"/>
                <a:ext cx="103" cy="377"/>
              </a:xfrm>
              <a:custGeom>
                <a:avLst/>
                <a:gdLst>
                  <a:gd name="T0" fmla="*/ 258 w 65"/>
                  <a:gd name="T1" fmla="*/ 0 h 239"/>
                  <a:gd name="T2" fmla="*/ 16 w 65"/>
                  <a:gd name="T3" fmla="*/ 349 h 239"/>
                  <a:gd name="T4" fmla="*/ 108 w 65"/>
                  <a:gd name="T5" fmla="*/ 816 h 239"/>
                  <a:gd name="T6" fmla="*/ 258 w 65"/>
                  <a:gd name="T7" fmla="*/ 939 h 239"/>
                  <a:gd name="T8" fmla="*/ 258 w 65"/>
                  <a:gd name="T9" fmla="*/ 0 h 23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5" h="239">
                    <a:moveTo>
                      <a:pt x="65" y="0"/>
                    </a:moveTo>
                    <a:cubicBezTo>
                      <a:pt x="41" y="29"/>
                      <a:pt x="3" y="61"/>
                      <a:pt x="4" y="89"/>
                    </a:cubicBezTo>
                    <a:cubicBezTo>
                      <a:pt x="5" y="120"/>
                      <a:pt x="0" y="183"/>
                      <a:pt x="27" y="208"/>
                    </a:cubicBezTo>
                    <a:cubicBezTo>
                      <a:pt x="43" y="223"/>
                      <a:pt x="56" y="233"/>
                      <a:pt x="65" y="239"/>
                    </a:cubicBez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AC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79" name="Freeform 1992">
                <a:extLst>
                  <a:ext uri="{FF2B5EF4-FFF2-40B4-BE49-F238E27FC236}">
                    <a16:creationId xmlns:a16="http://schemas.microsoft.com/office/drawing/2014/main" id="{F7022862-DE9C-2AD3-75A0-751C14F6EC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5" y="2218"/>
                <a:ext cx="81" cy="128"/>
              </a:xfrm>
              <a:custGeom>
                <a:avLst/>
                <a:gdLst>
                  <a:gd name="T0" fmla="*/ 205 w 51"/>
                  <a:gd name="T1" fmla="*/ 60 h 81"/>
                  <a:gd name="T2" fmla="*/ 124 w 51"/>
                  <a:gd name="T3" fmla="*/ 68 h 81"/>
                  <a:gd name="T4" fmla="*/ 5 w 51"/>
                  <a:gd name="T5" fmla="*/ 0 h 81"/>
                  <a:gd name="T6" fmla="*/ 0 w 51"/>
                  <a:gd name="T7" fmla="*/ 13 h 81"/>
                  <a:gd name="T8" fmla="*/ 64 w 51"/>
                  <a:gd name="T9" fmla="*/ 193 h 81"/>
                  <a:gd name="T10" fmla="*/ 205 w 51"/>
                  <a:gd name="T11" fmla="*/ 319 h 81"/>
                  <a:gd name="T12" fmla="*/ 205 w 51"/>
                  <a:gd name="T13" fmla="*/ 60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1" h="81">
                    <a:moveTo>
                      <a:pt x="51" y="15"/>
                    </a:moveTo>
                    <a:cubicBezTo>
                      <a:pt x="46" y="18"/>
                      <a:pt x="40" y="20"/>
                      <a:pt x="31" y="17"/>
                    </a:cubicBezTo>
                    <a:cubicBezTo>
                      <a:pt x="20" y="15"/>
                      <a:pt x="10" y="7"/>
                      <a:pt x="1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19"/>
                      <a:pt x="6" y="35"/>
                      <a:pt x="16" y="49"/>
                    </a:cubicBezTo>
                    <a:cubicBezTo>
                      <a:pt x="23" y="58"/>
                      <a:pt x="38" y="73"/>
                      <a:pt x="51" y="81"/>
                    </a:cubicBezTo>
                    <a:lnTo>
                      <a:pt x="51" y="15"/>
                    </a:lnTo>
                    <a:close/>
                  </a:path>
                </a:pathLst>
              </a:custGeom>
              <a:solidFill>
                <a:srgbClr val="F7B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0" name="Freeform 1993">
                <a:extLst>
                  <a:ext uri="{FF2B5EF4-FFF2-40B4-BE49-F238E27FC236}">
                    <a16:creationId xmlns:a16="http://schemas.microsoft.com/office/drawing/2014/main" id="{3593247C-8612-1FE8-4930-3306212BC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2015"/>
                <a:ext cx="74" cy="101"/>
              </a:xfrm>
              <a:custGeom>
                <a:avLst/>
                <a:gdLst>
                  <a:gd name="T0" fmla="*/ 184 w 47"/>
                  <a:gd name="T1" fmla="*/ 122 h 64"/>
                  <a:gd name="T2" fmla="*/ 184 w 47"/>
                  <a:gd name="T3" fmla="*/ 0 h 64"/>
                  <a:gd name="T4" fmla="*/ 0 w 47"/>
                  <a:gd name="T5" fmla="*/ 251 h 64"/>
                  <a:gd name="T6" fmla="*/ 184 w 47"/>
                  <a:gd name="T7" fmla="*/ 122 h 6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7" h="64">
                    <a:moveTo>
                      <a:pt x="47" y="31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24" y="16"/>
                      <a:pt x="8" y="37"/>
                      <a:pt x="0" y="64"/>
                    </a:cubicBezTo>
                    <a:cubicBezTo>
                      <a:pt x="13" y="43"/>
                      <a:pt x="28" y="32"/>
                      <a:pt x="47" y="31"/>
                    </a:cubicBezTo>
                    <a:close/>
                  </a:path>
                </a:pathLst>
              </a:custGeom>
              <a:solidFill>
                <a:srgbClr val="FCE3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1" name="Freeform 1994">
                <a:extLst>
                  <a:ext uri="{FF2B5EF4-FFF2-40B4-BE49-F238E27FC236}">
                    <a16:creationId xmlns:a16="http://schemas.microsoft.com/office/drawing/2014/main" id="{6887E69D-76F1-E3E8-0165-73B689F01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3" y="1988"/>
                <a:ext cx="103" cy="377"/>
              </a:xfrm>
              <a:custGeom>
                <a:avLst/>
                <a:gdLst>
                  <a:gd name="T0" fmla="*/ 258 w 65"/>
                  <a:gd name="T1" fmla="*/ 0 h 239"/>
                  <a:gd name="T2" fmla="*/ 16 w 65"/>
                  <a:gd name="T3" fmla="*/ 349 h 239"/>
                  <a:gd name="T4" fmla="*/ 108 w 65"/>
                  <a:gd name="T5" fmla="*/ 816 h 239"/>
                  <a:gd name="T6" fmla="*/ 258 w 65"/>
                  <a:gd name="T7" fmla="*/ 939 h 23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5" h="239">
                    <a:moveTo>
                      <a:pt x="65" y="0"/>
                    </a:moveTo>
                    <a:cubicBezTo>
                      <a:pt x="41" y="29"/>
                      <a:pt x="3" y="61"/>
                      <a:pt x="4" y="89"/>
                    </a:cubicBezTo>
                    <a:cubicBezTo>
                      <a:pt x="5" y="120"/>
                      <a:pt x="0" y="183"/>
                      <a:pt x="27" y="208"/>
                    </a:cubicBezTo>
                    <a:cubicBezTo>
                      <a:pt x="43" y="223"/>
                      <a:pt x="56" y="233"/>
                      <a:pt x="65" y="239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2" name="Freeform 1995">
                <a:extLst>
                  <a:ext uri="{FF2B5EF4-FFF2-40B4-BE49-F238E27FC236}">
                    <a16:creationId xmlns:a16="http://schemas.microsoft.com/office/drawing/2014/main" id="{F233967C-4D57-717B-6508-7D0AFA4CA2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26"/>
                <a:ext cx="2162" cy="478"/>
              </a:xfrm>
              <a:custGeom>
                <a:avLst/>
                <a:gdLst>
                  <a:gd name="T0" fmla="*/ 5423 w 1365"/>
                  <a:gd name="T1" fmla="*/ 1198 h 302"/>
                  <a:gd name="T2" fmla="*/ 0 w 1365"/>
                  <a:gd name="T3" fmla="*/ 1198 h 302"/>
                  <a:gd name="T4" fmla="*/ 0 w 1365"/>
                  <a:gd name="T5" fmla="*/ 55 h 302"/>
                  <a:gd name="T6" fmla="*/ 1673 w 1365"/>
                  <a:gd name="T7" fmla="*/ 116 h 302"/>
                  <a:gd name="T8" fmla="*/ 3239 w 1365"/>
                  <a:gd name="T9" fmla="*/ 87 h 302"/>
                  <a:gd name="T10" fmla="*/ 4717 w 1365"/>
                  <a:gd name="T11" fmla="*/ 171 h 302"/>
                  <a:gd name="T12" fmla="*/ 5423 w 1365"/>
                  <a:gd name="T13" fmla="*/ 116 h 302"/>
                  <a:gd name="T14" fmla="*/ 5423 w 1365"/>
                  <a:gd name="T15" fmla="*/ 1198 h 30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365" h="302">
                    <a:moveTo>
                      <a:pt x="1365" y="302"/>
                    </a:moveTo>
                    <a:cubicBezTo>
                      <a:pt x="0" y="302"/>
                      <a:pt x="0" y="302"/>
                      <a:pt x="0" y="30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35" y="14"/>
                      <a:pt x="257" y="7"/>
                      <a:pt x="421" y="29"/>
                    </a:cubicBezTo>
                    <a:cubicBezTo>
                      <a:pt x="586" y="50"/>
                      <a:pt x="665" y="43"/>
                      <a:pt x="815" y="22"/>
                    </a:cubicBezTo>
                    <a:cubicBezTo>
                      <a:pt x="965" y="0"/>
                      <a:pt x="1036" y="36"/>
                      <a:pt x="1187" y="43"/>
                    </a:cubicBezTo>
                    <a:cubicBezTo>
                      <a:pt x="1337" y="50"/>
                      <a:pt x="1365" y="29"/>
                      <a:pt x="1365" y="29"/>
                    </a:cubicBezTo>
                    <a:lnTo>
                      <a:pt x="1365" y="302"/>
                    </a:lnTo>
                    <a:close/>
                  </a:path>
                </a:pathLst>
              </a:custGeom>
              <a:solidFill>
                <a:srgbClr val="EBCF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3" name="Freeform 1996">
                <a:extLst>
                  <a:ext uri="{FF2B5EF4-FFF2-40B4-BE49-F238E27FC236}">
                    <a16:creationId xmlns:a16="http://schemas.microsoft.com/office/drawing/2014/main" id="{4E0897BB-2DAD-9648-7C74-2DBEF46DB4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" y="3629"/>
                <a:ext cx="840" cy="38"/>
              </a:xfrm>
              <a:custGeom>
                <a:avLst/>
                <a:gdLst>
                  <a:gd name="T0" fmla="*/ 0 w 530"/>
                  <a:gd name="T1" fmla="*/ 35 h 24"/>
                  <a:gd name="T2" fmla="*/ 312 w 530"/>
                  <a:gd name="T3" fmla="*/ 25 h 24"/>
                  <a:gd name="T4" fmla="*/ 851 w 530"/>
                  <a:gd name="T5" fmla="*/ 82 h 24"/>
                  <a:gd name="T6" fmla="*/ 1520 w 530"/>
                  <a:gd name="T7" fmla="*/ 13 h 24"/>
                  <a:gd name="T8" fmla="*/ 2110 w 530"/>
                  <a:gd name="T9" fmla="*/ 68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30" h="24">
                    <a:moveTo>
                      <a:pt x="0" y="9"/>
                    </a:moveTo>
                    <a:cubicBezTo>
                      <a:pt x="21" y="0"/>
                      <a:pt x="56" y="4"/>
                      <a:pt x="78" y="6"/>
                    </a:cubicBezTo>
                    <a:cubicBezTo>
                      <a:pt x="124" y="10"/>
                      <a:pt x="168" y="19"/>
                      <a:pt x="214" y="21"/>
                    </a:cubicBezTo>
                    <a:cubicBezTo>
                      <a:pt x="272" y="24"/>
                      <a:pt x="325" y="6"/>
                      <a:pt x="382" y="3"/>
                    </a:cubicBezTo>
                    <a:cubicBezTo>
                      <a:pt x="432" y="1"/>
                      <a:pt x="480" y="19"/>
                      <a:pt x="530" y="17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4" name="Freeform 1997">
                <a:extLst>
                  <a:ext uri="{FF2B5EF4-FFF2-40B4-BE49-F238E27FC236}">
                    <a16:creationId xmlns:a16="http://schemas.microsoft.com/office/drawing/2014/main" id="{DBC2641F-DACB-0D2C-D3FF-D01D0E1E8F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" y="3664"/>
                <a:ext cx="437" cy="27"/>
              </a:xfrm>
              <a:custGeom>
                <a:avLst/>
                <a:gdLst>
                  <a:gd name="T0" fmla="*/ 0 w 276"/>
                  <a:gd name="T1" fmla="*/ 52 h 17"/>
                  <a:gd name="T2" fmla="*/ 413 w 276"/>
                  <a:gd name="T3" fmla="*/ 25 h 17"/>
                  <a:gd name="T4" fmla="*/ 1096 w 276"/>
                  <a:gd name="T5" fmla="*/ 21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6" h="17">
                    <a:moveTo>
                      <a:pt x="0" y="13"/>
                    </a:moveTo>
                    <a:cubicBezTo>
                      <a:pt x="33" y="0"/>
                      <a:pt x="69" y="1"/>
                      <a:pt x="104" y="6"/>
                    </a:cubicBezTo>
                    <a:cubicBezTo>
                      <a:pt x="163" y="14"/>
                      <a:pt x="223" y="17"/>
                      <a:pt x="276" y="5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5" name="Freeform 1998">
                <a:extLst>
                  <a:ext uri="{FF2B5EF4-FFF2-40B4-BE49-F238E27FC236}">
                    <a16:creationId xmlns:a16="http://schemas.microsoft.com/office/drawing/2014/main" id="{4DFD007D-5933-3189-77DC-9BFDC52AF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" y="3669"/>
                <a:ext cx="520" cy="63"/>
              </a:xfrm>
              <a:custGeom>
                <a:avLst/>
                <a:gdLst>
                  <a:gd name="T0" fmla="*/ 0 w 328"/>
                  <a:gd name="T1" fmla="*/ 150 h 40"/>
                  <a:gd name="T2" fmla="*/ 734 w 328"/>
                  <a:gd name="T3" fmla="*/ 96 h 40"/>
                  <a:gd name="T4" fmla="*/ 1306 w 328"/>
                  <a:gd name="T5" fmla="*/ 0 h 4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8" h="40">
                    <a:moveTo>
                      <a:pt x="0" y="38"/>
                    </a:moveTo>
                    <a:cubicBezTo>
                      <a:pt x="63" y="39"/>
                      <a:pt x="122" y="40"/>
                      <a:pt x="184" y="25"/>
                    </a:cubicBezTo>
                    <a:cubicBezTo>
                      <a:pt x="233" y="13"/>
                      <a:pt x="276" y="0"/>
                      <a:pt x="32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6" name="Freeform 1999">
                <a:extLst>
                  <a:ext uri="{FF2B5EF4-FFF2-40B4-BE49-F238E27FC236}">
                    <a16:creationId xmlns:a16="http://schemas.microsoft.com/office/drawing/2014/main" id="{CE7E465C-64C4-1EAC-A70D-9A91816981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" y="3691"/>
                <a:ext cx="345" cy="79"/>
              </a:xfrm>
              <a:custGeom>
                <a:avLst/>
                <a:gdLst>
                  <a:gd name="T0" fmla="*/ 0 w 218"/>
                  <a:gd name="T1" fmla="*/ 198 h 50"/>
                  <a:gd name="T2" fmla="*/ 864 w 218"/>
                  <a:gd name="T3" fmla="*/ 0 h 5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18" h="50">
                    <a:moveTo>
                      <a:pt x="0" y="50"/>
                    </a:moveTo>
                    <a:cubicBezTo>
                      <a:pt x="69" y="31"/>
                      <a:pt x="146" y="0"/>
                      <a:pt x="21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7" name="Freeform 2000">
                <a:extLst>
                  <a:ext uri="{FF2B5EF4-FFF2-40B4-BE49-F238E27FC236}">
                    <a16:creationId xmlns:a16="http://schemas.microsoft.com/office/drawing/2014/main" id="{060A683A-C242-C10B-C2A3-1B954AFDF6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1" y="3628"/>
                <a:ext cx="668" cy="161"/>
              </a:xfrm>
              <a:custGeom>
                <a:avLst/>
                <a:gdLst>
                  <a:gd name="T0" fmla="*/ 0 w 422"/>
                  <a:gd name="T1" fmla="*/ 0 h 102"/>
                  <a:gd name="T2" fmla="*/ 443 w 422"/>
                  <a:gd name="T3" fmla="*/ 145 h 102"/>
                  <a:gd name="T4" fmla="*/ 1673 w 422"/>
                  <a:gd name="T5" fmla="*/ 401 h 10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22" h="102">
                    <a:moveTo>
                      <a:pt x="0" y="0"/>
                    </a:moveTo>
                    <a:cubicBezTo>
                      <a:pt x="41" y="8"/>
                      <a:pt x="73" y="21"/>
                      <a:pt x="112" y="37"/>
                    </a:cubicBezTo>
                    <a:cubicBezTo>
                      <a:pt x="210" y="76"/>
                      <a:pt x="319" y="87"/>
                      <a:pt x="422" y="102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8" name="Freeform 2001">
                <a:extLst>
                  <a:ext uri="{FF2B5EF4-FFF2-40B4-BE49-F238E27FC236}">
                    <a16:creationId xmlns:a16="http://schemas.microsoft.com/office/drawing/2014/main" id="{E47C2760-CBB4-B28A-59A2-A34F2BD7F0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3665"/>
                <a:ext cx="687" cy="152"/>
              </a:xfrm>
              <a:custGeom>
                <a:avLst/>
                <a:gdLst>
                  <a:gd name="T0" fmla="*/ 0 w 434"/>
                  <a:gd name="T1" fmla="*/ 0 h 96"/>
                  <a:gd name="T2" fmla="*/ 1023 w 434"/>
                  <a:gd name="T3" fmla="*/ 244 h 96"/>
                  <a:gd name="T4" fmla="*/ 1721 w 434"/>
                  <a:gd name="T5" fmla="*/ 382 h 9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4" h="96">
                    <a:moveTo>
                      <a:pt x="0" y="0"/>
                    </a:moveTo>
                    <a:cubicBezTo>
                      <a:pt x="82" y="27"/>
                      <a:pt x="171" y="59"/>
                      <a:pt x="258" y="61"/>
                    </a:cubicBezTo>
                    <a:cubicBezTo>
                      <a:pt x="323" y="62"/>
                      <a:pt x="376" y="68"/>
                      <a:pt x="434" y="9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89" name="Freeform 2002">
                <a:extLst>
                  <a:ext uri="{FF2B5EF4-FFF2-40B4-BE49-F238E27FC236}">
                    <a16:creationId xmlns:a16="http://schemas.microsoft.com/office/drawing/2014/main" id="{8B159626-FF9D-C056-9CD3-DD03C86BEE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8" y="3710"/>
                <a:ext cx="399" cy="69"/>
              </a:xfrm>
              <a:custGeom>
                <a:avLst/>
                <a:gdLst>
                  <a:gd name="T0" fmla="*/ 0 w 252"/>
                  <a:gd name="T1" fmla="*/ 0 h 44"/>
                  <a:gd name="T2" fmla="*/ 413 w 252"/>
                  <a:gd name="T3" fmla="*/ 47 h 44"/>
                  <a:gd name="T4" fmla="*/ 1001 w 252"/>
                  <a:gd name="T5" fmla="*/ 169 h 4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2" h="44">
                    <a:moveTo>
                      <a:pt x="0" y="0"/>
                    </a:moveTo>
                    <a:cubicBezTo>
                      <a:pt x="33" y="9"/>
                      <a:pt x="70" y="9"/>
                      <a:pt x="104" y="12"/>
                    </a:cubicBezTo>
                    <a:cubicBezTo>
                      <a:pt x="155" y="17"/>
                      <a:pt x="202" y="36"/>
                      <a:pt x="252" y="44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0" name="Freeform 2003">
                <a:extLst>
                  <a:ext uri="{FF2B5EF4-FFF2-40B4-BE49-F238E27FC236}">
                    <a16:creationId xmlns:a16="http://schemas.microsoft.com/office/drawing/2014/main" id="{0A120990-7D19-BC3F-4503-0793434FF7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5" y="3634"/>
                <a:ext cx="535" cy="41"/>
              </a:xfrm>
              <a:custGeom>
                <a:avLst/>
                <a:gdLst>
                  <a:gd name="T0" fmla="*/ 0 w 338"/>
                  <a:gd name="T1" fmla="*/ 39 h 26"/>
                  <a:gd name="T2" fmla="*/ 130 w 338"/>
                  <a:gd name="T3" fmla="*/ 22 h 26"/>
                  <a:gd name="T4" fmla="*/ 472 w 338"/>
                  <a:gd name="T5" fmla="*/ 22 h 26"/>
                  <a:gd name="T6" fmla="*/ 1341 w 338"/>
                  <a:gd name="T7" fmla="*/ 103 h 2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38" h="26">
                    <a:moveTo>
                      <a:pt x="0" y="10"/>
                    </a:moveTo>
                    <a:cubicBezTo>
                      <a:pt x="12" y="11"/>
                      <a:pt x="22" y="8"/>
                      <a:pt x="33" y="6"/>
                    </a:cubicBezTo>
                    <a:cubicBezTo>
                      <a:pt x="63" y="0"/>
                      <a:pt x="89" y="1"/>
                      <a:pt x="119" y="6"/>
                    </a:cubicBezTo>
                    <a:cubicBezTo>
                      <a:pt x="190" y="19"/>
                      <a:pt x="266" y="26"/>
                      <a:pt x="338" y="2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1" name="Freeform 2004">
                <a:extLst>
                  <a:ext uri="{FF2B5EF4-FFF2-40B4-BE49-F238E27FC236}">
                    <a16:creationId xmlns:a16="http://schemas.microsoft.com/office/drawing/2014/main" id="{62BEA078-6AB1-EAB5-7E1D-4C074966C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3" y="3634"/>
                <a:ext cx="263" cy="30"/>
              </a:xfrm>
              <a:custGeom>
                <a:avLst/>
                <a:gdLst>
                  <a:gd name="T0" fmla="*/ 0 w 166"/>
                  <a:gd name="T1" fmla="*/ 0 h 19"/>
                  <a:gd name="T2" fmla="*/ 661 w 166"/>
                  <a:gd name="T3" fmla="*/ 22 h 1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66" h="19">
                    <a:moveTo>
                      <a:pt x="0" y="0"/>
                    </a:moveTo>
                    <a:cubicBezTo>
                      <a:pt x="55" y="19"/>
                      <a:pt x="111" y="8"/>
                      <a:pt x="166" y="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2" name="Freeform 2005">
                <a:extLst>
                  <a:ext uri="{FF2B5EF4-FFF2-40B4-BE49-F238E27FC236}">
                    <a16:creationId xmlns:a16="http://schemas.microsoft.com/office/drawing/2014/main" id="{293B1685-7744-486E-9E69-DB9294D1A4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2" y="3609"/>
                <a:ext cx="120" cy="17"/>
              </a:xfrm>
              <a:custGeom>
                <a:avLst/>
                <a:gdLst>
                  <a:gd name="T0" fmla="*/ 0 w 76"/>
                  <a:gd name="T1" fmla="*/ 36 h 11"/>
                  <a:gd name="T2" fmla="*/ 298 w 76"/>
                  <a:gd name="T3" fmla="*/ 0 h 1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76" h="11">
                    <a:moveTo>
                      <a:pt x="0" y="10"/>
                    </a:moveTo>
                    <a:cubicBezTo>
                      <a:pt x="25" y="11"/>
                      <a:pt x="56" y="4"/>
                      <a:pt x="76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3" name="Freeform 2006">
                <a:extLst>
                  <a:ext uri="{FF2B5EF4-FFF2-40B4-BE49-F238E27FC236}">
                    <a16:creationId xmlns:a16="http://schemas.microsoft.com/office/drawing/2014/main" id="{DB6C8D3E-DF7A-C403-024E-BA46EE26E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" y="3729"/>
                <a:ext cx="402" cy="52"/>
              </a:xfrm>
              <a:custGeom>
                <a:avLst/>
                <a:gdLst>
                  <a:gd name="T0" fmla="*/ 0 w 254"/>
                  <a:gd name="T1" fmla="*/ 47 h 33"/>
                  <a:gd name="T2" fmla="*/ 1007 w 254"/>
                  <a:gd name="T3" fmla="*/ 0 h 3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54" h="33">
                    <a:moveTo>
                      <a:pt x="0" y="12"/>
                    </a:moveTo>
                    <a:cubicBezTo>
                      <a:pt x="84" y="33"/>
                      <a:pt x="170" y="2"/>
                      <a:pt x="254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4" name="Freeform 2007">
                <a:extLst>
                  <a:ext uri="{FF2B5EF4-FFF2-40B4-BE49-F238E27FC236}">
                    <a16:creationId xmlns:a16="http://schemas.microsoft.com/office/drawing/2014/main" id="{1F0609E6-E368-797A-67D5-74199E107B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9" y="3713"/>
                <a:ext cx="310" cy="25"/>
              </a:xfrm>
              <a:custGeom>
                <a:avLst/>
                <a:gdLst>
                  <a:gd name="T0" fmla="*/ 0 w 196"/>
                  <a:gd name="T1" fmla="*/ 39 h 16"/>
                  <a:gd name="T2" fmla="*/ 410 w 196"/>
                  <a:gd name="T3" fmla="*/ 8 h 16"/>
                  <a:gd name="T4" fmla="*/ 775 w 196"/>
                  <a:gd name="T5" fmla="*/ 61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6" h="16">
                    <a:moveTo>
                      <a:pt x="0" y="10"/>
                    </a:moveTo>
                    <a:cubicBezTo>
                      <a:pt x="35" y="12"/>
                      <a:pt x="70" y="5"/>
                      <a:pt x="104" y="2"/>
                    </a:cubicBezTo>
                    <a:cubicBezTo>
                      <a:pt x="139" y="0"/>
                      <a:pt x="163" y="7"/>
                      <a:pt x="196" y="1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5" name="Freeform 2008">
                <a:extLst>
                  <a:ext uri="{FF2B5EF4-FFF2-40B4-BE49-F238E27FC236}">
                    <a16:creationId xmlns:a16="http://schemas.microsoft.com/office/drawing/2014/main" id="{6EC0F32D-887A-9FA4-4DCB-17F6F9234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" y="3695"/>
                <a:ext cx="215" cy="18"/>
              </a:xfrm>
              <a:custGeom>
                <a:avLst/>
                <a:gdLst>
                  <a:gd name="T0" fmla="*/ 0 w 136"/>
                  <a:gd name="T1" fmla="*/ 13 h 11"/>
                  <a:gd name="T2" fmla="*/ 292 w 136"/>
                  <a:gd name="T3" fmla="*/ 8 h 11"/>
                  <a:gd name="T4" fmla="*/ 538 w 136"/>
                  <a:gd name="T5" fmla="*/ 47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36" h="11">
                    <a:moveTo>
                      <a:pt x="0" y="3"/>
                    </a:moveTo>
                    <a:cubicBezTo>
                      <a:pt x="21" y="11"/>
                      <a:pt x="51" y="0"/>
                      <a:pt x="74" y="2"/>
                    </a:cubicBezTo>
                    <a:cubicBezTo>
                      <a:pt x="94" y="3"/>
                      <a:pt x="117" y="5"/>
                      <a:pt x="136" y="11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6" name="Freeform 2009">
                <a:extLst>
                  <a:ext uri="{FF2B5EF4-FFF2-40B4-BE49-F238E27FC236}">
                    <a16:creationId xmlns:a16="http://schemas.microsoft.com/office/drawing/2014/main" id="{E178891C-1B54-01E3-F42E-61388C7C6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3778"/>
                <a:ext cx="605" cy="60"/>
              </a:xfrm>
              <a:custGeom>
                <a:avLst/>
                <a:gdLst>
                  <a:gd name="T0" fmla="*/ 0 w 382"/>
                  <a:gd name="T1" fmla="*/ 115 h 38"/>
                  <a:gd name="T2" fmla="*/ 662 w 382"/>
                  <a:gd name="T3" fmla="*/ 107 h 38"/>
                  <a:gd name="T4" fmla="*/ 1517 w 382"/>
                  <a:gd name="T5" fmla="*/ 68 h 3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82" h="38">
                    <a:moveTo>
                      <a:pt x="0" y="29"/>
                    </a:moveTo>
                    <a:cubicBezTo>
                      <a:pt x="53" y="38"/>
                      <a:pt x="114" y="33"/>
                      <a:pt x="167" y="27"/>
                    </a:cubicBezTo>
                    <a:cubicBezTo>
                      <a:pt x="234" y="20"/>
                      <a:pt x="315" y="0"/>
                      <a:pt x="382" y="17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7" name="Freeform 2010">
                <a:extLst>
                  <a:ext uri="{FF2B5EF4-FFF2-40B4-BE49-F238E27FC236}">
                    <a16:creationId xmlns:a16="http://schemas.microsoft.com/office/drawing/2014/main" id="{093CF5AF-EDB1-8766-73CC-A293417D6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5" y="3812"/>
                <a:ext cx="507" cy="37"/>
              </a:xfrm>
              <a:custGeom>
                <a:avLst/>
                <a:gdLst>
                  <a:gd name="T0" fmla="*/ 0 w 320"/>
                  <a:gd name="T1" fmla="*/ 88 h 23"/>
                  <a:gd name="T2" fmla="*/ 580 w 320"/>
                  <a:gd name="T3" fmla="*/ 55 h 23"/>
                  <a:gd name="T4" fmla="*/ 1272 w 320"/>
                  <a:gd name="T5" fmla="*/ 55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0" h="23">
                    <a:moveTo>
                      <a:pt x="0" y="21"/>
                    </a:moveTo>
                    <a:cubicBezTo>
                      <a:pt x="48" y="23"/>
                      <a:pt x="97" y="13"/>
                      <a:pt x="146" y="13"/>
                    </a:cubicBezTo>
                    <a:cubicBezTo>
                      <a:pt x="200" y="14"/>
                      <a:pt x="267" y="0"/>
                      <a:pt x="320" y="13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8" name="Freeform 2011">
                <a:extLst>
                  <a:ext uri="{FF2B5EF4-FFF2-40B4-BE49-F238E27FC236}">
                    <a16:creationId xmlns:a16="http://schemas.microsoft.com/office/drawing/2014/main" id="{77466A70-6A30-F681-BDBB-F4B28833BA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" y="3836"/>
                <a:ext cx="557" cy="38"/>
              </a:xfrm>
              <a:custGeom>
                <a:avLst/>
                <a:gdLst>
                  <a:gd name="T0" fmla="*/ 0 w 352"/>
                  <a:gd name="T1" fmla="*/ 87 h 24"/>
                  <a:gd name="T2" fmla="*/ 585 w 352"/>
                  <a:gd name="T3" fmla="*/ 63 h 24"/>
                  <a:gd name="T4" fmla="*/ 1046 w 352"/>
                  <a:gd name="T5" fmla="*/ 48 h 24"/>
                  <a:gd name="T6" fmla="*/ 1394 w 352"/>
                  <a:gd name="T7" fmla="*/ 0 h 2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2" h="24">
                    <a:moveTo>
                      <a:pt x="0" y="22"/>
                    </a:moveTo>
                    <a:cubicBezTo>
                      <a:pt x="49" y="24"/>
                      <a:pt x="99" y="17"/>
                      <a:pt x="148" y="16"/>
                    </a:cubicBezTo>
                    <a:cubicBezTo>
                      <a:pt x="186" y="16"/>
                      <a:pt x="226" y="17"/>
                      <a:pt x="264" y="12"/>
                    </a:cubicBezTo>
                    <a:cubicBezTo>
                      <a:pt x="293" y="9"/>
                      <a:pt x="323" y="0"/>
                      <a:pt x="352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499" name="Freeform 2012">
                <a:extLst>
                  <a:ext uri="{FF2B5EF4-FFF2-40B4-BE49-F238E27FC236}">
                    <a16:creationId xmlns:a16="http://schemas.microsoft.com/office/drawing/2014/main" id="{DE196CBA-A064-35F8-8254-08D99926F6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9" y="3887"/>
                <a:ext cx="371" cy="8"/>
              </a:xfrm>
              <a:custGeom>
                <a:avLst/>
                <a:gdLst>
                  <a:gd name="T0" fmla="*/ 0 w 234"/>
                  <a:gd name="T1" fmla="*/ 8 h 5"/>
                  <a:gd name="T2" fmla="*/ 932 w 234"/>
                  <a:gd name="T3" fmla="*/ 0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34" h="5">
                    <a:moveTo>
                      <a:pt x="0" y="2"/>
                    </a:moveTo>
                    <a:cubicBezTo>
                      <a:pt x="79" y="5"/>
                      <a:pt x="155" y="0"/>
                      <a:pt x="234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0" name="Freeform 2013">
                <a:extLst>
                  <a:ext uri="{FF2B5EF4-FFF2-40B4-BE49-F238E27FC236}">
                    <a16:creationId xmlns:a16="http://schemas.microsoft.com/office/drawing/2014/main" id="{40C5B592-490C-D5F8-5A3D-C0244F34D0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9" y="3909"/>
                <a:ext cx="139" cy="1"/>
              </a:xfrm>
              <a:custGeom>
                <a:avLst/>
                <a:gdLst>
                  <a:gd name="T0" fmla="*/ 0 w 88"/>
                  <a:gd name="T1" fmla="*/ 0 h 1"/>
                  <a:gd name="T2" fmla="*/ 348 w 88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8" h="1">
                    <a:moveTo>
                      <a:pt x="0" y="0"/>
                    </a:moveTo>
                    <a:cubicBezTo>
                      <a:pt x="29" y="0"/>
                      <a:pt x="59" y="0"/>
                      <a:pt x="8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1" name="Freeform 2014">
                <a:extLst>
                  <a:ext uri="{FF2B5EF4-FFF2-40B4-BE49-F238E27FC236}">
                    <a16:creationId xmlns:a16="http://schemas.microsoft.com/office/drawing/2014/main" id="{B1E34EBD-278C-3990-6E80-94A37F0D6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2" y="3871"/>
                <a:ext cx="230" cy="133"/>
              </a:xfrm>
              <a:custGeom>
                <a:avLst/>
                <a:gdLst>
                  <a:gd name="T0" fmla="*/ 0 w 145"/>
                  <a:gd name="T1" fmla="*/ 334 h 84"/>
                  <a:gd name="T2" fmla="*/ 189 w 145"/>
                  <a:gd name="T3" fmla="*/ 279 h 84"/>
                  <a:gd name="T4" fmla="*/ 579 w 145"/>
                  <a:gd name="T5" fmla="*/ 0 h 8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45" h="84">
                    <a:moveTo>
                      <a:pt x="0" y="84"/>
                    </a:moveTo>
                    <a:cubicBezTo>
                      <a:pt x="16" y="81"/>
                      <a:pt x="33" y="76"/>
                      <a:pt x="47" y="70"/>
                    </a:cubicBezTo>
                    <a:cubicBezTo>
                      <a:pt x="85" y="54"/>
                      <a:pt x="110" y="21"/>
                      <a:pt x="145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2" name="Freeform 2015">
                <a:extLst>
                  <a:ext uri="{FF2B5EF4-FFF2-40B4-BE49-F238E27FC236}">
                    <a16:creationId xmlns:a16="http://schemas.microsoft.com/office/drawing/2014/main" id="{24977727-1AEB-9E33-227F-2AC07B7DEA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3890"/>
                <a:ext cx="149" cy="112"/>
              </a:xfrm>
              <a:custGeom>
                <a:avLst/>
                <a:gdLst>
                  <a:gd name="T0" fmla="*/ 0 w 94"/>
                  <a:gd name="T1" fmla="*/ 279 h 71"/>
                  <a:gd name="T2" fmla="*/ 374 w 94"/>
                  <a:gd name="T3" fmla="*/ 0 h 7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4" h="71">
                    <a:moveTo>
                      <a:pt x="0" y="71"/>
                    </a:moveTo>
                    <a:cubicBezTo>
                      <a:pt x="43" y="58"/>
                      <a:pt x="65" y="34"/>
                      <a:pt x="94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3" name="Freeform 2016">
                <a:extLst>
                  <a:ext uri="{FF2B5EF4-FFF2-40B4-BE49-F238E27FC236}">
                    <a16:creationId xmlns:a16="http://schemas.microsoft.com/office/drawing/2014/main" id="{43EF2668-D979-0E95-0448-9A280205B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2" y="3940"/>
                <a:ext cx="53" cy="64"/>
              </a:xfrm>
              <a:custGeom>
                <a:avLst/>
                <a:gdLst>
                  <a:gd name="T0" fmla="*/ 129 w 34"/>
                  <a:gd name="T1" fmla="*/ 0 h 40"/>
                  <a:gd name="T2" fmla="*/ 0 w 34"/>
                  <a:gd name="T3" fmla="*/ 163 h 4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4" h="40">
                    <a:moveTo>
                      <a:pt x="34" y="0"/>
                    </a:moveTo>
                    <a:cubicBezTo>
                      <a:pt x="21" y="11"/>
                      <a:pt x="7" y="24"/>
                      <a:pt x="0" y="4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4" name="Freeform 2017">
                <a:extLst>
                  <a:ext uri="{FF2B5EF4-FFF2-40B4-BE49-F238E27FC236}">
                    <a16:creationId xmlns:a16="http://schemas.microsoft.com/office/drawing/2014/main" id="{49FA2669-16B4-E56D-1E54-BBB4C0BD74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2" y="3909"/>
                <a:ext cx="146" cy="34"/>
              </a:xfrm>
              <a:custGeom>
                <a:avLst/>
                <a:gdLst>
                  <a:gd name="T0" fmla="*/ 0 w 92"/>
                  <a:gd name="T1" fmla="*/ 0 h 22"/>
                  <a:gd name="T2" fmla="*/ 368 w 92"/>
                  <a:gd name="T3" fmla="*/ 82 h 2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2" h="22">
                    <a:moveTo>
                      <a:pt x="0" y="0"/>
                    </a:moveTo>
                    <a:cubicBezTo>
                      <a:pt x="31" y="4"/>
                      <a:pt x="61" y="15"/>
                      <a:pt x="92" y="22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5" name="Freeform 2018">
                <a:extLst>
                  <a:ext uri="{FF2B5EF4-FFF2-40B4-BE49-F238E27FC236}">
                    <a16:creationId xmlns:a16="http://schemas.microsoft.com/office/drawing/2014/main" id="{FA5A0C0B-9F9C-DC8E-86A2-9DE8AD2D0C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9" y="3934"/>
                <a:ext cx="147" cy="44"/>
              </a:xfrm>
              <a:custGeom>
                <a:avLst/>
                <a:gdLst>
                  <a:gd name="T0" fmla="*/ 0 w 93"/>
                  <a:gd name="T1" fmla="*/ 0 h 28"/>
                  <a:gd name="T2" fmla="*/ 182 w 93"/>
                  <a:gd name="T3" fmla="*/ 27 h 28"/>
                  <a:gd name="T4" fmla="*/ 367 w 93"/>
                  <a:gd name="T5" fmla="*/ 108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3" h="28">
                    <a:moveTo>
                      <a:pt x="0" y="0"/>
                    </a:moveTo>
                    <a:cubicBezTo>
                      <a:pt x="15" y="4"/>
                      <a:pt x="31" y="3"/>
                      <a:pt x="46" y="7"/>
                    </a:cubicBezTo>
                    <a:cubicBezTo>
                      <a:pt x="63" y="11"/>
                      <a:pt x="78" y="20"/>
                      <a:pt x="93" y="28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6" name="Freeform 2019">
                <a:extLst>
                  <a:ext uri="{FF2B5EF4-FFF2-40B4-BE49-F238E27FC236}">
                    <a16:creationId xmlns:a16="http://schemas.microsoft.com/office/drawing/2014/main" id="{5828A199-1DAD-4058-1845-B42F54459F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9" y="3956"/>
                <a:ext cx="79" cy="48"/>
              </a:xfrm>
              <a:custGeom>
                <a:avLst/>
                <a:gdLst>
                  <a:gd name="T0" fmla="*/ 0 w 50"/>
                  <a:gd name="T1" fmla="*/ 0 h 30"/>
                  <a:gd name="T2" fmla="*/ 198 w 50"/>
                  <a:gd name="T3" fmla="*/ 123 h 3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0" h="30">
                    <a:moveTo>
                      <a:pt x="0" y="0"/>
                    </a:moveTo>
                    <a:cubicBezTo>
                      <a:pt x="7" y="15"/>
                      <a:pt x="30" y="24"/>
                      <a:pt x="50" y="3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7" name="Freeform 2020">
                <a:extLst>
                  <a:ext uri="{FF2B5EF4-FFF2-40B4-BE49-F238E27FC236}">
                    <a16:creationId xmlns:a16="http://schemas.microsoft.com/office/drawing/2014/main" id="{BA2988F2-6999-8311-1589-2BF4582B2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6" y="3732"/>
                <a:ext cx="100" cy="17"/>
              </a:xfrm>
              <a:custGeom>
                <a:avLst/>
                <a:gdLst>
                  <a:gd name="T0" fmla="*/ 0 w 63"/>
                  <a:gd name="T1" fmla="*/ 0 h 11"/>
                  <a:gd name="T2" fmla="*/ 252 w 63"/>
                  <a:gd name="T3" fmla="*/ 40 h 1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63" h="11">
                    <a:moveTo>
                      <a:pt x="0" y="0"/>
                    </a:moveTo>
                    <a:cubicBezTo>
                      <a:pt x="21" y="5"/>
                      <a:pt x="42" y="9"/>
                      <a:pt x="63" y="11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8" name="Freeform 2021">
                <a:extLst>
                  <a:ext uri="{FF2B5EF4-FFF2-40B4-BE49-F238E27FC236}">
                    <a16:creationId xmlns:a16="http://schemas.microsoft.com/office/drawing/2014/main" id="{017B9F67-3164-AABE-753B-95503719F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" y="3722"/>
                <a:ext cx="519" cy="143"/>
              </a:xfrm>
              <a:custGeom>
                <a:avLst/>
                <a:gdLst>
                  <a:gd name="T0" fmla="*/ 0 w 328"/>
                  <a:gd name="T1" fmla="*/ 0 h 90"/>
                  <a:gd name="T2" fmla="*/ 340 w 328"/>
                  <a:gd name="T3" fmla="*/ 181 h 90"/>
                  <a:gd name="T4" fmla="*/ 1299 w 328"/>
                  <a:gd name="T5" fmla="*/ 361 h 9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28" h="90">
                    <a:moveTo>
                      <a:pt x="0" y="0"/>
                    </a:moveTo>
                    <a:cubicBezTo>
                      <a:pt x="20" y="21"/>
                      <a:pt x="61" y="32"/>
                      <a:pt x="86" y="45"/>
                    </a:cubicBezTo>
                    <a:cubicBezTo>
                      <a:pt x="160" y="81"/>
                      <a:pt x="248" y="74"/>
                      <a:pt x="328" y="9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09" name="Freeform 2022">
                <a:extLst>
                  <a:ext uri="{FF2B5EF4-FFF2-40B4-BE49-F238E27FC236}">
                    <a16:creationId xmlns:a16="http://schemas.microsoft.com/office/drawing/2014/main" id="{9384BDF6-A732-F3EC-5521-D4AF298B1B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" y="3804"/>
                <a:ext cx="437" cy="83"/>
              </a:xfrm>
              <a:custGeom>
                <a:avLst/>
                <a:gdLst>
                  <a:gd name="T0" fmla="*/ 0 w 276"/>
                  <a:gd name="T1" fmla="*/ 0 h 52"/>
                  <a:gd name="T2" fmla="*/ 328 w 276"/>
                  <a:gd name="T3" fmla="*/ 123 h 52"/>
                  <a:gd name="T4" fmla="*/ 1096 w 276"/>
                  <a:gd name="T5" fmla="*/ 204 h 5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76" h="52">
                    <a:moveTo>
                      <a:pt x="0" y="0"/>
                    </a:moveTo>
                    <a:cubicBezTo>
                      <a:pt x="30" y="8"/>
                      <a:pt x="54" y="20"/>
                      <a:pt x="83" y="30"/>
                    </a:cubicBezTo>
                    <a:cubicBezTo>
                      <a:pt x="145" y="52"/>
                      <a:pt x="212" y="52"/>
                      <a:pt x="276" y="5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0" name="Freeform 2023">
                <a:extLst>
                  <a:ext uri="{FF2B5EF4-FFF2-40B4-BE49-F238E27FC236}">
                    <a16:creationId xmlns:a16="http://schemas.microsoft.com/office/drawing/2014/main" id="{04DA5CEE-F4C6-934F-B7A8-07CF1F0A39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" y="3847"/>
                <a:ext cx="323" cy="71"/>
              </a:xfrm>
              <a:custGeom>
                <a:avLst/>
                <a:gdLst>
                  <a:gd name="T0" fmla="*/ 0 w 204"/>
                  <a:gd name="T1" fmla="*/ 13 h 45"/>
                  <a:gd name="T2" fmla="*/ 396 w 204"/>
                  <a:gd name="T3" fmla="*/ 47 h 45"/>
                  <a:gd name="T4" fmla="*/ 564 w 204"/>
                  <a:gd name="T5" fmla="*/ 134 h 45"/>
                  <a:gd name="T6" fmla="*/ 809 w 204"/>
                  <a:gd name="T7" fmla="*/ 177 h 4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04" h="45">
                    <a:moveTo>
                      <a:pt x="0" y="3"/>
                    </a:moveTo>
                    <a:cubicBezTo>
                      <a:pt x="33" y="10"/>
                      <a:pt x="67" y="0"/>
                      <a:pt x="100" y="12"/>
                    </a:cubicBezTo>
                    <a:cubicBezTo>
                      <a:pt x="115" y="17"/>
                      <a:pt x="127" y="28"/>
                      <a:pt x="142" y="34"/>
                    </a:cubicBezTo>
                    <a:cubicBezTo>
                      <a:pt x="162" y="41"/>
                      <a:pt x="183" y="41"/>
                      <a:pt x="204" y="45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1" name="Freeform 2024">
                <a:extLst>
                  <a:ext uri="{FF2B5EF4-FFF2-40B4-BE49-F238E27FC236}">
                    <a16:creationId xmlns:a16="http://schemas.microsoft.com/office/drawing/2014/main" id="{45F1BEAD-4506-CEE2-B731-B47734856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" y="3890"/>
                <a:ext cx="114" cy="28"/>
              </a:xfrm>
              <a:custGeom>
                <a:avLst/>
                <a:gdLst>
                  <a:gd name="T0" fmla="*/ 0 w 72"/>
                  <a:gd name="T1" fmla="*/ 0 h 18"/>
                  <a:gd name="T2" fmla="*/ 287 w 72"/>
                  <a:gd name="T3" fmla="*/ 68 h 1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72" h="18">
                    <a:moveTo>
                      <a:pt x="0" y="0"/>
                    </a:moveTo>
                    <a:cubicBezTo>
                      <a:pt x="22" y="0"/>
                      <a:pt x="53" y="6"/>
                      <a:pt x="72" y="18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2" name="Freeform 2025">
                <a:extLst>
                  <a:ext uri="{FF2B5EF4-FFF2-40B4-BE49-F238E27FC236}">
                    <a16:creationId xmlns:a16="http://schemas.microsoft.com/office/drawing/2014/main" id="{68B69A45-E2F9-D9ED-6BF8-DE17A3C24D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" y="3811"/>
                <a:ext cx="491" cy="117"/>
              </a:xfrm>
              <a:custGeom>
                <a:avLst/>
                <a:gdLst>
                  <a:gd name="T0" fmla="*/ 0 w 310"/>
                  <a:gd name="T1" fmla="*/ 0 h 74"/>
                  <a:gd name="T2" fmla="*/ 1232 w 310"/>
                  <a:gd name="T3" fmla="*/ 285 h 7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10" h="74">
                    <a:moveTo>
                      <a:pt x="0" y="0"/>
                    </a:moveTo>
                    <a:cubicBezTo>
                      <a:pt x="75" y="69"/>
                      <a:pt x="215" y="74"/>
                      <a:pt x="310" y="72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3" name="Freeform 2026">
                <a:extLst>
                  <a:ext uri="{FF2B5EF4-FFF2-40B4-BE49-F238E27FC236}">
                    <a16:creationId xmlns:a16="http://schemas.microsoft.com/office/drawing/2014/main" id="{1CFA12C9-372D-8DD1-8864-9FD22FCB0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4" y="3770"/>
                <a:ext cx="206" cy="104"/>
              </a:xfrm>
              <a:custGeom>
                <a:avLst/>
                <a:gdLst>
                  <a:gd name="T0" fmla="*/ 0 w 130"/>
                  <a:gd name="T1" fmla="*/ 0 h 66"/>
                  <a:gd name="T2" fmla="*/ 143 w 130"/>
                  <a:gd name="T3" fmla="*/ 79 h 66"/>
                  <a:gd name="T4" fmla="*/ 517 w 130"/>
                  <a:gd name="T5" fmla="*/ 258 h 6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30" h="66">
                    <a:moveTo>
                      <a:pt x="0" y="0"/>
                    </a:moveTo>
                    <a:cubicBezTo>
                      <a:pt x="16" y="4"/>
                      <a:pt x="24" y="9"/>
                      <a:pt x="36" y="20"/>
                    </a:cubicBezTo>
                    <a:cubicBezTo>
                      <a:pt x="67" y="49"/>
                      <a:pt x="87" y="60"/>
                      <a:pt x="130" y="66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4" name="Freeform 2027">
                <a:extLst>
                  <a:ext uri="{FF2B5EF4-FFF2-40B4-BE49-F238E27FC236}">
                    <a16:creationId xmlns:a16="http://schemas.microsoft.com/office/drawing/2014/main" id="{3B340333-E133-39F1-7603-EF7FCDAB68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" y="3779"/>
                <a:ext cx="348" cy="111"/>
              </a:xfrm>
              <a:custGeom>
                <a:avLst/>
                <a:gdLst>
                  <a:gd name="T0" fmla="*/ 0 w 220"/>
                  <a:gd name="T1" fmla="*/ 0 h 70"/>
                  <a:gd name="T2" fmla="*/ 318 w 220"/>
                  <a:gd name="T3" fmla="*/ 179 h 70"/>
                  <a:gd name="T4" fmla="*/ 870 w 220"/>
                  <a:gd name="T5" fmla="*/ 279 h 7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0" h="70">
                    <a:moveTo>
                      <a:pt x="0" y="0"/>
                    </a:moveTo>
                    <a:cubicBezTo>
                      <a:pt x="28" y="13"/>
                      <a:pt x="54" y="29"/>
                      <a:pt x="80" y="45"/>
                    </a:cubicBezTo>
                    <a:cubicBezTo>
                      <a:pt x="124" y="70"/>
                      <a:pt x="172" y="63"/>
                      <a:pt x="220" y="7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5" name="Freeform 2028">
                <a:extLst>
                  <a:ext uri="{FF2B5EF4-FFF2-40B4-BE49-F238E27FC236}">
                    <a16:creationId xmlns:a16="http://schemas.microsoft.com/office/drawing/2014/main" id="{156ECBE3-C344-F4DE-63B0-BD24013A63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" y="3934"/>
                <a:ext cx="523" cy="35"/>
              </a:xfrm>
              <a:custGeom>
                <a:avLst/>
                <a:gdLst>
                  <a:gd name="T0" fmla="*/ 0 w 330"/>
                  <a:gd name="T1" fmla="*/ 89 h 22"/>
                  <a:gd name="T2" fmla="*/ 450 w 330"/>
                  <a:gd name="T3" fmla="*/ 5 h 22"/>
                  <a:gd name="T4" fmla="*/ 1314 w 330"/>
                  <a:gd name="T5" fmla="*/ 16 h 2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30" h="22">
                    <a:moveTo>
                      <a:pt x="0" y="22"/>
                    </a:moveTo>
                    <a:cubicBezTo>
                      <a:pt x="34" y="4"/>
                      <a:pt x="76" y="0"/>
                      <a:pt x="113" y="1"/>
                    </a:cubicBezTo>
                    <a:cubicBezTo>
                      <a:pt x="187" y="3"/>
                      <a:pt x="257" y="11"/>
                      <a:pt x="330" y="4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6" name="Freeform 2029">
                <a:extLst>
                  <a:ext uri="{FF2B5EF4-FFF2-40B4-BE49-F238E27FC236}">
                    <a16:creationId xmlns:a16="http://schemas.microsoft.com/office/drawing/2014/main" id="{ADA5C613-B7E0-6D8D-5A03-644059175E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" y="3899"/>
                <a:ext cx="133" cy="19"/>
              </a:xfrm>
              <a:custGeom>
                <a:avLst/>
                <a:gdLst>
                  <a:gd name="T0" fmla="*/ 0 w 84"/>
                  <a:gd name="T1" fmla="*/ 48 h 12"/>
                  <a:gd name="T2" fmla="*/ 334 w 84"/>
                  <a:gd name="T3" fmla="*/ 16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4" h="12">
                    <a:moveTo>
                      <a:pt x="0" y="12"/>
                    </a:moveTo>
                    <a:cubicBezTo>
                      <a:pt x="26" y="4"/>
                      <a:pt x="57" y="0"/>
                      <a:pt x="84" y="4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7" name="Freeform 2030">
                <a:extLst>
                  <a:ext uri="{FF2B5EF4-FFF2-40B4-BE49-F238E27FC236}">
                    <a16:creationId xmlns:a16="http://schemas.microsoft.com/office/drawing/2014/main" id="{9CB52E4A-0C3C-5CB6-F3C4-A2A8C03220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66"/>
                <a:ext cx="237" cy="13"/>
              </a:xfrm>
              <a:custGeom>
                <a:avLst/>
                <a:gdLst>
                  <a:gd name="T0" fmla="*/ 0 w 150"/>
                  <a:gd name="T1" fmla="*/ 18 h 8"/>
                  <a:gd name="T2" fmla="*/ 591 w 150"/>
                  <a:gd name="T3" fmla="*/ 5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50" h="8">
                    <a:moveTo>
                      <a:pt x="0" y="4"/>
                    </a:moveTo>
                    <a:cubicBezTo>
                      <a:pt x="51" y="8"/>
                      <a:pt x="99" y="0"/>
                      <a:pt x="150" y="1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8" name="Freeform 2031">
                <a:extLst>
                  <a:ext uri="{FF2B5EF4-FFF2-40B4-BE49-F238E27FC236}">
                    <a16:creationId xmlns:a16="http://schemas.microsoft.com/office/drawing/2014/main" id="{AE1EDC04-A5A9-211D-7160-745C3542AF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88"/>
                <a:ext cx="146" cy="19"/>
              </a:xfrm>
              <a:custGeom>
                <a:avLst/>
                <a:gdLst>
                  <a:gd name="T0" fmla="*/ 0 w 92"/>
                  <a:gd name="T1" fmla="*/ 48 h 12"/>
                  <a:gd name="T2" fmla="*/ 368 w 92"/>
                  <a:gd name="T3" fmla="*/ 0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2" h="12">
                    <a:moveTo>
                      <a:pt x="0" y="12"/>
                    </a:moveTo>
                    <a:cubicBezTo>
                      <a:pt x="31" y="6"/>
                      <a:pt x="60" y="0"/>
                      <a:pt x="92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19" name="Freeform 2032">
                <a:extLst>
                  <a:ext uri="{FF2B5EF4-FFF2-40B4-BE49-F238E27FC236}">
                    <a16:creationId xmlns:a16="http://schemas.microsoft.com/office/drawing/2014/main" id="{827F40D7-F1FE-2523-44F5-4013B8CFD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3955"/>
                <a:ext cx="270" cy="49"/>
              </a:xfrm>
              <a:custGeom>
                <a:avLst/>
                <a:gdLst>
                  <a:gd name="T0" fmla="*/ 0 w 170"/>
                  <a:gd name="T1" fmla="*/ 122 h 31"/>
                  <a:gd name="T2" fmla="*/ 103 w 170"/>
                  <a:gd name="T3" fmla="*/ 90 h 31"/>
                  <a:gd name="T4" fmla="*/ 361 w 170"/>
                  <a:gd name="T5" fmla="*/ 13 h 31"/>
                  <a:gd name="T6" fmla="*/ 681 w 170"/>
                  <a:gd name="T7" fmla="*/ 27 h 3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0" h="31">
                    <a:moveTo>
                      <a:pt x="0" y="31"/>
                    </a:moveTo>
                    <a:cubicBezTo>
                      <a:pt x="10" y="28"/>
                      <a:pt x="19" y="25"/>
                      <a:pt x="26" y="23"/>
                    </a:cubicBezTo>
                    <a:cubicBezTo>
                      <a:pt x="48" y="17"/>
                      <a:pt x="67" y="6"/>
                      <a:pt x="90" y="3"/>
                    </a:cubicBezTo>
                    <a:cubicBezTo>
                      <a:pt x="117" y="0"/>
                      <a:pt x="143" y="8"/>
                      <a:pt x="170" y="7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0" name="Freeform 2033">
                <a:extLst>
                  <a:ext uri="{FF2B5EF4-FFF2-40B4-BE49-F238E27FC236}">
                    <a16:creationId xmlns:a16="http://schemas.microsoft.com/office/drawing/2014/main" id="{EF917550-1EAB-54A6-24A0-A63F936299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" y="3978"/>
                <a:ext cx="171" cy="26"/>
              </a:xfrm>
              <a:custGeom>
                <a:avLst/>
                <a:gdLst>
                  <a:gd name="T0" fmla="*/ 0 w 108"/>
                  <a:gd name="T1" fmla="*/ 68 h 16"/>
                  <a:gd name="T2" fmla="*/ 429 w 108"/>
                  <a:gd name="T3" fmla="*/ 0 h 1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08" h="16">
                    <a:moveTo>
                      <a:pt x="0" y="16"/>
                    </a:moveTo>
                    <a:cubicBezTo>
                      <a:pt x="38" y="13"/>
                      <a:pt x="69" y="0"/>
                      <a:pt x="108" y="0"/>
                    </a:cubicBezTo>
                  </a:path>
                </a:pathLst>
              </a:custGeom>
              <a:noFill/>
              <a:ln w="9525" cap="rnd">
                <a:solidFill>
                  <a:srgbClr val="F6EAE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1" name="Freeform 2034">
                <a:extLst>
                  <a:ext uri="{FF2B5EF4-FFF2-40B4-BE49-F238E27FC236}">
                    <a16:creationId xmlns:a16="http://schemas.microsoft.com/office/drawing/2014/main" id="{A2CB651E-EFA9-591D-610B-209C621499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" y="3659"/>
                <a:ext cx="70" cy="63"/>
              </a:xfrm>
              <a:custGeom>
                <a:avLst/>
                <a:gdLst>
                  <a:gd name="T0" fmla="*/ 0 w 44"/>
                  <a:gd name="T1" fmla="*/ 50 h 40"/>
                  <a:gd name="T2" fmla="*/ 68 w 44"/>
                  <a:gd name="T3" fmla="*/ 5 h 40"/>
                  <a:gd name="T4" fmla="*/ 68 w 44"/>
                  <a:gd name="T5" fmla="*/ 87 h 40"/>
                  <a:gd name="T6" fmla="*/ 177 w 44"/>
                  <a:gd name="T7" fmla="*/ 39 h 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4" h="40">
                    <a:moveTo>
                      <a:pt x="0" y="13"/>
                    </a:moveTo>
                    <a:cubicBezTo>
                      <a:pt x="2" y="9"/>
                      <a:pt x="11" y="0"/>
                      <a:pt x="17" y="1"/>
                    </a:cubicBezTo>
                    <a:cubicBezTo>
                      <a:pt x="28" y="4"/>
                      <a:pt x="15" y="17"/>
                      <a:pt x="17" y="22"/>
                    </a:cubicBezTo>
                    <a:cubicBezTo>
                      <a:pt x="22" y="40"/>
                      <a:pt x="40" y="12"/>
                      <a:pt x="44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2" name="Freeform 2035">
                <a:extLst>
                  <a:ext uri="{FF2B5EF4-FFF2-40B4-BE49-F238E27FC236}">
                    <a16:creationId xmlns:a16="http://schemas.microsoft.com/office/drawing/2014/main" id="{C207D0BE-7335-BCC8-34D7-D7484D598A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9" y="3697"/>
                <a:ext cx="160" cy="47"/>
              </a:xfrm>
              <a:custGeom>
                <a:avLst/>
                <a:gdLst>
                  <a:gd name="T0" fmla="*/ 0 w 101"/>
                  <a:gd name="T1" fmla="*/ 74 h 30"/>
                  <a:gd name="T2" fmla="*/ 43 w 101"/>
                  <a:gd name="T3" fmla="*/ 5 h 30"/>
                  <a:gd name="T4" fmla="*/ 76 w 101"/>
                  <a:gd name="T5" fmla="*/ 81 h 30"/>
                  <a:gd name="T6" fmla="*/ 150 w 101"/>
                  <a:gd name="T7" fmla="*/ 0 h 30"/>
                  <a:gd name="T8" fmla="*/ 203 w 101"/>
                  <a:gd name="T9" fmla="*/ 103 h 30"/>
                  <a:gd name="T10" fmla="*/ 287 w 101"/>
                  <a:gd name="T11" fmla="*/ 8 h 30"/>
                  <a:gd name="T12" fmla="*/ 401 w 101"/>
                  <a:gd name="T13" fmla="*/ 103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1" h="30">
                    <a:moveTo>
                      <a:pt x="0" y="19"/>
                    </a:moveTo>
                    <a:cubicBezTo>
                      <a:pt x="4" y="13"/>
                      <a:pt x="5" y="5"/>
                      <a:pt x="11" y="1"/>
                    </a:cubicBezTo>
                    <a:cubicBezTo>
                      <a:pt x="12" y="7"/>
                      <a:pt x="11" y="20"/>
                      <a:pt x="19" y="21"/>
                    </a:cubicBezTo>
                    <a:cubicBezTo>
                      <a:pt x="29" y="23"/>
                      <a:pt x="31" y="3"/>
                      <a:pt x="38" y="0"/>
                    </a:cubicBezTo>
                    <a:cubicBezTo>
                      <a:pt x="45" y="6"/>
                      <a:pt x="40" y="26"/>
                      <a:pt x="51" y="27"/>
                    </a:cubicBezTo>
                    <a:cubicBezTo>
                      <a:pt x="64" y="28"/>
                      <a:pt x="65" y="8"/>
                      <a:pt x="72" y="2"/>
                    </a:cubicBezTo>
                    <a:cubicBezTo>
                      <a:pt x="82" y="16"/>
                      <a:pt x="78" y="30"/>
                      <a:pt x="101" y="2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3" name="Freeform 2036">
                <a:extLst>
                  <a:ext uri="{FF2B5EF4-FFF2-40B4-BE49-F238E27FC236}">
                    <a16:creationId xmlns:a16="http://schemas.microsoft.com/office/drawing/2014/main" id="{286C71EA-4F2E-B803-236B-D084139B98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9" y="3626"/>
                <a:ext cx="8" cy="14"/>
              </a:xfrm>
              <a:custGeom>
                <a:avLst/>
                <a:gdLst>
                  <a:gd name="T0" fmla="*/ 21 w 5"/>
                  <a:gd name="T1" fmla="*/ 0 h 9"/>
                  <a:gd name="T2" fmla="*/ 0 w 5"/>
                  <a:gd name="T3" fmla="*/ 34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9">
                    <a:moveTo>
                      <a:pt x="5" y="0"/>
                    </a:moveTo>
                    <a:cubicBezTo>
                      <a:pt x="2" y="3"/>
                      <a:pt x="1" y="6"/>
                      <a:pt x="0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4" name="Freeform 2037">
                <a:extLst>
                  <a:ext uri="{FF2B5EF4-FFF2-40B4-BE49-F238E27FC236}">
                    <a16:creationId xmlns:a16="http://schemas.microsoft.com/office/drawing/2014/main" id="{2D4BA92F-F511-04A0-EDE4-AB6A9EF2C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3612"/>
                <a:ext cx="120" cy="60"/>
              </a:xfrm>
              <a:custGeom>
                <a:avLst/>
                <a:gdLst>
                  <a:gd name="T0" fmla="*/ 33 w 76"/>
                  <a:gd name="T1" fmla="*/ 47 h 38"/>
                  <a:gd name="T2" fmla="*/ 47 w 76"/>
                  <a:gd name="T3" fmla="*/ 142 h 38"/>
                  <a:gd name="T4" fmla="*/ 122 w 76"/>
                  <a:gd name="T5" fmla="*/ 0 h 38"/>
                  <a:gd name="T6" fmla="*/ 210 w 76"/>
                  <a:gd name="T7" fmla="*/ 142 h 38"/>
                  <a:gd name="T8" fmla="*/ 292 w 76"/>
                  <a:gd name="T9" fmla="*/ 13 h 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6" h="38">
                    <a:moveTo>
                      <a:pt x="8" y="12"/>
                    </a:moveTo>
                    <a:cubicBezTo>
                      <a:pt x="7" y="18"/>
                      <a:pt x="0" y="37"/>
                      <a:pt x="12" y="36"/>
                    </a:cubicBezTo>
                    <a:cubicBezTo>
                      <a:pt x="27" y="34"/>
                      <a:pt x="18" y="1"/>
                      <a:pt x="31" y="0"/>
                    </a:cubicBezTo>
                    <a:cubicBezTo>
                      <a:pt x="41" y="0"/>
                      <a:pt x="33" y="38"/>
                      <a:pt x="53" y="36"/>
                    </a:cubicBezTo>
                    <a:cubicBezTo>
                      <a:pt x="68" y="36"/>
                      <a:pt x="76" y="15"/>
                      <a:pt x="74" y="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5" name="Freeform 2038">
                <a:extLst>
                  <a:ext uri="{FF2B5EF4-FFF2-40B4-BE49-F238E27FC236}">
                    <a16:creationId xmlns:a16="http://schemas.microsoft.com/office/drawing/2014/main" id="{6763EB8A-53B5-263D-8403-6FD950296B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3" y="3713"/>
                <a:ext cx="39" cy="47"/>
              </a:xfrm>
              <a:custGeom>
                <a:avLst/>
                <a:gdLst>
                  <a:gd name="T0" fmla="*/ 27 w 25"/>
                  <a:gd name="T1" fmla="*/ 27 h 30"/>
                  <a:gd name="T2" fmla="*/ 39 w 25"/>
                  <a:gd name="T3" fmla="*/ 103 h 30"/>
                  <a:gd name="T4" fmla="*/ 95 w 25"/>
                  <a:gd name="T5" fmla="*/ 0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30">
                    <a:moveTo>
                      <a:pt x="7" y="7"/>
                    </a:moveTo>
                    <a:cubicBezTo>
                      <a:pt x="4" y="14"/>
                      <a:pt x="0" y="25"/>
                      <a:pt x="10" y="27"/>
                    </a:cubicBezTo>
                    <a:cubicBezTo>
                      <a:pt x="21" y="30"/>
                      <a:pt x="24" y="7"/>
                      <a:pt x="25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6" name="Freeform 2039">
                <a:extLst>
                  <a:ext uri="{FF2B5EF4-FFF2-40B4-BE49-F238E27FC236}">
                    <a16:creationId xmlns:a16="http://schemas.microsoft.com/office/drawing/2014/main" id="{76D2FAB2-9A50-7989-489F-3D2E34A33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9" y="3664"/>
                <a:ext cx="6" cy="27"/>
              </a:xfrm>
              <a:custGeom>
                <a:avLst/>
                <a:gdLst>
                  <a:gd name="T0" fmla="*/ 14 w 4"/>
                  <a:gd name="T1" fmla="*/ 0 h 17"/>
                  <a:gd name="T2" fmla="*/ 0 w 4"/>
                  <a:gd name="T3" fmla="*/ 68 h 1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7">
                    <a:moveTo>
                      <a:pt x="4" y="0"/>
                    </a:moveTo>
                    <a:cubicBezTo>
                      <a:pt x="2" y="6"/>
                      <a:pt x="0" y="12"/>
                      <a:pt x="0" y="1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7" name="Freeform 2040">
                <a:extLst>
                  <a:ext uri="{FF2B5EF4-FFF2-40B4-BE49-F238E27FC236}">
                    <a16:creationId xmlns:a16="http://schemas.microsoft.com/office/drawing/2014/main" id="{3CB0D4E9-A860-09D0-27CF-2FCA50C94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3635"/>
                <a:ext cx="30" cy="43"/>
              </a:xfrm>
              <a:custGeom>
                <a:avLst/>
                <a:gdLst>
                  <a:gd name="T0" fmla="*/ 74 w 19"/>
                  <a:gd name="T1" fmla="*/ 0 h 27"/>
                  <a:gd name="T2" fmla="*/ 22 w 19"/>
                  <a:gd name="T3" fmla="*/ 0 h 2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9" h="27">
                    <a:moveTo>
                      <a:pt x="19" y="0"/>
                    </a:moveTo>
                    <a:cubicBezTo>
                      <a:pt x="16" y="27"/>
                      <a:pt x="0" y="8"/>
                      <a:pt x="6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8" name="Freeform 2041">
                <a:extLst>
                  <a:ext uri="{FF2B5EF4-FFF2-40B4-BE49-F238E27FC236}">
                    <a16:creationId xmlns:a16="http://schemas.microsoft.com/office/drawing/2014/main" id="{CD0839F9-3594-F763-CB50-99C7D530D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2" y="3602"/>
                <a:ext cx="2" cy="24"/>
              </a:xfrm>
              <a:custGeom>
                <a:avLst/>
                <a:gdLst>
                  <a:gd name="T0" fmla="*/ 0 w 1"/>
                  <a:gd name="T1" fmla="*/ 0 h 15"/>
                  <a:gd name="T2" fmla="*/ 0 w 1"/>
                  <a:gd name="T3" fmla="*/ 61 h 1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5">
                    <a:moveTo>
                      <a:pt x="0" y="0"/>
                    </a:moveTo>
                    <a:cubicBezTo>
                      <a:pt x="1" y="5"/>
                      <a:pt x="0" y="10"/>
                      <a:pt x="0" y="1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29" name="Freeform 2042">
                <a:extLst>
                  <a:ext uri="{FF2B5EF4-FFF2-40B4-BE49-F238E27FC236}">
                    <a16:creationId xmlns:a16="http://schemas.microsoft.com/office/drawing/2014/main" id="{908D7A30-13CF-42D6-4064-14DE38236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4" y="3607"/>
                <a:ext cx="29" cy="24"/>
              </a:xfrm>
              <a:custGeom>
                <a:avLst/>
                <a:gdLst>
                  <a:gd name="T0" fmla="*/ 5 w 18"/>
                  <a:gd name="T1" fmla="*/ 61 h 15"/>
                  <a:gd name="T2" fmla="*/ 26 w 18"/>
                  <a:gd name="T3" fmla="*/ 0 h 15"/>
                  <a:gd name="T4" fmla="*/ 76 w 18"/>
                  <a:gd name="T5" fmla="*/ 48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15">
                    <a:moveTo>
                      <a:pt x="1" y="15"/>
                    </a:moveTo>
                    <a:cubicBezTo>
                      <a:pt x="0" y="10"/>
                      <a:pt x="2" y="4"/>
                      <a:pt x="6" y="0"/>
                    </a:cubicBezTo>
                    <a:cubicBezTo>
                      <a:pt x="10" y="4"/>
                      <a:pt x="12" y="10"/>
                      <a:pt x="18" y="1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0" name="Freeform 2043">
                <a:extLst>
                  <a:ext uri="{FF2B5EF4-FFF2-40B4-BE49-F238E27FC236}">
                    <a16:creationId xmlns:a16="http://schemas.microsoft.com/office/drawing/2014/main" id="{AEA91AD2-A9B3-662D-A85B-B53C79375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3" y="3893"/>
                <a:ext cx="82" cy="54"/>
              </a:xfrm>
              <a:custGeom>
                <a:avLst/>
                <a:gdLst>
                  <a:gd name="T0" fmla="*/ 0 w 52"/>
                  <a:gd name="T1" fmla="*/ 76 h 34"/>
                  <a:gd name="T2" fmla="*/ 52 w 52"/>
                  <a:gd name="T3" fmla="*/ 5 h 34"/>
                  <a:gd name="T4" fmla="*/ 117 w 52"/>
                  <a:gd name="T5" fmla="*/ 81 h 34"/>
                  <a:gd name="T6" fmla="*/ 172 w 52"/>
                  <a:gd name="T7" fmla="*/ 25 h 34"/>
                  <a:gd name="T8" fmla="*/ 191 w 52"/>
                  <a:gd name="T9" fmla="*/ 116 h 3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2" h="34">
                    <a:moveTo>
                      <a:pt x="0" y="19"/>
                    </a:moveTo>
                    <a:cubicBezTo>
                      <a:pt x="3" y="14"/>
                      <a:pt x="5" y="0"/>
                      <a:pt x="13" y="1"/>
                    </a:cubicBezTo>
                    <a:cubicBezTo>
                      <a:pt x="22" y="2"/>
                      <a:pt x="12" y="34"/>
                      <a:pt x="30" y="20"/>
                    </a:cubicBezTo>
                    <a:cubicBezTo>
                      <a:pt x="35" y="15"/>
                      <a:pt x="34" y="3"/>
                      <a:pt x="44" y="6"/>
                    </a:cubicBezTo>
                    <a:cubicBezTo>
                      <a:pt x="52" y="10"/>
                      <a:pt x="49" y="23"/>
                      <a:pt x="49" y="2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1" name="Freeform 2044">
                <a:extLst>
                  <a:ext uri="{FF2B5EF4-FFF2-40B4-BE49-F238E27FC236}">
                    <a16:creationId xmlns:a16="http://schemas.microsoft.com/office/drawing/2014/main" id="{6B4BC22A-661C-A258-1952-9EFA2F69B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0" y="3962"/>
                <a:ext cx="13" cy="13"/>
              </a:xfrm>
              <a:custGeom>
                <a:avLst/>
                <a:gdLst>
                  <a:gd name="T0" fmla="*/ 34 w 8"/>
                  <a:gd name="T1" fmla="*/ 0 h 8"/>
                  <a:gd name="T2" fmla="*/ 0 w 8"/>
                  <a:gd name="T3" fmla="*/ 34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5" y="3"/>
                      <a:pt x="3" y="6"/>
                      <a:pt x="0" y="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2" name="Freeform 2045">
                <a:extLst>
                  <a:ext uri="{FF2B5EF4-FFF2-40B4-BE49-F238E27FC236}">
                    <a16:creationId xmlns:a16="http://schemas.microsoft.com/office/drawing/2014/main" id="{210D96A4-0FF1-F309-0477-90A9A4A63C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9" y="3926"/>
                <a:ext cx="52" cy="40"/>
              </a:xfrm>
              <a:custGeom>
                <a:avLst/>
                <a:gdLst>
                  <a:gd name="T0" fmla="*/ 47 w 33"/>
                  <a:gd name="T1" fmla="*/ 16 h 25"/>
                  <a:gd name="T2" fmla="*/ 107 w 33"/>
                  <a:gd name="T3" fmla="*/ 0 h 2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3" h="25">
                    <a:moveTo>
                      <a:pt x="12" y="4"/>
                    </a:moveTo>
                    <a:cubicBezTo>
                      <a:pt x="0" y="20"/>
                      <a:pt x="33" y="25"/>
                      <a:pt x="27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3" name="Freeform 2046">
                <a:extLst>
                  <a:ext uri="{FF2B5EF4-FFF2-40B4-BE49-F238E27FC236}">
                    <a16:creationId xmlns:a16="http://schemas.microsoft.com/office/drawing/2014/main" id="{1F34B5BC-8409-155B-1D63-D9C71858E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9" y="3861"/>
                <a:ext cx="40" cy="40"/>
              </a:xfrm>
              <a:custGeom>
                <a:avLst/>
                <a:gdLst>
                  <a:gd name="T0" fmla="*/ 102 w 25"/>
                  <a:gd name="T1" fmla="*/ 61 h 25"/>
                  <a:gd name="T2" fmla="*/ 34 w 25"/>
                  <a:gd name="T3" fmla="*/ 13 h 25"/>
                  <a:gd name="T4" fmla="*/ 35 w 25"/>
                  <a:gd name="T5" fmla="*/ 102 h 2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25">
                    <a:moveTo>
                      <a:pt x="25" y="15"/>
                    </a:moveTo>
                    <a:cubicBezTo>
                      <a:pt x="21" y="11"/>
                      <a:pt x="15" y="0"/>
                      <a:pt x="8" y="3"/>
                    </a:cubicBezTo>
                    <a:cubicBezTo>
                      <a:pt x="0" y="6"/>
                      <a:pt x="5" y="22"/>
                      <a:pt x="9" y="2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4" name="Freeform 2047">
                <a:extLst>
                  <a:ext uri="{FF2B5EF4-FFF2-40B4-BE49-F238E27FC236}">
                    <a16:creationId xmlns:a16="http://schemas.microsoft.com/office/drawing/2014/main" id="{07B40C20-7402-4991-65F9-A2C1A2CD6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4" y="3891"/>
                <a:ext cx="18" cy="19"/>
              </a:xfrm>
              <a:custGeom>
                <a:avLst/>
                <a:gdLst>
                  <a:gd name="T0" fmla="*/ 0 w 11"/>
                  <a:gd name="T1" fmla="*/ 0 h 12"/>
                  <a:gd name="T2" fmla="*/ 47 w 11"/>
                  <a:gd name="T3" fmla="*/ 48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1" h="12">
                    <a:moveTo>
                      <a:pt x="0" y="0"/>
                    </a:moveTo>
                    <a:cubicBezTo>
                      <a:pt x="1" y="6"/>
                      <a:pt x="6" y="10"/>
                      <a:pt x="11" y="1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5" name="Freeform 2048">
                <a:extLst>
                  <a:ext uri="{FF2B5EF4-FFF2-40B4-BE49-F238E27FC236}">
                    <a16:creationId xmlns:a16="http://schemas.microsoft.com/office/drawing/2014/main" id="{DD26CBE3-3609-CD37-03EE-11E19E4192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2" y="3931"/>
                <a:ext cx="39" cy="47"/>
              </a:xfrm>
              <a:custGeom>
                <a:avLst/>
                <a:gdLst>
                  <a:gd name="T0" fmla="*/ 30 w 25"/>
                  <a:gd name="T1" fmla="*/ 0 h 30"/>
                  <a:gd name="T2" fmla="*/ 75 w 25"/>
                  <a:gd name="T3" fmla="*/ 81 h 30"/>
                  <a:gd name="T4" fmla="*/ 0 w 25"/>
                  <a:gd name="T5" fmla="*/ 42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30">
                    <a:moveTo>
                      <a:pt x="8" y="0"/>
                    </a:moveTo>
                    <a:cubicBezTo>
                      <a:pt x="11" y="5"/>
                      <a:pt x="25" y="15"/>
                      <a:pt x="20" y="21"/>
                    </a:cubicBezTo>
                    <a:cubicBezTo>
                      <a:pt x="13" y="30"/>
                      <a:pt x="1" y="18"/>
                      <a:pt x="0" y="1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6" name="Freeform 2049">
                <a:extLst>
                  <a:ext uri="{FF2B5EF4-FFF2-40B4-BE49-F238E27FC236}">
                    <a16:creationId xmlns:a16="http://schemas.microsoft.com/office/drawing/2014/main" id="{F4C2A066-E5C5-AE60-3F3D-74D759EDF2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9" y="3819"/>
                <a:ext cx="61" cy="41"/>
              </a:xfrm>
              <a:custGeom>
                <a:avLst/>
                <a:gdLst>
                  <a:gd name="T0" fmla="*/ 144 w 38"/>
                  <a:gd name="T1" fmla="*/ 82 h 26"/>
                  <a:gd name="T2" fmla="*/ 124 w 38"/>
                  <a:gd name="T3" fmla="*/ 0 h 26"/>
                  <a:gd name="T4" fmla="*/ 80 w 38"/>
                  <a:gd name="T5" fmla="*/ 90 h 26"/>
                  <a:gd name="T6" fmla="*/ 42 w 38"/>
                  <a:gd name="T7" fmla="*/ 5 h 26"/>
                  <a:gd name="T8" fmla="*/ 0 w 38"/>
                  <a:gd name="T9" fmla="*/ 103 h 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8" h="26">
                    <a:moveTo>
                      <a:pt x="35" y="21"/>
                    </a:moveTo>
                    <a:cubicBezTo>
                      <a:pt x="38" y="15"/>
                      <a:pt x="36" y="4"/>
                      <a:pt x="30" y="0"/>
                    </a:cubicBezTo>
                    <a:cubicBezTo>
                      <a:pt x="24" y="4"/>
                      <a:pt x="18" y="16"/>
                      <a:pt x="19" y="23"/>
                    </a:cubicBezTo>
                    <a:cubicBezTo>
                      <a:pt x="24" y="17"/>
                      <a:pt x="17" y="3"/>
                      <a:pt x="10" y="1"/>
                    </a:cubicBezTo>
                    <a:cubicBezTo>
                      <a:pt x="4" y="7"/>
                      <a:pt x="1" y="18"/>
                      <a:pt x="0" y="2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7" name="Freeform 2050">
                <a:extLst>
                  <a:ext uri="{FF2B5EF4-FFF2-40B4-BE49-F238E27FC236}">
                    <a16:creationId xmlns:a16="http://schemas.microsoft.com/office/drawing/2014/main" id="{ABBF9C34-7403-D9E5-8818-B646577E64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5" y="3744"/>
                <a:ext cx="135" cy="59"/>
              </a:xfrm>
              <a:custGeom>
                <a:avLst/>
                <a:gdLst>
                  <a:gd name="T0" fmla="*/ 340 w 85"/>
                  <a:gd name="T1" fmla="*/ 77 h 37"/>
                  <a:gd name="T2" fmla="*/ 305 w 85"/>
                  <a:gd name="T3" fmla="*/ 142 h 37"/>
                  <a:gd name="T4" fmla="*/ 287 w 85"/>
                  <a:gd name="T5" fmla="*/ 69 h 37"/>
                  <a:gd name="T6" fmla="*/ 205 w 85"/>
                  <a:gd name="T7" fmla="*/ 61 h 37"/>
                  <a:gd name="T8" fmla="*/ 89 w 85"/>
                  <a:gd name="T9" fmla="*/ 115 h 37"/>
                  <a:gd name="T10" fmla="*/ 0 w 85"/>
                  <a:gd name="T11" fmla="*/ 41 h 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5" h="37">
                    <a:moveTo>
                      <a:pt x="85" y="19"/>
                    </a:moveTo>
                    <a:cubicBezTo>
                      <a:pt x="81" y="24"/>
                      <a:pt x="79" y="30"/>
                      <a:pt x="76" y="35"/>
                    </a:cubicBezTo>
                    <a:cubicBezTo>
                      <a:pt x="71" y="31"/>
                      <a:pt x="72" y="23"/>
                      <a:pt x="72" y="17"/>
                    </a:cubicBezTo>
                    <a:cubicBezTo>
                      <a:pt x="59" y="29"/>
                      <a:pt x="52" y="37"/>
                      <a:pt x="51" y="15"/>
                    </a:cubicBezTo>
                    <a:cubicBezTo>
                      <a:pt x="41" y="13"/>
                      <a:pt x="32" y="31"/>
                      <a:pt x="22" y="28"/>
                    </a:cubicBezTo>
                    <a:cubicBezTo>
                      <a:pt x="14" y="24"/>
                      <a:pt x="14" y="0"/>
                      <a:pt x="0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8" name="Freeform 2051">
                <a:extLst>
                  <a:ext uri="{FF2B5EF4-FFF2-40B4-BE49-F238E27FC236}">
                    <a16:creationId xmlns:a16="http://schemas.microsoft.com/office/drawing/2014/main" id="{F9DB2CF0-488C-9006-6C6B-9DEA697824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6" y="3751"/>
                <a:ext cx="156" cy="82"/>
              </a:xfrm>
              <a:custGeom>
                <a:avLst/>
                <a:gdLst>
                  <a:gd name="T0" fmla="*/ 347 w 98"/>
                  <a:gd name="T1" fmla="*/ 203 h 52"/>
                  <a:gd name="T2" fmla="*/ 376 w 98"/>
                  <a:gd name="T3" fmla="*/ 107 h 52"/>
                  <a:gd name="T4" fmla="*/ 252 w 98"/>
                  <a:gd name="T5" fmla="*/ 137 h 52"/>
                  <a:gd name="T6" fmla="*/ 231 w 98"/>
                  <a:gd name="T7" fmla="*/ 60 h 52"/>
                  <a:gd name="T8" fmla="*/ 108 w 98"/>
                  <a:gd name="T9" fmla="*/ 129 h 52"/>
                  <a:gd name="T10" fmla="*/ 108 w 98"/>
                  <a:gd name="T11" fmla="*/ 22 h 52"/>
                  <a:gd name="T12" fmla="*/ 0 w 98"/>
                  <a:gd name="T13" fmla="*/ 107 h 5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8" h="52">
                    <a:moveTo>
                      <a:pt x="86" y="52"/>
                    </a:moveTo>
                    <a:cubicBezTo>
                      <a:pt x="93" y="49"/>
                      <a:pt x="98" y="34"/>
                      <a:pt x="93" y="27"/>
                    </a:cubicBezTo>
                    <a:cubicBezTo>
                      <a:pt x="85" y="14"/>
                      <a:pt x="70" y="29"/>
                      <a:pt x="62" y="35"/>
                    </a:cubicBezTo>
                    <a:cubicBezTo>
                      <a:pt x="65" y="30"/>
                      <a:pt x="63" y="18"/>
                      <a:pt x="57" y="15"/>
                    </a:cubicBezTo>
                    <a:cubicBezTo>
                      <a:pt x="46" y="9"/>
                      <a:pt x="33" y="27"/>
                      <a:pt x="27" y="33"/>
                    </a:cubicBezTo>
                    <a:cubicBezTo>
                      <a:pt x="30" y="28"/>
                      <a:pt x="33" y="11"/>
                      <a:pt x="27" y="6"/>
                    </a:cubicBezTo>
                    <a:cubicBezTo>
                      <a:pt x="19" y="0"/>
                      <a:pt x="7" y="24"/>
                      <a:pt x="0" y="2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39" name="Freeform 2052">
                <a:extLst>
                  <a:ext uri="{FF2B5EF4-FFF2-40B4-BE49-F238E27FC236}">
                    <a16:creationId xmlns:a16="http://schemas.microsoft.com/office/drawing/2014/main" id="{A44402A0-EB86-5766-F4A2-7D841DEC4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1" y="3727"/>
                <a:ext cx="95" cy="68"/>
              </a:xfrm>
              <a:custGeom>
                <a:avLst/>
                <a:gdLst>
                  <a:gd name="T0" fmla="*/ 238 w 60"/>
                  <a:gd name="T1" fmla="*/ 95 h 43"/>
                  <a:gd name="T2" fmla="*/ 203 w 60"/>
                  <a:gd name="T3" fmla="*/ 164 h 43"/>
                  <a:gd name="T4" fmla="*/ 158 w 60"/>
                  <a:gd name="T5" fmla="*/ 52 h 43"/>
                  <a:gd name="T6" fmla="*/ 55 w 60"/>
                  <a:gd name="T7" fmla="*/ 111 h 43"/>
                  <a:gd name="T8" fmla="*/ 13 w 60"/>
                  <a:gd name="T9" fmla="*/ 0 h 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0" h="43">
                    <a:moveTo>
                      <a:pt x="60" y="24"/>
                    </a:moveTo>
                    <a:cubicBezTo>
                      <a:pt x="58" y="32"/>
                      <a:pt x="60" y="41"/>
                      <a:pt x="51" y="42"/>
                    </a:cubicBezTo>
                    <a:cubicBezTo>
                      <a:pt x="35" y="43"/>
                      <a:pt x="31" y="23"/>
                      <a:pt x="40" y="13"/>
                    </a:cubicBezTo>
                    <a:cubicBezTo>
                      <a:pt x="34" y="18"/>
                      <a:pt x="24" y="31"/>
                      <a:pt x="14" y="28"/>
                    </a:cubicBezTo>
                    <a:cubicBezTo>
                      <a:pt x="6" y="26"/>
                      <a:pt x="0" y="8"/>
                      <a:pt x="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0" name="Freeform 2053">
                <a:extLst>
                  <a:ext uri="{FF2B5EF4-FFF2-40B4-BE49-F238E27FC236}">
                    <a16:creationId xmlns:a16="http://schemas.microsoft.com/office/drawing/2014/main" id="{9CD7A6AB-9D05-485B-3068-8F3D08C51D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1" y="3613"/>
                <a:ext cx="247" cy="108"/>
              </a:xfrm>
              <a:custGeom>
                <a:avLst/>
                <a:gdLst>
                  <a:gd name="T0" fmla="*/ 8 w 156"/>
                  <a:gd name="T1" fmla="*/ 64 h 68"/>
                  <a:gd name="T2" fmla="*/ 0 w 156"/>
                  <a:gd name="T3" fmla="*/ 76 h 68"/>
                  <a:gd name="T4" fmla="*/ 95 w 156"/>
                  <a:gd name="T5" fmla="*/ 0 h 68"/>
                  <a:gd name="T6" fmla="*/ 87 w 156"/>
                  <a:gd name="T7" fmla="*/ 102 h 68"/>
                  <a:gd name="T8" fmla="*/ 231 w 156"/>
                  <a:gd name="T9" fmla="*/ 52 h 68"/>
                  <a:gd name="T10" fmla="*/ 231 w 156"/>
                  <a:gd name="T11" fmla="*/ 121 h 68"/>
                  <a:gd name="T12" fmla="*/ 293 w 156"/>
                  <a:gd name="T13" fmla="*/ 129 h 68"/>
                  <a:gd name="T14" fmla="*/ 348 w 156"/>
                  <a:gd name="T15" fmla="*/ 121 h 68"/>
                  <a:gd name="T16" fmla="*/ 366 w 156"/>
                  <a:gd name="T17" fmla="*/ 197 h 68"/>
                  <a:gd name="T18" fmla="*/ 481 w 156"/>
                  <a:gd name="T19" fmla="*/ 162 h 68"/>
                  <a:gd name="T20" fmla="*/ 504 w 156"/>
                  <a:gd name="T21" fmla="*/ 248 h 68"/>
                  <a:gd name="T22" fmla="*/ 619 w 156"/>
                  <a:gd name="T23" fmla="*/ 189 h 6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56" h="68">
                    <a:moveTo>
                      <a:pt x="2" y="16"/>
                    </a:moveTo>
                    <a:cubicBezTo>
                      <a:pt x="1" y="17"/>
                      <a:pt x="1" y="18"/>
                      <a:pt x="0" y="19"/>
                    </a:cubicBezTo>
                    <a:cubicBezTo>
                      <a:pt x="6" y="13"/>
                      <a:pt x="16" y="0"/>
                      <a:pt x="24" y="0"/>
                    </a:cubicBezTo>
                    <a:cubicBezTo>
                      <a:pt x="23" y="8"/>
                      <a:pt x="17" y="18"/>
                      <a:pt x="22" y="25"/>
                    </a:cubicBezTo>
                    <a:cubicBezTo>
                      <a:pt x="31" y="27"/>
                      <a:pt x="53" y="7"/>
                      <a:pt x="58" y="13"/>
                    </a:cubicBezTo>
                    <a:cubicBezTo>
                      <a:pt x="62" y="17"/>
                      <a:pt x="56" y="26"/>
                      <a:pt x="58" y="30"/>
                    </a:cubicBezTo>
                    <a:cubicBezTo>
                      <a:pt x="62" y="38"/>
                      <a:pt x="65" y="34"/>
                      <a:pt x="74" y="32"/>
                    </a:cubicBezTo>
                    <a:cubicBezTo>
                      <a:pt x="78" y="30"/>
                      <a:pt x="83" y="27"/>
                      <a:pt x="88" y="30"/>
                    </a:cubicBezTo>
                    <a:cubicBezTo>
                      <a:pt x="94" y="35"/>
                      <a:pt x="88" y="45"/>
                      <a:pt x="92" y="49"/>
                    </a:cubicBezTo>
                    <a:cubicBezTo>
                      <a:pt x="100" y="59"/>
                      <a:pt x="112" y="42"/>
                      <a:pt x="121" y="40"/>
                    </a:cubicBezTo>
                    <a:cubicBezTo>
                      <a:pt x="124" y="47"/>
                      <a:pt x="120" y="58"/>
                      <a:pt x="127" y="62"/>
                    </a:cubicBezTo>
                    <a:cubicBezTo>
                      <a:pt x="136" y="68"/>
                      <a:pt x="151" y="53"/>
                      <a:pt x="156" y="4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1" name="Freeform 2054">
                <a:extLst>
                  <a:ext uri="{FF2B5EF4-FFF2-40B4-BE49-F238E27FC236}">
                    <a16:creationId xmlns:a16="http://schemas.microsoft.com/office/drawing/2014/main" id="{4C03184D-6A02-9821-4AA1-471BAA41AD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3773"/>
                <a:ext cx="109" cy="39"/>
              </a:xfrm>
              <a:custGeom>
                <a:avLst/>
                <a:gdLst>
                  <a:gd name="T0" fmla="*/ 245 w 69"/>
                  <a:gd name="T1" fmla="*/ 95 h 25"/>
                  <a:gd name="T2" fmla="*/ 250 w 69"/>
                  <a:gd name="T3" fmla="*/ 27 h 25"/>
                  <a:gd name="T4" fmla="*/ 185 w 69"/>
                  <a:gd name="T5" fmla="*/ 87 h 25"/>
                  <a:gd name="T6" fmla="*/ 155 w 69"/>
                  <a:gd name="T7" fmla="*/ 19 h 25"/>
                  <a:gd name="T8" fmla="*/ 87 w 69"/>
                  <a:gd name="T9" fmla="*/ 80 h 25"/>
                  <a:gd name="T10" fmla="*/ 33 w 69"/>
                  <a:gd name="T11" fmla="*/ 19 h 25"/>
                  <a:gd name="T12" fmla="*/ 0 w 69"/>
                  <a:gd name="T13" fmla="*/ 95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9" h="25">
                    <a:moveTo>
                      <a:pt x="62" y="25"/>
                    </a:moveTo>
                    <a:cubicBezTo>
                      <a:pt x="66" y="22"/>
                      <a:pt x="69" y="10"/>
                      <a:pt x="63" y="7"/>
                    </a:cubicBezTo>
                    <a:cubicBezTo>
                      <a:pt x="57" y="3"/>
                      <a:pt x="48" y="19"/>
                      <a:pt x="47" y="23"/>
                    </a:cubicBezTo>
                    <a:cubicBezTo>
                      <a:pt x="48" y="17"/>
                      <a:pt x="45" y="8"/>
                      <a:pt x="39" y="5"/>
                    </a:cubicBezTo>
                    <a:cubicBezTo>
                      <a:pt x="30" y="0"/>
                      <a:pt x="21" y="13"/>
                      <a:pt x="22" y="21"/>
                    </a:cubicBezTo>
                    <a:cubicBezTo>
                      <a:pt x="20" y="15"/>
                      <a:pt x="15" y="5"/>
                      <a:pt x="8" y="5"/>
                    </a:cubicBezTo>
                    <a:cubicBezTo>
                      <a:pt x="3" y="10"/>
                      <a:pt x="1" y="18"/>
                      <a:pt x="0" y="2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2" name="Freeform 2055">
                <a:extLst>
                  <a:ext uri="{FF2B5EF4-FFF2-40B4-BE49-F238E27FC236}">
                    <a16:creationId xmlns:a16="http://schemas.microsoft.com/office/drawing/2014/main" id="{28456222-5A50-A7C4-817F-44A310BFB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9" y="3793"/>
                <a:ext cx="82" cy="43"/>
              </a:xfrm>
              <a:custGeom>
                <a:avLst/>
                <a:gdLst>
                  <a:gd name="T0" fmla="*/ 197 w 52"/>
                  <a:gd name="T1" fmla="*/ 108 h 27"/>
                  <a:gd name="T2" fmla="*/ 189 w 52"/>
                  <a:gd name="T3" fmla="*/ 46 h 27"/>
                  <a:gd name="T4" fmla="*/ 98 w 52"/>
                  <a:gd name="T5" fmla="*/ 89 h 27"/>
                  <a:gd name="T6" fmla="*/ 74 w 52"/>
                  <a:gd name="T7" fmla="*/ 21 h 27"/>
                  <a:gd name="T8" fmla="*/ 0 w 52"/>
                  <a:gd name="T9" fmla="*/ 89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2" h="27">
                    <a:moveTo>
                      <a:pt x="50" y="27"/>
                    </a:moveTo>
                    <a:cubicBezTo>
                      <a:pt x="51" y="23"/>
                      <a:pt x="52" y="15"/>
                      <a:pt x="48" y="11"/>
                    </a:cubicBezTo>
                    <a:cubicBezTo>
                      <a:pt x="40" y="6"/>
                      <a:pt x="31" y="17"/>
                      <a:pt x="25" y="22"/>
                    </a:cubicBezTo>
                    <a:cubicBezTo>
                      <a:pt x="28" y="16"/>
                      <a:pt x="25" y="7"/>
                      <a:pt x="19" y="5"/>
                    </a:cubicBezTo>
                    <a:cubicBezTo>
                      <a:pt x="9" y="0"/>
                      <a:pt x="2" y="14"/>
                      <a:pt x="0" y="2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3" name="Freeform 2056">
                <a:extLst>
                  <a:ext uri="{FF2B5EF4-FFF2-40B4-BE49-F238E27FC236}">
                    <a16:creationId xmlns:a16="http://schemas.microsoft.com/office/drawing/2014/main" id="{E72B2B49-68F1-FF50-1B16-B20BAEBBAE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3" y="3865"/>
                <a:ext cx="1" cy="14"/>
              </a:xfrm>
              <a:custGeom>
                <a:avLst/>
                <a:gdLst>
                  <a:gd name="T0" fmla="*/ 1 w 1"/>
                  <a:gd name="T1" fmla="*/ 0 h 9"/>
                  <a:gd name="T2" fmla="*/ 0 w 1"/>
                  <a:gd name="T3" fmla="*/ 34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9">
                    <a:moveTo>
                      <a:pt x="1" y="0"/>
                    </a:moveTo>
                    <a:cubicBezTo>
                      <a:pt x="0" y="3"/>
                      <a:pt x="0" y="6"/>
                      <a:pt x="0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4" name="Freeform 2057">
                <a:extLst>
                  <a:ext uri="{FF2B5EF4-FFF2-40B4-BE49-F238E27FC236}">
                    <a16:creationId xmlns:a16="http://schemas.microsoft.com/office/drawing/2014/main" id="{20DFF323-3E2C-C078-9704-700518DD6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2" y="3827"/>
                <a:ext cx="87" cy="36"/>
              </a:xfrm>
              <a:custGeom>
                <a:avLst/>
                <a:gdLst>
                  <a:gd name="T0" fmla="*/ 33 w 55"/>
                  <a:gd name="T1" fmla="*/ 20 h 23"/>
                  <a:gd name="T2" fmla="*/ 40 w 55"/>
                  <a:gd name="T3" fmla="*/ 83 h 23"/>
                  <a:gd name="T4" fmla="*/ 103 w 55"/>
                  <a:gd name="T5" fmla="*/ 0 h 23"/>
                  <a:gd name="T6" fmla="*/ 158 w 55"/>
                  <a:gd name="T7" fmla="*/ 81 h 23"/>
                  <a:gd name="T8" fmla="*/ 218 w 55"/>
                  <a:gd name="T9" fmla="*/ 0 h 2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5" h="23">
                    <a:moveTo>
                      <a:pt x="8" y="5"/>
                    </a:moveTo>
                    <a:cubicBezTo>
                      <a:pt x="0" y="8"/>
                      <a:pt x="0" y="23"/>
                      <a:pt x="10" y="22"/>
                    </a:cubicBezTo>
                    <a:cubicBezTo>
                      <a:pt x="19" y="21"/>
                      <a:pt x="19" y="4"/>
                      <a:pt x="26" y="0"/>
                    </a:cubicBezTo>
                    <a:cubicBezTo>
                      <a:pt x="31" y="7"/>
                      <a:pt x="30" y="20"/>
                      <a:pt x="40" y="21"/>
                    </a:cubicBezTo>
                    <a:cubicBezTo>
                      <a:pt x="51" y="23"/>
                      <a:pt x="54" y="8"/>
                      <a:pt x="55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5" name="Freeform 2058">
                <a:extLst>
                  <a:ext uri="{FF2B5EF4-FFF2-40B4-BE49-F238E27FC236}">
                    <a16:creationId xmlns:a16="http://schemas.microsoft.com/office/drawing/2014/main" id="{51E108EE-44CE-E83E-C3A4-625DAB0512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" y="3874"/>
                <a:ext cx="3" cy="28"/>
              </a:xfrm>
              <a:custGeom>
                <a:avLst/>
                <a:gdLst>
                  <a:gd name="T0" fmla="*/ 0 w 2"/>
                  <a:gd name="T1" fmla="*/ 0 h 18"/>
                  <a:gd name="T2" fmla="*/ 8 w 2"/>
                  <a:gd name="T3" fmla="*/ 68 h 1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8">
                    <a:moveTo>
                      <a:pt x="0" y="0"/>
                    </a:moveTo>
                    <a:cubicBezTo>
                      <a:pt x="1" y="6"/>
                      <a:pt x="1" y="12"/>
                      <a:pt x="2" y="1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6" name="Freeform 2059">
                <a:extLst>
                  <a:ext uri="{FF2B5EF4-FFF2-40B4-BE49-F238E27FC236}">
                    <a16:creationId xmlns:a16="http://schemas.microsoft.com/office/drawing/2014/main" id="{B2809FB6-A9E5-1339-CE0F-428BF28BD0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" y="3901"/>
                <a:ext cx="41" cy="52"/>
              </a:xfrm>
              <a:custGeom>
                <a:avLst/>
                <a:gdLst>
                  <a:gd name="T0" fmla="*/ 5 w 26"/>
                  <a:gd name="T1" fmla="*/ 8 h 33"/>
                  <a:gd name="T2" fmla="*/ 74 w 26"/>
                  <a:gd name="T3" fmla="*/ 0 h 3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6" h="33">
                    <a:moveTo>
                      <a:pt x="1" y="2"/>
                    </a:moveTo>
                    <a:cubicBezTo>
                      <a:pt x="0" y="33"/>
                      <a:pt x="26" y="8"/>
                      <a:pt x="19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7" name="Freeform 2060">
                <a:extLst>
                  <a:ext uri="{FF2B5EF4-FFF2-40B4-BE49-F238E27FC236}">
                    <a16:creationId xmlns:a16="http://schemas.microsoft.com/office/drawing/2014/main" id="{100403F8-1E29-B8FE-1A73-65DB5CE39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3" y="3902"/>
                <a:ext cx="8" cy="32"/>
              </a:xfrm>
              <a:custGeom>
                <a:avLst/>
                <a:gdLst>
                  <a:gd name="T0" fmla="*/ 0 w 5"/>
                  <a:gd name="T1" fmla="*/ 0 h 20"/>
                  <a:gd name="T2" fmla="*/ 21 w 5"/>
                  <a:gd name="T3" fmla="*/ 82 h 2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20">
                    <a:moveTo>
                      <a:pt x="0" y="0"/>
                    </a:moveTo>
                    <a:cubicBezTo>
                      <a:pt x="2" y="7"/>
                      <a:pt x="2" y="14"/>
                      <a:pt x="5" y="2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8" name="Freeform 2061">
                <a:extLst>
                  <a:ext uri="{FF2B5EF4-FFF2-40B4-BE49-F238E27FC236}">
                    <a16:creationId xmlns:a16="http://schemas.microsoft.com/office/drawing/2014/main" id="{A403B990-9BED-02E3-1A84-070F40A759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2" y="3871"/>
                <a:ext cx="40" cy="33"/>
              </a:xfrm>
              <a:custGeom>
                <a:avLst/>
                <a:gdLst>
                  <a:gd name="T0" fmla="*/ 77 w 25"/>
                  <a:gd name="T1" fmla="*/ 74 h 21"/>
                  <a:gd name="T2" fmla="*/ 35 w 25"/>
                  <a:gd name="T3" fmla="*/ 8 h 21"/>
                  <a:gd name="T4" fmla="*/ 5 w 25"/>
                  <a:gd name="T5" fmla="*/ 82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21">
                    <a:moveTo>
                      <a:pt x="19" y="19"/>
                    </a:moveTo>
                    <a:cubicBezTo>
                      <a:pt x="25" y="12"/>
                      <a:pt x="18" y="0"/>
                      <a:pt x="9" y="2"/>
                    </a:cubicBezTo>
                    <a:cubicBezTo>
                      <a:pt x="1" y="5"/>
                      <a:pt x="0" y="14"/>
                      <a:pt x="1" y="2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49" name="Freeform 2062">
                <a:extLst>
                  <a:ext uri="{FF2B5EF4-FFF2-40B4-BE49-F238E27FC236}">
                    <a16:creationId xmlns:a16="http://schemas.microsoft.com/office/drawing/2014/main" id="{CE2598E9-AC94-97D9-46DE-61B0E97B23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4" y="3955"/>
                <a:ext cx="6" cy="22"/>
              </a:xfrm>
              <a:custGeom>
                <a:avLst/>
                <a:gdLst>
                  <a:gd name="T0" fmla="*/ 0 w 4"/>
                  <a:gd name="T1" fmla="*/ 55 h 14"/>
                  <a:gd name="T2" fmla="*/ 12 w 4"/>
                  <a:gd name="T3" fmla="*/ 0 h 1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4">
                    <a:moveTo>
                      <a:pt x="0" y="14"/>
                    </a:moveTo>
                    <a:cubicBezTo>
                      <a:pt x="3" y="10"/>
                      <a:pt x="4" y="5"/>
                      <a:pt x="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0" name="Freeform 2063">
                <a:extLst>
                  <a:ext uri="{FF2B5EF4-FFF2-40B4-BE49-F238E27FC236}">
                    <a16:creationId xmlns:a16="http://schemas.microsoft.com/office/drawing/2014/main" id="{1735D1FC-50D1-2270-EEB6-2E48956A0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2" y="3972"/>
                <a:ext cx="5" cy="14"/>
              </a:xfrm>
              <a:custGeom>
                <a:avLst/>
                <a:gdLst>
                  <a:gd name="T0" fmla="*/ 0 w 3"/>
                  <a:gd name="T1" fmla="*/ 0 h 9"/>
                  <a:gd name="T2" fmla="*/ 13 w 3"/>
                  <a:gd name="T3" fmla="*/ 34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9">
                    <a:moveTo>
                      <a:pt x="0" y="0"/>
                    </a:moveTo>
                    <a:cubicBezTo>
                      <a:pt x="0" y="4"/>
                      <a:pt x="1" y="7"/>
                      <a:pt x="3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1" name="Freeform 2064">
                <a:extLst>
                  <a:ext uri="{FF2B5EF4-FFF2-40B4-BE49-F238E27FC236}">
                    <a16:creationId xmlns:a16="http://schemas.microsoft.com/office/drawing/2014/main" id="{133782B4-2652-661A-A1C6-2B5886915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7" y="3936"/>
                <a:ext cx="53" cy="39"/>
              </a:xfrm>
              <a:custGeom>
                <a:avLst/>
                <a:gdLst>
                  <a:gd name="T0" fmla="*/ 101 w 33"/>
                  <a:gd name="T1" fmla="*/ 5 h 25"/>
                  <a:gd name="T2" fmla="*/ 26 w 33"/>
                  <a:gd name="T3" fmla="*/ 0 h 2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3" h="25">
                    <a:moveTo>
                      <a:pt x="24" y="1"/>
                    </a:moveTo>
                    <a:cubicBezTo>
                      <a:pt x="33" y="25"/>
                      <a:pt x="0" y="18"/>
                      <a:pt x="6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2" name="Freeform 2065">
                <a:extLst>
                  <a:ext uri="{FF2B5EF4-FFF2-40B4-BE49-F238E27FC236}">
                    <a16:creationId xmlns:a16="http://schemas.microsoft.com/office/drawing/2014/main" id="{BE86C8EB-FC5C-187C-B268-5653C7973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" y="3846"/>
                <a:ext cx="164" cy="53"/>
              </a:xfrm>
              <a:custGeom>
                <a:avLst/>
                <a:gdLst>
                  <a:gd name="T0" fmla="*/ 408 w 104"/>
                  <a:gd name="T1" fmla="*/ 129 h 34"/>
                  <a:gd name="T2" fmla="*/ 393 w 104"/>
                  <a:gd name="T3" fmla="*/ 61 h 34"/>
                  <a:gd name="T4" fmla="*/ 320 w 104"/>
                  <a:gd name="T5" fmla="*/ 129 h 34"/>
                  <a:gd name="T6" fmla="*/ 306 w 104"/>
                  <a:gd name="T7" fmla="*/ 56 h 34"/>
                  <a:gd name="T8" fmla="*/ 227 w 104"/>
                  <a:gd name="T9" fmla="*/ 122 h 34"/>
                  <a:gd name="T10" fmla="*/ 203 w 104"/>
                  <a:gd name="T11" fmla="*/ 69 h 34"/>
                  <a:gd name="T12" fmla="*/ 144 w 104"/>
                  <a:gd name="T13" fmla="*/ 125 h 34"/>
                  <a:gd name="T14" fmla="*/ 125 w 104"/>
                  <a:gd name="T15" fmla="*/ 42 h 34"/>
                  <a:gd name="T16" fmla="*/ 60 w 104"/>
                  <a:gd name="T17" fmla="*/ 109 h 34"/>
                  <a:gd name="T18" fmla="*/ 62 w 104"/>
                  <a:gd name="T19" fmla="*/ 19 h 34"/>
                  <a:gd name="T20" fmla="*/ 0 w 104"/>
                  <a:gd name="T21" fmla="*/ 39 h 3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4" h="34">
                    <a:moveTo>
                      <a:pt x="104" y="34"/>
                    </a:moveTo>
                    <a:cubicBezTo>
                      <a:pt x="103" y="31"/>
                      <a:pt x="103" y="18"/>
                      <a:pt x="100" y="16"/>
                    </a:cubicBezTo>
                    <a:cubicBezTo>
                      <a:pt x="92" y="12"/>
                      <a:pt x="85" y="29"/>
                      <a:pt x="82" y="34"/>
                    </a:cubicBezTo>
                    <a:cubicBezTo>
                      <a:pt x="83" y="29"/>
                      <a:pt x="83" y="18"/>
                      <a:pt x="78" y="15"/>
                    </a:cubicBezTo>
                    <a:cubicBezTo>
                      <a:pt x="70" y="9"/>
                      <a:pt x="62" y="26"/>
                      <a:pt x="58" y="32"/>
                    </a:cubicBezTo>
                    <a:cubicBezTo>
                      <a:pt x="57" y="27"/>
                      <a:pt x="55" y="22"/>
                      <a:pt x="52" y="18"/>
                    </a:cubicBezTo>
                    <a:cubicBezTo>
                      <a:pt x="45" y="19"/>
                      <a:pt x="41" y="28"/>
                      <a:pt x="37" y="33"/>
                    </a:cubicBezTo>
                    <a:cubicBezTo>
                      <a:pt x="38" y="26"/>
                      <a:pt x="38" y="17"/>
                      <a:pt x="32" y="11"/>
                    </a:cubicBezTo>
                    <a:cubicBezTo>
                      <a:pt x="27" y="17"/>
                      <a:pt x="22" y="25"/>
                      <a:pt x="15" y="29"/>
                    </a:cubicBezTo>
                    <a:cubicBezTo>
                      <a:pt x="18" y="21"/>
                      <a:pt x="24" y="11"/>
                      <a:pt x="16" y="5"/>
                    </a:cubicBezTo>
                    <a:cubicBezTo>
                      <a:pt x="10" y="0"/>
                      <a:pt x="3" y="3"/>
                      <a:pt x="0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3" name="Freeform 2066">
                <a:extLst>
                  <a:ext uri="{FF2B5EF4-FFF2-40B4-BE49-F238E27FC236}">
                    <a16:creationId xmlns:a16="http://schemas.microsoft.com/office/drawing/2014/main" id="{4769209E-B567-5880-4946-CE4DF526B1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804"/>
                <a:ext cx="165" cy="51"/>
              </a:xfrm>
              <a:custGeom>
                <a:avLst/>
                <a:gdLst>
                  <a:gd name="T0" fmla="*/ 5 w 104"/>
                  <a:gd name="T1" fmla="*/ 97 h 32"/>
                  <a:gd name="T2" fmla="*/ 27 w 104"/>
                  <a:gd name="T3" fmla="*/ 0 h 32"/>
                  <a:gd name="T4" fmla="*/ 73 w 104"/>
                  <a:gd name="T5" fmla="*/ 97 h 32"/>
                  <a:gd name="T6" fmla="*/ 149 w 104"/>
                  <a:gd name="T7" fmla="*/ 13 h 32"/>
                  <a:gd name="T8" fmla="*/ 209 w 104"/>
                  <a:gd name="T9" fmla="*/ 129 h 32"/>
                  <a:gd name="T10" fmla="*/ 292 w 104"/>
                  <a:gd name="T11" fmla="*/ 26 h 32"/>
                  <a:gd name="T12" fmla="*/ 340 w 104"/>
                  <a:gd name="T13" fmla="*/ 115 h 32"/>
                  <a:gd name="T14" fmla="*/ 416 w 104"/>
                  <a:gd name="T15" fmla="*/ 29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04" h="32">
                    <a:moveTo>
                      <a:pt x="1" y="24"/>
                    </a:moveTo>
                    <a:cubicBezTo>
                      <a:pt x="0" y="16"/>
                      <a:pt x="3" y="7"/>
                      <a:pt x="7" y="0"/>
                    </a:cubicBezTo>
                    <a:cubicBezTo>
                      <a:pt x="12" y="6"/>
                      <a:pt x="8" y="24"/>
                      <a:pt x="18" y="24"/>
                    </a:cubicBezTo>
                    <a:cubicBezTo>
                      <a:pt x="26" y="25"/>
                      <a:pt x="33" y="8"/>
                      <a:pt x="37" y="3"/>
                    </a:cubicBezTo>
                    <a:cubicBezTo>
                      <a:pt x="44" y="9"/>
                      <a:pt x="40" y="31"/>
                      <a:pt x="52" y="32"/>
                    </a:cubicBezTo>
                    <a:cubicBezTo>
                      <a:pt x="63" y="32"/>
                      <a:pt x="68" y="12"/>
                      <a:pt x="73" y="6"/>
                    </a:cubicBezTo>
                    <a:cubicBezTo>
                      <a:pt x="76" y="12"/>
                      <a:pt x="76" y="28"/>
                      <a:pt x="85" y="28"/>
                    </a:cubicBezTo>
                    <a:cubicBezTo>
                      <a:pt x="94" y="28"/>
                      <a:pt x="101" y="14"/>
                      <a:pt x="104" y="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4" name="Freeform 2067">
                <a:extLst>
                  <a:ext uri="{FF2B5EF4-FFF2-40B4-BE49-F238E27FC236}">
                    <a16:creationId xmlns:a16="http://schemas.microsoft.com/office/drawing/2014/main" id="{909F934C-0B13-9107-B8C9-9FD2FC0F0F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2" y="3719"/>
                <a:ext cx="4" cy="25"/>
              </a:xfrm>
              <a:custGeom>
                <a:avLst/>
                <a:gdLst>
                  <a:gd name="T0" fmla="*/ 7 w 3"/>
                  <a:gd name="T1" fmla="*/ 0 h 16"/>
                  <a:gd name="T2" fmla="*/ 0 w 3"/>
                  <a:gd name="T3" fmla="*/ 61 h 1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6">
                    <a:moveTo>
                      <a:pt x="3" y="0"/>
                    </a:moveTo>
                    <a:cubicBezTo>
                      <a:pt x="3" y="6"/>
                      <a:pt x="2" y="11"/>
                      <a:pt x="0" y="1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5" name="Freeform 2068">
                <a:extLst>
                  <a:ext uri="{FF2B5EF4-FFF2-40B4-BE49-F238E27FC236}">
                    <a16:creationId xmlns:a16="http://schemas.microsoft.com/office/drawing/2014/main" id="{A8242BCC-2535-C596-7BBC-3BC8E55036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3686"/>
                <a:ext cx="40" cy="24"/>
              </a:xfrm>
              <a:custGeom>
                <a:avLst/>
                <a:gdLst>
                  <a:gd name="T0" fmla="*/ 0 w 25"/>
                  <a:gd name="T1" fmla="*/ 61 h 15"/>
                  <a:gd name="T2" fmla="*/ 69 w 25"/>
                  <a:gd name="T3" fmla="*/ 0 h 15"/>
                  <a:gd name="T4" fmla="*/ 102 w 25"/>
                  <a:gd name="T5" fmla="*/ 61 h 1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15">
                    <a:moveTo>
                      <a:pt x="0" y="15"/>
                    </a:moveTo>
                    <a:cubicBezTo>
                      <a:pt x="8" y="12"/>
                      <a:pt x="10" y="4"/>
                      <a:pt x="17" y="0"/>
                    </a:cubicBezTo>
                    <a:cubicBezTo>
                      <a:pt x="22" y="4"/>
                      <a:pt x="22" y="12"/>
                      <a:pt x="25" y="1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6" name="Freeform 2069">
                <a:extLst>
                  <a:ext uri="{FF2B5EF4-FFF2-40B4-BE49-F238E27FC236}">
                    <a16:creationId xmlns:a16="http://schemas.microsoft.com/office/drawing/2014/main" id="{A36439F8-F222-A625-CBFF-89884709E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" y="3729"/>
                <a:ext cx="124" cy="57"/>
              </a:xfrm>
              <a:custGeom>
                <a:avLst/>
                <a:gdLst>
                  <a:gd name="T0" fmla="*/ 0 w 78"/>
                  <a:gd name="T1" fmla="*/ 87 h 36"/>
                  <a:gd name="T2" fmla="*/ 43 w 78"/>
                  <a:gd name="T3" fmla="*/ 0 h 36"/>
                  <a:gd name="T4" fmla="*/ 60 w 78"/>
                  <a:gd name="T5" fmla="*/ 120 h 36"/>
                  <a:gd name="T6" fmla="*/ 132 w 78"/>
                  <a:gd name="T7" fmla="*/ 8 h 36"/>
                  <a:gd name="T8" fmla="*/ 184 w 78"/>
                  <a:gd name="T9" fmla="*/ 143 h 36"/>
                  <a:gd name="T10" fmla="*/ 240 w 78"/>
                  <a:gd name="T11" fmla="*/ 21 h 36"/>
                  <a:gd name="T12" fmla="*/ 313 w 78"/>
                  <a:gd name="T13" fmla="*/ 124 h 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78" h="36">
                    <a:moveTo>
                      <a:pt x="0" y="22"/>
                    </a:moveTo>
                    <a:cubicBezTo>
                      <a:pt x="0" y="14"/>
                      <a:pt x="4" y="5"/>
                      <a:pt x="11" y="0"/>
                    </a:cubicBezTo>
                    <a:cubicBezTo>
                      <a:pt x="17" y="8"/>
                      <a:pt x="5" y="24"/>
                      <a:pt x="15" y="30"/>
                    </a:cubicBezTo>
                    <a:cubicBezTo>
                      <a:pt x="21" y="24"/>
                      <a:pt x="23" y="3"/>
                      <a:pt x="33" y="2"/>
                    </a:cubicBezTo>
                    <a:cubicBezTo>
                      <a:pt x="44" y="1"/>
                      <a:pt x="41" y="30"/>
                      <a:pt x="46" y="36"/>
                    </a:cubicBezTo>
                    <a:cubicBezTo>
                      <a:pt x="58" y="32"/>
                      <a:pt x="50" y="8"/>
                      <a:pt x="60" y="5"/>
                    </a:cubicBezTo>
                    <a:cubicBezTo>
                      <a:pt x="66" y="4"/>
                      <a:pt x="72" y="27"/>
                      <a:pt x="78" y="3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7" name="Freeform 2070">
                <a:extLst>
                  <a:ext uri="{FF2B5EF4-FFF2-40B4-BE49-F238E27FC236}">
                    <a16:creationId xmlns:a16="http://schemas.microsoft.com/office/drawing/2014/main" id="{568542A0-9A2D-55A5-76D4-4EFE412843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1" y="3616"/>
                <a:ext cx="153" cy="61"/>
              </a:xfrm>
              <a:custGeom>
                <a:avLst/>
                <a:gdLst>
                  <a:gd name="T0" fmla="*/ 380 w 97"/>
                  <a:gd name="T1" fmla="*/ 55 h 38"/>
                  <a:gd name="T2" fmla="*/ 358 w 97"/>
                  <a:gd name="T3" fmla="*/ 144 h 38"/>
                  <a:gd name="T4" fmla="*/ 306 w 97"/>
                  <a:gd name="T5" fmla="*/ 50 h 38"/>
                  <a:gd name="T6" fmla="*/ 208 w 97"/>
                  <a:gd name="T7" fmla="*/ 157 h 38"/>
                  <a:gd name="T8" fmla="*/ 185 w 97"/>
                  <a:gd name="T9" fmla="*/ 63 h 38"/>
                  <a:gd name="T10" fmla="*/ 90 w 97"/>
                  <a:gd name="T11" fmla="*/ 136 h 38"/>
                  <a:gd name="T12" fmla="*/ 47 w 97"/>
                  <a:gd name="T13" fmla="*/ 0 h 38"/>
                  <a:gd name="T14" fmla="*/ 0 w 97"/>
                  <a:gd name="T15" fmla="*/ 16 h 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97" h="38">
                    <a:moveTo>
                      <a:pt x="97" y="13"/>
                    </a:moveTo>
                    <a:cubicBezTo>
                      <a:pt x="97" y="21"/>
                      <a:pt x="95" y="30"/>
                      <a:pt x="91" y="35"/>
                    </a:cubicBezTo>
                    <a:cubicBezTo>
                      <a:pt x="86" y="28"/>
                      <a:pt x="84" y="19"/>
                      <a:pt x="78" y="12"/>
                    </a:cubicBezTo>
                    <a:cubicBezTo>
                      <a:pt x="67" y="16"/>
                      <a:pt x="65" y="33"/>
                      <a:pt x="53" y="38"/>
                    </a:cubicBezTo>
                    <a:cubicBezTo>
                      <a:pt x="48" y="32"/>
                      <a:pt x="51" y="21"/>
                      <a:pt x="47" y="15"/>
                    </a:cubicBezTo>
                    <a:cubicBezTo>
                      <a:pt x="42" y="19"/>
                      <a:pt x="31" y="38"/>
                      <a:pt x="23" y="33"/>
                    </a:cubicBezTo>
                    <a:cubicBezTo>
                      <a:pt x="14" y="28"/>
                      <a:pt x="17" y="8"/>
                      <a:pt x="12" y="0"/>
                    </a:cubicBezTo>
                    <a:cubicBezTo>
                      <a:pt x="7" y="0"/>
                      <a:pt x="3" y="1"/>
                      <a:pt x="0" y="4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8" name="Freeform 2071">
                <a:extLst>
                  <a:ext uri="{FF2B5EF4-FFF2-40B4-BE49-F238E27FC236}">
                    <a16:creationId xmlns:a16="http://schemas.microsoft.com/office/drawing/2014/main" id="{FB90F95F-6FEA-6985-47A7-F8AE0B1B03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" y="3737"/>
                <a:ext cx="84" cy="52"/>
              </a:xfrm>
              <a:custGeom>
                <a:avLst/>
                <a:gdLst>
                  <a:gd name="T0" fmla="*/ 0 w 53"/>
                  <a:gd name="T1" fmla="*/ 47 h 33"/>
                  <a:gd name="T2" fmla="*/ 63 w 53"/>
                  <a:gd name="T3" fmla="*/ 109 h 33"/>
                  <a:gd name="T4" fmla="*/ 68 w 53"/>
                  <a:gd name="T5" fmla="*/ 22 h 33"/>
                  <a:gd name="T6" fmla="*/ 168 w 53"/>
                  <a:gd name="T7" fmla="*/ 74 h 33"/>
                  <a:gd name="T8" fmla="*/ 211 w 53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3" h="33">
                    <a:moveTo>
                      <a:pt x="0" y="12"/>
                    </a:moveTo>
                    <a:cubicBezTo>
                      <a:pt x="1" y="17"/>
                      <a:pt x="7" y="33"/>
                      <a:pt x="16" y="28"/>
                    </a:cubicBezTo>
                    <a:cubicBezTo>
                      <a:pt x="22" y="23"/>
                      <a:pt x="17" y="13"/>
                      <a:pt x="17" y="6"/>
                    </a:cubicBezTo>
                    <a:cubicBezTo>
                      <a:pt x="22" y="16"/>
                      <a:pt x="31" y="24"/>
                      <a:pt x="42" y="19"/>
                    </a:cubicBezTo>
                    <a:cubicBezTo>
                      <a:pt x="52" y="15"/>
                      <a:pt x="50" y="1"/>
                      <a:pt x="5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59" name="Freeform 2072">
                <a:extLst>
                  <a:ext uri="{FF2B5EF4-FFF2-40B4-BE49-F238E27FC236}">
                    <a16:creationId xmlns:a16="http://schemas.microsoft.com/office/drawing/2014/main" id="{938E97A8-1003-C898-6B54-85E9A98203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3" y="3763"/>
                <a:ext cx="69" cy="57"/>
              </a:xfrm>
              <a:custGeom>
                <a:avLst/>
                <a:gdLst>
                  <a:gd name="T0" fmla="*/ 5 w 44"/>
                  <a:gd name="T1" fmla="*/ 48 h 36"/>
                  <a:gd name="T2" fmla="*/ 5 w 44"/>
                  <a:gd name="T3" fmla="*/ 63 h 36"/>
                  <a:gd name="T4" fmla="*/ 61 w 44"/>
                  <a:gd name="T5" fmla="*/ 0 h 36"/>
                  <a:gd name="T6" fmla="*/ 55 w 44"/>
                  <a:gd name="T7" fmla="*/ 103 h 36"/>
                  <a:gd name="T8" fmla="*/ 163 w 44"/>
                  <a:gd name="T9" fmla="*/ 73 h 36"/>
                  <a:gd name="T10" fmla="*/ 147 w 44"/>
                  <a:gd name="T11" fmla="*/ 143 h 3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4" h="36">
                    <a:moveTo>
                      <a:pt x="1" y="12"/>
                    </a:moveTo>
                    <a:cubicBezTo>
                      <a:pt x="0" y="14"/>
                      <a:pt x="0" y="15"/>
                      <a:pt x="1" y="16"/>
                    </a:cubicBezTo>
                    <a:cubicBezTo>
                      <a:pt x="7" y="11"/>
                      <a:pt x="10" y="4"/>
                      <a:pt x="16" y="0"/>
                    </a:cubicBezTo>
                    <a:cubicBezTo>
                      <a:pt x="17" y="9"/>
                      <a:pt x="13" y="17"/>
                      <a:pt x="14" y="26"/>
                    </a:cubicBezTo>
                    <a:cubicBezTo>
                      <a:pt x="20" y="25"/>
                      <a:pt x="37" y="11"/>
                      <a:pt x="42" y="18"/>
                    </a:cubicBezTo>
                    <a:cubicBezTo>
                      <a:pt x="44" y="22"/>
                      <a:pt x="39" y="33"/>
                      <a:pt x="38" y="3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0" name="Freeform 2073">
                <a:extLst>
                  <a:ext uri="{FF2B5EF4-FFF2-40B4-BE49-F238E27FC236}">
                    <a16:creationId xmlns:a16="http://schemas.microsoft.com/office/drawing/2014/main" id="{F221BE2E-149B-8F2B-4C42-E6BEAC30A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" y="3762"/>
                <a:ext cx="78" cy="58"/>
              </a:xfrm>
              <a:custGeom>
                <a:avLst/>
                <a:gdLst>
                  <a:gd name="T0" fmla="*/ 0 w 49"/>
                  <a:gd name="T1" fmla="*/ 103 h 37"/>
                  <a:gd name="T2" fmla="*/ 60 w 49"/>
                  <a:gd name="T3" fmla="*/ 13 h 37"/>
                  <a:gd name="T4" fmla="*/ 84 w 49"/>
                  <a:gd name="T5" fmla="*/ 138 h 37"/>
                  <a:gd name="T6" fmla="*/ 197 w 49"/>
                  <a:gd name="T7" fmla="*/ 66 h 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9" h="37">
                    <a:moveTo>
                      <a:pt x="0" y="27"/>
                    </a:moveTo>
                    <a:cubicBezTo>
                      <a:pt x="2" y="22"/>
                      <a:pt x="8" y="0"/>
                      <a:pt x="15" y="3"/>
                    </a:cubicBezTo>
                    <a:cubicBezTo>
                      <a:pt x="25" y="7"/>
                      <a:pt x="18" y="29"/>
                      <a:pt x="21" y="36"/>
                    </a:cubicBezTo>
                    <a:cubicBezTo>
                      <a:pt x="34" y="37"/>
                      <a:pt x="43" y="26"/>
                      <a:pt x="49" y="1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1" name="Freeform 2074">
                <a:extLst>
                  <a:ext uri="{FF2B5EF4-FFF2-40B4-BE49-F238E27FC236}">
                    <a16:creationId xmlns:a16="http://schemas.microsoft.com/office/drawing/2014/main" id="{677F03D7-1E34-5387-2EE7-7F2429C3A2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4" y="3860"/>
                <a:ext cx="5" cy="20"/>
              </a:xfrm>
              <a:custGeom>
                <a:avLst/>
                <a:gdLst>
                  <a:gd name="T0" fmla="*/ 8 w 3"/>
                  <a:gd name="T1" fmla="*/ 0 h 13"/>
                  <a:gd name="T2" fmla="*/ 0 w 3"/>
                  <a:gd name="T3" fmla="*/ 48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3">
                    <a:moveTo>
                      <a:pt x="2" y="0"/>
                    </a:moveTo>
                    <a:cubicBezTo>
                      <a:pt x="3" y="5"/>
                      <a:pt x="2" y="9"/>
                      <a:pt x="0" y="1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2" name="Freeform 2075">
                <a:extLst>
                  <a:ext uri="{FF2B5EF4-FFF2-40B4-BE49-F238E27FC236}">
                    <a16:creationId xmlns:a16="http://schemas.microsoft.com/office/drawing/2014/main" id="{5997B38B-FD94-CA5E-82D6-4D54BC945D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" y="3812"/>
                <a:ext cx="40" cy="37"/>
              </a:xfrm>
              <a:custGeom>
                <a:avLst/>
                <a:gdLst>
                  <a:gd name="T0" fmla="*/ 46 w 25"/>
                  <a:gd name="T1" fmla="*/ 5 h 23"/>
                  <a:gd name="T2" fmla="*/ 5 w 25"/>
                  <a:gd name="T3" fmla="*/ 88 h 23"/>
                  <a:gd name="T4" fmla="*/ 102 w 25"/>
                  <a:gd name="T5" fmla="*/ 37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5" h="23">
                    <a:moveTo>
                      <a:pt x="11" y="1"/>
                    </a:moveTo>
                    <a:cubicBezTo>
                      <a:pt x="2" y="0"/>
                      <a:pt x="0" y="14"/>
                      <a:pt x="1" y="21"/>
                    </a:cubicBezTo>
                    <a:cubicBezTo>
                      <a:pt x="9" y="23"/>
                      <a:pt x="20" y="15"/>
                      <a:pt x="25" y="9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3" name="Freeform 2076">
                <a:extLst>
                  <a:ext uri="{FF2B5EF4-FFF2-40B4-BE49-F238E27FC236}">
                    <a16:creationId xmlns:a16="http://schemas.microsoft.com/office/drawing/2014/main" id="{D84ED0CA-D72F-D957-1835-168412EAE0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8" y="3899"/>
                <a:ext cx="19" cy="29"/>
              </a:xfrm>
              <a:custGeom>
                <a:avLst/>
                <a:gdLst>
                  <a:gd name="T0" fmla="*/ 48 w 12"/>
                  <a:gd name="T1" fmla="*/ 76 h 18"/>
                  <a:gd name="T2" fmla="*/ 21 w 12"/>
                  <a:gd name="T3" fmla="*/ 0 h 1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2" h="18">
                    <a:moveTo>
                      <a:pt x="12" y="18"/>
                    </a:moveTo>
                    <a:cubicBezTo>
                      <a:pt x="7" y="14"/>
                      <a:pt x="0" y="7"/>
                      <a:pt x="5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4" name="Freeform 2077">
                <a:extLst>
                  <a:ext uri="{FF2B5EF4-FFF2-40B4-BE49-F238E27FC236}">
                    <a16:creationId xmlns:a16="http://schemas.microsoft.com/office/drawing/2014/main" id="{266F1E3A-9ACB-6E73-D391-122A038F72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5" y="3877"/>
                <a:ext cx="68" cy="36"/>
              </a:xfrm>
              <a:custGeom>
                <a:avLst/>
                <a:gdLst>
                  <a:gd name="T0" fmla="*/ 122 w 43"/>
                  <a:gd name="T1" fmla="*/ 88 h 23"/>
                  <a:gd name="T2" fmla="*/ 40 w 43"/>
                  <a:gd name="T3" fmla="*/ 81 h 2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3" h="23">
                    <a:moveTo>
                      <a:pt x="31" y="23"/>
                    </a:moveTo>
                    <a:cubicBezTo>
                      <a:pt x="43" y="3"/>
                      <a:pt x="0" y="0"/>
                      <a:pt x="10" y="2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5" name="Freeform 2078">
                <a:extLst>
                  <a:ext uri="{FF2B5EF4-FFF2-40B4-BE49-F238E27FC236}">
                    <a16:creationId xmlns:a16="http://schemas.microsoft.com/office/drawing/2014/main" id="{975581B6-7B75-4369-DA70-DAEA421CA1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1" y="3931"/>
                <a:ext cx="79" cy="49"/>
              </a:xfrm>
              <a:custGeom>
                <a:avLst/>
                <a:gdLst>
                  <a:gd name="T0" fmla="*/ 0 w 50"/>
                  <a:gd name="T1" fmla="*/ 55 h 31"/>
                  <a:gd name="T2" fmla="*/ 52 w 50"/>
                  <a:gd name="T3" fmla="*/ 107 h 31"/>
                  <a:gd name="T4" fmla="*/ 74 w 50"/>
                  <a:gd name="T5" fmla="*/ 8 h 31"/>
                  <a:gd name="T6" fmla="*/ 134 w 50"/>
                  <a:gd name="T7" fmla="*/ 82 h 31"/>
                  <a:gd name="T8" fmla="*/ 193 w 50"/>
                  <a:gd name="T9" fmla="*/ 0 h 3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0" h="31">
                    <a:moveTo>
                      <a:pt x="0" y="14"/>
                    </a:moveTo>
                    <a:cubicBezTo>
                      <a:pt x="0" y="22"/>
                      <a:pt x="4" y="31"/>
                      <a:pt x="13" y="27"/>
                    </a:cubicBezTo>
                    <a:cubicBezTo>
                      <a:pt x="21" y="24"/>
                      <a:pt x="20" y="9"/>
                      <a:pt x="19" y="2"/>
                    </a:cubicBezTo>
                    <a:cubicBezTo>
                      <a:pt x="23" y="8"/>
                      <a:pt x="27" y="19"/>
                      <a:pt x="34" y="21"/>
                    </a:cubicBezTo>
                    <a:cubicBezTo>
                      <a:pt x="49" y="25"/>
                      <a:pt x="50" y="11"/>
                      <a:pt x="49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6" name="Freeform 2079">
                <a:extLst>
                  <a:ext uri="{FF2B5EF4-FFF2-40B4-BE49-F238E27FC236}">
                    <a16:creationId xmlns:a16="http://schemas.microsoft.com/office/drawing/2014/main" id="{BED4C4BC-0D66-CC82-7BE8-8AC32E8F5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5" y="3893"/>
                <a:ext cx="49" cy="36"/>
              </a:xfrm>
              <a:custGeom>
                <a:avLst/>
                <a:gdLst>
                  <a:gd name="T0" fmla="*/ 0 w 31"/>
                  <a:gd name="T1" fmla="*/ 69 h 23"/>
                  <a:gd name="T2" fmla="*/ 81 w 31"/>
                  <a:gd name="T3" fmla="*/ 27 h 23"/>
                  <a:gd name="T4" fmla="*/ 122 w 31"/>
                  <a:gd name="T5" fmla="*/ 88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1" h="23">
                    <a:moveTo>
                      <a:pt x="0" y="18"/>
                    </a:moveTo>
                    <a:cubicBezTo>
                      <a:pt x="8" y="15"/>
                      <a:pt x="9" y="0"/>
                      <a:pt x="20" y="7"/>
                    </a:cubicBezTo>
                    <a:cubicBezTo>
                      <a:pt x="24" y="9"/>
                      <a:pt x="27" y="20"/>
                      <a:pt x="31" y="2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7" name="Freeform 2080">
                <a:extLst>
                  <a:ext uri="{FF2B5EF4-FFF2-40B4-BE49-F238E27FC236}">
                    <a16:creationId xmlns:a16="http://schemas.microsoft.com/office/drawing/2014/main" id="{9178355F-0B72-0F54-85D6-760AB0FBA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3836"/>
                <a:ext cx="89" cy="35"/>
              </a:xfrm>
              <a:custGeom>
                <a:avLst/>
                <a:gdLst>
                  <a:gd name="T0" fmla="*/ 197 w 56"/>
                  <a:gd name="T1" fmla="*/ 84 h 22"/>
                  <a:gd name="T2" fmla="*/ 200 w 56"/>
                  <a:gd name="T3" fmla="*/ 25 h 22"/>
                  <a:gd name="T4" fmla="*/ 116 w 56"/>
                  <a:gd name="T5" fmla="*/ 81 h 22"/>
                  <a:gd name="T6" fmla="*/ 95 w 56"/>
                  <a:gd name="T7" fmla="*/ 0 h 22"/>
                  <a:gd name="T8" fmla="*/ 0 w 56"/>
                  <a:gd name="T9" fmla="*/ 68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6" h="22">
                    <a:moveTo>
                      <a:pt x="49" y="21"/>
                    </a:moveTo>
                    <a:cubicBezTo>
                      <a:pt x="53" y="18"/>
                      <a:pt x="56" y="9"/>
                      <a:pt x="50" y="6"/>
                    </a:cubicBezTo>
                    <a:cubicBezTo>
                      <a:pt x="44" y="4"/>
                      <a:pt x="33" y="17"/>
                      <a:pt x="29" y="20"/>
                    </a:cubicBezTo>
                    <a:cubicBezTo>
                      <a:pt x="31" y="15"/>
                      <a:pt x="31" y="1"/>
                      <a:pt x="24" y="0"/>
                    </a:cubicBezTo>
                    <a:cubicBezTo>
                      <a:pt x="15" y="0"/>
                      <a:pt x="8" y="22"/>
                      <a:pt x="0" y="17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8" name="Freeform 2081">
                <a:extLst>
                  <a:ext uri="{FF2B5EF4-FFF2-40B4-BE49-F238E27FC236}">
                    <a16:creationId xmlns:a16="http://schemas.microsoft.com/office/drawing/2014/main" id="{730E0E1A-3172-2410-83F5-24982C5C4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" y="3876"/>
                <a:ext cx="38" cy="33"/>
              </a:xfrm>
              <a:custGeom>
                <a:avLst/>
                <a:gdLst>
                  <a:gd name="T0" fmla="*/ 95 w 24"/>
                  <a:gd name="T1" fmla="*/ 0 h 21"/>
                  <a:gd name="T2" fmla="*/ 73 w 24"/>
                  <a:gd name="T3" fmla="*/ 69 h 21"/>
                  <a:gd name="T4" fmla="*/ 0 w 24"/>
                  <a:gd name="T5" fmla="*/ 0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4" h="21">
                    <a:moveTo>
                      <a:pt x="24" y="0"/>
                    </a:moveTo>
                    <a:cubicBezTo>
                      <a:pt x="23" y="5"/>
                      <a:pt x="23" y="16"/>
                      <a:pt x="18" y="18"/>
                    </a:cubicBezTo>
                    <a:cubicBezTo>
                      <a:pt x="9" y="21"/>
                      <a:pt x="2" y="7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69" name="Freeform 2082">
                <a:extLst>
                  <a:ext uri="{FF2B5EF4-FFF2-40B4-BE49-F238E27FC236}">
                    <a16:creationId xmlns:a16="http://schemas.microsoft.com/office/drawing/2014/main" id="{64CA4931-C54C-D7C2-FCE3-1D6E74EC1F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" y="3800"/>
                <a:ext cx="127" cy="63"/>
              </a:xfrm>
              <a:custGeom>
                <a:avLst/>
                <a:gdLst>
                  <a:gd name="T0" fmla="*/ 0 w 80"/>
                  <a:gd name="T1" fmla="*/ 50 h 40"/>
                  <a:gd name="T2" fmla="*/ 60 w 80"/>
                  <a:gd name="T3" fmla="*/ 0 h 40"/>
                  <a:gd name="T4" fmla="*/ 68 w 80"/>
                  <a:gd name="T5" fmla="*/ 82 h 40"/>
                  <a:gd name="T6" fmla="*/ 164 w 80"/>
                  <a:gd name="T7" fmla="*/ 14 h 40"/>
                  <a:gd name="T8" fmla="*/ 179 w 80"/>
                  <a:gd name="T9" fmla="*/ 124 h 40"/>
                  <a:gd name="T10" fmla="*/ 279 w 80"/>
                  <a:gd name="T11" fmla="*/ 79 h 40"/>
                  <a:gd name="T12" fmla="*/ 321 w 80"/>
                  <a:gd name="T13" fmla="*/ 156 h 4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0" h="40">
                    <a:moveTo>
                      <a:pt x="0" y="13"/>
                    </a:moveTo>
                    <a:cubicBezTo>
                      <a:pt x="4" y="8"/>
                      <a:pt x="8" y="2"/>
                      <a:pt x="15" y="0"/>
                    </a:cubicBezTo>
                    <a:cubicBezTo>
                      <a:pt x="18" y="6"/>
                      <a:pt x="13" y="15"/>
                      <a:pt x="17" y="21"/>
                    </a:cubicBezTo>
                    <a:cubicBezTo>
                      <a:pt x="23" y="18"/>
                      <a:pt x="34" y="1"/>
                      <a:pt x="41" y="4"/>
                    </a:cubicBezTo>
                    <a:cubicBezTo>
                      <a:pt x="50" y="8"/>
                      <a:pt x="43" y="24"/>
                      <a:pt x="45" y="32"/>
                    </a:cubicBezTo>
                    <a:cubicBezTo>
                      <a:pt x="53" y="29"/>
                      <a:pt x="60" y="16"/>
                      <a:pt x="70" y="20"/>
                    </a:cubicBezTo>
                    <a:cubicBezTo>
                      <a:pt x="77" y="22"/>
                      <a:pt x="80" y="37"/>
                      <a:pt x="80" y="4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0" name="Freeform 2083">
                <a:extLst>
                  <a:ext uri="{FF2B5EF4-FFF2-40B4-BE49-F238E27FC236}">
                    <a16:creationId xmlns:a16="http://schemas.microsoft.com/office/drawing/2014/main" id="{32914365-9130-D240-D0A6-986179454E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" y="3719"/>
                <a:ext cx="77" cy="63"/>
              </a:xfrm>
              <a:custGeom>
                <a:avLst/>
                <a:gdLst>
                  <a:gd name="T0" fmla="*/ 61 w 49"/>
                  <a:gd name="T1" fmla="*/ 0 h 40"/>
                  <a:gd name="T2" fmla="*/ 20 w 49"/>
                  <a:gd name="T3" fmla="*/ 96 h 40"/>
                  <a:gd name="T4" fmla="*/ 148 w 49"/>
                  <a:gd name="T5" fmla="*/ 32 h 40"/>
                  <a:gd name="T6" fmla="*/ 121 w 49"/>
                  <a:gd name="T7" fmla="*/ 156 h 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9" h="40">
                    <a:moveTo>
                      <a:pt x="16" y="0"/>
                    </a:moveTo>
                    <a:cubicBezTo>
                      <a:pt x="10" y="7"/>
                      <a:pt x="0" y="15"/>
                      <a:pt x="5" y="25"/>
                    </a:cubicBezTo>
                    <a:cubicBezTo>
                      <a:pt x="14" y="25"/>
                      <a:pt x="31" y="5"/>
                      <a:pt x="38" y="8"/>
                    </a:cubicBezTo>
                    <a:cubicBezTo>
                      <a:pt x="49" y="14"/>
                      <a:pt x="32" y="38"/>
                      <a:pt x="31" y="4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1" name="Freeform 2084">
                <a:extLst>
                  <a:ext uri="{FF2B5EF4-FFF2-40B4-BE49-F238E27FC236}">
                    <a16:creationId xmlns:a16="http://schemas.microsoft.com/office/drawing/2014/main" id="{80EB5A68-DD52-62CD-A088-14513DD59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" y="3705"/>
                <a:ext cx="166" cy="54"/>
              </a:xfrm>
              <a:custGeom>
                <a:avLst/>
                <a:gdLst>
                  <a:gd name="T0" fmla="*/ 13 w 105"/>
                  <a:gd name="T1" fmla="*/ 25 h 34"/>
                  <a:gd name="T2" fmla="*/ 40 w 105"/>
                  <a:gd name="T3" fmla="*/ 129 h 34"/>
                  <a:gd name="T4" fmla="*/ 87 w 105"/>
                  <a:gd name="T5" fmla="*/ 5 h 34"/>
                  <a:gd name="T6" fmla="*/ 158 w 105"/>
                  <a:gd name="T7" fmla="*/ 116 h 34"/>
                  <a:gd name="T8" fmla="*/ 232 w 105"/>
                  <a:gd name="T9" fmla="*/ 16 h 34"/>
                  <a:gd name="T10" fmla="*/ 340 w 105"/>
                  <a:gd name="T11" fmla="*/ 103 h 34"/>
                  <a:gd name="T12" fmla="*/ 395 w 105"/>
                  <a:gd name="T13" fmla="*/ 0 h 3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5" h="34">
                    <a:moveTo>
                      <a:pt x="3" y="6"/>
                    </a:moveTo>
                    <a:cubicBezTo>
                      <a:pt x="3" y="13"/>
                      <a:pt x="0" y="34"/>
                      <a:pt x="10" y="32"/>
                    </a:cubicBezTo>
                    <a:cubicBezTo>
                      <a:pt x="23" y="31"/>
                      <a:pt x="18" y="8"/>
                      <a:pt x="22" y="1"/>
                    </a:cubicBezTo>
                    <a:cubicBezTo>
                      <a:pt x="26" y="7"/>
                      <a:pt x="32" y="26"/>
                      <a:pt x="40" y="29"/>
                    </a:cubicBezTo>
                    <a:cubicBezTo>
                      <a:pt x="53" y="32"/>
                      <a:pt x="55" y="13"/>
                      <a:pt x="59" y="4"/>
                    </a:cubicBezTo>
                    <a:cubicBezTo>
                      <a:pt x="62" y="17"/>
                      <a:pt x="71" y="31"/>
                      <a:pt x="86" y="26"/>
                    </a:cubicBezTo>
                    <a:cubicBezTo>
                      <a:pt x="96" y="24"/>
                      <a:pt x="105" y="9"/>
                      <a:pt x="10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2" name="Freeform 2085">
                <a:extLst>
                  <a:ext uri="{FF2B5EF4-FFF2-40B4-BE49-F238E27FC236}">
                    <a16:creationId xmlns:a16="http://schemas.microsoft.com/office/drawing/2014/main" id="{0BAC2496-D242-1BA0-A813-66950BB6E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" y="3662"/>
                <a:ext cx="50" cy="46"/>
              </a:xfrm>
              <a:custGeom>
                <a:avLst/>
                <a:gdLst>
                  <a:gd name="T0" fmla="*/ 8 w 32"/>
                  <a:gd name="T1" fmla="*/ 25 h 29"/>
                  <a:gd name="T2" fmla="*/ 81 w 32"/>
                  <a:gd name="T3" fmla="*/ 0 h 2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2" h="29">
                    <a:moveTo>
                      <a:pt x="2" y="6"/>
                    </a:moveTo>
                    <a:cubicBezTo>
                      <a:pt x="0" y="29"/>
                      <a:pt x="32" y="27"/>
                      <a:pt x="21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3" name="Freeform 2086">
                <a:extLst>
                  <a:ext uri="{FF2B5EF4-FFF2-40B4-BE49-F238E27FC236}">
                    <a16:creationId xmlns:a16="http://schemas.microsoft.com/office/drawing/2014/main" id="{19468B54-DF70-F2FF-8DA5-15A41C3233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" y="3610"/>
                <a:ext cx="144" cy="52"/>
              </a:xfrm>
              <a:custGeom>
                <a:avLst/>
                <a:gdLst>
                  <a:gd name="T0" fmla="*/ 13 w 91"/>
                  <a:gd name="T1" fmla="*/ 95 h 33"/>
                  <a:gd name="T2" fmla="*/ 22 w 91"/>
                  <a:gd name="T3" fmla="*/ 0 h 33"/>
                  <a:gd name="T4" fmla="*/ 128 w 91"/>
                  <a:gd name="T5" fmla="*/ 68 h 33"/>
                  <a:gd name="T6" fmla="*/ 195 w 91"/>
                  <a:gd name="T7" fmla="*/ 20 h 33"/>
                  <a:gd name="T8" fmla="*/ 233 w 91"/>
                  <a:gd name="T9" fmla="*/ 95 h 33"/>
                  <a:gd name="T10" fmla="*/ 326 w 91"/>
                  <a:gd name="T11" fmla="*/ 35 h 33"/>
                  <a:gd name="T12" fmla="*/ 353 w 91"/>
                  <a:gd name="T13" fmla="*/ 129 h 3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1" h="33">
                    <a:moveTo>
                      <a:pt x="3" y="24"/>
                    </a:moveTo>
                    <a:cubicBezTo>
                      <a:pt x="3" y="17"/>
                      <a:pt x="0" y="6"/>
                      <a:pt x="6" y="0"/>
                    </a:cubicBezTo>
                    <a:cubicBezTo>
                      <a:pt x="20" y="6"/>
                      <a:pt x="13" y="33"/>
                      <a:pt x="32" y="17"/>
                    </a:cubicBezTo>
                    <a:cubicBezTo>
                      <a:pt x="38" y="12"/>
                      <a:pt x="41" y="0"/>
                      <a:pt x="49" y="5"/>
                    </a:cubicBezTo>
                    <a:cubicBezTo>
                      <a:pt x="55" y="9"/>
                      <a:pt x="53" y="20"/>
                      <a:pt x="59" y="24"/>
                    </a:cubicBezTo>
                    <a:cubicBezTo>
                      <a:pt x="66" y="20"/>
                      <a:pt x="73" y="5"/>
                      <a:pt x="82" y="9"/>
                    </a:cubicBezTo>
                    <a:cubicBezTo>
                      <a:pt x="91" y="13"/>
                      <a:pt x="81" y="30"/>
                      <a:pt x="89" y="3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4" name="Freeform 2087">
                <a:extLst>
                  <a:ext uri="{FF2B5EF4-FFF2-40B4-BE49-F238E27FC236}">
                    <a16:creationId xmlns:a16="http://schemas.microsoft.com/office/drawing/2014/main" id="{57644B37-83BF-AD0F-7242-072E9D2A09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" y="3556"/>
                <a:ext cx="28" cy="35"/>
              </a:xfrm>
              <a:custGeom>
                <a:avLst/>
                <a:gdLst>
                  <a:gd name="T0" fmla="*/ 68 w 18"/>
                  <a:gd name="T1" fmla="*/ 8 h 22"/>
                  <a:gd name="T2" fmla="*/ 47 w 18"/>
                  <a:gd name="T3" fmla="*/ 73 h 22"/>
                  <a:gd name="T4" fmla="*/ 8 w 18"/>
                  <a:gd name="T5" fmla="*/ 5 h 22"/>
                  <a:gd name="T6" fmla="*/ 0 w 18"/>
                  <a:gd name="T7" fmla="*/ 5 h 2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22">
                    <a:moveTo>
                      <a:pt x="18" y="2"/>
                    </a:moveTo>
                    <a:cubicBezTo>
                      <a:pt x="15" y="6"/>
                      <a:pt x="16" y="17"/>
                      <a:pt x="12" y="18"/>
                    </a:cubicBezTo>
                    <a:cubicBezTo>
                      <a:pt x="4" y="22"/>
                      <a:pt x="1" y="6"/>
                      <a:pt x="2" y="1"/>
                    </a:cubicBezTo>
                    <a:cubicBezTo>
                      <a:pt x="2" y="0"/>
                      <a:pt x="1" y="0"/>
                      <a:pt x="0" y="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5" name="Freeform 2088">
                <a:extLst>
                  <a:ext uri="{FF2B5EF4-FFF2-40B4-BE49-F238E27FC236}">
                    <a16:creationId xmlns:a16="http://schemas.microsoft.com/office/drawing/2014/main" id="{9CC7CFFD-B640-96E7-BBE7-FB53F10E3B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" y="3585"/>
                <a:ext cx="2" cy="13"/>
              </a:xfrm>
              <a:custGeom>
                <a:avLst/>
                <a:gdLst>
                  <a:gd name="T0" fmla="*/ 0 w 1"/>
                  <a:gd name="T1" fmla="*/ 0 h 8"/>
                  <a:gd name="T2" fmla="*/ 8 w 1"/>
                  <a:gd name="T3" fmla="*/ 34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8">
                    <a:moveTo>
                      <a:pt x="0" y="0"/>
                    </a:moveTo>
                    <a:cubicBezTo>
                      <a:pt x="0" y="3"/>
                      <a:pt x="0" y="6"/>
                      <a:pt x="1" y="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6" name="Freeform 2089">
                <a:extLst>
                  <a:ext uri="{FF2B5EF4-FFF2-40B4-BE49-F238E27FC236}">
                    <a16:creationId xmlns:a16="http://schemas.microsoft.com/office/drawing/2014/main" id="{4DB3C8D5-8930-04AE-58D5-FB155374D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6" y="3683"/>
                <a:ext cx="54" cy="47"/>
              </a:xfrm>
              <a:custGeom>
                <a:avLst/>
                <a:gdLst>
                  <a:gd name="T0" fmla="*/ 0 w 34"/>
                  <a:gd name="T1" fmla="*/ 31 h 30"/>
                  <a:gd name="T2" fmla="*/ 111 w 34"/>
                  <a:gd name="T3" fmla="*/ 5 h 30"/>
                  <a:gd name="T4" fmla="*/ 111 w 34"/>
                  <a:gd name="T5" fmla="*/ 8 h 3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4" h="30">
                    <a:moveTo>
                      <a:pt x="0" y="8"/>
                    </a:moveTo>
                    <a:cubicBezTo>
                      <a:pt x="9" y="30"/>
                      <a:pt x="34" y="25"/>
                      <a:pt x="28" y="1"/>
                    </a:cubicBezTo>
                    <a:cubicBezTo>
                      <a:pt x="26" y="0"/>
                      <a:pt x="28" y="2"/>
                      <a:pt x="28" y="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7" name="Freeform 2090">
                <a:extLst>
                  <a:ext uri="{FF2B5EF4-FFF2-40B4-BE49-F238E27FC236}">
                    <a16:creationId xmlns:a16="http://schemas.microsoft.com/office/drawing/2014/main" id="{3FD0B783-21E5-8A0B-2633-64D87A6BB4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1" y="3686"/>
                <a:ext cx="3" cy="21"/>
              </a:xfrm>
              <a:custGeom>
                <a:avLst/>
                <a:gdLst>
                  <a:gd name="T0" fmla="*/ 0 w 2"/>
                  <a:gd name="T1" fmla="*/ 0 h 13"/>
                  <a:gd name="T2" fmla="*/ 8 w 2"/>
                  <a:gd name="T3" fmla="*/ 55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13">
                    <a:moveTo>
                      <a:pt x="0" y="0"/>
                    </a:moveTo>
                    <a:cubicBezTo>
                      <a:pt x="0" y="5"/>
                      <a:pt x="1" y="9"/>
                      <a:pt x="2" y="1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8" name="Freeform 2091">
                <a:extLst>
                  <a:ext uri="{FF2B5EF4-FFF2-40B4-BE49-F238E27FC236}">
                    <a16:creationId xmlns:a16="http://schemas.microsoft.com/office/drawing/2014/main" id="{E54B4D50-C31D-EC5A-ABA0-1361446B88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6" y="3659"/>
                <a:ext cx="2" cy="19"/>
              </a:xfrm>
              <a:custGeom>
                <a:avLst/>
                <a:gdLst>
                  <a:gd name="T0" fmla="*/ 0 w 1"/>
                  <a:gd name="T1" fmla="*/ 0 h 12"/>
                  <a:gd name="T2" fmla="*/ 0 w 1"/>
                  <a:gd name="T3" fmla="*/ 48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2">
                    <a:moveTo>
                      <a:pt x="0" y="0"/>
                    </a:moveTo>
                    <a:cubicBezTo>
                      <a:pt x="1" y="4"/>
                      <a:pt x="1" y="8"/>
                      <a:pt x="0" y="1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79" name="Freeform 2092">
                <a:extLst>
                  <a:ext uri="{FF2B5EF4-FFF2-40B4-BE49-F238E27FC236}">
                    <a16:creationId xmlns:a16="http://schemas.microsoft.com/office/drawing/2014/main" id="{AFCDE0C4-D73E-D59F-3B44-BD1D3A11A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8" y="3667"/>
                <a:ext cx="4" cy="16"/>
              </a:xfrm>
              <a:custGeom>
                <a:avLst/>
                <a:gdLst>
                  <a:gd name="T0" fmla="*/ 0 w 3"/>
                  <a:gd name="T1" fmla="*/ 0 h 10"/>
                  <a:gd name="T2" fmla="*/ 7 w 3"/>
                  <a:gd name="T3" fmla="*/ 42 h 1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0">
                    <a:moveTo>
                      <a:pt x="0" y="0"/>
                    </a:moveTo>
                    <a:cubicBezTo>
                      <a:pt x="0" y="4"/>
                      <a:pt x="1" y="8"/>
                      <a:pt x="3" y="1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0" name="Freeform 2093">
                <a:extLst>
                  <a:ext uri="{FF2B5EF4-FFF2-40B4-BE49-F238E27FC236}">
                    <a16:creationId xmlns:a16="http://schemas.microsoft.com/office/drawing/2014/main" id="{2EF3A4A9-3AE5-6D6B-03E5-9C682026A7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" y="3675"/>
                <a:ext cx="34" cy="28"/>
              </a:xfrm>
              <a:custGeom>
                <a:avLst/>
                <a:gdLst>
                  <a:gd name="T0" fmla="*/ 89 w 21"/>
                  <a:gd name="T1" fmla="*/ 12 h 18"/>
                  <a:gd name="T2" fmla="*/ 47 w 21"/>
                  <a:gd name="T3" fmla="*/ 62 h 18"/>
                  <a:gd name="T4" fmla="*/ 0 w 21"/>
                  <a:gd name="T5" fmla="*/ 0 h 1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" h="18">
                    <a:moveTo>
                      <a:pt x="21" y="3"/>
                    </a:moveTo>
                    <a:cubicBezTo>
                      <a:pt x="21" y="10"/>
                      <a:pt x="19" y="17"/>
                      <a:pt x="11" y="17"/>
                    </a:cubicBezTo>
                    <a:cubicBezTo>
                      <a:pt x="0" y="18"/>
                      <a:pt x="1" y="6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1" name="Freeform 2094">
                <a:extLst>
                  <a:ext uri="{FF2B5EF4-FFF2-40B4-BE49-F238E27FC236}">
                    <a16:creationId xmlns:a16="http://schemas.microsoft.com/office/drawing/2014/main" id="{71458AC3-BB9B-E895-018C-05C2DFE54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4" y="3719"/>
                <a:ext cx="1" cy="14"/>
              </a:xfrm>
              <a:custGeom>
                <a:avLst/>
                <a:gdLst>
                  <a:gd name="T0" fmla="*/ 0 w 1"/>
                  <a:gd name="T1" fmla="*/ 34 h 9"/>
                  <a:gd name="T2" fmla="*/ 0 w 1"/>
                  <a:gd name="T3" fmla="*/ 0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9">
                    <a:moveTo>
                      <a:pt x="0" y="9"/>
                    </a:moveTo>
                    <a:cubicBezTo>
                      <a:pt x="0" y="6"/>
                      <a:pt x="0" y="3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2" name="Freeform 2095">
                <a:extLst>
                  <a:ext uri="{FF2B5EF4-FFF2-40B4-BE49-F238E27FC236}">
                    <a16:creationId xmlns:a16="http://schemas.microsoft.com/office/drawing/2014/main" id="{3FF7ACF3-DB92-4DED-3BE3-80677A7AE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7" y="3727"/>
                <a:ext cx="33" cy="6"/>
              </a:xfrm>
              <a:custGeom>
                <a:avLst/>
                <a:gdLst>
                  <a:gd name="T0" fmla="*/ 0 w 21"/>
                  <a:gd name="T1" fmla="*/ 14 h 4"/>
                  <a:gd name="T2" fmla="*/ 82 w 21"/>
                  <a:gd name="T3" fmla="*/ 8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1" h="4">
                    <a:moveTo>
                      <a:pt x="0" y="4"/>
                    </a:moveTo>
                    <a:cubicBezTo>
                      <a:pt x="7" y="3"/>
                      <a:pt x="14" y="0"/>
                      <a:pt x="21" y="2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3" name="Freeform 2096">
                <a:extLst>
                  <a:ext uri="{FF2B5EF4-FFF2-40B4-BE49-F238E27FC236}">
                    <a16:creationId xmlns:a16="http://schemas.microsoft.com/office/drawing/2014/main" id="{1F9724F0-08A4-E5D9-34E7-9ADB9F2ABE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5" y="3729"/>
                <a:ext cx="6" cy="20"/>
              </a:xfrm>
              <a:custGeom>
                <a:avLst/>
                <a:gdLst>
                  <a:gd name="T0" fmla="*/ 0 w 4"/>
                  <a:gd name="T1" fmla="*/ 0 h 13"/>
                  <a:gd name="T2" fmla="*/ 14 w 4"/>
                  <a:gd name="T3" fmla="*/ 48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3">
                    <a:moveTo>
                      <a:pt x="0" y="0"/>
                    </a:moveTo>
                    <a:cubicBezTo>
                      <a:pt x="1" y="5"/>
                      <a:pt x="3" y="9"/>
                      <a:pt x="4" y="1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4" name="Freeform 2097">
                <a:extLst>
                  <a:ext uri="{FF2B5EF4-FFF2-40B4-BE49-F238E27FC236}">
                    <a16:creationId xmlns:a16="http://schemas.microsoft.com/office/drawing/2014/main" id="{9339AF61-DC32-BF34-E4A6-0D9ABFD0A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" y="3890"/>
                <a:ext cx="71" cy="47"/>
              </a:xfrm>
              <a:custGeom>
                <a:avLst/>
                <a:gdLst>
                  <a:gd name="T0" fmla="*/ 177 w 45"/>
                  <a:gd name="T1" fmla="*/ 39 h 30"/>
                  <a:gd name="T2" fmla="*/ 134 w 45"/>
                  <a:gd name="T3" fmla="*/ 116 h 30"/>
                  <a:gd name="T4" fmla="*/ 103 w 45"/>
                  <a:gd name="T5" fmla="*/ 34 h 30"/>
                  <a:gd name="T6" fmla="*/ 33 w 45"/>
                  <a:gd name="T7" fmla="*/ 94 h 30"/>
                  <a:gd name="T8" fmla="*/ 0 w 45"/>
                  <a:gd name="T9" fmla="*/ 0 h 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5" h="30">
                    <a:moveTo>
                      <a:pt x="45" y="10"/>
                    </a:moveTo>
                    <a:cubicBezTo>
                      <a:pt x="38" y="15"/>
                      <a:pt x="39" y="24"/>
                      <a:pt x="34" y="30"/>
                    </a:cubicBezTo>
                    <a:cubicBezTo>
                      <a:pt x="28" y="26"/>
                      <a:pt x="30" y="15"/>
                      <a:pt x="26" y="9"/>
                    </a:cubicBezTo>
                    <a:cubicBezTo>
                      <a:pt x="19" y="13"/>
                      <a:pt x="15" y="21"/>
                      <a:pt x="8" y="24"/>
                    </a:cubicBezTo>
                    <a:cubicBezTo>
                      <a:pt x="6" y="17"/>
                      <a:pt x="5" y="5"/>
                      <a:pt x="0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5" name="Freeform 2098">
                <a:extLst>
                  <a:ext uri="{FF2B5EF4-FFF2-40B4-BE49-F238E27FC236}">
                    <a16:creationId xmlns:a16="http://schemas.microsoft.com/office/drawing/2014/main" id="{FE38BC6C-DF55-F155-6734-E8D49DC607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4" y="3888"/>
                <a:ext cx="31" cy="40"/>
              </a:xfrm>
              <a:custGeom>
                <a:avLst/>
                <a:gdLst>
                  <a:gd name="T0" fmla="*/ 74 w 20"/>
                  <a:gd name="T1" fmla="*/ 48 h 25"/>
                  <a:gd name="T2" fmla="*/ 40 w 20"/>
                  <a:gd name="T3" fmla="*/ 102 h 25"/>
                  <a:gd name="T4" fmla="*/ 22 w 20"/>
                  <a:gd name="T5" fmla="*/ 5 h 25"/>
                  <a:gd name="T6" fmla="*/ 12 w 20"/>
                  <a:gd name="T7" fmla="*/ 0 h 2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0" h="25">
                    <a:moveTo>
                      <a:pt x="20" y="12"/>
                    </a:moveTo>
                    <a:cubicBezTo>
                      <a:pt x="19" y="18"/>
                      <a:pt x="18" y="25"/>
                      <a:pt x="11" y="25"/>
                    </a:cubicBezTo>
                    <a:cubicBezTo>
                      <a:pt x="0" y="23"/>
                      <a:pt x="5" y="7"/>
                      <a:pt x="6" y="1"/>
                    </a:cubicBezTo>
                    <a:cubicBezTo>
                      <a:pt x="5" y="0"/>
                      <a:pt x="4" y="1"/>
                      <a:pt x="3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6" name="Freeform 2099">
                <a:extLst>
                  <a:ext uri="{FF2B5EF4-FFF2-40B4-BE49-F238E27FC236}">
                    <a16:creationId xmlns:a16="http://schemas.microsoft.com/office/drawing/2014/main" id="{DD66FBD7-C45A-1805-6633-89465FF85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" y="3880"/>
                <a:ext cx="5" cy="37"/>
              </a:xfrm>
              <a:custGeom>
                <a:avLst/>
                <a:gdLst>
                  <a:gd name="T0" fmla="*/ 13 w 3"/>
                  <a:gd name="T1" fmla="*/ 0 h 23"/>
                  <a:gd name="T2" fmla="*/ 8 w 3"/>
                  <a:gd name="T3" fmla="*/ 97 h 2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23">
                    <a:moveTo>
                      <a:pt x="3" y="0"/>
                    </a:moveTo>
                    <a:cubicBezTo>
                      <a:pt x="0" y="7"/>
                      <a:pt x="0" y="16"/>
                      <a:pt x="2" y="23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7" name="Freeform 2100">
                <a:extLst>
                  <a:ext uri="{FF2B5EF4-FFF2-40B4-BE49-F238E27FC236}">
                    <a16:creationId xmlns:a16="http://schemas.microsoft.com/office/drawing/2014/main" id="{E0E0A04A-E7ED-E74B-50E6-6E13E0E0D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" y="3834"/>
                <a:ext cx="50" cy="43"/>
              </a:xfrm>
              <a:custGeom>
                <a:avLst/>
                <a:gdLst>
                  <a:gd name="T0" fmla="*/ 34 w 32"/>
                  <a:gd name="T1" fmla="*/ 5 h 27"/>
                  <a:gd name="T2" fmla="*/ 27 w 32"/>
                  <a:gd name="T3" fmla="*/ 108 h 27"/>
                  <a:gd name="T4" fmla="*/ 95 w 32"/>
                  <a:gd name="T5" fmla="*/ 0 h 27"/>
                  <a:gd name="T6" fmla="*/ 122 w 32"/>
                  <a:gd name="T7" fmla="*/ 104 h 2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9" y="1"/>
                    </a:moveTo>
                    <a:cubicBezTo>
                      <a:pt x="4" y="7"/>
                      <a:pt x="0" y="22"/>
                      <a:pt x="7" y="27"/>
                    </a:cubicBezTo>
                    <a:cubicBezTo>
                      <a:pt x="16" y="21"/>
                      <a:pt x="16" y="6"/>
                      <a:pt x="25" y="0"/>
                    </a:cubicBezTo>
                    <a:cubicBezTo>
                      <a:pt x="30" y="8"/>
                      <a:pt x="32" y="18"/>
                      <a:pt x="32" y="26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8" name="Freeform 2101">
                <a:extLst>
                  <a:ext uri="{FF2B5EF4-FFF2-40B4-BE49-F238E27FC236}">
                    <a16:creationId xmlns:a16="http://schemas.microsoft.com/office/drawing/2014/main" id="{88FD0139-0F48-CC29-1D53-82A312867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7" y="3714"/>
                <a:ext cx="82" cy="48"/>
              </a:xfrm>
              <a:custGeom>
                <a:avLst/>
                <a:gdLst>
                  <a:gd name="T0" fmla="*/ 189 w 52"/>
                  <a:gd name="T1" fmla="*/ 123 h 30"/>
                  <a:gd name="T2" fmla="*/ 189 w 52"/>
                  <a:gd name="T3" fmla="*/ 56 h 30"/>
                  <a:gd name="T4" fmla="*/ 115 w 52"/>
                  <a:gd name="T5" fmla="*/ 98 h 30"/>
                  <a:gd name="T6" fmla="*/ 0 w 52"/>
                  <a:gd name="T7" fmla="*/ 74 h 3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2" h="30">
                    <a:moveTo>
                      <a:pt x="48" y="30"/>
                    </a:moveTo>
                    <a:cubicBezTo>
                      <a:pt x="52" y="27"/>
                      <a:pt x="52" y="18"/>
                      <a:pt x="48" y="14"/>
                    </a:cubicBezTo>
                    <a:cubicBezTo>
                      <a:pt x="41" y="9"/>
                      <a:pt x="33" y="18"/>
                      <a:pt x="29" y="24"/>
                    </a:cubicBezTo>
                    <a:cubicBezTo>
                      <a:pt x="31" y="0"/>
                      <a:pt x="12" y="9"/>
                      <a:pt x="0" y="18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89" name="Freeform 2102">
                <a:extLst>
                  <a:ext uri="{FF2B5EF4-FFF2-40B4-BE49-F238E27FC236}">
                    <a16:creationId xmlns:a16="http://schemas.microsoft.com/office/drawing/2014/main" id="{ACA1E956-1F59-C334-5CA2-8544530A61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3642"/>
                <a:ext cx="35" cy="38"/>
              </a:xfrm>
              <a:custGeom>
                <a:avLst/>
                <a:gdLst>
                  <a:gd name="T0" fmla="*/ 33 w 22"/>
                  <a:gd name="T1" fmla="*/ 0 h 24"/>
                  <a:gd name="T2" fmla="*/ 25 w 22"/>
                  <a:gd name="T3" fmla="*/ 81 h 24"/>
                  <a:gd name="T4" fmla="*/ 89 w 22"/>
                  <a:gd name="T5" fmla="*/ 21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24">
                    <a:moveTo>
                      <a:pt x="8" y="0"/>
                    </a:moveTo>
                    <a:cubicBezTo>
                      <a:pt x="6" y="5"/>
                      <a:pt x="0" y="16"/>
                      <a:pt x="6" y="20"/>
                    </a:cubicBezTo>
                    <a:cubicBezTo>
                      <a:pt x="13" y="24"/>
                      <a:pt x="20" y="11"/>
                      <a:pt x="22" y="5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0" name="Freeform 2103">
                <a:extLst>
                  <a:ext uri="{FF2B5EF4-FFF2-40B4-BE49-F238E27FC236}">
                    <a16:creationId xmlns:a16="http://schemas.microsoft.com/office/drawing/2014/main" id="{4956BBE7-E70D-C9EB-C054-F3FB6CEED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" y="3929"/>
                <a:ext cx="36" cy="33"/>
              </a:xfrm>
              <a:custGeom>
                <a:avLst/>
                <a:gdLst>
                  <a:gd name="T0" fmla="*/ 88 w 23"/>
                  <a:gd name="T1" fmla="*/ 42 h 21"/>
                  <a:gd name="T2" fmla="*/ 22 w 23"/>
                  <a:gd name="T3" fmla="*/ 14 h 21"/>
                  <a:gd name="T4" fmla="*/ 42 w 23"/>
                  <a:gd name="T5" fmla="*/ 82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3" h="21">
                    <a:moveTo>
                      <a:pt x="23" y="11"/>
                    </a:moveTo>
                    <a:cubicBezTo>
                      <a:pt x="22" y="6"/>
                      <a:pt x="11" y="0"/>
                      <a:pt x="6" y="4"/>
                    </a:cubicBezTo>
                    <a:cubicBezTo>
                      <a:pt x="0" y="10"/>
                      <a:pt x="12" y="18"/>
                      <a:pt x="11" y="21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1" name="Freeform 2104">
                <a:extLst>
                  <a:ext uri="{FF2B5EF4-FFF2-40B4-BE49-F238E27FC236}">
                    <a16:creationId xmlns:a16="http://schemas.microsoft.com/office/drawing/2014/main" id="{2A3530F4-00B4-5D21-703C-829114F4EC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1" y="3912"/>
                <a:ext cx="6" cy="20"/>
              </a:xfrm>
              <a:custGeom>
                <a:avLst/>
                <a:gdLst>
                  <a:gd name="T0" fmla="*/ 12 w 4"/>
                  <a:gd name="T1" fmla="*/ 48 h 13"/>
                  <a:gd name="T2" fmla="*/ 14 w 4"/>
                  <a:gd name="T3" fmla="*/ 0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3">
                    <a:moveTo>
                      <a:pt x="3" y="13"/>
                    </a:moveTo>
                    <a:cubicBezTo>
                      <a:pt x="0" y="9"/>
                      <a:pt x="0" y="4"/>
                      <a:pt x="4" y="0"/>
                    </a:cubicBezTo>
                  </a:path>
                </a:pathLst>
              </a:custGeom>
              <a:noFill/>
              <a:ln w="19050" cap="flat">
                <a:solidFill>
                  <a:srgbClr val="EBCF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2" name="Freeform 2105">
                <a:extLst>
                  <a:ext uri="{FF2B5EF4-FFF2-40B4-BE49-F238E27FC236}">
                    <a16:creationId xmlns:a16="http://schemas.microsoft.com/office/drawing/2014/main" id="{7DC61FC3-A321-A849-CD89-FAFDA54D2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3526"/>
                <a:ext cx="2162" cy="79"/>
              </a:xfrm>
              <a:custGeom>
                <a:avLst/>
                <a:gdLst>
                  <a:gd name="T0" fmla="*/ 0 w 1365"/>
                  <a:gd name="T1" fmla="*/ 55 h 50"/>
                  <a:gd name="T2" fmla="*/ 1673 w 1365"/>
                  <a:gd name="T3" fmla="*/ 115 h 50"/>
                  <a:gd name="T4" fmla="*/ 3239 w 1365"/>
                  <a:gd name="T5" fmla="*/ 87 h 50"/>
                  <a:gd name="T6" fmla="*/ 4717 w 1365"/>
                  <a:gd name="T7" fmla="*/ 169 h 50"/>
                  <a:gd name="T8" fmla="*/ 5423 w 1365"/>
                  <a:gd name="T9" fmla="*/ 115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65" h="50">
                    <a:moveTo>
                      <a:pt x="0" y="14"/>
                    </a:moveTo>
                    <a:cubicBezTo>
                      <a:pt x="135" y="14"/>
                      <a:pt x="257" y="7"/>
                      <a:pt x="421" y="29"/>
                    </a:cubicBezTo>
                    <a:cubicBezTo>
                      <a:pt x="586" y="50"/>
                      <a:pt x="665" y="43"/>
                      <a:pt x="815" y="22"/>
                    </a:cubicBezTo>
                    <a:cubicBezTo>
                      <a:pt x="965" y="0"/>
                      <a:pt x="1036" y="36"/>
                      <a:pt x="1187" y="43"/>
                    </a:cubicBezTo>
                    <a:cubicBezTo>
                      <a:pt x="1337" y="50"/>
                      <a:pt x="1365" y="29"/>
                      <a:pt x="1365" y="29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3" name="Freeform 2106">
                <a:extLst>
                  <a:ext uri="{FF2B5EF4-FFF2-40B4-BE49-F238E27FC236}">
                    <a16:creationId xmlns:a16="http://schemas.microsoft.com/office/drawing/2014/main" id="{FC60136C-DAB2-7A1C-CABE-B289E6B2D9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35"/>
                <a:ext cx="242" cy="51"/>
              </a:xfrm>
              <a:custGeom>
                <a:avLst/>
                <a:gdLst>
                  <a:gd name="T0" fmla="*/ 593 w 153"/>
                  <a:gd name="T1" fmla="*/ 102 h 32"/>
                  <a:gd name="T2" fmla="*/ 212 w 153"/>
                  <a:gd name="T3" fmla="*/ 41 h 32"/>
                  <a:gd name="T4" fmla="*/ 0 w 153"/>
                  <a:gd name="T5" fmla="*/ 0 h 32"/>
                  <a:gd name="T6" fmla="*/ 0 w 153"/>
                  <a:gd name="T7" fmla="*/ 123 h 32"/>
                  <a:gd name="T8" fmla="*/ 285 w 153"/>
                  <a:gd name="T9" fmla="*/ 116 h 32"/>
                  <a:gd name="T10" fmla="*/ 478 w 153"/>
                  <a:gd name="T11" fmla="*/ 115 h 32"/>
                  <a:gd name="T12" fmla="*/ 550 w 153"/>
                  <a:gd name="T13" fmla="*/ 116 h 32"/>
                  <a:gd name="T14" fmla="*/ 590 w 153"/>
                  <a:gd name="T15" fmla="*/ 115 h 32"/>
                  <a:gd name="T16" fmla="*/ 593 w 153"/>
                  <a:gd name="T17" fmla="*/ 102 h 3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53" h="32">
                    <a:moveTo>
                      <a:pt x="150" y="25"/>
                    </a:moveTo>
                    <a:cubicBezTo>
                      <a:pt x="136" y="21"/>
                      <a:pt x="84" y="12"/>
                      <a:pt x="54" y="10"/>
                    </a:cubicBezTo>
                    <a:cubicBezTo>
                      <a:pt x="33" y="9"/>
                      <a:pt x="13" y="3"/>
                      <a:pt x="0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22" y="32"/>
                      <a:pt x="48" y="30"/>
                      <a:pt x="72" y="29"/>
                    </a:cubicBezTo>
                    <a:cubicBezTo>
                      <a:pt x="93" y="28"/>
                      <a:pt x="114" y="28"/>
                      <a:pt x="121" y="28"/>
                    </a:cubicBezTo>
                    <a:cubicBezTo>
                      <a:pt x="126" y="28"/>
                      <a:pt x="133" y="29"/>
                      <a:pt x="139" y="29"/>
                    </a:cubicBezTo>
                    <a:cubicBezTo>
                      <a:pt x="143" y="28"/>
                      <a:pt x="146" y="28"/>
                      <a:pt x="149" y="28"/>
                    </a:cubicBezTo>
                    <a:cubicBezTo>
                      <a:pt x="151" y="28"/>
                      <a:pt x="153" y="26"/>
                      <a:pt x="150" y="2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4" name="Freeform 2107">
                <a:extLst>
                  <a:ext uri="{FF2B5EF4-FFF2-40B4-BE49-F238E27FC236}">
                    <a16:creationId xmlns:a16="http://schemas.microsoft.com/office/drawing/2014/main" id="{2A964E4B-2CC1-31C3-DE11-1FC97A51C0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35"/>
                <a:ext cx="242" cy="51"/>
              </a:xfrm>
              <a:custGeom>
                <a:avLst/>
                <a:gdLst>
                  <a:gd name="T0" fmla="*/ 0 w 153"/>
                  <a:gd name="T1" fmla="*/ 123 h 32"/>
                  <a:gd name="T2" fmla="*/ 285 w 153"/>
                  <a:gd name="T3" fmla="*/ 116 h 32"/>
                  <a:gd name="T4" fmla="*/ 478 w 153"/>
                  <a:gd name="T5" fmla="*/ 115 h 32"/>
                  <a:gd name="T6" fmla="*/ 550 w 153"/>
                  <a:gd name="T7" fmla="*/ 116 h 32"/>
                  <a:gd name="T8" fmla="*/ 590 w 153"/>
                  <a:gd name="T9" fmla="*/ 115 h 32"/>
                  <a:gd name="T10" fmla="*/ 593 w 153"/>
                  <a:gd name="T11" fmla="*/ 102 h 32"/>
                  <a:gd name="T12" fmla="*/ 212 w 153"/>
                  <a:gd name="T13" fmla="*/ 41 h 32"/>
                  <a:gd name="T14" fmla="*/ 0 w 153"/>
                  <a:gd name="T15" fmla="*/ 0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3" h="32">
                    <a:moveTo>
                      <a:pt x="0" y="30"/>
                    </a:moveTo>
                    <a:cubicBezTo>
                      <a:pt x="22" y="32"/>
                      <a:pt x="48" y="30"/>
                      <a:pt x="72" y="29"/>
                    </a:cubicBezTo>
                    <a:cubicBezTo>
                      <a:pt x="93" y="28"/>
                      <a:pt x="114" y="28"/>
                      <a:pt x="121" y="28"/>
                    </a:cubicBezTo>
                    <a:cubicBezTo>
                      <a:pt x="126" y="28"/>
                      <a:pt x="133" y="29"/>
                      <a:pt x="139" y="29"/>
                    </a:cubicBezTo>
                    <a:cubicBezTo>
                      <a:pt x="143" y="28"/>
                      <a:pt x="146" y="28"/>
                      <a:pt x="149" y="28"/>
                    </a:cubicBezTo>
                    <a:cubicBezTo>
                      <a:pt x="151" y="28"/>
                      <a:pt x="153" y="26"/>
                      <a:pt x="150" y="25"/>
                    </a:cubicBezTo>
                    <a:cubicBezTo>
                      <a:pt x="136" y="21"/>
                      <a:pt x="84" y="12"/>
                      <a:pt x="54" y="10"/>
                    </a:cubicBezTo>
                    <a:cubicBezTo>
                      <a:pt x="33" y="9"/>
                      <a:pt x="13" y="3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5" name="Freeform 2108">
                <a:extLst>
                  <a:ext uri="{FF2B5EF4-FFF2-40B4-BE49-F238E27FC236}">
                    <a16:creationId xmlns:a16="http://schemas.microsoft.com/office/drawing/2014/main" id="{01C51BD6-5085-4C30-C3BC-54B960D93B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" y="784"/>
                <a:ext cx="390" cy="62"/>
              </a:xfrm>
              <a:custGeom>
                <a:avLst/>
                <a:gdLst>
                  <a:gd name="T0" fmla="*/ 55 w 246"/>
                  <a:gd name="T1" fmla="*/ 5 h 39"/>
                  <a:gd name="T2" fmla="*/ 8 w 246"/>
                  <a:gd name="T3" fmla="*/ 8 h 39"/>
                  <a:gd name="T4" fmla="*/ 149 w 246"/>
                  <a:gd name="T5" fmla="*/ 60 h 39"/>
                  <a:gd name="T6" fmla="*/ 490 w 246"/>
                  <a:gd name="T7" fmla="*/ 124 h 39"/>
                  <a:gd name="T8" fmla="*/ 790 w 246"/>
                  <a:gd name="T9" fmla="*/ 141 h 39"/>
                  <a:gd name="T10" fmla="*/ 975 w 246"/>
                  <a:gd name="T11" fmla="*/ 137 h 39"/>
                  <a:gd name="T12" fmla="*/ 816 w 246"/>
                  <a:gd name="T13" fmla="*/ 73 h 39"/>
                  <a:gd name="T14" fmla="*/ 379 w 246"/>
                  <a:gd name="T15" fmla="*/ 0 h 39"/>
                  <a:gd name="T16" fmla="*/ 55 w 246"/>
                  <a:gd name="T17" fmla="*/ 5 h 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6" h="39">
                    <a:moveTo>
                      <a:pt x="14" y="1"/>
                    </a:moveTo>
                    <a:cubicBezTo>
                      <a:pt x="4" y="1"/>
                      <a:pt x="0" y="1"/>
                      <a:pt x="2" y="2"/>
                    </a:cubicBezTo>
                    <a:cubicBezTo>
                      <a:pt x="9" y="6"/>
                      <a:pt x="19" y="9"/>
                      <a:pt x="37" y="15"/>
                    </a:cubicBezTo>
                    <a:cubicBezTo>
                      <a:pt x="61" y="22"/>
                      <a:pt x="81" y="26"/>
                      <a:pt x="123" y="31"/>
                    </a:cubicBezTo>
                    <a:cubicBezTo>
                      <a:pt x="164" y="35"/>
                      <a:pt x="172" y="34"/>
                      <a:pt x="198" y="35"/>
                    </a:cubicBezTo>
                    <a:cubicBezTo>
                      <a:pt x="223" y="35"/>
                      <a:pt x="245" y="39"/>
                      <a:pt x="245" y="34"/>
                    </a:cubicBezTo>
                    <a:cubicBezTo>
                      <a:pt x="246" y="30"/>
                      <a:pt x="228" y="22"/>
                      <a:pt x="205" y="18"/>
                    </a:cubicBezTo>
                    <a:cubicBezTo>
                      <a:pt x="181" y="13"/>
                      <a:pt x="123" y="0"/>
                      <a:pt x="95" y="0"/>
                    </a:cubicBezTo>
                    <a:cubicBezTo>
                      <a:pt x="76" y="0"/>
                      <a:pt x="37" y="2"/>
                      <a:pt x="14" y="1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6" name="Freeform 2109">
                <a:extLst>
                  <a:ext uri="{FF2B5EF4-FFF2-40B4-BE49-F238E27FC236}">
                    <a16:creationId xmlns:a16="http://schemas.microsoft.com/office/drawing/2014/main" id="{64A0D8D9-3F41-6CB8-B738-57B8A159A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" y="793"/>
                <a:ext cx="54" cy="8"/>
              </a:xfrm>
              <a:custGeom>
                <a:avLst/>
                <a:gdLst>
                  <a:gd name="T0" fmla="*/ 0 w 34"/>
                  <a:gd name="T1" fmla="*/ 0 h 5"/>
                  <a:gd name="T2" fmla="*/ 137 w 34"/>
                  <a:gd name="T3" fmla="*/ 5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4" h="5">
                    <a:moveTo>
                      <a:pt x="0" y="0"/>
                    </a:moveTo>
                    <a:cubicBezTo>
                      <a:pt x="10" y="5"/>
                      <a:pt x="23" y="1"/>
                      <a:pt x="34" y="1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7" name="Freeform 2110">
                <a:extLst>
                  <a:ext uri="{FF2B5EF4-FFF2-40B4-BE49-F238E27FC236}">
                    <a16:creationId xmlns:a16="http://schemas.microsoft.com/office/drawing/2014/main" id="{05FB0DC7-D5C7-92CD-028B-A36B9B37E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" y="820"/>
                <a:ext cx="63" cy="18"/>
              </a:xfrm>
              <a:custGeom>
                <a:avLst/>
                <a:gdLst>
                  <a:gd name="T0" fmla="*/ 0 w 40"/>
                  <a:gd name="T1" fmla="*/ 18 h 11"/>
                  <a:gd name="T2" fmla="*/ 156 w 40"/>
                  <a:gd name="T3" fmla="*/ 21 h 11"/>
                  <a:gd name="T4" fmla="*/ 150 w 40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0" h="11">
                    <a:moveTo>
                      <a:pt x="0" y="4"/>
                    </a:moveTo>
                    <a:cubicBezTo>
                      <a:pt x="13" y="3"/>
                      <a:pt x="27" y="11"/>
                      <a:pt x="40" y="5"/>
                    </a:cubicBezTo>
                    <a:cubicBezTo>
                      <a:pt x="39" y="3"/>
                      <a:pt x="38" y="0"/>
                      <a:pt x="38" y="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8" name="Oval 2111">
                <a:extLst>
                  <a:ext uri="{FF2B5EF4-FFF2-40B4-BE49-F238E27FC236}">
                    <a16:creationId xmlns:a16="http://schemas.microsoft.com/office/drawing/2014/main" id="{C6ACF335-BEB6-D463-E819-27EBA26CAA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7" y="801"/>
                <a:ext cx="47" cy="18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599" name="Oval 2112">
                <a:extLst>
                  <a:ext uri="{FF2B5EF4-FFF2-40B4-BE49-F238E27FC236}">
                    <a16:creationId xmlns:a16="http://schemas.microsoft.com/office/drawing/2014/main" id="{1122A23C-CA7B-6016-5A84-24F81000C3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" y="797"/>
                <a:ext cx="48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0" name="Oval 2113">
                <a:extLst>
                  <a:ext uri="{FF2B5EF4-FFF2-40B4-BE49-F238E27FC236}">
                    <a16:creationId xmlns:a16="http://schemas.microsoft.com/office/drawing/2014/main" id="{F92B6062-45F6-CC78-E694-8356E650A7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" y="800"/>
                <a:ext cx="47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1" name="Freeform 2114">
                <a:extLst>
                  <a:ext uri="{FF2B5EF4-FFF2-40B4-BE49-F238E27FC236}">
                    <a16:creationId xmlns:a16="http://schemas.microsoft.com/office/drawing/2014/main" id="{1CF432BC-C46C-6E60-144B-F50513C0F6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" y="803"/>
                <a:ext cx="37" cy="13"/>
              </a:xfrm>
              <a:custGeom>
                <a:avLst/>
                <a:gdLst>
                  <a:gd name="T0" fmla="*/ 0 w 23"/>
                  <a:gd name="T1" fmla="*/ 21 h 8"/>
                  <a:gd name="T2" fmla="*/ 0 w 23"/>
                  <a:gd name="T3" fmla="*/ 26 h 8"/>
                  <a:gd name="T4" fmla="*/ 42 w 23"/>
                  <a:gd name="T5" fmla="*/ 34 h 8"/>
                  <a:gd name="T6" fmla="*/ 97 w 23"/>
                  <a:gd name="T7" fmla="*/ 18 h 8"/>
                  <a:gd name="T8" fmla="*/ 90 w 23"/>
                  <a:gd name="T9" fmla="*/ 13 h 8"/>
                  <a:gd name="T10" fmla="*/ 50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4"/>
                    </a:cubicBezTo>
                    <a:cubicBezTo>
                      <a:pt x="23" y="3"/>
                      <a:pt x="23" y="3"/>
                      <a:pt x="22" y="3"/>
                    </a:cubicBezTo>
                    <a:cubicBezTo>
                      <a:pt x="20" y="1"/>
                      <a:pt x="17" y="0"/>
                      <a:pt x="12" y="0"/>
                    </a:cubicBezTo>
                    <a:cubicBezTo>
                      <a:pt x="5" y="0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2" name="Oval 2115">
                <a:extLst>
                  <a:ext uri="{FF2B5EF4-FFF2-40B4-BE49-F238E27FC236}">
                    <a16:creationId xmlns:a16="http://schemas.microsoft.com/office/drawing/2014/main" id="{E55D3A57-1E21-57BE-262E-71D5592BFE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6" y="803"/>
                <a:ext cx="7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3" name="Freeform 2116">
                <a:extLst>
                  <a:ext uri="{FF2B5EF4-FFF2-40B4-BE49-F238E27FC236}">
                    <a16:creationId xmlns:a16="http://schemas.microsoft.com/office/drawing/2014/main" id="{BB28DD3F-A579-2BF4-30B5-3AA8562A4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" y="809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4" name="Freeform 2117">
                <a:extLst>
                  <a:ext uri="{FF2B5EF4-FFF2-40B4-BE49-F238E27FC236}">
                    <a16:creationId xmlns:a16="http://schemas.microsoft.com/office/drawing/2014/main" id="{DFB80E88-6AC0-BB03-3D3C-079E2DF25F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" y="784"/>
                <a:ext cx="390" cy="62"/>
              </a:xfrm>
              <a:custGeom>
                <a:avLst/>
                <a:gdLst>
                  <a:gd name="T0" fmla="*/ 55 w 246"/>
                  <a:gd name="T1" fmla="*/ 5 h 39"/>
                  <a:gd name="T2" fmla="*/ 8 w 246"/>
                  <a:gd name="T3" fmla="*/ 8 h 39"/>
                  <a:gd name="T4" fmla="*/ 149 w 246"/>
                  <a:gd name="T5" fmla="*/ 60 h 39"/>
                  <a:gd name="T6" fmla="*/ 490 w 246"/>
                  <a:gd name="T7" fmla="*/ 124 h 39"/>
                  <a:gd name="T8" fmla="*/ 790 w 246"/>
                  <a:gd name="T9" fmla="*/ 141 h 39"/>
                  <a:gd name="T10" fmla="*/ 975 w 246"/>
                  <a:gd name="T11" fmla="*/ 137 h 39"/>
                  <a:gd name="T12" fmla="*/ 816 w 246"/>
                  <a:gd name="T13" fmla="*/ 73 h 39"/>
                  <a:gd name="T14" fmla="*/ 379 w 246"/>
                  <a:gd name="T15" fmla="*/ 0 h 39"/>
                  <a:gd name="T16" fmla="*/ 55 w 246"/>
                  <a:gd name="T17" fmla="*/ 5 h 3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6" h="39">
                    <a:moveTo>
                      <a:pt x="14" y="1"/>
                    </a:moveTo>
                    <a:cubicBezTo>
                      <a:pt x="4" y="1"/>
                      <a:pt x="0" y="1"/>
                      <a:pt x="2" y="2"/>
                    </a:cubicBezTo>
                    <a:cubicBezTo>
                      <a:pt x="9" y="6"/>
                      <a:pt x="19" y="9"/>
                      <a:pt x="37" y="15"/>
                    </a:cubicBezTo>
                    <a:cubicBezTo>
                      <a:pt x="61" y="22"/>
                      <a:pt x="81" y="26"/>
                      <a:pt x="123" y="31"/>
                    </a:cubicBezTo>
                    <a:cubicBezTo>
                      <a:pt x="164" y="35"/>
                      <a:pt x="172" y="34"/>
                      <a:pt x="198" y="35"/>
                    </a:cubicBezTo>
                    <a:cubicBezTo>
                      <a:pt x="223" y="35"/>
                      <a:pt x="245" y="39"/>
                      <a:pt x="245" y="34"/>
                    </a:cubicBezTo>
                    <a:cubicBezTo>
                      <a:pt x="246" y="30"/>
                      <a:pt x="228" y="22"/>
                      <a:pt x="205" y="18"/>
                    </a:cubicBezTo>
                    <a:cubicBezTo>
                      <a:pt x="181" y="13"/>
                      <a:pt x="123" y="0"/>
                      <a:pt x="95" y="0"/>
                    </a:cubicBezTo>
                    <a:cubicBezTo>
                      <a:pt x="76" y="0"/>
                      <a:pt x="37" y="2"/>
                      <a:pt x="14" y="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5" name="Freeform 2118">
                <a:extLst>
                  <a:ext uri="{FF2B5EF4-FFF2-40B4-BE49-F238E27FC236}">
                    <a16:creationId xmlns:a16="http://schemas.microsoft.com/office/drawing/2014/main" id="{B899A44C-2C62-C123-DD2C-D7C579821A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" y="800"/>
                <a:ext cx="434" cy="54"/>
              </a:xfrm>
              <a:custGeom>
                <a:avLst/>
                <a:gdLst>
                  <a:gd name="T0" fmla="*/ 16 w 274"/>
                  <a:gd name="T1" fmla="*/ 60 h 34"/>
                  <a:gd name="T2" fmla="*/ 211 w 274"/>
                  <a:gd name="T3" fmla="*/ 124 h 34"/>
                  <a:gd name="T4" fmla="*/ 632 w 274"/>
                  <a:gd name="T5" fmla="*/ 108 h 34"/>
                  <a:gd name="T6" fmla="*/ 893 w 274"/>
                  <a:gd name="T7" fmla="*/ 94 h 34"/>
                  <a:gd name="T8" fmla="*/ 979 w 274"/>
                  <a:gd name="T9" fmla="*/ 56 h 34"/>
                  <a:gd name="T10" fmla="*/ 1083 w 274"/>
                  <a:gd name="T11" fmla="*/ 25 h 34"/>
                  <a:gd name="T12" fmla="*/ 672 w 274"/>
                  <a:gd name="T13" fmla="*/ 21 h 34"/>
                  <a:gd name="T14" fmla="*/ 219 w 274"/>
                  <a:gd name="T15" fmla="*/ 48 h 34"/>
                  <a:gd name="T16" fmla="*/ 16 w 274"/>
                  <a:gd name="T17" fmla="*/ 6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4" h="34">
                    <a:moveTo>
                      <a:pt x="4" y="15"/>
                    </a:moveTo>
                    <a:cubicBezTo>
                      <a:pt x="7" y="18"/>
                      <a:pt x="17" y="27"/>
                      <a:pt x="53" y="31"/>
                    </a:cubicBezTo>
                    <a:cubicBezTo>
                      <a:pt x="89" y="34"/>
                      <a:pt x="131" y="31"/>
                      <a:pt x="159" y="27"/>
                    </a:cubicBezTo>
                    <a:cubicBezTo>
                      <a:pt x="187" y="24"/>
                      <a:pt x="210" y="26"/>
                      <a:pt x="225" y="23"/>
                    </a:cubicBezTo>
                    <a:cubicBezTo>
                      <a:pt x="233" y="22"/>
                      <a:pt x="239" y="17"/>
                      <a:pt x="246" y="14"/>
                    </a:cubicBezTo>
                    <a:cubicBezTo>
                      <a:pt x="253" y="11"/>
                      <a:pt x="274" y="9"/>
                      <a:pt x="273" y="6"/>
                    </a:cubicBezTo>
                    <a:cubicBezTo>
                      <a:pt x="272" y="0"/>
                      <a:pt x="214" y="4"/>
                      <a:pt x="169" y="5"/>
                    </a:cubicBezTo>
                    <a:cubicBezTo>
                      <a:pt x="123" y="7"/>
                      <a:pt x="76" y="9"/>
                      <a:pt x="55" y="12"/>
                    </a:cubicBezTo>
                    <a:cubicBezTo>
                      <a:pt x="34" y="15"/>
                      <a:pt x="0" y="11"/>
                      <a:pt x="4" y="1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6" name="Freeform 2119">
                <a:extLst>
                  <a:ext uri="{FF2B5EF4-FFF2-40B4-BE49-F238E27FC236}">
                    <a16:creationId xmlns:a16="http://schemas.microsoft.com/office/drawing/2014/main" id="{81FDD0A6-CB88-2230-3A4C-47C16C58E4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7" y="827"/>
                <a:ext cx="65" cy="14"/>
              </a:xfrm>
              <a:custGeom>
                <a:avLst/>
                <a:gdLst>
                  <a:gd name="T0" fmla="*/ 0 w 41"/>
                  <a:gd name="T1" fmla="*/ 19 h 9"/>
                  <a:gd name="T2" fmla="*/ 163 w 41"/>
                  <a:gd name="T3" fmla="*/ 0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1" h="9">
                    <a:moveTo>
                      <a:pt x="0" y="5"/>
                    </a:moveTo>
                    <a:cubicBezTo>
                      <a:pt x="11" y="7"/>
                      <a:pt x="32" y="9"/>
                      <a:pt x="41" y="0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7" name="Freeform 2120">
                <a:extLst>
                  <a:ext uri="{FF2B5EF4-FFF2-40B4-BE49-F238E27FC236}">
                    <a16:creationId xmlns:a16="http://schemas.microsoft.com/office/drawing/2014/main" id="{3548E566-CC56-3974-1E1E-4BBF72D4B7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" y="812"/>
                <a:ext cx="71" cy="18"/>
              </a:xfrm>
              <a:custGeom>
                <a:avLst/>
                <a:gdLst>
                  <a:gd name="T0" fmla="*/ 0 w 45"/>
                  <a:gd name="T1" fmla="*/ 43 h 11"/>
                  <a:gd name="T2" fmla="*/ 103 w 45"/>
                  <a:gd name="T3" fmla="*/ 43 h 11"/>
                  <a:gd name="T4" fmla="*/ 177 w 45"/>
                  <a:gd name="T5" fmla="*/ 0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" h="11">
                    <a:moveTo>
                      <a:pt x="0" y="10"/>
                    </a:moveTo>
                    <a:cubicBezTo>
                      <a:pt x="9" y="7"/>
                      <a:pt x="18" y="11"/>
                      <a:pt x="26" y="10"/>
                    </a:cubicBezTo>
                    <a:cubicBezTo>
                      <a:pt x="34" y="9"/>
                      <a:pt x="39" y="3"/>
                      <a:pt x="45" y="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8" name="Oval 2121">
                <a:extLst>
                  <a:ext uri="{FF2B5EF4-FFF2-40B4-BE49-F238E27FC236}">
                    <a16:creationId xmlns:a16="http://schemas.microsoft.com/office/drawing/2014/main" id="{04F30B6E-7698-C70F-756A-85DE700F09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0" y="822"/>
                <a:ext cx="48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09" name="Oval 2122">
                <a:extLst>
                  <a:ext uri="{FF2B5EF4-FFF2-40B4-BE49-F238E27FC236}">
                    <a16:creationId xmlns:a16="http://schemas.microsoft.com/office/drawing/2014/main" id="{6AF8A0B7-7752-5821-8384-1F8CD51809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4" y="819"/>
                <a:ext cx="47" cy="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0" name="Oval 2123">
                <a:extLst>
                  <a:ext uri="{FF2B5EF4-FFF2-40B4-BE49-F238E27FC236}">
                    <a16:creationId xmlns:a16="http://schemas.microsoft.com/office/drawing/2014/main" id="{1516C8B0-AF18-00C4-3673-C42152679B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" y="820"/>
                <a:ext cx="47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1" name="Freeform 2124">
                <a:extLst>
                  <a:ext uri="{FF2B5EF4-FFF2-40B4-BE49-F238E27FC236}">
                    <a16:creationId xmlns:a16="http://schemas.microsoft.com/office/drawing/2014/main" id="{C5286135-940D-6347-9404-656FD40E05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" y="825"/>
                <a:ext cx="36" cy="11"/>
              </a:xfrm>
              <a:custGeom>
                <a:avLst/>
                <a:gdLst>
                  <a:gd name="T0" fmla="*/ 0 w 23"/>
                  <a:gd name="T1" fmla="*/ 14 h 7"/>
                  <a:gd name="T2" fmla="*/ 0 w 23"/>
                  <a:gd name="T3" fmla="*/ 20 h 7"/>
                  <a:gd name="T4" fmla="*/ 39 w 23"/>
                  <a:gd name="T5" fmla="*/ 27 h 7"/>
                  <a:gd name="T6" fmla="*/ 88 w 23"/>
                  <a:gd name="T7" fmla="*/ 13 h 7"/>
                  <a:gd name="T8" fmla="*/ 83 w 23"/>
                  <a:gd name="T9" fmla="*/ 8 h 7"/>
                  <a:gd name="T10" fmla="*/ 47 w 23"/>
                  <a:gd name="T11" fmla="*/ 0 h 7"/>
                  <a:gd name="T12" fmla="*/ 0 w 23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7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7"/>
                      <a:pt x="6" y="7"/>
                      <a:pt x="10" y="7"/>
                    </a:cubicBezTo>
                    <a:cubicBezTo>
                      <a:pt x="17" y="7"/>
                      <a:pt x="23" y="5"/>
                      <a:pt x="23" y="3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0" y="0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2" name="Oval 2125">
                <a:extLst>
                  <a:ext uri="{FF2B5EF4-FFF2-40B4-BE49-F238E27FC236}">
                    <a16:creationId xmlns:a16="http://schemas.microsoft.com/office/drawing/2014/main" id="{28825136-911E-C4AE-3321-0B3A0B38C4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" y="823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3" name="Oval 2126">
                <a:extLst>
                  <a:ext uri="{FF2B5EF4-FFF2-40B4-BE49-F238E27FC236}">
                    <a16:creationId xmlns:a16="http://schemas.microsoft.com/office/drawing/2014/main" id="{0D7CD270-DB22-BABD-D092-CE5AB4B438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" y="82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4" name="Freeform 2127">
                <a:extLst>
                  <a:ext uri="{FF2B5EF4-FFF2-40B4-BE49-F238E27FC236}">
                    <a16:creationId xmlns:a16="http://schemas.microsoft.com/office/drawing/2014/main" id="{8B9AC551-AA43-90B5-C89F-7D5AA3B03E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" y="830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5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5" name="Freeform 2128">
                <a:extLst>
                  <a:ext uri="{FF2B5EF4-FFF2-40B4-BE49-F238E27FC236}">
                    <a16:creationId xmlns:a16="http://schemas.microsoft.com/office/drawing/2014/main" id="{217E1A3C-5278-C654-107E-152150E4EC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" y="800"/>
                <a:ext cx="434" cy="54"/>
              </a:xfrm>
              <a:custGeom>
                <a:avLst/>
                <a:gdLst>
                  <a:gd name="T0" fmla="*/ 16 w 274"/>
                  <a:gd name="T1" fmla="*/ 60 h 34"/>
                  <a:gd name="T2" fmla="*/ 211 w 274"/>
                  <a:gd name="T3" fmla="*/ 124 h 34"/>
                  <a:gd name="T4" fmla="*/ 632 w 274"/>
                  <a:gd name="T5" fmla="*/ 108 h 34"/>
                  <a:gd name="T6" fmla="*/ 893 w 274"/>
                  <a:gd name="T7" fmla="*/ 94 h 34"/>
                  <a:gd name="T8" fmla="*/ 979 w 274"/>
                  <a:gd name="T9" fmla="*/ 56 h 34"/>
                  <a:gd name="T10" fmla="*/ 1083 w 274"/>
                  <a:gd name="T11" fmla="*/ 25 h 34"/>
                  <a:gd name="T12" fmla="*/ 672 w 274"/>
                  <a:gd name="T13" fmla="*/ 21 h 34"/>
                  <a:gd name="T14" fmla="*/ 219 w 274"/>
                  <a:gd name="T15" fmla="*/ 48 h 34"/>
                  <a:gd name="T16" fmla="*/ 16 w 274"/>
                  <a:gd name="T17" fmla="*/ 6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4" h="34">
                    <a:moveTo>
                      <a:pt x="4" y="15"/>
                    </a:moveTo>
                    <a:cubicBezTo>
                      <a:pt x="7" y="18"/>
                      <a:pt x="17" y="27"/>
                      <a:pt x="53" y="31"/>
                    </a:cubicBezTo>
                    <a:cubicBezTo>
                      <a:pt x="89" y="34"/>
                      <a:pt x="131" y="31"/>
                      <a:pt x="159" y="27"/>
                    </a:cubicBezTo>
                    <a:cubicBezTo>
                      <a:pt x="187" y="24"/>
                      <a:pt x="210" y="26"/>
                      <a:pt x="225" y="23"/>
                    </a:cubicBezTo>
                    <a:cubicBezTo>
                      <a:pt x="233" y="22"/>
                      <a:pt x="239" y="17"/>
                      <a:pt x="246" y="14"/>
                    </a:cubicBezTo>
                    <a:cubicBezTo>
                      <a:pt x="253" y="11"/>
                      <a:pt x="274" y="9"/>
                      <a:pt x="273" y="6"/>
                    </a:cubicBezTo>
                    <a:cubicBezTo>
                      <a:pt x="272" y="0"/>
                      <a:pt x="214" y="4"/>
                      <a:pt x="169" y="5"/>
                    </a:cubicBezTo>
                    <a:cubicBezTo>
                      <a:pt x="123" y="7"/>
                      <a:pt x="76" y="9"/>
                      <a:pt x="55" y="12"/>
                    </a:cubicBezTo>
                    <a:cubicBezTo>
                      <a:pt x="34" y="15"/>
                      <a:pt x="0" y="11"/>
                      <a:pt x="4" y="1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6" name="Freeform 2129">
                <a:extLst>
                  <a:ext uri="{FF2B5EF4-FFF2-40B4-BE49-F238E27FC236}">
                    <a16:creationId xmlns:a16="http://schemas.microsoft.com/office/drawing/2014/main" id="{8B50ECDC-1502-BC24-F438-1FD4ECA00E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789"/>
                <a:ext cx="436" cy="53"/>
              </a:xfrm>
              <a:custGeom>
                <a:avLst/>
                <a:gdLst>
                  <a:gd name="T0" fmla="*/ 95 w 275"/>
                  <a:gd name="T1" fmla="*/ 75 h 34"/>
                  <a:gd name="T2" fmla="*/ 5 w 275"/>
                  <a:gd name="T3" fmla="*/ 100 h 34"/>
                  <a:gd name="T4" fmla="*/ 271 w 275"/>
                  <a:gd name="T5" fmla="*/ 125 h 34"/>
                  <a:gd name="T6" fmla="*/ 726 w 275"/>
                  <a:gd name="T7" fmla="*/ 95 h 34"/>
                  <a:gd name="T8" fmla="*/ 973 w 275"/>
                  <a:gd name="T9" fmla="*/ 69 h 34"/>
                  <a:gd name="T10" fmla="*/ 1034 w 275"/>
                  <a:gd name="T11" fmla="*/ 19 h 34"/>
                  <a:gd name="T12" fmla="*/ 503 w 275"/>
                  <a:gd name="T13" fmla="*/ 12 h 34"/>
                  <a:gd name="T14" fmla="*/ 95 w 275"/>
                  <a:gd name="T15" fmla="*/ 75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75" h="34">
                    <a:moveTo>
                      <a:pt x="24" y="20"/>
                    </a:moveTo>
                    <a:cubicBezTo>
                      <a:pt x="15" y="23"/>
                      <a:pt x="0" y="23"/>
                      <a:pt x="1" y="26"/>
                    </a:cubicBezTo>
                    <a:cubicBezTo>
                      <a:pt x="3" y="31"/>
                      <a:pt x="35" y="34"/>
                      <a:pt x="68" y="33"/>
                    </a:cubicBezTo>
                    <a:cubicBezTo>
                      <a:pt x="102" y="33"/>
                      <a:pt x="149" y="29"/>
                      <a:pt x="182" y="25"/>
                    </a:cubicBezTo>
                    <a:cubicBezTo>
                      <a:pt x="214" y="21"/>
                      <a:pt x="230" y="27"/>
                      <a:pt x="244" y="18"/>
                    </a:cubicBezTo>
                    <a:cubicBezTo>
                      <a:pt x="257" y="9"/>
                      <a:pt x="275" y="7"/>
                      <a:pt x="259" y="5"/>
                    </a:cubicBezTo>
                    <a:cubicBezTo>
                      <a:pt x="243" y="3"/>
                      <a:pt x="174" y="0"/>
                      <a:pt x="126" y="3"/>
                    </a:cubicBezTo>
                    <a:cubicBezTo>
                      <a:pt x="92" y="6"/>
                      <a:pt x="48" y="14"/>
                      <a:pt x="24" y="2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7" name="Freeform 2130">
                <a:extLst>
                  <a:ext uri="{FF2B5EF4-FFF2-40B4-BE49-F238E27FC236}">
                    <a16:creationId xmlns:a16="http://schemas.microsoft.com/office/drawing/2014/main" id="{D4E23791-F534-884C-662D-B4EB3E900B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5" y="800"/>
                <a:ext cx="94" cy="20"/>
              </a:xfrm>
              <a:custGeom>
                <a:avLst/>
                <a:gdLst>
                  <a:gd name="T0" fmla="*/ 0 w 59"/>
                  <a:gd name="T1" fmla="*/ 48 h 13"/>
                  <a:gd name="T2" fmla="*/ 155 w 59"/>
                  <a:gd name="T3" fmla="*/ 35 h 13"/>
                  <a:gd name="T4" fmla="*/ 239 w 59"/>
                  <a:gd name="T5" fmla="*/ 0 h 13"/>
                  <a:gd name="T6" fmla="*/ 124 w 59"/>
                  <a:gd name="T7" fmla="*/ 8 h 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9" h="13">
                    <a:moveTo>
                      <a:pt x="0" y="13"/>
                    </a:moveTo>
                    <a:cubicBezTo>
                      <a:pt x="12" y="10"/>
                      <a:pt x="25" y="12"/>
                      <a:pt x="38" y="10"/>
                    </a:cubicBezTo>
                    <a:cubicBezTo>
                      <a:pt x="43" y="9"/>
                      <a:pt x="57" y="5"/>
                      <a:pt x="59" y="0"/>
                    </a:cubicBezTo>
                    <a:cubicBezTo>
                      <a:pt x="49" y="3"/>
                      <a:pt x="41" y="1"/>
                      <a:pt x="31" y="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8" name="Oval 2131">
                <a:extLst>
                  <a:ext uri="{FF2B5EF4-FFF2-40B4-BE49-F238E27FC236}">
                    <a16:creationId xmlns:a16="http://schemas.microsoft.com/office/drawing/2014/main" id="{06EEE300-6B6D-4FC5-104C-34D0B03364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2" y="805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19" name="Oval 2132">
                <a:extLst>
                  <a:ext uri="{FF2B5EF4-FFF2-40B4-BE49-F238E27FC236}">
                    <a16:creationId xmlns:a16="http://schemas.microsoft.com/office/drawing/2014/main" id="{C8699E99-2492-F3DD-A070-9074F15B48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7" y="801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0" name="Oval 2133">
                <a:extLst>
                  <a:ext uri="{FF2B5EF4-FFF2-40B4-BE49-F238E27FC236}">
                    <a16:creationId xmlns:a16="http://schemas.microsoft.com/office/drawing/2014/main" id="{7FEF6BE9-0382-8AAC-6F4A-DC47EA4060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0" y="803"/>
                <a:ext cx="48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1" name="Freeform 2134">
                <a:extLst>
                  <a:ext uri="{FF2B5EF4-FFF2-40B4-BE49-F238E27FC236}">
                    <a16:creationId xmlns:a16="http://schemas.microsoft.com/office/drawing/2014/main" id="{40C34766-433F-A130-DCA3-B8CD1B5BF5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" y="808"/>
                <a:ext cx="36" cy="11"/>
              </a:xfrm>
              <a:custGeom>
                <a:avLst/>
                <a:gdLst>
                  <a:gd name="T0" fmla="*/ 0 w 23"/>
                  <a:gd name="T1" fmla="*/ 14 h 7"/>
                  <a:gd name="T2" fmla="*/ 0 w 23"/>
                  <a:gd name="T3" fmla="*/ 20 h 7"/>
                  <a:gd name="T4" fmla="*/ 42 w 23"/>
                  <a:gd name="T5" fmla="*/ 27 h 7"/>
                  <a:gd name="T6" fmla="*/ 88 w 23"/>
                  <a:gd name="T7" fmla="*/ 13 h 7"/>
                  <a:gd name="T8" fmla="*/ 88 w 23"/>
                  <a:gd name="T9" fmla="*/ 8 h 7"/>
                  <a:gd name="T10" fmla="*/ 47 w 23"/>
                  <a:gd name="T11" fmla="*/ 0 h 7"/>
                  <a:gd name="T12" fmla="*/ 0 w 23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7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7"/>
                      <a:pt x="11" y="7"/>
                    </a:cubicBezTo>
                    <a:cubicBezTo>
                      <a:pt x="18" y="7"/>
                      <a:pt x="23" y="5"/>
                      <a:pt x="23" y="3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1" y="1"/>
                      <a:pt x="17" y="0"/>
                      <a:pt x="12" y="0"/>
                    </a:cubicBezTo>
                    <a:cubicBezTo>
                      <a:pt x="6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2" name="Oval 2135">
                <a:extLst>
                  <a:ext uri="{FF2B5EF4-FFF2-40B4-BE49-F238E27FC236}">
                    <a16:creationId xmlns:a16="http://schemas.microsoft.com/office/drawing/2014/main" id="{4562FB81-17E0-3782-E0D5-8D47435EF6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3" y="80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3" name="Oval 2136">
                <a:extLst>
                  <a:ext uri="{FF2B5EF4-FFF2-40B4-BE49-F238E27FC236}">
                    <a16:creationId xmlns:a16="http://schemas.microsoft.com/office/drawing/2014/main" id="{962E2836-FA23-C1E3-3F06-F643EC5317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9" y="806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4" name="Freeform 2137">
                <a:extLst>
                  <a:ext uri="{FF2B5EF4-FFF2-40B4-BE49-F238E27FC236}">
                    <a16:creationId xmlns:a16="http://schemas.microsoft.com/office/drawing/2014/main" id="{AAB9EA98-38CB-AC4A-E1F2-F6B0C054BA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6" y="812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5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5" name="Freeform 2138">
                <a:extLst>
                  <a:ext uri="{FF2B5EF4-FFF2-40B4-BE49-F238E27FC236}">
                    <a16:creationId xmlns:a16="http://schemas.microsoft.com/office/drawing/2014/main" id="{2AFE3D8F-415B-47B8-F793-8EA0D79017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5" y="789"/>
                <a:ext cx="436" cy="53"/>
              </a:xfrm>
              <a:custGeom>
                <a:avLst/>
                <a:gdLst>
                  <a:gd name="T0" fmla="*/ 95 w 275"/>
                  <a:gd name="T1" fmla="*/ 75 h 34"/>
                  <a:gd name="T2" fmla="*/ 5 w 275"/>
                  <a:gd name="T3" fmla="*/ 100 h 34"/>
                  <a:gd name="T4" fmla="*/ 271 w 275"/>
                  <a:gd name="T5" fmla="*/ 125 h 34"/>
                  <a:gd name="T6" fmla="*/ 726 w 275"/>
                  <a:gd name="T7" fmla="*/ 95 h 34"/>
                  <a:gd name="T8" fmla="*/ 973 w 275"/>
                  <a:gd name="T9" fmla="*/ 69 h 34"/>
                  <a:gd name="T10" fmla="*/ 1034 w 275"/>
                  <a:gd name="T11" fmla="*/ 19 h 34"/>
                  <a:gd name="T12" fmla="*/ 503 w 275"/>
                  <a:gd name="T13" fmla="*/ 12 h 34"/>
                  <a:gd name="T14" fmla="*/ 95 w 275"/>
                  <a:gd name="T15" fmla="*/ 75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75" h="34">
                    <a:moveTo>
                      <a:pt x="24" y="20"/>
                    </a:moveTo>
                    <a:cubicBezTo>
                      <a:pt x="15" y="23"/>
                      <a:pt x="0" y="23"/>
                      <a:pt x="1" y="26"/>
                    </a:cubicBezTo>
                    <a:cubicBezTo>
                      <a:pt x="3" y="31"/>
                      <a:pt x="35" y="34"/>
                      <a:pt x="68" y="33"/>
                    </a:cubicBezTo>
                    <a:cubicBezTo>
                      <a:pt x="102" y="33"/>
                      <a:pt x="149" y="29"/>
                      <a:pt x="182" y="25"/>
                    </a:cubicBezTo>
                    <a:cubicBezTo>
                      <a:pt x="214" y="21"/>
                      <a:pt x="230" y="27"/>
                      <a:pt x="244" y="18"/>
                    </a:cubicBezTo>
                    <a:cubicBezTo>
                      <a:pt x="257" y="9"/>
                      <a:pt x="275" y="7"/>
                      <a:pt x="259" y="5"/>
                    </a:cubicBezTo>
                    <a:cubicBezTo>
                      <a:pt x="243" y="3"/>
                      <a:pt x="174" y="0"/>
                      <a:pt x="126" y="3"/>
                    </a:cubicBezTo>
                    <a:cubicBezTo>
                      <a:pt x="92" y="6"/>
                      <a:pt x="48" y="14"/>
                      <a:pt x="24" y="2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6" name="Freeform 2139">
                <a:extLst>
                  <a:ext uri="{FF2B5EF4-FFF2-40B4-BE49-F238E27FC236}">
                    <a16:creationId xmlns:a16="http://schemas.microsoft.com/office/drawing/2014/main" id="{2487761B-E013-4E74-83DB-1FFF3118A7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781"/>
                <a:ext cx="439" cy="63"/>
              </a:xfrm>
              <a:custGeom>
                <a:avLst/>
                <a:gdLst>
                  <a:gd name="T0" fmla="*/ 5 w 277"/>
                  <a:gd name="T1" fmla="*/ 107 h 40"/>
                  <a:gd name="T2" fmla="*/ 263 w 277"/>
                  <a:gd name="T3" fmla="*/ 142 h 40"/>
                  <a:gd name="T4" fmla="*/ 609 w 277"/>
                  <a:gd name="T5" fmla="*/ 150 h 40"/>
                  <a:gd name="T6" fmla="*/ 967 w 277"/>
                  <a:gd name="T7" fmla="*/ 102 h 40"/>
                  <a:gd name="T8" fmla="*/ 1087 w 277"/>
                  <a:gd name="T9" fmla="*/ 60 h 40"/>
                  <a:gd name="T10" fmla="*/ 924 w 277"/>
                  <a:gd name="T11" fmla="*/ 50 h 40"/>
                  <a:gd name="T12" fmla="*/ 447 w 277"/>
                  <a:gd name="T13" fmla="*/ 14 h 40"/>
                  <a:gd name="T14" fmla="*/ 128 w 277"/>
                  <a:gd name="T15" fmla="*/ 55 h 40"/>
                  <a:gd name="T16" fmla="*/ 5 w 277"/>
                  <a:gd name="T17" fmla="*/ 107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40">
                    <a:moveTo>
                      <a:pt x="1" y="27"/>
                    </a:moveTo>
                    <a:cubicBezTo>
                      <a:pt x="1" y="33"/>
                      <a:pt x="33" y="35"/>
                      <a:pt x="66" y="36"/>
                    </a:cubicBezTo>
                    <a:cubicBezTo>
                      <a:pt x="99" y="36"/>
                      <a:pt x="128" y="40"/>
                      <a:pt x="153" y="38"/>
                    </a:cubicBezTo>
                    <a:cubicBezTo>
                      <a:pt x="177" y="36"/>
                      <a:pt x="221" y="33"/>
                      <a:pt x="243" y="26"/>
                    </a:cubicBezTo>
                    <a:cubicBezTo>
                      <a:pt x="264" y="18"/>
                      <a:pt x="269" y="20"/>
                      <a:pt x="273" y="15"/>
                    </a:cubicBezTo>
                    <a:cubicBezTo>
                      <a:pt x="277" y="10"/>
                      <a:pt x="255" y="14"/>
                      <a:pt x="232" y="13"/>
                    </a:cubicBezTo>
                    <a:cubicBezTo>
                      <a:pt x="209" y="11"/>
                      <a:pt x="150" y="0"/>
                      <a:pt x="112" y="4"/>
                    </a:cubicBezTo>
                    <a:cubicBezTo>
                      <a:pt x="74" y="8"/>
                      <a:pt x="45" y="7"/>
                      <a:pt x="32" y="14"/>
                    </a:cubicBezTo>
                    <a:cubicBezTo>
                      <a:pt x="20" y="21"/>
                      <a:pt x="0" y="23"/>
                      <a:pt x="1" y="27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7" name="Freeform 2140">
                <a:extLst>
                  <a:ext uri="{FF2B5EF4-FFF2-40B4-BE49-F238E27FC236}">
                    <a16:creationId xmlns:a16="http://schemas.microsoft.com/office/drawing/2014/main" id="{B74D4111-458B-148B-FBE2-FAC804C1CB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0" y="803"/>
                <a:ext cx="117" cy="17"/>
              </a:xfrm>
              <a:custGeom>
                <a:avLst/>
                <a:gdLst>
                  <a:gd name="T0" fmla="*/ 0 w 74"/>
                  <a:gd name="T1" fmla="*/ 40 h 11"/>
                  <a:gd name="T2" fmla="*/ 134 w 74"/>
                  <a:gd name="T3" fmla="*/ 5 h 11"/>
                  <a:gd name="T4" fmla="*/ 293 w 74"/>
                  <a:gd name="T5" fmla="*/ 5 h 11"/>
                  <a:gd name="T6" fmla="*/ 111 w 74"/>
                  <a:gd name="T7" fmla="*/ 40 h 1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4" h="11">
                    <a:moveTo>
                      <a:pt x="0" y="11"/>
                    </a:moveTo>
                    <a:cubicBezTo>
                      <a:pt x="11" y="10"/>
                      <a:pt x="22" y="3"/>
                      <a:pt x="34" y="1"/>
                    </a:cubicBezTo>
                    <a:cubicBezTo>
                      <a:pt x="46" y="0"/>
                      <a:pt x="63" y="1"/>
                      <a:pt x="74" y="1"/>
                    </a:cubicBezTo>
                    <a:cubicBezTo>
                      <a:pt x="61" y="4"/>
                      <a:pt x="38" y="0"/>
                      <a:pt x="28" y="11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8" name="Oval 2141">
                <a:extLst>
                  <a:ext uri="{FF2B5EF4-FFF2-40B4-BE49-F238E27FC236}">
                    <a16:creationId xmlns:a16="http://schemas.microsoft.com/office/drawing/2014/main" id="{107FB890-66C5-DF0E-A9CC-E727E5E8BD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4" y="805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29" name="Oval 2142">
                <a:extLst>
                  <a:ext uri="{FF2B5EF4-FFF2-40B4-BE49-F238E27FC236}">
                    <a16:creationId xmlns:a16="http://schemas.microsoft.com/office/drawing/2014/main" id="{8C45CB8A-5660-ED3A-4B25-6FC702A5BC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9" y="801"/>
                <a:ext cx="47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0" name="Oval 2143">
                <a:extLst>
                  <a:ext uri="{FF2B5EF4-FFF2-40B4-BE49-F238E27FC236}">
                    <a16:creationId xmlns:a16="http://schemas.microsoft.com/office/drawing/2014/main" id="{4B68A055-D3EA-A550-343B-594D653E99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2" y="803"/>
                <a:ext cx="48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1" name="Freeform 2144">
                <a:extLst>
                  <a:ext uri="{FF2B5EF4-FFF2-40B4-BE49-F238E27FC236}">
                    <a16:creationId xmlns:a16="http://schemas.microsoft.com/office/drawing/2014/main" id="{0FC17014-1C7B-3FB8-E8AB-4D546609FC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8" y="808"/>
                <a:ext cx="37" cy="11"/>
              </a:xfrm>
              <a:custGeom>
                <a:avLst/>
                <a:gdLst>
                  <a:gd name="T0" fmla="*/ 0 w 23"/>
                  <a:gd name="T1" fmla="*/ 14 h 7"/>
                  <a:gd name="T2" fmla="*/ 5 w 23"/>
                  <a:gd name="T3" fmla="*/ 20 h 7"/>
                  <a:gd name="T4" fmla="*/ 47 w 23"/>
                  <a:gd name="T5" fmla="*/ 27 h 7"/>
                  <a:gd name="T6" fmla="*/ 97 w 23"/>
                  <a:gd name="T7" fmla="*/ 13 h 7"/>
                  <a:gd name="T8" fmla="*/ 97 w 23"/>
                  <a:gd name="T9" fmla="*/ 8 h 7"/>
                  <a:gd name="T10" fmla="*/ 55 w 23"/>
                  <a:gd name="T11" fmla="*/ 0 h 7"/>
                  <a:gd name="T12" fmla="*/ 0 w 23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7">
                    <a:moveTo>
                      <a:pt x="0" y="4"/>
                    </a:moveTo>
                    <a:cubicBezTo>
                      <a:pt x="0" y="5"/>
                      <a:pt x="0" y="5"/>
                      <a:pt x="1" y="5"/>
                    </a:cubicBezTo>
                    <a:cubicBezTo>
                      <a:pt x="3" y="7"/>
                      <a:pt x="7" y="7"/>
                      <a:pt x="11" y="7"/>
                    </a:cubicBezTo>
                    <a:cubicBezTo>
                      <a:pt x="18" y="7"/>
                      <a:pt x="23" y="5"/>
                      <a:pt x="23" y="3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2" name="Oval 2145">
                <a:extLst>
                  <a:ext uri="{FF2B5EF4-FFF2-40B4-BE49-F238E27FC236}">
                    <a16:creationId xmlns:a16="http://schemas.microsoft.com/office/drawing/2014/main" id="{8FA77A4D-101D-408E-1576-217777644F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5" y="806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3" name="Oval 2146">
                <a:extLst>
                  <a:ext uri="{FF2B5EF4-FFF2-40B4-BE49-F238E27FC236}">
                    <a16:creationId xmlns:a16="http://schemas.microsoft.com/office/drawing/2014/main" id="{97C81898-4CCE-0044-CDE7-0A0B47547D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3" y="806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4" name="Freeform 2147">
                <a:extLst>
                  <a:ext uri="{FF2B5EF4-FFF2-40B4-BE49-F238E27FC236}">
                    <a16:creationId xmlns:a16="http://schemas.microsoft.com/office/drawing/2014/main" id="{2134886F-7970-4FC2-663B-18965B0CFA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8" y="812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5" y="5"/>
                      <a:pt x="6" y="5"/>
                      <a:pt x="0" y="4"/>
                    </a:cubicBezTo>
                    <a:cubicBezTo>
                      <a:pt x="5" y="4"/>
                      <a:pt x="13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5" name="Freeform 2148">
                <a:extLst>
                  <a:ext uri="{FF2B5EF4-FFF2-40B4-BE49-F238E27FC236}">
                    <a16:creationId xmlns:a16="http://schemas.microsoft.com/office/drawing/2014/main" id="{FF09F0BC-F9EC-7D5C-B84F-01C49FE8BC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781"/>
                <a:ext cx="439" cy="63"/>
              </a:xfrm>
              <a:custGeom>
                <a:avLst/>
                <a:gdLst>
                  <a:gd name="T0" fmla="*/ 5 w 277"/>
                  <a:gd name="T1" fmla="*/ 107 h 40"/>
                  <a:gd name="T2" fmla="*/ 263 w 277"/>
                  <a:gd name="T3" fmla="*/ 142 h 40"/>
                  <a:gd name="T4" fmla="*/ 609 w 277"/>
                  <a:gd name="T5" fmla="*/ 150 h 40"/>
                  <a:gd name="T6" fmla="*/ 967 w 277"/>
                  <a:gd name="T7" fmla="*/ 102 h 40"/>
                  <a:gd name="T8" fmla="*/ 1087 w 277"/>
                  <a:gd name="T9" fmla="*/ 60 h 40"/>
                  <a:gd name="T10" fmla="*/ 924 w 277"/>
                  <a:gd name="T11" fmla="*/ 50 h 40"/>
                  <a:gd name="T12" fmla="*/ 447 w 277"/>
                  <a:gd name="T13" fmla="*/ 14 h 40"/>
                  <a:gd name="T14" fmla="*/ 128 w 277"/>
                  <a:gd name="T15" fmla="*/ 55 h 40"/>
                  <a:gd name="T16" fmla="*/ 5 w 277"/>
                  <a:gd name="T17" fmla="*/ 107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7" h="40">
                    <a:moveTo>
                      <a:pt x="1" y="27"/>
                    </a:moveTo>
                    <a:cubicBezTo>
                      <a:pt x="1" y="33"/>
                      <a:pt x="33" y="35"/>
                      <a:pt x="66" y="36"/>
                    </a:cubicBezTo>
                    <a:cubicBezTo>
                      <a:pt x="99" y="36"/>
                      <a:pt x="128" y="40"/>
                      <a:pt x="153" y="38"/>
                    </a:cubicBezTo>
                    <a:cubicBezTo>
                      <a:pt x="177" y="36"/>
                      <a:pt x="221" y="33"/>
                      <a:pt x="243" y="26"/>
                    </a:cubicBezTo>
                    <a:cubicBezTo>
                      <a:pt x="264" y="18"/>
                      <a:pt x="269" y="20"/>
                      <a:pt x="273" y="15"/>
                    </a:cubicBezTo>
                    <a:cubicBezTo>
                      <a:pt x="277" y="10"/>
                      <a:pt x="255" y="14"/>
                      <a:pt x="232" y="13"/>
                    </a:cubicBezTo>
                    <a:cubicBezTo>
                      <a:pt x="209" y="11"/>
                      <a:pt x="150" y="0"/>
                      <a:pt x="112" y="4"/>
                    </a:cubicBezTo>
                    <a:cubicBezTo>
                      <a:pt x="74" y="8"/>
                      <a:pt x="45" y="7"/>
                      <a:pt x="32" y="14"/>
                    </a:cubicBezTo>
                    <a:cubicBezTo>
                      <a:pt x="20" y="21"/>
                      <a:pt x="0" y="23"/>
                      <a:pt x="1" y="27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6" name="Freeform 2149">
                <a:extLst>
                  <a:ext uri="{FF2B5EF4-FFF2-40B4-BE49-F238E27FC236}">
                    <a16:creationId xmlns:a16="http://schemas.microsoft.com/office/drawing/2014/main" id="{45FFA226-83ED-4A28-0165-FC76D7DEA8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778"/>
                <a:ext cx="366" cy="61"/>
              </a:xfrm>
              <a:custGeom>
                <a:avLst/>
                <a:gdLst>
                  <a:gd name="T0" fmla="*/ 919 w 231"/>
                  <a:gd name="T1" fmla="*/ 13 h 39"/>
                  <a:gd name="T2" fmla="*/ 680 w 231"/>
                  <a:gd name="T3" fmla="*/ 14 h 39"/>
                  <a:gd name="T4" fmla="*/ 233 w 231"/>
                  <a:gd name="T5" fmla="*/ 56 h 39"/>
                  <a:gd name="T6" fmla="*/ 0 w 231"/>
                  <a:gd name="T7" fmla="*/ 122 h 39"/>
                  <a:gd name="T8" fmla="*/ 254 w 231"/>
                  <a:gd name="T9" fmla="*/ 144 h 39"/>
                  <a:gd name="T10" fmla="*/ 781 w 231"/>
                  <a:gd name="T11" fmla="*/ 135 h 39"/>
                  <a:gd name="T12" fmla="*/ 919 w 231"/>
                  <a:gd name="T13" fmla="*/ 138 h 39"/>
                  <a:gd name="T14" fmla="*/ 919 w 231"/>
                  <a:gd name="T15" fmla="*/ 13 h 3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31" h="39">
                    <a:moveTo>
                      <a:pt x="231" y="3"/>
                    </a:moveTo>
                    <a:cubicBezTo>
                      <a:pt x="224" y="2"/>
                      <a:pt x="203" y="0"/>
                      <a:pt x="171" y="4"/>
                    </a:cubicBezTo>
                    <a:cubicBezTo>
                      <a:pt x="130" y="8"/>
                      <a:pt x="87" y="6"/>
                      <a:pt x="59" y="15"/>
                    </a:cubicBezTo>
                    <a:cubicBezTo>
                      <a:pt x="32" y="23"/>
                      <a:pt x="1" y="22"/>
                      <a:pt x="0" y="32"/>
                    </a:cubicBezTo>
                    <a:cubicBezTo>
                      <a:pt x="0" y="39"/>
                      <a:pt x="25" y="37"/>
                      <a:pt x="64" y="38"/>
                    </a:cubicBezTo>
                    <a:cubicBezTo>
                      <a:pt x="103" y="39"/>
                      <a:pt x="159" y="31"/>
                      <a:pt x="196" y="35"/>
                    </a:cubicBezTo>
                    <a:cubicBezTo>
                      <a:pt x="214" y="38"/>
                      <a:pt x="225" y="37"/>
                      <a:pt x="231" y="36"/>
                    </a:cubicBezTo>
                    <a:lnTo>
                      <a:pt x="231" y="3"/>
                    </a:ln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7" name="Freeform 2150">
                <a:extLst>
                  <a:ext uri="{FF2B5EF4-FFF2-40B4-BE49-F238E27FC236}">
                    <a16:creationId xmlns:a16="http://schemas.microsoft.com/office/drawing/2014/main" id="{E14A03FF-15B2-05D7-124C-E89EF9920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3" y="793"/>
                <a:ext cx="158" cy="30"/>
              </a:xfrm>
              <a:custGeom>
                <a:avLst/>
                <a:gdLst>
                  <a:gd name="T0" fmla="*/ 0 w 100"/>
                  <a:gd name="T1" fmla="*/ 74 h 19"/>
                  <a:gd name="T2" fmla="*/ 395 w 100"/>
                  <a:gd name="T3" fmla="*/ 21 h 19"/>
                  <a:gd name="T4" fmla="*/ 264 w 100"/>
                  <a:gd name="T5" fmla="*/ 33 h 19"/>
                  <a:gd name="T6" fmla="*/ 175 w 100"/>
                  <a:gd name="T7" fmla="*/ 60 h 1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00" h="19">
                    <a:moveTo>
                      <a:pt x="0" y="19"/>
                    </a:moveTo>
                    <a:cubicBezTo>
                      <a:pt x="34" y="15"/>
                      <a:pt x="65" y="0"/>
                      <a:pt x="100" y="5"/>
                    </a:cubicBezTo>
                    <a:cubicBezTo>
                      <a:pt x="89" y="5"/>
                      <a:pt x="78" y="6"/>
                      <a:pt x="67" y="8"/>
                    </a:cubicBezTo>
                    <a:cubicBezTo>
                      <a:pt x="59" y="9"/>
                      <a:pt x="52" y="14"/>
                      <a:pt x="44" y="15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8" name="Oval 2151">
                <a:extLst>
                  <a:ext uri="{FF2B5EF4-FFF2-40B4-BE49-F238E27FC236}">
                    <a16:creationId xmlns:a16="http://schemas.microsoft.com/office/drawing/2014/main" id="{E60D0978-3567-22C9-4FD0-928D84E628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7" y="803"/>
                <a:ext cx="48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39" name="Oval 2152">
                <a:extLst>
                  <a:ext uri="{FF2B5EF4-FFF2-40B4-BE49-F238E27FC236}">
                    <a16:creationId xmlns:a16="http://schemas.microsoft.com/office/drawing/2014/main" id="{B6F130B1-D1A2-58EE-4C9A-BABE3258A7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1" y="798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0" name="Oval 2153">
                <a:extLst>
                  <a:ext uri="{FF2B5EF4-FFF2-40B4-BE49-F238E27FC236}">
                    <a16:creationId xmlns:a16="http://schemas.microsoft.com/office/drawing/2014/main" id="{F187F944-6B1E-8EAC-ED27-32A22803E9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4" y="801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1" name="Freeform 2154">
                <a:extLst>
                  <a:ext uri="{FF2B5EF4-FFF2-40B4-BE49-F238E27FC236}">
                    <a16:creationId xmlns:a16="http://schemas.microsoft.com/office/drawing/2014/main" id="{83BEB063-C1A5-68F5-59FD-BFF8026A2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2" y="805"/>
                <a:ext cx="37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42 w 23"/>
                  <a:gd name="T5" fmla="*/ 27 h 8"/>
                  <a:gd name="T6" fmla="*/ 97 w 23"/>
                  <a:gd name="T7" fmla="*/ 12 h 8"/>
                  <a:gd name="T8" fmla="*/ 90 w 23"/>
                  <a:gd name="T9" fmla="*/ 8 h 8"/>
                  <a:gd name="T10" fmla="*/ 50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3"/>
                    </a:cubicBezTo>
                    <a:cubicBezTo>
                      <a:pt x="23" y="3"/>
                      <a:pt x="22" y="3"/>
                      <a:pt x="22" y="2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2" name="Oval 2155">
                <a:extLst>
                  <a:ext uri="{FF2B5EF4-FFF2-40B4-BE49-F238E27FC236}">
                    <a16:creationId xmlns:a16="http://schemas.microsoft.com/office/drawing/2014/main" id="{C39AAB28-3214-34B7-FDC4-D195AD06A5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7" y="805"/>
                <a:ext cx="6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3" name="Freeform 2156">
                <a:extLst>
                  <a:ext uri="{FF2B5EF4-FFF2-40B4-BE49-F238E27FC236}">
                    <a16:creationId xmlns:a16="http://schemas.microsoft.com/office/drawing/2014/main" id="{DFB910E6-DB8F-05A1-ADAC-FA0805D316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" y="811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6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3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4" name="Freeform 2157">
                <a:extLst>
                  <a:ext uri="{FF2B5EF4-FFF2-40B4-BE49-F238E27FC236}">
                    <a16:creationId xmlns:a16="http://schemas.microsoft.com/office/drawing/2014/main" id="{6108463F-538B-ACF2-060D-E5DA5CDA0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0" y="778"/>
                <a:ext cx="366" cy="61"/>
              </a:xfrm>
              <a:custGeom>
                <a:avLst/>
                <a:gdLst>
                  <a:gd name="T0" fmla="*/ 919 w 231"/>
                  <a:gd name="T1" fmla="*/ 13 h 39"/>
                  <a:gd name="T2" fmla="*/ 680 w 231"/>
                  <a:gd name="T3" fmla="*/ 14 h 39"/>
                  <a:gd name="T4" fmla="*/ 233 w 231"/>
                  <a:gd name="T5" fmla="*/ 56 h 39"/>
                  <a:gd name="T6" fmla="*/ 0 w 231"/>
                  <a:gd name="T7" fmla="*/ 122 h 39"/>
                  <a:gd name="T8" fmla="*/ 254 w 231"/>
                  <a:gd name="T9" fmla="*/ 144 h 39"/>
                  <a:gd name="T10" fmla="*/ 781 w 231"/>
                  <a:gd name="T11" fmla="*/ 135 h 39"/>
                  <a:gd name="T12" fmla="*/ 919 w 231"/>
                  <a:gd name="T13" fmla="*/ 138 h 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1" h="39">
                    <a:moveTo>
                      <a:pt x="231" y="3"/>
                    </a:moveTo>
                    <a:cubicBezTo>
                      <a:pt x="224" y="2"/>
                      <a:pt x="203" y="0"/>
                      <a:pt x="171" y="4"/>
                    </a:cubicBezTo>
                    <a:cubicBezTo>
                      <a:pt x="130" y="8"/>
                      <a:pt x="87" y="6"/>
                      <a:pt x="59" y="15"/>
                    </a:cubicBezTo>
                    <a:cubicBezTo>
                      <a:pt x="32" y="23"/>
                      <a:pt x="1" y="22"/>
                      <a:pt x="0" y="32"/>
                    </a:cubicBezTo>
                    <a:cubicBezTo>
                      <a:pt x="0" y="39"/>
                      <a:pt x="25" y="37"/>
                      <a:pt x="64" y="38"/>
                    </a:cubicBezTo>
                    <a:cubicBezTo>
                      <a:pt x="103" y="39"/>
                      <a:pt x="159" y="31"/>
                      <a:pt x="196" y="35"/>
                    </a:cubicBezTo>
                    <a:cubicBezTo>
                      <a:pt x="214" y="38"/>
                      <a:pt x="225" y="37"/>
                      <a:pt x="231" y="36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5" name="Freeform 2158">
                <a:extLst>
                  <a:ext uri="{FF2B5EF4-FFF2-40B4-BE49-F238E27FC236}">
                    <a16:creationId xmlns:a16="http://schemas.microsoft.com/office/drawing/2014/main" id="{FFF8D2E0-243B-3D9E-6B25-C9086FE79A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838"/>
                <a:ext cx="411" cy="68"/>
              </a:xfrm>
              <a:custGeom>
                <a:avLst/>
                <a:gdLst>
                  <a:gd name="T0" fmla="*/ 5 w 260"/>
                  <a:gd name="T1" fmla="*/ 90 h 43"/>
                  <a:gd name="T2" fmla="*/ 232 w 260"/>
                  <a:gd name="T3" fmla="*/ 111 h 43"/>
                  <a:gd name="T4" fmla="*/ 620 w 260"/>
                  <a:gd name="T5" fmla="*/ 171 h 43"/>
                  <a:gd name="T6" fmla="*/ 994 w 260"/>
                  <a:gd name="T7" fmla="*/ 100 h 43"/>
                  <a:gd name="T8" fmla="*/ 909 w 260"/>
                  <a:gd name="T9" fmla="*/ 43 h 43"/>
                  <a:gd name="T10" fmla="*/ 477 w 260"/>
                  <a:gd name="T11" fmla="*/ 13 h 43"/>
                  <a:gd name="T12" fmla="*/ 158 w 260"/>
                  <a:gd name="T13" fmla="*/ 27 h 43"/>
                  <a:gd name="T14" fmla="*/ 5 w 260"/>
                  <a:gd name="T15" fmla="*/ 9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0" h="43">
                    <a:moveTo>
                      <a:pt x="1" y="23"/>
                    </a:moveTo>
                    <a:cubicBezTo>
                      <a:pt x="0" y="31"/>
                      <a:pt x="28" y="25"/>
                      <a:pt x="59" y="28"/>
                    </a:cubicBezTo>
                    <a:cubicBezTo>
                      <a:pt x="89" y="31"/>
                      <a:pt x="114" y="42"/>
                      <a:pt x="157" y="43"/>
                    </a:cubicBezTo>
                    <a:cubicBezTo>
                      <a:pt x="201" y="43"/>
                      <a:pt x="245" y="38"/>
                      <a:pt x="252" y="25"/>
                    </a:cubicBezTo>
                    <a:cubicBezTo>
                      <a:pt x="260" y="11"/>
                      <a:pt x="246" y="13"/>
                      <a:pt x="230" y="11"/>
                    </a:cubicBezTo>
                    <a:cubicBezTo>
                      <a:pt x="214" y="9"/>
                      <a:pt x="147" y="3"/>
                      <a:pt x="121" y="3"/>
                    </a:cubicBezTo>
                    <a:cubicBezTo>
                      <a:pt x="94" y="2"/>
                      <a:pt x="66" y="0"/>
                      <a:pt x="40" y="7"/>
                    </a:cubicBezTo>
                    <a:cubicBezTo>
                      <a:pt x="13" y="13"/>
                      <a:pt x="0" y="15"/>
                      <a:pt x="1" y="23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6" name="Freeform 2159">
                <a:extLst>
                  <a:ext uri="{FF2B5EF4-FFF2-40B4-BE49-F238E27FC236}">
                    <a16:creationId xmlns:a16="http://schemas.microsoft.com/office/drawing/2014/main" id="{BBE8905F-80AF-1E2C-8315-DD40448145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8" y="847"/>
                <a:ext cx="134" cy="22"/>
              </a:xfrm>
              <a:custGeom>
                <a:avLst/>
                <a:gdLst>
                  <a:gd name="T0" fmla="*/ 0 w 85"/>
                  <a:gd name="T1" fmla="*/ 47 h 14"/>
                  <a:gd name="T2" fmla="*/ 161 w 85"/>
                  <a:gd name="T3" fmla="*/ 13 h 14"/>
                  <a:gd name="T4" fmla="*/ 333 w 85"/>
                  <a:gd name="T5" fmla="*/ 20 h 14"/>
                  <a:gd name="T6" fmla="*/ 181 w 85"/>
                  <a:gd name="T7" fmla="*/ 27 h 14"/>
                  <a:gd name="T8" fmla="*/ 95 w 85"/>
                  <a:gd name="T9" fmla="*/ 55 h 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5" h="14">
                    <a:moveTo>
                      <a:pt x="0" y="12"/>
                    </a:moveTo>
                    <a:cubicBezTo>
                      <a:pt x="14" y="13"/>
                      <a:pt x="27" y="5"/>
                      <a:pt x="41" y="3"/>
                    </a:cubicBezTo>
                    <a:cubicBezTo>
                      <a:pt x="54" y="1"/>
                      <a:pt x="73" y="0"/>
                      <a:pt x="85" y="5"/>
                    </a:cubicBezTo>
                    <a:cubicBezTo>
                      <a:pt x="72" y="5"/>
                      <a:pt x="59" y="3"/>
                      <a:pt x="46" y="7"/>
                    </a:cubicBezTo>
                    <a:cubicBezTo>
                      <a:pt x="40" y="9"/>
                      <a:pt x="30" y="11"/>
                      <a:pt x="24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7" name="Freeform 2160">
                <a:extLst>
                  <a:ext uri="{FF2B5EF4-FFF2-40B4-BE49-F238E27FC236}">
                    <a16:creationId xmlns:a16="http://schemas.microsoft.com/office/drawing/2014/main" id="{03C24F0E-089A-B7FF-94C2-101DB6AC15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2" y="861"/>
                <a:ext cx="106" cy="35"/>
              </a:xfrm>
              <a:custGeom>
                <a:avLst/>
                <a:gdLst>
                  <a:gd name="T0" fmla="*/ 0 w 67"/>
                  <a:gd name="T1" fmla="*/ 81 h 22"/>
                  <a:gd name="T2" fmla="*/ 218 w 67"/>
                  <a:gd name="T3" fmla="*/ 60 h 22"/>
                  <a:gd name="T4" fmla="*/ 253 w 67"/>
                  <a:gd name="T5" fmla="*/ 13 h 22"/>
                  <a:gd name="T6" fmla="*/ 130 w 67"/>
                  <a:gd name="T7" fmla="*/ 0 h 22"/>
                  <a:gd name="T8" fmla="*/ 147 w 67"/>
                  <a:gd name="T9" fmla="*/ 48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7" h="22">
                    <a:moveTo>
                      <a:pt x="0" y="20"/>
                    </a:moveTo>
                    <a:cubicBezTo>
                      <a:pt x="17" y="22"/>
                      <a:pt x="40" y="22"/>
                      <a:pt x="55" y="15"/>
                    </a:cubicBezTo>
                    <a:cubicBezTo>
                      <a:pt x="58" y="13"/>
                      <a:pt x="67" y="8"/>
                      <a:pt x="64" y="3"/>
                    </a:cubicBezTo>
                    <a:cubicBezTo>
                      <a:pt x="62" y="0"/>
                      <a:pt x="38" y="0"/>
                      <a:pt x="33" y="0"/>
                    </a:cubicBezTo>
                    <a:cubicBezTo>
                      <a:pt x="45" y="2"/>
                      <a:pt x="39" y="6"/>
                      <a:pt x="37" y="1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8" name="Oval 2161">
                <a:extLst>
                  <a:ext uri="{FF2B5EF4-FFF2-40B4-BE49-F238E27FC236}">
                    <a16:creationId xmlns:a16="http://schemas.microsoft.com/office/drawing/2014/main" id="{5364AC43-ABF3-1BB8-7894-1BD5BC8290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8" y="869"/>
                <a:ext cx="47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49" name="Oval 2162">
                <a:extLst>
                  <a:ext uri="{FF2B5EF4-FFF2-40B4-BE49-F238E27FC236}">
                    <a16:creationId xmlns:a16="http://schemas.microsoft.com/office/drawing/2014/main" id="{B9A3E4E9-DB77-AC08-E183-C512FCEA0C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1" y="866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0" name="Oval 2163">
                <a:extLst>
                  <a:ext uri="{FF2B5EF4-FFF2-40B4-BE49-F238E27FC236}">
                    <a16:creationId xmlns:a16="http://schemas.microsoft.com/office/drawing/2014/main" id="{A45532D1-C4D8-C2D0-2F8D-7809DC02C6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4" y="868"/>
                <a:ext cx="48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1" name="Freeform 2164">
                <a:extLst>
                  <a:ext uri="{FF2B5EF4-FFF2-40B4-BE49-F238E27FC236}">
                    <a16:creationId xmlns:a16="http://schemas.microsoft.com/office/drawing/2014/main" id="{B6C31C19-DE44-7BB8-FD95-5F37AE3C72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2" y="872"/>
                <a:ext cx="37" cy="13"/>
              </a:xfrm>
              <a:custGeom>
                <a:avLst/>
                <a:gdLst>
                  <a:gd name="T0" fmla="*/ 0 w 23"/>
                  <a:gd name="T1" fmla="*/ 21 h 8"/>
                  <a:gd name="T2" fmla="*/ 0 w 23"/>
                  <a:gd name="T3" fmla="*/ 26 h 8"/>
                  <a:gd name="T4" fmla="*/ 42 w 23"/>
                  <a:gd name="T5" fmla="*/ 34 h 8"/>
                  <a:gd name="T6" fmla="*/ 97 w 23"/>
                  <a:gd name="T7" fmla="*/ 13 h 8"/>
                  <a:gd name="T8" fmla="*/ 90 w 23"/>
                  <a:gd name="T9" fmla="*/ 8 h 8"/>
                  <a:gd name="T10" fmla="*/ 50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3"/>
                    </a:cubicBezTo>
                    <a:cubicBezTo>
                      <a:pt x="23" y="3"/>
                      <a:pt x="23" y="3"/>
                      <a:pt x="22" y="2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2" name="Oval 2165">
                <a:extLst>
                  <a:ext uri="{FF2B5EF4-FFF2-40B4-BE49-F238E27FC236}">
                    <a16:creationId xmlns:a16="http://schemas.microsoft.com/office/drawing/2014/main" id="{1754EEB8-8789-1A1E-15C2-8EC591C306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" y="872"/>
                <a:ext cx="6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3" name="Oval 2166">
                <a:extLst>
                  <a:ext uri="{FF2B5EF4-FFF2-40B4-BE49-F238E27FC236}">
                    <a16:creationId xmlns:a16="http://schemas.microsoft.com/office/drawing/2014/main" id="{C07E1084-FBAF-0D43-6742-79E1BA98AB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5" y="872"/>
                <a:ext cx="3" cy="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4" name="Freeform 2167">
                <a:extLst>
                  <a:ext uri="{FF2B5EF4-FFF2-40B4-BE49-F238E27FC236}">
                    <a16:creationId xmlns:a16="http://schemas.microsoft.com/office/drawing/2014/main" id="{AF640C01-B39D-C8EE-FAE0-04E7983C18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2" y="879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3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6" y="5"/>
                      <a:pt x="0" y="3"/>
                    </a:cubicBezTo>
                    <a:cubicBezTo>
                      <a:pt x="4" y="3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5" name="Freeform 2168">
                <a:extLst>
                  <a:ext uri="{FF2B5EF4-FFF2-40B4-BE49-F238E27FC236}">
                    <a16:creationId xmlns:a16="http://schemas.microsoft.com/office/drawing/2014/main" id="{A343FED7-C227-5AA7-D8F1-B3D37C45F7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838"/>
                <a:ext cx="411" cy="68"/>
              </a:xfrm>
              <a:custGeom>
                <a:avLst/>
                <a:gdLst>
                  <a:gd name="T0" fmla="*/ 5 w 260"/>
                  <a:gd name="T1" fmla="*/ 90 h 43"/>
                  <a:gd name="T2" fmla="*/ 232 w 260"/>
                  <a:gd name="T3" fmla="*/ 111 h 43"/>
                  <a:gd name="T4" fmla="*/ 620 w 260"/>
                  <a:gd name="T5" fmla="*/ 171 h 43"/>
                  <a:gd name="T6" fmla="*/ 994 w 260"/>
                  <a:gd name="T7" fmla="*/ 100 h 43"/>
                  <a:gd name="T8" fmla="*/ 909 w 260"/>
                  <a:gd name="T9" fmla="*/ 43 h 43"/>
                  <a:gd name="T10" fmla="*/ 477 w 260"/>
                  <a:gd name="T11" fmla="*/ 13 h 43"/>
                  <a:gd name="T12" fmla="*/ 158 w 260"/>
                  <a:gd name="T13" fmla="*/ 27 h 43"/>
                  <a:gd name="T14" fmla="*/ 5 w 260"/>
                  <a:gd name="T15" fmla="*/ 9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0" h="43">
                    <a:moveTo>
                      <a:pt x="1" y="23"/>
                    </a:moveTo>
                    <a:cubicBezTo>
                      <a:pt x="0" y="31"/>
                      <a:pt x="28" y="25"/>
                      <a:pt x="59" y="28"/>
                    </a:cubicBezTo>
                    <a:cubicBezTo>
                      <a:pt x="89" y="31"/>
                      <a:pt x="114" y="42"/>
                      <a:pt x="157" y="43"/>
                    </a:cubicBezTo>
                    <a:cubicBezTo>
                      <a:pt x="201" y="43"/>
                      <a:pt x="245" y="38"/>
                      <a:pt x="252" y="25"/>
                    </a:cubicBezTo>
                    <a:cubicBezTo>
                      <a:pt x="260" y="11"/>
                      <a:pt x="246" y="13"/>
                      <a:pt x="230" y="11"/>
                    </a:cubicBezTo>
                    <a:cubicBezTo>
                      <a:pt x="214" y="9"/>
                      <a:pt x="147" y="3"/>
                      <a:pt x="121" y="3"/>
                    </a:cubicBezTo>
                    <a:cubicBezTo>
                      <a:pt x="94" y="2"/>
                      <a:pt x="66" y="0"/>
                      <a:pt x="40" y="7"/>
                    </a:cubicBezTo>
                    <a:cubicBezTo>
                      <a:pt x="13" y="13"/>
                      <a:pt x="0" y="15"/>
                      <a:pt x="1" y="23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6" name="Freeform 2169">
                <a:extLst>
                  <a:ext uri="{FF2B5EF4-FFF2-40B4-BE49-F238E27FC236}">
                    <a16:creationId xmlns:a16="http://schemas.microsoft.com/office/drawing/2014/main" id="{B0AE54A2-6D50-715C-B5BC-346FEE5D3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5" y="838"/>
                <a:ext cx="171" cy="64"/>
              </a:xfrm>
              <a:custGeom>
                <a:avLst/>
                <a:gdLst>
                  <a:gd name="T0" fmla="*/ 429 w 108"/>
                  <a:gd name="T1" fmla="*/ 8 h 41"/>
                  <a:gd name="T2" fmla="*/ 198 w 108"/>
                  <a:gd name="T3" fmla="*/ 5 h 41"/>
                  <a:gd name="T4" fmla="*/ 8 w 108"/>
                  <a:gd name="T5" fmla="*/ 39 h 41"/>
                  <a:gd name="T6" fmla="*/ 95 w 108"/>
                  <a:gd name="T7" fmla="*/ 100 h 41"/>
                  <a:gd name="T8" fmla="*/ 429 w 108"/>
                  <a:gd name="T9" fmla="*/ 142 h 41"/>
                  <a:gd name="T10" fmla="*/ 429 w 108"/>
                  <a:gd name="T11" fmla="*/ 114 h 41"/>
                  <a:gd name="T12" fmla="*/ 429 w 108"/>
                  <a:gd name="T13" fmla="*/ 8 h 4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8" h="41">
                    <a:moveTo>
                      <a:pt x="108" y="2"/>
                    </a:moveTo>
                    <a:cubicBezTo>
                      <a:pt x="94" y="3"/>
                      <a:pt x="70" y="0"/>
                      <a:pt x="50" y="1"/>
                    </a:cubicBezTo>
                    <a:cubicBezTo>
                      <a:pt x="29" y="3"/>
                      <a:pt x="5" y="4"/>
                      <a:pt x="2" y="10"/>
                    </a:cubicBezTo>
                    <a:cubicBezTo>
                      <a:pt x="0" y="16"/>
                      <a:pt x="1" y="21"/>
                      <a:pt x="24" y="26"/>
                    </a:cubicBezTo>
                    <a:cubicBezTo>
                      <a:pt x="46" y="32"/>
                      <a:pt x="73" y="41"/>
                      <a:pt x="108" y="37"/>
                    </a:cubicBezTo>
                    <a:cubicBezTo>
                      <a:pt x="108" y="30"/>
                      <a:pt x="108" y="30"/>
                      <a:pt x="108" y="30"/>
                    </a:cubicBezTo>
                    <a:lnTo>
                      <a:pt x="108" y="2"/>
                    </a:ln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7" name="Freeform 2170">
                <a:extLst>
                  <a:ext uri="{FF2B5EF4-FFF2-40B4-BE49-F238E27FC236}">
                    <a16:creationId xmlns:a16="http://schemas.microsoft.com/office/drawing/2014/main" id="{2D7D19D1-AE4B-0DB0-D003-B498881025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9" y="849"/>
                <a:ext cx="92" cy="22"/>
              </a:xfrm>
              <a:custGeom>
                <a:avLst/>
                <a:gdLst>
                  <a:gd name="T0" fmla="*/ 25 w 58"/>
                  <a:gd name="T1" fmla="*/ 39 h 14"/>
                  <a:gd name="T2" fmla="*/ 13 w 58"/>
                  <a:gd name="T3" fmla="*/ 20 h 14"/>
                  <a:gd name="T4" fmla="*/ 81 w 58"/>
                  <a:gd name="T5" fmla="*/ 13 h 14"/>
                  <a:gd name="T6" fmla="*/ 232 w 58"/>
                  <a:gd name="T7" fmla="*/ 5 h 14"/>
                  <a:gd name="T8" fmla="*/ 103 w 58"/>
                  <a:gd name="T9" fmla="*/ 55 h 1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14">
                    <a:moveTo>
                      <a:pt x="6" y="10"/>
                    </a:moveTo>
                    <a:cubicBezTo>
                      <a:pt x="1" y="11"/>
                      <a:pt x="0" y="8"/>
                      <a:pt x="3" y="5"/>
                    </a:cubicBezTo>
                    <a:cubicBezTo>
                      <a:pt x="7" y="2"/>
                      <a:pt x="16" y="3"/>
                      <a:pt x="20" y="3"/>
                    </a:cubicBezTo>
                    <a:cubicBezTo>
                      <a:pt x="32" y="3"/>
                      <a:pt x="45" y="0"/>
                      <a:pt x="58" y="1"/>
                    </a:cubicBezTo>
                    <a:cubicBezTo>
                      <a:pt x="44" y="2"/>
                      <a:pt x="37" y="9"/>
                      <a:pt x="26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8" name="Oval 2171">
                <a:extLst>
                  <a:ext uri="{FF2B5EF4-FFF2-40B4-BE49-F238E27FC236}">
                    <a16:creationId xmlns:a16="http://schemas.microsoft.com/office/drawing/2014/main" id="{6E615450-C26D-5BD2-F663-5C23F8D3E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5" y="861"/>
                <a:ext cx="48" cy="18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59" name="Oval 2172">
                <a:extLst>
                  <a:ext uri="{FF2B5EF4-FFF2-40B4-BE49-F238E27FC236}">
                    <a16:creationId xmlns:a16="http://schemas.microsoft.com/office/drawing/2014/main" id="{BDBBED9D-F844-8FBB-F146-178693388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9" y="858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0" name="Oval 2173">
                <a:extLst>
                  <a:ext uri="{FF2B5EF4-FFF2-40B4-BE49-F238E27FC236}">
                    <a16:creationId xmlns:a16="http://schemas.microsoft.com/office/drawing/2014/main" id="{89945778-1EC1-2A2F-41AD-1DA2AE460E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2" y="860"/>
                <a:ext cx="48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1" name="Freeform 2174">
                <a:extLst>
                  <a:ext uri="{FF2B5EF4-FFF2-40B4-BE49-F238E27FC236}">
                    <a16:creationId xmlns:a16="http://schemas.microsoft.com/office/drawing/2014/main" id="{89795AD6-905C-7AD5-91E9-C40E5DC2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0" y="865"/>
                <a:ext cx="37" cy="12"/>
              </a:xfrm>
              <a:custGeom>
                <a:avLst/>
                <a:gdLst>
                  <a:gd name="T0" fmla="*/ 0 w 23"/>
                  <a:gd name="T1" fmla="*/ 14 h 8"/>
                  <a:gd name="T2" fmla="*/ 0 w 23"/>
                  <a:gd name="T3" fmla="*/ 18 h 8"/>
                  <a:gd name="T4" fmla="*/ 47 w 23"/>
                  <a:gd name="T5" fmla="*/ 27 h 8"/>
                  <a:gd name="T6" fmla="*/ 97 w 23"/>
                  <a:gd name="T7" fmla="*/ 12 h 8"/>
                  <a:gd name="T8" fmla="*/ 97 w 23"/>
                  <a:gd name="T9" fmla="*/ 8 h 8"/>
                  <a:gd name="T10" fmla="*/ 50 w 23"/>
                  <a:gd name="T11" fmla="*/ 0 h 8"/>
                  <a:gd name="T12" fmla="*/ 0 w 23"/>
                  <a:gd name="T13" fmla="*/ 14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8"/>
                      <a:pt x="11" y="8"/>
                    </a:cubicBezTo>
                    <a:cubicBezTo>
                      <a:pt x="17" y="8"/>
                      <a:pt x="23" y="5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0" y="1"/>
                      <a:pt x="17" y="0"/>
                      <a:pt x="12" y="0"/>
                    </a:cubicBezTo>
                    <a:cubicBezTo>
                      <a:pt x="6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2" name="Oval 2175">
                <a:extLst>
                  <a:ext uri="{FF2B5EF4-FFF2-40B4-BE49-F238E27FC236}">
                    <a16:creationId xmlns:a16="http://schemas.microsoft.com/office/drawing/2014/main" id="{6793DDCB-A364-BD23-EFD2-34A7A6EE3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" y="865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3" name="Freeform 2176">
                <a:extLst>
                  <a:ext uri="{FF2B5EF4-FFF2-40B4-BE49-F238E27FC236}">
                    <a16:creationId xmlns:a16="http://schemas.microsoft.com/office/drawing/2014/main" id="{CB8E1648-78F8-48E0-EAB4-728C2C78E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0" y="869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5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4" name="Freeform 2177">
                <a:extLst>
                  <a:ext uri="{FF2B5EF4-FFF2-40B4-BE49-F238E27FC236}">
                    <a16:creationId xmlns:a16="http://schemas.microsoft.com/office/drawing/2014/main" id="{6AD9A448-8EED-1FD7-93B3-43DAC7610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5" y="838"/>
                <a:ext cx="171" cy="64"/>
              </a:xfrm>
              <a:custGeom>
                <a:avLst/>
                <a:gdLst>
                  <a:gd name="T0" fmla="*/ 429 w 108"/>
                  <a:gd name="T1" fmla="*/ 8 h 41"/>
                  <a:gd name="T2" fmla="*/ 198 w 108"/>
                  <a:gd name="T3" fmla="*/ 5 h 41"/>
                  <a:gd name="T4" fmla="*/ 8 w 108"/>
                  <a:gd name="T5" fmla="*/ 39 h 41"/>
                  <a:gd name="T6" fmla="*/ 95 w 108"/>
                  <a:gd name="T7" fmla="*/ 100 h 41"/>
                  <a:gd name="T8" fmla="*/ 429 w 108"/>
                  <a:gd name="T9" fmla="*/ 142 h 4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8" h="41">
                    <a:moveTo>
                      <a:pt x="108" y="2"/>
                    </a:moveTo>
                    <a:cubicBezTo>
                      <a:pt x="94" y="3"/>
                      <a:pt x="70" y="0"/>
                      <a:pt x="50" y="1"/>
                    </a:cubicBezTo>
                    <a:cubicBezTo>
                      <a:pt x="29" y="3"/>
                      <a:pt x="5" y="4"/>
                      <a:pt x="2" y="10"/>
                    </a:cubicBezTo>
                    <a:cubicBezTo>
                      <a:pt x="0" y="16"/>
                      <a:pt x="1" y="21"/>
                      <a:pt x="24" y="26"/>
                    </a:cubicBezTo>
                    <a:cubicBezTo>
                      <a:pt x="46" y="32"/>
                      <a:pt x="73" y="41"/>
                      <a:pt x="108" y="37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5" name="Freeform 2178">
                <a:extLst>
                  <a:ext uri="{FF2B5EF4-FFF2-40B4-BE49-F238E27FC236}">
                    <a16:creationId xmlns:a16="http://schemas.microsoft.com/office/drawing/2014/main" id="{A09E1208-34BC-B5DA-83DD-1AA40D3A8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896"/>
                <a:ext cx="275" cy="79"/>
              </a:xfrm>
              <a:custGeom>
                <a:avLst/>
                <a:gdLst>
                  <a:gd name="T0" fmla="*/ 688 w 174"/>
                  <a:gd name="T1" fmla="*/ 198 h 50"/>
                  <a:gd name="T2" fmla="*/ 688 w 174"/>
                  <a:gd name="T3" fmla="*/ 22 h 50"/>
                  <a:gd name="T4" fmla="*/ 474 w 174"/>
                  <a:gd name="T5" fmla="*/ 13 h 50"/>
                  <a:gd name="T6" fmla="*/ 177 w 174"/>
                  <a:gd name="T7" fmla="*/ 14 h 50"/>
                  <a:gd name="T8" fmla="*/ 13 w 174"/>
                  <a:gd name="T9" fmla="*/ 81 h 50"/>
                  <a:gd name="T10" fmla="*/ 315 w 174"/>
                  <a:gd name="T11" fmla="*/ 145 h 50"/>
                  <a:gd name="T12" fmla="*/ 688 w 174"/>
                  <a:gd name="T13" fmla="*/ 198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74" h="50">
                    <a:moveTo>
                      <a:pt x="174" y="50"/>
                    </a:moveTo>
                    <a:cubicBezTo>
                      <a:pt x="174" y="6"/>
                      <a:pt x="174" y="6"/>
                      <a:pt x="174" y="6"/>
                    </a:cubicBezTo>
                    <a:cubicBezTo>
                      <a:pt x="159" y="6"/>
                      <a:pt x="144" y="5"/>
                      <a:pt x="120" y="3"/>
                    </a:cubicBezTo>
                    <a:cubicBezTo>
                      <a:pt x="95" y="0"/>
                      <a:pt x="68" y="2"/>
                      <a:pt x="45" y="4"/>
                    </a:cubicBezTo>
                    <a:cubicBezTo>
                      <a:pt x="22" y="7"/>
                      <a:pt x="6" y="4"/>
                      <a:pt x="3" y="20"/>
                    </a:cubicBezTo>
                    <a:cubicBezTo>
                      <a:pt x="0" y="37"/>
                      <a:pt x="45" y="34"/>
                      <a:pt x="80" y="37"/>
                    </a:cubicBezTo>
                    <a:cubicBezTo>
                      <a:pt x="112" y="39"/>
                      <a:pt x="149" y="47"/>
                      <a:pt x="174" y="5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6" name="Freeform 2179">
                <a:extLst>
                  <a:ext uri="{FF2B5EF4-FFF2-40B4-BE49-F238E27FC236}">
                    <a16:creationId xmlns:a16="http://schemas.microsoft.com/office/drawing/2014/main" id="{94F23D5F-6A5D-7C42-384F-4F26D2CD24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5" y="912"/>
                <a:ext cx="125" cy="20"/>
              </a:xfrm>
              <a:custGeom>
                <a:avLst/>
                <a:gdLst>
                  <a:gd name="T0" fmla="*/ 33 w 79"/>
                  <a:gd name="T1" fmla="*/ 35 h 13"/>
                  <a:gd name="T2" fmla="*/ 150 w 79"/>
                  <a:gd name="T3" fmla="*/ 12 h 13"/>
                  <a:gd name="T4" fmla="*/ 313 w 79"/>
                  <a:gd name="T5" fmla="*/ 5 h 13"/>
                  <a:gd name="T6" fmla="*/ 212 w 79"/>
                  <a:gd name="T7" fmla="*/ 22 h 13"/>
                  <a:gd name="T8" fmla="*/ 70 w 79"/>
                  <a:gd name="T9" fmla="*/ 48 h 1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9" h="13">
                    <a:moveTo>
                      <a:pt x="8" y="10"/>
                    </a:moveTo>
                    <a:cubicBezTo>
                      <a:pt x="0" y="3"/>
                      <a:pt x="33" y="3"/>
                      <a:pt x="38" y="3"/>
                    </a:cubicBezTo>
                    <a:cubicBezTo>
                      <a:pt x="51" y="3"/>
                      <a:pt x="66" y="0"/>
                      <a:pt x="79" y="1"/>
                    </a:cubicBezTo>
                    <a:cubicBezTo>
                      <a:pt x="71" y="2"/>
                      <a:pt x="62" y="5"/>
                      <a:pt x="54" y="6"/>
                    </a:cubicBezTo>
                    <a:cubicBezTo>
                      <a:pt x="41" y="7"/>
                      <a:pt x="30" y="8"/>
                      <a:pt x="18" y="13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7" name="Oval 2180">
                <a:extLst>
                  <a:ext uri="{FF2B5EF4-FFF2-40B4-BE49-F238E27FC236}">
                    <a16:creationId xmlns:a16="http://schemas.microsoft.com/office/drawing/2014/main" id="{A91DF883-1F6B-F445-27E8-D47D53ACC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6" y="923"/>
                <a:ext cx="48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8" name="Oval 2181">
                <a:extLst>
                  <a:ext uri="{FF2B5EF4-FFF2-40B4-BE49-F238E27FC236}">
                    <a16:creationId xmlns:a16="http://schemas.microsoft.com/office/drawing/2014/main" id="{A44B8910-10E4-D3AD-1D31-0837EBAA0A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0" y="918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69" name="Oval 2182">
                <a:extLst>
                  <a:ext uri="{FF2B5EF4-FFF2-40B4-BE49-F238E27FC236}">
                    <a16:creationId xmlns:a16="http://schemas.microsoft.com/office/drawing/2014/main" id="{5A34E091-EE9A-14B5-FE20-AC1C7ADB4D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3" y="920"/>
                <a:ext cx="48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0" name="Freeform 2183">
                <a:extLst>
                  <a:ext uri="{FF2B5EF4-FFF2-40B4-BE49-F238E27FC236}">
                    <a16:creationId xmlns:a16="http://schemas.microsoft.com/office/drawing/2014/main" id="{56466224-8C37-8728-799D-4BC79464D7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1" y="925"/>
                <a:ext cx="37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42 w 23"/>
                  <a:gd name="T5" fmla="*/ 27 h 8"/>
                  <a:gd name="T6" fmla="*/ 97 w 23"/>
                  <a:gd name="T7" fmla="*/ 12 h 8"/>
                  <a:gd name="T8" fmla="*/ 90 w 23"/>
                  <a:gd name="T9" fmla="*/ 8 h 8"/>
                  <a:gd name="T10" fmla="*/ 50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3"/>
                    </a:cubicBezTo>
                    <a:cubicBezTo>
                      <a:pt x="23" y="3"/>
                      <a:pt x="23" y="3"/>
                      <a:pt x="22" y="2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1" name="Oval 2184">
                <a:extLst>
                  <a:ext uri="{FF2B5EF4-FFF2-40B4-BE49-F238E27FC236}">
                    <a16:creationId xmlns:a16="http://schemas.microsoft.com/office/drawing/2014/main" id="{F35158D0-85B4-0948-0E01-A2CB1F5229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6" y="925"/>
                <a:ext cx="6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2" name="Oval 2185">
                <a:extLst>
                  <a:ext uri="{FF2B5EF4-FFF2-40B4-BE49-F238E27FC236}">
                    <a16:creationId xmlns:a16="http://schemas.microsoft.com/office/drawing/2014/main" id="{E4112AE9-E84A-0B98-A572-17898D7F04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14" y="925"/>
                <a:ext cx="3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3" name="Freeform 2186">
                <a:extLst>
                  <a:ext uri="{FF2B5EF4-FFF2-40B4-BE49-F238E27FC236}">
                    <a16:creationId xmlns:a16="http://schemas.microsoft.com/office/drawing/2014/main" id="{08A66882-71A1-564A-6D2F-A19AEFFD5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1" y="931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3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4" name="Freeform 2187">
                <a:extLst>
                  <a:ext uri="{FF2B5EF4-FFF2-40B4-BE49-F238E27FC236}">
                    <a16:creationId xmlns:a16="http://schemas.microsoft.com/office/drawing/2014/main" id="{8A81B648-D63E-2A19-C512-5DF2041A24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" y="896"/>
                <a:ext cx="275" cy="79"/>
              </a:xfrm>
              <a:custGeom>
                <a:avLst/>
                <a:gdLst>
                  <a:gd name="T0" fmla="*/ 688 w 174"/>
                  <a:gd name="T1" fmla="*/ 22 h 50"/>
                  <a:gd name="T2" fmla="*/ 474 w 174"/>
                  <a:gd name="T3" fmla="*/ 13 h 50"/>
                  <a:gd name="T4" fmla="*/ 177 w 174"/>
                  <a:gd name="T5" fmla="*/ 14 h 50"/>
                  <a:gd name="T6" fmla="*/ 13 w 174"/>
                  <a:gd name="T7" fmla="*/ 81 h 50"/>
                  <a:gd name="T8" fmla="*/ 315 w 174"/>
                  <a:gd name="T9" fmla="*/ 145 h 50"/>
                  <a:gd name="T10" fmla="*/ 688 w 174"/>
                  <a:gd name="T11" fmla="*/ 198 h 5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4" h="50">
                    <a:moveTo>
                      <a:pt x="174" y="6"/>
                    </a:moveTo>
                    <a:cubicBezTo>
                      <a:pt x="159" y="6"/>
                      <a:pt x="144" y="5"/>
                      <a:pt x="120" y="3"/>
                    </a:cubicBezTo>
                    <a:cubicBezTo>
                      <a:pt x="95" y="0"/>
                      <a:pt x="68" y="2"/>
                      <a:pt x="45" y="4"/>
                    </a:cubicBezTo>
                    <a:cubicBezTo>
                      <a:pt x="22" y="7"/>
                      <a:pt x="6" y="4"/>
                      <a:pt x="3" y="20"/>
                    </a:cubicBezTo>
                    <a:cubicBezTo>
                      <a:pt x="0" y="37"/>
                      <a:pt x="45" y="34"/>
                      <a:pt x="80" y="37"/>
                    </a:cubicBezTo>
                    <a:cubicBezTo>
                      <a:pt x="112" y="39"/>
                      <a:pt x="149" y="47"/>
                      <a:pt x="174" y="5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5" name="Freeform 2188">
                <a:extLst>
                  <a:ext uri="{FF2B5EF4-FFF2-40B4-BE49-F238E27FC236}">
                    <a16:creationId xmlns:a16="http://schemas.microsoft.com/office/drawing/2014/main" id="{B4493877-8337-AA98-64C0-4EA4D0E0B6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0" y="888"/>
                <a:ext cx="405" cy="67"/>
              </a:xfrm>
              <a:custGeom>
                <a:avLst/>
                <a:gdLst>
                  <a:gd name="T0" fmla="*/ 5 w 256"/>
                  <a:gd name="T1" fmla="*/ 89 h 42"/>
                  <a:gd name="T2" fmla="*/ 203 w 256"/>
                  <a:gd name="T3" fmla="*/ 166 h 42"/>
                  <a:gd name="T4" fmla="*/ 626 w 256"/>
                  <a:gd name="T5" fmla="*/ 145 h 42"/>
                  <a:gd name="T6" fmla="*/ 1001 w 256"/>
                  <a:gd name="T7" fmla="*/ 145 h 42"/>
                  <a:gd name="T8" fmla="*/ 804 w 256"/>
                  <a:gd name="T9" fmla="*/ 65 h 42"/>
                  <a:gd name="T10" fmla="*/ 440 w 256"/>
                  <a:gd name="T11" fmla="*/ 8 h 42"/>
                  <a:gd name="T12" fmla="*/ 103 w 256"/>
                  <a:gd name="T13" fmla="*/ 48 h 42"/>
                  <a:gd name="T14" fmla="*/ 5 w 256"/>
                  <a:gd name="T15" fmla="*/ 89 h 4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6" h="42">
                    <a:moveTo>
                      <a:pt x="1" y="22"/>
                    </a:moveTo>
                    <a:cubicBezTo>
                      <a:pt x="0" y="33"/>
                      <a:pt x="26" y="40"/>
                      <a:pt x="51" y="41"/>
                    </a:cubicBezTo>
                    <a:cubicBezTo>
                      <a:pt x="77" y="42"/>
                      <a:pt x="117" y="37"/>
                      <a:pt x="158" y="36"/>
                    </a:cubicBezTo>
                    <a:cubicBezTo>
                      <a:pt x="199" y="36"/>
                      <a:pt x="250" y="42"/>
                      <a:pt x="253" y="36"/>
                    </a:cubicBezTo>
                    <a:cubicBezTo>
                      <a:pt x="256" y="30"/>
                      <a:pt x="231" y="21"/>
                      <a:pt x="203" y="16"/>
                    </a:cubicBezTo>
                    <a:cubicBezTo>
                      <a:pt x="176" y="11"/>
                      <a:pt x="144" y="5"/>
                      <a:pt x="111" y="2"/>
                    </a:cubicBezTo>
                    <a:cubicBezTo>
                      <a:pt x="78" y="0"/>
                      <a:pt x="47" y="8"/>
                      <a:pt x="26" y="12"/>
                    </a:cubicBezTo>
                    <a:cubicBezTo>
                      <a:pt x="4" y="15"/>
                      <a:pt x="2" y="14"/>
                      <a:pt x="1" y="22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6" name="Freeform 2189">
                <a:extLst>
                  <a:ext uri="{FF2B5EF4-FFF2-40B4-BE49-F238E27FC236}">
                    <a16:creationId xmlns:a16="http://schemas.microsoft.com/office/drawing/2014/main" id="{8953E072-5BBC-7C7A-1EFE-A516D5EB8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" y="898"/>
                <a:ext cx="109" cy="41"/>
              </a:xfrm>
              <a:custGeom>
                <a:avLst/>
                <a:gdLst>
                  <a:gd name="T0" fmla="*/ 267 w 69"/>
                  <a:gd name="T1" fmla="*/ 5 h 26"/>
                  <a:gd name="T2" fmla="*/ 70 w 69"/>
                  <a:gd name="T3" fmla="*/ 43 h 26"/>
                  <a:gd name="T4" fmla="*/ 5 w 69"/>
                  <a:gd name="T5" fmla="*/ 68 h 26"/>
                  <a:gd name="T6" fmla="*/ 70 w 69"/>
                  <a:gd name="T7" fmla="*/ 103 h 26"/>
                  <a:gd name="T8" fmla="*/ 142 w 69"/>
                  <a:gd name="T9" fmla="*/ 68 h 26"/>
                  <a:gd name="T10" fmla="*/ 272 w 69"/>
                  <a:gd name="T11" fmla="*/ 8 h 2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9" h="26">
                    <a:moveTo>
                      <a:pt x="68" y="1"/>
                    </a:moveTo>
                    <a:cubicBezTo>
                      <a:pt x="52" y="0"/>
                      <a:pt x="35" y="9"/>
                      <a:pt x="18" y="11"/>
                    </a:cubicBezTo>
                    <a:cubicBezTo>
                      <a:pt x="14" y="12"/>
                      <a:pt x="2" y="11"/>
                      <a:pt x="1" y="17"/>
                    </a:cubicBezTo>
                    <a:cubicBezTo>
                      <a:pt x="0" y="24"/>
                      <a:pt x="14" y="25"/>
                      <a:pt x="18" y="26"/>
                    </a:cubicBezTo>
                    <a:cubicBezTo>
                      <a:pt x="10" y="19"/>
                      <a:pt x="32" y="18"/>
                      <a:pt x="36" y="17"/>
                    </a:cubicBezTo>
                    <a:cubicBezTo>
                      <a:pt x="48" y="13"/>
                      <a:pt x="57" y="3"/>
                      <a:pt x="69" y="2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7" name="Freeform 2190">
                <a:extLst>
                  <a:ext uri="{FF2B5EF4-FFF2-40B4-BE49-F238E27FC236}">
                    <a16:creationId xmlns:a16="http://schemas.microsoft.com/office/drawing/2014/main" id="{84AD6409-FD0D-3B13-D66A-297D6F17B4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8" y="920"/>
                <a:ext cx="100" cy="27"/>
              </a:xfrm>
              <a:custGeom>
                <a:avLst/>
                <a:gdLst>
                  <a:gd name="T0" fmla="*/ 0 w 63"/>
                  <a:gd name="T1" fmla="*/ 43 h 17"/>
                  <a:gd name="T2" fmla="*/ 252 w 63"/>
                  <a:gd name="T3" fmla="*/ 43 h 17"/>
                  <a:gd name="T4" fmla="*/ 163 w 63"/>
                  <a:gd name="T5" fmla="*/ 0 h 17"/>
                  <a:gd name="T6" fmla="*/ 171 w 63"/>
                  <a:gd name="T7" fmla="*/ 21 h 17"/>
                  <a:gd name="T8" fmla="*/ 111 w 63"/>
                  <a:gd name="T9" fmla="*/ 43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3" h="17">
                    <a:moveTo>
                      <a:pt x="0" y="11"/>
                    </a:moveTo>
                    <a:cubicBezTo>
                      <a:pt x="18" y="11"/>
                      <a:pt x="45" y="17"/>
                      <a:pt x="63" y="11"/>
                    </a:cubicBezTo>
                    <a:cubicBezTo>
                      <a:pt x="60" y="3"/>
                      <a:pt x="48" y="3"/>
                      <a:pt x="41" y="0"/>
                    </a:cubicBezTo>
                    <a:cubicBezTo>
                      <a:pt x="42" y="1"/>
                      <a:pt x="42" y="3"/>
                      <a:pt x="43" y="5"/>
                    </a:cubicBezTo>
                    <a:cubicBezTo>
                      <a:pt x="39" y="8"/>
                      <a:pt x="33" y="8"/>
                      <a:pt x="28" y="11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8" name="Oval 2191">
                <a:extLst>
                  <a:ext uri="{FF2B5EF4-FFF2-40B4-BE49-F238E27FC236}">
                    <a16:creationId xmlns:a16="http://schemas.microsoft.com/office/drawing/2014/main" id="{DDD61DE6-9577-306A-BE54-0D0C1AE2B1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0" y="915"/>
                <a:ext cx="54" cy="21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79" name="Oval 2192">
                <a:extLst>
                  <a:ext uri="{FF2B5EF4-FFF2-40B4-BE49-F238E27FC236}">
                    <a16:creationId xmlns:a16="http://schemas.microsoft.com/office/drawing/2014/main" id="{B7BE8E6F-ACA9-AF27-0A09-272C30FCFC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910"/>
                <a:ext cx="54" cy="2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0" name="Oval 2193">
                <a:extLst>
                  <a:ext uri="{FF2B5EF4-FFF2-40B4-BE49-F238E27FC236}">
                    <a16:creationId xmlns:a16="http://schemas.microsoft.com/office/drawing/2014/main" id="{92AB0081-9DFE-9941-9B6E-585E669FDE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7" y="914"/>
                <a:ext cx="53" cy="20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1" name="Freeform 2194">
                <a:extLst>
                  <a:ext uri="{FF2B5EF4-FFF2-40B4-BE49-F238E27FC236}">
                    <a16:creationId xmlns:a16="http://schemas.microsoft.com/office/drawing/2014/main" id="{0D5ACBE8-CD03-4280-76A6-EB16C938FF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5" y="918"/>
                <a:ext cx="42" cy="14"/>
              </a:xfrm>
              <a:custGeom>
                <a:avLst/>
                <a:gdLst>
                  <a:gd name="T0" fmla="*/ 0 w 27"/>
                  <a:gd name="T1" fmla="*/ 22 h 9"/>
                  <a:gd name="T2" fmla="*/ 5 w 27"/>
                  <a:gd name="T3" fmla="*/ 26 h 9"/>
                  <a:gd name="T4" fmla="*/ 47 w 27"/>
                  <a:gd name="T5" fmla="*/ 34 h 9"/>
                  <a:gd name="T6" fmla="*/ 101 w 27"/>
                  <a:gd name="T7" fmla="*/ 14 h 9"/>
                  <a:gd name="T8" fmla="*/ 96 w 27"/>
                  <a:gd name="T9" fmla="*/ 12 h 9"/>
                  <a:gd name="T10" fmla="*/ 53 w 27"/>
                  <a:gd name="T11" fmla="*/ 0 h 9"/>
                  <a:gd name="T12" fmla="*/ 0 w 27"/>
                  <a:gd name="T13" fmla="*/ 22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7" h="9">
                    <a:moveTo>
                      <a:pt x="0" y="6"/>
                    </a:moveTo>
                    <a:cubicBezTo>
                      <a:pt x="0" y="6"/>
                      <a:pt x="0" y="6"/>
                      <a:pt x="1" y="7"/>
                    </a:cubicBezTo>
                    <a:cubicBezTo>
                      <a:pt x="3" y="8"/>
                      <a:pt x="7" y="9"/>
                      <a:pt x="12" y="9"/>
                    </a:cubicBezTo>
                    <a:cubicBezTo>
                      <a:pt x="20" y="9"/>
                      <a:pt x="27" y="7"/>
                      <a:pt x="27" y="4"/>
                    </a:cubicBezTo>
                    <a:cubicBezTo>
                      <a:pt x="27" y="3"/>
                      <a:pt x="26" y="3"/>
                      <a:pt x="26" y="3"/>
                    </a:cubicBezTo>
                    <a:cubicBezTo>
                      <a:pt x="24" y="1"/>
                      <a:pt x="19" y="0"/>
                      <a:pt x="14" y="0"/>
                    </a:cubicBezTo>
                    <a:cubicBezTo>
                      <a:pt x="7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2" name="Oval 2195">
                <a:extLst>
                  <a:ext uri="{FF2B5EF4-FFF2-40B4-BE49-F238E27FC236}">
                    <a16:creationId xmlns:a16="http://schemas.microsoft.com/office/drawing/2014/main" id="{0257E564-39BB-5F58-CAE5-4C5BD3D669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1" y="918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3" name="Oval 2196">
                <a:extLst>
                  <a:ext uri="{FF2B5EF4-FFF2-40B4-BE49-F238E27FC236}">
                    <a16:creationId xmlns:a16="http://schemas.microsoft.com/office/drawing/2014/main" id="{5F4465A9-6DD8-F8D5-EF6F-122DEC165B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0" y="918"/>
                <a:ext cx="4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4" name="Freeform 2197">
                <a:extLst>
                  <a:ext uri="{FF2B5EF4-FFF2-40B4-BE49-F238E27FC236}">
                    <a16:creationId xmlns:a16="http://schemas.microsoft.com/office/drawing/2014/main" id="{85E83263-6EA5-1D06-31A9-EBDC65F8B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6" y="925"/>
                <a:ext cx="30" cy="9"/>
              </a:xfrm>
              <a:custGeom>
                <a:avLst/>
                <a:gdLst>
                  <a:gd name="T0" fmla="*/ 74 w 19"/>
                  <a:gd name="T1" fmla="*/ 0 h 6"/>
                  <a:gd name="T2" fmla="*/ 0 w 19"/>
                  <a:gd name="T3" fmla="*/ 18 h 6"/>
                  <a:gd name="T4" fmla="*/ 74 w 19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6">
                    <a:moveTo>
                      <a:pt x="19" y="0"/>
                    </a:moveTo>
                    <a:cubicBezTo>
                      <a:pt x="16" y="5"/>
                      <a:pt x="7" y="6"/>
                      <a:pt x="0" y="5"/>
                    </a:cubicBezTo>
                    <a:cubicBezTo>
                      <a:pt x="5" y="4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5" name="Freeform 2198">
                <a:extLst>
                  <a:ext uri="{FF2B5EF4-FFF2-40B4-BE49-F238E27FC236}">
                    <a16:creationId xmlns:a16="http://schemas.microsoft.com/office/drawing/2014/main" id="{7D7434E0-5F43-DAAC-5599-3D1D5E0A30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0" y="888"/>
                <a:ext cx="405" cy="67"/>
              </a:xfrm>
              <a:custGeom>
                <a:avLst/>
                <a:gdLst>
                  <a:gd name="T0" fmla="*/ 5 w 256"/>
                  <a:gd name="T1" fmla="*/ 89 h 42"/>
                  <a:gd name="T2" fmla="*/ 203 w 256"/>
                  <a:gd name="T3" fmla="*/ 166 h 42"/>
                  <a:gd name="T4" fmla="*/ 626 w 256"/>
                  <a:gd name="T5" fmla="*/ 145 h 42"/>
                  <a:gd name="T6" fmla="*/ 1001 w 256"/>
                  <a:gd name="T7" fmla="*/ 145 h 42"/>
                  <a:gd name="T8" fmla="*/ 804 w 256"/>
                  <a:gd name="T9" fmla="*/ 65 h 42"/>
                  <a:gd name="T10" fmla="*/ 440 w 256"/>
                  <a:gd name="T11" fmla="*/ 8 h 42"/>
                  <a:gd name="T12" fmla="*/ 103 w 256"/>
                  <a:gd name="T13" fmla="*/ 48 h 42"/>
                  <a:gd name="T14" fmla="*/ 5 w 256"/>
                  <a:gd name="T15" fmla="*/ 89 h 4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56" h="42">
                    <a:moveTo>
                      <a:pt x="1" y="22"/>
                    </a:moveTo>
                    <a:cubicBezTo>
                      <a:pt x="0" y="33"/>
                      <a:pt x="26" y="40"/>
                      <a:pt x="51" y="41"/>
                    </a:cubicBezTo>
                    <a:cubicBezTo>
                      <a:pt x="77" y="42"/>
                      <a:pt x="117" y="37"/>
                      <a:pt x="158" y="36"/>
                    </a:cubicBezTo>
                    <a:cubicBezTo>
                      <a:pt x="199" y="36"/>
                      <a:pt x="250" y="42"/>
                      <a:pt x="253" y="36"/>
                    </a:cubicBezTo>
                    <a:cubicBezTo>
                      <a:pt x="256" y="30"/>
                      <a:pt x="231" y="21"/>
                      <a:pt x="203" y="16"/>
                    </a:cubicBezTo>
                    <a:cubicBezTo>
                      <a:pt x="176" y="11"/>
                      <a:pt x="144" y="5"/>
                      <a:pt x="111" y="2"/>
                    </a:cubicBezTo>
                    <a:cubicBezTo>
                      <a:pt x="78" y="0"/>
                      <a:pt x="47" y="8"/>
                      <a:pt x="26" y="12"/>
                    </a:cubicBezTo>
                    <a:cubicBezTo>
                      <a:pt x="4" y="15"/>
                      <a:pt x="2" y="14"/>
                      <a:pt x="1" y="2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6" name="Freeform 2199">
                <a:extLst>
                  <a:ext uri="{FF2B5EF4-FFF2-40B4-BE49-F238E27FC236}">
                    <a16:creationId xmlns:a16="http://schemas.microsoft.com/office/drawing/2014/main" id="{C1DCCA48-28D8-B07E-DFF3-24395B476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5" y="836"/>
                <a:ext cx="420" cy="70"/>
              </a:xfrm>
              <a:custGeom>
                <a:avLst/>
                <a:gdLst>
                  <a:gd name="T0" fmla="*/ 8 w 265"/>
                  <a:gd name="T1" fmla="*/ 64 h 44"/>
                  <a:gd name="T2" fmla="*/ 211 w 265"/>
                  <a:gd name="T3" fmla="*/ 121 h 44"/>
                  <a:gd name="T4" fmla="*/ 618 w 265"/>
                  <a:gd name="T5" fmla="*/ 162 h 44"/>
                  <a:gd name="T6" fmla="*/ 945 w 265"/>
                  <a:gd name="T7" fmla="*/ 158 h 44"/>
                  <a:gd name="T8" fmla="*/ 1049 w 265"/>
                  <a:gd name="T9" fmla="*/ 89 h 44"/>
                  <a:gd name="T10" fmla="*/ 884 w 265"/>
                  <a:gd name="T11" fmla="*/ 16 h 44"/>
                  <a:gd name="T12" fmla="*/ 601 w 265"/>
                  <a:gd name="T13" fmla="*/ 8 h 44"/>
                  <a:gd name="T14" fmla="*/ 266 w 265"/>
                  <a:gd name="T15" fmla="*/ 16 h 44"/>
                  <a:gd name="T16" fmla="*/ 8 w 265"/>
                  <a:gd name="T17" fmla="*/ 64 h 4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5" h="44">
                    <a:moveTo>
                      <a:pt x="2" y="16"/>
                    </a:moveTo>
                    <a:cubicBezTo>
                      <a:pt x="0" y="30"/>
                      <a:pt x="27" y="29"/>
                      <a:pt x="53" y="30"/>
                    </a:cubicBezTo>
                    <a:cubicBezTo>
                      <a:pt x="78" y="32"/>
                      <a:pt x="117" y="38"/>
                      <a:pt x="155" y="40"/>
                    </a:cubicBezTo>
                    <a:cubicBezTo>
                      <a:pt x="193" y="42"/>
                      <a:pt x="215" y="44"/>
                      <a:pt x="237" y="39"/>
                    </a:cubicBezTo>
                    <a:cubicBezTo>
                      <a:pt x="259" y="33"/>
                      <a:pt x="264" y="32"/>
                      <a:pt x="264" y="22"/>
                    </a:cubicBezTo>
                    <a:cubicBezTo>
                      <a:pt x="265" y="11"/>
                      <a:pt x="236" y="6"/>
                      <a:pt x="222" y="4"/>
                    </a:cubicBezTo>
                    <a:cubicBezTo>
                      <a:pt x="209" y="2"/>
                      <a:pt x="174" y="4"/>
                      <a:pt x="151" y="2"/>
                    </a:cubicBezTo>
                    <a:cubicBezTo>
                      <a:pt x="129" y="1"/>
                      <a:pt x="88" y="0"/>
                      <a:pt x="67" y="4"/>
                    </a:cubicBezTo>
                    <a:cubicBezTo>
                      <a:pt x="46" y="7"/>
                      <a:pt x="3" y="7"/>
                      <a:pt x="2" y="16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7" name="Freeform 2200">
                <a:extLst>
                  <a:ext uri="{FF2B5EF4-FFF2-40B4-BE49-F238E27FC236}">
                    <a16:creationId xmlns:a16="http://schemas.microsoft.com/office/drawing/2014/main" id="{629A707C-419C-D314-45CD-5C9535CB7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6" y="839"/>
                <a:ext cx="136" cy="27"/>
              </a:xfrm>
              <a:custGeom>
                <a:avLst/>
                <a:gdLst>
                  <a:gd name="T0" fmla="*/ 0 w 86"/>
                  <a:gd name="T1" fmla="*/ 56 h 17"/>
                  <a:gd name="T2" fmla="*/ 171 w 86"/>
                  <a:gd name="T3" fmla="*/ 35 h 17"/>
                  <a:gd name="T4" fmla="*/ 340 w 86"/>
                  <a:gd name="T5" fmla="*/ 33 h 17"/>
                  <a:gd name="T6" fmla="*/ 258 w 86"/>
                  <a:gd name="T7" fmla="*/ 52 h 17"/>
                  <a:gd name="T8" fmla="*/ 232 w 86"/>
                  <a:gd name="T9" fmla="*/ 64 h 17"/>
                  <a:gd name="T10" fmla="*/ 176 w 86"/>
                  <a:gd name="T11" fmla="*/ 56 h 1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6" h="17">
                    <a:moveTo>
                      <a:pt x="0" y="14"/>
                    </a:moveTo>
                    <a:cubicBezTo>
                      <a:pt x="14" y="11"/>
                      <a:pt x="29" y="12"/>
                      <a:pt x="43" y="9"/>
                    </a:cubicBezTo>
                    <a:cubicBezTo>
                      <a:pt x="56" y="7"/>
                      <a:pt x="74" y="0"/>
                      <a:pt x="86" y="8"/>
                    </a:cubicBezTo>
                    <a:cubicBezTo>
                      <a:pt x="77" y="8"/>
                      <a:pt x="71" y="10"/>
                      <a:pt x="65" y="13"/>
                    </a:cubicBezTo>
                    <a:cubicBezTo>
                      <a:pt x="62" y="14"/>
                      <a:pt x="63" y="16"/>
                      <a:pt x="59" y="16"/>
                    </a:cubicBezTo>
                    <a:cubicBezTo>
                      <a:pt x="54" y="17"/>
                      <a:pt x="50" y="12"/>
                      <a:pt x="44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8" name="Freeform 2201">
                <a:extLst>
                  <a:ext uri="{FF2B5EF4-FFF2-40B4-BE49-F238E27FC236}">
                    <a16:creationId xmlns:a16="http://schemas.microsoft.com/office/drawing/2014/main" id="{3BE4C303-297D-7144-6A9E-CB2C957D0E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5" y="850"/>
                <a:ext cx="129" cy="46"/>
              </a:xfrm>
              <a:custGeom>
                <a:avLst/>
                <a:gdLst>
                  <a:gd name="T0" fmla="*/ 0 w 81"/>
                  <a:gd name="T1" fmla="*/ 103 h 29"/>
                  <a:gd name="T2" fmla="*/ 239 w 81"/>
                  <a:gd name="T3" fmla="*/ 82 h 29"/>
                  <a:gd name="T4" fmla="*/ 177 w 81"/>
                  <a:gd name="T5" fmla="*/ 0 h 29"/>
                  <a:gd name="T6" fmla="*/ 170 w 81"/>
                  <a:gd name="T7" fmla="*/ 68 h 2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1" h="29">
                    <a:moveTo>
                      <a:pt x="0" y="26"/>
                    </a:moveTo>
                    <a:cubicBezTo>
                      <a:pt x="20" y="26"/>
                      <a:pt x="40" y="29"/>
                      <a:pt x="59" y="21"/>
                    </a:cubicBezTo>
                    <a:cubicBezTo>
                      <a:pt x="81" y="12"/>
                      <a:pt x="59" y="0"/>
                      <a:pt x="44" y="0"/>
                    </a:cubicBezTo>
                    <a:cubicBezTo>
                      <a:pt x="55" y="6"/>
                      <a:pt x="51" y="13"/>
                      <a:pt x="42" y="17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89" name="Oval 2202">
                <a:extLst>
                  <a:ext uri="{FF2B5EF4-FFF2-40B4-BE49-F238E27FC236}">
                    <a16:creationId xmlns:a16="http://schemas.microsoft.com/office/drawing/2014/main" id="{1C413A7A-618D-5AE7-1903-8FD7CA1D52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3" y="860"/>
                <a:ext cx="48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0" name="Oval 2203">
                <a:extLst>
                  <a:ext uri="{FF2B5EF4-FFF2-40B4-BE49-F238E27FC236}">
                    <a16:creationId xmlns:a16="http://schemas.microsoft.com/office/drawing/2014/main" id="{91185081-0CF0-7070-092C-B5C3373CF8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8" y="857"/>
                <a:ext cx="48" cy="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1" name="Oval 2204">
                <a:extLst>
                  <a:ext uri="{FF2B5EF4-FFF2-40B4-BE49-F238E27FC236}">
                    <a16:creationId xmlns:a16="http://schemas.microsoft.com/office/drawing/2014/main" id="{FD875E6D-F2FB-1BB5-64E7-D41DE2CF40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1" y="858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2" name="Freeform 2205">
                <a:extLst>
                  <a:ext uri="{FF2B5EF4-FFF2-40B4-BE49-F238E27FC236}">
                    <a16:creationId xmlns:a16="http://schemas.microsoft.com/office/drawing/2014/main" id="{45EC3617-FD67-99E7-DF8A-8400BB9A61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" y="863"/>
                <a:ext cx="36" cy="13"/>
              </a:xfrm>
              <a:custGeom>
                <a:avLst/>
                <a:gdLst>
                  <a:gd name="T0" fmla="*/ 0 w 23"/>
                  <a:gd name="T1" fmla="*/ 21 h 8"/>
                  <a:gd name="T2" fmla="*/ 5 w 23"/>
                  <a:gd name="T3" fmla="*/ 26 h 8"/>
                  <a:gd name="T4" fmla="*/ 42 w 23"/>
                  <a:gd name="T5" fmla="*/ 34 h 8"/>
                  <a:gd name="T6" fmla="*/ 88 w 23"/>
                  <a:gd name="T7" fmla="*/ 13 h 8"/>
                  <a:gd name="T8" fmla="*/ 88 w 23"/>
                  <a:gd name="T9" fmla="*/ 8 h 8"/>
                  <a:gd name="T10" fmla="*/ 49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1" y="5"/>
                      <a:pt x="1" y="6"/>
                    </a:cubicBezTo>
                    <a:cubicBezTo>
                      <a:pt x="3" y="7"/>
                      <a:pt x="7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3" name="Oval 2206">
                <a:extLst>
                  <a:ext uri="{FF2B5EF4-FFF2-40B4-BE49-F238E27FC236}">
                    <a16:creationId xmlns:a16="http://schemas.microsoft.com/office/drawing/2014/main" id="{01B5806A-62E4-3086-5FF8-69C40CE43D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2" y="861"/>
                <a:ext cx="3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4" name="Freeform 2207">
                <a:extLst>
                  <a:ext uri="{FF2B5EF4-FFF2-40B4-BE49-F238E27FC236}">
                    <a16:creationId xmlns:a16="http://schemas.microsoft.com/office/drawing/2014/main" id="{5A1F8C56-16B6-7AD7-1D53-988B8AA62A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868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6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5"/>
                      <a:pt x="5" y="5"/>
                      <a:pt x="0" y="4"/>
                    </a:cubicBezTo>
                    <a:cubicBezTo>
                      <a:pt x="4" y="4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5" name="Freeform 2208">
                <a:extLst>
                  <a:ext uri="{FF2B5EF4-FFF2-40B4-BE49-F238E27FC236}">
                    <a16:creationId xmlns:a16="http://schemas.microsoft.com/office/drawing/2014/main" id="{2A98AFFA-694F-DB5F-DAA4-4C4B197A8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5" y="836"/>
                <a:ext cx="420" cy="70"/>
              </a:xfrm>
              <a:custGeom>
                <a:avLst/>
                <a:gdLst>
                  <a:gd name="T0" fmla="*/ 8 w 265"/>
                  <a:gd name="T1" fmla="*/ 64 h 44"/>
                  <a:gd name="T2" fmla="*/ 211 w 265"/>
                  <a:gd name="T3" fmla="*/ 121 h 44"/>
                  <a:gd name="T4" fmla="*/ 618 w 265"/>
                  <a:gd name="T5" fmla="*/ 162 h 44"/>
                  <a:gd name="T6" fmla="*/ 945 w 265"/>
                  <a:gd name="T7" fmla="*/ 158 h 44"/>
                  <a:gd name="T8" fmla="*/ 1049 w 265"/>
                  <a:gd name="T9" fmla="*/ 89 h 44"/>
                  <a:gd name="T10" fmla="*/ 884 w 265"/>
                  <a:gd name="T11" fmla="*/ 16 h 44"/>
                  <a:gd name="T12" fmla="*/ 601 w 265"/>
                  <a:gd name="T13" fmla="*/ 8 h 44"/>
                  <a:gd name="T14" fmla="*/ 266 w 265"/>
                  <a:gd name="T15" fmla="*/ 16 h 44"/>
                  <a:gd name="T16" fmla="*/ 8 w 265"/>
                  <a:gd name="T17" fmla="*/ 64 h 4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65" h="44">
                    <a:moveTo>
                      <a:pt x="2" y="16"/>
                    </a:moveTo>
                    <a:cubicBezTo>
                      <a:pt x="0" y="30"/>
                      <a:pt x="27" y="29"/>
                      <a:pt x="53" y="30"/>
                    </a:cubicBezTo>
                    <a:cubicBezTo>
                      <a:pt x="78" y="32"/>
                      <a:pt x="117" y="38"/>
                      <a:pt x="155" y="40"/>
                    </a:cubicBezTo>
                    <a:cubicBezTo>
                      <a:pt x="193" y="42"/>
                      <a:pt x="215" y="44"/>
                      <a:pt x="237" y="39"/>
                    </a:cubicBezTo>
                    <a:cubicBezTo>
                      <a:pt x="259" y="33"/>
                      <a:pt x="264" y="32"/>
                      <a:pt x="264" y="22"/>
                    </a:cubicBezTo>
                    <a:cubicBezTo>
                      <a:pt x="265" y="11"/>
                      <a:pt x="236" y="6"/>
                      <a:pt x="222" y="4"/>
                    </a:cubicBezTo>
                    <a:cubicBezTo>
                      <a:pt x="209" y="2"/>
                      <a:pt x="174" y="4"/>
                      <a:pt x="151" y="2"/>
                    </a:cubicBezTo>
                    <a:cubicBezTo>
                      <a:pt x="129" y="1"/>
                      <a:pt x="88" y="0"/>
                      <a:pt x="67" y="4"/>
                    </a:cubicBezTo>
                    <a:cubicBezTo>
                      <a:pt x="46" y="7"/>
                      <a:pt x="3" y="7"/>
                      <a:pt x="2" y="16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6" name="Freeform 2209">
                <a:extLst>
                  <a:ext uri="{FF2B5EF4-FFF2-40B4-BE49-F238E27FC236}">
                    <a16:creationId xmlns:a16="http://schemas.microsoft.com/office/drawing/2014/main" id="{357BB84F-6F72-3AD0-8706-EAE6131622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" y="880"/>
                <a:ext cx="380" cy="71"/>
              </a:xfrm>
              <a:custGeom>
                <a:avLst/>
                <a:gdLst>
                  <a:gd name="T0" fmla="*/ 8 w 240"/>
                  <a:gd name="T1" fmla="*/ 55 h 45"/>
                  <a:gd name="T2" fmla="*/ 128 w 240"/>
                  <a:gd name="T3" fmla="*/ 107 h 45"/>
                  <a:gd name="T4" fmla="*/ 485 w 240"/>
                  <a:gd name="T5" fmla="*/ 163 h 45"/>
                  <a:gd name="T6" fmla="*/ 877 w 240"/>
                  <a:gd name="T7" fmla="*/ 163 h 45"/>
                  <a:gd name="T8" fmla="*/ 953 w 240"/>
                  <a:gd name="T9" fmla="*/ 107 h 45"/>
                  <a:gd name="T10" fmla="*/ 795 w 240"/>
                  <a:gd name="T11" fmla="*/ 60 h 45"/>
                  <a:gd name="T12" fmla="*/ 434 w 240"/>
                  <a:gd name="T13" fmla="*/ 27 h 45"/>
                  <a:gd name="T14" fmla="*/ 171 w 240"/>
                  <a:gd name="T15" fmla="*/ 5 h 45"/>
                  <a:gd name="T16" fmla="*/ 8 w 240"/>
                  <a:gd name="T17" fmla="*/ 55 h 4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0" h="45">
                    <a:moveTo>
                      <a:pt x="2" y="14"/>
                    </a:moveTo>
                    <a:cubicBezTo>
                      <a:pt x="0" y="21"/>
                      <a:pt x="8" y="23"/>
                      <a:pt x="32" y="27"/>
                    </a:cubicBezTo>
                    <a:cubicBezTo>
                      <a:pt x="57" y="30"/>
                      <a:pt x="84" y="41"/>
                      <a:pt x="122" y="41"/>
                    </a:cubicBezTo>
                    <a:cubicBezTo>
                      <a:pt x="160" y="41"/>
                      <a:pt x="203" y="45"/>
                      <a:pt x="221" y="41"/>
                    </a:cubicBezTo>
                    <a:cubicBezTo>
                      <a:pt x="239" y="37"/>
                      <a:pt x="239" y="38"/>
                      <a:pt x="240" y="27"/>
                    </a:cubicBezTo>
                    <a:cubicBezTo>
                      <a:pt x="240" y="16"/>
                      <a:pt x="216" y="17"/>
                      <a:pt x="200" y="15"/>
                    </a:cubicBezTo>
                    <a:cubicBezTo>
                      <a:pt x="185" y="13"/>
                      <a:pt x="124" y="8"/>
                      <a:pt x="109" y="7"/>
                    </a:cubicBezTo>
                    <a:cubicBezTo>
                      <a:pt x="93" y="7"/>
                      <a:pt x="57" y="0"/>
                      <a:pt x="43" y="1"/>
                    </a:cubicBezTo>
                    <a:cubicBezTo>
                      <a:pt x="29" y="2"/>
                      <a:pt x="4" y="4"/>
                      <a:pt x="2" y="14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7" name="Freeform 2210">
                <a:extLst>
                  <a:ext uri="{FF2B5EF4-FFF2-40B4-BE49-F238E27FC236}">
                    <a16:creationId xmlns:a16="http://schemas.microsoft.com/office/drawing/2014/main" id="{7F8A6B9D-A86B-B023-CC5F-018412E0E2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" y="885"/>
                <a:ext cx="108" cy="25"/>
              </a:xfrm>
              <a:custGeom>
                <a:avLst/>
                <a:gdLst>
                  <a:gd name="T0" fmla="*/ 0 w 68"/>
                  <a:gd name="T1" fmla="*/ 48 h 16"/>
                  <a:gd name="T2" fmla="*/ 273 w 68"/>
                  <a:gd name="T3" fmla="*/ 27 h 16"/>
                  <a:gd name="T4" fmla="*/ 132 w 68"/>
                  <a:gd name="T5" fmla="*/ 48 h 16"/>
                  <a:gd name="T6" fmla="*/ 40 w 68"/>
                  <a:gd name="T7" fmla="*/ 61 h 1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8" h="16">
                    <a:moveTo>
                      <a:pt x="0" y="13"/>
                    </a:moveTo>
                    <a:cubicBezTo>
                      <a:pt x="15" y="0"/>
                      <a:pt x="50" y="3"/>
                      <a:pt x="68" y="7"/>
                    </a:cubicBezTo>
                    <a:cubicBezTo>
                      <a:pt x="57" y="10"/>
                      <a:pt x="45" y="8"/>
                      <a:pt x="33" y="13"/>
                    </a:cubicBezTo>
                    <a:cubicBezTo>
                      <a:pt x="25" y="16"/>
                      <a:pt x="21" y="15"/>
                      <a:pt x="10" y="1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8" name="Freeform 2211">
                <a:extLst>
                  <a:ext uri="{FF2B5EF4-FFF2-40B4-BE49-F238E27FC236}">
                    <a16:creationId xmlns:a16="http://schemas.microsoft.com/office/drawing/2014/main" id="{6A40AFAD-9522-4376-DEF8-23C74A582B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" y="917"/>
                <a:ext cx="111" cy="34"/>
              </a:xfrm>
              <a:custGeom>
                <a:avLst/>
                <a:gdLst>
                  <a:gd name="T0" fmla="*/ 0 w 70"/>
                  <a:gd name="T1" fmla="*/ 48 h 22"/>
                  <a:gd name="T2" fmla="*/ 244 w 70"/>
                  <a:gd name="T3" fmla="*/ 0 h 22"/>
                  <a:gd name="T4" fmla="*/ 103 w 70"/>
                  <a:gd name="T5" fmla="*/ 45 h 2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70" h="22">
                    <a:moveTo>
                      <a:pt x="0" y="13"/>
                    </a:moveTo>
                    <a:cubicBezTo>
                      <a:pt x="10" y="13"/>
                      <a:pt x="70" y="22"/>
                      <a:pt x="61" y="0"/>
                    </a:cubicBezTo>
                    <a:cubicBezTo>
                      <a:pt x="53" y="9"/>
                      <a:pt x="36" y="7"/>
                      <a:pt x="26" y="1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699" name="Oval 2212">
                <a:extLst>
                  <a:ext uri="{FF2B5EF4-FFF2-40B4-BE49-F238E27FC236}">
                    <a16:creationId xmlns:a16="http://schemas.microsoft.com/office/drawing/2014/main" id="{AF9E5E73-459F-FFA3-5706-AE0253E9F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0" y="910"/>
                <a:ext cx="48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0" name="Oval 2213">
                <a:extLst>
                  <a:ext uri="{FF2B5EF4-FFF2-40B4-BE49-F238E27FC236}">
                    <a16:creationId xmlns:a16="http://schemas.microsoft.com/office/drawing/2014/main" id="{5A3A87BE-7EDB-3C42-11B1-E93BFFB92F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5" y="907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1" name="Oval 2214">
                <a:extLst>
                  <a:ext uri="{FF2B5EF4-FFF2-40B4-BE49-F238E27FC236}">
                    <a16:creationId xmlns:a16="http://schemas.microsoft.com/office/drawing/2014/main" id="{B746BE4A-B2D3-F229-27D8-128CE069BF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8" y="909"/>
                <a:ext cx="48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2" name="Freeform 2215">
                <a:extLst>
                  <a:ext uri="{FF2B5EF4-FFF2-40B4-BE49-F238E27FC236}">
                    <a16:creationId xmlns:a16="http://schemas.microsoft.com/office/drawing/2014/main" id="{25506AE2-260E-BAF3-7DF0-7907878E37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914"/>
                <a:ext cx="36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42 w 23"/>
                  <a:gd name="T5" fmla="*/ 27 h 8"/>
                  <a:gd name="T6" fmla="*/ 88 w 23"/>
                  <a:gd name="T7" fmla="*/ 12 h 8"/>
                  <a:gd name="T8" fmla="*/ 88 w 23"/>
                  <a:gd name="T9" fmla="*/ 8 h 8"/>
                  <a:gd name="T10" fmla="*/ 47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3" y="7"/>
                      <a:pt x="6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1" y="1"/>
                      <a:pt x="17" y="0"/>
                      <a:pt x="12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3" name="Oval 2216">
                <a:extLst>
                  <a:ext uri="{FF2B5EF4-FFF2-40B4-BE49-F238E27FC236}">
                    <a16:creationId xmlns:a16="http://schemas.microsoft.com/office/drawing/2014/main" id="{21004EEE-FA95-07A9-64BF-7F3D134E54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1" y="914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4" name="Oval 2217">
                <a:extLst>
                  <a:ext uri="{FF2B5EF4-FFF2-40B4-BE49-F238E27FC236}">
                    <a16:creationId xmlns:a16="http://schemas.microsoft.com/office/drawing/2014/main" id="{92932269-C8F2-9D3B-07CB-D99D8A8931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7" y="914"/>
                <a:ext cx="5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5" name="Freeform 2218">
                <a:extLst>
                  <a:ext uri="{FF2B5EF4-FFF2-40B4-BE49-F238E27FC236}">
                    <a16:creationId xmlns:a16="http://schemas.microsoft.com/office/drawing/2014/main" id="{89DDF492-7EA8-821B-26F4-62929D7B7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" y="920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3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3"/>
                    </a:cubicBezTo>
                    <a:cubicBezTo>
                      <a:pt x="4" y="3"/>
                      <a:pt x="13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6" name="Freeform 2219">
                <a:extLst>
                  <a:ext uri="{FF2B5EF4-FFF2-40B4-BE49-F238E27FC236}">
                    <a16:creationId xmlns:a16="http://schemas.microsoft.com/office/drawing/2014/main" id="{08A16274-1FC2-C1B6-BADD-7E578F9002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" y="880"/>
                <a:ext cx="380" cy="71"/>
              </a:xfrm>
              <a:custGeom>
                <a:avLst/>
                <a:gdLst>
                  <a:gd name="T0" fmla="*/ 8 w 240"/>
                  <a:gd name="T1" fmla="*/ 55 h 45"/>
                  <a:gd name="T2" fmla="*/ 128 w 240"/>
                  <a:gd name="T3" fmla="*/ 107 h 45"/>
                  <a:gd name="T4" fmla="*/ 485 w 240"/>
                  <a:gd name="T5" fmla="*/ 163 h 45"/>
                  <a:gd name="T6" fmla="*/ 877 w 240"/>
                  <a:gd name="T7" fmla="*/ 163 h 45"/>
                  <a:gd name="T8" fmla="*/ 953 w 240"/>
                  <a:gd name="T9" fmla="*/ 107 h 45"/>
                  <a:gd name="T10" fmla="*/ 795 w 240"/>
                  <a:gd name="T11" fmla="*/ 60 h 45"/>
                  <a:gd name="T12" fmla="*/ 434 w 240"/>
                  <a:gd name="T13" fmla="*/ 27 h 45"/>
                  <a:gd name="T14" fmla="*/ 171 w 240"/>
                  <a:gd name="T15" fmla="*/ 5 h 45"/>
                  <a:gd name="T16" fmla="*/ 8 w 240"/>
                  <a:gd name="T17" fmla="*/ 55 h 4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40" h="45">
                    <a:moveTo>
                      <a:pt x="2" y="14"/>
                    </a:moveTo>
                    <a:cubicBezTo>
                      <a:pt x="0" y="21"/>
                      <a:pt x="8" y="23"/>
                      <a:pt x="32" y="27"/>
                    </a:cubicBezTo>
                    <a:cubicBezTo>
                      <a:pt x="57" y="30"/>
                      <a:pt x="84" y="41"/>
                      <a:pt x="122" y="41"/>
                    </a:cubicBezTo>
                    <a:cubicBezTo>
                      <a:pt x="160" y="41"/>
                      <a:pt x="203" y="45"/>
                      <a:pt x="221" y="41"/>
                    </a:cubicBezTo>
                    <a:cubicBezTo>
                      <a:pt x="239" y="37"/>
                      <a:pt x="239" y="38"/>
                      <a:pt x="240" y="27"/>
                    </a:cubicBezTo>
                    <a:cubicBezTo>
                      <a:pt x="240" y="16"/>
                      <a:pt x="216" y="17"/>
                      <a:pt x="200" y="15"/>
                    </a:cubicBezTo>
                    <a:cubicBezTo>
                      <a:pt x="185" y="13"/>
                      <a:pt x="124" y="8"/>
                      <a:pt x="109" y="7"/>
                    </a:cubicBezTo>
                    <a:cubicBezTo>
                      <a:pt x="93" y="7"/>
                      <a:pt x="57" y="0"/>
                      <a:pt x="43" y="1"/>
                    </a:cubicBezTo>
                    <a:cubicBezTo>
                      <a:pt x="29" y="2"/>
                      <a:pt x="4" y="4"/>
                      <a:pt x="2" y="1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7" name="Freeform 2220">
                <a:extLst>
                  <a:ext uri="{FF2B5EF4-FFF2-40B4-BE49-F238E27FC236}">
                    <a16:creationId xmlns:a16="http://schemas.microsoft.com/office/drawing/2014/main" id="{337D9CB1-5A47-7979-EF3C-92E65AF4EA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" y="841"/>
                <a:ext cx="466" cy="79"/>
              </a:xfrm>
              <a:custGeom>
                <a:avLst/>
                <a:gdLst>
                  <a:gd name="T0" fmla="*/ 5 w 294"/>
                  <a:gd name="T1" fmla="*/ 155 h 50"/>
                  <a:gd name="T2" fmla="*/ 284 w 294"/>
                  <a:gd name="T3" fmla="*/ 182 h 50"/>
                  <a:gd name="T4" fmla="*/ 723 w 294"/>
                  <a:gd name="T5" fmla="*/ 158 h 50"/>
                  <a:gd name="T6" fmla="*/ 1043 w 294"/>
                  <a:gd name="T7" fmla="*/ 103 h 50"/>
                  <a:gd name="T8" fmla="*/ 1159 w 294"/>
                  <a:gd name="T9" fmla="*/ 35 h 50"/>
                  <a:gd name="T10" fmla="*/ 1027 w 294"/>
                  <a:gd name="T11" fmla="*/ 22 h 50"/>
                  <a:gd name="T12" fmla="*/ 821 w 294"/>
                  <a:gd name="T13" fmla="*/ 13 h 50"/>
                  <a:gd name="T14" fmla="*/ 537 w 294"/>
                  <a:gd name="T15" fmla="*/ 14 h 50"/>
                  <a:gd name="T16" fmla="*/ 258 w 294"/>
                  <a:gd name="T17" fmla="*/ 60 h 50"/>
                  <a:gd name="T18" fmla="*/ 5 w 294"/>
                  <a:gd name="T19" fmla="*/ 155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4" h="50">
                    <a:moveTo>
                      <a:pt x="1" y="39"/>
                    </a:moveTo>
                    <a:cubicBezTo>
                      <a:pt x="1" y="46"/>
                      <a:pt x="36" y="50"/>
                      <a:pt x="71" y="46"/>
                    </a:cubicBezTo>
                    <a:cubicBezTo>
                      <a:pt x="106" y="42"/>
                      <a:pt x="141" y="42"/>
                      <a:pt x="182" y="40"/>
                    </a:cubicBezTo>
                    <a:cubicBezTo>
                      <a:pt x="223" y="38"/>
                      <a:pt x="243" y="31"/>
                      <a:pt x="262" y="26"/>
                    </a:cubicBezTo>
                    <a:cubicBezTo>
                      <a:pt x="280" y="22"/>
                      <a:pt x="288" y="18"/>
                      <a:pt x="291" y="9"/>
                    </a:cubicBezTo>
                    <a:cubicBezTo>
                      <a:pt x="294" y="0"/>
                      <a:pt x="272" y="5"/>
                      <a:pt x="258" y="6"/>
                    </a:cubicBezTo>
                    <a:cubicBezTo>
                      <a:pt x="244" y="7"/>
                      <a:pt x="224" y="4"/>
                      <a:pt x="206" y="3"/>
                    </a:cubicBezTo>
                    <a:cubicBezTo>
                      <a:pt x="188" y="2"/>
                      <a:pt x="158" y="2"/>
                      <a:pt x="135" y="4"/>
                    </a:cubicBezTo>
                    <a:cubicBezTo>
                      <a:pt x="112" y="6"/>
                      <a:pt x="91" y="5"/>
                      <a:pt x="65" y="15"/>
                    </a:cubicBezTo>
                    <a:cubicBezTo>
                      <a:pt x="39" y="25"/>
                      <a:pt x="0" y="33"/>
                      <a:pt x="1" y="39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8" name="Freeform 2221">
                <a:extLst>
                  <a:ext uri="{FF2B5EF4-FFF2-40B4-BE49-F238E27FC236}">
                    <a16:creationId xmlns:a16="http://schemas.microsoft.com/office/drawing/2014/main" id="{DADF59AC-3CE1-D96F-7344-C871FD067D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" y="855"/>
                <a:ext cx="129" cy="43"/>
              </a:xfrm>
              <a:custGeom>
                <a:avLst/>
                <a:gdLst>
                  <a:gd name="T0" fmla="*/ 0 w 82"/>
                  <a:gd name="T1" fmla="*/ 108 h 27"/>
                  <a:gd name="T2" fmla="*/ 164 w 82"/>
                  <a:gd name="T3" fmla="*/ 46 h 27"/>
                  <a:gd name="T4" fmla="*/ 319 w 82"/>
                  <a:gd name="T5" fmla="*/ 21 h 27"/>
                  <a:gd name="T6" fmla="*/ 189 w 82"/>
                  <a:gd name="T7" fmla="*/ 61 h 27"/>
                  <a:gd name="T8" fmla="*/ 61 w 82"/>
                  <a:gd name="T9" fmla="*/ 97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2" h="27">
                    <a:moveTo>
                      <a:pt x="0" y="27"/>
                    </a:moveTo>
                    <a:cubicBezTo>
                      <a:pt x="13" y="20"/>
                      <a:pt x="29" y="16"/>
                      <a:pt x="42" y="11"/>
                    </a:cubicBezTo>
                    <a:cubicBezTo>
                      <a:pt x="53" y="7"/>
                      <a:pt x="72" y="0"/>
                      <a:pt x="82" y="5"/>
                    </a:cubicBezTo>
                    <a:cubicBezTo>
                      <a:pt x="68" y="6"/>
                      <a:pt x="60" y="8"/>
                      <a:pt x="48" y="15"/>
                    </a:cubicBezTo>
                    <a:cubicBezTo>
                      <a:pt x="38" y="21"/>
                      <a:pt x="27" y="19"/>
                      <a:pt x="16" y="2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09" name="Freeform 2222">
                <a:extLst>
                  <a:ext uri="{FF2B5EF4-FFF2-40B4-BE49-F238E27FC236}">
                    <a16:creationId xmlns:a16="http://schemas.microsoft.com/office/drawing/2014/main" id="{FEE7E764-39C4-F10A-0634-91D41ED2BB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6" y="857"/>
                <a:ext cx="114" cy="36"/>
              </a:xfrm>
              <a:custGeom>
                <a:avLst/>
                <a:gdLst>
                  <a:gd name="T0" fmla="*/ 0 w 72"/>
                  <a:gd name="T1" fmla="*/ 77 h 23"/>
                  <a:gd name="T2" fmla="*/ 206 w 72"/>
                  <a:gd name="T3" fmla="*/ 42 h 23"/>
                  <a:gd name="T4" fmla="*/ 287 w 72"/>
                  <a:gd name="T5" fmla="*/ 0 h 23"/>
                  <a:gd name="T6" fmla="*/ 147 w 72"/>
                  <a:gd name="T7" fmla="*/ 14 h 23"/>
                  <a:gd name="T8" fmla="*/ 171 w 72"/>
                  <a:gd name="T9" fmla="*/ 22 h 23"/>
                  <a:gd name="T10" fmla="*/ 143 w 72"/>
                  <a:gd name="T11" fmla="*/ 53 h 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2" h="23">
                    <a:moveTo>
                      <a:pt x="0" y="20"/>
                    </a:moveTo>
                    <a:cubicBezTo>
                      <a:pt x="17" y="23"/>
                      <a:pt x="36" y="17"/>
                      <a:pt x="52" y="11"/>
                    </a:cubicBezTo>
                    <a:cubicBezTo>
                      <a:pt x="58" y="9"/>
                      <a:pt x="70" y="7"/>
                      <a:pt x="72" y="0"/>
                    </a:cubicBezTo>
                    <a:cubicBezTo>
                      <a:pt x="62" y="5"/>
                      <a:pt x="48" y="6"/>
                      <a:pt x="37" y="4"/>
                    </a:cubicBezTo>
                    <a:cubicBezTo>
                      <a:pt x="39" y="4"/>
                      <a:pt x="41" y="6"/>
                      <a:pt x="43" y="6"/>
                    </a:cubicBezTo>
                    <a:cubicBezTo>
                      <a:pt x="42" y="10"/>
                      <a:pt x="39" y="12"/>
                      <a:pt x="36" y="14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0" name="Oval 2223">
                <a:extLst>
                  <a:ext uri="{FF2B5EF4-FFF2-40B4-BE49-F238E27FC236}">
                    <a16:creationId xmlns:a16="http://schemas.microsoft.com/office/drawing/2014/main" id="{66FEB54F-660D-3ADB-5B63-1D754D832D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8" y="866"/>
                <a:ext cx="47" cy="18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1" name="Oval 2224">
                <a:extLst>
                  <a:ext uri="{FF2B5EF4-FFF2-40B4-BE49-F238E27FC236}">
                    <a16:creationId xmlns:a16="http://schemas.microsoft.com/office/drawing/2014/main" id="{FCED3F05-DFA9-A816-11D9-870E70FF9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2" y="861"/>
                <a:ext cx="47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2" name="Oval 2225">
                <a:extLst>
                  <a:ext uri="{FF2B5EF4-FFF2-40B4-BE49-F238E27FC236}">
                    <a16:creationId xmlns:a16="http://schemas.microsoft.com/office/drawing/2014/main" id="{0F366355-3F35-774C-BC2A-CAE3BF421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5" y="865"/>
                <a:ext cx="47" cy="1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3" name="Freeform 2226">
                <a:extLst>
                  <a:ext uri="{FF2B5EF4-FFF2-40B4-BE49-F238E27FC236}">
                    <a16:creationId xmlns:a16="http://schemas.microsoft.com/office/drawing/2014/main" id="{9CAC9D40-8F23-DB25-23FA-8A9ED88ED4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3" y="868"/>
                <a:ext cx="36" cy="12"/>
              </a:xfrm>
              <a:custGeom>
                <a:avLst/>
                <a:gdLst>
                  <a:gd name="T0" fmla="*/ 0 w 23"/>
                  <a:gd name="T1" fmla="*/ 18 h 8"/>
                  <a:gd name="T2" fmla="*/ 0 w 23"/>
                  <a:gd name="T3" fmla="*/ 21 h 8"/>
                  <a:gd name="T4" fmla="*/ 39 w 23"/>
                  <a:gd name="T5" fmla="*/ 27 h 8"/>
                  <a:gd name="T6" fmla="*/ 88 w 23"/>
                  <a:gd name="T7" fmla="*/ 14 h 8"/>
                  <a:gd name="T8" fmla="*/ 83 w 23"/>
                  <a:gd name="T9" fmla="*/ 12 h 8"/>
                  <a:gd name="T10" fmla="*/ 47 w 23"/>
                  <a:gd name="T11" fmla="*/ 0 h 8"/>
                  <a:gd name="T12" fmla="*/ 0 w 23"/>
                  <a:gd name="T13" fmla="*/ 18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6" y="8"/>
                      <a:pt x="10" y="8"/>
                    </a:cubicBezTo>
                    <a:cubicBezTo>
                      <a:pt x="17" y="8"/>
                      <a:pt x="23" y="6"/>
                      <a:pt x="23" y="4"/>
                    </a:cubicBezTo>
                    <a:cubicBezTo>
                      <a:pt x="23" y="3"/>
                      <a:pt x="23" y="3"/>
                      <a:pt x="22" y="3"/>
                    </a:cubicBezTo>
                    <a:cubicBezTo>
                      <a:pt x="20" y="1"/>
                      <a:pt x="16" y="0"/>
                      <a:pt x="12" y="0"/>
                    </a:cubicBezTo>
                    <a:cubicBezTo>
                      <a:pt x="5" y="0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4" name="Freeform 2227">
                <a:extLst>
                  <a:ext uri="{FF2B5EF4-FFF2-40B4-BE49-F238E27FC236}">
                    <a16:creationId xmlns:a16="http://schemas.microsoft.com/office/drawing/2014/main" id="{F5675587-564F-EC0D-45A4-3D99074BC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2" y="874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4" y="4"/>
                      <a:pt x="12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5" name="Freeform 2228">
                <a:extLst>
                  <a:ext uri="{FF2B5EF4-FFF2-40B4-BE49-F238E27FC236}">
                    <a16:creationId xmlns:a16="http://schemas.microsoft.com/office/drawing/2014/main" id="{6E7986B0-B61A-A99E-FDEF-74E6037B2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" y="841"/>
                <a:ext cx="466" cy="79"/>
              </a:xfrm>
              <a:custGeom>
                <a:avLst/>
                <a:gdLst>
                  <a:gd name="T0" fmla="*/ 5 w 294"/>
                  <a:gd name="T1" fmla="*/ 155 h 50"/>
                  <a:gd name="T2" fmla="*/ 284 w 294"/>
                  <a:gd name="T3" fmla="*/ 182 h 50"/>
                  <a:gd name="T4" fmla="*/ 723 w 294"/>
                  <a:gd name="T5" fmla="*/ 158 h 50"/>
                  <a:gd name="T6" fmla="*/ 1043 w 294"/>
                  <a:gd name="T7" fmla="*/ 103 h 50"/>
                  <a:gd name="T8" fmla="*/ 1159 w 294"/>
                  <a:gd name="T9" fmla="*/ 35 h 50"/>
                  <a:gd name="T10" fmla="*/ 1027 w 294"/>
                  <a:gd name="T11" fmla="*/ 22 h 50"/>
                  <a:gd name="T12" fmla="*/ 821 w 294"/>
                  <a:gd name="T13" fmla="*/ 13 h 50"/>
                  <a:gd name="T14" fmla="*/ 537 w 294"/>
                  <a:gd name="T15" fmla="*/ 14 h 50"/>
                  <a:gd name="T16" fmla="*/ 258 w 294"/>
                  <a:gd name="T17" fmla="*/ 60 h 50"/>
                  <a:gd name="T18" fmla="*/ 5 w 294"/>
                  <a:gd name="T19" fmla="*/ 155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94" h="50">
                    <a:moveTo>
                      <a:pt x="1" y="39"/>
                    </a:moveTo>
                    <a:cubicBezTo>
                      <a:pt x="1" y="46"/>
                      <a:pt x="36" y="50"/>
                      <a:pt x="71" y="46"/>
                    </a:cubicBezTo>
                    <a:cubicBezTo>
                      <a:pt x="106" y="42"/>
                      <a:pt x="141" y="42"/>
                      <a:pt x="182" y="40"/>
                    </a:cubicBezTo>
                    <a:cubicBezTo>
                      <a:pt x="223" y="38"/>
                      <a:pt x="243" y="31"/>
                      <a:pt x="262" y="26"/>
                    </a:cubicBezTo>
                    <a:cubicBezTo>
                      <a:pt x="280" y="22"/>
                      <a:pt x="288" y="18"/>
                      <a:pt x="291" y="9"/>
                    </a:cubicBezTo>
                    <a:cubicBezTo>
                      <a:pt x="294" y="0"/>
                      <a:pt x="272" y="5"/>
                      <a:pt x="258" y="6"/>
                    </a:cubicBezTo>
                    <a:cubicBezTo>
                      <a:pt x="244" y="7"/>
                      <a:pt x="224" y="4"/>
                      <a:pt x="206" y="3"/>
                    </a:cubicBezTo>
                    <a:cubicBezTo>
                      <a:pt x="188" y="2"/>
                      <a:pt x="158" y="2"/>
                      <a:pt x="135" y="4"/>
                    </a:cubicBezTo>
                    <a:cubicBezTo>
                      <a:pt x="112" y="6"/>
                      <a:pt x="91" y="5"/>
                      <a:pt x="65" y="15"/>
                    </a:cubicBezTo>
                    <a:cubicBezTo>
                      <a:pt x="39" y="25"/>
                      <a:pt x="0" y="33"/>
                      <a:pt x="1" y="39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6" name="Freeform 2229">
                <a:extLst>
                  <a:ext uri="{FF2B5EF4-FFF2-40B4-BE49-F238E27FC236}">
                    <a16:creationId xmlns:a16="http://schemas.microsoft.com/office/drawing/2014/main" id="{4C7565C4-B6BC-B611-9618-4771220180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" y="842"/>
                <a:ext cx="452" cy="67"/>
              </a:xfrm>
              <a:custGeom>
                <a:avLst/>
                <a:gdLst>
                  <a:gd name="T0" fmla="*/ 60 w 285"/>
                  <a:gd name="T1" fmla="*/ 56 h 42"/>
                  <a:gd name="T2" fmla="*/ 284 w 285"/>
                  <a:gd name="T3" fmla="*/ 29 h 42"/>
                  <a:gd name="T4" fmla="*/ 653 w 285"/>
                  <a:gd name="T5" fmla="*/ 21 h 42"/>
                  <a:gd name="T6" fmla="*/ 853 w 285"/>
                  <a:gd name="T7" fmla="*/ 35 h 42"/>
                  <a:gd name="T8" fmla="*/ 1085 w 285"/>
                  <a:gd name="T9" fmla="*/ 56 h 42"/>
                  <a:gd name="T10" fmla="*/ 1064 w 285"/>
                  <a:gd name="T11" fmla="*/ 89 h 42"/>
                  <a:gd name="T12" fmla="*/ 893 w 285"/>
                  <a:gd name="T13" fmla="*/ 145 h 42"/>
                  <a:gd name="T14" fmla="*/ 592 w 285"/>
                  <a:gd name="T15" fmla="*/ 155 h 42"/>
                  <a:gd name="T16" fmla="*/ 176 w 285"/>
                  <a:gd name="T17" fmla="*/ 137 h 42"/>
                  <a:gd name="T18" fmla="*/ 8 w 285"/>
                  <a:gd name="T19" fmla="*/ 86 h 42"/>
                  <a:gd name="T20" fmla="*/ 60 w 285"/>
                  <a:gd name="T21" fmla="*/ 56 h 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85" h="42">
                    <a:moveTo>
                      <a:pt x="15" y="14"/>
                    </a:moveTo>
                    <a:cubicBezTo>
                      <a:pt x="25" y="13"/>
                      <a:pt x="32" y="15"/>
                      <a:pt x="71" y="7"/>
                    </a:cubicBezTo>
                    <a:cubicBezTo>
                      <a:pt x="109" y="0"/>
                      <a:pt x="142" y="6"/>
                      <a:pt x="164" y="5"/>
                    </a:cubicBezTo>
                    <a:cubicBezTo>
                      <a:pt x="185" y="4"/>
                      <a:pt x="196" y="6"/>
                      <a:pt x="214" y="9"/>
                    </a:cubicBezTo>
                    <a:cubicBezTo>
                      <a:pt x="233" y="11"/>
                      <a:pt x="260" y="13"/>
                      <a:pt x="272" y="14"/>
                    </a:cubicBezTo>
                    <a:cubicBezTo>
                      <a:pt x="285" y="15"/>
                      <a:pt x="279" y="18"/>
                      <a:pt x="267" y="22"/>
                    </a:cubicBezTo>
                    <a:cubicBezTo>
                      <a:pt x="255" y="26"/>
                      <a:pt x="242" y="30"/>
                      <a:pt x="224" y="36"/>
                    </a:cubicBezTo>
                    <a:cubicBezTo>
                      <a:pt x="206" y="42"/>
                      <a:pt x="183" y="40"/>
                      <a:pt x="148" y="38"/>
                    </a:cubicBezTo>
                    <a:cubicBezTo>
                      <a:pt x="112" y="36"/>
                      <a:pt x="66" y="34"/>
                      <a:pt x="44" y="34"/>
                    </a:cubicBezTo>
                    <a:cubicBezTo>
                      <a:pt x="22" y="34"/>
                      <a:pt x="0" y="31"/>
                      <a:pt x="2" y="21"/>
                    </a:cubicBezTo>
                    <a:cubicBezTo>
                      <a:pt x="2" y="14"/>
                      <a:pt x="9" y="15"/>
                      <a:pt x="15" y="14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7" name="Freeform 2230">
                <a:extLst>
                  <a:ext uri="{FF2B5EF4-FFF2-40B4-BE49-F238E27FC236}">
                    <a16:creationId xmlns:a16="http://schemas.microsoft.com/office/drawing/2014/main" id="{0E066A81-35F7-F0AA-3FC8-3F76C43A24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" y="847"/>
                <a:ext cx="127" cy="27"/>
              </a:xfrm>
              <a:custGeom>
                <a:avLst/>
                <a:gdLst>
                  <a:gd name="T0" fmla="*/ 0 w 80"/>
                  <a:gd name="T1" fmla="*/ 64 h 17"/>
                  <a:gd name="T2" fmla="*/ 321 w 80"/>
                  <a:gd name="T3" fmla="*/ 52 h 17"/>
                  <a:gd name="T4" fmla="*/ 219 w 80"/>
                  <a:gd name="T5" fmla="*/ 56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0" h="17">
                    <a:moveTo>
                      <a:pt x="0" y="16"/>
                    </a:moveTo>
                    <a:cubicBezTo>
                      <a:pt x="27" y="17"/>
                      <a:pt x="55" y="0"/>
                      <a:pt x="80" y="13"/>
                    </a:cubicBezTo>
                    <a:cubicBezTo>
                      <a:pt x="72" y="10"/>
                      <a:pt x="63" y="12"/>
                      <a:pt x="55" y="14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8" name="Freeform 2231">
                <a:extLst>
                  <a:ext uri="{FF2B5EF4-FFF2-40B4-BE49-F238E27FC236}">
                    <a16:creationId xmlns:a16="http://schemas.microsoft.com/office/drawing/2014/main" id="{C6E0810D-0CA0-17E1-FA0E-7E1221C90F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" y="863"/>
                <a:ext cx="113" cy="35"/>
              </a:xfrm>
              <a:custGeom>
                <a:avLst/>
                <a:gdLst>
                  <a:gd name="T0" fmla="*/ 0 w 71"/>
                  <a:gd name="T1" fmla="*/ 73 h 22"/>
                  <a:gd name="T2" fmla="*/ 170 w 71"/>
                  <a:gd name="T3" fmla="*/ 68 h 22"/>
                  <a:gd name="T4" fmla="*/ 286 w 71"/>
                  <a:gd name="T5" fmla="*/ 13 h 22"/>
                  <a:gd name="T6" fmla="*/ 115 w 71"/>
                  <a:gd name="T7" fmla="*/ 0 h 22"/>
                  <a:gd name="T8" fmla="*/ 142 w 71"/>
                  <a:gd name="T9" fmla="*/ 60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1" h="22">
                    <a:moveTo>
                      <a:pt x="0" y="18"/>
                    </a:moveTo>
                    <a:cubicBezTo>
                      <a:pt x="13" y="22"/>
                      <a:pt x="29" y="21"/>
                      <a:pt x="42" y="17"/>
                    </a:cubicBezTo>
                    <a:cubicBezTo>
                      <a:pt x="49" y="15"/>
                      <a:pt x="68" y="10"/>
                      <a:pt x="71" y="3"/>
                    </a:cubicBezTo>
                    <a:cubicBezTo>
                      <a:pt x="56" y="2"/>
                      <a:pt x="43" y="6"/>
                      <a:pt x="28" y="0"/>
                    </a:cubicBezTo>
                    <a:cubicBezTo>
                      <a:pt x="34" y="5"/>
                      <a:pt x="43" y="6"/>
                      <a:pt x="35" y="15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19" name="Oval 2232">
                <a:extLst>
                  <a:ext uri="{FF2B5EF4-FFF2-40B4-BE49-F238E27FC236}">
                    <a16:creationId xmlns:a16="http://schemas.microsoft.com/office/drawing/2014/main" id="{E9480E20-88EC-F4EE-0B60-66C9C043A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1" y="871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0" name="Oval 2233">
                <a:extLst>
                  <a:ext uri="{FF2B5EF4-FFF2-40B4-BE49-F238E27FC236}">
                    <a16:creationId xmlns:a16="http://schemas.microsoft.com/office/drawing/2014/main" id="{FC962DCF-BF5D-8225-4322-D2F40517C2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6" y="866"/>
                <a:ext cx="48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1" name="Oval 2234">
                <a:extLst>
                  <a:ext uri="{FF2B5EF4-FFF2-40B4-BE49-F238E27FC236}">
                    <a16:creationId xmlns:a16="http://schemas.microsoft.com/office/drawing/2014/main" id="{4CF8A68F-7AB4-9FC3-F7B2-37A11C7FE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9" y="869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2" name="Freeform 2235">
                <a:extLst>
                  <a:ext uri="{FF2B5EF4-FFF2-40B4-BE49-F238E27FC236}">
                    <a16:creationId xmlns:a16="http://schemas.microsoft.com/office/drawing/2014/main" id="{F525D240-690E-04B7-FAFE-46DDAB43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" y="872"/>
                <a:ext cx="36" cy="13"/>
              </a:xfrm>
              <a:custGeom>
                <a:avLst/>
                <a:gdLst>
                  <a:gd name="T0" fmla="*/ 0 w 23"/>
                  <a:gd name="T1" fmla="*/ 21 h 8"/>
                  <a:gd name="T2" fmla="*/ 5 w 23"/>
                  <a:gd name="T3" fmla="*/ 26 h 8"/>
                  <a:gd name="T4" fmla="*/ 42 w 23"/>
                  <a:gd name="T5" fmla="*/ 34 h 8"/>
                  <a:gd name="T6" fmla="*/ 88 w 23"/>
                  <a:gd name="T7" fmla="*/ 13 h 8"/>
                  <a:gd name="T8" fmla="*/ 88 w 23"/>
                  <a:gd name="T9" fmla="*/ 8 h 8"/>
                  <a:gd name="T10" fmla="*/ 49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0" y="6"/>
                      <a:pt x="1" y="6"/>
                    </a:cubicBezTo>
                    <a:cubicBezTo>
                      <a:pt x="3" y="7"/>
                      <a:pt x="7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3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3" name="Oval 2236">
                <a:extLst>
                  <a:ext uri="{FF2B5EF4-FFF2-40B4-BE49-F238E27FC236}">
                    <a16:creationId xmlns:a16="http://schemas.microsoft.com/office/drawing/2014/main" id="{B18757A3-6629-E5B0-2049-EFFD2BE408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2" y="87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4" name="Oval 2237">
                <a:extLst>
                  <a:ext uri="{FF2B5EF4-FFF2-40B4-BE49-F238E27FC236}">
                    <a16:creationId xmlns:a16="http://schemas.microsoft.com/office/drawing/2014/main" id="{BC66171E-DEBB-B3BF-7E78-C3C072BC64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8" y="872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5" name="Freeform 2238">
                <a:extLst>
                  <a:ext uri="{FF2B5EF4-FFF2-40B4-BE49-F238E27FC236}">
                    <a16:creationId xmlns:a16="http://schemas.microsoft.com/office/drawing/2014/main" id="{AEE218F2-F9E8-A46D-04AB-5C75E5E2E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" y="879"/>
                <a:ext cx="27" cy="8"/>
              </a:xfrm>
              <a:custGeom>
                <a:avLst/>
                <a:gdLst>
                  <a:gd name="T0" fmla="*/ 68 w 17"/>
                  <a:gd name="T1" fmla="*/ 0 h 5"/>
                  <a:gd name="T2" fmla="*/ 0 w 17"/>
                  <a:gd name="T3" fmla="*/ 16 h 5"/>
                  <a:gd name="T4" fmla="*/ 68 w 17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7" h="5">
                    <a:moveTo>
                      <a:pt x="17" y="0"/>
                    </a:moveTo>
                    <a:cubicBezTo>
                      <a:pt x="14" y="4"/>
                      <a:pt x="6" y="5"/>
                      <a:pt x="0" y="4"/>
                    </a:cubicBezTo>
                    <a:cubicBezTo>
                      <a:pt x="5" y="4"/>
                      <a:pt x="13" y="3"/>
                      <a:pt x="17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6" name="Freeform 2239">
                <a:extLst>
                  <a:ext uri="{FF2B5EF4-FFF2-40B4-BE49-F238E27FC236}">
                    <a16:creationId xmlns:a16="http://schemas.microsoft.com/office/drawing/2014/main" id="{D40BE680-20BA-3BDE-10EC-858A80745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" y="842"/>
                <a:ext cx="452" cy="67"/>
              </a:xfrm>
              <a:custGeom>
                <a:avLst/>
                <a:gdLst>
                  <a:gd name="T0" fmla="*/ 60 w 285"/>
                  <a:gd name="T1" fmla="*/ 56 h 42"/>
                  <a:gd name="T2" fmla="*/ 284 w 285"/>
                  <a:gd name="T3" fmla="*/ 29 h 42"/>
                  <a:gd name="T4" fmla="*/ 653 w 285"/>
                  <a:gd name="T5" fmla="*/ 21 h 42"/>
                  <a:gd name="T6" fmla="*/ 853 w 285"/>
                  <a:gd name="T7" fmla="*/ 35 h 42"/>
                  <a:gd name="T8" fmla="*/ 1085 w 285"/>
                  <a:gd name="T9" fmla="*/ 56 h 42"/>
                  <a:gd name="T10" fmla="*/ 1064 w 285"/>
                  <a:gd name="T11" fmla="*/ 89 h 42"/>
                  <a:gd name="T12" fmla="*/ 893 w 285"/>
                  <a:gd name="T13" fmla="*/ 145 h 42"/>
                  <a:gd name="T14" fmla="*/ 592 w 285"/>
                  <a:gd name="T15" fmla="*/ 155 h 42"/>
                  <a:gd name="T16" fmla="*/ 176 w 285"/>
                  <a:gd name="T17" fmla="*/ 137 h 42"/>
                  <a:gd name="T18" fmla="*/ 8 w 285"/>
                  <a:gd name="T19" fmla="*/ 86 h 42"/>
                  <a:gd name="T20" fmla="*/ 60 w 285"/>
                  <a:gd name="T21" fmla="*/ 56 h 4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85" h="42">
                    <a:moveTo>
                      <a:pt x="15" y="14"/>
                    </a:moveTo>
                    <a:cubicBezTo>
                      <a:pt x="25" y="13"/>
                      <a:pt x="32" y="15"/>
                      <a:pt x="71" y="7"/>
                    </a:cubicBezTo>
                    <a:cubicBezTo>
                      <a:pt x="109" y="0"/>
                      <a:pt x="142" y="6"/>
                      <a:pt x="164" y="5"/>
                    </a:cubicBezTo>
                    <a:cubicBezTo>
                      <a:pt x="185" y="4"/>
                      <a:pt x="196" y="6"/>
                      <a:pt x="214" y="9"/>
                    </a:cubicBezTo>
                    <a:cubicBezTo>
                      <a:pt x="233" y="11"/>
                      <a:pt x="260" y="13"/>
                      <a:pt x="272" y="14"/>
                    </a:cubicBezTo>
                    <a:cubicBezTo>
                      <a:pt x="285" y="15"/>
                      <a:pt x="279" y="18"/>
                      <a:pt x="267" y="22"/>
                    </a:cubicBezTo>
                    <a:cubicBezTo>
                      <a:pt x="255" y="26"/>
                      <a:pt x="242" y="30"/>
                      <a:pt x="224" y="36"/>
                    </a:cubicBezTo>
                    <a:cubicBezTo>
                      <a:pt x="206" y="42"/>
                      <a:pt x="183" y="40"/>
                      <a:pt x="148" y="38"/>
                    </a:cubicBezTo>
                    <a:cubicBezTo>
                      <a:pt x="112" y="36"/>
                      <a:pt x="66" y="34"/>
                      <a:pt x="44" y="34"/>
                    </a:cubicBezTo>
                    <a:cubicBezTo>
                      <a:pt x="22" y="34"/>
                      <a:pt x="0" y="31"/>
                      <a:pt x="2" y="21"/>
                    </a:cubicBezTo>
                    <a:cubicBezTo>
                      <a:pt x="2" y="14"/>
                      <a:pt x="9" y="15"/>
                      <a:pt x="15" y="14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7" name="Freeform 2240">
                <a:extLst>
                  <a:ext uri="{FF2B5EF4-FFF2-40B4-BE49-F238E27FC236}">
                    <a16:creationId xmlns:a16="http://schemas.microsoft.com/office/drawing/2014/main" id="{3F46C945-EC97-103B-32F6-B3FB98473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82"/>
                <a:ext cx="442" cy="87"/>
              </a:xfrm>
              <a:custGeom>
                <a:avLst/>
                <a:gdLst>
                  <a:gd name="T0" fmla="*/ 851 w 279"/>
                  <a:gd name="T1" fmla="*/ 117 h 55"/>
                  <a:gd name="T2" fmla="*/ 577 w 279"/>
                  <a:gd name="T3" fmla="*/ 33 h 55"/>
                  <a:gd name="T4" fmla="*/ 274 w 279"/>
                  <a:gd name="T5" fmla="*/ 21 h 55"/>
                  <a:gd name="T6" fmla="*/ 0 w 279"/>
                  <a:gd name="T7" fmla="*/ 33 h 55"/>
                  <a:gd name="T8" fmla="*/ 0 w 279"/>
                  <a:gd name="T9" fmla="*/ 163 h 55"/>
                  <a:gd name="T10" fmla="*/ 401 w 279"/>
                  <a:gd name="T11" fmla="*/ 198 h 55"/>
                  <a:gd name="T12" fmla="*/ 843 w 279"/>
                  <a:gd name="T13" fmla="*/ 198 h 55"/>
                  <a:gd name="T14" fmla="*/ 1084 w 279"/>
                  <a:gd name="T15" fmla="*/ 165 h 55"/>
                  <a:gd name="T16" fmla="*/ 851 w 279"/>
                  <a:gd name="T17" fmla="*/ 117 h 5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79" h="55">
                    <a:moveTo>
                      <a:pt x="214" y="30"/>
                    </a:moveTo>
                    <a:cubicBezTo>
                      <a:pt x="185" y="23"/>
                      <a:pt x="169" y="17"/>
                      <a:pt x="145" y="8"/>
                    </a:cubicBezTo>
                    <a:cubicBezTo>
                      <a:pt x="120" y="0"/>
                      <a:pt x="100" y="4"/>
                      <a:pt x="69" y="5"/>
                    </a:cubicBezTo>
                    <a:cubicBezTo>
                      <a:pt x="41" y="6"/>
                      <a:pt x="20" y="4"/>
                      <a:pt x="0" y="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37" y="41"/>
                      <a:pt x="63" y="46"/>
                      <a:pt x="101" y="50"/>
                    </a:cubicBezTo>
                    <a:cubicBezTo>
                      <a:pt x="141" y="55"/>
                      <a:pt x="193" y="54"/>
                      <a:pt x="212" y="50"/>
                    </a:cubicBezTo>
                    <a:cubicBezTo>
                      <a:pt x="231" y="47"/>
                      <a:pt x="266" y="49"/>
                      <a:pt x="273" y="42"/>
                    </a:cubicBezTo>
                    <a:cubicBezTo>
                      <a:pt x="279" y="36"/>
                      <a:pt x="243" y="38"/>
                      <a:pt x="214" y="3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8" name="Freeform 2241">
                <a:extLst>
                  <a:ext uri="{FF2B5EF4-FFF2-40B4-BE49-F238E27FC236}">
                    <a16:creationId xmlns:a16="http://schemas.microsoft.com/office/drawing/2014/main" id="{902679D3-C52F-42C9-F0BB-CFDDF0E98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" y="795"/>
                <a:ext cx="145" cy="21"/>
              </a:xfrm>
              <a:custGeom>
                <a:avLst/>
                <a:gdLst>
                  <a:gd name="T0" fmla="*/ 0 w 92"/>
                  <a:gd name="T1" fmla="*/ 29 h 13"/>
                  <a:gd name="T2" fmla="*/ 172 w 92"/>
                  <a:gd name="T3" fmla="*/ 13 h 13"/>
                  <a:gd name="T4" fmla="*/ 361 w 92"/>
                  <a:gd name="T5" fmla="*/ 0 h 13"/>
                  <a:gd name="T6" fmla="*/ 243 w 92"/>
                  <a:gd name="T7" fmla="*/ 21 h 13"/>
                  <a:gd name="T8" fmla="*/ 143 w 92"/>
                  <a:gd name="T9" fmla="*/ 42 h 13"/>
                  <a:gd name="T10" fmla="*/ 68 w 92"/>
                  <a:gd name="T11" fmla="*/ 39 h 13"/>
                  <a:gd name="T12" fmla="*/ 5 w 92"/>
                  <a:gd name="T13" fmla="*/ 47 h 1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2" h="13">
                    <a:moveTo>
                      <a:pt x="0" y="7"/>
                    </a:moveTo>
                    <a:cubicBezTo>
                      <a:pt x="15" y="4"/>
                      <a:pt x="29" y="3"/>
                      <a:pt x="44" y="3"/>
                    </a:cubicBezTo>
                    <a:cubicBezTo>
                      <a:pt x="60" y="4"/>
                      <a:pt x="76" y="0"/>
                      <a:pt x="92" y="0"/>
                    </a:cubicBezTo>
                    <a:cubicBezTo>
                      <a:pt x="82" y="3"/>
                      <a:pt x="72" y="3"/>
                      <a:pt x="62" y="5"/>
                    </a:cubicBezTo>
                    <a:cubicBezTo>
                      <a:pt x="54" y="7"/>
                      <a:pt x="46" y="10"/>
                      <a:pt x="37" y="10"/>
                    </a:cubicBezTo>
                    <a:cubicBezTo>
                      <a:pt x="31" y="10"/>
                      <a:pt x="24" y="8"/>
                      <a:pt x="17" y="9"/>
                    </a:cubicBezTo>
                    <a:cubicBezTo>
                      <a:pt x="12" y="9"/>
                      <a:pt x="4" y="13"/>
                      <a:pt x="1" y="11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29" name="Freeform 2242">
                <a:extLst>
                  <a:ext uri="{FF2B5EF4-FFF2-40B4-BE49-F238E27FC236}">
                    <a16:creationId xmlns:a16="http://schemas.microsoft.com/office/drawing/2014/main" id="{AE71D079-E156-42A3-1122-66288A84D0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" y="830"/>
                <a:ext cx="132" cy="25"/>
              </a:xfrm>
              <a:custGeom>
                <a:avLst/>
                <a:gdLst>
                  <a:gd name="T0" fmla="*/ 0 w 83"/>
                  <a:gd name="T1" fmla="*/ 61 h 16"/>
                  <a:gd name="T2" fmla="*/ 192 w 83"/>
                  <a:gd name="T3" fmla="*/ 47 h 16"/>
                  <a:gd name="T4" fmla="*/ 334 w 83"/>
                  <a:gd name="T5" fmla="*/ 31 h 16"/>
                  <a:gd name="T6" fmla="*/ 170 w 83"/>
                  <a:gd name="T7" fmla="*/ 0 h 16"/>
                  <a:gd name="T8" fmla="*/ 192 w 83"/>
                  <a:gd name="T9" fmla="*/ 20 h 16"/>
                  <a:gd name="T10" fmla="*/ 170 w 83"/>
                  <a:gd name="T11" fmla="*/ 31 h 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3" h="16">
                    <a:moveTo>
                      <a:pt x="0" y="16"/>
                    </a:moveTo>
                    <a:cubicBezTo>
                      <a:pt x="16" y="16"/>
                      <a:pt x="32" y="13"/>
                      <a:pt x="48" y="12"/>
                    </a:cubicBezTo>
                    <a:cubicBezTo>
                      <a:pt x="57" y="12"/>
                      <a:pt x="77" y="14"/>
                      <a:pt x="83" y="8"/>
                    </a:cubicBezTo>
                    <a:cubicBezTo>
                      <a:pt x="72" y="1"/>
                      <a:pt x="55" y="6"/>
                      <a:pt x="42" y="0"/>
                    </a:cubicBezTo>
                    <a:cubicBezTo>
                      <a:pt x="44" y="0"/>
                      <a:pt x="47" y="3"/>
                      <a:pt x="48" y="5"/>
                    </a:cubicBezTo>
                    <a:cubicBezTo>
                      <a:pt x="46" y="6"/>
                      <a:pt x="44" y="8"/>
                      <a:pt x="42" y="8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0" name="Oval 2243">
                <a:extLst>
                  <a:ext uri="{FF2B5EF4-FFF2-40B4-BE49-F238E27FC236}">
                    <a16:creationId xmlns:a16="http://schemas.microsoft.com/office/drawing/2014/main" id="{31AE453F-F5E1-50CD-A50C-C9BD4AFC89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5" y="820"/>
                <a:ext cx="46" cy="19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1" name="Oval 2244">
                <a:extLst>
                  <a:ext uri="{FF2B5EF4-FFF2-40B4-BE49-F238E27FC236}">
                    <a16:creationId xmlns:a16="http://schemas.microsoft.com/office/drawing/2014/main" id="{E88094EC-024C-EAFA-D575-D762F4E84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817"/>
                <a:ext cx="48" cy="1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2" name="Oval 2245">
                <a:extLst>
                  <a:ext uri="{FF2B5EF4-FFF2-40B4-BE49-F238E27FC236}">
                    <a16:creationId xmlns:a16="http://schemas.microsoft.com/office/drawing/2014/main" id="{15EAE992-D316-11BD-1720-2E476AB52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" y="819"/>
                <a:ext cx="47" cy="19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3" name="Freeform 2246">
                <a:extLst>
                  <a:ext uri="{FF2B5EF4-FFF2-40B4-BE49-F238E27FC236}">
                    <a16:creationId xmlns:a16="http://schemas.microsoft.com/office/drawing/2014/main" id="{C98BFA0F-2C04-099E-A044-1E6FFF6366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" y="823"/>
                <a:ext cx="36" cy="13"/>
              </a:xfrm>
              <a:custGeom>
                <a:avLst/>
                <a:gdLst>
                  <a:gd name="T0" fmla="*/ 0 w 23"/>
                  <a:gd name="T1" fmla="*/ 21 h 8"/>
                  <a:gd name="T2" fmla="*/ 5 w 23"/>
                  <a:gd name="T3" fmla="*/ 26 h 8"/>
                  <a:gd name="T4" fmla="*/ 42 w 23"/>
                  <a:gd name="T5" fmla="*/ 34 h 8"/>
                  <a:gd name="T6" fmla="*/ 88 w 23"/>
                  <a:gd name="T7" fmla="*/ 13 h 8"/>
                  <a:gd name="T8" fmla="*/ 88 w 23"/>
                  <a:gd name="T9" fmla="*/ 8 h 8"/>
                  <a:gd name="T10" fmla="*/ 49 w 23"/>
                  <a:gd name="T11" fmla="*/ 0 h 8"/>
                  <a:gd name="T12" fmla="*/ 0 w 23"/>
                  <a:gd name="T13" fmla="*/ 21 h 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" h="8">
                    <a:moveTo>
                      <a:pt x="0" y="5"/>
                    </a:moveTo>
                    <a:cubicBezTo>
                      <a:pt x="0" y="5"/>
                      <a:pt x="1" y="5"/>
                      <a:pt x="1" y="6"/>
                    </a:cubicBezTo>
                    <a:cubicBezTo>
                      <a:pt x="3" y="7"/>
                      <a:pt x="7" y="8"/>
                      <a:pt x="11" y="8"/>
                    </a:cubicBezTo>
                    <a:cubicBezTo>
                      <a:pt x="18" y="8"/>
                      <a:pt x="23" y="6"/>
                      <a:pt x="23" y="3"/>
                    </a:cubicBezTo>
                    <a:cubicBezTo>
                      <a:pt x="23" y="3"/>
                      <a:pt x="23" y="2"/>
                      <a:pt x="23" y="2"/>
                    </a:cubicBezTo>
                    <a:cubicBezTo>
                      <a:pt x="21" y="1"/>
                      <a:pt x="17" y="0"/>
                      <a:pt x="13" y="0"/>
                    </a:cubicBezTo>
                    <a:cubicBezTo>
                      <a:pt x="6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4" name="Oval 2247">
                <a:extLst>
                  <a:ext uri="{FF2B5EF4-FFF2-40B4-BE49-F238E27FC236}">
                    <a16:creationId xmlns:a16="http://schemas.microsoft.com/office/drawing/2014/main" id="{E013265D-564B-C1FD-CDE0-615EA50A44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4" y="823"/>
                <a:ext cx="5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5" name="Freeform 2248">
                <a:extLst>
                  <a:ext uri="{FF2B5EF4-FFF2-40B4-BE49-F238E27FC236}">
                    <a16:creationId xmlns:a16="http://schemas.microsoft.com/office/drawing/2014/main" id="{4E97E717-1EA1-3A4A-8BD2-58FB47CB6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9" y="830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3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5" y="5"/>
                      <a:pt x="0" y="3"/>
                    </a:cubicBezTo>
                    <a:cubicBezTo>
                      <a:pt x="4" y="3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6" name="Freeform 2249">
                <a:extLst>
                  <a:ext uri="{FF2B5EF4-FFF2-40B4-BE49-F238E27FC236}">
                    <a16:creationId xmlns:a16="http://schemas.microsoft.com/office/drawing/2014/main" id="{BEB21B67-F73F-DFDA-CDF8-A1F1CD94A2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782"/>
                <a:ext cx="442" cy="87"/>
              </a:xfrm>
              <a:custGeom>
                <a:avLst/>
                <a:gdLst>
                  <a:gd name="T0" fmla="*/ 0 w 279"/>
                  <a:gd name="T1" fmla="*/ 163 h 55"/>
                  <a:gd name="T2" fmla="*/ 401 w 279"/>
                  <a:gd name="T3" fmla="*/ 198 h 55"/>
                  <a:gd name="T4" fmla="*/ 843 w 279"/>
                  <a:gd name="T5" fmla="*/ 198 h 55"/>
                  <a:gd name="T6" fmla="*/ 1084 w 279"/>
                  <a:gd name="T7" fmla="*/ 165 h 55"/>
                  <a:gd name="T8" fmla="*/ 851 w 279"/>
                  <a:gd name="T9" fmla="*/ 117 h 55"/>
                  <a:gd name="T10" fmla="*/ 577 w 279"/>
                  <a:gd name="T11" fmla="*/ 33 h 55"/>
                  <a:gd name="T12" fmla="*/ 274 w 279"/>
                  <a:gd name="T13" fmla="*/ 21 h 55"/>
                  <a:gd name="T14" fmla="*/ 0 w 279"/>
                  <a:gd name="T15" fmla="*/ 33 h 5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79" h="55">
                    <a:moveTo>
                      <a:pt x="0" y="41"/>
                    </a:moveTo>
                    <a:cubicBezTo>
                      <a:pt x="37" y="41"/>
                      <a:pt x="63" y="46"/>
                      <a:pt x="101" y="50"/>
                    </a:cubicBezTo>
                    <a:cubicBezTo>
                      <a:pt x="141" y="55"/>
                      <a:pt x="193" y="54"/>
                      <a:pt x="212" y="50"/>
                    </a:cubicBezTo>
                    <a:cubicBezTo>
                      <a:pt x="231" y="47"/>
                      <a:pt x="266" y="49"/>
                      <a:pt x="273" y="42"/>
                    </a:cubicBezTo>
                    <a:cubicBezTo>
                      <a:pt x="279" y="36"/>
                      <a:pt x="243" y="38"/>
                      <a:pt x="214" y="30"/>
                    </a:cubicBezTo>
                    <a:cubicBezTo>
                      <a:pt x="185" y="23"/>
                      <a:pt x="169" y="17"/>
                      <a:pt x="145" y="8"/>
                    </a:cubicBezTo>
                    <a:cubicBezTo>
                      <a:pt x="120" y="0"/>
                      <a:pt x="100" y="4"/>
                      <a:pt x="69" y="5"/>
                    </a:cubicBezTo>
                    <a:cubicBezTo>
                      <a:pt x="41" y="6"/>
                      <a:pt x="20" y="4"/>
                      <a:pt x="0" y="8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7" name="Freeform 2250">
                <a:extLst>
                  <a:ext uri="{FF2B5EF4-FFF2-40B4-BE49-F238E27FC236}">
                    <a16:creationId xmlns:a16="http://schemas.microsoft.com/office/drawing/2014/main" id="{59311AA3-9929-1E5C-5231-C92A0A3F8A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852"/>
                <a:ext cx="405" cy="82"/>
              </a:xfrm>
              <a:custGeom>
                <a:avLst/>
                <a:gdLst>
                  <a:gd name="T0" fmla="*/ 876 w 256"/>
                  <a:gd name="T1" fmla="*/ 107 h 52"/>
                  <a:gd name="T2" fmla="*/ 631 w 256"/>
                  <a:gd name="T3" fmla="*/ 62 h 52"/>
                  <a:gd name="T4" fmla="*/ 278 w 256"/>
                  <a:gd name="T5" fmla="*/ 22 h 52"/>
                  <a:gd name="T6" fmla="*/ 0 w 256"/>
                  <a:gd name="T7" fmla="*/ 5 h 52"/>
                  <a:gd name="T8" fmla="*/ 0 w 256"/>
                  <a:gd name="T9" fmla="*/ 177 h 52"/>
                  <a:gd name="T10" fmla="*/ 495 w 256"/>
                  <a:gd name="T11" fmla="*/ 191 h 52"/>
                  <a:gd name="T12" fmla="*/ 748 w 256"/>
                  <a:gd name="T13" fmla="*/ 191 h 52"/>
                  <a:gd name="T14" fmla="*/ 911 w 256"/>
                  <a:gd name="T15" fmla="*/ 164 h 52"/>
                  <a:gd name="T16" fmla="*/ 1014 w 256"/>
                  <a:gd name="T17" fmla="*/ 142 h 52"/>
                  <a:gd name="T18" fmla="*/ 876 w 256"/>
                  <a:gd name="T19" fmla="*/ 107 h 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56" h="52">
                    <a:moveTo>
                      <a:pt x="221" y="27"/>
                    </a:moveTo>
                    <a:cubicBezTo>
                      <a:pt x="201" y="24"/>
                      <a:pt x="188" y="18"/>
                      <a:pt x="159" y="16"/>
                    </a:cubicBezTo>
                    <a:cubicBezTo>
                      <a:pt x="131" y="14"/>
                      <a:pt x="98" y="10"/>
                      <a:pt x="70" y="6"/>
                    </a:cubicBezTo>
                    <a:cubicBezTo>
                      <a:pt x="46" y="2"/>
                      <a:pt x="23" y="0"/>
                      <a:pt x="0" y="1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47" y="44"/>
                      <a:pt x="95" y="48"/>
                      <a:pt x="125" y="49"/>
                    </a:cubicBezTo>
                    <a:cubicBezTo>
                      <a:pt x="157" y="50"/>
                      <a:pt x="166" y="52"/>
                      <a:pt x="189" y="49"/>
                    </a:cubicBezTo>
                    <a:cubicBezTo>
                      <a:pt x="198" y="48"/>
                      <a:pt x="219" y="44"/>
                      <a:pt x="230" y="42"/>
                    </a:cubicBezTo>
                    <a:cubicBezTo>
                      <a:pt x="244" y="40"/>
                      <a:pt x="256" y="39"/>
                      <a:pt x="256" y="36"/>
                    </a:cubicBezTo>
                    <a:cubicBezTo>
                      <a:pt x="254" y="29"/>
                      <a:pt x="242" y="31"/>
                      <a:pt x="221" y="27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8" name="Freeform 2251">
                <a:extLst>
                  <a:ext uri="{FF2B5EF4-FFF2-40B4-BE49-F238E27FC236}">
                    <a16:creationId xmlns:a16="http://schemas.microsoft.com/office/drawing/2014/main" id="{0AEC3539-0B18-95D5-2D88-0336D7709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" y="863"/>
                <a:ext cx="97" cy="16"/>
              </a:xfrm>
              <a:custGeom>
                <a:avLst/>
                <a:gdLst>
                  <a:gd name="T0" fmla="*/ 0 w 61"/>
                  <a:gd name="T1" fmla="*/ 5 h 10"/>
                  <a:gd name="T2" fmla="*/ 142 w 61"/>
                  <a:gd name="T3" fmla="*/ 5 h 10"/>
                  <a:gd name="T4" fmla="*/ 245 w 61"/>
                  <a:gd name="T5" fmla="*/ 34 h 10"/>
                  <a:gd name="T6" fmla="*/ 5 w 61"/>
                  <a:gd name="T7" fmla="*/ 42 h 1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1" h="10">
                    <a:moveTo>
                      <a:pt x="0" y="1"/>
                    </a:moveTo>
                    <a:cubicBezTo>
                      <a:pt x="11" y="3"/>
                      <a:pt x="24" y="0"/>
                      <a:pt x="35" y="1"/>
                    </a:cubicBezTo>
                    <a:cubicBezTo>
                      <a:pt x="44" y="3"/>
                      <a:pt x="52" y="6"/>
                      <a:pt x="61" y="8"/>
                    </a:cubicBezTo>
                    <a:cubicBezTo>
                      <a:pt x="41" y="7"/>
                      <a:pt x="20" y="7"/>
                      <a:pt x="1" y="10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39" name="Freeform 2252">
                <a:extLst>
                  <a:ext uri="{FF2B5EF4-FFF2-40B4-BE49-F238E27FC236}">
                    <a16:creationId xmlns:a16="http://schemas.microsoft.com/office/drawing/2014/main" id="{CDF0AF46-1137-C1E5-5BFA-CEAB884163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" y="895"/>
                <a:ext cx="145" cy="31"/>
              </a:xfrm>
              <a:custGeom>
                <a:avLst/>
                <a:gdLst>
                  <a:gd name="T0" fmla="*/ 0 w 92"/>
                  <a:gd name="T1" fmla="*/ 56 h 20"/>
                  <a:gd name="T2" fmla="*/ 219 w 92"/>
                  <a:gd name="T3" fmla="*/ 62 h 20"/>
                  <a:gd name="T4" fmla="*/ 361 w 92"/>
                  <a:gd name="T5" fmla="*/ 29 h 20"/>
                  <a:gd name="T6" fmla="*/ 224 w 92"/>
                  <a:gd name="T7" fmla="*/ 0 h 20"/>
                  <a:gd name="T8" fmla="*/ 208 w 92"/>
                  <a:gd name="T9" fmla="*/ 48 h 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2" h="20">
                    <a:moveTo>
                      <a:pt x="0" y="15"/>
                    </a:moveTo>
                    <a:cubicBezTo>
                      <a:pt x="16" y="20"/>
                      <a:pt x="39" y="20"/>
                      <a:pt x="56" y="17"/>
                    </a:cubicBezTo>
                    <a:cubicBezTo>
                      <a:pt x="68" y="15"/>
                      <a:pt x="81" y="7"/>
                      <a:pt x="92" y="8"/>
                    </a:cubicBezTo>
                    <a:cubicBezTo>
                      <a:pt x="81" y="4"/>
                      <a:pt x="69" y="2"/>
                      <a:pt x="57" y="0"/>
                    </a:cubicBezTo>
                    <a:cubicBezTo>
                      <a:pt x="71" y="2"/>
                      <a:pt x="60" y="10"/>
                      <a:pt x="53" y="13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0" name="Oval 2253">
                <a:extLst>
                  <a:ext uri="{FF2B5EF4-FFF2-40B4-BE49-F238E27FC236}">
                    <a16:creationId xmlns:a16="http://schemas.microsoft.com/office/drawing/2014/main" id="{E28EBC47-AE4A-AFC7-76D4-B3DFC7E31F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5" y="890"/>
                <a:ext cx="56" cy="20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1" name="Oval 2254">
                <a:extLst>
                  <a:ext uri="{FF2B5EF4-FFF2-40B4-BE49-F238E27FC236}">
                    <a16:creationId xmlns:a16="http://schemas.microsoft.com/office/drawing/2014/main" id="{E89068C0-2BCB-B554-37AF-7FE913B805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9" y="885"/>
                <a:ext cx="55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2" name="Oval 2255">
                <a:extLst>
                  <a:ext uri="{FF2B5EF4-FFF2-40B4-BE49-F238E27FC236}">
                    <a16:creationId xmlns:a16="http://schemas.microsoft.com/office/drawing/2014/main" id="{183A4067-B5F2-3EAD-B788-714E351EED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2" y="888"/>
                <a:ext cx="56" cy="21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3" name="Freeform 2256">
                <a:extLst>
                  <a:ext uri="{FF2B5EF4-FFF2-40B4-BE49-F238E27FC236}">
                    <a16:creationId xmlns:a16="http://schemas.microsoft.com/office/drawing/2014/main" id="{01024D09-176E-1C58-8304-ED5D56B8B1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" y="893"/>
                <a:ext cx="41" cy="14"/>
              </a:xfrm>
              <a:custGeom>
                <a:avLst/>
                <a:gdLst>
                  <a:gd name="T0" fmla="*/ 0 w 26"/>
                  <a:gd name="T1" fmla="*/ 19 h 9"/>
                  <a:gd name="T2" fmla="*/ 0 w 26"/>
                  <a:gd name="T3" fmla="*/ 26 h 9"/>
                  <a:gd name="T4" fmla="*/ 47 w 26"/>
                  <a:gd name="T5" fmla="*/ 34 h 9"/>
                  <a:gd name="T6" fmla="*/ 103 w 26"/>
                  <a:gd name="T7" fmla="*/ 14 h 9"/>
                  <a:gd name="T8" fmla="*/ 103 w 26"/>
                  <a:gd name="T9" fmla="*/ 12 h 9"/>
                  <a:gd name="T10" fmla="*/ 55 w 26"/>
                  <a:gd name="T11" fmla="*/ 0 h 9"/>
                  <a:gd name="T12" fmla="*/ 0 w 26"/>
                  <a:gd name="T13" fmla="*/ 19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9">
                    <a:moveTo>
                      <a:pt x="0" y="5"/>
                    </a:moveTo>
                    <a:cubicBezTo>
                      <a:pt x="0" y="6"/>
                      <a:pt x="0" y="6"/>
                      <a:pt x="0" y="7"/>
                    </a:cubicBezTo>
                    <a:cubicBezTo>
                      <a:pt x="3" y="8"/>
                      <a:pt x="7" y="9"/>
                      <a:pt x="12" y="9"/>
                    </a:cubicBezTo>
                    <a:cubicBezTo>
                      <a:pt x="20" y="9"/>
                      <a:pt x="26" y="7"/>
                      <a:pt x="26" y="4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3" y="1"/>
                      <a:pt x="19" y="0"/>
                      <a:pt x="14" y="0"/>
                    </a:cubicBezTo>
                    <a:cubicBezTo>
                      <a:pt x="6" y="0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4" name="Freeform 2257">
                <a:extLst>
                  <a:ext uri="{FF2B5EF4-FFF2-40B4-BE49-F238E27FC236}">
                    <a16:creationId xmlns:a16="http://schemas.microsoft.com/office/drawing/2014/main" id="{4283D499-A7A4-3DED-E211-B5459FC5EC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" y="899"/>
                <a:ext cx="30" cy="10"/>
              </a:xfrm>
              <a:custGeom>
                <a:avLst/>
                <a:gdLst>
                  <a:gd name="T0" fmla="*/ 74 w 19"/>
                  <a:gd name="T1" fmla="*/ 0 h 6"/>
                  <a:gd name="T2" fmla="*/ 0 w 19"/>
                  <a:gd name="T3" fmla="*/ 22 h 6"/>
                  <a:gd name="T4" fmla="*/ 74 w 19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6">
                    <a:moveTo>
                      <a:pt x="19" y="0"/>
                    </a:moveTo>
                    <a:cubicBezTo>
                      <a:pt x="16" y="5"/>
                      <a:pt x="6" y="6"/>
                      <a:pt x="0" y="5"/>
                    </a:cubicBezTo>
                    <a:cubicBezTo>
                      <a:pt x="5" y="4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5" name="Freeform 2258">
                <a:extLst>
                  <a:ext uri="{FF2B5EF4-FFF2-40B4-BE49-F238E27FC236}">
                    <a16:creationId xmlns:a16="http://schemas.microsoft.com/office/drawing/2014/main" id="{5684D8C9-9FEC-0776-5F4B-821D07E1F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852"/>
                <a:ext cx="405" cy="82"/>
              </a:xfrm>
              <a:custGeom>
                <a:avLst/>
                <a:gdLst>
                  <a:gd name="T0" fmla="*/ 0 w 256"/>
                  <a:gd name="T1" fmla="*/ 177 h 52"/>
                  <a:gd name="T2" fmla="*/ 495 w 256"/>
                  <a:gd name="T3" fmla="*/ 191 h 52"/>
                  <a:gd name="T4" fmla="*/ 748 w 256"/>
                  <a:gd name="T5" fmla="*/ 191 h 52"/>
                  <a:gd name="T6" fmla="*/ 911 w 256"/>
                  <a:gd name="T7" fmla="*/ 164 h 52"/>
                  <a:gd name="T8" fmla="*/ 1014 w 256"/>
                  <a:gd name="T9" fmla="*/ 142 h 52"/>
                  <a:gd name="T10" fmla="*/ 876 w 256"/>
                  <a:gd name="T11" fmla="*/ 107 h 52"/>
                  <a:gd name="T12" fmla="*/ 631 w 256"/>
                  <a:gd name="T13" fmla="*/ 62 h 52"/>
                  <a:gd name="T14" fmla="*/ 278 w 256"/>
                  <a:gd name="T15" fmla="*/ 22 h 52"/>
                  <a:gd name="T16" fmla="*/ 0 w 256"/>
                  <a:gd name="T17" fmla="*/ 5 h 5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56" h="52">
                    <a:moveTo>
                      <a:pt x="0" y="45"/>
                    </a:moveTo>
                    <a:cubicBezTo>
                      <a:pt x="47" y="44"/>
                      <a:pt x="95" y="48"/>
                      <a:pt x="125" y="49"/>
                    </a:cubicBezTo>
                    <a:cubicBezTo>
                      <a:pt x="157" y="50"/>
                      <a:pt x="166" y="52"/>
                      <a:pt x="189" y="49"/>
                    </a:cubicBezTo>
                    <a:cubicBezTo>
                      <a:pt x="198" y="48"/>
                      <a:pt x="219" y="44"/>
                      <a:pt x="230" y="42"/>
                    </a:cubicBezTo>
                    <a:cubicBezTo>
                      <a:pt x="244" y="40"/>
                      <a:pt x="256" y="39"/>
                      <a:pt x="256" y="36"/>
                    </a:cubicBezTo>
                    <a:cubicBezTo>
                      <a:pt x="254" y="29"/>
                      <a:pt x="242" y="31"/>
                      <a:pt x="221" y="27"/>
                    </a:cubicBezTo>
                    <a:cubicBezTo>
                      <a:pt x="201" y="24"/>
                      <a:pt x="188" y="18"/>
                      <a:pt x="159" y="16"/>
                    </a:cubicBezTo>
                    <a:cubicBezTo>
                      <a:pt x="131" y="14"/>
                      <a:pt x="98" y="10"/>
                      <a:pt x="70" y="6"/>
                    </a:cubicBezTo>
                    <a:cubicBezTo>
                      <a:pt x="46" y="2"/>
                      <a:pt x="23" y="0"/>
                      <a:pt x="0" y="1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6" name="Freeform 2259">
                <a:extLst>
                  <a:ext uri="{FF2B5EF4-FFF2-40B4-BE49-F238E27FC236}">
                    <a16:creationId xmlns:a16="http://schemas.microsoft.com/office/drawing/2014/main" id="{2031AE9F-9BC4-9C9F-2B0B-6F9FAD1A8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26"/>
                <a:ext cx="393" cy="79"/>
              </a:xfrm>
              <a:custGeom>
                <a:avLst/>
                <a:gdLst>
                  <a:gd name="T0" fmla="*/ 700 w 248"/>
                  <a:gd name="T1" fmla="*/ 52 h 50"/>
                  <a:gd name="T2" fmla="*/ 353 w 248"/>
                  <a:gd name="T3" fmla="*/ 13 h 50"/>
                  <a:gd name="T4" fmla="*/ 0 w 248"/>
                  <a:gd name="T5" fmla="*/ 0 h 50"/>
                  <a:gd name="T6" fmla="*/ 0 w 248"/>
                  <a:gd name="T7" fmla="*/ 182 h 50"/>
                  <a:gd name="T8" fmla="*/ 464 w 248"/>
                  <a:gd name="T9" fmla="*/ 155 h 50"/>
                  <a:gd name="T10" fmla="*/ 849 w 248"/>
                  <a:gd name="T11" fmla="*/ 190 h 50"/>
                  <a:gd name="T12" fmla="*/ 987 w 248"/>
                  <a:gd name="T13" fmla="*/ 158 h 50"/>
                  <a:gd name="T14" fmla="*/ 700 w 248"/>
                  <a:gd name="T15" fmla="*/ 52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48" h="50">
                    <a:moveTo>
                      <a:pt x="176" y="13"/>
                    </a:moveTo>
                    <a:cubicBezTo>
                      <a:pt x="153" y="7"/>
                      <a:pt x="110" y="6"/>
                      <a:pt x="89" y="3"/>
                    </a:cubicBezTo>
                    <a:cubicBezTo>
                      <a:pt x="70" y="0"/>
                      <a:pt x="24" y="0"/>
                      <a:pt x="0" y="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38" y="42"/>
                      <a:pt x="93" y="34"/>
                      <a:pt x="117" y="39"/>
                    </a:cubicBezTo>
                    <a:cubicBezTo>
                      <a:pt x="142" y="45"/>
                      <a:pt x="194" y="48"/>
                      <a:pt x="213" y="48"/>
                    </a:cubicBezTo>
                    <a:cubicBezTo>
                      <a:pt x="232" y="49"/>
                      <a:pt x="248" y="50"/>
                      <a:pt x="248" y="40"/>
                    </a:cubicBezTo>
                    <a:cubicBezTo>
                      <a:pt x="248" y="30"/>
                      <a:pt x="199" y="18"/>
                      <a:pt x="176" y="13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7" name="Freeform 2260">
                <a:extLst>
                  <a:ext uri="{FF2B5EF4-FFF2-40B4-BE49-F238E27FC236}">
                    <a16:creationId xmlns:a16="http://schemas.microsoft.com/office/drawing/2014/main" id="{4EC86F3F-8A76-5E1F-9C09-F6C02C1C63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" y="923"/>
                <a:ext cx="127" cy="25"/>
              </a:xfrm>
              <a:custGeom>
                <a:avLst/>
                <a:gdLst>
                  <a:gd name="T0" fmla="*/ 0 w 80"/>
                  <a:gd name="T1" fmla="*/ 39 h 16"/>
                  <a:gd name="T2" fmla="*/ 321 w 80"/>
                  <a:gd name="T3" fmla="*/ 48 h 16"/>
                  <a:gd name="T4" fmla="*/ 5 w 80"/>
                  <a:gd name="T5" fmla="*/ 61 h 1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0" h="16">
                    <a:moveTo>
                      <a:pt x="0" y="10"/>
                    </a:moveTo>
                    <a:cubicBezTo>
                      <a:pt x="26" y="10"/>
                      <a:pt x="56" y="0"/>
                      <a:pt x="80" y="13"/>
                    </a:cubicBezTo>
                    <a:cubicBezTo>
                      <a:pt x="59" y="4"/>
                      <a:pt x="22" y="5"/>
                      <a:pt x="1" y="1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8" name="Freeform 2261">
                <a:extLst>
                  <a:ext uri="{FF2B5EF4-FFF2-40B4-BE49-F238E27FC236}">
                    <a16:creationId xmlns:a16="http://schemas.microsoft.com/office/drawing/2014/main" id="{5566FD84-BF85-F368-5290-95C64CD0D7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" y="966"/>
                <a:ext cx="154" cy="30"/>
              </a:xfrm>
              <a:custGeom>
                <a:avLst/>
                <a:gdLst>
                  <a:gd name="T0" fmla="*/ 0 w 97"/>
                  <a:gd name="T1" fmla="*/ 39 h 19"/>
                  <a:gd name="T2" fmla="*/ 218 w 97"/>
                  <a:gd name="T3" fmla="*/ 62 h 19"/>
                  <a:gd name="T4" fmla="*/ 387 w 97"/>
                  <a:gd name="T5" fmla="*/ 55 h 19"/>
                  <a:gd name="T6" fmla="*/ 265 w 97"/>
                  <a:gd name="T7" fmla="*/ 0 h 19"/>
                  <a:gd name="T8" fmla="*/ 284 w 97"/>
                  <a:gd name="T9" fmla="*/ 33 h 19"/>
                  <a:gd name="T10" fmla="*/ 211 w 97"/>
                  <a:gd name="T11" fmla="*/ 39 h 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97" h="19">
                    <a:moveTo>
                      <a:pt x="0" y="10"/>
                    </a:moveTo>
                    <a:cubicBezTo>
                      <a:pt x="17" y="14"/>
                      <a:pt x="36" y="15"/>
                      <a:pt x="54" y="16"/>
                    </a:cubicBezTo>
                    <a:cubicBezTo>
                      <a:pt x="67" y="16"/>
                      <a:pt x="84" y="19"/>
                      <a:pt x="97" y="14"/>
                    </a:cubicBezTo>
                    <a:cubicBezTo>
                      <a:pt x="97" y="8"/>
                      <a:pt x="73" y="4"/>
                      <a:pt x="66" y="0"/>
                    </a:cubicBezTo>
                    <a:cubicBezTo>
                      <a:pt x="69" y="2"/>
                      <a:pt x="71" y="5"/>
                      <a:pt x="71" y="8"/>
                    </a:cubicBezTo>
                    <a:cubicBezTo>
                      <a:pt x="66" y="12"/>
                      <a:pt x="59" y="11"/>
                      <a:pt x="53" y="1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49" name="Oval 2262">
                <a:extLst>
                  <a:ext uri="{FF2B5EF4-FFF2-40B4-BE49-F238E27FC236}">
                    <a16:creationId xmlns:a16="http://schemas.microsoft.com/office/drawing/2014/main" id="{F589D724-8699-A3CE-1EA8-83517BB2E4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" y="953"/>
                <a:ext cx="55" cy="21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0" name="Oval 2263">
                <a:extLst>
                  <a:ext uri="{FF2B5EF4-FFF2-40B4-BE49-F238E27FC236}">
                    <a16:creationId xmlns:a16="http://schemas.microsoft.com/office/drawing/2014/main" id="{4E5CC0F6-3555-CFBA-9CC1-ACD29F8473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" y="948"/>
                <a:ext cx="54" cy="2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1" name="Oval 2264">
                <a:extLst>
                  <a:ext uri="{FF2B5EF4-FFF2-40B4-BE49-F238E27FC236}">
                    <a16:creationId xmlns:a16="http://schemas.microsoft.com/office/drawing/2014/main" id="{F369E313-A7A0-5794-4CEC-C28580EBC5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" y="950"/>
                <a:ext cx="55" cy="20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2" name="Freeform 2265">
                <a:extLst>
                  <a:ext uri="{FF2B5EF4-FFF2-40B4-BE49-F238E27FC236}">
                    <a16:creationId xmlns:a16="http://schemas.microsoft.com/office/drawing/2014/main" id="{5ADEC6D4-821C-962C-5EEA-AE2AF07F4C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" y="955"/>
                <a:ext cx="42" cy="14"/>
              </a:xfrm>
              <a:custGeom>
                <a:avLst/>
                <a:gdLst>
                  <a:gd name="T0" fmla="*/ 0 w 26"/>
                  <a:gd name="T1" fmla="*/ 22 h 9"/>
                  <a:gd name="T2" fmla="*/ 0 w 26"/>
                  <a:gd name="T3" fmla="*/ 26 h 9"/>
                  <a:gd name="T4" fmla="*/ 50 w 26"/>
                  <a:gd name="T5" fmla="*/ 34 h 9"/>
                  <a:gd name="T6" fmla="*/ 110 w 26"/>
                  <a:gd name="T7" fmla="*/ 14 h 9"/>
                  <a:gd name="T8" fmla="*/ 105 w 26"/>
                  <a:gd name="T9" fmla="*/ 12 h 9"/>
                  <a:gd name="T10" fmla="*/ 60 w 26"/>
                  <a:gd name="T11" fmla="*/ 0 h 9"/>
                  <a:gd name="T12" fmla="*/ 0 w 26"/>
                  <a:gd name="T13" fmla="*/ 22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9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2" y="8"/>
                      <a:pt x="7" y="9"/>
                      <a:pt x="12" y="9"/>
                    </a:cubicBezTo>
                    <a:cubicBezTo>
                      <a:pt x="20" y="9"/>
                      <a:pt x="26" y="7"/>
                      <a:pt x="26" y="4"/>
                    </a:cubicBezTo>
                    <a:cubicBezTo>
                      <a:pt x="26" y="4"/>
                      <a:pt x="26" y="3"/>
                      <a:pt x="25" y="3"/>
                    </a:cubicBezTo>
                    <a:cubicBezTo>
                      <a:pt x="23" y="1"/>
                      <a:pt x="19" y="0"/>
                      <a:pt x="14" y="0"/>
                    </a:cubicBezTo>
                    <a:cubicBezTo>
                      <a:pt x="6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3" name="Oval 2266">
                <a:extLst>
                  <a:ext uri="{FF2B5EF4-FFF2-40B4-BE49-F238E27FC236}">
                    <a16:creationId xmlns:a16="http://schemas.microsoft.com/office/drawing/2014/main" id="{87731DD6-C14A-43D5-1773-38E862561E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8" y="955"/>
                <a:ext cx="4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4" name="Freeform 2267">
                <a:extLst>
                  <a:ext uri="{FF2B5EF4-FFF2-40B4-BE49-F238E27FC236}">
                    <a16:creationId xmlns:a16="http://schemas.microsoft.com/office/drawing/2014/main" id="{94771C5E-DD73-A634-784C-DA394A04F2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" y="963"/>
                <a:ext cx="31" cy="7"/>
              </a:xfrm>
              <a:custGeom>
                <a:avLst/>
                <a:gdLst>
                  <a:gd name="T0" fmla="*/ 83 w 19"/>
                  <a:gd name="T1" fmla="*/ 0 h 5"/>
                  <a:gd name="T2" fmla="*/ 0 w 19"/>
                  <a:gd name="T3" fmla="*/ 11 h 5"/>
                  <a:gd name="T4" fmla="*/ 83 w 19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5">
                    <a:moveTo>
                      <a:pt x="19" y="0"/>
                    </a:moveTo>
                    <a:cubicBezTo>
                      <a:pt x="16" y="5"/>
                      <a:pt x="6" y="5"/>
                      <a:pt x="0" y="4"/>
                    </a:cubicBezTo>
                    <a:cubicBezTo>
                      <a:pt x="4" y="4"/>
                      <a:pt x="14" y="3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5" name="Freeform 2268">
                <a:extLst>
                  <a:ext uri="{FF2B5EF4-FFF2-40B4-BE49-F238E27FC236}">
                    <a16:creationId xmlns:a16="http://schemas.microsoft.com/office/drawing/2014/main" id="{0EA671B3-01D6-B9C4-A3F5-C5D65A8C3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" y="926"/>
                <a:ext cx="393" cy="79"/>
              </a:xfrm>
              <a:custGeom>
                <a:avLst/>
                <a:gdLst>
                  <a:gd name="T0" fmla="*/ 0 w 248"/>
                  <a:gd name="T1" fmla="*/ 182 h 50"/>
                  <a:gd name="T2" fmla="*/ 464 w 248"/>
                  <a:gd name="T3" fmla="*/ 155 h 50"/>
                  <a:gd name="T4" fmla="*/ 849 w 248"/>
                  <a:gd name="T5" fmla="*/ 190 h 50"/>
                  <a:gd name="T6" fmla="*/ 987 w 248"/>
                  <a:gd name="T7" fmla="*/ 158 h 50"/>
                  <a:gd name="T8" fmla="*/ 700 w 248"/>
                  <a:gd name="T9" fmla="*/ 52 h 50"/>
                  <a:gd name="T10" fmla="*/ 353 w 248"/>
                  <a:gd name="T11" fmla="*/ 13 h 50"/>
                  <a:gd name="T12" fmla="*/ 0 w 248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48" h="50">
                    <a:moveTo>
                      <a:pt x="0" y="46"/>
                    </a:moveTo>
                    <a:cubicBezTo>
                      <a:pt x="38" y="42"/>
                      <a:pt x="93" y="34"/>
                      <a:pt x="117" y="39"/>
                    </a:cubicBezTo>
                    <a:cubicBezTo>
                      <a:pt x="142" y="45"/>
                      <a:pt x="194" y="48"/>
                      <a:pt x="213" y="48"/>
                    </a:cubicBezTo>
                    <a:cubicBezTo>
                      <a:pt x="232" y="49"/>
                      <a:pt x="248" y="50"/>
                      <a:pt x="248" y="40"/>
                    </a:cubicBezTo>
                    <a:cubicBezTo>
                      <a:pt x="248" y="30"/>
                      <a:pt x="199" y="18"/>
                      <a:pt x="176" y="13"/>
                    </a:cubicBezTo>
                    <a:cubicBezTo>
                      <a:pt x="153" y="7"/>
                      <a:pt x="110" y="6"/>
                      <a:pt x="89" y="3"/>
                    </a:cubicBezTo>
                    <a:cubicBezTo>
                      <a:pt x="70" y="0"/>
                      <a:pt x="24" y="0"/>
                      <a:pt x="0" y="0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6" name="Freeform 2269">
                <a:extLst>
                  <a:ext uri="{FF2B5EF4-FFF2-40B4-BE49-F238E27FC236}">
                    <a16:creationId xmlns:a16="http://schemas.microsoft.com/office/drawing/2014/main" id="{4EAECDB7-F618-3727-BC3C-F5B5CCAB9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" y="906"/>
                <a:ext cx="519" cy="72"/>
              </a:xfrm>
              <a:custGeom>
                <a:avLst/>
                <a:gdLst>
                  <a:gd name="T0" fmla="*/ 13 w 328"/>
                  <a:gd name="T1" fmla="*/ 81 h 46"/>
                  <a:gd name="T2" fmla="*/ 147 w 328"/>
                  <a:gd name="T3" fmla="*/ 135 h 46"/>
                  <a:gd name="T4" fmla="*/ 353 w 328"/>
                  <a:gd name="T5" fmla="*/ 157 h 46"/>
                  <a:gd name="T6" fmla="*/ 706 w 328"/>
                  <a:gd name="T7" fmla="*/ 155 h 46"/>
                  <a:gd name="T8" fmla="*/ 1117 w 328"/>
                  <a:gd name="T9" fmla="*/ 164 h 46"/>
                  <a:gd name="T10" fmla="*/ 1285 w 328"/>
                  <a:gd name="T11" fmla="*/ 149 h 46"/>
                  <a:gd name="T12" fmla="*/ 1122 w 328"/>
                  <a:gd name="T13" fmla="*/ 42 h 46"/>
                  <a:gd name="T14" fmla="*/ 717 w 328"/>
                  <a:gd name="T15" fmla="*/ 8 h 46"/>
                  <a:gd name="T16" fmla="*/ 335 w 328"/>
                  <a:gd name="T17" fmla="*/ 14 h 46"/>
                  <a:gd name="T18" fmla="*/ 13 w 328"/>
                  <a:gd name="T19" fmla="*/ 81 h 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28" h="46">
                    <a:moveTo>
                      <a:pt x="3" y="21"/>
                    </a:moveTo>
                    <a:cubicBezTo>
                      <a:pt x="0" y="26"/>
                      <a:pt x="19" y="30"/>
                      <a:pt x="37" y="35"/>
                    </a:cubicBezTo>
                    <a:cubicBezTo>
                      <a:pt x="55" y="40"/>
                      <a:pt x="66" y="43"/>
                      <a:pt x="89" y="41"/>
                    </a:cubicBezTo>
                    <a:cubicBezTo>
                      <a:pt x="112" y="40"/>
                      <a:pt x="128" y="40"/>
                      <a:pt x="178" y="40"/>
                    </a:cubicBezTo>
                    <a:cubicBezTo>
                      <a:pt x="229" y="40"/>
                      <a:pt x="254" y="43"/>
                      <a:pt x="282" y="43"/>
                    </a:cubicBezTo>
                    <a:cubicBezTo>
                      <a:pt x="310" y="44"/>
                      <a:pt x="319" y="46"/>
                      <a:pt x="324" y="39"/>
                    </a:cubicBezTo>
                    <a:cubicBezTo>
                      <a:pt x="328" y="31"/>
                      <a:pt x="307" y="15"/>
                      <a:pt x="283" y="11"/>
                    </a:cubicBezTo>
                    <a:cubicBezTo>
                      <a:pt x="260" y="7"/>
                      <a:pt x="214" y="2"/>
                      <a:pt x="181" y="2"/>
                    </a:cubicBezTo>
                    <a:cubicBezTo>
                      <a:pt x="147" y="2"/>
                      <a:pt x="100" y="0"/>
                      <a:pt x="85" y="4"/>
                    </a:cubicBezTo>
                    <a:cubicBezTo>
                      <a:pt x="70" y="7"/>
                      <a:pt x="4" y="17"/>
                      <a:pt x="3" y="21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7" name="Freeform 2270">
                <a:extLst>
                  <a:ext uri="{FF2B5EF4-FFF2-40B4-BE49-F238E27FC236}">
                    <a16:creationId xmlns:a16="http://schemas.microsoft.com/office/drawing/2014/main" id="{8BAD06CC-B574-5460-FCB2-37FAEEB996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" y="923"/>
                <a:ext cx="103" cy="21"/>
              </a:xfrm>
              <a:custGeom>
                <a:avLst/>
                <a:gdLst>
                  <a:gd name="T0" fmla="*/ 0 w 65"/>
                  <a:gd name="T1" fmla="*/ 50 h 13"/>
                  <a:gd name="T2" fmla="*/ 198 w 65"/>
                  <a:gd name="T3" fmla="*/ 0 h 13"/>
                  <a:gd name="T4" fmla="*/ 239 w 65"/>
                  <a:gd name="T5" fmla="*/ 13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5" h="13">
                    <a:moveTo>
                      <a:pt x="0" y="12"/>
                    </a:moveTo>
                    <a:cubicBezTo>
                      <a:pt x="16" y="13"/>
                      <a:pt x="34" y="2"/>
                      <a:pt x="50" y="0"/>
                    </a:cubicBezTo>
                    <a:cubicBezTo>
                      <a:pt x="53" y="0"/>
                      <a:pt x="65" y="0"/>
                      <a:pt x="60" y="3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8" name="Freeform 2271">
                <a:extLst>
                  <a:ext uri="{FF2B5EF4-FFF2-40B4-BE49-F238E27FC236}">
                    <a16:creationId xmlns:a16="http://schemas.microsoft.com/office/drawing/2014/main" id="{B8877098-07FD-7F1E-02B5-2B2A1E043C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" y="936"/>
                <a:ext cx="163" cy="28"/>
              </a:xfrm>
              <a:custGeom>
                <a:avLst/>
                <a:gdLst>
                  <a:gd name="T0" fmla="*/ 0 w 103"/>
                  <a:gd name="T1" fmla="*/ 53 h 18"/>
                  <a:gd name="T2" fmla="*/ 258 w 103"/>
                  <a:gd name="T3" fmla="*/ 56 h 18"/>
                  <a:gd name="T4" fmla="*/ 408 w 103"/>
                  <a:gd name="T5" fmla="*/ 47 h 18"/>
                  <a:gd name="T6" fmla="*/ 353 w 103"/>
                  <a:gd name="T7" fmla="*/ 0 h 18"/>
                  <a:gd name="T8" fmla="*/ 261 w 103"/>
                  <a:gd name="T9" fmla="*/ 47 h 1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3" h="18">
                    <a:moveTo>
                      <a:pt x="0" y="14"/>
                    </a:moveTo>
                    <a:cubicBezTo>
                      <a:pt x="20" y="10"/>
                      <a:pt x="44" y="14"/>
                      <a:pt x="65" y="15"/>
                    </a:cubicBezTo>
                    <a:cubicBezTo>
                      <a:pt x="75" y="15"/>
                      <a:pt x="95" y="18"/>
                      <a:pt x="103" y="12"/>
                    </a:cubicBezTo>
                    <a:cubicBezTo>
                      <a:pt x="102" y="5"/>
                      <a:pt x="93" y="4"/>
                      <a:pt x="89" y="0"/>
                    </a:cubicBezTo>
                    <a:cubicBezTo>
                      <a:pt x="91" y="12"/>
                      <a:pt x="76" y="10"/>
                      <a:pt x="66" y="12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59" name="Oval 2272">
                <a:extLst>
                  <a:ext uri="{FF2B5EF4-FFF2-40B4-BE49-F238E27FC236}">
                    <a16:creationId xmlns:a16="http://schemas.microsoft.com/office/drawing/2014/main" id="{94689EF7-BD84-A1F3-A395-1CBE3A0E4A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0" y="931"/>
                <a:ext cx="64" cy="24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0" name="Oval 2273">
                <a:extLst>
                  <a:ext uri="{FF2B5EF4-FFF2-40B4-BE49-F238E27FC236}">
                    <a16:creationId xmlns:a16="http://schemas.microsoft.com/office/drawing/2014/main" id="{367C16EE-91BA-B4C7-63FF-82A1EB4338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" y="926"/>
                <a:ext cx="62" cy="2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1" name="Oval 2274">
                <a:extLst>
                  <a:ext uri="{FF2B5EF4-FFF2-40B4-BE49-F238E27FC236}">
                    <a16:creationId xmlns:a16="http://schemas.microsoft.com/office/drawing/2014/main" id="{28514A4D-9A46-13C5-24CC-CDFCD3E1D0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7" y="929"/>
                <a:ext cx="63" cy="24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2" name="Freeform 2275">
                <a:extLst>
                  <a:ext uri="{FF2B5EF4-FFF2-40B4-BE49-F238E27FC236}">
                    <a16:creationId xmlns:a16="http://schemas.microsoft.com/office/drawing/2014/main" id="{A77354EA-55BC-EAE1-50C6-7A0E0EA3D5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" y="934"/>
                <a:ext cx="48" cy="17"/>
              </a:xfrm>
              <a:custGeom>
                <a:avLst/>
                <a:gdLst>
                  <a:gd name="T0" fmla="*/ 0 w 30"/>
                  <a:gd name="T1" fmla="*/ 26 h 11"/>
                  <a:gd name="T2" fmla="*/ 5 w 30"/>
                  <a:gd name="T3" fmla="*/ 29 h 11"/>
                  <a:gd name="T4" fmla="*/ 56 w 30"/>
                  <a:gd name="T5" fmla="*/ 40 h 11"/>
                  <a:gd name="T6" fmla="*/ 123 w 30"/>
                  <a:gd name="T7" fmla="*/ 19 h 11"/>
                  <a:gd name="T8" fmla="*/ 123 w 30"/>
                  <a:gd name="T9" fmla="*/ 12 h 11"/>
                  <a:gd name="T10" fmla="*/ 67 w 30"/>
                  <a:gd name="T11" fmla="*/ 0 h 11"/>
                  <a:gd name="T12" fmla="*/ 0 w 30"/>
                  <a:gd name="T13" fmla="*/ 26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0" y="7"/>
                    </a:moveTo>
                    <a:cubicBezTo>
                      <a:pt x="0" y="7"/>
                      <a:pt x="0" y="7"/>
                      <a:pt x="1" y="8"/>
                    </a:cubicBezTo>
                    <a:cubicBezTo>
                      <a:pt x="3" y="10"/>
                      <a:pt x="8" y="11"/>
                      <a:pt x="14" y="11"/>
                    </a:cubicBezTo>
                    <a:cubicBezTo>
                      <a:pt x="23" y="11"/>
                      <a:pt x="30" y="8"/>
                      <a:pt x="30" y="5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27" y="2"/>
                      <a:pt x="22" y="0"/>
                      <a:pt x="16" y="0"/>
                    </a:cubicBezTo>
                    <a:cubicBezTo>
                      <a:pt x="7" y="0"/>
                      <a:pt x="0" y="3"/>
                      <a:pt x="0" y="7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3" name="Oval 2276">
                <a:extLst>
                  <a:ext uri="{FF2B5EF4-FFF2-40B4-BE49-F238E27FC236}">
                    <a16:creationId xmlns:a16="http://schemas.microsoft.com/office/drawing/2014/main" id="{40BD3FDB-8476-7DD9-CA08-9E65949977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" y="934"/>
                <a:ext cx="7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4" name="Freeform 2277">
                <a:extLst>
                  <a:ext uri="{FF2B5EF4-FFF2-40B4-BE49-F238E27FC236}">
                    <a16:creationId xmlns:a16="http://schemas.microsoft.com/office/drawing/2014/main" id="{8FC053F5-FA76-B24A-3E79-C1D9089197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" y="942"/>
                <a:ext cx="35" cy="11"/>
              </a:xfrm>
              <a:custGeom>
                <a:avLst/>
                <a:gdLst>
                  <a:gd name="T0" fmla="*/ 89 w 22"/>
                  <a:gd name="T1" fmla="*/ 0 h 7"/>
                  <a:gd name="T2" fmla="*/ 0 w 22"/>
                  <a:gd name="T3" fmla="*/ 20 h 7"/>
                  <a:gd name="T4" fmla="*/ 89 w 22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7">
                    <a:moveTo>
                      <a:pt x="22" y="0"/>
                    </a:moveTo>
                    <a:cubicBezTo>
                      <a:pt x="19" y="6"/>
                      <a:pt x="8" y="7"/>
                      <a:pt x="0" y="5"/>
                    </a:cubicBezTo>
                    <a:cubicBezTo>
                      <a:pt x="6" y="5"/>
                      <a:pt x="16" y="4"/>
                      <a:pt x="22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5" name="Freeform 2278">
                <a:extLst>
                  <a:ext uri="{FF2B5EF4-FFF2-40B4-BE49-F238E27FC236}">
                    <a16:creationId xmlns:a16="http://schemas.microsoft.com/office/drawing/2014/main" id="{BB58D901-2233-1282-257F-B9B3457245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" y="906"/>
                <a:ext cx="519" cy="72"/>
              </a:xfrm>
              <a:custGeom>
                <a:avLst/>
                <a:gdLst>
                  <a:gd name="T0" fmla="*/ 13 w 328"/>
                  <a:gd name="T1" fmla="*/ 81 h 46"/>
                  <a:gd name="T2" fmla="*/ 147 w 328"/>
                  <a:gd name="T3" fmla="*/ 135 h 46"/>
                  <a:gd name="T4" fmla="*/ 353 w 328"/>
                  <a:gd name="T5" fmla="*/ 157 h 46"/>
                  <a:gd name="T6" fmla="*/ 706 w 328"/>
                  <a:gd name="T7" fmla="*/ 155 h 46"/>
                  <a:gd name="T8" fmla="*/ 1117 w 328"/>
                  <a:gd name="T9" fmla="*/ 164 h 46"/>
                  <a:gd name="T10" fmla="*/ 1285 w 328"/>
                  <a:gd name="T11" fmla="*/ 149 h 46"/>
                  <a:gd name="T12" fmla="*/ 1122 w 328"/>
                  <a:gd name="T13" fmla="*/ 42 h 46"/>
                  <a:gd name="T14" fmla="*/ 717 w 328"/>
                  <a:gd name="T15" fmla="*/ 8 h 46"/>
                  <a:gd name="T16" fmla="*/ 335 w 328"/>
                  <a:gd name="T17" fmla="*/ 14 h 46"/>
                  <a:gd name="T18" fmla="*/ 13 w 328"/>
                  <a:gd name="T19" fmla="*/ 81 h 4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28" h="46">
                    <a:moveTo>
                      <a:pt x="3" y="21"/>
                    </a:moveTo>
                    <a:cubicBezTo>
                      <a:pt x="0" y="26"/>
                      <a:pt x="19" y="30"/>
                      <a:pt x="37" y="35"/>
                    </a:cubicBezTo>
                    <a:cubicBezTo>
                      <a:pt x="55" y="40"/>
                      <a:pt x="66" y="43"/>
                      <a:pt x="89" y="41"/>
                    </a:cubicBezTo>
                    <a:cubicBezTo>
                      <a:pt x="112" y="40"/>
                      <a:pt x="128" y="40"/>
                      <a:pt x="178" y="40"/>
                    </a:cubicBezTo>
                    <a:cubicBezTo>
                      <a:pt x="229" y="40"/>
                      <a:pt x="254" y="43"/>
                      <a:pt x="282" y="43"/>
                    </a:cubicBezTo>
                    <a:cubicBezTo>
                      <a:pt x="310" y="44"/>
                      <a:pt x="319" y="46"/>
                      <a:pt x="324" y="39"/>
                    </a:cubicBezTo>
                    <a:cubicBezTo>
                      <a:pt x="328" y="31"/>
                      <a:pt x="307" y="15"/>
                      <a:pt x="283" y="11"/>
                    </a:cubicBezTo>
                    <a:cubicBezTo>
                      <a:pt x="260" y="7"/>
                      <a:pt x="214" y="2"/>
                      <a:pt x="181" y="2"/>
                    </a:cubicBezTo>
                    <a:cubicBezTo>
                      <a:pt x="147" y="2"/>
                      <a:pt x="100" y="0"/>
                      <a:pt x="85" y="4"/>
                    </a:cubicBezTo>
                    <a:cubicBezTo>
                      <a:pt x="70" y="7"/>
                      <a:pt x="4" y="17"/>
                      <a:pt x="3" y="2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6" name="Freeform 2279">
                <a:extLst>
                  <a:ext uri="{FF2B5EF4-FFF2-40B4-BE49-F238E27FC236}">
                    <a16:creationId xmlns:a16="http://schemas.microsoft.com/office/drawing/2014/main" id="{5254B8A1-AFC5-9ABC-858A-2D1711BECA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909"/>
                <a:ext cx="440" cy="65"/>
              </a:xfrm>
              <a:custGeom>
                <a:avLst/>
                <a:gdLst>
                  <a:gd name="T0" fmla="*/ 5 w 278"/>
                  <a:gd name="T1" fmla="*/ 40 h 41"/>
                  <a:gd name="T2" fmla="*/ 81 w 278"/>
                  <a:gd name="T3" fmla="*/ 95 h 41"/>
                  <a:gd name="T4" fmla="*/ 298 w 278"/>
                  <a:gd name="T5" fmla="*/ 136 h 41"/>
                  <a:gd name="T6" fmla="*/ 714 w 278"/>
                  <a:gd name="T7" fmla="*/ 136 h 41"/>
                  <a:gd name="T8" fmla="*/ 1041 w 278"/>
                  <a:gd name="T9" fmla="*/ 143 h 41"/>
                  <a:gd name="T10" fmla="*/ 1067 w 278"/>
                  <a:gd name="T11" fmla="*/ 90 h 41"/>
                  <a:gd name="T12" fmla="*/ 951 w 278"/>
                  <a:gd name="T13" fmla="*/ 52 h 41"/>
                  <a:gd name="T14" fmla="*/ 769 w 278"/>
                  <a:gd name="T15" fmla="*/ 21 h 41"/>
                  <a:gd name="T16" fmla="*/ 416 w 278"/>
                  <a:gd name="T17" fmla="*/ 8 h 41"/>
                  <a:gd name="T18" fmla="*/ 128 w 278"/>
                  <a:gd name="T19" fmla="*/ 21 h 41"/>
                  <a:gd name="T20" fmla="*/ 5 w 278"/>
                  <a:gd name="T21" fmla="*/ 40 h 4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78" h="41">
                    <a:moveTo>
                      <a:pt x="1" y="10"/>
                    </a:moveTo>
                    <a:cubicBezTo>
                      <a:pt x="1" y="14"/>
                      <a:pt x="8" y="15"/>
                      <a:pt x="20" y="24"/>
                    </a:cubicBezTo>
                    <a:cubicBezTo>
                      <a:pt x="32" y="33"/>
                      <a:pt x="44" y="32"/>
                      <a:pt x="75" y="34"/>
                    </a:cubicBezTo>
                    <a:cubicBezTo>
                      <a:pt x="106" y="36"/>
                      <a:pt x="139" y="33"/>
                      <a:pt x="180" y="34"/>
                    </a:cubicBezTo>
                    <a:cubicBezTo>
                      <a:pt x="221" y="36"/>
                      <a:pt x="248" y="41"/>
                      <a:pt x="263" y="36"/>
                    </a:cubicBezTo>
                    <a:cubicBezTo>
                      <a:pt x="278" y="32"/>
                      <a:pt x="275" y="25"/>
                      <a:pt x="269" y="23"/>
                    </a:cubicBezTo>
                    <a:cubicBezTo>
                      <a:pt x="264" y="21"/>
                      <a:pt x="256" y="17"/>
                      <a:pt x="240" y="13"/>
                    </a:cubicBezTo>
                    <a:cubicBezTo>
                      <a:pt x="224" y="10"/>
                      <a:pt x="207" y="8"/>
                      <a:pt x="194" y="5"/>
                    </a:cubicBezTo>
                    <a:cubicBezTo>
                      <a:pt x="181" y="3"/>
                      <a:pt x="133" y="0"/>
                      <a:pt x="105" y="2"/>
                    </a:cubicBezTo>
                    <a:cubicBezTo>
                      <a:pt x="77" y="4"/>
                      <a:pt x="47" y="4"/>
                      <a:pt x="32" y="5"/>
                    </a:cubicBezTo>
                    <a:cubicBezTo>
                      <a:pt x="18" y="6"/>
                      <a:pt x="0" y="6"/>
                      <a:pt x="1" y="10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7" name="Freeform 2280">
                <a:extLst>
                  <a:ext uri="{FF2B5EF4-FFF2-40B4-BE49-F238E27FC236}">
                    <a16:creationId xmlns:a16="http://schemas.microsoft.com/office/drawing/2014/main" id="{C587C65C-9D75-C199-7372-CA244CAD82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" y="921"/>
                <a:ext cx="72" cy="19"/>
              </a:xfrm>
              <a:custGeom>
                <a:avLst/>
                <a:gdLst>
                  <a:gd name="T0" fmla="*/ 46 w 45"/>
                  <a:gd name="T1" fmla="*/ 48 h 12"/>
                  <a:gd name="T2" fmla="*/ 35 w 45"/>
                  <a:gd name="T3" fmla="*/ 16 h 12"/>
                  <a:gd name="T4" fmla="*/ 184 w 45"/>
                  <a:gd name="T5" fmla="*/ 13 h 12"/>
                  <a:gd name="T6" fmla="*/ 67 w 45"/>
                  <a:gd name="T7" fmla="*/ 40 h 1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5" h="12">
                    <a:moveTo>
                      <a:pt x="11" y="12"/>
                    </a:moveTo>
                    <a:cubicBezTo>
                      <a:pt x="1" y="11"/>
                      <a:pt x="0" y="6"/>
                      <a:pt x="9" y="4"/>
                    </a:cubicBezTo>
                    <a:cubicBezTo>
                      <a:pt x="18" y="2"/>
                      <a:pt x="36" y="0"/>
                      <a:pt x="45" y="3"/>
                    </a:cubicBezTo>
                    <a:cubicBezTo>
                      <a:pt x="37" y="4"/>
                      <a:pt x="21" y="2"/>
                      <a:pt x="16" y="10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8" name="Freeform 2281">
                <a:extLst>
                  <a:ext uri="{FF2B5EF4-FFF2-40B4-BE49-F238E27FC236}">
                    <a16:creationId xmlns:a16="http://schemas.microsoft.com/office/drawing/2014/main" id="{F611097E-0375-AC3E-6C05-54101B94F3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939"/>
                <a:ext cx="120" cy="20"/>
              </a:xfrm>
              <a:custGeom>
                <a:avLst/>
                <a:gdLst>
                  <a:gd name="T0" fmla="*/ 0 w 76"/>
                  <a:gd name="T1" fmla="*/ 34 h 13"/>
                  <a:gd name="T2" fmla="*/ 182 w 76"/>
                  <a:gd name="T3" fmla="*/ 35 h 13"/>
                  <a:gd name="T4" fmla="*/ 298 w 76"/>
                  <a:gd name="T5" fmla="*/ 34 h 13"/>
                  <a:gd name="T6" fmla="*/ 245 w 76"/>
                  <a:gd name="T7" fmla="*/ 0 h 13"/>
                  <a:gd name="T8" fmla="*/ 245 w 76"/>
                  <a:gd name="T9" fmla="*/ 5 h 13"/>
                  <a:gd name="T10" fmla="*/ 164 w 76"/>
                  <a:gd name="T11" fmla="*/ 14 h 1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6" h="13">
                    <a:moveTo>
                      <a:pt x="0" y="9"/>
                    </a:moveTo>
                    <a:cubicBezTo>
                      <a:pt x="15" y="10"/>
                      <a:pt x="31" y="10"/>
                      <a:pt x="46" y="10"/>
                    </a:cubicBezTo>
                    <a:cubicBezTo>
                      <a:pt x="55" y="11"/>
                      <a:pt x="68" y="13"/>
                      <a:pt x="76" y="9"/>
                    </a:cubicBezTo>
                    <a:cubicBezTo>
                      <a:pt x="75" y="3"/>
                      <a:pt x="68" y="0"/>
                      <a:pt x="62" y="0"/>
                    </a:cubicBezTo>
                    <a:cubicBezTo>
                      <a:pt x="62" y="0"/>
                      <a:pt x="62" y="1"/>
                      <a:pt x="62" y="1"/>
                    </a:cubicBezTo>
                    <a:cubicBezTo>
                      <a:pt x="56" y="4"/>
                      <a:pt x="49" y="4"/>
                      <a:pt x="42" y="4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69" name="Oval 2282">
                <a:extLst>
                  <a:ext uri="{FF2B5EF4-FFF2-40B4-BE49-F238E27FC236}">
                    <a16:creationId xmlns:a16="http://schemas.microsoft.com/office/drawing/2014/main" id="{17603099-7C04-A56C-9415-B48D307194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0" y="931"/>
                <a:ext cx="47" cy="1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0" name="Oval 2283">
                <a:extLst>
                  <a:ext uri="{FF2B5EF4-FFF2-40B4-BE49-F238E27FC236}">
                    <a16:creationId xmlns:a16="http://schemas.microsoft.com/office/drawing/2014/main" id="{4B247A41-0C2A-92D2-35D2-092570CF77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" y="926"/>
                <a:ext cx="48" cy="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1" name="Oval 2284">
                <a:extLst>
                  <a:ext uri="{FF2B5EF4-FFF2-40B4-BE49-F238E27FC236}">
                    <a16:creationId xmlns:a16="http://schemas.microsoft.com/office/drawing/2014/main" id="{607DBBB2-277B-B4F1-397D-0360334E5A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6" y="929"/>
                <a:ext cx="48" cy="18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2" name="Freeform 2285">
                <a:extLst>
                  <a:ext uri="{FF2B5EF4-FFF2-40B4-BE49-F238E27FC236}">
                    <a16:creationId xmlns:a16="http://schemas.microsoft.com/office/drawing/2014/main" id="{0E154FC1-C00A-27AE-D2D6-E376DD4A56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4" y="934"/>
                <a:ext cx="35" cy="11"/>
              </a:xfrm>
              <a:custGeom>
                <a:avLst/>
                <a:gdLst>
                  <a:gd name="T0" fmla="*/ 0 w 22"/>
                  <a:gd name="T1" fmla="*/ 14 h 7"/>
                  <a:gd name="T2" fmla="*/ 0 w 22"/>
                  <a:gd name="T3" fmla="*/ 20 h 7"/>
                  <a:gd name="T4" fmla="*/ 40 w 22"/>
                  <a:gd name="T5" fmla="*/ 27 h 7"/>
                  <a:gd name="T6" fmla="*/ 89 w 22"/>
                  <a:gd name="T7" fmla="*/ 13 h 7"/>
                  <a:gd name="T8" fmla="*/ 89 w 22"/>
                  <a:gd name="T9" fmla="*/ 8 h 7"/>
                  <a:gd name="T10" fmla="*/ 48 w 22"/>
                  <a:gd name="T11" fmla="*/ 0 h 7"/>
                  <a:gd name="T12" fmla="*/ 0 w 22"/>
                  <a:gd name="T13" fmla="*/ 14 h 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2" h="7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7"/>
                      <a:pt x="6" y="7"/>
                      <a:pt x="10" y="7"/>
                    </a:cubicBezTo>
                    <a:cubicBezTo>
                      <a:pt x="17" y="7"/>
                      <a:pt x="22" y="5"/>
                      <a:pt x="22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0" y="0"/>
                      <a:pt x="16" y="0"/>
                      <a:pt x="12" y="0"/>
                    </a:cubicBezTo>
                    <a:cubicBezTo>
                      <a:pt x="5" y="0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3" name="Oval 2286">
                <a:extLst>
                  <a:ext uri="{FF2B5EF4-FFF2-40B4-BE49-F238E27FC236}">
                    <a16:creationId xmlns:a16="http://schemas.microsoft.com/office/drawing/2014/main" id="{F6255F96-A96E-6D26-1BCF-9E763A3F4A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" y="932"/>
                <a:ext cx="5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4" name="Freeform 2287">
                <a:extLst>
                  <a:ext uri="{FF2B5EF4-FFF2-40B4-BE49-F238E27FC236}">
                    <a16:creationId xmlns:a16="http://schemas.microsoft.com/office/drawing/2014/main" id="{BF576756-E5F9-EC26-8257-4CFAA70F05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939"/>
                <a:ext cx="25" cy="8"/>
              </a:xfrm>
              <a:custGeom>
                <a:avLst/>
                <a:gdLst>
                  <a:gd name="T0" fmla="*/ 61 w 16"/>
                  <a:gd name="T1" fmla="*/ 0 h 5"/>
                  <a:gd name="T2" fmla="*/ 0 w 16"/>
                  <a:gd name="T3" fmla="*/ 16 h 5"/>
                  <a:gd name="T4" fmla="*/ 61 w 16"/>
                  <a:gd name="T5" fmla="*/ 0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16" y="0"/>
                    </a:moveTo>
                    <a:cubicBezTo>
                      <a:pt x="14" y="4"/>
                      <a:pt x="5" y="5"/>
                      <a:pt x="0" y="4"/>
                    </a:cubicBezTo>
                    <a:cubicBezTo>
                      <a:pt x="4" y="4"/>
                      <a:pt x="12" y="3"/>
                      <a:pt x="16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5" name="Freeform 2288">
                <a:extLst>
                  <a:ext uri="{FF2B5EF4-FFF2-40B4-BE49-F238E27FC236}">
                    <a16:creationId xmlns:a16="http://schemas.microsoft.com/office/drawing/2014/main" id="{EC26152E-5701-8FD4-4E2D-2D315B6EF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909"/>
                <a:ext cx="440" cy="65"/>
              </a:xfrm>
              <a:custGeom>
                <a:avLst/>
                <a:gdLst>
                  <a:gd name="T0" fmla="*/ 5 w 278"/>
                  <a:gd name="T1" fmla="*/ 40 h 41"/>
                  <a:gd name="T2" fmla="*/ 81 w 278"/>
                  <a:gd name="T3" fmla="*/ 95 h 41"/>
                  <a:gd name="T4" fmla="*/ 298 w 278"/>
                  <a:gd name="T5" fmla="*/ 136 h 41"/>
                  <a:gd name="T6" fmla="*/ 714 w 278"/>
                  <a:gd name="T7" fmla="*/ 136 h 41"/>
                  <a:gd name="T8" fmla="*/ 1041 w 278"/>
                  <a:gd name="T9" fmla="*/ 143 h 41"/>
                  <a:gd name="T10" fmla="*/ 1067 w 278"/>
                  <a:gd name="T11" fmla="*/ 90 h 41"/>
                  <a:gd name="T12" fmla="*/ 951 w 278"/>
                  <a:gd name="T13" fmla="*/ 52 h 41"/>
                  <a:gd name="T14" fmla="*/ 769 w 278"/>
                  <a:gd name="T15" fmla="*/ 21 h 41"/>
                  <a:gd name="T16" fmla="*/ 416 w 278"/>
                  <a:gd name="T17" fmla="*/ 8 h 41"/>
                  <a:gd name="T18" fmla="*/ 128 w 278"/>
                  <a:gd name="T19" fmla="*/ 21 h 41"/>
                  <a:gd name="T20" fmla="*/ 5 w 278"/>
                  <a:gd name="T21" fmla="*/ 40 h 4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78" h="41">
                    <a:moveTo>
                      <a:pt x="1" y="10"/>
                    </a:moveTo>
                    <a:cubicBezTo>
                      <a:pt x="1" y="14"/>
                      <a:pt x="8" y="15"/>
                      <a:pt x="20" y="24"/>
                    </a:cubicBezTo>
                    <a:cubicBezTo>
                      <a:pt x="32" y="33"/>
                      <a:pt x="44" y="32"/>
                      <a:pt x="75" y="34"/>
                    </a:cubicBezTo>
                    <a:cubicBezTo>
                      <a:pt x="106" y="36"/>
                      <a:pt x="139" y="33"/>
                      <a:pt x="180" y="34"/>
                    </a:cubicBezTo>
                    <a:cubicBezTo>
                      <a:pt x="221" y="36"/>
                      <a:pt x="248" y="41"/>
                      <a:pt x="263" y="36"/>
                    </a:cubicBezTo>
                    <a:cubicBezTo>
                      <a:pt x="278" y="32"/>
                      <a:pt x="275" y="25"/>
                      <a:pt x="269" y="23"/>
                    </a:cubicBezTo>
                    <a:cubicBezTo>
                      <a:pt x="264" y="21"/>
                      <a:pt x="256" y="17"/>
                      <a:pt x="240" y="13"/>
                    </a:cubicBezTo>
                    <a:cubicBezTo>
                      <a:pt x="224" y="10"/>
                      <a:pt x="207" y="8"/>
                      <a:pt x="194" y="5"/>
                    </a:cubicBezTo>
                    <a:cubicBezTo>
                      <a:pt x="181" y="3"/>
                      <a:pt x="133" y="0"/>
                      <a:pt x="105" y="2"/>
                    </a:cubicBezTo>
                    <a:cubicBezTo>
                      <a:pt x="77" y="4"/>
                      <a:pt x="47" y="4"/>
                      <a:pt x="32" y="5"/>
                    </a:cubicBezTo>
                    <a:cubicBezTo>
                      <a:pt x="18" y="6"/>
                      <a:pt x="0" y="6"/>
                      <a:pt x="1" y="10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6" name="Freeform 2289">
                <a:extLst>
                  <a:ext uri="{FF2B5EF4-FFF2-40B4-BE49-F238E27FC236}">
                    <a16:creationId xmlns:a16="http://schemas.microsoft.com/office/drawing/2014/main" id="{AC5B0F2A-FB72-2F33-5E11-3A9E68CA1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" y="942"/>
                <a:ext cx="435" cy="92"/>
              </a:xfrm>
              <a:custGeom>
                <a:avLst/>
                <a:gdLst>
                  <a:gd name="T0" fmla="*/ 21 w 275"/>
                  <a:gd name="T1" fmla="*/ 21 h 58"/>
                  <a:gd name="T2" fmla="*/ 35 w 275"/>
                  <a:gd name="T3" fmla="*/ 81 h 58"/>
                  <a:gd name="T4" fmla="*/ 176 w 275"/>
                  <a:gd name="T5" fmla="*/ 130 h 58"/>
                  <a:gd name="T6" fmla="*/ 435 w 275"/>
                  <a:gd name="T7" fmla="*/ 216 h 58"/>
                  <a:gd name="T8" fmla="*/ 788 w 275"/>
                  <a:gd name="T9" fmla="*/ 224 h 58"/>
                  <a:gd name="T10" fmla="*/ 989 w 275"/>
                  <a:gd name="T11" fmla="*/ 197 h 58"/>
                  <a:gd name="T12" fmla="*/ 1088 w 275"/>
                  <a:gd name="T13" fmla="*/ 141 h 58"/>
                  <a:gd name="T14" fmla="*/ 1041 w 275"/>
                  <a:gd name="T15" fmla="*/ 90 h 58"/>
                  <a:gd name="T16" fmla="*/ 770 w 275"/>
                  <a:gd name="T17" fmla="*/ 33 h 58"/>
                  <a:gd name="T18" fmla="*/ 517 w 275"/>
                  <a:gd name="T19" fmla="*/ 33 h 58"/>
                  <a:gd name="T20" fmla="*/ 258 w 275"/>
                  <a:gd name="T21" fmla="*/ 27 h 58"/>
                  <a:gd name="T22" fmla="*/ 21 w 275"/>
                  <a:gd name="T23" fmla="*/ 21 h 5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5" h="58">
                    <a:moveTo>
                      <a:pt x="5" y="5"/>
                    </a:moveTo>
                    <a:cubicBezTo>
                      <a:pt x="1" y="12"/>
                      <a:pt x="0" y="15"/>
                      <a:pt x="9" y="20"/>
                    </a:cubicBezTo>
                    <a:cubicBezTo>
                      <a:pt x="19" y="24"/>
                      <a:pt x="21" y="24"/>
                      <a:pt x="44" y="33"/>
                    </a:cubicBezTo>
                    <a:cubicBezTo>
                      <a:pt x="67" y="42"/>
                      <a:pt x="73" y="53"/>
                      <a:pt x="110" y="54"/>
                    </a:cubicBezTo>
                    <a:cubicBezTo>
                      <a:pt x="146" y="56"/>
                      <a:pt x="165" y="58"/>
                      <a:pt x="199" y="56"/>
                    </a:cubicBezTo>
                    <a:cubicBezTo>
                      <a:pt x="222" y="54"/>
                      <a:pt x="238" y="51"/>
                      <a:pt x="250" y="49"/>
                    </a:cubicBezTo>
                    <a:cubicBezTo>
                      <a:pt x="257" y="48"/>
                      <a:pt x="274" y="42"/>
                      <a:pt x="275" y="35"/>
                    </a:cubicBezTo>
                    <a:cubicBezTo>
                      <a:pt x="275" y="29"/>
                      <a:pt x="272" y="26"/>
                      <a:pt x="263" y="23"/>
                    </a:cubicBezTo>
                    <a:cubicBezTo>
                      <a:pt x="248" y="18"/>
                      <a:pt x="218" y="12"/>
                      <a:pt x="195" y="8"/>
                    </a:cubicBezTo>
                    <a:cubicBezTo>
                      <a:pt x="172" y="4"/>
                      <a:pt x="150" y="6"/>
                      <a:pt x="131" y="8"/>
                    </a:cubicBezTo>
                    <a:cubicBezTo>
                      <a:pt x="113" y="10"/>
                      <a:pt x="85" y="7"/>
                      <a:pt x="65" y="7"/>
                    </a:cubicBezTo>
                    <a:cubicBezTo>
                      <a:pt x="46" y="7"/>
                      <a:pt x="8" y="0"/>
                      <a:pt x="5" y="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7" name="Freeform 2290">
                <a:extLst>
                  <a:ext uri="{FF2B5EF4-FFF2-40B4-BE49-F238E27FC236}">
                    <a16:creationId xmlns:a16="http://schemas.microsoft.com/office/drawing/2014/main" id="{AB24DBE5-3A9C-916F-E27B-B7907F574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1" y="953"/>
                <a:ext cx="218" cy="43"/>
              </a:xfrm>
              <a:custGeom>
                <a:avLst/>
                <a:gdLst>
                  <a:gd name="T0" fmla="*/ 543 w 138"/>
                  <a:gd name="T1" fmla="*/ 29 h 27"/>
                  <a:gd name="T2" fmla="*/ 250 w 138"/>
                  <a:gd name="T3" fmla="*/ 33 h 27"/>
                  <a:gd name="T4" fmla="*/ 117 w 138"/>
                  <a:gd name="T5" fmla="*/ 21 h 27"/>
                  <a:gd name="T6" fmla="*/ 0 w 138"/>
                  <a:gd name="T7" fmla="*/ 29 h 27"/>
                  <a:gd name="T8" fmla="*/ 197 w 138"/>
                  <a:gd name="T9" fmla="*/ 108 h 27"/>
                  <a:gd name="T10" fmla="*/ 374 w 138"/>
                  <a:gd name="T11" fmla="*/ 64 h 2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38" h="27">
                    <a:moveTo>
                      <a:pt x="138" y="7"/>
                    </a:moveTo>
                    <a:cubicBezTo>
                      <a:pt x="113" y="5"/>
                      <a:pt x="88" y="12"/>
                      <a:pt x="63" y="8"/>
                    </a:cubicBezTo>
                    <a:cubicBezTo>
                      <a:pt x="52" y="6"/>
                      <a:pt x="42" y="5"/>
                      <a:pt x="30" y="5"/>
                    </a:cubicBezTo>
                    <a:cubicBezTo>
                      <a:pt x="22" y="5"/>
                      <a:pt x="6" y="0"/>
                      <a:pt x="0" y="7"/>
                    </a:cubicBezTo>
                    <a:cubicBezTo>
                      <a:pt x="11" y="18"/>
                      <a:pt x="36" y="20"/>
                      <a:pt x="50" y="27"/>
                    </a:cubicBezTo>
                    <a:cubicBezTo>
                      <a:pt x="42" y="15"/>
                      <a:pt x="88" y="22"/>
                      <a:pt x="95" y="1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8" name="Freeform 2291">
                <a:extLst>
                  <a:ext uri="{FF2B5EF4-FFF2-40B4-BE49-F238E27FC236}">
                    <a16:creationId xmlns:a16="http://schemas.microsoft.com/office/drawing/2014/main" id="{56F0F544-5919-C5C0-C412-83C6649934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6" y="977"/>
                <a:ext cx="133" cy="42"/>
              </a:xfrm>
              <a:custGeom>
                <a:avLst/>
                <a:gdLst>
                  <a:gd name="T0" fmla="*/ 0 w 84"/>
                  <a:gd name="T1" fmla="*/ 101 h 27"/>
                  <a:gd name="T2" fmla="*/ 263 w 84"/>
                  <a:gd name="T3" fmla="*/ 62 h 27"/>
                  <a:gd name="T4" fmla="*/ 314 w 84"/>
                  <a:gd name="T5" fmla="*/ 30 h 27"/>
                  <a:gd name="T6" fmla="*/ 223 w 84"/>
                  <a:gd name="T7" fmla="*/ 0 h 27"/>
                  <a:gd name="T8" fmla="*/ 158 w 84"/>
                  <a:gd name="T9" fmla="*/ 75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4" h="27">
                    <a:moveTo>
                      <a:pt x="0" y="27"/>
                    </a:moveTo>
                    <a:cubicBezTo>
                      <a:pt x="24" y="27"/>
                      <a:pt x="43" y="23"/>
                      <a:pt x="66" y="17"/>
                    </a:cubicBezTo>
                    <a:cubicBezTo>
                      <a:pt x="71" y="15"/>
                      <a:pt x="84" y="16"/>
                      <a:pt x="79" y="8"/>
                    </a:cubicBezTo>
                    <a:cubicBezTo>
                      <a:pt x="76" y="4"/>
                      <a:pt x="60" y="1"/>
                      <a:pt x="56" y="0"/>
                    </a:cubicBezTo>
                    <a:cubicBezTo>
                      <a:pt x="65" y="7"/>
                      <a:pt x="44" y="16"/>
                      <a:pt x="40" y="2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79" name="Oval 2292">
                <a:extLst>
                  <a:ext uri="{FF2B5EF4-FFF2-40B4-BE49-F238E27FC236}">
                    <a16:creationId xmlns:a16="http://schemas.microsoft.com/office/drawing/2014/main" id="{536DB6FF-158A-A554-4A51-5EAD833DD8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3" y="981"/>
                <a:ext cx="60" cy="26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0" name="Oval 2293">
                <a:extLst>
                  <a:ext uri="{FF2B5EF4-FFF2-40B4-BE49-F238E27FC236}">
                    <a16:creationId xmlns:a16="http://schemas.microsoft.com/office/drawing/2014/main" id="{B5E768B2-2BA2-BCD8-36F8-AD997505F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6" y="975"/>
                <a:ext cx="61" cy="2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1" name="Oval 2294">
                <a:extLst>
                  <a:ext uri="{FF2B5EF4-FFF2-40B4-BE49-F238E27FC236}">
                    <a16:creationId xmlns:a16="http://schemas.microsoft.com/office/drawing/2014/main" id="{5F7B6363-C0EE-F006-37FA-C0440A78D0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0" y="978"/>
                <a:ext cx="60" cy="27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2" name="Freeform 2295">
                <a:extLst>
                  <a:ext uri="{FF2B5EF4-FFF2-40B4-BE49-F238E27FC236}">
                    <a16:creationId xmlns:a16="http://schemas.microsoft.com/office/drawing/2014/main" id="{9D887B37-1DB4-E670-CA95-4C5BCE6A1A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9" y="985"/>
                <a:ext cx="46" cy="17"/>
              </a:xfrm>
              <a:custGeom>
                <a:avLst/>
                <a:gdLst>
                  <a:gd name="T0" fmla="*/ 0 w 29"/>
                  <a:gd name="T1" fmla="*/ 26 h 11"/>
                  <a:gd name="T2" fmla="*/ 5 w 29"/>
                  <a:gd name="T3" fmla="*/ 29 h 11"/>
                  <a:gd name="T4" fmla="*/ 52 w 29"/>
                  <a:gd name="T5" fmla="*/ 40 h 11"/>
                  <a:gd name="T6" fmla="*/ 116 w 29"/>
                  <a:gd name="T7" fmla="*/ 19 h 11"/>
                  <a:gd name="T8" fmla="*/ 116 w 29"/>
                  <a:gd name="T9" fmla="*/ 12 h 11"/>
                  <a:gd name="T10" fmla="*/ 63 w 29"/>
                  <a:gd name="T11" fmla="*/ 0 h 11"/>
                  <a:gd name="T12" fmla="*/ 0 w 29"/>
                  <a:gd name="T13" fmla="*/ 26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11">
                    <a:moveTo>
                      <a:pt x="0" y="7"/>
                    </a:moveTo>
                    <a:cubicBezTo>
                      <a:pt x="0" y="7"/>
                      <a:pt x="0" y="8"/>
                      <a:pt x="1" y="8"/>
                    </a:cubicBezTo>
                    <a:cubicBezTo>
                      <a:pt x="3" y="10"/>
                      <a:pt x="8" y="11"/>
                      <a:pt x="13" y="11"/>
                    </a:cubicBezTo>
                    <a:cubicBezTo>
                      <a:pt x="22" y="11"/>
                      <a:pt x="29" y="8"/>
                      <a:pt x="29" y="5"/>
                    </a:cubicBezTo>
                    <a:cubicBezTo>
                      <a:pt x="29" y="4"/>
                      <a:pt x="29" y="4"/>
                      <a:pt x="29" y="3"/>
                    </a:cubicBezTo>
                    <a:cubicBezTo>
                      <a:pt x="26" y="2"/>
                      <a:pt x="21" y="0"/>
                      <a:pt x="16" y="0"/>
                    </a:cubicBezTo>
                    <a:cubicBezTo>
                      <a:pt x="7" y="0"/>
                      <a:pt x="0" y="3"/>
                      <a:pt x="0" y="7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3" name="Oval 2296">
                <a:extLst>
                  <a:ext uri="{FF2B5EF4-FFF2-40B4-BE49-F238E27FC236}">
                    <a16:creationId xmlns:a16="http://schemas.microsoft.com/office/drawing/2014/main" id="{B138C387-26FF-CDD0-26EA-0485307D57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7" y="985"/>
                <a:ext cx="6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4" name="Oval 2297">
                <a:extLst>
                  <a:ext uri="{FF2B5EF4-FFF2-40B4-BE49-F238E27FC236}">
                    <a16:creationId xmlns:a16="http://schemas.microsoft.com/office/drawing/2014/main" id="{830F19DE-7452-F1FE-30AB-8568223EDA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5" y="985"/>
                <a:ext cx="6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5" name="Freeform 2298">
                <a:extLst>
                  <a:ext uri="{FF2B5EF4-FFF2-40B4-BE49-F238E27FC236}">
                    <a16:creationId xmlns:a16="http://schemas.microsoft.com/office/drawing/2014/main" id="{B34A07B7-CF2D-1327-BBAC-165CAC7755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2" y="993"/>
                <a:ext cx="33" cy="12"/>
              </a:xfrm>
              <a:custGeom>
                <a:avLst/>
                <a:gdLst>
                  <a:gd name="T0" fmla="*/ 82 w 21"/>
                  <a:gd name="T1" fmla="*/ 0 h 8"/>
                  <a:gd name="T2" fmla="*/ 0 w 21"/>
                  <a:gd name="T3" fmla="*/ 21 h 8"/>
                  <a:gd name="T4" fmla="*/ 82 w 21"/>
                  <a:gd name="T5" fmla="*/ 0 h 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" h="8">
                    <a:moveTo>
                      <a:pt x="21" y="0"/>
                    </a:moveTo>
                    <a:cubicBezTo>
                      <a:pt x="18" y="7"/>
                      <a:pt x="7" y="8"/>
                      <a:pt x="0" y="6"/>
                    </a:cubicBezTo>
                    <a:cubicBezTo>
                      <a:pt x="5" y="6"/>
                      <a:pt x="15" y="5"/>
                      <a:pt x="21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6" name="Freeform 2299">
                <a:extLst>
                  <a:ext uri="{FF2B5EF4-FFF2-40B4-BE49-F238E27FC236}">
                    <a16:creationId xmlns:a16="http://schemas.microsoft.com/office/drawing/2014/main" id="{A5A66D03-FEDB-BA29-E84C-65B7DF6C1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" y="942"/>
                <a:ext cx="435" cy="92"/>
              </a:xfrm>
              <a:custGeom>
                <a:avLst/>
                <a:gdLst>
                  <a:gd name="T0" fmla="*/ 21 w 275"/>
                  <a:gd name="T1" fmla="*/ 21 h 58"/>
                  <a:gd name="T2" fmla="*/ 35 w 275"/>
                  <a:gd name="T3" fmla="*/ 81 h 58"/>
                  <a:gd name="T4" fmla="*/ 176 w 275"/>
                  <a:gd name="T5" fmla="*/ 130 h 58"/>
                  <a:gd name="T6" fmla="*/ 435 w 275"/>
                  <a:gd name="T7" fmla="*/ 216 h 58"/>
                  <a:gd name="T8" fmla="*/ 788 w 275"/>
                  <a:gd name="T9" fmla="*/ 224 h 58"/>
                  <a:gd name="T10" fmla="*/ 989 w 275"/>
                  <a:gd name="T11" fmla="*/ 197 h 58"/>
                  <a:gd name="T12" fmla="*/ 1088 w 275"/>
                  <a:gd name="T13" fmla="*/ 141 h 58"/>
                  <a:gd name="T14" fmla="*/ 1041 w 275"/>
                  <a:gd name="T15" fmla="*/ 90 h 58"/>
                  <a:gd name="T16" fmla="*/ 770 w 275"/>
                  <a:gd name="T17" fmla="*/ 33 h 58"/>
                  <a:gd name="T18" fmla="*/ 517 w 275"/>
                  <a:gd name="T19" fmla="*/ 33 h 58"/>
                  <a:gd name="T20" fmla="*/ 258 w 275"/>
                  <a:gd name="T21" fmla="*/ 27 h 58"/>
                  <a:gd name="T22" fmla="*/ 21 w 275"/>
                  <a:gd name="T23" fmla="*/ 21 h 5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5" h="58">
                    <a:moveTo>
                      <a:pt x="5" y="5"/>
                    </a:moveTo>
                    <a:cubicBezTo>
                      <a:pt x="1" y="12"/>
                      <a:pt x="0" y="15"/>
                      <a:pt x="9" y="20"/>
                    </a:cubicBezTo>
                    <a:cubicBezTo>
                      <a:pt x="19" y="24"/>
                      <a:pt x="21" y="24"/>
                      <a:pt x="44" y="33"/>
                    </a:cubicBezTo>
                    <a:cubicBezTo>
                      <a:pt x="67" y="42"/>
                      <a:pt x="73" y="53"/>
                      <a:pt x="110" y="54"/>
                    </a:cubicBezTo>
                    <a:cubicBezTo>
                      <a:pt x="146" y="56"/>
                      <a:pt x="165" y="58"/>
                      <a:pt x="199" y="56"/>
                    </a:cubicBezTo>
                    <a:cubicBezTo>
                      <a:pt x="222" y="54"/>
                      <a:pt x="238" y="51"/>
                      <a:pt x="250" y="49"/>
                    </a:cubicBezTo>
                    <a:cubicBezTo>
                      <a:pt x="257" y="48"/>
                      <a:pt x="274" y="42"/>
                      <a:pt x="275" y="35"/>
                    </a:cubicBezTo>
                    <a:cubicBezTo>
                      <a:pt x="275" y="29"/>
                      <a:pt x="272" y="26"/>
                      <a:pt x="263" y="23"/>
                    </a:cubicBezTo>
                    <a:cubicBezTo>
                      <a:pt x="248" y="18"/>
                      <a:pt x="218" y="12"/>
                      <a:pt x="195" y="8"/>
                    </a:cubicBezTo>
                    <a:cubicBezTo>
                      <a:pt x="172" y="4"/>
                      <a:pt x="150" y="6"/>
                      <a:pt x="131" y="8"/>
                    </a:cubicBezTo>
                    <a:cubicBezTo>
                      <a:pt x="113" y="10"/>
                      <a:pt x="85" y="7"/>
                      <a:pt x="65" y="7"/>
                    </a:cubicBezTo>
                    <a:cubicBezTo>
                      <a:pt x="46" y="7"/>
                      <a:pt x="8" y="0"/>
                      <a:pt x="5" y="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7" name="Freeform 2300">
                <a:extLst>
                  <a:ext uri="{FF2B5EF4-FFF2-40B4-BE49-F238E27FC236}">
                    <a16:creationId xmlns:a16="http://schemas.microsoft.com/office/drawing/2014/main" id="{840D38A6-91CF-67B2-26F1-134E5BA51C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" y="948"/>
                <a:ext cx="442" cy="105"/>
              </a:xfrm>
              <a:custGeom>
                <a:avLst/>
                <a:gdLst>
                  <a:gd name="T0" fmla="*/ 16 w 279"/>
                  <a:gd name="T1" fmla="*/ 46 h 66"/>
                  <a:gd name="T2" fmla="*/ 103 w 279"/>
                  <a:gd name="T3" fmla="*/ 170 h 66"/>
                  <a:gd name="T4" fmla="*/ 442 w 279"/>
                  <a:gd name="T5" fmla="*/ 223 h 66"/>
                  <a:gd name="T6" fmla="*/ 722 w 279"/>
                  <a:gd name="T7" fmla="*/ 251 h 66"/>
                  <a:gd name="T8" fmla="*/ 1022 w 279"/>
                  <a:gd name="T9" fmla="*/ 193 h 66"/>
                  <a:gd name="T10" fmla="*/ 1109 w 279"/>
                  <a:gd name="T11" fmla="*/ 102 h 66"/>
                  <a:gd name="T12" fmla="*/ 951 w 279"/>
                  <a:gd name="T13" fmla="*/ 33 h 66"/>
                  <a:gd name="T14" fmla="*/ 661 w 279"/>
                  <a:gd name="T15" fmla="*/ 25 h 66"/>
                  <a:gd name="T16" fmla="*/ 434 w 279"/>
                  <a:gd name="T17" fmla="*/ 25 h 66"/>
                  <a:gd name="T18" fmla="*/ 16 w 279"/>
                  <a:gd name="T19" fmla="*/ 46 h 6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9" h="66">
                    <a:moveTo>
                      <a:pt x="4" y="11"/>
                    </a:moveTo>
                    <a:cubicBezTo>
                      <a:pt x="0" y="19"/>
                      <a:pt x="7" y="36"/>
                      <a:pt x="26" y="42"/>
                    </a:cubicBezTo>
                    <a:cubicBezTo>
                      <a:pt x="46" y="48"/>
                      <a:pt x="78" y="49"/>
                      <a:pt x="111" y="55"/>
                    </a:cubicBezTo>
                    <a:cubicBezTo>
                      <a:pt x="145" y="62"/>
                      <a:pt x="153" y="66"/>
                      <a:pt x="182" y="62"/>
                    </a:cubicBezTo>
                    <a:cubicBezTo>
                      <a:pt x="211" y="58"/>
                      <a:pt x="238" y="57"/>
                      <a:pt x="257" y="48"/>
                    </a:cubicBezTo>
                    <a:cubicBezTo>
                      <a:pt x="277" y="39"/>
                      <a:pt x="279" y="36"/>
                      <a:pt x="279" y="25"/>
                    </a:cubicBezTo>
                    <a:cubicBezTo>
                      <a:pt x="279" y="14"/>
                      <a:pt x="261" y="8"/>
                      <a:pt x="239" y="8"/>
                    </a:cubicBezTo>
                    <a:cubicBezTo>
                      <a:pt x="217" y="8"/>
                      <a:pt x="186" y="7"/>
                      <a:pt x="166" y="6"/>
                    </a:cubicBezTo>
                    <a:cubicBezTo>
                      <a:pt x="145" y="6"/>
                      <a:pt x="139" y="6"/>
                      <a:pt x="109" y="6"/>
                    </a:cubicBezTo>
                    <a:cubicBezTo>
                      <a:pt x="80" y="6"/>
                      <a:pt x="8" y="0"/>
                      <a:pt x="4" y="11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8" name="Freeform 2301">
                <a:extLst>
                  <a:ext uri="{FF2B5EF4-FFF2-40B4-BE49-F238E27FC236}">
                    <a16:creationId xmlns:a16="http://schemas.microsoft.com/office/drawing/2014/main" id="{E212BC26-17F2-AEA3-9FBB-DB5C59AFD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0" y="963"/>
                <a:ext cx="185" cy="33"/>
              </a:xfrm>
              <a:custGeom>
                <a:avLst/>
                <a:gdLst>
                  <a:gd name="T0" fmla="*/ 33 w 117"/>
                  <a:gd name="T1" fmla="*/ 82 h 21"/>
                  <a:gd name="T2" fmla="*/ 22 w 117"/>
                  <a:gd name="T3" fmla="*/ 14 h 21"/>
                  <a:gd name="T4" fmla="*/ 128 w 117"/>
                  <a:gd name="T5" fmla="*/ 14 h 21"/>
                  <a:gd name="T6" fmla="*/ 463 w 117"/>
                  <a:gd name="T7" fmla="*/ 27 h 21"/>
                  <a:gd name="T8" fmla="*/ 212 w 117"/>
                  <a:gd name="T9" fmla="*/ 42 h 21"/>
                  <a:gd name="T10" fmla="*/ 47 w 117"/>
                  <a:gd name="T11" fmla="*/ 60 h 2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17" h="21">
                    <a:moveTo>
                      <a:pt x="8" y="21"/>
                    </a:moveTo>
                    <a:cubicBezTo>
                      <a:pt x="1" y="19"/>
                      <a:pt x="0" y="7"/>
                      <a:pt x="6" y="4"/>
                    </a:cubicBezTo>
                    <a:cubicBezTo>
                      <a:pt x="11" y="0"/>
                      <a:pt x="26" y="4"/>
                      <a:pt x="32" y="4"/>
                    </a:cubicBezTo>
                    <a:cubicBezTo>
                      <a:pt x="59" y="7"/>
                      <a:pt x="91" y="8"/>
                      <a:pt x="117" y="7"/>
                    </a:cubicBezTo>
                    <a:cubicBezTo>
                      <a:pt x="96" y="6"/>
                      <a:pt x="75" y="13"/>
                      <a:pt x="54" y="11"/>
                    </a:cubicBezTo>
                    <a:cubicBezTo>
                      <a:pt x="48" y="11"/>
                      <a:pt x="10" y="6"/>
                      <a:pt x="12" y="15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89" name="Freeform 2302">
                <a:extLst>
                  <a:ext uri="{FF2B5EF4-FFF2-40B4-BE49-F238E27FC236}">
                    <a16:creationId xmlns:a16="http://schemas.microsoft.com/office/drawing/2014/main" id="{81F9B305-37EE-8736-7880-730749F31D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8" y="970"/>
                <a:ext cx="179" cy="73"/>
              </a:xfrm>
              <a:custGeom>
                <a:avLst/>
                <a:gdLst>
                  <a:gd name="T0" fmla="*/ 0 w 113"/>
                  <a:gd name="T1" fmla="*/ 163 h 46"/>
                  <a:gd name="T2" fmla="*/ 334 w 113"/>
                  <a:gd name="T3" fmla="*/ 116 h 46"/>
                  <a:gd name="T4" fmla="*/ 442 w 113"/>
                  <a:gd name="T5" fmla="*/ 52 h 46"/>
                  <a:gd name="T6" fmla="*/ 366 w 113"/>
                  <a:gd name="T7" fmla="*/ 8 h 46"/>
                  <a:gd name="T8" fmla="*/ 361 w 113"/>
                  <a:gd name="T9" fmla="*/ 21 h 46"/>
                  <a:gd name="T10" fmla="*/ 348 w 113"/>
                  <a:gd name="T11" fmla="*/ 73 h 46"/>
                  <a:gd name="T12" fmla="*/ 250 w 113"/>
                  <a:gd name="T13" fmla="*/ 95 h 46"/>
                  <a:gd name="T14" fmla="*/ 155 w 113"/>
                  <a:gd name="T15" fmla="*/ 129 h 46"/>
                  <a:gd name="T16" fmla="*/ 5 w 113"/>
                  <a:gd name="T17" fmla="*/ 159 h 4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13" h="46">
                    <a:moveTo>
                      <a:pt x="0" y="41"/>
                    </a:moveTo>
                    <a:cubicBezTo>
                      <a:pt x="28" y="46"/>
                      <a:pt x="57" y="36"/>
                      <a:pt x="84" y="29"/>
                    </a:cubicBezTo>
                    <a:cubicBezTo>
                      <a:pt x="93" y="27"/>
                      <a:pt x="109" y="25"/>
                      <a:pt x="111" y="13"/>
                    </a:cubicBezTo>
                    <a:cubicBezTo>
                      <a:pt x="113" y="0"/>
                      <a:pt x="99" y="7"/>
                      <a:pt x="92" y="2"/>
                    </a:cubicBezTo>
                    <a:cubicBezTo>
                      <a:pt x="91" y="3"/>
                      <a:pt x="91" y="4"/>
                      <a:pt x="91" y="5"/>
                    </a:cubicBezTo>
                    <a:cubicBezTo>
                      <a:pt x="99" y="8"/>
                      <a:pt x="94" y="15"/>
                      <a:pt x="88" y="18"/>
                    </a:cubicBezTo>
                    <a:cubicBezTo>
                      <a:pt x="81" y="22"/>
                      <a:pt x="71" y="21"/>
                      <a:pt x="63" y="24"/>
                    </a:cubicBezTo>
                    <a:cubicBezTo>
                      <a:pt x="55" y="27"/>
                      <a:pt x="47" y="30"/>
                      <a:pt x="39" y="32"/>
                    </a:cubicBezTo>
                    <a:cubicBezTo>
                      <a:pt x="27" y="35"/>
                      <a:pt x="14" y="40"/>
                      <a:pt x="1" y="40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0" name="Oval 2303">
                <a:extLst>
                  <a:ext uri="{FF2B5EF4-FFF2-40B4-BE49-F238E27FC236}">
                    <a16:creationId xmlns:a16="http://schemas.microsoft.com/office/drawing/2014/main" id="{3664887B-F023-CAD8-3311-D33BF23C18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1" y="988"/>
                <a:ext cx="60" cy="27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1" name="Oval 2304">
                <a:extLst>
                  <a:ext uri="{FF2B5EF4-FFF2-40B4-BE49-F238E27FC236}">
                    <a16:creationId xmlns:a16="http://schemas.microsoft.com/office/drawing/2014/main" id="{F4FC8472-6615-9ADE-7FCC-6E5FCC457D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3" y="983"/>
                <a:ext cx="61" cy="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2" name="Oval 2305">
                <a:extLst>
                  <a:ext uri="{FF2B5EF4-FFF2-40B4-BE49-F238E27FC236}">
                    <a16:creationId xmlns:a16="http://schemas.microsoft.com/office/drawing/2014/main" id="{E1414BAD-55A9-CF7B-F284-CDB312069A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17" y="986"/>
                <a:ext cx="61" cy="25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3" name="Freeform 2306">
                <a:extLst>
                  <a:ext uri="{FF2B5EF4-FFF2-40B4-BE49-F238E27FC236}">
                    <a16:creationId xmlns:a16="http://schemas.microsoft.com/office/drawing/2014/main" id="{4C90C781-3309-1090-9C83-AD5222EC1A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" y="993"/>
                <a:ext cx="46" cy="17"/>
              </a:xfrm>
              <a:custGeom>
                <a:avLst/>
                <a:gdLst>
                  <a:gd name="T0" fmla="*/ 0 w 29"/>
                  <a:gd name="T1" fmla="*/ 22 h 11"/>
                  <a:gd name="T2" fmla="*/ 0 w 29"/>
                  <a:gd name="T3" fmla="*/ 29 h 11"/>
                  <a:gd name="T4" fmla="*/ 52 w 29"/>
                  <a:gd name="T5" fmla="*/ 40 h 11"/>
                  <a:gd name="T6" fmla="*/ 116 w 29"/>
                  <a:gd name="T7" fmla="*/ 14 h 11"/>
                  <a:gd name="T8" fmla="*/ 116 w 29"/>
                  <a:gd name="T9" fmla="*/ 12 h 11"/>
                  <a:gd name="T10" fmla="*/ 60 w 29"/>
                  <a:gd name="T11" fmla="*/ 0 h 11"/>
                  <a:gd name="T12" fmla="*/ 0 w 29"/>
                  <a:gd name="T13" fmla="*/ 22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11">
                    <a:moveTo>
                      <a:pt x="0" y="6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3" y="10"/>
                      <a:pt x="8" y="11"/>
                      <a:pt x="13" y="11"/>
                    </a:cubicBezTo>
                    <a:cubicBezTo>
                      <a:pt x="22" y="11"/>
                      <a:pt x="29" y="8"/>
                      <a:pt x="29" y="4"/>
                    </a:cubicBezTo>
                    <a:cubicBezTo>
                      <a:pt x="29" y="4"/>
                      <a:pt x="29" y="3"/>
                      <a:pt x="29" y="3"/>
                    </a:cubicBezTo>
                    <a:cubicBezTo>
                      <a:pt x="26" y="1"/>
                      <a:pt x="21" y="0"/>
                      <a:pt x="15" y="0"/>
                    </a:cubicBezTo>
                    <a:cubicBezTo>
                      <a:pt x="7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4" name="Oval 2307">
                <a:extLst>
                  <a:ext uri="{FF2B5EF4-FFF2-40B4-BE49-F238E27FC236}">
                    <a16:creationId xmlns:a16="http://schemas.microsoft.com/office/drawing/2014/main" id="{BA1A6C22-FD94-BFFC-5136-C9D67CBAA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3" y="991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5" name="Oval 2308">
                <a:extLst>
                  <a:ext uri="{FF2B5EF4-FFF2-40B4-BE49-F238E27FC236}">
                    <a16:creationId xmlns:a16="http://schemas.microsoft.com/office/drawing/2014/main" id="{4559EE84-01AD-58C5-5394-14A700439C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3" y="991"/>
                <a:ext cx="4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6" name="Freeform 2309">
                <a:extLst>
                  <a:ext uri="{FF2B5EF4-FFF2-40B4-BE49-F238E27FC236}">
                    <a16:creationId xmlns:a16="http://schemas.microsoft.com/office/drawing/2014/main" id="{9ED8DFA1-541B-C2F9-2303-789613F4FD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8" y="1000"/>
                <a:ext cx="35" cy="11"/>
              </a:xfrm>
              <a:custGeom>
                <a:avLst/>
                <a:gdLst>
                  <a:gd name="T0" fmla="*/ 89 w 22"/>
                  <a:gd name="T1" fmla="*/ 0 h 7"/>
                  <a:gd name="T2" fmla="*/ 0 w 22"/>
                  <a:gd name="T3" fmla="*/ 20 h 7"/>
                  <a:gd name="T4" fmla="*/ 89 w 22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7">
                    <a:moveTo>
                      <a:pt x="22" y="0"/>
                    </a:moveTo>
                    <a:cubicBezTo>
                      <a:pt x="18" y="6"/>
                      <a:pt x="8" y="7"/>
                      <a:pt x="0" y="5"/>
                    </a:cubicBezTo>
                    <a:cubicBezTo>
                      <a:pt x="6" y="5"/>
                      <a:pt x="16" y="4"/>
                      <a:pt x="22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7" name="Freeform 2310">
                <a:extLst>
                  <a:ext uri="{FF2B5EF4-FFF2-40B4-BE49-F238E27FC236}">
                    <a16:creationId xmlns:a16="http://schemas.microsoft.com/office/drawing/2014/main" id="{576D06D3-9C99-8A20-13FC-83E539807D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" y="948"/>
                <a:ext cx="442" cy="105"/>
              </a:xfrm>
              <a:custGeom>
                <a:avLst/>
                <a:gdLst>
                  <a:gd name="T0" fmla="*/ 16 w 279"/>
                  <a:gd name="T1" fmla="*/ 46 h 66"/>
                  <a:gd name="T2" fmla="*/ 103 w 279"/>
                  <a:gd name="T3" fmla="*/ 170 h 66"/>
                  <a:gd name="T4" fmla="*/ 442 w 279"/>
                  <a:gd name="T5" fmla="*/ 223 h 66"/>
                  <a:gd name="T6" fmla="*/ 722 w 279"/>
                  <a:gd name="T7" fmla="*/ 251 h 66"/>
                  <a:gd name="T8" fmla="*/ 1022 w 279"/>
                  <a:gd name="T9" fmla="*/ 193 h 66"/>
                  <a:gd name="T10" fmla="*/ 1109 w 279"/>
                  <a:gd name="T11" fmla="*/ 102 h 66"/>
                  <a:gd name="T12" fmla="*/ 951 w 279"/>
                  <a:gd name="T13" fmla="*/ 33 h 66"/>
                  <a:gd name="T14" fmla="*/ 661 w 279"/>
                  <a:gd name="T15" fmla="*/ 25 h 66"/>
                  <a:gd name="T16" fmla="*/ 434 w 279"/>
                  <a:gd name="T17" fmla="*/ 25 h 66"/>
                  <a:gd name="T18" fmla="*/ 16 w 279"/>
                  <a:gd name="T19" fmla="*/ 46 h 6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79" h="66">
                    <a:moveTo>
                      <a:pt x="4" y="11"/>
                    </a:moveTo>
                    <a:cubicBezTo>
                      <a:pt x="0" y="19"/>
                      <a:pt x="7" y="36"/>
                      <a:pt x="26" y="42"/>
                    </a:cubicBezTo>
                    <a:cubicBezTo>
                      <a:pt x="46" y="48"/>
                      <a:pt x="78" y="49"/>
                      <a:pt x="111" y="55"/>
                    </a:cubicBezTo>
                    <a:cubicBezTo>
                      <a:pt x="145" y="62"/>
                      <a:pt x="153" y="66"/>
                      <a:pt x="182" y="62"/>
                    </a:cubicBezTo>
                    <a:cubicBezTo>
                      <a:pt x="211" y="58"/>
                      <a:pt x="238" y="57"/>
                      <a:pt x="257" y="48"/>
                    </a:cubicBezTo>
                    <a:cubicBezTo>
                      <a:pt x="277" y="39"/>
                      <a:pt x="279" y="36"/>
                      <a:pt x="279" y="25"/>
                    </a:cubicBezTo>
                    <a:cubicBezTo>
                      <a:pt x="279" y="14"/>
                      <a:pt x="261" y="8"/>
                      <a:pt x="239" y="8"/>
                    </a:cubicBezTo>
                    <a:cubicBezTo>
                      <a:pt x="217" y="8"/>
                      <a:pt x="186" y="7"/>
                      <a:pt x="166" y="6"/>
                    </a:cubicBezTo>
                    <a:cubicBezTo>
                      <a:pt x="145" y="6"/>
                      <a:pt x="139" y="6"/>
                      <a:pt x="109" y="6"/>
                    </a:cubicBezTo>
                    <a:cubicBezTo>
                      <a:pt x="80" y="6"/>
                      <a:pt x="8" y="0"/>
                      <a:pt x="4" y="11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8" name="Freeform 2311">
                <a:extLst>
                  <a:ext uri="{FF2B5EF4-FFF2-40B4-BE49-F238E27FC236}">
                    <a16:creationId xmlns:a16="http://schemas.microsoft.com/office/drawing/2014/main" id="{A43B3747-4B8C-143C-86AB-3FBB311191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" y="974"/>
                <a:ext cx="55" cy="60"/>
              </a:xfrm>
              <a:custGeom>
                <a:avLst/>
                <a:gdLst>
                  <a:gd name="T0" fmla="*/ 135 w 35"/>
                  <a:gd name="T1" fmla="*/ 14 h 38"/>
                  <a:gd name="T2" fmla="*/ 8 w 35"/>
                  <a:gd name="T3" fmla="*/ 21 h 38"/>
                  <a:gd name="T4" fmla="*/ 42 w 35"/>
                  <a:gd name="T5" fmla="*/ 109 h 38"/>
                  <a:gd name="T6" fmla="*/ 135 w 35"/>
                  <a:gd name="T7" fmla="*/ 150 h 38"/>
                  <a:gd name="T8" fmla="*/ 135 w 35"/>
                  <a:gd name="T9" fmla="*/ 14 h 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" h="38">
                    <a:moveTo>
                      <a:pt x="35" y="4"/>
                    </a:moveTo>
                    <a:cubicBezTo>
                      <a:pt x="21" y="2"/>
                      <a:pt x="4" y="0"/>
                      <a:pt x="2" y="5"/>
                    </a:cubicBezTo>
                    <a:cubicBezTo>
                      <a:pt x="0" y="12"/>
                      <a:pt x="0" y="21"/>
                      <a:pt x="11" y="28"/>
                    </a:cubicBezTo>
                    <a:cubicBezTo>
                      <a:pt x="18" y="33"/>
                      <a:pt x="28" y="36"/>
                      <a:pt x="35" y="38"/>
                    </a:cubicBezTo>
                    <a:lnTo>
                      <a:pt x="35" y="4"/>
                    </a:ln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799" name="Freeform 2312">
                <a:extLst>
                  <a:ext uri="{FF2B5EF4-FFF2-40B4-BE49-F238E27FC236}">
                    <a16:creationId xmlns:a16="http://schemas.microsoft.com/office/drawing/2014/main" id="{4688C838-1458-4422-1F13-2D9B008C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" y="986"/>
                <a:ext cx="46" cy="18"/>
              </a:xfrm>
              <a:custGeom>
                <a:avLst/>
                <a:gdLst>
                  <a:gd name="T0" fmla="*/ 116 w 29"/>
                  <a:gd name="T1" fmla="*/ 13 h 11"/>
                  <a:gd name="T2" fmla="*/ 56 w 29"/>
                  <a:gd name="T3" fmla="*/ 47 h 11"/>
                  <a:gd name="T4" fmla="*/ 103 w 29"/>
                  <a:gd name="T5" fmla="*/ 26 h 1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9" h="11">
                    <a:moveTo>
                      <a:pt x="29" y="3"/>
                    </a:moveTo>
                    <a:cubicBezTo>
                      <a:pt x="22" y="0"/>
                      <a:pt x="0" y="5"/>
                      <a:pt x="14" y="11"/>
                    </a:cubicBezTo>
                    <a:cubicBezTo>
                      <a:pt x="17" y="7"/>
                      <a:pt x="21" y="6"/>
                      <a:pt x="26" y="6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0" name="Freeform 2313">
                <a:extLst>
                  <a:ext uri="{FF2B5EF4-FFF2-40B4-BE49-F238E27FC236}">
                    <a16:creationId xmlns:a16="http://schemas.microsoft.com/office/drawing/2014/main" id="{A881C22B-FE56-F747-971F-95686D83F9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" y="974"/>
                <a:ext cx="55" cy="60"/>
              </a:xfrm>
              <a:custGeom>
                <a:avLst/>
                <a:gdLst>
                  <a:gd name="T0" fmla="*/ 135 w 35"/>
                  <a:gd name="T1" fmla="*/ 14 h 38"/>
                  <a:gd name="T2" fmla="*/ 8 w 35"/>
                  <a:gd name="T3" fmla="*/ 21 h 38"/>
                  <a:gd name="T4" fmla="*/ 42 w 35"/>
                  <a:gd name="T5" fmla="*/ 109 h 38"/>
                  <a:gd name="T6" fmla="*/ 135 w 35"/>
                  <a:gd name="T7" fmla="*/ 150 h 3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5" h="38">
                    <a:moveTo>
                      <a:pt x="35" y="4"/>
                    </a:moveTo>
                    <a:cubicBezTo>
                      <a:pt x="21" y="2"/>
                      <a:pt x="4" y="0"/>
                      <a:pt x="2" y="5"/>
                    </a:cubicBezTo>
                    <a:cubicBezTo>
                      <a:pt x="0" y="12"/>
                      <a:pt x="0" y="21"/>
                      <a:pt x="11" y="28"/>
                    </a:cubicBezTo>
                    <a:cubicBezTo>
                      <a:pt x="18" y="33"/>
                      <a:pt x="28" y="36"/>
                      <a:pt x="35" y="38"/>
                    </a:cubicBezTo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1" name="Freeform 2314">
                <a:extLst>
                  <a:ext uri="{FF2B5EF4-FFF2-40B4-BE49-F238E27FC236}">
                    <a16:creationId xmlns:a16="http://schemas.microsoft.com/office/drawing/2014/main" id="{E5FA8C4C-9B03-3D70-5781-626F1F44A2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" y="963"/>
                <a:ext cx="455" cy="82"/>
              </a:xfrm>
              <a:custGeom>
                <a:avLst/>
                <a:gdLst>
                  <a:gd name="T0" fmla="*/ 5 w 287"/>
                  <a:gd name="T1" fmla="*/ 47 h 52"/>
                  <a:gd name="T2" fmla="*/ 258 w 287"/>
                  <a:gd name="T3" fmla="*/ 155 h 52"/>
                  <a:gd name="T4" fmla="*/ 628 w 287"/>
                  <a:gd name="T5" fmla="*/ 191 h 52"/>
                  <a:gd name="T6" fmla="*/ 1070 w 287"/>
                  <a:gd name="T7" fmla="*/ 137 h 52"/>
                  <a:gd name="T8" fmla="*/ 1043 w 287"/>
                  <a:gd name="T9" fmla="*/ 68 h 52"/>
                  <a:gd name="T10" fmla="*/ 816 w 287"/>
                  <a:gd name="T11" fmla="*/ 39 h 52"/>
                  <a:gd name="T12" fmla="*/ 409 w 287"/>
                  <a:gd name="T13" fmla="*/ 14 h 52"/>
                  <a:gd name="T14" fmla="*/ 5 w 287"/>
                  <a:gd name="T15" fmla="*/ 47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7" h="52">
                    <a:moveTo>
                      <a:pt x="1" y="12"/>
                    </a:moveTo>
                    <a:cubicBezTo>
                      <a:pt x="0" y="25"/>
                      <a:pt x="21" y="29"/>
                      <a:pt x="65" y="39"/>
                    </a:cubicBezTo>
                    <a:cubicBezTo>
                      <a:pt x="109" y="50"/>
                      <a:pt x="127" y="52"/>
                      <a:pt x="158" y="49"/>
                    </a:cubicBezTo>
                    <a:cubicBezTo>
                      <a:pt x="190" y="45"/>
                      <a:pt x="251" y="39"/>
                      <a:pt x="269" y="35"/>
                    </a:cubicBezTo>
                    <a:cubicBezTo>
                      <a:pt x="287" y="30"/>
                      <a:pt x="276" y="22"/>
                      <a:pt x="262" y="17"/>
                    </a:cubicBezTo>
                    <a:cubicBezTo>
                      <a:pt x="247" y="12"/>
                      <a:pt x="220" y="11"/>
                      <a:pt x="205" y="10"/>
                    </a:cubicBezTo>
                    <a:cubicBezTo>
                      <a:pt x="191" y="9"/>
                      <a:pt x="123" y="4"/>
                      <a:pt x="103" y="4"/>
                    </a:cubicBezTo>
                    <a:cubicBezTo>
                      <a:pt x="84" y="5"/>
                      <a:pt x="1" y="0"/>
                      <a:pt x="1" y="12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2" name="Freeform 2315">
                <a:extLst>
                  <a:ext uri="{FF2B5EF4-FFF2-40B4-BE49-F238E27FC236}">
                    <a16:creationId xmlns:a16="http://schemas.microsoft.com/office/drawing/2014/main" id="{9CA6C17D-26B4-CE85-B9C4-FE08B34C39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3" y="975"/>
                <a:ext cx="120" cy="32"/>
              </a:xfrm>
              <a:custGeom>
                <a:avLst/>
                <a:gdLst>
                  <a:gd name="T0" fmla="*/ 5 w 76"/>
                  <a:gd name="T1" fmla="*/ 46 h 20"/>
                  <a:gd name="T2" fmla="*/ 0 w 76"/>
                  <a:gd name="T3" fmla="*/ 34 h 20"/>
                  <a:gd name="T4" fmla="*/ 298 w 76"/>
                  <a:gd name="T5" fmla="*/ 26 h 20"/>
                  <a:gd name="T6" fmla="*/ 177 w 76"/>
                  <a:gd name="T7" fmla="*/ 82 h 20"/>
                  <a:gd name="T8" fmla="*/ 95 w 76"/>
                  <a:gd name="T9" fmla="*/ 77 h 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6" h="20">
                    <a:moveTo>
                      <a:pt x="1" y="11"/>
                    </a:moveTo>
                    <a:cubicBezTo>
                      <a:pt x="0" y="10"/>
                      <a:pt x="0" y="9"/>
                      <a:pt x="0" y="8"/>
                    </a:cubicBezTo>
                    <a:cubicBezTo>
                      <a:pt x="22" y="0"/>
                      <a:pt x="54" y="2"/>
                      <a:pt x="76" y="6"/>
                    </a:cubicBezTo>
                    <a:cubicBezTo>
                      <a:pt x="68" y="6"/>
                      <a:pt x="43" y="6"/>
                      <a:pt x="45" y="20"/>
                    </a:cubicBezTo>
                    <a:cubicBezTo>
                      <a:pt x="38" y="20"/>
                      <a:pt x="31" y="18"/>
                      <a:pt x="24" y="19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3" name="Freeform 2316">
                <a:extLst>
                  <a:ext uri="{FF2B5EF4-FFF2-40B4-BE49-F238E27FC236}">
                    <a16:creationId xmlns:a16="http://schemas.microsoft.com/office/drawing/2014/main" id="{669FEE98-5567-0AC0-98F1-99EA6EE40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7" y="994"/>
                <a:ext cx="100" cy="30"/>
              </a:xfrm>
              <a:custGeom>
                <a:avLst/>
                <a:gdLst>
                  <a:gd name="T0" fmla="*/ 0 w 63"/>
                  <a:gd name="T1" fmla="*/ 74 h 19"/>
                  <a:gd name="T2" fmla="*/ 197 w 63"/>
                  <a:gd name="T3" fmla="*/ 62 h 19"/>
                  <a:gd name="T4" fmla="*/ 248 w 63"/>
                  <a:gd name="T5" fmla="*/ 39 h 19"/>
                  <a:gd name="T6" fmla="*/ 176 w 63"/>
                  <a:gd name="T7" fmla="*/ 0 h 19"/>
                  <a:gd name="T8" fmla="*/ 143 w 63"/>
                  <a:gd name="T9" fmla="*/ 52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3" h="19">
                    <a:moveTo>
                      <a:pt x="0" y="19"/>
                    </a:moveTo>
                    <a:cubicBezTo>
                      <a:pt x="17" y="19"/>
                      <a:pt x="33" y="18"/>
                      <a:pt x="49" y="16"/>
                    </a:cubicBezTo>
                    <a:cubicBezTo>
                      <a:pt x="53" y="15"/>
                      <a:pt x="61" y="15"/>
                      <a:pt x="62" y="10"/>
                    </a:cubicBezTo>
                    <a:cubicBezTo>
                      <a:pt x="63" y="3"/>
                      <a:pt x="49" y="2"/>
                      <a:pt x="44" y="0"/>
                    </a:cubicBezTo>
                    <a:cubicBezTo>
                      <a:pt x="54" y="6"/>
                      <a:pt x="40" y="11"/>
                      <a:pt x="36" y="13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4" name="Oval 2317">
                <a:extLst>
                  <a:ext uri="{FF2B5EF4-FFF2-40B4-BE49-F238E27FC236}">
                    <a16:creationId xmlns:a16="http://schemas.microsoft.com/office/drawing/2014/main" id="{EF1E9286-A810-F12E-6D56-9571302D66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" y="1000"/>
                <a:ext cx="54" cy="24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5" name="Oval 2318">
                <a:extLst>
                  <a:ext uri="{FF2B5EF4-FFF2-40B4-BE49-F238E27FC236}">
                    <a16:creationId xmlns:a16="http://schemas.microsoft.com/office/drawing/2014/main" id="{B93AE784-C724-D4AC-3C75-089058A79E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6" y="996"/>
                <a:ext cx="56" cy="2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6" name="Oval 2319">
                <a:extLst>
                  <a:ext uri="{FF2B5EF4-FFF2-40B4-BE49-F238E27FC236}">
                    <a16:creationId xmlns:a16="http://schemas.microsoft.com/office/drawing/2014/main" id="{2EEE98DE-6FDB-2D26-13E4-200CE20239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1" y="999"/>
                <a:ext cx="54" cy="22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7" name="Freeform 2320">
                <a:extLst>
                  <a:ext uri="{FF2B5EF4-FFF2-40B4-BE49-F238E27FC236}">
                    <a16:creationId xmlns:a16="http://schemas.microsoft.com/office/drawing/2014/main" id="{9BD6926F-425A-23C8-6D3E-DB0AD4FDF5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" y="1004"/>
                <a:ext cx="41" cy="15"/>
              </a:xfrm>
              <a:custGeom>
                <a:avLst/>
                <a:gdLst>
                  <a:gd name="T0" fmla="*/ 0 w 26"/>
                  <a:gd name="T1" fmla="*/ 21 h 10"/>
                  <a:gd name="T2" fmla="*/ 0 w 26"/>
                  <a:gd name="T3" fmla="*/ 27 h 10"/>
                  <a:gd name="T4" fmla="*/ 47 w 26"/>
                  <a:gd name="T5" fmla="*/ 35 h 10"/>
                  <a:gd name="T6" fmla="*/ 103 w 26"/>
                  <a:gd name="T7" fmla="*/ 14 h 10"/>
                  <a:gd name="T8" fmla="*/ 103 w 26"/>
                  <a:gd name="T9" fmla="*/ 12 h 10"/>
                  <a:gd name="T10" fmla="*/ 55 w 26"/>
                  <a:gd name="T11" fmla="*/ 0 h 10"/>
                  <a:gd name="T12" fmla="*/ 0 w 26"/>
                  <a:gd name="T13" fmla="*/ 21 h 1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10">
                    <a:moveTo>
                      <a:pt x="0" y="6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3" y="9"/>
                      <a:pt x="7" y="10"/>
                      <a:pt x="12" y="10"/>
                    </a:cubicBezTo>
                    <a:cubicBezTo>
                      <a:pt x="20" y="10"/>
                      <a:pt x="26" y="8"/>
                      <a:pt x="26" y="4"/>
                    </a:cubicBezTo>
                    <a:cubicBezTo>
                      <a:pt x="26" y="4"/>
                      <a:pt x="26" y="3"/>
                      <a:pt x="26" y="3"/>
                    </a:cubicBezTo>
                    <a:cubicBezTo>
                      <a:pt x="23" y="1"/>
                      <a:pt x="19" y="0"/>
                      <a:pt x="14" y="0"/>
                    </a:cubicBezTo>
                    <a:cubicBezTo>
                      <a:pt x="6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8" name="Oval 2321">
                <a:extLst>
                  <a:ext uri="{FF2B5EF4-FFF2-40B4-BE49-F238E27FC236}">
                    <a16:creationId xmlns:a16="http://schemas.microsoft.com/office/drawing/2014/main" id="{4F22DF66-B6E9-F5A9-B63D-DB3D23758C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5" y="1004"/>
                <a:ext cx="7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09" name="Oval 2322">
                <a:extLst>
                  <a:ext uri="{FF2B5EF4-FFF2-40B4-BE49-F238E27FC236}">
                    <a16:creationId xmlns:a16="http://schemas.microsoft.com/office/drawing/2014/main" id="{04D805E5-9E42-8719-42FD-FF47A6080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" y="1004"/>
                <a:ext cx="5" cy="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0" name="Freeform 2323">
                <a:extLst>
                  <a:ext uri="{FF2B5EF4-FFF2-40B4-BE49-F238E27FC236}">
                    <a16:creationId xmlns:a16="http://schemas.microsoft.com/office/drawing/2014/main" id="{ED762C70-3B2D-C939-A7E9-FB9CE390C3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1011"/>
                <a:ext cx="30" cy="10"/>
              </a:xfrm>
              <a:custGeom>
                <a:avLst/>
                <a:gdLst>
                  <a:gd name="T0" fmla="*/ 74 w 19"/>
                  <a:gd name="T1" fmla="*/ 0 h 6"/>
                  <a:gd name="T2" fmla="*/ 0 w 19"/>
                  <a:gd name="T3" fmla="*/ 22 h 6"/>
                  <a:gd name="T4" fmla="*/ 74 w 19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9" h="6">
                    <a:moveTo>
                      <a:pt x="19" y="0"/>
                    </a:moveTo>
                    <a:cubicBezTo>
                      <a:pt x="16" y="6"/>
                      <a:pt x="7" y="6"/>
                      <a:pt x="0" y="5"/>
                    </a:cubicBezTo>
                    <a:cubicBezTo>
                      <a:pt x="5" y="5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1" name="Freeform 2324">
                <a:extLst>
                  <a:ext uri="{FF2B5EF4-FFF2-40B4-BE49-F238E27FC236}">
                    <a16:creationId xmlns:a16="http://schemas.microsoft.com/office/drawing/2014/main" id="{4EE38393-E815-F85B-34E8-29E7D9EB3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" y="963"/>
                <a:ext cx="455" cy="82"/>
              </a:xfrm>
              <a:custGeom>
                <a:avLst/>
                <a:gdLst>
                  <a:gd name="T0" fmla="*/ 5 w 287"/>
                  <a:gd name="T1" fmla="*/ 47 h 52"/>
                  <a:gd name="T2" fmla="*/ 258 w 287"/>
                  <a:gd name="T3" fmla="*/ 155 h 52"/>
                  <a:gd name="T4" fmla="*/ 628 w 287"/>
                  <a:gd name="T5" fmla="*/ 191 h 52"/>
                  <a:gd name="T6" fmla="*/ 1070 w 287"/>
                  <a:gd name="T7" fmla="*/ 137 h 52"/>
                  <a:gd name="T8" fmla="*/ 1043 w 287"/>
                  <a:gd name="T9" fmla="*/ 68 h 52"/>
                  <a:gd name="T10" fmla="*/ 816 w 287"/>
                  <a:gd name="T11" fmla="*/ 39 h 52"/>
                  <a:gd name="T12" fmla="*/ 409 w 287"/>
                  <a:gd name="T13" fmla="*/ 14 h 52"/>
                  <a:gd name="T14" fmla="*/ 5 w 287"/>
                  <a:gd name="T15" fmla="*/ 47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87" h="52">
                    <a:moveTo>
                      <a:pt x="1" y="12"/>
                    </a:moveTo>
                    <a:cubicBezTo>
                      <a:pt x="0" y="25"/>
                      <a:pt x="21" y="29"/>
                      <a:pt x="65" y="39"/>
                    </a:cubicBezTo>
                    <a:cubicBezTo>
                      <a:pt x="109" y="50"/>
                      <a:pt x="127" y="52"/>
                      <a:pt x="158" y="49"/>
                    </a:cubicBezTo>
                    <a:cubicBezTo>
                      <a:pt x="190" y="45"/>
                      <a:pt x="251" y="39"/>
                      <a:pt x="269" y="35"/>
                    </a:cubicBezTo>
                    <a:cubicBezTo>
                      <a:pt x="287" y="30"/>
                      <a:pt x="276" y="22"/>
                      <a:pt x="262" y="17"/>
                    </a:cubicBezTo>
                    <a:cubicBezTo>
                      <a:pt x="247" y="12"/>
                      <a:pt x="220" y="11"/>
                      <a:pt x="205" y="10"/>
                    </a:cubicBezTo>
                    <a:cubicBezTo>
                      <a:pt x="191" y="9"/>
                      <a:pt x="123" y="4"/>
                      <a:pt x="103" y="4"/>
                    </a:cubicBezTo>
                    <a:cubicBezTo>
                      <a:pt x="84" y="5"/>
                      <a:pt x="1" y="0"/>
                      <a:pt x="1" y="12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2" name="Freeform 2325">
                <a:extLst>
                  <a:ext uri="{FF2B5EF4-FFF2-40B4-BE49-F238E27FC236}">
                    <a16:creationId xmlns:a16="http://schemas.microsoft.com/office/drawing/2014/main" id="{0AB0A0CA-0B26-B260-A75D-3F9F5CFDE2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" y="972"/>
                <a:ext cx="494" cy="82"/>
              </a:xfrm>
              <a:custGeom>
                <a:avLst/>
                <a:gdLst>
                  <a:gd name="T0" fmla="*/ 13 w 312"/>
                  <a:gd name="T1" fmla="*/ 60 h 52"/>
                  <a:gd name="T2" fmla="*/ 130 w 312"/>
                  <a:gd name="T3" fmla="*/ 137 h 52"/>
                  <a:gd name="T4" fmla="*/ 504 w 312"/>
                  <a:gd name="T5" fmla="*/ 177 h 52"/>
                  <a:gd name="T6" fmla="*/ 993 w 312"/>
                  <a:gd name="T7" fmla="*/ 191 h 52"/>
                  <a:gd name="T8" fmla="*/ 1224 w 312"/>
                  <a:gd name="T9" fmla="*/ 150 h 52"/>
                  <a:gd name="T10" fmla="*/ 1164 w 312"/>
                  <a:gd name="T11" fmla="*/ 98 h 52"/>
                  <a:gd name="T12" fmla="*/ 996 w 312"/>
                  <a:gd name="T13" fmla="*/ 35 h 52"/>
                  <a:gd name="T14" fmla="*/ 701 w 312"/>
                  <a:gd name="T15" fmla="*/ 14 h 52"/>
                  <a:gd name="T16" fmla="*/ 274 w 312"/>
                  <a:gd name="T17" fmla="*/ 5 h 52"/>
                  <a:gd name="T18" fmla="*/ 13 w 312"/>
                  <a:gd name="T19" fmla="*/ 60 h 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12" h="52">
                    <a:moveTo>
                      <a:pt x="3" y="15"/>
                    </a:moveTo>
                    <a:cubicBezTo>
                      <a:pt x="0" y="26"/>
                      <a:pt x="9" y="31"/>
                      <a:pt x="33" y="35"/>
                    </a:cubicBezTo>
                    <a:cubicBezTo>
                      <a:pt x="56" y="38"/>
                      <a:pt x="97" y="41"/>
                      <a:pt x="127" y="45"/>
                    </a:cubicBezTo>
                    <a:cubicBezTo>
                      <a:pt x="157" y="50"/>
                      <a:pt x="217" y="52"/>
                      <a:pt x="250" y="49"/>
                    </a:cubicBezTo>
                    <a:cubicBezTo>
                      <a:pt x="283" y="45"/>
                      <a:pt x="304" y="44"/>
                      <a:pt x="308" y="38"/>
                    </a:cubicBezTo>
                    <a:cubicBezTo>
                      <a:pt x="312" y="32"/>
                      <a:pt x="305" y="30"/>
                      <a:pt x="293" y="25"/>
                    </a:cubicBezTo>
                    <a:cubicBezTo>
                      <a:pt x="281" y="20"/>
                      <a:pt x="271" y="12"/>
                      <a:pt x="251" y="9"/>
                    </a:cubicBezTo>
                    <a:cubicBezTo>
                      <a:pt x="232" y="6"/>
                      <a:pt x="195" y="5"/>
                      <a:pt x="177" y="4"/>
                    </a:cubicBezTo>
                    <a:cubicBezTo>
                      <a:pt x="159" y="2"/>
                      <a:pt x="90" y="0"/>
                      <a:pt x="69" y="1"/>
                    </a:cubicBezTo>
                    <a:cubicBezTo>
                      <a:pt x="48" y="2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28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3" name="Freeform 2326">
                <a:extLst>
                  <a:ext uri="{FF2B5EF4-FFF2-40B4-BE49-F238E27FC236}">
                    <a16:creationId xmlns:a16="http://schemas.microsoft.com/office/drawing/2014/main" id="{9B806963-F65D-E482-AD35-99E85668B0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" y="977"/>
                <a:ext cx="190" cy="22"/>
              </a:xfrm>
              <a:custGeom>
                <a:avLst/>
                <a:gdLst>
                  <a:gd name="T0" fmla="*/ 0 w 120"/>
                  <a:gd name="T1" fmla="*/ 49 h 14"/>
                  <a:gd name="T2" fmla="*/ 477 w 120"/>
                  <a:gd name="T3" fmla="*/ 35 h 14"/>
                  <a:gd name="T4" fmla="*/ 416 w 120"/>
                  <a:gd name="T5" fmla="*/ 49 h 14"/>
                  <a:gd name="T6" fmla="*/ 326 w 120"/>
                  <a:gd name="T7" fmla="*/ 35 h 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20" h="14">
                    <a:moveTo>
                      <a:pt x="0" y="13"/>
                    </a:moveTo>
                    <a:cubicBezTo>
                      <a:pt x="35" y="0"/>
                      <a:pt x="83" y="0"/>
                      <a:pt x="120" y="9"/>
                    </a:cubicBezTo>
                    <a:cubicBezTo>
                      <a:pt x="115" y="10"/>
                      <a:pt x="110" y="13"/>
                      <a:pt x="105" y="13"/>
                    </a:cubicBezTo>
                    <a:cubicBezTo>
                      <a:pt x="98" y="14"/>
                      <a:pt x="89" y="9"/>
                      <a:pt x="82" y="9"/>
                    </a:cubicBezTo>
                  </a:path>
                </a:pathLst>
              </a:custGeom>
              <a:solidFill>
                <a:srgbClr val="E6C0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4" name="Freeform 2327">
                <a:extLst>
                  <a:ext uri="{FF2B5EF4-FFF2-40B4-BE49-F238E27FC236}">
                    <a16:creationId xmlns:a16="http://schemas.microsoft.com/office/drawing/2014/main" id="{E3BCF0B2-C617-6FA8-617E-FCE9D12CF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4" y="1004"/>
                <a:ext cx="150" cy="39"/>
              </a:xfrm>
              <a:custGeom>
                <a:avLst/>
                <a:gdLst>
                  <a:gd name="T0" fmla="*/ 0 w 95"/>
                  <a:gd name="T1" fmla="*/ 83 h 25"/>
                  <a:gd name="T2" fmla="*/ 294 w 95"/>
                  <a:gd name="T3" fmla="*/ 80 h 25"/>
                  <a:gd name="T4" fmla="*/ 369 w 95"/>
                  <a:gd name="T5" fmla="*/ 53 h 25"/>
                  <a:gd name="T6" fmla="*/ 292 w 95"/>
                  <a:gd name="T7" fmla="*/ 0 h 25"/>
                  <a:gd name="T8" fmla="*/ 259 w 95"/>
                  <a:gd name="T9" fmla="*/ 6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5" h="25">
                    <a:moveTo>
                      <a:pt x="0" y="22"/>
                    </a:moveTo>
                    <a:cubicBezTo>
                      <a:pt x="25" y="22"/>
                      <a:pt x="51" y="25"/>
                      <a:pt x="75" y="21"/>
                    </a:cubicBezTo>
                    <a:cubicBezTo>
                      <a:pt x="79" y="20"/>
                      <a:pt x="92" y="19"/>
                      <a:pt x="94" y="14"/>
                    </a:cubicBezTo>
                    <a:cubicBezTo>
                      <a:pt x="95" y="7"/>
                      <a:pt x="78" y="2"/>
                      <a:pt x="74" y="0"/>
                    </a:cubicBezTo>
                    <a:cubicBezTo>
                      <a:pt x="80" y="7"/>
                      <a:pt x="74" y="15"/>
                      <a:pt x="66" y="16"/>
                    </a:cubicBezTo>
                  </a:path>
                </a:pathLst>
              </a:custGeom>
              <a:solidFill>
                <a:srgbClr val="C256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5" name="Oval 2328">
                <a:extLst>
                  <a:ext uri="{FF2B5EF4-FFF2-40B4-BE49-F238E27FC236}">
                    <a16:creationId xmlns:a16="http://schemas.microsoft.com/office/drawing/2014/main" id="{DD10869D-C400-5E11-5DF6-6B7BB3ED47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8" y="1004"/>
                <a:ext cx="65" cy="23"/>
              </a:xfrm>
              <a:prstGeom prst="ellipse">
                <a:avLst/>
              </a:pr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6" name="Oval 2329">
                <a:extLst>
                  <a:ext uri="{FF2B5EF4-FFF2-40B4-BE49-F238E27FC236}">
                    <a16:creationId xmlns:a16="http://schemas.microsoft.com/office/drawing/2014/main" id="{BA9550A7-75AF-7CB1-4B0F-C24AE4C92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0" y="997"/>
                <a:ext cx="65" cy="2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7" name="Oval 2330">
                <a:extLst>
                  <a:ext uri="{FF2B5EF4-FFF2-40B4-BE49-F238E27FC236}">
                    <a16:creationId xmlns:a16="http://schemas.microsoft.com/office/drawing/2014/main" id="{6098880C-042E-EB1F-B42E-0CAA3B3EE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5" y="1000"/>
                <a:ext cx="65" cy="26"/>
              </a:xfrm>
              <a:prstGeom prst="ellipse">
                <a:avLst/>
              </a:prstGeom>
              <a:solidFill>
                <a:srgbClr val="C64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8" name="Freeform 2331">
                <a:extLst>
                  <a:ext uri="{FF2B5EF4-FFF2-40B4-BE49-F238E27FC236}">
                    <a16:creationId xmlns:a16="http://schemas.microsoft.com/office/drawing/2014/main" id="{2ACDC42E-2ABC-0447-0AD9-348843F38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4" y="1007"/>
                <a:ext cx="49" cy="16"/>
              </a:xfrm>
              <a:custGeom>
                <a:avLst/>
                <a:gdLst>
                  <a:gd name="T0" fmla="*/ 0 w 31"/>
                  <a:gd name="T1" fmla="*/ 26 h 10"/>
                  <a:gd name="T2" fmla="*/ 5 w 31"/>
                  <a:gd name="T3" fmla="*/ 34 h 10"/>
                  <a:gd name="T4" fmla="*/ 60 w 31"/>
                  <a:gd name="T5" fmla="*/ 42 h 10"/>
                  <a:gd name="T6" fmla="*/ 122 w 31"/>
                  <a:gd name="T7" fmla="*/ 16 h 10"/>
                  <a:gd name="T8" fmla="*/ 122 w 31"/>
                  <a:gd name="T9" fmla="*/ 13 h 10"/>
                  <a:gd name="T10" fmla="*/ 68 w 31"/>
                  <a:gd name="T11" fmla="*/ 0 h 10"/>
                  <a:gd name="T12" fmla="*/ 0 w 31"/>
                  <a:gd name="T13" fmla="*/ 26 h 1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1" h="10">
                    <a:moveTo>
                      <a:pt x="0" y="6"/>
                    </a:moveTo>
                    <a:cubicBezTo>
                      <a:pt x="0" y="7"/>
                      <a:pt x="0" y="7"/>
                      <a:pt x="1" y="8"/>
                    </a:cubicBezTo>
                    <a:cubicBezTo>
                      <a:pt x="4" y="9"/>
                      <a:pt x="9" y="10"/>
                      <a:pt x="15" y="10"/>
                    </a:cubicBezTo>
                    <a:cubicBezTo>
                      <a:pt x="24" y="10"/>
                      <a:pt x="31" y="8"/>
                      <a:pt x="31" y="4"/>
                    </a:cubicBezTo>
                    <a:cubicBezTo>
                      <a:pt x="31" y="4"/>
                      <a:pt x="31" y="3"/>
                      <a:pt x="31" y="3"/>
                    </a:cubicBezTo>
                    <a:cubicBezTo>
                      <a:pt x="28" y="1"/>
                      <a:pt x="23" y="0"/>
                      <a:pt x="17" y="0"/>
                    </a:cubicBezTo>
                    <a:cubicBezTo>
                      <a:pt x="8" y="0"/>
                      <a:pt x="0" y="3"/>
                      <a:pt x="0" y="6"/>
                    </a:cubicBezTo>
                    <a:close/>
                  </a:path>
                </a:pathLst>
              </a:custGeom>
              <a:solidFill>
                <a:srgbClr val="D17E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19" name="Oval 2332">
                <a:extLst>
                  <a:ext uri="{FF2B5EF4-FFF2-40B4-BE49-F238E27FC236}">
                    <a16:creationId xmlns:a16="http://schemas.microsoft.com/office/drawing/2014/main" id="{2D3EDEB4-6B92-88E9-637F-DA109A614E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" y="1007"/>
                <a:ext cx="8" cy="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0" name="Oval 2333">
                <a:extLst>
                  <a:ext uri="{FF2B5EF4-FFF2-40B4-BE49-F238E27FC236}">
                    <a16:creationId xmlns:a16="http://schemas.microsoft.com/office/drawing/2014/main" id="{6E117694-8949-C583-7595-8917AD4D6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2" y="1005"/>
                <a:ext cx="6" cy="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1" name="Freeform 2334">
                <a:extLst>
                  <a:ext uri="{FF2B5EF4-FFF2-40B4-BE49-F238E27FC236}">
                    <a16:creationId xmlns:a16="http://schemas.microsoft.com/office/drawing/2014/main" id="{3D5356CF-51C4-5CD1-F743-74221B9EAB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9" y="1015"/>
                <a:ext cx="34" cy="11"/>
              </a:xfrm>
              <a:custGeom>
                <a:avLst/>
                <a:gdLst>
                  <a:gd name="T0" fmla="*/ 82 w 22"/>
                  <a:gd name="T1" fmla="*/ 0 h 7"/>
                  <a:gd name="T2" fmla="*/ 0 w 22"/>
                  <a:gd name="T3" fmla="*/ 20 h 7"/>
                  <a:gd name="T4" fmla="*/ 82 w 22"/>
                  <a:gd name="T5" fmla="*/ 0 h 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2" h="7">
                    <a:moveTo>
                      <a:pt x="22" y="0"/>
                    </a:moveTo>
                    <a:cubicBezTo>
                      <a:pt x="19" y="6"/>
                      <a:pt x="7" y="7"/>
                      <a:pt x="0" y="5"/>
                    </a:cubicBezTo>
                    <a:cubicBezTo>
                      <a:pt x="5" y="5"/>
                      <a:pt x="16" y="4"/>
                      <a:pt x="22" y="0"/>
                    </a:cubicBezTo>
                    <a:close/>
                  </a:path>
                </a:pathLst>
              </a:custGeom>
              <a:solidFill>
                <a:srgbClr val="9E45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1822" name="Freeform 2335">
                <a:extLst>
                  <a:ext uri="{FF2B5EF4-FFF2-40B4-BE49-F238E27FC236}">
                    <a16:creationId xmlns:a16="http://schemas.microsoft.com/office/drawing/2014/main" id="{0401AD91-783C-1411-DC8E-1B6B38711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" y="972"/>
                <a:ext cx="494" cy="82"/>
              </a:xfrm>
              <a:custGeom>
                <a:avLst/>
                <a:gdLst>
                  <a:gd name="T0" fmla="*/ 13 w 312"/>
                  <a:gd name="T1" fmla="*/ 60 h 52"/>
                  <a:gd name="T2" fmla="*/ 130 w 312"/>
                  <a:gd name="T3" fmla="*/ 137 h 52"/>
                  <a:gd name="T4" fmla="*/ 504 w 312"/>
                  <a:gd name="T5" fmla="*/ 177 h 52"/>
                  <a:gd name="T6" fmla="*/ 993 w 312"/>
                  <a:gd name="T7" fmla="*/ 191 h 52"/>
                  <a:gd name="T8" fmla="*/ 1224 w 312"/>
                  <a:gd name="T9" fmla="*/ 150 h 52"/>
                  <a:gd name="T10" fmla="*/ 1164 w 312"/>
                  <a:gd name="T11" fmla="*/ 98 h 52"/>
                  <a:gd name="T12" fmla="*/ 996 w 312"/>
                  <a:gd name="T13" fmla="*/ 35 h 52"/>
                  <a:gd name="T14" fmla="*/ 701 w 312"/>
                  <a:gd name="T15" fmla="*/ 14 h 52"/>
                  <a:gd name="T16" fmla="*/ 274 w 312"/>
                  <a:gd name="T17" fmla="*/ 5 h 52"/>
                  <a:gd name="T18" fmla="*/ 13 w 312"/>
                  <a:gd name="T19" fmla="*/ 60 h 5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12" h="52">
                    <a:moveTo>
                      <a:pt x="3" y="15"/>
                    </a:moveTo>
                    <a:cubicBezTo>
                      <a:pt x="0" y="26"/>
                      <a:pt x="9" y="31"/>
                      <a:pt x="33" y="35"/>
                    </a:cubicBezTo>
                    <a:cubicBezTo>
                      <a:pt x="56" y="38"/>
                      <a:pt x="97" y="41"/>
                      <a:pt x="127" y="45"/>
                    </a:cubicBezTo>
                    <a:cubicBezTo>
                      <a:pt x="157" y="50"/>
                      <a:pt x="217" y="52"/>
                      <a:pt x="250" y="49"/>
                    </a:cubicBezTo>
                    <a:cubicBezTo>
                      <a:pt x="283" y="45"/>
                      <a:pt x="304" y="44"/>
                      <a:pt x="308" y="38"/>
                    </a:cubicBezTo>
                    <a:cubicBezTo>
                      <a:pt x="312" y="32"/>
                      <a:pt x="305" y="30"/>
                      <a:pt x="293" y="25"/>
                    </a:cubicBezTo>
                    <a:cubicBezTo>
                      <a:pt x="281" y="20"/>
                      <a:pt x="271" y="12"/>
                      <a:pt x="251" y="9"/>
                    </a:cubicBezTo>
                    <a:cubicBezTo>
                      <a:pt x="232" y="6"/>
                      <a:pt x="195" y="5"/>
                      <a:pt x="177" y="4"/>
                    </a:cubicBezTo>
                    <a:cubicBezTo>
                      <a:pt x="159" y="2"/>
                      <a:pt x="90" y="0"/>
                      <a:pt x="69" y="1"/>
                    </a:cubicBezTo>
                    <a:cubicBezTo>
                      <a:pt x="48" y="2"/>
                      <a:pt x="5" y="7"/>
                      <a:pt x="3" y="15"/>
                    </a:cubicBezTo>
                    <a:close/>
                  </a:path>
                </a:pathLst>
              </a:custGeom>
              <a:noFill/>
              <a:ln w="7938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3" name="Group 2336">
              <a:extLst>
                <a:ext uri="{FF2B5EF4-FFF2-40B4-BE49-F238E27FC236}">
                  <a16:creationId xmlns:a16="http://schemas.microsoft.com/office/drawing/2014/main" id="{A303494A-4C0A-E84F-044A-E595A67D24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0" y="2579"/>
              <a:ext cx="19" cy="19"/>
              <a:chOff x="3086" y="2463"/>
              <a:chExt cx="19" cy="19"/>
            </a:xfrm>
          </p:grpSpPr>
          <p:sp>
            <p:nvSpPr>
              <p:cNvPr id="98" name="Oval 2337">
                <a:extLst>
                  <a:ext uri="{FF2B5EF4-FFF2-40B4-BE49-F238E27FC236}">
                    <a16:creationId xmlns:a16="http://schemas.microsoft.com/office/drawing/2014/main" id="{99A87001-52A7-5907-9918-2EE29ED5C2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9" name="Oval 2338">
                <a:extLst>
                  <a:ext uri="{FF2B5EF4-FFF2-40B4-BE49-F238E27FC236}">
                    <a16:creationId xmlns:a16="http://schemas.microsoft.com/office/drawing/2014/main" id="{54C9EA92-CC25-B469-207D-3D15AFB318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4" name="Group 2339">
              <a:extLst>
                <a:ext uri="{FF2B5EF4-FFF2-40B4-BE49-F238E27FC236}">
                  <a16:creationId xmlns:a16="http://schemas.microsoft.com/office/drawing/2014/main" id="{A990D695-2C3C-0F51-96CE-B2F141CDD0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52" y="2619"/>
              <a:ext cx="19" cy="19"/>
              <a:chOff x="3086" y="2463"/>
              <a:chExt cx="19" cy="19"/>
            </a:xfrm>
          </p:grpSpPr>
          <p:sp>
            <p:nvSpPr>
              <p:cNvPr id="96" name="Oval 2340">
                <a:extLst>
                  <a:ext uri="{FF2B5EF4-FFF2-40B4-BE49-F238E27FC236}">
                    <a16:creationId xmlns:a16="http://schemas.microsoft.com/office/drawing/2014/main" id="{8D0913F1-4ED2-7BA5-539C-D275E24063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7" name="Oval 2341">
                <a:extLst>
                  <a:ext uri="{FF2B5EF4-FFF2-40B4-BE49-F238E27FC236}">
                    <a16:creationId xmlns:a16="http://schemas.microsoft.com/office/drawing/2014/main" id="{ADA46545-2FB4-0DE6-135A-C894470C3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5" name="Group 2342">
              <a:extLst>
                <a:ext uri="{FF2B5EF4-FFF2-40B4-BE49-F238E27FC236}">
                  <a16:creationId xmlns:a16="http://schemas.microsoft.com/office/drawing/2014/main" id="{12F888EF-39ED-364F-4A35-7E233C7DEA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12" y="2623"/>
              <a:ext cx="19" cy="19"/>
              <a:chOff x="3086" y="2463"/>
              <a:chExt cx="19" cy="19"/>
            </a:xfrm>
          </p:grpSpPr>
          <p:sp>
            <p:nvSpPr>
              <p:cNvPr id="94" name="Oval 2343">
                <a:extLst>
                  <a:ext uri="{FF2B5EF4-FFF2-40B4-BE49-F238E27FC236}">
                    <a16:creationId xmlns:a16="http://schemas.microsoft.com/office/drawing/2014/main" id="{B31CC6E8-1C04-5A6D-10CE-5A0E3E0316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5" name="Oval 2344">
                <a:extLst>
                  <a:ext uri="{FF2B5EF4-FFF2-40B4-BE49-F238E27FC236}">
                    <a16:creationId xmlns:a16="http://schemas.microsoft.com/office/drawing/2014/main" id="{F3A10C66-65DF-B428-21BA-7A267EDB5A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6" name="Group 2345">
              <a:extLst>
                <a:ext uri="{FF2B5EF4-FFF2-40B4-BE49-F238E27FC236}">
                  <a16:creationId xmlns:a16="http://schemas.microsoft.com/office/drawing/2014/main" id="{65819A91-A556-F763-9420-2D637F7692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40" y="2655"/>
              <a:ext cx="19" cy="19"/>
              <a:chOff x="3086" y="2463"/>
              <a:chExt cx="19" cy="19"/>
            </a:xfrm>
          </p:grpSpPr>
          <p:sp>
            <p:nvSpPr>
              <p:cNvPr id="92" name="Oval 2346">
                <a:extLst>
                  <a:ext uri="{FF2B5EF4-FFF2-40B4-BE49-F238E27FC236}">
                    <a16:creationId xmlns:a16="http://schemas.microsoft.com/office/drawing/2014/main" id="{D9F33059-C604-B326-D158-59A34EEBCD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3" name="Oval 2347">
                <a:extLst>
                  <a:ext uri="{FF2B5EF4-FFF2-40B4-BE49-F238E27FC236}">
                    <a16:creationId xmlns:a16="http://schemas.microsoft.com/office/drawing/2014/main" id="{5D597C8A-2BD6-D91E-224A-877E2841D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7" name="Group 2348">
              <a:extLst>
                <a:ext uri="{FF2B5EF4-FFF2-40B4-BE49-F238E27FC236}">
                  <a16:creationId xmlns:a16="http://schemas.microsoft.com/office/drawing/2014/main" id="{2293D27B-E3A3-D0D1-D2FF-9D8DEE006BE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0" y="2567"/>
              <a:ext cx="19" cy="19"/>
              <a:chOff x="3086" y="2463"/>
              <a:chExt cx="19" cy="19"/>
            </a:xfrm>
          </p:grpSpPr>
          <p:sp>
            <p:nvSpPr>
              <p:cNvPr id="90" name="Oval 2349">
                <a:extLst>
                  <a:ext uri="{FF2B5EF4-FFF2-40B4-BE49-F238E27FC236}">
                    <a16:creationId xmlns:a16="http://schemas.microsoft.com/office/drawing/2014/main" id="{91A9377C-1FBF-CCB4-F315-FEE1BE800C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91" name="Oval 2350">
                <a:extLst>
                  <a:ext uri="{FF2B5EF4-FFF2-40B4-BE49-F238E27FC236}">
                    <a16:creationId xmlns:a16="http://schemas.microsoft.com/office/drawing/2014/main" id="{A3054829-C195-CBD1-49A0-E7F0732CB4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8" name="Group 2351">
              <a:extLst>
                <a:ext uri="{FF2B5EF4-FFF2-40B4-BE49-F238E27FC236}">
                  <a16:creationId xmlns:a16="http://schemas.microsoft.com/office/drawing/2014/main" id="{84A10550-7259-16A9-0D0E-366CCCF837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6" y="2467"/>
              <a:ext cx="19" cy="19"/>
              <a:chOff x="3086" y="2463"/>
              <a:chExt cx="19" cy="19"/>
            </a:xfrm>
          </p:grpSpPr>
          <p:sp>
            <p:nvSpPr>
              <p:cNvPr id="88" name="Oval 2352">
                <a:extLst>
                  <a:ext uri="{FF2B5EF4-FFF2-40B4-BE49-F238E27FC236}">
                    <a16:creationId xmlns:a16="http://schemas.microsoft.com/office/drawing/2014/main" id="{849B5BE7-2B14-D09B-4152-D44687CC4F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9" name="Oval 2353">
                <a:extLst>
                  <a:ext uri="{FF2B5EF4-FFF2-40B4-BE49-F238E27FC236}">
                    <a16:creationId xmlns:a16="http://schemas.microsoft.com/office/drawing/2014/main" id="{AA72E683-869B-6478-20CE-420953FFE1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19" name="Group 2354">
              <a:extLst>
                <a:ext uri="{FF2B5EF4-FFF2-40B4-BE49-F238E27FC236}">
                  <a16:creationId xmlns:a16="http://schemas.microsoft.com/office/drawing/2014/main" id="{65462B74-A0FF-1AE3-D386-52068ED97A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52" y="2467"/>
              <a:ext cx="19" cy="19"/>
              <a:chOff x="3086" y="2463"/>
              <a:chExt cx="19" cy="19"/>
            </a:xfrm>
          </p:grpSpPr>
          <p:sp>
            <p:nvSpPr>
              <p:cNvPr id="86" name="Oval 2355">
                <a:extLst>
                  <a:ext uri="{FF2B5EF4-FFF2-40B4-BE49-F238E27FC236}">
                    <a16:creationId xmlns:a16="http://schemas.microsoft.com/office/drawing/2014/main" id="{6E3C7C38-28E0-FA7D-E6A4-19AC898D2C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7" name="Oval 2356">
                <a:extLst>
                  <a:ext uri="{FF2B5EF4-FFF2-40B4-BE49-F238E27FC236}">
                    <a16:creationId xmlns:a16="http://schemas.microsoft.com/office/drawing/2014/main" id="{C9378808-E942-3B10-DF59-D030BE376D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0" name="Group 2357">
              <a:extLst>
                <a:ext uri="{FF2B5EF4-FFF2-40B4-BE49-F238E27FC236}">
                  <a16:creationId xmlns:a16="http://schemas.microsoft.com/office/drawing/2014/main" id="{D55607C7-AE87-DE75-EA03-2A7BA26888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8" y="2663"/>
              <a:ext cx="19" cy="19"/>
              <a:chOff x="3086" y="2463"/>
              <a:chExt cx="19" cy="19"/>
            </a:xfrm>
          </p:grpSpPr>
          <p:sp>
            <p:nvSpPr>
              <p:cNvPr id="84" name="Oval 2358">
                <a:extLst>
                  <a:ext uri="{FF2B5EF4-FFF2-40B4-BE49-F238E27FC236}">
                    <a16:creationId xmlns:a16="http://schemas.microsoft.com/office/drawing/2014/main" id="{9EAB247B-E5BD-702A-0179-297BEB678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5" name="Oval 2359">
                <a:extLst>
                  <a:ext uri="{FF2B5EF4-FFF2-40B4-BE49-F238E27FC236}">
                    <a16:creationId xmlns:a16="http://schemas.microsoft.com/office/drawing/2014/main" id="{AA061930-B0F7-3040-124B-D291634093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1" name="Group 2360">
              <a:extLst>
                <a:ext uri="{FF2B5EF4-FFF2-40B4-BE49-F238E27FC236}">
                  <a16:creationId xmlns:a16="http://schemas.microsoft.com/office/drawing/2014/main" id="{AF92ED74-B788-AA3E-207D-1FE5A1D9D2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32" y="2627"/>
              <a:ext cx="19" cy="19"/>
              <a:chOff x="3086" y="2463"/>
              <a:chExt cx="19" cy="19"/>
            </a:xfrm>
          </p:grpSpPr>
          <p:sp>
            <p:nvSpPr>
              <p:cNvPr id="82" name="Oval 2361">
                <a:extLst>
                  <a:ext uri="{FF2B5EF4-FFF2-40B4-BE49-F238E27FC236}">
                    <a16:creationId xmlns:a16="http://schemas.microsoft.com/office/drawing/2014/main" id="{1F6CA020-5CB8-BC02-CD02-5F7529D088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3" name="Oval 2362">
                <a:extLst>
                  <a:ext uri="{FF2B5EF4-FFF2-40B4-BE49-F238E27FC236}">
                    <a16:creationId xmlns:a16="http://schemas.microsoft.com/office/drawing/2014/main" id="{67F4C070-E414-94B3-532C-303CBE9673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2" name="Group 2363">
              <a:extLst>
                <a:ext uri="{FF2B5EF4-FFF2-40B4-BE49-F238E27FC236}">
                  <a16:creationId xmlns:a16="http://schemas.microsoft.com/office/drawing/2014/main" id="{9807A7F9-58D7-A0D8-CA84-CA38901BCA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48" y="2651"/>
              <a:ext cx="19" cy="19"/>
              <a:chOff x="3086" y="2463"/>
              <a:chExt cx="19" cy="19"/>
            </a:xfrm>
          </p:grpSpPr>
          <p:sp>
            <p:nvSpPr>
              <p:cNvPr id="80" name="Oval 2364">
                <a:extLst>
                  <a:ext uri="{FF2B5EF4-FFF2-40B4-BE49-F238E27FC236}">
                    <a16:creationId xmlns:a16="http://schemas.microsoft.com/office/drawing/2014/main" id="{6B929688-8FDB-3B8B-F5E0-17F25D1518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81" name="Oval 2365">
                <a:extLst>
                  <a:ext uri="{FF2B5EF4-FFF2-40B4-BE49-F238E27FC236}">
                    <a16:creationId xmlns:a16="http://schemas.microsoft.com/office/drawing/2014/main" id="{9FA8D85B-85AB-39D6-4521-6F1698DE87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3" name="Group 2366">
              <a:extLst>
                <a:ext uri="{FF2B5EF4-FFF2-40B4-BE49-F238E27FC236}">
                  <a16:creationId xmlns:a16="http://schemas.microsoft.com/office/drawing/2014/main" id="{E6B07CA8-F7AF-F484-B268-A3222EF71E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08" y="2643"/>
              <a:ext cx="19" cy="19"/>
              <a:chOff x="3086" y="2463"/>
              <a:chExt cx="19" cy="19"/>
            </a:xfrm>
          </p:grpSpPr>
          <p:sp>
            <p:nvSpPr>
              <p:cNvPr id="78" name="Oval 2367">
                <a:extLst>
                  <a:ext uri="{FF2B5EF4-FFF2-40B4-BE49-F238E27FC236}">
                    <a16:creationId xmlns:a16="http://schemas.microsoft.com/office/drawing/2014/main" id="{2DB4A4CD-88AF-50BF-A811-42C27DCAEB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9" name="Oval 2368">
                <a:extLst>
                  <a:ext uri="{FF2B5EF4-FFF2-40B4-BE49-F238E27FC236}">
                    <a16:creationId xmlns:a16="http://schemas.microsoft.com/office/drawing/2014/main" id="{9DA1ABFF-3798-6F4E-1C60-EE38696DD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4" name="Group 2369">
              <a:extLst>
                <a:ext uri="{FF2B5EF4-FFF2-40B4-BE49-F238E27FC236}">
                  <a16:creationId xmlns:a16="http://schemas.microsoft.com/office/drawing/2014/main" id="{9D966541-525D-4782-5134-1CD64ECD9D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32" y="2711"/>
              <a:ext cx="19" cy="19"/>
              <a:chOff x="3086" y="2463"/>
              <a:chExt cx="19" cy="19"/>
            </a:xfrm>
          </p:grpSpPr>
          <p:sp>
            <p:nvSpPr>
              <p:cNvPr id="76" name="Oval 2370">
                <a:extLst>
                  <a:ext uri="{FF2B5EF4-FFF2-40B4-BE49-F238E27FC236}">
                    <a16:creationId xmlns:a16="http://schemas.microsoft.com/office/drawing/2014/main" id="{A4E36C6E-4B36-E496-353A-9A02858365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7" name="Oval 2371">
                <a:extLst>
                  <a:ext uri="{FF2B5EF4-FFF2-40B4-BE49-F238E27FC236}">
                    <a16:creationId xmlns:a16="http://schemas.microsoft.com/office/drawing/2014/main" id="{7CE1DEC9-6C15-21A1-21DA-8B6BD1DDA0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5" name="Group 2372">
              <a:extLst>
                <a:ext uri="{FF2B5EF4-FFF2-40B4-BE49-F238E27FC236}">
                  <a16:creationId xmlns:a16="http://schemas.microsoft.com/office/drawing/2014/main" id="{5DB85E40-A359-00B6-AF5C-E4CD9B9521B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64" y="2651"/>
              <a:ext cx="19" cy="19"/>
              <a:chOff x="3086" y="2463"/>
              <a:chExt cx="19" cy="19"/>
            </a:xfrm>
          </p:grpSpPr>
          <p:sp>
            <p:nvSpPr>
              <p:cNvPr id="74" name="Oval 2373">
                <a:extLst>
                  <a:ext uri="{FF2B5EF4-FFF2-40B4-BE49-F238E27FC236}">
                    <a16:creationId xmlns:a16="http://schemas.microsoft.com/office/drawing/2014/main" id="{2279583A-D0A0-0CB6-255E-DB5DF3688D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5" name="Oval 2374">
                <a:extLst>
                  <a:ext uri="{FF2B5EF4-FFF2-40B4-BE49-F238E27FC236}">
                    <a16:creationId xmlns:a16="http://schemas.microsoft.com/office/drawing/2014/main" id="{9624A9C8-1D4A-E6E9-DC53-6B18F37FE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6" name="Group 2375">
              <a:extLst>
                <a:ext uri="{FF2B5EF4-FFF2-40B4-BE49-F238E27FC236}">
                  <a16:creationId xmlns:a16="http://schemas.microsoft.com/office/drawing/2014/main" id="{3261088A-9FFA-A137-867A-4564656F046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96" y="2731"/>
              <a:ext cx="19" cy="19"/>
              <a:chOff x="3086" y="2463"/>
              <a:chExt cx="19" cy="19"/>
            </a:xfrm>
          </p:grpSpPr>
          <p:sp>
            <p:nvSpPr>
              <p:cNvPr id="72" name="Oval 2376">
                <a:extLst>
                  <a:ext uri="{FF2B5EF4-FFF2-40B4-BE49-F238E27FC236}">
                    <a16:creationId xmlns:a16="http://schemas.microsoft.com/office/drawing/2014/main" id="{1F0E186A-65F9-4704-4746-DECDB52684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3" name="Oval 2377">
                <a:extLst>
                  <a:ext uri="{FF2B5EF4-FFF2-40B4-BE49-F238E27FC236}">
                    <a16:creationId xmlns:a16="http://schemas.microsoft.com/office/drawing/2014/main" id="{378F5EAF-A8A5-1820-83DE-F823C87026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7" name="Group 2378">
              <a:extLst>
                <a:ext uri="{FF2B5EF4-FFF2-40B4-BE49-F238E27FC236}">
                  <a16:creationId xmlns:a16="http://schemas.microsoft.com/office/drawing/2014/main" id="{A23A8D9E-A6F4-68F9-FFD1-BA7CBE2B94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92" y="2603"/>
              <a:ext cx="19" cy="19"/>
              <a:chOff x="3086" y="2463"/>
              <a:chExt cx="19" cy="19"/>
            </a:xfrm>
          </p:grpSpPr>
          <p:sp>
            <p:nvSpPr>
              <p:cNvPr id="70" name="Oval 2379">
                <a:extLst>
                  <a:ext uri="{FF2B5EF4-FFF2-40B4-BE49-F238E27FC236}">
                    <a16:creationId xmlns:a16="http://schemas.microsoft.com/office/drawing/2014/main" id="{DB43BAD3-B8AF-FB08-B55F-22DC3224ED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71" name="Oval 2380">
                <a:extLst>
                  <a:ext uri="{FF2B5EF4-FFF2-40B4-BE49-F238E27FC236}">
                    <a16:creationId xmlns:a16="http://schemas.microsoft.com/office/drawing/2014/main" id="{64D3EDB6-3490-E69D-C6FD-9A60FA7A40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8" name="Group 2381">
              <a:extLst>
                <a:ext uri="{FF2B5EF4-FFF2-40B4-BE49-F238E27FC236}">
                  <a16:creationId xmlns:a16="http://schemas.microsoft.com/office/drawing/2014/main" id="{D15FB06D-D2F3-241B-8ACB-6795035AFA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48" y="2655"/>
              <a:ext cx="19" cy="19"/>
              <a:chOff x="3086" y="2463"/>
              <a:chExt cx="19" cy="19"/>
            </a:xfrm>
          </p:grpSpPr>
          <p:sp>
            <p:nvSpPr>
              <p:cNvPr id="68" name="Oval 2382">
                <a:extLst>
                  <a:ext uri="{FF2B5EF4-FFF2-40B4-BE49-F238E27FC236}">
                    <a16:creationId xmlns:a16="http://schemas.microsoft.com/office/drawing/2014/main" id="{8A572399-92F4-42B4-AB47-8F6D2A2ADB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9" name="Oval 2383">
                <a:extLst>
                  <a:ext uri="{FF2B5EF4-FFF2-40B4-BE49-F238E27FC236}">
                    <a16:creationId xmlns:a16="http://schemas.microsoft.com/office/drawing/2014/main" id="{F8DEA7EF-5C79-B340-8F8F-FDC2CFFFED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29" name="Group 2384">
              <a:extLst>
                <a:ext uri="{FF2B5EF4-FFF2-40B4-BE49-F238E27FC236}">
                  <a16:creationId xmlns:a16="http://schemas.microsoft.com/office/drawing/2014/main" id="{960EE337-113C-598D-4F29-D286D1AC77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24" y="2623"/>
              <a:ext cx="19" cy="19"/>
              <a:chOff x="3086" y="2463"/>
              <a:chExt cx="19" cy="19"/>
            </a:xfrm>
          </p:grpSpPr>
          <p:sp>
            <p:nvSpPr>
              <p:cNvPr id="66" name="Oval 2385">
                <a:extLst>
                  <a:ext uri="{FF2B5EF4-FFF2-40B4-BE49-F238E27FC236}">
                    <a16:creationId xmlns:a16="http://schemas.microsoft.com/office/drawing/2014/main" id="{F7025B27-D52A-5C44-E478-298A10ACF5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7" name="Oval 2386">
                <a:extLst>
                  <a:ext uri="{FF2B5EF4-FFF2-40B4-BE49-F238E27FC236}">
                    <a16:creationId xmlns:a16="http://schemas.microsoft.com/office/drawing/2014/main" id="{EEE1AE66-E68C-B39C-99EA-C9215AE7E9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0" name="Group 2387">
              <a:extLst>
                <a:ext uri="{FF2B5EF4-FFF2-40B4-BE49-F238E27FC236}">
                  <a16:creationId xmlns:a16="http://schemas.microsoft.com/office/drawing/2014/main" id="{2FA18765-18EC-64BF-42F7-D6E3273246B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08" y="2655"/>
              <a:ext cx="19" cy="19"/>
              <a:chOff x="3086" y="2463"/>
              <a:chExt cx="19" cy="19"/>
            </a:xfrm>
          </p:grpSpPr>
          <p:sp>
            <p:nvSpPr>
              <p:cNvPr id="64" name="Oval 2388">
                <a:extLst>
                  <a:ext uri="{FF2B5EF4-FFF2-40B4-BE49-F238E27FC236}">
                    <a16:creationId xmlns:a16="http://schemas.microsoft.com/office/drawing/2014/main" id="{0CDAC1D0-2372-A808-D585-14AFF4C211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5" name="Oval 2389">
                <a:extLst>
                  <a:ext uri="{FF2B5EF4-FFF2-40B4-BE49-F238E27FC236}">
                    <a16:creationId xmlns:a16="http://schemas.microsoft.com/office/drawing/2014/main" id="{837AC30E-3F1A-5648-25D3-F9D1BA2A1D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1" name="Group 2390">
              <a:extLst>
                <a:ext uri="{FF2B5EF4-FFF2-40B4-BE49-F238E27FC236}">
                  <a16:creationId xmlns:a16="http://schemas.microsoft.com/office/drawing/2014/main" id="{FEDDAC3D-3D6F-B7F5-3470-1EEBB8A1E1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60" y="2615"/>
              <a:ext cx="19" cy="19"/>
              <a:chOff x="3086" y="2463"/>
              <a:chExt cx="19" cy="19"/>
            </a:xfrm>
          </p:grpSpPr>
          <p:sp>
            <p:nvSpPr>
              <p:cNvPr id="62" name="Oval 2391">
                <a:extLst>
                  <a:ext uri="{FF2B5EF4-FFF2-40B4-BE49-F238E27FC236}">
                    <a16:creationId xmlns:a16="http://schemas.microsoft.com/office/drawing/2014/main" id="{9BC09058-E814-218C-EFC6-A1FE4D6CA9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3" name="Oval 2392">
                <a:extLst>
                  <a:ext uri="{FF2B5EF4-FFF2-40B4-BE49-F238E27FC236}">
                    <a16:creationId xmlns:a16="http://schemas.microsoft.com/office/drawing/2014/main" id="{19F62F22-4721-735E-7B2E-FE77D8B46D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2" name="Group 2393">
              <a:extLst>
                <a:ext uri="{FF2B5EF4-FFF2-40B4-BE49-F238E27FC236}">
                  <a16:creationId xmlns:a16="http://schemas.microsoft.com/office/drawing/2014/main" id="{6452E16E-05D3-3586-1D14-527A786457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92" y="2383"/>
              <a:ext cx="19" cy="19"/>
              <a:chOff x="3086" y="2463"/>
              <a:chExt cx="19" cy="19"/>
            </a:xfrm>
          </p:grpSpPr>
          <p:sp>
            <p:nvSpPr>
              <p:cNvPr id="60" name="Oval 2394">
                <a:extLst>
                  <a:ext uri="{FF2B5EF4-FFF2-40B4-BE49-F238E27FC236}">
                    <a16:creationId xmlns:a16="http://schemas.microsoft.com/office/drawing/2014/main" id="{457C2132-7D2D-5177-CC29-AEBE411447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61" name="Oval 2395">
                <a:extLst>
                  <a:ext uri="{FF2B5EF4-FFF2-40B4-BE49-F238E27FC236}">
                    <a16:creationId xmlns:a16="http://schemas.microsoft.com/office/drawing/2014/main" id="{E00CAEFE-2BE6-95AD-479E-B32BF1B0BA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3" name="Group 2396">
              <a:extLst>
                <a:ext uri="{FF2B5EF4-FFF2-40B4-BE49-F238E27FC236}">
                  <a16:creationId xmlns:a16="http://schemas.microsoft.com/office/drawing/2014/main" id="{0DE881E5-03C1-F660-4811-737D51C9D4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40" y="2403"/>
              <a:ext cx="19" cy="19"/>
              <a:chOff x="3086" y="2463"/>
              <a:chExt cx="19" cy="19"/>
            </a:xfrm>
          </p:grpSpPr>
          <p:sp>
            <p:nvSpPr>
              <p:cNvPr id="58" name="Oval 2397">
                <a:extLst>
                  <a:ext uri="{FF2B5EF4-FFF2-40B4-BE49-F238E27FC236}">
                    <a16:creationId xmlns:a16="http://schemas.microsoft.com/office/drawing/2014/main" id="{86A6DF28-8AD9-8556-4C64-1AC17A68A4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9" name="Oval 2398">
                <a:extLst>
                  <a:ext uri="{FF2B5EF4-FFF2-40B4-BE49-F238E27FC236}">
                    <a16:creationId xmlns:a16="http://schemas.microsoft.com/office/drawing/2014/main" id="{917EF61C-D4EF-B677-8B39-EBC5BCB050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4" name="Group 2399">
              <a:extLst>
                <a:ext uri="{FF2B5EF4-FFF2-40B4-BE49-F238E27FC236}">
                  <a16:creationId xmlns:a16="http://schemas.microsoft.com/office/drawing/2014/main" id="{ED7AA955-7639-20D1-7BA4-5638100FFA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96" y="2651"/>
              <a:ext cx="19" cy="19"/>
              <a:chOff x="3086" y="2463"/>
              <a:chExt cx="19" cy="19"/>
            </a:xfrm>
          </p:grpSpPr>
          <p:sp>
            <p:nvSpPr>
              <p:cNvPr id="56" name="Oval 2400">
                <a:extLst>
                  <a:ext uri="{FF2B5EF4-FFF2-40B4-BE49-F238E27FC236}">
                    <a16:creationId xmlns:a16="http://schemas.microsoft.com/office/drawing/2014/main" id="{865528FD-74F5-BCE9-E4CB-47CB7962B0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7" name="Oval 2401">
                <a:extLst>
                  <a:ext uri="{FF2B5EF4-FFF2-40B4-BE49-F238E27FC236}">
                    <a16:creationId xmlns:a16="http://schemas.microsoft.com/office/drawing/2014/main" id="{19D7DB8A-1179-E935-21BF-4AF5091A64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5" name="Group 2402">
              <a:extLst>
                <a:ext uri="{FF2B5EF4-FFF2-40B4-BE49-F238E27FC236}">
                  <a16:creationId xmlns:a16="http://schemas.microsoft.com/office/drawing/2014/main" id="{D9BBAC04-2023-5033-E931-D38BAE8261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44" y="2383"/>
              <a:ext cx="19" cy="19"/>
              <a:chOff x="3086" y="2463"/>
              <a:chExt cx="19" cy="19"/>
            </a:xfrm>
          </p:grpSpPr>
          <p:sp>
            <p:nvSpPr>
              <p:cNvPr id="54" name="Oval 2403">
                <a:extLst>
                  <a:ext uri="{FF2B5EF4-FFF2-40B4-BE49-F238E27FC236}">
                    <a16:creationId xmlns:a16="http://schemas.microsoft.com/office/drawing/2014/main" id="{CD71A759-671E-0994-576D-311EEB38E0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5" name="Oval 2404">
                <a:extLst>
                  <a:ext uri="{FF2B5EF4-FFF2-40B4-BE49-F238E27FC236}">
                    <a16:creationId xmlns:a16="http://schemas.microsoft.com/office/drawing/2014/main" id="{36B0CDB2-9691-C604-3D19-B703DD7D38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6" name="Group 2405">
              <a:extLst>
                <a:ext uri="{FF2B5EF4-FFF2-40B4-BE49-F238E27FC236}">
                  <a16:creationId xmlns:a16="http://schemas.microsoft.com/office/drawing/2014/main" id="{FF55748C-6713-F4D4-5D64-88BCA3C989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84" y="2355"/>
              <a:ext cx="19" cy="19"/>
              <a:chOff x="3086" y="2463"/>
              <a:chExt cx="19" cy="19"/>
            </a:xfrm>
          </p:grpSpPr>
          <p:sp>
            <p:nvSpPr>
              <p:cNvPr id="52" name="Oval 2406">
                <a:extLst>
                  <a:ext uri="{FF2B5EF4-FFF2-40B4-BE49-F238E27FC236}">
                    <a16:creationId xmlns:a16="http://schemas.microsoft.com/office/drawing/2014/main" id="{9699D13E-4A2C-8B83-3AA7-C7BA1673EF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3" name="Oval 2407">
                <a:extLst>
                  <a:ext uri="{FF2B5EF4-FFF2-40B4-BE49-F238E27FC236}">
                    <a16:creationId xmlns:a16="http://schemas.microsoft.com/office/drawing/2014/main" id="{A9AB71CE-8133-7949-D3CF-D97353BAE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7" name="Group 2408">
              <a:extLst>
                <a:ext uri="{FF2B5EF4-FFF2-40B4-BE49-F238E27FC236}">
                  <a16:creationId xmlns:a16="http://schemas.microsoft.com/office/drawing/2014/main" id="{1A473CA3-6CF0-2625-D0EC-7F854B31C9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8" y="2511"/>
              <a:ext cx="19" cy="19"/>
              <a:chOff x="3086" y="2463"/>
              <a:chExt cx="19" cy="19"/>
            </a:xfrm>
          </p:grpSpPr>
          <p:sp>
            <p:nvSpPr>
              <p:cNvPr id="50" name="Oval 2409">
                <a:extLst>
                  <a:ext uri="{FF2B5EF4-FFF2-40B4-BE49-F238E27FC236}">
                    <a16:creationId xmlns:a16="http://schemas.microsoft.com/office/drawing/2014/main" id="{FEEDBB98-FFAF-79B3-0952-4044B119E5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51" name="Oval 2410">
                <a:extLst>
                  <a:ext uri="{FF2B5EF4-FFF2-40B4-BE49-F238E27FC236}">
                    <a16:creationId xmlns:a16="http://schemas.microsoft.com/office/drawing/2014/main" id="{07D9B16B-D712-26F3-E580-5525DC5A8B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8" name="Group 2411">
              <a:extLst>
                <a:ext uri="{FF2B5EF4-FFF2-40B4-BE49-F238E27FC236}">
                  <a16:creationId xmlns:a16="http://schemas.microsoft.com/office/drawing/2014/main" id="{FD9D6AFC-864D-FE53-6AF8-90005F2719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" y="2667"/>
              <a:ext cx="19" cy="19"/>
              <a:chOff x="3086" y="2463"/>
              <a:chExt cx="19" cy="19"/>
            </a:xfrm>
          </p:grpSpPr>
          <p:sp>
            <p:nvSpPr>
              <p:cNvPr id="48" name="Oval 2412">
                <a:extLst>
                  <a:ext uri="{FF2B5EF4-FFF2-40B4-BE49-F238E27FC236}">
                    <a16:creationId xmlns:a16="http://schemas.microsoft.com/office/drawing/2014/main" id="{D1FDD447-5F6B-4DB4-0E3B-D588796B28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9" name="Oval 2413">
                <a:extLst>
                  <a:ext uri="{FF2B5EF4-FFF2-40B4-BE49-F238E27FC236}">
                    <a16:creationId xmlns:a16="http://schemas.microsoft.com/office/drawing/2014/main" id="{96733FE0-CEFA-A643-DDE4-33706E171F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39" name="Group 2414">
              <a:extLst>
                <a:ext uri="{FF2B5EF4-FFF2-40B4-BE49-F238E27FC236}">
                  <a16:creationId xmlns:a16="http://schemas.microsoft.com/office/drawing/2014/main" id="{1B7A8D32-F93D-8FE6-D63D-DCC6204335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2" y="2651"/>
              <a:ext cx="19" cy="19"/>
              <a:chOff x="3086" y="2463"/>
              <a:chExt cx="19" cy="19"/>
            </a:xfrm>
          </p:grpSpPr>
          <p:sp>
            <p:nvSpPr>
              <p:cNvPr id="46" name="Oval 2415">
                <a:extLst>
                  <a:ext uri="{FF2B5EF4-FFF2-40B4-BE49-F238E27FC236}">
                    <a16:creationId xmlns:a16="http://schemas.microsoft.com/office/drawing/2014/main" id="{E18794C6-5144-F25E-49FE-84E318812A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7" name="Oval 2416">
                <a:extLst>
                  <a:ext uri="{FF2B5EF4-FFF2-40B4-BE49-F238E27FC236}">
                    <a16:creationId xmlns:a16="http://schemas.microsoft.com/office/drawing/2014/main" id="{E5B2B1A5-40A0-2DE1-B8E0-AD1214AF5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40" name="Group 2417">
              <a:extLst>
                <a:ext uri="{FF2B5EF4-FFF2-40B4-BE49-F238E27FC236}">
                  <a16:creationId xmlns:a16="http://schemas.microsoft.com/office/drawing/2014/main" id="{CDD0857E-B70C-8F52-397E-ED77D1877C4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0" y="2463"/>
              <a:ext cx="19" cy="19"/>
              <a:chOff x="3086" y="2463"/>
              <a:chExt cx="19" cy="19"/>
            </a:xfrm>
          </p:grpSpPr>
          <p:sp>
            <p:nvSpPr>
              <p:cNvPr id="44" name="Oval 2418">
                <a:extLst>
                  <a:ext uri="{FF2B5EF4-FFF2-40B4-BE49-F238E27FC236}">
                    <a16:creationId xmlns:a16="http://schemas.microsoft.com/office/drawing/2014/main" id="{1839CF7D-4275-73F8-000D-2AC455C9AF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5" name="Oval 2419">
                <a:extLst>
                  <a:ext uri="{FF2B5EF4-FFF2-40B4-BE49-F238E27FC236}">
                    <a16:creationId xmlns:a16="http://schemas.microsoft.com/office/drawing/2014/main" id="{96DE0030-5EE4-5739-EB77-2A7A8336E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  <p:grpSp>
          <p:nvGrpSpPr>
            <p:cNvPr id="41" name="Group 2420">
              <a:extLst>
                <a:ext uri="{FF2B5EF4-FFF2-40B4-BE49-F238E27FC236}">
                  <a16:creationId xmlns:a16="http://schemas.microsoft.com/office/drawing/2014/main" id="{1B84D967-77B0-DB91-89BA-AB8F79F981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8" y="2559"/>
              <a:ext cx="19" cy="19"/>
              <a:chOff x="3086" y="2463"/>
              <a:chExt cx="19" cy="19"/>
            </a:xfrm>
          </p:grpSpPr>
          <p:sp>
            <p:nvSpPr>
              <p:cNvPr id="42" name="Oval 2421">
                <a:extLst>
                  <a:ext uri="{FF2B5EF4-FFF2-40B4-BE49-F238E27FC236}">
                    <a16:creationId xmlns:a16="http://schemas.microsoft.com/office/drawing/2014/main" id="{E422D059-2262-611C-801E-70F55729D2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6" y="2463"/>
                <a:ext cx="19" cy="19"/>
              </a:xfrm>
              <a:prstGeom prst="ellipse">
                <a:avLst/>
              </a:prstGeom>
              <a:solidFill>
                <a:srgbClr val="7C5D54"/>
              </a:solidFill>
              <a:ln w="1588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  <p:sp>
            <p:nvSpPr>
              <p:cNvPr id="43" name="Oval 2422">
                <a:extLst>
                  <a:ext uri="{FF2B5EF4-FFF2-40B4-BE49-F238E27FC236}">
                    <a16:creationId xmlns:a16="http://schemas.microsoft.com/office/drawing/2014/main" id="{418361FE-64FE-2BD4-58B0-C1B4B2A458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1" y="2468"/>
                <a:ext cx="7" cy="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>
                  <a:solidFill>
                    <a:schemeClr val="accent2"/>
                  </a:solidFill>
                  <a:latin typeface="Space Mono" panose="02000509040000020004" pitchFamily="49" charset="77"/>
                </a:endParaRPr>
              </a:p>
            </p:txBody>
          </p:sp>
        </p:grpSp>
      </p:grpSp>
      <p:cxnSp>
        <p:nvCxnSpPr>
          <p:cNvPr id="1824" name="Rechte verbindingslijn met pijl 1823">
            <a:extLst>
              <a:ext uri="{FF2B5EF4-FFF2-40B4-BE49-F238E27FC236}">
                <a16:creationId xmlns:a16="http://schemas.microsoft.com/office/drawing/2014/main" id="{B5EFC6A5-FE01-6D12-05F0-B9426DCE5EB2}"/>
              </a:ext>
            </a:extLst>
          </p:cNvPr>
          <p:cNvCxnSpPr>
            <a:cxnSpLocks/>
          </p:cNvCxnSpPr>
          <p:nvPr/>
        </p:nvCxnSpPr>
        <p:spPr>
          <a:xfrm>
            <a:off x="1731818" y="2770909"/>
            <a:ext cx="1953849" cy="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2064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C93528-199D-23BA-E385-045129A25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30345" cy="1325563"/>
          </a:xfrm>
        </p:spPr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Facilitators of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inter-organ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communication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DBAB8B-9B02-BFB0-F2CF-9244394F9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6799"/>
            <a:ext cx="10515600" cy="3840163"/>
          </a:xfrm>
        </p:spPr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neural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system</a:t>
            </a: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metabolic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networks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immune system</a:t>
            </a:r>
          </a:p>
        </p:txBody>
      </p:sp>
      <p:pic>
        <p:nvPicPr>
          <p:cNvPr id="4" name="Afbeelding 3" descr="Afbeelding met Fractaalkunst, ongewerveld dier&#10;&#10;Automatisch gegenereerde beschrijving">
            <a:extLst>
              <a:ext uri="{FF2B5EF4-FFF2-40B4-BE49-F238E27FC236}">
                <a16:creationId xmlns:a16="http://schemas.microsoft.com/office/drawing/2014/main" id="{AC743C6F-B909-2245-6D12-FA1AC91F8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25883" y="1320018"/>
            <a:ext cx="5397305" cy="5397305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3202044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92FD37-78EA-D975-E923-D5E16AAE0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Segmentation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is a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critical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step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0A68B316-EF06-42E5-51A5-8E5C4B748B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4667" y="2257425"/>
            <a:ext cx="11057066" cy="3763462"/>
          </a:xfrm>
          <a:noFill/>
        </p:spPr>
        <p:txBody>
          <a:bodyPr>
            <a:normAutofit fontScale="70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manual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annotations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train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algorithm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	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needs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1000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annotations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train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segmentation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of 1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population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automated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segmentation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: </a:t>
            </a: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	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Mesmer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(</a:t>
            </a:r>
            <a:r>
              <a:rPr lang="nl-NL" b="0" i="0" u="sng" dirty="0">
                <a:solidFill>
                  <a:srgbClr val="006699"/>
                </a:solidFill>
                <a:effectLst/>
                <a:latin typeface="Space Mono" panose="02000509040000020004" pitchFamily="49" charset="77"/>
                <a:hlinkClick r:id="rId2"/>
              </a:rPr>
              <a:t>https://github.com/vanvalenlab/intro-to-deepcell</a:t>
            </a:r>
            <a:r>
              <a:rPr lang="nl-NL" b="0" i="0" u="none" strike="noStrike" dirty="0">
                <a:solidFill>
                  <a:srgbClr val="222222"/>
                </a:solidFill>
                <a:effectLst/>
                <a:latin typeface="Space Mono" panose="02000509040000020004" pitchFamily="49" charset="77"/>
              </a:rPr>
              <a:t>.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)</a:t>
            </a: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	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CellPose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(</a:t>
            </a:r>
            <a:r>
              <a:rPr lang="nl-NL" b="0" i="0" u="none" strike="noStrike" dirty="0">
                <a:solidFill>
                  <a:srgbClr val="222222"/>
                </a:solidFill>
                <a:effectLst/>
                <a:latin typeface="Space Mono" panose="02000509040000020004" pitchFamily="49" charset="77"/>
              </a:rPr>
              <a:t> </a:t>
            </a:r>
            <a:r>
              <a:rPr lang="nl-NL" b="0" i="0" u="sng" dirty="0">
                <a:solidFill>
                  <a:srgbClr val="006699"/>
                </a:solidFill>
                <a:effectLst/>
                <a:latin typeface="Space Mono" panose="02000509040000020004" pitchFamily="49" charset="77"/>
                <a:hlinkClick r:id="rId3"/>
              </a:rPr>
              <a:t>www.github.com/mouseland/cellpose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)</a:t>
            </a: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end-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-end open source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frameworks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:</a:t>
            </a: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	MCMICRO (</a:t>
            </a:r>
            <a:r>
              <a:rPr lang="nl-NL" b="0" i="0" u="sng" dirty="0">
                <a:solidFill>
                  <a:srgbClr val="006699"/>
                </a:solidFill>
                <a:effectLst/>
                <a:latin typeface="Space Mono" panose="02000509040000020004" pitchFamily="49" charset="77"/>
                <a:hlinkClick r:id="rId4"/>
              </a:rPr>
              <a:t>https://github.com/labsyspharm/mcmicro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)</a:t>
            </a: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	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SpatialData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(</a:t>
            </a:r>
            <a:r>
              <a:rPr lang="nl-NL" b="0" i="0" u="sng" dirty="0">
                <a:solidFill>
                  <a:srgbClr val="006699"/>
                </a:solidFill>
                <a:effectLst/>
                <a:latin typeface="Space Mono" panose="02000509040000020004" pitchFamily="49" charset="77"/>
                <a:hlinkClick r:id="rId5"/>
              </a:rPr>
              <a:t>https://spatialdata.scverse.org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5240842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5EEB91-66AF-D10E-4784-449C0B7C8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Spatial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analysis approaches</a:t>
            </a:r>
          </a:p>
        </p:txBody>
      </p:sp>
      <p:pic>
        <p:nvPicPr>
          <p:cNvPr id="5" name="Afbeelding 4" descr="Afbeelding met Kleurrijkheid, schermopname&#10;&#10;Automatisch gegenereerde beschrijving">
            <a:extLst>
              <a:ext uri="{FF2B5EF4-FFF2-40B4-BE49-F238E27FC236}">
                <a16:creationId xmlns:a16="http://schemas.microsoft.com/office/drawing/2014/main" id="{53DA5E24-E212-CAEF-E3B3-E6549DA39C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93" t="8437"/>
          <a:stretch/>
        </p:blipFill>
        <p:spPr>
          <a:xfrm>
            <a:off x="696000" y="2245371"/>
            <a:ext cx="10864901" cy="3909023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4C5E3B41-D69B-EB44-993C-06394A4D46C4}"/>
              </a:ext>
            </a:extLst>
          </p:cNvPr>
          <p:cNvSpPr txBox="1"/>
          <p:nvPr/>
        </p:nvSpPr>
        <p:spPr>
          <a:xfrm>
            <a:off x="1346372" y="1809057"/>
            <a:ext cx="3993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first-order (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one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type)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98ED76BC-6F20-2E04-45C3-44305C8853D7}"/>
              </a:ext>
            </a:extLst>
          </p:cNvPr>
          <p:cNvSpPr txBox="1"/>
          <p:nvPr/>
        </p:nvSpPr>
        <p:spPr>
          <a:xfrm>
            <a:off x="7334829" y="1809057"/>
            <a:ext cx="357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second-order (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pair)</a:t>
            </a:r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CC41B301-88C5-54C6-72D9-3FDFF9664BFF}"/>
              </a:ext>
            </a:extLst>
          </p:cNvPr>
          <p:cNvGrpSpPr/>
          <p:nvPr/>
        </p:nvGrpSpPr>
        <p:grpSpPr>
          <a:xfrm>
            <a:off x="6307800" y="2351280"/>
            <a:ext cx="7920" cy="20160"/>
            <a:chOff x="6003000" y="2617980"/>
            <a:chExt cx="7920" cy="20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9" name="Inkt 8">
                  <a:extLst>
                    <a:ext uri="{FF2B5EF4-FFF2-40B4-BE49-F238E27FC236}">
                      <a16:creationId xmlns:a16="http://schemas.microsoft.com/office/drawing/2014/main" id="{8BF1A5C8-9C14-A424-6ED9-3722C74FA8A0}"/>
                    </a:ext>
                  </a:extLst>
                </p14:cNvPr>
                <p14:cNvContentPartPr/>
                <p14:nvPr/>
              </p14:nvContentPartPr>
              <p14:xfrm>
                <a:off x="6010560" y="2637780"/>
                <a:ext cx="360" cy="360"/>
              </p14:xfrm>
            </p:contentPart>
          </mc:Choice>
          <mc:Fallback xmlns="">
            <p:pic>
              <p:nvPicPr>
                <p:cNvPr id="9" name="Inkt 8">
                  <a:extLst>
                    <a:ext uri="{FF2B5EF4-FFF2-40B4-BE49-F238E27FC236}">
                      <a16:creationId xmlns:a16="http://schemas.microsoft.com/office/drawing/2014/main" id="{8BF1A5C8-9C14-A424-6ED9-3722C74FA8A0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947920" y="257514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0" name="Inkt 9">
                  <a:extLst>
                    <a:ext uri="{FF2B5EF4-FFF2-40B4-BE49-F238E27FC236}">
                      <a16:creationId xmlns:a16="http://schemas.microsoft.com/office/drawing/2014/main" id="{C2473AE2-2C1A-AB3D-4786-68893D156B90}"/>
                    </a:ext>
                  </a:extLst>
                </p14:cNvPr>
                <p14:cNvContentPartPr/>
                <p14:nvPr/>
              </p14:nvContentPartPr>
              <p14:xfrm>
                <a:off x="6003000" y="2617980"/>
                <a:ext cx="360" cy="360"/>
              </p14:xfrm>
            </p:contentPart>
          </mc:Choice>
          <mc:Fallback xmlns="">
            <p:pic>
              <p:nvPicPr>
                <p:cNvPr id="10" name="Inkt 9">
                  <a:extLst>
                    <a:ext uri="{FF2B5EF4-FFF2-40B4-BE49-F238E27FC236}">
                      <a16:creationId xmlns:a16="http://schemas.microsoft.com/office/drawing/2014/main" id="{C2473AE2-2C1A-AB3D-4786-68893D156B90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940000" y="255498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3" name="Tekstvak 12">
            <a:extLst>
              <a:ext uri="{FF2B5EF4-FFF2-40B4-BE49-F238E27FC236}">
                <a16:creationId xmlns:a16="http://schemas.microsoft.com/office/drawing/2014/main" id="{FAD352C3-8DA8-5728-71D8-A7DC26699EAD}"/>
              </a:ext>
            </a:extLst>
          </p:cNvPr>
          <p:cNvSpPr txBox="1"/>
          <p:nvPr/>
        </p:nvSpPr>
        <p:spPr>
          <a:xfrm>
            <a:off x="696000" y="6221376"/>
            <a:ext cx="42242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phenotyping</a:t>
            </a:r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total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proportion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analysis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5426D5CF-82D5-CB9E-950D-2E37E32083F0}"/>
              </a:ext>
            </a:extLst>
          </p:cNvPr>
          <p:cNvSpPr txBox="1"/>
          <p:nvPr/>
        </p:nvSpPr>
        <p:spPr>
          <a:xfrm>
            <a:off x="6461800" y="6221375"/>
            <a:ext cx="4849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proportion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analysis in tissue </a:t>
            </a:r>
          </a:p>
          <a:p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compartments</a:t>
            </a:r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172635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522AA8-F8A3-0A43-66EC-C1243B7DA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827A6A-BC1A-FA4B-66ED-F1AF653B2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Spatial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analysis approaches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B9F2AAD3-F734-EDA1-D3C5-C1CFE2305AF7}"/>
              </a:ext>
            </a:extLst>
          </p:cNvPr>
          <p:cNvGrpSpPr/>
          <p:nvPr/>
        </p:nvGrpSpPr>
        <p:grpSpPr>
          <a:xfrm>
            <a:off x="584622" y="1770957"/>
            <a:ext cx="11022756" cy="4447722"/>
            <a:chOff x="371644" y="2075757"/>
            <a:chExt cx="11022756" cy="4447722"/>
          </a:xfrm>
        </p:grpSpPr>
        <p:sp>
          <p:nvSpPr>
            <p:cNvPr id="6" name="Tekstvak 5">
              <a:extLst>
                <a:ext uri="{FF2B5EF4-FFF2-40B4-BE49-F238E27FC236}">
                  <a16:creationId xmlns:a16="http://schemas.microsoft.com/office/drawing/2014/main" id="{CA90D6B5-C459-12EB-89AC-2A91D6676D1B}"/>
                </a:ext>
              </a:extLst>
            </p:cNvPr>
            <p:cNvSpPr txBox="1"/>
            <p:nvPr/>
          </p:nvSpPr>
          <p:spPr>
            <a:xfrm>
              <a:off x="2772116" y="2075757"/>
              <a:ext cx="4980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solidFill>
                    <a:schemeClr val="accent2"/>
                  </a:solidFill>
                  <a:latin typeface="Space Mono" panose="02000509040000020004" pitchFamily="49" charset="77"/>
                </a:rPr>
                <a:t>higher</a:t>
              </a:r>
              <a:r>
                <a:rPr lang="nl-NL" dirty="0">
                  <a:solidFill>
                    <a:schemeClr val="accent2"/>
                  </a:solidFill>
                  <a:latin typeface="Space Mono" panose="02000509040000020004" pitchFamily="49" charset="77"/>
                </a:rPr>
                <a:t>-order (multiple </a:t>
              </a:r>
              <a:r>
                <a:rPr lang="nl-NL" dirty="0" err="1">
                  <a:solidFill>
                    <a:schemeClr val="accent2"/>
                  </a:solidFill>
                  <a:latin typeface="Space Mono" panose="02000509040000020004" pitchFamily="49" charset="77"/>
                </a:rPr>
                <a:t>cell</a:t>
              </a:r>
              <a:r>
                <a:rPr lang="nl-NL" dirty="0">
                  <a:solidFill>
                    <a:schemeClr val="accent2"/>
                  </a:solidFill>
                  <a:latin typeface="Space Mono" panose="02000509040000020004" pitchFamily="49" charset="77"/>
                </a:rPr>
                <a:t> types)</a:t>
              </a:r>
            </a:p>
          </p:txBody>
        </p:sp>
        <p:pic>
          <p:nvPicPr>
            <p:cNvPr id="4" name="Afbeelding 3" descr="Afbeelding met schermopname&#10;&#10;Automatisch gegenereerde beschrijving">
              <a:extLst>
                <a:ext uri="{FF2B5EF4-FFF2-40B4-BE49-F238E27FC236}">
                  <a16:creationId xmlns:a16="http://schemas.microsoft.com/office/drawing/2014/main" id="{E011F396-B279-B409-62E0-EF5381AEA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1644" y="2578100"/>
              <a:ext cx="11022756" cy="3945379"/>
            </a:xfrm>
            <a:prstGeom prst="rect">
              <a:avLst/>
            </a:prstGeom>
            <a:ln w="38100">
              <a:solidFill>
                <a:schemeClr val="accent2"/>
              </a:solidFill>
            </a:ln>
          </p:spPr>
        </p:pic>
        <p:grpSp>
          <p:nvGrpSpPr>
            <p:cNvPr id="14" name="Groep 13">
              <a:extLst>
                <a:ext uri="{FF2B5EF4-FFF2-40B4-BE49-F238E27FC236}">
                  <a16:creationId xmlns:a16="http://schemas.microsoft.com/office/drawing/2014/main" id="{3D4152C4-08E2-85C5-6F03-B582036DA92D}"/>
                </a:ext>
              </a:extLst>
            </p:cNvPr>
            <p:cNvGrpSpPr/>
            <p:nvPr/>
          </p:nvGrpSpPr>
          <p:grpSpPr>
            <a:xfrm>
              <a:off x="555120" y="2680560"/>
              <a:ext cx="31680" cy="29880"/>
              <a:chOff x="555120" y="2680560"/>
              <a:chExt cx="31680" cy="2988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">
                <p14:nvContentPartPr>
                  <p14:cNvPr id="8" name="Inkt 7">
                    <a:extLst>
                      <a:ext uri="{FF2B5EF4-FFF2-40B4-BE49-F238E27FC236}">
                        <a16:creationId xmlns:a16="http://schemas.microsoft.com/office/drawing/2014/main" id="{6D879D1A-C7F4-F671-784C-A584BE5749D9}"/>
                      </a:ext>
                    </a:extLst>
                  </p14:cNvPr>
                  <p14:cNvContentPartPr/>
                  <p14:nvPr/>
                </p14:nvContentPartPr>
                <p14:xfrm>
                  <a:off x="586440" y="2680560"/>
                  <a:ext cx="360" cy="360"/>
                </p14:xfrm>
              </p:contentPart>
            </mc:Choice>
            <mc:Fallback xmlns="">
              <p:pic>
                <p:nvPicPr>
                  <p:cNvPr id="8" name="Inkt 7">
                    <a:extLst>
                      <a:ext uri="{FF2B5EF4-FFF2-40B4-BE49-F238E27FC236}">
                        <a16:creationId xmlns:a16="http://schemas.microsoft.com/office/drawing/2014/main" id="{6D879D1A-C7F4-F671-784C-A584BE5749D9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3800" y="2617920"/>
                    <a:ext cx="126000" cy="126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">
                <p14:nvContentPartPr>
                  <p14:cNvPr id="11" name="Inkt 10">
                    <a:extLst>
                      <a:ext uri="{FF2B5EF4-FFF2-40B4-BE49-F238E27FC236}">
                        <a16:creationId xmlns:a16="http://schemas.microsoft.com/office/drawing/2014/main" id="{0F93DE33-92E5-A9E3-23EC-D096DC616DED}"/>
                      </a:ext>
                    </a:extLst>
                  </p14:cNvPr>
                  <p14:cNvContentPartPr/>
                  <p14:nvPr/>
                </p14:nvContentPartPr>
                <p14:xfrm>
                  <a:off x="555120" y="2710080"/>
                  <a:ext cx="360" cy="360"/>
                </p14:xfrm>
              </p:contentPart>
            </mc:Choice>
            <mc:Fallback xmlns="">
              <p:pic>
                <p:nvPicPr>
                  <p:cNvPr id="11" name="Inkt 10">
                    <a:extLst>
                      <a:ext uri="{FF2B5EF4-FFF2-40B4-BE49-F238E27FC236}">
                        <a16:creationId xmlns:a16="http://schemas.microsoft.com/office/drawing/2014/main" id="{0F93DE33-92E5-A9E3-23EC-D096DC616DED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92120" y="2647440"/>
                    <a:ext cx="126000" cy="12600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5" name="Inkt 14">
                  <a:extLst>
                    <a:ext uri="{FF2B5EF4-FFF2-40B4-BE49-F238E27FC236}">
                      <a16:creationId xmlns:a16="http://schemas.microsoft.com/office/drawing/2014/main" id="{25191BED-6B84-AD82-58E3-E4803947A975}"/>
                    </a:ext>
                  </a:extLst>
                </p14:cNvPr>
                <p14:cNvContentPartPr/>
                <p14:nvPr/>
              </p14:nvContentPartPr>
              <p14:xfrm>
                <a:off x="3317760" y="2706480"/>
                <a:ext cx="58680" cy="10440"/>
              </p14:xfrm>
            </p:contentPart>
          </mc:Choice>
          <mc:Fallback xmlns="">
            <p:pic>
              <p:nvPicPr>
                <p:cNvPr id="15" name="Inkt 14">
                  <a:extLst>
                    <a:ext uri="{FF2B5EF4-FFF2-40B4-BE49-F238E27FC236}">
                      <a16:creationId xmlns:a16="http://schemas.microsoft.com/office/drawing/2014/main" id="{25191BED-6B84-AD82-58E3-E4803947A97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255120" y="2643480"/>
                  <a:ext cx="184320" cy="13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6" name="Inkt 15">
                  <a:extLst>
                    <a:ext uri="{FF2B5EF4-FFF2-40B4-BE49-F238E27FC236}">
                      <a16:creationId xmlns:a16="http://schemas.microsoft.com/office/drawing/2014/main" id="{1306DE72-780E-A913-0290-644388E6E896}"/>
                    </a:ext>
                  </a:extLst>
                </p14:cNvPr>
                <p14:cNvContentPartPr/>
                <p14:nvPr/>
              </p14:nvContentPartPr>
              <p14:xfrm>
                <a:off x="6063120" y="2692440"/>
                <a:ext cx="67680" cy="7200"/>
              </p14:xfrm>
            </p:contentPart>
          </mc:Choice>
          <mc:Fallback xmlns="">
            <p:pic>
              <p:nvPicPr>
                <p:cNvPr id="16" name="Inkt 15">
                  <a:extLst>
                    <a:ext uri="{FF2B5EF4-FFF2-40B4-BE49-F238E27FC236}">
                      <a16:creationId xmlns:a16="http://schemas.microsoft.com/office/drawing/2014/main" id="{1306DE72-780E-A913-0290-644388E6E89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000120" y="2629800"/>
                  <a:ext cx="193320" cy="13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7" name="Inkt 16">
                  <a:extLst>
                    <a:ext uri="{FF2B5EF4-FFF2-40B4-BE49-F238E27FC236}">
                      <a16:creationId xmlns:a16="http://schemas.microsoft.com/office/drawing/2014/main" id="{E4EE4F23-E6AE-35CF-56E3-ED891CB069D7}"/>
                    </a:ext>
                  </a:extLst>
                </p14:cNvPr>
                <p14:cNvContentPartPr/>
                <p14:nvPr/>
              </p14:nvContentPartPr>
              <p14:xfrm>
                <a:off x="8759160" y="2689200"/>
                <a:ext cx="86400" cy="38160"/>
              </p14:xfrm>
            </p:contentPart>
          </mc:Choice>
          <mc:Fallback xmlns="">
            <p:pic>
              <p:nvPicPr>
                <p:cNvPr id="17" name="Inkt 16">
                  <a:extLst>
                    <a:ext uri="{FF2B5EF4-FFF2-40B4-BE49-F238E27FC236}">
                      <a16:creationId xmlns:a16="http://schemas.microsoft.com/office/drawing/2014/main" id="{E4EE4F23-E6AE-35CF-56E3-ED891CB069D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8696160" y="2626560"/>
                  <a:ext cx="212040" cy="1638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9" name="Tekstvak 18">
            <a:extLst>
              <a:ext uri="{FF2B5EF4-FFF2-40B4-BE49-F238E27FC236}">
                <a16:creationId xmlns:a16="http://schemas.microsoft.com/office/drawing/2014/main" id="{A89ECE05-C293-E437-DD98-0319D03EAC9F}"/>
              </a:ext>
            </a:extLst>
          </p:cNvPr>
          <p:cNvSpPr txBox="1"/>
          <p:nvPr/>
        </p:nvSpPr>
        <p:spPr>
          <a:xfrm>
            <a:off x="696000" y="6321139"/>
            <a:ext cx="40991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cellular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6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interaction</a:t>
            </a:r>
            <a:r>
              <a:rPr lang="nl-NL" sz="1600" dirty="0">
                <a:solidFill>
                  <a:schemeClr val="accent2"/>
                </a:solidFill>
                <a:latin typeface="Space Mono" panose="02000509040000020004" pitchFamily="49" charset="77"/>
              </a:rPr>
              <a:t> analysis</a:t>
            </a:r>
          </a:p>
        </p:txBody>
      </p:sp>
    </p:spTree>
    <p:extLst>
      <p:ext uri="{BB962C8B-B14F-4D97-AF65-F5344CB8AC3E}">
        <p14:creationId xmlns:p14="http://schemas.microsoft.com/office/powerpoint/2010/main" val="11751554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C8726A-5D38-2410-C715-A70B0A8E8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Learn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more!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53B1A089-A283-E26A-ED2F-86CF2DD243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5334" y="2358886"/>
            <a:ext cx="10801333" cy="3419113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lecture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Microscopy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Bettina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Weigelin</a:t>
            </a:r>
            <a:endParaRPr lang="nl-NL" i="1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1143000" lvl="1" indent="-457200"/>
            <a:r>
              <a:rPr lang="nl-NL" sz="2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Tuesday</a:t>
            </a:r>
            <a:r>
              <a:rPr lang="nl-NL" sz="28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28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October</a:t>
            </a:r>
            <a:r>
              <a:rPr lang="nl-NL" sz="2800" dirty="0">
                <a:solidFill>
                  <a:schemeClr val="accent2"/>
                </a:solidFill>
                <a:latin typeface="Space Mono" panose="02000509040000020004" pitchFamily="49" charset="77"/>
              </a:rPr>
              <a:t> 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lecture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Digital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Pathology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John Paul Graff</a:t>
            </a: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	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Monday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October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14</a:t>
            </a:r>
          </a:p>
        </p:txBody>
      </p:sp>
    </p:spTree>
    <p:extLst>
      <p:ext uri="{BB962C8B-B14F-4D97-AF65-F5344CB8AC3E}">
        <p14:creationId xmlns:p14="http://schemas.microsoft.com/office/powerpoint/2010/main" val="2145022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0602C4-9C8A-9548-FC96-124C9C26D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D6C0A6-88D1-87D4-9353-1579D8710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Donan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study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example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D5A8B9E2-4CD1-4DAB-5C3F-F0E68512F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104" y="1818004"/>
            <a:ext cx="8661130" cy="473519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3404152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4DB23FB-4FD9-FF46-DF76-D31FBD61F6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Molecular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imaging</a:t>
            </a:r>
          </a:p>
        </p:txBody>
      </p:sp>
      <p:sp>
        <p:nvSpPr>
          <p:cNvPr id="5" name="Ondertitel 4">
            <a:extLst>
              <a:ext uri="{FF2B5EF4-FFF2-40B4-BE49-F238E27FC236}">
                <a16:creationId xmlns:a16="http://schemas.microsoft.com/office/drawing/2014/main" id="{194B8CF9-6331-1B99-76CC-9A2B480CCE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First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webinar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Lalith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Sundar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38520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4FB985C-9DE6-B01D-87C1-0B4C684C43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Omics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5" name="Ondertitel 4">
            <a:extLst>
              <a:ext uri="{FF2B5EF4-FFF2-40B4-BE49-F238E27FC236}">
                <a16:creationId xmlns:a16="http://schemas.microsoft.com/office/drawing/2014/main" id="{7FCFF202-2852-D78A-AC0F-A11A03F97D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Webinar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Rob ter Horst</a:t>
            </a:r>
          </a:p>
        </p:txBody>
      </p:sp>
    </p:spTree>
    <p:extLst>
      <p:ext uri="{BB962C8B-B14F-4D97-AF65-F5344CB8AC3E}">
        <p14:creationId xmlns:p14="http://schemas.microsoft.com/office/powerpoint/2010/main" val="21062118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899075-2587-94F8-E3A6-C11AFA342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B3DC6B-76B5-B761-3C5C-EF789012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891" y="365125"/>
            <a:ext cx="10515600" cy="1325563"/>
          </a:xfrm>
        </p:spPr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complementary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modalities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2CFE6C26-8E9D-1D5A-A7F3-AA3F26BEE7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5400805"/>
              </p:ext>
            </p:extLst>
          </p:nvPr>
        </p:nvGraphicFramePr>
        <p:xfrm>
          <a:off x="581891" y="1825625"/>
          <a:ext cx="11083638" cy="3870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93273">
                  <a:extLst>
                    <a:ext uri="{9D8B030D-6E8A-4147-A177-3AD203B41FA5}">
                      <a16:colId xmlns:a16="http://schemas.microsoft.com/office/drawing/2014/main" val="4044003934"/>
                    </a:ext>
                  </a:extLst>
                </a:gridCol>
                <a:gridCol w="1809695">
                  <a:extLst>
                    <a:ext uri="{9D8B030D-6E8A-4147-A177-3AD203B41FA5}">
                      <a16:colId xmlns:a16="http://schemas.microsoft.com/office/drawing/2014/main" val="436796274"/>
                    </a:ext>
                  </a:extLst>
                </a:gridCol>
                <a:gridCol w="2138851">
                  <a:extLst>
                    <a:ext uri="{9D8B030D-6E8A-4147-A177-3AD203B41FA5}">
                      <a16:colId xmlns:a16="http://schemas.microsoft.com/office/drawing/2014/main" val="3090329211"/>
                    </a:ext>
                  </a:extLst>
                </a:gridCol>
                <a:gridCol w="1961511">
                  <a:extLst>
                    <a:ext uri="{9D8B030D-6E8A-4147-A177-3AD203B41FA5}">
                      <a16:colId xmlns:a16="http://schemas.microsoft.com/office/drawing/2014/main" val="279637630"/>
                    </a:ext>
                  </a:extLst>
                </a:gridCol>
                <a:gridCol w="1809550">
                  <a:extLst>
                    <a:ext uri="{9D8B030D-6E8A-4147-A177-3AD203B41FA5}">
                      <a16:colId xmlns:a16="http://schemas.microsoft.com/office/drawing/2014/main" val="193902580"/>
                    </a:ext>
                  </a:extLst>
                </a:gridCol>
                <a:gridCol w="1770758">
                  <a:extLst>
                    <a:ext uri="{9D8B030D-6E8A-4147-A177-3AD203B41FA5}">
                      <a16:colId xmlns:a16="http://schemas.microsoft.com/office/drawing/2014/main" val="28766834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modality</a:t>
                      </a:r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sample </a:t>
                      </a:r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size</a:t>
                      </a:r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 </a:t>
                      </a: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(# </a:t>
                      </a:r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cells</a:t>
                      </a:r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context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quantification</a:t>
                      </a:r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sample </a:t>
                      </a:r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invasiveness</a:t>
                      </a:r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routine </a:t>
                      </a:r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use</a:t>
                      </a:r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376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flow cytometry</a:t>
                      </a:r>
                    </a:p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~ 10</a:t>
                      </a:r>
                      <a:r>
                        <a:rPr lang="nl-NL" sz="1600" b="0" baseline="30000" dirty="0">
                          <a:latin typeface="Space Mono" panose="02000509040000020004" pitchFamily="49" charset="77"/>
                        </a:rPr>
                        <a:t>8</a:t>
                      </a:r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+/-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+++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992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multiplex IHC</a:t>
                      </a:r>
                    </a:p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~ 10</a:t>
                      </a:r>
                      <a:r>
                        <a:rPr lang="nl-NL" sz="1600" b="0" baseline="30000" dirty="0">
                          <a:latin typeface="Space Mono" panose="02000509040000020004" pitchFamily="49" charset="77"/>
                        </a:rPr>
                        <a:t>8</a:t>
                      </a:r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yes, </a:t>
                      </a:r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cellular</a:t>
                      </a:r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 </a:t>
                      </a:r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and</a:t>
                      </a:r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 tissue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71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molecular</a:t>
                      </a:r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 imaging</a:t>
                      </a:r>
                    </a:p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~ 10</a:t>
                      </a:r>
                      <a:r>
                        <a:rPr lang="nl-NL" sz="1600" b="0" baseline="30000" dirty="0">
                          <a:latin typeface="Space Mono" panose="02000509040000020004" pitchFamily="49" charset="77"/>
                        </a:rPr>
                        <a:t>23</a:t>
                      </a:r>
                      <a:r>
                        <a:rPr lang="nl-NL" sz="1600" b="0" baseline="0" dirty="0">
                          <a:latin typeface="Space Mono" panose="02000509040000020004" pitchFamily="49" charset="77"/>
                        </a:rPr>
                        <a:t> (</a:t>
                      </a:r>
                      <a:r>
                        <a:rPr lang="nl-NL" sz="1600" b="0" baseline="0" dirty="0" err="1">
                          <a:latin typeface="Space Mono" panose="02000509040000020004" pitchFamily="49" charset="77"/>
                        </a:rPr>
                        <a:t>all</a:t>
                      </a:r>
                      <a:r>
                        <a:rPr lang="nl-NL" sz="1600" b="0" baseline="0" dirty="0">
                          <a:latin typeface="Space Mono" panose="02000509040000020004" pitchFamily="49" charset="77"/>
                        </a:rPr>
                        <a:t>!)</a:t>
                      </a:r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yes, tissue </a:t>
                      </a:r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and</a:t>
                      </a:r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 </a:t>
                      </a:r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organ</a:t>
                      </a:r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829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~</a:t>
                      </a:r>
                      <a:r>
                        <a:rPr lang="nl-NL" sz="1600" b="0" dirty="0" err="1">
                          <a:latin typeface="Space Mono" panose="02000509040000020004" pitchFamily="49" charset="77"/>
                        </a:rPr>
                        <a:t>omics</a:t>
                      </a:r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~ 10</a:t>
                      </a:r>
                      <a:r>
                        <a:rPr lang="nl-NL" sz="1600" b="0" baseline="30000" dirty="0">
                          <a:latin typeface="Space Mono" panose="02000509040000020004" pitchFamily="49" charset="77"/>
                        </a:rPr>
                        <a:t>5</a:t>
                      </a:r>
                      <a:r>
                        <a:rPr lang="nl-NL" sz="1600" b="0" baseline="0" dirty="0">
                          <a:latin typeface="Space Mono" panose="02000509040000020004" pitchFamily="49" charset="77"/>
                        </a:rPr>
                        <a:t> – 10</a:t>
                      </a:r>
                      <a:r>
                        <a:rPr lang="nl-NL" sz="1600" b="0" baseline="30000" dirty="0">
                          <a:latin typeface="Space Mono" panose="02000509040000020004" pitchFamily="49" charset="77"/>
                        </a:rPr>
                        <a:t>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1600" b="0" dirty="0">
                        <a:latin typeface="Space Mono" panose="02000509040000020004" pitchFamily="49" charset="77"/>
                      </a:endParaRPr>
                    </a:p>
                    <a:p>
                      <a:r>
                        <a:rPr lang="nl-NL" sz="1600" b="0" dirty="0">
                          <a:latin typeface="Space Mono" panose="02000509040000020004" pitchFamily="49" charset="77"/>
                        </a:rPr>
                        <a:t>+/-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4575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7833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ep 1">
            <a:extLst>
              <a:ext uri="{FF2B5EF4-FFF2-40B4-BE49-F238E27FC236}">
                <a16:creationId xmlns:a16="http://schemas.microsoft.com/office/drawing/2014/main" id="{DBE9440C-A73E-4D73-C7A9-C32C17679C23}"/>
              </a:ext>
            </a:extLst>
          </p:cNvPr>
          <p:cNvGrpSpPr/>
          <p:nvPr/>
        </p:nvGrpSpPr>
        <p:grpSpPr>
          <a:xfrm>
            <a:off x="3726089" y="2444241"/>
            <a:ext cx="3406119" cy="2919530"/>
            <a:chOff x="3077770" y="2290261"/>
            <a:chExt cx="3780000" cy="3240000"/>
          </a:xfrm>
          <a:noFill/>
        </p:grpSpPr>
        <p:sp>
          <p:nvSpPr>
            <p:cNvPr id="3" name="Zeshoek 2">
              <a:extLst>
                <a:ext uri="{FF2B5EF4-FFF2-40B4-BE49-F238E27FC236}">
                  <a16:creationId xmlns:a16="http://schemas.microsoft.com/office/drawing/2014/main" id="{CACEC228-93F3-5815-3797-ABEA8C699F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07770" y="2830261"/>
              <a:ext cx="2520000" cy="2160000"/>
            </a:xfrm>
            <a:prstGeom prst="hexagon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4" name="Zeshoek 3">
              <a:extLst>
                <a:ext uri="{FF2B5EF4-FFF2-40B4-BE49-F238E27FC236}">
                  <a16:creationId xmlns:a16="http://schemas.microsoft.com/office/drawing/2014/main" id="{2CD93AEF-F635-E615-BF9C-D2BC9FDB25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37770" y="3370261"/>
              <a:ext cx="1260000" cy="1080000"/>
            </a:xfrm>
            <a:prstGeom prst="hexagon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5" name="Zeshoek 4">
              <a:extLst>
                <a:ext uri="{FF2B5EF4-FFF2-40B4-BE49-F238E27FC236}">
                  <a16:creationId xmlns:a16="http://schemas.microsoft.com/office/drawing/2014/main" id="{4C74E52C-FBAC-ED1F-B492-A0B198822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22770" y="3100261"/>
              <a:ext cx="1890000" cy="1620000"/>
            </a:xfrm>
            <a:prstGeom prst="hexagon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6" name="Zeshoek 5">
              <a:extLst>
                <a:ext uri="{FF2B5EF4-FFF2-40B4-BE49-F238E27FC236}">
                  <a16:creationId xmlns:a16="http://schemas.microsoft.com/office/drawing/2014/main" id="{7757C703-80C3-6869-BAB5-0DC292C5FD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70" y="3640261"/>
              <a:ext cx="630000" cy="540000"/>
            </a:xfrm>
            <a:prstGeom prst="hexagon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7" name="Zeshoek 6">
              <a:extLst>
                <a:ext uri="{FF2B5EF4-FFF2-40B4-BE49-F238E27FC236}">
                  <a16:creationId xmlns:a16="http://schemas.microsoft.com/office/drawing/2014/main" id="{97E8101F-ECAE-A20C-6D90-701028624A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92770" y="2560261"/>
              <a:ext cx="3150000" cy="2700000"/>
            </a:xfrm>
            <a:prstGeom prst="hexagon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8" name="Zeshoek 7">
              <a:extLst>
                <a:ext uri="{FF2B5EF4-FFF2-40B4-BE49-F238E27FC236}">
                  <a16:creationId xmlns:a16="http://schemas.microsoft.com/office/drawing/2014/main" id="{3E8FCEBA-DB6F-B387-3366-217D78FC3D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77770" y="2290261"/>
              <a:ext cx="3780000" cy="3240000"/>
            </a:xfrm>
            <a:prstGeom prst="hexagon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accent2"/>
                </a:solidFill>
                <a:latin typeface="Space Mono" panose="02000509040000020004" pitchFamily="49" charset="77"/>
              </a:endParaRPr>
            </a:p>
          </p:txBody>
        </p:sp>
      </p:grpSp>
      <p:sp>
        <p:nvSpPr>
          <p:cNvPr id="9" name="Zeshoek 8">
            <a:extLst>
              <a:ext uri="{FF2B5EF4-FFF2-40B4-BE49-F238E27FC236}">
                <a16:creationId xmlns:a16="http://schemas.microsoft.com/office/drawing/2014/main" id="{04324B65-4598-81F4-1474-A4E76051F501}"/>
              </a:ext>
            </a:extLst>
          </p:cNvPr>
          <p:cNvSpPr>
            <a:spLocks noChangeAspect="1"/>
          </p:cNvSpPr>
          <p:nvPr/>
        </p:nvSpPr>
        <p:spPr>
          <a:xfrm>
            <a:off x="3063788" y="1876556"/>
            <a:ext cx="4730722" cy="4054901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24" name="Zeshoek 23">
            <a:extLst>
              <a:ext uri="{FF2B5EF4-FFF2-40B4-BE49-F238E27FC236}">
                <a16:creationId xmlns:a16="http://schemas.microsoft.com/office/drawing/2014/main" id="{B20EB65D-FCBA-AC6E-4991-30C5978877A5}"/>
              </a:ext>
            </a:extLst>
          </p:cNvPr>
          <p:cNvSpPr>
            <a:spLocks noChangeAspect="1"/>
          </p:cNvSpPr>
          <p:nvPr/>
        </p:nvSpPr>
        <p:spPr>
          <a:xfrm>
            <a:off x="3421903" y="2199332"/>
            <a:ext cx="3973807" cy="3406118"/>
          </a:xfrm>
          <a:prstGeom prst="hexagon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25" name="Zeshoek 24">
            <a:extLst>
              <a:ext uri="{FF2B5EF4-FFF2-40B4-BE49-F238E27FC236}">
                <a16:creationId xmlns:a16="http://schemas.microsoft.com/office/drawing/2014/main" id="{5F1B9891-EA1D-A3FB-0983-1F134CA77430}"/>
              </a:ext>
            </a:extLst>
          </p:cNvPr>
          <p:cNvSpPr>
            <a:spLocks noChangeAspect="1"/>
          </p:cNvSpPr>
          <p:nvPr/>
        </p:nvSpPr>
        <p:spPr>
          <a:xfrm>
            <a:off x="3156215" y="1954229"/>
            <a:ext cx="4523561" cy="3877337"/>
          </a:xfrm>
          <a:prstGeom prst="hexagon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3DD25265-A387-6062-9D0B-35EAF8AB3122}"/>
              </a:ext>
            </a:extLst>
          </p:cNvPr>
          <p:cNvSpPr txBox="1"/>
          <p:nvPr/>
        </p:nvSpPr>
        <p:spPr>
          <a:xfrm rot="18325453">
            <a:off x="5065884" y="2555204"/>
            <a:ext cx="1765474" cy="349701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tumor tissue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BD41AA6B-D526-F37D-E12D-6A0B810D38B1}"/>
              </a:ext>
            </a:extLst>
          </p:cNvPr>
          <p:cNvSpPr txBox="1"/>
          <p:nvPr/>
        </p:nvSpPr>
        <p:spPr>
          <a:xfrm>
            <a:off x="5744531" y="3546814"/>
            <a:ext cx="2893989" cy="349701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draining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lymph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nodes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4945376B-9658-4914-A545-4743CADFA14E}"/>
              </a:ext>
            </a:extLst>
          </p:cNvPr>
          <p:cNvSpPr txBox="1"/>
          <p:nvPr/>
        </p:nvSpPr>
        <p:spPr>
          <a:xfrm rot="3375941">
            <a:off x="5184025" y="4848848"/>
            <a:ext cx="2470796" cy="349701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blood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compartment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56708304-2999-6D4D-F265-8896D1BD5857}"/>
              </a:ext>
            </a:extLst>
          </p:cNvPr>
          <p:cNvSpPr txBox="1"/>
          <p:nvPr/>
        </p:nvSpPr>
        <p:spPr>
          <a:xfrm rot="3419644">
            <a:off x="3662608" y="2227203"/>
            <a:ext cx="2188667" cy="626701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clinical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characteristics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AE93558F-A01B-357A-ED0C-A13C3633E811}"/>
              </a:ext>
            </a:extLst>
          </p:cNvPr>
          <p:cNvSpPr txBox="1"/>
          <p:nvPr/>
        </p:nvSpPr>
        <p:spPr>
          <a:xfrm>
            <a:off x="2989631" y="3258253"/>
            <a:ext cx="2101300" cy="626702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in vivo 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mAb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distribution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31" name="Tekstvak 30">
            <a:extLst>
              <a:ext uri="{FF2B5EF4-FFF2-40B4-BE49-F238E27FC236}">
                <a16:creationId xmlns:a16="http://schemas.microsoft.com/office/drawing/2014/main" id="{F187BCB1-6BA1-AB49-FCCA-A9AD3BAC9D5C}"/>
              </a:ext>
            </a:extLst>
          </p:cNvPr>
          <p:cNvSpPr txBox="1"/>
          <p:nvPr/>
        </p:nvSpPr>
        <p:spPr>
          <a:xfrm rot="18285552">
            <a:off x="3329239" y="4685577"/>
            <a:ext cx="2047603" cy="626701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hematopoietic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organs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cxnSp>
        <p:nvCxnSpPr>
          <p:cNvPr id="32" name="Rechte verbindingslijn 31">
            <a:extLst>
              <a:ext uri="{FF2B5EF4-FFF2-40B4-BE49-F238E27FC236}">
                <a16:creationId xmlns:a16="http://schemas.microsoft.com/office/drawing/2014/main" id="{CBBABA93-8F3B-F0DA-2905-67E213914669}"/>
              </a:ext>
            </a:extLst>
          </p:cNvPr>
          <p:cNvCxnSpPr>
            <a:cxnSpLocks/>
          </p:cNvCxnSpPr>
          <p:nvPr/>
        </p:nvCxnSpPr>
        <p:spPr>
          <a:xfrm flipV="1">
            <a:off x="5563757" y="1874941"/>
            <a:ext cx="1189439" cy="1784156"/>
          </a:xfrm>
          <a:prstGeom prst="line">
            <a:avLst/>
          </a:prstGeom>
          <a:noFill/>
          <a:ln w="22225">
            <a:solidFill>
              <a:srgbClr val="005D8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Rechte verbindingslijn 32">
            <a:extLst>
              <a:ext uri="{FF2B5EF4-FFF2-40B4-BE49-F238E27FC236}">
                <a16:creationId xmlns:a16="http://schemas.microsoft.com/office/drawing/2014/main" id="{F6939A8F-4DE7-5166-949B-AFBD4E5F32D2}"/>
              </a:ext>
            </a:extLst>
          </p:cNvPr>
          <p:cNvCxnSpPr>
            <a:cxnSpLocks/>
          </p:cNvCxnSpPr>
          <p:nvPr/>
        </p:nvCxnSpPr>
        <p:spPr>
          <a:xfrm>
            <a:off x="5685403" y="3902392"/>
            <a:ext cx="2081518" cy="0"/>
          </a:xfrm>
          <a:prstGeom prst="line">
            <a:avLst/>
          </a:prstGeom>
          <a:noFill/>
          <a:ln w="22225">
            <a:solidFill>
              <a:srgbClr val="005D8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Rechte verbindingslijn 33">
            <a:extLst>
              <a:ext uri="{FF2B5EF4-FFF2-40B4-BE49-F238E27FC236}">
                <a16:creationId xmlns:a16="http://schemas.microsoft.com/office/drawing/2014/main" id="{5CCA3157-77D6-D33B-0B58-ABA18B03DF42}"/>
              </a:ext>
            </a:extLst>
          </p:cNvPr>
          <p:cNvCxnSpPr>
            <a:cxnSpLocks/>
          </p:cNvCxnSpPr>
          <p:nvPr/>
        </p:nvCxnSpPr>
        <p:spPr>
          <a:xfrm>
            <a:off x="5563757" y="4145686"/>
            <a:ext cx="1189439" cy="1784156"/>
          </a:xfrm>
          <a:prstGeom prst="line">
            <a:avLst/>
          </a:prstGeom>
          <a:noFill/>
          <a:ln w="22225">
            <a:solidFill>
              <a:srgbClr val="005D8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Rechte verbindingslijn 34">
            <a:extLst>
              <a:ext uri="{FF2B5EF4-FFF2-40B4-BE49-F238E27FC236}">
                <a16:creationId xmlns:a16="http://schemas.microsoft.com/office/drawing/2014/main" id="{1E37E902-2DF0-AD39-9D01-662A0F4E7D1C}"/>
              </a:ext>
            </a:extLst>
          </p:cNvPr>
          <p:cNvCxnSpPr>
            <a:cxnSpLocks/>
          </p:cNvCxnSpPr>
          <p:nvPr/>
        </p:nvCxnSpPr>
        <p:spPr>
          <a:xfrm>
            <a:off x="4049926" y="1874941"/>
            <a:ext cx="1189439" cy="1784156"/>
          </a:xfrm>
          <a:prstGeom prst="line">
            <a:avLst/>
          </a:prstGeom>
          <a:noFill/>
          <a:ln w="22225">
            <a:solidFill>
              <a:srgbClr val="005D8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Rechte verbindingslijn 35">
            <a:extLst>
              <a:ext uri="{FF2B5EF4-FFF2-40B4-BE49-F238E27FC236}">
                <a16:creationId xmlns:a16="http://schemas.microsoft.com/office/drawing/2014/main" id="{E63F64CE-24C3-769D-2549-2B0085252017}"/>
              </a:ext>
            </a:extLst>
          </p:cNvPr>
          <p:cNvCxnSpPr>
            <a:cxnSpLocks/>
          </p:cNvCxnSpPr>
          <p:nvPr/>
        </p:nvCxnSpPr>
        <p:spPr>
          <a:xfrm flipH="1">
            <a:off x="3036199" y="3902392"/>
            <a:ext cx="2081518" cy="0"/>
          </a:xfrm>
          <a:prstGeom prst="line">
            <a:avLst/>
          </a:prstGeom>
          <a:noFill/>
          <a:ln w="22225">
            <a:solidFill>
              <a:srgbClr val="005D8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Rechte verbindingslijn 36">
            <a:extLst>
              <a:ext uri="{FF2B5EF4-FFF2-40B4-BE49-F238E27FC236}">
                <a16:creationId xmlns:a16="http://schemas.microsoft.com/office/drawing/2014/main" id="{5A4FBFD9-C529-89E5-5F45-889141DA1CB2}"/>
              </a:ext>
            </a:extLst>
          </p:cNvPr>
          <p:cNvCxnSpPr>
            <a:cxnSpLocks/>
          </p:cNvCxnSpPr>
          <p:nvPr/>
        </p:nvCxnSpPr>
        <p:spPr>
          <a:xfrm flipH="1">
            <a:off x="4049926" y="4145686"/>
            <a:ext cx="1189439" cy="1784156"/>
          </a:xfrm>
          <a:prstGeom prst="line">
            <a:avLst/>
          </a:prstGeom>
          <a:noFill/>
          <a:ln w="22225">
            <a:solidFill>
              <a:srgbClr val="005D8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itel 38">
            <a:extLst>
              <a:ext uri="{FF2B5EF4-FFF2-40B4-BE49-F238E27FC236}">
                <a16:creationId xmlns:a16="http://schemas.microsoft.com/office/drawing/2014/main" id="{33C78CCE-6A1E-C789-667D-12E41CB92307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Next big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challenge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946857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schermopname, diagram, ontwerp&#10;&#10;Automatisch gegenereerde beschrijving">
            <a:extLst>
              <a:ext uri="{FF2B5EF4-FFF2-40B4-BE49-F238E27FC236}">
                <a16:creationId xmlns:a16="http://schemas.microsoft.com/office/drawing/2014/main" id="{FCBDEA18-7162-C1C1-BDC9-AE96D873CF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30900" y="779463"/>
            <a:ext cx="5981699" cy="5981699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4AE056D-4745-2A5B-DEC5-102660274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768" y="406401"/>
            <a:ext cx="7841582" cy="2387600"/>
          </a:xfrm>
        </p:spPr>
        <p:txBody>
          <a:bodyPr>
            <a:normAutofit/>
          </a:bodyPr>
          <a:lstStyle/>
          <a:p>
            <a:pPr algn="l"/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Quantitative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modelling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1511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A4FFB36-4A4B-DD12-D453-878C3578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67" y="365125"/>
            <a:ext cx="11667066" cy="1325563"/>
          </a:xfrm>
        </p:spPr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Organization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of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immune system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CBD9936-8AE0-3FA3-9298-2362BB2A4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Several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lines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of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defense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innate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: 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non-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specific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but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fast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 </a:t>
            </a:r>
          </a:p>
          <a:p>
            <a:pPr marL="457200" lvl="1" indent="0">
              <a:buNone/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(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cellular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: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endothelium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neutrophils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monocytes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)</a:t>
            </a:r>
          </a:p>
          <a:p>
            <a:pPr marL="457200" lvl="1" indent="0">
              <a:buNone/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(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humoral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: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antibodies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complement</a:t>
            </a:r>
          </a:p>
          <a:p>
            <a:pPr lvl="1"/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adaptive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: 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slow but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specific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  <a:p>
            <a:pPr marL="457200" lvl="1" indent="0">
              <a:buNone/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(T-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B-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lymphocytes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dendritic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23275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schermopname, diagram, software&#10;&#10;Automatisch gegenereerde beschrijving">
            <a:extLst>
              <a:ext uri="{FF2B5EF4-FFF2-40B4-BE49-F238E27FC236}">
                <a16:creationId xmlns:a16="http://schemas.microsoft.com/office/drawing/2014/main" id="{7D413965-4BAA-4F0E-E901-56519DD80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436" y="2002307"/>
            <a:ext cx="5939790" cy="4125595"/>
          </a:xfrm>
          <a:prstGeom prst="rect">
            <a:avLst/>
          </a:prstGeom>
        </p:spPr>
      </p:pic>
      <p:grpSp>
        <p:nvGrpSpPr>
          <p:cNvPr id="9" name="Groep 8">
            <a:extLst>
              <a:ext uri="{FF2B5EF4-FFF2-40B4-BE49-F238E27FC236}">
                <a16:creationId xmlns:a16="http://schemas.microsoft.com/office/drawing/2014/main" id="{6C84A57F-756B-E7FB-FE62-E435DAA0EA8A}"/>
              </a:ext>
            </a:extLst>
          </p:cNvPr>
          <p:cNvGrpSpPr/>
          <p:nvPr/>
        </p:nvGrpSpPr>
        <p:grpSpPr>
          <a:xfrm>
            <a:off x="1723594" y="2390765"/>
            <a:ext cx="3785683" cy="3737137"/>
            <a:chOff x="1723594" y="2390765"/>
            <a:chExt cx="3785683" cy="3737137"/>
          </a:xfrm>
        </p:grpSpPr>
        <p:pic>
          <p:nvPicPr>
            <p:cNvPr id="3" name="Afbeelding 2" descr="Afbeelding met tekst, schermopname, diagram, software&#10;&#10;Automatisch gegenereerde beschrijving">
              <a:extLst>
                <a:ext uri="{FF2B5EF4-FFF2-40B4-BE49-F238E27FC236}">
                  <a16:creationId xmlns:a16="http://schemas.microsoft.com/office/drawing/2014/main" id="{E256BFD4-3049-131D-01E2-62B1E29AEF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6266" t="38809"/>
            <a:stretch/>
          </p:blipFill>
          <p:spPr>
            <a:xfrm>
              <a:off x="1723594" y="3603423"/>
              <a:ext cx="3785683" cy="2524479"/>
            </a:xfrm>
            <a:prstGeom prst="rect">
              <a:avLst/>
            </a:prstGeom>
          </p:spPr>
        </p:pic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63898CF3-7FBB-24C5-2F79-9D94587FCB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3594" y="3420494"/>
              <a:ext cx="2267818" cy="182929"/>
            </a:xfrm>
            <a:prstGeom prst="line">
              <a:avLst/>
            </a:prstGeom>
            <a:ln w="12700">
              <a:solidFill>
                <a:srgbClr val="C0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Rechte verbindingslijn 5">
              <a:extLst>
                <a:ext uri="{FF2B5EF4-FFF2-40B4-BE49-F238E27FC236}">
                  <a16:creationId xmlns:a16="http://schemas.microsoft.com/office/drawing/2014/main" id="{2E19D92F-776C-9163-F6F9-5442B083B47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24795" y="3420494"/>
              <a:ext cx="1" cy="182929"/>
            </a:xfrm>
            <a:prstGeom prst="line">
              <a:avLst/>
            </a:prstGeom>
            <a:ln w="12700">
              <a:solidFill>
                <a:srgbClr val="C0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1939A755-D6AE-5C6A-7734-402B6695C84A}"/>
                </a:ext>
              </a:extLst>
            </p:cNvPr>
            <p:cNvSpPr/>
            <p:nvPr/>
          </p:nvSpPr>
          <p:spPr>
            <a:xfrm>
              <a:off x="4131454" y="2390765"/>
              <a:ext cx="1293341" cy="1029730"/>
            </a:xfrm>
            <a:prstGeom prst="rect">
              <a:avLst/>
            </a:prstGeom>
            <a:noFill/>
            <a:ln w="12700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accent2"/>
                </a:solidFill>
              </a:endParaRPr>
            </a:p>
          </p:txBody>
        </p:sp>
      </p:grpSp>
      <p:sp>
        <p:nvSpPr>
          <p:cNvPr id="12" name="Tekstvak 11">
            <a:extLst>
              <a:ext uri="{FF2B5EF4-FFF2-40B4-BE49-F238E27FC236}">
                <a16:creationId xmlns:a16="http://schemas.microsoft.com/office/drawing/2014/main" id="{9D0F6168-1E70-597C-02F4-51ADEB22A37C}"/>
              </a:ext>
            </a:extLst>
          </p:cNvPr>
          <p:cNvSpPr txBox="1"/>
          <p:nvPr/>
        </p:nvSpPr>
        <p:spPr>
          <a:xfrm>
            <a:off x="3657004" y="2975956"/>
            <a:ext cx="11768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>
                <a:solidFill>
                  <a:schemeClr val="accent2"/>
                </a:solidFill>
                <a:cs typeface="Arial" panose="020B0604020202020204" pitchFamily="34" charset="0"/>
              </a:rPr>
              <a:t>Tumor </a:t>
            </a:r>
            <a:r>
              <a:rPr lang="nl-NL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Draining</a:t>
            </a:r>
            <a:endParaRPr lang="nl-NL" sz="1200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335DAC9F-7D21-2E41-0A23-E1BEE6589549}"/>
              </a:ext>
            </a:extLst>
          </p:cNvPr>
          <p:cNvGrpSpPr/>
          <p:nvPr/>
        </p:nvGrpSpPr>
        <p:grpSpPr>
          <a:xfrm>
            <a:off x="4858198" y="2065731"/>
            <a:ext cx="3346336" cy="1013526"/>
            <a:chOff x="4858198" y="2065731"/>
            <a:chExt cx="3346336" cy="1013526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9E8BC2D6-2E2E-2C6D-2721-682CBEFB2513}"/>
                </a:ext>
              </a:extLst>
            </p:cNvPr>
            <p:cNvGrpSpPr/>
            <p:nvPr/>
          </p:nvGrpSpPr>
          <p:grpSpPr>
            <a:xfrm>
              <a:off x="7080507" y="2065731"/>
              <a:ext cx="656312" cy="246221"/>
              <a:chOff x="6590176" y="1429626"/>
              <a:chExt cx="656312" cy="246221"/>
            </a:xfrm>
          </p:grpSpPr>
          <p:sp>
            <p:nvSpPr>
              <p:cNvPr id="13" name="Afgeronde rechthoek 12">
                <a:extLst>
                  <a:ext uri="{FF2B5EF4-FFF2-40B4-BE49-F238E27FC236}">
                    <a16:creationId xmlns:a16="http://schemas.microsoft.com/office/drawing/2014/main" id="{69917C96-6D4D-FE7A-2570-8035853F404F}"/>
                  </a:ext>
                </a:extLst>
              </p:cNvPr>
              <p:cNvSpPr/>
              <p:nvPr/>
            </p:nvSpPr>
            <p:spPr>
              <a:xfrm>
                <a:off x="6620270" y="1466954"/>
                <a:ext cx="626218" cy="171566"/>
              </a:xfrm>
              <a:prstGeom prst="roundRect">
                <a:avLst>
                  <a:gd name="adj" fmla="val 23720"/>
                </a:avLst>
              </a:prstGeom>
              <a:solidFill>
                <a:srgbClr val="F3EAA2"/>
              </a:solidFill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76D45C3B-1C33-BDC5-DADA-07342B42C555}"/>
                  </a:ext>
                </a:extLst>
              </p:cNvPr>
              <p:cNvSpPr txBox="1"/>
              <p:nvPr/>
            </p:nvSpPr>
            <p:spPr>
              <a:xfrm>
                <a:off x="6590176" y="1429626"/>
                <a:ext cx="64152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000" dirty="0">
                    <a:solidFill>
                      <a:schemeClr val="accent2"/>
                    </a:solidFill>
                  </a:rPr>
                  <a:t>totalCD8</a:t>
                </a:r>
              </a:p>
            </p:txBody>
          </p:sp>
        </p:grp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7C76E7B2-A40A-D050-F3F1-E9C58085F138}"/>
                </a:ext>
              </a:extLst>
            </p:cNvPr>
            <p:cNvGrpSpPr/>
            <p:nvPr/>
          </p:nvGrpSpPr>
          <p:grpSpPr>
            <a:xfrm>
              <a:off x="4858198" y="2795875"/>
              <a:ext cx="656312" cy="246221"/>
              <a:chOff x="6590176" y="1429626"/>
              <a:chExt cx="656312" cy="246221"/>
            </a:xfrm>
          </p:grpSpPr>
          <p:sp>
            <p:nvSpPr>
              <p:cNvPr id="18" name="Afgeronde rechthoek 17">
                <a:extLst>
                  <a:ext uri="{FF2B5EF4-FFF2-40B4-BE49-F238E27FC236}">
                    <a16:creationId xmlns:a16="http://schemas.microsoft.com/office/drawing/2014/main" id="{DE22ED54-2519-E138-626E-63973831D8CF}"/>
                  </a:ext>
                </a:extLst>
              </p:cNvPr>
              <p:cNvSpPr/>
              <p:nvPr/>
            </p:nvSpPr>
            <p:spPr>
              <a:xfrm>
                <a:off x="6620270" y="1466954"/>
                <a:ext cx="626218" cy="171566"/>
              </a:xfrm>
              <a:prstGeom prst="roundRect">
                <a:avLst>
                  <a:gd name="adj" fmla="val 23720"/>
                </a:avLst>
              </a:prstGeom>
              <a:solidFill>
                <a:srgbClr val="F3EAA2"/>
              </a:solidFill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9" name="Tekstvak 18">
                <a:extLst>
                  <a:ext uri="{FF2B5EF4-FFF2-40B4-BE49-F238E27FC236}">
                    <a16:creationId xmlns:a16="http://schemas.microsoft.com/office/drawing/2014/main" id="{32C33D4D-A486-CD30-1CF2-686E771AFC92}"/>
                  </a:ext>
                </a:extLst>
              </p:cNvPr>
              <p:cNvSpPr txBox="1"/>
              <p:nvPr/>
            </p:nvSpPr>
            <p:spPr>
              <a:xfrm>
                <a:off x="6590176" y="1429626"/>
                <a:ext cx="64152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000" dirty="0">
                    <a:solidFill>
                      <a:schemeClr val="accent2"/>
                    </a:solidFill>
                  </a:rPr>
                  <a:t>totalCD8</a:t>
                </a:r>
              </a:p>
            </p:txBody>
          </p:sp>
        </p:grp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2BC7D24F-57F2-24BF-0D1B-0C0417E8A4E0}"/>
                </a:ext>
              </a:extLst>
            </p:cNvPr>
            <p:cNvGrpSpPr/>
            <p:nvPr/>
          </p:nvGrpSpPr>
          <p:grpSpPr>
            <a:xfrm>
              <a:off x="6640615" y="2833036"/>
              <a:ext cx="656312" cy="246221"/>
              <a:chOff x="6590176" y="1429626"/>
              <a:chExt cx="656312" cy="246221"/>
            </a:xfrm>
          </p:grpSpPr>
          <p:sp>
            <p:nvSpPr>
              <p:cNvPr id="21" name="Afgeronde rechthoek 20">
                <a:extLst>
                  <a:ext uri="{FF2B5EF4-FFF2-40B4-BE49-F238E27FC236}">
                    <a16:creationId xmlns:a16="http://schemas.microsoft.com/office/drawing/2014/main" id="{ECCE8360-A781-BF85-016C-89705F6A4E63}"/>
                  </a:ext>
                </a:extLst>
              </p:cNvPr>
              <p:cNvSpPr/>
              <p:nvPr/>
            </p:nvSpPr>
            <p:spPr>
              <a:xfrm>
                <a:off x="6620270" y="1466954"/>
                <a:ext cx="626218" cy="171566"/>
              </a:xfrm>
              <a:prstGeom prst="roundRect">
                <a:avLst>
                  <a:gd name="adj" fmla="val 23720"/>
                </a:avLst>
              </a:prstGeom>
              <a:solidFill>
                <a:srgbClr val="F3EAA2"/>
              </a:solidFill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2" name="Tekstvak 21">
                <a:extLst>
                  <a:ext uri="{FF2B5EF4-FFF2-40B4-BE49-F238E27FC236}">
                    <a16:creationId xmlns:a16="http://schemas.microsoft.com/office/drawing/2014/main" id="{B3A35E90-997D-B1D0-A2D8-10828AF92967}"/>
                  </a:ext>
                </a:extLst>
              </p:cNvPr>
              <p:cNvSpPr txBox="1"/>
              <p:nvPr/>
            </p:nvSpPr>
            <p:spPr>
              <a:xfrm>
                <a:off x="6590176" y="1429626"/>
                <a:ext cx="64152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000" dirty="0">
                    <a:solidFill>
                      <a:schemeClr val="accent2"/>
                    </a:solidFill>
                  </a:rPr>
                  <a:t>totalCD8</a:t>
                </a: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C7BEF2F3-90E9-9C7F-75F1-936880FB4232}"/>
                </a:ext>
              </a:extLst>
            </p:cNvPr>
            <p:cNvGrpSpPr/>
            <p:nvPr/>
          </p:nvGrpSpPr>
          <p:grpSpPr>
            <a:xfrm>
              <a:off x="7548222" y="2586815"/>
              <a:ext cx="656312" cy="246221"/>
              <a:chOff x="6590176" y="1429626"/>
              <a:chExt cx="656312" cy="246221"/>
            </a:xfrm>
          </p:grpSpPr>
          <p:sp>
            <p:nvSpPr>
              <p:cNvPr id="24" name="Afgeronde rechthoek 23">
                <a:extLst>
                  <a:ext uri="{FF2B5EF4-FFF2-40B4-BE49-F238E27FC236}">
                    <a16:creationId xmlns:a16="http://schemas.microsoft.com/office/drawing/2014/main" id="{4A8E5034-F4B1-2408-8BF5-54E1D6753F51}"/>
                  </a:ext>
                </a:extLst>
              </p:cNvPr>
              <p:cNvSpPr/>
              <p:nvPr/>
            </p:nvSpPr>
            <p:spPr>
              <a:xfrm>
                <a:off x="6620270" y="1466954"/>
                <a:ext cx="626218" cy="171566"/>
              </a:xfrm>
              <a:prstGeom prst="roundRect">
                <a:avLst>
                  <a:gd name="adj" fmla="val 23720"/>
                </a:avLst>
              </a:prstGeom>
              <a:solidFill>
                <a:srgbClr val="F3EAA2"/>
              </a:solidFill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8CA9D3C6-184F-7CBD-FF2D-EECFF6539BC7}"/>
                  </a:ext>
                </a:extLst>
              </p:cNvPr>
              <p:cNvSpPr txBox="1"/>
              <p:nvPr/>
            </p:nvSpPr>
            <p:spPr>
              <a:xfrm>
                <a:off x="6590176" y="1429626"/>
                <a:ext cx="64152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000" dirty="0">
                    <a:solidFill>
                      <a:schemeClr val="accent2"/>
                    </a:solidFill>
                  </a:rPr>
                  <a:t>totalCD8</a:t>
                </a:r>
              </a:p>
            </p:txBody>
          </p:sp>
        </p:grpSp>
      </p:grpSp>
      <p:grpSp>
        <p:nvGrpSpPr>
          <p:cNvPr id="7" name="Groep 6">
            <a:extLst>
              <a:ext uri="{FF2B5EF4-FFF2-40B4-BE49-F238E27FC236}">
                <a16:creationId xmlns:a16="http://schemas.microsoft.com/office/drawing/2014/main" id="{1B4DF846-583B-EE9C-138A-7FAB6DFA9985}"/>
              </a:ext>
            </a:extLst>
          </p:cNvPr>
          <p:cNvGrpSpPr/>
          <p:nvPr/>
        </p:nvGrpSpPr>
        <p:grpSpPr>
          <a:xfrm>
            <a:off x="4797607" y="2084726"/>
            <a:ext cx="3552569" cy="1578800"/>
            <a:chOff x="4797607" y="2084726"/>
            <a:chExt cx="3552569" cy="1578800"/>
          </a:xfrm>
        </p:grpSpPr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B982DF1C-F1D0-094E-6FD7-CB88F022B1AC}"/>
                </a:ext>
              </a:extLst>
            </p:cNvPr>
            <p:cNvGrpSpPr/>
            <p:nvPr/>
          </p:nvGrpSpPr>
          <p:grpSpPr>
            <a:xfrm>
              <a:off x="4888292" y="2084726"/>
              <a:ext cx="809837" cy="246221"/>
              <a:chOff x="6602707" y="1436754"/>
              <a:chExt cx="809837" cy="246221"/>
            </a:xfrm>
          </p:grpSpPr>
          <p:sp>
            <p:nvSpPr>
              <p:cNvPr id="27" name="Afgeronde rechthoek 26">
                <a:extLst>
                  <a:ext uri="{FF2B5EF4-FFF2-40B4-BE49-F238E27FC236}">
                    <a16:creationId xmlns:a16="http://schemas.microsoft.com/office/drawing/2014/main" id="{8701F2D5-A464-5BD7-A642-DD63D4C93382}"/>
                  </a:ext>
                </a:extLst>
              </p:cNvPr>
              <p:cNvSpPr/>
              <p:nvPr/>
            </p:nvSpPr>
            <p:spPr>
              <a:xfrm>
                <a:off x="6620269" y="1466954"/>
                <a:ext cx="754407" cy="185822"/>
              </a:xfrm>
              <a:prstGeom prst="roundRect">
                <a:avLst>
                  <a:gd name="adj" fmla="val 23720"/>
                </a:avLst>
              </a:prstGeom>
              <a:solidFill>
                <a:srgbClr val="F3EAA2"/>
              </a:solidFill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8" name="Tekstvak 27">
                <a:extLst>
                  <a:ext uri="{FF2B5EF4-FFF2-40B4-BE49-F238E27FC236}">
                    <a16:creationId xmlns:a16="http://schemas.microsoft.com/office/drawing/2014/main" id="{176270FF-D77C-84A7-1CEA-259653FA3E25}"/>
                  </a:ext>
                </a:extLst>
              </p:cNvPr>
              <p:cNvSpPr txBox="1"/>
              <p:nvPr/>
            </p:nvSpPr>
            <p:spPr>
              <a:xfrm>
                <a:off x="6602707" y="1436754"/>
                <a:ext cx="80983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000" dirty="0">
                    <a:solidFill>
                      <a:schemeClr val="accent2"/>
                    </a:solidFill>
                  </a:rPr>
                  <a:t>durvalumab</a:t>
                </a:r>
              </a:p>
            </p:txBody>
          </p:sp>
        </p:grpSp>
        <p:grpSp>
          <p:nvGrpSpPr>
            <p:cNvPr id="35" name="Groep 34">
              <a:extLst>
                <a:ext uri="{FF2B5EF4-FFF2-40B4-BE49-F238E27FC236}">
                  <a16:creationId xmlns:a16="http://schemas.microsoft.com/office/drawing/2014/main" id="{E873E0D3-8192-04F3-4A22-B71537EB643C}"/>
                </a:ext>
              </a:extLst>
            </p:cNvPr>
            <p:cNvGrpSpPr/>
            <p:nvPr/>
          </p:nvGrpSpPr>
          <p:grpSpPr>
            <a:xfrm>
              <a:off x="4797607" y="3417305"/>
              <a:ext cx="809837" cy="246221"/>
              <a:chOff x="6602707" y="1436754"/>
              <a:chExt cx="809837" cy="246221"/>
            </a:xfrm>
          </p:grpSpPr>
          <p:sp>
            <p:nvSpPr>
              <p:cNvPr id="36" name="Afgeronde rechthoek 35">
                <a:extLst>
                  <a:ext uri="{FF2B5EF4-FFF2-40B4-BE49-F238E27FC236}">
                    <a16:creationId xmlns:a16="http://schemas.microsoft.com/office/drawing/2014/main" id="{E9C10A5D-A92C-1C21-BE6C-A8950AF00E6A}"/>
                  </a:ext>
                </a:extLst>
              </p:cNvPr>
              <p:cNvSpPr/>
              <p:nvPr/>
            </p:nvSpPr>
            <p:spPr>
              <a:xfrm>
                <a:off x="6620269" y="1466954"/>
                <a:ext cx="754407" cy="185822"/>
              </a:xfrm>
              <a:prstGeom prst="roundRect">
                <a:avLst>
                  <a:gd name="adj" fmla="val 23720"/>
                </a:avLst>
              </a:prstGeom>
              <a:solidFill>
                <a:srgbClr val="F3EAA2"/>
              </a:solidFill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334FDC9-5F26-1863-9CDE-53F067C8DAF9}"/>
                  </a:ext>
                </a:extLst>
              </p:cNvPr>
              <p:cNvSpPr txBox="1"/>
              <p:nvPr/>
            </p:nvSpPr>
            <p:spPr>
              <a:xfrm>
                <a:off x="6602707" y="1436754"/>
                <a:ext cx="80983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000" dirty="0">
                    <a:solidFill>
                      <a:schemeClr val="accent2"/>
                    </a:solidFill>
                  </a:rPr>
                  <a:t>durvalumab</a:t>
                </a:r>
              </a:p>
            </p:txBody>
          </p:sp>
        </p:grpSp>
        <p:grpSp>
          <p:nvGrpSpPr>
            <p:cNvPr id="38" name="Groep 37">
              <a:extLst>
                <a:ext uri="{FF2B5EF4-FFF2-40B4-BE49-F238E27FC236}">
                  <a16:creationId xmlns:a16="http://schemas.microsoft.com/office/drawing/2014/main" id="{6BEC4028-D337-2173-4800-C639115EBC1F}"/>
                </a:ext>
              </a:extLst>
            </p:cNvPr>
            <p:cNvGrpSpPr/>
            <p:nvPr/>
          </p:nvGrpSpPr>
          <p:grpSpPr>
            <a:xfrm>
              <a:off x="6605966" y="3354120"/>
              <a:ext cx="809837" cy="246221"/>
              <a:chOff x="6602707" y="1436754"/>
              <a:chExt cx="809837" cy="246221"/>
            </a:xfrm>
          </p:grpSpPr>
          <p:sp>
            <p:nvSpPr>
              <p:cNvPr id="39" name="Afgeronde rechthoek 38">
                <a:extLst>
                  <a:ext uri="{FF2B5EF4-FFF2-40B4-BE49-F238E27FC236}">
                    <a16:creationId xmlns:a16="http://schemas.microsoft.com/office/drawing/2014/main" id="{516F4011-00C6-BE05-B71B-AEBEB319AE20}"/>
                  </a:ext>
                </a:extLst>
              </p:cNvPr>
              <p:cNvSpPr/>
              <p:nvPr/>
            </p:nvSpPr>
            <p:spPr>
              <a:xfrm>
                <a:off x="6620269" y="1466954"/>
                <a:ext cx="754407" cy="185822"/>
              </a:xfrm>
              <a:prstGeom prst="roundRect">
                <a:avLst>
                  <a:gd name="adj" fmla="val 23720"/>
                </a:avLst>
              </a:prstGeom>
              <a:solidFill>
                <a:srgbClr val="F3EAA2"/>
              </a:solidFill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accent2"/>
                  </a:solidFill>
                </a:endParaRPr>
              </a:p>
            </p:txBody>
          </p:sp>
          <p:sp>
            <p:nvSpPr>
              <p:cNvPr id="40" name="Tekstvak 39">
                <a:extLst>
                  <a:ext uri="{FF2B5EF4-FFF2-40B4-BE49-F238E27FC236}">
                    <a16:creationId xmlns:a16="http://schemas.microsoft.com/office/drawing/2014/main" id="{AF88C08C-F2C2-E246-F69E-ACC835BA88B0}"/>
                  </a:ext>
                </a:extLst>
              </p:cNvPr>
              <p:cNvSpPr txBox="1"/>
              <p:nvPr/>
            </p:nvSpPr>
            <p:spPr>
              <a:xfrm>
                <a:off x="6602707" y="1436754"/>
                <a:ext cx="80983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000" dirty="0">
                    <a:solidFill>
                      <a:schemeClr val="accent2"/>
                    </a:solidFill>
                  </a:rPr>
                  <a:t>durvalumab</a:t>
                </a:r>
              </a:p>
            </p:txBody>
          </p:sp>
        </p:grpSp>
        <p:grpSp>
          <p:nvGrpSpPr>
            <p:cNvPr id="41" name="Groep 40">
              <a:extLst>
                <a:ext uri="{FF2B5EF4-FFF2-40B4-BE49-F238E27FC236}">
                  <a16:creationId xmlns:a16="http://schemas.microsoft.com/office/drawing/2014/main" id="{D4345A5A-F73D-E6E8-F3EB-2BD3B2C588B9}"/>
                </a:ext>
              </a:extLst>
            </p:cNvPr>
            <p:cNvGrpSpPr/>
            <p:nvPr/>
          </p:nvGrpSpPr>
          <p:grpSpPr>
            <a:xfrm>
              <a:off x="7540339" y="2376935"/>
              <a:ext cx="809837" cy="246221"/>
              <a:chOff x="6602707" y="1436754"/>
              <a:chExt cx="809837" cy="246221"/>
            </a:xfrm>
          </p:grpSpPr>
          <p:sp>
            <p:nvSpPr>
              <p:cNvPr id="42" name="Afgeronde rechthoek 41">
                <a:extLst>
                  <a:ext uri="{FF2B5EF4-FFF2-40B4-BE49-F238E27FC236}">
                    <a16:creationId xmlns:a16="http://schemas.microsoft.com/office/drawing/2014/main" id="{B7803ABF-7E35-304B-2948-8A9566EFD0D4}"/>
                  </a:ext>
                </a:extLst>
              </p:cNvPr>
              <p:cNvSpPr/>
              <p:nvPr/>
            </p:nvSpPr>
            <p:spPr>
              <a:xfrm>
                <a:off x="6620269" y="1466954"/>
                <a:ext cx="754407" cy="185822"/>
              </a:xfrm>
              <a:prstGeom prst="roundRect">
                <a:avLst>
                  <a:gd name="adj" fmla="val 23720"/>
                </a:avLst>
              </a:prstGeom>
              <a:solidFill>
                <a:srgbClr val="F3EAA2"/>
              </a:solidFill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accent2"/>
                  </a:solidFill>
                </a:endParaRPr>
              </a:p>
            </p:txBody>
          </p:sp>
          <p:sp>
            <p:nvSpPr>
              <p:cNvPr id="43" name="Tekstvak 42">
                <a:extLst>
                  <a:ext uri="{FF2B5EF4-FFF2-40B4-BE49-F238E27FC236}">
                    <a16:creationId xmlns:a16="http://schemas.microsoft.com/office/drawing/2014/main" id="{15D79D80-B655-7739-D94C-CD362BF06174}"/>
                  </a:ext>
                </a:extLst>
              </p:cNvPr>
              <p:cNvSpPr txBox="1"/>
              <p:nvPr/>
            </p:nvSpPr>
            <p:spPr>
              <a:xfrm>
                <a:off x="6602707" y="1436754"/>
                <a:ext cx="80983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000" dirty="0">
                    <a:solidFill>
                      <a:schemeClr val="accent2"/>
                    </a:solidFill>
                  </a:rPr>
                  <a:t>durvalumab</a:t>
                </a: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06F2BF55-60BE-A3B1-E874-9BC6B385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Quantitative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systems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pharmacology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F57C7A69-87CA-9C41-1AD0-3F4FF4874833}"/>
              </a:ext>
            </a:extLst>
          </p:cNvPr>
          <p:cNvSpPr txBox="1"/>
          <p:nvPr/>
        </p:nvSpPr>
        <p:spPr>
          <a:xfrm>
            <a:off x="200722" y="6486415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effectLst/>
                <a:latin typeface="Space Mono" panose="02000509040000020004" pitchFamily="49" charset="77"/>
                <a:ea typeface="Times New Roman" panose="02020603050405020304" pitchFamily="18" charset="0"/>
                <a:cs typeface="Times New Roman" panose="02020603050405020304" pitchFamily="18" charset="0"/>
              </a:rPr>
              <a:t>adapted from: </a:t>
            </a:r>
            <a:r>
              <a:rPr lang="en-US" sz="1600" dirty="0" err="1">
                <a:solidFill>
                  <a:schemeClr val="accent2"/>
                </a:solidFill>
                <a:effectLst/>
                <a:latin typeface="Space Mono" panose="02000509040000020004" pitchFamily="49" charset="77"/>
                <a:ea typeface="Times New Roman" panose="02020603050405020304" pitchFamily="18" charset="0"/>
                <a:cs typeface="Times New Roman" panose="02020603050405020304" pitchFamily="18" charset="0"/>
              </a:rPr>
              <a:t>Nikfar</a:t>
            </a:r>
            <a:r>
              <a:rPr lang="en-US" sz="1600" dirty="0">
                <a:solidFill>
                  <a:schemeClr val="accent2"/>
                </a:solidFill>
                <a:effectLst/>
                <a:latin typeface="Space Mono" panose="02000509040000020004" pitchFamily="49" charset="77"/>
                <a:ea typeface="Times New Roman" panose="02020603050405020304" pitchFamily="18" charset="0"/>
                <a:cs typeface="Times New Roman" panose="02020603050405020304" pitchFamily="18" charset="0"/>
              </a:rPr>
              <a:t> et al. </a:t>
            </a:r>
            <a:r>
              <a:rPr lang="en-US" sz="1600" i="1" dirty="0">
                <a:solidFill>
                  <a:schemeClr val="accent2"/>
                </a:solidFill>
                <a:effectLst/>
                <a:latin typeface="Space Mono" panose="02000509040000020004" pitchFamily="49" charset="77"/>
                <a:ea typeface="Times New Roman" panose="02020603050405020304" pitchFamily="18" charset="0"/>
                <a:cs typeface="Times New Roman" panose="02020603050405020304" pitchFamily="18" charset="0"/>
              </a:rPr>
              <a:t>Cancers</a:t>
            </a:r>
            <a:r>
              <a:rPr lang="en-US" sz="1600" dirty="0">
                <a:solidFill>
                  <a:schemeClr val="accent2"/>
                </a:solidFill>
                <a:effectLst/>
                <a:latin typeface="Space Mono" panose="02000509040000020004" pitchFamily="49" charset="77"/>
                <a:ea typeface="Times New Roman" panose="02020603050405020304" pitchFamily="18" charset="0"/>
                <a:cs typeface="Times New Roman" panose="02020603050405020304" pitchFamily="18" charset="0"/>
              </a:rPr>
              <a:t> 2023</a:t>
            </a:r>
            <a:r>
              <a:rPr lang="nl-NL" sz="1600" dirty="0">
                <a:solidFill>
                  <a:schemeClr val="accent2"/>
                </a:solidFill>
                <a:effectLst/>
                <a:latin typeface="Space Mono" panose="02000509040000020004" pitchFamily="49" charset="77"/>
              </a:rPr>
              <a:t> </a:t>
            </a:r>
            <a:endParaRPr lang="nl-NL" sz="1600" dirty="0">
              <a:solidFill>
                <a:schemeClr val="accent2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6533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022BA0-2BB2-7495-7936-9DA344455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Learn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more!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71062FF9-55A4-6970-EB57-E8F73BF7D7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6000" y="2239616"/>
            <a:ext cx="11311136" cy="3538383"/>
          </a:xfrm>
        </p:spPr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lecture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Mathematical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Immunology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Jonas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Mackerodt</a:t>
            </a:r>
            <a:endParaRPr lang="nl-NL" i="1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	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Thursday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October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10</a:t>
            </a:r>
          </a:p>
        </p:txBody>
      </p:sp>
    </p:spTree>
    <p:extLst>
      <p:ext uri="{BB962C8B-B14F-4D97-AF65-F5344CB8AC3E}">
        <p14:creationId xmlns:p14="http://schemas.microsoft.com/office/powerpoint/2010/main" val="3735621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88D1D9-8F5D-2170-4441-F7CFDB24E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578" y="1213963"/>
            <a:ext cx="3348176" cy="533400"/>
          </a:xfrm>
        </p:spPr>
        <p:txBody>
          <a:bodyPr>
            <a:normAutofit fontScale="90000"/>
          </a:bodyPr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Questions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?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EF98E10-3EA9-CB4B-397F-91BF9610A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31567" y="37475"/>
            <a:ext cx="6820525" cy="6820525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934049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A4FFB36-4A4B-DD12-D453-878C3578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67" y="365125"/>
            <a:ext cx="11684000" cy="1325563"/>
          </a:xfrm>
        </p:spPr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Organization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of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immune system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CBD9936-8AE0-3FA3-9298-2362BB2A4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5733"/>
            <a:ext cx="10515600" cy="4331230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Multiple means of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communication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soluble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mediators (cytokines, chemokines)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acting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fast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systemically</a:t>
            </a:r>
            <a:endParaRPr lang="nl-NL" i="1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paracrine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mediators (cytokines,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fragments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/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exosomes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)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acting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fast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locally</a:t>
            </a:r>
            <a:endParaRPr lang="nl-NL" i="1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/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cell-cell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contact </a:t>
            </a:r>
          </a:p>
          <a:p>
            <a:pPr marL="457200" lvl="1" indent="0">
              <a:buNone/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acting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highly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specific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lots</a:t>
            </a:r>
            <a:r>
              <a:rPr lang="nl-NL" i="1" dirty="0">
                <a:solidFill>
                  <a:schemeClr val="accent2"/>
                </a:solidFill>
                <a:latin typeface="Space Mono" panose="02000509040000020004" pitchFamily="49" charset="77"/>
              </a:rPr>
              <a:t> of data transfer</a:t>
            </a:r>
          </a:p>
        </p:txBody>
      </p:sp>
    </p:spTree>
    <p:extLst>
      <p:ext uri="{BB962C8B-B14F-4D97-AF65-F5344CB8AC3E}">
        <p14:creationId xmlns:p14="http://schemas.microsoft.com/office/powerpoint/2010/main" val="250523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A4FFB36-4A4B-DD12-D453-878C3578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99" y="365125"/>
            <a:ext cx="11650133" cy="1325563"/>
          </a:xfrm>
        </p:spPr>
        <p:txBody>
          <a:bodyPr/>
          <a:lstStyle/>
          <a:p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Organization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of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the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immune system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CBD9936-8AE0-3FA3-9298-2362BB2A4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999" y="1952234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Spatially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distinct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functions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endParaRPr lang="nl-NL" sz="24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>
              <a:lnSpc>
                <a:spcPct val="150000"/>
              </a:lnSpc>
            </a:pP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production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: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bone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marrow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>
              <a:lnSpc>
                <a:spcPct val="150000"/>
              </a:lnSpc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reservoir: spleen</a:t>
            </a:r>
          </a:p>
          <a:p>
            <a:pPr lvl="1">
              <a:lnSpc>
                <a:spcPct val="150000"/>
              </a:lnSpc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exchange hubs: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lymph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nodes</a:t>
            </a: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lvl="1">
              <a:lnSpc>
                <a:spcPct val="150000"/>
              </a:lnSpc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transport routes: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blood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lymphatic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system</a:t>
            </a:r>
          </a:p>
          <a:p>
            <a:pPr lvl="1">
              <a:lnSpc>
                <a:spcPct val="150000"/>
              </a:lnSpc>
            </a:pP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work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spaces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: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internal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organs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outer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borders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(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mucosal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sites, like skin,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lung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and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intestines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)</a:t>
            </a: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2F359AC-F58A-0535-B008-6CB5E96B4C3C}"/>
              </a:ext>
            </a:extLst>
          </p:cNvPr>
          <p:cNvGrpSpPr/>
          <p:nvPr/>
        </p:nvGrpSpPr>
        <p:grpSpPr>
          <a:xfrm>
            <a:off x="9706708" y="1690688"/>
            <a:ext cx="1927804" cy="4972640"/>
            <a:chOff x="2808288" y="1141413"/>
            <a:chExt cx="2068512" cy="5335587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ECB279CA-66CB-77DF-C00B-4619E50533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08288" y="1141413"/>
              <a:ext cx="2068512" cy="5335587"/>
              <a:chOff x="332" y="719"/>
              <a:chExt cx="1303" cy="3361"/>
            </a:xfrm>
          </p:grpSpPr>
          <p:sp>
            <p:nvSpPr>
              <p:cNvPr id="55" name="Freeform 4">
                <a:extLst>
                  <a:ext uri="{FF2B5EF4-FFF2-40B4-BE49-F238E27FC236}">
                    <a16:creationId xmlns:a16="http://schemas.microsoft.com/office/drawing/2014/main" id="{46FE0559-59E9-9AC0-DF82-57A06456C1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" y="719"/>
                <a:ext cx="1303" cy="3361"/>
              </a:xfrm>
              <a:custGeom>
                <a:avLst/>
                <a:gdLst>
                  <a:gd name="T0" fmla="*/ 1880 w 968"/>
                  <a:gd name="T1" fmla="*/ 1093 h 2503"/>
                  <a:gd name="T2" fmla="*/ 2121 w 968"/>
                  <a:gd name="T3" fmla="*/ 898 h 2503"/>
                  <a:gd name="T4" fmla="*/ 2115 w 968"/>
                  <a:gd name="T5" fmla="*/ 777 h 2503"/>
                  <a:gd name="T6" fmla="*/ 2080 w 968"/>
                  <a:gd name="T7" fmla="*/ 538 h 2503"/>
                  <a:gd name="T8" fmla="*/ 2057 w 968"/>
                  <a:gd name="T9" fmla="*/ 295 h 2503"/>
                  <a:gd name="T10" fmla="*/ 1944 w 968"/>
                  <a:gd name="T11" fmla="*/ 111 h 2503"/>
                  <a:gd name="T12" fmla="*/ 1763 w 968"/>
                  <a:gd name="T13" fmla="*/ 36 h 2503"/>
                  <a:gd name="T14" fmla="*/ 1592 w 968"/>
                  <a:gd name="T15" fmla="*/ 7 h 2503"/>
                  <a:gd name="T16" fmla="*/ 1127 w 968"/>
                  <a:gd name="T17" fmla="*/ 551 h 2503"/>
                  <a:gd name="T18" fmla="*/ 1252 w 968"/>
                  <a:gd name="T19" fmla="*/ 854 h 2503"/>
                  <a:gd name="T20" fmla="*/ 1172 w 968"/>
                  <a:gd name="T21" fmla="*/ 1262 h 2503"/>
                  <a:gd name="T22" fmla="*/ 475 w 968"/>
                  <a:gd name="T23" fmla="*/ 2142 h 2503"/>
                  <a:gd name="T24" fmla="*/ 303 w 968"/>
                  <a:gd name="T25" fmla="*/ 3812 h 2503"/>
                  <a:gd name="T26" fmla="*/ 58 w 968"/>
                  <a:gd name="T27" fmla="*/ 4388 h 2503"/>
                  <a:gd name="T28" fmla="*/ 199 w 968"/>
                  <a:gd name="T29" fmla="*/ 4380 h 2503"/>
                  <a:gd name="T30" fmla="*/ 345 w 968"/>
                  <a:gd name="T31" fmla="*/ 4802 h 2503"/>
                  <a:gd name="T32" fmla="*/ 493 w 968"/>
                  <a:gd name="T33" fmla="*/ 4733 h 2503"/>
                  <a:gd name="T34" fmla="*/ 614 w 968"/>
                  <a:gd name="T35" fmla="*/ 4382 h 2503"/>
                  <a:gd name="T36" fmla="*/ 766 w 968"/>
                  <a:gd name="T37" fmla="*/ 3341 h 2503"/>
                  <a:gd name="T38" fmla="*/ 837 w 968"/>
                  <a:gd name="T39" fmla="*/ 2451 h 2503"/>
                  <a:gd name="T40" fmla="*/ 931 w 968"/>
                  <a:gd name="T41" fmla="*/ 3470 h 2503"/>
                  <a:gd name="T42" fmla="*/ 975 w 968"/>
                  <a:gd name="T43" fmla="*/ 5834 h 2503"/>
                  <a:gd name="T44" fmla="*/ 1198 w 968"/>
                  <a:gd name="T45" fmla="*/ 7537 h 2503"/>
                  <a:gd name="T46" fmla="*/ 979 w 968"/>
                  <a:gd name="T47" fmla="*/ 7952 h 2503"/>
                  <a:gd name="T48" fmla="*/ 975 w 968"/>
                  <a:gd name="T49" fmla="*/ 8051 h 2503"/>
                  <a:gd name="T50" fmla="*/ 1140 w 968"/>
                  <a:gd name="T51" fmla="*/ 8101 h 2503"/>
                  <a:gd name="T52" fmla="*/ 1481 w 968"/>
                  <a:gd name="T53" fmla="*/ 8002 h 2503"/>
                  <a:gd name="T54" fmla="*/ 1454 w 968"/>
                  <a:gd name="T55" fmla="*/ 7415 h 2503"/>
                  <a:gd name="T56" fmla="*/ 1450 w 968"/>
                  <a:gd name="T57" fmla="*/ 5829 h 2503"/>
                  <a:gd name="T58" fmla="*/ 1633 w 968"/>
                  <a:gd name="T59" fmla="*/ 5104 h 2503"/>
                  <a:gd name="T60" fmla="*/ 1700 w 968"/>
                  <a:gd name="T61" fmla="*/ 6984 h 2503"/>
                  <a:gd name="T62" fmla="*/ 1691 w 968"/>
                  <a:gd name="T63" fmla="*/ 7908 h 2503"/>
                  <a:gd name="T64" fmla="*/ 1926 w 968"/>
                  <a:gd name="T65" fmla="*/ 8096 h 2503"/>
                  <a:gd name="T66" fmla="*/ 2143 w 968"/>
                  <a:gd name="T67" fmla="*/ 8073 h 2503"/>
                  <a:gd name="T68" fmla="*/ 2213 w 968"/>
                  <a:gd name="T69" fmla="*/ 8023 h 2503"/>
                  <a:gd name="T70" fmla="*/ 1972 w 968"/>
                  <a:gd name="T71" fmla="*/ 7654 h 2503"/>
                  <a:gd name="T72" fmla="*/ 2154 w 968"/>
                  <a:gd name="T73" fmla="*/ 6061 h 2503"/>
                  <a:gd name="T74" fmla="*/ 2334 w 968"/>
                  <a:gd name="T75" fmla="*/ 4165 h 2503"/>
                  <a:gd name="T76" fmla="*/ 2321 w 968"/>
                  <a:gd name="T77" fmla="*/ 2672 h 2503"/>
                  <a:gd name="T78" fmla="*/ 2354 w 968"/>
                  <a:gd name="T79" fmla="*/ 2618 h 2503"/>
                  <a:gd name="T80" fmla="*/ 2623 w 968"/>
                  <a:gd name="T81" fmla="*/ 3976 h 2503"/>
                  <a:gd name="T82" fmla="*/ 2619 w 968"/>
                  <a:gd name="T83" fmla="*/ 4633 h 2503"/>
                  <a:gd name="T84" fmla="*/ 2758 w 968"/>
                  <a:gd name="T85" fmla="*/ 4787 h 2503"/>
                  <a:gd name="T86" fmla="*/ 2930 w 968"/>
                  <a:gd name="T87" fmla="*/ 4622 h 2503"/>
                  <a:gd name="T88" fmla="*/ 3130 w 968"/>
                  <a:gd name="T89" fmla="*/ 4559 h 2503"/>
                  <a:gd name="T90" fmla="*/ 2910 w 968"/>
                  <a:gd name="T91" fmla="*/ 4043 h 2503"/>
                  <a:gd name="T92" fmla="*/ 2796 w 968"/>
                  <a:gd name="T93" fmla="*/ 2937 h 2503"/>
                  <a:gd name="T94" fmla="*/ 2439 w 968"/>
                  <a:gd name="T95" fmla="*/ 1439 h 2503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0" t="0" r="r" b="b"/>
                <a:pathLst>
                  <a:path w="968" h="2503">
                    <a:moveTo>
                      <a:pt x="558" y="363"/>
                    </a:moveTo>
                    <a:cubicBezTo>
                      <a:pt x="558" y="362"/>
                      <a:pt x="559" y="362"/>
                      <a:pt x="559" y="361"/>
                    </a:cubicBezTo>
                    <a:cubicBezTo>
                      <a:pt x="565" y="356"/>
                      <a:pt x="568" y="345"/>
                      <a:pt x="568" y="345"/>
                    </a:cubicBezTo>
                    <a:cubicBezTo>
                      <a:pt x="568" y="345"/>
                      <a:pt x="569" y="342"/>
                      <a:pt x="573" y="336"/>
                    </a:cubicBezTo>
                    <a:cubicBezTo>
                      <a:pt x="579" y="327"/>
                      <a:pt x="599" y="333"/>
                      <a:pt x="620" y="328"/>
                    </a:cubicBezTo>
                    <a:cubicBezTo>
                      <a:pt x="641" y="323"/>
                      <a:pt x="637" y="304"/>
                      <a:pt x="637" y="297"/>
                    </a:cubicBezTo>
                    <a:cubicBezTo>
                      <a:pt x="637" y="290"/>
                      <a:pt x="638" y="287"/>
                      <a:pt x="644" y="281"/>
                    </a:cubicBezTo>
                    <a:cubicBezTo>
                      <a:pt x="644" y="280"/>
                      <a:pt x="646" y="279"/>
                      <a:pt x="646" y="276"/>
                    </a:cubicBezTo>
                    <a:cubicBezTo>
                      <a:pt x="646" y="273"/>
                      <a:pt x="645" y="270"/>
                      <a:pt x="643" y="269"/>
                    </a:cubicBezTo>
                    <a:cubicBezTo>
                      <a:pt x="646" y="266"/>
                      <a:pt x="647" y="264"/>
                      <a:pt x="645" y="259"/>
                    </a:cubicBezTo>
                    <a:cubicBezTo>
                      <a:pt x="644" y="258"/>
                      <a:pt x="643" y="256"/>
                      <a:pt x="642" y="253"/>
                    </a:cubicBezTo>
                    <a:cubicBezTo>
                      <a:pt x="641" y="248"/>
                      <a:pt x="640" y="241"/>
                      <a:pt x="644" y="239"/>
                    </a:cubicBezTo>
                    <a:cubicBezTo>
                      <a:pt x="650" y="237"/>
                      <a:pt x="652" y="239"/>
                      <a:pt x="658" y="234"/>
                    </a:cubicBezTo>
                    <a:cubicBezTo>
                      <a:pt x="669" y="226"/>
                      <a:pt x="663" y="216"/>
                      <a:pt x="657" y="207"/>
                    </a:cubicBezTo>
                    <a:cubicBezTo>
                      <a:pt x="651" y="198"/>
                      <a:pt x="654" y="203"/>
                      <a:pt x="645" y="188"/>
                    </a:cubicBezTo>
                    <a:cubicBezTo>
                      <a:pt x="641" y="182"/>
                      <a:pt x="636" y="178"/>
                      <a:pt x="634" y="166"/>
                    </a:cubicBezTo>
                    <a:cubicBezTo>
                      <a:pt x="634" y="163"/>
                      <a:pt x="636" y="157"/>
                      <a:pt x="636" y="152"/>
                    </a:cubicBezTo>
                    <a:cubicBezTo>
                      <a:pt x="636" y="141"/>
                      <a:pt x="635" y="132"/>
                      <a:pt x="632" y="123"/>
                    </a:cubicBezTo>
                    <a:cubicBezTo>
                      <a:pt x="630" y="114"/>
                      <a:pt x="628" y="101"/>
                      <a:pt x="625" y="91"/>
                    </a:cubicBezTo>
                    <a:cubicBezTo>
                      <a:pt x="626" y="91"/>
                      <a:pt x="626" y="91"/>
                      <a:pt x="626" y="91"/>
                    </a:cubicBezTo>
                    <a:cubicBezTo>
                      <a:pt x="631" y="86"/>
                      <a:pt x="628" y="77"/>
                      <a:pt x="636" y="75"/>
                    </a:cubicBezTo>
                    <a:cubicBezTo>
                      <a:pt x="628" y="73"/>
                      <a:pt x="620" y="62"/>
                      <a:pt x="616" y="55"/>
                    </a:cubicBezTo>
                    <a:cubicBezTo>
                      <a:pt x="614" y="51"/>
                      <a:pt x="612" y="45"/>
                      <a:pt x="608" y="42"/>
                    </a:cubicBezTo>
                    <a:cubicBezTo>
                      <a:pt x="604" y="39"/>
                      <a:pt x="597" y="37"/>
                      <a:pt x="592" y="34"/>
                    </a:cubicBezTo>
                    <a:cubicBezTo>
                      <a:pt x="587" y="31"/>
                      <a:pt x="582" y="28"/>
                      <a:pt x="577" y="26"/>
                    </a:cubicBezTo>
                    <a:cubicBezTo>
                      <a:pt x="571" y="25"/>
                      <a:pt x="565" y="24"/>
                      <a:pt x="560" y="21"/>
                    </a:cubicBezTo>
                    <a:cubicBezTo>
                      <a:pt x="556" y="18"/>
                      <a:pt x="553" y="15"/>
                      <a:pt x="549" y="14"/>
                    </a:cubicBezTo>
                    <a:cubicBezTo>
                      <a:pt x="545" y="13"/>
                      <a:pt x="541" y="13"/>
                      <a:pt x="537" y="11"/>
                    </a:cubicBezTo>
                    <a:cubicBezTo>
                      <a:pt x="534" y="10"/>
                      <a:pt x="531" y="8"/>
                      <a:pt x="528" y="7"/>
                    </a:cubicBezTo>
                    <a:cubicBezTo>
                      <a:pt x="521" y="4"/>
                      <a:pt x="513" y="8"/>
                      <a:pt x="506" y="5"/>
                    </a:cubicBezTo>
                    <a:cubicBezTo>
                      <a:pt x="506" y="5"/>
                      <a:pt x="506" y="5"/>
                      <a:pt x="506" y="5"/>
                    </a:cubicBezTo>
                    <a:cubicBezTo>
                      <a:pt x="498" y="3"/>
                      <a:pt x="491" y="2"/>
                      <a:pt x="485" y="2"/>
                    </a:cubicBezTo>
                    <a:cubicBezTo>
                      <a:pt x="469" y="0"/>
                      <a:pt x="413" y="14"/>
                      <a:pt x="380" y="50"/>
                    </a:cubicBezTo>
                    <a:cubicBezTo>
                      <a:pt x="363" y="68"/>
                      <a:pt x="352" y="101"/>
                      <a:pt x="346" y="125"/>
                    </a:cubicBezTo>
                    <a:cubicBezTo>
                      <a:pt x="341" y="138"/>
                      <a:pt x="341" y="153"/>
                      <a:pt x="338" y="166"/>
                    </a:cubicBezTo>
                    <a:cubicBezTo>
                      <a:pt x="339" y="167"/>
                      <a:pt x="341" y="168"/>
                      <a:pt x="343" y="169"/>
                    </a:cubicBezTo>
                    <a:cubicBezTo>
                      <a:pt x="338" y="175"/>
                      <a:pt x="337" y="185"/>
                      <a:pt x="336" y="193"/>
                    </a:cubicBezTo>
                    <a:cubicBezTo>
                      <a:pt x="350" y="194"/>
                      <a:pt x="340" y="220"/>
                      <a:pt x="341" y="228"/>
                    </a:cubicBezTo>
                    <a:cubicBezTo>
                      <a:pt x="355" y="219"/>
                      <a:pt x="357" y="249"/>
                      <a:pt x="365" y="255"/>
                    </a:cubicBezTo>
                    <a:cubicBezTo>
                      <a:pt x="368" y="259"/>
                      <a:pt x="376" y="258"/>
                      <a:pt x="381" y="263"/>
                    </a:cubicBezTo>
                    <a:cubicBezTo>
                      <a:pt x="388" y="269"/>
                      <a:pt x="389" y="270"/>
                      <a:pt x="391" y="279"/>
                    </a:cubicBezTo>
                    <a:cubicBezTo>
                      <a:pt x="398" y="270"/>
                      <a:pt x="405" y="278"/>
                      <a:pt x="412" y="281"/>
                    </a:cubicBezTo>
                    <a:cubicBezTo>
                      <a:pt x="412" y="282"/>
                      <a:pt x="412" y="282"/>
                      <a:pt x="412" y="282"/>
                    </a:cubicBezTo>
                    <a:cubicBezTo>
                      <a:pt x="413" y="301"/>
                      <a:pt x="399" y="381"/>
                      <a:pt x="357" y="388"/>
                    </a:cubicBezTo>
                    <a:cubicBezTo>
                      <a:pt x="340" y="390"/>
                      <a:pt x="288" y="417"/>
                      <a:pt x="280" y="425"/>
                    </a:cubicBezTo>
                    <a:cubicBezTo>
                      <a:pt x="268" y="436"/>
                      <a:pt x="242" y="438"/>
                      <a:pt x="225" y="442"/>
                    </a:cubicBezTo>
                    <a:cubicBezTo>
                      <a:pt x="208" y="445"/>
                      <a:pt x="173" y="465"/>
                      <a:pt x="156" y="539"/>
                    </a:cubicBezTo>
                    <a:cubicBezTo>
                      <a:pt x="148" y="574"/>
                      <a:pt x="139" y="618"/>
                      <a:pt x="145" y="659"/>
                    </a:cubicBezTo>
                    <a:cubicBezTo>
                      <a:pt x="147" y="688"/>
                      <a:pt x="126" y="740"/>
                      <a:pt x="124" y="832"/>
                    </a:cubicBezTo>
                    <a:cubicBezTo>
                      <a:pt x="125" y="865"/>
                      <a:pt x="121" y="889"/>
                      <a:pt x="117" y="903"/>
                    </a:cubicBezTo>
                    <a:cubicBezTo>
                      <a:pt x="98" y="950"/>
                      <a:pt x="98" y="1078"/>
                      <a:pt x="97" y="1111"/>
                    </a:cubicBezTo>
                    <a:cubicBezTo>
                      <a:pt x="96" y="1130"/>
                      <a:pt x="96" y="1158"/>
                      <a:pt x="92" y="1172"/>
                    </a:cubicBezTo>
                    <a:cubicBezTo>
                      <a:pt x="89" y="1186"/>
                      <a:pt x="91" y="1198"/>
                      <a:pt x="88" y="1210"/>
                    </a:cubicBezTo>
                    <a:cubicBezTo>
                      <a:pt x="84" y="1222"/>
                      <a:pt x="86" y="1239"/>
                      <a:pt x="83" y="1244"/>
                    </a:cubicBezTo>
                    <a:cubicBezTo>
                      <a:pt x="76" y="1251"/>
                      <a:pt x="46" y="1295"/>
                      <a:pt x="38" y="1305"/>
                    </a:cubicBezTo>
                    <a:cubicBezTo>
                      <a:pt x="31" y="1315"/>
                      <a:pt x="22" y="1344"/>
                      <a:pt x="18" y="1350"/>
                    </a:cubicBezTo>
                    <a:cubicBezTo>
                      <a:pt x="14" y="1355"/>
                      <a:pt x="13" y="1369"/>
                      <a:pt x="8" y="1381"/>
                    </a:cubicBezTo>
                    <a:cubicBezTo>
                      <a:pt x="4" y="1392"/>
                      <a:pt x="0" y="1403"/>
                      <a:pt x="15" y="1402"/>
                    </a:cubicBezTo>
                    <a:cubicBezTo>
                      <a:pt x="27" y="1401"/>
                      <a:pt x="40" y="1381"/>
                      <a:pt x="42" y="1367"/>
                    </a:cubicBezTo>
                    <a:cubicBezTo>
                      <a:pt x="46" y="1365"/>
                      <a:pt x="53" y="1356"/>
                      <a:pt x="61" y="1347"/>
                    </a:cubicBezTo>
                    <a:cubicBezTo>
                      <a:pt x="58" y="1354"/>
                      <a:pt x="64" y="1362"/>
                      <a:pt x="70" y="1385"/>
                    </a:cubicBezTo>
                    <a:cubicBezTo>
                      <a:pt x="70" y="1393"/>
                      <a:pt x="77" y="1413"/>
                      <a:pt x="76" y="1422"/>
                    </a:cubicBezTo>
                    <a:cubicBezTo>
                      <a:pt x="75" y="1431"/>
                      <a:pt x="82" y="1455"/>
                      <a:pt x="84" y="1467"/>
                    </a:cubicBezTo>
                    <a:cubicBezTo>
                      <a:pt x="87" y="1480"/>
                      <a:pt x="98" y="1481"/>
                      <a:pt x="105" y="1477"/>
                    </a:cubicBezTo>
                    <a:cubicBezTo>
                      <a:pt x="105" y="1477"/>
                      <a:pt x="105" y="1487"/>
                      <a:pt x="116" y="1489"/>
                    </a:cubicBezTo>
                    <a:cubicBezTo>
                      <a:pt x="126" y="1491"/>
                      <a:pt x="128" y="1472"/>
                      <a:pt x="128" y="1472"/>
                    </a:cubicBezTo>
                    <a:cubicBezTo>
                      <a:pt x="128" y="1472"/>
                      <a:pt x="128" y="1479"/>
                      <a:pt x="136" y="1479"/>
                    </a:cubicBezTo>
                    <a:cubicBezTo>
                      <a:pt x="148" y="1480"/>
                      <a:pt x="150" y="1456"/>
                      <a:pt x="150" y="1456"/>
                    </a:cubicBezTo>
                    <a:cubicBezTo>
                      <a:pt x="150" y="1459"/>
                      <a:pt x="151" y="1461"/>
                      <a:pt x="157" y="1461"/>
                    </a:cubicBezTo>
                    <a:cubicBezTo>
                      <a:pt x="163" y="1460"/>
                      <a:pt x="168" y="1436"/>
                      <a:pt x="170" y="1425"/>
                    </a:cubicBezTo>
                    <a:cubicBezTo>
                      <a:pt x="173" y="1415"/>
                      <a:pt x="177" y="1406"/>
                      <a:pt x="178" y="1398"/>
                    </a:cubicBezTo>
                    <a:cubicBezTo>
                      <a:pt x="179" y="1390"/>
                      <a:pt x="180" y="1385"/>
                      <a:pt x="187" y="1348"/>
                    </a:cubicBezTo>
                    <a:cubicBezTo>
                      <a:pt x="194" y="1310"/>
                      <a:pt x="172" y="1270"/>
                      <a:pt x="175" y="1258"/>
                    </a:cubicBezTo>
                    <a:cubicBezTo>
                      <a:pt x="178" y="1246"/>
                      <a:pt x="167" y="1227"/>
                      <a:pt x="168" y="1223"/>
                    </a:cubicBezTo>
                    <a:cubicBezTo>
                      <a:pt x="170" y="1220"/>
                      <a:pt x="174" y="1205"/>
                      <a:pt x="176" y="1192"/>
                    </a:cubicBezTo>
                    <a:cubicBezTo>
                      <a:pt x="178" y="1178"/>
                      <a:pt x="228" y="1056"/>
                      <a:pt x="233" y="1028"/>
                    </a:cubicBezTo>
                    <a:cubicBezTo>
                      <a:pt x="243" y="976"/>
                      <a:pt x="242" y="953"/>
                      <a:pt x="237" y="916"/>
                    </a:cubicBezTo>
                    <a:cubicBezTo>
                      <a:pt x="238" y="890"/>
                      <a:pt x="249" y="818"/>
                      <a:pt x="251" y="805"/>
                    </a:cubicBezTo>
                    <a:cubicBezTo>
                      <a:pt x="252" y="802"/>
                      <a:pt x="252" y="789"/>
                      <a:pt x="253" y="780"/>
                    </a:cubicBezTo>
                    <a:cubicBezTo>
                      <a:pt x="254" y="775"/>
                      <a:pt x="255" y="766"/>
                      <a:pt x="255" y="754"/>
                    </a:cubicBezTo>
                    <a:cubicBezTo>
                      <a:pt x="255" y="756"/>
                      <a:pt x="255" y="756"/>
                      <a:pt x="255" y="756"/>
                    </a:cubicBezTo>
                    <a:cubicBezTo>
                      <a:pt x="256" y="768"/>
                      <a:pt x="259" y="789"/>
                      <a:pt x="261" y="822"/>
                    </a:cubicBezTo>
                    <a:cubicBezTo>
                      <a:pt x="260" y="849"/>
                      <a:pt x="273" y="897"/>
                      <a:pt x="275" y="923"/>
                    </a:cubicBezTo>
                    <a:cubicBezTo>
                      <a:pt x="271" y="931"/>
                      <a:pt x="284" y="1067"/>
                      <a:pt x="284" y="1067"/>
                    </a:cubicBezTo>
                    <a:cubicBezTo>
                      <a:pt x="279" y="1075"/>
                      <a:pt x="256" y="1178"/>
                      <a:pt x="255" y="1209"/>
                    </a:cubicBezTo>
                    <a:cubicBezTo>
                      <a:pt x="253" y="1224"/>
                      <a:pt x="259" y="1246"/>
                      <a:pt x="257" y="1281"/>
                    </a:cubicBezTo>
                    <a:cubicBezTo>
                      <a:pt x="255" y="1324"/>
                      <a:pt x="217" y="1497"/>
                      <a:pt x="288" y="1715"/>
                    </a:cubicBezTo>
                    <a:cubicBezTo>
                      <a:pt x="292" y="1727"/>
                      <a:pt x="292" y="1771"/>
                      <a:pt x="297" y="1795"/>
                    </a:cubicBezTo>
                    <a:cubicBezTo>
                      <a:pt x="298" y="1800"/>
                      <a:pt x="310" y="1828"/>
                      <a:pt x="311" y="1865"/>
                    </a:cubicBezTo>
                    <a:cubicBezTo>
                      <a:pt x="312" y="1926"/>
                      <a:pt x="306" y="2004"/>
                      <a:pt x="307" y="2047"/>
                    </a:cubicBezTo>
                    <a:cubicBezTo>
                      <a:pt x="310" y="2117"/>
                      <a:pt x="340" y="2183"/>
                      <a:pt x="351" y="2228"/>
                    </a:cubicBezTo>
                    <a:cubicBezTo>
                      <a:pt x="362" y="2273"/>
                      <a:pt x="367" y="2309"/>
                      <a:pt x="365" y="2318"/>
                    </a:cubicBezTo>
                    <a:cubicBezTo>
                      <a:pt x="363" y="2326"/>
                      <a:pt x="361" y="2341"/>
                      <a:pt x="367" y="2354"/>
                    </a:cubicBezTo>
                    <a:cubicBezTo>
                      <a:pt x="368" y="2355"/>
                      <a:pt x="347" y="2400"/>
                      <a:pt x="336" y="2408"/>
                    </a:cubicBezTo>
                    <a:cubicBezTo>
                      <a:pt x="325" y="2416"/>
                      <a:pt x="323" y="2423"/>
                      <a:pt x="314" y="2428"/>
                    </a:cubicBezTo>
                    <a:cubicBezTo>
                      <a:pt x="306" y="2432"/>
                      <a:pt x="302" y="2437"/>
                      <a:pt x="298" y="2446"/>
                    </a:cubicBezTo>
                    <a:cubicBezTo>
                      <a:pt x="296" y="2453"/>
                      <a:pt x="288" y="2463"/>
                      <a:pt x="294" y="2468"/>
                    </a:cubicBezTo>
                    <a:cubicBezTo>
                      <a:pt x="294" y="2469"/>
                      <a:pt x="295" y="2469"/>
                      <a:pt x="296" y="2470"/>
                    </a:cubicBezTo>
                    <a:cubicBezTo>
                      <a:pt x="297" y="2470"/>
                      <a:pt x="297" y="2470"/>
                      <a:pt x="297" y="2470"/>
                    </a:cubicBezTo>
                    <a:cubicBezTo>
                      <a:pt x="296" y="2472"/>
                      <a:pt x="296" y="2475"/>
                      <a:pt x="297" y="2476"/>
                    </a:cubicBezTo>
                    <a:cubicBezTo>
                      <a:pt x="301" y="2482"/>
                      <a:pt x="307" y="2484"/>
                      <a:pt x="315" y="2483"/>
                    </a:cubicBezTo>
                    <a:cubicBezTo>
                      <a:pt x="315" y="2482"/>
                      <a:pt x="315" y="2482"/>
                      <a:pt x="315" y="2482"/>
                    </a:cubicBezTo>
                    <a:cubicBezTo>
                      <a:pt x="316" y="2484"/>
                      <a:pt x="316" y="2486"/>
                      <a:pt x="318" y="2488"/>
                    </a:cubicBezTo>
                    <a:cubicBezTo>
                      <a:pt x="323" y="2496"/>
                      <a:pt x="340" y="2499"/>
                      <a:pt x="347" y="2492"/>
                    </a:cubicBezTo>
                    <a:cubicBezTo>
                      <a:pt x="356" y="2498"/>
                      <a:pt x="374" y="2498"/>
                      <a:pt x="380" y="2490"/>
                    </a:cubicBezTo>
                    <a:cubicBezTo>
                      <a:pt x="385" y="2503"/>
                      <a:pt x="405" y="2501"/>
                      <a:pt x="417" y="2499"/>
                    </a:cubicBezTo>
                    <a:cubicBezTo>
                      <a:pt x="430" y="2497"/>
                      <a:pt x="435" y="2489"/>
                      <a:pt x="442" y="2484"/>
                    </a:cubicBezTo>
                    <a:cubicBezTo>
                      <a:pt x="448" y="2479"/>
                      <a:pt x="453" y="2474"/>
                      <a:pt x="451" y="2461"/>
                    </a:cubicBezTo>
                    <a:cubicBezTo>
                      <a:pt x="450" y="2448"/>
                      <a:pt x="451" y="2448"/>
                      <a:pt x="453" y="2432"/>
                    </a:cubicBezTo>
                    <a:cubicBezTo>
                      <a:pt x="453" y="2424"/>
                      <a:pt x="462" y="2421"/>
                      <a:pt x="463" y="2406"/>
                    </a:cubicBezTo>
                    <a:cubicBezTo>
                      <a:pt x="464" y="2394"/>
                      <a:pt x="454" y="2342"/>
                      <a:pt x="455" y="2335"/>
                    </a:cubicBezTo>
                    <a:cubicBezTo>
                      <a:pt x="457" y="2320"/>
                      <a:pt x="447" y="2307"/>
                      <a:pt x="443" y="2280"/>
                    </a:cubicBezTo>
                    <a:cubicBezTo>
                      <a:pt x="439" y="2254"/>
                      <a:pt x="449" y="2164"/>
                      <a:pt x="449" y="2148"/>
                    </a:cubicBezTo>
                    <a:cubicBezTo>
                      <a:pt x="449" y="2117"/>
                      <a:pt x="466" y="2066"/>
                      <a:pt x="461" y="2003"/>
                    </a:cubicBezTo>
                    <a:cubicBezTo>
                      <a:pt x="459" y="1966"/>
                      <a:pt x="441" y="1855"/>
                      <a:pt x="441" y="1830"/>
                    </a:cubicBezTo>
                    <a:cubicBezTo>
                      <a:pt x="441" y="1825"/>
                      <a:pt x="440" y="1798"/>
                      <a:pt x="441" y="1793"/>
                    </a:cubicBezTo>
                    <a:cubicBezTo>
                      <a:pt x="447" y="1776"/>
                      <a:pt x="470" y="1572"/>
                      <a:pt x="470" y="1570"/>
                    </a:cubicBezTo>
                    <a:cubicBezTo>
                      <a:pt x="473" y="1545"/>
                      <a:pt x="483" y="1385"/>
                      <a:pt x="483" y="1385"/>
                    </a:cubicBezTo>
                    <a:cubicBezTo>
                      <a:pt x="485" y="1385"/>
                      <a:pt x="485" y="1385"/>
                      <a:pt x="485" y="1385"/>
                    </a:cubicBezTo>
                    <a:cubicBezTo>
                      <a:pt x="485" y="1385"/>
                      <a:pt x="495" y="1545"/>
                      <a:pt x="497" y="1570"/>
                    </a:cubicBezTo>
                    <a:cubicBezTo>
                      <a:pt x="497" y="1572"/>
                      <a:pt x="521" y="1776"/>
                      <a:pt x="526" y="1793"/>
                    </a:cubicBezTo>
                    <a:cubicBezTo>
                      <a:pt x="528" y="1798"/>
                      <a:pt x="527" y="1825"/>
                      <a:pt x="527" y="1830"/>
                    </a:cubicBezTo>
                    <a:cubicBezTo>
                      <a:pt x="527" y="1855"/>
                      <a:pt x="509" y="1966"/>
                      <a:pt x="506" y="2003"/>
                    </a:cubicBezTo>
                    <a:cubicBezTo>
                      <a:pt x="502" y="2066"/>
                      <a:pt x="518" y="2117"/>
                      <a:pt x="518" y="2148"/>
                    </a:cubicBezTo>
                    <a:cubicBezTo>
                      <a:pt x="518" y="2164"/>
                      <a:pt x="528" y="2254"/>
                      <a:pt x="525" y="2280"/>
                    </a:cubicBezTo>
                    <a:cubicBezTo>
                      <a:pt x="521" y="2307"/>
                      <a:pt x="510" y="2320"/>
                      <a:pt x="512" y="2335"/>
                    </a:cubicBezTo>
                    <a:cubicBezTo>
                      <a:pt x="513" y="2342"/>
                      <a:pt x="504" y="2394"/>
                      <a:pt x="505" y="2406"/>
                    </a:cubicBezTo>
                    <a:cubicBezTo>
                      <a:pt x="506" y="2421"/>
                      <a:pt x="514" y="2424"/>
                      <a:pt x="515" y="2432"/>
                    </a:cubicBezTo>
                    <a:cubicBezTo>
                      <a:pt x="516" y="2448"/>
                      <a:pt x="518" y="2448"/>
                      <a:pt x="516" y="2461"/>
                    </a:cubicBezTo>
                    <a:cubicBezTo>
                      <a:pt x="514" y="2474"/>
                      <a:pt x="519" y="2479"/>
                      <a:pt x="526" y="2484"/>
                    </a:cubicBezTo>
                    <a:cubicBezTo>
                      <a:pt x="533" y="2489"/>
                      <a:pt x="538" y="2497"/>
                      <a:pt x="550" y="2499"/>
                    </a:cubicBezTo>
                    <a:cubicBezTo>
                      <a:pt x="562" y="2501"/>
                      <a:pt x="582" y="2503"/>
                      <a:pt x="587" y="2490"/>
                    </a:cubicBezTo>
                    <a:cubicBezTo>
                      <a:pt x="594" y="2498"/>
                      <a:pt x="611" y="2498"/>
                      <a:pt x="621" y="2492"/>
                    </a:cubicBezTo>
                    <a:cubicBezTo>
                      <a:pt x="627" y="2499"/>
                      <a:pt x="644" y="2496"/>
                      <a:pt x="649" y="2488"/>
                    </a:cubicBezTo>
                    <a:cubicBezTo>
                      <a:pt x="651" y="2486"/>
                      <a:pt x="652" y="2484"/>
                      <a:pt x="652" y="2482"/>
                    </a:cubicBezTo>
                    <a:cubicBezTo>
                      <a:pt x="653" y="2483"/>
                      <a:pt x="653" y="2483"/>
                      <a:pt x="653" y="2483"/>
                    </a:cubicBezTo>
                    <a:cubicBezTo>
                      <a:pt x="660" y="2484"/>
                      <a:pt x="669" y="2481"/>
                      <a:pt x="670" y="2476"/>
                    </a:cubicBezTo>
                    <a:cubicBezTo>
                      <a:pt x="671" y="2475"/>
                      <a:pt x="671" y="2472"/>
                      <a:pt x="671" y="2470"/>
                    </a:cubicBezTo>
                    <a:cubicBezTo>
                      <a:pt x="671" y="2470"/>
                      <a:pt x="671" y="2470"/>
                      <a:pt x="671" y="2470"/>
                    </a:cubicBezTo>
                    <a:cubicBezTo>
                      <a:pt x="672" y="2469"/>
                      <a:pt x="673" y="2469"/>
                      <a:pt x="674" y="2468"/>
                    </a:cubicBezTo>
                    <a:cubicBezTo>
                      <a:pt x="680" y="2463"/>
                      <a:pt x="672" y="2453"/>
                      <a:pt x="669" y="2446"/>
                    </a:cubicBezTo>
                    <a:cubicBezTo>
                      <a:pt x="666" y="2437"/>
                      <a:pt x="661" y="2432"/>
                      <a:pt x="653" y="2428"/>
                    </a:cubicBezTo>
                    <a:cubicBezTo>
                      <a:pt x="645" y="2423"/>
                      <a:pt x="642" y="2416"/>
                      <a:pt x="632" y="2408"/>
                    </a:cubicBezTo>
                    <a:cubicBezTo>
                      <a:pt x="620" y="2400"/>
                      <a:pt x="600" y="2355"/>
                      <a:pt x="600" y="2354"/>
                    </a:cubicBezTo>
                    <a:cubicBezTo>
                      <a:pt x="607" y="2341"/>
                      <a:pt x="605" y="2326"/>
                      <a:pt x="603" y="2318"/>
                    </a:cubicBezTo>
                    <a:cubicBezTo>
                      <a:pt x="600" y="2309"/>
                      <a:pt x="605" y="2273"/>
                      <a:pt x="616" y="2228"/>
                    </a:cubicBezTo>
                    <a:cubicBezTo>
                      <a:pt x="628" y="2183"/>
                      <a:pt x="657" y="2117"/>
                      <a:pt x="660" y="2047"/>
                    </a:cubicBezTo>
                    <a:cubicBezTo>
                      <a:pt x="662" y="2004"/>
                      <a:pt x="655" y="1926"/>
                      <a:pt x="656" y="1865"/>
                    </a:cubicBezTo>
                    <a:cubicBezTo>
                      <a:pt x="657" y="1828"/>
                      <a:pt x="669" y="1800"/>
                      <a:pt x="671" y="1795"/>
                    </a:cubicBezTo>
                    <a:cubicBezTo>
                      <a:pt x="675" y="1771"/>
                      <a:pt x="676" y="1727"/>
                      <a:pt x="680" y="1715"/>
                    </a:cubicBezTo>
                    <a:cubicBezTo>
                      <a:pt x="750" y="1497"/>
                      <a:pt x="712" y="1324"/>
                      <a:pt x="710" y="1281"/>
                    </a:cubicBezTo>
                    <a:cubicBezTo>
                      <a:pt x="711" y="1281"/>
                      <a:pt x="711" y="1281"/>
                      <a:pt x="711" y="1281"/>
                    </a:cubicBezTo>
                    <a:cubicBezTo>
                      <a:pt x="709" y="1246"/>
                      <a:pt x="715" y="1224"/>
                      <a:pt x="712" y="1209"/>
                    </a:cubicBezTo>
                    <a:cubicBezTo>
                      <a:pt x="712" y="1178"/>
                      <a:pt x="688" y="1075"/>
                      <a:pt x="684" y="1067"/>
                    </a:cubicBezTo>
                    <a:cubicBezTo>
                      <a:pt x="684" y="1067"/>
                      <a:pt x="696" y="931"/>
                      <a:pt x="693" y="923"/>
                    </a:cubicBezTo>
                    <a:cubicBezTo>
                      <a:pt x="695" y="897"/>
                      <a:pt x="708" y="849"/>
                      <a:pt x="707" y="822"/>
                    </a:cubicBezTo>
                    <a:cubicBezTo>
                      <a:pt x="708" y="789"/>
                      <a:pt x="712" y="768"/>
                      <a:pt x="712" y="756"/>
                    </a:cubicBezTo>
                    <a:cubicBezTo>
                      <a:pt x="713" y="754"/>
                      <a:pt x="713" y="754"/>
                      <a:pt x="713" y="754"/>
                    </a:cubicBezTo>
                    <a:cubicBezTo>
                      <a:pt x="713" y="766"/>
                      <a:pt x="714" y="775"/>
                      <a:pt x="715" y="780"/>
                    </a:cubicBezTo>
                    <a:cubicBezTo>
                      <a:pt x="716" y="789"/>
                      <a:pt x="716" y="802"/>
                      <a:pt x="717" y="805"/>
                    </a:cubicBezTo>
                    <a:cubicBezTo>
                      <a:pt x="719" y="818"/>
                      <a:pt x="730" y="890"/>
                      <a:pt x="731" y="916"/>
                    </a:cubicBezTo>
                    <a:cubicBezTo>
                      <a:pt x="725" y="953"/>
                      <a:pt x="725" y="976"/>
                      <a:pt x="735" y="1028"/>
                    </a:cubicBezTo>
                    <a:cubicBezTo>
                      <a:pt x="740" y="1056"/>
                      <a:pt x="790" y="1178"/>
                      <a:pt x="792" y="1192"/>
                    </a:cubicBezTo>
                    <a:cubicBezTo>
                      <a:pt x="794" y="1205"/>
                      <a:pt x="798" y="1220"/>
                      <a:pt x="799" y="1223"/>
                    </a:cubicBezTo>
                    <a:cubicBezTo>
                      <a:pt x="801" y="1227"/>
                      <a:pt x="790" y="1246"/>
                      <a:pt x="793" y="1258"/>
                    </a:cubicBezTo>
                    <a:cubicBezTo>
                      <a:pt x="796" y="1270"/>
                      <a:pt x="774" y="1310"/>
                      <a:pt x="781" y="1348"/>
                    </a:cubicBezTo>
                    <a:cubicBezTo>
                      <a:pt x="788" y="1385"/>
                      <a:pt x="789" y="1390"/>
                      <a:pt x="790" y="1398"/>
                    </a:cubicBezTo>
                    <a:cubicBezTo>
                      <a:pt x="791" y="1406"/>
                      <a:pt x="795" y="1415"/>
                      <a:pt x="798" y="1425"/>
                    </a:cubicBezTo>
                    <a:cubicBezTo>
                      <a:pt x="800" y="1436"/>
                      <a:pt x="805" y="1460"/>
                      <a:pt x="811" y="1461"/>
                    </a:cubicBezTo>
                    <a:cubicBezTo>
                      <a:pt x="817" y="1461"/>
                      <a:pt x="818" y="1459"/>
                      <a:pt x="818" y="1456"/>
                    </a:cubicBezTo>
                    <a:cubicBezTo>
                      <a:pt x="818" y="1456"/>
                      <a:pt x="820" y="1480"/>
                      <a:pt x="832" y="1479"/>
                    </a:cubicBezTo>
                    <a:cubicBezTo>
                      <a:pt x="840" y="1479"/>
                      <a:pt x="840" y="1472"/>
                      <a:pt x="840" y="1472"/>
                    </a:cubicBezTo>
                    <a:cubicBezTo>
                      <a:pt x="840" y="1472"/>
                      <a:pt x="841" y="1491"/>
                      <a:pt x="852" y="1489"/>
                    </a:cubicBezTo>
                    <a:cubicBezTo>
                      <a:pt x="863" y="1487"/>
                      <a:pt x="863" y="1477"/>
                      <a:pt x="863" y="1477"/>
                    </a:cubicBezTo>
                    <a:cubicBezTo>
                      <a:pt x="870" y="1481"/>
                      <a:pt x="881" y="1480"/>
                      <a:pt x="884" y="1467"/>
                    </a:cubicBezTo>
                    <a:cubicBezTo>
                      <a:pt x="886" y="1455"/>
                      <a:pt x="892" y="1431"/>
                      <a:pt x="892" y="1422"/>
                    </a:cubicBezTo>
                    <a:cubicBezTo>
                      <a:pt x="891" y="1413"/>
                      <a:pt x="898" y="1393"/>
                      <a:pt x="898" y="1385"/>
                    </a:cubicBezTo>
                    <a:cubicBezTo>
                      <a:pt x="903" y="1362"/>
                      <a:pt x="909" y="1354"/>
                      <a:pt x="907" y="1347"/>
                    </a:cubicBezTo>
                    <a:cubicBezTo>
                      <a:pt x="915" y="1356"/>
                      <a:pt x="922" y="1365"/>
                      <a:pt x="926" y="1367"/>
                    </a:cubicBezTo>
                    <a:cubicBezTo>
                      <a:pt x="928" y="1381"/>
                      <a:pt x="941" y="1401"/>
                      <a:pt x="953" y="1402"/>
                    </a:cubicBezTo>
                    <a:cubicBezTo>
                      <a:pt x="968" y="1403"/>
                      <a:pt x="964" y="1392"/>
                      <a:pt x="959" y="1381"/>
                    </a:cubicBezTo>
                    <a:cubicBezTo>
                      <a:pt x="955" y="1369"/>
                      <a:pt x="954" y="1355"/>
                      <a:pt x="950" y="1350"/>
                    </a:cubicBezTo>
                    <a:cubicBezTo>
                      <a:pt x="946" y="1344"/>
                      <a:pt x="939" y="1315"/>
                      <a:pt x="931" y="1305"/>
                    </a:cubicBezTo>
                    <a:cubicBezTo>
                      <a:pt x="924" y="1295"/>
                      <a:pt x="893" y="1251"/>
                      <a:pt x="886" y="1244"/>
                    </a:cubicBezTo>
                    <a:cubicBezTo>
                      <a:pt x="884" y="1239"/>
                      <a:pt x="885" y="1222"/>
                      <a:pt x="882" y="1210"/>
                    </a:cubicBezTo>
                    <a:cubicBezTo>
                      <a:pt x="878" y="1198"/>
                      <a:pt x="879" y="1186"/>
                      <a:pt x="876" y="1172"/>
                    </a:cubicBezTo>
                    <a:cubicBezTo>
                      <a:pt x="872" y="1158"/>
                      <a:pt x="872" y="1130"/>
                      <a:pt x="871" y="1111"/>
                    </a:cubicBezTo>
                    <a:cubicBezTo>
                      <a:pt x="870" y="1078"/>
                      <a:pt x="870" y="950"/>
                      <a:pt x="851" y="903"/>
                    </a:cubicBezTo>
                    <a:cubicBezTo>
                      <a:pt x="847" y="889"/>
                      <a:pt x="843" y="865"/>
                      <a:pt x="844" y="832"/>
                    </a:cubicBezTo>
                    <a:cubicBezTo>
                      <a:pt x="842" y="740"/>
                      <a:pt x="821" y="688"/>
                      <a:pt x="823" y="659"/>
                    </a:cubicBezTo>
                    <a:cubicBezTo>
                      <a:pt x="829" y="618"/>
                      <a:pt x="820" y="574"/>
                      <a:pt x="812" y="539"/>
                    </a:cubicBezTo>
                    <a:cubicBezTo>
                      <a:pt x="795" y="465"/>
                      <a:pt x="759" y="445"/>
                      <a:pt x="743" y="442"/>
                    </a:cubicBezTo>
                    <a:cubicBezTo>
                      <a:pt x="726" y="438"/>
                      <a:pt x="687" y="427"/>
                      <a:pt x="672" y="421"/>
                    </a:cubicBezTo>
                    <a:cubicBezTo>
                      <a:pt x="656" y="414"/>
                      <a:pt x="615" y="390"/>
                      <a:pt x="598" y="384"/>
                    </a:cubicBezTo>
                    <a:cubicBezTo>
                      <a:pt x="584" y="379"/>
                      <a:pt x="558" y="363"/>
                      <a:pt x="558" y="363"/>
                    </a:cubicBezTo>
                  </a:path>
                </a:pathLst>
              </a:custGeom>
              <a:solidFill>
                <a:srgbClr val="FEF6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56" name="Freeform 5">
                <a:extLst>
                  <a:ext uri="{FF2B5EF4-FFF2-40B4-BE49-F238E27FC236}">
                    <a16:creationId xmlns:a16="http://schemas.microsoft.com/office/drawing/2014/main" id="{0BFF8D18-E2A2-39BB-58BB-B6B86C0540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7" y="948"/>
                <a:ext cx="11" cy="16"/>
              </a:xfrm>
              <a:custGeom>
                <a:avLst/>
                <a:gdLst>
                  <a:gd name="T0" fmla="*/ 8 w 8"/>
                  <a:gd name="T1" fmla="*/ 0 h 12"/>
                  <a:gd name="T2" fmla="*/ 15 w 8"/>
                  <a:gd name="T3" fmla="*/ 37 h 12"/>
                  <a:gd name="T4" fmla="*/ 26 w 8"/>
                  <a:gd name="T5" fmla="*/ 20 h 12"/>
                  <a:gd name="T6" fmla="*/ 21 w 8"/>
                  <a:gd name="T7" fmla="*/ 0 h 1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" h="12">
                    <a:moveTo>
                      <a:pt x="2" y="0"/>
                    </a:moveTo>
                    <a:cubicBezTo>
                      <a:pt x="0" y="6"/>
                      <a:pt x="1" y="12"/>
                      <a:pt x="4" y="12"/>
                    </a:cubicBezTo>
                    <a:cubicBezTo>
                      <a:pt x="6" y="12"/>
                      <a:pt x="7" y="9"/>
                      <a:pt x="7" y="6"/>
                    </a:cubicBezTo>
                    <a:cubicBezTo>
                      <a:pt x="8" y="2"/>
                      <a:pt x="6" y="0"/>
                      <a:pt x="6" y="0"/>
                    </a:cubicBezTo>
                  </a:path>
                </a:pathLst>
              </a:custGeom>
              <a:solidFill>
                <a:srgbClr val="B492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57" name="Freeform 6">
                <a:extLst>
                  <a:ext uri="{FF2B5EF4-FFF2-40B4-BE49-F238E27FC236}">
                    <a16:creationId xmlns:a16="http://schemas.microsoft.com/office/drawing/2014/main" id="{9B85AEE3-87CF-741D-B6C5-5527DA500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" y="3094"/>
                <a:ext cx="76" cy="80"/>
              </a:xfrm>
              <a:custGeom>
                <a:avLst/>
                <a:gdLst>
                  <a:gd name="T0" fmla="*/ 0 w 56"/>
                  <a:gd name="T1" fmla="*/ 141 h 59"/>
                  <a:gd name="T2" fmla="*/ 174 w 56"/>
                  <a:gd name="T3" fmla="*/ 0 h 59"/>
                  <a:gd name="T4" fmla="*/ 160 w 56"/>
                  <a:gd name="T5" fmla="*/ 114 h 59"/>
                  <a:gd name="T6" fmla="*/ 30 w 56"/>
                  <a:gd name="T7" fmla="*/ 155 h 5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6" h="59">
                    <a:moveTo>
                      <a:pt x="0" y="42"/>
                    </a:moveTo>
                    <a:cubicBezTo>
                      <a:pt x="23" y="59"/>
                      <a:pt x="46" y="15"/>
                      <a:pt x="51" y="0"/>
                    </a:cubicBezTo>
                    <a:cubicBezTo>
                      <a:pt x="53" y="12"/>
                      <a:pt x="56" y="23"/>
                      <a:pt x="47" y="34"/>
                    </a:cubicBezTo>
                    <a:cubicBezTo>
                      <a:pt x="38" y="43"/>
                      <a:pt x="21" y="47"/>
                      <a:pt x="9" y="46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58" name="Freeform 7">
                <a:extLst>
                  <a:ext uri="{FF2B5EF4-FFF2-40B4-BE49-F238E27FC236}">
                    <a16:creationId xmlns:a16="http://schemas.microsoft.com/office/drawing/2014/main" id="{C00E480F-666F-FFE6-0FEB-988BC03479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" y="3090"/>
                <a:ext cx="55" cy="80"/>
              </a:xfrm>
              <a:custGeom>
                <a:avLst/>
                <a:gdLst>
                  <a:gd name="T0" fmla="*/ 0 w 41"/>
                  <a:gd name="T1" fmla="*/ 160 h 59"/>
                  <a:gd name="T2" fmla="*/ 105 w 41"/>
                  <a:gd name="T3" fmla="*/ 0 h 59"/>
                  <a:gd name="T4" fmla="*/ 16 w 41"/>
                  <a:gd name="T5" fmla="*/ 164 h 5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1" h="59">
                    <a:moveTo>
                      <a:pt x="0" y="47"/>
                    </a:moveTo>
                    <a:cubicBezTo>
                      <a:pt x="24" y="57"/>
                      <a:pt x="33" y="13"/>
                      <a:pt x="32" y="0"/>
                    </a:cubicBezTo>
                    <a:cubicBezTo>
                      <a:pt x="41" y="19"/>
                      <a:pt x="32" y="59"/>
                      <a:pt x="5" y="49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59" name="Freeform 8">
                <a:extLst>
                  <a:ext uri="{FF2B5EF4-FFF2-40B4-BE49-F238E27FC236}">
                    <a16:creationId xmlns:a16="http://schemas.microsoft.com/office/drawing/2014/main" id="{42DD9E2F-1E7C-CB54-4CDC-466A9B159B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" y="1308"/>
                <a:ext cx="212" cy="43"/>
              </a:xfrm>
              <a:custGeom>
                <a:avLst/>
                <a:gdLst>
                  <a:gd name="T0" fmla="*/ 111 w 158"/>
                  <a:gd name="T1" fmla="*/ 40 h 32"/>
                  <a:gd name="T2" fmla="*/ 321 w 158"/>
                  <a:gd name="T3" fmla="*/ 78 h 32"/>
                  <a:gd name="T4" fmla="*/ 511 w 158"/>
                  <a:gd name="T5" fmla="*/ 75 h 32"/>
                  <a:gd name="T6" fmla="*/ 256 w 158"/>
                  <a:gd name="T7" fmla="*/ 20 h 32"/>
                  <a:gd name="T8" fmla="*/ 0 w 158"/>
                  <a:gd name="T9" fmla="*/ 31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58" h="32">
                    <a:moveTo>
                      <a:pt x="34" y="12"/>
                    </a:moveTo>
                    <a:cubicBezTo>
                      <a:pt x="56" y="14"/>
                      <a:pt x="77" y="21"/>
                      <a:pt x="99" y="24"/>
                    </a:cubicBezTo>
                    <a:cubicBezTo>
                      <a:pt x="116" y="26"/>
                      <a:pt x="144" y="32"/>
                      <a:pt x="158" y="23"/>
                    </a:cubicBezTo>
                    <a:cubicBezTo>
                      <a:pt x="133" y="23"/>
                      <a:pt x="103" y="11"/>
                      <a:pt x="79" y="6"/>
                    </a:cubicBezTo>
                    <a:cubicBezTo>
                      <a:pt x="51" y="1"/>
                      <a:pt x="23" y="0"/>
                      <a:pt x="0" y="10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0" name="Freeform 9">
                <a:extLst>
                  <a:ext uri="{FF2B5EF4-FFF2-40B4-BE49-F238E27FC236}">
                    <a16:creationId xmlns:a16="http://schemas.microsoft.com/office/drawing/2014/main" id="{D1D78521-763E-0D18-2A0D-874EE4116A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" y="1578"/>
                <a:ext cx="128" cy="335"/>
              </a:xfrm>
              <a:custGeom>
                <a:avLst/>
                <a:gdLst>
                  <a:gd name="T0" fmla="*/ 294 w 95"/>
                  <a:gd name="T1" fmla="*/ 9 h 249"/>
                  <a:gd name="T2" fmla="*/ 296 w 95"/>
                  <a:gd name="T3" fmla="*/ 402 h 249"/>
                  <a:gd name="T4" fmla="*/ 274 w 95"/>
                  <a:gd name="T5" fmla="*/ 587 h 249"/>
                  <a:gd name="T6" fmla="*/ 260 w 95"/>
                  <a:gd name="T7" fmla="*/ 685 h 249"/>
                  <a:gd name="T8" fmla="*/ 230 w 95"/>
                  <a:gd name="T9" fmla="*/ 817 h 249"/>
                  <a:gd name="T10" fmla="*/ 245 w 95"/>
                  <a:gd name="T11" fmla="*/ 646 h 249"/>
                  <a:gd name="T12" fmla="*/ 240 w 95"/>
                  <a:gd name="T13" fmla="*/ 418 h 249"/>
                  <a:gd name="T14" fmla="*/ 132 w 95"/>
                  <a:gd name="T15" fmla="*/ 369 h 249"/>
                  <a:gd name="T16" fmla="*/ 0 w 95"/>
                  <a:gd name="T17" fmla="*/ 331 h 249"/>
                  <a:gd name="T18" fmla="*/ 104 w 95"/>
                  <a:gd name="T19" fmla="*/ 315 h 249"/>
                  <a:gd name="T20" fmla="*/ 209 w 95"/>
                  <a:gd name="T21" fmla="*/ 248 h 249"/>
                  <a:gd name="T22" fmla="*/ 89 w 95"/>
                  <a:gd name="T23" fmla="*/ 183 h 249"/>
                  <a:gd name="T24" fmla="*/ 193 w 95"/>
                  <a:gd name="T25" fmla="*/ 31 h 249"/>
                  <a:gd name="T26" fmla="*/ 283 w 95"/>
                  <a:gd name="T27" fmla="*/ 0 h 24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95" h="249">
                    <a:moveTo>
                      <a:pt x="89" y="3"/>
                    </a:moveTo>
                    <a:cubicBezTo>
                      <a:pt x="77" y="41"/>
                      <a:pt x="95" y="84"/>
                      <a:pt x="90" y="123"/>
                    </a:cubicBezTo>
                    <a:cubicBezTo>
                      <a:pt x="88" y="142"/>
                      <a:pt x="85" y="160"/>
                      <a:pt x="83" y="179"/>
                    </a:cubicBezTo>
                    <a:cubicBezTo>
                      <a:pt x="83" y="189"/>
                      <a:pt x="79" y="199"/>
                      <a:pt x="79" y="209"/>
                    </a:cubicBezTo>
                    <a:cubicBezTo>
                      <a:pt x="78" y="223"/>
                      <a:pt x="78" y="239"/>
                      <a:pt x="70" y="249"/>
                    </a:cubicBezTo>
                    <a:cubicBezTo>
                      <a:pt x="77" y="233"/>
                      <a:pt x="73" y="215"/>
                      <a:pt x="74" y="197"/>
                    </a:cubicBezTo>
                    <a:cubicBezTo>
                      <a:pt x="75" y="176"/>
                      <a:pt x="83" y="149"/>
                      <a:pt x="73" y="128"/>
                    </a:cubicBezTo>
                    <a:cubicBezTo>
                      <a:pt x="66" y="115"/>
                      <a:pt x="53" y="117"/>
                      <a:pt x="40" y="113"/>
                    </a:cubicBezTo>
                    <a:cubicBezTo>
                      <a:pt x="26" y="110"/>
                      <a:pt x="13" y="105"/>
                      <a:pt x="0" y="101"/>
                    </a:cubicBezTo>
                    <a:cubicBezTo>
                      <a:pt x="9" y="96"/>
                      <a:pt x="21" y="99"/>
                      <a:pt x="31" y="96"/>
                    </a:cubicBezTo>
                    <a:cubicBezTo>
                      <a:pt x="43" y="92"/>
                      <a:pt x="56" y="87"/>
                      <a:pt x="63" y="76"/>
                    </a:cubicBezTo>
                    <a:cubicBezTo>
                      <a:pt x="86" y="44"/>
                      <a:pt x="46" y="48"/>
                      <a:pt x="27" y="56"/>
                    </a:cubicBezTo>
                    <a:cubicBezTo>
                      <a:pt x="37" y="42"/>
                      <a:pt x="42" y="17"/>
                      <a:pt x="59" y="10"/>
                    </a:cubicBezTo>
                    <a:cubicBezTo>
                      <a:pt x="67" y="6"/>
                      <a:pt x="83" y="10"/>
                      <a:pt x="86" y="0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1" name="Freeform 10">
                <a:extLst>
                  <a:ext uri="{FF2B5EF4-FFF2-40B4-BE49-F238E27FC236}">
                    <a16:creationId xmlns:a16="http://schemas.microsoft.com/office/drawing/2014/main" id="{0EA99CCE-4E8F-9894-33EF-A770285649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" y="1937"/>
                <a:ext cx="67" cy="268"/>
              </a:xfrm>
              <a:custGeom>
                <a:avLst/>
                <a:gdLst>
                  <a:gd name="T0" fmla="*/ 135 w 50"/>
                  <a:gd name="T1" fmla="*/ 129 h 200"/>
                  <a:gd name="T2" fmla="*/ 141 w 50"/>
                  <a:gd name="T3" fmla="*/ 291 h 200"/>
                  <a:gd name="T4" fmla="*/ 122 w 50"/>
                  <a:gd name="T5" fmla="*/ 398 h 200"/>
                  <a:gd name="T6" fmla="*/ 105 w 50"/>
                  <a:gd name="T7" fmla="*/ 516 h 200"/>
                  <a:gd name="T8" fmla="*/ 0 w 50"/>
                  <a:gd name="T9" fmla="*/ 645 h 200"/>
                  <a:gd name="T10" fmla="*/ 78 w 50"/>
                  <a:gd name="T11" fmla="*/ 458 h 200"/>
                  <a:gd name="T12" fmla="*/ 21 w 50"/>
                  <a:gd name="T13" fmla="*/ 418 h 200"/>
                  <a:gd name="T14" fmla="*/ 83 w 50"/>
                  <a:gd name="T15" fmla="*/ 344 h 200"/>
                  <a:gd name="T16" fmla="*/ 122 w 50"/>
                  <a:gd name="T17" fmla="*/ 173 h 200"/>
                  <a:gd name="T18" fmla="*/ 142 w 50"/>
                  <a:gd name="T19" fmla="*/ 94 h 200"/>
                  <a:gd name="T20" fmla="*/ 162 w 50"/>
                  <a:gd name="T21" fmla="*/ 0 h 2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0" h="200">
                    <a:moveTo>
                      <a:pt x="42" y="40"/>
                    </a:moveTo>
                    <a:cubicBezTo>
                      <a:pt x="46" y="54"/>
                      <a:pt x="43" y="76"/>
                      <a:pt x="43" y="90"/>
                    </a:cubicBezTo>
                    <a:cubicBezTo>
                      <a:pt x="42" y="101"/>
                      <a:pt x="40" y="113"/>
                      <a:pt x="38" y="124"/>
                    </a:cubicBezTo>
                    <a:cubicBezTo>
                      <a:pt x="36" y="136"/>
                      <a:pt x="35" y="148"/>
                      <a:pt x="32" y="160"/>
                    </a:cubicBezTo>
                    <a:cubicBezTo>
                      <a:pt x="27" y="180"/>
                      <a:pt x="16" y="189"/>
                      <a:pt x="0" y="200"/>
                    </a:cubicBezTo>
                    <a:cubicBezTo>
                      <a:pt x="13" y="193"/>
                      <a:pt x="38" y="157"/>
                      <a:pt x="24" y="142"/>
                    </a:cubicBezTo>
                    <a:cubicBezTo>
                      <a:pt x="19" y="137"/>
                      <a:pt x="8" y="140"/>
                      <a:pt x="7" y="130"/>
                    </a:cubicBezTo>
                    <a:cubicBezTo>
                      <a:pt x="7" y="124"/>
                      <a:pt x="22" y="111"/>
                      <a:pt x="25" y="107"/>
                    </a:cubicBezTo>
                    <a:cubicBezTo>
                      <a:pt x="39" y="89"/>
                      <a:pt x="35" y="75"/>
                      <a:pt x="38" y="54"/>
                    </a:cubicBezTo>
                    <a:cubicBezTo>
                      <a:pt x="40" y="46"/>
                      <a:pt x="43" y="38"/>
                      <a:pt x="44" y="29"/>
                    </a:cubicBezTo>
                    <a:cubicBezTo>
                      <a:pt x="45" y="19"/>
                      <a:pt x="41" y="8"/>
                      <a:pt x="50" y="0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2" name="Freeform 11">
                <a:extLst>
                  <a:ext uri="{FF2B5EF4-FFF2-40B4-BE49-F238E27FC236}">
                    <a16:creationId xmlns:a16="http://schemas.microsoft.com/office/drawing/2014/main" id="{6AFAB161-0D75-50CD-A032-5BCC963CF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" y="1613"/>
                <a:ext cx="171" cy="73"/>
              </a:xfrm>
              <a:custGeom>
                <a:avLst/>
                <a:gdLst>
                  <a:gd name="T0" fmla="*/ 20 w 127"/>
                  <a:gd name="T1" fmla="*/ 150 h 54"/>
                  <a:gd name="T2" fmla="*/ 254 w 127"/>
                  <a:gd name="T3" fmla="*/ 146 h 54"/>
                  <a:gd name="T4" fmla="*/ 324 w 127"/>
                  <a:gd name="T5" fmla="*/ 20 h 54"/>
                  <a:gd name="T6" fmla="*/ 230 w 127"/>
                  <a:gd name="T7" fmla="*/ 77 h 54"/>
                  <a:gd name="T8" fmla="*/ 0 w 127"/>
                  <a:gd name="T9" fmla="*/ 142 h 5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27" h="54">
                    <a:moveTo>
                      <a:pt x="6" y="45"/>
                    </a:moveTo>
                    <a:cubicBezTo>
                      <a:pt x="27" y="51"/>
                      <a:pt x="55" y="49"/>
                      <a:pt x="77" y="44"/>
                    </a:cubicBezTo>
                    <a:cubicBezTo>
                      <a:pt x="91" y="41"/>
                      <a:pt x="127" y="19"/>
                      <a:pt x="99" y="6"/>
                    </a:cubicBezTo>
                    <a:cubicBezTo>
                      <a:pt x="84" y="0"/>
                      <a:pt x="79" y="14"/>
                      <a:pt x="70" y="23"/>
                    </a:cubicBezTo>
                    <a:cubicBezTo>
                      <a:pt x="58" y="34"/>
                      <a:pt x="15" y="54"/>
                      <a:pt x="0" y="43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3" name="Freeform 12">
                <a:extLst>
                  <a:ext uri="{FF2B5EF4-FFF2-40B4-BE49-F238E27FC236}">
                    <a16:creationId xmlns:a16="http://schemas.microsoft.com/office/drawing/2014/main" id="{73BFEE1E-541F-8D42-42B8-20732A451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" y="1328"/>
                <a:ext cx="100" cy="391"/>
              </a:xfrm>
              <a:custGeom>
                <a:avLst/>
                <a:gdLst>
                  <a:gd name="T0" fmla="*/ 0 w 74"/>
                  <a:gd name="T1" fmla="*/ 0 h 291"/>
                  <a:gd name="T2" fmla="*/ 173 w 74"/>
                  <a:gd name="T3" fmla="*/ 304 h 291"/>
                  <a:gd name="T4" fmla="*/ 203 w 74"/>
                  <a:gd name="T5" fmla="*/ 672 h 291"/>
                  <a:gd name="T6" fmla="*/ 246 w 74"/>
                  <a:gd name="T7" fmla="*/ 947 h 291"/>
                  <a:gd name="T8" fmla="*/ 154 w 74"/>
                  <a:gd name="T9" fmla="*/ 636 h 291"/>
                  <a:gd name="T10" fmla="*/ 0 w 74"/>
                  <a:gd name="T11" fmla="*/ 0 h 29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4" h="291">
                    <a:moveTo>
                      <a:pt x="0" y="0"/>
                    </a:moveTo>
                    <a:cubicBezTo>
                      <a:pt x="17" y="6"/>
                      <a:pt x="37" y="27"/>
                      <a:pt x="52" y="93"/>
                    </a:cubicBezTo>
                    <a:cubicBezTo>
                      <a:pt x="67" y="159"/>
                      <a:pt x="63" y="186"/>
                      <a:pt x="61" y="206"/>
                    </a:cubicBezTo>
                    <a:cubicBezTo>
                      <a:pt x="60" y="226"/>
                      <a:pt x="71" y="262"/>
                      <a:pt x="74" y="291"/>
                    </a:cubicBezTo>
                    <a:cubicBezTo>
                      <a:pt x="70" y="257"/>
                      <a:pt x="50" y="222"/>
                      <a:pt x="46" y="195"/>
                    </a:cubicBezTo>
                    <a:cubicBezTo>
                      <a:pt x="43" y="167"/>
                      <a:pt x="38" y="27"/>
                      <a:pt x="0" y="0"/>
                    </a:cubicBezTo>
                    <a:close/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4" name="Freeform 13">
                <a:extLst>
                  <a:ext uri="{FF2B5EF4-FFF2-40B4-BE49-F238E27FC236}">
                    <a16:creationId xmlns:a16="http://schemas.microsoft.com/office/drawing/2014/main" id="{D595EE16-86A5-F63C-1FF8-904F6ABA6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2" y="1956"/>
                <a:ext cx="31" cy="354"/>
              </a:xfrm>
              <a:custGeom>
                <a:avLst/>
                <a:gdLst>
                  <a:gd name="T0" fmla="*/ 9 w 23"/>
                  <a:gd name="T1" fmla="*/ 375 h 264"/>
                  <a:gd name="T2" fmla="*/ 77 w 23"/>
                  <a:gd name="T3" fmla="*/ 854 h 264"/>
                  <a:gd name="T4" fmla="*/ 47 w 23"/>
                  <a:gd name="T5" fmla="*/ 417 h 264"/>
                  <a:gd name="T6" fmla="*/ 1 w 23"/>
                  <a:gd name="T7" fmla="*/ 0 h 264"/>
                  <a:gd name="T8" fmla="*/ 9 w 23"/>
                  <a:gd name="T9" fmla="*/ 375 h 26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3" h="264">
                    <a:moveTo>
                      <a:pt x="3" y="116"/>
                    </a:moveTo>
                    <a:cubicBezTo>
                      <a:pt x="5" y="138"/>
                      <a:pt x="15" y="232"/>
                      <a:pt x="23" y="264"/>
                    </a:cubicBezTo>
                    <a:cubicBezTo>
                      <a:pt x="21" y="245"/>
                      <a:pt x="15" y="189"/>
                      <a:pt x="14" y="129"/>
                    </a:cubicBezTo>
                    <a:cubicBezTo>
                      <a:pt x="13" y="69"/>
                      <a:pt x="7" y="28"/>
                      <a:pt x="1" y="0"/>
                    </a:cubicBezTo>
                    <a:cubicBezTo>
                      <a:pt x="0" y="29"/>
                      <a:pt x="2" y="90"/>
                      <a:pt x="3" y="116"/>
                    </a:cubicBezTo>
                    <a:close/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5" name="Freeform 14">
                <a:extLst>
                  <a:ext uri="{FF2B5EF4-FFF2-40B4-BE49-F238E27FC236}">
                    <a16:creationId xmlns:a16="http://schemas.microsoft.com/office/drawing/2014/main" id="{1AED8622-02D4-9382-097D-AB7F654227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2" y="2452"/>
                <a:ext cx="91" cy="180"/>
              </a:xfrm>
              <a:custGeom>
                <a:avLst/>
                <a:gdLst>
                  <a:gd name="T0" fmla="*/ 74 w 68"/>
                  <a:gd name="T1" fmla="*/ 28 h 134"/>
                  <a:gd name="T2" fmla="*/ 132 w 68"/>
                  <a:gd name="T3" fmla="*/ 125 h 134"/>
                  <a:gd name="T4" fmla="*/ 197 w 68"/>
                  <a:gd name="T5" fmla="*/ 169 h 134"/>
                  <a:gd name="T6" fmla="*/ 197 w 68"/>
                  <a:gd name="T7" fmla="*/ 263 h 134"/>
                  <a:gd name="T8" fmla="*/ 150 w 68"/>
                  <a:gd name="T9" fmla="*/ 437 h 134"/>
                  <a:gd name="T10" fmla="*/ 177 w 68"/>
                  <a:gd name="T11" fmla="*/ 254 h 134"/>
                  <a:gd name="T12" fmla="*/ 112 w 68"/>
                  <a:gd name="T13" fmla="*/ 196 h 134"/>
                  <a:gd name="T14" fmla="*/ 41 w 68"/>
                  <a:gd name="T15" fmla="*/ 105 h 134"/>
                  <a:gd name="T16" fmla="*/ 44 w 68"/>
                  <a:gd name="T17" fmla="*/ 0 h 134"/>
                  <a:gd name="T18" fmla="*/ 64 w 68"/>
                  <a:gd name="T19" fmla="*/ 20 h 13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68" h="134">
                    <a:moveTo>
                      <a:pt x="23" y="9"/>
                    </a:moveTo>
                    <a:cubicBezTo>
                      <a:pt x="28" y="19"/>
                      <a:pt x="34" y="30"/>
                      <a:pt x="41" y="38"/>
                    </a:cubicBezTo>
                    <a:cubicBezTo>
                      <a:pt x="46" y="44"/>
                      <a:pt x="55" y="46"/>
                      <a:pt x="61" y="52"/>
                    </a:cubicBezTo>
                    <a:cubicBezTo>
                      <a:pt x="68" y="60"/>
                      <a:pt x="63" y="72"/>
                      <a:pt x="61" y="81"/>
                    </a:cubicBezTo>
                    <a:cubicBezTo>
                      <a:pt x="56" y="99"/>
                      <a:pt x="52" y="117"/>
                      <a:pt x="47" y="134"/>
                    </a:cubicBezTo>
                    <a:cubicBezTo>
                      <a:pt x="50" y="120"/>
                      <a:pt x="60" y="93"/>
                      <a:pt x="55" y="78"/>
                    </a:cubicBezTo>
                    <a:cubicBezTo>
                      <a:pt x="52" y="69"/>
                      <a:pt x="43" y="64"/>
                      <a:pt x="35" y="60"/>
                    </a:cubicBezTo>
                    <a:cubicBezTo>
                      <a:pt x="18" y="52"/>
                      <a:pt x="18" y="51"/>
                      <a:pt x="13" y="32"/>
                    </a:cubicBezTo>
                    <a:cubicBezTo>
                      <a:pt x="9" y="19"/>
                      <a:pt x="0" y="8"/>
                      <a:pt x="14" y="0"/>
                    </a:cubicBezTo>
                    <a:cubicBezTo>
                      <a:pt x="16" y="1"/>
                      <a:pt x="19" y="5"/>
                      <a:pt x="20" y="6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6" name="Freeform 15">
                <a:extLst>
                  <a:ext uri="{FF2B5EF4-FFF2-40B4-BE49-F238E27FC236}">
                    <a16:creationId xmlns:a16="http://schemas.microsoft.com/office/drawing/2014/main" id="{DF0961D7-6EBB-B9C9-D4F7-86BAEE4ED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2" y="2447"/>
                <a:ext cx="78" cy="81"/>
              </a:xfrm>
              <a:custGeom>
                <a:avLst/>
                <a:gdLst>
                  <a:gd name="T0" fmla="*/ 190 w 58"/>
                  <a:gd name="T1" fmla="*/ 49 h 60"/>
                  <a:gd name="T2" fmla="*/ 69 w 58"/>
                  <a:gd name="T3" fmla="*/ 41 h 60"/>
                  <a:gd name="T4" fmla="*/ 20 w 58"/>
                  <a:gd name="T5" fmla="*/ 198 h 60"/>
                  <a:gd name="T6" fmla="*/ 73 w 58"/>
                  <a:gd name="T7" fmla="*/ 78 h 60"/>
                  <a:gd name="T8" fmla="*/ 180 w 58"/>
                  <a:gd name="T9" fmla="*/ 97 h 6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8" h="60">
                    <a:moveTo>
                      <a:pt x="58" y="15"/>
                    </a:moveTo>
                    <a:cubicBezTo>
                      <a:pt x="49" y="0"/>
                      <a:pt x="35" y="3"/>
                      <a:pt x="21" y="12"/>
                    </a:cubicBezTo>
                    <a:cubicBezTo>
                      <a:pt x="5" y="23"/>
                      <a:pt x="0" y="41"/>
                      <a:pt x="6" y="60"/>
                    </a:cubicBezTo>
                    <a:cubicBezTo>
                      <a:pt x="13" y="48"/>
                      <a:pt x="7" y="32"/>
                      <a:pt x="22" y="24"/>
                    </a:cubicBezTo>
                    <a:cubicBezTo>
                      <a:pt x="34" y="18"/>
                      <a:pt x="46" y="23"/>
                      <a:pt x="55" y="29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7" name="Freeform 16">
                <a:extLst>
                  <a:ext uri="{FF2B5EF4-FFF2-40B4-BE49-F238E27FC236}">
                    <a16:creationId xmlns:a16="http://schemas.microsoft.com/office/drawing/2014/main" id="{53BC4DB3-8B8E-9AD3-7302-64EA786DE7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6" y="2419"/>
                <a:ext cx="84" cy="165"/>
              </a:xfrm>
              <a:custGeom>
                <a:avLst/>
                <a:gdLst>
                  <a:gd name="T0" fmla="*/ 0 w 62"/>
                  <a:gd name="T1" fmla="*/ 0 h 123"/>
                  <a:gd name="T2" fmla="*/ 121 w 62"/>
                  <a:gd name="T3" fmla="*/ 190 h 123"/>
                  <a:gd name="T4" fmla="*/ 196 w 62"/>
                  <a:gd name="T5" fmla="*/ 397 h 123"/>
                  <a:gd name="T6" fmla="*/ 161 w 62"/>
                  <a:gd name="T7" fmla="*/ 306 h 123"/>
                  <a:gd name="T8" fmla="*/ 103 w 62"/>
                  <a:gd name="T9" fmla="*/ 259 h 123"/>
                  <a:gd name="T10" fmla="*/ 103 w 62"/>
                  <a:gd name="T11" fmla="*/ 184 h 123"/>
                  <a:gd name="T12" fmla="*/ 77 w 62"/>
                  <a:gd name="T13" fmla="*/ 130 h 123"/>
                  <a:gd name="T14" fmla="*/ 9 w 62"/>
                  <a:gd name="T15" fmla="*/ 16 h 12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62" h="123">
                    <a:moveTo>
                      <a:pt x="0" y="0"/>
                    </a:moveTo>
                    <a:cubicBezTo>
                      <a:pt x="12" y="19"/>
                      <a:pt x="25" y="38"/>
                      <a:pt x="36" y="59"/>
                    </a:cubicBezTo>
                    <a:cubicBezTo>
                      <a:pt x="45" y="76"/>
                      <a:pt x="62" y="102"/>
                      <a:pt x="58" y="123"/>
                    </a:cubicBezTo>
                    <a:cubicBezTo>
                      <a:pt x="48" y="121"/>
                      <a:pt x="51" y="103"/>
                      <a:pt x="48" y="95"/>
                    </a:cubicBezTo>
                    <a:cubicBezTo>
                      <a:pt x="43" y="86"/>
                      <a:pt x="34" y="87"/>
                      <a:pt x="30" y="80"/>
                    </a:cubicBezTo>
                    <a:cubicBezTo>
                      <a:pt x="26" y="74"/>
                      <a:pt x="31" y="64"/>
                      <a:pt x="30" y="57"/>
                    </a:cubicBezTo>
                    <a:cubicBezTo>
                      <a:pt x="29" y="51"/>
                      <a:pt x="26" y="45"/>
                      <a:pt x="23" y="40"/>
                    </a:cubicBezTo>
                    <a:cubicBezTo>
                      <a:pt x="16" y="29"/>
                      <a:pt x="11" y="14"/>
                      <a:pt x="3" y="5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8" name="Freeform 17">
                <a:extLst>
                  <a:ext uri="{FF2B5EF4-FFF2-40B4-BE49-F238E27FC236}">
                    <a16:creationId xmlns:a16="http://schemas.microsoft.com/office/drawing/2014/main" id="{0621B73A-CC8A-62FD-85FD-0D860E417D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4" y="1937"/>
                <a:ext cx="99" cy="84"/>
              </a:xfrm>
              <a:custGeom>
                <a:avLst/>
                <a:gdLst>
                  <a:gd name="T0" fmla="*/ 48 w 74"/>
                  <a:gd name="T1" fmla="*/ 36 h 63"/>
                  <a:gd name="T2" fmla="*/ 237 w 74"/>
                  <a:gd name="T3" fmla="*/ 55 h 63"/>
                  <a:gd name="T4" fmla="*/ 134 w 74"/>
                  <a:gd name="T5" fmla="*/ 49 h 63"/>
                  <a:gd name="T6" fmla="*/ 0 w 74"/>
                  <a:gd name="T7" fmla="*/ 21 h 6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4" h="63">
                    <a:moveTo>
                      <a:pt x="15" y="11"/>
                    </a:moveTo>
                    <a:cubicBezTo>
                      <a:pt x="33" y="12"/>
                      <a:pt x="67" y="63"/>
                      <a:pt x="74" y="17"/>
                    </a:cubicBezTo>
                    <a:cubicBezTo>
                      <a:pt x="66" y="32"/>
                      <a:pt x="52" y="23"/>
                      <a:pt x="42" y="16"/>
                    </a:cubicBezTo>
                    <a:cubicBezTo>
                      <a:pt x="30" y="8"/>
                      <a:pt x="14" y="0"/>
                      <a:pt x="0" y="7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69" name="Freeform 18">
                <a:extLst>
                  <a:ext uri="{FF2B5EF4-FFF2-40B4-BE49-F238E27FC236}">
                    <a16:creationId xmlns:a16="http://schemas.microsoft.com/office/drawing/2014/main" id="{A0BB3AE8-9BD7-38C3-D23F-1C882084CB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" y="1941"/>
                <a:ext cx="87" cy="72"/>
              </a:xfrm>
              <a:custGeom>
                <a:avLst/>
                <a:gdLst>
                  <a:gd name="T0" fmla="*/ 12 w 65"/>
                  <a:gd name="T1" fmla="*/ 84 h 54"/>
                  <a:gd name="T2" fmla="*/ 207 w 65"/>
                  <a:gd name="T3" fmla="*/ 31 h 54"/>
                  <a:gd name="T4" fmla="*/ 0 w 65"/>
                  <a:gd name="T5" fmla="*/ 73 h 5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5" h="54">
                    <a:moveTo>
                      <a:pt x="4" y="26"/>
                    </a:moveTo>
                    <a:cubicBezTo>
                      <a:pt x="13" y="54"/>
                      <a:pt x="52" y="9"/>
                      <a:pt x="65" y="10"/>
                    </a:cubicBezTo>
                    <a:cubicBezTo>
                      <a:pt x="38" y="0"/>
                      <a:pt x="24" y="32"/>
                      <a:pt x="0" y="23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0" name="Freeform 19">
                <a:extLst>
                  <a:ext uri="{FF2B5EF4-FFF2-40B4-BE49-F238E27FC236}">
                    <a16:creationId xmlns:a16="http://schemas.microsoft.com/office/drawing/2014/main" id="{266ED4DD-2205-58BA-CAAF-2775D045D9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" y="1561"/>
                <a:ext cx="41" cy="386"/>
              </a:xfrm>
              <a:custGeom>
                <a:avLst/>
                <a:gdLst>
                  <a:gd name="T0" fmla="*/ 83 w 31"/>
                  <a:gd name="T1" fmla="*/ 0 h 288"/>
                  <a:gd name="T2" fmla="*/ 83 w 31"/>
                  <a:gd name="T3" fmla="*/ 397 h 288"/>
                  <a:gd name="T4" fmla="*/ 37 w 31"/>
                  <a:gd name="T5" fmla="*/ 815 h 288"/>
                  <a:gd name="T6" fmla="*/ 21 w 31"/>
                  <a:gd name="T7" fmla="*/ 929 h 288"/>
                  <a:gd name="T8" fmla="*/ 29 w 31"/>
                  <a:gd name="T9" fmla="*/ 545 h 288"/>
                  <a:gd name="T10" fmla="*/ 83 w 31"/>
                  <a:gd name="T11" fmla="*/ 0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1" h="288">
                    <a:moveTo>
                      <a:pt x="27" y="0"/>
                    </a:moveTo>
                    <a:cubicBezTo>
                      <a:pt x="30" y="22"/>
                      <a:pt x="30" y="84"/>
                      <a:pt x="27" y="123"/>
                    </a:cubicBezTo>
                    <a:cubicBezTo>
                      <a:pt x="25" y="162"/>
                      <a:pt x="17" y="232"/>
                      <a:pt x="12" y="253"/>
                    </a:cubicBezTo>
                    <a:cubicBezTo>
                      <a:pt x="7" y="274"/>
                      <a:pt x="7" y="288"/>
                      <a:pt x="7" y="288"/>
                    </a:cubicBezTo>
                    <a:cubicBezTo>
                      <a:pt x="0" y="258"/>
                      <a:pt x="8" y="189"/>
                      <a:pt x="10" y="169"/>
                    </a:cubicBezTo>
                    <a:cubicBezTo>
                      <a:pt x="11" y="149"/>
                      <a:pt x="31" y="27"/>
                      <a:pt x="27" y="0"/>
                    </a:cubicBezTo>
                    <a:close/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1" name="Freeform 20">
                <a:extLst>
                  <a:ext uri="{FF2B5EF4-FFF2-40B4-BE49-F238E27FC236}">
                    <a16:creationId xmlns:a16="http://schemas.microsoft.com/office/drawing/2014/main" id="{3930889F-2329-DE2D-97FA-C9CE1D3B4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" y="1972"/>
                <a:ext cx="97" cy="373"/>
              </a:xfrm>
              <a:custGeom>
                <a:avLst/>
                <a:gdLst>
                  <a:gd name="T0" fmla="*/ 220 w 72"/>
                  <a:gd name="T1" fmla="*/ 0 h 278"/>
                  <a:gd name="T2" fmla="*/ 143 w 72"/>
                  <a:gd name="T3" fmla="*/ 472 h 278"/>
                  <a:gd name="T4" fmla="*/ 0 w 72"/>
                  <a:gd name="T5" fmla="*/ 900 h 278"/>
                  <a:gd name="T6" fmla="*/ 93 w 72"/>
                  <a:gd name="T7" fmla="*/ 494 h 278"/>
                  <a:gd name="T8" fmla="*/ 220 w 72"/>
                  <a:gd name="T9" fmla="*/ 0 h 27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2" h="278">
                    <a:moveTo>
                      <a:pt x="67" y="0"/>
                    </a:moveTo>
                    <a:cubicBezTo>
                      <a:pt x="68" y="31"/>
                      <a:pt x="72" y="78"/>
                      <a:pt x="44" y="145"/>
                    </a:cubicBezTo>
                    <a:cubicBezTo>
                      <a:pt x="17" y="213"/>
                      <a:pt x="3" y="259"/>
                      <a:pt x="0" y="278"/>
                    </a:cubicBezTo>
                    <a:cubicBezTo>
                      <a:pt x="2" y="249"/>
                      <a:pt x="16" y="188"/>
                      <a:pt x="28" y="152"/>
                    </a:cubicBezTo>
                    <a:cubicBezTo>
                      <a:pt x="40" y="117"/>
                      <a:pt x="72" y="25"/>
                      <a:pt x="67" y="0"/>
                    </a:cubicBezTo>
                    <a:close/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2" name="Freeform 21">
                <a:extLst>
                  <a:ext uri="{FF2B5EF4-FFF2-40B4-BE49-F238E27FC236}">
                    <a16:creationId xmlns:a16="http://schemas.microsoft.com/office/drawing/2014/main" id="{D65BDBA0-81F5-CDF5-59FA-9BA21118D9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" y="2478"/>
                <a:ext cx="85" cy="145"/>
              </a:xfrm>
              <a:custGeom>
                <a:avLst/>
                <a:gdLst>
                  <a:gd name="T0" fmla="*/ 0 w 63"/>
                  <a:gd name="T1" fmla="*/ 111 h 108"/>
                  <a:gd name="T2" fmla="*/ 125 w 63"/>
                  <a:gd name="T3" fmla="*/ 0 h 108"/>
                  <a:gd name="T4" fmla="*/ 115 w 63"/>
                  <a:gd name="T5" fmla="*/ 115 h 108"/>
                  <a:gd name="T6" fmla="*/ 135 w 63"/>
                  <a:gd name="T7" fmla="*/ 153 h 108"/>
                  <a:gd name="T8" fmla="*/ 188 w 63"/>
                  <a:gd name="T9" fmla="*/ 172 h 108"/>
                  <a:gd name="T10" fmla="*/ 146 w 63"/>
                  <a:gd name="T11" fmla="*/ 240 h 108"/>
                  <a:gd name="T12" fmla="*/ 98 w 63"/>
                  <a:gd name="T13" fmla="*/ 283 h 108"/>
                  <a:gd name="T14" fmla="*/ 78 w 63"/>
                  <a:gd name="T15" fmla="*/ 352 h 108"/>
                  <a:gd name="T16" fmla="*/ 20 w 63"/>
                  <a:gd name="T17" fmla="*/ 126 h 10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3" h="108">
                    <a:moveTo>
                      <a:pt x="0" y="34"/>
                    </a:moveTo>
                    <a:cubicBezTo>
                      <a:pt x="22" y="32"/>
                      <a:pt x="23" y="11"/>
                      <a:pt x="38" y="0"/>
                    </a:cubicBezTo>
                    <a:cubicBezTo>
                      <a:pt x="43" y="11"/>
                      <a:pt x="31" y="23"/>
                      <a:pt x="35" y="36"/>
                    </a:cubicBezTo>
                    <a:cubicBezTo>
                      <a:pt x="36" y="40"/>
                      <a:pt x="38" y="44"/>
                      <a:pt x="41" y="47"/>
                    </a:cubicBezTo>
                    <a:cubicBezTo>
                      <a:pt x="45" y="51"/>
                      <a:pt x="53" y="50"/>
                      <a:pt x="56" y="53"/>
                    </a:cubicBezTo>
                    <a:cubicBezTo>
                      <a:pt x="63" y="60"/>
                      <a:pt x="50" y="69"/>
                      <a:pt x="44" y="74"/>
                    </a:cubicBezTo>
                    <a:cubicBezTo>
                      <a:pt x="39" y="79"/>
                      <a:pt x="33" y="82"/>
                      <a:pt x="30" y="87"/>
                    </a:cubicBezTo>
                    <a:cubicBezTo>
                      <a:pt x="26" y="94"/>
                      <a:pt x="27" y="102"/>
                      <a:pt x="24" y="108"/>
                    </a:cubicBezTo>
                    <a:cubicBezTo>
                      <a:pt x="17" y="89"/>
                      <a:pt x="6" y="59"/>
                      <a:pt x="6" y="39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3" name="Freeform 22">
                <a:extLst>
                  <a:ext uri="{FF2B5EF4-FFF2-40B4-BE49-F238E27FC236}">
                    <a16:creationId xmlns:a16="http://schemas.microsoft.com/office/drawing/2014/main" id="{FDBF49DD-4C2F-DC1E-5C41-5277917C8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" y="2368"/>
                <a:ext cx="35" cy="195"/>
              </a:xfrm>
              <a:custGeom>
                <a:avLst/>
                <a:gdLst>
                  <a:gd name="T0" fmla="*/ 40 w 26"/>
                  <a:gd name="T1" fmla="*/ 83 h 145"/>
                  <a:gd name="T2" fmla="*/ 69 w 26"/>
                  <a:gd name="T3" fmla="*/ 242 h 145"/>
                  <a:gd name="T4" fmla="*/ 48 w 26"/>
                  <a:gd name="T5" fmla="*/ 473 h 145"/>
                  <a:gd name="T6" fmla="*/ 7 w 26"/>
                  <a:gd name="T7" fmla="*/ 192 h 145"/>
                  <a:gd name="T8" fmla="*/ 12 w 26"/>
                  <a:gd name="T9" fmla="*/ 101 h 145"/>
                  <a:gd name="T10" fmla="*/ 16 w 26"/>
                  <a:gd name="T11" fmla="*/ 0 h 145"/>
                  <a:gd name="T12" fmla="*/ 40 w 26"/>
                  <a:gd name="T13" fmla="*/ 58 h 145"/>
                  <a:gd name="T14" fmla="*/ 43 w 26"/>
                  <a:gd name="T15" fmla="*/ 105 h 14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6" h="145">
                    <a:moveTo>
                      <a:pt x="12" y="25"/>
                    </a:moveTo>
                    <a:cubicBezTo>
                      <a:pt x="11" y="44"/>
                      <a:pt x="17" y="55"/>
                      <a:pt x="21" y="74"/>
                    </a:cubicBezTo>
                    <a:cubicBezTo>
                      <a:pt x="26" y="97"/>
                      <a:pt x="23" y="124"/>
                      <a:pt x="15" y="145"/>
                    </a:cubicBezTo>
                    <a:cubicBezTo>
                      <a:pt x="23" y="115"/>
                      <a:pt x="8" y="88"/>
                      <a:pt x="2" y="59"/>
                    </a:cubicBezTo>
                    <a:cubicBezTo>
                      <a:pt x="0" y="48"/>
                      <a:pt x="2" y="43"/>
                      <a:pt x="4" y="31"/>
                    </a:cubicBezTo>
                    <a:cubicBezTo>
                      <a:pt x="5" y="21"/>
                      <a:pt x="2" y="11"/>
                      <a:pt x="5" y="0"/>
                    </a:cubicBezTo>
                    <a:cubicBezTo>
                      <a:pt x="6" y="6"/>
                      <a:pt x="11" y="12"/>
                      <a:pt x="12" y="18"/>
                    </a:cubicBezTo>
                    <a:cubicBezTo>
                      <a:pt x="13" y="23"/>
                      <a:pt x="12" y="28"/>
                      <a:pt x="13" y="32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4" name="Freeform 23">
                <a:extLst>
                  <a:ext uri="{FF2B5EF4-FFF2-40B4-BE49-F238E27FC236}">
                    <a16:creationId xmlns:a16="http://schemas.microsoft.com/office/drawing/2014/main" id="{9363D326-1FB6-A845-04C2-12850C490A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" y="2467"/>
                <a:ext cx="73" cy="74"/>
              </a:xfrm>
              <a:custGeom>
                <a:avLst/>
                <a:gdLst>
                  <a:gd name="T0" fmla="*/ 43 w 54"/>
                  <a:gd name="T1" fmla="*/ 126 h 55"/>
                  <a:gd name="T2" fmla="*/ 111 w 54"/>
                  <a:gd name="T3" fmla="*/ 98 h 55"/>
                  <a:gd name="T4" fmla="*/ 181 w 54"/>
                  <a:gd name="T5" fmla="*/ 0 h 55"/>
                  <a:gd name="T6" fmla="*/ 0 w 54"/>
                  <a:gd name="T7" fmla="*/ 182 h 5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54" h="55">
                    <a:moveTo>
                      <a:pt x="13" y="39"/>
                    </a:moveTo>
                    <a:cubicBezTo>
                      <a:pt x="19" y="33"/>
                      <a:pt x="26" y="34"/>
                      <a:pt x="33" y="30"/>
                    </a:cubicBezTo>
                    <a:cubicBezTo>
                      <a:pt x="46" y="25"/>
                      <a:pt x="49" y="12"/>
                      <a:pt x="54" y="0"/>
                    </a:cubicBezTo>
                    <a:cubicBezTo>
                      <a:pt x="35" y="20"/>
                      <a:pt x="7" y="28"/>
                      <a:pt x="0" y="55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5" name="Freeform 24">
                <a:extLst>
                  <a:ext uri="{FF2B5EF4-FFF2-40B4-BE49-F238E27FC236}">
                    <a16:creationId xmlns:a16="http://schemas.microsoft.com/office/drawing/2014/main" id="{F5762BB6-32F4-8F2F-78AE-93A560FC0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" y="1320"/>
                <a:ext cx="122" cy="319"/>
              </a:xfrm>
              <a:custGeom>
                <a:avLst/>
                <a:gdLst>
                  <a:gd name="T0" fmla="*/ 304 w 90"/>
                  <a:gd name="T1" fmla="*/ 0 h 237"/>
                  <a:gd name="T2" fmla="*/ 64 w 90"/>
                  <a:gd name="T3" fmla="*/ 256 h 237"/>
                  <a:gd name="T4" fmla="*/ 1 w 90"/>
                  <a:gd name="T5" fmla="*/ 627 h 237"/>
                  <a:gd name="T6" fmla="*/ 7 w 90"/>
                  <a:gd name="T7" fmla="*/ 777 h 237"/>
                  <a:gd name="T8" fmla="*/ 70 w 90"/>
                  <a:gd name="T9" fmla="*/ 429 h 237"/>
                  <a:gd name="T10" fmla="*/ 304 w 90"/>
                  <a:gd name="T11" fmla="*/ 0 h 2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90" h="237">
                    <a:moveTo>
                      <a:pt x="90" y="0"/>
                    </a:moveTo>
                    <a:cubicBezTo>
                      <a:pt x="67" y="0"/>
                      <a:pt x="34" y="26"/>
                      <a:pt x="19" y="78"/>
                    </a:cubicBezTo>
                    <a:cubicBezTo>
                      <a:pt x="4" y="130"/>
                      <a:pt x="2" y="172"/>
                      <a:pt x="1" y="191"/>
                    </a:cubicBezTo>
                    <a:cubicBezTo>
                      <a:pt x="0" y="210"/>
                      <a:pt x="6" y="224"/>
                      <a:pt x="2" y="237"/>
                    </a:cubicBezTo>
                    <a:cubicBezTo>
                      <a:pt x="7" y="218"/>
                      <a:pt x="14" y="153"/>
                      <a:pt x="21" y="131"/>
                    </a:cubicBezTo>
                    <a:cubicBezTo>
                      <a:pt x="28" y="108"/>
                      <a:pt x="40" y="8"/>
                      <a:pt x="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6" name="Freeform 25">
                <a:extLst>
                  <a:ext uri="{FF2B5EF4-FFF2-40B4-BE49-F238E27FC236}">
                    <a16:creationId xmlns:a16="http://schemas.microsoft.com/office/drawing/2014/main" id="{23088844-9DAB-14BA-C8F2-8556C6BC72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" y="1972"/>
                <a:ext cx="27" cy="323"/>
              </a:xfrm>
              <a:custGeom>
                <a:avLst/>
                <a:gdLst>
                  <a:gd name="T0" fmla="*/ 0 w 20"/>
                  <a:gd name="T1" fmla="*/ 777 h 241"/>
                  <a:gd name="T2" fmla="*/ 22 w 20"/>
                  <a:gd name="T3" fmla="*/ 424 h 241"/>
                  <a:gd name="T4" fmla="*/ 57 w 20"/>
                  <a:gd name="T5" fmla="*/ 0 h 241"/>
                  <a:gd name="T6" fmla="*/ 58 w 20"/>
                  <a:gd name="T7" fmla="*/ 316 h 241"/>
                  <a:gd name="T8" fmla="*/ 0 w 20"/>
                  <a:gd name="T9" fmla="*/ 777 h 24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0" h="241">
                    <a:moveTo>
                      <a:pt x="0" y="241"/>
                    </a:moveTo>
                    <a:cubicBezTo>
                      <a:pt x="0" y="234"/>
                      <a:pt x="7" y="175"/>
                      <a:pt x="7" y="131"/>
                    </a:cubicBezTo>
                    <a:cubicBezTo>
                      <a:pt x="7" y="83"/>
                      <a:pt x="10" y="34"/>
                      <a:pt x="17" y="0"/>
                    </a:cubicBezTo>
                    <a:cubicBezTo>
                      <a:pt x="14" y="21"/>
                      <a:pt x="17" y="66"/>
                      <a:pt x="18" y="98"/>
                    </a:cubicBezTo>
                    <a:cubicBezTo>
                      <a:pt x="20" y="130"/>
                      <a:pt x="10" y="212"/>
                      <a:pt x="0" y="2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7" name="Freeform 26">
                <a:extLst>
                  <a:ext uri="{FF2B5EF4-FFF2-40B4-BE49-F238E27FC236}">
                    <a16:creationId xmlns:a16="http://schemas.microsoft.com/office/drawing/2014/main" id="{B53065BD-8FB5-3660-D2B3-5E44BDE9B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" y="1809"/>
                <a:ext cx="40" cy="345"/>
              </a:xfrm>
              <a:custGeom>
                <a:avLst/>
                <a:gdLst>
                  <a:gd name="T0" fmla="*/ 1 w 30"/>
                  <a:gd name="T1" fmla="*/ 0 h 257"/>
                  <a:gd name="T2" fmla="*/ 37 w 30"/>
                  <a:gd name="T3" fmla="*/ 267 h 257"/>
                  <a:gd name="T4" fmla="*/ 57 w 30"/>
                  <a:gd name="T5" fmla="*/ 575 h 257"/>
                  <a:gd name="T6" fmla="*/ 95 w 30"/>
                  <a:gd name="T7" fmla="*/ 835 h 257"/>
                  <a:gd name="T8" fmla="*/ 92 w 30"/>
                  <a:gd name="T9" fmla="*/ 546 h 257"/>
                  <a:gd name="T10" fmla="*/ 73 w 30"/>
                  <a:gd name="T11" fmla="*/ 238 h 257"/>
                  <a:gd name="T12" fmla="*/ 1 w 30"/>
                  <a:gd name="T13" fmla="*/ 0 h 25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0" h="257">
                    <a:moveTo>
                      <a:pt x="1" y="0"/>
                    </a:moveTo>
                    <a:cubicBezTo>
                      <a:pt x="6" y="36"/>
                      <a:pt x="6" y="50"/>
                      <a:pt x="12" y="82"/>
                    </a:cubicBezTo>
                    <a:cubicBezTo>
                      <a:pt x="18" y="114"/>
                      <a:pt x="14" y="133"/>
                      <a:pt x="18" y="177"/>
                    </a:cubicBezTo>
                    <a:cubicBezTo>
                      <a:pt x="21" y="220"/>
                      <a:pt x="22" y="242"/>
                      <a:pt x="30" y="257"/>
                    </a:cubicBezTo>
                    <a:cubicBezTo>
                      <a:pt x="28" y="231"/>
                      <a:pt x="28" y="192"/>
                      <a:pt x="29" y="168"/>
                    </a:cubicBezTo>
                    <a:cubicBezTo>
                      <a:pt x="30" y="145"/>
                      <a:pt x="29" y="93"/>
                      <a:pt x="23" y="73"/>
                    </a:cubicBezTo>
                    <a:cubicBezTo>
                      <a:pt x="18" y="53"/>
                      <a:pt x="0" y="8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8" name="Freeform 27">
                <a:extLst>
                  <a:ext uri="{FF2B5EF4-FFF2-40B4-BE49-F238E27FC236}">
                    <a16:creationId xmlns:a16="http://schemas.microsoft.com/office/drawing/2014/main" id="{CE8F3C95-DB94-0684-AED3-2CEA6EA8E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" y="2497"/>
                <a:ext cx="55" cy="481"/>
              </a:xfrm>
              <a:custGeom>
                <a:avLst/>
                <a:gdLst>
                  <a:gd name="T0" fmla="*/ 83 w 41"/>
                  <a:gd name="T1" fmla="*/ 552 h 358"/>
                  <a:gd name="T2" fmla="*/ 0 w 41"/>
                  <a:gd name="T3" fmla="*/ 1166 h 358"/>
                  <a:gd name="T4" fmla="*/ 105 w 41"/>
                  <a:gd name="T5" fmla="*/ 730 h 358"/>
                  <a:gd name="T6" fmla="*/ 85 w 41"/>
                  <a:gd name="T7" fmla="*/ 0 h 358"/>
                  <a:gd name="T8" fmla="*/ 83 w 41"/>
                  <a:gd name="T9" fmla="*/ 552 h 35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1" h="358">
                    <a:moveTo>
                      <a:pt x="25" y="170"/>
                    </a:moveTo>
                    <a:cubicBezTo>
                      <a:pt x="26" y="211"/>
                      <a:pt x="6" y="333"/>
                      <a:pt x="0" y="358"/>
                    </a:cubicBezTo>
                    <a:cubicBezTo>
                      <a:pt x="11" y="331"/>
                      <a:pt x="23" y="295"/>
                      <a:pt x="32" y="224"/>
                    </a:cubicBezTo>
                    <a:cubicBezTo>
                      <a:pt x="41" y="153"/>
                      <a:pt x="38" y="52"/>
                      <a:pt x="26" y="0"/>
                    </a:cubicBezTo>
                    <a:cubicBezTo>
                      <a:pt x="28" y="41"/>
                      <a:pt x="21" y="137"/>
                      <a:pt x="25" y="170"/>
                    </a:cubicBezTo>
                    <a:close/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79" name="Freeform 28">
                <a:extLst>
                  <a:ext uri="{FF2B5EF4-FFF2-40B4-BE49-F238E27FC236}">
                    <a16:creationId xmlns:a16="http://schemas.microsoft.com/office/drawing/2014/main" id="{13EFE4D1-7CD1-B1D7-16E0-9715935983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" y="3302"/>
                <a:ext cx="84" cy="444"/>
              </a:xfrm>
              <a:custGeom>
                <a:avLst/>
                <a:gdLst>
                  <a:gd name="T0" fmla="*/ 47 w 62"/>
                  <a:gd name="T1" fmla="*/ 0 h 330"/>
                  <a:gd name="T2" fmla="*/ 57 w 62"/>
                  <a:gd name="T3" fmla="*/ 566 h 330"/>
                  <a:gd name="T4" fmla="*/ 209 w 62"/>
                  <a:gd name="T5" fmla="*/ 1080 h 330"/>
                  <a:gd name="T6" fmla="*/ 98 w 62"/>
                  <a:gd name="T7" fmla="*/ 549 h 330"/>
                  <a:gd name="T8" fmla="*/ 47 w 62"/>
                  <a:gd name="T9" fmla="*/ 0 h 3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" h="330">
                    <a:moveTo>
                      <a:pt x="14" y="0"/>
                    </a:moveTo>
                    <a:cubicBezTo>
                      <a:pt x="13" y="40"/>
                      <a:pt x="0" y="95"/>
                      <a:pt x="17" y="173"/>
                    </a:cubicBezTo>
                    <a:cubicBezTo>
                      <a:pt x="33" y="251"/>
                      <a:pt x="56" y="304"/>
                      <a:pt x="62" y="330"/>
                    </a:cubicBezTo>
                    <a:cubicBezTo>
                      <a:pt x="55" y="296"/>
                      <a:pt x="33" y="198"/>
                      <a:pt x="29" y="167"/>
                    </a:cubicBezTo>
                    <a:cubicBezTo>
                      <a:pt x="24" y="137"/>
                      <a:pt x="12" y="44"/>
                      <a:pt x="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0" name="Freeform 29">
                <a:extLst>
                  <a:ext uri="{FF2B5EF4-FFF2-40B4-BE49-F238E27FC236}">
                    <a16:creationId xmlns:a16="http://schemas.microsoft.com/office/drawing/2014/main" id="{DBD94DA8-83D3-BA63-F45E-126A95F5ED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" y="2596"/>
                <a:ext cx="58" cy="586"/>
              </a:xfrm>
              <a:custGeom>
                <a:avLst/>
                <a:gdLst>
                  <a:gd name="T0" fmla="*/ 30 w 43"/>
                  <a:gd name="T1" fmla="*/ 797 h 436"/>
                  <a:gd name="T2" fmla="*/ 12 w 43"/>
                  <a:gd name="T3" fmla="*/ 1423 h 436"/>
                  <a:gd name="T4" fmla="*/ 58 w 43"/>
                  <a:gd name="T5" fmla="*/ 938 h 436"/>
                  <a:gd name="T6" fmla="*/ 142 w 43"/>
                  <a:gd name="T7" fmla="*/ 0 h 436"/>
                  <a:gd name="T8" fmla="*/ 30 w 43"/>
                  <a:gd name="T9" fmla="*/ 797 h 4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3" h="436">
                    <a:moveTo>
                      <a:pt x="9" y="244"/>
                    </a:moveTo>
                    <a:cubicBezTo>
                      <a:pt x="0" y="303"/>
                      <a:pt x="5" y="397"/>
                      <a:pt x="4" y="436"/>
                    </a:cubicBezTo>
                    <a:cubicBezTo>
                      <a:pt x="1" y="407"/>
                      <a:pt x="6" y="383"/>
                      <a:pt x="18" y="287"/>
                    </a:cubicBezTo>
                    <a:cubicBezTo>
                      <a:pt x="30" y="192"/>
                      <a:pt x="43" y="36"/>
                      <a:pt x="43" y="0"/>
                    </a:cubicBezTo>
                    <a:cubicBezTo>
                      <a:pt x="39" y="17"/>
                      <a:pt x="15" y="170"/>
                      <a:pt x="9" y="244"/>
                    </a:cubicBezTo>
                    <a:close/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1" name="Freeform 30">
                <a:extLst>
                  <a:ext uri="{FF2B5EF4-FFF2-40B4-BE49-F238E27FC236}">
                    <a16:creationId xmlns:a16="http://schemas.microsoft.com/office/drawing/2014/main" id="{FE01D7B3-8277-4DBB-BE19-CABAFEE48D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" y="3245"/>
                <a:ext cx="35" cy="413"/>
              </a:xfrm>
              <a:custGeom>
                <a:avLst/>
                <a:gdLst>
                  <a:gd name="T0" fmla="*/ 27 w 26"/>
                  <a:gd name="T1" fmla="*/ 0 h 308"/>
                  <a:gd name="T2" fmla="*/ 83 w 26"/>
                  <a:gd name="T3" fmla="*/ 485 h 308"/>
                  <a:gd name="T4" fmla="*/ 30 w 26"/>
                  <a:gd name="T5" fmla="*/ 996 h 308"/>
                  <a:gd name="T6" fmla="*/ 43 w 26"/>
                  <a:gd name="T7" fmla="*/ 373 h 308"/>
                  <a:gd name="T8" fmla="*/ 27 w 26"/>
                  <a:gd name="T9" fmla="*/ 0 h 30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6" h="308">
                    <a:moveTo>
                      <a:pt x="8" y="0"/>
                    </a:moveTo>
                    <a:cubicBezTo>
                      <a:pt x="14" y="29"/>
                      <a:pt x="26" y="109"/>
                      <a:pt x="25" y="150"/>
                    </a:cubicBezTo>
                    <a:cubicBezTo>
                      <a:pt x="24" y="192"/>
                      <a:pt x="13" y="241"/>
                      <a:pt x="9" y="308"/>
                    </a:cubicBezTo>
                    <a:cubicBezTo>
                      <a:pt x="4" y="278"/>
                      <a:pt x="14" y="150"/>
                      <a:pt x="13" y="115"/>
                    </a:cubicBezTo>
                    <a:cubicBezTo>
                      <a:pt x="12" y="79"/>
                      <a:pt x="0" y="9"/>
                      <a:pt x="8" y="0"/>
                    </a:cubicBezTo>
                    <a:close/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2" name="Freeform 31">
                <a:extLst>
                  <a:ext uri="{FF2B5EF4-FFF2-40B4-BE49-F238E27FC236}">
                    <a16:creationId xmlns:a16="http://schemas.microsoft.com/office/drawing/2014/main" id="{C4E1C2D4-17CA-C279-CC24-26FCBB72BC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" y="3816"/>
                <a:ext cx="39" cy="183"/>
              </a:xfrm>
              <a:custGeom>
                <a:avLst/>
                <a:gdLst>
                  <a:gd name="T0" fmla="*/ 48 w 29"/>
                  <a:gd name="T1" fmla="*/ 41 h 137"/>
                  <a:gd name="T2" fmla="*/ 48 w 29"/>
                  <a:gd name="T3" fmla="*/ 142 h 137"/>
                  <a:gd name="T4" fmla="*/ 75 w 29"/>
                  <a:gd name="T5" fmla="*/ 219 h 137"/>
                  <a:gd name="T6" fmla="*/ 36 w 29"/>
                  <a:gd name="T7" fmla="*/ 435 h 137"/>
                  <a:gd name="T8" fmla="*/ 54 w 29"/>
                  <a:gd name="T9" fmla="*/ 313 h 137"/>
                  <a:gd name="T10" fmla="*/ 56 w 29"/>
                  <a:gd name="T11" fmla="*/ 271 h 137"/>
                  <a:gd name="T12" fmla="*/ 16 w 29"/>
                  <a:gd name="T13" fmla="*/ 254 h 137"/>
                  <a:gd name="T14" fmla="*/ 27 w 29"/>
                  <a:gd name="T15" fmla="*/ 163 h 137"/>
                  <a:gd name="T16" fmla="*/ 42 w 29"/>
                  <a:gd name="T17" fmla="*/ 0 h 13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9" h="137">
                    <a:moveTo>
                      <a:pt x="15" y="13"/>
                    </a:moveTo>
                    <a:cubicBezTo>
                      <a:pt x="19" y="24"/>
                      <a:pt x="13" y="34"/>
                      <a:pt x="15" y="44"/>
                    </a:cubicBezTo>
                    <a:cubicBezTo>
                      <a:pt x="17" y="53"/>
                      <a:pt x="22" y="61"/>
                      <a:pt x="23" y="69"/>
                    </a:cubicBezTo>
                    <a:cubicBezTo>
                      <a:pt x="29" y="96"/>
                      <a:pt x="20" y="113"/>
                      <a:pt x="11" y="137"/>
                    </a:cubicBezTo>
                    <a:cubicBezTo>
                      <a:pt x="9" y="125"/>
                      <a:pt x="15" y="111"/>
                      <a:pt x="16" y="98"/>
                    </a:cubicBezTo>
                    <a:cubicBezTo>
                      <a:pt x="17" y="94"/>
                      <a:pt x="19" y="89"/>
                      <a:pt x="17" y="85"/>
                    </a:cubicBezTo>
                    <a:cubicBezTo>
                      <a:pt x="13" y="79"/>
                      <a:pt x="7" y="82"/>
                      <a:pt x="5" y="79"/>
                    </a:cubicBezTo>
                    <a:cubicBezTo>
                      <a:pt x="0" y="72"/>
                      <a:pt x="7" y="59"/>
                      <a:pt x="8" y="51"/>
                    </a:cubicBezTo>
                    <a:cubicBezTo>
                      <a:pt x="10" y="35"/>
                      <a:pt x="13" y="17"/>
                      <a:pt x="13" y="0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3" name="Freeform 32">
                <a:extLst>
                  <a:ext uri="{FF2B5EF4-FFF2-40B4-BE49-F238E27FC236}">
                    <a16:creationId xmlns:a16="http://schemas.microsoft.com/office/drawing/2014/main" id="{F2E5766F-D801-9AFE-49B5-84903697B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" y="3985"/>
                <a:ext cx="77" cy="84"/>
              </a:xfrm>
              <a:custGeom>
                <a:avLst/>
                <a:gdLst>
                  <a:gd name="T0" fmla="*/ 36 w 57"/>
                  <a:gd name="T1" fmla="*/ 199 h 63"/>
                  <a:gd name="T2" fmla="*/ 150 w 57"/>
                  <a:gd name="T3" fmla="*/ 144 h 63"/>
                  <a:gd name="T4" fmla="*/ 177 w 57"/>
                  <a:gd name="T5" fmla="*/ 0 h 63"/>
                  <a:gd name="T6" fmla="*/ 104 w 57"/>
                  <a:gd name="T7" fmla="*/ 101 h 63"/>
                  <a:gd name="T8" fmla="*/ 0 w 57"/>
                  <a:gd name="T9" fmla="*/ 187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7" h="63">
                    <a:moveTo>
                      <a:pt x="11" y="63"/>
                    </a:moveTo>
                    <a:cubicBezTo>
                      <a:pt x="26" y="62"/>
                      <a:pt x="36" y="57"/>
                      <a:pt x="45" y="46"/>
                    </a:cubicBezTo>
                    <a:cubicBezTo>
                      <a:pt x="57" y="31"/>
                      <a:pt x="54" y="18"/>
                      <a:pt x="53" y="0"/>
                    </a:cubicBezTo>
                    <a:cubicBezTo>
                      <a:pt x="45" y="11"/>
                      <a:pt x="50" y="33"/>
                      <a:pt x="31" y="32"/>
                    </a:cubicBezTo>
                    <a:cubicBezTo>
                      <a:pt x="33" y="51"/>
                      <a:pt x="17" y="56"/>
                      <a:pt x="0" y="59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4" name="Freeform 33">
                <a:extLst>
                  <a:ext uri="{FF2B5EF4-FFF2-40B4-BE49-F238E27FC236}">
                    <a16:creationId xmlns:a16="http://schemas.microsoft.com/office/drawing/2014/main" id="{66432AAB-B12B-B8E3-C2E1-86E2C1B141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" y="3957"/>
                <a:ext cx="66" cy="108"/>
              </a:xfrm>
              <a:custGeom>
                <a:avLst/>
                <a:gdLst>
                  <a:gd name="T0" fmla="*/ 0 w 49"/>
                  <a:gd name="T1" fmla="*/ 9 h 81"/>
                  <a:gd name="T2" fmla="*/ 22 w 49"/>
                  <a:gd name="T3" fmla="*/ 113 h 81"/>
                  <a:gd name="T4" fmla="*/ 47 w 49"/>
                  <a:gd name="T5" fmla="*/ 192 h 81"/>
                  <a:gd name="T6" fmla="*/ 93 w 49"/>
                  <a:gd name="T7" fmla="*/ 247 h 81"/>
                  <a:gd name="T8" fmla="*/ 162 w 49"/>
                  <a:gd name="T9" fmla="*/ 236 h 81"/>
                  <a:gd name="T10" fmla="*/ 77 w 49"/>
                  <a:gd name="T11" fmla="*/ 135 h 81"/>
                  <a:gd name="T12" fmla="*/ 47 w 49"/>
                  <a:gd name="T13" fmla="*/ 76 h 81"/>
                  <a:gd name="T14" fmla="*/ 9 w 49"/>
                  <a:gd name="T15" fmla="*/ 0 h 8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9" h="81">
                    <a:moveTo>
                      <a:pt x="0" y="3"/>
                    </a:moveTo>
                    <a:cubicBezTo>
                      <a:pt x="8" y="11"/>
                      <a:pt x="7" y="25"/>
                      <a:pt x="7" y="36"/>
                    </a:cubicBezTo>
                    <a:cubicBezTo>
                      <a:pt x="7" y="48"/>
                      <a:pt x="10" y="50"/>
                      <a:pt x="14" y="61"/>
                    </a:cubicBezTo>
                    <a:cubicBezTo>
                      <a:pt x="18" y="70"/>
                      <a:pt x="15" y="75"/>
                      <a:pt x="28" y="78"/>
                    </a:cubicBezTo>
                    <a:cubicBezTo>
                      <a:pt x="34" y="80"/>
                      <a:pt x="46" y="81"/>
                      <a:pt x="49" y="75"/>
                    </a:cubicBezTo>
                    <a:cubicBezTo>
                      <a:pt x="24" y="77"/>
                      <a:pt x="21" y="62"/>
                      <a:pt x="23" y="43"/>
                    </a:cubicBezTo>
                    <a:cubicBezTo>
                      <a:pt x="17" y="41"/>
                      <a:pt x="17" y="30"/>
                      <a:pt x="14" y="24"/>
                    </a:cubicBezTo>
                    <a:cubicBezTo>
                      <a:pt x="12" y="17"/>
                      <a:pt x="2" y="9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5" name="Freeform 34">
                <a:extLst>
                  <a:ext uri="{FF2B5EF4-FFF2-40B4-BE49-F238E27FC236}">
                    <a16:creationId xmlns:a16="http://schemas.microsoft.com/office/drawing/2014/main" id="{8F2FDCFE-9044-A380-02EB-F2B9920B23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2" y="3253"/>
                <a:ext cx="29" cy="452"/>
              </a:xfrm>
              <a:custGeom>
                <a:avLst/>
                <a:gdLst>
                  <a:gd name="T0" fmla="*/ 75 w 21"/>
                  <a:gd name="T1" fmla="*/ 1054 h 337"/>
                  <a:gd name="T2" fmla="*/ 21 w 21"/>
                  <a:gd name="T3" fmla="*/ 586 h 337"/>
                  <a:gd name="T4" fmla="*/ 69 w 21"/>
                  <a:gd name="T5" fmla="*/ 0 h 337"/>
                  <a:gd name="T6" fmla="*/ 69 w 21"/>
                  <a:gd name="T7" fmla="*/ 433 h 337"/>
                  <a:gd name="T8" fmla="*/ 75 w 21"/>
                  <a:gd name="T9" fmla="*/ 1054 h 33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" h="337">
                    <a:moveTo>
                      <a:pt x="20" y="326"/>
                    </a:moveTo>
                    <a:cubicBezTo>
                      <a:pt x="19" y="337"/>
                      <a:pt x="11" y="247"/>
                      <a:pt x="6" y="181"/>
                    </a:cubicBezTo>
                    <a:cubicBezTo>
                      <a:pt x="0" y="115"/>
                      <a:pt x="8" y="45"/>
                      <a:pt x="19" y="0"/>
                    </a:cubicBezTo>
                    <a:cubicBezTo>
                      <a:pt x="17" y="16"/>
                      <a:pt x="16" y="103"/>
                      <a:pt x="19" y="134"/>
                    </a:cubicBezTo>
                    <a:cubicBezTo>
                      <a:pt x="21" y="164"/>
                      <a:pt x="21" y="315"/>
                      <a:pt x="20" y="3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6" name="Freeform 35">
                <a:extLst>
                  <a:ext uri="{FF2B5EF4-FFF2-40B4-BE49-F238E27FC236}">
                    <a16:creationId xmlns:a16="http://schemas.microsoft.com/office/drawing/2014/main" id="{82FA111A-E5B2-22B9-B7C8-7CFEF8CC0F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6" y="3304"/>
                <a:ext cx="63" cy="404"/>
              </a:xfrm>
              <a:custGeom>
                <a:avLst/>
                <a:gdLst>
                  <a:gd name="T0" fmla="*/ 0 w 47"/>
                  <a:gd name="T1" fmla="*/ 976 h 301"/>
                  <a:gd name="T2" fmla="*/ 113 w 47"/>
                  <a:gd name="T3" fmla="*/ 506 h 301"/>
                  <a:gd name="T4" fmla="*/ 122 w 47"/>
                  <a:gd name="T5" fmla="*/ 0 h 301"/>
                  <a:gd name="T6" fmla="*/ 84 w 47"/>
                  <a:gd name="T7" fmla="*/ 501 h 301"/>
                  <a:gd name="T8" fmla="*/ 0 w 47"/>
                  <a:gd name="T9" fmla="*/ 976 h 3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7" h="301">
                    <a:moveTo>
                      <a:pt x="0" y="301"/>
                    </a:moveTo>
                    <a:cubicBezTo>
                      <a:pt x="5" y="277"/>
                      <a:pt x="23" y="202"/>
                      <a:pt x="35" y="156"/>
                    </a:cubicBezTo>
                    <a:cubicBezTo>
                      <a:pt x="47" y="110"/>
                      <a:pt x="39" y="32"/>
                      <a:pt x="38" y="0"/>
                    </a:cubicBezTo>
                    <a:cubicBezTo>
                      <a:pt x="34" y="32"/>
                      <a:pt x="34" y="120"/>
                      <a:pt x="26" y="154"/>
                    </a:cubicBezTo>
                    <a:cubicBezTo>
                      <a:pt x="18" y="187"/>
                      <a:pt x="5" y="276"/>
                      <a:pt x="0" y="301"/>
                    </a:cubicBezTo>
                    <a:close/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7" name="Freeform 36">
                <a:extLst>
                  <a:ext uri="{FF2B5EF4-FFF2-40B4-BE49-F238E27FC236}">
                    <a16:creationId xmlns:a16="http://schemas.microsoft.com/office/drawing/2014/main" id="{3AB782B2-3A56-3040-8571-DE7B9FE04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" y="3983"/>
                <a:ext cx="106" cy="84"/>
              </a:xfrm>
              <a:custGeom>
                <a:avLst/>
                <a:gdLst>
                  <a:gd name="T0" fmla="*/ 114 w 79"/>
                  <a:gd name="T1" fmla="*/ 191 h 62"/>
                  <a:gd name="T2" fmla="*/ 169 w 79"/>
                  <a:gd name="T3" fmla="*/ 160 h 62"/>
                  <a:gd name="T4" fmla="*/ 233 w 79"/>
                  <a:gd name="T5" fmla="*/ 125 h 62"/>
                  <a:gd name="T6" fmla="*/ 211 w 79"/>
                  <a:gd name="T7" fmla="*/ 0 h 62"/>
                  <a:gd name="T8" fmla="*/ 164 w 79"/>
                  <a:gd name="T9" fmla="*/ 92 h 62"/>
                  <a:gd name="T10" fmla="*/ 122 w 79"/>
                  <a:gd name="T11" fmla="*/ 87 h 62"/>
                  <a:gd name="T12" fmla="*/ 114 w 79"/>
                  <a:gd name="T13" fmla="*/ 126 h 62"/>
                  <a:gd name="T14" fmla="*/ 38 w 79"/>
                  <a:gd name="T15" fmla="*/ 140 h 62"/>
                  <a:gd name="T16" fmla="*/ 21 w 79"/>
                  <a:gd name="T17" fmla="*/ 182 h 6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9" h="62">
                    <a:moveTo>
                      <a:pt x="35" y="57"/>
                    </a:moveTo>
                    <a:cubicBezTo>
                      <a:pt x="45" y="62"/>
                      <a:pt x="45" y="50"/>
                      <a:pt x="52" y="47"/>
                    </a:cubicBezTo>
                    <a:cubicBezTo>
                      <a:pt x="58" y="43"/>
                      <a:pt x="67" y="47"/>
                      <a:pt x="72" y="37"/>
                    </a:cubicBezTo>
                    <a:cubicBezTo>
                      <a:pt x="79" y="25"/>
                      <a:pt x="72" y="10"/>
                      <a:pt x="65" y="0"/>
                    </a:cubicBezTo>
                    <a:cubicBezTo>
                      <a:pt x="64" y="17"/>
                      <a:pt x="71" y="26"/>
                      <a:pt x="51" y="27"/>
                    </a:cubicBezTo>
                    <a:cubicBezTo>
                      <a:pt x="48" y="27"/>
                      <a:pt x="39" y="25"/>
                      <a:pt x="38" y="26"/>
                    </a:cubicBezTo>
                    <a:cubicBezTo>
                      <a:pt x="33" y="30"/>
                      <a:pt x="37" y="36"/>
                      <a:pt x="35" y="38"/>
                    </a:cubicBezTo>
                    <a:cubicBezTo>
                      <a:pt x="29" y="45"/>
                      <a:pt x="20" y="39"/>
                      <a:pt x="12" y="41"/>
                    </a:cubicBezTo>
                    <a:cubicBezTo>
                      <a:pt x="0" y="44"/>
                      <a:pt x="5" y="56"/>
                      <a:pt x="7" y="54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8" name="Freeform 37">
                <a:extLst>
                  <a:ext uri="{FF2B5EF4-FFF2-40B4-BE49-F238E27FC236}">
                    <a16:creationId xmlns:a16="http://schemas.microsoft.com/office/drawing/2014/main" id="{59025954-8950-65E7-A97D-EFE64D6D1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" y="1292"/>
                <a:ext cx="65" cy="65"/>
              </a:xfrm>
              <a:custGeom>
                <a:avLst/>
                <a:gdLst>
                  <a:gd name="T0" fmla="*/ 145 w 48"/>
                  <a:gd name="T1" fmla="*/ 0 h 48"/>
                  <a:gd name="T2" fmla="*/ 0 w 48"/>
                  <a:gd name="T3" fmla="*/ 145 h 48"/>
                  <a:gd name="T4" fmla="*/ 112 w 48"/>
                  <a:gd name="T5" fmla="*/ 114 h 48"/>
                  <a:gd name="T6" fmla="*/ 152 w 48"/>
                  <a:gd name="T7" fmla="*/ 12 h 48"/>
                  <a:gd name="T8" fmla="*/ 161 w 48"/>
                  <a:gd name="T9" fmla="*/ 7 h 4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8" h="48">
                    <a:moveTo>
                      <a:pt x="43" y="0"/>
                    </a:moveTo>
                    <a:cubicBezTo>
                      <a:pt x="32" y="16"/>
                      <a:pt x="25" y="46"/>
                      <a:pt x="0" y="43"/>
                    </a:cubicBezTo>
                    <a:cubicBezTo>
                      <a:pt x="15" y="45"/>
                      <a:pt x="22" y="48"/>
                      <a:pt x="33" y="34"/>
                    </a:cubicBezTo>
                    <a:cubicBezTo>
                      <a:pt x="40" y="26"/>
                      <a:pt x="48" y="14"/>
                      <a:pt x="45" y="4"/>
                    </a:cubicBezTo>
                    <a:cubicBezTo>
                      <a:pt x="46" y="3"/>
                      <a:pt x="47" y="3"/>
                      <a:pt x="48" y="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89" name="Freeform 38">
                <a:extLst>
                  <a:ext uri="{FF2B5EF4-FFF2-40B4-BE49-F238E27FC236}">
                    <a16:creationId xmlns:a16="http://schemas.microsoft.com/office/drawing/2014/main" id="{9528A06F-ACCD-522F-A097-B525913B6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" y="1334"/>
                <a:ext cx="161" cy="24"/>
              </a:xfrm>
              <a:custGeom>
                <a:avLst/>
                <a:gdLst>
                  <a:gd name="T0" fmla="*/ 0 w 120"/>
                  <a:gd name="T1" fmla="*/ 0 h 18"/>
                  <a:gd name="T2" fmla="*/ 164 w 120"/>
                  <a:gd name="T3" fmla="*/ 16 h 18"/>
                  <a:gd name="T4" fmla="*/ 389 w 120"/>
                  <a:gd name="T5" fmla="*/ 36 h 18"/>
                  <a:gd name="T6" fmla="*/ 236 w 120"/>
                  <a:gd name="T7" fmla="*/ 44 h 18"/>
                  <a:gd name="T8" fmla="*/ 86 w 120"/>
                  <a:gd name="T9" fmla="*/ 12 h 1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20" h="18">
                    <a:moveTo>
                      <a:pt x="0" y="0"/>
                    </a:moveTo>
                    <a:cubicBezTo>
                      <a:pt x="17" y="0"/>
                      <a:pt x="33" y="3"/>
                      <a:pt x="51" y="5"/>
                    </a:cubicBezTo>
                    <a:cubicBezTo>
                      <a:pt x="73" y="8"/>
                      <a:pt x="97" y="8"/>
                      <a:pt x="120" y="11"/>
                    </a:cubicBezTo>
                    <a:cubicBezTo>
                      <a:pt x="104" y="13"/>
                      <a:pt x="89" y="18"/>
                      <a:pt x="73" y="14"/>
                    </a:cubicBezTo>
                    <a:cubicBezTo>
                      <a:pt x="57" y="11"/>
                      <a:pt x="44" y="3"/>
                      <a:pt x="27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0" name="Freeform 39">
                <a:extLst>
                  <a:ext uri="{FF2B5EF4-FFF2-40B4-BE49-F238E27FC236}">
                    <a16:creationId xmlns:a16="http://schemas.microsoft.com/office/drawing/2014/main" id="{958258B8-8C70-1022-5126-40B64C268E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" y="1308"/>
                <a:ext cx="214" cy="43"/>
              </a:xfrm>
              <a:custGeom>
                <a:avLst/>
                <a:gdLst>
                  <a:gd name="T0" fmla="*/ 409 w 159"/>
                  <a:gd name="T1" fmla="*/ 40 h 32"/>
                  <a:gd name="T2" fmla="*/ 192 w 159"/>
                  <a:gd name="T3" fmla="*/ 78 h 32"/>
                  <a:gd name="T4" fmla="*/ 0 w 159"/>
                  <a:gd name="T5" fmla="*/ 75 h 32"/>
                  <a:gd name="T6" fmla="*/ 262 w 159"/>
                  <a:gd name="T7" fmla="*/ 20 h 32"/>
                  <a:gd name="T8" fmla="*/ 522 w 159"/>
                  <a:gd name="T9" fmla="*/ 31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59" h="32">
                    <a:moveTo>
                      <a:pt x="125" y="12"/>
                    </a:moveTo>
                    <a:cubicBezTo>
                      <a:pt x="102" y="14"/>
                      <a:pt x="81" y="21"/>
                      <a:pt x="59" y="24"/>
                    </a:cubicBezTo>
                    <a:cubicBezTo>
                      <a:pt x="42" y="26"/>
                      <a:pt x="14" y="32"/>
                      <a:pt x="0" y="23"/>
                    </a:cubicBezTo>
                    <a:cubicBezTo>
                      <a:pt x="25" y="23"/>
                      <a:pt x="55" y="11"/>
                      <a:pt x="80" y="6"/>
                    </a:cubicBezTo>
                    <a:cubicBezTo>
                      <a:pt x="107" y="1"/>
                      <a:pt x="136" y="0"/>
                      <a:pt x="159" y="10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1" name="Freeform 40">
                <a:extLst>
                  <a:ext uri="{FF2B5EF4-FFF2-40B4-BE49-F238E27FC236}">
                    <a16:creationId xmlns:a16="http://schemas.microsoft.com/office/drawing/2014/main" id="{6461DF80-5B88-3ABC-E31B-A96763A457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" y="1593"/>
                <a:ext cx="132" cy="89"/>
              </a:xfrm>
              <a:custGeom>
                <a:avLst/>
                <a:gdLst>
                  <a:gd name="T0" fmla="*/ 7 w 98"/>
                  <a:gd name="T1" fmla="*/ 27 h 66"/>
                  <a:gd name="T2" fmla="*/ 113 w 98"/>
                  <a:gd name="T3" fmla="*/ 178 h 66"/>
                  <a:gd name="T4" fmla="*/ 323 w 98"/>
                  <a:gd name="T5" fmla="*/ 202 h 66"/>
                  <a:gd name="T6" fmla="*/ 32 w 98"/>
                  <a:gd name="T7" fmla="*/ 0 h 6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98" h="66">
                    <a:moveTo>
                      <a:pt x="2" y="8"/>
                    </a:moveTo>
                    <a:cubicBezTo>
                      <a:pt x="0" y="25"/>
                      <a:pt x="20" y="47"/>
                      <a:pt x="34" y="54"/>
                    </a:cubicBezTo>
                    <a:cubicBezTo>
                      <a:pt x="56" y="66"/>
                      <a:pt x="75" y="60"/>
                      <a:pt x="98" y="61"/>
                    </a:cubicBezTo>
                    <a:cubicBezTo>
                      <a:pt x="72" y="62"/>
                      <a:pt x="1" y="31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2" name="Freeform 41">
                <a:extLst>
                  <a:ext uri="{FF2B5EF4-FFF2-40B4-BE49-F238E27FC236}">
                    <a16:creationId xmlns:a16="http://schemas.microsoft.com/office/drawing/2014/main" id="{D28080EA-B9B1-C7E6-BED4-8733FDE29F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" y="1169"/>
                <a:ext cx="99" cy="91"/>
              </a:xfrm>
              <a:custGeom>
                <a:avLst/>
                <a:gdLst>
                  <a:gd name="T0" fmla="*/ 234 w 74"/>
                  <a:gd name="T1" fmla="*/ 0 h 68"/>
                  <a:gd name="T2" fmla="*/ 169 w 74"/>
                  <a:gd name="T3" fmla="*/ 149 h 68"/>
                  <a:gd name="T4" fmla="*/ 96 w 74"/>
                  <a:gd name="T5" fmla="*/ 186 h 68"/>
                  <a:gd name="T6" fmla="*/ 0 w 74"/>
                  <a:gd name="T7" fmla="*/ 218 h 68"/>
                  <a:gd name="T8" fmla="*/ 179 w 74"/>
                  <a:gd name="T9" fmla="*/ 169 h 68"/>
                  <a:gd name="T10" fmla="*/ 237 w 74"/>
                  <a:gd name="T11" fmla="*/ 37 h 6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73" y="0"/>
                    </a:moveTo>
                    <a:cubicBezTo>
                      <a:pt x="69" y="17"/>
                      <a:pt x="67" y="35"/>
                      <a:pt x="52" y="46"/>
                    </a:cubicBezTo>
                    <a:cubicBezTo>
                      <a:pt x="46" y="51"/>
                      <a:pt x="37" y="56"/>
                      <a:pt x="30" y="58"/>
                    </a:cubicBezTo>
                    <a:cubicBezTo>
                      <a:pt x="21" y="60"/>
                      <a:pt x="9" y="64"/>
                      <a:pt x="0" y="68"/>
                    </a:cubicBezTo>
                    <a:cubicBezTo>
                      <a:pt x="17" y="65"/>
                      <a:pt x="41" y="61"/>
                      <a:pt x="56" y="52"/>
                    </a:cubicBezTo>
                    <a:cubicBezTo>
                      <a:pt x="70" y="44"/>
                      <a:pt x="72" y="27"/>
                      <a:pt x="74" y="1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3" name="Freeform 42">
                <a:extLst>
                  <a:ext uri="{FF2B5EF4-FFF2-40B4-BE49-F238E27FC236}">
                    <a16:creationId xmlns:a16="http://schemas.microsoft.com/office/drawing/2014/main" id="{4C85E5D8-8C7B-DC04-8AD1-E9CC7C888F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" y="2686"/>
                <a:ext cx="37" cy="345"/>
              </a:xfrm>
              <a:custGeom>
                <a:avLst/>
                <a:gdLst>
                  <a:gd name="T0" fmla="*/ 0 w 28"/>
                  <a:gd name="T1" fmla="*/ 0 h 257"/>
                  <a:gd name="T2" fmla="*/ 77 w 28"/>
                  <a:gd name="T3" fmla="*/ 835 h 257"/>
                  <a:gd name="T4" fmla="*/ 0 w 28"/>
                  <a:gd name="T5" fmla="*/ 0 h 25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257">
                    <a:moveTo>
                      <a:pt x="0" y="0"/>
                    </a:moveTo>
                    <a:cubicBezTo>
                      <a:pt x="0" y="48"/>
                      <a:pt x="12" y="171"/>
                      <a:pt x="25" y="257"/>
                    </a:cubicBezTo>
                    <a:cubicBezTo>
                      <a:pt x="28" y="205"/>
                      <a:pt x="16" y="46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4" name="Freeform 43">
                <a:extLst>
                  <a:ext uri="{FF2B5EF4-FFF2-40B4-BE49-F238E27FC236}">
                    <a16:creationId xmlns:a16="http://schemas.microsoft.com/office/drawing/2014/main" id="{7F5675FA-AE91-2451-2666-25FC5C77D7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4" y="2173"/>
                <a:ext cx="46" cy="32"/>
              </a:xfrm>
              <a:custGeom>
                <a:avLst/>
                <a:gdLst>
                  <a:gd name="T0" fmla="*/ 0 w 34"/>
                  <a:gd name="T1" fmla="*/ 55 h 24"/>
                  <a:gd name="T2" fmla="*/ 87 w 34"/>
                  <a:gd name="T3" fmla="*/ 76 h 24"/>
                  <a:gd name="T4" fmla="*/ 1 w 34"/>
                  <a:gd name="T5" fmla="*/ 49 h 24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4" h="24">
                    <a:moveTo>
                      <a:pt x="0" y="17"/>
                    </a:moveTo>
                    <a:cubicBezTo>
                      <a:pt x="8" y="9"/>
                      <a:pt x="22" y="13"/>
                      <a:pt x="26" y="24"/>
                    </a:cubicBezTo>
                    <a:cubicBezTo>
                      <a:pt x="34" y="16"/>
                      <a:pt x="6" y="0"/>
                      <a:pt x="1" y="1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5" name="Freeform 44">
                <a:extLst>
                  <a:ext uri="{FF2B5EF4-FFF2-40B4-BE49-F238E27FC236}">
                    <a16:creationId xmlns:a16="http://schemas.microsoft.com/office/drawing/2014/main" id="{EB58E09B-A7D5-2B6F-8CA8-09EFFF36C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8" y="1108"/>
                <a:ext cx="120" cy="104"/>
              </a:xfrm>
              <a:custGeom>
                <a:avLst/>
                <a:gdLst>
                  <a:gd name="T0" fmla="*/ 30 w 89"/>
                  <a:gd name="T1" fmla="*/ 209 h 77"/>
                  <a:gd name="T2" fmla="*/ 85 w 89"/>
                  <a:gd name="T3" fmla="*/ 126 h 77"/>
                  <a:gd name="T4" fmla="*/ 197 w 89"/>
                  <a:gd name="T5" fmla="*/ 111 h 77"/>
                  <a:gd name="T6" fmla="*/ 275 w 89"/>
                  <a:gd name="T7" fmla="*/ 78 h 77"/>
                  <a:gd name="T8" fmla="*/ 287 w 89"/>
                  <a:gd name="T9" fmla="*/ 0 h 77"/>
                  <a:gd name="T10" fmla="*/ 220 w 89"/>
                  <a:gd name="T11" fmla="*/ 63 h 77"/>
                  <a:gd name="T12" fmla="*/ 160 w 89"/>
                  <a:gd name="T13" fmla="*/ 74 h 77"/>
                  <a:gd name="T14" fmla="*/ 96 w 89"/>
                  <a:gd name="T15" fmla="*/ 97 h 77"/>
                  <a:gd name="T16" fmla="*/ 47 w 89"/>
                  <a:gd name="T17" fmla="*/ 126 h 77"/>
                  <a:gd name="T18" fmla="*/ 30 w 89"/>
                  <a:gd name="T19" fmla="*/ 170 h 77"/>
                  <a:gd name="T20" fmla="*/ 12 w 89"/>
                  <a:gd name="T21" fmla="*/ 203 h 77"/>
                  <a:gd name="T22" fmla="*/ 0 w 89"/>
                  <a:gd name="T23" fmla="*/ 255 h 7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89" h="77">
                    <a:moveTo>
                      <a:pt x="9" y="63"/>
                    </a:moveTo>
                    <a:cubicBezTo>
                      <a:pt x="19" y="59"/>
                      <a:pt x="17" y="44"/>
                      <a:pt x="26" y="38"/>
                    </a:cubicBezTo>
                    <a:cubicBezTo>
                      <a:pt x="36" y="32"/>
                      <a:pt x="49" y="35"/>
                      <a:pt x="59" y="33"/>
                    </a:cubicBezTo>
                    <a:cubicBezTo>
                      <a:pt x="67" y="32"/>
                      <a:pt x="78" y="31"/>
                      <a:pt x="83" y="24"/>
                    </a:cubicBezTo>
                    <a:cubicBezTo>
                      <a:pt x="86" y="20"/>
                      <a:pt x="89" y="6"/>
                      <a:pt x="87" y="0"/>
                    </a:cubicBezTo>
                    <a:cubicBezTo>
                      <a:pt x="83" y="10"/>
                      <a:pt x="78" y="15"/>
                      <a:pt x="67" y="19"/>
                    </a:cubicBezTo>
                    <a:cubicBezTo>
                      <a:pt x="61" y="21"/>
                      <a:pt x="54" y="21"/>
                      <a:pt x="48" y="22"/>
                    </a:cubicBezTo>
                    <a:cubicBezTo>
                      <a:pt x="41" y="24"/>
                      <a:pt x="35" y="26"/>
                      <a:pt x="29" y="29"/>
                    </a:cubicBezTo>
                    <a:cubicBezTo>
                      <a:pt x="24" y="31"/>
                      <a:pt x="17" y="33"/>
                      <a:pt x="14" y="38"/>
                    </a:cubicBezTo>
                    <a:cubicBezTo>
                      <a:pt x="11" y="41"/>
                      <a:pt x="10" y="47"/>
                      <a:pt x="9" y="51"/>
                    </a:cubicBezTo>
                    <a:cubicBezTo>
                      <a:pt x="7" y="54"/>
                      <a:pt x="5" y="57"/>
                      <a:pt x="4" y="61"/>
                    </a:cubicBezTo>
                    <a:cubicBezTo>
                      <a:pt x="2" y="65"/>
                      <a:pt x="2" y="72"/>
                      <a:pt x="0" y="77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6" name="Freeform 45">
                <a:extLst>
                  <a:ext uri="{FF2B5EF4-FFF2-40B4-BE49-F238E27FC236}">
                    <a16:creationId xmlns:a16="http://schemas.microsoft.com/office/drawing/2014/main" id="{A0DB6D09-01D3-DD12-27CE-16C1D48B35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" y="955"/>
                <a:ext cx="58" cy="60"/>
              </a:xfrm>
              <a:custGeom>
                <a:avLst/>
                <a:gdLst>
                  <a:gd name="T0" fmla="*/ 84 w 43"/>
                  <a:gd name="T1" fmla="*/ 44 h 45"/>
                  <a:gd name="T2" fmla="*/ 20 w 43"/>
                  <a:gd name="T3" fmla="*/ 21 h 45"/>
                  <a:gd name="T4" fmla="*/ 9 w 43"/>
                  <a:gd name="T5" fmla="*/ 79 h 45"/>
                  <a:gd name="T6" fmla="*/ 43 w 43"/>
                  <a:gd name="T7" fmla="*/ 107 h 45"/>
                  <a:gd name="T8" fmla="*/ 78 w 43"/>
                  <a:gd name="T9" fmla="*/ 129 h 45"/>
                  <a:gd name="T10" fmla="*/ 121 w 43"/>
                  <a:gd name="T11" fmla="*/ 140 h 45"/>
                  <a:gd name="T12" fmla="*/ 115 w 43"/>
                  <a:gd name="T13" fmla="*/ 112 h 45"/>
                  <a:gd name="T14" fmla="*/ 105 w 43"/>
                  <a:gd name="T15" fmla="*/ 69 h 4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3" h="45">
                    <a:moveTo>
                      <a:pt x="25" y="14"/>
                    </a:moveTo>
                    <a:cubicBezTo>
                      <a:pt x="26" y="4"/>
                      <a:pt x="11" y="0"/>
                      <a:pt x="6" y="7"/>
                    </a:cubicBezTo>
                    <a:cubicBezTo>
                      <a:pt x="3" y="11"/>
                      <a:pt x="0" y="21"/>
                      <a:pt x="3" y="25"/>
                    </a:cubicBezTo>
                    <a:cubicBezTo>
                      <a:pt x="5" y="29"/>
                      <a:pt x="11" y="30"/>
                      <a:pt x="13" y="34"/>
                    </a:cubicBezTo>
                    <a:cubicBezTo>
                      <a:pt x="18" y="40"/>
                      <a:pt x="17" y="39"/>
                      <a:pt x="24" y="41"/>
                    </a:cubicBezTo>
                    <a:cubicBezTo>
                      <a:pt x="28" y="42"/>
                      <a:pt x="32" y="45"/>
                      <a:pt x="37" y="44"/>
                    </a:cubicBezTo>
                    <a:cubicBezTo>
                      <a:pt x="43" y="42"/>
                      <a:pt x="37" y="40"/>
                      <a:pt x="35" y="35"/>
                    </a:cubicBezTo>
                    <a:cubicBezTo>
                      <a:pt x="33" y="32"/>
                      <a:pt x="35" y="22"/>
                      <a:pt x="32" y="22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id="{6CBF6C39-4D97-56F7-EC1C-DC3B593A30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" y="950"/>
                <a:ext cx="15" cy="14"/>
              </a:xfrm>
              <a:custGeom>
                <a:avLst/>
                <a:gdLst>
                  <a:gd name="T0" fmla="*/ 37 w 11"/>
                  <a:gd name="T1" fmla="*/ 0 h 11"/>
                  <a:gd name="T2" fmla="*/ 0 w 11"/>
                  <a:gd name="T3" fmla="*/ 13 h 11"/>
                  <a:gd name="T4" fmla="*/ 37 w 11"/>
                  <a:gd name="T5" fmla="*/ 29 h 11"/>
                  <a:gd name="T6" fmla="*/ 37 w 11"/>
                  <a:gd name="T7" fmla="*/ 1 h 11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" h="11">
                    <a:moveTo>
                      <a:pt x="11" y="0"/>
                    </a:moveTo>
                    <a:cubicBezTo>
                      <a:pt x="7" y="1"/>
                      <a:pt x="2" y="2"/>
                      <a:pt x="0" y="5"/>
                    </a:cubicBezTo>
                    <a:cubicBezTo>
                      <a:pt x="4" y="8"/>
                      <a:pt x="7" y="11"/>
                      <a:pt x="11" y="11"/>
                    </a:cubicBezTo>
                    <a:cubicBezTo>
                      <a:pt x="9" y="8"/>
                      <a:pt x="8" y="4"/>
                      <a:pt x="11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8" name="Freeform 47">
                <a:extLst>
                  <a:ext uri="{FF2B5EF4-FFF2-40B4-BE49-F238E27FC236}">
                    <a16:creationId xmlns:a16="http://schemas.microsoft.com/office/drawing/2014/main" id="{9E421F8E-B223-9C1B-E2B6-578FEEE475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" y="758"/>
                <a:ext cx="108" cy="268"/>
              </a:xfrm>
              <a:custGeom>
                <a:avLst/>
                <a:gdLst>
                  <a:gd name="T0" fmla="*/ 255 w 80"/>
                  <a:gd name="T1" fmla="*/ 0 h 200"/>
                  <a:gd name="T2" fmla="*/ 41 w 80"/>
                  <a:gd name="T3" fmla="*/ 285 h 200"/>
                  <a:gd name="T4" fmla="*/ 9 w 80"/>
                  <a:gd name="T5" fmla="*/ 461 h 200"/>
                  <a:gd name="T6" fmla="*/ 1 w 80"/>
                  <a:gd name="T7" fmla="*/ 532 h 200"/>
                  <a:gd name="T8" fmla="*/ 49 w 80"/>
                  <a:gd name="T9" fmla="*/ 645 h 200"/>
                  <a:gd name="T10" fmla="*/ 63 w 80"/>
                  <a:gd name="T11" fmla="*/ 586 h 200"/>
                  <a:gd name="T12" fmla="*/ 55 w 80"/>
                  <a:gd name="T13" fmla="*/ 549 h 200"/>
                  <a:gd name="T14" fmla="*/ 97 w 80"/>
                  <a:gd name="T15" fmla="*/ 433 h 200"/>
                  <a:gd name="T16" fmla="*/ 146 w 80"/>
                  <a:gd name="T17" fmla="*/ 248 h 200"/>
                  <a:gd name="T18" fmla="*/ 217 w 80"/>
                  <a:gd name="T19" fmla="*/ 106 h 200"/>
                  <a:gd name="T20" fmla="*/ 266 w 80"/>
                  <a:gd name="T21" fmla="*/ 1 h 2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0" h="200">
                    <a:moveTo>
                      <a:pt x="77" y="0"/>
                    </a:moveTo>
                    <a:cubicBezTo>
                      <a:pt x="43" y="27"/>
                      <a:pt x="22" y="47"/>
                      <a:pt x="12" y="89"/>
                    </a:cubicBezTo>
                    <a:cubicBezTo>
                      <a:pt x="8" y="104"/>
                      <a:pt x="2" y="128"/>
                      <a:pt x="3" y="143"/>
                    </a:cubicBezTo>
                    <a:cubicBezTo>
                      <a:pt x="3" y="150"/>
                      <a:pt x="0" y="159"/>
                      <a:pt x="1" y="165"/>
                    </a:cubicBezTo>
                    <a:cubicBezTo>
                      <a:pt x="4" y="178"/>
                      <a:pt x="14" y="184"/>
                      <a:pt x="15" y="200"/>
                    </a:cubicBezTo>
                    <a:cubicBezTo>
                      <a:pt x="16" y="194"/>
                      <a:pt x="19" y="187"/>
                      <a:pt x="19" y="181"/>
                    </a:cubicBezTo>
                    <a:cubicBezTo>
                      <a:pt x="19" y="172"/>
                      <a:pt x="18" y="178"/>
                      <a:pt x="16" y="170"/>
                    </a:cubicBezTo>
                    <a:cubicBezTo>
                      <a:pt x="12" y="151"/>
                      <a:pt x="7" y="142"/>
                      <a:pt x="29" y="134"/>
                    </a:cubicBezTo>
                    <a:cubicBezTo>
                      <a:pt x="9" y="117"/>
                      <a:pt x="24" y="86"/>
                      <a:pt x="44" y="77"/>
                    </a:cubicBezTo>
                    <a:cubicBezTo>
                      <a:pt x="29" y="62"/>
                      <a:pt x="42" y="25"/>
                      <a:pt x="65" y="33"/>
                    </a:cubicBezTo>
                    <a:cubicBezTo>
                      <a:pt x="56" y="15"/>
                      <a:pt x="79" y="13"/>
                      <a:pt x="80" y="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99" name="Freeform 48">
                <a:extLst>
                  <a:ext uri="{FF2B5EF4-FFF2-40B4-BE49-F238E27FC236}">
                    <a16:creationId xmlns:a16="http://schemas.microsoft.com/office/drawing/2014/main" id="{A8F05734-8591-F7E9-F69B-38AD3B6E63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" y="1327"/>
                <a:ext cx="42" cy="8"/>
              </a:xfrm>
              <a:custGeom>
                <a:avLst/>
                <a:gdLst>
                  <a:gd name="T0" fmla="*/ 0 w 31"/>
                  <a:gd name="T1" fmla="*/ 9 h 6"/>
                  <a:gd name="T2" fmla="*/ 104 w 31"/>
                  <a:gd name="T3" fmla="*/ 20 h 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1" h="6">
                    <a:moveTo>
                      <a:pt x="0" y="3"/>
                    </a:moveTo>
                    <a:cubicBezTo>
                      <a:pt x="13" y="0"/>
                      <a:pt x="21" y="1"/>
                      <a:pt x="31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0" name="Freeform 49">
                <a:extLst>
                  <a:ext uri="{FF2B5EF4-FFF2-40B4-BE49-F238E27FC236}">
                    <a16:creationId xmlns:a16="http://schemas.microsoft.com/office/drawing/2014/main" id="{B72A10E2-7D7E-ECEF-2F8A-A1A83E2EB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1" y="1330"/>
                <a:ext cx="76" cy="13"/>
              </a:xfrm>
              <a:custGeom>
                <a:avLst/>
                <a:gdLst>
                  <a:gd name="T0" fmla="*/ 190 w 56"/>
                  <a:gd name="T1" fmla="*/ 29 h 10"/>
                  <a:gd name="T2" fmla="*/ 107 w 56"/>
                  <a:gd name="T3" fmla="*/ 9 h 10"/>
                  <a:gd name="T4" fmla="*/ 0 w 56"/>
                  <a:gd name="T5" fmla="*/ 7 h 10"/>
                  <a:gd name="T6" fmla="*/ 72 w 56"/>
                  <a:gd name="T7" fmla="*/ 12 h 10"/>
                  <a:gd name="T8" fmla="*/ 105 w 56"/>
                  <a:gd name="T9" fmla="*/ 17 h 10"/>
                  <a:gd name="T10" fmla="*/ 134 w 56"/>
                  <a:gd name="T11" fmla="*/ 17 h 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6" h="10">
                    <a:moveTo>
                      <a:pt x="56" y="10"/>
                    </a:moveTo>
                    <a:cubicBezTo>
                      <a:pt x="48" y="10"/>
                      <a:pt x="40" y="6"/>
                      <a:pt x="32" y="3"/>
                    </a:cubicBezTo>
                    <a:cubicBezTo>
                      <a:pt x="21" y="0"/>
                      <a:pt x="11" y="0"/>
                      <a:pt x="0" y="2"/>
                    </a:cubicBezTo>
                    <a:cubicBezTo>
                      <a:pt x="7" y="0"/>
                      <a:pt x="14" y="2"/>
                      <a:pt x="21" y="4"/>
                    </a:cubicBezTo>
                    <a:cubicBezTo>
                      <a:pt x="24" y="4"/>
                      <a:pt x="28" y="6"/>
                      <a:pt x="31" y="6"/>
                    </a:cubicBezTo>
                    <a:cubicBezTo>
                      <a:pt x="34" y="6"/>
                      <a:pt x="37" y="5"/>
                      <a:pt x="40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1" name="Freeform 50">
                <a:extLst>
                  <a:ext uri="{FF2B5EF4-FFF2-40B4-BE49-F238E27FC236}">
                    <a16:creationId xmlns:a16="http://schemas.microsoft.com/office/drawing/2014/main" id="{78989E45-1619-5BDE-67D8-A4BEE8E6C5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" y="1330"/>
                <a:ext cx="76" cy="13"/>
              </a:xfrm>
              <a:custGeom>
                <a:avLst/>
                <a:gdLst>
                  <a:gd name="T0" fmla="*/ 0 w 56"/>
                  <a:gd name="T1" fmla="*/ 29 h 10"/>
                  <a:gd name="T2" fmla="*/ 83 w 56"/>
                  <a:gd name="T3" fmla="*/ 9 h 10"/>
                  <a:gd name="T4" fmla="*/ 190 w 56"/>
                  <a:gd name="T5" fmla="*/ 7 h 10"/>
                  <a:gd name="T6" fmla="*/ 119 w 56"/>
                  <a:gd name="T7" fmla="*/ 12 h 10"/>
                  <a:gd name="T8" fmla="*/ 88 w 56"/>
                  <a:gd name="T9" fmla="*/ 17 h 10"/>
                  <a:gd name="T10" fmla="*/ 56 w 56"/>
                  <a:gd name="T11" fmla="*/ 17 h 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6" h="10">
                    <a:moveTo>
                      <a:pt x="0" y="10"/>
                    </a:moveTo>
                    <a:cubicBezTo>
                      <a:pt x="8" y="10"/>
                      <a:pt x="17" y="6"/>
                      <a:pt x="24" y="3"/>
                    </a:cubicBezTo>
                    <a:cubicBezTo>
                      <a:pt x="35" y="0"/>
                      <a:pt x="45" y="0"/>
                      <a:pt x="56" y="2"/>
                    </a:cubicBezTo>
                    <a:cubicBezTo>
                      <a:pt x="50" y="0"/>
                      <a:pt x="42" y="2"/>
                      <a:pt x="35" y="4"/>
                    </a:cubicBezTo>
                    <a:cubicBezTo>
                      <a:pt x="32" y="4"/>
                      <a:pt x="29" y="6"/>
                      <a:pt x="26" y="6"/>
                    </a:cubicBezTo>
                    <a:cubicBezTo>
                      <a:pt x="22" y="6"/>
                      <a:pt x="19" y="5"/>
                      <a:pt x="16" y="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2" name="Freeform 51">
                <a:extLst>
                  <a:ext uri="{FF2B5EF4-FFF2-40B4-BE49-F238E27FC236}">
                    <a16:creationId xmlns:a16="http://schemas.microsoft.com/office/drawing/2014/main" id="{A497D8AD-0550-3A63-6161-44443AD6F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0" y="1359"/>
                <a:ext cx="31" cy="4"/>
              </a:xfrm>
              <a:custGeom>
                <a:avLst/>
                <a:gdLst>
                  <a:gd name="T0" fmla="*/ 0 w 23"/>
                  <a:gd name="T1" fmla="*/ 9 h 3"/>
                  <a:gd name="T2" fmla="*/ 77 w 23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3" h="3">
                    <a:moveTo>
                      <a:pt x="0" y="3"/>
                    </a:moveTo>
                    <a:cubicBezTo>
                      <a:pt x="8" y="1"/>
                      <a:pt x="16" y="1"/>
                      <a:pt x="23" y="0"/>
                    </a:cubicBezTo>
                  </a:path>
                </a:pathLst>
              </a:custGeom>
              <a:solidFill>
                <a:srgbClr val="FEF6F2"/>
              </a:solidFill>
              <a:ln w="7938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3" name="Freeform 52">
                <a:extLst>
                  <a:ext uri="{FF2B5EF4-FFF2-40B4-BE49-F238E27FC236}">
                    <a16:creationId xmlns:a16="http://schemas.microsoft.com/office/drawing/2014/main" id="{10E95FF9-22B4-E917-B61E-419FF3A122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0" y="1359"/>
                <a:ext cx="31" cy="4"/>
              </a:xfrm>
              <a:custGeom>
                <a:avLst/>
                <a:gdLst>
                  <a:gd name="T0" fmla="*/ 0 w 23"/>
                  <a:gd name="T1" fmla="*/ 9 h 3"/>
                  <a:gd name="T2" fmla="*/ 77 w 23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3" h="3">
                    <a:moveTo>
                      <a:pt x="0" y="3"/>
                    </a:moveTo>
                    <a:cubicBezTo>
                      <a:pt x="8" y="1"/>
                      <a:pt x="16" y="1"/>
                      <a:pt x="23" y="0"/>
                    </a:cubicBezTo>
                  </a:path>
                </a:pathLst>
              </a:custGeom>
              <a:noFill/>
              <a:ln w="7938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4" name="Freeform 53">
                <a:extLst>
                  <a:ext uri="{FF2B5EF4-FFF2-40B4-BE49-F238E27FC236}">
                    <a16:creationId xmlns:a16="http://schemas.microsoft.com/office/drawing/2014/main" id="{56CA3937-F4C3-95AB-E5E0-1915CE1B5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0" y="1359"/>
                <a:ext cx="31" cy="12"/>
              </a:xfrm>
              <a:custGeom>
                <a:avLst/>
                <a:gdLst>
                  <a:gd name="T0" fmla="*/ 0 w 23"/>
                  <a:gd name="T1" fmla="*/ 28 h 9"/>
                  <a:gd name="T2" fmla="*/ 77 w 23"/>
                  <a:gd name="T3" fmla="*/ 0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3" h="9">
                    <a:moveTo>
                      <a:pt x="0" y="9"/>
                    </a:moveTo>
                    <a:cubicBezTo>
                      <a:pt x="8" y="6"/>
                      <a:pt x="16" y="3"/>
                      <a:pt x="23" y="0"/>
                    </a:cubicBezTo>
                  </a:path>
                </a:pathLst>
              </a:custGeom>
              <a:solidFill>
                <a:srgbClr val="FEF6F2"/>
              </a:solidFill>
              <a:ln w="7938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5" name="Freeform 54">
                <a:extLst>
                  <a:ext uri="{FF2B5EF4-FFF2-40B4-BE49-F238E27FC236}">
                    <a16:creationId xmlns:a16="http://schemas.microsoft.com/office/drawing/2014/main" id="{93852257-31C2-6CAF-88B5-B7EEE3B76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0" y="1359"/>
                <a:ext cx="31" cy="12"/>
              </a:xfrm>
              <a:custGeom>
                <a:avLst/>
                <a:gdLst>
                  <a:gd name="T0" fmla="*/ 0 w 23"/>
                  <a:gd name="T1" fmla="*/ 28 h 9"/>
                  <a:gd name="T2" fmla="*/ 77 w 23"/>
                  <a:gd name="T3" fmla="*/ 0 h 9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3" h="9">
                    <a:moveTo>
                      <a:pt x="0" y="9"/>
                    </a:moveTo>
                    <a:cubicBezTo>
                      <a:pt x="8" y="6"/>
                      <a:pt x="16" y="3"/>
                      <a:pt x="23" y="0"/>
                    </a:cubicBezTo>
                  </a:path>
                </a:pathLst>
              </a:custGeom>
              <a:noFill/>
              <a:ln w="7938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6" name="Freeform 55">
                <a:extLst>
                  <a:ext uri="{FF2B5EF4-FFF2-40B4-BE49-F238E27FC236}">
                    <a16:creationId xmlns:a16="http://schemas.microsoft.com/office/drawing/2014/main" id="{5C0F8785-1A3D-2882-68AD-9CAC796FB2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7" y="1092"/>
                <a:ext cx="22" cy="9"/>
              </a:xfrm>
              <a:custGeom>
                <a:avLst/>
                <a:gdLst>
                  <a:gd name="T0" fmla="*/ 56 w 16"/>
                  <a:gd name="T1" fmla="*/ 8 h 7"/>
                  <a:gd name="T2" fmla="*/ 0 w 16"/>
                  <a:gd name="T3" fmla="*/ 0 h 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6" h="7">
                    <a:moveTo>
                      <a:pt x="16" y="3"/>
                    </a:moveTo>
                    <a:cubicBezTo>
                      <a:pt x="11" y="7"/>
                      <a:pt x="5" y="0"/>
                      <a:pt x="0" y="0"/>
                    </a:cubicBezTo>
                  </a:path>
                </a:pathLst>
              </a:custGeom>
              <a:noFill/>
              <a:ln w="3175" cap="rnd">
                <a:solidFill>
                  <a:srgbClr val="1A1A1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7" name="Freeform 56">
                <a:extLst>
                  <a:ext uri="{FF2B5EF4-FFF2-40B4-BE49-F238E27FC236}">
                    <a16:creationId xmlns:a16="http://schemas.microsoft.com/office/drawing/2014/main" id="{B8D409AC-F554-0558-59DD-74EA6B41DA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" y="971"/>
                <a:ext cx="42" cy="46"/>
              </a:xfrm>
              <a:custGeom>
                <a:avLst/>
                <a:gdLst>
                  <a:gd name="T0" fmla="*/ 57 w 31"/>
                  <a:gd name="T1" fmla="*/ 0 h 34"/>
                  <a:gd name="T2" fmla="*/ 30 w 31"/>
                  <a:gd name="T3" fmla="*/ 12 h 34"/>
                  <a:gd name="T4" fmla="*/ 7 w 31"/>
                  <a:gd name="T5" fmla="*/ 30 h 34"/>
                  <a:gd name="T6" fmla="*/ 37 w 31"/>
                  <a:gd name="T7" fmla="*/ 97 h 34"/>
                  <a:gd name="T8" fmla="*/ 69 w 31"/>
                  <a:gd name="T9" fmla="*/ 97 h 34"/>
                  <a:gd name="T10" fmla="*/ 98 w 31"/>
                  <a:gd name="T11" fmla="*/ 104 h 34"/>
                  <a:gd name="T12" fmla="*/ 87 w 31"/>
                  <a:gd name="T13" fmla="*/ 84 h 34"/>
                  <a:gd name="T14" fmla="*/ 87 w 31"/>
                  <a:gd name="T15" fmla="*/ 37 h 34"/>
                  <a:gd name="T16" fmla="*/ 77 w 31"/>
                  <a:gd name="T17" fmla="*/ 3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1" h="34">
                    <a:moveTo>
                      <a:pt x="17" y="0"/>
                    </a:moveTo>
                    <a:cubicBezTo>
                      <a:pt x="12" y="2"/>
                      <a:pt x="10" y="3"/>
                      <a:pt x="9" y="4"/>
                    </a:cubicBezTo>
                    <a:cubicBezTo>
                      <a:pt x="7" y="4"/>
                      <a:pt x="3" y="4"/>
                      <a:pt x="2" y="9"/>
                    </a:cubicBezTo>
                    <a:cubicBezTo>
                      <a:pt x="0" y="14"/>
                      <a:pt x="6" y="29"/>
                      <a:pt x="11" y="29"/>
                    </a:cubicBezTo>
                    <a:cubicBezTo>
                      <a:pt x="16" y="29"/>
                      <a:pt x="19" y="28"/>
                      <a:pt x="21" y="29"/>
                    </a:cubicBezTo>
                    <a:cubicBezTo>
                      <a:pt x="22" y="30"/>
                      <a:pt x="27" y="34"/>
                      <a:pt x="29" y="31"/>
                    </a:cubicBezTo>
                    <a:cubicBezTo>
                      <a:pt x="31" y="29"/>
                      <a:pt x="28" y="27"/>
                      <a:pt x="26" y="25"/>
                    </a:cubicBezTo>
                    <a:cubicBezTo>
                      <a:pt x="25" y="23"/>
                      <a:pt x="26" y="11"/>
                      <a:pt x="26" y="11"/>
                    </a:cubicBezTo>
                    <a:cubicBezTo>
                      <a:pt x="25" y="10"/>
                      <a:pt x="23" y="9"/>
                      <a:pt x="23" y="9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8" name="Freeform 57">
                <a:extLst>
                  <a:ext uri="{FF2B5EF4-FFF2-40B4-BE49-F238E27FC236}">
                    <a16:creationId xmlns:a16="http://schemas.microsoft.com/office/drawing/2014/main" id="{BAC504AC-66F2-D200-72E8-A8ECBC465D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7" y="1092"/>
                <a:ext cx="22" cy="9"/>
              </a:xfrm>
              <a:custGeom>
                <a:avLst/>
                <a:gdLst>
                  <a:gd name="T0" fmla="*/ 56 w 16"/>
                  <a:gd name="T1" fmla="*/ 8 h 7"/>
                  <a:gd name="T2" fmla="*/ 0 w 16"/>
                  <a:gd name="T3" fmla="*/ 0 h 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6" h="7">
                    <a:moveTo>
                      <a:pt x="16" y="3"/>
                    </a:moveTo>
                    <a:cubicBezTo>
                      <a:pt x="11" y="7"/>
                      <a:pt x="5" y="0"/>
                      <a:pt x="0" y="0"/>
                    </a:cubicBezTo>
                  </a:path>
                </a:pathLst>
              </a:custGeom>
              <a:noFill/>
              <a:ln w="3175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09" name="Freeform 58">
                <a:extLst>
                  <a:ext uri="{FF2B5EF4-FFF2-40B4-BE49-F238E27FC236}">
                    <a16:creationId xmlns:a16="http://schemas.microsoft.com/office/drawing/2014/main" id="{AB6E4D19-FEE2-6BEC-896C-746B44D2B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" y="971"/>
                <a:ext cx="42" cy="46"/>
              </a:xfrm>
              <a:custGeom>
                <a:avLst/>
                <a:gdLst>
                  <a:gd name="T0" fmla="*/ 57 w 31"/>
                  <a:gd name="T1" fmla="*/ 0 h 34"/>
                  <a:gd name="T2" fmla="*/ 30 w 31"/>
                  <a:gd name="T3" fmla="*/ 12 h 34"/>
                  <a:gd name="T4" fmla="*/ 7 w 31"/>
                  <a:gd name="T5" fmla="*/ 30 h 34"/>
                  <a:gd name="T6" fmla="*/ 37 w 31"/>
                  <a:gd name="T7" fmla="*/ 97 h 34"/>
                  <a:gd name="T8" fmla="*/ 69 w 31"/>
                  <a:gd name="T9" fmla="*/ 97 h 34"/>
                  <a:gd name="T10" fmla="*/ 98 w 31"/>
                  <a:gd name="T11" fmla="*/ 104 h 34"/>
                  <a:gd name="T12" fmla="*/ 87 w 31"/>
                  <a:gd name="T13" fmla="*/ 84 h 34"/>
                  <a:gd name="T14" fmla="*/ 87 w 31"/>
                  <a:gd name="T15" fmla="*/ 37 h 34"/>
                  <a:gd name="T16" fmla="*/ 77 w 31"/>
                  <a:gd name="T17" fmla="*/ 3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1" h="34">
                    <a:moveTo>
                      <a:pt x="17" y="0"/>
                    </a:moveTo>
                    <a:cubicBezTo>
                      <a:pt x="12" y="2"/>
                      <a:pt x="10" y="3"/>
                      <a:pt x="9" y="4"/>
                    </a:cubicBezTo>
                    <a:cubicBezTo>
                      <a:pt x="7" y="4"/>
                      <a:pt x="3" y="4"/>
                      <a:pt x="2" y="9"/>
                    </a:cubicBezTo>
                    <a:cubicBezTo>
                      <a:pt x="0" y="14"/>
                      <a:pt x="6" y="29"/>
                      <a:pt x="11" y="29"/>
                    </a:cubicBezTo>
                    <a:cubicBezTo>
                      <a:pt x="16" y="29"/>
                      <a:pt x="19" y="28"/>
                      <a:pt x="21" y="29"/>
                    </a:cubicBezTo>
                    <a:cubicBezTo>
                      <a:pt x="22" y="30"/>
                      <a:pt x="27" y="34"/>
                      <a:pt x="29" y="31"/>
                    </a:cubicBezTo>
                    <a:cubicBezTo>
                      <a:pt x="31" y="29"/>
                      <a:pt x="28" y="27"/>
                      <a:pt x="26" y="25"/>
                    </a:cubicBezTo>
                    <a:cubicBezTo>
                      <a:pt x="25" y="23"/>
                      <a:pt x="26" y="11"/>
                      <a:pt x="26" y="11"/>
                    </a:cubicBezTo>
                    <a:cubicBezTo>
                      <a:pt x="25" y="10"/>
                      <a:pt x="23" y="9"/>
                      <a:pt x="23" y="9"/>
                    </a:cubicBezTo>
                  </a:path>
                </a:pathLst>
              </a:custGeom>
              <a:noFill/>
              <a:ln w="3175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0" name="Freeform 59">
                <a:extLst>
                  <a:ext uri="{FF2B5EF4-FFF2-40B4-BE49-F238E27FC236}">
                    <a16:creationId xmlns:a16="http://schemas.microsoft.com/office/drawing/2014/main" id="{2D5D8B0D-3BC9-8E4D-6265-A2CDB4A800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" y="939"/>
                <a:ext cx="67" cy="102"/>
              </a:xfrm>
              <a:custGeom>
                <a:avLst/>
                <a:gdLst>
                  <a:gd name="T0" fmla="*/ 101 w 50"/>
                  <a:gd name="T1" fmla="*/ 28 h 76"/>
                  <a:gd name="T2" fmla="*/ 1 w 50"/>
                  <a:gd name="T3" fmla="*/ 85 h 76"/>
                  <a:gd name="T4" fmla="*/ 64 w 50"/>
                  <a:gd name="T5" fmla="*/ 217 h 76"/>
                  <a:gd name="T6" fmla="*/ 126 w 50"/>
                  <a:gd name="T7" fmla="*/ 246 h 76"/>
                  <a:gd name="T8" fmla="*/ 162 w 50"/>
                  <a:gd name="T9" fmla="*/ 217 h 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0" h="76">
                    <a:moveTo>
                      <a:pt x="31" y="9"/>
                    </a:moveTo>
                    <a:cubicBezTo>
                      <a:pt x="24" y="0"/>
                      <a:pt x="0" y="4"/>
                      <a:pt x="1" y="26"/>
                    </a:cubicBezTo>
                    <a:cubicBezTo>
                      <a:pt x="3" y="48"/>
                      <a:pt x="8" y="62"/>
                      <a:pt x="20" y="67"/>
                    </a:cubicBezTo>
                    <a:cubicBezTo>
                      <a:pt x="26" y="69"/>
                      <a:pt x="31" y="76"/>
                      <a:pt x="39" y="75"/>
                    </a:cubicBezTo>
                    <a:cubicBezTo>
                      <a:pt x="50" y="74"/>
                      <a:pt x="50" y="67"/>
                      <a:pt x="50" y="67"/>
                    </a:cubicBezTo>
                  </a:path>
                </a:pathLst>
              </a:custGeom>
              <a:noFill/>
              <a:ln w="3175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1" name="Freeform 60">
                <a:extLst>
                  <a:ext uri="{FF2B5EF4-FFF2-40B4-BE49-F238E27FC236}">
                    <a16:creationId xmlns:a16="http://schemas.microsoft.com/office/drawing/2014/main" id="{81A1C7C9-778D-E63D-1723-1F1F49967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" y="830"/>
                <a:ext cx="4" cy="11"/>
              </a:xfrm>
              <a:custGeom>
                <a:avLst/>
                <a:gdLst>
                  <a:gd name="T0" fmla="*/ 0 w 3"/>
                  <a:gd name="T1" fmla="*/ 0 h 8"/>
                  <a:gd name="T2" fmla="*/ 9 w 3"/>
                  <a:gd name="T3" fmla="*/ 29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3"/>
                      <a:pt x="3" y="5"/>
                      <a:pt x="3" y="8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2" name="Freeform 61">
                <a:extLst>
                  <a:ext uri="{FF2B5EF4-FFF2-40B4-BE49-F238E27FC236}">
                    <a16:creationId xmlns:a16="http://schemas.microsoft.com/office/drawing/2014/main" id="{05D7BF01-E48F-CBC7-99E4-19F76DE3A2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" y="946"/>
                <a:ext cx="27" cy="36"/>
              </a:xfrm>
              <a:custGeom>
                <a:avLst/>
                <a:gdLst>
                  <a:gd name="T0" fmla="*/ 66 w 20"/>
                  <a:gd name="T1" fmla="*/ 1 h 27"/>
                  <a:gd name="T2" fmla="*/ 0 w 20"/>
                  <a:gd name="T3" fmla="*/ 27 h 27"/>
                  <a:gd name="T4" fmla="*/ 55 w 20"/>
                  <a:gd name="T5" fmla="*/ 44 h 27"/>
                  <a:gd name="T6" fmla="*/ 47 w 20"/>
                  <a:gd name="T7" fmla="*/ 59 h 27"/>
                  <a:gd name="T8" fmla="*/ 47 w 20"/>
                  <a:gd name="T9" fmla="*/ 85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20" y="1"/>
                    </a:moveTo>
                    <a:cubicBezTo>
                      <a:pt x="15" y="0"/>
                      <a:pt x="6" y="2"/>
                      <a:pt x="0" y="8"/>
                    </a:cubicBezTo>
                    <a:cubicBezTo>
                      <a:pt x="2" y="12"/>
                      <a:pt x="11" y="15"/>
                      <a:pt x="16" y="14"/>
                    </a:cubicBezTo>
                    <a:cubicBezTo>
                      <a:pt x="18" y="16"/>
                      <a:pt x="14" y="16"/>
                      <a:pt x="14" y="19"/>
                    </a:cubicBezTo>
                    <a:cubicBezTo>
                      <a:pt x="14" y="23"/>
                      <a:pt x="14" y="27"/>
                      <a:pt x="14" y="27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3" name="Freeform 62">
                <a:extLst>
                  <a:ext uri="{FF2B5EF4-FFF2-40B4-BE49-F238E27FC236}">
                    <a16:creationId xmlns:a16="http://schemas.microsoft.com/office/drawing/2014/main" id="{3CF82C9B-30BB-9932-BDED-559B0A438C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" y="940"/>
                <a:ext cx="33" cy="15"/>
              </a:xfrm>
              <a:custGeom>
                <a:avLst/>
                <a:gdLst>
                  <a:gd name="T0" fmla="*/ 0 w 25"/>
                  <a:gd name="T1" fmla="*/ 37 h 11"/>
                  <a:gd name="T2" fmla="*/ 77 w 25"/>
                  <a:gd name="T3" fmla="*/ 0 h 1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5" h="11">
                    <a:moveTo>
                      <a:pt x="0" y="11"/>
                    </a:moveTo>
                    <a:cubicBezTo>
                      <a:pt x="8" y="3"/>
                      <a:pt x="20" y="0"/>
                      <a:pt x="25" y="0"/>
                    </a:cubicBezTo>
                  </a:path>
                </a:pathLst>
              </a:custGeom>
              <a:noFill/>
              <a:ln w="158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4" name="Freeform 63">
                <a:extLst>
                  <a:ext uri="{FF2B5EF4-FFF2-40B4-BE49-F238E27FC236}">
                    <a16:creationId xmlns:a16="http://schemas.microsoft.com/office/drawing/2014/main" id="{1369A8CC-BC20-AC5E-FB9F-C3EAD5A836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4" y="913"/>
                <a:ext cx="46" cy="17"/>
              </a:xfrm>
              <a:custGeom>
                <a:avLst/>
                <a:gdLst>
                  <a:gd name="T0" fmla="*/ 0 w 34"/>
                  <a:gd name="T1" fmla="*/ 48 h 12"/>
                  <a:gd name="T2" fmla="*/ 87 w 34"/>
                  <a:gd name="T3" fmla="*/ 28 h 12"/>
                  <a:gd name="T4" fmla="*/ 112 w 34"/>
                  <a:gd name="T5" fmla="*/ 33 h 12"/>
                  <a:gd name="T6" fmla="*/ 69 w 34"/>
                  <a:gd name="T7" fmla="*/ 1 h 12"/>
                  <a:gd name="T8" fmla="*/ 0 w 34"/>
                  <a:gd name="T9" fmla="*/ 48 h 1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4" h="12">
                    <a:moveTo>
                      <a:pt x="0" y="12"/>
                    </a:moveTo>
                    <a:cubicBezTo>
                      <a:pt x="13" y="6"/>
                      <a:pt x="21" y="4"/>
                      <a:pt x="26" y="7"/>
                    </a:cubicBezTo>
                    <a:cubicBezTo>
                      <a:pt x="30" y="10"/>
                      <a:pt x="32" y="12"/>
                      <a:pt x="33" y="8"/>
                    </a:cubicBezTo>
                    <a:cubicBezTo>
                      <a:pt x="34" y="4"/>
                      <a:pt x="29" y="0"/>
                      <a:pt x="21" y="1"/>
                    </a:cubicBezTo>
                    <a:cubicBezTo>
                      <a:pt x="13" y="1"/>
                      <a:pt x="8" y="7"/>
                      <a:pt x="0" y="12"/>
                    </a:cubicBezTo>
                    <a:close/>
                  </a:path>
                </a:pathLst>
              </a:custGeom>
              <a:solidFill>
                <a:srgbClr val="B492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5" name="Freeform 64">
                <a:extLst>
                  <a:ext uri="{FF2B5EF4-FFF2-40B4-BE49-F238E27FC236}">
                    <a16:creationId xmlns:a16="http://schemas.microsoft.com/office/drawing/2014/main" id="{2AC25D18-D50F-BD1E-614C-1677100FC6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7" y="948"/>
                <a:ext cx="11" cy="16"/>
              </a:xfrm>
              <a:custGeom>
                <a:avLst/>
                <a:gdLst>
                  <a:gd name="T0" fmla="*/ 8 w 8"/>
                  <a:gd name="T1" fmla="*/ 0 h 12"/>
                  <a:gd name="T2" fmla="*/ 15 w 8"/>
                  <a:gd name="T3" fmla="*/ 37 h 12"/>
                  <a:gd name="T4" fmla="*/ 26 w 8"/>
                  <a:gd name="T5" fmla="*/ 20 h 12"/>
                  <a:gd name="T6" fmla="*/ 21 w 8"/>
                  <a:gd name="T7" fmla="*/ 0 h 1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" h="12">
                    <a:moveTo>
                      <a:pt x="2" y="0"/>
                    </a:moveTo>
                    <a:cubicBezTo>
                      <a:pt x="0" y="6"/>
                      <a:pt x="1" y="12"/>
                      <a:pt x="4" y="12"/>
                    </a:cubicBezTo>
                    <a:cubicBezTo>
                      <a:pt x="6" y="12"/>
                      <a:pt x="7" y="9"/>
                      <a:pt x="7" y="6"/>
                    </a:cubicBezTo>
                    <a:cubicBezTo>
                      <a:pt x="8" y="2"/>
                      <a:pt x="6" y="0"/>
                      <a:pt x="6" y="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6" name="Freeform 65">
                <a:extLst>
                  <a:ext uri="{FF2B5EF4-FFF2-40B4-BE49-F238E27FC236}">
                    <a16:creationId xmlns:a16="http://schemas.microsoft.com/office/drawing/2014/main" id="{874E0DFE-C62F-7AE9-AE35-0B7809CA9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" y="947"/>
                <a:ext cx="6" cy="4"/>
              </a:xfrm>
              <a:custGeom>
                <a:avLst/>
                <a:gdLst>
                  <a:gd name="T0" fmla="*/ 0 w 5"/>
                  <a:gd name="T1" fmla="*/ 0 h 3"/>
                  <a:gd name="T2" fmla="*/ 10 w 5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3"/>
                      <a:pt x="4" y="0"/>
                      <a:pt x="5" y="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7" name="Freeform 66">
                <a:extLst>
                  <a:ext uri="{FF2B5EF4-FFF2-40B4-BE49-F238E27FC236}">
                    <a16:creationId xmlns:a16="http://schemas.microsoft.com/office/drawing/2014/main" id="{0666A183-33F9-3816-3010-6654EC5148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" y="1014"/>
                <a:ext cx="35" cy="27"/>
              </a:xfrm>
              <a:custGeom>
                <a:avLst/>
                <a:gdLst>
                  <a:gd name="T0" fmla="*/ 32 w 26"/>
                  <a:gd name="T1" fmla="*/ 0 h 20"/>
                  <a:gd name="T2" fmla="*/ 12 w 26"/>
                  <a:gd name="T3" fmla="*/ 47 h 20"/>
                  <a:gd name="T4" fmla="*/ 48 w 26"/>
                  <a:gd name="T5" fmla="*/ 57 h 20"/>
                  <a:gd name="T6" fmla="*/ 85 w 26"/>
                  <a:gd name="T7" fmla="*/ 43 h 2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6" h="20">
                    <a:moveTo>
                      <a:pt x="10" y="0"/>
                    </a:moveTo>
                    <a:cubicBezTo>
                      <a:pt x="4" y="2"/>
                      <a:pt x="0" y="8"/>
                      <a:pt x="4" y="14"/>
                    </a:cubicBezTo>
                    <a:cubicBezTo>
                      <a:pt x="7" y="20"/>
                      <a:pt x="11" y="19"/>
                      <a:pt x="15" y="17"/>
                    </a:cubicBezTo>
                    <a:cubicBezTo>
                      <a:pt x="18" y="15"/>
                      <a:pt x="22" y="9"/>
                      <a:pt x="26" y="13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8" name="Freeform 67">
                <a:extLst>
                  <a:ext uri="{FF2B5EF4-FFF2-40B4-BE49-F238E27FC236}">
                    <a16:creationId xmlns:a16="http://schemas.microsoft.com/office/drawing/2014/main" id="{19242942-1BBC-AB04-DA05-169BF752D5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" y="719"/>
                <a:ext cx="1303" cy="3361"/>
              </a:xfrm>
              <a:custGeom>
                <a:avLst/>
                <a:gdLst>
                  <a:gd name="T0" fmla="*/ 1880 w 968"/>
                  <a:gd name="T1" fmla="*/ 1093 h 2503"/>
                  <a:gd name="T2" fmla="*/ 2121 w 968"/>
                  <a:gd name="T3" fmla="*/ 898 h 2503"/>
                  <a:gd name="T4" fmla="*/ 2115 w 968"/>
                  <a:gd name="T5" fmla="*/ 777 h 2503"/>
                  <a:gd name="T6" fmla="*/ 2080 w 968"/>
                  <a:gd name="T7" fmla="*/ 538 h 2503"/>
                  <a:gd name="T8" fmla="*/ 2057 w 968"/>
                  <a:gd name="T9" fmla="*/ 295 h 2503"/>
                  <a:gd name="T10" fmla="*/ 1944 w 968"/>
                  <a:gd name="T11" fmla="*/ 111 h 2503"/>
                  <a:gd name="T12" fmla="*/ 1763 w 968"/>
                  <a:gd name="T13" fmla="*/ 36 h 2503"/>
                  <a:gd name="T14" fmla="*/ 1592 w 968"/>
                  <a:gd name="T15" fmla="*/ 7 h 2503"/>
                  <a:gd name="T16" fmla="*/ 1127 w 968"/>
                  <a:gd name="T17" fmla="*/ 551 h 2503"/>
                  <a:gd name="T18" fmla="*/ 1252 w 968"/>
                  <a:gd name="T19" fmla="*/ 854 h 2503"/>
                  <a:gd name="T20" fmla="*/ 1172 w 968"/>
                  <a:gd name="T21" fmla="*/ 1262 h 2503"/>
                  <a:gd name="T22" fmla="*/ 475 w 968"/>
                  <a:gd name="T23" fmla="*/ 2142 h 2503"/>
                  <a:gd name="T24" fmla="*/ 303 w 968"/>
                  <a:gd name="T25" fmla="*/ 3812 h 2503"/>
                  <a:gd name="T26" fmla="*/ 58 w 968"/>
                  <a:gd name="T27" fmla="*/ 4388 h 2503"/>
                  <a:gd name="T28" fmla="*/ 199 w 968"/>
                  <a:gd name="T29" fmla="*/ 4380 h 2503"/>
                  <a:gd name="T30" fmla="*/ 345 w 968"/>
                  <a:gd name="T31" fmla="*/ 4802 h 2503"/>
                  <a:gd name="T32" fmla="*/ 493 w 968"/>
                  <a:gd name="T33" fmla="*/ 4733 h 2503"/>
                  <a:gd name="T34" fmla="*/ 614 w 968"/>
                  <a:gd name="T35" fmla="*/ 4382 h 2503"/>
                  <a:gd name="T36" fmla="*/ 766 w 968"/>
                  <a:gd name="T37" fmla="*/ 3341 h 2503"/>
                  <a:gd name="T38" fmla="*/ 837 w 968"/>
                  <a:gd name="T39" fmla="*/ 2451 h 2503"/>
                  <a:gd name="T40" fmla="*/ 931 w 968"/>
                  <a:gd name="T41" fmla="*/ 3470 h 2503"/>
                  <a:gd name="T42" fmla="*/ 975 w 968"/>
                  <a:gd name="T43" fmla="*/ 5834 h 2503"/>
                  <a:gd name="T44" fmla="*/ 1198 w 968"/>
                  <a:gd name="T45" fmla="*/ 7537 h 2503"/>
                  <a:gd name="T46" fmla="*/ 979 w 968"/>
                  <a:gd name="T47" fmla="*/ 7952 h 2503"/>
                  <a:gd name="T48" fmla="*/ 975 w 968"/>
                  <a:gd name="T49" fmla="*/ 8051 h 2503"/>
                  <a:gd name="T50" fmla="*/ 1140 w 968"/>
                  <a:gd name="T51" fmla="*/ 8101 h 2503"/>
                  <a:gd name="T52" fmla="*/ 1481 w 968"/>
                  <a:gd name="T53" fmla="*/ 8002 h 2503"/>
                  <a:gd name="T54" fmla="*/ 1454 w 968"/>
                  <a:gd name="T55" fmla="*/ 7415 h 2503"/>
                  <a:gd name="T56" fmla="*/ 1450 w 968"/>
                  <a:gd name="T57" fmla="*/ 5829 h 2503"/>
                  <a:gd name="T58" fmla="*/ 1633 w 968"/>
                  <a:gd name="T59" fmla="*/ 5104 h 2503"/>
                  <a:gd name="T60" fmla="*/ 1700 w 968"/>
                  <a:gd name="T61" fmla="*/ 6984 h 2503"/>
                  <a:gd name="T62" fmla="*/ 1691 w 968"/>
                  <a:gd name="T63" fmla="*/ 7908 h 2503"/>
                  <a:gd name="T64" fmla="*/ 1926 w 968"/>
                  <a:gd name="T65" fmla="*/ 8096 h 2503"/>
                  <a:gd name="T66" fmla="*/ 2143 w 968"/>
                  <a:gd name="T67" fmla="*/ 8073 h 2503"/>
                  <a:gd name="T68" fmla="*/ 2213 w 968"/>
                  <a:gd name="T69" fmla="*/ 8023 h 2503"/>
                  <a:gd name="T70" fmla="*/ 1972 w 968"/>
                  <a:gd name="T71" fmla="*/ 7654 h 2503"/>
                  <a:gd name="T72" fmla="*/ 2154 w 968"/>
                  <a:gd name="T73" fmla="*/ 6061 h 2503"/>
                  <a:gd name="T74" fmla="*/ 2334 w 968"/>
                  <a:gd name="T75" fmla="*/ 4165 h 2503"/>
                  <a:gd name="T76" fmla="*/ 2321 w 968"/>
                  <a:gd name="T77" fmla="*/ 2672 h 2503"/>
                  <a:gd name="T78" fmla="*/ 2354 w 968"/>
                  <a:gd name="T79" fmla="*/ 2618 h 2503"/>
                  <a:gd name="T80" fmla="*/ 2623 w 968"/>
                  <a:gd name="T81" fmla="*/ 3976 h 2503"/>
                  <a:gd name="T82" fmla="*/ 2619 w 968"/>
                  <a:gd name="T83" fmla="*/ 4633 h 2503"/>
                  <a:gd name="T84" fmla="*/ 2758 w 968"/>
                  <a:gd name="T85" fmla="*/ 4787 h 2503"/>
                  <a:gd name="T86" fmla="*/ 2930 w 968"/>
                  <a:gd name="T87" fmla="*/ 4622 h 2503"/>
                  <a:gd name="T88" fmla="*/ 3130 w 968"/>
                  <a:gd name="T89" fmla="*/ 4559 h 2503"/>
                  <a:gd name="T90" fmla="*/ 2910 w 968"/>
                  <a:gd name="T91" fmla="*/ 4043 h 2503"/>
                  <a:gd name="T92" fmla="*/ 2796 w 968"/>
                  <a:gd name="T93" fmla="*/ 2937 h 2503"/>
                  <a:gd name="T94" fmla="*/ 2439 w 968"/>
                  <a:gd name="T95" fmla="*/ 1439 h 2503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0" t="0" r="r" b="b"/>
                <a:pathLst>
                  <a:path w="968" h="2503">
                    <a:moveTo>
                      <a:pt x="554" y="386"/>
                    </a:moveTo>
                    <a:cubicBezTo>
                      <a:pt x="554" y="386"/>
                      <a:pt x="551" y="368"/>
                      <a:pt x="559" y="361"/>
                    </a:cubicBezTo>
                    <a:cubicBezTo>
                      <a:pt x="565" y="356"/>
                      <a:pt x="568" y="345"/>
                      <a:pt x="568" y="345"/>
                    </a:cubicBezTo>
                    <a:cubicBezTo>
                      <a:pt x="568" y="345"/>
                      <a:pt x="569" y="342"/>
                      <a:pt x="573" y="336"/>
                    </a:cubicBezTo>
                    <a:cubicBezTo>
                      <a:pt x="579" y="327"/>
                      <a:pt x="599" y="333"/>
                      <a:pt x="620" y="328"/>
                    </a:cubicBezTo>
                    <a:cubicBezTo>
                      <a:pt x="641" y="323"/>
                      <a:pt x="637" y="304"/>
                      <a:pt x="637" y="297"/>
                    </a:cubicBezTo>
                    <a:cubicBezTo>
                      <a:pt x="637" y="290"/>
                      <a:pt x="638" y="287"/>
                      <a:pt x="644" y="281"/>
                    </a:cubicBezTo>
                    <a:cubicBezTo>
                      <a:pt x="644" y="280"/>
                      <a:pt x="646" y="279"/>
                      <a:pt x="646" y="276"/>
                    </a:cubicBezTo>
                    <a:cubicBezTo>
                      <a:pt x="646" y="273"/>
                      <a:pt x="645" y="270"/>
                      <a:pt x="643" y="269"/>
                    </a:cubicBezTo>
                    <a:cubicBezTo>
                      <a:pt x="646" y="266"/>
                      <a:pt x="647" y="264"/>
                      <a:pt x="645" y="259"/>
                    </a:cubicBezTo>
                    <a:cubicBezTo>
                      <a:pt x="644" y="258"/>
                      <a:pt x="643" y="256"/>
                      <a:pt x="642" y="253"/>
                    </a:cubicBezTo>
                    <a:cubicBezTo>
                      <a:pt x="641" y="248"/>
                      <a:pt x="640" y="241"/>
                      <a:pt x="644" y="239"/>
                    </a:cubicBezTo>
                    <a:cubicBezTo>
                      <a:pt x="650" y="237"/>
                      <a:pt x="652" y="239"/>
                      <a:pt x="658" y="234"/>
                    </a:cubicBezTo>
                    <a:cubicBezTo>
                      <a:pt x="669" y="226"/>
                      <a:pt x="663" y="216"/>
                      <a:pt x="657" y="207"/>
                    </a:cubicBezTo>
                    <a:cubicBezTo>
                      <a:pt x="651" y="198"/>
                      <a:pt x="654" y="203"/>
                      <a:pt x="645" y="188"/>
                    </a:cubicBezTo>
                    <a:cubicBezTo>
                      <a:pt x="641" y="182"/>
                      <a:pt x="636" y="178"/>
                      <a:pt x="634" y="166"/>
                    </a:cubicBezTo>
                    <a:cubicBezTo>
                      <a:pt x="634" y="163"/>
                      <a:pt x="636" y="157"/>
                      <a:pt x="636" y="152"/>
                    </a:cubicBezTo>
                    <a:cubicBezTo>
                      <a:pt x="636" y="141"/>
                      <a:pt x="635" y="132"/>
                      <a:pt x="632" y="123"/>
                    </a:cubicBezTo>
                    <a:cubicBezTo>
                      <a:pt x="630" y="114"/>
                      <a:pt x="628" y="101"/>
                      <a:pt x="625" y="91"/>
                    </a:cubicBezTo>
                    <a:cubicBezTo>
                      <a:pt x="626" y="91"/>
                      <a:pt x="626" y="91"/>
                      <a:pt x="626" y="91"/>
                    </a:cubicBezTo>
                    <a:cubicBezTo>
                      <a:pt x="631" y="86"/>
                      <a:pt x="628" y="77"/>
                      <a:pt x="636" y="75"/>
                    </a:cubicBezTo>
                    <a:cubicBezTo>
                      <a:pt x="628" y="73"/>
                      <a:pt x="620" y="62"/>
                      <a:pt x="616" y="55"/>
                    </a:cubicBezTo>
                    <a:cubicBezTo>
                      <a:pt x="614" y="51"/>
                      <a:pt x="612" y="45"/>
                      <a:pt x="608" y="42"/>
                    </a:cubicBezTo>
                    <a:cubicBezTo>
                      <a:pt x="604" y="39"/>
                      <a:pt x="597" y="37"/>
                      <a:pt x="592" y="34"/>
                    </a:cubicBezTo>
                    <a:cubicBezTo>
                      <a:pt x="587" y="31"/>
                      <a:pt x="582" y="28"/>
                      <a:pt x="577" y="26"/>
                    </a:cubicBezTo>
                    <a:cubicBezTo>
                      <a:pt x="571" y="25"/>
                      <a:pt x="565" y="24"/>
                      <a:pt x="560" y="21"/>
                    </a:cubicBezTo>
                    <a:cubicBezTo>
                      <a:pt x="556" y="18"/>
                      <a:pt x="553" y="15"/>
                      <a:pt x="549" y="14"/>
                    </a:cubicBezTo>
                    <a:cubicBezTo>
                      <a:pt x="545" y="13"/>
                      <a:pt x="541" y="13"/>
                      <a:pt x="537" y="11"/>
                    </a:cubicBezTo>
                    <a:cubicBezTo>
                      <a:pt x="534" y="10"/>
                      <a:pt x="531" y="8"/>
                      <a:pt x="528" y="7"/>
                    </a:cubicBezTo>
                    <a:cubicBezTo>
                      <a:pt x="521" y="4"/>
                      <a:pt x="513" y="8"/>
                      <a:pt x="506" y="5"/>
                    </a:cubicBezTo>
                    <a:cubicBezTo>
                      <a:pt x="506" y="5"/>
                      <a:pt x="506" y="5"/>
                      <a:pt x="506" y="5"/>
                    </a:cubicBezTo>
                    <a:cubicBezTo>
                      <a:pt x="498" y="3"/>
                      <a:pt x="491" y="2"/>
                      <a:pt x="485" y="2"/>
                    </a:cubicBezTo>
                    <a:cubicBezTo>
                      <a:pt x="469" y="0"/>
                      <a:pt x="413" y="14"/>
                      <a:pt x="380" y="50"/>
                    </a:cubicBezTo>
                    <a:cubicBezTo>
                      <a:pt x="363" y="68"/>
                      <a:pt x="352" y="101"/>
                      <a:pt x="346" y="125"/>
                    </a:cubicBezTo>
                    <a:cubicBezTo>
                      <a:pt x="341" y="138"/>
                      <a:pt x="341" y="153"/>
                      <a:pt x="338" y="166"/>
                    </a:cubicBezTo>
                    <a:cubicBezTo>
                      <a:pt x="339" y="167"/>
                      <a:pt x="341" y="168"/>
                      <a:pt x="343" y="169"/>
                    </a:cubicBezTo>
                    <a:cubicBezTo>
                      <a:pt x="338" y="175"/>
                      <a:pt x="337" y="185"/>
                      <a:pt x="336" y="193"/>
                    </a:cubicBezTo>
                    <a:cubicBezTo>
                      <a:pt x="350" y="194"/>
                      <a:pt x="340" y="220"/>
                      <a:pt x="341" y="228"/>
                    </a:cubicBezTo>
                    <a:cubicBezTo>
                      <a:pt x="355" y="219"/>
                      <a:pt x="357" y="249"/>
                      <a:pt x="365" y="255"/>
                    </a:cubicBezTo>
                    <a:cubicBezTo>
                      <a:pt x="368" y="259"/>
                      <a:pt x="376" y="258"/>
                      <a:pt x="381" y="263"/>
                    </a:cubicBezTo>
                    <a:cubicBezTo>
                      <a:pt x="388" y="269"/>
                      <a:pt x="389" y="270"/>
                      <a:pt x="391" y="279"/>
                    </a:cubicBezTo>
                    <a:cubicBezTo>
                      <a:pt x="398" y="270"/>
                      <a:pt x="405" y="278"/>
                      <a:pt x="412" y="281"/>
                    </a:cubicBezTo>
                    <a:cubicBezTo>
                      <a:pt x="412" y="282"/>
                      <a:pt x="412" y="282"/>
                      <a:pt x="412" y="282"/>
                    </a:cubicBezTo>
                    <a:cubicBezTo>
                      <a:pt x="413" y="301"/>
                      <a:pt x="399" y="381"/>
                      <a:pt x="357" y="388"/>
                    </a:cubicBezTo>
                    <a:cubicBezTo>
                      <a:pt x="340" y="390"/>
                      <a:pt x="288" y="417"/>
                      <a:pt x="280" y="425"/>
                    </a:cubicBezTo>
                    <a:cubicBezTo>
                      <a:pt x="268" y="436"/>
                      <a:pt x="242" y="438"/>
                      <a:pt x="225" y="442"/>
                    </a:cubicBezTo>
                    <a:cubicBezTo>
                      <a:pt x="208" y="445"/>
                      <a:pt x="173" y="465"/>
                      <a:pt x="156" y="539"/>
                    </a:cubicBezTo>
                    <a:cubicBezTo>
                      <a:pt x="148" y="574"/>
                      <a:pt x="139" y="618"/>
                      <a:pt x="145" y="659"/>
                    </a:cubicBezTo>
                    <a:cubicBezTo>
                      <a:pt x="147" y="688"/>
                      <a:pt x="126" y="740"/>
                      <a:pt x="124" y="832"/>
                    </a:cubicBezTo>
                    <a:cubicBezTo>
                      <a:pt x="125" y="865"/>
                      <a:pt x="121" y="889"/>
                      <a:pt x="117" y="903"/>
                    </a:cubicBezTo>
                    <a:cubicBezTo>
                      <a:pt x="98" y="950"/>
                      <a:pt x="98" y="1078"/>
                      <a:pt x="97" y="1111"/>
                    </a:cubicBezTo>
                    <a:cubicBezTo>
                      <a:pt x="96" y="1130"/>
                      <a:pt x="96" y="1158"/>
                      <a:pt x="92" y="1172"/>
                    </a:cubicBezTo>
                    <a:cubicBezTo>
                      <a:pt x="89" y="1186"/>
                      <a:pt x="91" y="1198"/>
                      <a:pt x="88" y="1210"/>
                    </a:cubicBezTo>
                    <a:cubicBezTo>
                      <a:pt x="84" y="1222"/>
                      <a:pt x="86" y="1239"/>
                      <a:pt x="83" y="1244"/>
                    </a:cubicBezTo>
                    <a:cubicBezTo>
                      <a:pt x="76" y="1251"/>
                      <a:pt x="46" y="1295"/>
                      <a:pt x="38" y="1305"/>
                    </a:cubicBezTo>
                    <a:cubicBezTo>
                      <a:pt x="31" y="1315"/>
                      <a:pt x="22" y="1344"/>
                      <a:pt x="18" y="1350"/>
                    </a:cubicBezTo>
                    <a:cubicBezTo>
                      <a:pt x="14" y="1355"/>
                      <a:pt x="13" y="1369"/>
                      <a:pt x="8" y="1381"/>
                    </a:cubicBezTo>
                    <a:cubicBezTo>
                      <a:pt x="4" y="1392"/>
                      <a:pt x="0" y="1403"/>
                      <a:pt x="15" y="1402"/>
                    </a:cubicBezTo>
                    <a:cubicBezTo>
                      <a:pt x="27" y="1401"/>
                      <a:pt x="40" y="1381"/>
                      <a:pt x="42" y="1367"/>
                    </a:cubicBezTo>
                    <a:cubicBezTo>
                      <a:pt x="46" y="1365"/>
                      <a:pt x="53" y="1356"/>
                      <a:pt x="61" y="1347"/>
                    </a:cubicBezTo>
                    <a:cubicBezTo>
                      <a:pt x="58" y="1354"/>
                      <a:pt x="64" y="1362"/>
                      <a:pt x="70" y="1385"/>
                    </a:cubicBezTo>
                    <a:cubicBezTo>
                      <a:pt x="70" y="1393"/>
                      <a:pt x="77" y="1413"/>
                      <a:pt x="76" y="1422"/>
                    </a:cubicBezTo>
                    <a:cubicBezTo>
                      <a:pt x="75" y="1431"/>
                      <a:pt x="82" y="1455"/>
                      <a:pt x="84" y="1467"/>
                    </a:cubicBezTo>
                    <a:cubicBezTo>
                      <a:pt x="87" y="1480"/>
                      <a:pt x="98" y="1481"/>
                      <a:pt x="105" y="1477"/>
                    </a:cubicBezTo>
                    <a:cubicBezTo>
                      <a:pt x="105" y="1477"/>
                      <a:pt x="105" y="1487"/>
                      <a:pt x="116" y="1489"/>
                    </a:cubicBezTo>
                    <a:cubicBezTo>
                      <a:pt x="126" y="1491"/>
                      <a:pt x="128" y="1472"/>
                      <a:pt x="128" y="1472"/>
                    </a:cubicBezTo>
                    <a:cubicBezTo>
                      <a:pt x="128" y="1472"/>
                      <a:pt x="128" y="1479"/>
                      <a:pt x="136" y="1479"/>
                    </a:cubicBezTo>
                    <a:cubicBezTo>
                      <a:pt x="148" y="1480"/>
                      <a:pt x="150" y="1456"/>
                      <a:pt x="150" y="1456"/>
                    </a:cubicBezTo>
                    <a:cubicBezTo>
                      <a:pt x="150" y="1459"/>
                      <a:pt x="151" y="1461"/>
                      <a:pt x="157" y="1461"/>
                    </a:cubicBezTo>
                    <a:cubicBezTo>
                      <a:pt x="163" y="1460"/>
                      <a:pt x="168" y="1436"/>
                      <a:pt x="170" y="1425"/>
                    </a:cubicBezTo>
                    <a:cubicBezTo>
                      <a:pt x="173" y="1415"/>
                      <a:pt x="177" y="1406"/>
                      <a:pt x="178" y="1398"/>
                    </a:cubicBezTo>
                    <a:cubicBezTo>
                      <a:pt x="179" y="1390"/>
                      <a:pt x="180" y="1385"/>
                      <a:pt x="187" y="1348"/>
                    </a:cubicBezTo>
                    <a:cubicBezTo>
                      <a:pt x="194" y="1310"/>
                      <a:pt x="172" y="1270"/>
                      <a:pt x="175" y="1258"/>
                    </a:cubicBezTo>
                    <a:cubicBezTo>
                      <a:pt x="178" y="1246"/>
                      <a:pt x="167" y="1227"/>
                      <a:pt x="168" y="1223"/>
                    </a:cubicBezTo>
                    <a:cubicBezTo>
                      <a:pt x="170" y="1220"/>
                      <a:pt x="174" y="1205"/>
                      <a:pt x="176" y="1192"/>
                    </a:cubicBezTo>
                    <a:cubicBezTo>
                      <a:pt x="178" y="1178"/>
                      <a:pt x="228" y="1056"/>
                      <a:pt x="233" y="1028"/>
                    </a:cubicBezTo>
                    <a:cubicBezTo>
                      <a:pt x="243" y="976"/>
                      <a:pt x="242" y="953"/>
                      <a:pt x="237" y="916"/>
                    </a:cubicBezTo>
                    <a:cubicBezTo>
                      <a:pt x="238" y="890"/>
                      <a:pt x="249" y="818"/>
                      <a:pt x="251" y="805"/>
                    </a:cubicBezTo>
                    <a:cubicBezTo>
                      <a:pt x="252" y="802"/>
                      <a:pt x="252" y="789"/>
                      <a:pt x="253" y="780"/>
                    </a:cubicBezTo>
                    <a:cubicBezTo>
                      <a:pt x="254" y="775"/>
                      <a:pt x="255" y="766"/>
                      <a:pt x="255" y="754"/>
                    </a:cubicBezTo>
                    <a:cubicBezTo>
                      <a:pt x="255" y="756"/>
                      <a:pt x="255" y="756"/>
                      <a:pt x="255" y="756"/>
                    </a:cubicBezTo>
                    <a:cubicBezTo>
                      <a:pt x="256" y="768"/>
                      <a:pt x="259" y="789"/>
                      <a:pt x="261" y="822"/>
                    </a:cubicBezTo>
                    <a:cubicBezTo>
                      <a:pt x="260" y="849"/>
                      <a:pt x="273" y="897"/>
                      <a:pt x="275" y="923"/>
                    </a:cubicBezTo>
                    <a:cubicBezTo>
                      <a:pt x="271" y="931"/>
                      <a:pt x="284" y="1067"/>
                      <a:pt x="284" y="1067"/>
                    </a:cubicBezTo>
                    <a:cubicBezTo>
                      <a:pt x="279" y="1075"/>
                      <a:pt x="256" y="1178"/>
                      <a:pt x="255" y="1209"/>
                    </a:cubicBezTo>
                    <a:cubicBezTo>
                      <a:pt x="253" y="1224"/>
                      <a:pt x="259" y="1246"/>
                      <a:pt x="257" y="1281"/>
                    </a:cubicBezTo>
                    <a:cubicBezTo>
                      <a:pt x="255" y="1324"/>
                      <a:pt x="217" y="1497"/>
                      <a:pt x="288" y="1715"/>
                    </a:cubicBezTo>
                    <a:cubicBezTo>
                      <a:pt x="292" y="1727"/>
                      <a:pt x="292" y="1771"/>
                      <a:pt x="297" y="1795"/>
                    </a:cubicBezTo>
                    <a:cubicBezTo>
                      <a:pt x="298" y="1800"/>
                      <a:pt x="310" y="1828"/>
                      <a:pt x="311" y="1865"/>
                    </a:cubicBezTo>
                    <a:cubicBezTo>
                      <a:pt x="312" y="1926"/>
                      <a:pt x="306" y="2004"/>
                      <a:pt x="307" y="2047"/>
                    </a:cubicBezTo>
                    <a:cubicBezTo>
                      <a:pt x="310" y="2117"/>
                      <a:pt x="340" y="2183"/>
                      <a:pt x="351" y="2228"/>
                    </a:cubicBezTo>
                    <a:cubicBezTo>
                      <a:pt x="362" y="2273"/>
                      <a:pt x="367" y="2309"/>
                      <a:pt x="365" y="2318"/>
                    </a:cubicBezTo>
                    <a:cubicBezTo>
                      <a:pt x="363" y="2326"/>
                      <a:pt x="361" y="2341"/>
                      <a:pt x="367" y="2354"/>
                    </a:cubicBezTo>
                    <a:cubicBezTo>
                      <a:pt x="368" y="2355"/>
                      <a:pt x="347" y="2400"/>
                      <a:pt x="336" y="2408"/>
                    </a:cubicBezTo>
                    <a:cubicBezTo>
                      <a:pt x="325" y="2416"/>
                      <a:pt x="323" y="2423"/>
                      <a:pt x="314" y="2428"/>
                    </a:cubicBezTo>
                    <a:cubicBezTo>
                      <a:pt x="306" y="2432"/>
                      <a:pt x="302" y="2437"/>
                      <a:pt x="298" y="2446"/>
                    </a:cubicBezTo>
                    <a:cubicBezTo>
                      <a:pt x="296" y="2453"/>
                      <a:pt x="288" y="2463"/>
                      <a:pt x="294" y="2468"/>
                    </a:cubicBezTo>
                    <a:cubicBezTo>
                      <a:pt x="294" y="2469"/>
                      <a:pt x="295" y="2469"/>
                      <a:pt x="296" y="2470"/>
                    </a:cubicBezTo>
                    <a:cubicBezTo>
                      <a:pt x="297" y="2470"/>
                      <a:pt x="297" y="2470"/>
                      <a:pt x="297" y="2470"/>
                    </a:cubicBezTo>
                    <a:cubicBezTo>
                      <a:pt x="296" y="2472"/>
                      <a:pt x="296" y="2475"/>
                      <a:pt x="297" y="2476"/>
                    </a:cubicBezTo>
                    <a:cubicBezTo>
                      <a:pt x="301" y="2482"/>
                      <a:pt x="307" y="2484"/>
                      <a:pt x="315" y="2483"/>
                    </a:cubicBezTo>
                    <a:cubicBezTo>
                      <a:pt x="315" y="2482"/>
                      <a:pt x="315" y="2482"/>
                      <a:pt x="315" y="2482"/>
                    </a:cubicBezTo>
                    <a:cubicBezTo>
                      <a:pt x="316" y="2484"/>
                      <a:pt x="316" y="2486"/>
                      <a:pt x="318" y="2488"/>
                    </a:cubicBezTo>
                    <a:cubicBezTo>
                      <a:pt x="323" y="2496"/>
                      <a:pt x="340" y="2499"/>
                      <a:pt x="347" y="2492"/>
                    </a:cubicBezTo>
                    <a:cubicBezTo>
                      <a:pt x="356" y="2498"/>
                      <a:pt x="374" y="2498"/>
                      <a:pt x="380" y="2490"/>
                    </a:cubicBezTo>
                    <a:cubicBezTo>
                      <a:pt x="385" y="2503"/>
                      <a:pt x="405" y="2501"/>
                      <a:pt x="417" y="2499"/>
                    </a:cubicBezTo>
                    <a:cubicBezTo>
                      <a:pt x="430" y="2497"/>
                      <a:pt x="435" y="2489"/>
                      <a:pt x="442" y="2484"/>
                    </a:cubicBezTo>
                    <a:cubicBezTo>
                      <a:pt x="448" y="2479"/>
                      <a:pt x="453" y="2474"/>
                      <a:pt x="451" y="2461"/>
                    </a:cubicBezTo>
                    <a:cubicBezTo>
                      <a:pt x="450" y="2448"/>
                      <a:pt x="451" y="2448"/>
                      <a:pt x="453" y="2432"/>
                    </a:cubicBezTo>
                    <a:cubicBezTo>
                      <a:pt x="453" y="2424"/>
                      <a:pt x="462" y="2421"/>
                      <a:pt x="463" y="2406"/>
                    </a:cubicBezTo>
                    <a:cubicBezTo>
                      <a:pt x="464" y="2394"/>
                      <a:pt x="454" y="2342"/>
                      <a:pt x="455" y="2335"/>
                    </a:cubicBezTo>
                    <a:cubicBezTo>
                      <a:pt x="457" y="2320"/>
                      <a:pt x="447" y="2307"/>
                      <a:pt x="443" y="2280"/>
                    </a:cubicBezTo>
                    <a:cubicBezTo>
                      <a:pt x="439" y="2254"/>
                      <a:pt x="449" y="2164"/>
                      <a:pt x="449" y="2148"/>
                    </a:cubicBezTo>
                    <a:cubicBezTo>
                      <a:pt x="449" y="2117"/>
                      <a:pt x="466" y="2066"/>
                      <a:pt x="461" y="2003"/>
                    </a:cubicBezTo>
                    <a:cubicBezTo>
                      <a:pt x="459" y="1966"/>
                      <a:pt x="441" y="1855"/>
                      <a:pt x="441" y="1830"/>
                    </a:cubicBezTo>
                    <a:cubicBezTo>
                      <a:pt x="441" y="1825"/>
                      <a:pt x="440" y="1798"/>
                      <a:pt x="441" y="1793"/>
                    </a:cubicBezTo>
                    <a:cubicBezTo>
                      <a:pt x="447" y="1776"/>
                      <a:pt x="470" y="1572"/>
                      <a:pt x="470" y="1570"/>
                    </a:cubicBezTo>
                    <a:cubicBezTo>
                      <a:pt x="473" y="1545"/>
                      <a:pt x="483" y="1385"/>
                      <a:pt x="483" y="1385"/>
                    </a:cubicBezTo>
                    <a:cubicBezTo>
                      <a:pt x="485" y="1385"/>
                      <a:pt x="485" y="1385"/>
                      <a:pt x="485" y="1385"/>
                    </a:cubicBezTo>
                    <a:cubicBezTo>
                      <a:pt x="485" y="1385"/>
                      <a:pt x="495" y="1545"/>
                      <a:pt x="497" y="1570"/>
                    </a:cubicBezTo>
                    <a:cubicBezTo>
                      <a:pt x="497" y="1572"/>
                      <a:pt x="521" y="1776"/>
                      <a:pt x="526" y="1793"/>
                    </a:cubicBezTo>
                    <a:cubicBezTo>
                      <a:pt x="528" y="1798"/>
                      <a:pt x="527" y="1825"/>
                      <a:pt x="527" y="1830"/>
                    </a:cubicBezTo>
                    <a:cubicBezTo>
                      <a:pt x="527" y="1855"/>
                      <a:pt x="509" y="1966"/>
                      <a:pt x="506" y="2003"/>
                    </a:cubicBezTo>
                    <a:cubicBezTo>
                      <a:pt x="502" y="2066"/>
                      <a:pt x="518" y="2117"/>
                      <a:pt x="518" y="2148"/>
                    </a:cubicBezTo>
                    <a:cubicBezTo>
                      <a:pt x="518" y="2164"/>
                      <a:pt x="528" y="2254"/>
                      <a:pt x="525" y="2280"/>
                    </a:cubicBezTo>
                    <a:cubicBezTo>
                      <a:pt x="521" y="2307"/>
                      <a:pt x="510" y="2320"/>
                      <a:pt x="512" y="2335"/>
                    </a:cubicBezTo>
                    <a:cubicBezTo>
                      <a:pt x="513" y="2342"/>
                      <a:pt x="504" y="2394"/>
                      <a:pt x="505" y="2406"/>
                    </a:cubicBezTo>
                    <a:cubicBezTo>
                      <a:pt x="506" y="2421"/>
                      <a:pt x="514" y="2424"/>
                      <a:pt x="515" y="2432"/>
                    </a:cubicBezTo>
                    <a:cubicBezTo>
                      <a:pt x="516" y="2448"/>
                      <a:pt x="518" y="2448"/>
                      <a:pt x="516" y="2461"/>
                    </a:cubicBezTo>
                    <a:cubicBezTo>
                      <a:pt x="514" y="2474"/>
                      <a:pt x="519" y="2479"/>
                      <a:pt x="526" y="2484"/>
                    </a:cubicBezTo>
                    <a:cubicBezTo>
                      <a:pt x="533" y="2489"/>
                      <a:pt x="538" y="2497"/>
                      <a:pt x="550" y="2499"/>
                    </a:cubicBezTo>
                    <a:cubicBezTo>
                      <a:pt x="562" y="2501"/>
                      <a:pt x="582" y="2503"/>
                      <a:pt x="587" y="2490"/>
                    </a:cubicBezTo>
                    <a:cubicBezTo>
                      <a:pt x="594" y="2498"/>
                      <a:pt x="611" y="2498"/>
                      <a:pt x="621" y="2492"/>
                    </a:cubicBezTo>
                    <a:cubicBezTo>
                      <a:pt x="627" y="2499"/>
                      <a:pt x="644" y="2496"/>
                      <a:pt x="649" y="2488"/>
                    </a:cubicBezTo>
                    <a:cubicBezTo>
                      <a:pt x="651" y="2486"/>
                      <a:pt x="652" y="2484"/>
                      <a:pt x="652" y="2482"/>
                    </a:cubicBezTo>
                    <a:cubicBezTo>
                      <a:pt x="653" y="2483"/>
                      <a:pt x="653" y="2483"/>
                      <a:pt x="653" y="2483"/>
                    </a:cubicBezTo>
                    <a:cubicBezTo>
                      <a:pt x="660" y="2484"/>
                      <a:pt x="669" y="2481"/>
                      <a:pt x="670" y="2476"/>
                    </a:cubicBezTo>
                    <a:cubicBezTo>
                      <a:pt x="671" y="2475"/>
                      <a:pt x="671" y="2472"/>
                      <a:pt x="671" y="2470"/>
                    </a:cubicBezTo>
                    <a:cubicBezTo>
                      <a:pt x="671" y="2470"/>
                      <a:pt x="671" y="2470"/>
                      <a:pt x="671" y="2470"/>
                    </a:cubicBezTo>
                    <a:cubicBezTo>
                      <a:pt x="672" y="2469"/>
                      <a:pt x="673" y="2469"/>
                      <a:pt x="674" y="2468"/>
                    </a:cubicBezTo>
                    <a:cubicBezTo>
                      <a:pt x="680" y="2463"/>
                      <a:pt x="672" y="2453"/>
                      <a:pt x="669" y="2446"/>
                    </a:cubicBezTo>
                    <a:cubicBezTo>
                      <a:pt x="666" y="2437"/>
                      <a:pt x="661" y="2432"/>
                      <a:pt x="653" y="2428"/>
                    </a:cubicBezTo>
                    <a:cubicBezTo>
                      <a:pt x="645" y="2423"/>
                      <a:pt x="642" y="2416"/>
                      <a:pt x="632" y="2408"/>
                    </a:cubicBezTo>
                    <a:cubicBezTo>
                      <a:pt x="620" y="2400"/>
                      <a:pt x="600" y="2355"/>
                      <a:pt x="600" y="2354"/>
                    </a:cubicBezTo>
                    <a:cubicBezTo>
                      <a:pt x="607" y="2341"/>
                      <a:pt x="605" y="2326"/>
                      <a:pt x="603" y="2318"/>
                    </a:cubicBezTo>
                    <a:cubicBezTo>
                      <a:pt x="600" y="2309"/>
                      <a:pt x="605" y="2273"/>
                      <a:pt x="616" y="2228"/>
                    </a:cubicBezTo>
                    <a:cubicBezTo>
                      <a:pt x="628" y="2183"/>
                      <a:pt x="657" y="2117"/>
                      <a:pt x="660" y="2047"/>
                    </a:cubicBezTo>
                    <a:cubicBezTo>
                      <a:pt x="662" y="2004"/>
                      <a:pt x="655" y="1926"/>
                      <a:pt x="656" y="1865"/>
                    </a:cubicBezTo>
                    <a:cubicBezTo>
                      <a:pt x="657" y="1828"/>
                      <a:pt x="669" y="1800"/>
                      <a:pt x="671" y="1795"/>
                    </a:cubicBezTo>
                    <a:cubicBezTo>
                      <a:pt x="675" y="1771"/>
                      <a:pt x="676" y="1727"/>
                      <a:pt x="680" y="1715"/>
                    </a:cubicBezTo>
                    <a:cubicBezTo>
                      <a:pt x="750" y="1497"/>
                      <a:pt x="712" y="1324"/>
                      <a:pt x="710" y="1281"/>
                    </a:cubicBezTo>
                    <a:cubicBezTo>
                      <a:pt x="711" y="1281"/>
                      <a:pt x="711" y="1281"/>
                      <a:pt x="711" y="1281"/>
                    </a:cubicBezTo>
                    <a:cubicBezTo>
                      <a:pt x="709" y="1246"/>
                      <a:pt x="715" y="1224"/>
                      <a:pt x="712" y="1209"/>
                    </a:cubicBezTo>
                    <a:cubicBezTo>
                      <a:pt x="712" y="1178"/>
                      <a:pt x="688" y="1075"/>
                      <a:pt x="684" y="1067"/>
                    </a:cubicBezTo>
                    <a:cubicBezTo>
                      <a:pt x="684" y="1067"/>
                      <a:pt x="696" y="931"/>
                      <a:pt x="693" y="923"/>
                    </a:cubicBezTo>
                    <a:cubicBezTo>
                      <a:pt x="695" y="897"/>
                      <a:pt x="708" y="849"/>
                      <a:pt x="707" y="822"/>
                    </a:cubicBezTo>
                    <a:cubicBezTo>
                      <a:pt x="708" y="789"/>
                      <a:pt x="712" y="768"/>
                      <a:pt x="712" y="756"/>
                    </a:cubicBezTo>
                    <a:cubicBezTo>
                      <a:pt x="713" y="754"/>
                      <a:pt x="713" y="754"/>
                      <a:pt x="713" y="754"/>
                    </a:cubicBezTo>
                    <a:cubicBezTo>
                      <a:pt x="713" y="766"/>
                      <a:pt x="714" y="775"/>
                      <a:pt x="715" y="780"/>
                    </a:cubicBezTo>
                    <a:cubicBezTo>
                      <a:pt x="716" y="789"/>
                      <a:pt x="716" y="802"/>
                      <a:pt x="717" y="805"/>
                    </a:cubicBezTo>
                    <a:cubicBezTo>
                      <a:pt x="719" y="818"/>
                      <a:pt x="730" y="890"/>
                      <a:pt x="731" y="916"/>
                    </a:cubicBezTo>
                    <a:cubicBezTo>
                      <a:pt x="725" y="953"/>
                      <a:pt x="725" y="976"/>
                      <a:pt x="735" y="1028"/>
                    </a:cubicBezTo>
                    <a:cubicBezTo>
                      <a:pt x="740" y="1056"/>
                      <a:pt x="790" y="1178"/>
                      <a:pt x="792" y="1192"/>
                    </a:cubicBezTo>
                    <a:cubicBezTo>
                      <a:pt x="794" y="1205"/>
                      <a:pt x="798" y="1220"/>
                      <a:pt x="799" y="1223"/>
                    </a:cubicBezTo>
                    <a:cubicBezTo>
                      <a:pt x="801" y="1227"/>
                      <a:pt x="790" y="1246"/>
                      <a:pt x="793" y="1258"/>
                    </a:cubicBezTo>
                    <a:cubicBezTo>
                      <a:pt x="796" y="1270"/>
                      <a:pt x="774" y="1310"/>
                      <a:pt x="781" y="1348"/>
                    </a:cubicBezTo>
                    <a:cubicBezTo>
                      <a:pt x="788" y="1385"/>
                      <a:pt x="789" y="1390"/>
                      <a:pt x="790" y="1398"/>
                    </a:cubicBezTo>
                    <a:cubicBezTo>
                      <a:pt x="791" y="1406"/>
                      <a:pt x="795" y="1415"/>
                      <a:pt x="798" y="1425"/>
                    </a:cubicBezTo>
                    <a:cubicBezTo>
                      <a:pt x="800" y="1436"/>
                      <a:pt x="805" y="1460"/>
                      <a:pt x="811" y="1461"/>
                    </a:cubicBezTo>
                    <a:cubicBezTo>
                      <a:pt x="817" y="1461"/>
                      <a:pt x="818" y="1459"/>
                      <a:pt x="818" y="1456"/>
                    </a:cubicBezTo>
                    <a:cubicBezTo>
                      <a:pt x="818" y="1456"/>
                      <a:pt x="820" y="1480"/>
                      <a:pt x="832" y="1479"/>
                    </a:cubicBezTo>
                    <a:cubicBezTo>
                      <a:pt x="840" y="1479"/>
                      <a:pt x="840" y="1472"/>
                      <a:pt x="840" y="1472"/>
                    </a:cubicBezTo>
                    <a:cubicBezTo>
                      <a:pt x="840" y="1472"/>
                      <a:pt x="841" y="1491"/>
                      <a:pt x="852" y="1489"/>
                    </a:cubicBezTo>
                    <a:cubicBezTo>
                      <a:pt x="863" y="1487"/>
                      <a:pt x="863" y="1477"/>
                      <a:pt x="863" y="1477"/>
                    </a:cubicBezTo>
                    <a:cubicBezTo>
                      <a:pt x="870" y="1481"/>
                      <a:pt x="881" y="1480"/>
                      <a:pt x="884" y="1467"/>
                    </a:cubicBezTo>
                    <a:cubicBezTo>
                      <a:pt x="886" y="1455"/>
                      <a:pt x="892" y="1431"/>
                      <a:pt x="892" y="1422"/>
                    </a:cubicBezTo>
                    <a:cubicBezTo>
                      <a:pt x="891" y="1413"/>
                      <a:pt x="898" y="1393"/>
                      <a:pt x="898" y="1385"/>
                    </a:cubicBezTo>
                    <a:cubicBezTo>
                      <a:pt x="903" y="1362"/>
                      <a:pt x="909" y="1354"/>
                      <a:pt x="907" y="1347"/>
                    </a:cubicBezTo>
                    <a:cubicBezTo>
                      <a:pt x="915" y="1356"/>
                      <a:pt x="922" y="1365"/>
                      <a:pt x="926" y="1367"/>
                    </a:cubicBezTo>
                    <a:cubicBezTo>
                      <a:pt x="928" y="1381"/>
                      <a:pt x="941" y="1401"/>
                      <a:pt x="953" y="1402"/>
                    </a:cubicBezTo>
                    <a:cubicBezTo>
                      <a:pt x="968" y="1403"/>
                      <a:pt x="964" y="1392"/>
                      <a:pt x="959" y="1381"/>
                    </a:cubicBezTo>
                    <a:cubicBezTo>
                      <a:pt x="955" y="1369"/>
                      <a:pt x="954" y="1355"/>
                      <a:pt x="950" y="1350"/>
                    </a:cubicBezTo>
                    <a:cubicBezTo>
                      <a:pt x="946" y="1344"/>
                      <a:pt x="939" y="1315"/>
                      <a:pt x="931" y="1305"/>
                    </a:cubicBezTo>
                    <a:cubicBezTo>
                      <a:pt x="924" y="1295"/>
                      <a:pt x="893" y="1251"/>
                      <a:pt x="886" y="1244"/>
                    </a:cubicBezTo>
                    <a:cubicBezTo>
                      <a:pt x="884" y="1239"/>
                      <a:pt x="885" y="1222"/>
                      <a:pt x="882" y="1210"/>
                    </a:cubicBezTo>
                    <a:cubicBezTo>
                      <a:pt x="878" y="1198"/>
                      <a:pt x="879" y="1186"/>
                      <a:pt x="876" y="1172"/>
                    </a:cubicBezTo>
                    <a:cubicBezTo>
                      <a:pt x="872" y="1158"/>
                      <a:pt x="872" y="1130"/>
                      <a:pt x="871" y="1111"/>
                    </a:cubicBezTo>
                    <a:cubicBezTo>
                      <a:pt x="870" y="1078"/>
                      <a:pt x="870" y="950"/>
                      <a:pt x="851" y="903"/>
                    </a:cubicBezTo>
                    <a:cubicBezTo>
                      <a:pt x="847" y="889"/>
                      <a:pt x="843" y="865"/>
                      <a:pt x="844" y="832"/>
                    </a:cubicBezTo>
                    <a:cubicBezTo>
                      <a:pt x="842" y="740"/>
                      <a:pt x="821" y="688"/>
                      <a:pt x="823" y="659"/>
                    </a:cubicBezTo>
                    <a:cubicBezTo>
                      <a:pt x="829" y="618"/>
                      <a:pt x="820" y="574"/>
                      <a:pt x="812" y="539"/>
                    </a:cubicBezTo>
                    <a:cubicBezTo>
                      <a:pt x="795" y="465"/>
                      <a:pt x="759" y="445"/>
                      <a:pt x="743" y="442"/>
                    </a:cubicBezTo>
                    <a:cubicBezTo>
                      <a:pt x="726" y="438"/>
                      <a:pt x="687" y="427"/>
                      <a:pt x="672" y="421"/>
                    </a:cubicBezTo>
                    <a:cubicBezTo>
                      <a:pt x="656" y="414"/>
                      <a:pt x="615" y="390"/>
                      <a:pt x="598" y="384"/>
                    </a:cubicBezTo>
                    <a:cubicBezTo>
                      <a:pt x="584" y="379"/>
                      <a:pt x="558" y="363"/>
                      <a:pt x="558" y="363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19" name="Freeform 68">
                <a:extLst>
                  <a:ext uri="{FF2B5EF4-FFF2-40B4-BE49-F238E27FC236}">
                    <a16:creationId xmlns:a16="http://schemas.microsoft.com/office/drawing/2014/main" id="{98C77E6B-E8B6-BAC1-E67D-EB1068390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3" y="951"/>
                <a:ext cx="34" cy="47"/>
              </a:xfrm>
              <a:custGeom>
                <a:avLst/>
                <a:gdLst>
                  <a:gd name="T0" fmla="*/ 78 w 25"/>
                  <a:gd name="T1" fmla="*/ 68 h 35"/>
                  <a:gd name="T2" fmla="*/ 72 w 25"/>
                  <a:gd name="T3" fmla="*/ 21 h 35"/>
                  <a:gd name="T4" fmla="*/ 19 w 25"/>
                  <a:gd name="T5" fmla="*/ 21 h 35"/>
                  <a:gd name="T6" fmla="*/ 10 w 25"/>
                  <a:gd name="T7" fmla="*/ 114 h 3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5" h="35">
                    <a:moveTo>
                      <a:pt x="23" y="21"/>
                    </a:moveTo>
                    <a:cubicBezTo>
                      <a:pt x="25" y="20"/>
                      <a:pt x="24" y="11"/>
                      <a:pt x="21" y="7"/>
                    </a:cubicBezTo>
                    <a:cubicBezTo>
                      <a:pt x="19" y="3"/>
                      <a:pt x="10" y="0"/>
                      <a:pt x="5" y="7"/>
                    </a:cubicBezTo>
                    <a:cubicBezTo>
                      <a:pt x="1" y="13"/>
                      <a:pt x="0" y="25"/>
                      <a:pt x="3" y="35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20" name="Freeform 69">
                <a:extLst>
                  <a:ext uri="{FF2B5EF4-FFF2-40B4-BE49-F238E27FC236}">
                    <a16:creationId xmlns:a16="http://schemas.microsoft.com/office/drawing/2014/main" id="{6B2935B6-874D-AA7F-9A99-294B72797D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" y="955"/>
                <a:ext cx="6" cy="17"/>
              </a:xfrm>
              <a:custGeom>
                <a:avLst/>
                <a:gdLst>
                  <a:gd name="T0" fmla="*/ 21 w 4"/>
                  <a:gd name="T1" fmla="*/ 0 h 13"/>
                  <a:gd name="T2" fmla="*/ 18 w 4"/>
                  <a:gd name="T3" fmla="*/ 38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3">
                    <a:moveTo>
                      <a:pt x="4" y="0"/>
                    </a:moveTo>
                    <a:cubicBezTo>
                      <a:pt x="1" y="3"/>
                      <a:pt x="0" y="9"/>
                      <a:pt x="3" y="13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21" name="Freeform 70">
                <a:extLst>
                  <a:ext uri="{FF2B5EF4-FFF2-40B4-BE49-F238E27FC236}">
                    <a16:creationId xmlns:a16="http://schemas.microsoft.com/office/drawing/2014/main" id="{F4AB30FA-D874-6607-ED60-BE820A9466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" y="1079"/>
                <a:ext cx="27" cy="8"/>
              </a:xfrm>
              <a:custGeom>
                <a:avLst/>
                <a:gdLst>
                  <a:gd name="T0" fmla="*/ 66 w 20"/>
                  <a:gd name="T1" fmla="*/ 0 h 6"/>
                  <a:gd name="T2" fmla="*/ 49 w 20"/>
                  <a:gd name="T3" fmla="*/ 9 h 6"/>
                  <a:gd name="T4" fmla="*/ 0 w 20"/>
                  <a:gd name="T5" fmla="*/ 12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6">
                    <a:moveTo>
                      <a:pt x="20" y="0"/>
                    </a:moveTo>
                    <a:cubicBezTo>
                      <a:pt x="18" y="2"/>
                      <a:pt x="17" y="2"/>
                      <a:pt x="15" y="3"/>
                    </a:cubicBezTo>
                    <a:cubicBezTo>
                      <a:pt x="9" y="6"/>
                      <a:pt x="6" y="2"/>
                      <a:pt x="0" y="4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22" name="Freeform 71">
                <a:extLst>
                  <a:ext uri="{FF2B5EF4-FFF2-40B4-BE49-F238E27FC236}">
                    <a16:creationId xmlns:a16="http://schemas.microsoft.com/office/drawing/2014/main" id="{21D0528B-891B-FB47-9978-758E2969E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" y="2201"/>
                <a:ext cx="42" cy="23"/>
              </a:xfrm>
              <a:custGeom>
                <a:avLst/>
                <a:gdLst>
                  <a:gd name="T0" fmla="*/ 35 w 31"/>
                  <a:gd name="T1" fmla="*/ 0 h 17"/>
                  <a:gd name="T2" fmla="*/ 30 w 31"/>
                  <a:gd name="T3" fmla="*/ 50 h 17"/>
                  <a:gd name="T4" fmla="*/ 69 w 31"/>
                  <a:gd name="T5" fmla="*/ 20 h 17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1" h="17">
                    <a:moveTo>
                      <a:pt x="10" y="0"/>
                    </a:moveTo>
                    <a:cubicBezTo>
                      <a:pt x="0" y="2"/>
                      <a:pt x="1" y="12"/>
                      <a:pt x="9" y="15"/>
                    </a:cubicBezTo>
                    <a:cubicBezTo>
                      <a:pt x="16" y="17"/>
                      <a:pt x="31" y="8"/>
                      <a:pt x="21" y="6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23" name="Freeform 72">
                <a:extLst>
                  <a:ext uri="{FF2B5EF4-FFF2-40B4-BE49-F238E27FC236}">
                    <a16:creationId xmlns:a16="http://schemas.microsoft.com/office/drawing/2014/main" id="{A348981D-5EDB-347E-BEFF-5775794AE0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" y="1590"/>
                <a:ext cx="41" cy="39"/>
              </a:xfrm>
              <a:custGeom>
                <a:avLst/>
                <a:gdLst>
                  <a:gd name="T0" fmla="*/ 28 w 31"/>
                  <a:gd name="T1" fmla="*/ 9 h 29"/>
                  <a:gd name="T2" fmla="*/ 58 w 31"/>
                  <a:gd name="T3" fmla="*/ 85 h 29"/>
                  <a:gd name="T4" fmla="*/ 93 w 31"/>
                  <a:gd name="T5" fmla="*/ 47 h 29"/>
                  <a:gd name="T6" fmla="*/ 50 w 31"/>
                  <a:gd name="T7" fmla="*/ 0 h 2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9" y="3"/>
                    </a:moveTo>
                    <a:cubicBezTo>
                      <a:pt x="0" y="12"/>
                      <a:pt x="5" y="29"/>
                      <a:pt x="19" y="26"/>
                    </a:cubicBezTo>
                    <a:cubicBezTo>
                      <a:pt x="24" y="24"/>
                      <a:pt x="29" y="20"/>
                      <a:pt x="30" y="14"/>
                    </a:cubicBezTo>
                    <a:cubicBezTo>
                      <a:pt x="31" y="5"/>
                      <a:pt x="24" y="2"/>
                      <a:pt x="17" y="0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24" name="Freeform 73">
                <a:extLst>
                  <a:ext uri="{FF2B5EF4-FFF2-40B4-BE49-F238E27FC236}">
                    <a16:creationId xmlns:a16="http://schemas.microsoft.com/office/drawing/2014/main" id="{BE26543F-ADE3-E668-E1AA-B703F3450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" y="1589"/>
                <a:ext cx="60" cy="55"/>
              </a:xfrm>
              <a:custGeom>
                <a:avLst/>
                <a:gdLst>
                  <a:gd name="T0" fmla="*/ 75 w 44"/>
                  <a:gd name="T1" fmla="*/ 1 h 41"/>
                  <a:gd name="T2" fmla="*/ 27 w 44"/>
                  <a:gd name="T3" fmla="*/ 78 h 41"/>
                  <a:gd name="T4" fmla="*/ 117 w 44"/>
                  <a:gd name="T5" fmla="*/ 12 h 4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4" h="41">
                    <a:moveTo>
                      <a:pt x="21" y="1"/>
                    </a:moveTo>
                    <a:cubicBezTo>
                      <a:pt x="10" y="0"/>
                      <a:pt x="0" y="13"/>
                      <a:pt x="8" y="24"/>
                    </a:cubicBezTo>
                    <a:cubicBezTo>
                      <a:pt x="20" y="41"/>
                      <a:pt x="44" y="21"/>
                      <a:pt x="34" y="4"/>
                    </a:cubicBezTo>
                  </a:path>
                </a:pathLst>
              </a:custGeom>
              <a:solidFill>
                <a:srgbClr val="FDE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25" name="Freeform 74">
                <a:extLst>
                  <a:ext uri="{FF2B5EF4-FFF2-40B4-BE49-F238E27FC236}">
                    <a16:creationId xmlns:a16="http://schemas.microsoft.com/office/drawing/2014/main" id="{C6278E8C-E52E-C54F-DF9F-970BCF5451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" y="1561"/>
                <a:ext cx="6" cy="173"/>
              </a:xfrm>
              <a:custGeom>
                <a:avLst/>
                <a:gdLst>
                  <a:gd name="T0" fmla="*/ 0 w 4"/>
                  <a:gd name="T1" fmla="*/ 417 h 129"/>
                  <a:gd name="T2" fmla="*/ 0 w 4"/>
                  <a:gd name="T3" fmla="*/ 410 h 129"/>
                  <a:gd name="T4" fmla="*/ 0 w 4"/>
                  <a:gd name="T5" fmla="*/ 0 h 1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" h="129">
                    <a:moveTo>
                      <a:pt x="0" y="129"/>
                    </a:moveTo>
                    <a:cubicBezTo>
                      <a:pt x="0" y="127"/>
                      <a:pt x="0" y="127"/>
                      <a:pt x="0" y="127"/>
                    </a:cubicBezTo>
                    <a:cubicBezTo>
                      <a:pt x="3" y="84"/>
                      <a:pt x="4" y="9"/>
                      <a:pt x="0" y="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26" name="Freeform 75">
                <a:extLst>
                  <a:ext uri="{FF2B5EF4-FFF2-40B4-BE49-F238E27FC236}">
                    <a16:creationId xmlns:a16="http://schemas.microsoft.com/office/drawing/2014/main" id="{C7E0320E-2492-F8A0-DDB7-4641C628A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" y="1590"/>
                <a:ext cx="36" cy="39"/>
              </a:xfrm>
              <a:custGeom>
                <a:avLst/>
                <a:gdLst>
                  <a:gd name="T0" fmla="*/ 41 w 27"/>
                  <a:gd name="T1" fmla="*/ 0 h 29"/>
                  <a:gd name="T2" fmla="*/ 85 w 27"/>
                  <a:gd name="T3" fmla="*/ 47 h 29"/>
                  <a:gd name="T4" fmla="*/ 41 w 27"/>
                  <a:gd name="T5" fmla="*/ 94 h 29"/>
                  <a:gd name="T6" fmla="*/ 0 w 27"/>
                  <a:gd name="T7" fmla="*/ 65 h 2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7" h="29">
                    <a:moveTo>
                      <a:pt x="13" y="0"/>
                    </a:moveTo>
                    <a:cubicBezTo>
                      <a:pt x="21" y="0"/>
                      <a:pt x="27" y="6"/>
                      <a:pt x="27" y="14"/>
                    </a:cubicBezTo>
                    <a:cubicBezTo>
                      <a:pt x="27" y="22"/>
                      <a:pt x="21" y="29"/>
                      <a:pt x="13" y="29"/>
                    </a:cubicBezTo>
                    <a:cubicBezTo>
                      <a:pt x="7" y="29"/>
                      <a:pt x="2" y="25"/>
                      <a:pt x="0" y="2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27" name="Oval 76">
                <a:extLst>
                  <a:ext uri="{FF2B5EF4-FFF2-40B4-BE49-F238E27FC236}">
                    <a16:creationId xmlns:a16="http://schemas.microsoft.com/office/drawing/2014/main" id="{D0F86F1C-6B00-7050-B045-67EC3B65A5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" y="1604"/>
                <a:ext cx="11" cy="10"/>
              </a:xfrm>
              <a:prstGeom prst="ellipse">
                <a:avLst/>
              </a:prstGeom>
              <a:noFill/>
              <a:ln w="3175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/>
              </a:p>
            </p:txBody>
          </p:sp>
          <p:sp>
            <p:nvSpPr>
              <p:cNvPr id="128" name="Freeform 77">
                <a:extLst>
                  <a:ext uri="{FF2B5EF4-FFF2-40B4-BE49-F238E27FC236}">
                    <a16:creationId xmlns:a16="http://schemas.microsoft.com/office/drawing/2014/main" id="{751D669B-4582-4164-26AA-007EFB2042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" y="1324"/>
                <a:ext cx="174" cy="18"/>
              </a:xfrm>
              <a:custGeom>
                <a:avLst/>
                <a:gdLst>
                  <a:gd name="T0" fmla="*/ 0 w 129"/>
                  <a:gd name="T1" fmla="*/ 1 h 13"/>
                  <a:gd name="T2" fmla="*/ 40 w 129"/>
                  <a:gd name="T3" fmla="*/ 8 h 13"/>
                  <a:gd name="T4" fmla="*/ 84 w 129"/>
                  <a:gd name="T5" fmla="*/ 11 h 13"/>
                  <a:gd name="T6" fmla="*/ 231 w 129"/>
                  <a:gd name="T7" fmla="*/ 33 h 13"/>
                  <a:gd name="T8" fmla="*/ 283 w 129"/>
                  <a:gd name="T9" fmla="*/ 46 h 13"/>
                  <a:gd name="T10" fmla="*/ 428 w 129"/>
                  <a:gd name="T11" fmla="*/ 46 h 13"/>
                  <a:gd name="T12" fmla="*/ 428 w 129"/>
                  <a:gd name="T13" fmla="*/ 46 h 13"/>
                  <a:gd name="T14" fmla="*/ 428 w 129"/>
                  <a:gd name="T15" fmla="*/ 46 h 13"/>
                  <a:gd name="T16" fmla="*/ 428 w 129"/>
                  <a:gd name="T17" fmla="*/ 46 h 13"/>
                  <a:gd name="T18" fmla="*/ 283 w 129"/>
                  <a:gd name="T19" fmla="*/ 33 h 13"/>
                  <a:gd name="T20" fmla="*/ 235 w 129"/>
                  <a:gd name="T21" fmla="*/ 26 h 13"/>
                  <a:gd name="T22" fmla="*/ 84 w 129"/>
                  <a:gd name="T23" fmla="*/ 0 h 13"/>
                  <a:gd name="T24" fmla="*/ 40 w 129"/>
                  <a:gd name="T25" fmla="*/ 0 h 13"/>
                  <a:gd name="T26" fmla="*/ 0 w 129"/>
                  <a:gd name="T27" fmla="*/ 1 h 1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29" h="13">
                    <a:moveTo>
                      <a:pt x="0" y="1"/>
                    </a:moveTo>
                    <a:cubicBezTo>
                      <a:pt x="12" y="2"/>
                      <a:pt x="12" y="2"/>
                      <a:pt x="12" y="2"/>
                    </a:cubicBezTo>
                    <a:cubicBezTo>
                      <a:pt x="18" y="3"/>
                      <a:pt x="24" y="3"/>
                      <a:pt x="25" y="3"/>
                    </a:cubicBezTo>
                    <a:cubicBezTo>
                      <a:pt x="40" y="4"/>
                      <a:pt x="57" y="7"/>
                      <a:pt x="70" y="9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100" y="13"/>
                      <a:pt x="119" y="12"/>
                      <a:pt x="129" y="12"/>
                    </a:cubicBezTo>
                    <a:cubicBezTo>
                      <a:pt x="129" y="12"/>
                      <a:pt x="129" y="12"/>
                      <a:pt x="129" y="12"/>
                    </a:cubicBezTo>
                    <a:cubicBezTo>
                      <a:pt x="129" y="12"/>
                      <a:pt x="129" y="12"/>
                      <a:pt x="129" y="12"/>
                    </a:cubicBezTo>
                    <a:cubicBezTo>
                      <a:pt x="129" y="12"/>
                      <a:pt x="129" y="12"/>
                      <a:pt x="129" y="12"/>
                    </a:cubicBezTo>
                    <a:cubicBezTo>
                      <a:pt x="119" y="12"/>
                      <a:pt x="101" y="11"/>
                      <a:pt x="86" y="9"/>
                    </a:cubicBezTo>
                    <a:cubicBezTo>
                      <a:pt x="71" y="7"/>
                      <a:pt x="71" y="7"/>
                      <a:pt x="71" y="7"/>
                    </a:cubicBezTo>
                    <a:cubicBezTo>
                      <a:pt x="57" y="5"/>
                      <a:pt x="40" y="2"/>
                      <a:pt x="25" y="0"/>
                    </a:cubicBezTo>
                    <a:cubicBezTo>
                      <a:pt x="24" y="0"/>
                      <a:pt x="18" y="1"/>
                      <a:pt x="12" y="0"/>
                    </a:cubicBezTo>
                    <a:cubicBezTo>
                      <a:pt x="12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7A8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29" name="Freeform 78">
                <a:extLst>
                  <a:ext uri="{FF2B5EF4-FFF2-40B4-BE49-F238E27FC236}">
                    <a16:creationId xmlns:a16="http://schemas.microsoft.com/office/drawing/2014/main" id="{4B92B412-D932-1AB9-9DDA-CF925FA0C2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" y="1261"/>
                <a:ext cx="81" cy="78"/>
              </a:xfrm>
              <a:custGeom>
                <a:avLst/>
                <a:gdLst>
                  <a:gd name="T0" fmla="*/ 100 w 60"/>
                  <a:gd name="T1" fmla="*/ 180 h 58"/>
                  <a:gd name="T2" fmla="*/ 85 w 60"/>
                  <a:gd name="T3" fmla="*/ 180 h 58"/>
                  <a:gd name="T4" fmla="*/ 77 w 60"/>
                  <a:gd name="T5" fmla="*/ 180 h 58"/>
                  <a:gd name="T6" fmla="*/ 0 w 60"/>
                  <a:gd name="T7" fmla="*/ 83 h 58"/>
                  <a:gd name="T8" fmla="*/ 0 w 60"/>
                  <a:gd name="T9" fmla="*/ 83 h 58"/>
                  <a:gd name="T10" fmla="*/ 77 w 60"/>
                  <a:gd name="T11" fmla="*/ 188 h 58"/>
                  <a:gd name="T12" fmla="*/ 85 w 60"/>
                  <a:gd name="T13" fmla="*/ 190 h 58"/>
                  <a:gd name="T14" fmla="*/ 100 w 60"/>
                  <a:gd name="T15" fmla="*/ 188 h 58"/>
                  <a:gd name="T16" fmla="*/ 198 w 60"/>
                  <a:gd name="T17" fmla="*/ 0 h 58"/>
                  <a:gd name="T18" fmla="*/ 198 w 60"/>
                  <a:gd name="T19" fmla="*/ 0 h 58"/>
                  <a:gd name="T20" fmla="*/ 100 w 60"/>
                  <a:gd name="T21" fmla="*/ 180 h 5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0" h="58">
                    <a:moveTo>
                      <a:pt x="30" y="55"/>
                    </a:moveTo>
                    <a:cubicBezTo>
                      <a:pt x="26" y="55"/>
                      <a:pt x="26" y="55"/>
                      <a:pt x="26" y="55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17" y="54"/>
                      <a:pt x="8" y="43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3" y="32"/>
                      <a:pt x="12" y="56"/>
                      <a:pt x="23" y="57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42" y="56"/>
                      <a:pt x="56" y="22"/>
                      <a:pt x="60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5" y="23"/>
                      <a:pt x="39" y="54"/>
                      <a:pt x="30" y="55"/>
                    </a:cubicBezTo>
                    <a:close/>
                  </a:path>
                </a:pathLst>
              </a:custGeom>
              <a:solidFill>
                <a:srgbClr val="5858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30" name="Freeform 79">
                <a:extLst>
                  <a:ext uri="{FF2B5EF4-FFF2-40B4-BE49-F238E27FC236}">
                    <a16:creationId xmlns:a16="http://schemas.microsoft.com/office/drawing/2014/main" id="{001273F2-4670-B69D-EA3E-0EF063F168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9" y="2199"/>
                <a:ext cx="46" cy="17"/>
              </a:xfrm>
              <a:custGeom>
                <a:avLst/>
                <a:gdLst>
                  <a:gd name="T0" fmla="*/ 0 w 34"/>
                  <a:gd name="T1" fmla="*/ 35 h 13"/>
                  <a:gd name="T2" fmla="*/ 55 w 34"/>
                  <a:gd name="T3" fmla="*/ 0 h 13"/>
                  <a:gd name="T4" fmla="*/ 114 w 34"/>
                  <a:gd name="T5" fmla="*/ 38 h 1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4" h="13">
                    <a:moveTo>
                      <a:pt x="0" y="12"/>
                    </a:moveTo>
                    <a:cubicBezTo>
                      <a:pt x="7" y="3"/>
                      <a:pt x="8" y="0"/>
                      <a:pt x="16" y="0"/>
                    </a:cubicBezTo>
                    <a:cubicBezTo>
                      <a:pt x="24" y="0"/>
                      <a:pt x="25" y="3"/>
                      <a:pt x="34" y="13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31" name="Freeform 80">
                <a:extLst>
                  <a:ext uri="{FF2B5EF4-FFF2-40B4-BE49-F238E27FC236}">
                    <a16:creationId xmlns:a16="http://schemas.microsoft.com/office/drawing/2014/main" id="{2BEEF373-04B0-88EE-BA01-47F13F860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9" y="2460"/>
                <a:ext cx="46" cy="9"/>
              </a:xfrm>
              <a:custGeom>
                <a:avLst/>
                <a:gdLst>
                  <a:gd name="T0" fmla="*/ 0 w 34"/>
                  <a:gd name="T1" fmla="*/ 8 h 6"/>
                  <a:gd name="T2" fmla="*/ 55 w 34"/>
                  <a:gd name="T3" fmla="*/ 32 h 6"/>
                  <a:gd name="T4" fmla="*/ 114 w 34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4" h="6">
                    <a:moveTo>
                      <a:pt x="0" y="1"/>
                    </a:moveTo>
                    <a:cubicBezTo>
                      <a:pt x="7" y="5"/>
                      <a:pt x="8" y="6"/>
                      <a:pt x="16" y="6"/>
                    </a:cubicBezTo>
                    <a:cubicBezTo>
                      <a:pt x="24" y="6"/>
                      <a:pt x="25" y="4"/>
                      <a:pt x="34" y="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32" name="Freeform 81">
                <a:extLst>
                  <a:ext uri="{FF2B5EF4-FFF2-40B4-BE49-F238E27FC236}">
                    <a16:creationId xmlns:a16="http://schemas.microsoft.com/office/drawing/2014/main" id="{2A2E1207-4A9D-2405-795F-AE5FEDE2A1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" y="2208"/>
                <a:ext cx="30" cy="13"/>
              </a:xfrm>
              <a:custGeom>
                <a:avLst/>
                <a:gdLst>
                  <a:gd name="T0" fmla="*/ 0 w 22"/>
                  <a:gd name="T1" fmla="*/ 0 h 10"/>
                  <a:gd name="T2" fmla="*/ 76 w 22"/>
                  <a:gd name="T3" fmla="*/ 0 h 1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2" h="10">
                    <a:moveTo>
                      <a:pt x="0" y="0"/>
                    </a:moveTo>
                    <a:cubicBezTo>
                      <a:pt x="2" y="10"/>
                      <a:pt x="18" y="10"/>
                      <a:pt x="22" y="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33" name="Freeform 82">
                <a:extLst>
                  <a:ext uri="{FF2B5EF4-FFF2-40B4-BE49-F238E27FC236}">
                    <a16:creationId xmlns:a16="http://schemas.microsoft.com/office/drawing/2014/main" id="{84601089-87AF-9857-DE4E-74274C2C61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" y="1664"/>
                <a:ext cx="200" cy="34"/>
              </a:xfrm>
              <a:custGeom>
                <a:avLst/>
                <a:gdLst>
                  <a:gd name="T0" fmla="*/ 0 w 149"/>
                  <a:gd name="T1" fmla="*/ 0 h 25"/>
                  <a:gd name="T2" fmla="*/ 373 w 149"/>
                  <a:gd name="T3" fmla="*/ 41 h 25"/>
                  <a:gd name="T4" fmla="*/ 483 w 149"/>
                  <a:gd name="T5" fmla="*/ 20 h 25"/>
                  <a:gd name="T6" fmla="*/ 483 w 149"/>
                  <a:gd name="T7" fmla="*/ 20 h 25"/>
                  <a:gd name="T8" fmla="*/ 373 w 149"/>
                  <a:gd name="T9" fmla="*/ 30 h 25"/>
                  <a:gd name="T10" fmla="*/ 0 w 149"/>
                  <a:gd name="T11" fmla="*/ 0 h 2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49" h="25">
                    <a:moveTo>
                      <a:pt x="0" y="0"/>
                    </a:moveTo>
                    <a:cubicBezTo>
                      <a:pt x="29" y="25"/>
                      <a:pt x="74" y="18"/>
                      <a:pt x="115" y="12"/>
                    </a:cubicBezTo>
                    <a:cubicBezTo>
                      <a:pt x="127" y="10"/>
                      <a:pt x="139" y="7"/>
                      <a:pt x="149" y="6"/>
                    </a:cubicBezTo>
                    <a:cubicBezTo>
                      <a:pt x="149" y="6"/>
                      <a:pt x="149" y="6"/>
                      <a:pt x="149" y="6"/>
                    </a:cubicBezTo>
                    <a:cubicBezTo>
                      <a:pt x="139" y="7"/>
                      <a:pt x="127" y="7"/>
                      <a:pt x="115" y="9"/>
                    </a:cubicBezTo>
                    <a:cubicBezTo>
                      <a:pt x="74" y="16"/>
                      <a:pt x="28" y="24"/>
                      <a:pt x="0" y="0"/>
                    </a:cubicBezTo>
                    <a:close/>
                  </a:path>
                </a:pathLst>
              </a:custGeom>
              <a:solidFill>
                <a:srgbClr val="5858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34" name="Freeform 83">
                <a:extLst>
                  <a:ext uri="{FF2B5EF4-FFF2-40B4-BE49-F238E27FC236}">
                    <a16:creationId xmlns:a16="http://schemas.microsoft.com/office/drawing/2014/main" id="{DDA73A59-0E59-5DF8-5800-C3ED6529D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" y="1561"/>
                <a:ext cx="6" cy="173"/>
              </a:xfrm>
              <a:custGeom>
                <a:avLst/>
                <a:gdLst>
                  <a:gd name="T0" fmla="*/ 18 w 4"/>
                  <a:gd name="T1" fmla="*/ 417 h 129"/>
                  <a:gd name="T2" fmla="*/ 18 w 4"/>
                  <a:gd name="T3" fmla="*/ 410 h 129"/>
                  <a:gd name="T4" fmla="*/ 21 w 4"/>
                  <a:gd name="T5" fmla="*/ 0 h 129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" h="129">
                    <a:moveTo>
                      <a:pt x="3" y="129"/>
                    </a:moveTo>
                    <a:cubicBezTo>
                      <a:pt x="3" y="127"/>
                      <a:pt x="3" y="127"/>
                      <a:pt x="3" y="127"/>
                    </a:cubicBezTo>
                    <a:cubicBezTo>
                      <a:pt x="1" y="84"/>
                      <a:pt x="0" y="9"/>
                      <a:pt x="4" y="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35" name="Freeform 84">
                <a:extLst>
                  <a:ext uri="{FF2B5EF4-FFF2-40B4-BE49-F238E27FC236}">
                    <a16:creationId xmlns:a16="http://schemas.microsoft.com/office/drawing/2014/main" id="{8A4BB247-0B3B-490F-87A2-AC6408A6B3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7" y="1600"/>
                <a:ext cx="1" cy="4"/>
              </a:xfrm>
              <a:custGeom>
                <a:avLst/>
                <a:gdLst>
                  <a:gd name="T0" fmla="*/ 1 w 1"/>
                  <a:gd name="T1" fmla="*/ 9 h 3"/>
                  <a:gd name="T2" fmla="*/ 0 w 1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36" name="Freeform 85">
                <a:extLst>
                  <a:ext uri="{FF2B5EF4-FFF2-40B4-BE49-F238E27FC236}">
                    <a16:creationId xmlns:a16="http://schemas.microsoft.com/office/drawing/2014/main" id="{8B54139F-CE57-2A45-BE77-7BC6267FB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" y="1590"/>
                <a:ext cx="38" cy="39"/>
              </a:xfrm>
              <a:custGeom>
                <a:avLst/>
                <a:gdLst>
                  <a:gd name="T0" fmla="*/ 50 w 28"/>
                  <a:gd name="T1" fmla="*/ 0 h 29"/>
                  <a:gd name="T2" fmla="*/ 0 w 28"/>
                  <a:gd name="T3" fmla="*/ 47 h 29"/>
                  <a:gd name="T4" fmla="*/ 50 w 28"/>
                  <a:gd name="T5" fmla="*/ 94 h 29"/>
                  <a:gd name="T6" fmla="*/ 96 w 28"/>
                  <a:gd name="T7" fmla="*/ 65 h 2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8" h="29">
                    <a:moveTo>
                      <a:pt x="15" y="0"/>
                    </a:moveTo>
                    <a:cubicBezTo>
                      <a:pt x="7" y="0"/>
                      <a:pt x="0" y="6"/>
                      <a:pt x="0" y="14"/>
                    </a:cubicBezTo>
                    <a:cubicBezTo>
                      <a:pt x="0" y="22"/>
                      <a:pt x="7" y="29"/>
                      <a:pt x="15" y="29"/>
                    </a:cubicBezTo>
                    <a:cubicBezTo>
                      <a:pt x="20" y="29"/>
                      <a:pt x="25" y="25"/>
                      <a:pt x="28" y="2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37" name="Oval 86">
                <a:extLst>
                  <a:ext uri="{FF2B5EF4-FFF2-40B4-BE49-F238E27FC236}">
                    <a16:creationId xmlns:a16="http://schemas.microsoft.com/office/drawing/2014/main" id="{9D93FAF0-FF8A-5663-FD45-D7B030BFF9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" y="1604"/>
                <a:ext cx="11" cy="10"/>
              </a:xfrm>
              <a:prstGeom prst="ellipse">
                <a:avLst/>
              </a:prstGeom>
              <a:noFill/>
              <a:ln w="3175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nl-NL" altLang="nl-NL"/>
              </a:p>
            </p:txBody>
          </p:sp>
          <p:sp>
            <p:nvSpPr>
              <p:cNvPr id="138" name="Freeform 87">
                <a:extLst>
                  <a:ext uri="{FF2B5EF4-FFF2-40B4-BE49-F238E27FC236}">
                    <a16:creationId xmlns:a16="http://schemas.microsoft.com/office/drawing/2014/main" id="{D613CE27-133C-3344-2D66-1D74C6B38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7" y="1323"/>
                <a:ext cx="173" cy="19"/>
              </a:xfrm>
              <a:custGeom>
                <a:avLst/>
                <a:gdLst>
                  <a:gd name="T0" fmla="*/ 334 w 129"/>
                  <a:gd name="T1" fmla="*/ 7 h 14"/>
                  <a:gd name="T2" fmla="*/ 189 w 129"/>
                  <a:gd name="T3" fmla="*/ 27 h 14"/>
                  <a:gd name="T4" fmla="*/ 135 w 129"/>
                  <a:gd name="T5" fmla="*/ 35 h 14"/>
                  <a:gd name="T6" fmla="*/ 0 w 129"/>
                  <a:gd name="T7" fmla="*/ 45 h 14"/>
                  <a:gd name="T8" fmla="*/ 0 w 129"/>
                  <a:gd name="T9" fmla="*/ 45 h 14"/>
                  <a:gd name="T10" fmla="*/ 0 w 129"/>
                  <a:gd name="T11" fmla="*/ 45 h 14"/>
                  <a:gd name="T12" fmla="*/ 0 w 129"/>
                  <a:gd name="T13" fmla="*/ 45 h 14"/>
                  <a:gd name="T14" fmla="*/ 141 w 129"/>
                  <a:gd name="T15" fmla="*/ 45 h 14"/>
                  <a:gd name="T16" fmla="*/ 189 w 129"/>
                  <a:gd name="T17" fmla="*/ 35 h 14"/>
                  <a:gd name="T18" fmla="*/ 334 w 129"/>
                  <a:gd name="T19" fmla="*/ 14 h 14"/>
                  <a:gd name="T20" fmla="*/ 380 w 129"/>
                  <a:gd name="T21" fmla="*/ 10 h 14"/>
                  <a:gd name="T22" fmla="*/ 417 w 129"/>
                  <a:gd name="T23" fmla="*/ 7 h 14"/>
                  <a:gd name="T24" fmla="*/ 417 w 129"/>
                  <a:gd name="T25" fmla="*/ 7 h 14"/>
                  <a:gd name="T26" fmla="*/ 380 w 129"/>
                  <a:gd name="T27" fmla="*/ 1 h 14"/>
                  <a:gd name="T28" fmla="*/ 334 w 129"/>
                  <a:gd name="T29" fmla="*/ 7 h 14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29" h="14">
                    <a:moveTo>
                      <a:pt x="104" y="2"/>
                    </a:moveTo>
                    <a:cubicBezTo>
                      <a:pt x="88" y="3"/>
                      <a:pt x="72" y="6"/>
                      <a:pt x="58" y="8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28" y="12"/>
                      <a:pt x="1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0" y="13"/>
                      <a:pt x="28" y="14"/>
                      <a:pt x="43" y="13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72" y="8"/>
                      <a:pt x="89" y="5"/>
                      <a:pt x="104" y="4"/>
                    </a:cubicBezTo>
                    <a:cubicBezTo>
                      <a:pt x="110" y="3"/>
                      <a:pt x="117" y="3"/>
                      <a:pt x="117" y="3"/>
                    </a:cubicBezTo>
                    <a:cubicBezTo>
                      <a:pt x="117" y="3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1"/>
                      <a:pt x="109" y="0"/>
                      <a:pt x="104" y="2"/>
                    </a:cubicBezTo>
                    <a:close/>
                  </a:path>
                </a:pathLst>
              </a:custGeom>
              <a:solidFill>
                <a:srgbClr val="A7A8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39" name="Freeform 88">
                <a:extLst>
                  <a:ext uri="{FF2B5EF4-FFF2-40B4-BE49-F238E27FC236}">
                    <a16:creationId xmlns:a16="http://schemas.microsoft.com/office/drawing/2014/main" id="{EDFEF08B-F52C-2591-5F2F-63FB8AB4A2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" y="1664"/>
                <a:ext cx="202" cy="34"/>
              </a:xfrm>
              <a:custGeom>
                <a:avLst/>
                <a:gdLst>
                  <a:gd name="T0" fmla="*/ 114 w 150"/>
                  <a:gd name="T1" fmla="*/ 30 h 25"/>
                  <a:gd name="T2" fmla="*/ 0 w 150"/>
                  <a:gd name="T3" fmla="*/ 20 h 25"/>
                  <a:gd name="T4" fmla="*/ 0 w 150"/>
                  <a:gd name="T5" fmla="*/ 20 h 25"/>
                  <a:gd name="T6" fmla="*/ 114 w 150"/>
                  <a:gd name="T7" fmla="*/ 41 h 25"/>
                  <a:gd name="T8" fmla="*/ 493 w 150"/>
                  <a:gd name="T9" fmla="*/ 0 h 25"/>
                  <a:gd name="T10" fmla="*/ 493 w 150"/>
                  <a:gd name="T11" fmla="*/ 0 h 25"/>
                  <a:gd name="T12" fmla="*/ 114 w 150"/>
                  <a:gd name="T13" fmla="*/ 30 h 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0" h="25">
                    <a:moveTo>
                      <a:pt x="35" y="9"/>
                    </a:moveTo>
                    <a:cubicBezTo>
                      <a:pt x="23" y="7"/>
                      <a:pt x="11" y="7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1" y="7"/>
                      <a:pt x="22" y="10"/>
                      <a:pt x="35" y="12"/>
                    </a:cubicBezTo>
                    <a:cubicBezTo>
                      <a:pt x="75" y="18"/>
                      <a:pt x="121" y="25"/>
                      <a:pt x="150" y="0"/>
                    </a:cubicBezTo>
                    <a:cubicBezTo>
                      <a:pt x="150" y="0"/>
                      <a:pt x="150" y="0"/>
                      <a:pt x="150" y="0"/>
                    </a:cubicBezTo>
                    <a:cubicBezTo>
                      <a:pt x="122" y="24"/>
                      <a:pt x="75" y="16"/>
                      <a:pt x="35" y="9"/>
                    </a:cubicBezTo>
                    <a:close/>
                  </a:path>
                </a:pathLst>
              </a:custGeom>
              <a:solidFill>
                <a:srgbClr val="5858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0" name="Freeform 89">
                <a:extLst>
                  <a:ext uri="{FF2B5EF4-FFF2-40B4-BE49-F238E27FC236}">
                    <a16:creationId xmlns:a16="http://schemas.microsoft.com/office/drawing/2014/main" id="{A6F25D62-5E92-07F4-1A18-F3DE7F4D5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" y="1541"/>
                <a:ext cx="34" cy="40"/>
              </a:xfrm>
              <a:custGeom>
                <a:avLst/>
                <a:gdLst>
                  <a:gd name="T0" fmla="*/ 0 w 25"/>
                  <a:gd name="T1" fmla="*/ 95 h 30"/>
                  <a:gd name="T2" fmla="*/ 0 w 25"/>
                  <a:gd name="T3" fmla="*/ 95 h 30"/>
                  <a:gd name="T4" fmla="*/ 86 w 25"/>
                  <a:gd name="T5" fmla="*/ 1 h 30"/>
                  <a:gd name="T6" fmla="*/ 78 w 25"/>
                  <a:gd name="T7" fmla="*/ 0 h 30"/>
                  <a:gd name="T8" fmla="*/ 0 w 25"/>
                  <a:gd name="T9" fmla="*/ 95 h 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5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9" y="24"/>
                      <a:pt x="18" y="15"/>
                      <a:pt x="25" y="1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6" y="13"/>
                      <a:pt x="9" y="24"/>
                      <a:pt x="0" y="30"/>
                    </a:cubicBezTo>
                    <a:close/>
                  </a:path>
                </a:pathLst>
              </a:custGeom>
              <a:solidFill>
                <a:srgbClr val="5858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1" name="Freeform 90">
                <a:extLst>
                  <a:ext uri="{FF2B5EF4-FFF2-40B4-BE49-F238E27FC236}">
                    <a16:creationId xmlns:a16="http://schemas.microsoft.com/office/drawing/2014/main" id="{5C075E11-C11C-3E8A-5F60-5E806904D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" y="1541"/>
                <a:ext cx="33" cy="40"/>
              </a:xfrm>
              <a:custGeom>
                <a:avLst/>
                <a:gdLst>
                  <a:gd name="T0" fmla="*/ 0 w 25"/>
                  <a:gd name="T1" fmla="*/ 1 h 30"/>
                  <a:gd name="T2" fmla="*/ 77 w 25"/>
                  <a:gd name="T3" fmla="*/ 95 h 30"/>
                  <a:gd name="T4" fmla="*/ 77 w 25"/>
                  <a:gd name="T5" fmla="*/ 95 h 30"/>
                  <a:gd name="T6" fmla="*/ 7 w 25"/>
                  <a:gd name="T7" fmla="*/ 0 h 30"/>
                  <a:gd name="T8" fmla="*/ 0 w 25"/>
                  <a:gd name="T9" fmla="*/ 1 h 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5" h="30">
                    <a:moveTo>
                      <a:pt x="0" y="1"/>
                    </a:moveTo>
                    <a:cubicBezTo>
                      <a:pt x="6" y="15"/>
                      <a:pt x="15" y="24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16" y="24"/>
                      <a:pt x="8" y="13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858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2" name="Freeform 91">
                <a:extLst>
                  <a:ext uri="{FF2B5EF4-FFF2-40B4-BE49-F238E27FC236}">
                    <a16:creationId xmlns:a16="http://schemas.microsoft.com/office/drawing/2014/main" id="{37CD6B98-31B6-0E73-0CDA-342E66F59B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" y="935"/>
                <a:ext cx="19" cy="17"/>
              </a:xfrm>
              <a:custGeom>
                <a:avLst/>
                <a:gdLst>
                  <a:gd name="T0" fmla="*/ 20 w 14"/>
                  <a:gd name="T1" fmla="*/ 38 h 13"/>
                  <a:gd name="T2" fmla="*/ 7 w 14"/>
                  <a:gd name="T3" fmla="*/ 27 h 1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4" h="13">
                    <a:moveTo>
                      <a:pt x="6" y="13"/>
                    </a:moveTo>
                    <a:cubicBezTo>
                      <a:pt x="14" y="4"/>
                      <a:pt x="0" y="0"/>
                      <a:pt x="2" y="9"/>
                    </a:cubicBezTo>
                  </a:path>
                </a:pathLst>
              </a:custGeom>
              <a:noFill/>
              <a:ln w="3175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3" name="Freeform 92">
                <a:extLst>
                  <a:ext uri="{FF2B5EF4-FFF2-40B4-BE49-F238E27FC236}">
                    <a16:creationId xmlns:a16="http://schemas.microsoft.com/office/drawing/2014/main" id="{AAC01770-72F7-6B20-FE83-A4B593A0DB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" y="1030"/>
                <a:ext cx="5" cy="2"/>
              </a:xfrm>
              <a:custGeom>
                <a:avLst/>
                <a:gdLst>
                  <a:gd name="T0" fmla="*/ 0 w 4"/>
                  <a:gd name="T1" fmla="*/ 0 h 1"/>
                  <a:gd name="T2" fmla="*/ 10 w 4"/>
                  <a:gd name="T3" fmla="*/ 16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">
                    <a:moveTo>
                      <a:pt x="0" y="0"/>
                    </a:moveTo>
                    <a:cubicBezTo>
                      <a:pt x="1" y="0"/>
                      <a:pt x="3" y="0"/>
                      <a:pt x="4" y="1"/>
                    </a:cubicBezTo>
                  </a:path>
                </a:pathLst>
              </a:custGeom>
              <a:noFill/>
              <a:ln w="3175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4" name="Freeform 93">
                <a:extLst>
                  <a:ext uri="{FF2B5EF4-FFF2-40B4-BE49-F238E27FC236}">
                    <a16:creationId xmlns:a16="http://schemas.microsoft.com/office/drawing/2014/main" id="{1634AD59-C600-F299-4C6C-72FA775414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" y="989"/>
                <a:ext cx="8" cy="8"/>
              </a:xfrm>
              <a:custGeom>
                <a:avLst/>
                <a:gdLst>
                  <a:gd name="T0" fmla="*/ 20 w 6"/>
                  <a:gd name="T1" fmla="*/ 20 h 6"/>
                  <a:gd name="T2" fmla="*/ 0 w 6"/>
                  <a:gd name="T3" fmla="*/ 12 h 6"/>
                  <a:gd name="T4" fmla="*/ 12 w 6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6" y="6"/>
                    </a:moveTo>
                    <a:cubicBezTo>
                      <a:pt x="5" y="5"/>
                      <a:pt x="0" y="6"/>
                      <a:pt x="0" y="4"/>
                    </a:cubicBezTo>
                    <a:cubicBezTo>
                      <a:pt x="0" y="2"/>
                      <a:pt x="3" y="0"/>
                      <a:pt x="4" y="0"/>
                    </a:cubicBezTo>
                  </a:path>
                </a:pathLst>
              </a:custGeom>
              <a:noFill/>
              <a:ln w="3175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5" name="Freeform 94">
                <a:extLst>
                  <a:ext uri="{FF2B5EF4-FFF2-40B4-BE49-F238E27FC236}">
                    <a16:creationId xmlns:a16="http://schemas.microsoft.com/office/drawing/2014/main" id="{1C6CD066-C943-BDDA-B569-6FFC0B50C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1" y="975"/>
                <a:ext cx="7" cy="4"/>
              </a:xfrm>
              <a:custGeom>
                <a:avLst/>
                <a:gdLst>
                  <a:gd name="T0" fmla="*/ 0 w 5"/>
                  <a:gd name="T1" fmla="*/ 7 h 3"/>
                  <a:gd name="T2" fmla="*/ 20 w 5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3">
                    <a:moveTo>
                      <a:pt x="0" y="2"/>
                    </a:moveTo>
                    <a:cubicBezTo>
                      <a:pt x="2" y="2"/>
                      <a:pt x="5" y="3"/>
                      <a:pt x="5" y="0"/>
                    </a:cubicBezTo>
                  </a:path>
                </a:pathLst>
              </a:custGeom>
              <a:noFill/>
              <a:ln w="3175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6" name="Freeform 95">
                <a:extLst>
                  <a:ext uri="{FF2B5EF4-FFF2-40B4-BE49-F238E27FC236}">
                    <a16:creationId xmlns:a16="http://schemas.microsoft.com/office/drawing/2014/main" id="{F632D376-DAEA-1B43-1A07-B6013F2CDB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1007"/>
                <a:ext cx="11" cy="17"/>
              </a:xfrm>
              <a:custGeom>
                <a:avLst/>
                <a:gdLst>
                  <a:gd name="T0" fmla="*/ 29 w 8"/>
                  <a:gd name="T1" fmla="*/ 33 h 12"/>
                  <a:gd name="T2" fmla="*/ 29 w 8"/>
                  <a:gd name="T3" fmla="*/ 48 h 1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" h="12">
                    <a:moveTo>
                      <a:pt x="8" y="8"/>
                    </a:moveTo>
                    <a:cubicBezTo>
                      <a:pt x="0" y="0"/>
                      <a:pt x="1" y="12"/>
                      <a:pt x="8" y="12"/>
                    </a:cubicBezTo>
                  </a:path>
                </a:pathLst>
              </a:custGeom>
              <a:noFill/>
              <a:ln w="3175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7" name="Freeform 96">
                <a:extLst>
                  <a:ext uri="{FF2B5EF4-FFF2-40B4-BE49-F238E27FC236}">
                    <a16:creationId xmlns:a16="http://schemas.microsoft.com/office/drawing/2014/main" id="{035F36EB-961A-E1B5-615F-D3D1D860B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" y="1076"/>
                <a:ext cx="17" cy="13"/>
              </a:xfrm>
              <a:custGeom>
                <a:avLst/>
                <a:gdLst>
                  <a:gd name="T0" fmla="*/ 1 w 12"/>
                  <a:gd name="T1" fmla="*/ 21 h 10"/>
                  <a:gd name="T2" fmla="*/ 9 w 12"/>
                  <a:gd name="T3" fmla="*/ 7 h 10"/>
                  <a:gd name="T4" fmla="*/ 28 w 12"/>
                  <a:gd name="T5" fmla="*/ 27 h 10"/>
                  <a:gd name="T6" fmla="*/ 37 w 12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2" h="10">
                    <a:moveTo>
                      <a:pt x="1" y="7"/>
                    </a:moveTo>
                    <a:cubicBezTo>
                      <a:pt x="0" y="5"/>
                      <a:pt x="0" y="3"/>
                      <a:pt x="2" y="2"/>
                    </a:cubicBezTo>
                    <a:cubicBezTo>
                      <a:pt x="4" y="4"/>
                      <a:pt x="3" y="9"/>
                      <a:pt x="7" y="9"/>
                    </a:cubicBezTo>
                    <a:cubicBezTo>
                      <a:pt x="12" y="10"/>
                      <a:pt x="9" y="3"/>
                      <a:pt x="9" y="0"/>
                    </a:cubicBezTo>
                  </a:path>
                </a:pathLst>
              </a:custGeom>
              <a:noFill/>
              <a:ln w="3175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8" name="Freeform 97">
                <a:extLst>
                  <a:ext uri="{FF2B5EF4-FFF2-40B4-BE49-F238E27FC236}">
                    <a16:creationId xmlns:a16="http://schemas.microsoft.com/office/drawing/2014/main" id="{DB99FB4B-A9C3-DE9D-EE18-AA52DC330A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" y="1091"/>
                <a:ext cx="3" cy="8"/>
              </a:xfrm>
              <a:custGeom>
                <a:avLst/>
                <a:gdLst>
                  <a:gd name="T0" fmla="*/ 12 w 2"/>
                  <a:gd name="T1" fmla="*/ 0 h 6"/>
                  <a:gd name="T2" fmla="*/ 8 w 2"/>
                  <a:gd name="T3" fmla="*/ 20 h 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2" h="6">
                    <a:moveTo>
                      <a:pt x="2" y="0"/>
                    </a:moveTo>
                    <a:cubicBezTo>
                      <a:pt x="1" y="2"/>
                      <a:pt x="0" y="4"/>
                      <a:pt x="1" y="6"/>
                    </a:cubicBezTo>
                  </a:path>
                </a:pathLst>
              </a:custGeom>
              <a:noFill/>
              <a:ln w="3175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49" name="Freeform 98">
                <a:extLst>
                  <a:ext uri="{FF2B5EF4-FFF2-40B4-BE49-F238E27FC236}">
                    <a16:creationId xmlns:a16="http://schemas.microsoft.com/office/drawing/2014/main" id="{10393A44-0DC7-1E68-441D-031DE0126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" y="1228"/>
                <a:ext cx="11" cy="6"/>
              </a:xfrm>
              <a:custGeom>
                <a:avLst/>
                <a:gdLst>
                  <a:gd name="T0" fmla="*/ 1 w 8"/>
                  <a:gd name="T1" fmla="*/ 10 h 5"/>
                  <a:gd name="T2" fmla="*/ 29 w 8"/>
                  <a:gd name="T3" fmla="*/ 7 h 5"/>
                  <a:gd name="T4" fmla="*/ 0 w 8"/>
                  <a:gd name="T5" fmla="*/ 1 h 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1" y="5"/>
                    </a:moveTo>
                    <a:cubicBezTo>
                      <a:pt x="3" y="5"/>
                      <a:pt x="6" y="5"/>
                      <a:pt x="8" y="3"/>
                    </a:cubicBezTo>
                    <a:cubicBezTo>
                      <a:pt x="6" y="0"/>
                      <a:pt x="3" y="1"/>
                      <a:pt x="0" y="1"/>
                    </a:cubicBezTo>
                  </a:path>
                </a:pathLst>
              </a:custGeom>
              <a:noFill/>
              <a:ln w="3175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50" name="Freeform 99">
                <a:extLst>
                  <a:ext uri="{FF2B5EF4-FFF2-40B4-BE49-F238E27FC236}">
                    <a16:creationId xmlns:a16="http://schemas.microsoft.com/office/drawing/2014/main" id="{4083F1DF-F5AE-25F5-6265-C668389B7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4" y="2575"/>
                <a:ext cx="24" cy="4"/>
              </a:xfrm>
              <a:custGeom>
                <a:avLst/>
                <a:gdLst>
                  <a:gd name="T0" fmla="*/ 0 w 18"/>
                  <a:gd name="T1" fmla="*/ 1 h 3"/>
                  <a:gd name="T2" fmla="*/ 57 w 18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8" h="3">
                    <a:moveTo>
                      <a:pt x="0" y="1"/>
                    </a:moveTo>
                    <a:cubicBezTo>
                      <a:pt x="6" y="3"/>
                      <a:pt x="15" y="2"/>
                      <a:pt x="18" y="0"/>
                    </a:cubicBezTo>
                  </a:path>
                </a:pathLst>
              </a:custGeom>
              <a:noFill/>
              <a:ln w="317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151" name="Freeform 100">
                <a:extLst>
                  <a:ext uri="{FF2B5EF4-FFF2-40B4-BE49-F238E27FC236}">
                    <a16:creationId xmlns:a16="http://schemas.microsoft.com/office/drawing/2014/main" id="{3B02C3A5-3636-9C16-1085-FBE0265669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0" y="2568"/>
                <a:ext cx="4" cy="23"/>
              </a:xfrm>
              <a:custGeom>
                <a:avLst/>
                <a:gdLst>
                  <a:gd name="T0" fmla="*/ 9 w 3"/>
                  <a:gd name="T1" fmla="*/ 0 h 17"/>
                  <a:gd name="T2" fmla="*/ 9 w 3"/>
                  <a:gd name="T3" fmla="*/ 57 h 1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17">
                    <a:moveTo>
                      <a:pt x="3" y="0"/>
                    </a:moveTo>
                    <a:cubicBezTo>
                      <a:pt x="0" y="5"/>
                      <a:pt x="2" y="12"/>
                      <a:pt x="3" y="17"/>
                    </a:cubicBezTo>
                  </a:path>
                </a:pathLst>
              </a:custGeom>
              <a:noFill/>
              <a:ln w="7938" cap="flat">
                <a:solidFill>
                  <a:srgbClr val="FEF6F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</p:grpSp>
        <p:sp>
          <p:nvSpPr>
            <p:cNvPr id="4" name="Freeform 102">
              <a:extLst>
                <a:ext uri="{FF2B5EF4-FFF2-40B4-BE49-F238E27FC236}">
                  <a16:creationId xmlns:a16="http://schemas.microsoft.com/office/drawing/2014/main" id="{95781E73-765F-859B-B284-7DDF91BAC0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5888" y="1957388"/>
              <a:ext cx="830262" cy="2312988"/>
            </a:xfrm>
            <a:custGeom>
              <a:avLst/>
              <a:gdLst>
                <a:gd name="T0" fmla="*/ 1051 w 389"/>
                <a:gd name="T1" fmla="*/ 2668 h 1084"/>
                <a:gd name="T2" fmla="*/ 1111 w 389"/>
                <a:gd name="T3" fmla="*/ 2645 h 1084"/>
                <a:gd name="T4" fmla="*/ 936 w 389"/>
                <a:gd name="T5" fmla="*/ 2104 h 1084"/>
                <a:gd name="T6" fmla="*/ 1007 w 389"/>
                <a:gd name="T7" fmla="*/ 1918 h 1084"/>
                <a:gd name="T8" fmla="*/ 844 w 389"/>
                <a:gd name="T9" fmla="*/ 1476 h 1084"/>
                <a:gd name="T10" fmla="*/ 996 w 389"/>
                <a:gd name="T11" fmla="*/ 1706 h 1084"/>
                <a:gd name="T12" fmla="*/ 844 w 389"/>
                <a:gd name="T13" fmla="*/ 1406 h 1084"/>
                <a:gd name="T14" fmla="*/ 918 w 389"/>
                <a:gd name="T15" fmla="*/ 1202 h 1084"/>
                <a:gd name="T16" fmla="*/ 975 w 389"/>
                <a:gd name="T17" fmla="*/ 1117 h 1084"/>
                <a:gd name="T18" fmla="*/ 791 w 389"/>
                <a:gd name="T19" fmla="*/ 1183 h 1084"/>
                <a:gd name="T20" fmla="*/ 797 w 389"/>
                <a:gd name="T21" fmla="*/ 891 h 1084"/>
                <a:gd name="T22" fmla="*/ 976 w 389"/>
                <a:gd name="T23" fmla="*/ 1028 h 1084"/>
                <a:gd name="T24" fmla="*/ 828 w 389"/>
                <a:gd name="T25" fmla="*/ 626 h 1084"/>
                <a:gd name="T26" fmla="*/ 945 w 389"/>
                <a:gd name="T27" fmla="*/ 642 h 1084"/>
                <a:gd name="T28" fmla="*/ 750 w 389"/>
                <a:gd name="T29" fmla="*/ 524 h 1084"/>
                <a:gd name="T30" fmla="*/ 761 w 389"/>
                <a:gd name="T31" fmla="*/ 828 h 1084"/>
                <a:gd name="T32" fmla="*/ 699 w 389"/>
                <a:gd name="T33" fmla="*/ 464 h 1084"/>
                <a:gd name="T34" fmla="*/ 851 w 389"/>
                <a:gd name="T35" fmla="*/ 352 h 1084"/>
                <a:gd name="T36" fmla="*/ 636 w 389"/>
                <a:gd name="T37" fmla="*/ 440 h 1084"/>
                <a:gd name="T38" fmla="*/ 609 w 389"/>
                <a:gd name="T39" fmla="*/ 320 h 1084"/>
                <a:gd name="T40" fmla="*/ 500 w 389"/>
                <a:gd name="T41" fmla="*/ 294 h 1084"/>
                <a:gd name="T42" fmla="*/ 331 w 389"/>
                <a:gd name="T43" fmla="*/ 191 h 1084"/>
                <a:gd name="T44" fmla="*/ 210 w 389"/>
                <a:gd name="T45" fmla="*/ 133 h 1084"/>
                <a:gd name="T46" fmla="*/ 101 w 389"/>
                <a:gd name="T47" fmla="*/ 177 h 1084"/>
                <a:gd name="T48" fmla="*/ 101 w 389"/>
                <a:gd name="T49" fmla="*/ 198 h 1084"/>
                <a:gd name="T50" fmla="*/ 503 w 389"/>
                <a:gd name="T51" fmla="*/ 379 h 1084"/>
                <a:gd name="T52" fmla="*/ 430 w 389"/>
                <a:gd name="T53" fmla="*/ 398 h 1084"/>
                <a:gd name="T54" fmla="*/ 313 w 389"/>
                <a:gd name="T55" fmla="*/ 560 h 1084"/>
                <a:gd name="T56" fmla="*/ 352 w 389"/>
                <a:gd name="T57" fmla="*/ 569 h 1084"/>
                <a:gd name="T58" fmla="*/ 578 w 389"/>
                <a:gd name="T59" fmla="*/ 636 h 1084"/>
                <a:gd name="T60" fmla="*/ 531 w 389"/>
                <a:gd name="T61" fmla="*/ 649 h 1084"/>
                <a:gd name="T62" fmla="*/ 484 w 389"/>
                <a:gd name="T63" fmla="*/ 739 h 1084"/>
                <a:gd name="T64" fmla="*/ 495 w 389"/>
                <a:gd name="T65" fmla="*/ 734 h 1084"/>
                <a:gd name="T66" fmla="*/ 641 w 389"/>
                <a:gd name="T67" fmla="*/ 847 h 1084"/>
                <a:gd name="T68" fmla="*/ 686 w 389"/>
                <a:gd name="T69" fmla="*/ 1263 h 1084"/>
                <a:gd name="T70" fmla="*/ 770 w 389"/>
                <a:gd name="T71" fmla="*/ 1755 h 1084"/>
                <a:gd name="T72" fmla="*/ 994 w 389"/>
                <a:gd name="T73" fmla="*/ 2788 h 1084"/>
                <a:gd name="T74" fmla="*/ 898 w 389"/>
                <a:gd name="T75" fmla="*/ 3266 h 1084"/>
                <a:gd name="T76" fmla="*/ 914 w 389"/>
                <a:gd name="T77" fmla="*/ 3091 h 1084"/>
                <a:gd name="T78" fmla="*/ 988 w 389"/>
                <a:gd name="T79" fmla="*/ 3538 h 1084"/>
                <a:gd name="T80" fmla="*/ 1085 w 389"/>
                <a:gd name="T81" fmla="*/ 3281 h 1084"/>
                <a:gd name="T82" fmla="*/ 1117 w 389"/>
                <a:gd name="T83" fmla="*/ 3329 h 1084"/>
                <a:gd name="T84" fmla="*/ 1156 w 389"/>
                <a:gd name="T85" fmla="*/ 3004 h 1084"/>
                <a:gd name="T86" fmla="*/ 777 w 389"/>
                <a:gd name="T87" fmla="*/ 909 h 1084"/>
                <a:gd name="T88" fmla="*/ 788 w 389"/>
                <a:gd name="T89" fmla="*/ 1403 h 1084"/>
                <a:gd name="T90" fmla="*/ 735 w 389"/>
                <a:gd name="T91" fmla="*/ 797 h 1084"/>
                <a:gd name="T92" fmla="*/ 680 w 389"/>
                <a:gd name="T93" fmla="*/ 708 h 1084"/>
                <a:gd name="T94" fmla="*/ 625 w 389"/>
                <a:gd name="T95" fmla="*/ 503 h 1084"/>
                <a:gd name="T96" fmla="*/ 663 w 389"/>
                <a:gd name="T97" fmla="*/ 585 h 1084"/>
                <a:gd name="T98" fmla="*/ 683 w 389"/>
                <a:gd name="T99" fmla="*/ 894 h 1084"/>
                <a:gd name="T100" fmla="*/ 692 w 389"/>
                <a:gd name="T101" fmla="*/ 852 h 1084"/>
                <a:gd name="T102" fmla="*/ 714 w 389"/>
                <a:gd name="T103" fmla="*/ 988 h 1084"/>
                <a:gd name="T104" fmla="*/ 756 w 389"/>
                <a:gd name="T105" fmla="*/ 1056 h 1084"/>
                <a:gd name="T106" fmla="*/ 725 w 389"/>
                <a:gd name="T107" fmla="*/ 1489 h 1084"/>
                <a:gd name="T108" fmla="*/ 804 w 389"/>
                <a:gd name="T109" fmla="*/ 1340 h 1084"/>
                <a:gd name="T110" fmla="*/ 770 w 389"/>
                <a:gd name="T111" fmla="*/ 1698 h 1084"/>
                <a:gd name="T112" fmla="*/ 912 w 389"/>
                <a:gd name="T113" fmla="*/ 2056 h 1084"/>
                <a:gd name="T114" fmla="*/ 840 w 389"/>
                <a:gd name="T115" fmla="*/ 2398 h 1084"/>
                <a:gd name="T116" fmla="*/ 980 w 389"/>
                <a:gd name="T117" fmla="*/ 3124 h 1084"/>
                <a:gd name="T118" fmla="*/ 922 w 389"/>
                <a:gd name="T119" fmla="*/ 2535 h 1084"/>
                <a:gd name="T120" fmla="*/ 870 w 389"/>
                <a:gd name="T121" fmla="*/ 2032 h 1084"/>
                <a:gd name="T122" fmla="*/ 1128 w 389"/>
                <a:gd name="T123" fmla="*/ 2952 h 108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89" h="1084">
                  <a:moveTo>
                    <a:pt x="386" y="949"/>
                  </a:moveTo>
                  <a:cubicBezTo>
                    <a:pt x="385" y="947"/>
                    <a:pt x="383" y="946"/>
                    <a:pt x="383" y="945"/>
                  </a:cubicBezTo>
                  <a:cubicBezTo>
                    <a:pt x="380" y="939"/>
                    <a:pt x="380" y="939"/>
                    <a:pt x="380" y="939"/>
                  </a:cubicBezTo>
                  <a:cubicBezTo>
                    <a:pt x="378" y="933"/>
                    <a:pt x="375" y="928"/>
                    <a:pt x="372" y="924"/>
                  </a:cubicBezTo>
                  <a:cubicBezTo>
                    <a:pt x="369" y="920"/>
                    <a:pt x="365" y="917"/>
                    <a:pt x="361" y="914"/>
                  </a:cubicBezTo>
                  <a:cubicBezTo>
                    <a:pt x="355" y="909"/>
                    <a:pt x="355" y="909"/>
                    <a:pt x="355" y="909"/>
                  </a:cubicBezTo>
                  <a:cubicBezTo>
                    <a:pt x="352" y="907"/>
                    <a:pt x="352" y="907"/>
                    <a:pt x="352" y="907"/>
                  </a:cubicBezTo>
                  <a:cubicBezTo>
                    <a:pt x="351" y="905"/>
                    <a:pt x="350" y="904"/>
                    <a:pt x="349" y="903"/>
                  </a:cubicBezTo>
                  <a:cubicBezTo>
                    <a:pt x="348" y="903"/>
                    <a:pt x="348" y="902"/>
                    <a:pt x="348" y="902"/>
                  </a:cubicBezTo>
                  <a:cubicBezTo>
                    <a:pt x="343" y="896"/>
                    <a:pt x="338" y="889"/>
                    <a:pt x="335" y="874"/>
                  </a:cubicBezTo>
                  <a:cubicBezTo>
                    <a:pt x="334" y="865"/>
                    <a:pt x="331" y="858"/>
                    <a:pt x="329" y="851"/>
                  </a:cubicBezTo>
                  <a:cubicBezTo>
                    <a:pt x="326" y="841"/>
                    <a:pt x="322" y="832"/>
                    <a:pt x="322" y="818"/>
                  </a:cubicBezTo>
                  <a:cubicBezTo>
                    <a:pt x="322" y="818"/>
                    <a:pt x="322" y="817"/>
                    <a:pt x="322" y="816"/>
                  </a:cubicBezTo>
                  <a:cubicBezTo>
                    <a:pt x="323" y="797"/>
                    <a:pt x="323" y="797"/>
                    <a:pt x="323" y="797"/>
                  </a:cubicBezTo>
                  <a:cubicBezTo>
                    <a:pt x="324" y="788"/>
                    <a:pt x="324" y="780"/>
                    <a:pt x="324" y="771"/>
                  </a:cubicBezTo>
                  <a:cubicBezTo>
                    <a:pt x="324" y="767"/>
                    <a:pt x="324" y="762"/>
                    <a:pt x="324" y="758"/>
                  </a:cubicBezTo>
                  <a:cubicBezTo>
                    <a:pt x="325" y="761"/>
                    <a:pt x="325" y="761"/>
                    <a:pt x="325" y="761"/>
                  </a:cubicBezTo>
                  <a:cubicBezTo>
                    <a:pt x="331" y="775"/>
                    <a:pt x="331" y="775"/>
                    <a:pt x="331" y="775"/>
                  </a:cubicBezTo>
                  <a:cubicBezTo>
                    <a:pt x="333" y="780"/>
                    <a:pt x="334" y="784"/>
                    <a:pt x="335" y="788"/>
                  </a:cubicBezTo>
                  <a:cubicBezTo>
                    <a:pt x="336" y="795"/>
                    <a:pt x="333" y="808"/>
                    <a:pt x="331" y="811"/>
                  </a:cubicBezTo>
                  <a:cubicBezTo>
                    <a:pt x="331" y="811"/>
                    <a:pt x="331" y="811"/>
                    <a:pt x="331" y="811"/>
                  </a:cubicBezTo>
                  <a:cubicBezTo>
                    <a:pt x="334" y="807"/>
                    <a:pt x="337" y="805"/>
                    <a:pt x="337" y="800"/>
                  </a:cubicBezTo>
                  <a:cubicBezTo>
                    <a:pt x="337" y="800"/>
                    <a:pt x="337" y="800"/>
                    <a:pt x="337" y="800"/>
                  </a:cubicBezTo>
                  <a:cubicBezTo>
                    <a:pt x="338" y="803"/>
                    <a:pt x="339" y="807"/>
                    <a:pt x="340" y="810"/>
                  </a:cubicBezTo>
                  <a:cubicBezTo>
                    <a:pt x="341" y="809"/>
                    <a:pt x="341" y="809"/>
                    <a:pt x="341" y="809"/>
                  </a:cubicBezTo>
                  <a:cubicBezTo>
                    <a:pt x="338" y="804"/>
                    <a:pt x="341" y="797"/>
                    <a:pt x="339" y="791"/>
                  </a:cubicBezTo>
                  <a:cubicBezTo>
                    <a:pt x="338" y="785"/>
                    <a:pt x="337" y="780"/>
                    <a:pt x="335" y="774"/>
                  </a:cubicBezTo>
                  <a:cubicBezTo>
                    <a:pt x="329" y="759"/>
                    <a:pt x="329" y="759"/>
                    <a:pt x="329" y="759"/>
                  </a:cubicBezTo>
                  <a:cubicBezTo>
                    <a:pt x="322" y="744"/>
                    <a:pt x="322" y="744"/>
                    <a:pt x="322" y="744"/>
                  </a:cubicBezTo>
                  <a:cubicBezTo>
                    <a:pt x="322" y="744"/>
                    <a:pt x="322" y="744"/>
                    <a:pt x="322" y="744"/>
                  </a:cubicBezTo>
                  <a:cubicBezTo>
                    <a:pt x="322" y="741"/>
                    <a:pt x="321" y="738"/>
                    <a:pt x="320" y="735"/>
                  </a:cubicBezTo>
                  <a:cubicBezTo>
                    <a:pt x="316" y="720"/>
                    <a:pt x="310" y="707"/>
                    <a:pt x="304" y="692"/>
                  </a:cubicBezTo>
                  <a:cubicBezTo>
                    <a:pt x="299" y="680"/>
                    <a:pt x="294" y="668"/>
                    <a:pt x="289" y="653"/>
                  </a:cubicBezTo>
                  <a:cubicBezTo>
                    <a:pt x="288" y="650"/>
                    <a:pt x="287" y="647"/>
                    <a:pt x="286" y="645"/>
                  </a:cubicBezTo>
                  <a:cubicBezTo>
                    <a:pt x="286" y="645"/>
                    <a:pt x="286" y="645"/>
                    <a:pt x="286" y="645"/>
                  </a:cubicBezTo>
                  <a:cubicBezTo>
                    <a:pt x="286" y="644"/>
                    <a:pt x="286" y="644"/>
                    <a:pt x="286" y="644"/>
                  </a:cubicBezTo>
                  <a:cubicBezTo>
                    <a:pt x="281" y="628"/>
                    <a:pt x="280" y="615"/>
                    <a:pt x="280" y="604"/>
                  </a:cubicBezTo>
                  <a:cubicBezTo>
                    <a:pt x="280" y="600"/>
                    <a:pt x="281" y="597"/>
                    <a:pt x="281" y="594"/>
                  </a:cubicBezTo>
                  <a:cubicBezTo>
                    <a:pt x="281" y="580"/>
                    <a:pt x="281" y="580"/>
                    <a:pt x="281" y="580"/>
                  </a:cubicBezTo>
                  <a:cubicBezTo>
                    <a:pt x="281" y="579"/>
                    <a:pt x="281" y="578"/>
                    <a:pt x="281" y="577"/>
                  </a:cubicBezTo>
                  <a:cubicBezTo>
                    <a:pt x="285" y="582"/>
                    <a:pt x="293" y="587"/>
                    <a:pt x="298" y="591"/>
                  </a:cubicBezTo>
                  <a:cubicBezTo>
                    <a:pt x="307" y="596"/>
                    <a:pt x="321" y="605"/>
                    <a:pt x="326" y="614"/>
                  </a:cubicBezTo>
                  <a:cubicBezTo>
                    <a:pt x="326" y="614"/>
                    <a:pt x="326" y="614"/>
                    <a:pt x="326" y="614"/>
                  </a:cubicBezTo>
                  <a:cubicBezTo>
                    <a:pt x="322" y="607"/>
                    <a:pt x="316" y="599"/>
                    <a:pt x="308" y="593"/>
                  </a:cubicBezTo>
                  <a:cubicBezTo>
                    <a:pt x="309" y="592"/>
                    <a:pt x="310" y="592"/>
                    <a:pt x="311" y="591"/>
                  </a:cubicBezTo>
                  <a:cubicBezTo>
                    <a:pt x="315" y="587"/>
                    <a:pt x="317" y="581"/>
                    <a:pt x="317" y="576"/>
                  </a:cubicBezTo>
                  <a:cubicBezTo>
                    <a:pt x="317" y="576"/>
                    <a:pt x="317" y="576"/>
                    <a:pt x="317" y="576"/>
                  </a:cubicBezTo>
                  <a:cubicBezTo>
                    <a:pt x="317" y="579"/>
                    <a:pt x="311" y="585"/>
                    <a:pt x="308" y="588"/>
                  </a:cubicBezTo>
                  <a:cubicBezTo>
                    <a:pt x="307" y="589"/>
                    <a:pt x="306" y="590"/>
                    <a:pt x="305" y="590"/>
                  </a:cubicBezTo>
                  <a:cubicBezTo>
                    <a:pt x="303" y="589"/>
                    <a:pt x="302" y="588"/>
                    <a:pt x="300" y="587"/>
                  </a:cubicBezTo>
                  <a:cubicBezTo>
                    <a:pt x="293" y="583"/>
                    <a:pt x="283" y="576"/>
                    <a:pt x="280" y="567"/>
                  </a:cubicBezTo>
                  <a:cubicBezTo>
                    <a:pt x="279" y="568"/>
                    <a:pt x="279" y="568"/>
                    <a:pt x="279" y="568"/>
                  </a:cubicBezTo>
                  <a:cubicBezTo>
                    <a:pt x="276" y="549"/>
                    <a:pt x="265" y="534"/>
                    <a:pt x="264" y="532"/>
                  </a:cubicBezTo>
                  <a:cubicBezTo>
                    <a:pt x="264" y="532"/>
                    <a:pt x="250" y="514"/>
                    <a:pt x="248" y="512"/>
                  </a:cubicBezTo>
                  <a:cubicBezTo>
                    <a:pt x="248" y="509"/>
                    <a:pt x="248" y="505"/>
                    <a:pt x="247" y="501"/>
                  </a:cubicBezTo>
                  <a:cubicBezTo>
                    <a:pt x="246" y="489"/>
                    <a:pt x="246" y="489"/>
                    <a:pt x="246" y="489"/>
                  </a:cubicBezTo>
                  <a:cubicBezTo>
                    <a:pt x="247" y="489"/>
                    <a:pt x="247" y="489"/>
                    <a:pt x="247" y="489"/>
                  </a:cubicBezTo>
                  <a:cubicBezTo>
                    <a:pt x="247" y="483"/>
                    <a:pt x="250" y="476"/>
                    <a:pt x="253" y="469"/>
                  </a:cubicBezTo>
                  <a:cubicBezTo>
                    <a:pt x="254" y="467"/>
                    <a:pt x="254" y="467"/>
                    <a:pt x="254" y="467"/>
                  </a:cubicBezTo>
                  <a:cubicBezTo>
                    <a:pt x="256" y="462"/>
                    <a:pt x="258" y="457"/>
                    <a:pt x="258" y="452"/>
                  </a:cubicBezTo>
                  <a:cubicBezTo>
                    <a:pt x="261" y="461"/>
                    <a:pt x="266" y="470"/>
                    <a:pt x="272" y="478"/>
                  </a:cubicBezTo>
                  <a:cubicBezTo>
                    <a:pt x="277" y="483"/>
                    <a:pt x="277" y="483"/>
                    <a:pt x="277" y="483"/>
                  </a:cubicBezTo>
                  <a:cubicBezTo>
                    <a:pt x="280" y="486"/>
                    <a:pt x="283" y="488"/>
                    <a:pt x="285" y="491"/>
                  </a:cubicBezTo>
                  <a:cubicBezTo>
                    <a:pt x="288" y="497"/>
                    <a:pt x="292" y="504"/>
                    <a:pt x="296" y="512"/>
                  </a:cubicBezTo>
                  <a:cubicBezTo>
                    <a:pt x="300" y="521"/>
                    <a:pt x="300" y="521"/>
                    <a:pt x="300" y="521"/>
                  </a:cubicBezTo>
                  <a:cubicBezTo>
                    <a:pt x="305" y="530"/>
                    <a:pt x="305" y="530"/>
                    <a:pt x="305" y="530"/>
                  </a:cubicBezTo>
                  <a:cubicBezTo>
                    <a:pt x="307" y="534"/>
                    <a:pt x="307" y="534"/>
                    <a:pt x="307" y="534"/>
                  </a:cubicBezTo>
                  <a:cubicBezTo>
                    <a:pt x="309" y="536"/>
                    <a:pt x="314" y="539"/>
                    <a:pt x="314" y="541"/>
                  </a:cubicBezTo>
                  <a:cubicBezTo>
                    <a:pt x="314" y="541"/>
                    <a:pt x="314" y="541"/>
                    <a:pt x="314" y="541"/>
                  </a:cubicBezTo>
                  <a:cubicBezTo>
                    <a:pt x="314" y="538"/>
                    <a:pt x="312" y="534"/>
                    <a:pt x="310" y="532"/>
                  </a:cubicBezTo>
                  <a:cubicBezTo>
                    <a:pt x="308" y="528"/>
                    <a:pt x="308" y="528"/>
                    <a:pt x="308" y="528"/>
                  </a:cubicBezTo>
                  <a:cubicBezTo>
                    <a:pt x="305" y="522"/>
                    <a:pt x="305" y="522"/>
                    <a:pt x="305" y="522"/>
                  </a:cubicBezTo>
                  <a:cubicBezTo>
                    <a:pt x="307" y="522"/>
                    <a:pt x="310" y="521"/>
                    <a:pt x="312" y="521"/>
                  </a:cubicBezTo>
                  <a:cubicBezTo>
                    <a:pt x="316" y="520"/>
                    <a:pt x="316" y="520"/>
                    <a:pt x="316" y="520"/>
                  </a:cubicBezTo>
                  <a:cubicBezTo>
                    <a:pt x="316" y="520"/>
                    <a:pt x="316" y="520"/>
                    <a:pt x="316" y="520"/>
                  </a:cubicBezTo>
                  <a:cubicBezTo>
                    <a:pt x="316" y="520"/>
                    <a:pt x="305" y="519"/>
                    <a:pt x="303" y="517"/>
                  </a:cubicBezTo>
                  <a:cubicBezTo>
                    <a:pt x="303" y="517"/>
                    <a:pt x="303" y="517"/>
                    <a:pt x="303" y="517"/>
                  </a:cubicBezTo>
                  <a:cubicBezTo>
                    <a:pt x="300" y="510"/>
                    <a:pt x="300" y="510"/>
                    <a:pt x="300" y="510"/>
                  </a:cubicBezTo>
                  <a:cubicBezTo>
                    <a:pt x="296" y="502"/>
                    <a:pt x="292" y="495"/>
                    <a:pt x="288" y="489"/>
                  </a:cubicBezTo>
                  <a:cubicBezTo>
                    <a:pt x="286" y="486"/>
                    <a:pt x="283" y="483"/>
                    <a:pt x="280" y="480"/>
                  </a:cubicBezTo>
                  <a:cubicBezTo>
                    <a:pt x="275" y="475"/>
                    <a:pt x="275" y="475"/>
                    <a:pt x="275" y="475"/>
                  </a:cubicBezTo>
                  <a:cubicBezTo>
                    <a:pt x="267" y="465"/>
                    <a:pt x="262" y="455"/>
                    <a:pt x="260" y="442"/>
                  </a:cubicBezTo>
                  <a:cubicBezTo>
                    <a:pt x="260" y="438"/>
                    <a:pt x="259" y="435"/>
                    <a:pt x="258" y="431"/>
                  </a:cubicBezTo>
                  <a:cubicBezTo>
                    <a:pt x="258" y="431"/>
                    <a:pt x="258" y="431"/>
                    <a:pt x="258" y="431"/>
                  </a:cubicBezTo>
                  <a:cubicBezTo>
                    <a:pt x="258" y="431"/>
                    <a:pt x="258" y="431"/>
                    <a:pt x="258" y="431"/>
                  </a:cubicBezTo>
                  <a:cubicBezTo>
                    <a:pt x="256" y="425"/>
                    <a:pt x="254" y="420"/>
                    <a:pt x="249" y="416"/>
                  </a:cubicBezTo>
                  <a:cubicBezTo>
                    <a:pt x="249" y="415"/>
                    <a:pt x="250" y="413"/>
                    <a:pt x="250" y="411"/>
                  </a:cubicBezTo>
                  <a:cubicBezTo>
                    <a:pt x="250" y="410"/>
                    <a:pt x="250" y="410"/>
                    <a:pt x="250" y="409"/>
                  </a:cubicBezTo>
                  <a:cubicBezTo>
                    <a:pt x="250" y="409"/>
                    <a:pt x="250" y="409"/>
                    <a:pt x="250" y="409"/>
                  </a:cubicBezTo>
                  <a:cubicBezTo>
                    <a:pt x="250" y="409"/>
                    <a:pt x="250" y="409"/>
                    <a:pt x="250" y="409"/>
                  </a:cubicBezTo>
                  <a:cubicBezTo>
                    <a:pt x="250" y="408"/>
                    <a:pt x="253" y="406"/>
                    <a:pt x="258" y="403"/>
                  </a:cubicBezTo>
                  <a:cubicBezTo>
                    <a:pt x="259" y="402"/>
                    <a:pt x="259" y="402"/>
                    <a:pt x="259" y="402"/>
                  </a:cubicBezTo>
                  <a:cubicBezTo>
                    <a:pt x="267" y="396"/>
                    <a:pt x="272" y="387"/>
                    <a:pt x="277" y="378"/>
                  </a:cubicBezTo>
                  <a:cubicBezTo>
                    <a:pt x="279" y="372"/>
                    <a:pt x="279" y="372"/>
                    <a:pt x="279" y="372"/>
                  </a:cubicBezTo>
                  <a:cubicBezTo>
                    <a:pt x="280" y="370"/>
                    <a:pt x="280" y="369"/>
                    <a:pt x="281" y="368"/>
                  </a:cubicBezTo>
                  <a:cubicBezTo>
                    <a:pt x="281" y="368"/>
                    <a:pt x="281" y="368"/>
                    <a:pt x="281" y="368"/>
                  </a:cubicBezTo>
                  <a:cubicBezTo>
                    <a:pt x="284" y="367"/>
                    <a:pt x="286" y="367"/>
                    <a:pt x="288" y="368"/>
                  </a:cubicBezTo>
                  <a:cubicBezTo>
                    <a:pt x="291" y="369"/>
                    <a:pt x="293" y="372"/>
                    <a:pt x="296" y="375"/>
                  </a:cubicBezTo>
                  <a:cubicBezTo>
                    <a:pt x="298" y="377"/>
                    <a:pt x="302" y="377"/>
                    <a:pt x="305" y="379"/>
                  </a:cubicBezTo>
                  <a:cubicBezTo>
                    <a:pt x="305" y="379"/>
                    <a:pt x="305" y="379"/>
                    <a:pt x="305" y="379"/>
                  </a:cubicBezTo>
                  <a:cubicBezTo>
                    <a:pt x="303" y="377"/>
                    <a:pt x="301" y="375"/>
                    <a:pt x="299" y="372"/>
                  </a:cubicBezTo>
                  <a:cubicBezTo>
                    <a:pt x="296" y="369"/>
                    <a:pt x="294" y="366"/>
                    <a:pt x="290" y="364"/>
                  </a:cubicBezTo>
                  <a:cubicBezTo>
                    <a:pt x="287" y="363"/>
                    <a:pt x="285" y="363"/>
                    <a:pt x="283" y="363"/>
                  </a:cubicBezTo>
                  <a:cubicBezTo>
                    <a:pt x="285" y="361"/>
                    <a:pt x="287" y="359"/>
                    <a:pt x="289" y="357"/>
                  </a:cubicBezTo>
                  <a:cubicBezTo>
                    <a:pt x="294" y="354"/>
                    <a:pt x="295" y="346"/>
                    <a:pt x="299" y="341"/>
                  </a:cubicBezTo>
                  <a:cubicBezTo>
                    <a:pt x="301" y="338"/>
                    <a:pt x="301" y="338"/>
                    <a:pt x="301" y="338"/>
                  </a:cubicBezTo>
                  <a:cubicBezTo>
                    <a:pt x="301" y="338"/>
                    <a:pt x="301" y="338"/>
                    <a:pt x="301" y="338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295" y="346"/>
                    <a:pt x="291" y="351"/>
                    <a:pt x="287" y="354"/>
                  </a:cubicBezTo>
                  <a:cubicBezTo>
                    <a:pt x="282" y="357"/>
                    <a:pt x="280" y="361"/>
                    <a:pt x="278" y="364"/>
                  </a:cubicBezTo>
                  <a:cubicBezTo>
                    <a:pt x="278" y="364"/>
                    <a:pt x="278" y="364"/>
                    <a:pt x="278" y="364"/>
                  </a:cubicBezTo>
                  <a:cubicBezTo>
                    <a:pt x="278" y="365"/>
                    <a:pt x="278" y="365"/>
                    <a:pt x="278" y="365"/>
                  </a:cubicBezTo>
                  <a:cubicBezTo>
                    <a:pt x="277" y="367"/>
                    <a:pt x="276" y="368"/>
                    <a:pt x="276" y="370"/>
                  </a:cubicBezTo>
                  <a:cubicBezTo>
                    <a:pt x="273" y="376"/>
                    <a:pt x="273" y="376"/>
                    <a:pt x="273" y="376"/>
                  </a:cubicBezTo>
                  <a:cubicBezTo>
                    <a:pt x="269" y="385"/>
                    <a:pt x="264" y="394"/>
                    <a:pt x="257" y="398"/>
                  </a:cubicBezTo>
                  <a:cubicBezTo>
                    <a:pt x="255" y="399"/>
                    <a:pt x="255" y="399"/>
                    <a:pt x="255" y="399"/>
                  </a:cubicBezTo>
                  <a:cubicBezTo>
                    <a:pt x="254" y="401"/>
                    <a:pt x="252" y="402"/>
                    <a:pt x="250" y="403"/>
                  </a:cubicBezTo>
                  <a:cubicBezTo>
                    <a:pt x="249" y="399"/>
                    <a:pt x="248" y="396"/>
                    <a:pt x="247" y="392"/>
                  </a:cubicBezTo>
                  <a:cubicBezTo>
                    <a:pt x="246" y="389"/>
                    <a:pt x="245" y="385"/>
                    <a:pt x="244" y="380"/>
                  </a:cubicBezTo>
                  <a:cubicBezTo>
                    <a:pt x="244" y="374"/>
                    <a:pt x="243" y="368"/>
                    <a:pt x="242" y="362"/>
                  </a:cubicBezTo>
                  <a:cubicBezTo>
                    <a:pt x="242" y="361"/>
                    <a:pt x="242" y="360"/>
                    <a:pt x="242" y="359"/>
                  </a:cubicBezTo>
                  <a:cubicBezTo>
                    <a:pt x="242" y="359"/>
                    <a:pt x="242" y="359"/>
                    <a:pt x="242" y="359"/>
                  </a:cubicBezTo>
                  <a:cubicBezTo>
                    <a:pt x="240" y="350"/>
                    <a:pt x="238" y="342"/>
                    <a:pt x="236" y="336"/>
                  </a:cubicBezTo>
                  <a:cubicBezTo>
                    <a:pt x="235" y="331"/>
                    <a:pt x="235" y="327"/>
                    <a:pt x="235" y="324"/>
                  </a:cubicBezTo>
                  <a:cubicBezTo>
                    <a:pt x="235" y="318"/>
                    <a:pt x="236" y="312"/>
                    <a:pt x="237" y="307"/>
                  </a:cubicBezTo>
                  <a:cubicBezTo>
                    <a:pt x="238" y="304"/>
                    <a:pt x="238" y="304"/>
                    <a:pt x="238" y="304"/>
                  </a:cubicBezTo>
                  <a:cubicBezTo>
                    <a:pt x="239" y="299"/>
                    <a:pt x="239" y="295"/>
                    <a:pt x="239" y="290"/>
                  </a:cubicBezTo>
                  <a:cubicBezTo>
                    <a:pt x="239" y="290"/>
                    <a:pt x="239" y="290"/>
                    <a:pt x="239" y="290"/>
                  </a:cubicBezTo>
                  <a:cubicBezTo>
                    <a:pt x="240" y="287"/>
                    <a:pt x="240" y="285"/>
                    <a:pt x="241" y="282"/>
                  </a:cubicBezTo>
                  <a:cubicBezTo>
                    <a:pt x="243" y="273"/>
                    <a:pt x="243" y="273"/>
                    <a:pt x="243" y="273"/>
                  </a:cubicBezTo>
                  <a:cubicBezTo>
                    <a:pt x="243" y="273"/>
                    <a:pt x="243" y="272"/>
                    <a:pt x="243" y="272"/>
                  </a:cubicBezTo>
                  <a:cubicBezTo>
                    <a:pt x="244" y="273"/>
                    <a:pt x="244" y="273"/>
                    <a:pt x="244" y="273"/>
                  </a:cubicBezTo>
                  <a:cubicBezTo>
                    <a:pt x="247" y="279"/>
                    <a:pt x="247" y="279"/>
                    <a:pt x="247" y="279"/>
                  </a:cubicBezTo>
                  <a:cubicBezTo>
                    <a:pt x="251" y="284"/>
                    <a:pt x="255" y="288"/>
                    <a:pt x="259" y="292"/>
                  </a:cubicBezTo>
                  <a:cubicBezTo>
                    <a:pt x="262" y="296"/>
                    <a:pt x="262" y="296"/>
                    <a:pt x="262" y="296"/>
                  </a:cubicBezTo>
                  <a:cubicBezTo>
                    <a:pt x="266" y="299"/>
                    <a:pt x="269" y="303"/>
                    <a:pt x="271" y="308"/>
                  </a:cubicBezTo>
                  <a:cubicBezTo>
                    <a:pt x="273" y="312"/>
                    <a:pt x="273" y="318"/>
                    <a:pt x="274" y="323"/>
                  </a:cubicBezTo>
                  <a:cubicBezTo>
                    <a:pt x="275" y="333"/>
                    <a:pt x="275" y="333"/>
                    <a:pt x="275" y="333"/>
                  </a:cubicBezTo>
                  <a:cubicBezTo>
                    <a:pt x="275" y="333"/>
                    <a:pt x="275" y="333"/>
                    <a:pt x="275" y="333"/>
                  </a:cubicBezTo>
                  <a:cubicBezTo>
                    <a:pt x="276" y="323"/>
                    <a:pt x="276" y="323"/>
                    <a:pt x="276" y="323"/>
                  </a:cubicBezTo>
                  <a:cubicBezTo>
                    <a:pt x="276" y="320"/>
                    <a:pt x="277" y="317"/>
                    <a:pt x="277" y="315"/>
                  </a:cubicBezTo>
                  <a:cubicBezTo>
                    <a:pt x="281" y="317"/>
                    <a:pt x="285" y="316"/>
                    <a:pt x="289" y="316"/>
                  </a:cubicBezTo>
                  <a:cubicBezTo>
                    <a:pt x="292" y="316"/>
                    <a:pt x="296" y="314"/>
                    <a:pt x="299" y="315"/>
                  </a:cubicBezTo>
                  <a:cubicBezTo>
                    <a:pt x="299" y="315"/>
                    <a:pt x="299" y="315"/>
                    <a:pt x="299" y="315"/>
                  </a:cubicBezTo>
                  <a:cubicBezTo>
                    <a:pt x="296" y="314"/>
                    <a:pt x="293" y="314"/>
                    <a:pt x="290" y="314"/>
                  </a:cubicBezTo>
                  <a:cubicBezTo>
                    <a:pt x="284" y="313"/>
                    <a:pt x="279" y="313"/>
                    <a:pt x="275" y="308"/>
                  </a:cubicBezTo>
                  <a:cubicBezTo>
                    <a:pt x="275" y="307"/>
                    <a:pt x="275" y="307"/>
                    <a:pt x="275" y="306"/>
                  </a:cubicBezTo>
                  <a:cubicBezTo>
                    <a:pt x="273" y="300"/>
                    <a:pt x="269" y="297"/>
                    <a:pt x="265" y="293"/>
                  </a:cubicBezTo>
                  <a:cubicBezTo>
                    <a:pt x="261" y="289"/>
                    <a:pt x="261" y="289"/>
                    <a:pt x="261" y="289"/>
                  </a:cubicBezTo>
                  <a:cubicBezTo>
                    <a:pt x="258" y="285"/>
                    <a:pt x="254" y="281"/>
                    <a:pt x="250" y="276"/>
                  </a:cubicBezTo>
                  <a:cubicBezTo>
                    <a:pt x="244" y="265"/>
                    <a:pt x="244" y="265"/>
                    <a:pt x="244" y="265"/>
                  </a:cubicBezTo>
                  <a:cubicBezTo>
                    <a:pt x="244" y="265"/>
                    <a:pt x="241" y="256"/>
                    <a:pt x="240" y="253"/>
                  </a:cubicBezTo>
                  <a:cubicBezTo>
                    <a:pt x="236" y="242"/>
                    <a:pt x="235" y="229"/>
                    <a:pt x="237" y="215"/>
                  </a:cubicBezTo>
                  <a:cubicBezTo>
                    <a:pt x="239" y="204"/>
                    <a:pt x="239" y="204"/>
                    <a:pt x="239" y="204"/>
                  </a:cubicBezTo>
                  <a:cubicBezTo>
                    <a:pt x="241" y="199"/>
                    <a:pt x="242" y="193"/>
                    <a:pt x="242" y="188"/>
                  </a:cubicBezTo>
                  <a:cubicBezTo>
                    <a:pt x="246" y="189"/>
                    <a:pt x="250" y="190"/>
                    <a:pt x="254" y="192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62" y="193"/>
                    <a:pt x="266" y="197"/>
                    <a:pt x="270" y="201"/>
                  </a:cubicBezTo>
                  <a:cubicBezTo>
                    <a:pt x="273" y="203"/>
                    <a:pt x="273" y="203"/>
                    <a:pt x="273" y="203"/>
                  </a:cubicBezTo>
                  <a:cubicBezTo>
                    <a:pt x="274" y="204"/>
                    <a:pt x="274" y="204"/>
                    <a:pt x="274" y="204"/>
                  </a:cubicBezTo>
                  <a:cubicBezTo>
                    <a:pt x="278" y="207"/>
                    <a:pt x="282" y="210"/>
                    <a:pt x="287" y="212"/>
                  </a:cubicBezTo>
                  <a:cubicBezTo>
                    <a:pt x="290" y="213"/>
                    <a:pt x="290" y="213"/>
                    <a:pt x="290" y="213"/>
                  </a:cubicBezTo>
                  <a:cubicBezTo>
                    <a:pt x="293" y="214"/>
                    <a:pt x="296" y="215"/>
                    <a:pt x="297" y="217"/>
                  </a:cubicBezTo>
                  <a:cubicBezTo>
                    <a:pt x="297" y="217"/>
                    <a:pt x="297" y="217"/>
                    <a:pt x="297" y="217"/>
                  </a:cubicBezTo>
                  <a:cubicBezTo>
                    <a:pt x="295" y="214"/>
                    <a:pt x="294" y="210"/>
                    <a:pt x="291" y="209"/>
                  </a:cubicBezTo>
                  <a:cubicBezTo>
                    <a:pt x="288" y="208"/>
                    <a:pt x="288" y="208"/>
                    <a:pt x="288" y="208"/>
                  </a:cubicBezTo>
                  <a:cubicBezTo>
                    <a:pt x="284" y="207"/>
                    <a:pt x="282" y="205"/>
                    <a:pt x="279" y="203"/>
                  </a:cubicBezTo>
                  <a:cubicBezTo>
                    <a:pt x="283" y="202"/>
                    <a:pt x="287" y="199"/>
                    <a:pt x="289" y="197"/>
                  </a:cubicBezTo>
                  <a:cubicBezTo>
                    <a:pt x="291" y="194"/>
                    <a:pt x="289" y="190"/>
                    <a:pt x="290" y="188"/>
                  </a:cubicBezTo>
                  <a:cubicBezTo>
                    <a:pt x="290" y="186"/>
                    <a:pt x="291" y="182"/>
                    <a:pt x="291" y="182"/>
                  </a:cubicBezTo>
                  <a:cubicBezTo>
                    <a:pt x="291" y="181"/>
                    <a:pt x="291" y="181"/>
                    <a:pt x="291" y="181"/>
                  </a:cubicBezTo>
                  <a:cubicBezTo>
                    <a:pt x="289" y="183"/>
                    <a:pt x="288" y="186"/>
                    <a:pt x="288" y="188"/>
                  </a:cubicBezTo>
                  <a:cubicBezTo>
                    <a:pt x="288" y="190"/>
                    <a:pt x="287" y="193"/>
                    <a:pt x="286" y="194"/>
                  </a:cubicBezTo>
                  <a:cubicBezTo>
                    <a:pt x="284" y="197"/>
                    <a:pt x="279" y="199"/>
                    <a:pt x="275" y="199"/>
                  </a:cubicBezTo>
                  <a:cubicBezTo>
                    <a:pt x="273" y="198"/>
                    <a:pt x="273" y="198"/>
                    <a:pt x="273" y="198"/>
                  </a:cubicBezTo>
                  <a:cubicBezTo>
                    <a:pt x="268" y="194"/>
                    <a:pt x="264" y="190"/>
                    <a:pt x="257" y="188"/>
                  </a:cubicBezTo>
                  <a:cubicBezTo>
                    <a:pt x="255" y="188"/>
                    <a:pt x="255" y="188"/>
                    <a:pt x="255" y="188"/>
                  </a:cubicBezTo>
                  <a:cubicBezTo>
                    <a:pt x="251" y="186"/>
                    <a:pt x="246" y="185"/>
                    <a:pt x="242" y="183"/>
                  </a:cubicBezTo>
                  <a:cubicBezTo>
                    <a:pt x="242" y="181"/>
                    <a:pt x="241" y="178"/>
                    <a:pt x="240" y="175"/>
                  </a:cubicBezTo>
                  <a:cubicBezTo>
                    <a:pt x="237" y="169"/>
                    <a:pt x="234" y="164"/>
                    <a:pt x="230" y="161"/>
                  </a:cubicBezTo>
                  <a:cubicBezTo>
                    <a:pt x="228" y="158"/>
                    <a:pt x="225" y="157"/>
                    <a:pt x="222" y="155"/>
                  </a:cubicBezTo>
                  <a:cubicBezTo>
                    <a:pt x="219" y="153"/>
                    <a:pt x="215" y="147"/>
                    <a:pt x="213" y="145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2" y="150"/>
                    <a:pt x="217" y="157"/>
                    <a:pt x="220" y="158"/>
                  </a:cubicBezTo>
                  <a:cubicBezTo>
                    <a:pt x="223" y="160"/>
                    <a:pt x="226" y="162"/>
                    <a:pt x="228" y="164"/>
                  </a:cubicBezTo>
                  <a:cubicBezTo>
                    <a:pt x="231" y="167"/>
                    <a:pt x="234" y="171"/>
                    <a:pt x="236" y="177"/>
                  </a:cubicBezTo>
                  <a:cubicBezTo>
                    <a:pt x="240" y="185"/>
                    <a:pt x="238" y="194"/>
                    <a:pt x="236" y="203"/>
                  </a:cubicBezTo>
                  <a:cubicBezTo>
                    <a:pt x="233" y="214"/>
                    <a:pt x="233" y="214"/>
                    <a:pt x="233" y="214"/>
                  </a:cubicBezTo>
                  <a:cubicBezTo>
                    <a:pt x="231" y="229"/>
                    <a:pt x="232" y="242"/>
                    <a:pt x="236" y="254"/>
                  </a:cubicBezTo>
                  <a:cubicBezTo>
                    <a:pt x="236" y="254"/>
                    <a:pt x="236" y="255"/>
                    <a:pt x="237" y="255"/>
                  </a:cubicBezTo>
                  <a:cubicBezTo>
                    <a:pt x="236" y="255"/>
                    <a:pt x="235" y="254"/>
                    <a:pt x="234" y="254"/>
                  </a:cubicBezTo>
                  <a:cubicBezTo>
                    <a:pt x="233" y="254"/>
                    <a:pt x="233" y="254"/>
                    <a:pt x="233" y="254"/>
                  </a:cubicBezTo>
                  <a:cubicBezTo>
                    <a:pt x="231" y="244"/>
                    <a:pt x="226" y="236"/>
                    <a:pt x="221" y="227"/>
                  </a:cubicBezTo>
                  <a:cubicBezTo>
                    <a:pt x="217" y="220"/>
                    <a:pt x="209" y="205"/>
                    <a:pt x="209" y="205"/>
                  </a:cubicBezTo>
                  <a:cubicBezTo>
                    <a:pt x="209" y="204"/>
                    <a:pt x="209" y="204"/>
                    <a:pt x="209" y="203"/>
                  </a:cubicBezTo>
                  <a:cubicBezTo>
                    <a:pt x="208" y="195"/>
                    <a:pt x="208" y="186"/>
                    <a:pt x="207" y="178"/>
                  </a:cubicBezTo>
                  <a:cubicBezTo>
                    <a:pt x="210" y="177"/>
                    <a:pt x="212" y="172"/>
                    <a:pt x="211" y="168"/>
                  </a:cubicBezTo>
                  <a:cubicBezTo>
                    <a:pt x="211" y="164"/>
                    <a:pt x="209" y="161"/>
                    <a:pt x="207" y="160"/>
                  </a:cubicBezTo>
                  <a:cubicBezTo>
                    <a:pt x="207" y="155"/>
                    <a:pt x="207" y="151"/>
                    <a:pt x="206" y="147"/>
                  </a:cubicBezTo>
                  <a:cubicBezTo>
                    <a:pt x="207" y="147"/>
                    <a:pt x="208" y="147"/>
                    <a:pt x="209" y="147"/>
                  </a:cubicBezTo>
                  <a:cubicBezTo>
                    <a:pt x="211" y="148"/>
                    <a:pt x="211" y="148"/>
                    <a:pt x="211" y="148"/>
                  </a:cubicBezTo>
                  <a:cubicBezTo>
                    <a:pt x="213" y="145"/>
                    <a:pt x="213" y="145"/>
                    <a:pt x="213" y="145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3" y="144"/>
                    <a:pt x="214" y="143"/>
                    <a:pt x="214" y="142"/>
                  </a:cubicBezTo>
                  <a:cubicBezTo>
                    <a:pt x="214" y="139"/>
                    <a:pt x="213" y="137"/>
                    <a:pt x="211" y="136"/>
                  </a:cubicBezTo>
                  <a:cubicBezTo>
                    <a:pt x="211" y="134"/>
                    <a:pt x="212" y="133"/>
                    <a:pt x="213" y="132"/>
                  </a:cubicBezTo>
                  <a:cubicBezTo>
                    <a:pt x="221" y="126"/>
                    <a:pt x="221" y="126"/>
                    <a:pt x="221" y="126"/>
                  </a:cubicBezTo>
                  <a:cubicBezTo>
                    <a:pt x="229" y="120"/>
                    <a:pt x="229" y="120"/>
                    <a:pt x="229" y="120"/>
                  </a:cubicBezTo>
                  <a:cubicBezTo>
                    <a:pt x="232" y="117"/>
                    <a:pt x="235" y="113"/>
                    <a:pt x="238" y="109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41" y="109"/>
                    <a:pt x="244" y="110"/>
                    <a:pt x="247" y="111"/>
                  </a:cubicBezTo>
                  <a:cubicBezTo>
                    <a:pt x="250" y="112"/>
                    <a:pt x="254" y="111"/>
                    <a:pt x="258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0"/>
                    <a:pt x="267" y="108"/>
                    <a:pt x="268" y="108"/>
                  </a:cubicBezTo>
                  <a:cubicBezTo>
                    <a:pt x="268" y="108"/>
                    <a:pt x="268" y="108"/>
                    <a:pt x="268" y="108"/>
                  </a:cubicBezTo>
                  <a:cubicBezTo>
                    <a:pt x="266" y="107"/>
                    <a:pt x="263" y="108"/>
                    <a:pt x="260" y="108"/>
                  </a:cubicBezTo>
                  <a:cubicBezTo>
                    <a:pt x="257" y="109"/>
                    <a:pt x="257" y="109"/>
                    <a:pt x="257" y="109"/>
                  </a:cubicBezTo>
                  <a:cubicBezTo>
                    <a:pt x="254" y="109"/>
                    <a:pt x="251" y="108"/>
                    <a:pt x="248" y="107"/>
                  </a:cubicBezTo>
                  <a:cubicBezTo>
                    <a:pt x="246" y="106"/>
                    <a:pt x="243" y="106"/>
                    <a:pt x="241" y="106"/>
                  </a:cubicBezTo>
                  <a:cubicBezTo>
                    <a:pt x="245" y="98"/>
                    <a:pt x="248" y="89"/>
                    <a:pt x="247" y="81"/>
                  </a:cubicBezTo>
                  <a:cubicBezTo>
                    <a:pt x="247" y="81"/>
                    <a:pt x="247" y="81"/>
                    <a:pt x="247" y="81"/>
                  </a:cubicBezTo>
                  <a:cubicBezTo>
                    <a:pt x="249" y="94"/>
                    <a:pt x="235" y="108"/>
                    <a:pt x="226" y="117"/>
                  </a:cubicBezTo>
                  <a:cubicBezTo>
                    <a:pt x="219" y="123"/>
                    <a:pt x="219" y="123"/>
                    <a:pt x="219" y="123"/>
                  </a:cubicBezTo>
                  <a:cubicBezTo>
                    <a:pt x="210" y="130"/>
                    <a:pt x="210" y="130"/>
                    <a:pt x="210" y="130"/>
                  </a:cubicBezTo>
                  <a:cubicBezTo>
                    <a:pt x="209" y="131"/>
                    <a:pt x="208" y="132"/>
                    <a:pt x="207" y="134"/>
                  </a:cubicBezTo>
                  <a:cubicBezTo>
                    <a:pt x="206" y="134"/>
                    <a:pt x="205" y="134"/>
                    <a:pt x="204" y="133"/>
                  </a:cubicBezTo>
                  <a:cubicBezTo>
                    <a:pt x="201" y="133"/>
                    <a:pt x="199" y="134"/>
                    <a:pt x="197" y="135"/>
                  </a:cubicBezTo>
                  <a:cubicBezTo>
                    <a:pt x="196" y="135"/>
                    <a:pt x="196" y="135"/>
                    <a:pt x="195" y="135"/>
                  </a:cubicBezTo>
                  <a:cubicBezTo>
                    <a:pt x="192" y="134"/>
                    <a:pt x="192" y="134"/>
                    <a:pt x="192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0" y="131"/>
                    <a:pt x="171" y="129"/>
                    <a:pt x="164" y="123"/>
                  </a:cubicBezTo>
                  <a:cubicBezTo>
                    <a:pt x="163" y="120"/>
                    <a:pt x="161" y="118"/>
                    <a:pt x="158" y="117"/>
                  </a:cubicBezTo>
                  <a:cubicBezTo>
                    <a:pt x="158" y="116"/>
                    <a:pt x="158" y="116"/>
                    <a:pt x="158" y="116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8" y="111"/>
                    <a:pt x="158" y="110"/>
                    <a:pt x="158" y="109"/>
                  </a:cubicBezTo>
                  <a:cubicBezTo>
                    <a:pt x="161" y="109"/>
                    <a:pt x="163" y="105"/>
                    <a:pt x="163" y="100"/>
                  </a:cubicBezTo>
                  <a:cubicBezTo>
                    <a:pt x="166" y="99"/>
                    <a:pt x="170" y="99"/>
                    <a:pt x="174" y="99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80" y="99"/>
                    <a:pt x="184" y="98"/>
                    <a:pt x="187" y="97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93" y="98"/>
                    <a:pt x="200" y="98"/>
                    <a:pt x="205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1" y="98"/>
                    <a:pt x="197" y="96"/>
                    <a:pt x="192" y="94"/>
                  </a:cubicBezTo>
                  <a:cubicBezTo>
                    <a:pt x="195" y="93"/>
                    <a:pt x="198" y="90"/>
                    <a:pt x="201" y="87"/>
                  </a:cubicBezTo>
                  <a:cubicBezTo>
                    <a:pt x="200" y="86"/>
                    <a:pt x="200" y="86"/>
                    <a:pt x="200" y="86"/>
                  </a:cubicBezTo>
                  <a:cubicBezTo>
                    <a:pt x="195" y="93"/>
                    <a:pt x="186" y="95"/>
                    <a:pt x="176" y="95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0" y="95"/>
                    <a:pt x="166" y="95"/>
                    <a:pt x="163" y="96"/>
                  </a:cubicBezTo>
                  <a:cubicBezTo>
                    <a:pt x="161" y="92"/>
                    <a:pt x="158" y="89"/>
                    <a:pt x="155" y="89"/>
                  </a:cubicBezTo>
                  <a:cubicBezTo>
                    <a:pt x="154" y="89"/>
                    <a:pt x="153" y="89"/>
                    <a:pt x="153" y="90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3" y="89"/>
                    <a:pt x="152" y="88"/>
                    <a:pt x="152" y="88"/>
                  </a:cubicBezTo>
                  <a:cubicBezTo>
                    <a:pt x="150" y="84"/>
                    <a:pt x="150" y="80"/>
                    <a:pt x="151" y="75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2" y="51"/>
                    <a:pt x="152" y="51"/>
                    <a:pt x="152" y="51"/>
                  </a:cubicBezTo>
                  <a:cubicBezTo>
                    <a:pt x="152" y="51"/>
                    <a:pt x="152" y="51"/>
                    <a:pt x="152" y="51"/>
                  </a:cubicBezTo>
                  <a:cubicBezTo>
                    <a:pt x="150" y="61"/>
                    <a:pt x="150" y="61"/>
                    <a:pt x="150" y="61"/>
                  </a:cubicBezTo>
                  <a:cubicBezTo>
                    <a:pt x="147" y="74"/>
                    <a:pt x="147" y="74"/>
                    <a:pt x="147" y="74"/>
                  </a:cubicBezTo>
                  <a:cubicBezTo>
                    <a:pt x="146" y="78"/>
                    <a:pt x="146" y="81"/>
                    <a:pt x="147" y="84"/>
                  </a:cubicBezTo>
                  <a:cubicBezTo>
                    <a:pt x="142" y="82"/>
                    <a:pt x="138" y="80"/>
                    <a:pt x="133" y="79"/>
                  </a:cubicBezTo>
                  <a:cubicBezTo>
                    <a:pt x="124" y="76"/>
                    <a:pt x="114" y="73"/>
                    <a:pt x="107" y="66"/>
                  </a:cubicBezTo>
                  <a:cubicBezTo>
                    <a:pt x="104" y="64"/>
                    <a:pt x="102" y="62"/>
                    <a:pt x="101" y="59"/>
                  </a:cubicBezTo>
                  <a:cubicBezTo>
                    <a:pt x="99" y="56"/>
                    <a:pt x="97" y="54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4" y="50"/>
                    <a:pt x="94" y="47"/>
                    <a:pt x="94" y="44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28"/>
                    <a:pt x="91" y="8"/>
                    <a:pt x="78" y="7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87" y="8"/>
                    <a:pt x="89" y="31"/>
                    <a:pt x="89" y="40"/>
                  </a:cubicBezTo>
                  <a:cubicBezTo>
                    <a:pt x="90" y="42"/>
                    <a:pt x="90" y="42"/>
                    <a:pt x="90" y="42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90" y="45"/>
                    <a:pt x="90" y="47"/>
                    <a:pt x="90" y="48"/>
                  </a:cubicBezTo>
                  <a:cubicBezTo>
                    <a:pt x="82" y="43"/>
                    <a:pt x="73" y="40"/>
                    <a:pt x="64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36"/>
                    <a:pt x="56" y="31"/>
                    <a:pt x="52" y="29"/>
                  </a:cubicBezTo>
                  <a:cubicBezTo>
                    <a:pt x="49" y="27"/>
                    <a:pt x="45" y="26"/>
                    <a:pt x="42" y="24"/>
                  </a:cubicBezTo>
                  <a:cubicBezTo>
                    <a:pt x="37" y="23"/>
                    <a:pt x="32" y="21"/>
                    <a:pt x="29" y="17"/>
                  </a:cubicBezTo>
                  <a:cubicBezTo>
                    <a:pt x="25" y="13"/>
                    <a:pt x="18" y="6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6"/>
                    <a:pt x="21" y="15"/>
                    <a:pt x="26" y="20"/>
                  </a:cubicBezTo>
                  <a:cubicBezTo>
                    <a:pt x="30" y="24"/>
                    <a:pt x="35" y="26"/>
                    <a:pt x="41" y="28"/>
                  </a:cubicBezTo>
                  <a:cubicBezTo>
                    <a:pt x="44" y="29"/>
                    <a:pt x="47" y="30"/>
                    <a:pt x="49" y="32"/>
                  </a:cubicBezTo>
                  <a:cubicBezTo>
                    <a:pt x="53" y="34"/>
                    <a:pt x="56" y="38"/>
                    <a:pt x="59" y="41"/>
                  </a:cubicBezTo>
                  <a:cubicBezTo>
                    <a:pt x="56" y="41"/>
                    <a:pt x="54" y="42"/>
                    <a:pt x="51" y="43"/>
                  </a:cubicBezTo>
                  <a:cubicBezTo>
                    <a:pt x="43" y="45"/>
                    <a:pt x="37" y="50"/>
                    <a:pt x="31" y="54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0" y="63"/>
                    <a:pt x="15" y="65"/>
                    <a:pt x="10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5" y="65"/>
                    <a:pt x="3" y="65"/>
                    <a:pt x="0" y="6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2" y="66"/>
                    <a:pt x="6" y="67"/>
                    <a:pt x="8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7" y="67"/>
                    <a:pt x="22" y="66"/>
                    <a:pt x="26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9"/>
                    <a:pt x="27" y="76"/>
                    <a:pt x="31" y="79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28" y="77"/>
                    <a:pt x="30" y="65"/>
                    <a:pt x="31" y="60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40" y="53"/>
                    <a:pt x="45" y="48"/>
                    <a:pt x="52" y="46"/>
                  </a:cubicBezTo>
                  <a:cubicBezTo>
                    <a:pt x="67" y="42"/>
                    <a:pt x="79" y="45"/>
                    <a:pt x="90" y="53"/>
                  </a:cubicBezTo>
                  <a:cubicBezTo>
                    <a:pt x="93" y="55"/>
                    <a:pt x="95" y="58"/>
                    <a:pt x="97" y="61"/>
                  </a:cubicBezTo>
                  <a:cubicBezTo>
                    <a:pt x="99" y="64"/>
                    <a:pt x="101" y="67"/>
                    <a:pt x="104" y="69"/>
                  </a:cubicBezTo>
                  <a:cubicBezTo>
                    <a:pt x="112" y="76"/>
                    <a:pt x="123" y="80"/>
                    <a:pt x="132" y="83"/>
                  </a:cubicBezTo>
                  <a:cubicBezTo>
                    <a:pt x="138" y="84"/>
                    <a:pt x="144" y="86"/>
                    <a:pt x="148" y="90"/>
                  </a:cubicBezTo>
                  <a:cubicBezTo>
                    <a:pt x="149" y="91"/>
                    <a:pt x="149" y="92"/>
                    <a:pt x="150" y="94"/>
                  </a:cubicBezTo>
                  <a:cubicBezTo>
                    <a:pt x="149" y="96"/>
                    <a:pt x="149" y="98"/>
                    <a:pt x="149" y="100"/>
                  </a:cubicBezTo>
                  <a:cubicBezTo>
                    <a:pt x="150" y="104"/>
                    <a:pt x="151" y="107"/>
                    <a:pt x="154" y="108"/>
                  </a:cubicBezTo>
                  <a:cubicBezTo>
                    <a:pt x="154" y="110"/>
                    <a:pt x="154" y="111"/>
                    <a:pt x="154" y="112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3" y="119"/>
                    <a:pt x="151" y="122"/>
                    <a:pt x="151" y="125"/>
                  </a:cubicBezTo>
                  <a:cubicBezTo>
                    <a:pt x="147" y="126"/>
                    <a:pt x="145" y="126"/>
                    <a:pt x="140" y="123"/>
                  </a:cubicBezTo>
                  <a:cubicBezTo>
                    <a:pt x="140" y="123"/>
                    <a:pt x="138" y="121"/>
                    <a:pt x="136" y="119"/>
                  </a:cubicBezTo>
                  <a:cubicBezTo>
                    <a:pt x="134" y="114"/>
                    <a:pt x="128" y="105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29" y="105"/>
                    <a:pt x="129" y="110"/>
                    <a:pt x="131" y="116"/>
                  </a:cubicBezTo>
                  <a:cubicBezTo>
                    <a:pt x="129" y="115"/>
                    <a:pt x="128" y="114"/>
                    <a:pt x="128" y="114"/>
                  </a:cubicBezTo>
                  <a:cubicBezTo>
                    <a:pt x="120" y="108"/>
                    <a:pt x="112" y="101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cubicBezTo>
                    <a:pt x="112" y="101"/>
                    <a:pt x="118" y="111"/>
                    <a:pt x="126" y="117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8" y="126"/>
                    <a:pt x="138" y="126"/>
                    <a:pt x="138" y="126"/>
                  </a:cubicBezTo>
                  <a:cubicBezTo>
                    <a:pt x="143" y="129"/>
                    <a:pt x="146" y="131"/>
                    <a:pt x="151" y="129"/>
                  </a:cubicBezTo>
                  <a:cubicBezTo>
                    <a:pt x="151" y="130"/>
                    <a:pt x="152" y="130"/>
                    <a:pt x="152" y="131"/>
                  </a:cubicBezTo>
                  <a:cubicBezTo>
                    <a:pt x="150" y="135"/>
                    <a:pt x="147" y="138"/>
                    <a:pt x="143" y="139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4" y="140"/>
                    <a:pt x="131" y="141"/>
                    <a:pt x="128" y="144"/>
                  </a:cubicBezTo>
                  <a:cubicBezTo>
                    <a:pt x="123" y="147"/>
                    <a:pt x="120" y="152"/>
                    <a:pt x="117" y="157"/>
                  </a:cubicBezTo>
                  <a:cubicBezTo>
                    <a:pt x="115" y="159"/>
                    <a:pt x="115" y="159"/>
                    <a:pt x="115" y="159"/>
                  </a:cubicBezTo>
                  <a:cubicBezTo>
                    <a:pt x="113" y="164"/>
                    <a:pt x="110" y="168"/>
                    <a:pt x="106" y="170"/>
                  </a:cubicBezTo>
                  <a:cubicBezTo>
                    <a:pt x="103" y="172"/>
                    <a:pt x="100" y="172"/>
                    <a:pt x="96" y="172"/>
                  </a:cubicBezTo>
                  <a:cubicBezTo>
                    <a:pt x="93" y="171"/>
                    <a:pt x="93" y="171"/>
                    <a:pt x="93" y="171"/>
                  </a:cubicBezTo>
                  <a:cubicBezTo>
                    <a:pt x="79" y="172"/>
                    <a:pt x="70" y="177"/>
                    <a:pt x="61" y="188"/>
                  </a:cubicBezTo>
                  <a:cubicBezTo>
                    <a:pt x="61" y="188"/>
                    <a:pt x="61" y="188"/>
                    <a:pt x="61" y="188"/>
                  </a:cubicBezTo>
                  <a:cubicBezTo>
                    <a:pt x="69" y="178"/>
                    <a:pt x="81" y="176"/>
                    <a:pt x="93" y="175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97" y="176"/>
                    <a:pt x="98" y="176"/>
                    <a:pt x="99" y="176"/>
                  </a:cubicBezTo>
                  <a:cubicBezTo>
                    <a:pt x="99" y="182"/>
                    <a:pt x="99" y="182"/>
                    <a:pt x="99" y="182"/>
                  </a:cubicBezTo>
                  <a:cubicBezTo>
                    <a:pt x="99" y="189"/>
                    <a:pt x="99" y="195"/>
                    <a:pt x="95" y="200"/>
                  </a:cubicBezTo>
                  <a:cubicBezTo>
                    <a:pt x="95" y="200"/>
                    <a:pt x="95" y="200"/>
                    <a:pt x="95" y="200"/>
                  </a:cubicBezTo>
                  <a:cubicBezTo>
                    <a:pt x="100" y="194"/>
                    <a:pt x="103" y="189"/>
                    <a:pt x="103" y="182"/>
                  </a:cubicBezTo>
                  <a:cubicBezTo>
                    <a:pt x="103" y="175"/>
                    <a:pt x="103" y="175"/>
                    <a:pt x="103" y="175"/>
                  </a:cubicBezTo>
                  <a:cubicBezTo>
                    <a:pt x="105" y="175"/>
                    <a:pt x="106" y="174"/>
                    <a:pt x="108" y="174"/>
                  </a:cubicBezTo>
                  <a:cubicBezTo>
                    <a:pt x="113" y="171"/>
                    <a:pt x="116" y="166"/>
                    <a:pt x="119" y="161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3" y="154"/>
                    <a:pt x="126" y="150"/>
                    <a:pt x="130" y="147"/>
                  </a:cubicBezTo>
                  <a:cubicBezTo>
                    <a:pt x="133" y="145"/>
                    <a:pt x="135" y="144"/>
                    <a:pt x="138" y="144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9" y="142"/>
                    <a:pt x="152" y="139"/>
                    <a:pt x="154" y="135"/>
                  </a:cubicBezTo>
                  <a:cubicBezTo>
                    <a:pt x="155" y="136"/>
                    <a:pt x="157" y="137"/>
                    <a:pt x="158" y="137"/>
                  </a:cubicBezTo>
                  <a:cubicBezTo>
                    <a:pt x="159" y="141"/>
                    <a:pt x="159" y="141"/>
                    <a:pt x="159" y="141"/>
                  </a:cubicBezTo>
                  <a:cubicBezTo>
                    <a:pt x="159" y="145"/>
                    <a:pt x="160" y="150"/>
                    <a:pt x="162" y="155"/>
                  </a:cubicBezTo>
                  <a:cubicBezTo>
                    <a:pt x="162" y="155"/>
                    <a:pt x="162" y="155"/>
                    <a:pt x="162" y="155"/>
                  </a:cubicBezTo>
                  <a:cubicBezTo>
                    <a:pt x="162" y="155"/>
                    <a:pt x="162" y="155"/>
                    <a:pt x="162" y="155"/>
                  </a:cubicBezTo>
                  <a:cubicBezTo>
                    <a:pt x="166" y="169"/>
                    <a:pt x="171" y="182"/>
                    <a:pt x="177" y="195"/>
                  </a:cubicBezTo>
                  <a:cubicBezTo>
                    <a:pt x="180" y="202"/>
                    <a:pt x="189" y="225"/>
                    <a:pt x="191" y="231"/>
                  </a:cubicBezTo>
                  <a:cubicBezTo>
                    <a:pt x="191" y="231"/>
                    <a:pt x="191" y="231"/>
                    <a:pt x="191" y="231"/>
                  </a:cubicBezTo>
                  <a:cubicBezTo>
                    <a:pt x="191" y="232"/>
                    <a:pt x="190" y="234"/>
                    <a:pt x="189" y="238"/>
                  </a:cubicBezTo>
                  <a:cubicBezTo>
                    <a:pt x="187" y="237"/>
                    <a:pt x="184" y="236"/>
                    <a:pt x="182" y="236"/>
                  </a:cubicBezTo>
                  <a:cubicBezTo>
                    <a:pt x="182" y="233"/>
                    <a:pt x="181" y="231"/>
                    <a:pt x="181" y="228"/>
                  </a:cubicBezTo>
                  <a:cubicBezTo>
                    <a:pt x="180" y="227"/>
                    <a:pt x="180" y="227"/>
                    <a:pt x="180" y="227"/>
                  </a:cubicBezTo>
                  <a:cubicBezTo>
                    <a:pt x="181" y="225"/>
                    <a:pt x="182" y="223"/>
                    <a:pt x="182" y="220"/>
                  </a:cubicBezTo>
                  <a:cubicBezTo>
                    <a:pt x="182" y="215"/>
                    <a:pt x="179" y="211"/>
                    <a:pt x="175" y="211"/>
                  </a:cubicBezTo>
                  <a:cubicBezTo>
                    <a:pt x="175" y="210"/>
                    <a:pt x="175" y="210"/>
                    <a:pt x="175" y="210"/>
                  </a:cubicBezTo>
                  <a:cubicBezTo>
                    <a:pt x="174" y="208"/>
                    <a:pt x="172" y="206"/>
                    <a:pt x="171" y="204"/>
                  </a:cubicBezTo>
                  <a:cubicBezTo>
                    <a:pt x="166" y="201"/>
                    <a:pt x="166" y="201"/>
                    <a:pt x="166" y="201"/>
                  </a:cubicBezTo>
                  <a:cubicBezTo>
                    <a:pt x="163" y="199"/>
                    <a:pt x="163" y="199"/>
                    <a:pt x="163" y="199"/>
                  </a:cubicBezTo>
                  <a:cubicBezTo>
                    <a:pt x="163" y="199"/>
                    <a:pt x="163" y="199"/>
                    <a:pt x="163" y="199"/>
                  </a:cubicBezTo>
                  <a:cubicBezTo>
                    <a:pt x="168" y="207"/>
                    <a:pt x="168" y="207"/>
                    <a:pt x="168" y="207"/>
                  </a:cubicBezTo>
                  <a:cubicBezTo>
                    <a:pt x="169" y="208"/>
                    <a:pt x="170" y="210"/>
                    <a:pt x="171" y="212"/>
                  </a:cubicBezTo>
                  <a:cubicBezTo>
                    <a:pt x="170" y="213"/>
                    <a:pt x="169" y="215"/>
                    <a:pt x="168" y="218"/>
                  </a:cubicBezTo>
                  <a:cubicBezTo>
                    <a:pt x="168" y="218"/>
                    <a:pt x="168" y="218"/>
                    <a:pt x="167" y="218"/>
                  </a:cubicBezTo>
                  <a:cubicBezTo>
                    <a:pt x="165" y="217"/>
                    <a:pt x="165" y="217"/>
                    <a:pt x="165" y="217"/>
                  </a:cubicBezTo>
                  <a:cubicBezTo>
                    <a:pt x="160" y="216"/>
                    <a:pt x="156" y="215"/>
                    <a:pt x="152" y="214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6" y="204"/>
                    <a:pt x="140" y="199"/>
                    <a:pt x="132" y="193"/>
                  </a:cubicBezTo>
                  <a:cubicBezTo>
                    <a:pt x="132" y="193"/>
                    <a:pt x="132" y="193"/>
                    <a:pt x="132" y="193"/>
                  </a:cubicBezTo>
                  <a:cubicBezTo>
                    <a:pt x="142" y="201"/>
                    <a:pt x="145" y="213"/>
                    <a:pt x="148" y="226"/>
                  </a:cubicBezTo>
                  <a:cubicBezTo>
                    <a:pt x="148" y="227"/>
                    <a:pt x="148" y="227"/>
                    <a:pt x="149" y="228"/>
                  </a:cubicBezTo>
                  <a:cubicBezTo>
                    <a:pt x="148" y="233"/>
                    <a:pt x="146" y="236"/>
                    <a:pt x="144" y="239"/>
                  </a:cubicBezTo>
                  <a:cubicBezTo>
                    <a:pt x="139" y="248"/>
                    <a:pt x="131" y="256"/>
                    <a:pt x="120" y="254"/>
                  </a:cubicBezTo>
                  <a:cubicBezTo>
                    <a:pt x="120" y="254"/>
                    <a:pt x="120" y="254"/>
                    <a:pt x="120" y="254"/>
                  </a:cubicBezTo>
                  <a:cubicBezTo>
                    <a:pt x="133" y="256"/>
                    <a:pt x="142" y="252"/>
                    <a:pt x="148" y="241"/>
                  </a:cubicBezTo>
                  <a:cubicBezTo>
                    <a:pt x="149" y="240"/>
                    <a:pt x="150" y="238"/>
                    <a:pt x="151" y="236"/>
                  </a:cubicBezTo>
                  <a:cubicBezTo>
                    <a:pt x="153" y="244"/>
                    <a:pt x="156" y="253"/>
                    <a:pt x="163" y="259"/>
                  </a:cubicBezTo>
                  <a:cubicBezTo>
                    <a:pt x="164" y="260"/>
                    <a:pt x="168" y="263"/>
                    <a:pt x="168" y="263"/>
                  </a:cubicBezTo>
                  <a:cubicBezTo>
                    <a:pt x="169" y="263"/>
                    <a:pt x="169" y="263"/>
                    <a:pt x="169" y="263"/>
                  </a:cubicBezTo>
                  <a:cubicBezTo>
                    <a:pt x="173" y="261"/>
                    <a:pt x="173" y="261"/>
                    <a:pt x="173" y="261"/>
                  </a:cubicBezTo>
                  <a:cubicBezTo>
                    <a:pt x="170" y="259"/>
                    <a:pt x="170" y="259"/>
                    <a:pt x="170" y="259"/>
                  </a:cubicBezTo>
                  <a:cubicBezTo>
                    <a:pt x="158" y="252"/>
                    <a:pt x="155" y="239"/>
                    <a:pt x="152" y="225"/>
                  </a:cubicBezTo>
                  <a:cubicBezTo>
                    <a:pt x="151" y="223"/>
                    <a:pt x="151" y="220"/>
                    <a:pt x="150" y="217"/>
                  </a:cubicBezTo>
                  <a:cubicBezTo>
                    <a:pt x="151" y="218"/>
                    <a:pt x="151" y="218"/>
                    <a:pt x="151" y="218"/>
                  </a:cubicBezTo>
                  <a:cubicBezTo>
                    <a:pt x="155" y="219"/>
                    <a:pt x="159" y="220"/>
                    <a:pt x="164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7" y="222"/>
                    <a:pt x="168" y="222"/>
                    <a:pt x="168" y="222"/>
                  </a:cubicBezTo>
                  <a:cubicBezTo>
                    <a:pt x="168" y="227"/>
                    <a:pt x="172" y="231"/>
                    <a:pt x="175" y="231"/>
                  </a:cubicBezTo>
                  <a:cubicBezTo>
                    <a:pt x="176" y="231"/>
                    <a:pt x="176" y="231"/>
                    <a:pt x="177" y="231"/>
                  </a:cubicBezTo>
                  <a:cubicBezTo>
                    <a:pt x="177" y="233"/>
                    <a:pt x="178" y="235"/>
                    <a:pt x="179" y="237"/>
                  </a:cubicBezTo>
                  <a:cubicBezTo>
                    <a:pt x="178" y="237"/>
                    <a:pt x="178" y="237"/>
                    <a:pt x="178" y="238"/>
                  </a:cubicBezTo>
                  <a:cubicBezTo>
                    <a:pt x="175" y="240"/>
                    <a:pt x="177" y="246"/>
                    <a:pt x="181" y="250"/>
                  </a:cubicBezTo>
                  <a:cubicBezTo>
                    <a:pt x="184" y="253"/>
                    <a:pt x="190" y="254"/>
                    <a:pt x="192" y="252"/>
                  </a:cubicBezTo>
                  <a:cubicBezTo>
                    <a:pt x="194" y="254"/>
                    <a:pt x="195" y="257"/>
                    <a:pt x="196" y="260"/>
                  </a:cubicBezTo>
                  <a:cubicBezTo>
                    <a:pt x="196" y="263"/>
                    <a:pt x="197" y="265"/>
                    <a:pt x="198" y="268"/>
                  </a:cubicBezTo>
                  <a:cubicBezTo>
                    <a:pt x="201" y="271"/>
                    <a:pt x="204" y="274"/>
                    <a:pt x="207" y="277"/>
                  </a:cubicBezTo>
                  <a:cubicBezTo>
                    <a:pt x="209" y="280"/>
                    <a:pt x="211" y="282"/>
                    <a:pt x="213" y="284"/>
                  </a:cubicBezTo>
                  <a:cubicBezTo>
                    <a:pt x="213" y="285"/>
                    <a:pt x="213" y="285"/>
                    <a:pt x="213" y="285"/>
                  </a:cubicBezTo>
                  <a:cubicBezTo>
                    <a:pt x="211" y="287"/>
                    <a:pt x="209" y="290"/>
                    <a:pt x="209" y="293"/>
                  </a:cubicBezTo>
                  <a:cubicBezTo>
                    <a:pt x="207" y="299"/>
                    <a:pt x="210" y="304"/>
                    <a:pt x="213" y="305"/>
                  </a:cubicBezTo>
                  <a:cubicBezTo>
                    <a:pt x="214" y="305"/>
                    <a:pt x="214" y="305"/>
                    <a:pt x="214" y="305"/>
                  </a:cubicBezTo>
                  <a:cubicBezTo>
                    <a:pt x="214" y="306"/>
                    <a:pt x="214" y="306"/>
                    <a:pt x="214" y="306"/>
                  </a:cubicBezTo>
                  <a:cubicBezTo>
                    <a:pt x="213" y="329"/>
                    <a:pt x="213" y="329"/>
                    <a:pt x="213" y="329"/>
                  </a:cubicBezTo>
                  <a:cubicBezTo>
                    <a:pt x="213" y="337"/>
                    <a:pt x="213" y="337"/>
                    <a:pt x="213" y="337"/>
                  </a:cubicBezTo>
                  <a:cubicBezTo>
                    <a:pt x="210" y="384"/>
                    <a:pt x="210" y="384"/>
                    <a:pt x="210" y="384"/>
                  </a:cubicBezTo>
                  <a:cubicBezTo>
                    <a:pt x="210" y="385"/>
                    <a:pt x="210" y="386"/>
                    <a:pt x="210" y="387"/>
                  </a:cubicBezTo>
                  <a:cubicBezTo>
                    <a:pt x="210" y="396"/>
                    <a:pt x="212" y="404"/>
                    <a:pt x="217" y="412"/>
                  </a:cubicBezTo>
                  <a:cubicBezTo>
                    <a:pt x="221" y="420"/>
                    <a:pt x="221" y="420"/>
                    <a:pt x="221" y="420"/>
                  </a:cubicBezTo>
                  <a:cubicBezTo>
                    <a:pt x="221" y="420"/>
                    <a:pt x="222" y="423"/>
                    <a:pt x="223" y="425"/>
                  </a:cubicBezTo>
                  <a:cubicBezTo>
                    <a:pt x="223" y="425"/>
                    <a:pt x="223" y="425"/>
                    <a:pt x="223" y="425"/>
                  </a:cubicBezTo>
                  <a:cubicBezTo>
                    <a:pt x="224" y="426"/>
                    <a:pt x="224" y="426"/>
                    <a:pt x="224" y="426"/>
                  </a:cubicBezTo>
                  <a:cubicBezTo>
                    <a:pt x="221" y="431"/>
                    <a:pt x="221" y="431"/>
                    <a:pt x="221" y="431"/>
                  </a:cubicBezTo>
                  <a:cubicBezTo>
                    <a:pt x="219" y="437"/>
                    <a:pt x="219" y="446"/>
                    <a:pt x="218" y="453"/>
                  </a:cubicBezTo>
                  <a:cubicBezTo>
                    <a:pt x="218" y="456"/>
                    <a:pt x="218" y="456"/>
                    <a:pt x="218" y="456"/>
                  </a:cubicBezTo>
                  <a:cubicBezTo>
                    <a:pt x="218" y="468"/>
                    <a:pt x="222" y="479"/>
                    <a:pt x="225" y="491"/>
                  </a:cubicBezTo>
                  <a:cubicBezTo>
                    <a:pt x="230" y="506"/>
                    <a:pt x="230" y="506"/>
                    <a:pt x="230" y="506"/>
                  </a:cubicBezTo>
                  <a:cubicBezTo>
                    <a:pt x="232" y="521"/>
                    <a:pt x="232" y="521"/>
                    <a:pt x="232" y="521"/>
                  </a:cubicBezTo>
                  <a:cubicBezTo>
                    <a:pt x="233" y="526"/>
                    <a:pt x="234" y="532"/>
                    <a:pt x="236" y="538"/>
                  </a:cubicBezTo>
                  <a:cubicBezTo>
                    <a:pt x="233" y="543"/>
                    <a:pt x="230" y="548"/>
                    <a:pt x="230" y="553"/>
                  </a:cubicBezTo>
                  <a:cubicBezTo>
                    <a:pt x="230" y="560"/>
                    <a:pt x="230" y="560"/>
                    <a:pt x="230" y="560"/>
                  </a:cubicBezTo>
                  <a:cubicBezTo>
                    <a:pt x="230" y="563"/>
                    <a:pt x="231" y="566"/>
                    <a:pt x="231" y="568"/>
                  </a:cubicBezTo>
                  <a:cubicBezTo>
                    <a:pt x="231" y="574"/>
                    <a:pt x="230" y="580"/>
                    <a:pt x="229" y="585"/>
                  </a:cubicBezTo>
                  <a:cubicBezTo>
                    <a:pt x="227" y="591"/>
                    <a:pt x="225" y="597"/>
                    <a:pt x="225" y="604"/>
                  </a:cubicBezTo>
                  <a:cubicBezTo>
                    <a:pt x="225" y="609"/>
                    <a:pt x="226" y="615"/>
                    <a:pt x="229" y="621"/>
                  </a:cubicBezTo>
                  <a:cubicBezTo>
                    <a:pt x="234" y="635"/>
                    <a:pt x="241" y="654"/>
                    <a:pt x="242" y="678"/>
                  </a:cubicBezTo>
                  <a:cubicBezTo>
                    <a:pt x="242" y="680"/>
                    <a:pt x="242" y="680"/>
                    <a:pt x="242" y="680"/>
                  </a:cubicBezTo>
                  <a:cubicBezTo>
                    <a:pt x="244" y="703"/>
                    <a:pt x="244" y="717"/>
                    <a:pt x="254" y="736"/>
                  </a:cubicBezTo>
                  <a:cubicBezTo>
                    <a:pt x="268" y="760"/>
                    <a:pt x="268" y="760"/>
                    <a:pt x="268" y="760"/>
                  </a:cubicBezTo>
                  <a:cubicBezTo>
                    <a:pt x="282" y="786"/>
                    <a:pt x="282" y="786"/>
                    <a:pt x="282" y="786"/>
                  </a:cubicBezTo>
                  <a:cubicBezTo>
                    <a:pt x="289" y="801"/>
                    <a:pt x="304" y="829"/>
                    <a:pt x="304" y="854"/>
                  </a:cubicBezTo>
                  <a:cubicBezTo>
                    <a:pt x="304" y="861"/>
                    <a:pt x="303" y="867"/>
                    <a:pt x="301" y="873"/>
                  </a:cubicBezTo>
                  <a:cubicBezTo>
                    <a:pt x="296" y="886"/>
                    <a:pt x="291" y="894"/>
                    <a:pt x="287" y="901"/>
                  </a:cubicBezTo>
                  <a:cubicBezTo>
                    <a:pt x="282" y="910"/>
                    <a:pt x="278" y="917"/>
                    <a:pt x="278" y="928"/>
                  </a:cubicBezTo>
                  <a:cubicBezTo>
                    <a:pt x="278" y="929"/>
                    <a:pt x="278" y="930"/>
                    <a:pt x="278" y="931"/>
                  </a:cubicBezTo>
                  <a:cubicBezTo>
                    <a:pt x="278" y="933"/>
                    <a:pt x="278" y="935"/>
                    <a:pt x="278" y="937"/>
                  </a:cubicBezTo>
                  <a:cubicBezTo>
                    <a:pt x="278" y="937"/>
                    <a:pt x="278" y="938"/>
                    <a:pt x="278" y="938"/>
                  </a:cubicBezTo>
                  <a:cubicBezTo>
                    <a:pt x="277" y="940"/>
                    <a:pt x="277" y="940"/>
                    <a:pt x="277" y="940"/>
                  </a:cubicBezTo>
                  <a:cubicBezTo>
                    <a:pt x="276" y="950"/>
                    <a:pt x="276" y="950"/>
                    <a:pt x="276" y="950"/>
                  </a:cubicBezTo>
                  <a:cubicBezTo>
                    <a:pt x="275" y="956"/>
                    <a:pt x="275" y="956"/>
                    <a:pt x="275" y="956"/>
                  </a:cubicBezTo>
                  <a:cubicBezTo>
                    <a:pt x="273" y="964"/>
                    <a:pt x="273" y="964"/>
                    <a:pt x="273" y="964"/>
                  </a:cubicBezTo>
                  <a:cubicBezTo>
                    <a:pt x="272" y="969"/>
                    <a:pt x="271" y="976"/>
                    <a:pt x="271" y="982"/>
                  </a:cubicBezTo>
                  <a:cubicBezTo>
                    <a:pt x="271" y="988"/>
                    <a:pt x="273" y="994"/>
                    <a:pt x="275" y="1001"/>
                  </a:cubicBezTo>
                  <a:cubicBezTo>
                    <a:pt x="278" y="1009"/>
                    <a:pt x="278" y="1009"/>
                    <a:pt x="278" y="1009"/>
                  </a:cubicBezTo>
                  <a:cubicBezTo>
                    <a:pt x="279" y="1014"/>
                    <a:pt x="279" y="1018"/>
                    <a:pt x="279" y="1022"/>
                  </a:cubicBezTo>
                  <a:cubicBezTo>
                    <a:pt x="279" y="1027"/>
                    <a:pt x="279" y="1031"/>
                    <a:pt x="280" y="1035"/>
                  </a:cubicBezTo>
                  <a:cubicBezTo>
                    <a:pt x="281" y="1035"/>
                    <a:pt x="281" y="1035"/>
                    <a:pt x="281" y="1035"/>
                  </a:cubicBezTo>
                  <a:cubicBezTo>
                    <a:pt x="280" y="1031"/>
                    <a:pt x="281" y="1024"/>
                    <a:pt x="281" y="1020"/>
                  </a:cubicBezTo>
                  <a:cubicBezTo>
                    <a:pt x="281" y="1016"/>
                    <a:pt x="283" y="1013"/>
                    <a:pt x="282" y="1008"/>
                  </a:cubicBezTo>
                  <a:cubicBezTo>
                    <a:pt x="279" y="999"/>
                    <a:pt x="279" y="999"/>
                    <a:pt x="279" y="999"/>
                  </a:cubicBezTo>
                  <a:cubicBezTo>
                    <a:pt x="277" y="994"/>
                    <a:pt x="275" y="988"/>
                    <a:pt x="275" y="982"/>
                  </a:cubicBezTo>
                  <a:cubicBezTo>
                    <a:pt x="275" y="976"/>
                    <a:pt x="276" y="970"/>
                    <a:pt x="277" y="964"/>
                  </a:cubicBezTo>
                  <a:cubicBezTo>
                    <a:pt x="279" y="956"/>
                    <a:pt x="279" y="956"/>
                    <a:pt x="279" y="956"/>
                  </a:cubicBezTo>
                  <a:cubicBezTo>
                    <a:pt x="280" y="951"/>
                    <a:pt x="280" y="951"/>
                    <a:pt x="280" y="951"/>
                  </a:cubicBezTo>
                  <a:cubicBezTo>
                    <a:pt x="280" y="947"/>
                    <a:pt x="280" y="947"/>
                    <a:pt x="280" y="947"/>
                  </a:cubicBezTo>
                  <a:cubicBezTo>
                    <a:pt x="282" y="953"/>
                    <a:pt x="287" y="958"/>
                    <a:pt x="295" y="960"/>
                  </a:cubicBezTo>
                  <a:cubicBezTo>
                    <a:pt x="299" y="961"/>
                    <a:pt x="299" y="961"/>
                    <a:pt x="299" y="961"/>
                  </a:cubicBezTo>
                  <a:cubicBezTo>
                    <a:pt x="302" y="962"/>
                    <a:pt x="305" y="963"/>
                    <a:pt x="307" y="964"/>
                  </a:cubicBezTo>
                  <a:cubicBezTo>
                    <a:pt x="307" y="968"/>
                    <a:pt x="306" y="972"/>
                    <a:pt x="305" y="976"/>
                  </a:cubicBezTo>
                  <a:cubicBezTo>
                    <a:pt x="303" y="980"/>
                    <a:pt x="302" y="984"/>
                    <a:pt x="302" y="988"/>
                  </a:cubicBezTo>
                  <a:cubicBezTo>
                    <a:pt x="302" y="994"/>
                    <a:pt x="303" y="999"/>
                    <a:pt x="304" y="1004"/>
                  </a:cubicBezTo>
                  <a:cubicBezTo>
                    <a:pt x="304" y="1008"/>
                    <a:pt x="305" y="1012"/>
                    <a:pt x="305" y="1017"/>
                  </a:cubicBezTo>
                  <a:cubicBezTo>
                    <a:pt x="304" y="1030"/>
                    <a:pt x="304" y="1030"/>
                    <a:pt x="304" y="1030"/>
                  </a:cubicBezTo>
                  <a:cubicBezTo>
                    <a:pt x="304" y="1037"/>
                    <a:pt x="303" y="1044"/>
                    <a:pt x="304" y="1052"/>
                  </a:cubicBezTo>
                  <a:cubicBezTo>
                    <a:pt x="305" y="1060"/>
                    <a:pt x="304" y="1067"/>
                    <a:pt x="304" y="1075"/>
                  </a:cubicBezTo>
                  <a:cubicBezTo>
                    <a:pt x="303" y="1084"/>
                    <a:pt x="303" y="1084"/>
                    <a:pt x="303" y="1084"/>
                  </a:cubicBezTo>
                  <a:cubicBezTo>
                    <a:pt x="303" y="1084"/>
                    <a:pt x="303" y="1084"/>
                    <a:pt x="303" y="1084"/>
                  </a:cubicBezTo>
                  <a:cubicBezTo>
                    <a:pt x="305" y="1074"/>
                    <a:pt x="305" y="1074"/>
                    <a:pt x="305" y="1074"/>
                  </a:cubicBezTo>
                  <a:cubicBezTo>
                    <a:pt x="306" y="1066"/>
                    <a:pt x="309" y="1060"/>
                    <a:pt x="308" y="1051"/>
                  </a:cubicBezTo>
                  <a:cubicBezTo>
                    <a:pt x="307" y="1044"/>
                    <a:pt x="307" y="1037"/>
                    <a:pt x="308" y="1030"/>
                  </a:cubicBezTo>
                  <a:cubicBezTo>
                    <a:pt x="309" y="1017"/>
                    <a:pt x="309" y="1017"/>
                    <a:pt x="309" y="1017"/>
                  </a:cubicBezTo>
                  <a:cubicBezTo>
                    <a:pt x="309" y="1012"/>
                    <a:pt x="308" y="1007"/>
                    <a:pt x="308" y="1003"/>
                  </a:cubicBezTo>
                  <a:cubicBezTo>
                    <a:pt x="307" y="998"/>
                    <a:pt x="306" y="993"/>
                    <a:pt x="306" y="989"/>
                  </a:cubicBezTo>
                  <a:cubicBezTo>
                    <a:pt x="306" y="985"/>
                    <a:pt x="307" y="981"/>
                    <a:pt x="308" y="977"/>
                  </a:cubicBezTo>
                  <a:cubicBezTo>
                    <a:pt x="310" y="973"/>
                    <a:pt x="311" y="969"/>
                    <a:pt x="311" y="965"/>
                  </a:cubicBezTo>
                  <a:cubicBezTo>
                    <a:pt x="313" y="966"/>
                    <a:pt x="315" y="967"/>
                    <a:pt x="319" y="969"/>
                  </a:cubicBezTo>
                  <a:cubicBezTo>
                    <a:pt x="324" y="972"/>
                    <a:pt x="329" y="974"/>
                    <a:pt x="333" y="974"/>
                  </a:cubicBezTo>
                  <a:cubicBezTo>
                    <a:pt x="333" y="983"/>
                    <a:pt x="333" y="983"/>
                    <a:pt x="333" y="983"/>
                  </a:cubicBezTo>
                  <a:cubicBezTo>
                    <a:pt x="333" y="990"/>
                    <a:pt x="333" y="997"/>
                    <a:pt x="332" y="1005"/>
                  </a:cubicBezTo>
                  <a:cubicBezTo>
                    <a:pt x="331" y="1012"/>
                    <a:pt x="331" y="1012"/>
                    <a:pt x="331" y="1012"/>
                  </a:cubicBezTo>
                  <a:cubicBezTo>
                    <a:pt x="330" y="1016"/>
                    <a:pt x="329" y="1020"/>
                    <a:pt x="329" y="1024"/>
                  </a:cubicBezTo>
                  <a:cubicBezTo>
                    <a:pt x="330" y="1037"/>
                    <a:pt x="330" y="1037"/>
                    <a:pt x="330" y="1037"/>
                  </a:cubicBezTo>
                  <a:cubicBezTo>
                    <a:pt x="330" y="1041"/>
                    <a:pt x="331" y="1045"/>
                    <a:pt x="331" y="1050"/>
                  </a:cubicBezTo>
                  <a:cubicBezTo>
                    <a:pt x="331" y="1050"/>
                    <a:pt x="331" y="1050"/>
                    <a:pt x="331" y="1050"/>
                  </a:cubicBezTo>
                  <a:cubicBezTo>
                    <a:pt x="331" y="1045"/>
                    <a:pt x="332" y="1039"/>
                    <a:pt x="332" y="1035"/>
                  </a:cubicBezTo>
                  <a:cubicBezTo>
                    <a:pt x="333" y="1024"/>
                    <a:pt x="333" y="1024"/>
                    <a:pt x="333" y="1024"/>
                  </a:cubicBezTo>
                  <a:cubicBezTo>
                    <a:pt x="333" y="1020"/>
                    <a:pt x="334" y="1017"/>
                    <a:pt x="334" y="1013"/>
                  </a:cubicBezTo>
                  <a:cubicBezTo>
                    <a:pt x="336" y="1005"/>
                    <a:pt x="336" y="1005"/>
                    <a:pt x="336" y="1005"/>
                  </a:cubicBezTo>
                  <a:cubicBezTo>
                    <a:pt x="336" y="1005"/>
                    <a:pt x="336" y="1005"/>
                    <a:pt x="336" y="1005"/>
                  </a:cubicBezTo>
                  <a:cubicBezTo>
                    <a:pt x="338" y="1010"/>
                    <a:pt x="340" y="1015"/>
                    <a:pt x="342" y="1019"/>
                  </a:cubicBezTo>
                  <a:cubicBezTo>
                    <a:pt x="342" y="1020"/>
                    <a:pt x="342" y="1020"/>
                    <a:pt x="342" y="1020"/>
                  </a:cubicBezTo>
                  <a:cubicBezTo>
                    <a:pt x="347" y="1032"/>
                    <a:pt x="350" y="1046"/>
                    <a:pt x="350" y="1062"/>
                  </a:cubicBezTo>
                  <a:cubicBezTo>
                    <a:pt x="350" y="1062"/>
                    <a:pt x="350" y="1062"/>
                    <a:pt x="350" y="1062"/>
                  </a:cubicBezTo>
                  <a:cubicBezTo>
                    <a:pt x="350" y="1045"/>
                    <a:pt x="351" y="1030"/>
                    <a:pt x="346" y="1018"/>
                  </a:cubicBezTo>
                  <a:cubicBezTo>
                    <a:pt x="345" y="1017"/>
                    <a:pt x="345" y="1017"/>
                    <a:pt x="345" y="1017"/>
                  </a:cubicBezTo>
                  <a:cubicBezTo>
                    <a:pt x="342" y="1010"/>
                    <a:pt x="338" y="1000"/>
                    <a:pt x="338" y="992"/>
                  </a:cubicBezTo>
                  <a:cubicBezTo>
                    <a:pt x="337" y="992"/>
                    <a:pt x="337" y="992"/>
                    <a:pt x="337" y="992"/>
                  </a:cubicBezTo>
                  <a:cubicBezTo>
                    <a:pt x="337" y="989"/>
                    <a:pt x="337" y="986"/>
                    <a:pt x="337" y="983"/>
                  </a:cubicBezTo>
                  <a:cubicBezTo>
                    <a:pt x="337" y="972"/>
                    <a:pt x="337" y="972"/>
                    <a:pt x="337" y="972"/>
                  </a:cubicBezTo>
                  <a:cubicBezTo>
                    <a:pt x="339" y="971"/>
                    <a:pt x="340" y="969"/>
                    <a:pt x="341" y="967"/>
                  </a:cubicBezTo>
                  <a:cubicBezTo>
                    <a:pt x="342" y="964"/>
                    <a:pt x="342" y="961"/>
                    <a:pt x="342" y="958"/>
                  </a:cubicBezTo>
                  <a:cubicBezTo>
                    <a:pt x="343" y="954"/>
                    <a:pt x="343" y="949"/>
                    <a:pt x="347" y="942"/>
                  </a:cubicBezTo>
                  <a:cubicBezTo>
                    <a:pt x="352" y="934"/>
                    <a:pt x="354" y="926"/>
                    <a:pt x="354" y="920"/>
                  </a:cubicBezTo>
                  <a:cubicBezTo>
                    <a:pt x="354" y="917"/>
                    <a:pt x="353" y="915"/>
                    <a:pt x="353" y="913"/>
                  </a:cubicBezTo>
                  <a:cubicBezTo>
                    <a:pt x="359" y="918"/>
                    <a:pt x="359" y="918"/>
                    <a:pt x="359" y="918"/>
                  </a:cubicBezTo>
                  <a:cubicBezTo>
                    <a:pt x="363" y="920"/>
                    <a:pt x="366" y="922"/>
                    <a:pt x="369" y="926"/>
                  </a:cubicBezTo>
                  <a:cubicBezTo>
                    <a:pt x="372" y="930"/>
                    <a:pt x="374" y="935"/>
                    <a:pt x="376" y="940"/>
                  </a:cubicBezTo>
                  <a:cubicBezTo>
                    <a:pt x="379" y="946"/>
                    <a:pt x="379" y="946"/>
                    <a:pt x="379" y="946"/>
                  </a:cubicBezTo>
                  <a:cubicBezTo>
                    <a:pt x="380" y="948"/>
                    <a:pt x="381" y="950"/>
                    <a:pt x="383" y="951"/>
                  </a:cubicBezTo>
                  <a:cubicBezTo>
                    <a:pt x="385" y="953"/>
                    <a:pt x="387" y="956"/>
                    <a:pt x="387" y="958"/>
                  </a:cubicBezTo>
                  <a:cubicBezTo>
                    <a:pt x="387" y="958"/>
                    <a:pt x="387" y="958"/>
                    <a:pt x="387" y="958"/>
                  </a:cubicBezTo>
                  <a:cubicBezTo>
                    <a:pt x="387" y="954"/>
                    <a:pt x="389" y="951"/>
                    <a:pt x="386" y="949"/>
                  </a:cubicBezTo>
                  <a:close/>
                  <a:moveTo>
                    <a:pt x="239" y="272"/>
                  </a:moveTo>
                  <a:cubicBezTo>
                    <a:pt x="239" y="272"/>
                    <a:pt x="239" y="272"/>
                    <a:pt x="239" y="272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8" y="276"/>
                    <a:pt x="237" y="275"/>
                    <a:pt x="237" y="274"/>
                  </a:cubicBezTo>
                  <a:cubicBezTo>
                    <a:pt x="238" y="274"/>
                    <a:pt x="238" y="273"/>
                    <a:pt x="239" y="272"/>
                  </a:cubicBezTo>
                  <a:close/>
                  <a:moveTo>
                    <a:pt x="254" y="432"/>
                  </a:moveTo>
                  <a:cubicBezTo>
                    <a:pt x="255" y="440"/>
                    <a:pt x="255" y="440"/>
                    <a:pt x="255" y="440"/>
                  </a:cubicBezTo>
                  <a:cubicBezTo>
                    <a:pt x="255" y="443"/>
                    <a:pt x="255" y="445"/>
                    <a:pt x="255" y="448"/>
                  </a:cubicBezTo>
                  <a:cubicBezTo>
                    <a:pt x="254" y="454"/>
                    <a:pt x="252" y="460"/>
                    <a:pt x="250" y="465"/>
                  </a:cubicBezTo>
                  <a:cubicBezTo>
                    <a:pt x="249" y="467"/>
                    <a:pt x="249" y="467"/>
                    <a:pt x="249" y="467"/>
                  </a:cubicBezTo>
                  <a:cubicBezTo>
                    <a:pt x="248" y="470"/>
                    <a:pt x="246" y="473"/>
                    <a:pt x="245" y="477"/>
                  </a:cubicBezTo>
                  <a:cubicBezTo>
                    <a:pt x="244" y="469"/>
                    <a:pt x="241" y="463"/>
                    <a:pt x="239" y="458"/>
                  </a:cubicBezTo>
                  <a:cubicBezTo>
                    <a:pt x="237" y="454"/>
                    <a:pt x="235" y="450"/>
                    <a:pt x="234" y="446"/>
                  </a:cubicBezTo>
                  <a:cubicBezTo>
                    <a:pt x="234" y="445"/>
                    <a:pt x="234" y="445"/>
                    <a:pt x="234" y="444"/>
                  </a:cubicBezTo>
                  <a:cubicBezTo>
                    <a:pt x="234" y="440"/>
                    <a:pt x="237" y="435"/>
                    <a:pt x="241" y="430"/>
                  </a:cubicBezTo>
                  <a:cubicBezTo>
                    <a:pt x="243" y="427"/>
                    <a:pt x="245" y="424"/>
                    <a:pt x="247" y="420"/>
                  </a:cubicBezTo>
                  <a:cubicBezTo>
                    <a:pt x="251" y="423"/>
                    <a:pt x="253" y="427"/>
                    <a:pt x="254" y="432"/>
                  </a:cubicBezTo>
                  <a:close/>
                  <a:moveTo>
                    <a:pt x="229" y="257"/>
                  </a:moveTo>
                  <a:cubicBezTo>
                    <a:pt x="228" y="259"/>
                    <a:pt x="227" y="262"/>
                    <a:pt x="227" y="265"/>
                  </a:cubicBezTo>
                  <a:cubicBezTo>
                    <a:pt x="227" y="265"/>
                    <a:pt x="227" y="266"/>
                    <a:pt x="227" y="266"/>
                  </a:cubicBezTo>
                  <a:cubicBezTo>
                    <a:pt x="227" y="267"/>
                    <a:pt x="226" y="269"/>
                    <a:pt x="225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3" y="273"/>
                    <a:pt x="222" y="275"/>
                    <a:pt x="220" y="278"/>
                  </a:cubicBezTo>
                  <a:cubicBezTo>
                    <a:pt x="220" y="272"/>
                    <a:pt x="220" y="266"/>
                    <a:pt x="218" y="260"/>
                  </a:cubicBezTo>
                  <a:cubicBezTo>
                    <a:pt x="220" y="258"/>
                    <a:pt x="222" y="256"/>
                    <a:pt x="222" y="254"/>
                  </a:cubicBezTo>
                  <a:cubicBezTo>
                    <a:pt x="222" y="253"/>
                    <a:pt x="222" y="252"/>
                    <a:pt x="221" y="251"/>
                  </a:cubicBezTo>
                  <a:cubicBezTo>
                    <a:pt x="223" y="249"/>
                    <a:pt x="224" y="247"/>
                    <a:pt x="225" y="244"/>
                  </a:cubicBezTo>
                  <a:cubicBezTo>
                    <a:pt x="227" y="248"/>
                    <a:pt x="229" y="253"/>
                    <a:pt x="229" y="257"/>
                  </a:cubicBezTo>
                  <a:close/>
                  <a:moveTo>
                    <a:pt x="208" y="217"/>
                  </a:moveTo>
                  <a:cubicBezTo>
                    <a:pt x="209" y="216"/>
                    <a:pt x="209" y="215"/>
                    <a:pt x="209" y="214"/>
                  </a:cubicBezTo>
                  <a:cubicBezTo>
                    <a:pt x="211" y="219"/>
                    <a:pt x="214" y="224"/>
                    <a:pt x="217" y="229"/>
                  </a:cubicBezTo>
                  <a:cubicBezTo>
                    <a:pt x="219" y="233"/>
                    <a:pt x="222" y="237"/>
                    <a:pt x="223" y="240"/>
                  </a:cubicBezTo>
                  <a:cubicBezTo>
                    <a:pt x="223" y="240"/>
                    <a:pt x="223" y="240"/>
                    <a:pt x="223" y="240"/>
                  </a:cubicBezTo>
                  <a:cubicBezTo>
                    <a:pt x="222" y="243"/>
                    <a:pt x="220" y="246"/>
                    <a:pt x="218" y="249"/>
                  </a:cubicBezTo>
                  <a:cubicBezTo>
                    <a:pt x="217" y="248"/>
                    <a:pt x="214" y="247"/>
                    <a:pt x="212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09" y="237"/>
                    <a:pt x="208" y="233"/>
                    <a:pt x="208" y="229"/>
                  </a:cubicBezTo>
                  <a:lnTo>
                    <a:pt x="208" y="217"/>
                  </a:lnTo>
                  <a:close/>
                  <a:moveTo>
                    <a:pt x="162" y="140"/>
                  </a:moveTo>
                  <a:cubicBezTo>
                    <a:pt x="162" y="140"/>
                    <a:pt x="162" y="138"/>
                    <a:pt x="162" y="136"/>
                  </a:cubicBezTo>
                  <a:cubicBezTo>
                    <a:pt x="164" y="135"/>
                    <a:pt x="165" y="132"/>
                    <a:pt x="165" y="129"/>
                  </a:cubicBezTo>
                  <a:cubicBezTo>
                    <a:pt x="172" y="133"/>
                    <a:pt x="180" y="135"/>
                    <a:pt x="188" y="137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4" y="139"/>
                    <a:pt x="194" y="139"/>
                    <a:pt x="194" y="139"/>
                  </a:cubicBezTo>
                  <a:cubicBezTo>
                    <a:pt x="194" y="139"/>
                    <a:pt x="194" y="139"/>
                    <a:pt x="194" y="139"/>
                  </a:cubicBezTo>
                  <a:cubicBezTo>
                    <a:pt x="193" y="143"/>
                    <a:pt x="197" y="147"/>
                    <a:pt x="202" y="147"/>
                  </a:cubicBezTo>
                  <a:cubicBezTo>
                    <a:pt x="202" y="151"/>
                    <a:pt x="203" y="155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9"/>
                    <a:pt x="201" y="159"/>
                    <a:pt x="200" y="160"/>
                  </a:cubicBezTo>
                  <a:cubicBezTo>
                    <a:pt x="197" y="157"/>
                    <a:pt x="194" y="156"/>
                    <a:pt x="191" y="154"/>
                  </a:cubicBezTo>
                  <a:cubicBezTo>
                    <a:pt x="185" y="152"/>
                    <a:pt x="179" y="152"/>
                    <a:pt x="173" y="152"/>
                  </a:cubicBezTo>
                  <a:cubicBezTo>
                    <a:pt x="173" y="152"/>
                    <a:pt x="170" y="152"/>
                    <a:pt x="170" y="152"/>
                  </a:cubicBezTo>
                  <a:cubicBezTo>
                    <a:pt x="168" y="152"/>
                    <a:pt x="166" y="152"/>
                    <a:pt x="165" y="152"/>
                  </a:cubicBezTo>
                  <a:cubicBezTo>
                    <a:pt x="164" y="148"/>
                    <a:pt x="163" y="144"/>
                    <a:pt x="162" y="140"/>
                  </a:cubicBezTo>
                  <a:close/>
                  <a:moveTo>
                    <a:pt x="180" y="193"/>
                  </a:moveTo>
                  <a:cubicBezTo>
                    <a:pt x="175" y="181"/>
                    <a:pt x="170" y="169"/>
                    <a:pt x="166" y="156"/>
                  </a:cubicBezTo>
                  <a:cubicBezTo>
                    <a:pt x="167" y="156"/>
                    <a:pt x="169" y="156"/>
                    <a:pt x="170" y="156"/>
                  </a:cubicBezTo>
                  <a:cubicBezTo>
                    <a:pt x="173" y="156"/>
                    <a:pt x="173" y="156"/>
                    <a:pt x="173" y="156"/>
                  </a:cubicBezTo>
                  <a:cubicBezTo>
                    <a:pt x="179" y="156"/>
                    <a:pt x="184" y="156"/>
                    <a:pt x="189" y="158"/>
                  </a:cubicBezTo>
                  <a:cubicBezTo>
                    <a:pt x="193" y="159"/>
                    <a:pt x="195" y="161"/>
                    <a:pt x="198" y="163"/>
                  </a:cubicBezTo>
                  <a:cubicBezTo>
                    <a:pt x="197" y="165"/>
                    <a:pt x="197" y="167"/>
                    <a:pt x="197" y="170"/>
                  </a:cubicBezTo>
                  <a:cubicBezTo>
                    <a:pt x="198" y="174"/>
                    <a:pt x="200" y="178"/>
                    <a:pt x="203" y="179"/>
                  </a:cubicBezTo>
                  <a:cubicBezTo>
                    <a:pt x="204" y="187"/>
                    <a:pt x="204" y="195"/>
                    <a:pt x="205" y="203"/>
                  </a:cubicBezTo>
                  <a:cubicBezTo>
                    <a:pt x="205" y="208"/>
                    <a:pt x="205" y="212"/>
                    <a:pt x="204" y="217"/>
                  </a:cubicBezTo>
                  <a:cubicBezTo>
                    <a:pt x="204" y="224"/>
                    <a:pt x="204" y="224"/>
                    <a:pt x="204" y="224"/>
                  </a:cubicBezTo>
                  <a:cubicBezTo>
                    <a:pt x="202" y="219"/>
                    <a:pt x="197" y="217"/>
                    <a:pt x="194" y="218"/>
                  </a:cubicBezTo>
                  <a:cubicBezTo>
                    <a:pt x="193" y="218"/>
                    <a:pt x="192" y="219"/>
                    <a:pt x="192" y="220"/>
                  </a:cubicBezTo>
                  <a:cubicBezTo>
                    <a:pt x="187" y="208"/>
                    <a:pt x="181" y="194"/>
                    <a:pt x="180" y="193"/>
                  </a:cubicBezTo>
                  <a:close/>
                  <a:moveTo>
                    <a:pt x="206" y="240"/>
                  </a:moveTo>
                  <a:cubicBezTo>
                    <a:pt x="205" y="239"/>
                    <a:pt x="205" y="239"/>
                    <a:pt x="205" y="239"/>
                  </a:cubicBezTo>
                  <a:cubicBezTo>
                    <a:pt x="204" y="238"/>
                    <a:pt x="203" y="237"/>
                    <a:pt x="202" y="237"/>
                  </a:cubicBezTo>
                  <a:cubicBezTo>
                    <a:pt x="203" y="236"/>
                    <a:pt x="204" y="235"/>
                    <a:pt x="204" y="235"/>
                  </a:cubicBezTo>
                  <a:cubicBezTo>
                    <a:pt x="205" y="236"/>
                    <a:pt x="205" y="238"/>
                    <a:pt x="206" y="240"/>
                  </a:cubicBezTo>
                  <a:close/>
                  <a:moveTo>
                    <a:pt x="209" y="274"/>
                  </a:moveTo>
                  <a:cubicBezTo>
                    <a:pt x="207" y="272"/>
                    <a:pt x="204" y="269"/>
                    <a:pt x="202" y="266"/>
                  </a:cubicBezTo>
                  <a:cubicBezTo>
                    <a:pt x="201" y="264"/>
                    <a:pt x="200" y="261"/>
                    <a:pt x="200" y="259"/>
                  </a:cubicBezTo>
                  <a:cubicBezTo>
                    <a:pt x="199" y="255"/>
                    <a:pt x="198" y="251"/>
                    <a:pt x="194" y="249"/>
                  </a:cubicBezTo>
                  <a:cubicBezTo>
                    <a:pt x="194" y="249"/>
                    <a:pt x="194" y="249"/>
                    <a:pt x="194" y="249"/>
                  </a:cubicBezTo>
                  <a:cubicBezTo>
                    <a:pt x="195" y="247"/>
                    <a:pt x="194" y="244"/>
                    <a:pt x="192" y="241"/>
                  </a:cubicBezTo>
                  <a:cubicBezTo>
                    <a:pt x="193" y="238"/>
                    <a:pt x="194" y="236"/>
                    <a:pt x="194" y="234"/>
                  </a:cubicBezTo>
                  <a:cubicBezTo>
                    <a:pt x="195" y="235"/>
                    <a:pt x="196" y="236"/>
                    <a:pt x="197" y="236"/>
                  </a:cubicBezTo>
                  <a:cubicBezTo>
                    <a:pt x="198" y="238"/>
                    <a:pt x="200" y="240"/>
                    <a:pt x="201" y="242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4" y="244"/>
                    <a:pt x="205" y="246"/>
                    <a:pt x="207" y="248"/>
                  </a:cubicBezTo>
                  <a:cubicBezTo>
                    <a:pt x="204" y="249"/>
                    <a:pt x="202" y="251"/>
                    <a:pt x="201" y="254"/>
                  </a:cubicBezTo>
                  <a:cubicBezTo>
                    <a:pt x="201" y="258"/>
                    <a:pt x="206" y="261"/>
                    <a:pt x="212" y="261"/>
                  </a:cubicBezTo>
                  <a:cubicBezTo>
                    <a:pt x="212" y="261"/>
                    <a:pt x="213" y="261"/>
                    <a:pt x="214" y="261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6" y="267"/>
                    <a:pt x="217" y="274"/>
                    <a:pt x="217" y="281"/>
                  </a:cubicBezTo>
                  <a:cubicBezTo>
                    <a:pt x="217" y="281"/>
                    <a:pt x="217" y="282"/>
                    <a:pt x="217" y="283"/>
                  </a:cubicBezTo>
                  <a:cubicBezTo>
                    <a:pt x="216" y="282"/>
                    <a:pt x="216" y="282"/>
                    <a:pt x="216" y="282"/>
                  </a:cubicBezTo>
                  <a:cubicBezTo>
                    <a:pt x="214" y="279"/>
                    <a:pt x="212" y="277"/>
                    <a:pt x="209" y="274"/>
                  </a:cubicBezTo>
                  <a:close/>
                  <a:moveTo>
                    <a:pt x="220" y="410"/>
                  </a:moveTo>
                  <a:cubicBezTo>
                    <a:pt x="216" y="402"/>
                    <a:pt x="214" y="394"/>
                    <a:pt x="214" y="385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217" y="329"/>
                    <a:pt x="217" y="329"/>
                    <a:pt x="217" y="329"/>
                  </a:cubicBezTo>
                  <a:cubicBezTo>
                    <a:pt x="218" y="307"/>
                    <a:pt x="218" y="307"/>
                    <a:pt x="218" y="307"/>
                  </a:cubicBezTo>
                  <a:cubicBezTo>
                    <a:pt x="219" y="303"/>
                    <a:pt x="219" y="303"/>
                    <a:pt x="219" y="303"/>
                  </a:cubicBezTo>
                  <a:cubicBezTo>
                    <a:pt x="220" y="301"/>
                    <a:pt x="222" y="299"/>
                    <a:pt x="222" y="296"/>
                  </a:cubicBezTo>
                  <a:cubicBezTo>
                    <a:pt x="223" y="292"/>
                    <a:pt x="223" y="289"/>
                    <a:pt x="221" y="287"/>
                  </a:cubicBezTo>
                  <a:cubicBezTo>
                    <a:pt x="222" y="282"/>
                    <a:pt x="225" y="277"/>
                    <a:pt x="228" y="273"/>
                  </a:cubicBezTo>
                  <a:cubicBezTo>
                    <a:pt x="228" y="272"/>
                    <a:pt x="228" y="272"/>
                    <a:pt x="228" y="272"/>
                  </a:cubicBezTo>
                  <a:cubicBezTo>
                    <a:pt x="229" y="272"/>
                    <a:pt x="229" y="271"/>
                    <a:pt x="229" y="271"/>
                  </a:cubicBezTo>
                  <a:cubicBezTo>
                    <a:pt x="230" y="273"/>
                    <a:pt x="232" y="274"/>
                    <a:pt x="233" y="275"/>
                  </a:cubicBezTo>
                  <a:cubicBezTo>
                    <a:pt x="234" y="279"/>
                    <a:pt x="235" y="284"/>
                    <a:pt x="235" y="289"/>
                  </a:cubicBezTo>
                  <a:cubicBezTo>
                    <a:pt x="235" y="291"/>
                    <a:pt x="235" y="292"/>
                    <a:pt x="235" y="293"/>
                  </a:cubicBezTo>
                  <a:cubicBezTo>
                    <a:pt x="235" y="293"/>
                    <a:pt x="235" y="293"/>
                    <a:pt x="235" y="293"/>
                  </a:cubicBezTo>
                  <a:cubicBezTo>
                    <a:pt x="235" y="296"/>
                    <a:pt x="235" y="299"/>
                    <a:pt x="234" y="303"/>
                  </a:cubicBezTo>
                  <a:cubicBezTo>
                    <a:pt x="234" y="303"/>
                    <a:pt x="233" y="306"/>
                    <a:pt x="233" y="306"/>
                  </a:cubicBezTo>
                  <a:cubicBezTo>
                    <a:pt x="232" y="311"/>
                    <a:pt x="231" y="317"/>
                    <a:pt x="231" y="324"/>
                  </a:cubicBezTo>
                  <a:cubicBezTo>
                    <a:pt x="231" y="328"/>
                    <a:pt x="231" y="332"/>
                    <a:pt x="233" y="337"/>
                  </a:cubicBezTo>
                  <a:cubicBezTo>
                    <a:pt x="235" y="344"/>
                    <a:pt x="237" y="353"/>
                    <a:pt x="238" y="362"/>
                  </a:cubicBezTo>
                  <a:cubicBezTo>
                    <a:pt x="238" y="369"/>
                    <a:pt x="236" y="379"/>
                    <a:pt x="235" y="387"/>
                  </a:cubicBezTo>
                  <a:cubicBezTo>
                    <a:pt x="234" y="393"/>
                    <a:pt x="234" y="393"/>
                    <a:pt x="234" y="393"/>
                  </a:cubicBezTo>
                  <a:cubicBezTo>
                    <a:pt x="234" y="397"/>
                    <a:pt x="232" y="401"/>
                    <a:pt x="231" y="405"/>
                  </a:cubicBezTo>
                  <a:cubicBezTo>
                    <a:pt x="228" y="415"/>
                    <a:pt x="228" y="415"/>
                    <a:pt x="228" y="415"/>
                  </a:cubicBezTo>
                  <a:cubicBezTo>
                    <a:pt x="227" y="417"/>
                    <a:pt x="226" y="419"/>
                    <a:pt x="226" y="421"/>
                  </a:cubicBezTo>
                  <a:cubicBezTo>
                    <a:pt x="224" y="418"/>
                    <a:pt x="224" y="418"/>
                    <a:pt x="224" y="418"/>
                  </a:cubicBezTo>
                  <a:lnTo>
                    <a:pt x="220" y="410"/>
                  </a:lnTo>
                  <a:close/>
                  <a:moveTo>
                    <a:pt x="234" y="505"/>
                  </a:moveTo>
                  <a:cubicBezTo>
                    <a:pt x="229" y="489"/>
                    <a:pt x="229" y="489"/>
                    <a:pt x="229" y="489"/>
                  </a:cubicBezTo>
                  <a:cubicBezTo>
                    <a:pt x="226" y="478"/>
                    <a:pt x="222" y="467"/>
                    <a:pt x="222" y="456"/>
                  </a:cubicBezTo>
                  <a:cubicBezTo>
                    <a:pt x="222" y="453"/>
                    <a:pt x="222" y="453"/>
                    <a:pt x="222" y="453"/>
                  </a:cubicBezTo>
                  <a:cubicBezTo>
                    <a:pt x="223" y="446"/>
                    <a:pt x="223" y="438"/>
                    <a:pt x="225" y="433"/>
                  </a:cubicBezTo>
                  <a:cubicBezTo>
                    <a:pt x="227" y="427"/>
                    <a:pt x="227" y="427"/>
                    <a:pt x="227" y="427"/>
                  </a:cubicBezTo>
                  <a:cubicBezTo>
                    <a:pt x="229" y="424"/>
                    <a:pt x="230" y="420"/>
                    <a:pt x="231" y="416"/>
                  </a:cubicBezTo>
                  <a:cubicBezTo>
                    <a:pt x="234" y="407"/>
                    <a:pt x="234" y="407"/>
                    <a:pt x="234" y="407"/>
                  </a:cubicBezTo>
                  <a:cubicBezTo>
                    <a:pt x="236" y="403"/>
                    <a:pt x="237" y="398"/>
                    <a:pt x="238" y="393"/>
                  </a:cubicBezTo>
                  <a:cubicBezTo>
                    <a:pt x="239" y="387"/>
                    <a:pt x="239" y="387"/>
                    <a:pt x="239" y="387"/>
                  </a:cubicBezTo>
                  <a:cubicBezTo>
                    <a:pt x="240" y="385"/>
                    <a:pt x="240" y="382"/>
                    <a:pt x="240" y="380"/>
                  </a:cubicBezTo>
                  <a:cubicBezTo>
                    <a:pt x="240" y="380"/>
                    <a:pt x="240" y="380"/>
                    <a:pt x="240" y="380"/>
                  </a:cubicBezTo>
                  <a:cubicBezTo>
                    <a:pt x="241" y="385"/>
                    <a:pt x="242" y="390"/>
                    <a:pt x="243" y="394"/>
                  </a:cubicBezTo>
                  <a:cubicBezTo>
                    <a:pt x="245" y="398"/>
                    <a:pt x="246" y="401"/>
                    <a:pt x="246" y="406"/>
                  </a:cubicBezTo>
                  <a:cubicBezTo>
                    <a:pt x="246" y="408"/>
                    <a:pt x="246" y="409"/>
                    <a:pt x="246" y="411"/>
                  </a:cubicBezTo>
                  <a:cubicBezTo>
                    <a:pt x="245" y="417"/>
                    <a:pt x="241" y="422"/>
                    <a:pt x="237" y="428"/>
                  </a:cubicBezTo>
                  <a:cubicBezTo>
                    <a:pt x="233" y="433"/>
                    <a:pt x="230" y="438"/>
                    <a:pt x="230" y="444"/>
                  </a:cubicBezTo>
                  <a:cubicBezTo>
                    <a:pt x="230" y="445"/>
                    <a:pt x="230" y="446"/>
                    <a:pt x="230" y="447"/>
                  </a:cubicBezTo>
                  <a:cubicBezTo>
                    <a:pt x="231" y="451"/>
                    <a:pt x="233" y="456"/>
                    <a:pt x="235" y="460"/>
                  </a:cubicBezTo>
                  <a:cubicBezTo>
                    <a:pt x="238" y="466"/>
                    <a:pt x="241" y="472"/>
                    <a:pt x="242" y="480"/>
                  </a:cubicBezTo>
                  <a:cubicBezTo>
                    <a:pt x="243" y="502"/>
                    <a:pt x="243" y="502"/>
                    <a:pt x="243" y="502"/>
                  </a:cubicBezTo>
                  <a:cubicBezTo>
                    <a:pt x="244" y="506"/>
                    <a:pt x="244" y="510"/>
                    <a:pt x="244" y="514"/>
                  </a:cubicBezTo>
                  <a:cubicBezTo>
                    <a:pt x="244" y="514"/>
                    <a:pt x="244" y="514"/>
                    <a:pt x="244" y="514"/>
                  </a:cubicBezTo>
                  <a:cubicBezTo>
                    <a:pt x="244" y="514"/>
                    <a:pt x="244" y="514"/>
                    <a:pt x="244" y="514"/>
                  </a:cubicBezTo>
                  <a:cubicBezTo>
                    <a:pt x="245" y="517"/>
                    <a:pt x="245" y="519"/>
                    <a:pt x="245" y="521"/>
                  </a:cubicBezTo>
                  <a:cubicBezTo>
                    <a:pt x="245" y="524"/>
                    <a:pt x="242" y="529"/>
                    <a:pt x="239" y="533"/>
                  </a:cubicBezTo>
                  <a:cubicBezTo>
                    <a:pt x="238" y="529"/>
                    <a:pt x="237" y="524"/>
                    <a:pt x="236" y="520"/>
                  </a:cubicBezTo>
                  <a:lnTo>
                    <a:pt x="234" y="505"/>
                  </a:lnTo>
                  <a:close/>
                  <a:moveTo>
                    <a:pt x="240" y="539"/>
                  </a:moveTo>
                  <a:cubicBezTo>
                    <a:pt x="240" y="539"/>
                    <a:pt x="240" y="539"/>
                    <a:pt x="240" y="539"/>
                  </a:cubicBezTo>
                  <a:cubicBezTo>
                    <a:pt x="240" y="539"/>
                    <a:pt x="240" y="539"/>
                    <a:pt x="240" y="538"/>
                  </a:cubicBezTo>
                  <a:cubicBezTo>
                    <a:pt x="241" y="537"/>
                    <a:pt x="241" y="536"/>
                    <a:pt x="242" y="535"/>
                  </a:cubicBezTo>
                  <a:cubicBezTo>
                    <a:pt x="246" y="530"/>
                    <a:pt x="249" y="525"/>
                    <a:pt x="249" y="521"/>
                  </a:cubicBezTo>
                  <a:cubicBezTo>
                    <a:pt x="249" y="521"/>
                    <a:pt x="249" y="520"/>
                    <a:pt x="249" y="519"/>
                  </a:cubicBezTo>
                  <a:cubicBezTo>
                    <a:pt x="253" y="525"/>
                    <a:pt x="261" y="535"/>
                    <a:pt x="261" y="535"/>
                  </a:cubicBezTo>
                  <a:cubicBezTo>
                    <a:pt x="262" y="537"/>
                    <a:pt x="276" y="557"/>
                    <a:pt x="277" y="580"/>
                  </a:cubicBezTo>
                  <a:cubicBezTo>
                    <a:pt x="277" y="594"/>
                    <a:pt x="277" y="594"/>
                    <a:pt x="277" y="594"/>
                  </a:cubicBezTo>
                  <a:cubicBezTo>
                    <a:pt x="277" y="597"/>
                    <a:pt x="276" y="600"/>
                    <a:pt x="276" y="604"/>
                  </a:cubicBezTo>
                  <a:cubicBezTo>
                    <a:pt x="276" y="612"/>
                    <a:pt x="277" y="620"/>
                    <a:pt x="279" y="630"/>
                  </a:cubicBezTo>
                  <a:cubicBezTo>
                    <a:pt x="275" y="625"/>
                    <a:pt x="271" y="622"/>
                    <a:pt x="269" y="620"/>
                  </a:cubicBezTo>
                  <a:cubicBezTo>
                    <a:pt x="258" y="612"/>
                    <a:pt x="258" y="612"/>
                    <a:pt x="258" y="612"/>
                  </a:cubicBezTo>
                  <a:cubicBezTo>
                    <a:pt x="252" y="608"/>
                    <a:pt x="246" y="604"/>
                    <a:pt x="242" y="598"/>
                  </a:cubicBezTo>
                  <a:cubicBezTo>
                    <a:pt x="238" y="593"/>
                    <a:pt x="237" y="586"/>
                    <a:pt x="236" y="580"/>
                  </a:cubicBezTo>
                  <a:cubicBezTo>
                    <a:pt x="235" y="575"/>
                    <a:pt x="235" y="575"/>
                    <a:pt x="235" y="575"/>
                  </a:cubicBezTo>
                  <a:cubicBezTo>
                    <a:pt x="234" y="575"/>
                    <a:pt x="234" y="575"/>
                    <a:pt x="234" y="575"/>
                  </a:cubicBezTo>
                  <a:cubicBezTo>
                    <a:pt x="234" y="573"/>
                    <a:pt x="235" y="571"/>
                    <a:pt x="235" y="568"/>
                  </a:cubicBezTo>
                  <a:cubicBezTo>
                    <a:pt x="235" y="566"/>
                    <a:pt x="234" y="563"/>
                    <a:pt x="234" y="560"/>
                  </a:cubicBezTo>
                  <a:cubicBezTo>
                    <a:pt x="234" y="553"/>
                    <a:pt x="234" y="553"/>
                    <a:pt x="234" y="553"/>
                  </a:cubicBezTo>
                  <a:cubicBezTo>
                    <a:pt x="234" y="549"/>
                    <a:pt x="237" y="544"/>
                    <a:pt x="240" y="539"/>
                  </a:cubicBezTo>
                  <a:close/>
                  <a:moveTo>
                    <a:pt x="271" y="758"/>
                  </a:moveTo>
                  <a:cubicBezTo>
                    <a:pt x="257" y="734"/>
                    <a:pt x="257" y="734"/>
                    <a:pt x="257" y="734"/>
                  </a:cubicBezTo>
                  <a:cubicBezTo>
                    <a:pt x="249" y="717"/>
                    <a:pt x="248" y="705"/>
                    <a:pt x="247" y="684"/>
                  </a:cubicBezTo>
                  <a:cubicBezTo>
                    <a:pt x="248" y="686"/>
                    <a:pt x="250" y="688"/>
                    <a:pt x="252" y="690"/>
                  </a:cubicBezTo>
                  <a:cubicBezTo>
                    <a:pt x="255" y="694"/>
                    <a:pt x="258" y="697"/>
                    <a:pt x="261" y="701"/>
                  </a:cubicBezTo>
                  <a:cubicBezTo>
                    <a:pt x="268" y="714"/>
                    <a:pt x="273" y="727"/>
                    <a:pt x="274" y="741"/>
                  </a:cubicBezTo>
                  <a:cubicBezTo>
                    <a:pt x="274" y="750"/>
                    <a:pt x="276" y="760"/>
                    <a:pt x="277" y="768"/>
                  </a:cubicBezTo>
                  <a:lnTo>
                    <a:pt x="271" y="758"/>
                  </a:lnTo>
                  <a:close/>
                  <a:moveTo>
                    <a:pt x="344" y="940"/>
                  </a:moveTo>
                  <a:cubicBezTo>
                    <a:pt x="339" y="948"/>
                    <a:pt x="339" y="953"/>
                    <a:pt x="338" y="958"/>
                  </a:cubicBezTo>
                  <a:cubicBezTo>
                    <a:pt x="338" y="961"/>
                    <a:pt x="338" y="963"/>
                    <a:pt x="337" y="966"/>
                  </a:cubicBezTo>
                  <a:cubicBezTo>
                    <a:pt x="336" y="968"/>
                    <a:pt x="335" y="969"/>
                    <a:pt x="334" y="970"/>
                  </a:cubicBezTo>
                  <a:cubicBezTo>
                    <a:pt x="331" y="971"/>
                    <a:pt x="325" y="968"/>
                    <a:pt x="321" y="966"/>
                  </a:cubicBezTo>
                  <a:cubicBezTo>
                    <a:pt x="312" y="961"/>
                    <a:pt x="310" y="960"/>
                    <a:pt x="300" y="957"/>
                  </a:cubicBezTo>
                  <a:cubicBezTo>
                    <a:pt x="297" y="956"/>
                    <a:pt x="297" y="956"/>
                    <a:pt x="297" y="956"/>
                  </a:cubicBezTo>
                  <a:cubicBezTo>
                    <a:pt x="287" y="953"/>
                    <a:pt x="283" y="949"/>
                    <a:pt x="282" y="937"/>
                  </a:cubicBezTo>
                  <a:cubicBezTo>
                    <a:pt x="282" y="936"/>
                    <a:pt x="283" y="935"/>
                    <a:pt x="283" y="933"/>
                  </a:cubicBezTo>
                  <a:cubicBezTo>
                    <a:pt x="282" y="933"/>
                    <a:pt x="282" y="933"/>
                    <a:pt x="282" y="933"/>
                  </a:cubicBezTo>
                  <a:cubicBezTo>
                    <a:pt x="282" y="933"/>
                    <a:pt x="282" y="932"/>
                    <a:pt x="282" y="931"/>
                  </a:cubicBezTo>
                  <a:cubicBezTo>
                    <a:pt x="282" y="930"/>
                    <a:pt x="282" y="929"/>
                    <a:pt x="282" y="928"/>
                  </a:cubicBezTo>
                  <a:cubicBezTo>
                    <a:pt x="282" y="918"/>
                    <a:pt x="286" y="912"/>
                    <a:pt x="291" y="903"/>
                  </a:cubicBezTo>
                  <a:cubicBezTo>
                    <a:pt x="295" y="896"/>
                    <a:pt x="300" y="887"/>
                    <a:pt x="305" y="874"/>
                  </a:cubicBezTo>
                  <a:cubicBezTo>
                    <a:pt x="307" y="868"/>
                    <a:pt x="308" y="861"/>
                    <a:pt x="308" y="854"/>
                  </a:cubicBezTo>
                  <a:cubicBezTo>
                    <a:pt x="308" y="828"/>
                    <a:pt x="293" y="800"/>
                    <a:pt x="285" y="784"/>
                  </a:cubicBezTo>
                  <a:cubicBezTo>
                    <a:pt x="281" y="777"/>
                    <a:pt x="281" y="777"/>
                    <a:pt x="281" y="777"/>
                  </a:cubicBezTo>
                  <a:cubicBezTo>
                    <a:pt x="282" y="777"/>
                    <a:pt x="282" y="777"/>
                    <a:pt x="282" y="777"/>
                  </a:cubicBezTo>
                  <a:cubicBezTo>
                    <a:pt x="280" y="766"/>
                    <a:pt x="279" y="753"/>
                    <a:pt x="278" y="740"/>
                  </a:cubicBezTo>
                  <a:cubicBezTo>
                    <a:pt x="277" y="726"/>
                    <a:pt x="272" y="712"/>
                    <a:pt x="264" y="699"/>
                  </a:cubicBezTo>
                  <a:cubicBezTo>
                    <a:pt x="262" y="695"/>
                    <a:pt x="258" y="691"/>
                    <a:pt x="255" y="688"/>
                  </a:cubicBezTo>
                  <a:cubicBezTo>
                    <a:pt x="252" y="685"/>
                    <a:pt x="250" y="682"/>
                    <a:pt x="248" y="679"/>
                  </a:cubicBezTo>
                  <a:cubicBezTo>
                    <a:pt x="246" y="678"/>
                    <a:pt x="246" y="678"/>
                    <a:pt x="246" y="678"/>
                  </a:cubicBezTo>
                  <a:cubicBezTo>
                    <a:pt x="245" y="653"/>
                    <a:pt x="238" y="634"/>
                    <a:pt x="232" y="619"/>
                  </a:cubicBezTo>
                  <a:cubicBezTo>
                    <a:pt x="230" y="614"/>
                    <a:pt x="229" y="609"/>
                    <a:pt x="229" y="604"/>
                  </a:cubicBezTo>
                  <a:cubicBezTo>
                    <a:pt x="229" y="598"/>
                    <a:pt x="231" y="592"/>
                    <a:pt x="232" y="586"/>
                  </a:cubicBezTo>
                  <a:cubicBezTo>
                    <a:pt x="232" y="586"/>
                    <a:pt x="233" y="586"/>
                    <a:pt x="233" y="585"/>
                  </a:cubicBezTo>
                  <a:cubicBezTo>
                    <a:pt x="234" y="591"/>
                    <a:pt x="235" y="596"/>
                    <a:pt x="238" y="600"/>
                  </a:cubicBezTo>
                  <a:cubicBezTo>
                    <a:pt x="243" y="607"/>
                    <a:pt x="250" y="611"/>
                    <a:pt x="256" y="615"/>
                  </a:cubicBezTo>
                  <a:cubicBezTo>
                    <a:pt x="266" y="623"/>
                    <a:pt x="266" y="623"/>
                    <a:pt x="266" y="623"/>
                  </a:cubicBezTo>
                  <a:cubicBezTo>
                    <a:pt x="269" y="626"/>
                    <a:pt x="279" y="635"/>
                    <a:pt x="282" y="645"/>
                  </a:cubicBezTo>
                  <a:cubicBezTo>
                    <a:pt x="283" y="648"/>
                    <a:pt x="284" y="651"/>
                    <a:pt x="285" y="654"/>
                  </a:cubicBezTo>
                  <a:cubicBezTo>
                    <a:pt x="291" y="669"/>
                    <a:pt x="296" y="681"/>
                    <a:pt x="300" y="693"/>
                  </a:cubicBezTo>
                  <a:cubicBezTo>
                    <a:pt x="307" y="708"/>
                    <a:pt x="312" y="721"/>
                    <a:pt x="316" y="736"/>
                  </a:cubicBezTo>
                  <a:cubicBezTo>
                    <a:pt x="319" y="748"/>
                    <a:pt x="320" y="759"/>
                    <a:pt x="320" y="771"/>
                  </a:cubicBezTo>
                  <a:cubicBezTo>
                    <a:pt x="320" y="779"/>
                    <a:pt x="320" y="788"/>
                    <a:pt x="319" y="797"/>
                  </a:cubicBezTo>
                  <a:cubicBezTo>
                    <a:pt x="318" y="816"/>
                    <a:pt x="318" y="816"/>
                    <a:pt x="318" y="816"/>
                  </a:cubicBezTo>
                  <a:cubicBezTo>
                    <a:pt x="318" y="817"/>
                    <a:pt x="318" y="818"/>
                    <a:pt x="318" y="818"/>
                  </a:cubicBezTo>
                  <a:cubicBezTo>
                    <a:pt x="318" y="832"/>
                    <a:pt x="322" y="842"/>
                    <a:pt x="325" y="852"/>
                  </a:cubicBezTo>
                  <a:cubicBezTo>
                    <a:pt x="327" y="859"/>
                    <a:pt x="330" y="866"/>
                    <a:pt x="331" y="875"/>
                  </a:cubicBezTo>
                  <a:cubicBezTo>
                    <a:pt x="334" y="890"/>
                    <a:pt x="340" y="898"/>
                    <a:pt x="344" y="904"/>
                  </a:cubicBezTo>
                  <a:cubicBezTo>
                    <a:pt x="345" y="904"/>
                    <a:pt x="345" y="905"/>
                    <a:pt x="345" y="905"/>
                  </a:cubicBezTo>
                  <a:cubicBezTo>
                    <a:pt x="345" y="905"/>
                    <a:pt x="345" y="905"/>
                    <a:pt x="345" y="905"/>
                  </a:cubicBezTo>
                  <a:cubicBezTo>
                    <a:pt x="345" y="906"/>
                    <a:pt x="346" y="906"/>
                    <a:pt x="346" y="906"/>
                  </a:cubicBezTo>
                  <a:cubicBezTo>
                    <a:pt x="347" y="908"/>
                    <a:pt x="348" y="910"/>
                    <a:pt x="349" y="911"/>
                  </a:cubicBezTo>
                  <a:cubicBezTo>
                    <a:pt x="349" y="914"/>
                    <a:pt x="349" y="917"/>
                    <a:pt x="349" y="920"/>
                  </a:cubicBezTo>
                  <a:cubicBezTo>
                    <a:pt x="349" y="926"/>
                    <a:pt x="348" y="932"/>
                    <a:pt x="344" y="940"/>
                  </a:cubicBez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7" name="Freeform 103">
              <a:extLst>
                <a:ext uri="{FF2B5EF4-FFF2-40B4-BE49-F238E27FC236}">
                  <a16:creationId xmlns:a16="http://schemas.microsoft.com/office/drawing/2014/main" id="{A2012941-6D9D-8D63-E5EE-6AB526B0EE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0" y="2701925"/>
              <a:ext cx="928687" cy="3752850"/>
            </a:xfrm>
            <a:custGeom>
              <a:avLst/>
              <a:gdLst>
                <a:gd name="T0" fmla="*/ 1155 w 435"/>
                <a:gd name="T1" fmla="*/ 2231 h 1758"/>
                <a:gd name="T2" fmla="*/ 1334 w 435"/>
                <a:gd name="T3" fmla="*/ 2024 h 1758"/>
                <a:gd name="T4" fmla="*/ 1263 w 435"/>
                <a:gd name="T5" fmla="*/ 1642 h 1758"/>
                <a:gd name="T6" fmla="*/ 1138 w 435"/>
                <a:gd name="T7" fmla="*/ 1311 h 1758"/>
                <a:gd name="T8" fmla="*/ 1045 w 435"/>
                <a:gd name="T9" fmla="*/ 896 h 1758"/>
                <a:gd name="T10" fmla="*/ 917 w 435"/>
                <a:gd name="T11" fmla="*/ 608 h 1758"/>
                <a:gd name="T12" fmla="*/ 1101 w 435"/>
                <a:gd name="T13" fmla="*/ 473 h 1758"/>
                <a:gd name="T14" fmla="*/ 1072 w 435"/>
                <a:gd name="T15" fmla="*/ 377 h 1758"/>
                <a:gd name="T16" fmla="*/ 1186 w 435"/>
                <a:gd name="T17" fmla="*/ 136 h 1758"/>
                <a:gd name="T18" fmla="*/ 1064 w 435"/>
                <a:gd name="T19" fmla="*/ 105 h 1758"/>
                <a:gd name="T20" fmla="*/ 854 w 435"/>
                <a:gd name="T21" fmla="*/ 862 h 1758"/>
                <a:gd name="T22" fmla="*/ 666 w 435"/>
                <a:gd name="T23" fmla="*/ 523 h 1758"/>
                <a:gd name="T24" fmla="*/ 399 w 435"/>
                <a:gd name="T25" fmla="*/ 114 h 1758"/>
                <a:gd name="T26" fmla="*/ 409 w 435"/>
                <a:gd name="T27" fmla="*/ 290 h 1758"/>
                <a:gd name="T28" fmla="*/ 304 w 435"/>
                <a:gd name="T29" fmla="*/ 465 h 1758"/>
                <a:gd name="T30" fmla="*/ 628 w 435"/>
                <a:gd name="T31" fmla="*/ 500 h 1758"/>
                <a:gd name="T32" fmla="*/ 465 w 435"/>
                <a:gd name="T33" fmla="*/ 769 h 1758"/>
                <a:gd name="T34" fmla="*/ 266 w 435"/>
                <a:gd name="T35" fmla="*/ 693 h 1758"/>
                <a:gd name="T36" fmla="*/ 418 w 435"/>
                <a:gd name="T37" fmla="*/ 1056 h 1758"/>
                <a:gd name="T38" fmla="*/ 592 w 435"/>
                <a:gd name="T39" fmla="*/ 955 h 1758"/>
                <a:gd name="T40" fmla="*/ 421 w 435"/>
                <a:gd name="T41" fmla="*/ 1311 h 1758"/>
                <a:gd name="T42" fmla="*/ 452 w 435"/>
                <a:gd name="T43" fmla="*/ 1448 h 1758"/>
                <a:gd name="T44" fmla="*/ 239 w 435"/>
                <a:gd name="T45" fmla="*/ 1671 h 1758"/>
                <a:gd name="T46" fmla="*/ 217 w 435"/>
                <a:gd name="T47" fmla="*/ 1962 h 1758"/>
                <a:gd name="T48" fmla="*/ 258 w 435"/>
                <a:gd name="T49" fmla="*/ 2146 h 1758"/>
                <a:gd name="T50" fmla="*/ 161 w 435"/>
                <a:gd name="T51" fmla="*/ 2403 h 1758"/>
                <a:gd name="T52" fmla="*/ 303 w 435"/>
                <a:gd name="T53" fmla="*/ 3320 h 1758"/>
                <a:gd name="T54" fmla="*/ 551 w 435"/>
                <a:gd name="T55" fmla="*/ 3168 h 1758"/>
                <a:gd name="T56" fmla="*/ 455 w 435"/>
                <a:gd name="T57" fmla="*/ 3757 h 1758"/>
                <a:gd name="T58" fmla="*/ 515 w 435"/>
                <a:gd name="T59" fmla="*/ 4924 h 1758"/>
                <a:gd name="T60" fmla="*/ 487 w 435"/>
                <a:gd name="T61" fmla="*/ 4732 h 1758"/>
                <a:gd name="T62" fmla="*/ 467 w 435"/>
                <a:gd name="T63" fmla="*/ 3760 h 1758"/>
                <a:gd name="T64" fmla="*/ 487 w 435"/>
                <a:gd name="T65" fmla="*/ 2702 h 1758"/>
                <a:gd name="T66" fmla="*/ 644 w 435"/>
                <a:gd name="T67" fmla="*/ 1841 h 1758"/>
                <a:gd name="T68" fmla="*/ 619 w 435"/>
                <a:gd name="T69" fmla="*/ 1643 h 1758"/>
                <a:gd name="T70" fmla="*/ 515 w 435"/>
                <a:gd name="T71" fmla="*/ 1595 h 1758"/>
                <a:gd name="T72" fmla="*/ 697 w 435"/>
                <a:gd name="T73" fmla="*/ 1354 h 1758"/>
                <a:gd name="T74" fmla="*/ 975 w 435"/>
                <a:gd name="T75" fmla="*/ 1899 h 1758"/>
                <a:gd name="T76" fmla="*/ 1011 w 435"/>
                <a:gd name="T77" fmla="*/ 2559 h 1758"/>
                <a:gd name="T78" fmla="*/ 919 w 435"/>
                <a:gd name="T79" fmla="*/ 3633 h 1758"/>
                <a:gd name="T80" fmla="*/ 1034 w 435"/>
                <a:gd name="T81" fmla="*/ 3796 h 1758"/>
                <a:gd name="T82" fmla="*/ 917 w 435"/>
                <a:gd name="T83" fmla="*/ 5009 h 1758"/>
                <a:gd name="T84" fmla="*/ 1080 w 435"/>
                <a:gd name="T85" fmla="*/ 5523 h 1758"/>
                <a:gd name="T86" fmla="*/ 1296 w 435"/>
                <a:gd name="T87" fmla="*/ 4354 h 1758"/>
                <a:gd name="T88" fmla="*/ 1064 w 435"/>
                <a:gd name="T89" fmla="*/ 3511 h 1758"/>
                <a:gd name="T90" fmla="*/ 1233 w 435"/>
                <a:gd name="T91" fmla="*/ 2989 h 1758"/>
                <a:gd name="T92" fmla="*/ 1405 w 435"/>
                <a:gd name="T93" fmla="*/ 2410 h 1758"/>
                <a:gd name="T94" fmla="*/ 588 w 435"/>
                <a:gd name="T95" fmla="*/ 168 h 1758"/>
                <a:gd name="T96" fmla="*/ 503 w 435"/>
                <a:gd name="T97" fmla="*/ 4296 h 1758"/>
                <a:gd name="T98" fmla="*/ 487 w 435"/>
                <a:gd name="T99" fmla="*/ 3539 h 1758"/>
                <a:gd name="T100" fmla="*/ 484 w 435"/>
                <a:gd name="T101" fmla="*/ 1899 h 1758"/>
                <a:gd name="T102" fmla="*/ 507 w 435"/>
                <a:gd name="T103" fmla="*/ 2369 h 1758"/>
                <a:gd name="T104" fmla="*/ 551 w 435"/>
                <a:gd name="T105" fmla="*/ 1877 h 1758"/>
                <a:gd name="T106" fmla="*/ 515 w 435"/>
                <a:gd name="T107" fmla="*/ 1549 h 1758"/>
                <a:gd name="T108" fmla="*/ 749 w 435"/>
                <a:gd name="T109" fmla="*/ 442 h 1758"/>
                <a:gd name="T110" fmla="*/ 959 w 435"/>
                <a:gd name="T111" fmla="*/ 4265 h 1758"/>
                <a:gd name="T112" fmla="*/ 1053 w 435"/>
                <a:gd name="T113" fmla="*/ 3725 h 1758"/>
                <a:gd name="T114" fmla="*/ 1070 w 435"/>
                <a:gd name="T115" fmla="*/ 1939 h 1758"/>
                <a:gd name="T116" fmla="*/ 1127 w 435"/>
                <a:gd name="T117" fmla="*/ 1622 h 1758"/>
                <a:gd name="T118" fmla="*/ 1050 w 435"/>
                <a:gd name="T119" fmla="*/ 1659 h 1758"/>
                <a:gd name="T120" fmla="*/ 1011 w 435"/>
                <a:gd name="T121" fmla="*/ 2040 h 1758"/>
                <a:gd name="T122" fmla="*/ 1175 w 435"/>
                <a:gd name="T123" fmla="*/ 2524 h 175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35" h="1758">
                  <a:moveTo>
                    <a:pt x="203" y="1702"/>
                  </a:moveTo>
                  <a:cubicBezTo>
                    <a:pt x="202" y="1704"/>
                    <a:pt x="202" y="1704"/>
                    <a:pt x="202" y="1704"/>
                  </a:cubicBezTo>
                  <a:cubicBezTo>
                    <a:pt x="201" y="1705"/>
                    <a:pt x="198" y="1706"/>
                    <a:pt x="197" y="1707"/>
                  </a:cubicBezTo>
                  <a:cubicBezTo>
                    <a:pt x="192" y="1708"/>
                    <a:pt x="192" y="1708"/>
                    <a:pt x="192" y="1708"/>
                  </a:cubicBezTo>
                  <a:cubicBezTo>
                    <a:pt x="188" y="1710"/>
                    <a:pt x="185" y="1711"/>
                    <a:pt x="181" y="1714"/>
                  </a:cubicBezTo>
                  <a:cubicBezTo>
                    <a:pt x="176" y="1720"/>
                    <a:pt x="176" y="1720"/>
                    <a:pt x="176" y="1720"/>
                  </a:cubicBezTo>
                  <a:cubicBezTo>
                    <a:pt x="174" y="1723"/>
                    <a:pt x="172" y="1725"/>
                    <a:pt x="169" y="1728"/>
                  </a:cubicBezTo>
                  <a:cubicBezTo>
                    <a:pt x="162" y="1733"/>
                    <a:pt x="153" y="1739"/>
                    <a:pt x="151" y="1738"/>
                  </a:cubicBezTo>
                  <a:cubicBezTo>
                    <a:pt x="151" y="1738"/>
                    <a:pt x="151" y="1738"/>
                    <a:pt x="151" y="1738"/>
                  </a:cubicBezTo>
                  <a:cubicBezTo>
                    <a:pt x="156" y="1741"/>
                    <a:pt x="165" y="1736"/>
                    <a:pt x="171" y="1731"/>
                  </a:cubicBezTo>
                  <a:cubicBezTo>
                    <a:pt x="174" y="1728"/>
                    <a:pt x="177" y="1726"/>
                    <a:pt x="179" y="1723"/>
                  </a:cubicBezTo>
                  <a:cubicBezTo>
                    <a:pt x="179" y="1727"/>
                    <a:pt x="178" y="1731"/>
                    <a:pt x="179" y="1735"/>
                  </a:cubicBezTo>
                  <a:cubicBezTo>
                    <a:pt x="179" y="1741"/>
                    <a:pt x="182" y="1753"/>
                    <a:pt x="176" y="1758"/>
                  </a:cubicBezTo>
                  <a:cubicBezTo>
                    <a:pt x="176" y="1758"/>
                    <a:pt x="176" y="1758"/>
                    <a:pt x="176" y="1758"/>
                  </a:cubicBezTo>
                  <a:cubicBezTo>
                    <a:pt x="183" y="1752"/>
                    <a:pt x="184" y="1742"/>
                    <a:pt x="183" y="1735"/>
                  </a:cubicBezTo>
                  <a:cubicBezTo>
                    <a:pt x="182" y="1729"/>
                    <a:pt x="183" y="1724"/>
                    <a:pt x="183" y="1718"/>
                  </a:cubicBezTo>
                  <a:cubicBezTo>
                    <a:pt x="184" y="1717"/>
                    <a:pt x="184" y="1717"/>
                    <a:pt x="184" y="1717"/>
                  </a:cubicBezTo>
                  <a:cubicBezTo>
                    <a:pt x="187" y="1714"/>
                    <a:pt x="190" y="1713"/>
                    <a:pt x="193" y="1712"/>
                  </a:cubicBezTo>
                  <a:cubicBezTo>
                    <a:pt x="198" y="1710"/>
                    <a:pt x="198" y="1710"/>
                    <a:pt x="198" y="1710"/>
                  </a:cubicBezTo>
                  <a:cubicBezTo>
                    <a:pt x="200" y="1710"/>
                    <a:pt x="201" y="1707"/>
                    <a:pt x="203" y="1705"/>
                  </a:cubicBezTo>
                  <a:cubicBezTo>
                    <a:pt x="205" y="1703"/>
                    <a:pt x="205" y="1703"/>
                    <a:pt x="205" y="1703"/>
                  </a:cubicBezTo>
                  <a:cubicBezTo>
                    <a:pt x="206" y="1702"/>
                    <a:pt x="206" y="1702"/>
                    <a:pt x="206" y="1702"/>
                  </a:cubicBezTo>
                  <a:cubicBezTo>
                    <a:pt x="205" y="1701"/>
                    <a:pt x="205" y="1701"/>
                    <a:pt x="205" y="1701"/>
                  </a:cubicBezTo>
                  <a:lnTo>
                    <a:pt x="203" y="1702"/>
                  </a:lnTo>
                  <a:close/>
                  <a:moveTo>
                    <a:pt x="431" y="718"/>
                  </a:moveTo>
                  <a:cubicBezTo>
                    <a:pt x="431" y="718"/>
                    <a:pt x="431" y="718"/>
                    <a:pt x="431" y="718"/>
                  </a:cubicBezTo>
                  <a:cubicBezTo>
                    <a:pt x="426" y="719"/>
                    <a:pt x="426" y="719"/>
                    <a:pt x="426" y="719"/>
                  </a:cubicBezTo>
                  <a:cubicBezTo>
                    <a:pt x="422" y="722"/>
                    <a:pt x="418" y="723"/>
                    <a:pt x="414" y="723"/>
                  </a:cubicBezTo>
                  <a:cubicBezTo>
                    <a:pt x="413" y="722"/>
                    <a:pt x="411" y="722"/>
                    <a:pt x="409" y="721"/>
                  </a:cubicBezTo>
                  <a:cubicBezTo>
                    <a:pt x="398" y="721"/>
                    <a:pt x="398" y="721"/>
                    <a:pt x="398" y="721"/>
                  </a:cubicBezTo>
                  <a:cubicBezTo>
                    <a:pt x="391" y="720"/>
                    <a:pt x="385" y="720"/>
                    <a:pt x="379" y="718"/>
                  </a:cubicBezTo>
                  <a:cubicBezTo>
                    <a:pt x="370" y="714"/>
                    <a:pt x="359" y="704"/>
                    <a:pt x="355" y="693"/>
                  </a:cubicBezTo>
                  <a:cubicBezTo>
                    <a:pt x="354" y="690"/>
                    <a:pt x="354" y="687"/>
                    <a:pt x="354" y="684"/>
                  </a:cubicBezTo>
                  <a:cubicBezTo>
                    <a:pt x="354" y="684"/>
                    <a:pt x="353" y="684"/>
                    <a:pt x="353" y="683"/>
                  </a:cubicBezTo>
                  <a:cubicBezTo>
                    <a:pt x="354" y="672"/>
                    <a:pt x="360" y="662"/>
                    <a:pt x="366" y="652"/>
                  </a:cubicBezTo>
                  <a:cubicBezTo>
                    <a:pt x="369" y="647"/>
                    <a:pt x="372" y="642"/>
                    <a:pt x="375" y="637"/>
                  </a:cubicBezTo>
                  <a:cubicBezTo>
                    <a:pt x="378" y="642"/>
                    <a:pt x="382" y="645"/>
                    <a:pt x="387" y="649"/>
                  </a:cubicBezTo>
                  <a:cubicBezTo>
                    <a:pt x="391" y="652"/>
                    <a:pt x="394" y="655"/>
                    <a:pt x="398" y="659"/>
                  </a:cubicBezTo>
                  <a:cubicBezTo>
                    <a:pt x="402" y="664"/>
                    <a:pt x="407" y="671"/>
                    <a:pt x="410" y="678"/>
                  </a:cubicBezTo>
                  <a:cubicBezTo>
                    <a:pt x="412" y="682"/>
                    <a:pt x="412" y="682"/>
                    <a:pt x="412" y="682"/>
                  </a:cubicBezTo>
                  <a:cubicBezTo>
                    <a:pt x="414" y="688"/>
                    <a:pt x="421" y="695"/>
                    <a:pt x="422" y="701"/>
                  </a:cubicBezTo>
                  <a:cubicBezTo>
                    <a:pt x="422" y="701"/>
                    <a:pt x="422" y="701"/>
                    <a:pt x="422" y="701"/>
                  </a:cubicBezTo>
                  <a:cubicBezTo>
                    <a:pt x="422" y="694"/>
                    <a:pt x="418" y="687"/>
                    <a:pt x="416" y="680"/>
                  </a:cubicBezTo>
                  <a:cubicBezTo>
                    <a:pt x="414" y="676"/>
                    <a:pt x="414" y="676"/>
                    <a:pt x="414" y="676"/>
                  </a:cubicBezTo>
                  <a:cubicBezTo>
                    <a:pt x="414" y="676"/>
                    <a:pt x="413" y="675"/>
                    <a:pt x="413" y="674"/>
                  </a:cubicBezTo>
                  <a:cubicBezTo>
                    <a:pt x="415" y="674"/>
                    <a:pt x="417" y="675"/>
                    <a:pt x="420" y="675"/>
                  </a:cubicBezTo>
                  <a:cubicBezTo>
                    <a:pt x="423" y="675"/>
                    <a:pt x="426" y="672"/>
                    <a:pt x="429" y="671"/>
                  </a:cubicBezTo>
                  <a:cubicBezTo>
                    <a:pt x="435" y="666"/>
                    <a:pt x="435" y="666"/>
                    <a:pt x="435" y="666"/>
                  </a:cubicBezTo>
                  <a:cubicBezTo>
                    <a:pt x="435" y="666"/>
                    <a:pt x="435" y="666"/>
                    <a:pt x="435" y="666"/>
                  </a:cubicBezTo>
                  <a:cubicBezTo>
                    <a:pt x="428" y="668"/>
                    <a:pt x="428" y="668"/>
                    <a:pt x="428" y="668"/>
                  </a:cubicBezTo>
                  <a:cubicBezTo>
                    <a:pt x="425" y="670"/>
                    <a:pt x="422" y="671"/>
                    <a:pt x="419" y="671"/>
                  </a:cubicBezTo>
                  <a:cubicBezTo>
                    <a:pt x="417" y="671"/>
                    <a:pt x="414" y="670"/>
                    <a:pt x="411" y="669"/>
                  </a:cubicBezTo>
                  <a:cubicBezTo>
                    <a:pt x="410" y="669"/>
                    <a:pt x="410" y="669"/>
                    <a:pt x="410" y="669"/>
                  </a:cubicBezTo>
                  <a:cubicBezTo>
                    <a:pt x="407" y="664"/>
                    <a:pt x="404" y="660"/>
                    <a:pt x="401" y="656"/>
                  </a:cubicBezTo>
                  <a:cubicBezTo>
                    <a:pt x="397" y="652"/>
                    <a:pt x="393" y="649"/>
                    <a:pt x="389" y="646"/>
                  </a:cubicBezTo>
                  <a:cubicBezTo>
                    <a:pt x="385" y="642"/>
                    <a:pt x="381" y="639"/>
                    <a:pt x="378" y="635"/>
                  </a:cubicBezTo>
                  <a:cubicBezTo>
                    <a:pt x="373" y="628"/>
                    <a:pt x="372" y="619"/>
                    <a:pt x="372" y="611"/>
                  </a:cubicBezTo>
                  <a:cubicBezTo>
                    <a:pt x="372" y="602"/>
                    <a:pt x="372" y="602"/>
                    <a:pt x="372" y="602"/>
                  </a:cubicBezTo>
                  <a:cubicBezTo>
                    <a:pt x="372" y="600"/>
                    <a:pt x="371" y="598"/>
                    <a:pt x="371" y="597"/>
                  </a:cubicBezTo>
                  <a:cubicBezTo>
                    <a:pt x="382" y="597"/>
                    <a:pt x="391" y="588"/>
                    <a:pt x="399" y="582"/>
                  </a:cubicBezTo>
                  <a:cubicBezTo>
                    <a:pt x="399" y="581"/>
                    <a:pt x="399" y="581"/>
                    <a:pt x="399" y="581"/>
                  </a:cubicBezTo>
                  <a:cubicBezTo>
                    <a:pt x="402" y="578"/>
                    <a:pt x="408" y="575"/>
                    <a:pt x="411" y="577"/>
                  </a:cubicBezTo>
                  <a:cubicBezTo>
                    <a:pt x="411" y="578"/>
                    <a:pt x="412" y="578"/>
                    <a:pt x="412" y="579"/>
                  </a:cubicBezTo>
                  <a:cubicBezTo>
                    <a:pt x="413" y="581"/>
                    <a:pt x="414" y="584"/>
                    <a:pt x="416" y="586"/>
                  </a:cubicBezTo>
                  <a:cubicBezTo>
                    <a:pt x="415" y="586"/>
                    <a:pt x="415" y="586"/>
                    <a:pt x="415" y="586"/>
                  </a:cubicBezTo>
                  <a:cubicBezTo>
                    <a:pt x="413" y="591"/>
                    <a:pt x="413" y="591"/>
                    <a:pt x="413" y="591"/>
                  </a:cubicBezTo>
                  <a:cubicBezTo>
                    <a:pt x="411" y="594"/>
                    <a:pt x="411" y="594"/>
                    <a:pt x="411" y="594"/>
                  </a:cubicBezTo>
                  <a:cubicBezTo>
                    <a:pt x="407" y="602"/>
                    <a:pt x="407" y="611"/>
                    <a:pt x="408" y="619"/>
                  </a:cubicBezTo>
                  <a:cubicBezTo>
                    <a:pt x="408" y="619"/>
                    <a:pt x="408" y="619"/>
                    <a:pt x="408" y="619"/>
                  </a:cubicBezTo>
                  <a:cubicBezTo>
                    <a:pt x="407" y="612"/>
                    <a:pt x="411" y="603"/>
                    <a:pt x="415" y="596"/>
                  </a:cubicBezTo>
                  <a:cubicBezTo>
                    <a:pt x="416" y="593"/>
                    <a:pt x="416" y="593"/>
                    <a:pt x="416" y="593"/>
                  </a:cubicBezTo>
                  <a:cubicBezTo>
                    <a:pt x="418" y="590"/>
                    <a:pt x="418" y="590"/>
                    <a:pt x="418" y="590"/>
                  </a:cubicBezTo>
                  <a:cubicBezTo>
                    <a:pt x="421" y="594"/>
                    <a:pt x="426" y="598"/>
                    <a:pt x="433" y="600"/>
                  </a:cubicBezTo>
                  <a:cubicBezTo>
                    <a:pt x="433" y="599"/>
                    <a:pt x="433" y="599"/>
                    <a:pt x="433" y="599"/>
                  </a:cubicBezTo>
                  <a:cubicBezTo>
                    <a:pt x="423" y="597"/>
                    <a:pt x="420" y="586"/>
                    <a:pt x="416" y="577"/>
                  </a:cubicBezTo>
                  <a:cubicBezTo>
                    <a:pt x="412" y="570"/>
                    <a:pt x="409" y="563"/>
                    <a:pt x="402" y="559"/>
                  </a:cubicBezTo>
                  <a:cubicBezTo>
                    <a:pt x="410" y="554"/>
                    <a:pt x="415" y="544"/>
                    <a:pt x="416" y="532"/>
                  </a:cubicBezTo>
                  <a:cubicBezTo>
                    <a:pt x="416" y="532"/>
                    <a:pt x="416" y="532"/>
                    <a:pt x="416" y="532"/>
                  </a:cubicBezTo>
                  <a:cubicBezTo>
                    <a:pt x="415" y="543"/>
                    <a:pt x="406" y="553"/>
                    <a:pt x="397" y="557"/>
                  </a:cubicBezTo>
                  <a:cubicBezTo>
                    <a:pt x="397" y="557"/>
                    <a:pt x="397" y="557"/>
                    <a:pt x="397" y="557"/>
                  </a:cubicBezTo>
                  <a:cubicBezTo>
                    <a:pt x="397" y="557"/>
                    <a:pt x="396" y="557"/>
                    <a:pt x="396" y="557"/>
                  </a:cubicBezTo>
                  <a:cubicBezTo>
                    <a:pt x="395" y="553"/>
                    <a:pt x="390" y="551"/>
                    <a:pt x="385" y="551"/>
                  </a:cubicBezTo>
                  <a:cubicBezTo>
                    <a:pt x="381" y="551"/>
                    <a:pt x="378" y="553"/>
                    <a:pt x="377" y="555"/>
                  </a:cubicBezTo>
                  <a:cubicBezTo>
                    <a:pt x="376" y="555"/>
                    <a:pt x="376" y="555"/>
                    <a:pt x="376" y="555"/>
                  </a:cubicBezTo>
                  <a:cubicBezTo>
                    <a:pt x="374" y="553"/>
                    <a:pt x="371" y="552"/>
                    <a:pt x="368" y="551"/>
                  </a:cubicBezTo>
                  <a:cubicBezTo>
                    <a:pt x="368" y="551"/>
                    <a:pt x="368" y="551"/>
                    <a:pt x="367" y="551"/>
                  </a:cubicBezTo>
                  <a:cubicBezTo>
                    <a:pt x="367" y="550"/>
                    <a:pt x="367" y="550"/>
                    <a:pt x="367" y="550"/>
                  </a:cubicBezTo>
                  <a:cubicBezTo>
                    <a:pt x="366" y="550"/>
                    <a:pt x="366" y="549"/>
                    <a:pt x="365" y="549"/>
                  </a:cubicBezTo>
                  <a:cubicBezTo>
                    <a:pt x="366" y="546"/>
                    <a:pt x="367" y="544"/>
                    <a:pt x="366" y="540"/>
                  </a:cubicBezTo>
                  <a:cubicBezTo>
                    <a:pt x="366" y="538"/>
                    <a:pt x="364" y="536"/>
                    <a:pt x="363" y="534"/>
                  </a:cubicBezTo>
                  <a:cubicBezTo>
                    <a:pt x="365" y="529"/>
                    <a:pt x="370" y="526"/>
                    <a:pt x="374" y="522"/>
                  </a:cubicBezTo>
                  <a:cubicBezTo>
                    <a:pt x="379" y="519"/>
                    <a:pt x="379" y="519"/>
                    <a:pt x="379" y="519"/>
                  </a:cubicBezTo>
                  <a:cubicBezTo>
                    <a:pt x="383" y="515"/>
                    <a:pt x="386" y="511"/>
                    <a:pt x="388" y="507"/>
                  </a:cubicBezTo>
                  <a:cubicBezTo>
                    <a:pt x="388" y="507"/>
                    <a:pt x="388" y="507"/>
                    <a:pt x="388" y="507"/>
                  </a:cubicBezTo>
                  <a:cubicBezTo>
                    <a:pt x="394" y="504"/>
                    <a:pt x="402" y="503"/>
                    <a:pt x="406" y="506"/>
                  </a:cubicBezTo>
                  <a:cubicBezTo>
                    <a:pt x="406" y="506"/>
                    <a:pt x="406" y="506"/>
                    <a:pt x="406" y="506"/>
                  </a:cubicBezTo>
                  <a:cubicBezTo>
                    <a:pt x="401" y="502"/>
                    <a:pt x="395" y="501"/>
                    <a:pt x="390" y="503"/>
                  </a:cubicBezTo>
                  <a:cubicBezTo>
                    <a:pt x="391" y="499"/>
                    <a:pt x="390" y="495"/>
                    <a:pt x="390" y="492"/>
                  </a:cubicBezTo>
                  <a:cubicBezTo>
                    <a:pt x="390" y="486"/>
                    <a:pt x="390" y="486"/>
                    <a:pt x="390" y="486"/>
                  </a:cubicBezTo>
                  <a:cubicBezTo>
                    <a:pt x="390" y="486"/>
                    <a:pt x="390" y="486"/>
                    <a:pt x="390" y="486"/>
                  </a:cubicBezTo>
                  <a:cubicBezTo>
                    <a:pt x="389" y="493"/>
                    <a:pt x="389" y="493"/>
                    <a:pt x="389" y="493"/>
                  </a:cubicBezTo>
                  <a:cubicBezTo>
                    <a:pt x="389" y="496"/>
                    <a:pt x="387" y="498"/>
                    <a:pt x="386" y="502"/>
                  </a:cubicBezTo>
                  <a:cubicBezTo>
                    <a:pt x="384" y="507"/>
                    <a:pt x="381" y="512"/>
                    <a:pt x="376" y="516"/>
                  </a:cubicBezTo>
                  <a:cubicBezTo>
                    <a:pt x="372" y="519"/>
                    <a:pt x="372" y="519"/>
                    <a:pt x="372" y="519"/>
                  </a:cubicBezTo>
                  <a:cubicBezTo>
                    <a:pt x="367" y="523"/>
                    <a:pt x="362" y="526"/>
                    <a:pt x="360" y="532"/>
                  </a:cubicBezTo>
                  <a:cubicBezTo>
                    <a:pt x="359" y="532"/>
                    <a:pt x="358" y="531"/>
                    <a:pt x="357" y="532"/>
                  </a:cubicBezTo>
                  <a:cubicBezTo>
                    <a:pt x="355" y="532"/>
                    <a:pt x="353" y="534"/>
                    <a:pt x="353" y="536"/>
                  </a:cubicBezTo>
                  <a:cubicBezTo>
                    <a:pt x="350" y="536"/>
                    <a:pt x="347" y="535"/>
                    <a:pt x="345" y="534"/>
                  </a:cubicBezTo>
                  <a:cubicBezTo>
                    <a:pt x="341" y="530"/>
                    <a:pt x="339" y="523"/>
                    <a:pt x="340" y="518"/>
                  </a:cubicBezTo>
                  <a:cubicBezTo>
                    <a:pt x="342" y="512"/>
                    <a:pt x="342" y="512"/>
                    <a:pt x="342" y="512"/>
                  </a:cubicBezTo>
                  <a:cubicBezTo>
                    <a:pt x="344" y="509"/>
                    <a:pt x="346" y="505"/>
                    <a:pt x="347" y="501"/>
                  </a:cubicBezTo>
                  <a:cubicBezTo>
                    <a:pt x="350" y="491"/>
                    <a:pt x="342" y="471"/>
                    <a:pt x="340" y="466"/>
                  </a:cubicBezTo>
                  <a:cubicBezTo>
                    <a:pt x="341" y="464"/>
                    <a:pt x="341" y="461"/>
                    <a:pt x="341" y="459"/>
                  </a:cubicBezTo>
                  <a:cubicBezTo>
                    <a:pt x="346" y="461"/>
                    <a:pt x="352" y="463"/>
                    <a:pt x="357" y="459"/>
                  </a:cubicBezTo>
                  <a:cubicBezTo>
                    <a:pt x="357" y="459"/>
                    <a:pt x="357" y="459"/>
                    <a:pt x="357" y="459"/>
                  </a:cubicBezTo>
                  <a:cubicBezTo>
                    <a:pt x="353" y="462"/>
                    <a:pt x="344" y="456"/>
                    <a:pt x="341" y="454"/>
                  </a:cubicBezTo>
                  <a:cubicBezTo>
                    <a:pt x="339" y="449"/>
                    <a:pt x="336" y="445"/>
                    <a:pt x="333" y="441"/>
                  </a:cubicBezTo>
                  <a:cubicBezTo>
                    <a:pt x="329" y="436"/>
                    <a:pt x="329" y="436"/>
                    <a:pt x="329" y="436"/>
                  </a:cubicBezTo>
                  <a:cubicBezTo>
                    <a:pt x="330" y="435"/>
                    <a:pt x="330" y="435"/>
                    <a:pt x="330" y="435"/>
                  </a:cubicBezTo>
                  <a:cubicBezTo>
                    <a:pt x="331" y="432"/>
                    <a:pt x="333" y="428"/>
                    <a:pt x="336" y="425"/>
                  </a:cubicBezTo>
                  <a:cubicBezTo>
                    <a:pt x="340" y="425"/>
                    <a:pt x="343" y="426"/>
                    <a:pt x="347" y="429"/>
                  </a:cubicBezTo>
                  <a:cubicBezTo>
                    <a:pt x="354" y="434"/>
                    <a:pt x="357" y="435"/>
                    <a:pt x="365" y="431"/>
                  </a:cubicBezTo>
                  <a:cubicBezTo>
                    <a:pt x="367" y="430"/>
                    <a:pt x="367" y="430"/>
                    <a:pt x="367" y="430"/>
                  </a:cubicBezTo>
                  <a:cubicBezTo>
                    <a:pt x="375" y="425"/>
                    <a:pt x="384" y="418"/>
                    <a:pt x="392" y="420"/>
                  </a:cubicBezTo>
                  <a:cubicBezTo>
                    <a:pt x="392" y="420"/>
                    <a:pt x="392" y="420"/>
                    <a:pt x="392" y="420"/>
                  </a:cubicBezTo>
                  <a:cubicBezTo>
                    <a:pt x="389" y="419"/>
                    <a:pt x="385" y="418"/>
                    <a:pt x="382" y="419"/>
                  </a:cubicBezTo>
                  <a:cubicBezTo>
                    <a:pt x="385" y="413"/>
                    <a:pt x="386" y="406"/>
                    <a:pt x="386" y="399"/>
                  </a:cubicBezTo>
                  <a:cubicBezTo>
                    <a:pt x="386" y="396"/>
                    <a:pt x="386" y="396"/>
                    <a:pt x="386" y="396"/>
                  </a:cubicBezTo>
                  <a:cubicBezTo>
                    <a:pt x="386" y="396"/>
                    <a:pt x="386" y="396"/>
                    <a:pt x="386" y="396"/>
                  </a:cubicBezTo>
                  <a:cubicBezTo>
                    <a:pt x="386" y="399"/>
                    <a:pt x="386" y="399"/>
                    <a:pt x="386" y="399"/>
                  </a:cubicBezTo>
                  <a:cubicBezTo>
                    <a:pt x="386" y="407"/>
                    <a:pt x="382" y="416"/>
                    <a:pt x="379" y="420"/>
                  </a:cubicBezTo>
                  <a:cubicBezTo>
                    <a:pt x="374" y="422"/>
                    <a:pt x="369" y="424"/>
                    <a:pt x="365" y="426"/>
                  </a:cubicBezTo>
                  <a:cubicBezTo>
                    <a:pt x="363" y="427"/>
                    <a:pt x="363" y="427"/>
                    <a:pt x="363" y="427"/>
                  </a:cubicBezTo>
                  <a:cubicBezTo>
                    <a:pt x="356" y="431"/>
                    <a:pt x="355" y="430"/>
                    <a:pt x="349" y="426"/>
                  </a:cubicBezTo>
                  <a:cubicBezTo>
                    <a:pt x="346" y="424"/>
                    <a:pt x="343" y="422"/>
                    <a:pt x="338" y="421"/>
                  </a:cubicBezTo>
                  <a:cubicBezTo>
                    <a:pt x="343" y="415"/>
                    <a:pt x="347" y="409"/>
                    <a:pt x="348" y="401"/>
                  </a:cubicBezTo>
                  <a:cubicBezTo>
                    <a:pt x="347" y="401"/>
                    <a:pt x="347" y="401"/>
                    <a:pt x="347" y="401"/>
                  </a:cubicBezTo>
                  <a:cubicBezTo>
                    <a:pt x="346" y="409"/>
                    <a:pt x="339" y="414"/>
                    <a:pt x="334" y="421"/>
                  </a:cubicBezTo>
                  <a:cubicBezTo>
                    <a:pt x="331" y="425"/>
                    <a:pt x="328" y="429"/>
                    <a:pt x="326" y="433"/>
                  </a:cubicBezTo>
                  <a:cubicBezTo>
                    <a:pt x="325" y="436"/>
                    <a:pt x="325" y="436"/>
                    <a:pt x="325" y="436"/>
                  </a:cubicBezTo>
                  <a:cubicBezTo>
                    <a:pt x="322" y="443"/>
                    <a:pt x="317" y="455"/>
                    <a:pt x="310" y="453"/>
                  </a:cubicBezTo>
                  <a:cubicBezTo>
                    <a:pt x="309" y="452"/>
                    <a:pt x="308" y="451"/>
                    <a:pt x="307" y="450"/>
                  </a:cubicBezTo>
                  <a:cubicBezTo>
                    <a:pt x="304" y="444"/>
                    <a:pt x="304" y="444"/>
                    <a:pt x="304" y="444"/>
                  </a:cubicBezTo>
                  <a:cubicBezTo>
                    <a:pt x="305" y="441"/>
                    <a:pt x="305" y="438"/>
                    <a:pt x="304" y="434"/>
                  </a:cubicBezTo>
                  <a:cubicBezTo>
                    <a:pt x="302" y="431"/>
                    <a:pt x="300" y="429"/>
                    <a:pt x="298" y="427"/>
                  </a:cubicBezTo>
                  <a:cubicBezTo>
                    <a:pt x="297" y="419"/>
                    <a:pt x="294" y="383"/>
                    <a:pt x="290" y="373"/>
                  </a:cubicBezTo>
                  <a:cubicBezTo>
                    <a:pt x="287" y="361"/>
                    <a:pt x="286" y="353"/>
                    <a:pt x="277" y="343"/>
                  </a:cubicBezTo>
                  <a:cubicBezTo>
                    <a:pt x="269" y="334"/>
                    <a:pt x="269" y="318"/>
                    <a:pt x="271" y="312"/>
                  </a:cubicBezTo>
                  <a:cubicBezTo>
                    <a:pt x="271" y="312"/>
                    <a:pt x="271" y="311"/>
                    <a:pt x="271" y="310"/>
                  </a:cubicBezTo>
                  <a:cubicBezTo>
                    <a:pt x="274" y="309"/>
                    <a:pt x="275" y="306"/>
                    <a:pt x="276" y="302"/>
                  </a:cubicBezTo>
                  <a:cubicBezTo>
                    <a:pt x="281" y="302"/>
                    <a:pt x="286" y="301"/>
                    <a:pt x="291" y="299"/>
                  </a:cubicBezTo>
                  <a:cubicBezTo>
                    <a:pt x="293" y="300"/>
                    <a:pt x="293" y="300"/>
                    <a:pt x="293" y="300"/>
                  </a:cubicBezTo>
                  <a:cubicBezTo>
                    <a:pt x="298" y="302"/>
                    <a:pt x="301" y="301"/>
                    <a:pt x="306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3" y="300"/>
                    <a:pt x="300" y="298"/>
                    <a:pt x="295" y="296"/>
                  </a:cubicBezTo>
                  <a:cubicBezTo>
                    <a:pt x="299" y="293"/>
                    <a:pt x="302" y="290"/>
                    <a:pt x="303" y="285"/>
                  </a:cubicBezTo>
                  <a:cubicBezTo>
                    <a:pt x="303" y="284"/>
                    <a:pt x="303" y="284"/>
                    <a:pt x="303" y="284"/>
                  </a:cubicBezTo>
                  <a:cubicBezTo>
                    <a:pt x="301" y="294"/>
                    <a:pt x="286" y="298"/>
                    <a:pt x="275" y="298"/>
                  </a:cubicBezTo>
                  <a:cubicBezTo>
                    <a:pt x="274" y="293"/>
                    <a:pt x="271" y="290"/>
                    <a:pt x="268" y="290"/>
                  </a:cubicBezTo>
                  <a:cubicBezTo>
                    <a:pt x="267" y="290"/>
                    <a:pt x="267" y="290"/>
                    <a:pt x="267" y="290"/>
                  </a:cubicBezTo>
                  <a:cubicBezTo>
                    <a:pt x="267" y="288"/>
                    <a:pt x="266" y="286"/>
                    <a:pt x="266" y="283"/>
                  </a:cubicBezTo>
                  <a:cubicBezTo>
                    <a:pt x="266" y="283"/>
                    <a:pt x="266" y="282"/>
                    <a:pt x="266" y="282"/>
                  </a:cubicBezTo>
                  <a:cubicBezTo>
                    <a:pt x="267" y="282"/>
                    <a:pt x="267" y="282"/>
                    <a:pt x="268" y="282"/>
                  </a:cubicBezTo>
                  <a:cubicBezTo>
                    <a:pt x="271" y="281"/>
                    <a:pt x="273" y="278"/>
                    <a:pt x="274" y="273"/>
                  </a:cubicBezTo>
                  <a:cubicBezTo>
                    <a:pt x="279" y="272"/>
                    <a:pt x="283" y="269"/>
                    <a:pt x="289" y="265"/>
                  </a:cubicBezTo>
                  <a:cubicBezTo>
                    <a:pt x="292" y="261"/>
                    <a:pt x="297" y="260"/>
                    <a:pt x="301" y="259"/>
                  </a:cubicBezTo>
                  <a:cubicBezTo>
                    <a:pt x="304" y="258"/>
                    <a:pt x="304" y="258"/>
                    <a:pt x="304" y="258"/>
                  </a:cubicBezTo>
                  <a:cubicBezTo>
                    <a:pt x="305" y="260"/>
                    <a:pt x="307" y="262"/>
                    <a:pt x="308" y="264"/>
                  </a:cubicBezTo>
                  <a:cubicBezTo>
                    <a:pt x="310" y="266"/>
                    <a:pt x="312" y="268"/>
                    <a:pt x="314" y="269"/>
                  </a:cubicBezTo>
                  <a:cubicBezTo>
                    <a:pt x="316" y="270"/>
                    <a:pt x="318" y="272"/>
                    <a:pt x="320" y="274"/>
                  </a:cubicBezTo>
                  <a:cubicBezTo>
                    <a:pt x="326" y="282"/>
                    <a:pt x="328" y="291"/>
                    <a:pt x="330" y="304"/>
                  </a:cubicBezTo>
                  <a:cubicBezTo>
                    <a:pt x="330" y="315"/>
                    <a:pt x="330" y="324"/>
                    <a:pt x="328" y="333"/>
                  </a:cubicBezTo>
                  <a:cubicBezTo>
                    <a:pt x="327" y="346"/>
                    <a:pt x="327" y="346"/>
                    <a:pt x="327" y="346"/>
                  </a:cubicBezTo>
                  <a:cubicBezTo>
                    <a:pt x="327" y="346"/>
                    <a:pt x="327" y="346"/>
                    <a:pt x="327" y="346"/>
                  </a:cubicBezTo>
                  <a:cubicBezTo>
                    <a:pt x="329" y="335"/>
                    <a:pt x="329" y="335"/>
                    <a:pt x="329" y="335"/>
                  </a:cubicBezTo>
                  <a:cubicBezTo>
                    <a:pt x="330" y="331"/>
                    <a:pt x="331" y="328"/>
                    <a:pt x="332" y="324"/>
                  </a:cubicBezTo>
                  <a:cubicBezTo>
                    <a:pt x="335" y="330"/>
                    <a:pt x="341" y="335"/>
                    <a:pt x="346" y="339"/>
                  </a:cubicBezTo>
                  <a:cubicBezTo>
                    <a:pt x="346" y="339"/>
                    <a:pt x="346" y="339"/>
                    <a:pt x="346" y="339"/>
                  </a:cubicBezTo>
                  <a:cubicBezTo>
                    <a:pt x="339" y="333"/>
                    <a:pt x="334" y="323"/>
                    <a:pt x="334" y="314"/>
                  </a:cubicBezTo>
                  <a:cubicBezTo>
                    <a:pt x="334" y="314"/>
                    <a:pt x="334" y="314"/>
                    <a:pt x="334" y="314"/>
                  </a:cubicBezTo>
                  <a:cubicBezTo>
                    <a:pt x="334" y="311"/>
                    <a:pt x="334" y="307"/>
                    <a:pt x="334" y="304"/>
                  </a:cubicBezTo>
                  <a:cubicBezTo>
                    <a:pt x="332" y="291"/>
                    <a:pt x="329" y="281"/>
                    <a:pt x="324" y="272"/>
                  </a:cubicBezTo>
                  <a:cubicBezTo>
                    <a:pt x="325" y="272"/>
                    <a:pt x="326" y="271"/>
                    <a:pt x="328" y="270"/>
                  </a:cubicBezTo>
                  <a:cubicBezTo>
                    <a:pt x="333" y="266"/>
                    <a:pt x="337" y="254"/>
                    <a:pt x="336" y="248"/>
                  </a:cubicBezTo>
                  <a:cubicBezTo>
                    <a:pt x="332" y="248"/>
                    <a:pt x="332" y="248"/>
                    <a:pt x="332" y="248"/>
                  </a:cubicBezTo>
                  <a:cubicBezTo>
                    <a:pt x="333" y="253"/>
                    <a:pt x="330" y="264"/>
                    <a:pt x="325" y="267"/>
                  </a:cubicBezTo>
                  <a:cubicBezTo>
                    <a:pt x="324" y="268"/>
                    <a:pt x="322" y="269"/>
                    <a:pt x="321" y="268"/>
                  </a:cubicBezTo>
                  <a:cubicBezTo>
                    <a:pt x="321" y="269"/>
                    <a:pt x="321" y="269"/>
                    <a:pt x="321" y="269"/>
                  </a:cubicBezTo>
                  <a:cubicBezTo>
                    <a:pt x="319" y="268"/>
                    <a:pt x="318" y="267"/>
                    <a:pt x="317" y="266"/>
                  </a:cubicBezTo>
                  <a:cubicBezTo>
                    <a:pt x="315" y="264"/>
                    <a:pt x="313" y="263"/>
                    <a:pt x="311" y="261"/>
                  </a:cubicBezTo>
                  <a:cubicBezTo>
                    <a:pt x="307" y="256"/>
                    <a:pt x="303" y="249"/>
                    <a:pt x="302" y="243"/>
                  </a:cubicBezTo>
                  <a:cubicBezTo>
                    <a:pt x="301" y="240"/>
                    <a:pt x="302" y="237"/>
                    <a:pt x="302" y="234"/>
                  </a:cubicBezTo>
                  <a:cubicBezTo>
                    <a:pt x="303" y="230"/>
                    <a:pt x="303" y="230"/>
                    <a:pt x="303" y="230"/>
                  </a:cubicBezTo>
                  <a:cubicBezTo>
                    <a:pt x="304" y="224"/>
                    <a:pt x="303" y="220"/>
                    <a:pt x="302" y="214"/>
                  </a:cubicBezTo>
                  <a:cubicBezTo>
                    <a:pt x="308" y="216"/>
                    <a:pt x="314" y="216"/>
                    <a:pt x="320" y="215"/>
                  </a:cubicBezTo>
                  <a:cubicBezTo>
                    <a:pt x="323" y="215"/>
                    <a:pt x="328" y="216"/>
                    <a:pt x="332" y="217"/>
                  </a:cubicBezTo>
                  <a:cubicBezTo>
                    <a:pt x="338" y="218"/>
                    <a:pt x="344" y="216"/>
                    <a:pt x="350" y="213"/>
                  </a:cubicBezTo>
                  <a:cubicBezTo>
                    <a:pt x="349" y="209"/>
                    <a:pt x="349" y="209"/>
                    <a:pt x="349" y="209"/>
                  </a:cubicBezTo>
                  <a:cubicBezTo>
                    <a:pt x="344" y="212"/>
                    <a:pt x="338" y="214"/>
                    <a:pt x="332" y="213"/>
                  </a:cubicBezTo>
                  <a:cubicBezTo>
                    <a:pt x="328" y="212"/>
                    <a:pt x="324" y="211"/>
                    <a:pt x="319" y="211"/>
                  </a:cubicBezTo>
                  <a:cubicBezTo>
                    <a:pt x="312" y="212"/>
                    <a:pt x="306" y="212"/>
                    <a:pt x="299" y="209"/>
                  </a:cubicBezTo>
                  <a:cubicBezTo>
                    <a:pt x="293" y="207"/>
                    <a:pt x="287" y="205"/>
                    <a:pt x="281" y="204"/>
                  </a:cubicBezTo>
                  <a:cubicBezTo>
                    <a:pt x="282" y="200"/>
                    <a:pt x="280" y="196"/>
                    <a:pt x="278" y="195"/>
                  </a:cubicBezTo>
                  <a:cubicBezTo>
                    <a:pt x="278" y="192"/>
                    <a:pt x="279" y="189"/>
                    <a:pt x="280" y="186"/>
                  </a:cubicBezTo>
                  <a:cubicBezTo>
                    <a:pt x="283" y="185"/>
                    <a:pt x="285" y="182"/>
                    <a:pt x="287" y="178"/>
                  </a:cubicBezTo>
                  <a:cubicBezTo>
                    <a:pt x="288" y="179"/>
                    <a:pt x="289" y="179"/>
                    <a:pt x="290" y="179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300" y="182"/>
                    <a:pt x="300" y="182"/>
                    <a:pt x="300" y="182"/>
                  </a:cubicBezTo>
                  <a:cubicBezTo>
                    <a:pt x="303" y="183"/>
                    <a:pt x="306" y="184"/>
                    <a:pt x="311" y="184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20" y="181"/>
                    <a:pt x="320" y="181"/>
                    <a:pt x="320" y="181"/>
                  </a:cubicBezTo>
                  <a:cubicBezTo>
                    <a:pt x="323" y="185"/>
                    <a:pt x="323" y="185"/>
                    <a:pt x="323" y="185"/>
                  </a:cubicBezTo>
                  <a:cubicBezTo>
                    <a:pt x="325" y="186"/>
                    <a:pt x="326" y="188"/>
                    <a:pt x="327" y="190"/>
                  </a:cubicBezTo>
                  <a:cubicBezTo>
                    <a:pt x="327" y="190"/>
                    <a:pt x="327" y="190"/>
                    <a:pt x="327" y="190"/>
                  </a:cubicBezTo>
                  <a:cubicBezTo>
                    <a:pt x="327" y="186"/>
                    <a:pt x="328" y="183"/>
                    <a:pt x="325" y="182"/>
                  </a:cubicBezTo>
                  <a:cubicBezTo>
                    <a:pt x="324" y="181"/>
                    <a:pt x="324" y="181"/>
                    <a:pt x="324" y="181"/>
                  </a:cubicBezTo>
                  <a:cubicBezTo>
                    <a:pt x="326" y="181"/>
                    <a:pt x="327" y="181"/>
                    <a:pt x="329" y="181"/>
                  </a:cubicBezTo>
                  <a:cubicBezTo>
                    <a:pt x="334" y="181"/>
                    <a:pt x="334" y="181"/>
                    <a:pt x="334" y="181"/>
                  </a:cubicBezTo>
                  <a:cubicBezTo>
                    <a:pt x="334" y="181"/>
                    <a:pt x="334" y="181"/>
                    <a:pt x="334" y="181"/>
                  </a:cubicBezTo>
                  <a:cubicBezTo>
                    <a:pt x="329" y="179"/>
                    <a:pt x="329" y="179"/>
                    <a:pt x="329" y="179"/>
                  </a:cubicBezTo>
                  <a:cubicBezTo>
                    <a:pt x="326" y="179"/>
                    <a:pt x="324" y="176"/>
                    <a:pt x="321" y="177"/>
                  </a:cubicBezTo>
                  <a:cubicBezTo>
                    <a:pt x="316" y="178"/>
                    <a:pt x="316" y="178"/>
                    <a:pt x="316" y="178"/>
                  </a:cubicBezTo>
                  <a:cubicBezTo>
                    <a:pt x="310" y="180"/>
                    <a:pt x="310" y="180"/>
                    <a:pt x="310" y="180"/>
                  </a:cubicBezTo>
                  <a:cubicBezTo>
                    <a:pt x="307" y="180"/>
                    <a:pt x="305" y="179"/>
                    <a:pt x="301" y="178"/>
                  </a:cubicBezTo>
                  <a:cubicBezTo>
                    <a:pt x="297" y="176"/>
                    <a:pt x="297" y="176"/>
                    <a:pt x="297" y="176"/>
                  </a:cubicBezTo>
                  <a:cubicBezTo>
                    <a:pt x="290" y="175"/>
                    <a:pt x="290" y="175"/>
                    <a:pt x="290" y="175"/>
                  </a:cubicBezTo>
                  <a:cubicBezTo>
                    <a:pt x="289" y="175"/>
                    <a:pt x="288" y="175"/>
                    <a:pt x="287" y="175"/>
                  </a:cubicBezTo>
                  <a:cubicBezTo>
                    <a:pt x="287" y="170"/>
                    <a:pt x="286" y="167"/>
                    <a:pt x="283" y="166"/>
                  </a:cubicBezTo>
                  <a:cubicBezTo>
                    <a:pt x="284" y="162"/>
                    <a:pt x="284" y="158"/>
                    <a:pt x="284" y="155"/>
                  </a:cubicBezTo>
                  <a:cubicBezTo>
                    <a:pt x="287" y="154"/>
                    <a:pt x="290" y="150"/>
                    <a:pt x="290" y="146"/>
                  </a:cubicBezTo>
                  <a:cubicBezTo>
                    <a:pt x="293" y="147"/>
                    <a:pt x="296" y="148"/>
                    <a:pt x="300" y="149"/>
                  </a:cubicBezTo>
                  <a:cubicBezTo>
                    <a:pt x="304" y="151"/>
                    <a:pt x="309" y="153"/>
                    <a:pt x="314" y="154"/>
                  </a:cubicBezTo>
                  <a:cubicBezTo>
                    <a:pt x="317" y="154"/>
                    <a:pt x="320" y="153"/>
                    <a:pt x="322" y="152"/>
                  </a:cubicBezTo>
                  <a:cubicBezTo>
                    <a:pt x="330" y="152"/>
                    <a:pt x="339" y="153"/>
                    <a:pt x="346" y="157"/>
                  </a:cubicBezTo>
                  <a:cubicBezTo>
                    <a:pt x="346" y="157"/>
                    <a:pt x="346" y="157"/>
                    <a:pt x="346" y="157"/>
                  </a:cubicBezTo>
                  <a:cubicBezTo>
                    <a:pt x="341" y="154"/>
                    <a:pt x="335" y="150"/>
                    <a:pt x="329" y="149"/>
                  </a:cubicBezTo>
                  <a:cubicBezTo>
                    <a:pt x="329" y="149"/>
                    <a:pt x="329" y="149"/>
                    <a:pt x="329" y="149"/>
                  </a:cubicBezTo>
                  <a:cubicBezTo>
                    <a:pt x="332" y="147"/>
                    <a:pt x="334" y="145"/>
                    <a:pt x="337" y="145"/>
                  </a:cubicBezTo>
                  <a:cubicBezTo>
                    <a:pt x="340" y="144"/>
                    <a:pt x="343" y="141"/>
                    <a:pt x="346" y="140"/>
                  </a:cubicBezTo>
                  <a:cubicBezTo>
                    <a:pt x="346" y="140"/>
                    <a:pt x="346" y="140"/>
                    <a:pt x="346" y="140"/>
                  </a:cubicBezTo>
                  <a:cubicBezTo>
                    <a:pt x="344" y="141"/>
                    <a:pt x="341" y="142"/>
                    <a:pt x="338" y="142"/>
                  </a:cubicBezTo>
                  <a:cubicBezTo>
                    <a:pt x="334" y="143"/>
                    <a:pt x="331" y="143"/>
                    <a:pt x="328" y="145"/>
                  </a:cubicBezTo>
                  <a:cubicBezTo>
                    <a:pt x="324" y="147"/>
                    <a:pt x="324" y="147"/>
                    <a:pt x="324" y="147"/>
                  </a:cubicBezTo>
                  <a:cubicBezTo>
                    <a:pt x="323" y="147"/>
                    <a:pt x="322" y="147"/>
                    <a:pt x="321" y="148"/>
                  </a:cubicBezTo>
                  <a:cubicBezTo>
                    <a:pt x="321" y="148"/>
                    <a:pt x="321" y="148"/>
                    <a:pt x="321" y="148"/>
                  </a:cubicBezTo>
                  <a:cubicBezTo>
                    <a:pt x="321" y="148"/>
                    <a:pt x="321" y="148"/>
                    <a:pt x="321" y="148"/>
                  </a:cubicBezTo>
                  <a:cubicBezTo>
                    <a:pt x="319" y="149"/>
                    <a:pt x="317" y="150"/>
                    <a:pt x="314" y="150"/>
                  </a:cubicBezTo>
                  <a:cubicBezTo>
                    <a:pt x="310" y="149"/>
                    <a:pt x="306" y="147"/>
                    <a:pt x="301" y="146"/>
                  </a:cubicBezTo>
                  <a:cubicBezTo>
                    <a:pt x="297" y="144"/>
                    <a:pt x="294" y="142"/>
                    <a:pt x="290" y="142"/>
                  </a:cubicBezTo>
                  <a:cubicBezTo>
                    <a:pt x="289" y="139"/>
                    <a:pt x="288" y="137"/>
                    <a:pt x="286" y="135"/>
                  </a:cubicBezTo>
                  <a:cubicBezTo>
                    <a:pt x="286" y="129"/>
                    <a:pt x="287" y="123"/>
                    <a:pt x="287" y="116"/>
                  </a:cubicBezTo>
                  <a:cubicBezTo>
                    <a:pt x="290" y="116"/>
                    <a:pt x="292" y="112"/>
                    <a:pt x="292" y="107"/>
                  </a:cubicBezTo>
                  <a:cubicBezTo>
                    <a:pt x="295" y="106"/>
                    <a:pt x="298" y="105"/>
                    <a:pt x="301" y="104"/>
                  </a:cubicBezTo>
                  <a:cubicBezTo>
                    <a:pt x="301" y="105"/>
                    <a:pt x="301" y="105"/>
                    <a:pt x="301" y="105"/>
                  </a:cubicBezTo>
                  <a:cubicBezTo>
                    <a:pt x="309" y="102"/>
                    <a:pt x="319" y="112"/>
                    <a:pt x="325" y="117"/>
                  </a:cubicBezTo>
                  <a:cubicBezTo>
                    <a:pt x="325" y="118"/>
                    <a:pt x="325" y="118"/>
                    <a:pt x="325" y="118"/>
                  </a:cubicBezTo>
                  <a:cubicBezTo>
                    <a:pt x="326" y="119"/>
                    <a:pt x="328" y="120"/>
                    <a:pt x="329" y="121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29" y="121"/>
                    <a:pt x="329" y="121"/>
                    <a:pt x="330" y="121"/>
                  </a:cubicBezTo>
                  <a:cubicBezTo>
                    <a:pt x="333" y="123"/>
                    <a:pt x="337" y="122"/>
                    <a:pt x="341" y="122"/>
                  </a:cubicBezTo>
                  <a:cubicBezTo>
                    <a:pt x="346" y="122"/>
                    <a:pt x="346" y="122"/>
                    <a:pt x="346" y="122"/>
                  </a:cubicBezTo>
                  <a:cubicBezTo>
                    <a:pt x="346" y="122"/>
                    <a:pt x="346" y="122"/>
                    <a:pt x="346" y="122"/>
                  </a:cubicBezTo>
                  <a:cubicBezTo>
                    <a:pt x="345" y="121"/>
                    <a:pt x="345" y="121"/>
                    <a:pt x="345" y="121"/>
                  </a:cubicBezTo>
                  <a:cubicBezTo>
                    <a:pt x="345" y="121"/>
                    <a:pt x="345" y="122"/>
                    <a:pt x="345" y="122"/>
                  </a:cubicBezTo>
                  <a:cubicBezTo>
                    <a:pt x="344" y="121"/>
                    <a:pt x="341" y="121"/>
                    <a:pt x="341" y="121"/>
                  </a:cubicBezTo>
                  <a:cubicBezTo>
                    <a:pt x="339" y="120"/>
                    <a:pt x="338" y="120"/>
                    <a:pt x="336" y="120"/>
                  </a:cubicBezTo>
                  <a:cubicBezTo>
                    <a:pt x="340" y="118"/>
                    <a:pt x="341" y="114"/>
                    <a:pt x="344" y="111"/>
                  </a:cubicBezTo>
                  <a:cubicBezTo>
                    <a:pt x="347" y="103"/>
                    <a:pt x="347" y="103"/>
                    <a:pt x="347" y="103"/>
                  </a:cubicBezTo>
                  <a:cubicBezTo>
                    <a:pt x="347" y="103"/>
                    <a:pt x="347" y="103"/>
                    <a:pt x="347" y="103"/>
                  </a:cubicBezTo>
                  <a:cubicBezTo>
                    <a:pt x="342" y="108"/>
                    <a:pt x="342" y="108"/>
                    <a:pt x="342" y="108"/>
                  </a:cubicBezTo>
                  <a:cubicBezTo>
                    <a:pt x="339" y="113"/>
                    <a:pt x="336" y="116"/>
                    <a:pt x="331" y="117"/>
                  </a:cubicBezTo>
                  <a:cubicBezTo>
                    <a:pt x="330" y="117"/>
                    <a:pt x="329" y="116"/>
                    <a:pt x="328" y="115"/>
                  </a:cubicBezTo>
                  <a:cubicBezTo>
                    <a:pt x="327" y="114"/>
                    <a:pt x="327" y="114"/>
                    <a:pt x="327" y="114"/>
                  </a:cubicBezTo>
                  <a:cubicBezTo>
                    <a:pt x="322" y="109"/>
                    <a:pt x="314" y="101"/>
                    <a:pt x="305" y="100"/>
                  </a:cubicBezTo>
                  <a:cubicBezTo>
                    <a:pt x="306" y="100"/>
                    <a:pt x="306" y="100"/>
                    <a:pt x="306" y="100"/>
                  </a:cubicBezTo>
                  <a:cubicBezTo>
                    <a:pt x="308" y="98"/>
                    <a:pt x="309" y="94"/>
                    <a:pt x="310" y="89"/>
                  </a:cubicBezTo>
                  <a:cubicBezTo>
                    <a:pt x="312" y="84"/>
                    <a:pt x="314" y="77"/>
                    <a:pt x="317" y="76"/>
                  </a:cubicBezTo>
                  <a:cubicBezTo>
                    <a:pt x="319" y="75"/>
                    <a:pt x="323" y="76"/>
                    <a:pt x="326" y="77"/>
                  </a:cubicBezTo>
                  <a:cubicBezTo>
                    <a:pt x="333" y="78"/>
                    <a:pt x="333" y="78"/>
                    <a:pt x="333" y="78"/>
                  </a:cubicBezTo>
                  <a:cubicBezTo>
                    <a:pt x="334" y="78"/>
                    <a:pt x="334" y="78"/>
                    <a:pt x="334" y="78"/>
                  </a:cubicBezTo>
                  <a:cubicBezTo>
                    <a:pt x="339" y="78"/>
                    <a:pt x="344" y="75"/>
                    <a:pt x="347" y="72"/>
                  </a:cubicBezTo>
                  <a:cubicBezTo>
                    <a:pt x="347" y="72"/>
                    <a:pt x="347" y="72"/>
                    <a:pt x="347" y="72"/>
                  </a:cubicBezTo>
                  <a:cubicBezTo>
                    <a:pt x="345" y="74"/>
                    <a:pt x="341" y="74"/>
                    <a:pt x="337" y="74"/>
                  </a:cubicBezTo>
                  <a:cubicBezTo>
                    <a:pt x="339" y="70"/>
                    <a:pt x="339" y="70"/>
                    <a:pt x="339" y="70"/>
                  </a:cubicBezTo>
                  <a:cubicBezTo>
                    <a:pt x="339" y="67"/>
                    <a:pt x="340" y="64"/>
                    <a:pt x="342" y="61"/>
                  </a:cubicBezTo>
                  <a:cubicBezTo>
                    <a:pt x="343" y="61"/>
                    <a:pt x="343" y="61"/>
                    <a:pt x="343" y="61"/>
                  </a:cubicBezTo>
                  <a:cubicBezTo>
                    <a:pt x="344" y="61"/>
                    <a:pt x="344" y="61"/>
                    <a:pt x="344" y="61"/>
                  </a:cubicBezTo>
                  <a:cubicBezTo>
                    <a:pt x="344" y="61"/>
                    <a:pt x="344" y="60"/>
                    <a:pt x="344" y="60"/>
                  </a:cubicBezTo>
                  <a:cubicBezTo>
                    <a:pt x="346" y="59"/>
                    <a:pt x="347" y="58"/>
                    <a:pt x="349" y="58"/>
                  </a:cubicBezTo>
                  <a:cubicBezTo>
                    <a:pt x="354" y="56"/>
                    <a:pt x="354" y="56"/>
                    <a:pt x="354" y="56"/>
                  </a:cubicBezTo>
                  <a:cubicBezTo>
                    <a:pt x="358" y="54"/>
                    <a:pt x="361" y="51"/>
                    <a:pt x="363" y="48"/>
                  </a:cubicBezTo>
                  <a:cubicBezTo>
                    <a:pt x="366" y="48"/>
                    <a:pt x="366" y="48"/>
                    <a:pt x="366" y="48"/>
                  </a:cubicBezTo>
                  <a:cubicBezTo>
                    <a:pt x="370" y="48"/>
                    <a:pt x="372" y="48"/>
                    <a:pt x="375" y="48"/>
                  </a:cubicBezTo>
                  <a:cubicBezTo>
                    <a:pt x="377" y="49"/>
                    <a:pt x="381" y="47"/>
                    <a:pt x="384" y="48"/>
                  </a:cubicBezTo>
                  <a:cubicBezTo>
                    <a:pt x="387" y="50"/>
                    <a:pt x="387" y="50"/>
                    <a:pt x="387" y="50"/>
                  </a:cubicBezTo>
                  <a:cubicBezTo>
                    <a:pt x="387" y="50"/>
                    <a:pt x="387" y="50"/>
                    <a:pt x="387" y="50"/>
                  </a:cubicBezTo>
                  <a:cubicBezTo>
                    <a:pt x="384" y="48"/>
                    <a:pt x="384" y="48"/>
                    <a:pt x="384" y="48"/>
                  </a:cubicBezTo>
                  <a:cubicBezTo>
                    <a:pt x="382" y="47"/>
                    <a:pt x="379" y="45"/>
                    <a:pt x="375" y="44"/>
                  </a:cubicBezTo>
                  <a:cubicBezTo>
                    <a:pt x="372" y="44"/>
                    <a:pt x="369" y="44"/>
                    <a:pt x="366" y="44"/>
                  </a:cubicBezTo>
                  <a:cubicBezTo>
                    <a:pt x="366" y="44"/>
                    <a:pt x="366" y="44"/>
                    <a:pt x="366" y="44"/>
                  </a:cubicBezTo>
                  <a:cubicBezTo>
                    <a:pt x="366" y="44"/>
                    <a:pt x="366" y="44"/>
                    <a:pt x="366" y="44"/>
                  </a:cubicBezTo>
                  <a:cubicBezTo>
                    <a:pt x="368" y="39"/>
                    <a:pt x="368" y="39"/>
                    <a:pt x="368" y="39"/>
                  </a:cubicBezTo>
                  <a:cubicBezTo>
                    <a:pt x="369" y="37"/>
                    <a:pt x="369" y="30"/>
                    <a:pt x="370" y="29"/>
                  </a:cubicBezTo>
                  <a:cubicBezTo>
                    <a:pt x="370" y="29"/>
                    <a:pt x="370" y="29"/>
                    <a:pt x="370" y="29"/>
                  </a:cubicBezTo>
                  <a:cubicBezTo>
                    <a:pt x="368" y="30"/>
                    <a:pt x="367" y="33"/>
                    <a:pt x="365" y="37"/>
                  </a:cubicBezTo>
                  <a:cubicBezTo>
                    <a:pt x="363" y="42"/>
                    <a:pt x="363" y="42"/>
                    <a:pt x="363" y="42"/>
                  </a:cubicBezTo>
                  <a:cubicBezTo>
                    <a:pt x="362" y="43"/>
                    <a:pt x="361" y="43"/>
                    <a:pt x="361" y="44"/>
                  </a:cubicBezTo>
                  <a:cubicBezTo>
                    <a:pt x="361" y="44"/>
                    <a:pt x="361" y="44"/>
                    <a:pt x="361" y="44"/>
                  </a:cubicBezTo>
                  <a:cubicBezTo>
                    <a:pt x="361" y="44"/>
                    <a:pt x="361" y="44"/>
                    <a:pt x="361" y="44"/>
                  </a:cubicBezTo>
                  <a:cubicBezTo>
                    <a:pt x="358" y="48"/>
                    <a:pt x="356" y="50"/>
                    <a:pt x="352" y="52"/>
                  </a:cubicBezTo>
                  <a:cubicBezTo>
                    <a:pt x="348" y="54"/>
                    <a:pt x="348" y="54"/>
                    <a:pt x="348" y="54"/>
                  </a:cubicBezTo>
                  <a:cubicBezTo>
                    <a:pt x="347" y="54"/>
                    <a:pt x="347" y="54"/>
                    <a:pt x="347" y="54"/>
                  </a:cubicBezTo>
                  <a:cubicBezTo>
                    <a:pt x="348" y="50"/>
                    <a:pt x="346" y="46"/>
                    <a:pt x="344" y="41"/>
                  </a:cubicBezTo>
                  <a:cubicBezTo>
                    <a:pt x="343" y="37"/>
                    <a:pt x="338" y="31"/>
                    <a:pt x="339" y="28"/>
                  </a:cubicBezTo>
                  <a:cubicBezTo>
                    <a:pt x="339" y="28"/>
                    <a:pt x="339" y="28"/>
                    <a:pt x="339" y="28"/>
                  </a:cubicBezTo>
                  <a:cubicBezTo>
                    <a:pt x="338" y="32"/>
                    <a:pt x="339" y="37"/>
                    <a:pt x="341" y="41"/>
                  </a:cubicBezTo>
                  <a:cubicBezTo>
                    <a:pt x="343" y="47"/>
                    <a:pt x="344" y="53"/>
                    <a:pt x="341" y="57"/>
                  </a:cubicBezTo>
                  <a:cubicBezTo>
                    <a:pt x="341" y="58"/>
                    <a:pt x="340" y="58"/>
                    <a:pt x="340" y="58"/>
                  </a:cubicBezTo>
                  <a:cubicBezTo>
                    <a:pt x="337" y="61"/>
                    <a:pt x="336" y="65"/>
                    <a:pt x="335" y="69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27" y="73"/>
                    <a:pt x="327" y="73"/>
                    <a:pt x="327" y="73"/>
                  </a:cubicBezTo>
                  <a:cubicBezTo>
                    <a:pt x="324" y="72"/>
                    <a:pt x="322" y="72"/>
                    <a:pt x="320" y="72"/>
                  </a:cubicBezTo>
                  <a:cubicBezTo>
                    <a:pt x="320" y="72"/>
                    <a:pt x="320" y="72"/>
                    <a:pt x="320" y="72"/>
                  </a:cubicBezTo>
                  <a:cubicBezTo>
                    <a:pt x="318" y="71"/>
                    <a:pt x="316" y="69"/>
                    <a:pt x="313" y="68"/>
                  </a:cubicBezTo>
                  <a:cubicBezTo>
                    <a:pt x="311" y="66"/>
                    <a:pt x="309" y="64"/>
                    <a:pt x="306" y="63"/>
                  </a:cubicBezTo>
                  <a:cubicBezTo>
                    <a:pt x="300" y="61"/>
                    <a:pt x="295" y="63"/>
                    <a:pt x="290" y="66"/>
                  </a:cubicBezTo>
                  <a:cubicBezTo>
                    <a:pt x="289" y="63"/>
                    <a:pt x="287" y="61"/>
                    <a:pt x="284" y="61"/>
                  </a:cubicBezTo>
                  <a:cubicBezTo>
                    <a:pt x="284" y="61"/>
                    <a:pt x="284" y="61"/>
                    <a:pt x="284" y="61"/>
                  </a:cubicBezTo>
                  <a:cubicBezTo>
                    <a:pt x="284" y="58"/>
                    <a:pt x="283" y="54"/>
                    <a:pt x="283" y="52"/>
                  </a:cubicBezTo>
                  <a:cubicBezTo>
                    <a:pt x="285" y="51"/>
                    <a:pt x="287" y="49"/>
                    <a:pt x="288" y="46"/>
                  </a:cubicBezTo>
                  <a:cubicBezTo>
                    <a:pt x="295" y="47"/>
                    <a:pt x="303" y="44"/>
                    <a:pt x="306" y="43"/>
                  </a:cubicBezTo>
                  <a:cubicBezTo>
                    <a:pt x="307" y="42"/>
                    <a:pt x="308" y="42"/>
                    <a:pt x="310" y="41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5" y="41"/>
                    <a:pt x="323" y="39"/>
                    <a:pt x="327" y="43"/>
                  </a:cubicBezTo>
                  <a:cubicBezTo>
                    <a:pt x="327" y="43"/>
                    <a:pt x="327" y="43"/>
                    <a:pt x="327" y="43"/>
                  </a:cubicBezTo>
                  <a:cubicBezTo>
                    <a:pt x="324" y="39"/>
                    <a:pt x="319" y="38"/>
                    <a:pt x="314" y="37"/>
                  </a:cubicBezTo>
                  <a:cubicBezTo>
                    <a:pt x="315" y="37"/>
                    <a:pt x="315" y="37"/>
                    <a:pt x="315" y="37"/>
                  </a:cubicBezTo>
                  <a:cubicBezTo>
                    <a:pt x="318" y="34"/>
                    <a:pt x="321" y="32"/>
                    <a:pt x="325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0" y="32"/>
                    <a:pt x="316" y="31"/>
                    <a:pt x="312" y="34"/>
                  </a:cubicBezTo>
                  <a:cubicBezTo>
                    <a:pt x="310" y="36"/>
                    <a:pt x="307" y="38"/>
                    <a:pt x="305" y="39"/>
                  </a:cubicBezTo>
                  <a:cubicBezTo>
                    <a:pt x="299" y="41"/>
                    <a:pt x="293" y="42"/>
                    <a:pt x="288" y="42"/>
                  </a:cubicBezTo>
                  <a:cubicBezTo>
                    <a:pt x="288" y="42"/>
                    <a:pt x="288" y="42"/>
                    <a:pt x="288" y="41"/>
                  </a:cubicBezTo>
                  <a:cubicBezTo>
                    <a:pt x="288" y="36"/>
                    <a:pt x="285" y="32"/>
                    <a:pt x="282" y="31"/>
                  </a:cubicBezTo>
                  <a:cubicBezTo>
                    <a:pt x="282" y="31"/>
                    <a:pt x="282" y="31"/>
                    <a:pt x="282" y="31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78" y="31"/>
                    <a:pt x="278" y="31"/>
                    <a:pt x="278" y="31"/>
                  </a:cubicBezTo>
                  <a:cubicBezTo>
                    <a:pt x="278" y="32"/>
                    <a:pt x="278" y="32"/>
                    <a:pt x="278" y="33"/>
                  </a:cubicBezTo>
                  <a:cubicBezTo>
                    <a:pt x="275" y="34"/>
                    <a:pt x="274" y="38"/>
                    <a:pt x="274" y="42"/>
                  </a:cubicBezTo>
                  <a:cubicBezTo>
                    <a:pt x="274" y="46"/>
                    <a:pt x="276" y="49"/>
                    <a:pt x="279" y="51"/>
                  </a:cubicBezTo>
                  <a:cubicBezTo>
                    <a:pt x="279" y="54"/>
                    <a:pt x="280" y="58"/>
                    <a:pt x="280" y="63"/>
                  </a:cubicBezTo>
                  <a:cubicBezTo>
                    <a:pt x="280" y="63"/>
                    <a:pt x="280" y="63"/>
                    <a:pt x="280" y="63"/>
                  </a:cubicBezTo>
                  <a:cubicBezTo>
                    <a:pt x="279" y="65"/>
                    <a:pt x="277" y="68"/>
                    <a:pt x="278" y="72"/>
                  </a:cubicBezTo>
                  <a:cubicBezTo>
                    <a:pt x="278" y="76"/>
                    <a:pt x="280" y="79"/>
                    <a:pt x="282" y="81"/>
                  </a:cubicBezTo>
                  <a:cubicBezTo>
                    <a:pt x="283" y="86"/>
                    <a:pt x="283" y="91"/>
                    <a:pt x="283" y="97"/>
                  </a:cubicBezTo>
                  <a:cubicBezTo>
                    <a:pt x="280" y="98"/>
                    <a:pt x="278" y="102"/>
                    <a:pt x="278" y="107"/>
                  </a:cubicBezTo>
                  <a:cubicBezTo>
                    <a:pt x="278" y="111"/>
                    <a:pt x="280" y="115"/>
                    <a:pt x="283" y="116"/>
                  </a:cubicBezTo>
                  <a:cubicBezTo>
                    <a:pt x="283" y="122"/>
                    <a:pt x="282" y="128"/>
                    <a:pt x="282" y="134"/>
                  </a:cubicBezTo>
                  <a:cubicBezTo>
                    <a:pt x="278" y="135"/>
                    <a:pt x="276" y="139"/>
                    <a:pt x="276" y="145"/>
                  </a:cubicBezTo>
                  <a:cubicBezTo>
                    <a:pt x="276" y="149"/>
                    <a:pt x="278" y="152"/>
                    <a:pt x="280" y="154"/>
                  </a:cubicBezTo>
                  <a:cubicBezTo>
                    <a:pt x="280" y="158"/>
                    <a:pt x="280" y="162"/>
                    <a:pt x="279" y="166"/>
                  </a:cubicBezTo>
                  <a:cubicBezTo>
                    <a:pt x="276" y="167"/>
                    <a:pt x="274" y="170"/>
                    <a:pt x="273" y="174"/>
                  </a:cubicBezTo>
                  <a:cubicBezTo>
                    <a:pt x="272" y="178"/>
                    <a:pt x="273" y="183"/>
                    <a:pt x="276" y="184"/>
                  </a:cubicBezTo>
                  <a:cubicBezTo>
                    <a:pt x="275" y="188"/>
                    <a:pt x="274" y="191"/>
                    <a:pt x="274" y="195"/>
                  </a:cubicBezTo>
                  <a:cubicBezTo>
                    <a:pt x="271" y="196"/>
                    <a:pt x="268" y="199"/>
                    <a:pt x="267" y="203"/>
                  </a:cubicBezTo>
                  <a:cubicBezTo>
                    <a:pt x="266" y="207"/>
                    <a:pt x="267" y="210"/>
                    <a:pt x="269" y="212"/>
                  </a:cubicBezTo>
                  <a:cubicBezTo>
                    <a:pt x="269" y="213"/>
                    <a:pt x="269" y="213"/>
                    <a:pt x="269" y="213"/>
                  </a:cubicBezTo>
                  <a:cubicBezTo>
                    <a:pt x="267" y="218"/>
                    <a:pt x="266" y="223"/>
                    <a:pt x="264" y="228"/>
                  </a:cubicBezTo>
                  <a:cubicBezTo>
                    <a:pt x="263" y="230"/>
                    <a:pt x="261" y="232"/>
                    <a:pt x="260" y="235"/>
                  </a:cubicBezTo>
                  <a:cubicBezTo>
                    <a:pt x="259" y="239"/>
                    <a:pt x="260" y="242"/>
                    <a:pt x="262" y="245"/>
                  </a:cubicBezTo>
                  <a:cubicBezTo>
                    <a:pt x="261" y="247"/>
                    <a:pt x="261" y="249"/>
                    <a:pt x="261" y="251"/>
                  </a:cubicBezTo>
                  <a:cubicBezTo>
                    <a:pt x="261" y="255"/>
                    <a:pt x="261" y="260"/>
                    <a:pt x="261" y="264"/>
                  </a:cubicBezTo>
                  <a:cubicBezTo>
                    <a:pt x="260" y="266"/>
                    <a:pt x="259" y="269"/>
                    <a:pt x="260" y="272"/>
                  </a:cubicBezTo>
                  <a:cubicBezTo>
                    <a:pt x="260" y="275"/>
                    <a:pt x="261" y="277"/>
                    <a:pt x="262" y="279"/>
                  </a:cubicBezTo>
                  <a:cubicBezTo>
                    <a:pt x="262" y="280"/>
                    <a:pt x="262" y="282"/>
                    <a:pt x="262" y="284"/>
                  </a:cubicBezTo>
                  <a:cubicBezTo>
                    <a:pt x="263" y="287"/>
                    <a:pt x="263" y="291"/>
                    <a:pt x="263" y="294"/>
                  </a:cubicBezTo>
                  <a:cubicBezTo>
                    <a:pt x="262" y="296"/>
                    <a:pt x="261" y="298"/>
                    <a:pt x="262" y="301"/>
                  </a:cubicBezTo>
                  <a:cubicBezTo>
                    <a:pt x="262" y="302"/>
                    <a:pt x="262" y="304"/>
                    <a:pt x="262" y="305"/>
                  </a:cubicBezTo>
                  <a:cubicBezTo>
                    <a:pt x="262" y="308"/>
                    <a:pt x="261" y="311"/>
                    <a:pt x="256" y="313"/>
                  </a:cubicBezTo>
                  <a:cubicBezTo>
                    <a:pt x="248" y="317"/>
                    <a:pt x="240" y="321"/>
                    <a:pt x="236" y="290"/>
                  </a:cubicBezTo>
                  <a:cubicBezTo>
                    <a:pt x="232" y="259"/>
                    <a:pt x="233" y="225"/>
                    <a:pt x="229" y="205"/>
                  </a:cubicBezTo>
                  <a:cubicBezTo>
                    <a:pt x="225" y="185"/>
                    <a:pt x="238" y="173"/>
                    <a:pt x="241" y="154"/>
                  </a:cubicBezTo>
                  <a:cubicBezTo>
                    <a:pt x="243" y="141"/>
                    <a:pt x="247" y="117"/>
                    <a:pt x="242" y="100"/>
                  </a:cubicBezTo>
                  <a:cubicBezTo>
                    <a:pt x="237" y="83"/>
                    <a:pt x="237" y="78"/>
                    <a:pt x="235" y="61"/>
                  </a:cubicBezTo>
                  <a:cubicBezTo>
                    <a:pt x="233" y="43"/>
                    <a:pt x="233" y="2"/>
                    <a:pt x="233" y="2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7" y="38"/>
                    <a:pt x="227" y="64"/>
                    <a:pt x="227" y="72"/>
                  </a:cubicBezTo>
                  <a:cubicBezTo>
                    <a:pt x="227" y="86"/>
                    <a:pt x="219" y="98"/>
                    <a:pt x="220" y="145"/>
                  </a:cubicBezTo>
                  <a:cubicBezTo>
                    <a:pt x="221" y="191"/>
                    <a:pt x="221" y="195"/>
                    <a:pt x="223" y="230"/>
                  </a:cubicBezTo>
                  <a:cubicBezTo>
                    <a:pt x="224" y="265"/>
                    <a:pt x="221" y="298"/>
                    <a:pt x="224" y="318"/>
                  </a:cubicBezTo>
                  <a:cubicBezTo>
                    <a:pt x="226" y="326"/>
                    <a:pt x="227" y="331"/>
                    <a:pt x="226" y="336"/>
                  </a:cubicBezTo>
                  <a:cubicBezTo>
                    <a:pt x="225" y="334"/>
                    <a:pt x="223" y="331"/>
                    <a:pt x="222" y="329"/>
                  </a:cubicBezTo>
                  <a:cubicBezTo>
                    <a:pt x="213" y="316"/>
                    <a:pt x="213" y="316"/>
                    <a:pt x="213" y="316"/>
                  </a:cubicBezTo>
                  <a:cubicBezTo>
                    <a:pt x="211" y="314"/>
                    <a:pt x="210" y="309"/>
                    <a:pt x="208" y="303"/>
                  </a:cubicBezTo>
                  <a:cubicBezTo>
                    <a:pt x="210" y="301"/>
                    <a:pt x="209" y="297"/>
                    <a:pt x="208" y="294"/>
                  </a:cubicBezTo>
                  <a:cubicBezTo>
                    <a:pt x="207" y="293"/>
                    <a:pt x="207" y="293"/>
                    <a:pt x="207" y="292"/>
                  </a:cubicBezTo>
                  <a:cubicBezTo>
                    <a:pt x="205" y="285"/>
                    <a:pt x="205" y="276"/>
                    <a:pt x="204" y="265"/>
                  </a:cubicBezTo>
                  <a:cubicBezTo>
                    <a:pt x="206" y="263"/>
                    <a:pt x="207" y="258"/>
                    <a:pt x="206" y="254"/>
                  </a:cubicBezTo>
                  <a:cubicBezTo>
                    <a:pt x="206" y="252"/>
                    <a:pt x="204" y="250"/>
                    <a:pt x="203" y="248"/>
                  </a:cubicBezTo>
                  <a:cubicBezTo>
                    <a:pt x="203" y="243"/>
                    <a:pt x="203" y="237"/>
                    <a:pt x="203" y="231"/>
                  </a:cubicBezTo>
                  <a:cubicBezTo>
                    <a:pt x="206" y="230"/>
                    <a:pt x="208" y="225"/>
                    <a:pt x="208" y="221"/>
                  </a:cubicBezTo>
                  <a:cubicBezTo>
                    <a:pt x="207" y="216"/>
                    <a:pt x="205" y="213"/>
                    <a:pt x="203" y="211"/>
                  </a:cubicBezTo>
                  <a:cubicBezTo>
                    <a:pt x="203" y="207"/>
                    <a:pt x="203" y="202"/>
                    <a:pt x="203" y="197"/>
                  </a:cubicBezTo>
                  <a:cubicBezTo>
                    <a:pt x="206" y="196"/>
                    <a:pt x="208" y="192"/>
                    <a:pt x="207" y="187"/>
                  </a:cubicBezTo>
                  <a:cubicBezTo>
                    <a:pt x="207" y="184"/>
                    <a:pt x="206" y="180"/>
                    <a:pt x="203" y="179"/>
                  </a:cubicBezTo>
                  <a:cubicBezTo>
                    <a:pt x="204" y="173"/>
                    <a:pt x="204" y="167"/>
                    <a:pt x="204" y="160"/>
                  </a:cubicBezTo>
                  <a:cubicBezTo>
                    <a:pt x="205" y="158"/>
                    <a:pt x="206" y="155"/>
                    <a:pt x="206" y="152"/>
                  </a:cubicBezTo>
                  <a:cubicBezTo>
                    <a:pt x="206" y="149"/>
                    <a:pt x="205" y="146"/>
                    <a:pt x="203" y="144"/>
                  </a:cubicBezTo>
                  <a:cubicBezTo>
                    <a:pt x="203" y="138"/>
                    <a:pt x="203" y="132"/>
                    <a:pt x="202" y="126"/>
                  </a:cubicBezTo>
                  <a:cubicBezTo>
                    <a:pt x="203" y="124"/>
                    <a:pt x="204" y="122"/>
                    <a:pt x="203" y="120"/>
                  </a:cubicBezTo>
                  <a:cubicBezTo>
                    <a:pt x="203" y="120"/>
                    <a:pt x="203" y="120"/>
                    <a:pt x="203" y="119"/>
                  </a:cubicBezTo>
                  <a:cubicBezTo>
                    <a:pt x="203" y="119"/>
                    <a:pt x="203" y="118"/>
                    <a:pt x="203" y="117"/>
                  </a:cubicBezTo>
                  <a:cubicBezTo>
                    <a:pt x="203" y="115"/>
                    <a:pt x="202" y="112"/>
                    <a:pt x="201" y="110"/>
                  </a:cubicBezTo>
                  <a:cubicBezTo>
                    <a:pt x="200" y="102"/>
                    <a:pt x="200" y="94"/>
                    <a:pt x="199" y="86"/>
                  </a:cubicBezTo>
                  <a:cubicBezTo>
                    <a:pt x="201" y="84"/>
                    <a:pt x="202" y="81"/>
                    <a:pt x="202" y="77"/>
                  </a:cubicBezTo>
                  <a:cubicBezTo>
                    <a:pt x="202" y="72"/>
                    <a:pt x="200" y="69"/>
                    <a:pt x="197" y="68"/>
                  </a:cubicBezTo>
                  <a:cubicBezTo>
                    <a:pt x="196" y="63"/>
                    <a:pt x="195" y="58"/>
                    <a:pt x="195" y="53"/>
                  </a:cubicBezTo>
                  <a:cubicBezTo>
                    <a:pt x="197" y="51"/>
                    <a:pt x="198" y="48"/>
                    <a:pt x="198" y="44"/>
                  </a:cubicBezTo>
                  <a:cubicBezTo>
                    <a:pt x="197" y="39"/>
                    <a:pt x="195" y="35"/>
                    <a:pt x="192" y="34"/>
                  </a:cubicBezTo>
                  <a:cubicBezTo>
                    <a:pt x="191" y="30"/>
                    <a:pt x="190" y="26"/>
                    <a:pt x="190" y="22"/>
                  </a:cubicBezTo>
                  <a:cubicBezTo>
                    <a:pt x="192" y="20"/>
                    <a:pt x="193" y="17"/>
                    <a:pt x="193" y="13"/>
                  </a:cubicBezTo>
                  <a:cubicBezTo>
                    <a:pt x="192" y="8"/>
                    <a:pt x="189" y="4"/>
                    <a:pt x="186" y="3"/>
                  </a:cubicBezTo>
                  <a:cubicBezTo>
                    <a:pt x="185" y="1"/>
                    <a:pt x="184" y="2"/>
                    <a:pt x="184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2"/>
                    <a:pt x="182" y="2"/>
                    <a:pt x="182" y="4"/>
                  </a:cubicBezTo>
                  <a:cubicBezTo>
                    <a:pt x="180" y="6"/>
                    <a:pt x="178" y="10"/>
                    <a:pt x="179" y="14"/>
                  </a:cubicBezTo>
                  <a:cubicBezTo>
                    <a:pt x="176" y="14"/>
                    <a:pt x="174" y="16"/>
                    <a:pt x="172" y="17"/>
                  </a:cubicBezTo>
                  <a:cubicBezTo>
                    <a:pt x="170" y="19"/>
                    <a:pt x="170" y="19"/>
                    <a:pt x="170" y="19"/>
                  </a:cubicBezTo>
                  <a:cubicBezTo>
                    <a:pt x="165" y="22"/>
                    <a:pt x="159" y="23"/>
                    <a:pt x="154" y="23"/>
                  </a:cubicBezTo>
                  <a:cubicBezTo>
                    <a:pt x="153" y="20"/>
                    <a:pt x="149" y="17"/>
                    <a:pt x="144" y="17"/>
                  </a:cubicBezTo>
                  <a:cubicBezTo>
                    <a:pt x="144" y="17"/>
                    <a:pt x="143" y="17"/>
                    <a:pt x="142" y="18"/>
                  </a:cubicBezTo>
                  <a:cubicBezTo>
                    <a:pt x="141" y="15"/>
                    <a:pt x="139" y="12"/>
                    <a:pt x="138" y="9"/>
                  </a:cubicBezTo>
                  <a:cubicBezTo>
                    <a:pt x="134" y="3"/>
                    <a:pt x="134" y="3"/>
                    <a:pt x="134" y="3"/>
                  </a:cubicBezTo>
                  <a:cubicBezTo>
                    <a:pt x="134" y="3"/>
                    <a:pt x="134" y="3"/>
                    <a:pt x="134" y="3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3"/>
                    <a:pt x="137" y="16"/>
                    <a:pt x="138" y="19"/>
                  </a:cubicBezTo>
                  <a:cubicBezTo>
                    <a:pt x="136" y="20"/>
                    <a:pt x="134" y="22"/>
                    <a:pt x="134" y="24"/>
                  </a:cubicBezTo>
                  <a:cubicBezTo>
                    <a:pt x="134" y="25"/>
                    <a:pt x="134" y="27"/>
                    <a:pt x="135" y="28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0" y="30"/>
                    <a:pt x="126" y="33"/>
                    <a:pt x="122" y="35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9" y="33"/>
                    <a:pt x="132" y="34"/>
                    <a:pt x="137" y="31"/>
                  </a:cubicBezTo>
                  <a:cubicBezTo>
                    <a:pt x="137" y="31"/>
                    <a:pt x="138" y="30"/>
                    <a:pt x="138" y="30"/>
                  </a:cubicBezTo>
                  <a:cubicBezTo>
                    <a:pt x="140" y="31"/>
                    <a:pt x="142" y="31"/>
                    <a:pt x="144" y="31"/>
                  </a:cubicBezTo>
                  <a:cubicBezTo>
                    <a:pt x="148" y="32"/>
                    <a:pt x="152" y="30"/>
                    <a:pt x="154" y="27"/>
                  </a:cubicBezTo>
                  <a:cubicBezTo>
                    <a:pt x="159" y="27"/>
                    <a:pt x="166" y="26"/>
                    <a:pt x="172" y="22"/>
                  </a:cubicBezTo>
                  <a:cubicBezTo>
                    <a:pt x="175" y="20"/>
                    <a:pt x="175" y="20"/>
                    <a:pt x="175" y="20"/>
                  </a:cubicBezTo>
                  <a:cubicBezTo>
                    <a:pt x="176" y="19"/>
                    <a:pt x="178" y="18"/>
                    <a:pt x="179" y="18"/>
                  </a:cubicBezTo>
                  <a:cubicBezTo>
                    <a:pt x="180" y="21"/>
                    <a:pt x="183" y="24"/>
                    <a:pt x="186" y="24"/>
                  </a:cubicBezTo>
                  <a:cubicBezTo>
                    <a:pt x="187" y="27"/>
                    <a:pt x="187" y="31"/>
                    <a:pt x="188" y="35"/>
                  </a:cubicBezTo>
                  <a:cubicBezTo>
                    <a:pt x="185" y="36"/>
                    <a:pt x="183" y="40"/>
                    <a:pt x="184" y="45"/>
                  </a:cubicBezTo>
                  <a:cubicBezTo>
                    <a:pt x="184" y="45"/>
                    <a:pt x="184" y="46"/>
                    <a:pt x="184" y="46"/>
                  </a:cubicBezTo>
                  <a:cubicBezTo>
                    <a:pt x="178" y="48"/>
                    <a:pt x="172" y="48"/>
                    <a:pt x="166" y="47"/>
                  </a:cubicBezTo>
                  <a:cubicBezTo>
                    <a:pt x="155" y="46"/>
                    <a:pt x="155" y="46"/>
                    <a:pt x="155" y="46"/>
                  </a:cubicBezTo>
                  <a:cubicBezTo>
                    <a:pt x="155" y="46"/>
                    <a:pt x="155" y="46"/>
                    <a:pt x="155" y="46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9" y="49"/>
                    <a:pt x="172" y="52"/>
                    <a:pt x="175" y="52"/>
                  </a:cubicBezTo>
                  <a:cubicBezTo>
                    <a:pt x="171" y="58"/>
                    <a:pt x="171" y="67"/>
                    <a:pt x="172" y="75"/>
                  </a:cubicBezTo>
                  <a:cubicBezTo>
                    <a:pt x="172" y="82"/>
                    <a:pt x="172" y="82"/>
                    <a:pt x="172" y="82"/>
                  </a:cubicBezTo>
                  <a:cubicBezTo>
                    <a:pt x="171" y="89"/>
                    <a:pt x="170" y="96"/>
                    <a:pt x="167" y="102"/>
                  </a:cubicBezTo>
                  <a:cubicBezTo>
                    <a:pt x="163" y="102"/>
                    <a:pt x="159" y="102"/>
                    <a:pt x="155" y="103"/>
                  </a:cubicBezTo>
                  <a:cubicBezTo>
                    <a:pt x="152" y="103"/>
                    <a:pt x="150" y="104"/>
                    <a:pt x="148" y="104"/>
                  </a:cubicBezTo>
                  <a:cubicBezTo>
                    <a:pt x="147" y="102"/>
                    <a:pt x="143" y="100"/>
                    <a:pt x="139" y="100"/>
                  </a:cubicBezTo>
                  <a:cubicBezTo>
                    <a:pt x="138" y="100"/>
                    <a:pt x="138" y="100"/>
                    <a:pt x="137" y="100"/>
                  </a:cubicBezTo>
                  <a:cubicBezTo>
                    <a:pt x="136" y="99"/>
                    <a:pt x="136" y="99"/>
                    <a:pt x="136" y="99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2" y="95"/>
                    <a:pt x="130" y="92"/>
                    <a:pt x="129" y="89"/>
                  </a:cubicBezTo>
                  <a:cubicBezTo>
                    <a:pt x="127" y="85"/>
                    <a:pt x="128" y="81"/>
                    <a:pt x="129" y="77"/>
                  </a:cubicBezTo>
                  <a:cubicBezTo>
                    <a:pt x="130" y="72"/>
                    <a:pt x="131" y="68"/>
                    <a:pt x="130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7"/>
                    <a:pt x="126" y="72"/>
                    <a:pt x="125" y="76"/>
                  </a:cubicBezTo>
                  <a:cubicBezTo>
                    <a:pt x="124" y="80"/>
                    <a:pt x="123" y="85"/>
                    <a:pt x="125" y="89"/>
                  </a:cubicBezTo>
                  <a:cubicBezTo>
                    <a:pt x="118" y="88"/>
                    <a:pt x="111" y="93"/>
                    <a:pt x="106" y="97"/>
                  </a:cubicBezTo>
                  <a:cubicBezTo>
                    <a:pt x="103" y="97"/>
                    <a:pt x="100" y="97"/>
                    <a:pt x="98" y="99"/>
                  </a:cubicBezTo>
                  <a:cubicBezTo>
                    <a:pt x="95" y="100"/>
                    <a:pt x="93" y="102"/>
                    <a:pt x="92" y="104"/>
                  </a:cubicBezTo>
                  <a:cubicBezTo>
                    <a:pt x="88" y="104"/>
                    <a:pt x="83" y="103"/>
                    <a:pt x="78" y="99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4" y="96"/>
                    <a:pt x="74" y="96"/>
                    <a:pt x="73" y="95"/>
                  </a:cubicBezTo>
                  <a:cubicBezTo>
                    <a:pt x="71" y="92"/>
                    <a:pt x="71" y="88"/>
                    <a:pt x="72" y="84"/>
                  </a:cubicBezTo>
                  <a:cubicBezTo>
                    <a:pt x="72" y="82"/>
                    <a:pt x="71" y="81"/>
                    <a:pt x="72" y="78"/>
                  </a:cubicBezTo>
                  <a:cubicBezTo>
                    <a:pt x="73" y="73"/>
                    <a:pt x="74" y="68"/>
                    <a:pt x="72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2" y="67"/>
                    <a:pt x="71" y="71"/>
                    <a:pt x="69" y="75"/>
                  </a:cubicBezTo>
                  <a:cubicBezTo>
                    <a:pt x="68" y="78"/>
                    <a:pt x="68" y="81"/>
                    <a:pt x="68" y="83"/>
                  </a:cubicBezTo>
                  <a:cubicBezTo>
                    <a:pt x="67" y="86"/>
                    <a:pt x="67" y="89"/>
                    <a:pt x="68" y="92"/>
                  </a:cubicBezTo>
                  <a:cubicBezTo>
                    <a:pt x="67" y="92"/>
                    <a:pt x="67" y="92"/>
                    <a:pt x="66" y="91"/>
                  </a:cubicBezTo>
                  <a:cubicBezTo>
                    <a:pt x="63" y="90"/>
                    <a:pt x="60" y="90"/>
                    <a:pt x="57" y="90"/>
                  </a:cubicBezTo>
                  <a:cubicBezTo>
                    <a:pt x="54" y="90"/>
                    <a:pt x="52" y="91"/>
                    <a:pt x="50" y="90"/>
                  </a:cubicBezTo>
                  <a:cubicBezTo>
                    <a:pt x="50" y="91"/>
                    <a:pt x="50" y="91"/>
                    <a:pt x="50" y="91"/>
                  </a:cubicBezTo>
                  <a:cubicBezTo>
                    <a:pt x="53" y="91"/>
                    <a:pt x="55" y="93"/>
                    <a:pt x="57" y="92"/>
                  </a:cubicBezTo>
                  <a:cubicBezTo>
                    <a:pt x="60" y="92"/>
                    <a:pt x="62" y="94"/>
                    <a:pt x="65" y="95"/>
                  </a:cubicBezTo>
                  <a:cubicBezTo>
                    <a:pt x="66" y="96"/>
                    <a:pt x="68" y="97"/>
                    <a:pt x="70" y="98"/>
                  </a:cubicBezTo>
                  <a:cubicBezTo>
                    <a:pt x="70" y="98"/>
                    <a:pt x="70" y="99"/>
                    <a:pt x="70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1" y="99"/>
                    <a:pt x="72" y="100"/>
                    <a:pt x="73" y="100"/>
                  </a:cubicBezTo>
                  <a:cubicBezTo>
                    <a:pt x="76" y="103"/>
                    <a:pt x="76" y="103"/>
                    <a:pt x="76" y="103"/>
                  </a:cubicBezTo>
                  <a:cubicBezTo>
                    <a:pt x="80" y="105"/>
                    <a:pt x="85" y="108"/>
                    <a:pt x="91" y="108"/>
                  </a:cubicBezTo>
                  <a:cubicBezTo>
                    <a:pt x="91" y="109"/>
                    <a:pt x="91" y="109"/>
                    <a:pt x="91" y="109"/>
                  </a:cubicBezTo>
                  <a:cubicBezTo>
                    <a:pt x="93" y="112"/>
                    <a:pt x="95" y="113"/>
                    <a:pt x="99" y="113"/>
                  </a:cubicBezTo>
                  <a:cubicBezTo>
                    <a:pt x="99" y="121"/>
                    <a:pt x="97" y="130"/>
                    <a:pt x="92" y="136"/>
                  </a:cubicBezTo>
                  <a:cubicBezTo>
                    <a:pt x="86" y="137"/>
                    <a:pt x="73" y="133"/>
                    <a:pt x="70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2" y="133"/>
                    <a:pt x="80" y="138"/>
                    <a:pt x="87" y="140"/>
                  </a:cubicBezTo>
                  <a:cubicBezTo>
                    <a:pt x="81" y="142"/>
                    <a:pt x="75" y="145"/>
                    <a:pt x="71" y="153"/>
                  </a:cubicBezTo>
                  <a:cubicBezTo>
                    <a:pt x="72" y="153"/>
                    <a:pt x="72" y="153"/>
                    <a:pt x="72" y="153"/>
                  </a:cubicBezTo>
                  <a:cubicBezTo>
                    <a:pt x="76" y="144"/>
                    <a:pt x="85" y="144"/>
                    <a:pt x="93" y="142"/>
                  </a:cubicBezTo>
                  <a:cubicBezTo>
                    <a:pt x="98" y="141"/>
                    <a:pt x="104" y="140"/>
                    <a:pt x="109" y="136"/>
                  </a:cubicBezTo>
                  <a:cubicBezTo>
                    <a:pt x="114" y="132"/>
                    <a:pt x="118" y="127"/>
                    <a:pt x="122" y="122"/>
                  </a:cubicBezTo>
                  <a:cubicBezTo>
                    <a:pt x="125" y="118"/>
                    <a:pt x="128" y="114"/>
                    <a:pt x="131" y="111"/>
                  </a:cubicBezTo>
                  <a:cubicBezTo>
                    <a:pt x="133" y="113"/>
                    <a:pt x="136" y="114"/>
                    <a:pt x="139" y="114"/>
                  </a:cubicBezTo>
                  <a:cubicBezTo>
                    <a:pt x="144" y="114"/>
                    <a:pt x="149" y="111"/>
                    <a:pt x="149" y="108"/>
                  </a:cubicBezTo>
                  <a:cubicBezTo>
                    <a:pt x="151" y="108"/>
                    <a:pt x="153" y="107"/>
                    <a:pt x="155" y="107"/>
                  </a:cubicBezTo>
                  <a:cubicBezTo>
                    <a:pt x="160" y="106"/>
                    <a:pt x="165" y="105"/>
                    <a:pt x="170" y="106"/>
                  </a:cubicBezTo>
                  <a:cubicBezTo>
                    <a:pt x="173" y="110"/>
                    <a:pt x="181" y="119"/>
                    <a:pt x="190" y="122"/>
                  </a:cubicBezTo>
                  <a:cubicBezTo>
                    <a:pt x="190" y="127"/>
                    <a:pt x="193" y="131"/>
                    <a:pt x="197" y="131"/>
                  </a:cubicBezTo>
                  <a:cubicBezTo>
                    <a:pt x="197" y="131"/>
                    <a:pt x="198" y="130"/>
                    <a:pt x="198" y="130"/>
                  </a:cubicBezTo>
                  <a:cubicBezTo>
                    <a:pt x="199" y="134"/>
                    <a:pt x="199" y="138"/>
                    <a:pt x="199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6" y="142"/>
                    <a:pt x="193" y="145"/>
                    <a:pt x="192" y="149"/>
                  </a:cubicBezTo>
                  <a:cubicBezTo>
                    <a:pt x="188" y="148"/>
                    <a:pt x="184" y="148"/>
                    <a:pt x="179" y="148"/>
                  </a:cubicBezTo>
                  <a:cubicBezTo>
                    <a:pt x="174" y="148"/>
                    <a:pt x="170" y="145"/>
                    <a:pt x="166" y="141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54" y="133"/>
                    <a:pt x="146" y="136"/>
                    <a:pt x="137" y="139"/>
                  </a:cubicBezTo>
                  <a:cubicBezTo>
                    <a:pt x="133" y="140"/>
                    <a:pt x="129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9" y="141"/>
                    <a:pt x="134" y="144"/>
                    <a:pt x="139" y="143"/>
                  </a:cubicBezTo>
                  <a:cubicBezTo>
                    <a:pt x="147" y="140"/>
                    <a:pt x="153" y="138"/>
                    <a:pt x="160" y="142"/>
                  </a:cubicBezTo>
                  <a:cubicBezTo>
                    <a:pt x="159" y="143"/>
                    <a:pt x="157" y="144"/>
                    <a:pt x="155" y="145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0" y="147"/>
                    <a:pt x="147" y="149"/>
                    <a:pt x="144" y="153"/>
                  </a:cubicBezTo>
                  <a:cubicBezTo>
                    <a:pt x="142" y="156"/>
                    <a:pt x="142" y="156"/>
                    <a:pt x="142" y="156"/>
                  </a:cubicBezTo>
                  <a:cubicBezTo>
                    <a:pt x="141" y="158"/>
                    <a:pt x="140" y="160"/>
                    <a:pt x="139" y="160"/>
                  </a:cubicBezTo>
                  <a:cubicBezTo>
                    <a:pt x="139" y="160"/>
                    <a:pt x="139" y="160"/>
                    <a:pt x="139" y="160"/>
                  </a:cubicBezTo>
                  <a:cubicBezTo>
                    <a:pt x="142" y="159"/>
                    <a:pt x="145" y="158"/>
                    <a:pt x="146" y="156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50" y="150"/>
                    <a:pt x="152" y="151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9" y="148"/>
                    <a:pt x="161" y="147"/>
                    <a:pt x="163" y="145"/>
                  </a:cubicBezTo>
                  <a:cubicBezTo>
                    <a:pt x="168" y="148"/>
                    <a:pt x="172" y="152"/>
                    <a:pt x="179" y="152"/>
                  </a:cubicBezTo>
                  <a:cubicBezTo>
                    <a:pt x="184" y="152"/>
                    <a:pt x="188" y="152"/>
                    <a:pt x="192" y="153"/>
                  </a:cubicBezTo>
                  <a:cubicBezTo>
                    <a:pt x="193" y="158"/>
                    <a:pt x="196" y="163"/>
                    <a:pt x="200" y="162"/>
                  </a:cubicBezTo>
                  <a:cubicBezTo>
                    <a:pt x="200" y="168"/>
                    <a:pt x="200" y="173"/>
                    <a:pt x="199" y="178"/>
                  </a:cubicBezTo>
                  <a:cubicBezTo>
                    <a:pt x="197" y="178"/>
                    <a:pt x="195" y="180"/>
                    <a:pt x="194" y="183"/>
                  </a:cubicBezTo>
                  <a:cubicBezTo>
                    <a:pt x="191" y="182"/>
                    <a:pt x="187" y="182"/>
                    <a:pt x="184" y="182"/>
                  </a:cubicBezTo>
                  <a:cubicBezTo>
                    <a:pt x="178" y="181"/>
                    <a:pt x="178" y="181"/>
                    <a:pt x="178" y="181"/>
                  </a:cubicBezTo>
                  <a:cubicBezTo>
                    <a:pt x="176" y="181"/>
                    <a:pt x="176" y="181"/>
                    <a:pt x="175" y="179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172" y="176"/>
                    <a:pt x="172" y="176"/>
                    <a:pt x="172" y="176"/>
                  </a:cubicBezTo>
                  <a:cubicBezTo>
                    <a:pt x="170" y="173"/>
                    <a:pt x="168" y="171"/>
                    <a:pt x="168" y="167"/>
                  </a:cubicBezTo>
                  <a:cubicBezTo>
                    <a:pt x="167" y="167"/>
                    <a:pt x="167" y="167"/>
                    <a:pt x="167" y="167"/>
                  </a:cubicBezTo>
                  <a:cubicBezTo>
                    <a:pt x="168" y="172"/>
                    <a:pt x="167" y="175"/>
                    <a:pt x="169" y="178"/>
                  </a:cubicBezTo>
                  <a:cubicBezTo>
                    <a:pt x="170" y="180"/>
                    <a:pt x="170" y="180"/>
                    <a:pt x="170" y="180"/>
                  </a:cubicBezTo>
                  <a:cubicBezTo>
                    <a:pt x="171" y="181"/>
                    <a:pt x="171" y="181"/>
                    <a:pt x="171" y="181"/>
                  </a:cubicBezTo>
                  <a:cubicBezTo>
                    <a:pt x="166" y="183"/>
                    <a:pt x="159" y="187"/>
                    <a:pt x="156" y="191"/>
                  </a:cubicBezTo>
                  <a:cubicBezTo>
                    <a:pt x="156" y="191"/>
                    <a:pt x="156" y="191"/>
                    <a:pt x="156" y="191"/>
                  </a:cubicBezTo>
                  <a:cubicBezTo>
                    <a:pt x="159" y="187"/>
                    <a:pt x="171" y="185"/>
                    <a:pt x="176" y="185"/>
                  </a:cubicBezTo>
                  <a:cubicBezTo>
                    <a:pt x="176" y="185"/>
                    <a:pt x="177" y="185"/>
                    <a:pt x="177" y="185"/>
                  </a:cubicBezTo>
                  <a:cubicBezTo>
                    <a:pt x="184" y="185"/>
                    <a:pt x="184" y="185"/>
                    <a:pt x="184" y="185"/>
                  </a:cubicBezTo>
                  <a:cubicBezTo>
                    <a:pt x="187" y="186"/>
                    <a:pt x="190" y="186"/>
                    <a:pt x="193" y="187"/>
                  </a:cubicBezTo>
                  <a:cubicBezTo>
                    <a:pt x="193" y="187"/>
                    <a:pt x="193" y="188"/>
                    <a:pt x="193" y="188"/>
                  </a:cubicBezTo>
                  <a:cubicBezTo>
                    <a:pt x="194" y="193"/>
                    <a:pt x="196" y="197"/>
                    <a:pt x="199" y="198"/>
                  </a:cubicBezTo>
                  <a:cubicBezTo>
                    <a:pt x="199" y="202"/>
                    <a:pt x="199" y="207"/>
                    <a:pt x="199" y="211"/>
                  </a:cubicBezTo>
                  <a:cubicBezTo>
                    <a:pt x="196" y="212"/>
                    <a:pt x="193" y="216"/>
                    <a:pt x="194" y="221"/>
                  </a:cubicBezTo>
                  <a:cubicBezTo>
                    <a:pt x="194" y="223"/>
                    <a:pt x="194" y="225"/>
                    <a:pt x="195" y="226"/>
                  </a:cubicBezTo>
                  <a:cubicBezTo>
                    <a:pt x="191" y="228"/>
                    <a:pt x="187" y="227"/>
                    <a:pt x="183" y="226"/>
                  </a:cubicBezTo>
                  <a:cubicBezTo>
                    <a:pt x="182" y="224"/>
                    <a:pt x="179" y="222"/>
                    <a:pt x="176" y="221"/>
                  </a:cubicBezTo>
                  <a:cubicBezTo>
                    <a:pt x="174" y="220"/>
                    <a:pt x="172" y="220"/>
                    <a:pt x="171" y="220"/>
                  </a:cubicBezTo>
                  <a:cubicBezTo>
                    <a:pt x="168" y="215"/>
                    <a:pt x="161" y="210"/>
                    <a:pt x="160" y="205"/>
                  </a:cubicBezTo>
                  <a:cubicBezTo>
                    <a:pt x="160" y="205"/>
                    <a:pt x="160" y="205"/>
                    <a:pt x="160" y="205"/>
                  </a:cubicBezTo>
                  <a:cubicBezTo>
                    <a:pt x="160" y="205"/>
                    <a:pt x="162" y="214"/>
                    <a:pt x="166" y="221"/>
                  </a:cubicBezTo>
                  <a:cubicBezTo>
                    <a:pt x="165" y="222"/>
                    <a:pt x="165" y="222"/>
                    <a:pt x="164" y="223"/>
                  </a:cubicBezTo>
                  <a:cubicBezTo>
                    <a:pt x="163" y="223"/>
                    <a:pt x="161" y="224"/>
                    <a:pt x="160" y="224"/>
                  </a:cubicBezTo>
                  <a:cubicBezTo>
                    <a:pt x="154" y="226"/>
                    <a:pt x="149" y="230"/>
                    <a:pt x="144" y="234"/>
                  </a:cubicBezTo>
                  <a:cubicBezTo>
                    <a:pt x="142" y="235"/>
                    <a:pt x="142" y="235"/>
                    <a:pt x="142" y="235"/>
                  </a:cubicBezTo>
                  <a:cubicBezTo>
                    <a:pt x="136" y="239"/>
                    <a:pt x="136" y="239"/>
                    <a:pt x="136" y="239"/>
                  </a:cubicBezTo>
                  <a:cubicBezTo>
                    <a:pt x="134" y="241"/>
                    <a:pt x="132" y="242"/>
                    <a:pt x="130" y="243"/>
                  </a:cubicBezTo>
                  <a:cubicBezTo>
                    <a:pt x="127" y="242"/>
                    <a:pt x="123" y="244"/>
                    <a:pt x="120" y="247"/>
                  </a:cubicBezTo>
                  <a:cubicBezTo>
                    <a:pt x="119" y="248"/>
                    <a:pt x="118" y="249"/>
                    <a:pt x="117" y="250"/>
                  </a:cubicBezTo>
                  <a:cubicBezTo>
                    <a:pt x="114" y="249"/>
                    <a:pt x="114" y="249"/>
                    <a:pt x="114" y="249"/>
                  </a:cubicBezTo>
                  <a:cubicBezTo>
                    <a:pt x="105" y="248"/>
                    <a:pt x="98" y="246"/>
                    <a:pt x="94" y="236"/>
                  </a:cubicBezTo>
                  <a:cubicBezTo>
                    <a:pt x="91" y="227"/>
                    <a:pt x="91" y="227"/>
                    <a:pt x="91" y="227"/>
                  </a:cubicBezTo>
                  <a:cubicBezTo>
                    <a:pt x="91" y="223"/>
                    <a:pt x="90" y="220"/>
                    <a:pt x="88" y="216"/>
                  </a:cubicBezTo>
                  <a:cubicBezTo>
                    <a:pt x="85" y="210"/>
                    <a:pt x="85" y="210"/>
                    <a:pt x="85" y="210"/>
                  </a:cubicBezTo>
                  <a:cubicBezTo>
                    <a:pt x="84" y="209"/>
                    <a:pt x="83" y="207"/>
                    <a:pt x="82" y="206"/>
                  </a:cubicBezTo>
                  <a:cubicBezTo>
                    <a:pt x="81" y="203"/>
                    <a:pt x="81" y="200"/>
                    <a:pt x="81" y="198"/>
                  </a:cubicBezTo>
                  <a:cubicBezTo>
                    <a:pt x="81" y="195"/>
                    <a:pt x="82" y="192"/>
                    <a:pt x="83" y="189"/>
                  </a:cubicBezTo>
                  <a:cubicBezTo>
                    <a:pt x="85" y="184"/>
                    <a:pt x="85" y="184"/>
                    <a:pt x="85" y="184"/>
                  </a:cubicBezTo>
                  <a:cubicBezTo>
                    <a:pt x="88" y="179"/>
                    <a:pt x="88" y="174"/>
                    <a:pt x="88" y="168"/>
                  </a:cubicBezTo>
                  <a:cubicBezTo>
                    <a:pt x="88" y="167"/>
                    <a:pt x="87" y="166"/>
                    <a:pt x="87" y="164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6"/>
                    <a:pt x="86" y="168"/>
                    <a:pt x="86" y="169"/>
                  </a:cubicBezTo>
                  <a:cubicBezTo>
                    <a:pt x="86" y="174"/>
                    <a:pt x="84" y="177"/>
                    <a:pt x="82" y="182"/>
                  </a:cubicBezTo>
                  <a:cubicBezTo>
                    <a:pt x="79" y="187"/>
                    <a:pt x="79" y="187"/>
                    <a:pt x="79" y="187"/>
                  </a:cubicBezTo>
                  <a:cubicBezTo>
                    <a:pt x="78" y="191"/>
                    <a:pt x="77" y="194"/>
                    <a:pt x="77" y="198"/>
                  </a:cubicBezTo>
                  <a:cubicBezTo>
                    <a:pt x="77" y="199"/>
                    <a:pt x="77" y="199"/>
                    <a:pt x="77" y="200"/>
                  </a:cubicBezTo>
                  <a:cubicBezTo>
                    <a:pt x="75" y="199"/>
                    <a:pt x="73" y="198"/>
                    <a:pt x="71" y="197"/>
                  </a:cubicBezTo>
                  <a:cubicBezTo>
                    <a:pt x="68" y="195"/>
                    <a:pt x="65" y="193"/>
                    <a:pt x="63" y="190"/>
                  </a:cubicBezTo>
                  <a:cubicBezTo>
                    <a:pt x="59" y="184"/>
                    <a:pt x="59" y="177"/>
                    <a:pt x="59" y="169"/>
                  </a:cubicBezTo>
                  <a:cubicBezTo>
                    <a:pt x="59" y="161"/>
                    <a:pt x="59" y="152"/>
                    <a:pt x="53" y="145"/>
                  </a:cubicBezTo>
                  <a:cubicBezTo>
                    <a:pt x="52" y="146"/>
                    <a:pt x="52" y="146"/>
                    <a:pt x="52" y="146"/>
                  </a:cubicBezTo>
                  <a:cubicBezTo>
                    <a:pt x="57" y="151"/>
                    <a:pt x="55" y="161"/>
                    <a:pt x="55" y="169"/>
                  </a:cubicBezTo>
                  <a:cubicBezTo>
                    <a:pt x="55" y="177"/>
                    <a:pt x="55" y="185"/>
                    <a:pt x="60" y="193"/>
                  </a:cubicBezTo>
                  <a:cubicBezTo>
                    <a:pt x="62" y="196"/>
                    <a:pt x="66" y="198"/>
                    <a:pt x="70" y="200"/>
                  </a:cubicBezTo>
                  <a:cubicBezTo>
                    <a:pt x="74" y="202"/>
                    <a:pt x="77" y="204"/>
                    <a:pt x="79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80" y="210"/>
                    <a:pt x="81" y="211"/>
                    <a:pt x="81" y="212"/>
                  </a:cubicBezTo>
                  <a:cubicBezTo>
                    <a:pt x="85" y="218"/>
                    <a:pt x="85" y="218"/>
                    <a:pt x="85" y="218"/>
                  </a:cubicBezTo>
                  <a:cubicBezTo>
                    <a:pt x="86" y="221"/>
                    <a:pt x="87" y="224"/>
                    <a:pt x="88" y="228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95" y="250"/>
                    <a:pt x="104" y="251"/>
                    <a:pt x="113" y="253"/>
                  </a:cubicBezTo>
                  <a:cubicBezTo>
                    <a:pt x="116" y="254"/>
                    <a:pt x="116" y="254"/>
                    <a:pt x="116" y="254"/>
                  </a:cubicBezTo>
                  <a:cubicBezTo>
                    <a:pt x="116" y="256"/>
                    <a:pt x="116" y="258"/>
                    <a:pt x="118" y="259"/>
                  </a:cubicBezTo>
                  <a:cubicBezTo>
                    <a:pt x="115" y="263"/>
                    <a:pt x="113" y="268"/>
                    <a:pt x="111" y="273"/>
                  </a:cubicBezTo>
                  <a:cubicBezTo>
                    <a:pt x="108" y="274"/>
                    <a:pt x="106" y="277"/>
                    <a:pt x="105" y="280"/>
                  </a:cubicBezTo>
                  <a:cubicBezTo>
                    <a:pt x="94" y="284"/>
                    <a:pt x="82" y="281"/>
                    <a:pt x="74" y="276"/>
                  </a:cubicBezTo>
                  <a:cubicBezTo>
                    <a:pt x="71" y="274"/>
                    <a:pt x="67" y="273"/>
                    <a:pt x="65" y="270"/>
                  </a:cubicBezTo>
                  <a:cubicBezTo>
                    <a:pt x="62" y="266"/>
                    <a:pt x="59" y="260"/>
                    <a:pt x="59" y="255"/>
                  </a:cubicBezTo>
                  <a:cubicBezTo>
                    <a:pt x="59" y="252"/>
                    <a:pt x="59" y="252"/>
                    <a:pt x="59" y="252"/>
                  </a:cubicBezTo>
                  <a:cubicBezTo>
                    <a:pt x="58" y="252"/>
                    <a:pt x="58" y="252"/>
                    <a:pt x="58" y="252"/>
                  </a:cubicBezTo>
                  <a:cubicBezTo>
                    <a:pt x="58" y="255"/>
                    <a:pt x="58" y="255"/>
                    <a:pt x="58" y="255"/>
                  </a:cubicBezTo>
                  <a:cubicBezTo>
                    <a:pt x="58" y="260"/>
                    <a:pt x="58" y="265"/>
                    <a:pt x="62" y="270"/>
                  </a:cubicBezTo>
                  <a:cubicBezTo>
                    <a:pt x="64" y="272"/>
                    <a:pt x="66" y="274"/>
                    <a:pt x="68" y="276"/>
                  </a:cubicBezTo>
                  <a:cubicBezTo>
                    <a:pt x="64" y="278"/>
                    <a:pt x="61" y="284"/>
                    <a:pt x="59" y="289"/>
                  </a:cubicBezTo>
                  <a:cubicBezTo>
                    <a:pt x="58" y="292"/>
                    <a:pt x="57" y="294"/>
                    <a:pt x="56" y="295"/>
                  </a:cubicBezTo>
                  <a:cubicBezTo>
                    <a:pt x="57" y="296"/>
                    <a:pt x="57" y="296"/>
                    <a:pt x="57" y="296"/>
                  </a:cubicBezTo>
                  <a:cubicBezTo>
                    <a:pt x="58" y="294"/>
                    <a:pt x="60" y="292"/>
                    <a:pt x="61" y="289"/>
                  </a:cubicBezTo>
                  <a:cubicBezTo>
                    <a:pt x="63" y="285"/>
                    <a:pt x="67" y="280"/>
                    <a:pt x="70" y="279"/>
                  </a:cubicBezTo>
                  <a:cubicBezTo>
                    <a:pt x="70" y="279"/>
                    <a:pt x="71" y="279"/>
                    <a:pt x="72" y="280"/>
                  </a:cubicBezTo>
                  <a:cubicBezTo>
                    <a:pt x="72" y="280"/>
                    <a:pt x="72" y="280"/>
                    <a:pt x="72" y="280"/>
                  </a:cubicBezTo>
                  <a:cubicBezTo>
                    <a:pt x="77" y="283"/>
                    <a:pt x="91" y="288"/>
                    <a:pt x="105" y="285"/>
                  </a:cubicBezTo>
                  <a:cubicBezTo>
                    <a:pt x="106" y="289"/>
                    <a:pt x="108" y="293"/>
                    <a:pt x="111" y="293"/>
                  </a:cubicBezTo>
                  <a:cubicBezTo>
                    <a:pt x="112" y="295"/>
                    <a:pt x="113" y="296"/>
                    <a:pt x="113" y="297"/>
                  </a:cubicBezTo>
                  <a:cubicBezTo>
                    <a:pt x="115" y="300"/>
                    <a:pt x="116" y="303"/>
                    <a:pt x="118" y="306"/>
                  </a:cubicBezTo>
                  <a:cubicBezTo>
                    <a:pt x="118" y="306"/>
                    <a:pt x="118" y="306"/>
                    <a:pt x="118" y="306"/>
                  </a:cubicBezTo>
                  <a:cubicBezTo>
                    <a:pt x="118" y="313"/>
                    <a:pt x="110" y="326"/>
                    <a:pt x="104" y="329"/>
                  </a:cubicBezTo>
                  <a:cubicBezTo>
                    <a:pt x="104" y="330"/>
                    <a:pt x="104" y="330"/>
                    <a:pt x="104" y="330"/>
                  </a:cubicBezTo>
                  <a:cubicBezTo>
                    <a:pt x="110" y="327"/>
                    <a:pt x="118" y="318"/>
                    <a:pt x="121" y="310"/>
                  </a:cubicBezTo>
                  <a:cubicBezTo>
                    <a:pt x="122" y="313"/>
                    <a:pt x="123" y="315"/>
                    <a:pt x="124" y="318"/>
                  </a:cubicBezTo>
                  <a:cubicBezTo>
                    <a:pt x="128" y="325"/>
                    <a:pt x="128" y="325"/>
                    <a:pt x="128" y="325"/>
                  </a:cubicBezTo>
                  <a:cubicBezTo>
                    <a:pt x="128" y="323"/>
                    <a:pt x="128" y="323"/>
                    <a:pt x="128" y="323"/>
                  </a:cubicBezTo>
                  <a:cubicBezTo>
                    <a:pt x="126" y="314"/>
                    <a:pt x="126" y="314"/>
                    <a:pt x="126" y="314"/>
                  </a:cubicBezTo>
                  <a:cubicBezTo>
                    <a:pt x="125" y="311"/>
                    <a:pt x="126" y="310"/>
                    <a:pt x="124" y="307"/>
                  </a:cubicBezTo>
                  <a:cubicBezTo>
                    <a:pt x="121" y="303"/>
                    <a:pt x="119" y="300"/>
                    <a:pt x="117" y="296"/>
                  </a:cubicBezTo>
                  <a:cubicBezTo>
                    <a:pt x="116" y="295"/>
                    <a:pt x="116" y="294"/>
                    <a:pt x="115" y="292"/>
                  </a:cubicBezTo>
                  <a:cubicBezTo>
                    <a:pt x="118" y="291"/>
                    <a:pt x="119" y="287"/>
                    <a:pt x="119" y="283"/>
                  </a:cubicBezTo>
                  <a:cubicBezTo>
                    <a:pt x="119" y="279"/>
                    <a:pt x="117" y="276"/>
                    <a:pt x="115" y="274"/>
                  </a:cubicBezTo>
                  <a:cubicBezTo>
                    <a:pt x="117" y="269"/>
                    <a:pt x="119" y="265"/>
                    <a:pt x="121" y="260"/>
                  </a:cubicBezTo>
                  <a:cubicBezTo>
                    <a:pt x="124" y="261"/>
                    <a:pt x="127" y="259"/>
                    <a:pt x="130" y="257"/>
                  </a:cubicBezTo>
                  <a:cubicBezTo>
                    <a:pt x="133" y="253"/>
                    <a:pt x="134" y="249"/>
                    <a:pt x="133" y="246"/>
                  </a:cubicBezTo>
                  <a:cubicBezTo>
                    <a:pt x="135" y="245"/>
                    <a:pt x="136" y="244"/>
                    <a:pt x="138" y="243"/>
                  </a:cubicBezTo>
                  <a:cubicBezTo>
                    <a:pt x="144" y="238"/>
                    <a:pt x="144" y="238"/>
                    <a:pt x="144" y="238"/>
                  </a:cubicBezTo>
                  <a:cubicBezTo>
                    <a:pt x="146" y="237"/>
                    <a:pt x="146" y="237"/>
                    <a:pt x="146" y="237"/>
                  </a:cubicBezTo>
                  <a:cubicBezTo>
                    <a:pt x="151" y="233"/>
                    <a:pt x="155" y="230"/>
                    <a:pt x="161" y="228"/>
                  </a:cubicBezTo>
                  <a:cubicBezTo>
                    <a:pt x="162" y="228"/>
                    <a:pt x="163" y="227"/>
                    <a:pt x="164" y="227"/>
                  </a:cubicBezTo>
                  <a:cubicBezTo>
                    <a:pt x="165" y="230"/>
                    <a:pt x="168" y="233"/>
                    <a:pt x="171" y="234"/>
                  </a:cubicBezTo>
                  <a:cubicBezTo>
                    <a:pt x="177" y="236"/>
                    <a:pt x="182" y="234"/>
                    <a:pt x="183" y="231"/>
                  </a:cubicBezTo>
                  <a:cubicBezTo>
                    <a:pt x="183" y="231"/>
                    <a:pt x="183" y="231"/>
                    <a:pt x="183" y="231"/>
                  </a:cubicBezTo>
                  <a:cubicBezTo>
                    <a:pt x="188" y="231"/>
                    <a:pt x="193" y="232"/>
                    <a:pt x="197" y="230"/>
                  </a:cubicBezTo>
                  <a:cubicBezTo>
                    <a:pt x="198" y="230"/>
                    <a:pt x="198" y="230"/>
                    <a:pt x="199" y="231"/>
                  </a:cubicBezTo>
                  <a:cubicBezTo>
                    <a:pt x="199" y="236"/>
                    <a:pt x="199" y="241"/>
                    <a:pt x="199" y="246"/>
                  </a:cubicBezTo>
                  <a:cubicBezTo>
                    <a:pt x="198" y="246"/>
                    <a:pt x="198" y="246"/>
                    <a:pt x="197" y="246"/>
                  </a:cubicBezTo>
                  <a:cubicBezTo>
                    <a:pt x="194" y="247"/>
                    <a:pt x="192" y="250"/>
                    <a:pt x="192" y="254"/>
                  </a:cubicBezTo>
                  <a:cubicBezTo>
                    <a:pt x="189" y="255"/>
                    <a:pt x="186" y="254"/>
                    <a:pt x="183" y="254"/>
                  </a:cubicBezTo>
                  <a:cubicBezTo>
                    <a:pt x="173" y="253"/>
                    <a:pt x="173" y="253"/>
                    <a:pt x="173" y="253"/>
                  </a:cubicBezTo>
                  <a:cubicBezTo>
                    <a:pt x="165" y="254"/>
                    <a:pt x="151" y="258"/>
                    <a:pt x="149" y="268"/>
                  </a:cubicBezTo>
                  <a:cubicBezTo>
                    <a:pt x="153" y="269"/>
                    <a:pt x="153" y="269"/>
                    <a:pt x="153" y="269"/>
                  </a:cubicBezTo>
                  <a:cubicBezTo>
                    <a:pt x="154" y="262"/>
                    <a:pt x="166" y="258"/>
                    <a:pt x="173" y="257"/>
                  </a:cubicBezTo>
                  <a:cubicBezTo>
                    <a:pt x="182" y="258"/>
                    <a:pt x="182" y="258"/>
                    <a:pt x="182" y="258"/>
                  </a:cubicBezTo>
                  <a:cubicBezTo>
                    <a:pt x="186" y="258"/>
                    <a:pt x="189" y="259"/>
                    <a:pt x="193" y="258"/>
                  </a:cubicBezTo>
                  <a:cubicBezTo>
                    <a:pt x="194" y="263"/>
                    <a:pt x="197" y="265"/>
                    <a:pt x="200" y="266"/>
                  </a:cubicBezTo>
                  <a:cubicBezTo>
                    <a:pt x="200" y="274"/>
                    <a:pt x="201" y="282"/>
                    <a:pt x="202" y="288"/>
                  </a:cubicBezTo>
                  <a:cubicBezTo>
                    <a:pt x="200" y="287"/>
                    <a:pt x="198" y="287"/>
                    <a:pt x="197" y="288"/>
                  </a:cubicBezTo>
                  <a:cubicBezTo>
                    <a:pt x="194" y="289"/>
                    <a:pt x="193" y="291"/>
                    <a:pt x="193" y="294"/>
                  </a:cubicBezTo>
                  <a:cubicBezTo>
                    <a:pt x="189" y="293"/>
                    <a:pt x="185" y="293"/>
                    <a:pt x="181" y="292"/>
                  </a:cubicBezTo>
                  <a:cubicBezTo>
                    <a:pt x="179" y="292"/>
                    <a:pt x="179" y="292"/>
                    <a:pt x="179" y="292"/>
                  </a:cubicBezTo>
                  <a:cubicBezTo>
                    <a:pt x="176" y="292"/>
                    <a:pt x="176" y="292"/>
                    <a:pt x="176" y="292"/>
                  </a:cubicBezTo>
                  <a:cubicBezTo>
                    <a:pt x="173" y="292"/>
                    <a:pt x="169" y="292"/>
                    <a:pt x="167" y="290"/>
                  </a:cubicBezTo>
                  <a:cubicBezTo>
                    <a:pt x="165" y="288"/>
                    <a:pt x="163" y="288"/>
                    <a:pt x="162" y="285"/>
                  </a:cubicBezTo>
                  <a:cubicBezTo>
                    <a:pt x="158" y="277"/>
                    <a:pt x="158" y="277"/>
                    <a:pt x="158" y="277"/>
                  </a:cubicBezTo>
                  <a:cubicBezTo>
                    <a:pt x="158" y="277"/>
                    <a:pt x="158" y="277"/>
                    <a:pt x="158" y="277"/>
                  </a:cubicBezTo>
                  <a:cubicBezTo>
                    <a:pt x="159" y="282"/>
                    <a:pt x="159" y="282"/>
                    <a:pt x="159" y="282"/>
                  </a:cubicBezTo>
                  <a:cubicBezTo>
                    <a:pt x="160" y="286"/>
                    <a:pt x="161" y="290"/>
                    <a:pt x="164" y="292"/>
                  </a:cubicBezTo>
                  <a:cubicBezTo>
                    <a:pt x="158" y="295"/>
                    <a:pt x="153" y="301"/>
                    <a:pt x="151" y="306"/>
                  </a:cubicBezTo>
                  <a:cubicBezTo>
                    <a:pt x="151" y="306"/>
                    <a:pt x="151" y="306"/>
                    <a:pt x="151" y="306"/>
                  </a:cubicBezTo>
                  <a:cubicBezTo>
                    <a:pt x="153" y="300"/>
                    <a:pt x="162" y="296"/>
                    <a:pt x="168" y="295"/>
                  </a:cubicBezTo>
                  <a:cubicBezTo>
                    <a:pt x="171" y="296"/>
                    <a:pt x="174" y="296"/>
                    <a:pt x="176" y="296"/>
                  </a:cubicBezTo>
                  <a:cubicBezTo>
                    <a:pt x="179" y="296"/>
                    <a:pt x="179" y="296"/>
                    <a:pt x="179" y="296"/>
                  </a:cubicBezTo>
                  <a:cubicBezTo>
                    <a:pt x="180" y="296"/>
                    <a:pt x="180" y="296"/>
                    <a:pt x="180" y="296"/>
                  </a:cubicBezTo>
                  <a:cubicBezTo>
                    <a:pt x="185" y="297"/>
                    <a:pt x="190" y="297"/>
                    <a:pt x="194" y="299"/>
                  </a:cubicBezTo>
                  <a:cubicBezTo>
                    <a:pt x="195" y="299"/>
                    <a:pt x="195" y="300"/>
                    <a:pt x="195" y="300"/>
                  </a:cubicBezTo>
                  <a:cubicBezTo>
                    <a:pt x="197" y="305"/>
                    <a:pt x="202" y="308"/>
                    <a:pt x="205" y="307"/>
                  </a:cubicBezTo>
                  <a:cubicBezTo>
                    <a:pt x="206" y="312"/>
                    <a:pt x="208" y="316"/>
                    <a:pt x="209" y="318"/>
                  </a:cubicBezTo>
                  <a:cubicBezTo>
                    <a:pt x="219" y="332"/>
                    <a:pt x="219" y="332"/>
                    <a:pt x="219" y="332"/>
                  </a:cubicBezTo>
                  <a:cubicBezTo>
                    <a:pt x="221" y="335"/>
                    <a:pt x="223" y="338"/>
                    <a:pt x="225" y="341"/>
                  </a:cubicBezTo>
                  <a:cubicBezTo>
                    <a:pt x="224" y="345"/>
                    <a:pt x="222" y="348"/>
                    <a:pt x="220" y="354"/>
                  </a:cubicBezTo>
                  <a:cubicBezTo>
                    <a:pt x="213" y="368"/>
                    <a:pt x="203" y="396"/>
                    <a:pt x="201" y="405"/>
                  </a:cubicBezTo>
                  <a:cubicBezTo>
                    <a:pt x="200" y="407"/>
                    <a:pt x="198" y="410"/>
                    <a:pt x="197" y="411"/>
                  </a:cubicBezTo>
                  <a:cubicBezTo>
                    <a:pt x="197" y="413"/>
                    <a:pt x="197" y="413"/>
                    <a:pt x="197" y="413"/>
                  </a:cubicBezTo>
                  <a:cubicBezTo>
                    <a:pt x="195" y="416"/>
                    <a:pt x="192" y="419"/>
                    <a:pt x="189" y="423"/>
                  </a:cubicBezTo>
                  <a:cubicBezTo>
                    <a:pt x="189" y="423"/>
                    <a:pt x="188" y="424"/>
                    <a:pt x="188" y="424"/>
                  </a:cubicBezTo>
                  <a:cubicBezTo>
                    <a:pt x="185" y="422"/>
                    <a:pt x="180" y="424"/>
                    <a:pt x="177" y="429"/>
                  </a:cubicBezTo>
                  <a:cubicBezTo>
                    <a:pt x="176" y="429"/>
                    <a:pt x="176" y="430"/>
                    <a:pt x="176" y="430"/>
                  </a:cubicBezTo>
                  <a:cubicBezTo>
                    <a:pt x="173" y="429"/>
                    <a:pt x="169" y="429"/>
                    <a:pt x="166" y="428"/>
                  </a:cubicBezTo>
                  <a:cubicBezTo>
                    <a:pt x="164" y="428"/>
                    <a:pt x="161" y="428"/>
                    <a:pt x="159" y="427"/>
                  </a:cubicBezTo>
                  <a:cubicBezTo>
                    <a:pt x="155" y="425"/>
                    <a:pt x="153" y="422"/>
                    <a:pt x="151" y="418"/>
                  </a:cubicBezTo>
                  <a:cubicBezTo>
                    <a:pt x="149" y="414"/>
                    <a:pt x="149" y="414"/>
                    <a:pt x="149" y="414"/>
                  </a:cubicBezTo>
                  <a:cubicBezTo>
                    <a:pt x="148" y="412"/>
                    <a:pt x="142" y="406"/>
                    <a:pt x="138" y="404"/>
                  </a:cubicBezTo>
                  <a:cubicBezTo>
                    <a:pt x="136" y="402"/>
                    <a:pt x="132" y="401"/>
                    <a:pt x="129" y="401"/>
                  </a:cubicBezTo>
                  <a:cubicBezTo>
                    <a:pt x="125" y="402"/>
                    <a:pt x="123" y="403"/>
                    <a:pt x="121" y="405"/>
                  </a:cubicBezTo>
                  <a:cubicBezTo>
                    <a:pt x="121" y="405"/>
                    <a:pt x="120" y="404"/>
                    <a:pt x="119" y="404"/>
                  </a:cubicBezTo>
                  <a:cubicBezTo>
                    <a:pt x="114" y="403"/>
                    <a:pt x="114" y="403"/>
                    <a:pt x="114" y="403"/>
                  </a:cubicBezTo>
                  <a:cubicBezTo>
                    <a:pt x="106" y="399"/>
                    <a:pt x="106" y="399"/>
                    <a:pt x="106" y="399"/>
                  </a:cubicBezTo>
                  <a:cubicBezTo>
                    <a:pt x="102" y="397"/>
                    <a:pt x="98" y="395"/>
                    <a:pt x="94" y="393"/>
                  </a:cubicBezTo>
                  <a:cubicBezTo>
                    <a:pt x="93" y="392"/>
                    <a:pt x="92" y="391"/>
                    <a:pt x="91" y="389"/>
                  </a:cubicBezTo>
                  <a:cubicBezTo>
                    <a:pt x="89" y="386"/>
                    <a:pt x="89" y="386"/>
                    <a:pt x="89" y="386"/>
                  </a:cubicBezTo>
                  <a:cubicBezTo>
                    <a:pt x="85" y="382"/>
                    <a:pt x="85" y="382"/>
                    <a:pt x="85" y="382"/>
                  </a:cubicBezTo>
                  <a:cubicBezTo>
                    <a:pt x="81" y="378"/>
                    <a:pt x="81" y="378"/>
                    <a:pt x="81" y="378"/>
                  </a:cubicBezTo>
                  <a:cubicBezTo>
                    <a:pt x="78" y="376"/>
                    <a:pt x="78" y="376"/>
                    <a:pt x="78" y="376"/>
                  </a:cubicBezTo>
                  <a:cubicBezTo>
                    <a:pt x="74" y="372"/>
                    <a:pt x="74" y="372"/>
                    <a:pt x="74" y="372"/>
                  </a:cubicBezTo>
                  <a:cubicBezTo>
                    <a:pt x="74" y="372"/>
                    <a:pt x="74" y="372"/>
                    <a:pt x="74" y="372"/>
                  </a:cubicBezTo>
                  <a:cubicBezTo>
                    <a:pt x="75" y="375"/>
                    <a:pt x="75" y="375"/>
                    <a:pt x="75" y="375"/>
                  </a:cubicBezTo>
                  <a:cubicBezTo>
                    <a:pt x="78" y="381"/>
                    <a:pt x="78" y="381"/>
                    <a:pt x="78" y="381"/>
                  </a:cubicBezTo>
                  <a:cubicBezTo>
                    <a:pt x="82" y="385"/>
                    <a:pt x="82" y="385"/>
                    <a:pt x="82" y="385"/>
                  </a:cubicBezTo>
                  <a:cubicBezTo>
                    <a:pt x="86" y="389"/>
                    <a:pt x="86" y="389"/>
                    <a:pt x="86" y="389"/>
                  </a:cubicBezTo>
                  <a:cubicBezTo>
                    <a:pt x="87" y="391"/>
                    <a:pt x="87" y="391"/>
                    <a:pt x="87" y="391"/>
                  </a:cubicBezTo>
                  <a:cubicBezTo>
                    <a:pt x="88" y="392"/>
                    <a:pt x="88" y="392"/>
                    <a:pt x="88" y="393"/>
                  </a:cubicBezTo>
                  <a:cubicBezTo>
                    <a:pt x="80" y="393"/>
                    <a:pt x="72" y="398"/>
                    <a:pt x="67" y="403"/>
                  </a:cubicBezTo>
                  <a:cubicBezTo>
                    <a:pt x="67" y="403"/>
                    <a:pt x="67" y="403"/>
                    <a:pt x="67" y="403"/>
                  </a:cubicBezTo>
                  <a:cubicBezTo>
                    <a:pt x="72" y="398"/>
                    <a:pt x="84" y="396"/>
                    <a:pt x="92" y="397"/>
                  </a:cubicBezTo>
                  <a:cubicBezTo>
                    <a:pt x="92" y="397"/>
                    <a:pt x="92" y="397"/>
                    <a:pt x="92" y="397"/>
                  </a:cubicBezTo>
                  <a:cubicBezTo>
                    <a:pt x="92" y="397"/>
                    <a:pt x="92" y="397"/>
                    <a:pt x="92" y="397"/>
                  </a:cubicBezTo>
                  <a:cubicBezTo>
                    <a:pt x="92" y="397"/>
                    <a:pt x="92" y="397"/>
                    <a:pt x="93" y="397"/>
                  </a:cubicBezTo>
                  <a:cubicBezTo>
                    <a:pt x="97" y="398"/>
                    <a:pt x="101" y="400"/>
                    <a:pt x="104" y="402"/>
                  </a:cubicBezTo>
                  <a:cubicBezTo>
                    <a:pt x="113" y="407"/>
                    <a:pt x="113" y="407"/>
                    <a:pt x="113" y="407"/>
                  </a:cubicBezTo>
                  <a:cubicBezTo>
                    <a:pt x="118" y="408"/>
                    <a:pt x="118" y="408"/>
                    <a:pt x="118" y="408"/>
                  </a:cubicBezTo>
                  <a:cubicBezTo>
                    <a:pt x="119" y="408"/>
                    <a:pt x="119" y="408"/>
                    <a:pt x="119" y="408"/>
                  </a:cubicBezTo>
                  <a:cubicBezTo>
                    <a:pt x="119" y="409"/>
                    <a:pt x="119" y="409"/>
                    <a:pt x="119" y="409"/>
                  </a:cubicBezTo>
                  <a:cubicBezTo>
                    <a:pt x="119" y="413"/>
                    <a:pt x="124" y="416"/>
                    <a:pt x="129" y="415"/>
                  </a:cubicBezTo>
                  <a:cubicBezTo>
                    <a:pt x="130" y="417"/>
                    <a:pt x="132" y="419"/>
                    <a:pt x="133" y="420"/>
                  </a:cubicBezTo>
                  <a:cubicBezTo>
                    <a:pt x="134" y="422"/>
                    <a:pt x="134" y="422"/>
                    <a:pt x="134" y="422"/>
                  </a:cubicBezTo>
                  <a:cubicBezTo>
                    <a:pt x="137" y="425"/>
                    <a:pt x="139" y="430"/>
                    <a:pt x="140" y="434"/>
                  </a:cubicBezTo>
                  <a:cubicBezTo>
                    <a:pt x="140" y="437"/>
                    <a:pt x="139" y="440"/>
                    <a:pt x="138" y="443"/>
                  </a:cubicBezTo>
                  <a:cubicBezTo>
                    <a:pt x="136" y="446"/>
                    <a:pt x="136" y="446"/>
                    <a:pt x="136" y="446"/>
                  </a:cubicBezTo>
                  <a:cubicBezTo>
                    <a:pt x="136" y="446"/>
                    <a:pt x="136" y="446"/>
                    <a:pt x="136" y="446"/>
                  </a:cubicBezTo>
                  <a:cubicBezTo>
                    <a:pt x="136" y="450"/>
                    <a:pt x="130" y="456"/>
                    <a:pt x="125" y="457"/>
                  </a:cubicBezTo>
                  <a:cubicBezTo>
                    <a:pt x="123" y="458"/>
                    <a:pt x="122" y="458"/>
                    <a:pt x="121" y="457"/>
                  </a:cubicBezTo>
                  <a:cubicBezTo>
                    <a:pt x="121" y="457"/>
                    <a:pt x="121" y="457"/>
                    <a:pt x="121" y="457"/>
                  </a:cubicBezTo>
                  <a:cubicBezTo>
                    <a:pt x="122" y="458"/>
                    <a:pt x="124" y="461"/>
                    <a:pt x="128" y="459"/>
                  </a:cubicBezTo>
                  <a:cubicBezTo>
                    <a:pt x="131" y="458"/>
                    <a:pt x="132" y="458"/>
                    <a:pt x="135" y="455"/>
                  </a:cubicBezTo>
                  <a:cubicBezTo>
                    <a:pt x="135" y="458"/>
                    <a:pt x="136" y="460"/>
                    <a:pt x="136" y="462"/>
                  </a:cubicBezTo>
                  <a:cubicBezTo>
                    <a:pt x="136" y="462"/>
                    <a:pt x="136" y="462"/>
                    <a:pt x="136" y="462"/>
                  </a:cubicBezTo>
                  <a:cubicBezTo>
                    <a:pt x="136" y="465"/>
                    <a:pt x="134" y="471"/>
                    <a:pt x="132" y="474"/>
                  </a:cubicBezTo>
                  <a:cubicBezTo>
                    <a:pt x="131" y="476"/>
                    <a:pt x="131" y="476"/>
                    <a:pt x="131" y="476"/>
                  </a:cubicBezTo>
                  <a:cubicBezTo>
                    <a:pt x="130" y="480"/>
                    <a:pt x="129" y="484"/>
                    <a:pt x="129" y="488"/>
                  </a:cubicBezTo>
                  <a:cubicBezTo>
                    <a:pt x="128" y="490"/>
                    <a:pt x="128" y="490"/>
                    <a:pt x="128" y="490"/>
                  </a:cubicBezTo>
                  <a:cubicBezTo>
                    <a:pt x="127" y="499"/>
                    <a:pt x="129" y="506"/>
                    <a:pt x="132" y="514"/>
                  </a:cubicBezTo>
                  <a:cubicBezTo>
                    <a:pt x="131" y="517"/>
                    <a:pt x="130" y="521"/>
                    <a:pt x="129" y="526"/>
                  </a:cubicBezTo>
                  <a:cubicBezTo>
                    <a:pt x="126" y="535"/>
                    <a:pt x="126" y="535"/>
                    <a:pt x="126" y="535"/>
                  </a:cubicBezTo>
                  <a:cubicBezTo>
                    <a:pt x="126" y="537"/>
                    <a:pt x="126" y="539"/>
                    <a:pt x="126" y="541"/>
                  </a:cubicBezTo>
                  <a:cubicBezTo>
                    <a:pt x="124" y="541"/>
                    <a:pt x="122" y="541"/>
                    <a:pt x="120" y="542"/>
                  </a:cubicBezTo>
                  <a:cubicBezTo>
                    <a:pt x="119" y="540"/>
                    <a:pt x="117" y="538"/>
                    <a:pt x="116" y="535"/>
                  </a:cubicBezTo>
                  <a:cubicBezTo>
                    <a:pt x="115" y="535"/>
                    <a:pt x="115" y="535"/>
                    <a:pt x="115" y="535"/>
                  </a:cubicBezTo>
                  <a:cubicBezTo>
                    <a:pt x="113" y="531"/>
                    <a:pt x="111" y="527"/>
                    <a:pt x="110" y="523"/>
                  </a:cubicBezTo>
                  <a:cubicBezTo>
                    <a:pt x="110" y="522"/>
                    <a:pt x="110" y="521"/>
                    <a:pt x="110" y="519"/>
                  </a:cubicBezTo>
                  <a:cubicBezTo>
                    <a:pt x="110" y="519"/>
                    <a:pt x="110" y="519"/>
                    <a:pt x="110" y="519"/>
                  </a:cubicBezTo>
                  <a:cubicBezTo>
                    <a:pt x="110" y="519"/>
                    <a:pt x="110" y="519"/>
                    <a:pt x="110" y="519"/>
                  </a:cubicBezTo>
                  <a:cubicBezTo>
                    <a:pt x="110" y="517"/>
                    <a:pt x="110" y="516"/>
                    <a:pt x="111" y="514"/>
                  </a:cubicBezTo>
                  <a:cubicBezTo>
                    <a:pt x="111" y="508"/>
                    <a:pt x="111" y="508"/>
                    <a:pt x="111" y="508"/>
                  </a:cubicBezTo>
                  <a:cubicBezTo>
                    <a:pt x="111" y="501"/>
                    <a:pt x="107" y="496"/>
                    <a:pt x="105" y="490"/>
                  </a:cubicBezTo>
                  <a:cubicBezTo>
                    <a:pt x="104" y="490"/>
                    <a:pt x="104" y="490"/>
                    <a:pt x="104" y="490"/>
                  </a:cubicBezTo>
                  <a:cubicBezTo>
                    <a:pt x="106" y="496"/>
                    <a:pt x="107" y="502"/>
                    <a:pt x="107" y="508"/>
                  </a:cubicBezTo>
                  <a:cubicBezTo>
                    <a:pt x="107" y="514"/>
                    <a:pt x="107" y="514"/>
                    <a:pt x="107" y="514"/>
                  </a:cubicBezTo>
                  <a:cubicBezTo>
                    <a:pt x="107" y="514"/>
                    <a:pt x="107" y="514"/>
                    <a:pt x="107" y="514"/>
                  </a:cubicBezTo>
                  <a:cubicBezTo>
                    <a:pt x="104" y="512"/>
                    <a:pt x="99" y="511"/>
                    <a:pt x="96" y="510"/>
                  </a:cubicBezTo>
                  <a:cubicBezTo>
                    <a:pt x="94" y="510"/>
                    <a:pt x="92" y="510"/>
                    <a:pt x="89" y="511"/>
                  </a:cubicBezTo>
                  <a:cubicBezTo>
                    <a:pt x="86" y="511"/>
                    <a:pt x="74" y="513"/>
                    <a:pt x="73" y="511"/>
                  </a:cubicBezTo>
                  <a:cubicBezTo>
                    <a:pt x="73" y="511"/>
                    <a:pt x="73" y="511"/>
                    <a:pt x="73" y="511"/>
                  </a:cubicBezTo>
                  <a:cubicBezTo>
                    <a:pt x="74" y="517"/>
                    <a:pt x="83" y="516"/>
                    <a:pt x="90" y="515"/>
                  </a:cubicBezTo>
                  <a:cubicBezTo>
                    <a:pt x="92" y="515"/>
                    <a:pt x="94" y="514"/>
                    <a:pt x="95" y="514"/>
                  </a:cubicBezTo>
                  <a:cubicBezTo>
                    <a:pt x="101" y="515"/>
                    <a:pt x="105" y="517"/>
                    <a:pt x="106" y="519"/>
                  </a:cubicBezTo>
                  <a:cubicBezTo>
                    <a:pt x="106" y="521"/>
                    <a:pt x="106" y="522"/>
                    <a:pt x="106" y="524"/>
                  </a:cubicBezTo>
                  <a:cubicBezTo>
                    <a:pt x="107" y="529"/>
                    <a:pt x="109" y="533"/>
                    <a:pt x="112" y="537"/>
                  </a:cubicBezTo>
                  <a:cubicBezTo>
                    <a:pt x="112" y="538"/>
                    <a:pt x="112" y="538"/>
                    <a:pt x="112" y="538"/>
                  </a:cubicBezTo>
                  <a:cubicBezTo>
                    <a:pt x="114" y="540"/>
                    <a:pt x="115" y="542"/>
                    <a:pt x="117" y="545"/>
                  </a:cubicBezTo>
                  <a:cubicBezTo>
                    <a:pt x="117" y="545"/>
                    <a:pt x="117" y="545"/>
                    <a:pt x="117" y="546"/>
                  </a:cubicBezTo>
                  <a:cubicBezTo>
                    <a:pt x="116" y="546"/>
                    <a:pt x="116" y="547"/>
                    <a:pt x="116" y="548"/>
                  </a:cubicBezTo>
                  <a:cubicBezTo>
                    <a:pt x="116" y="548"/>
                    <a:pt x="116" y="548"/>
                    <a:pt x="115" y="548"/>
                  </a:cubicBezTo>
                  <a:cubicBezTo>
                    <a:pt x="109" y="548"/>
                    <a:pt x="104" y="551"/>
                    <a:pt x="100" y="555"/>
                  </a:cubicBezTo>
                  <a:cubicBezTo>
                    <a:pt x="99" y="553"/>
                    <a:pt x="97" y="552"/>
                    <a:pt x="95" y="551"/>
                  </a:cubicBezTo>
                  <a:cubicBezTo>
                    <a:pt x="91" y="549"/>
                    <a:pt x="87" y="549"/>
                    <a:pt x="84" y="551"/>
                  </a:cubicBezTo>
                  <a:cubicBezTo>
                    <a:pt x="78" y="547"/>
                    <a:pt x="72" y="542"/>
                    <a:pt x="64" y="543"/>
                  </a:cubicBezTo>
                  <a:cubicBezTo>
                    <a:pt x="63" y="543"/>
                    <a:pt x="62" y="543"/>
                    <a:pt x="61" y="543"/>
                  </a:cubicBezTo>
                  <a:cubicBezTo>
                    <a:pt x="61" y="543"/>
                    <a:pt x="61" y="543"/>
                    <a:pt x="61" y="543"/>
                  </a:cubicBezTo>
                  <a:cubicBezTo>
                    <a:pt x="56" y="539"/>
                    <a:pt x="49" y="534"/>
                    <a:pt x="47" y="526"/>
                  </a:cubicBezTo>
                  <a:cubicBezTo>
                    <a:pt x="47" y="526"/>
                    <a:pt x="47" y="526"/>
                    <a:pt x="47" y="526"/>
                  </a:cubicBezTo>
                  <a:cubicBezTo>
                    <a:pt x="49" y="534"/>
                    <a:pt x="52" y="540"/>
                    <a:pt x="57" y="545"/>
                  </a:cubicBezTo>
                  <a:cubicBezTo>
                    <a:pt x="54" y="546"/>
                    <a:pt x="52" y="547"/>
                    <a:pt x="50" y="549"/>
                  </a:cubicBezTo>
                  <a:cubicBezTo>
                    <a:pt x="49" y="549"/>
                    <a:pt x="39" y="555"/>
                    <a:pt x="39" y="555"/>
                  </a:cubicBezTo>
                  <a:cubicBezTo>
                    <a:pt x="38" y="556"/>
                    <a:pt x="38" y="556"/>
                    <a:pt x="38" y="556"/>
                  </a:cubicBezTo>
                  <a:cubicBezTo>
                    <a:pt x="37" y="557"/>
                    <a:pt x="37" y="557"/>
                    <a:pt x="36" y="557"/>
                  </a:cubicBezTo>
                  <a:cubicBezTo>
                    <a:pt x="36" y="557"/>
                    <a:pt x="36" y="557"/>
                    <a:pt x="36" y="557"/>
                  </a:cubicBezTo>
                  <a:cubicBezTo>
                    <a:pt x="38" y="557"/>
                    <a:pt x="40" y="557"/>
                    <a:pt x="42" y="555"/>
                  </a:cubicBezTo>
                  <a:cubicBezTo>
                    <a:pt x="43" y="555"/>
                    <a:pt x="43" y="555"/>
                    <a:pt x="43" y="555"/>
                  </a:cubicBezTo>
                  <a:cubicBezTo>
                    <a:pt x="53" y="550"/>
                    <a:pt x="53" y="550"/>
                    <a:pt x="53" y="550"/>
                  </a:cubicBezTo>
                  <a:cubicBezTo>
                    <a:pt x="57" y="548"/>
                    <a:pt x="60" y="547"/>
                    <a:pt x="64" y="547"/>
                  </a:cubicBezTo>
                  <a:cubicBezTo>
                    <a:pt x="71" y="546"/>
                    <a:pt x="76" y="550"/>
                    <a:pt x="82" y="555"/>
                  </a:cubicBezTo>
                  <a:cubicBezTo>
                    <a:pt x="82" y="558"/>
                    <a:pt x="84" y="561"/>
                    <a:pt x="88" y="563"/>
                  </a:cubicBezTo>
                  <a:cubicBezTo>
                    <a:pt x="87" y="571"/>
                    <a:pt x="83" y="580"/>
                    <a:pt x="78" y="587"/>
                  </a:cubicBezTo>
                  <a:cubicBezTo>
                    <a:pt x="75" y="586"/>
                    <a:pt x="71" y="589"/>
                    <a:pt x="68" y="593"/>
                  </a:cubicBezTo>
                  <a:cubicBezTo>
                    <a:pt x="67" y="595"/>
                    <a:pt x="66" y="598"/>
                    <a:pt x="66" y="600"/>
                  </a:cubicBezTo>
                  <a:cubicBezTo>
                    <a:pt x="65" y="602"/>
                    <a:pt x="64" y="602"/>
                    <a:pt x="63" y="603"/>
                  </a:cubicBezTo>
                  <a:cubicBezTo>
                    <a:pt x="61" y="605"/>
                    <a:pt x="58" y="606"/>
                    <a:pt x="56" y="609"/>
                  </a:cubicBezTo>
                  <a:cubicBezTo>
                    <a:pt x="54" y="608"/>
                    <a:pt x="51" y="609"/>
                    <a:pt x="47" y="610"/>
                  </a:cubicBezTo>
                  <a:cubicBezTo>
                    <a:pt x="46" y="611"/>
                    <a:pt x="46" y="611"/>
                    <a:pt x="46" y="611"/>
                  </a:cubicBezTo>
                  <a:cubicBezTo>
                    <a:pt x="43" y="611"/>
                    <a:pt x="40" y="613"/>
                    <a:pt x="38" y="615"/>
                  </a:cubicBezTo>
                  <a:cubicBezTo>
                    <a:pt x="36" y="616"/>
                    <a:pt x="36" y="616"/>
                    <a:pt x="36" y="616"/>
                  </a:cubicBezTo>
                  <a:cubicBezTo>
                    <a:pt x="32" y="618"/>
                    <a:pt x="28" y="620"/>
                    <a:pt x="24" y="621"/>
                  </a:cubicBezTo>
                  <a:cubicBezTo>
                    <a:pt x="18" y="622"/>
                    <a:pt x="13" y="624"/>
                    <a:pt x="8" y="628"/>
                  </a:cubicBezTo>
                  <a:cubicBezTo>
                    <a:pt x="9" y="628"/>
                    <a:pt x="9" y="628"/>
                    <a:pt x="9" y="628"/>
                  </a:cubicBezTo>
                  <a:cubicBezTo>
                    <a:pt x="13" y="625"/>
                    <a:pt x="20" y="625"/>
                    <a:pt x="25" y="623"/>
                  </a:cubicBezTo>
                  <a:cubicBezTo>
                    <a:pt x="30" y="622"/>
                    <a:pt x="34" y="622"/>
                    <a:pt x="38" y="619"/>
                  </a:cubicBezTo>
                  <a:cubicBezTo>
                    <a:pt x="40" y="618"/>
                    <a:pt x="40" y="618"/>
                    <a:pt x="40" y="618"/>
                  </a:cubicBezTo>
                  <a:cubicBezTo>
                    <a:pt x="42" y="616"/>
                    <a:pt x="44" y="615"/>
                    <a:pt x="47" y="614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50" y="614"/>
                    <a:pt x="51" y="613"/>
                    <a:pt x="52" y="613"/>
                  </a:cubicBezTo>
                  <a:cubicBezTo>
                    <a:pt x="50" y="616"/>
                    <a:pt x="47" y="620"/>
                    <a:pt x="44" y="626"/>
                  </a:cubicBezTo>
                  <a:cubicBezTo>
                    <a:pt x="35" y="643"/>
                    <a:pt x="27" y="654"/>
                    <a:pt x="20" y="664"/>
                  </a:cubicBezTo>
                  <a:cubicBezTo>
                    <a:pt x="14" y="674"/>
                    <a:pt x="14" y="674"/>
                    <a:pt x="14" y="674"/>
                  </a:cubicBezTo>
                  <a:cubicBezTo>
                    <a:pt x="6" y="685"/>
                    <a:pt x="0" y="704"/>
                    <a:pt x="0" y="713"/>
                  </a:cubicBezTo>
                  <a:cubicBezTo>
                    <a:pt x="1" y="714"/>
                    <a:pt x="1" y="714"/>
                    <a:pt x="1" y="714"/>
                  </a:cubicBezTo>
                  <a:cubicBezTo>
                    <a:pt x="1" y="705"/>
                    <a:pt x="10" y="687"/>
                    <a:pt x="17" y="676"/>
                  </a:cubicBezTo>
                  <a:cubicBezTo>
                    <a:pt x="24" y="666"/>
                    <a:pt x="24" y="666"/>
                    <a:pt x="24" y="666"/>
                  </a:cubicBezTo>
                  <a:cubicBezTo>
                    <a:pt x="30" y="657"/>
                    <a:pt x="38" y="645"/>
                    <a:pt x="48" y="628"/>
                  </a:cubicBezTo>
                  <a:cubicBezTo>
                    <a:pt x="56" y="613"/>
                    <a:pt x="60" y="610"/>
                    <a:pt x="65" y="607"/>
                  </a:cubicBezTo>
                  <a:cubicBezTo>
                    <a:pt x="66" y="606"/>
                    <a:pt x="67" y="605"/>
                    <a:pt x="68" y="604"/>
                  </a:cubicBezTo>
                  <a:cubicBezTo>
                    <a:pt x="68" y="605"/>
                    <a:pt x="69" y="605"/>
                    <a:pt x="69" y="605"/>
                  </a:cubicBezTo>
                  <a:cubicBezTo>
                    <a:pt x="71" y="606"/>
                    <a:pt x="72" y="606"/>
                    <a:pt x="74" y="606"/>
                  </a:cubicBezTo>
                  <a:cubicBezTo>
                    <a:pt x="74" y="607"/>
                    <a:pt x="75" y="609"/>
                    <a:pt x="76" y="610"/>
                  </a:cubicBezTo>
                  <a:cubicBezTo>
                    <a:pt x="77" y="612"/>
                    <a:pt x="77" y="612"/>
                    <a:pt x="77" y="612"/>
                  </a:cubicBezTo>
                  <a:cubicBezTo>
                    <a:pt x="82" y="625"/>
                    <a:pt x="82" y="625"/>
                    <a:pt x="82" y="625"/>
                  </a:cubicBezTo>
                  <a:cubicBezTo>
                    <a:pt x="83" y="629"/>
                    <a:pt x="83" y="633"/>
                    <a:pt x="82" y="638"/>
                  </a:cubicBezTo>
                  <a:cubicBezTo>
                    <a:pt x="80" y="643"/>
                    <a:pt x="80" y="643"/>
                    <a:pt x="80" y="643"/>
                  </a:cubicBezTo>
                  <a:cubicBezTo>
                    <a:pt x="79" y="648"/>
                    <a:pt x="77" y="653"/>
                    <a:pt x="79" y="658"/>
                  </a:cubicBezTo>
                  <a:cubicBezTo>
                    <a:pt x="79" y="657"/>
                    <a:pt x="79" y="657"/>
                    <a:pt x="79" y="657"/>
                  </a:cubicBezTo>
                  <a:cubicBezTo>
                    <a:pt x="79" y="654"/>
                    <a:pt x="83" y="648"/>
                    <a:pt x="84" y="644"/>
                  </a:cubicBezTo>
                  <a:cubicBezTo>
                    <a:pt x="86" y="639"/>
                    <a:pt x="86" y="639"/>
                    <a:pt x="86" y="639"/>
                  </a:cubicBezTo>
                  <a:cubicBezTo>
                    <a:pt x="86" y="638"/>
                    <a:pt x="86" y="637"/>
                    <a:pt x="86" y="636"/>
                  </a:cubicBezTo>
                  <a:cubicBezTo>
                    <a:pt x="86" y="636"/>
                    <a:pt x="86" y="636"/>
                    <a:pt x="86" y="636"/>
                  </a:cubicBezTo>
                  <a:cubicBezTo>
                    <a:pt x="90" y="633"/>
                    <a:pt x="98" y="634"/>
                    <a:pt x="107" y="638"/>
                  </a:cubicBezTo>
                  <a:cubicBezTo>
                    <a:pt x="107" y="637"/>
                    <a:pt x="107" y="637"/>
                    <a:pt x="107" y="637"/>
                  </a:cubicBezTo>
                  <a:cubicBezTo>
                    <a:pt x="98" y="633"/>
                    <a:pt x="92" y="629"/>
                    <a:pt x="86" y="632"/>
                  </a:cubicBezTo>
                  <a:cubicBezTo>
                    <a:pt x="87" y="629"/>
                    <a:pt x="86" y="627"/>
                    <a:pt x="85" y="624"/>
                  </a:cubicBezTo>
                  <a:cubicBezTo>
                    <a:pt x="80" y="610"/>
                    <a:pt x="80" y="610"/>
                    <a:pt x="80" y="610"/>
                  </a:cubicBezTo>
                  <a:cubicBezTo>
                    <a:pt x="80" y="610"/>
                    <a:pt x="80" y="609"/>
                    <a:pt x="80" y="609"/>
                  </a:cubicBezTo>
                  <a:cubicBezTo>
                    <a:pt x="79" y="606"/>
                    <a:pt x="78" y="605"/>
                    <a:pt x="77" y="604"/>
                  </a:cubicBezTo>
                  <a:cubicBezTo>
                    <a:pt x="78" y="603"/>
                    <a:pt x="80" y="601"/>
                    <a:pt x="80" y="600"/>
                  </a:cubicBezTo>
                  <a:cubicBezTo>
                    <a:pt x="83" y="596"/>
                    <a:pt x="83" y="592"/>
                    <a:pt x="81" y="589"/>
                  </a:cubicBezTo>
                  <a:cubicBezTo>
                    <a:pt x="86" y="582"/>
                    <a:pt x="91" y="573"/>
                    <a:pt x="92" y="565"/>
                  </a:cubicBezTo>
                  <a:cubicBezTo>
                    <a:pt x="96" y="565"/>
                    <a:pt x="100" y="564"/>
                    <a:pt x="101" y="561"/>
                  </a:cubicBezTo>
                  <a:cubicBezTo>
                    <a:pt x="102" y="561"/>
                    <a:pt x="102" y="560"/>
                    <a:pt x="102" y="559"/>
                  </a:cubicBezTo>
                  <a:cubicBezTo>
                    <a:pt x="106" y="555"/>
                    <a:pt x="110" y="552"/>
                    <a:pt x="116" y="552"/>
                  </a:cubicBezTo>
                  <a:cubicBezTo>
                    <a:pt x="116" y="552"/>
                    <a:pt x="117" y="552"/>
                    <a:pt x="118" y="552"/>
                  </a:cubicBezTo>
                  <a:cubicBezTo>
                    <a:pt x="118" y="552"/>
                    <a:pt x="119" y="553"/>
                    <a:pt x="119" y="553"/>
                  </a:cubicBezTo>
                  <a:cubicBezTo>
                    <a:pt x="120" y="557"/>
                    <a:pt x="121" y="563"/>
                    <a:pt x="122" y="566"/>
                  </a:cubicBezTo>
                  <a:cubicBezTo>
                    <a:pt x="126" y="572"/>
                    <a:pt x="129" y="576"/>
                    <a:pt x="132" y="579"/>
                  </a:cubicBezTo>
                  <a:cubicBezTo>
                    <a:pt x="135" y="581"/>
                    <a:pt x="138" y="583"/>
                    <a:pt x="141" y="584"/>
                  </a:cubicBezTo>
                  <a:cubicBezTo>
                    <a:pt x="145" y="586"/>
                    <a:pt x="145" y="586"/>
                    <a:pt x="145" y="586"/>
                  </a:cubicBezTo>
                  <a:cubicBezTo>
                    <a:pt x="146" y="587"/>
                    <a:pt x="149" y="590"/>
                    <a:pt x="150" y="591"/>
                  </a:cubicBezTo>
                  <a:cubicBezTo>
                    <a:pt x="150" y="591"/>
                    <a:pt x="150" y="591"/>
                    <a:pt x="150" y="591"/>
                  </a:cubicBezTo>
                  <a:cubicBezTo>
                    <a:pt x="151" y="599"/>
                    <a:pt x="151" y="610"/>
                    <a:pt x="147" y="623"/>
                  </a:cubicBezTo>
                  <a:cubicBezTo>
                    <a:pt x="144" y="635"/>
                    <a:pt x="139" y="646"/>
                    <a:pt x="134" y="656"/>
                  </a:cubicBezTo>
                  <a:cubicBezTo>
                    <a:pt x="129" y="668"/>
                    <a:pt x="124" y="679"/>
                    <a:pt x="123" y="689"/>
                  </a:cubicBezTo>
                  <a:cubicBezTo>
                    <a:pt x="122" y="689"/>
                    <a:pt x="122" y="689"/>
                    <a:pt x="122" y="689"/>
                  </a:cubicBezTo>
                  <a:cubicBezTo>
                    <a:pt x="119" y="702"/>
                    <a:pt x="106" y="710"/>
                    <a:pt x="95" y="716"/>
                  </a:cubicBezTo>
                  <a:cubicBezTo>
                    <a:pt x="88" y="721"/>
                    <a:pt x="88" y="721"/>
                    <a:pt x="88" y="721"/>
                  </a:cubicBezTo>
                  <a:cubicBezTo>
                    <a:pt x="83" y="725"/>
                    <a:pt x="77" y="729"/>
                    <a:pt x="72" y="729"/>
                  </a:cubicBezTo>
                  <a:cubicBezTo>
                    <a:pt x="66" y="729"/>
                    <a:pt x="66" y="729"/>
                    <a:pt x="66" y="729"/>
                  </a:cubicBezTo>
                  <a:cubicBezTo>
                    <a:pt x="59" y="728"/>
                    <a:pt x="54" y="729"/>
                    <a:pt x="49" y="735"/>
                  </a:cubicBezTo>
                  <a:cubicBezTo>
                    <a:pt x="49" y="735"/>
                    <a:pt x="49" y="735"/>
                    <a:pt x="49" y="735"/>
                  </a:cubicBezTo>
                  <a:cubicBezTo>
                    <a:pt x="53" y="731"/>
                    <a:pt x="59" y="732"/>
                    <a:pt x="66" y="733"/>
                  </a:cubicBezTo>
                  <a:cubicBezTo>
                    <a:pt x="70" y="733"/>
                    <a:pt x="70" y="733"/>
                    <a:pt x="70" y="733"/>
                  </a:cubicBezTo>
                  <a:cubicBezTo>
                    <a:pt x="67" y="738"/>
                    <a:pt x="67" y="745"/>
                    <a:pt x="67" y="751"/>
                  </a:cubicBezTo>
                  <a:cubicBezTo>
                    <a:pt x="67" y="755"/>
                    <a:pt x="66" y="758"/>
                    <a:pt x="66" y="761"/>
                  </a:cubicBezTo>
                  <a:cubicBezTo>
                    <a:pt x="66" y="761"/>
                    <a:pt x="66" y="761"/>
                    <a:pt x="66" y="761"/>
                  </a:cubicBezTo>
                  <a:cubicBezTo>
                    <a:pt x="67" y="758"/>
                    <a:pt x="69" y="753"/>
                    <a:pt x="69" y="749"/>
                  </a:cubicBezTo>
                  <a:cubicBezTo>
                    <a:pt x="69" y="742"/>
                    <a:pt x="71" y="737"/>
                    <a:pt x="75" y="733"/>
                  </a:cubicBezTo>
                  <a:cubicBezTo>
                    <a:pt x="75" y="733"/>
                    <a:pt x="75" y="733"/>
                    <a:pt x="75" y="733"/>
                  </a:cubicBezTo>
                  <a:cubicBezTo>
                    <a:pt x="81" y="732"/>
                    <a:pt x="86" y="728"/>
                    <a:pt x="90" y="724"/>
                  </a:cubicBezTo>
                  <a:cubicBezTo>
                    <a:pt x="97" y="719"/>
                    <a:pt x="97" y="719"/>
                    <a:pt x="97" y="719"/>
                  </a:cubicBezTo>
                  <a:cubicBezTo>
                    <a:pt x="106" y="714"/>
                    <a:pt x="116" y="709"/>
                    <a:pt x="122" y="700"/>
                  </a:cubicBezTo>
                  <a:cubicBezTo>
                    <a:pt x="120" y="717"/>
                    <a:pt x="118" y="737"/>
                    <a:pt x="115" y="755"/>
                  </a:cubicBezTo>
                  <a:cubicBezTo>
                    <a:pt x="113" y="770"/>
                    <a:pt x="113" y="770"/>
                    <a:pt x="113" y="770"/>
                  </a:cubicBezTo>
                  <a:cubicBezTo>
                    <a:pt x="112" y="780"/>
                    <a:pt x="112" y="785"/>
                    <a:pt x="104" y="795"/>
                  </a:cubicBezTo>
                  <a:cubicBezTo>
                    <a:pt x="102" y="798"/>
                    <a:pt x="99" y="802"/>
                    <a:pt x="95" y="805"/>
                  </a:cubicBezTo>
                  <a:cubicBezTo>
                    <a:pt x="86" y="816"/>
                    <a:pt x="74" y="829"/>
                    <a:pt x="67" y="848"/>
                  </a:cubicBezTo>
                  <a:cubicBezTo>
                    <a:pt x="60" y="856"/>
                    <a:pt x="60" y="856"/>
                    <a:pt x="60" y="856"/>
                  </a:cubicBezTo>
                  <a:cubicBezTo>
                    <a:pt x="57" y="859"/>
                    <a:pt x="54" y="865"/>
                    <a:pt x="50" y="867"/>
                  </a:cubicBezTo>
                  <a:cubicBezTo>
                    <a:pt x="46" y="870"/>
                    <a:pt x="40" y="872"/>
                    <a:pt x="39" y="871"/>
                  </a:cubicBezTo>
                  <a:cubicBezTo>
                    <a:pt x="39" y="871"/>
                    <a:pt x="39" y="871"/>
                    <a:pt x="39" y="871"/>
                  </a:cubicBezTo>
                  <a:cubicBezTo>
                    <a:pt x="42" y="874"/>
                    <a:pt x="49" y="870"/>
                    <a:pt x="52" y="868"/>
                  </a:cubicBezTo>
                  <a:cubicBezTo>
                    <a:pt x="56" y="866"/>
                    <a:pt x="59" y="862"/>
                    <a:pt x="62" y="859"/>
                  </a:cubicBezTo>
                  <a:cubicBezTo>
                    <a:pt x="64" y="857"/>
                    <a:pt x="64" y="857"/>
                    <a:pt x="64" y="857"/>
                  </a:cubicBezTo>
                  <a:cubicBezTo>
                    <a:pt x="62" y="867"/>
                    <a:pt x="64" y="877"/>
                    <a:pt x="65" y="889"/>
                  </a:cubicBezTo>
                  <a:cubicBezTo>
                    <a:pt x="66" y="889"/>
                    <a:pt x="66" y="889"/>
                    <a:pt x="66" y="889"/>
                  </a:cubicBezTo>
                  <a:cubicBezTo>
                    <a:pt x="61" y="849"/>
                    <a:pt x="84" y="824"/>
                    <a:pt x="98" y="808"/>
                  </a:cubicBezTo>
                  <a:cubicBezTo>
                    <a:pt x="102" y="804"/>
                    <a:pt x="105" y="801"/>
                    <a:pt x="107" y="798"/>
                  </a:cubicBezTo>
                  <a:cubicBezTo>
                    <a:pt x="110" y="794"/>
                    <a:pt x="112" y="790"/>
                    <a:pt x="114" y="787"/>
                  </a:cubicBezTo>
                  <a:cubicBezTo>
                    <a:pt x="115" y="798"/>
                    <a:pt x="118" y="811"/>
                    <a:pt x="122" y="824"/>
                  </a:cubicBezTo>
                  <a:cubicBezTo>
                    <a:pt x="127" y="843"/>
                    <a:pt x="125" y="864"/>
                    <a:pt x="118" y="892"/>
                  </a:cubicBezTo>
                  <a:cubicBezTo>
                    <a:pt x="108" y="925"/>
                    <a:pt x="106" y="942"/>
                    <a:pt x="107" y="960"/>
                  </a:cubicBezTo>
                  <a:cubicBezTo>
                    <a:pt x="109" y="984"/>
                    <a:pt x="105" y="1000"/>
                    <a:pt x="97" y="1009"/>
                  </a:cubicBezTo>
                  <a:cubicBezTo>
                    <a:pt x="92" y="1015"/>
                    <a:pt x="92" y="1015"/>
                    <a:pt x="92" y="1015"/>
                  </a:cubicBezTo>
                  <a:cubicBezTo>
                    <a:pt x="83" y="1023"/>
                    <a:pt x="78" y="1029"/>
                    <a:pt x="75" y="1039"/>
                  </a:cubicBezTo>
                  <a:cubicBezTo>
                    <a:pt x="75" y="1039"/>
                    <a:pt x="75" y="1039"/>
                    <a:pt x="75" y="1039"/>
                  </a:cubicBezTo>
                  <a:cubicBezTo>
                    <a:pt x="77" y="1030"/>
                    <a:pt x="86" y="1026"/>
                    <a:pt x="95" y="1017"/>
                  </a:cubicBezTo>
                  <a:cubicBezTo>
                    <a:pt x="100" y="1012"/>
                    <a:pt x="100" y="1012"/>
                    <a:pt x="100" y="1012"/>
                  </a:cubicBezTo>
                  <a:cubicBezTo>
                    <a:pt x="109" y="1002"/>
                    <a:pt x="113" y="985"/>
                    <a:pt x="111" y="960"/>
                  </a:cubicBezTo>
                  <a:cubicBezTo>
                    <a:pt x="110" y="945"/>
                    <a:pt x="112" y="930"/>
                    <a:pt x="118" y="905"/>
                  </a:cubicBezTo>
                  <a:cubicBezTo>
                    <a:pt x="119" y="906"/>
                    <a:pt x="119" y="907"/>
                    <a:pt x="119" y="908"/>
                  </a:cubicBezTo>
                  <a:cubicBezTo>
                    <a:pt x="120" y="910"/>
                    <a:pt x="120" y="910"/>
                    <a:pt x="120" y="910"/>
                  </a:cubicBezTo>
                  <a:cubicBezTo>
                    <a:pt x="121" y="916"/>
                    <a:pt x="121" y="921"/>
                    <a:pt x="122" y="927"/>
                  </a:cubicBezTo>
                  <a:cubicBezTo>
                    <a:pt x="122" y="934"/>
                    <a:pt x="122" y="934"/>
                    <a:pt x="122" y="934"/>
                  </a:cubicBezTo>
                  <a:cubicBezTo>
                    <a:pt x="123" y="942"/>
                    <a:pt x="126" y="950"/>
                    <a:pt x="130" y="958"/>
                  </a:cubicBezTo>
                  <a:cubicBezTo>
                    <a:pt x="133" y="962"/>
                    <a:pt x="135" y="968"/>
                    <a:pt x="136" y="973"/>
                  </a:cubicBezTo>
                  <a:cubicBezTo>
                    <a:pt x="137" y="977"/>
                    <a:pt x="137" y="977"/>
                    <a:pt x="137" y="977"/>
                  </a:cubicBezTo>
                  <a:cubicBezTo>
                    <a:pt x="138" y="980"/>
                    <a:pt x="139" y="983"/>
                    <a:pt x="139" y="986"/>
                  </a:cubicBezTo>
                  <a:cubicBezTo>
                    <a:pt x="140" y="986"/>
                    <a:pt x="140" y="986"/>
                    <a:pt x="140" y="986"/>
                  </a:cubicBezTo>
                  <a:cubicBezTo>
                    <a:pt x="140" y="983"/>
                    <a:pt x="141" y="977"/>
                    <a:pt x="140" y="974"/>
                  </a:cubicBezTo>
                  <a:cubicBezTo>
                    <a:pt x="139" y="971"/>
                    <a:pt x="139" y="971"/>
                    <a:pt x="139" y="971"/>
                  </a:cubicBezTo>
                  <a:cubicBezTo>
                    <a:pt x="137" y="966"/>
                    <a:pt x="137" y="961"/>
                    <a:pt x="134" y="956"/>
                  </a:cubicBezTo>
                  <a:cubicBezTo>
                    <a:pt x="129" y="948"/>
                    <a:pt x="127" y="941"/>
                    <a:pt x="126" y="934"/>
                  </a:cubicBezTo>
                  <a:cubicBezTo>
                    <a:pt x="126" y="927"/>
                    <a:pt x="126" y="927"/>
                    <a:pt x="126" y="927"/>
                  </a:cubicBezTo>
                  <a:cubicBezTo>
                    <a:pt x="125" y="921"/>
                    <a:pt x="125" y="915"/>
                    <a:pt x="124" y="909"/>
                  </a:cubicBezTo>
                  <a:cubicBezTo>
                    <a:pt x="123" y="907"/>
                    <a:pt x="123" y="907"/>
                    <a:pt x="123" y="907"/>
                  </a:cubicBezTo>
                  <a:cubicBezTo>
                    <a:pt x="122" y="904"/>
                    <a:pt x="120" y="898"/>
                    <a:pt x="121" y="896"/>
                  </a:cubicBezTo>
                  <a:cubicBezTo>
                    <a:pt x="121" y="896"/>
                    <a:pt x="121" y="896"/>
                    <a:pt x="121" y="896"/>
                  </a:cubicBezTo>
                  <a:cubicBezTo>
                    <a:pt x="121" y="895"/>
                    <a:pt x="121" y="894"/>
                    <a:pt x="121" y="893"/>
                  </a:cubicBezTo>
                  <a:cubicBezTo>
                    <a:pt x="127" y="875"/>
                    <a:pt x="129" y="860"/>
                    <a:pt x="129" y="846"/>
                  </a:cubicBezTo>
                  <a:cubicBezTo>
                    <a:pt x="129" y="846"/>
                    <a:pt x="129" y="846"/>
                    <a:pt x="129" y="846"/>
                  </a:cubicBezTo>
                  <a:cubicBezTo>
                    <a:pt x="136" y="841"/>
                    <a:pt x="141" y="836"/>
                    <a:pt x="145" y="832"/>
                  </a:cubicBezTo>
                  <a:cubicBezTo>
                    <a:pt x="146" y="842"/>
                    <a:pt x="148" y="852"/>
                    <a:pt x="153" y="863"/>
                  </a:cubicBezTo>
                  <a:cubicBezTo>
                    <a:pt x="156" y="870"/>
                    <a:pt x="154" y="875"/>
                    <a:pt x="152" y="881"/>
                  </a:cubicBezTo>
                  <a:cubicBezTo>
                    <a:pt x="150" y="889"/>
                    <a:pt x="150" y="889"/>
                    <a:pt x="150" y="889"/>
                  </a:cubicBezTo>
                  <a:cubicBezTo>
                    <a:pt x="148" y="900"/>
                    <a:pt x="150" y="905"/>
                    <a:pt x="162" y="918"/>
                  </a:cubicBezTo>
                  <a:cubicBezTo>
                    <a:pt x="173" y="930"/>
                    <a:pt x="184" y="941"/>
                    <a:pt x="184" y="951"/>
                  </a:cubicBezTo>
                  <a:cubicBezTo>
                    <a:pt x="180" y="953"/>
                    <a:pt x="175" y="958"/>
                    <a:pt x="169" y="969"/>
                  </a:cubicBezTo>
                  <a:cubicBezTo>
                    <a:pt x="159" y="989"/>
                    <a:pt x="159" y="989"/>
                    <a:pt x="159" y="989"/>
                  </a:cubicBezTo>
                  <a:cubicBezTo>
                    <a:pt x="151" y="1004"/>
                    <a:pt x="151" y="1004"/>
                    <a:pt x="151" y="1004"/>
                  </a:cubicBezTo>
                  <a:cubicBezTo>
                    <a:pt x="150" y="1006"/>
                    <a:pt x="150" y="1006"/>
                    <a:pt x="150" y="1006"/>
                  </a:cubicBezTo>
                  <a:cubicBezTo>
                    <a:pt x="144" y="1017"/>
                    <a:pt x="139" y="1025"/>
                    <a:pt x="137" y="1034"/>
                  </a:cubicBezTo>
                  <a:cubicBezTo>
                    <a:pt x="135" y="1035"/>
                    <a:pt x="133" y="1038"/>
                    <a:pt x="132" y="1041"/>
                  </a:cubicBezTo>
                  <a:cubicBezTo>
                    <a:pt x="132" y="1044"/>
                    <a:pt x="132" y="1046"/>
                    <a:pt x="133" y="1048"/>
                  </a:cubicBezTo>
                  <a:cubicBezTo>
                    <a:pt x="131" y="1051"/>
                    <a:pt x="128" y="1053"/>
                    <a:pt x="126" y="1055"/>
                  </a:cubicBezTo>
                  <a:cubicBezTo>
                    <a:pt x="118" y="1062"/>
                    <a:pt x="109" y="1070"/>
                    <a:pt x="105" y="1089"/>
                  </a:cubicBezTo>
                  <a:cubicBezTo>
                    <a:pt x="99" y="1109"/>
                    <a:pt x="99" y="1109"/>
                    <a:pt x="99" y="1109"/>
                  </a:cubicBezTo>
                  <a:cubicBezTo>
                    <a:pt x="97" y="1117"/>
                    <a:pt x="95" y="1124"/>
                    <a:pt x="94" y="1130"/>
                  </a:cubicBezTo>
                  <a:cubicBezTo>
                    <a:pt x="94" y="1130"/>
                    <a:pt x="94" y="1130"/>
                    <a:pt x="94" y="1130"/>
                  </a:cubicBezTo>
                  <a:cubicBezTo>
                    <a:pt x="93" y="1134"/>
                    <a:pt x="90" y="1138"/>
                    <a:pt x="88" y="1142"/>
                  </a:cubicBezTo>
                  <a:cubicBezTo>
                    <a:pt x="84" y="1147"/>
                    <a:pt x="81" y="1153"/>
                    <a:pt x="79" y="1160"/>
                  </a:cubicBezTo>
                  <a:cubicBezTo>
                    <a:pt x="79" y="1160"/>
                    <a:pt x="79" y="1160"/>
                    <a:pt x="79" y="1160"/>
                  </a:cubicBezTo>
                  <a:cubicBezTo>
                    <a:pt x="81" y="1153"/>
                    <a:pt x="88" y="1149"/>
                    <a:pt x="91" y="1144"/>
                  </a:cubicBezTo>
                  <a:cubicBezTo>
                    <a:pt x="92" y="1143"/>
                    <a:pt x="93" y="1141"/>
                    <a:pt x="95" y="1139"/>
                  </a:cubicBezTo>
                  <a:cubicBezTo>
                    <a:pt x="95" y="1140"/>
                    <a:pt x="95" y="1142"/>
                    <a:pt x="96" y="1144"/>
                  </a:cubicBezTo>
                  <a:cubicBezTo>
                    <a:pt x="98" y="1150"/>
                    <a:pt x="98" y="1150"/>
                    <a:pt x="98" y="1150"/>
                  </a:cubicBezTo>
                  <a:cubicBezTo>
                    <a:pt x="102" y="1162"/>
                    <a:pt x="109" y="1174"/>
                    <a:pt x="105" y="1190"/>
                  </a:cubicBezTo>
                  <a:cubicBezTo>
                    <a:pt x="105" y="1190"/>
                    <a:pt x="105" y="1190"/>
                    <a:pt x="105" y="1190"/>
                  </a:cubicBezTo>
                  <a:cubicBezTo>
                    <a:pt x="110" y="1173"/>
                    <a:pt x="106" y="1161"/>
                    <a:pt x="102" y="1149"/>
                  </a:cubicBezTo>
                  <a:cubicBezTo>
                    <a:pt x="100" y="1143"/>
                    <a:pt x="100" y="1143"/>
                    <a:pt x="100" y="1143"/>
                  </a:cubicBezTo>
                  <a:cubicBezTo>
                    <a:pt x="96" y="1133"/>
                    <a:pt x="99" y="1125"/>
                    <a:pt x="103" y="1110"/>
                  </a:cubicBezTo>
                  <a:cubicBezTo>
                    <a:pt x="109" y="1090"/>
                    <a:pt x="109" y="1090"/>
                    <a:pt x="109" y="1090"/>
                  </a:cubicBezTo>
                  <a:cubicBezTo>
                    <a:pt x="113" y="1072"/>
                    <a:pt x="121" y="1065"/>
                    <a:pt x="128" y="1058"/>
                  </a:cubicBezTo>
                  <a:cubicBezTo>
                    <a:pt x="131" y="1056"/>
                    <a:pt x="133" y="1054"/>
                    <a:pt x="135" y="1052"/>
                  </a:cubicBezTo>
                  <a:cubicBezTo>
                    <a:pt x="136" y="1052"/>
                    <a:pt x="136" y="1053"/>
                    <a:pt x="137" y="1053"/>
                  </a:cubicBezTo>
                  <a:cubicBezTo>
                    <a:pt x="137" y="1053"/>
                    <a:pt x="138" y="1053"/>
                    <a:pt x="138" y="1053"/>
                  </a:cubicBezTo>
                  <a:cubicBezTo>
                    <a:pt x="138" y="1054"/>
                    <a:pt x="139" y="1055"/>
                    <a:pt x="139" y="1057"/>
                  </a:cubicBezTo>
                  <a:cubicBezTo>
                    <a:pt x="141" y="1063"/>
                    <a:pt x="144" y="1072"/>
                    <a:pt x="145" y="1084"/>
                  </a:cubicBezTo>
                  <a:cubicBezTo>
                    <a:pt x="143" y="1086"/>
                    <a:pt x="142" y="1088"/>
                    <a:pt x="141" y="1091"/>
                  </a:cubicBezTo>
                  <a:cubicBezTo>
                    <a:pt x="140" y="1095"/>
                    <a:pt x="142" y="1100"/>
                    <a:pt x="144" y="1101"/>
                  </a:cubicBezTo>
                  <a:cubicBezTo>
                    <a:pt x="142" y="1125"/>
                    <a:pt x="142" y="1125"/>
                    <a:pt x="142" y="1125"/>
                  </a:cubicBezTo>
                  <a:cubicBezTo>
                    <a:pt x="141" y="1133"/>
                    <a:pt x="140" y="1141"/>
                    <a:pt x="139" y="1149"/>
                  </a:cubicBezTo>
                  <a:cubicBezTo>
                    <a:pt x="139" y="1149"/>
                    <a:pt x="139" y="1149"/>
                    <a:pt x="139" y="1149"/>
                  </a:cubicBezTo>
                  <a:cubicBezTo>
                    <a:pt x="139" y="1149"/>
                    <a:pt x="139" y="1149"/>
                    <a:pt x="139" y="1150"/>
                  </a:cubicBezTo>
                  <a:cubicBezTo>
                    <a:pt x="138" y="1160"/>
                    <a:pt x="136" y="1170"/>
                    <a:pt x="134" y="1183"/>
                  </a:cubicBezTo>
                  <a:cubicBezTo>
                    <a:pt x="132" y="1195"/>
                    <a:pt x="129" y="1204"/>
                    <a:pt x="127" y="1211"/>
                  </a:cubicBezTo>
                  <a:cubicBezTo>
                    <a:pt x="124" y="1223"/>
                    <a:pt x="121" y="1232"/>
                    <a:pt x="122" y="1248"/>
                  </a:cubicBezTo>
                  <a:cubicBezTo>
                    <a:pt x="122" y="1248"/>
                    <a:pt x="122" y="1248"/>
                    <a:pt x="122" y="1248"/>
                  </a:cubicBezTo>
                  <a:cubicBezTo>
                    <a:pt x="120" y="1252"/>
                    <a:pt x="119" y="1254"/>
                    <a:pt x="118" y="1257"/>
                  </a:cubicBezTo>
                  <a:cubicBezTo>
                    <a:pt x="115" y="1261"/>
                    <a:pt x="113" y="1265"/>
                    <a:pt x="113" y="1278"/>
                  </a:cubicBezTo>
                  <a:cubicBezTo>
                    <a:pt x="112" y="1288"/>
                    <a:pt x="110" y="1295"/>
                    <a:pt x="107" y="1301"/>
                  </a:cubicBezTo>
                  <a:cubicBezTo>
                    <a:pt x="107" y="1301"/>
                    <a:pt x="107" y="1301"/>
                    <a:pt x="107" y="1301"/>
                  </a:cubicBezTo>
                  <a:cubicBezTo>
                    <a:pt x="107" y="1301"/>
                    <a:pt x="107" y="1301"/>
                    <a:pt x="107" y="1301"/>
                  </a:cubicBezTo>
                  <a:cubicBezTo>
                    <a:pt x="104" y="1305"/>
                    <a:pt x="101" y="1309"/>
                    <a:pt x="99" y="1313"/>
                  </a:cubicBezTo>
                  <a:cubicBezTo>
                    <a:pt x="97" y="1315"/>
                    <a:pt x="97" y="1315"/>
                    <a:pt x="97" y="1315"/>
                  </a:cubicBezTo>
                  <a:cubicBezTo>
                    <a:pt x="89" y="1326"/>
                    <a:pt x="89" y="1339"/>
                    <a:pt x="91" y="1348"/>
                  </a:cubicBezTo>
                  <a:cubicBezTo>
                    <a:pt x="91" y="1348"/>
                    <a:pt x="91" y="1348"/>
                    <a:pt x="91" y="1348"/>
                  </a:cubicBezTo>
                  <a:cubicBezTo>
                    <a:pt x="89" y="1340"/>
                    <a:pt x="93" y="1328"/>
                    <a:pt x="100" y="1317"/>
                  </a:cubicBezTo>
                  <a:cubicBezTo>
                    <a:pt x="102" y="1315"/>
                    <a:pt x="102" y="1315"/>
                    <a:pt x="102" y="1315"/>
                  </a:cubicBezTo>
                  <a:cubicBezTo>
                    <a:pt x="103" y="1313"/>
                    <a:pt x="105" y="1311"/>
                    <a:pt x="106" y="1309"/>
                  </a:cubicBezTo>
                  <a:cubicBezTo>
                    <a:pt x="107" y="1312"/>
                    <a:pt x="108" y="1316"/>
                    <a:pt x="109" y="1320"/>
                  </a:cubicBezTo>
                  <a:cubicBezTo>
                    <a:pt x="111" y="1328"/>
                    <a:pt x="118" y="1338"/>
                    <a:pt x="118" y="1348"/>
                  </a:cubicBezTo>
                  <a:cubicBezTo>
                    <a:pt x="118" y="1348"/>
                    <a:pt x="118" y="1348"/>
                    <a:pt x="118" y="1348"/>
                  </a:cubicBezTo>
                  <a:cubicBezTo>
                    <a:pt x="118" y="1337"/>
                    <a:pt x="115" y="1327"/>
                    <a:pt x="113" y="1319"/>
                  </a:cubicBezTo>
                  <a:cubicBezTo>
                    <a:pt x="111" y="1312"/>
                    <a:pt x="109" y="1306"/>
                    <a:pt x="110" y="1303"/>
                  </a:cubicBezTo>
                  <a:cubicBezTo>
                    <a:pt x="114" y="1296"/>
                    <a:pt x="116" y="1288"/>
                    <a:pt x="117" y="1278"/>
                  </a:cubicBezTo>
                  <a:cubicBezTo>
                    <a:pt x="117" y="1266"/>
                    <a:pt x="119" y="1263"/>
                    <a:pt x="121" y="1259"/>
                  </a:cubicBezTo>
                  <a:cubicBezTo>
                    <a:pt x="122" y="1258"/>
                    <a:pt x="122" y="1257"/>
                    <a:pt x="122" y="1256"/>
                  </a:cubicBezTo>
                  <a:cubicBezTo>
                    <a:pt x="123" y="1257"/>
                    <a:pt x="123" y="1257"/>
                    <a:pt x="123" y="1258"/>
                  </a:cubicBezTo>
                  <a:cubicBezTo>
                    <a:pt x="124" y="1270"/>
                    <a:pt x="126" y="1280"/>
                    <a:pt x="128" y="1289"/>
                  </a:cubicBezTo>
                  <a:cubicBezTo>
                    <a:pt x="131" y="1307"/>
                    <a:pt x="135" y="1323"/>
                    <a:pt x="133" y="1349"/>
                  </a:cubicBezTo>
                  <a:cubicBezTo>
                    <a:pt x="131" y="1372"/>
                    <a:pt x="119" y="1452"/>
                    <a:pt x="104" y="1497"/>
                  </a:cubicBezTo>
                  <a:cubicBezTo>
                    <a:pt x="104" y="1497"/>
                    <a:pt x="104" y="1497"/>
                    <a:pt x="104" y="1497"/>
                  </a:cubicBezTo>
                  <a:cubicBezTo>
                    <a:pt x="113" y="1469"/>
                    <a:pt x="125" y="1428"/>
                    <a:pt x="131" y="1395"/>
                  </a:cubicBezTo>
                  <a:cubicBezTo>
                    <a:pt x="132" y="1408"/>
                    <a:pt x="136" y="1424"/>
                    <a:pt x="142" y="1437"/>
                  </a:cubicBezTo>
                  <a:cubicBezTo>
                    <a:pt x="149" y="1454"/>
                    <a:pt x="155" y="1482"/>
                    <a:pt x="158" y="1506"/>
                  </a:cubicBezTo>
                  <a:cubicBezTo>
                    <a:pt x="157" y="1506"/>
                    <a:pt x="157" y="1506"/>
                    <a:pt x="157" y="1506"/>
                  </a:cubicBezTo>
                  <a:cubicBezTo>
                    <a:pt x="152" y="1516"/>
                    <a:pt x="145" y="1536"/>
                    <a:pt x="143" y="1559"/>
                  </a:cubicBezTo>
                  <a:cubicBezTo>
                    <a:pt x="142" y="1569"/>
                    <a:pt x="143" y="1580"/>
                    <a:pt x="144" y="1591"/>
                  </a:cubicBezTo>
                  <a:cubicBezTo>
                    <a:pt x="145" y="1609"/>
                    <a:pt x="146" y="1626"/>
                    <a:pt x="142" y="1639"/>
                  </a:cubicBezTo>
                  <a:cubicBezTo>
                    <a:pt x="138" y="1648"/>
                    <a:pt x="129" y="1658"/>
                    <a:pt x="120" y="1669"/>
                  </a:cubicBezTo>
                  <a:cubicBezTo>
                    <a:pt x="108" y="1683"/>
                    <a:pt x="96" y="1697"/>
                    <a:pt x="97" y="1709"/>
                  </a:cubicBezTo>
                  <a:cubicBezTo>
                    <a:pt x="97" y="1709"/>
                    <a:pt x="97" y="1709"/>
                    <a:pt x="97" y="1709"/>
                  </a:cubicBezTo>
                  <a:cubicBezTo>
                    <a:pt x="96" y="1699"/>
                    <a:pt x="112" y="1685"/>
                    <a:pt x="124" y="1671"/>
                  </a:cubicBezTo>
                  <a:cubicBezTo>
                    <a:pt x="124" y="1670"/>
                    <a:pt x="125" y="1670"/>
                    <a:pt x="125" y="1669"/>
                  </a:cubicBezTo>
                  <a:cubicBezTo>
                    <a:pt x="126" y="1672"/>
                    <a:pt x="130" y="1674"/>
                    <a:pt x="134" y="1674"/>
                  </a:cubicBezTo>
                  <a:cubicBezTo>
                    <a:pt x="136" y="1675"/>
                    <a:pt x="139" y="1676"/>
                    <a:pt x="141" y="1677"/>
                  </a:cubicBezTo>
                  <a:cubicBezTo>
                    <a:pt x="144" y="1679"/>
                    <a:pt x="145" y="1682"/>
                    <a:pt x="146" y="1685"/>
                  </a:cubicBezTo>
                  <a:cubicBezTo>
                    <a:pt x="148" y="1688"/>
                    <a:pt x="149" y="1691"/>
                    <a:pt x="152" y="1693"/>
                  </a:cubicBezTo>
                  <a:cubicBezTo>
                    <a:pt x="152" y="1693"/>
                    <a:pt x="152" y="1693"/>
                    <a:pt x="152" y="1693"/>
                  </a:cubicBezTo>
                  <a:cubicBezTo>
                    <a:pt x="150" y="1692"/>
                    <a:pt x="149" y="1686"/>
                    <a:pt x="148" y="1683"/>
                  </a:cubicBezTo>
                  <a:cubicBezTo>
                    <a:pt x="146" y="1680"/>
                    <a:pt x="147" y="1677"/>
                    <a:pt x="143" y="1674"/>
                  </a:cubicBezTo>
                  <a:cubicBezTo>
                    <a:pt x="141" y="1672"/>
                    <a:pt x="138" y="1671"/>
                    <a:pt x="135" y="1671"/>
                  </a:cubicBezTo>
                  <a:cubicBezTo>
                    <a:pt x="129" y="1669"/>
                    <a:pt x="128" y="1668"/>
                    <a:pt x="129" y="1666"/>
                  </a:cubicBezTo>
                  <a:cubicBezTo>
                    <a:pt x="128" y="1665"/>
                    <a:pt x="128" y="1665"/>
                    <a:pt x="128" y="1665"/>
                  </a:cubicBezTo>
                  <a:cubicBezTo>
                    <a:pt x="135" y="1657"/>
                    <a:pt x="142" y="1648"/>
                    <a:pt x="145" y="1640"/>
                  </a:cubicBezTo>
                  <a:cubicBezTo>
                    <a:pt x="150" y="1627"/>
                    <a:pt x="149" y="1609"/>
                    <a:pt x="148" y="1591"/>
                  </a:cubicBezTo>
                  <a:cubicBezTo>
                    <a:pt x="147" y="1580"/>
                    <a:pt x="146" y="1569"/>
                    <a:pt x="147" y="1560"/>
                  </a:cubicBezTo>
                  <a:cubicBezTo>
                    <a:pt x="149" y="1541"/>
                    <a:pt x="154" y="1524"/>
                    <a:pt x="158" y="1513"/>
                  </a:cubicBezTo>
                  <a:cubicBezTo>
                    <a:pt x="159" y="1515"/>
                    <a:pt x="159" y="1518"/>
                    <a:pt x="159" y="1520"/>
                  </a:cubicBezTo>
                  <a:cubicBezTo>
                    <a:pt x="161" y="1544"/>
                    <a:pt x="159" y="1591"/>
                    <a:pt x="159" y="1592"/>
                  </a:cubicBezTo>
                  <a:cubicBezTo>
                    <a:pt x="159" y="1592"/>
                    <a:pt x="159" y="1592"/>
                    <a:pt x="159" y="1592"/>
                  </a:cubicBezTo>
                  <a:cubicBezTo>
                    <a:pt x="159" y="1591"/>
                    <a:pt x="164" y="1573"/>
                    <a:pt x="164" y="1552"/>
                  </a:cubicBezTo>
                  <a:cubicBezTo>
                    <a:pt x="165" y="1554"/>
                    <a:pt x="167" y="1556"/>
                    <a:pt x="169" y="1559"/>
                  </a:cubicBezTo>
                  <a:cubicBezTo>
                    <a:pt x="176" y="1566"/>
                    <a:pt x="188" y="1575"/>
                    <a:pt x="188" y="1587"/>
                  </a:cubicBezTo>
                  <a:cubicBezTo>
                    <a:pt x="188" y="1587"/>
                    <a:pt x="188" y="1587"/>
                    <a:pt x="188" y="1587"/>
                  </a:cubicBezTo>
                  <a:cubicBezTo>
                    <a:pt x="188" y="1574"/>
                    <a:pt x="179" y="1564"/>
                    <a:pt x="172" y="1556"/>
                  </a:cubicBezTo>
                  <a:cubicBezTo>
                    <a:pt x="168" y="1551"/>
                    <a:pt x="165" y="1547"/>
                    <a:pt x="164" y="1544"/>
                  </a:cubicBezTo>
                  <a:cubicBezTo>
                    <a:pt x="164" y="1535"/>
                    <a:pt x="164" y="1526"/>
                    <a:pt x="163" y="1519"/>
                  </a:cubicBezTo>
                  <a:cubicBezTo>
                    <a:pt x="162" y="1499"/>
                    <a:pt x="156" y="1469"/>
                    <a:pt x="149" y="1447"/>
                  </a:cubicBezTo>
                  <a:cubicBezTo>
                    <a:pt x="154" y="1442"/>
                    <a:pt x="163" y="1430"/>
                    <a:pt x="169" y="1417"/>
                  </a:cubicBezTo>
                  <a:cubicBezTo>
                    <a:pt x="169" y="1421"/>
                    <a:pt x="171" y="1423"/>
                    <a:pt x="176" y="1431"/>
                  </a:cubicBezTo>
                  <a:cubicBezTo>
                    <a:pt x="184" y="1444"/>
                    <a:pt x="190" y="1462"/>
                    <a:pt x="190" y="1470"/>
                  </a:cubicBezTo>
                  <a:cubicBezTo>
                    <a:pt x="190" y="1471"/>
                    <a:pt x="190" y="1471"/>
                    <a:pt x="190" y="1471"/>
                  </a:cubicBezTo>
                  <a:cubicBezTo>
                    <a:pt x="190" y="1471"/>
                    <a:pt x="190" y="1471"/>
                    <a:pt x="190" y="1471"/>
                  </a:cubicBezTo>
                  <a:cubicBezTo>
                    <a:pt x="190" y="1471"/>
                    <a:pt x="190" y="1471"/>
                    <a:pt x="190" y="1471"/>
                  </a:cubicBezTo>
                  <a:cubicBezTo>
                    <a:pt x="190" y="1462"/>
                    <a:pt x="188" y="1443"/>
                    <a:pt x="179" y="1429"/>
                  </a:cubicBezTo>
                  <a:cubicBezTo>
                    <a:pt x="173" y="1418"/>
                    <a:pt x="173" y="1418"/>
                    <a:pt x="173" y="1412"/>
                  </a:cubicBezTo>
                  <a:cubicBezTo>
                    <a:pt x="173" y="1406"/>
                    <a:pt x="173" y="1406"/>
                    <a:pt x="173" y="1406"/>
                  </a:cubicBezTo>
                  <a:cubicBezTo>
                    <a:pt x="174" y="1402"/>
                    <a:pt x="175" y="1397"/>
                    <a:pt x="175" y="1393"/>
                  </a:cubicBezTo>
                  <a:cubicBezTo>
                    <a:pt x="175" y="1384"/>
                    <a:pt x="175" y="1384"/>
                    <a:pt x="175" y="1384"/>
                  </a:cubicBezTo>
                  <a:cubicBezTo>
                    <a:pt x="175" y="1375"/>
                    <a:pt x="175" y="1371"/>
                    <a:pt x="179" y="1361"/>
                  </a:cubicBezTo>
                  <a:cubicBezTo>
                    <a:pt x="179" y="1361"/>
                    <a:pt x="179" y="1361"/>
                    <a:pt x="179" y="1361"/>
                  </a:cubicBezTo>
                  <a:cubicBezTo>
                    <a:pt x="179" y="1361"/>
                    <a:pt x="179" y="1361"/>
                    <a:pt x="179" y="1360"/>
                  </a:cubicBezTo>
                  <a:cubicBezTo>
                    <a:pt x="180" y="1358"/>
                    <a:pt x="181" y="1356"/>
                    <a:pt x="182" y="1354"/>
                  </a:cubicBezTo>
                  <a:cubicBezTo>
                    <a:pt x="185" y="1348"/>
                    <a:pt x="186" y="1343"/>
                    <a:pt x="188" y="1339"/>
                  </a:cubicBezTo>
                  <a:cubicBezTo>
                    <a:pt x="188" y="1340"/>
                    <a:pt x="189" y="1341"/>
                    <a:pt x="189" y="1343"/>
                  </a:cubicBezTo>
                  <a:cubicBezTo>
                    <a:pt x="194" y="1358"/>
                    <a:pt x="207" y="1384"/>
                    <a:pt x="201" y="1410"/>
                  </a:cubicBezTo>
                  <a:cubicBezTo>
                    <a:pt x="201" y="1410"/>
                    <a:pt x="201" y="1410"/>
                    <a:pt x="201" y="1410"/>
                  </a:cubicBezTo>
                  <a:cubicBezTo>
                    <a:pt x="208" y="1383"/>
                    <a:pt x="198" y="1357"/>
                    <a:pt x="193" y="1342"/>
                  </a:cubicBezTo>
                  <a:cubicBezTo>
                    <a:pt x="191" y="1336"/>
                    <a:pt x="190" y="1332"/>
                    <a:pt x="189" y="1330"/>
                  </a:cubicBezTo>
                  <a:cubicBezTo>
                    <a:pt x="190" y="1322"/>
                    <a:pt x="189" y="1313"/>
                    <a:pt x="188" y="1298"/>
                  </a:cubicBezTo>
                  <a:cubicBezTo>
                    <a:pt x="187" y="1294"/>
                    <a:pt x="187" y="1294"/>
                    <a:pt x="187" y="1294"/>
                  </a:cubicBezTo>
                  <a:cubicBezTo>
                    <a:pt x="185" y="1271"/>
                    <a:pt x="180" y="1260"/>
                    <a:pt x="173" y="1247"/>
                  </a:cubicBezTo>
                  <a:cubicBezTo>
                    <a:pt x="178" y="1248"/>
                    <a:pt x="182" y="1247"/>
                    <a:pt x="186" y="1246"/>
                  </a:cubicBezTo>
                  <a:cubicBezTo>
                    <a:pt x="192" y="1245"/>
                    <a:pt x="197" y="1243"/>
                    <a:pt x="200" y="1247"/>
                  </a:cubicBezTo>
                  <a:cubicBezTo>
                    <a:pt x="200" y="1246"/>
                    <a:pt x="200" y="1246"/>
                    <a:pt x="200" y="1246"/>
                  </a:cubicBezTo>
                  <a:cubicBezTo>
                    <a:pt x="195" y="1241"/>
                    <a:pt x="192" y="1241"/>
                    <a:pt x="185" y="1242"/>
                  </a:cubicBezTo>
                  <a:cubicBezTo>
                    <a:pt x="180" y="1243"/>
                    <a:pt x="175" y="1245"/>
                    <a:pt x="171" y="1242"/>
                  </a:cubicBezTo>
                  <a:cubicBezTo>
                    <a:pt x="169" y="1239"/>
                    <a:pt x="168" y="1236"/>
                    <a:pt x="166" y="1232"/>
                  </a:cubicBezTo>
                  <a:cubicBezTo>
                    <a:pt x="166" y="1232"/>
                    <a:pt x="166" y="1231"/>
                    <a:pt x="166" y="1231"/>
                  </a:cubicBezTo>
                  <a:cubicBezTo>
                    <a:pt x="166" y="1231"/>
                    <a:pt x="166" y="1231"/>
                    <a:pt x="166" y="1231"/>
                  </a:cubicBezTo>
                  <a:cubicBezTo>
                    <a:pt x="165" y="1229"/>
                    <a:pt x="164" y="1226"/>
                    <a:pt x="162" y="1223"/>
                  </a:cubicBezTo>
                  <a:cubicBezTo>
                    <a:pt x="150" y="1190"/>
                    <a:pt x="143" y="1164"/>
                    <a:pt x="143" y="1150"/>
                  </a:cubicBezTo>
                  <a:cubicBezTo>
                    <a:pt x="144" y="1141"/>
                    <a:pt x="145" y="1133"/>
                    <a:pt x="146" y="1125"/>
                  </a:cubicBezTo>
                  <a:cubicBezTo>
                    <a:pt x="148" y="1102"/>
                    <a:pt x="148" y="1102"/>
                    <a:pt x="148" y="1102"/>
                  </a:cubicBezTo>
                  <a:cubicBezTo>
                    <a:pt x="151" y="1102"/>
                    <a:pt x="154" y="1098"/>
                    <a:pt x="155" y="1094"/>
                  </a:cubicBezTo>
                  <a:cubicBezTo>
                    <a:pt x="155" y="1092"/>
                    <a:pt x="155" y="1089"/>
                    <a:pt x="155" y="1088"/>
                  </a:cubicBezTo>
                  <a:cubicBezTo>
                    <a:pt x="160" y="1080"/>
                    <a:pt x="167" y="1067"/>
                    <a:pt x="170" y="1057"/>
                  </a:cubicBezTo>
                  <a:cubicBezTo>
                    <a:pt x="172" y="1063"/>
                    <a:pt x="173" y="1069"/>
                    <a:pt x="175" y="1076"/>
                  </a:cubicBezTo>
                  <a:cubicBezTo>
                    <a:pt x="173" y="1078"/>
                    <a:pt x="172" y="1082"/>
                    <a:pt x="174" y="1086"/>
                  </a:cubicBezTo>
                  <a:cubicBezTo>
                    <a:pt x="175" y="1089"/>
                    <a:pt x="176" y="1091"/>
                    <a:pt x="178" y="1092"/>
                  </a:cubicBezTo>
                  <a:cubicBezTo>
                    <a:pt x="180" y="1108"/>
                    <a:pt x="183" y="1124"/>
                    <a:pt x="178" y="1134"/>
                  </a:cubicBezTo>
                  <a:cubicBezTo>
                    <a:pt x="178" y="1135"/>
                    <a:pt x="178" y="1135"/>
                    <a:pt x="178" y="1135"/>
                  </a:cubicBezTo>
                  <a:cubicBezTo>
                    <a:pt x="184" y="1124"/>
                    <a:pt x="184" y="1109"/>
                    <a:pt x="182" y="1094"/>
                  </a:cubicBezTo>
                  <a:cubicBezTo>
                    <a:pt x="183" y="1094"/>
                    <a:pt x="183" y="1094"/>
                    <a:pt x="184" y="1094"/>
                  </a:cubicBezTo>
                  <a:cubicBezTo>
                    <a:pt x="187" y="1093"/>
                    <a:pt x="189" y="1087"/>
                    <a:pt x="187" y="1082"/>
                  </a:cubicBezTo>
                  <a:cubicBezTo>
                    <a:pt x="186" y="1077"/>
                    <a:pt x="182" y="1074"/>
                    <a:pt x="179" y="1074"/>
                  </a:cubicBezTo>
                  <a:cubicBezTo>
                    <a:pt x="175" y="1059"/>
                    <a:pt x="171" y="1045"/>
                    <a:pt x="167" y="1036"/>
                  </a:cubicBezTo>
                  <a:cubicBezTo>
                    <a:pt x="166" y="1030"/>
                    <a:pt x="166" y="1030"/>
                    <a:pt x="166" y="1030"/>
                  </a:cubicBezTo>
                  <a:cubicBezTo>
                    <a:pt x="160" y="1012"/>
                    <a:pt x="161" y="1005"/>
                    <a:pt x="163" y="991"/>
                  </a:cubicBezTo>
                  <a:cubicBezTo>
                    <a:pt x="164" y="989"/>
                    <a:pt x="164" y="989"/>
                    <a:pt x="164" y="989"/>
                  </a:cubicBezTo>
                  <a:cubicBezTo>
                    <a:pt x="164" y="989"/>
                    <a:pt x="164" y="989"/>
                    <a:pt x="164" y="989"/>
                  </a:cubicBezTo>
                  <a:cubicBezTo>
                    <a:pt x="173" y="970"/>
                    <a:pt x="173" y="970"/>
                    <a:pt x="173" y="970"/>
                  </a:cubicBezTo>
                  <a:cubicBezTo>
                    <a:pt x="180" y="957"/>
                    <a:pt x="185" y="955"/>
                    <a:pt x="190" y="952"/>
                  </a:cubicBezTo>
                  <a:cubicBezTo>
                    <a:pt x="193" y="951"/>
                    <a:pt x="195" y="949"/>
                    <a:pt x="199" y="947"/>
                  </a:cubicBezTo>
                  <a:cubicBezTo>
                    <a:pt x="204" y="942"/>
                    <a:pt x="206" y="938"/>
                    <a:pt x="207" y="934"/>
                  </a:cubicBezTo>
                  <a:cubicBezTo>
                    <a:pt x="209" y="931"/>
                    <a:pt x="210" y="925"/>
                    <a:pt x="214" y="920"/>
                  </a:cubicBezTo>
                  <a:cubicBezTo>
                    <a:pt x="213" y="920"/>
                    <a:pt x="213" y="920"/>
                    <a:pt x="213" y="920"/>
                  </a:cubicBezTo>
                  <a:cubicBezTo>
                    <a:pt x="209" y="925"/>
                    <a:pt x="205" y="929"/>
                    <a:pt x="204" y="933"/>
                  </a:cubicBezTo>
                  <a:cubicBezTo>
                    <a:pt x="202" y="936"/>
                    <a:pt x="201" y="939"/>
                    <a:pt x="196" y="944"/>
                  </a:cubicBezTo>
                  <a:cubicBezTo>
                    <a:pt x="193" y="946"/>
                    <a:pt x="191" y="947"/>
                    <a:pt x="188" y="948"/>
                  </a:cubicBezTo>
                  <a:cubicBezTo>
                    <a:pt x="188" y="948"/>
                    <a:pt x="188" y="948"/>
                    <a:pt x="188" y="949"/>
                  </a:cubicBezTo>
                  <a:cubicBezTo>
                    <a:pt x="187" y="938"/>
                    <a:pt x="176" y="926"/>
                    <a:pt x="165" y="915"/>
                  </a:cubicBezTo>
                  <a:cubicBezTo>
                    <a:pt x="153" y="903"/>
                    <a:pt x="153" y="899"/>
                    <a:pt x="154" y="890"/>
                  </a:cubicBezTo>
                  <a:cubicBezTo>
                    <a:pt x="156" y="882"/>
                    <a:pt x="156" y="882"/>
                    <a:pt x="156" y="882"/>
                  </a:cubicBezTo>
                  <a:cubicBezTo>
                    <a:pt x="158" y="876"/>
                    <a:pt x="160" y="870"/>
                    <a:pt x="157" y="862"/>
                  </a:cubicBezTo>
                  <a:cubicBezTo>
                    <a:pt x="151" y="849"/>
                    <a:pt x="149" y="837"/>
                    <a:pt x="149" y="826"/>
                  </a:cubicBezTo>
                  <a:cubicBezTo>
                    <a:pt x="157" y="812"/>
                    <a:pt x="157" y="798"/>
                    <a:pt x="155" y="781"/>
                  </a:cubicBezTo>
                  <a:cubicBezTo>
                    <a:pt x="152" y="755"/>
                    <a:pt x="153" y="747"/>
                    <a:pt x="159" y="725"/>
                  </a:cubicBezTo>
                  <a:cubicBezTo>
                    <a:pt x="160" y="719"/>
                    <a:pt x="160" y="719"/>
                    <a:pt x="160" y="719"/>
                  </a:cubicBezTo>
                  <a:cubicBezTo>
                    <a:pt x="165" y="701"/>
                    <a:pt x="168" y="691"/>
                    <a:pt x="164" y="674"/>
                  </a:cubicBezTo>
                  <a:cubicBezTo>
                    <a:pt x="162" y="663"/>
                    <a:pt x="165" y="652"/>
                    <a:pt x="168" y="642"/>
                  </a:cubicBezTo>
                  <a:cubicBezTo>
                    <a:pt x="169" y="637"/>
                    <a:pt x="170" y="633"/>
                    <a:pt x="171" y="629"/>
                  </a:cubicBezTo>
                  <a:cubicBezTo>
                    <a:pt x="173" y="635"/>
                    <a:pt x="173" y="635"/>
                    <a:pt x="173" y="635"/>
                  </a:cubicBezTo>
                  <a:cubicBezTo>
                    <a:pt x="178" y="645"/>
                    <a:pt x="184" y="656"/>
                    <a:pt x="185" y="673"/>
                  </a:cubicBezTo>
                  <a:cubicBezTo>
                    <a:pt x="185" y="682"/>
                    <a:pt x="185" y="688"/>
                    <a:pt x="184" y="692"/>
                  </a:cubicBezTo>
                  <a:cubicBezTo>
                    <a:pt x="183" y="697"/>
                    <a:pt x="183" y="701"/>
                    <a:pt x="187" y="708"/>
                  </a:cubicBezTo>
                  <a:cubicBezTo>
                    <a:pt x="193" y="717"/>
                    <a:pt x="193" y="717"/>
                    <a:pt x="193" y="717"/>
                  </a:cubicBezTo>
                  <a:cubicBezTo>
                    <a:pt x="199" y="725"/>
                    <a:pt x="209" y="732"/>
                    <a:pt x="211" y="752"/>
                  </a:cubicBezTo>
                  <a:cubicBezTo>
                    <a:pt x="211" y="752"/>
                    <a:pt x="211" y="752"/>
                    <a:pt x="211" y="752"/>
                  </a:cubicBezTo>
                  <a:cubicBezTo>
                    <a:pt x="209" y="731"/>
                    <a:pt x="202" y="722"/>
                    <a:pt x="196" y="714"/>
                  </a:cubicBezTo>
                  <a:cubicBezTo>
                    <a:pt x="191" y="706"/>
                    <a:pt x="191" y="706"/>
                    <a:pt x="191" y="706"/>
                  </a:cubicBezTo>
                  <a:cubicBezTo>
                    <a:pt x="187" y="700"/>
                    <a:pt x="187" y="698"/>
                    <a:pt x="188" y="692"/>
                  </a:cubicBezTo>
                  <a:cubicBezTo>
                    <a:pt x="189" y="688"/>
                    <a:pt x="190" y="683"/>
                    <a:pt x="189" y="672"/>
                  </a:cubicBezTo>
                  <a:cubicBezTo>
                    <a:pt x="189" y="671"/>
                    <a:pt x="189" y="671"/>
                    <a:pt x="189" y="670"/>
                  </a:cubicBezTo>
                  <a:cubicBezTo>
                    <a:pt x="194" y="669"/>
                    <a:pt x="198" y="666"/>
                    <a:pt x="203" y="661"/>
                  </a:cubicBezTo>
                  <a:cubicBezTo>
                    <a:pt x="205" y="659"/>
                    <a:pt x="205" y="659"/>
                    <a:pt x="205" y="659"/>
                  </a:cubicBezTo>
                  <a:cubicBezTo>
                    <a:pt x="207" y="657"/>
                    <a:pt x="211" y="651"/>
                    <a:pt x="214" y="652"/>
                  </a:cubicBezTo>
                  <a:cubicBezTo>
                    <a:pt x="214" y="651"/>
                    <a:pt x="214" y="651"/>
                    <a:pt x="214" y="651"/>
                  </a:cubicBezTo>
                  <a:cubicBezTo>
                    <a:pt x="209" y="650"/>
                    <a:pt x="205" y="653"/>
                    <a:pt x="202" y="657"/>
                  </a:cubicBezTo>
                  <a:cubicBezTo>
                    <a:pt x="200" y="658"/>
                    <a:pt x="200" y="658"/>
                    <a:pt x="200" y="658"/>
                  </a:cubicBezTo>
                  <a:cubicBezTo>
                    <a:pt x="196" y="662"/>
                    <a:pt x="192" y="665"/>
                    <a:pt x="188" y="666"/>
                  </a:cubicBezTo>
                  <a:cubicBezTo>
                    <a:pt x="186" y="652"/>
                    <a:pt x="181" y="642"/>
                    <a:pt x="177" y="634"/>
                  </a:cubicBezTo>
                  <a:cubicBezTo>
                    <a:pt x="172" y="622"/>
                    <a:pt x="172" y="622"/>
                    <a:pt x="172" y="622"/>
                  </a:cubicBezTo>
                  <a:cubicBezTo>
                    <a:pt x="172" y="623"/>
                    <a:pt x="172" y="623"/>
                    <a:pt x="172" y="623"/>
                  </a:cubicBezTo>
                  <a:cubicBezTo>
                    <a:pt x="172" y="615"/>
                    <a:pt x="171" y="609"/>
                    <a:pt x="169" y="603"/>
                  </a:cubicBezTo>
                  <a:cubicBezTo>
                    <a:pt x="172" y="602"/>
                    <a:pt x="175" y="599"/>
                    <a:pt x="177" y="598"/>
                  </a:cubicBezTo>
                  <a:cubicBezTo>
                    <a:pt x="179" y="595"/>
                    <a:pt x="183" y="590"/>
                    <a:pt x="184" y="587"/>
                  </a:cubicBezTo>
                  <a:cubicBezTo>
                    <a:pt x="186" y="581"/>
                    <a:pt x="187" y="576"/>
                    <a:pt x="188" y="570"/>
                  </a:cubicBezTo>
                  <a:cubicBezTo>
                    <a:pt x="189" y="568"/>
                    <a:pt x="189" y="568"/>
                    <a:pt x="189" y="568"/>
                  </a:cubicBezTo>
                  <a:cubicBezTo>
                    <a:pt x="192" y="566"/>
                    <a:pt x="194" y="564"/>
                    <a:pt x="197" y="563"/>
                  </a:cubicBezTo>
                  <a:cubicBezTo>
                    <a:pt x="200" y="562"/>
                    <a:pt x="203" y="561"/>
                    <a:pt x="206" y="561"/>
                  </a:cubicBezTo>
                  <a:cubicBezTo>
                    <a:pt x="207" y="561"/>
                    <a:pt x="207" y="561"/>
                    <a:pt x="207" y="561"/>
                  </a:cubicBezTo>
                  <a:cubicBezTo>
                    <a:pt x="209" y="561"/>
                    <a:pt x="210" y="561"/>
                    <a:pt x="212" y="560"/>
                  </a:cubicBezTo>
                  <a:cubicBezTo>
                    <a:pt x="212" y="559"/>
                    <a:pt x="212" y="559"/>
                    <a:pt x="212" y="559"/>
                  </a:cubicBezTo>
                  <a:cubicBezTo>
                    <a:pt x="209" y="559"/>
                    <a:pt x="209" y="559"/>
                    <a:pt x="209" y="559"/>
                  </a:cubicBezTo>
                  <a:cubicBezTo>
                    <a:pt x="208" y="559"/>
                    <a:pt x="208" y="559"/>
                    <a:pt x="208" y="559"/>
                  </a:cubicBezTo>
                  <a:cubicBezTo>
                    <a:pt x="205" y="559"/>
                    <a:pt x="202" y="560"/>
                    <a:pt x="198" y="561"/>
                  </a:cubicBezTo>
                  <a:cubicBezTo>
                    <a:pt x="194" y="561"/>
                    <a:pt x="190" y="563"/>
                    <a:pt x="186" y="564"/>
                  </a:cubicBezTo>
                  <a:cubicBezTo>
                    <a:pt x="185" y="565"/>
                    <a:pt x="185" y="565"/>
                    <a:pt x="185" y="565"/>
                  </a:cubicBezTo>
                  <a:cubicBezTo>
                    <a:pt x="182" y="566"/>
                    <a:pt x="182" y="566"/>
                    <a:pt x="182" y="566"/>
                  </a:cubicBezTo>
                  <a:cubicBezTo>
                    <a:pt x="181" y="565"/>
                    <a:pt x="179" y="563"/>
                    <a:pt x="177" y="562"/>
                  </a:cubicBezTo>
                  <a:cubicBezTo>
                    <a:pt x="175" y="562"/>
                    <a:pt x="174" y="561"/>
                    <a:pt x="172" y="561"/>
                  </a:cubicBezTo>
                  <a:cubicBezTo>
                    <a:pt x="172" y="560"/>
                    <a:pt x="172" y="558"/>
                    <a:pt x="173" y="557"/>
                  </a:cubicBezTo>
                  <a:cubicBezTo>
                    <a:pt x="173" y="549"/>
                    <a:pt x="173" y="543"/>
                    <a:pt x="172" y="537"/>
                  </a:cubicBezTo>
                  <a:cubicBezTo>
                    <a:pt x="171" y="536"/>
                    <a:pt x="171" y="535"/>
                    <a:pt x="170" y="534"/>
                  </a:cubicBezTo>
                  <a:cubicBezTo>
                    <a:pt x="170" y="533"/>
                    <a:pt x="170" y="533"/>
                    <a:pt x="170" y="533"/>
                  </a:cubicBezTo>
                  <a:cubicBezTo>
                    <a:pt x="170" y="532"/>
                    <a:pt x="170" y="532"/>
                    <a:pt x="170" y="532"/>
                  </a:cubicBezTo>
                  <a:cubicBezTo>
                    <a:pt x="171" y="530"/>
                    <a:pt x="172" y="528"/>
                    <a:pt x="173" y="526"/>
                  </a:cubicBezTo>
                  <a:cubicBezTo>
                    <a:pt x="174" y="524"/>
                    <a:pt x="174" y="524"/>
                    <a:pt x="174" y="524"/>
                  </a:cubicBezTo>
                  <a:cubicBezTo>
                    <a:pt x="176" y="518"/>
                    <a:pt x="181" y="514"/>
                    <a:pt x="186" y="510"/>
                  </a:cubicBezTo>
                  <a:cubicBezTo>
                    <a:pt x="188" y="509"/>
                    <a:pt x="188" y="509"/>
                    <a:pt x="188" y="509"/>
                  </a:cubicBezTo>
                  <a:cubicBezTo>
                    <a:pt x="189" y="508"/>
                    <a:pt x="190" y="507"/>
                    <a:pt x="191" y="506"/>
                  </a:cubicBezTo>
                  <a:cubicBezTo>
                    <a:pt x="197" y="503"/>
                    <a:pt x="204" y="505"/>
                    <a:pt x="210" y="507"/>
                  </a:cubicBezTo>
                  <a:cubicBezTo>
                    <a:pt x="218" y="509"/>
                    <a:pt x="225" y="511"/>
                    <a:pt x="233" y="507"/>
                  </a:cubicBezTo>
                  <a:cubicBezTo>
                    <a:pt x="233" y="507"/>
                    <a:pt x="233" y="507"/>
                    <a:pt x="233" y="507"/>
                  </a:cubicBezTo>
                  <a:cubicBezTo>
                    <a:pt x="227" y="510"/>
                    <a:pt x="218" y="505"/>
                    <a:pt x="211" y="503"/>
                  </a:cubicBezTo>
                  <a:cubicBezTo>
                    <a:pt x="206" y="502"/>
                    <a:pt x="201" y="500"/>
                    <a:pt x="195" y="501"/>
                  </a:cubicBezTo>
                  <a:cubicBezTo>
                    <a:pt x="198" y="497"/>
                    <a:pt x="200" y="492"/>
                    <a:pt x="201" y="488"/>
                  </a:cubicBezTo>
                  <a:cubicBezTo>
                    <a:pt x="202" y="486"/>
                    <a:pt x="202" y="486"/>
                    <a:pt x="202" y="486"/>
                  </a:cubicBezTo>
                  <a:cubicBezTo>
                    <a:pt x="203" y="480"/>
                    <a:pt x="203" y="473"/>
                    <a:pt x="208" y="470"/>
                  </a:cubicBezTo>
                  <a:cubicBezTo>
                    <a:pt x="208" y="470"/>
                    <a:pt x="208" y="470"/>
                    <a:pt x="208" y="470"/>
                  </a:cubicBezTo>
                  <a:cubicBezTo>
                    <a:pt x="202" y="473"/>
                    <a:pt x="200" y="479"/>
                    <a:pt x="198" y="485"/>
                  </a:cubicBezTo>
                  <a:cubicBezTo>
                    <a:pt x="197" y="487"/>
                    <a:pt x="197" y="487"/>
                    <a:pt x="197" y="487"/>
                  </a:cubicBezTo>
                  <a:cubicBezTo>
                    <a:pt x="195" y="493"/>
                    <a:pt x="193" y="499"/>
                    <a:pt x="189" y="503"/>
                  </a:cubicBezTo>
                  <a:cubicBezTo>
                    <a:pt x="189" y="503"/>
                    <a:pt x="189" y="503"/>
                    <a:pt x="189" y="503"/>
                  </a:cubicBezTo>
                  <a:cubicBezTo>
                    <a:pt x="189" y="503"/>
                    <a:pt x="189" y="503"/>
                    <a:pt x="189" y="503"/>
                  </a:cubicBezTo>
                  <a:cubicBezTo>
                    <a:pt x="188" y="504"/>
                    <a:pt x="187" y="505"/>
                    <a:pt x="186" y="506"/>
                  </a:cubicBezTo>
                  <a:cubicBezTo>
                    <a:pt x="184" y="507"/>
                    <a:pt x="184" y="507"/>
                    <a:pt x="184" y="507"/>
                  </a:cubicBezTo>
                  <a:cubicBezTo>
                    <a:pt x="178" y="511"/>
                    <a:pt x="173" y="515"/>
                    <a:pt x="170" y="523"/>
                  </a:cubicBezTo>
                  <a:cubicBezTo>
                    <a:pt x="169" y="524"/>
                    <a:pt x="169" y="524"/>
                    <a:pt x="169" y="524"/>
                  </a:cubicBezTo>
                  <a:cubicBezTo>
                    <a:pt x="168" y="525"/>
                    <a:pt x="168" y="527"/>
                    <a:pt x="167" y="528"/>
                  </a:cubicBezTo>
                  <a:cubicBezTo>
                    <a:pt x="167" y="528"/>
                    <a:pt x="167" y="527"/>
                    <a:pt x="167" y="527"/>
                  </a:cubicBezTo>
                  <a:cubicBezTo>
                    <a:pt x="166" y="525"/>
                    <a:pt x="166" y="525"/>
                    <a:pt x="166" y="525"/>
                  </a:cubicBezTo>
                  <a:cubicBezTo>
                    <a:pt x="165" y="524"/>
                    <a:pt x="165" y="523"/>
                    <a:pt x="164" y="522"/>
                  </a:cubicBezTo>
                  <a:cubicBezTo>
                    <a:pt x="165" y="519"/>
                    <a:pt x="166" y="515"/>
                    <a:pt x="165" y="512"/>
                  </a:cubicBezTo>
                  <a:cubicBezTo>
                    <a:pt x="164" y="507"/>
                    <a:pt x="161" y="503"/>
                    <a:pt x="157" y="502"/>
                  </a:cubicBezTo>
                  <a:cubicBezTo>
                    <a:pt x="157" y="501"/>
                    <a:pt x="157" y="500"/>
                    <a:pt x="157" y="499"/>
                  </a:cubicBezTo>
                  <a:cubicBezTo>
                    <a:pt x="157" y="498"/>
                    <a:pt x="157" y="498"/>
                    <a:pt x="157" y="498"/>
                  </a:cubicBezTo>
                  <a:cubicBezTo>
                    <a:pt x="157" y="498"/>
                    <a:pt x="157" y="498"/>
                    <a:pt x="157" y="498"/>
                  </a:cubicBezTo>
                  <a:cubicBezTo>
                    <a:pt x="158" y="495"/>
                    <a:pt x="158" y="495"/>
                    <a:pt x="158" y="495"/>
                  </a:cubicBezTo>
                  <a:cubicBezTo>
                    <a:pt x="159" y="494"/>
                    <a:pt x="159" y="492"/>
                    <a:pt x="161" y="491"/>
                  </a:cubicBezTo>
                  <a:cubicBezTo>
                    <a:pt x="163" y="488"/>
                    <a:pt x="166" y="486"/>
                    <a:pt x="168" y="484"/>
                  </a:cubicBezTo>
                  <a:cubicBezTo>
                    <a:pt x="170" y="483"/>
                    <a:pt x="170" y="483"/>
                    <a:pt x="170" y="483"/>
                  </a:cubicBezTo>
                  <a:cubicBezTo>
                    <a:pt x="174" y="489"/>
                    <a:pt x="186" y="483"/>
                    <a:pt x="191" y="482"/>
                  </a:cubicBezTo>
                  <a:cubicBezTo>
                    <a:pt x="192" y="482"/>
                    <a:pt x="192" y="482"/>
                    <a:pt x="192" y="482"/>
                  </a:cubicBezTo>
                  <a:cubicBezTo>
                    <a:pt x="192" y="482"/>
                    <a:pt x="192" y="482"/>
                    <a:pt x="192" y="482"/>
                  </a:cubicBezTo>
                  <a:cubicBezTo>
                    <a:pt x="191" y="482"/>
                    <a:pt x="191" y="482"/>
                    <a:pt x="191" y="482"/>
                  </a:cubicBezTo>
                  <a:cubicBezTo>
                    <a:pt x="178" y="484"/>
                    <a:pt x="174" y="482"/>
                    <a:pt x="174" y="481"/>
                  </a:cubicBezTo>
                  <a:cubicBezTo>
                    <a:pt x="175" y="480"/>
                    <a:pt x="175" y="480"/>
                    <a:pt x="175" y="480"/>
                  </a:cubicBezTo>
                  <a:cubicBezTo>
                    <a:pt x="178" y="478"/>
                    <a:pt x="178" y="477"/>
                    <a:pt x="180" y="473"/>
                  </a:cubicBezTo>
                  <a:cubicBezTo>
                    <a:pt x="186" y="464"/>
                    <a:pt x="187" y="461"/>
                    <a:pt x="185" y="459"/>
                  </a:cubicBezTo>
                  <a:cubicBezTo>
                    <a:pt x="185" y="459"/>
                    <a:pt x="185" y="459"/>
                    <a:pt x="185" y="459"/>
                  </a:cubicBezTo>
                  <a:cubicBezTo>
                    <a:pt x="185" y="459"/>
                    <a:pt x="185" y="459"/>
                    <a:pt x="185" y="459"/>
                  </a:cubicBezTo>
                  <a:cubicBezTo>
                    <a:pt x="185" y="459"/>
                    <a:pt x="185" y="461"/>
                    <a:pt x="180" y="470"/>
                  </a:cubicBezTo>
                  <a:cubicBezTo>
                    <a:pt x="178" y="473"/>
                    <a:pt x="175" y="475"/>
                    <a:pt x="172" y="476"/>
                  </a:cubicBezTo>
                  <a:cubicBezTo>
                    <a:pt x="168" y="479"/>
                    <a:pt x="168" y="479"/>
                    <a:pt x="168" y="479"/>
                  </a:cubicBezTo>
                  <a:cubicBezTo>
                    <a:pt x="166" y="481"/>
                    <a:pt x="166" y="481"/>
                    <a:pt x="166" y="481"/>
                  </a:cubicBezTo>
                  <a:cubicBezTo>
                    <a:pt x="163" y="483"/>
                    <a:pt x="160" y="485"/>
                    <a:pt x="158" y="488"/>
                  </a:cubicBezTo>
                  <a:cubicBezTo>
                    <a:pt x="158" y="488"/>
                    <a:pt x="158" y="488"/>
                    <a:pt x="157" y="488"/>
                  </a:cubicBezTo>
                  <a:cubicBezTo>
                    <a:pt x="158" y="488"/>
                    <a:pt x="158" y="487"/>
                    <a:pt x="158" y="487"/>
                  </a:cubicBezTo>
                  <a:cubicBezTo>
                    <a:pt x="159" y="483"/>
                    <a:pt x="160" y="479"/>
                    <a:pt x="161" y="476"/>
                  </a:cubicBezTo>
                  <a:cubicBezTo>
                    <a:pt x="162" y="476"/>
                    <a:pt x="162" y="476"/>
                    <a:pt x="162" y="476"/>
                  </a:cubicBezTo>
                  <a:cubicBezTo>
                    <a:pt x="162" y="475"/>
                    <a:pt x="162" y="475"/>
                    <a:pt x="162" y="475"/>
                  </a:cubicBezTo>
                  <a:cubicBezTo>
                    <a:pt x="165" y="467"/>
                    <a:pt x="170" y="458"/>
                    <a:pt x="174" y="451"/>
                  </a:cubicBezTo>
                  <a:cubicBezTo>
                    <a:pt x="176" y="448"/>
                    <a:pt x="178" y="445"/>
                    <a:pt x="180" y="442"/>
                  </a:cubicBezTo>
                  <a:cubicBezTo>
                    <a:pt x="183" y="442"/>
                    <a:pt x="186" y="440"/>
                    <a:pt x="188" y="437"/>
                  </a:cubicBezTo>
                  <a:cubicBezTo>
                    <a:pt x="190" y="434"/>
                    <a:pt x="191" y="431"/>
                    <a:pt x="190" y="428"/>
                  </a:cubicBezTo>
                  <a:cubicBezTo>
                    <a:pt x="191" y="427"/>
                    <a:pt x="192" y="426"/>
                    <a:pt x="192" y="425"/>
                  </a:cubicBezTo>
                  <a:cubicBezTo>
                    <a:pt x="195" y="422"/>
                    <a:pt x="198" y="418"/>
                    <a:pt x="200" y="415"/>
                  </a:cubicBezTo>
                  <a:cubicBezTo>
                    <a:pt x="200" y="415"/>
                    <a:pt x="201" y="413"/>
                    <a:pt x="201" y="413"/>
                  </a:cubicBezTo>
                  <a:cubicBezTo>
                    <a:pt x="202" y="411"/>
                    <a:pt x="203" y="410"/>
                    <a:pt x="204" y="409"/>
                  </a:cubicBezTo>
                  <a:cubicBezTo>
                    <a:pt x="204" y="409"/>
                    <a:pt x="204" y="409"/>
                    <a:pt x="204" y="408"/>
                  </a:cubicBezTo>
                  <a:cubicBezTo>
                    <a:pt x="205" y="413"/>
                    <a:pt x="207" y="416"/>
                    <a:pt x="210" y="418"/>
                  </a:cubicBezTo>
                  <a:cubicBezTo>
                    <a:pt x="216" y="421"/>
                    <a:pt x="216" y="421"/>
                    <a:pt x="216" y="421"/>
                  </a:cubicBezTo>
                  <a:cubicBezTo>
                    <a:pt x="220" y="423"/>
                    <a:pt x="223" y="424"/>
                    <a:pt x="226" y="427"/>
                  </a:cubicBezTo>
                  <a:cubicBezTo>
                    <a:pt x="230" y="430"/>
                    <a:pt x="233" y="434"/>
                    <a:pt x="235" y="439"/>
                  </a:cubicBezTo>
                  <a:cubicBezTo>
                    <a:pt x="235" y="440"/>
                    <a:pt x="235" y="440"/>
                    <a:pt x="235" y="440"/>
                  </a:cubicBezTo>
                  <a:cubicBezTo>
                    <a:pt x="238" y="447"/>
                    <a:pt x="240" y="451"/>
                    <a:pt x="243" y="452"/>
                  </a:cubicBezTo>
                  <a:cubicBezTo>
                    <a:pt x="246" y="453"/>
                    <a:pt x="246" y="453"/>
                    <a:pt x="246" y="453"/>
                  </a:cubicBezTo>
                  <a:cubicBezTo>
                    <a:pt x="244" y="451"/>
                    <a:pt x="244" y="451"/>
                    <a:pt x="244" y="451"/>
                  </a:cubicBezTo>
                  <a:cubicBezTo>
                    <a:pt x="244" y="451"/>
                    <a:pt x="244" y="451"/>
                    <a:pt x="244" y="451"/>
                  </a:cubicBezTo>
                  <a:cubicBezTo>
                    <a:pt x="244" y="451"/>
                    <a:pt x="242" y="447"/>
                    <a:pt x="239" y="439"/>
                  </a:cubicBezTo>
                  <a:cubicBezTo>
                    <a:pt x="238" y="438"/>
                    <a:pt x="238" y="438"/>
                    <a:pt x="238" y="438"/>
                  </a:cubicBezTo>
                  <a:cubicBezTo>
                    <a:pt x="238" y="436"/>
                    <a:pt x="237" y="435"/>
                    <a:pt x="236" y="434"/>
                  </a:cubicBezTo>
                  <a:cubicBezTo>
                    <a:pt x="242" y="433"/>
                    <a:pt x="245" y="428"/>
                    <a:pt x="249" y="424"/>
                  </a:cubicBezTo>
                  <a:cubicBezTo>
                    <a:pt x="254" y="417"/>
                    <a:pt x="254" y="417"/>
                    <a:pt x="254" y="417"/>
                  </a:cubicBezTo>
                  <a:cubicBezTo>
                    <a:pt x="254" y="417"/>
                    <a:pt x="254" y="417"/>
                    <a:pt x="254" y="417"/>
                  </a:cubicBezTo>
                  <a:cubicBezTo>
                    <a:pt x="249" y="422"/>
                    <a:pt x="249" y="422"/>
                    <a:pt x="249" y="422"/>
                  </a:cubicBezTo>
                  <a:cubicBezTo>
                    <a:pt x="244" y="426"/>
                    <a:pt x="239" y="431"/>
                    <a:pt x="234" y="429"/>
                  </a:cubicBezTo>
                  <a:cubicBezTo>
                    <a:pt x="232" y="427"/>
                    <a:pt x="231" y="426"/>
                    <a:pt x="229" y="424"/>
                  </a:cubicBezTo>
                  <a:cubicBezTo>
                    <a:pt x="226" y="421"/>
                    <a:pt x="222" y="419"/>
                    <a:pt x="218" y="417"/>
                  </a:cubicBezTo>
                  <a:cubicBezTo>
                    <a:pt x="213" y="414"/>
                    <a:pt x="213" y="414"/>
                    <a:pt x="213" y="414"/>
                  </a:cubicBezTo>
                  <a:cubicBezTo>
                    <a:pt x="211" y="414"/>
                    <a:pt x="206" y="410"/>
                    <a:pt x="208" y="403"/>
                  </a:cubicBezTo>
                  <a:cubicBezTo>
                    <a:pt x="208" y="403"/>
                    <a:pt x="208" y="403"/>
                    <a:pt x="208" y="403"/>
                  </a:cubicBezTo>
                  <a:cubicBezTo>
                    <a:pt x="210" y="395"/>
                    <a:pt x="217" y="370"/>
                    <a:pt x="225" y="363"/>
                  </a:cubicBezTo>
                  <a:cubicBezTo>
                    <a:pt x="236" y="355"/>
                    <a:pt x="239" y="354"/>
                    <a:pt x="257" y="353"/>
                  </a:cubicBezTo>
                  <a:cubicBezTo>
                    <a:pt x="276" y="352"/>
                    <a:pt x="283" y="356"/>
                    <a:pt x="287" y="375"/>
                  </a:cubicBezTo>
                  <a:cubicBezTo>
                    <a:pt x="290" y="391"/>
                    <a:pt x="292" y="418"/>
                    <a:pt x="293" y="427"/>
                  </a:cubicBezTo>
                  <a:cubicBezTo>
                    <a:pt x="290" y="429"/>
                    <a:pt x="289" y="434"/>
                    <a:pt x="291" y="439"/>
                  </a:cubicBezTo>
                  <a:cubicBezTo>
                    <a:pt x="292" y="442"/>
                    <a:pt x="294" y="444"/>
                    <a:pt x="296" y="446"/>
                  </a:cubicBezTo>
                  <a:cubicBezTo>
                    <a:pt x="295" y="454"/>
                    <a:pt x="293" y="461"/>
                    <a:pt x="288" y="468"/>
                  </a:cubicBezTo>
                  <a:cubicBezTo>
                    <a:pt x="288" y="468"/>
                    <a:pt x="288" y="468"/>
                    <a:pt x="287" y="468"/>
                  </a:cubicBezTo>
                  <a:cubicBezTo>
                    <a:pt x="287" y="468"/>
                    <a:pt x="287" y="468"/>
                    <a:pt x="287" y="468"/>
                  </a:cubicBezTo>
                  <a:cubicBezTo>
                    <a:pt x="287" y="468"/>
                    <a:pt x="287" y="468"/>
                    <a:pt x="287" y="468"/>
                  </a:cubicBezTo>
                  <a:cubicBezTo>
                    <a:pt x="286" y="470"/>
                    <a:pt x="284" y="471"/>
                    <a:pt x="282" y="472"/>
                  </a:cubicBezTo>
                  <a:cubicBezTo>
                    <a:pt x="280" y="474"/>
                    <a:pt x="278" y="475"/>
                    <a:pt x="276" y="478"/>
                  </a:cubicBezTo>
                  <a:cubicBezTo>
                    <a:pt x="272" y="483"/>
                    <a:pt x="274" y="489"/>
                    <a:pt x="273" y="494"/>
                  </a:cubicBezTo>
                  <a:cubicBezTo>
                    <a:pt x="273" y="494"/>
                    <a:pt x="273" y="494"/>
                    <a:pt x="273" y="494"/>
                  </a:cubicBezTo>
                  <a:cubicBezTo>
                    <a:pt x="274" y="489"/>
                    <a:pt x="276" y="484"/>
                    <a:pt x="279" y="480"/>
                  </a:cubicBezTo>
                  <a:cubicBezTo>
                    <a:pt x="280" y="478"/>
                    <a:pt x="283" y="477"/>
                    <a:pt x="285" y="475"/>
                  </a:cubicBezTo>
                  <a:cubicBezTo>
                    <a:pt x="285" y="475"/>
                    <a:pt x="285" y="475"/>
                    <a:pt x="286" y="475"/>
                  </a:cubicBezTo>
                  <a:cubicBezTo>
                    <a:pt x="285" y="482"/>
                    <a:pt x="286" y="491"/>
                    <a:pt x="291" y="497"/>
                  </a:cubicBezTo>
                  <a:cubicBezTo>
                    <a:pt x="292" y="496"/>
                    <a:pt x="292" y="496"/>
                    <a:pt x="292" y="496"/>
                  </a:cubicBezTo>
                  <a:cubicBezTo>
                    <a:pt x="286" y="490"/>
                    <a:pt x="288" y="477"/>
                    <a:pt x="291" y="470"/>
                  </a:cubicBezTo>
                  <a:cubicBezTo>
                    <a:pt x="291" y="470"/>
                    <a:pt x="291" y="470"/>
                    <a:pt x="291" y="470"/>
                  </a:cubicBezTo>
                  <a:cubicBezTo>
                    <a:pt x="297" y="463"/>
                    <a:pt x="299" y="455"/>
                    <a:pt x="299" y="447"/>
                  </a:cubicBezTo>
                  <a:cubicBezTo>
                    <a:pt x="300" y="447"/>
                    <a:pt x="300" y="446"/>
                    <a:pt x="300" y="446"/>
                  </a:cubicBezTo>
                  <a:cubicBezTo>
                    <a:pt x="304" y="452"/>
                    <a:pt x="304" y="452"/>
                    <a:pt x="304" y="452"/>
                  </a:cubicBezTo>
                  <a:cubicBezTo>
                    <a:pt x="315" y="467"/>
                    <a:pt x="329" y="486"/>
                    <a:pt x="319" y="504"/>
                  </a:cubicBezTo>
                  <a:cubicBezTo>
                    <a:pt x="313" y="514"/>
                    <a:pt x="307" y="517"/>
                    <a:pt x="301" y="519"/>
                  </a:cubicBezTo>
                  <a:cubicBezTo>
                    <a:pt x="295" y="522"/>
                    <a:pt x="290" y="524"/>
                    <a:pt x="288" y="536"/>
                  </a:cubicBezTo>
                  <a:cubicBezTo>
                    <a:pt x="288" y="540"/>
                    <a:pt x="288" y="540"/>
                    <a:pt x="288" y="540"/>
                  </a:cubicBezTo>
                  <a:cubicBezTo>
                    <a:pt x="286" y="555"/>
                    <a:pt x="285" y="561"/>
                    <a:pt x="289" y="569"/>
                  </a:cubicBezTo>
                  <a:cubicBezTo>
                    <a:pt x="289" y="570"/>
                    <a:pt x="289" y="570"/>
                    <a:pt x="289" y="571"/>
                  </a:cubicBezTo>
                  <a:cubicBezTo>
                    <a:pt x="288" y="576"/>
                    <a:pt x="291" y="581"/>
                    <a:pt x="295" y="582"/>
                  </a:cubicBezTo>
                  <a:cubicBezTo>
                    <a:pt x="296" y="582"/>
                    <a:pt x="297" y="582"/>
                    <a:pt x="298" y="581"/>
                  </a:cubicBezTo>
                  <a:cubicBezTo>
                    <a:pt x="298" y="582"/>
                    <a:pt x="298" y="582"/>
                    <a:pt x="298" y="582"/>
                  </a:cubicBezTo>
                  <a:cubicBezTo>
                    <a:pt x="301" y="586"/>
                    <a:pt x="303" y="589"/>
                    <a:pt x="305" y="594"/>
                  </a:cubicBezTo>
                  <a:cubicBezTo>
                    <a:pt x="304" y="596"/>
                    <a:pt x="303" y="598"/>
                    <a:pt x="302" y="601"/>
                  </a:cubicBezTo>
                  <a:cubicBezTo>
                    <a:pt x="302" y="605"/>
                    <a:pt x="303" y="609"/>
                    <a:pt x="306" y="611"/>
                  </a:cubicBezTo>
                  <a:cubicBezTo>
                    <a:pt x="305" y="614"/>
                    <a:pt x="304" y="618"/>
                    <a:pt x="305" y="624"/>
                  </a:cubicBezTo>
                  <a:cubicBezTo>
                    <a:pt x="305" y="625"/>
                    <a:pt x="305" y="625"/>
                    <a:pt x="305" y="626"/>
                  </a:cubicBezTo>
                  <a:cubicBezTo>
                    <a:pt x="304" y="626"/>
                    <a:pt x="304" y="626"/>
                    <a:pt x="304" y="626"/>
                  </a:cubicBezTo>
                  <a:cubicBezTo>
                    <a:pt x="304" y="627"/>
                    <a:pt x="304" y="628"/>
                    <a:pt x="305" y="628"/>
                  </a:cubicBezTo>
                  <a:cubicBezTo>
                    <a:pt x="304" y="641"/>
                    <a:pt x="299" y="652"/>
                    <a:pt x="294" y="661"/>
                  </a:cubicBezTo>
                  <a:cubicBezTo>
                    <a:pt x="292" y="665"/>
                    <a:pt x="286" y="669"/>
                    <a:pt x="279" y="672"/>
                  </a:cubicBezTo>
                  <a:cubicBezTo>
                    <a:pt x="270" y="676"/>
                    <a:pt x="265" y="682"/>
                    <a:pt x="263" y="690"/>
                  </a:cubicBezTo>
                  <a:cubicBezTo>
                    <a:pt x="263" y="690"/>
                    <a:pt x="263" y="690"/>
                    <a:pt x="263" y="690"/>
                  </a:cubicBezTo>
                  <a:cubicBezTo>
                    <a:pt x="264" y="684"/>
                    <a:pt x="273" y="680"/>
                    <a:pt x="281" y="676"/>
                  </a:cubicBezTo>
                  <a:cubicBezTo>
                    <a:pt x="283" y="675"/>
                    <a:pt x="284" y="674"/>
                    <a:pt x="286" y="673"/>
                  </a:cubicBezTo>
                  <a:cubicBezTo>
                    <a:pt x="286" y="674"/>
                    <a:pt x="287" y="676"/>
                    <a:pt x="288" y="677"/>
                  </a:cubicBezTo>
                  <a:cubicBezTo>
                    <a:pt x="289" y="679"/>
                    <a:pt x="291" y="682"/>
                    <a:pt x="292" y="688"/>
                  </a:cubicBezTo>
                  <a:cubicBezTo>
                    <a:pt x="293" y="687"/>
                    <a:pt x="293" y="687"/>
                    <a:pt x="293" y="687"/>
                  </a:cubicBezTo>
                  <a:cubicBezTo>
                    <a:pt x="292" y="680"/>
                    <a:pt x="293" y="677"/>
                    <a:pt x="292" y="675"/>
                  </a:cubicBezTo>
                  <a:cubicBezTo>
                    <a:pt x="290" y="673"/>
                    <a:pt x="290" y="673"/>
                    <a:pt x="291" y="670"/>
                  </a:cubicBezTo>
                  <a:cubicBezTo>
                    <a:pt x="291" y="670"/>
                    <a:pt x="291" y="670"/>
                    <a:pt x="291" y="670"/>
                  </a:cubicBezTo>
                  <a:cubicBezTo>
                    <a:pt x="294" y="668"/>
                    <a:pt x="296" y="666"/>
                    <a:pt x="298" y="663"/>
                  </a:cubicBezTo>
                  <a:cubicBezTo>
                    <a:pt x="301" y="656"/>
                    <a:pt x="306" y="647"/>
                    <a:pt x="308" y="637"/>
                  </a:cubicBezTo>
                  <a:cubicBezTo>
                    <a:pt x="308" y="639"/>
                    <a:pt x="309" y="640"/>
                    <a:pt x="309" y="641"/>
                  </a:cubicBezTo>
                  <a:cubicBezTo>
                    <a:pt x="312" y="648"/>
                    <a:pt x="314" y="654"/>
                    <a:pt x="314" y="664"/>
                  </a:cubicBezTo>
                  <a:cubicBezTo>
                    <a:pt x="313" y="675"/>
                    <a:pt x="315" y="678"/>
                    <a:pt x="317" y="682"/>
                  </a:cubicBezTo>
                  <a:cubicBezTo>
                    <a:pt x="319" y="684"/>
                    <a:pt x="320" y="687"/>
                    <a:pt x="322" y="692"/>
                  </a:cubicBezTo>
                  <a:cubicBezTo>
                    <a:pt x="324" y="696"/>
                    <a:pt x="324" y="696"/>
                    <a:pt x="324" y="696"/>
                  </a:cubicBezTo>
                  <a:cubicBezTo>
                    <a:pt x="324" y="698"/>
                    <a:pt x="325" y="699"/>
                    <a:pt x="325" y="701"/>
                  </a:cubicBezTo>
                  <a:cubicBezTo>
                    <a:pt x="325" y="703"/>
                    <a:pt x="325" y="705"/>
                    <a:pt x="326" y="707"/>
                  </a:cubicBezTo>
                  <a:cubicBezTo>
                    <a:pt x="325" y="708"/>
                    <a:pt x="325" y="710"/>
                    <a:pt x="325" y="714"/>
                  </a:cubicBezTo>
                  <a:cubicBezTo>
                    <a:pt x="323" y="721"/>
                    <a:pt x="323" y="721"/>
                    <a:pt x="323" y="721"/>
                  </a:cubicBezTo>
                  <a:cubicBezTo>
                    <a:pt x="322" y="729"/>
                    <a:pt x="321" y="734"/>
                    <a:pt x="321" y="739"/>
                  </a:cubicBezTo>
                  <a:cubicBezTo>
                    <a:pt x="321" y="745"/>
                    <a:pt x="321" y="750"/>
                    <a:pt x="318" y="761"/>
                  </a:cubicBezTo>
                  <a:cubicBezTo>
                    <a:pt x="315" y="771"/>
                    <a:pt x="312" y="777"/>
                    <a:pt x="309" y="782"/>
                  </a:cubicBezTo>
                  <a:cubicBezTo>
                    <a:pt x="305" y="789"/>
                    <a:pt x="302" y="795"/>
                    <a:pt x="300" y="805"/>
                  </a:cubicBezTo>
                  <a:cubicBezTo>
                    <a:pt x="299" y="811"/>
                    <a:pt x="299" y="811"/>
                    <a:pt x="299" y="811"/>
                  </a:cubicBezTo>
                  <a:cubicBezTo>
                    <a:pt x="296" y="826"/>
                    <a:pt x="295" y="840"/>
                    <a:pt x="286" y="843"/>
                  </a:cubicBezTo>
                  <a:cubicBezTo>
                    <a:pt x="286" y="844"/>
                    <a:pt x="286" y="844"/>
                    <a:pt x="286" y="844"/>
                  </a:cubicBezTo>
                  <a:cubicBezTo>
                    <a:pt x="290" y="842"/>
                    <a:pt x="292" y="840"/>
                    <a:pt x="294" y="838"/>
                  </a:cubicBezTo>
                  <a:cubicBezTo>
                    <a:pt x="295" y="843"/>
                    <a:pt x="297" y="848"/>
                    <a:pt x="299" y="851"/>
                  </a:cubicBezTo>
                  <a:cubicBezTo>
                    <a:pt x="299" y="851"/>
                    <a:pt x="299" y="851"/>
                    <a:pt x="299" y="851"/>
                  </a:cubicBezTo>
                  <a:cubicBezTo>
                    <a:pt x="296" y="848"/>
                    <a:pt x="298" y="839"/>
                    <a:pt x="298" y="832"/>
                  </a:cubicBezTo>
                  <a:cubicBezTo>
                    <a:pt x="297" y="832"/>
                    <a:pt x="297" y="832"/>
                    <a:pt x="297" y="832"/>
                  </a:cubicBezTo>
                  <a:cubicBezTo>
                    <a:pt x="300" y="827"/>
                    <a:pt x="301" y="820"/>
                    <a:pt x="303" y="812"/>
                  </a:cubicBezTo>
                  <a:cubicBezTo>
                    <a:pt x="304" y="806"/>
                    <a:pt x="304" y="806"/>
                    <a:pt x="304" y="806"/>
                  </a:cubicBezTo>
                  <a:cubicBezTo>
                    <a:pt x="305" y="799"/>
                    <a:pt x="307" y="794"/>
                    <a:pt x="309" y="790"/>
                  </a:cubicBezTo>
                  <a:cubicBezTo>
                    <a:pt x="311" y="801"/>
                    <a:pt x="316" y="813"/>
                    <a:pt x="325" y="824"/>
                  </a:cubicBezTo>
                  <a:cubicBezTo>
                    <a:pt x="327" y="834"/>
                    <a:pt x="324" y="845"/>
                    <a:pt x="321" y="855"/>
                  </a:cubicBezTo>
                  <a:cubicBezTo>
                    <a:pt x="318" y="864"/>
                    <a:pt x="318" y="864"/>
                    <a:pt x="318" y="864"/>
                  </a:cubicBezTo>
                  <a:cubicBezTo>
                    <a:pt x="317" y="869"/>
                    <a:pt x="317" y="877"/>
                    <a:pt x="318" y="883"/>
                  </a:cubicBezTo>
                  <a:cubicBezTo>
                    <a:pt x="319" y="889"/>
                    <a:pt x="319" y="889"/>
                    <a:pt x="319" y="889"/>
                  </a:cubicBezTo>
                  <a:cubicBezTo>
                    <a:pt x="320" y="893"/>
                    <a:pt x="321" y="896"/>
                    <a:pt x="321" y="899"/>
                  </a:cubicBezTo>
                  <a:cubicBezTo>
                    <a:pt x="319" y="909"/>
                    <a:pt x="313" y="917"/>
                    <a:pt x="306" y="924"/>
                  </a:cubicBezTo>
                  <a:cubicBezTo>
                    <a:pt x="300" y="932"/>
                    <a:pt x="294" y="939"/>
                    <a:pt x="292" y="948"/>
                  </a:cubicBezTo>
                  <a:cubicBezTo>
                    <a:pt x="285" y="935"/>
                    <a:pt x="279" y="926"/>
                    <a:pt x="280" y="915"/>
                  </a:cubicBezTo>
                  <a:cubicBezTo>
                    <a:pt x="280" y="915"/>
                    <a:pt x="280" y="915"/>
                    <a:pt x="280" y="915"/>
                  </a:cubicBezTo>
                  <a:cubicBezTo>
                    <a:pt x="279" y="929"/>
                    <a:pt x="281" y="941"/>
                    <a:pt x="294" y="959"/>
                  </a:cubicBezTo>
                  <a:cubicBezTo>
                    <a:pt x="306" y="975"/>
                    <a:pt x="317" y="1001"/>
                    <a:pt x="316" y="1022"/>
                  </a:cubicBezTo>
                  <a:cubicBezTo>
                    <a:pt x="316" y="1022"/>
                    <a:pt x="316" y="1022"/>
                    <a:pt x="316" y="1022"/>
                  </a:cubicBezTo>
                  <a:cubicBezTo>
                    <a:pt x="316" y="1022"/>
                    <a:pt x="316" y="1022"/>
                    <a:pt x="316" y="1023"/>
                  </a:cubicBezTo>
                  <a:cubicBezTo>
                    <a:pt x="316" y="1023"/>
                    <a:pt x="316" y="1023"/>
                    <a:pt x="316" y="1024"/>
                  </a:cubicBezTo>
                  <a:cubicBezTo>
                    <a:pt x="316" y="1035"/>
                    <a:pt x="310" y="1044"/>
                    <a:pt x="304" y="1053"/>
                  </a:cubicBezTo>
                  <a:cubicBezTo>
                    <a:pt x="303" y="1054"/>
                    <a:pt x="302" y="1055"/>
                    <a:pt x="302" y="1056"/>
                  </a:cubicBezTo>
                  <a:cubicBezTo>
                    <a:pt x="299" y="1056"/>
                    <a:pt x="296" y="1058"/>
                    <a:pt x="294" y="1061"/>
                  </a:cubicBezTo>
                  <a:cubicBezTo>
                    <a:pt x="292" y="1064"/>
                    <a:pt x="291" y="1069"/>
                    <a:pt x="293" y="1072"/>
                  </a:cubicBezTo>
                  <a:cubicBezTo>
                    <a:pt x="292" y="1073"/>
                    <a:pt x="291" y="1075"/>
                    <a:pt x="291" y="1076"/>
                  </a:cubicBezTo>
                  <a:cubicBezTo>
                    <a:pt x="284" y="1096"/>
                    <a:pt x="284" y="1096"/>
                    <a:pt x="284" y="1096"/>
                  </a:cubicBezTo>
                  <a:cubicBezTo>
                    <a:pt x="282" y="1103"/>
                    <a:pt x="282" y="1110"/>
                    <a:pt x="281" y="1111"/>
                  </a:cubicBezTo>
                  <a:cubicBezTo>
                    <a:pt x="281" y="1111"/>
                    <a:pt x="281" y="1111"/>
                    <a:pt x="281" y="1111"/>
                  </a:cubicBezTo>
                  <a:cubicBezTo>
                    <a:pt x="283" y="1109"/>
                    <a:pt x="284" y="1105"/>
                    <a:pt x="287" y="1096"/>
                  </a:cubicBezTo>
                  <a:cubicBezTo>
                    <a:pt x="295" y="1077"/>
                    <a:pt x="295" y="1077"/>
                    <a:pt x="295" y="1077"/>
                  </a:cubicBezTo>
                  <a:cubicBezTo>
                    <a:pt x="295" y="1076"/>
                    <a:pt x="295" y="1075"/>
                    <a:pt x="296" y="1074"/>
                  </a:cubicBezTo>
                  <a:cubicBezTo>
                    <a:pt x="297" y="1074"/>
                    <a:pt x="298" y="1074"/>
                    <a:pt x="299" y="1074"/>
                  </a:cubicBezTo>
                  <a:cubicBezTo>
                    <a:pt x="301" y="1078"/>
                    <a:pt x="304" y="1081"/>
                    <a:pt x="307" y="1085"/>
                  </a:cubicBezTo>
                  <a:cubicBezTo>
                    <a:pt x="312" y="1090"/>
                    <a:pt x="317" y="1096"/>
                    <a:pt x="319" y="1105"/>
                  </a:cubicBezTo>
                  <a:cubicBezTo>
                    <a:pt x="319" y="1110"/>
                    <a:pt x="318" y="1115"/>
                    <a:pt x="317" y="1119"/>
                  </a:cubicBezTo>
                  <a:cubicBezTo>
                    <a:pt x="317" y="1119"/>
                    <a:pt x="317" y="1119"/>
                    <a:pt x="317" y="1119"/>
                  </a:cubicBezTo>
                  <a:cubicBezTo>
                    <a:pt x="315" y="1121"/>
                    <a:pt x="314" y="1125"/>
                    <a:pt x="314" y="1129"/>
                  </a:cubicBezTo>
                  <a:cubicBezTo>
                    <a:pt x="314" y="1132"/>
                    <a:pt x="315" y="1135"/>
                    <a:pt x="317" y="1136"/>
                  </a:cubicBezTo>
                  <a:cubicBezTo>
                    <a:pt x="316" y="1151"/>
                    <a:pt x="315" y="1158"/>
                    <a:pt x="306" y="1168"/>
                  </a:cubicBezTo>
                  <a:cubicBezTo>
                    <a:pt x="303" y="1172"/>
                    <a:pt x="300" y="1175"/>
                    <a:pt x="297" y="1177"/>
                  </a:cubicBezTo>
                  <a:cubicBezTo>
                    <a:pt x="292" y="1181"/>
                    <a:pt x="287" y="1185"/>
                    <a:pt x="284" y="1199"/>
                  </a:cubicBezTo>
                  <a:cubicBezTo>
                    <a:pt x="282" y="1205"/>
                    <a:pt x="281" y="1209"/>
                    <a:pt x="280" y="1212"/>
                  </a:cubicBezTo>
                  <a:cubicBezTo>
                    <a:pt x="279" y="1212"/>
                    <a:pt x="279" y="1213"/>
                    <a:pt x="279" y="1213"/>
                  </a:cubicBezTo>
                  <a:cubicBezTo>
                    <a:pt x="277" y="1216"/>
                    <a:pt x="274" y="1227"/>
                    <a:pt x="269" y="1230"/>
                  </a:cubicBezTo>
                  <a:cubicBezTo>
                    <a:pt x="269" y="1230"/>
                    <a:pt x="269" y="1230"/>
                    <a:pt x="269" y="1230"/>
                  </a:cubicBezTo>
                  <a:cubicBezTo>
                    <a:pt x="272" y="1229"/>
                    <a:pt x="275" y="1226"/>
                    <a:pt x="277" y="1223"/>
                  </a:cubicBezTo>
                  <a:cubicBezTo>
                    <a:pt x="277" y="1225"/>
                    <a:pt x="278" y="1228"/>
                    <a:pt x="279" y="1232"/>
                  </a:cubicBezTo>
                  <a:cubicBezTo>
                    <a:pt x="282" y="1246"/>
                    <a:pt x="279" y="1250"/>
                    <a:pt x="276" y="1254"/>
                  </a:cubicBezTo>
                  <a:cubicBezTo>
                    <a:pt x="275" y="1255"/>
                    <a:pt x="275" y="1255"/>
                    <a:pt x="275" y="1255"/>
                  </a:cubicBezTo>
                  <a:cubicBezTo>
                    <a:pt x="276" y="1255"/>
                    <a:pt x="276" y="1255"/>
                    <a:pt x="276" y="1255"/>
                  </a:cubicBezTo>
                  <a:cubicBezTo>
                    <a:pt x="276" y="1254"/>
                    <a:pt x="276" y="1254"/>
                    <a:pt x="276" y="1254"/>
                  </a:cubicBezTo>
                  <a:cubicBezTo>
                    <a:pt x="280" y="1249"/>
                    <a:pt x="286" y="1247"/>
                    <a:pt x="283" y="1231"/>
                  </a:cubicBezTo>
                  <a:cubicBezTo>
                    <a:pt x="281" y="1222"/>
                    <a:pt x="281" y="1219"/>
                    <a:pt x="283" y="1215"/>
                  </a:cubicBezTo>
                  <a:cubicBezTo>
                    <a:pt x="283" y="1215"/>
                    <a:pt x="283" y="1215"/>
                    <a:pt x="283" y="1215"/>
                  </a:cubicBezTo>
                  <a:cubicBezTo>
                    <a:pt x="283" y="1214"/>
                    <a:pt x="283" y="1214"/>
                    <a:pt x="283" y="1214"/>
                  </a:cubicBezTo>
                  <a:cubicBezTo>
                    <a:pt x="283" y="1214"/>
                    <a:pt x="283" y="1214"/>
                    <a:pt x="283" y="1214"/>
                  </a:cubicBezTo>
                  <a:cubicBezTo>
                    <a:pt x="283" y="1214"/>
                    <a:pt x="283" y="1214"/>
                    <a:pt x="283" y="1213"/>
                  </a:cubicBezTo>
                  <a:cubicBezTo>
                    <a:pt x="284" y="1210"/>
                    <a:pt x="286" y="1206"/>
                    <a:pt x="288" y="1200"/>
                  </a:cubicBezTo>
                  <a:cubicBezTo>
                    <a:pt x="290" y="1188"/>
                    <a:pt x="294" y="1184"/>
                    <a:pt x="300" y="1180"/>
                  </a:cubicBezTo>
                  <a:cubicBezTo>
                    <a:pt x="303" y="1178"/>
                    <a:pt x="306" y="1175"/>
                    <a:pt x="309" y="1171"/>
                  </a:cubicBezTo>
                  <a:cubicBezTo>
                    <a:pt x="312" y="1167"/>
                    <a:pt x="314" y="1164"/>
                    <a:pt x="316" y="1161"/>
                  </a:cubicBezTo>
                  <a:cubicBezTo>
                    <a:pt x="316" y="1168"/>
                    <a:pt x="316" y="1177"/>
                    <a:pt x="316" y="1189"/>
                  </a:cubicBezTo>
                  <a:cubicBezTo>
                    <a:pt x="317" y="1213"/>
                    <a:pt x="315" y="1218"/>
                    <a:pt x="313" y="1224"/>
                  </a:cubicBezTo>
                  <a:cubicBezTo>
                    <a:pt x="311" y="1230"/>
                    <a:pt x="311" y="1230"/>
                    <a:pt x="311" y="1230"/>
                  </a:cubicBezTo>
                  <a:cubicBezTo>
                    <a:pt x="309" y="1240"/>
                    <a:pt x="310" y="1248"/>
                    <a:pt x="318" y="1262"/>
                  </a:cubicBezTo>
                  <a:cubicBezTo>
                    <a:pt x="314" y="1268"/>
                    <a:pt x="314" y="1268"/>
                    <a:pt x="314" y="1268"/>
                  </a:cubicBezTo>
                  <a:cubicBezTo>
                    <a:pt x="312" y="1271"/>
                    <a:pt x="310" y="1274"/>
                    <a:pt x="309" y="1278"/>
                  </a:cubicBezTo>
                  <a:cubicBezTo>
                    <a:pt x="307" y="1281"/>
                    <a:pt x="305" y="1282"/>
                    <a:pt x="302" y="1284"/>
                  </a:cubicBezTo>
                  <a:cubicBezTo>
                    <a:pt x="297" y="1287"/>
                    <a:pt x="292" y="1291"/>
                    <a:pt x="289" y="1303"/>
                  </a:cubicBezTo>
                  <a:cubicBezTo>
                    <a:pt x="285" y="1321"/>
                    <a:pt x="285" y="1321"/>
                    <a:pt x="285" y="1321"/>
                  </a:cubicBezTo>
                  <a:cubicBezTo>
                    <a:pt x="283" y="1329"/>
                    <a:pt x="282" y="1340"/>
                    <a:pt x="278" y="1354"/>
                  </a:cubicBezTo>
                  <a:cubicBezTo>
                    <a:pt x="272" y="1374"/>
                    <a:pt x="269" y="1377"/>
                    <a:pt x="269" y="1377"/>
                  </a:cubicBezTo>
                  <a:cubicBezTo>
                    <a:pt x="269" y="1377"/>
                    <a:pt x="269" y="1377"/>
                    <a:pt x="269" y="1377"/>
                  </a:cubicBezTo>
                  <a:cubicBezTo>
                    <a:pt x="269" y="1377"/>
                    <a:pt x="275" y="1373"/>
                    <a:pt x="282" y="1351"/>
                  </a:cubicBezTo>
                  <a:cubicBezTo>
                    <a:pt x="284" y="1342"/>
                    <a:pt x="286" y="1335"/>
                    <a:pt x="287" y="1329"/>
                  </a:cubicBezTo>
                  <a:cubicBezTo>
                    <a:pt x="293" y="1327"/>
                    <a:pt x="293" y="1327"/>
                    <a:pt x="293" y="1327"/>
                  </a:cubicBezTo>
                  <a:cubicBezTo>
                    <a:pt x="298" y="1325"/>
                    <a:pt x="303" y="1323"/>
                    <a:pt x="307" y="1321"/>
                  </a:cubicBezTo>
                  <a:cubicBezTo>
                    <a:pt x="305" y="1327"/>
                    <a:pt x="305" y="1334"/>
                    <a:pt x="313" y="1341"/>
                  </a:cubicBezTo>
                  <a:cubicBezTo>
                    <a:pt x="321" y="1348"/>
                    <a:pt x="321" y="1348"/>
                    <a:pt x="321" y="1348"/>
                  </a:cubicBezTo>
                  <a:cubicBezTo>
                    <a:pt x="328" y="1353"/>
                    <a:pt x="336" y="1358"/>
                    <a:pt x="339" y="1369"/>
                  </a:cubicBezTo>
                  <a:cubicBezTo>
                    <a:pt x="338" y="1373"/>
                    <a:pt x="337" y="1377"/>
                    <a:pt x="336" y="1381"/>
                  </a:cubicBezTo>
                  <a:cubicBezTo>
                    <a:pt x="332" y="1396"/>
                    <a:pt x="326" y="1403"/>
                    <a:pt x="316" y="1413"/>
                  </a:cubicBezTo>
                  <a:cubicBezTo>
                    <a:pt x="307" y="1424"/>
                    <a:pt x="307" y="1424"/>
                    <a:pt x="307" y="1424"/>
                  </a:cubicBezTo>
                  <a:cubicBezTo>
                    <a:pt x="305" y="1426"/>
                    <a:pt x="305" y="1426"/>
                    <a:pt x="305" y="1426"/>
                  </a:cubicBezTo>
                  <a:cubicBezTo>
                    <a:pt x="290" y="1444"/>
                    <a:pt x="278" y="1465"/>
                    <a:pt x="277" y="1473"/>
                  </a:cubicBezTo>
                  <a:cubicBezTo>
                    <a:pt x="277" y="1473"/>
                    <a:pt x="277" y="1473"/>
                    <a:pt x="277" y="1473"/>
                  </a:cubicBezTo>
                  <a:cubicBezTo>
                    <a:pt x="277" y="1466"/>
                    <a:pt x="295" y="1444"/>
                    <a:pt x="308" y="1429"/>
                  </a:cubicBezTo>
                  <a:cubicBezTo>
                    <a:pt x="310" y="1427"/>
                    <a:pt x="310" y="1427"/>
                    <a:pt x="310" y="1427"/>
                  </a:cubicBezTo>
                  <a:cubicBezTo>
                    <a:pt x="319" y="1416"/>
                    <a:pt x="319" y="1416"/>
                    <a:pt x="319" y="1416"/>
                  </a:cubicBezTo>
                  <a:cubicBezTo>
                    <a:pt x="329" y="1405"/>
                    <a:pt x="336" y="1398"/>
                    <a:pt x="340" y="1382"/>
                  </a:cubicBezTo>
                  <a:cubicBezTo>
                    <a:pt x="340" y="1381"/>
                    <a:pt x="340" y="1381"/>
                    <a:pt x="340" y="1380"/>
                  </a:cubicBezTo>
                  <a:cubicBezTo>
                    <a:pt x="342" y="1398"/>
                    <a:pt x="341" y="1423"/>
                    <a:pt x="324" y="1455"/>
                  </a:cubicBezTo>
                  <a:cubicBezTo>
                    <a:pt x="315" y="1471"/>
                    <a:pt x="306" y="1484"/>
                    <a:pt x="298" y="1496"/>
                  </a:cubicBezTo>
                  <a:cubicBezTo>
                    <a:pt x="288" y="1510"/>
                    <a:pt x="283" y="1522"/>
                    <a:pt x="280" y="1532"/>
                  </a:cubicBezTo>
                  <a:cubicBezTo>
                    <a:pt x="280" y="1532"/>
                    <a:pt x="280" y="1532"/>
                    <a:pt x="280" y="1532"/>
                  </a:cubicBezTo>
                  <a:cubicBezTo>
                    <a:pt x="282" y="1527"/>
                    <a:pt x="286" y="1522"/>
                    <a:pt x="290" y="1516"/>
                  </a:cubicBezTo>
                  <a:cubicBezTo>
                    <a:pt x="288" y="1529"/>
                    <a:pt x="288" y="1539"/>
                    <a:pt x="291" y="1560"/>
                  </a:cubicBezTo>
                  <a:cubicBezTo>
                    <a:pt x="294" y="1588"/>
                    <a:pt x="292" y="1620"/>
                    <a:pt x="290" y="1638"/>
                  </a:cubicBezTo>
                  <a:cubicBezTo>
                    <a:pt x="288" y="1653"/>
                    <a:pt x="285" y="1661"/>
                    <a:pt x="282" y="1670"/>
                  </a:cubicBezTo>
                  <a:cubicBezTo>
                    <a:pt x="279" y="1682"/>
                    <a:pt x="279" y="1682"/>
                    <a:pt x="279" y="1682"/>
                  </a:cubicBezTo>
                  <a:cubicBezTo>
                    <a:pt x="274" y="1699"/>
                    <a:pt x="276" y="1703"/>
                    <a:pt x="281" y="1712"/>
                  </a:cubicBezTo>
                  <a:cubicBezTo>
                    <a:pt x="281" y="1713"/>
                    <a:pt x="281" y="1713"/>
                    <a:pt x="281" y="1713"/>
                  </a:cubicBezTo>
                  <a:cubicBezTo>
                    <a:pt x="281" y="1713"/>
                    <a:pt x="281" y="1713"/>
                    <a:pt x="281" y="1713"/>
                  </a:cubicBezTo>
                  <a:cubicBezTo>
                    <a:pt x="281" y="1712"/>
                    <a:pt x="281" y="1712"/>
                    <a:pt x="281" y="1712"/>
                  </a:cubicBezTo>
                  <a:cubicBezTo>
                    <a:pt x="276" y="1704"/>
                    <a:pt x="278" y="1698"/>
                    <a:pt x="283" y="1683"/>
                  </a:cubicBezTo>
                  <a:cubicBezTo>
                    <a:pt x="286" y="1671"/>
                    <a:pt x="286" y="1671"/>
                    <a:pt x="286" y="1671"/>
                  </a:cubicBezTo>
                  <a:cubicBezTo>
                    <a:pt x="289" y="1662"/>
                    <a:pt x="291" y="1655"/>
                    <a:pt x="293" y="1643"/>
                  </a:cubicBezTo>
                  <a:cubicBezTo>
                    <a:pt x="294" y="1653"/>
                    <a:pt x="296" y="1662"/>
                    <a:pt x="307" y="1674"/>
                  </a:cubicBezTo>
                  <a:cubicBezTo>
                    <a:pt x="316" y="1683"/>
                    <a:pt x="321" y="1687"/>
                    <a:pt x="328" y="1692"/>
                  </a:cubicBezTo>
                  <a:cubicBezTo>
                    <a:pt x="330" y="1694"/>
                    <a:pt x="330" y="1694"/>
                    <a:pt x="330" y="1694"/>
                  </a:cubicBezTo>
                  <a:cubicBezTo>
                    <a:pt x="333" y="1700"/>
                    <a:pt x="332" y="1707"/>
                    <a:pt x="330" y="1711"/>
                  </a:cubicBezTo>
                  <a:cubicBezTo>
                    <a:pt x="327" y="1719"/>
                    <a:pt x="327" y="1719"/>
                    <a:pt x="327" y="1719"/>
                  </a:cubicBezTo>
                  <a:cubicBezTo>
                    <a:pt x="322" y="1729"/>
                    <a:pt x="317" y="1741"/>
                    <a:pt x="320" y="1749"/>
                  </a:cubicBezTo>
                  <a:cubicBezTo>
                    <a:pt x="320" y="1749"/>
                    <a:pt x="320" y="1749"/>
                    <a:pt x="320" y="1749"/>
                  </a:cubicBezTo>
                  <a:cubicBezTo>
                    <a:pt x="318" y="1742"/>
                    <a:pt x="326" y="1730"/>
                    <a:pt x="331" y="1720"/>
                  </a:cubicBezTo>
                  <a:cubicBezTo>
                    <a:pt x="334" y="1713"/>
                    <a:pt x="334" y="1713"/>
                    <a:pt x="334" y="1713"/>
                  </a:cubicBezTo>
                  <a:cubicBezTo>
                    <a:pt x="336" y="1709"/>
                    <a:pt x="337" y="1704"/>
                    <a:pt x="336" y="1698"/>
                  </a:cubicBezTo>
                  <a:cubicBezTo>
                    <a:pt x="342" y="1703"/>
                    <a:pt x="342" y="1703"/>
                    <a:pt x="342" y="1703"/>
                  </a:cubicBezTo>
                  <a:cubicBezTo>
                    <a:pt x="355" y="1713"/>
                    <a:pt x="355" y="1713"/>
                    <a:pt x="355" y="1713"/>
                  </a:cubicBezTo>
                  <a:cubicBezTo>
                    <a:pt x="370" y="1724"/>
                    <a:pt x="392" y="1738"/>
                    <a:pt x="392" y="1750"/>
                  </a:cubicBezTo>
                  <a:cubicBezTo>
                    <a:pt x="392" y="1750"/>
                    <a:pt x="392" y="1750"/>
                    <a:pt x="392" y="1750"/>
                  </a:cubicBezTo>
                  <a:cubicBezTo>
                    <a:pt x="392" y="1741"/>
                    <a:pt x="385" y="1733"/>
                    <a:pt x="376" y="1724"/>
                  </a:cubicBezTo>
                  <a:cubicBezTo>
                    <a:pt x="383" y="1727"/>
                    <a:pt x="390" y="1726"/>
                    <a:pt x="398" y="1723"/>
                  </a:cubicBezTo>
                  <a:cubicBezTo>
                    <a:pt x="398" y="1723"/>
                    <a:pt x="398" y="1723"/>
                    <a:pt x="398" y="1723"/>
                  </a:cubicBezTo>
                  <a:cubicBezTo>
                    <a:pt x="386" y="1728"/>
                    <a:pt x="378" y="1722"/>
                    <a:pt x="366" y="1716"/>
                  </a:cubicBezTo>
                  <a:cubicBezTo>
                    <a:pt x="365" y="1716"/>
                    <a:pt x="365" y="1716"/>
                    <a:pt x="365" y="1716"/>
                  </a:cubicBezTo>
                  <a:cubicBezTo>
                    <a:pt x="363" y="1714"/>
                    <a:pt x="360" y="1712"/>
                    <a:pt x="357" y="1710"/>
                  </a:cubicBezTo>
                  <a:cubicBezTo>
                    <a:pt x="345" y="1700"/>
                    <a:pt x="345" y="1700"/>
                    <a:pt x="345" y="1700"/>
                  </a:cubicBezTo>
                  <a:cubicBezTo>
                    <a:pt x="330" y="1689"/>
                    <a:pt x="330" y="1689"/>
                    <a:pt x="330" y="1689"/>
                  </a:cubicBezTo>
                  <a:cubicBezTo>
                    <a:pt x="323" y="1684"/>
                    <a:pt x="318" y="1680"/>
                    <a:pt x="310" y="1671"/>
                  </a:cubicBezTo>
                  <a:cubicBezTo>
                    <a:pt x="299" y="1660"/>
                    <a:pt x="298" y="1651"/>
                    <a:pt x="297" y="1640"/>
                  </a:cubicBezTo>
                  <a:cubicBezTo>
                    <a:pt x="295" y="1630"/>
                    <a:pt x="295" y="1630"/>
                    <a:pt x="295" y="1630"/>
                  </a:cubicBezTo>
                  <a:cubicBezTo>
                    <a:pt x="295" y="1630"/>
                    <a:pt x="295" y="1630"/>
                    <a:pt x="295" y="1630"/>
                  </a:cubicBezTo>
                  <a:cubicBezTo>
                    <a:pt x="297" y="1611"/>
                    <a:pt x="297" y="1583"/>
                    <a:pt x="295" y="1560"/>
                  </a:cubicBezTo>
                  <a:cubicBezTo>
                    <a:pt x="292" y="1534"/>
                    <a:pt x="292" y="1524"/>
                    <a:pt x="296" y="1507"/>
                  </a:cubicBezTo>
                  <a:cubicBezTo>
                    <a:pt x="298" y="1504"/>
                    <a:pt x="300" y="1501"/>
                    <a:pt x="302" y="1498"/>
                  </a:cubicBezTo>
                  <a:cubicBezTo>
                    <a:pt x="307" y="1490"/>
                    <a:pt x="313" y="1481"/>
                    <a:pt x="319" y="1472"/>
                  </a:cubicBezTo>
                  <a:cubicBezTo>
                    <a:pt x="319" y="1476"/>
                    <a:pt x="318" y="1481"/>
                    <a:pt x="317" y="1488"/>
                  </a:cubicBezTo>
                  <a:cubicBezTo>
                    <a:pt x="315" y="1500"/>
                    <a:pt x="315" y="1500"/>
                    <a:pt x="315" y="1500"/>
                  </a:cubicBezTo>
                  <a:cubicBezTo>
                    <a:pt x="312" y="1518"/>
                    <a:pt x="311" y="1525"/>
                    <a:pt x="321" y="1547"/>
                  </a:cubicBezTo>
                  <a:cubicBezTo>
                    <a:pt x="321" y="1547"/>
                    <a:pt x="321" y="1547"/>
                    <a:pt x="321" y="1547"/>
                  </a:cubicBezTo>
                  <a:cubicBezTo>
                    <a:pt x="321" y="1547"/>
                    <a:pt x="321" y="1547"/>
                    <a:pt x="321" y="1547"/>
                  </a:cubicBezTo>
                  <a:cubicBezTo>
                    <a:pt x="321" y="1548"/>
                    <a:pt x="321" y="1548"/>
                    <a:pt x="322" y="1549"/>
                  </a:cubicBezTo>
                  <a:cubicBezTo>
                    <a:pt x="334" y="1574"/>
                    <a:pt x="349" y="1597"/>
                    <a:pt x="349" y="1619"/>
                  </a:cubicBezTo>
                  <a:cubicBezTo>
                    <a:pt x="349" y="1619"/>
                    <a:pt x="349" y="1619"/>
                    <a:pt x="349" y="1619"/>
                  </a:cubicBezTo>
                  <a:cubicBezTo>
                    <a:pt x="349" y="1598"/>
                    <a:pt x="339" y="1576"/>
                    <a:pt x="328" y="1554"/>
                  </a:cubicBezTo>
                  <a:cubicBezTo>
                    <a:pt x="334" y="1556"/>
                    <a:pt x="340" y="1551"/>
                    <a:pt x="345" y="1548"/>
                  </a:cubicBezTo>
                  <a:cubicBezTo>
                    <a:pt x="345" y="1548"/>
                    <a:pt x="345" y="1548"/>
                    <a:pt x="345" y="1548"/>
                  </a:cubicBezTo>
                  <a:cubicBezTo>
                    <a:pt x="343" y="1549"/>
                    <a:pt x="331" y="1555"/>
                    <a:pt x="324" y="1545"/>
                  </a:cubicBezTo>
                  <a:cubicBezTo>
                    <a:pt x="315" y="1525"/>
                    <a:pt x="316" y="1519"/>
                    <a:pt x="319" y="1501"/>
                  </a:cubicBezTo>
                  <a:cubicBezTo>
                    <a:pt x="321" y="1489"/>
                    <a:pt x="321" y="1489"/>
                    <a:pt x="321" y="1489"/>
                  </a:cubicBezTo>
                  <a:cubicBezTo>
                    <a:pt x="323" y="1478"/>
                    <a:pt x="324" y="1472"/>
                    <a:pt x="323" y="1466"/>
                  </a:cubicBezTo>
                  <a:cubicBezTo>
                    <a:pt x="324" y="1463"/>
                    <a:pt x="326" y="1460"/>
                    <a:pt x="327" y="1457"/>
                  </a:cubicBezTo>
                  <a:cubicBezTo>
                    <a:pt x="343" y="1429"/>
                    <a:pt x="348" y="1402"/>
                    <a:pt x="344" y="1373"/>
                  </a:cubicBezTo>
                  <a:cubicBezTo>
                    <a:pt x="343" y="1372"/>
                    <a:pt x="343" y="1370"/>
                    <a:pt x="343" y="1369"/>
                  </a:cubicBezTo>
                  <a:cubicBezTo>
                    <a:pt x="345" y="1355"/>
                    <a:pt x="345" y="1339"/>
                    <a:pt x="344" y="1319"/>
                  </a:cubicBezTo>
                  <a:cubicBezTo>
                    <a:pt x="344" y="1319"/>
                    <a:pt x="344" y="1319"/>
                    <a:pt x="344" y="1319"/>
                  </a:cubicBezTo>
                  <a:cubicBezTo>
                    <a:pt x="345" y="1315"/>
                    <a:pt x="345" y="1312"/>
                    <a:pt x="346" y="1308"/>
                  </a:cubicBezTo>
                  <a:cubicBezTo>
                    <a:pt x="349" y="1300"/>
                    <a:pt x="352" y="1288"/>
                    <a:pt x="352" y="1251"/>
                  </a:cubicBezTo>
                  <a:cubicBezTo>
                    <a:pt x="352" y="1248"/>
                    <a:pt x="352" y="1245"/>
                    <a:pt x="352" y="1242"/>
                  </a:cubicBezTo>
                  <a:cubicBezTo>
                    <a:pt x="354" y="1246"/>
                    <a:pt x="357" y="1250"/>
                    <a:pt x="361" y="1254"/>
                  </a:cubicBezTo>
                  <a:cubicBezTo>
                    <a:pt x="364" y="1260"/>
                    <a:pt x="369" y="1265"/>
                    <a:pt x="373" y="1273"/>
                  </a:cubicBezTo>
                  <a:cubicBezTo>
                    <a:pt x="383" y="1290"/>
                    <a:pt x="392" y="1313"/>
                    <a:pt x="396" y="1332"/>
                  </a:cubicBezTo>
                  <a:cubicBezTo>
                    <a:pt x="396" y="1332"/>
                    <a:pt x="396" y="1332"/>
                    <a:pt x="396" y="1332"/>
                  </a:cubicBezTo>
                  <a:cubicBezTo>
                    <a:pt x="396" y="1333"/>
                    <a:pt x="397" y="1333"/>
                    <a:pt x="397" y="1334"/>
                  </a:cubicBezTo>
                  <a:cubicBezTo>
                    <a:pt x="397" y="1337"/>
                    <a:pt x="398" y="1339"/>
                    <a:pt x="398" y="1342"/>
                  </a:cubicBezTo>
                  <a:cubicBezTo>
                    <a:pt x="400" y="1354"/>
                    <a:pt x="400" y="1366"/>
                    <a:pt x="399" y="1376"/>
                  </a:cubicBezTo>
                  <a:cubicBezTo>
                    <a:pt x="399" y="1382"/>
                    <a:pt x="399" y="1388"/>
                    <a:pt x="399" y="1392"/>
                  </a:cubicBezTo>
                  <a:cubicBezTo>
                    <a:pt x="401" y="1391"/>
                    <a:pt x="401" y="1391"/>
                    <a:pt x="401" y="1391"/>
                  </a:cubicBezTo>
                  <a:cubicBezTo>
                    <a:pt x="400" y="1387"/>
                    <a:pt x="401" y="1380"/>
                    <a:pt x="401" y="1374"/>
                  </a:cubicBezTo>
                  <a:cubicBezTo>
                    <a:pt x="401" y="1364"/>
                    <a:pt x="404" y="1355"/>
                    <a:pt x="402" y="1343"/>
                  </a:cubicBezTo>
                  <a:cubicBezTo>
                    <a:pt x="407" y="1347"/>
                    <a:pt x="410" y="1346"/>
                    <a:pt x="410" y="1346"/>
                  </a:cubicBezTo>
                  <a:cubicBezTo>
                    <a:pt x="410" y="1346"/>
                    <a:pt x="410" y="1346"/>
                    <a:pt x="410" y="1346"/>
                  </a:cubicBezTo>
                  <a:cubicBezTo>
                    <a:pt x="410" y="1346"/>
                    <a:pt x="404" y="1343"/>
                    <a:pt x="401" y="1333"/>
                  </a:cubicBezTo>
                  <a:cubicBezTo>
                    <a:pt x="396" y="1313"/>
                    <a:pt x="387" y="1288"/>
                    <a:pt x="376" y="1271"/>
                  </a:cubicBezTo>
                  <a:cubicBezTo>
                    <a:pt x="372" y="1263"/>
                    <a:pt x="368" y="1257"/>
                    <a:pt x="364" y="1252"/>
                  </a:cubicBezTo>
                  <a:cubicBezTo>
                    <a:pt x="358" y="1243"/>
                    <a:pt x="353" y="1237"/>
                    <a:pt x="351" y="1229"/>
                  </a:cubicBezTo>
                  <a:cubicBezTo>
                    <a:pt x="347" y="1189"/>
                    <a:pt x="334" y="1156"/>
                    <a:pt x="326" y="1136"/>
                  </a:cubicBezTo>
                  <a:cubicBezTo>
                    <a:pt x="328" y="1134"/>
                    <a:pt x="328" y="1131"/>
                    <a:pt x="328" y="1128"/>
                  </a:cubicBezTo>
                  <a:cubicBezTo>
                    <a:pt x="328" y="1123"/>
                    <a:pt x="325" y="1119"/>
                    <a:pt x="321" y="1118"/>
                  </a:cubicBezTo>
                  <a:cubicBezTo>
                    <a:pt x="323" y="1105"/>
                    <a:pt x="325" y="1093"/>
                    <a:pt x="325" y="1082"/>
                  </a:cubicBezTo>
                  <a:cubicBezTo>
                    <a:pt x="330" y="1088"/>
                    <a:pt x="338" y="1090"/>
                    <a:pt x="346" y="1092"/>
                  </a:cubicBezTo>
                  <a:cubicBezTo>
                    <a:pt x="352" y="1093"/>
                    <a:pt x="358" y="1095"/>
                    <a:pt x="365" y="1098"/>
                  </a:cubicBezTo>
                  <a:cubicBezTo>
                    <a:pt x="367" y="1099"/>
                    <a:pt x="368" y="1100"/>
                    <a:pt x="370" y="1101"/>
                  </a:cubicBezTo>
                  <a:cubicBezTo>
                    <a:pt x="376" y="1107"/>
                    <a:pt x="381" y="1118"/>
                    <a:pt x="377" y="1132"/>
                  </a:cubicBezTo>
                  <a:cubicBezTo>
                    <a:pt x="377" y="1132"/>
                    <a:pt x="377" y="1132"/>
                    <a:pt x="377" y="1132"/>
                  </a:cubicBezTo>
                  <a:cubicBezTo>
                    <a:pt x="380" y="1122"/>
                    <a:pt x="380" y="1114"/>
                    <a:pt x="379" y="1108"/>
                  </a:cubicBezTo>
                  <a:cubicBezTo>
                    <a:pt x="381" y="1110"/>
                    <a:pt x="383" y="1112"/>
                    <a:pt x="384" y="1114"/>
                  </a:cubicBezTo>
                  <a:cubicBezTo>
                    <a:pt x="389" y="1119"/>
                    <a:pt x="393" y="1124"/>
                    <a:pt x="399" y="1123"/>
                  </a:cubicBezTo>
                  <a:cubicBezTo>
                    <a:pt x="399" y="1123"/>
                    <a:pt x="399" y="1123"/>
                    <a:pt x="399" y="1123"/>
                  </a:cubicBezTo>
                  <a:cubicBezTo>
                    <a:pt x="395" y="1123"/>
                    <a:pt x="392" y="1116"/>
                    <a:pt x="387" y="1111"/>
                  </a:cubicBezTo>
                  <a:cubicBezTo>
                    <a:pt x="383" y="1107"/>
                    <a:pt x="379" y="1102"/>
                    <a:pt x="373" y="1098"/>
                  </a:cubicBezTo>
                  <a:cubicBezTo>
                    <a:pt x="372" y="1098"/>
                    <a:pt x="372" y="1097"/>
                    <a:pt x="372" y="1097"/>
                  </a:cubicBezTo>
                  <a:cubicBezTo>
                    <a:pt x="372" y="1097"/>
                    <a:pt x="372" y="1097"/>
                    <a:pt x="372" y="1097"/>
                  </a:cubicBezTo>
                  <a:cubicBezTo>
                    <a:pt x="370" y="1096"/>
                    <a:pt x="368" y="1095"/>
                    <a:pt x="366" y="1094"/>
                  </a:cubicBezTo>
                  <a:cubicBezTo>
                    <a:pt x="360" y="1091"/>
                    <a:pt x="353" y="1090"/>
                    <a:pt x="347" y="1088"/>
                  </a:cubicBezTo>
                  <a:cubicBezTo>
                    <a:pt x="336" y="1085"/>
                    <a:pt x="328" y="1083"/>
                    <a:pt x="325" y="1074"/>
                  </a:cubicBezTo>
                  <a:cubicBezTo>
                    <a:pt x="326" y="1049"/>
                    <a:pt x="323" y="1033"/>
                    <a:pt x="320" y="1022"/>
                  </a:cubicBezTo>
                  <a:cubicBezTo>
                    <a:pt x="321" y="1000"/>
                    <a:pt x="309" y="974"/>
                    <a:pt x="298" y="957"/>
                  </a:cubicBezTo>
                  <a:cubicBezTo>
                    <a:pt x="297" y="956"/>
                    <a:pt x="296" y="955"/>
                    <a:pt x="295" y="953"/>
                  </a:cubicBezTo>
                  <a:cubicBezTo>
                    <a:pt x="296" y="943"/>
                    <a:pt x="302" y="935"/>
                    <a:pt x="309" y="927"/>
                  </a:cubicBezTo>
                  <a:cubicBezTo>
                    <a:pt x="316" y="919"/>
                    <a:pt x="323" y="911"/>
                    <a:pt x="325" y="900"/>
                  </a:cubicBezTo>
                  <a:cubicBezTo>
                    <a:pt x="325" y="895"/>
                    <a:pt x="324" y="892"/>
                    <a:pt x="323" y="888"/>
                  </a:cubicBezTo>
                  <a:cubicBezTo>
                    <a:pt x="322" y="882"/>
                    <a:pt x="322" y="882"/>
                    <a:pt x="322" y="882"/>
                  </a:cubicBezTo>
                  <a:cubicBezTo>
                    <a:pt x="321" y="877"/>
                    <a:pt x="321" y="870"/>
                    <a:pt x="322" y="865"/>
                  </a:cubicBezTo>
                  <a:cubicBezTo>
                    <a:pt x="325" y="857"/>
                    <a:pt x="325" y="857"/>
                    <a:pt x="325" y="857"/>
                  </a:cubicBezTo>
                  <a:cubicBezTo>
                    <a:pt x="327" y="848"/>
                    <a:pt x="330" y="838"/>
                    <a:pt x="330" y="829"/>
                  </a:cubicBezTo>
                  <a:cubicBezTo>
                    <a:pt x="335" y="835"/>
                    <a:pt x="341" y="840"/>
                    <a:pt x="347" y="845"/>
                  </a:cubicBezTo>
                  <a:cubicBezTo>
                    <a:pt x="347" y="848"/>
                    <a:pt x="348" y="852"/>
                    <a:pt x="348" y="856"/>
                  </a:cubicBezTo>
                  <a:cubicBezTo>
                    <a:pt x="350" y="870"/>
                    <a:pt x="350" y="870"/>
                    <a:pt x="350" y="870"/>
                  </a:cubicBezTo>
                  <a:cubicBezTo>
                    <a:pt x="351" y="879"/>
                    <a:pt x="351" y="882"/>
                    <a:pt x="358" y="890"/>
                  </a:cubicBezTo>
                  <a:cubicBezTo>
                    <a:pt x="359" y="893"/>
                    <a:pt x="359" y="893"/>
                    <a:pt x="359" y="893"/>
                  </a:cubicBezTo>
                  <a:cubicBezTo>
                    <a:pt x="367" y="902"/>
                    <a:pt x="371" y="907"/>
                    <a:pt x="375" y="923"/>
                  </a:cubicBezTo>
                  <a:cubicBezTo>
                    <a:pt x="379" y="939"/>
                    <a:pt x="379" y="939"/>
                    <a:pt x="379" y="939"/>
                  </a:cubicBezTo>
                  <a:cubicBezTo>
                    <a:pt x="380" y="943"/>
                    <a:pt x="381" y="948"/>
                    <a:pt x="382" y="952"/>
                  </a:cubicBezTo>
                  <a:cubicBezTo>
                    <a:pt x="382" y="952"/>
                    <a:pt x="382" y="952"/>
                    <a:pt x="382" y="952"/>
                  </a:cubicBezTo>
                  <a:cubicBezTo>
                    <a:pt x="383" y="963"/>
                    <a:pt x="376" y="972"/>
                    <a:pt x="370" y="976"/>
                  </a:cubicBezTo>
                  <a:cubicBezTo>
                    <a:pt x="370" y="976"/>
                    <a:pt x="370" y="976"/>
                    <a:pt x="370" y="976"/>
                  </a:cubicBezTo>
                  <a:cubicBezTo>
                    <a:pt x="375" y="972"/>
                    <a:pt x="383" y="970"/>
                    <a:pt x="385" y="962"/>
                  </a:cubicBezTo>
                  <a:cubicBezTo>
                    <a:pt x="387" y="969"/>
                    <a:pt x="392" y="971"/>
                    <a:pt x="397" y="975"/>
                  </a:cubicBezTo>
                  <a:cubicBezTo>
                    <a:pt x="397" y="975"/>
                    <a:pt x="397" y="975"/>
                    <a:pt x="397" y="975"/>
                  </a:cubicBezTo>
                  <a:cubicBezTo>
                    <a:pt x="389" y="969"/>
                    <a:pt x="386" y="953"/>
                    <a:pt x="383" y="938"/>
                  </a:cubicBezTo>
                  <a:cubicBezTo>
                    <a:pt x="379" y="922"/>
                    <a:pt x="379" y="922"/>
                    <a:pt x="379" y="922"/>
                  </a:cubicBezTo>
                  <a:cubicBezTo>
                    <a:pt x="379" y="922"/>
                    <a:pt x="379" y="922"/>
                    <a:pt x="379" y="921"/>
                  </a:cubicBezTo>
                  <a:cubicBezTo>
                    <a:pt x="386" y="927"/>
                    <a:pt x="394" y="928"/>
                    <a:pt x="403" y="924"/>
                  </a:cubicBezTo>
                  <a:cubicBezTo>
                    <a:pt x="410" y="920"/>
                    <a:pt x="410" y="920"/>
                    <a:pt x="410" y="920"/>
                  </a:cubicBezTo>
                  <a:cubicBezTo>
                    <a:pt x="414" y="918"/>
                    <a:pt x="417" y="914"/>
                    <a:pt x="419" y="914"/>
                  </a:cubicBezTo>
                  <a:cubicBezTo>
                    <a:pt x="419" y="914"/>
                    <a:pt x="419" y="914"/>
                    <a:pt x="419" y="914"/>
                  </a:cubicBezTo>
                  <a:cubicBezTo>
                    <a:pt x="416" y="914"/>
                    <a:pt x="413" y="915"/>
                    <a:pt x="409" y="917"/>
                  </a:cubicBezTo>
                  <a:cubicBezTo>
                    <a:pt x="401" y="920"/>
                    <a:pt x="401" y="920"/>
                    <a:pt x="401" y="920"/>
                  </a:cubicBezTo>
                  <a:cubicBezTo>
                    <a:pt x="392" y="924"/>
                    <a:pt x="383" y="922"/>
                    <a:pt x="377" y="914"/>
                  </a:cubicBezTo>
                  <a:cubicBezTo>
                    <a:pt x="376" y="914"/>
                    <a:pt x="376" y="914"/>
                    <a:pt x="376" y="914"/>
                  </a:cubicBezTo>
                  <a:cubicBezTo>
                    <a:pt x="373" y="903"/>
                    <a:pt x="368" y="898"/>
                    <a:pt x="362" y="890"/>
                  </a:cubicBezTo>
                  <a:cubicBezTo>
                    <a:pt x="361" y="888"/>
                    <a:pt x="361" y="888"/>
                    <a:pt x="361" y="888"/>
                  </a:cubicBezTo>
                  <a:cubicBezTo>
                    <a:pt x="355" y="881"/>
                    <a:pt x="355" y="879"/>
                    <a:pt x="354" y="870"/>
                  </a:cubicBezTo>
                  <a:cubicBezTo>
                    <a:pt x="352" y="855"/>
                    <a:pt x="352" y="855"/>
                    <a:pt x="352" y="855"/>
                  </a:cubicBezTo>
                  <a:cubicBezTo>
                    <a:pt x="350" y="841"/>
                    <a:pt x="353" y="831"/>
                    <a:pt x="356" y="819"/>
                  </a:cubicBezTo>
                  <a:cubicBezTo>
                    <a:pt x="358" y="813"/>
                    <a:pt x="360" y="806"/>
                    <a:pt x="362" y="798"/>
                  </a:cubicBezTo>
                  <a:cubicBezTo>
                    <a:pt x="362" y="794"/>
                    <a:pt x="363" y="790"/>
                    <a:pt x="363" y="786"/>
                  </a:cubicBezTo>
                  <a:cubicBezTo>
                    <a:pt x="367" y="793"/>
                    <a:pt x="372" y="800"/>
                    <a:pt x="380" y="810"/>
                  </a:cubicBezTo>
                  <a:cubicBezTo>
                    <a:pt x="390" y="821"/>
                    <a:pt x="407" y="848"/>
                    <a:pt x="416" y="885"/>
                  </a:cubicBezTo>
                  <a:cubicBezTo>
                    <a:pt x="416" y="885"/>
                    <a:pt x="416" y="885"/>
                    <a:pt x="416" y="885"/>
                  </a:cubicBezTo>
                  <a:cubicBezTo>
                    <a:pt x="415" y="874"/>
                    <a:pt x="413" y="865"/>
                    <a:pt x="410" y="856"/>
                  </a:cubicBezTo>
                  <a:cubicBezTo>
                    <a:pt x="415" y="862"/>
                    <a:pt x="422" y="867"/>
                    <a:pt x="429" y="867"/>
                  </a:cubicBezTo>
                  <a:cubicBezTo>
                    <a:pt x="429" y="867"/>
                    <a:pt x="429" y="867"/>
                    <a:pt x="429" y="867"/>
                  </a:cubicBezTo>
                  <a:cubicBezTo>
                    <a:pt x="420" y="867"/>
                    <a:pt x="411" y="852"/>
                    <a:pt x="405" y="842"/>
                  </a:cubicBezTo>
                  <a:cubicBezTo>
                    <a:pt x="405" y="842"/>
                    <a:pt x="405" y="842"/>
                    <a:pt x="405" y="842"/>
                  </a:cubicBezTo>
                  <a:cubicBezTo>
                    <a:pt x="398" y="826"/>
                    <a:pt x="389" y="814"/>
                    <a:pt x="383" y="807"/>
                  </a:cubicBezTo>
                  <a:cubicBezTo>
                    <a:pt x="371" y="793"/>
                    <a:pt x="366" y="786"/>
                    <a:pt x="363" y="775"/>
                  </a:cubicBezTo>
                  <a:cubicBezTo>
                    <a:pt x="363" y="770"/>
                    <a:pt x="362" y="766"/>
                    <a:pt x="361" y="760"/>
                  </a:cubicBezTo>
                  <a:cubicBezTo>
                    <a:pt x="359" y="744"/>
                    <a:pt x="359" y="744"/>
                    <a:pt x="359" y="744"/>
                  </a:cubicBezTo>
                  <a:cubicBezTo>
                    <a:pt x="359" y="744"/>
                    <a:pt x="359" y="744"/>
                    <a:pt x="359" y="743"/>
                  </a:cubicBezTo>
                  <a:cubicBezTo>
                    <a:pt x="359" y="743"/>
                    <a:pt x="359" y="743"/>
                    <a:pt x="359" y="743"/>
                  </a:cubicBezTo>
                  <a:cubicBezTo>
                    <a:pt x="359" y="742"/>
                    <a:pt x="359" y="740"/>
                    <a:pt x="359" y="739"/>
                  </a:cubicBezTo>
                  <a:cubicBezTo>
                    <a:pt x="358" y="730"/>
                    <a:pt x="357" y="724"/>
                    <a:pt x="357" y="717"/>
                  </a:cubicBezTo>
                  <a:cubicBezTo>
                    <a:pt x="357" y="713"/>
                    <a:pt x="356" y="708"/>
                    <a:pt x="356" y="704"/>
                  </a:cubicBezTo>
                  <a:cubicBezTo>
                    <a:pt x="362" y="712"/>
                    <a:pt x="370" y="718"/>
                    <a:pt x="378" y="721"/>
                  </a:cubicBezTo>
                  <a:cubicBezTo>
                    <a:pt x="384" y="724"/>
                    <a:pt x="391" y="724"/>
                    <a:pt x="398" y="725"/>
                  </a:cubicBezTo>
                  <a:cubicBezTo>
                    <a:pt x="408" y="725"/>
                    <a:pt x="408" y="725"/>
                    <a:pt x="408" y="725"/>
                  </a:cubicBezTo>
                  <a:cubicBezTo>
                    <a:pt x="410" y="725"/>
                    <a:pt x="411" y="726"/>
                    <a:pt x="413" y="727"/>
                  </a:cubicBezTo>
                  <a:cubicBezTo>
                    <a:pt x="413" y="727"/>
                    <a:pt x="413" y="727"/>
                    <a:pt x="413" y="727"/>
                  </a:cubicBezTo>
                  <a:cubicBezTo>
                    <a:pt x="413" y="727"/>
                    <a:pt x="413" y="727"/>
                    <a:pt x="413" y="727"/>
                  </a:cubicBezTo>
                  <a:cubicBezTo>
                    <a:pt x="416" y="728"/>
                    <a:pt x="419" y="729"/>
                    <a:pt x="422" y="732"/>
                  </a:cubicBezTo>
                  <a:cubicBezTo>
                    <a:pt x="430" y="737"/>
                    <a:pt x="430" y="737"/>
                    <a:pt x="430" y="737"/>
                  </a:cubicBezTo>
                  <a:cubicBezTo>
                    <a:pt x="430" y="737"/>
                    <a:pt x="430" y="737"/>
                    <a:pt x="430" y="737"/>
                  </a:cubicBezTo>
                  <a:cubicBezTo>
                    <a:pt x="424" y="731"/>
                    <a:pt x="424" y="731"/>
                    <a:pt x="424" y="731"/>
                  </a:cubicBezTo>
                  <a:cubicBezTo>
                    <a:pt x="423" y="729"/>
                    <a:pt x="421" y="727"/>
                    <a:pt x="419" y="726"/>
                  </a:cubicBezTo>
                  <a:cubicBezTo>
                    <a:pt x="422" y="725"/>
                    <a:pt x="425" y="722"/>
                    <a:pt x="428" y="720"/>
                  </a:cubicBezTo>
                  <a:lnTo>
                    <a:pt x="431" y="718"/>
                  </a:lnTo>
                  <a:close/>
                  <a:moveTo>
                    <a:pt x="292" y="71"/>
                  </a:moveTo>
                  <a:cubicBezTo>
                    <a:pt x="292" y="71"/>
                    <a:pt x="292" y="70"/>
                    <a:pt x="291" y="70"/>
                  </a:cubicBezTo>
                  <a:cubicBezTo>
                    <a:pt x="296" y="67"/>
                    <a:pt x="300" y="65"/>
                    <a:pt x="305" y="67"/>
                  </a:cubicBezTo>
                  <a:cubicBezTo>
                    <a:pt x="307" y="68"/>
                    <a:pt x="309" y="70"/>
                    <a:pt x="311" y="71"/>
                  </a:cubicBezTo>
                  <a:cubicBezTo>
                    <a:pt x="312" y="72"/>
                    <a:pt x="313" y="72"/>
                    <a:pt x="314" y="73"/>
                  </a:cubicBezTo>
                  <a:cubicBezTo>
                    <a:pt x="310" y="76"/>
                    <a:pt x="308" y="82"/>
                    <a:pt x="306" y="88"/>
                  </a:cubicBezTo>
                  <a:cubicBezTo>
                    <a:pt x="305" y="92"/>
                    <a:pt x="304" y="96"/>
                    <a:pt x="303" y="97"/>
                  </a:cubicBezTo>
                  <a:cubicBezTo>
                    <a:pt x="300" y="100"/>
                    <a:pt x="296" y="102"/>
                    <a:pt x="292" y="103"/>
                  </a:cubicBezTo>
                  <a:cubicBezTo>
                    <a:pt x="291" y="100"/>
                    <a:pt x="289" y="98"/>
                    <a:pt x="287" y="97"/>
                  </a:cubicBezTo>
                  <a:cubicBezTo>
                    <a:pt x="287" y="91"/>
                    <a:pt x="287" y="86"/>
                    <a:pt x="286" y="81"/>
                  </a:cubicBezTo>
                  <a:cubicBezTo>
                    <a:pt x="290" y="81"/>
                    <a:pt x="292" y="76"/>
                    <a:pt x="292" y="71"/>
                  </a:cubicBezTo>
                  <a:close/>
                  <a:moveTo>
                    <a:pt x="129" y="107"/>
                  </a:moveTo>
                  <a:cubicBezTo>
                    <a:pt x="129" y="107"/>
                    <a:pt x="129" y="107"/>
                    <a:pt x="129" y="108"/>
                  </a:cubicBezTo>
                  <a:cubicBezTo>
                    <a:pt x="125" y="111"/>
                    <a:pt x="122" y="115"/>
                    <a:pt x="119" y="119"/>
                  </a:cubicBezTo>
                  <a:cubicBezTo>
                    <a:pt x="115" y="124"/>
                    <a:pt x="111" y="129"/>
                    <a:pt x="107" y="132"/>
                  </a:cubicBezTo>
                  <a:cubicBezTo>
                    <a:pt x="103" y="135"/>
                    <a:pt x="100" y="136"/>
                    <a:pt x="96" y="137"/>
                  </a:cubicBezTo>
                  <a:cubicBezTo>
                    <a:pt x="101" y="130"/>
                    <a:pt x="103" y="121"/>
                    <a:pt x="103" y="112"/>
                  </a:cubicBezTo>
                  <a:cubicBezTo>
                    <a:pt x="103" y="112"/>
                    <a:pt x="103" y="111"/>
                    <a:pt x="104" y="111"/>
                  </a:cubicBezTo>
                  <a:cubicBezTo>
                    <a:pt x="109" y="109"/>
                    <a:pt x="112" y="104"/>
                    <a:pt x="110" y="100"/>
                  </a:cubicBezTo>
                  <a:cubicBezTo>
                    <a:pt x="110" y="100"/>
                    <a:pt x="110" y="100"/>
                    <a:pt x="109" y="100"/>
                  </a:cubicBezTo>
                  <a:cubicBezTo>
                    <a:pt x="117" y="94"/>
                    <a:pt x="122" y="91"/>
                    <a:pt x="127" y="95"/>
                  </a:cubicBezTo>
                  <a:cubicBezTo>
                    <a:pt x="127" y="95"/>
                    <a:pt x="127" y="95"/>
                    <a:pt x="127" y="95"/>
                  </a:cubicBezTo>
                  <a:cubicBezTo>
                    <a:pt x="128" y="97"/>
                    <a:pt x="130" y="98"/>
                    <a:pt x="131" y="100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0" y="103"/>
                    <a:pt x="129" y="105"/>
                    <a:pt x="129" y="107"/>
                  </a:cubicBezTo>
                  <a:close/>
                  <a:moveTo>
                    <a:pt x="171" y="102"/>
                  </a:moveTo>
                  <a:cubicBezTo>
                    <a:pt x="174" y="96"/>
                    <a:pt x="175" y="89"/>
                    <a:pt x="176" y="83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5" y="66"/>
                    <a:pt x="175" y="55"/>
                    <a:pt x="180" y="51"/>
                  </a:cubicBezTo>
                  <a:cubicBezTo>
                    <a:pt x="180" y="51"/>
                    <a:pt x="180" y="51"/>
                    <a:pt x="180" y="51"/>
                  </a:cubicBezTo>
                  <a:cubicBezTo>
                    <a:pt x="182" y="51"/>
                    <a:pt x="183" y="51"/>
                    <a:pt x="185" y="50"/>
                  </a:cubicBezTo>
                  <a:cubicBezTo>
                    <a:pt x="186" y="53"/>
                    <a:pt x="188" y="55"/>
                    <a:pt x="191" y="55"/>
                  </a:cubicBezTo>
                  <a:cubicBezTo>
                    <a:pt x="191" y="59"/>
                    <a:pt x="192" y="63"/>
                    <a:pt x="193" y="68"/>
                  </a:cubicBezTo>
                  <a:cubicBezTo>
                    <a:pt x="190" y="69"/>
                    <a:pt x="188" y="73"/>
                    <a:pt x="188" y="78"/>
                  </a:cubicBezTo>
                  <a:cubicBezTo>
                    <a:pt x="188" y="79"/>
                    <a:pt x="189" y="81"/>
                    <a:pt x="189" y="82"/>
                  </a:cubicBezTo>
                  <a:cubicBezTo>
                    <a:pt x="188" y="83"/>
                    <a:pt x="187" y="85"/>
                    <a:pt x="186" y="86"/>
                  </a:cubicBezTo>
                  <a:cubicBezTo>
                    <a:pt x="184" y="89"/>
                    <a:pt x="182" y="92"/>
                    <a:pt x="180" y="94"/>
                  </a:cubicBezTo>
                  <a:cubicBezTo>
                    <a:pt x="173" y="101"/>
                    <a:pt x="173" y="101"/>
                    <a:pt x="173" y="101"/>
                  </a:cubicBezTo>
                  <a:lnTo>
                    <a:pt x="171" y="102"/>
                  </a:lnTo>
                  <a:close/>
                  <a:moveTo>
                    <a:pt x="196" y="107"/>
                  </a:moveTo>
                  <a:cubicBezTo>
                    <a:pt x="192" y="108"/>
                    <a:pt x="189" y="112"/>
                    <a:pt x="189" y="118"/>
                  </a:cubicBezTo>
                  <a:cubicBezTo>
                    <a:pt x="184" y="115"/>
                    <a:pt x="177" y="109"/>
                    <a:pt x="175" y="105"/>
                  </a:cubicBezTo>
                  <a:cubicBezTo>
                    <a:pt x="175" y="104"/>
                    <a:pt x="176" y="104"/>
                    <a:pt x="176" y="104"/>
                  </a:cubicBezTo>
                  <a:cubicBezTo>
                    <a:pt x="183" y="97"/>
                    <a:pt x="183" y="97"/>
                    <a:pt x="183" y="97"/>
                  </a:cubicBezTo>
                  <a:cubicBezTo>
                    <a:pt x="185" y="94"/>
                    <a:pt x="188" y="91"/>
                    <a:pt x="190" y="88"/>
                  </a:cubicBezTo>
                  <a:cubicBezTo>
                    <a:pt x="190" y="87"/>
                    <a:pt x="191" y="87"/>
                    <a:pt x="191" y="86"/>
                  </a:cubicBezTo>
                  <a:cubicBezTo>
                    <a:pt x="192" y="87"/>
                    <a:pt x="194" y="88"/>
                    <a:pt x="195" y="88"/>
                  </a:cubicBezTo>
                  <a:cubicBezTo>
                    <a:pt x="196" y="94"/>
                    <a:pt x="196" y="101"/>
                    <a:pt x="197" y="108"/>
                  </a:cubicBezTo>
                  <a:cubicBezTo>
                    <a:pt x="197" y="107"/>
                    <a:pt x="196" y="107"/>
                    <a:pt x="196" y="107"/>
                  </a:cubicBezTo>
                  <a:close/>
                  <a:moveTo>
                    <a:pt x="175" y="1360"/>
                  </a:moveTo>
                  <a:cubicBezTo>
                    <a:pt x="171" y="1370"/>
                    <a:pt x="171" y="1374"/>
                    <a:pt x="171" y="1384"/>
                  </a:cubicBezTo>
                  <a:cubicBezTo>
                    <a:pt x="171" y="1393"/>
                    <a:pt x="171" y="1393"/>
                    <a:pt x="171" y="1393"/>
                  </a:cubicBezTo>
                  <a:cubicBezTo>
                    <a:pt x="171" y="1397"/>
                    <a:pt x="170" y="1401"/>
                    <a:pt x="169" y="1404"/>
                  </a:cubicBezTo>
                  <a:cubicBezTo>
                    <a:pt x="169" y="1404"/>
                    <a:pt x="169" y="1404"/>
                    <a:pt x="169" y="1404"/>
                  </a:cubicBezTo>
                  <a:cubicBezTo>
                    <a:pt x="169" y="1405"/>
                    <a:pt x="169" y="1405"/>
                    <a:pt x="169" y="1405"/>
                  </a:cubicBezTo>
                  <a:cubicBezTo>
                    <a:pt x="165" y="1420"/>
                    <a:pt x="154" y="1436"/>
                    <a:pt x="148" y="1443"/>
                  </a:cubicBezTo>
                  <a:cubicBezTo>
                    <a:pt x="147" y="1440"/>
                    <a:pt x="146" y="1438"/>
                    <a:pt x="145" y="1436"/>
                  </a:cubicBezTo>
                  <a:cubicBezTo>
                    <a:pt x="137" y="1416"/>
                    <a:pt x="133" y="1390"/>
                    <a:pt x="134" y="1375"/>
                  </a:cubicBezTo>
                  <a:cubicBezTo>
                    <a:pt x="134" y="1375"/>
                    <a:pt x="134" y="1375"/>
                    <a:pt x="134" y="1375"/>
                  </a:cubicBezTo>
                  <a:cubicBezTo>
                    <a:pt x="135" y="1364"/>
                    <a:pt x="136" y="1355"/>
                    <a:pt x="137" y="1349"/>
                  </a:cubicBezTo>
                  <a:cubicBezTo>
                    <a:pt x="138" y="1337"/>
                    <a:pt x="138" y="1327"/>
                    <a:pt x="137" y="1318"/>
                  </a:cubicBezTo>
                  <a:cubicBezTo>
                    <a:pt x="137" y="1318"/>
                    <a:pt x="137" y="1318"/>
                    <a:pt x="137" y="1318"/>
                  </a:cubicBezTo>
                  <a:cubicBezTo>
                    <a:pt x="137" y="1311"/>
                    <a:pt x="139" y="1303"/>
                    <a:pt x="143" y="1295"/>
                  </a:cubicBezTo>
                  <a:cubicBezTo>
                    <a:pt x="145" y="1300"/>
                    <a:pt x="149" y="1306"/>
                    <a:pt x="154" y="1314"/>
                  </a:cubicBezTo>
                  <a:cubicBezTo>
                    <a:pt x="164" y="1328"/>
                    <a:pt x="176" y="1346"/>
                    <a:pt x="175" y="1360"/>
                  </a:cubicBezTo>
                  <a:close/>
                  <a:moveTo>
                    <a:pt x="166" y="1242"/>
                  </a:moveTo>
                  <a:cubicBezTo>
                    <a:pt x="167" y="1244"/>
                    <a:pt x="168" y="1246"/>
                    <a:pt x="169" y="1248"/>
                  </a:cubicBezTo>
                  <a:cubicBezTo>
                    <a:pt x="176" y="1261"/>
                    <a:pt x="181" y="1271"/>
                    <a:pt x="183" y="1294"/>
                  </a:cubicBezTo>
                  <a:cubicBezTo>
                    <a:pt x="184" y="1298"/>
                    <a:pt x="184" y="1298"/>
                    <a:pt x="184" y="1298"/>
                  </a:cubicBezTo>
                  <a:cubicBezTo>
                    <a:pt x="185" y="1313"/>
                    <a:pt x="186" y="1322"/>
                    <a:pt x="185" y="1329"/>
                  </a:cubicBezTo>
                  <a:cubicBezTo>
                    <a:pt x="185" y="1329"/>
                    <a:pt x="185" y="1329"/>
                    <a:pt x="185" y="1329"/>
                  </a:cubicBezTo>
                  <a:cubicBezTo>
                    <a:pt x="185" y="1329"/>
                    <a:pt x="185" y="1329"/>
                    <a:pt x="185" y="1329"/>
                  </a:cubicBezTo>
                  <a:cubicBezTo>
                    <a:pt x="185" y="1336"/>
                    <a:pt x="183" y="1342"/>
                    <a:pt x="178" y="1352"/>
                  </a:cubicBezTo>
                  <a:cubicBezTo>
                    <a:pt x="176" y="1338"/>
                    <a:pt x="166" y="1324"/>
                    <a:pt x="157" y="1311"/>
                  </a:cubicBezTo>
                  <a:cubicBezTo>
                    <a:pt x="151" y="1302"/>
                    <a:pt x="145" y="1294"/>
                    <a:pt x="145" y="1290"/>
                  </a:cubicBezTo>
                  <a:cubicBezTo>
                    <a:pt x="147" y="1286"/>
                    <a:pt x="148" y="1283"/>
                    <a:pt x="150" y="1279"/>
                  </a:cubicBezTo>
                  <a:cubicBezTo>
                    <a:pt x="154" y="1271"/>
                    <a:pt x="154" y="1271"/>
                    <a:pt x="154" y="1271"/>
                  </a:cubicBezTo>
                  <a:cubicBezTo>
                    <a:pt x="158" y="1263"/>
                    <a:pt x="158" y="1263"/>
                    <a:pt x="158" y="1263"/>
                  </a:cubicBezTo>
                  <a:cubicBezTo>
                    <a:pt x="162" y="1255"/>
                    <a:pt x="165" y="1248"/>
                    <a:pt x="166" y="1242"/>
                  </a:cubicBezTo>
                  <a:close/>
                  <a:moveTo>
                    <a:pt x="159" y="1224"/>
                  </a:moveTo>
                  <a:cubicBezTo>
                    <a:pt x="160" y="1228"/>
                    <a:pt x="161" y="1230"/>
                    <a:pt x="162" y="1233"/>
                  </a:cubicBezTo>
                  <a:cubicBezTo>
                    <a:pt x="164" y="1242"/>
                    <a:pt x="160" y="1250"/>
                    <a:pt x="154" y="1262"/>
                  </a:cubicBezTo>
                  <a:cubicBezTo>
                    <a:pt x="151" y="1269"/>
                    <a:pt x="151" y="1269"/>
                    <a:pt x="151" y="1269"/>
                  </a:cubicBezTo>
                  <a:cubicBezTo>
                    <a:pt x="147" y="1278"/>
                    <a:pt x="147" y="1278"/>
                    <a:pt x="147" y="1278"/>
                  </a:cubicBezTo>
                  <a:cubicBezTo>
                    <a:pt x="142" y="1287"/>
                    <a:pt x="138" y="1296"/>
                    <a:pt x="135" y="1305"/>
                  </a:cubicBezTo>
                  <a:cubicBezTo>
                    <a:pt x="134" y="1299"/>
                    <a:pt x="133" y="1294"/>
                    <a:pt x="132" y="1288"/>
                  </a:cubicBezTo>
                  <a:cubicBezTo>
                    <a:pt x="130" y="1279"/>
                    <a:pt x="128" y="1269"/>
                    <a:pt x="127" y="1258"/>
                  </a:cubicBezTo>
                  <a:cubicBezTo>
                    <a:pt x="124" y="1236"/>
                    <a:pt x="127" y="1227"/>
                    <a:pt x="131" y="1212"/>
                  </a:cubicBezTo>
                  <a:cubicBezTo>
                    <a:pt x="133" y="1205"/>
                    <a:pt x="136" y="1196"/>
                    <a:pt x="138" y="1184"/>
                  </a:cubicBezTo>
                  <a:cubicBezTo>
                    <a:pt x="139" y="1178"/>
                    <a:pt x="140" y="1172"/>
                    <a:pt x="141" y="1167"/>
                  </a:cubicBezTo>
                  <a:cubicBezTo>
                    <a:pt x="144" y="1185"/>
                    <a:pt x="152" y="1207"/>
                    <a:pt x="159" y="1224"/>
                  </a:cubicBezTo>
                  <a:close/>
                  <a:moveTo>
                    <a:pt x="162" y="1031"/>
                  </a:moveTo>
                  <a:cubicBezTo>
                    <a:pt x="164" y="1037"/>
                    <a:pt x="164" y="1037"/>
                    <a:pt x="164" y="1037"/>
                  </a:cubicBezTo>
                  <a:cubicBezTo>
                    <a:pt x="165" y="1040"/>
                    <a:pt x="166" y="1044"/>
                    <a:pt x="167" y="1048"/>
                  </a:cubicBezTo>
                  <a:cubicBezTo>
                    <a:pt x="167" y="1048"/>
                    <a:pt x="167" y="1048"/>
                    <a:pt x="167" y="1048"/>
                  </a:cubicBezTo>
                  <a:cubicBezTo>
                    <a:pt x="168" y="1055"/>
                    <a:pt x="160" y="1073"/>
                    <a:pt x="153" y="1084"/>
                  </a:cubicBezTo>
                  <a:cubicBezTo>
                    <a:pt x="152" y="1083"/>
                    <a:pt x="151" y="1082"/>
                    <a:pt x="150" y="1082"/>
                  </a:cubicBezTo>
                  <a:cubicBezTo>
                    <a:pt x="150" y="1082"/>
                    <a:pt x="149" y="1082"/>
                    <a:pt x="149" y="1082"/>
                  </a:cubicBezTo>
                  <a:cubicBezTo>
                    <a:pt x="148" y="1071"/>
                    <a:pt x="145" y="1062"/>
                    <a:pt x="143" y="1055"/>
                  </a:cubicBezTo>
                  <a:cubicBezTo>
                    <a:pt x="142" y="1054"/>
                    <a:pt x="142" y="1053"/>
                    <a:pt x="142" y="1052"/>
                  </a:cubicBezTo>
                  <a:cubicBezTo>
                    <a:pt x="144" y="1050"/>
                    <a:pt x="146" y="1048"/>
                    <a:pt x="146" y="1044"/>
                  </a:cubicBezTo>
                  <a:cubicBezTo>
                    <a:pt x="147" y="1039"/>
                    <a:pt x="145" y="1034"/>
                    <a:pt x="142" y="1033"/>
                  </a:cubicBezTo>
                  <a:cubicBezTo>
                    <a:pt x="144" y="1026"/>
                    <a:pt x="148" y="1018"/>
                    <a:pt x="154" y="1008"/>
                  </a:cubicBezTo>
                  <a:cubicBezTo>
                    <a:pt x="155" y="1006"/>
                    <a:pt x="155" y="1006"/>
                    <a:pt x="155" y="1006"/>
                  </a:cubicBezTo>
                  <a:cubicBezTo>
                    <a:pt x="158" y="999"/>
                    <a:pt x="158" y="999"/>
                    <a:pt x="158" y="999"/>
                  </a:cubicBezTo>
                  <a:cubicBezTo>
                    <a:pt x="157" y="1009"/>
                    <a:pt x="157" y="1017"/>
                    <a:pt x="162" y="1031"/>
                  </a:cubicBezTo>
                  <a:close/>
                  <a:moveTo>
                    <a:pt x="130" y="536"/>
                  </a:moveTo>
                  <a:cubicBezTo>
                    <a:pt x="133" y="527"/>
                    <a:pt x="133" y="527"/>
                    <a:pt x="133" y="527"/>
                  </a:cubicBezTo>
                  <a:cubicBezTo>
                    <a:pt x="133" y="525"/>
                    <a:pt x="134" y="523"/>
                    <a:pt x="134" y="521"/>
                  </a:cubicBezTo>
                  <a:cubicBezTo>
                    <a:pt x="135" y="523"/>
                    <a:pt x="135" y="523"/>
                    <a:pt x="135" y="523"/>
                  </a:cubicBezTo>
                  <a:cubicBezTo>
                    <a:pt x="136" y="526"/>
                    <a:pt x="137" y="529"/>
                    <a:pt x="138" y="532"/>
                  </a:cubicBezTo>
                  <a:cubicBezTo>
                    <a:pt x="139" y="536"/>
                    <a:pt x="139" y="536"/>
                    <a:pt x="139" y="536"/>
                  </a:cubicBezTo>
                  <a:cubicBezTo>
                    <a:pt x="140" y="544"/>
                    <a:pt x="140" y="544"/>
                    <a:pt x="140" y="544"/>
                  </a:cubicBezTo>
                  <a:cubicBezTo>
                    <a:pt x="141" y="547"/>
                    <a:pt x="142" y="550"/>
                    <a:pt x="144" y="553"/>
                  </a:cubicBezTo>
                  <a:cubicBezTo>
                    <a:pt x="142" y="553"/>
                    <a:pt x="141" y="553"/>
                    <a:pt x="140" y="553"/>
                  </a:cubicBezTo>
                  <a:cubicBezTo>
                    <a:pt x="138" y="552"/>
                    <a:pt x="138" y="552"/>
                    <a:pt x="138" y="552"/>
                  </a:cubicBezTo>
                  <a:cubicBezTo>
                    <a:pt x="138" y="552"/>
                    <a:pt x="138" y="552"/>
                    <a:pt x="138" y="552"/>
                  </a:cubicBezTo>
                  <a:cubicBezTo>
                    <a:pt x="139" y="549"/>
                    <a:pt x="136" y="544"/>
                    <a:pt x="130" y="542"/>
                  </a:cubicBezTo>
                  <a:cubicBezTo>
                    <a:pt x="130" y="540"/>
                    <a:pt x="130" y="538"/>
                    <a:pt x="130" y="536"/>
                  </a:cubicBezTo>
                  <a:close/>
                  <a:moveTo>
                    <a:pt x="147" y="583"/>
                  </a:moveTo>
                  <a:cubicBezTo>
                    <a:pt x="143" y="581"/>
                    <a:pt x="143" y="581"/>
                    <a:pt x="143" y="581"/>
                  </a:cubicBezTo>
                  <a:cubicBezTo>
                    <a:pt x="140" y="579"/>
                    <a:pt x="137" y="578"/>
                    <a:pt x="135" y="576"/>
                  </a:cubicBezTo>
                  <a:cubicBezTo>
                    <a:pt x="132" y="573"/>
                    <a:pt x="129" y="569"/>
                    <a:pt x="126" y="564"/>
                  </a:cubicBezTo>
                  <a:cubicBezTo>
                    <a:pt x="125" y="562"/>
                    <a:pt x="124" y="559"/>
                    <a:pt x="124" y="556"/>
                  </a:cubicBezTo>
                  <a:cubicBezTo>
                    <a:pt x="124" y="556"/>
                    <a:pt x="124" y="556"/>
                    <a:pt x="125" y="557"/>
                  </a:cubicBezTo>
                  <a:cubicBezTo>
                    <a:pt x="129" y="558"/>
                    <a:pt x="133" y="558"/>
                    <a:pt x="135" y="556"/>
                  </a:cubicBezTo>
                  <a:cubicBezTo>
                    <a:pt x="136" y="556"/>
                    <a:pt x="137" y="556"/>
                    <a:pt x="138" y="556"/>
                  </a:cubicBezTo>
                  <a:cubicBezTo>
                    <a:pt x="140" y="557"/>
                    <a:pt x="140" y="557"/>
                    <a:pt x="140" y="557"/>
                  </a:cubicBezTo>
                  <a:cubicBezTo>
                    <a:pt x="141" y="557"/>
                    <a:pt x="142" y="557"/>
                    <a:pt x="144" y="557"/>
                  </a:cubicBezTo>
                  <a:cubicBezTo>
                    <a:pt x="142" y="559"/>
                    <a:pt x="142" y="562"/>
                    <a:pt x="143" y="565"/>
                  </a:cubicBezTo>
                  <a:cubicBezTo>
                    <a:pt x="143" y="569"/>
                    <a:pt x="145" y="571"/>
                    <a:pt x="147" y="573"/>
                  </a:cubicBezTo>
                  <a:cubicBezTo>
                    <a:pt x="147" y="575"/>
                    <a:pt x="148" y="577"/>
                    <a:pt x="148" y="581"/>
                  </a:cubicBezTo>
                  <a:cubicBezTo>
                    <a:pt x="149" y="582"/>
                    <a:pt x="149" y="583"/>
                    <a:pt x="149" y="585"/>
                  </a:cubicBezTo>
                  <a:cubicBezTo>
                    <a:pt x="148" y="584"/>
                    <a:pt x="147" y="583"/>
                    <a:pt x="147" y="583"/>
                  </a:cubicBezTo>
                  <a:close/>
                  <a:moveTo>
                    <a:pt x="150" y="548"/>
                  </a:moveTo>
                  <a:cubicBezTo>
                    <a:pt x="149" y="549"/>
                    <a:pt x="149" y="551"/>
                    <a:pt x="148" y="552"/>
                  </a:cubicBezTo>
                  <a:cubicBezTo>
                    <a:pt x="148" y="552"/>
                    <a:pt x="148" y="552"/>
                    <a:pt x="148" y="552"/>
                  </a:cubicBezTo>
                  <a:cubicBezTo>
                    <a:pt x="146" y="549"/>
                    <a:pt x="145" y="546"/>
                    <a:pt x="144" y="543"/>
                  </a:cubicBezTo>
                  <a:cubicBezTo>
                    <a:pt x="143" y="536"/>
                    <a:pt x="143" y="536"/>
                    <a:pt x="143" y="536"/>
                  </a:cubicBezTo>
                  <a:cubicBezTo>
                    <a:pt x="142" y="531"/>
                    <a:pt x="142" y="531"/>
                    <a:pt x="142" y="531"/>
                  </a:cubicBezTo>
                  <a:cubicBezTo>
                    <a:pt x="141" y="528"/>
                    <a:pt x="140" y="525"/>
                    <a:pt x="139" y="522"/>
                  </a:cubicBezTo>
                  <a:cubicBezTo>
                    <a:pt x="138" y="518"/>
                    <a:pt x="138" y="518"/>
                    <a:pt x="138" y="518"/>
                  </a:cubicBezTo>
                  <a:cubicBezTo>
                    <a:pt x="134" y="510"/>
                    <a:pt x="131" y="501"/>
                    <a:pt x="132" y="491"/>
                  </a:cubicBezTo>
                  <a:cubicBezTo>
                    <a:pt x="133" y="489"/>
                    <a:pt x="133" y="489"/>
                    <a:pt x="133" y="489"/>
                  </a:cubicBezTo>
                  <a:cubicBezTo>
                    <a:pt x="133" y="485"/>
                    <a:pt x="134" y="481"/>
                    <a:pt x="135" y="477"/>
                  </a:cubicBezTo>
                  <a:cubicBezTo>
                    <a:pt x="136" y="475"/>
                    <a:pt x="136" y="475"/>
                    <a:pt x="136" y="475"/>
                  </a:cubicBezTo>
                  <a:cubicBezTo>
                    <a:pt x="137" y="473"/>
                    <a:pt x="138" y="471"/>
                    <a:pt x="138" y="469"/>
                  </a:cubicBezTo>
                  <a:cubicBezTo>
                    <a:pt x="139" y="470"/>
                    <a:pt x="139" y="470"/>
                    <a:pt x="139" y="470"/>
                  </a:cubicBezTo>
                  <a:cubicBezTo>
                    <a:pt x="140" y="474"/>
                    <a:pt x="140" y="474"/>
                    <a:pt x="140" y="474"/>
                  </a:cubicBezTo>
                  <a:cubicBezTo>
                    <a:pt x="142" y="478"/>
                    <a:pt x="142" y="478"/>
                    <a:pt x="142" y="478"/>
                  </a:cubicBezTo>
                  <a:cubicBezTo>
                    <a:pt x="142" y="481"/>
                    <a:pt x="141" y="483"/>
                    <a:pt x="142" y="486"/>
                  </a:cubicBezTo>
                  <a:cubicBezTo>
                    <a:pt x="143" y="492"/>
                    <a:pt x="147" y="495"/>
                    <a:pt x="151" y="494"/>
                  </a:cubicBezTo>
                  <a:cubicBezTo>
                    <a:pt x="152" y="494"/>
                    <a:pt x="152" y="494"/>
                    <a:pt x="153" y="494"/>
                  </a:cubicBezTo>
                  <a:cubicBezTo>
                    <a:pt x="153" y="495"/>
                    <a:pt x="153" y="497"/>
                    <a:pt x="153" y="498"/>
                  </a:cubicBezTo>
                  <a:cubicBezTo>
                    <a:pt x="153" y="500"/>
                    <a:pt x="153" y="500"/>
                    <a:pt x="153" y="500"/>
                  </a:cubicBezTo>
                  <a:cubicBezTo>
                    <a:pt x="153" y="501"/>
                    <a:pt x="153" y="501"/>
                    <a:pt x="153" y="502"/>
                  </a:cubicBezTo>
                  <a:cubicBezTo>
                    <a:pt x="149" y="503"/>
                    <a:pt x="147" y="509"/>
                    <a:pt x="149" y="515"/>
                  </a:cubicBezTo>
                  <a:cubicBezTo>
                    <a:pt x="149" y="519"/>
                    <a:pt x="151" y="522"/>
                    <a:pt x="153" y="523"/>
                  </a:cubicBezTo>
                  <a:cubicBezTo>
                    <a:pt x="153" y="527"/>
                    <a:pt x="153" y="527"/>
                    <a:pt x="153" y="527"/>
                  </a:cubicBezTo>
                  <a:cubicBezTo>
                    <a:pt x="154" y="532"/>
                    <a:pt x="154" y="537"/>
                    <a:pt x="152" y="543"/>
                  </a:cubicBezTo>
                  <a:lnTo>
                    <a:pt x="150" y="548"/>
                  </a:lnTo>
                  <a:close/>
                  <a:moveTo>
                    <a:pt x="167" y="627"/>
                  </a:moveTo>
                  <a:cubicBezTo>
                    <a:pt x="166" y="631"/>
                    <a:pt x="165" y="636"/>
                    <a:pt x="164" y="640"/>
                  </a:cubicBezTo>
                  <a:cubicBezTo>
                    <a:pt x="161" y="651"/>
                    <a:pt x="157" y="663"/>
                    <a:pt x="160" y="675"/>
                  </a:cubicBezTo>
                  <a:cubicBezTo>
                    <a:pt x="164" y="691"/>
                    <a:pt x="162" y="700"/>
                    <a:pt x="156" y="718"/>
                  </a:cubicBezTo>
                  <a:cubicBezTo>
                    <a:pt x="155" y="724"/>
                    <a:pt x="155" y="724"/>
                    <a:pt x="155" y="724"/>
                  </a:cubicBezTo>
                  <a:cubicBezTo>
                    <a:pt x="148" y="748"/>
                    <a:pt x="148" y="756"/>
                    <a:pt x="151" y="782"/>
                  </a:cubicBezTo>
                  <a:cubicBezTo>
                    <a:pt x="153" y="798"/>
                    <a:pt x="153" y="812"/>
                    <a:pt x="145" y="825"/>
                  </a:cubicBezTo>
                  <a:cubicBezTo>
                    <a:pt x="145" y="825"/>
                    <a:pt x="145" y="825"/>
                    <a:pt x="145" y="825"/>
                  </a:cubicBezTo>
                  <a:cubicBezTo>
                    <a:pt x="145" y="825"/>
                    <a:pt x="145" y="825"/>
                    <a:pt x="145" y="825"/>
                  </a:cubicBezTo>
                  <a:cubicBezTo>
                    <a:pt x="141" y="831"/>
                    <a:pt x="136" y="836"/>
                    <a:pt x="128" y="841"/>
                  </a:cubicBezTo>
                  <a:cubicBezTo>
                    <a:pt x="128" y="835"/>
                    <a:pt x="127" y="829"/>
                    <a:pt x="126" y="823"/>
                  </a:cubicBezTo>
                  <a:cubicBezTo>
                    <a:pt x="121" y="805"/>
                    <a:pt x="117" y="787"/>
                    <a:pt x="117" y="777"/>
                  </a:cubicBezTo>
                  <a:cubicBezTo>
                    <a:pt x="116" y="777"/>
                    <a:pt x="116" y="777"/>
                    <a:pt x="116" y="777"/>
                  </a:cubicBezTo>
                  <a:cubicBezTo>
                    <a:pt x="117" y="775"/>
                    <a:pt x="117" y="772"/>
                    <a:pt x="117" y="770"/>
                  </a:cubicBezTo>
                  <a:cubicBezTo>
                    <a:pt x="119" y="756"/>
                    <a:pt x="119" y="756"/>
                    <a:pt x="119" y="756"/>
                  </a:cubicBezTo>
                  <a:cubicBezTo>
                    <a:pt x="123" y="734"/>
                    <a:pt x="125" y="709"/>
                    <a:pt x="127" y="690"/>
                  </a:cubicBezTo>
                  <a:cubicBezTo>
                    <a:pt x="127" y="681"/>
                    <a:pt x="132" y="670"/>
                    <a:pt x="138" y="658"/>
                  </a:cubicBezTo>
                  <a:cubicBezTo>
                    <a:pt x="142" y="648"/>
                    <a:pt x="147" y="636"/>
                    <a:pt x="151" y="624"/>
                  </a:cubicBezTo>
                  <a:cubicBezTo>
                    <a:pt x="157" y="604"/>
                    <a:pt x="154" y="590"/>
                    <a:pt x="152" y="580"/>
                  </a:cubicBezTo>
                  <a:cubicBezTo>
                    <a:pt x="152" y="578"/>
                    <a:pt x="151" y="575"/>
                    <a:pt x="151" y="574"/>
                  </a:cubicBezTo>
                  <a:cubicBezTo>
                    <a:pt x="152" y="574"/>
                    <a:pt x="152" y="574"/>
                    <a:pt x="152" y="574"/>
                  </a:cubicBezTo>
                  <a:cubicBezTo>
                    <a:pt x="152" y="574"/>
                    <a:pt x="153" y="573"/>
                    <a:pt x="153" y="573"/>
                  </a:cubicBezTo>
                  <a:cubicBezTo>
                    <a:pt x="154" y="574"/>
                    <a:pt x="155" y="576"/>
                    <a:pt x="155" y="577"/>
                  </a:cubicBezTo>
                  <a:cubicBezTo>
                    <a:pt x="157" y="580"/>
                    <a:pt x="157" y="580"/>
                    <a:pt x="157" y="580"/>
                  </a:cubicBezTo>
                  <a:cubicBezTo>
                    <a:pt x="157" y="581"/>
                    <a:pt x="157" y="581"/>
                    <a:pt x="157" y="581"/>
                  </a:cubicBezTo>
                  <a:cubicBezTo>
                    <a:pt x="156" y="583"/>
                    <a:pt x="155" y="586"/>
                    <a:pt x="156" y="590"/>
                  </a:cubicBezTo>
                  <a:cubicBezTo>
                    <a:pt x="157" y="594"/>
                    <a:pt x="160" y="598"/>
                    <a:pt x="163" y="598"/>
                  </a:cubicBezTo>
                  <a:cubicBezTo>
                    <a:pt x="166" y="606"/>
                    <a:pt x="169" y="616"/>
                    <a:pt x="167" y="627"/>
                  </a:cubicBezTo>
                  <a:close/>
                  <a:moveTo>
                    <a:pt x="169" y="574"/>
                  </a:moveTo>
                  <a:cubicBezTo>
                    <a:pt x="170" y="574"/>
                    <a:pt x="171" y="575"/>
                    <a:pt x="172" y="575"/>
                  </a:cubicBezTo>
                  <a:cubicBezTo>
                    <a:pt x="177" y="578"/>
                    <a:pt x="182" y="577"/>
                    <a:pt x="184" y="573"/>
                  </a:cubicBezTo>
                  <a:cubicBezTo>
                    <a:pt x="183" y="577"/>
                    <a:pt x="182" y="581"/>
                    <a:pt x="180" y="585"/>
                  </a:cubicBezTo>
                  <a:cubicBezTo>
                    <a:pt x="179" y="588"/>
                    <a:pt x="176" y="592"/>
                    <a:pt x="174" y="595"/>
                  </a:cubicBezTo>
                  <a:cubicBezTo>
                    <a:pt x="172" y="597"/>
                    <a:pt x="169" y="599"/>
                    <a:pt x="168" y="599"/>
                  </a:cubicBezTo>
                  <a:cubicBezTo>
                    <a:pt x="168" y="599"/>
                    <a:pt x="168" y="598"/>
                    <a:pt x="167" y="597"/>
                  </a:cubicBezTo>
                  <a:cubicBezTo>
                    <a:pt x="170" y="595"/>
                    <a:pt x="171" y="591"/>
                    <a:pt x="170" y="587"/>
                  </a:cubicBezTo>
                  <a:cubicBezTo>
                    <a:pt x="169" y="585"/>
                    <a:pt x="169" y="583"/>
                    <a:pt x="167" y="581"/>
                  </a:cubicBezTo>
                  <a:cubicBezTo>
                    <a:pt x="168" y="579"/>
                    <a:pt x="168" y="579"/>
                    <a:pt x="168" y="579"/>
                  </a:cubicBezTo>
                  <a:lnTo>
                    <a:pt x="169" y="574"/>
                  </a:lnTo>
                  <a:close/>
                  <a:moveTo>
                    <a:pt x="157" y="527"/>
                  </a:moveTo>
                  <a:cubicBezTo>
                    <a:pt x="157" y="525"/>
                    <a:pt x="157" y="525"/>
                    <a:pt x="157" y="525"/>
                  </a:cubicBezTo>
                  <a:cubicBezTo>
                    <a:pt x="158" y="525"/>
                    <a:pt x="159" y="525"/>
                    <a:pt x="159" y="525"/>
                  </a:cubicBezTo>
                  <a:cubicBezTo>
                    <a:pt x="160" y="525"/>
                    <a:pt x="161" y="525"/>
                    <a:pt x="161" y="525"/>
                  </a:cubicBezTo>
                  <a:cubicBezTo>
                    <a:pt x="161" y="525"/>
                    <a:pt x="162" y="526"/>
                    <a:pt x="162" y="527"/>
                  </a:cubicBezTo>
                  <a:cubicBezTo>
                    <a:pt x="163" y="529"/>
                    <a:pt x="163" y="529"/>
                    <a:pt x="163" y="529"/>
                  </a:cubicBezTo>
                  <a:cubicBezTo>
                    <a:pt x="164" y="531"/>
                    <a:pt x="165" y="533"/>
                    <a:pt x="166" y="535"/>
                  </a:cubicBezTo>
                  <a:cubicBezTo>
                    <a:pt x="166" y="535"/>
                    <a:pt x="166" y="535"/>
                    <a:pt x="166" y="535"/>
                  </a:cubicBezTo>
                  <a:cubicBezTo>
                    <a:pt x="166" y="535"/>
                    <a:pt x="166" y="535"/>
                    <a:pt x="166" y="535"/>
                  </a:cubicBezTo>
                  <a:cubicBezTo>
                    <a:pt x="167" y="536"/>
                    <a:pt x="167" y="538"/>
                    <a:pt x="168" y="539"/>
                  </a:cubicBezTo>
                  <a:cubicBezTo>
                    <a:pt x="169" y="543"/>
                    <a:pt x="169" y="549"/>
                    <a:pt x="169" y="557"/>
                  </a:cubicBezTo>
                  <a:cubicBezTo>
                    <a:pt x="168" y="558"/>
                    <a:pt x="168" y="560"/>
                    <a:pt x="168" y="562"/>
                  </a:cubicBezTo>
                  <a:cubicBezTo>
                    <a:pt x="166" y="563"/>
                    <a:pt x="165" y="564"/>
                    <a:pt x="165" y="565"/>
                  </a:cubicBezTo>
                  <a:cubicBezTo>
                    <a:pt x="164" y="567"/>
                    <a:pt x="165" y="569"/>
                    <a:pt x="166" y="571"/>
                  </a:cubicBezTo>
                  <a:cubicBezTo>
                    <a:pt x="166" y="571"/>
                    <a:pt x="166" y="571"/>
                    <a:pt x="166" y="572"/>
                  </a:cubicBezTo>
                  <a:cubicBezTo>
                    <a:pt x="164" y="578"/>
                    <a:pt x="164" y="578"/>
                    <a:pt x="164" y="578"/>
                  </a:cubicBezTo>
                  <a:cubicBezTo>
                    <a:pt x="164" y="579"/>
                    <a:pt x="164" y="579"/>
                    <a:pt x="164" y="579"/>
                  </a:cubicBezTo>
                  <a:cubicBezTo>
                    <a:pt x="163" y="578"/>
                    <a:pt x="162" y="578"/>
                    <a:pt x="161" y="578"/>
                  </a:cubicBezTo>
                  <a:cubicBezTo>
                    <a:pt x="161" y="578"/>
                    <a:pt x="161" y="578"/>
                    <a:pt x="161" y="578"/>
                  </a:cubicBezTo>
                  <a:cubicBezTo>
                    <a:pt x="160" y="578"/>
                    <a:pt x="160" y="578"/>
                    <a:pt x="160" y="578"/>
                  </a:cubicBezTo>
                  <a:cubicBezTo>
                    <a:pt x="159" y="575"/>
                    <a:pt x="159" y="575"/>
                    <a:pt x="159" y="575"/>
                  </a:cubicBezTo>
                  <a:cubicBezTo>
                    <a:pt x="158" y="573"/>
                    <a:pt x="157" y="572"/>
                    <a:pt x="156" y="570"/>
                  </a:cubicBezTo>
                  <a:cubicBezTo>
                    <a:pt x="157" y="568"/>
                    <a:pt x="157" y="565"/>
                    <a:pt x="156" y="562"/>
                  </a:cubicBezTo>
                  <a:cubicBezTo>
                    <a:pt x="156" y="559"/>
                    <a:pt x="154" y="556"/>
                    <a:pt x="152" y="555"/>
                  </a:cubicBezTo>
                  <a:cubicBezTo>
                    <a:pt x="152" y="553"/>
                    <a:pt x="153" y="551"/>
                    <a:pt x="154" y="550"/>
                  </a:cubicBezTo>
                  <a:cubicBezTo>
                    <a:pt x="156" y="544"/>
                    <a:pt x="156" y="544"/>
                    <a:pt x="156" y="544"/>
                  </a:cubicBezTo>
                  <a:cubicBezTo>
                    <a:pt x="158" y="538"/>
                    <a:pt x="158" y="532"/>
                    <a:pt x="157" y="527"/>
                  </a:cubicBezTo>
                  <a:close/>
                  <a:moveTo>
                    <a:pt x="160" y="435"/>
                  </a:moveTo>
                  <a:cubicBezTo>
                    <a:pt x="159" y="437"/>
                    <a:pt x="158" y="439"/>
                    <a:pt x="158" y="442"/>
                  </a:cubicBezTo>
                  <a:cubicBezTo>
                    <a:pt x="159" y="450"/>
                    <a:pt x="159" y="450"/>
                    <a:pt x="159" y="450"/>
                  </a:cubicBezTo>
                  <a:cubicBezTo>
                    <a:pt x="159" y="453"/>
                    <a:pt x="159" y="455"/>
                    <a:pt x="159" y="458"/>
                  </a:cubicBezTo>
                  <a:cubicBezTo>
                    <a:pt x="159" y="462"/>
                    <a:pt x="159" y="462"/>
                    <a:pt x="159" y="462"/>
                  </a:cubicBezTo>
                  <a:cubicBezTo>
                    <a:pt x="159" y="468"/>
                    <a:pt x="159" y="468"/>
                    <a:pt x="159" y="468"/>
                  </a:cubicBezTo>
                  <a:cubicBezTo>
                    <a:pt x="158" y="474"/>
                    <a:pt x="158" y="474"/>
                    <a:pt x="158" y="474"/>
                  </a:cubicBezTo>
                  <a:cubicBezTo>
                    <a:pt x="157" y="476"/>
                    <a:pt x="156" y="479"/>
                    <a:pt x="155" y="481"/>
                  </a:cubicBezTo>
                  <a:cubicBezTo>
                    <a:pt x="154" y="477"/>
                    <a:pt x="150" y="474"/>
                    <a:pt x="147" y="474"/>
                  </a:cubicBezTo>
                  <a:cubicBezTo>
                    <a:pt x="146" y="475"/>
                    <a:pt x="146" y="475"/>
                    <a:pt x="145" y="475"/>
                  </a:cubicBezTo>
                  <a:cubicBezTo>
                    <a:pt x="144" y="472"/>
                    <a:pt x="144" y="472"/>
                    <a:pt x="144" y="472"/>
                  </a:cubicBezTo>
                  <a:cubicBezTo>
                    <a:pt x="142" y="469"/>
                    <a:pt x="142" y="469"/>
                    <a:pt x="142" y="469"/>
                  </a:cubicBezTo>
                  <a:cubicBezTo>
                    <a:pt x="140" y="463"/>
                    <a:pt x="140" y="463"/>
                    <a:pt x="140" y="463"/>
                  </a:cubicBezTo>
                  <a:cubicBezTo>
                    <a:pt x="140" y="460"/>
                    <a:pt x="138" y="454"/>
                    <a:pt x="140" y="449"/>
                  </a:cubicBezTo>
                  <a:cubicBezTo>
                    <a:pt x="141" y="445"/>
                    <a:pt x="141" y="445"/>
                    <a:pt x="141" y="445"/>
                  </a:cubicBezTo>
                  <a:cubicBezTo>
                    <a:pt x="143" y="441"/>
                    <a:pt x="145" y="437"/>
                    <a:pt x="144" y="433"/>
                  </a:cubicBezTo>
                  <a:cubicBezTo>
                    <a:pt x="143" y="428"/>
                    <a:pt x="140" y="422"/>
                    <a:pt x="137" y="419"/>
                  </a:cubicBezTo>
                  <a:cubicBezTo>
                    <a:pt x="136" y="417"/>
                    <a:pt x="136" y="417"/>
                    <a:pt x="136" y="417"/>
                  </a:cubicBezTo>
                  <a:cubicBezTo>
                    <a:pt x="135" y="416"/>
                    <a:pt x="134" y="416"/>
                    <a:pt x="134" y="415"/>
                  </a:cubicBezTo>
                  <a:cubicBezTo>
                    <a:pt x="136" y="414"/>
                    <a:pt x="139" y="412"/>
                    <a:pt x="139" y="409"/>
                  </a:cubicBezTo>
                  <a:cubicBezTo>
                    <a:pt x="142" y="411"/>
                    <a:pt x="144" y="414"/>
                    <a:pt x="146" y="416"/>
                  </a:cubicBezTo>
                  <a:cubicBezTo>
                    <a:pt x="148" y="420"/>
                    <a:pt x="148" y="420"/>
                    <a:pt x="148" y="420"/>
                  </a:cubicBezTo>
                  <a:cubicBezTo>
                    <a:pt x="150" y="424"/>
                    <a:pt x="152" y="428"/>
                    <a:pt x="157" y="431"/>
                  </a:cubicBezTo>
                  <a:cubicBezTo>
                    <a:pt x="159" y="431"/>
                    <a:pt x="160" y="432"/>
                    <a:pt x="161" y="432"/>
                  </a:cubicBezTo>
                  <a:cubicBezTo>
                    <a:pt x="161" y="433"/>
                    <a:pt x="161" y="434"/>
                    <a:pt x="160" y="435"/>
                  </a:cubicBezTo>
                  <a:close/>
                  <a:moveTo>
                    <a:pt x="171" y="449"/>
                  </a:moveTo>
                  <a:cubicBezTo>
                    <a:pt x="168" y="453"/>
                    <a:pt x="166" y="458"/>
                    <a:pt x="163" y="463"/>
                  </a:cubicBezTo>
                  <a:cubicBezTo>
                    <a:pt x="163" y="463"/>
                    <a:pt x="163" y="462"/>
                    <a:pt x="163" y="462"/>
                  </a:cubicBezTo>
                  <a:cubicBezTo>
                    <a:pt x="163" y="458"/>
                    <a:pt x="163" y="458"/>
                    <a:pt x="163" y="458"/>
                  </a:cubicBezTo>
                  <a:cubicBezTo>
                    <a:pt x="163" y="455"/>
                    <a:pt x="163" y="452"/>
                    <a:pt x="163" y="449"/>
                  </a:cubicBezTo>
                  <a:cubicBezTo>
                    <a:pt x="162" y="442"/>
                    <a:pt x="162" y="442"/>
                    <a:pt x="162" y="442"/>
                  </a:cubicBezTo>
                  <a:cubicBezTo>
                    <a:pt x="162" y="440"/>
                    <a:pt x="163" y="438"/>
                    <a:pt x="164" y="436"/>
                  </a:cubicBezTo>
                  <a:cubicBezTo>
                    <a:pt x="164" y="435"/>
                    <a:pt x="165" y="434"/>
                    <a:pt x="165" y="432"/>
                  </a:cubicBezTo>
                  <a:cubicBezTo>
                    <a:pt x="166" y="432"/>
                    <a:pt x="166" y="432"/>
                    <a:pt x="166" y="432"/>
                  </a:cubicBezTo>
                  <a:cubicBezTo>
                    <a:pt x="169" y="432"/>
                    <a:pt x="172" y="433"/>
                    <a:pt x="174" y="434"/>
                  </a:cubicBezTo>
                  <a:cubicBezTo>
                    <a:pt x="174" y="434"/>
                    <a:pt x="174" y="434"/>
                    <a:pt x="174" y="434"/>
                  </a:cubicBezTo>
                  <a:cubicBezTo>
                    <a:pt x="174" y="437"/>
                    <a:pt x="174" y="440"/>
                    <a:pt x="176" y="441"/>
                  </a:cubicBezTo>
                  <a:cubicBezTo>
                    <a:pt x="174" y="444"/>
                    <a:pt x="173" y="446"/>
                    <a:pt x="171" y="449"/>
                  </a:cubicBezTo>
                  <a:close/>
                  <a:moveTo>
                    <a:pt x="226" y="168"/>
                  </a:moveTo>
                  <a:cubicBezTo>
                    <a:pt x="223" y="171"/>
                    <a:pt x="225" y="154"/>
                    <a:pt x="225" y="146"/>
                  </a:cubicBezTo>
                  <a:cubicBezTo>
                    <a:pt x="225" y="139"/>
                    <a:pt x="229" y="141"/>
                    <a:pt x="229" y="135"/>
                  </a:cubicBezTo>
                  <a:cubicBezTo>
                    <a:pt x="228" y="128"/>
                    <a:pt x="227" y="125"/>
                    <a:pt x="227" y="120"/>
                  </a:cubicBezTo>
                  <a:cubicBezTo>
                    <a:pt x="227" y="114"/>
                    <a:pt x="229" y="90"/>
                    <a:pt x="231" y="85"/>
                  </a:cubicBezTo>
                  <a:cubicBezTo>
                    <a:pt x="233" y="94"/>
                    <a:pt x="236" y="106"/>
                    <a:pt x="237" y="119"/>
                  </a:cubicBezTo>
                  <a:cubicBezTo>
                    <a:pt x="239" y="131"/>
                    <a:pt x="237" y="140"/>
                    <a:pt x="234" y="146"/>
                  </a:cubicBezTo>
                  <a:cubicBezTo>
                    <a:pt x="230" y="152"/>
                    <a:pt x="229" y="165"/>
                    <a:pt x="226" y="168"/>
                  </a:cubicBezTo>
                  <a:close/>
                  <a:moveTo>
                    <a:pt x="272" y="215"/>
                  </a:moveTo>
                  <a:cubicBezTo>
                    <a:pt x="275" y="215"/>
                    <a:pt x="279" y="212"/>
                    <a:pt x="280" y="208"/>
                  </a:cubicBezTo>
                  <a:cubicBezTo>
                    <a:pt x="286" y="208"/>
                    <a:pt x="291" y="210"/>
                    <a:pt x="297" y="213"/>
                  </a:cubicBezTo>
                  <a:cubicBezTo>
                    <a:pt x="297" y="213"/>
                    <a:pt x="298" y="213"/>
                    <a:pt x="298" y="213"/>
                  </a:cubicBezTo>
                  <a:cubicBezTo>
                    <a:pt x="299" y="219"/>
                    <a:pt x="300" y="224"/>
                    <a:pt x="299" y="230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5"/>
                    <a:pt x="298" y="237"/>
                    <a:pt x="297" y="239"/>
                  </a:cubicBezTo>
                  <a:cubicBezTo>
                    <a:pt x="290" y="236"/>
                    <a:pt x="282" y="234"/>
                    <a:pt x="274" y="233"/>
                  </a:cubicBezTo>
                  <a:cubicBezTo>
                    <a:pt x="274" y="230"/>
                    <a:pt x="272" y="227"/>
                    <a:pt x="269" y="227"/>
                  </a:cubicBezTo>
                  <a:cubicBezTo>
                    <a:pt x="269" y="227"/>
                    <a:pt x="269" y="227"/>
                    <a:pt x="269" y="227"/>
                  </a:cubicBezTo>
                  <a:cubicBezTo>
                    <a:pt x="270" y="223"/>
                    <a:pt x="271" y="219"/>
                    <a:pt x="272" y="215"/>
                  </a:cubicBezTo>
                  <a:close/>
                  <a:moveTo>
                    <a:pt x="265" y="261"/>
                  </a:moveTo>
                  <a:cubicBezTo>
                    <a:pt x="265" y="258"/>
                    <a:pt x="265" y="254"/>
                    <a:pt x="265" y="251"/>
                  </a:cubicBezTo>
                  <a:cubicBezTo>
                    <a:pt x="265" y="250"/>
                    <a:pt x="265" y="248"/>
                    <a:pt x="265" y="247"/>
                  </a:cubicBezTo>
                  <a:cubicBezTo>
                    <a:pt x="269" y="247"/>
                    <a:pt x="273" y="244"/>
                    <a:pt x="274" y="238"/>
                  </a:cubicBezTo>
                  <a:cubicBezTo>
                    <a:pt x="274" y="238"/>
                    <a:pt x="274" y="237"/>
                    <a:pt x="274" y="237"/>
                  </a:cubicBezTo>
                  <a:cubicBezTo>
                    <a:pt x="283" y="238"/>
                    <a:pt x="291" y="240"/>
                    <a:pt x="298" y="244"/>
                  </a:cubicBezTo>
                  <a:cubicBezTo>
                    <a:pt x="299" y="248"/>
                    <a:pt x="300" y="251"/>
                    <a:pt x="302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295" y="257"/>
                    <a:pt x="290" y="258"/>
                    <a:pt x="286" y="261"/>
                  </a:cubicBezTo>
                  <a:cubicBezTo>
                    <a:pt x="281" y="266"/>
                    <a:pt x="278" y="268"/>
                    <a:pt x="273" y="269"/>
                  </a:cubicBezTo>
                  <a:cubicBezTo>
                    <a:pt x="272" y="264"/>
                    <a:pt x="269" y="261"/>
                    <a:pt x="266" y="261"/>
                  </a:cubicBezTo>
                  <a:cubicBezTo>
                    <a:pt x="266" y="261"/>
                    <a:pt x="265" y="261"/>
                    <a:pt x="265" y="261"/>
                  </a:cubicBezTo>
                  <a:close/>
                  <a:moveTo>
                    <a:pt x="308" y="1312"/>
                  </a:moveTo>
                  <a:cubicBezTo>
                    <a:pt x="308" y="1312"/>
                    <a:pt x="308" y="1312"/>
                    <a:pt x="308" y="1312"/>
                  </a:cubicBezTo>
                  <a:cubicBezTo>
                    <a:pt x="306" y="1318"/>
                    <a:pt x="299" y="1321"/>
                    <a:pt x="292" y="1323"/>
                  </a:cubicBezTo>
                  <a:cubicBezTo>
                    <a:pt x="288" y="1325"/>
                    <a:pt x="288" y="1325"/>
                    <a:pt x="288" y="1325"/>
                  </a:cubicBezTo>
                  <a:cubicBezTo>
                    <a:pt x="288" y="1324"/>
                    <a:pt x="289" y="1323"/>
                    <a:pt x="289" y="1322"/>
                  </a:cubicBezTo>
                  <a:cubicBezTo>
                    <a:pt x="293" y="1304"/>
                    <a:pt x="293" y="1304"/>
                    <a:pt x="293" y="1304"/>
                  </a:cubicBezTo>
                  <a:cubicBezTo>
                    <a:pt x="295" y="1293"/>
                    <a:pt x="300" y="1290"/>
                    <a:pt x="304" y="1287"/>
                  </a:cubicBezTo>
                  <a:cubicBezTo>
                    <a:pt x="306" y="1286"/>
                    <a:pt x="307" y="1286"/>
                    <a:pt x="308" y="1284"/>
                  </a:cubicBezTo>
                  <a:cubicBezTo>
                    <a:pt x="309" y="1292"/>
                    <a:pt x="310" y="1304"/>
                    <a:pt x="308" y="1312"/>
                  </a:cubicBezTo>
                  <a:close/>
                  <a:moveTo>
                    <a:pt x="340" y="1361"/>
                  </a:moveTo>
                  <a:cubicBezTo>
                    <a:pt x="336" y="1353"/>
                    <a:pt x="329" y="1349"/>
                    <a:pt x="323" y="1345"/>
                  </a:cubicBezTo>
                  <a:cubicBezTo>
                    <a:pt x="315" y="1338"/>
                    <a:pt x="315" y="1338"/>
                    <a:pt x="315" y="1338"/>
                  </a:cubicBezTo>
                  <a:cubicBezTo>
                    <a:pt x="308" y="1331"/>
                    <a:pt x="310" y="1325"/>
                    <a:pt x="311" y="1317"/>
                  </a:cubicBezTo>
                  <a:cubicBezTo>
                    <a:pt x="312" y="1314"/>
                    <a:pt x="312" y="1314"/>
                    <a:pt x="312" y="1314"/>
                  </a:cubicBezTo>
                  <a:cubicBezTo>
                    <a:pt x="312" y="1312"/>
                    <a:pt x="313" y="1311"/>
                    <a:pt x="313" y="1310"/>
                  </a:cubicBezTo>
                  <a:cubicBezTo>
                    <a:pt x="313" y="1310"/>
                    <a:pt x="313" y="1310"/>
                    <a:pt x="313" y="1310"/>
                  </a:cubicBezTo>
                  <a:cubicBezTo>
                    <a:pt x="313" y="1301"/>
                    <a:pt x="313" y="1291"/>
                    <a:pt x="312" y="1284"/>
                  </a:cubicBezTo>
                  <a:cubicBezTo>
                    <a:pt x="312" y="1282"/>
                    <a:pt x="312" y="1281"/>
                    <a:pt x="312" y="1279"/>
                  </a:cubicBezTo>
                  <a:cubicBezTo>
                    <a:pt x="313" y="1279"/>
                    <a:pt x="313" y="1279"/>
                    <a:pt x="313" y="1279"/>
                  </a:cubicBezTo>
                  <a:cubicBezTo>
                    <a:pt x="313" y="1279"/>
                    <a:pt x="313" y="1279"/>
                    <a:pt x="313" y="1279"/>
                  </a:cubicBezTo>
                  <a:cubicBezTo>
                    <a:pt x="314" y="1276"/>
                    <a:pt x="315" y="1273"/>
                    <a:pt x="317" y="1270"/>
                  </a:cubicBezTo>
                  <a:cubicBezTo>
                    <a:pt x="320" y="1266"/>
                    <a:pt x="320" y="1266"/>
                    <a:pt x="320" y="1266"/>
                  </a:cubicBezTo>
                  <a:cubicBezTo>
                    <a:pt x="327" y="1277"/>
                    <a:pt x="327" y="1277"/>
                    <a:pt x="327" y="1277"/>
                  </a:cubicBezTo>
                  <a:cubicBezTo>
                    <a:pt x="333" y="1287"/>
                    <a:pt x="338" y="1295"/>
                    <a:pt x="340" y="1313"/>
                  </a:cubicBezTo>
                  <a:cubicBezTo>
                    <a:pt x="341" y="1333"/>
                    <a:pt x="341" y="1348"/>
                    <a:pt x="340" y="1361"/>
                  </a:cubicBezTo>
                  <a:close/>
                  <a:moveTo>
                    <a:pt x="322" y="1139"/>
                  </a:moveTo>
                  <a:cubicBezTo>
                    <a:pt x="323" y="1139"/>
                    <a:pt x="323" y="1139"/>
                    <a:pt x="323" y="1139"/>
                  </a:cubicBezTo>
                  <a:cubicBezTo>
                    <a:pt x="331" y="1158"/>
                    <a:pt x="343" y="1189"/>
                    <a:pt x="347" y="1226"/>
                  </a:cubicBezTo>
                  <a:cubicBezTo>
                    <a:pt x="347" y="1226"/>
                    <a:pt x="347" y="1226"/>
                    <a:pt x="347" y="1226"/>
                  </a:cubicBezTo>
                  <a:cubicBezTo>
                    <a:pt x="347" y="1227"/>
                    <a:pt x="347" y="1228"/>
                    <a:pt x="347" y="1229"/>
                  </a:cubicBezTo>
                  <a:cubicBezTo>
                    <a:pt x="348" y="1236"/>
                    <a:pt x="348" y="1244"/>
                    <a:pt x="348" y="1251"/>
                  </a:cubicBezTo>
                  <a:cubicBezTo>
                    <a:pt x="348" y="1286"/>
                    <a:pt x="345" y="1298"/>
                    <a:pt x="343" y="1306"/>
                  </a:cubicBezTo>
                  <a:cubicBezTo>
                    <a:pt x="341" y="1292"/>
                    <a:pt x="336" y="1284"/>
                    <a:pt x="330" y="1275"/>
                  </a:cubicBezTo>
                  <a:cubicBezTo>
                    <a:pt x="323" y="1264"/>
                    <a:pt x="323" y="1264"/>
                    <a:pt x="323" y="1264"/>
                  </a:cubicBezTo>
                  <a:cubicBezTo>
                    <a:pt x="315" y="1248"/>
                    <a:pt x="313" y="1241"/>
                    <a:pt x="315" y="1231"/>
                  </a:cubicBezTo>
                  <a:cubicBezTo>
                    <a:pt x="317" y="1225"/>
                    <a:pt x="317" y="1225"/>
                    <a:pt x="317" y="1225"/>
                  </a:cubicBezTo>
                  <a:cubicBezTo>
                    <a:pt x="319" y="1219"/>
                    <a:pt x="321" y="1213"/>
                    <a:pt x="320" y="1189"/>
                  </a:cubicBezTo>
                  <a:cubicBezTo>
                    <a:pt x="319" y="1165"/>
                    <a:pt x="320" y="1153"/>
                    <a:pt x="321" y="1142"/>
                  </a:cubicBezTo>
                  <a:cubicBezTo>
                    <a:pt x="321" y="1139"/>
                    <a:pt x="321" y="1139"/>
                    <a:pt x="321" y="1139"/>
                  </a:cubicBezTo>
                  <a:cubicBezTo>
                    <a:pt x="322" y="1139"/>
                    <a:pt x="322" y="1139"/>
                    <a:pt x="322" y="1139"/>
                  </a:cubicBezTo>
                  <a:close/>
                  <a:moveTo>
                    <a:pt x="320" y="1096"/>
                  </a:moveTo>
                  <a:cubicBezTo>
                    <a:pt x="317" y="1091"/>
                    <a:pt x="314" y="1086"/>
                    <a:pt x="310" y="1082"/>
                  </a:cubicBezTo>
                  <a:cubicBezTo>
                    <a:pt x="307" y="1078"/>
                    <a:pt x="305" y="1075"/>
                    <a:pt x="303" y="1072"/>
                  </a:cubicBezTo>
                  <a:cubicBezTo>
                    <a:pt x="304" y="1071"/>
                    <a:pt x="305" y="1070"/>
                    <a:pt x="306" y="1069"/>
                  </a:cubicBezTo>
                  <a:cubicBezTo>
                    <a:pt x="309" y="1065"/>
                    <a:pt x="309" y="1059"/>
                    <a:pt x="306" y="1057"/>
                  </a:cubicBezTo>
                  <a:cubicBezTo>
                    <a:pt x="306" y="1057"/>
                    <a:pt x="306" y="1057"/>
                    <a:pt x="306" y="1057"/>
                  </a:cubicBezTo>
                  <a:cubicBezTo>
                    <a:pt x="306" y="1056"/>
                    <a:pt x="307" y="1056"/>
                    <a:pt x="307" y="1055"/>
                  </a:cubicBezTo>
                  <a:cubicBezTo>
                    <a:pt x="312" y="1048"/>
                    <a:pt x="316" y="1041"/>
                    <a:pt x="319" y="1033"/>
                  </a:cubicBezTo>
                  <a:cubicBezTo>
                    <a:pt x="322" y="1050"/>
                    <a:pt x="322" y="1072"/>
                    <a:pt x="320" y="1096"/>
                  </a:cubicBezTo>
                  <a:close/>
                  <a:moveTo>
                    <a:pt x="351" y="673"/>
                  </a:moveTo>
                  <a:cubicBezTo>
                    <a:pt x="348" y="665"/>
                    <a:pt x="345" y="659"/>
                    <a:pt x="341" y="652"/>
                  </a:cubicBezTo>
                  <a:cubicBezTo>
                    <a:pt x="341" y="652"/>
                    <a:pt x="341" y="652"/>
                    <a:pt x="341" y="652"/>
                  </a:cubicBezTo>
                  <a:cubicBezTo>
                    <a:pt x="344" y="652"/>
                    <a:pt x="346" y="651"/>
                    <a:pt x="349" y="651"/>
                  </a:cubicBezTo>
                  <a:cubicBezTo>
                    <a:pt x="353" y="650"/>
                    <a:pt x="356" y="650"/>
                    <a:pt x="361" y="652"/>
                  </a:cubicBezTo>
                  <a:cubicBezTo>
                    <a:pt x="357" y="659"/>
                    <a:pt x="353" y="666"/>
                    <a:pt x="351" y="673"/>
                  </a:cubicBezTo>
                  <a:close/>
                  <a:moveTo>
                    <a:pt x="372" y="633"/>
                  </a:moveTo>
                  <a:cubicBezTo>
                    <a:pt x="370" y="638"/>
                    <a:pt x="367" y="643"/>
                    <a:pt x="363" y="649"/>
                  </a:cubicBezTo>
                  <a:cubicBezTo>
                    <a:pt x="357" y="646"/>
                    <a:pt x="353" y="646"/>
                    <a:pt x="348" y="647"/>
                  </a:cubicBezTo>
                  <a:cubicBezTo>
                    <a:pt x="345" y="647"/>
                    <a:pt x="343" y="648"/>
                    <a:pt x="339" y="648"/>
                  </a:cubicBezTo>
                  <a:cubicBezTo>
                    <a:pt x="339" y="648"/>
                    <a:pt x="339" y="648"/>
                    <a:pt x="339" y="648"/>
                  </a:cubicBezTo>
                  <a:cubicBezTo>
                    <a:pt x="336" y="641"/>
                    <a:pt x="333" y="635"/>
                    <a:pt x="330" y="626"/>
                  </a:cubicBezTo>
                  <a:cubicBezTo>
                    <a:pt x="327" y="616"/>
                    <a:pt x="326" y="606"/>
                    <a:pt x="327" y="597"/>
                  </a:cubicBezTo>
                  <a:cubicBezTo>
                    <a:pt x="336" y="593"/>
                    <a:pt x="341" y="587"/>
                    <a:pt x="345" y="579"/>
                  </a:cubicBezTo>
                  <a:cubicBezTo>
                    <a:pt x="348" y="580"/>
                    <a:pt x="352" y="578"/>
                    <a:pt x="354" y="575"/>
                  </a:cubicBezTo>
                  <a:cubicBezTo>
                    <a:pt x="354" y="575"/>
                    <a:pt x="354" y="575"/>
                    <a:pt x="354" y="575"/>
                  </a:cubicBezTo>
                  <a:cubicBezTo>
                    <a:pt x="364" y="582"/>
                    <a:pt x="367" y="590"/>
                    <a:pt x="368" y="602"/>
                  </a:cubicBezTo>
                  <a:cubicBezTo>
                    <a:pt x="368" y="611"/>
                    <a:pt x="368" y="611"/>
                    <a:pt x="368" y="611"/>
                  </a:cubicBezTo>
                  <a:cubicBezTo>
                    <a:pt x="368" y="618"/>
                    <a:pt x="369" y="626"/>
                    <a:pt x="372" y="633"/>
                  </a:cubicBezTo>
                  <a:close/>
                  <a:moveTo>
                    <a:pt x="335" y="559"/>
                  </a:moveTo>
                  <a:cubicBezTo>
                    <a:pt x="341" y="560"/>
                    <a:pt x="347" y="559"/>
                    <a:pt x="352" y="557"/>
                  </a:cubicBezTo>
                  <a:cubicBezTo>
                    <a:pt x="352" y="559"/>
                    <a:pt x="352" y="560"/>
                    <a:pt x="351" y="561"/>
                  </a:cubicBezTo>
                  <a:cubicBezTo>
                    <a:pt x="349" y="562"/>
                    <a:pt x="346" y="563"/>
                    <a:pt x="344" y="566"/>
                  </a:cubicBezTo>
                  <a:cubicBezTo>
                    <a:pt x="340" y="569"/>
                    <a:pt x="340" y="574"/>
                    <a:pt x="342" y="577"/>
                  </a:cubicBezTo>
                  <a:cubicBezTo>
                    <a:pt x="338" y="584"/>
                    <a:pt x="334" y="589"/>
                    <a:pt x="327" y="593"/>
                  </a:cubicBezTo>
                  <a:cubicBezTo>
                    <a:pt x="328" y="588"/>
                    <a:pt x="328" y="583"/>
                    <a:pt x="329" y="578"/>
                  </a:cubicBezTo>
                  <a:cubicBezTo>
                    <a:pt x="329" y="576"/>
                    <a:pt x="329" y="576"/>
                    <a:pt x="329" y="576"/>
                  </a:cubicBezTo>
                  <a:cubicBezTo>
                    <a:pt x="332" y="575"/>
                    <a:pt x="334" y="573"/>
                    <a:pt x="336" y="569"/>
                  </a:cubicBezTo>
                  <a:cubicBezTo>
                    <a:pt x="337" y="565"/>
                    <a:pt x="337" y="561"/>
                    <a:pt x="335" y="559"/>
                  </a:cubicBezTo>
                  <a:close/>
                  <a:moveTo>
                    <a:pt x="366" y="555"/>
                  </a:moveTo>
                  <a:cubicBezTo>
                    <a:pt x="366" y="555"/>
                    <a:pt x="366" y="555"/>
                    <a:pt x="366" y="555"/>
                  </a:cubicBezTo>
                  <a:cubicBezTo>
                    <a:pt x="366" y="555"/>
                    <a:pt x="366" y="555"/>
                    <a:pt x="366" y="555"/>
                  </a:cubicBezTo>
                  <a:cubicBezTo>
                    <a:pt x="366" y="555"/>
                    <a:pt x="367" y="555"/>
                    <a:pt x="367" y="555"/>
                  </a:cubicBezTo>
                  <a:cubicBezTo>
                    <a:pt x="370" y="555"/>
                    <a:pt x="371" y="557"/>
                    <a:pt x="373" y="558"/>
                  </a:cubicBezTo>
                  <a:cubicBezTo>
                    <a:pt x="375" y="559"/>
                    <a:pt x="375" y="559"/>
                    <a:pt x="375" y="559"/>
                  </a:cubicBezTo>
                  <a:cubicBezTo>
                    <a:pt x="376" y="563"/>
                    <a:pt x="381" y="566"/>
                    <a:pt x="386" y="565"/>
                  </a:cubicBezTo>
                  <a:cubicBezTo>
                    <a:pt x="390" y="565"/>
                    <a:pt x="393" y="563"/>
                    <a:pt x="395" y="561"/>
                  </a:cubicBezTo>
                  <a:cubicBezTo>
                    <a:pt x="395" y="561"/>
                    <a:pt x="395" y="561"/>
                    <a:pt x="395" y="561"/>
                  </a:cubicBezTo>
                  <a:cubicBezTo>
                    <a:pt x="402" y="562"/>
                    <a:pt x="406" y="567"/>
                    <a:pt x="409" y="573"/>
                  </a:cubicBezTo>
                  <a:cubicBezTo>
                    <a:pt x="404" y="573"/>
                    <a:pt x="399" y="576"/>
                    <a:pt x="397" y="578"/>
                  </a:cubicBezTo>
                  <a:cubicBezTo>
                    <a:pt x="396" y="579"/>
                    <a:pt x="396" y="579"/>
                    <a:pt x="396" y="579"/>
                  </a:cubicBezTo>
                  <a:cubicBezTo>
                    <a:pt x="389" y="585"/>
                    <a:pt x="380" y="593"/>
                    <a:pt x="370" y="593"/>
                  </a:cubicBezTo>
                  <a:cubicBezTo>
                    <a:pt x="369" y="584"/>
                    <a:pt x="365" y="578"/>
                    <a:pt x="357" y="571"/>
                  </a:cubicBezTo>
                  <a:cubicBezTo>
                    <a:pt x="358" y="568"/>
                    <a:pt x="358" y="564"/>
                    <a:pt x="356" y="563"/>
                  </a:cubicBezTo>
                  <a:cubicBezTo>
                    <a:pt x="356" y="562"/>
                    <a:pt x="355" y="562"/>
                    <a:pt x="355" y="562"/>
                  </a:cubicBezTo>
                  <a:cubicBezTo>
                    <a:pt x="356" y="560"/>
                    <a:pt x="357" y="558"/>
                    <a:pt x="357" y="556"/>
                  </a:cubicBezTo>
                  <a:cubicBezTo>
                    <a:pt x="360" y="555"/>
                    <a:pt x="363" y="554"/>
                    <a:pt x="366" y="555"/>
                  </a:cubicBezTo>
                  <a:close/>
                  <a:moveTo>
                    <a:pt x="343" y="537"/>
                  </a:moveTo>
                  <a:cubicBezTo>
                    <a:pt x="345" y="539"/>
                    <a:pt x="349" y="540"/>
                    <a:pt x="352" y="540"/>
                  </a:cubicBezTo>
                  <a:cubicBezTo>
                    <a:pt x="352" y="541"/>
                    <a:pt x="352" y="542"/>
                    <a:pt x="352" y="543"/>
                  </a:cubicBezTo>
                  <a:cubicBezTo>
                    <a:pt x="353" y="547"/>
                    <a:pt x="355" y="550"/>
                    <a:pt x="358" y="551"/>
                  </a:cubicBezTo>
                  <a:cubicBezTo>
                    <a:pt x="356" y="552"/>
                    <a:pt x="354" y="552"/>
                    <a:pt x="352" y="553"/>
                  </a:cubicBezTo>
                  <a:cubicBezTo>
                    <a:pt x="345" y="555"/>
                    <a:pt x="339" y="557"/>
                    <a:pt x="333" y="553"/>
                  </a:cubicBezTo>
                  <a:cubicBezTo>
                    <a:pt x="335" y="551"/>
                    <a:pt x="336" y="547"/>
                    <a:pt x="337" y="543"/>
                  </a:cubicBezTo>
                  <a:cubicBezTo>
                    <a:pt x="338" y="539"/>
                    <a:pt x="338" y="536"/>
                    <a:pt x="338" y="532"/>
                  </a:cubicBezTo>
                  <a:cubicBezTo>
                    <a:pt x="338" y="531"/>
                    <a:pt x="338" y="531"/>
                    <a:pt x="338" y="530"/>
                  </a:cubicBezTo>
                  <a:cubicBezTo>
                    <a:pt x="339" y="533"/>
                    <a:pt x="341" y="535"/>
                    <a:pt x="343" y="537"/>
                  </a:cubicBezTo>
                  <a:close/>
                  <a:moveTo>
                    <a:pt x="338" y="471"/>
                  </a:moveTo>
                  <a:cubicBezTo>
                    <a:pt x="341" y="479"/>
                    <a:pt x="344" y="489"/>
                    <a:pt x="344" y="496"/>
                  </a:cubicBezTo>
                  <a:cubicBezTo>
                    <a:pt x="343" y="495"/>
                    <a:pt x="342" y="495"/>
                    <a:pt x="342" y="494"/>
                  </a:cubicBezTo>
                  <a:cubicBezTo>
                    <a:pt x="340" y="492"/>
                    <a:pt x="340" y="492"/>
                    <a:pt x="340" y="492"/>
                  </a:cubicBezTo>
                  <a:cubicBezTo>
                    <a:pt x="334" y="486"/>
                    <a:pt x="333" y="485"/>
                    <a:pt x="336" y="478"/>
                  </a:cubicBezTo>
                  <a:cubicBezTo>
                    <a:pt x="338" y="472"/>
                    <a:pt x="338" y="472"/>
                    <a:pt x="338" y="472"/>
                  </a:cubicBezTo>
                  <a:cubicBezTo>
                    <a:pt x="338" y="472"/>
                    <a:pt x="338" y="472"/>
                    <a:pt x="338" y="471"/>
                  </a:cubicBezTo>
                  <a:close/>
                  <a:moveTo>
                    <a:pt x="313" y="458"/>
                  </a:moveTo>
                  <a:cubicBezTo>
                    <a:pt x="320" y="456"/>
                    <a:pt x="324" y="447"/>
                    <a:pt x="327" y="441"/>
                  </a:cubicBezTo>
                  <a:cubicBezTo>
                    <a:pt x="330" y="444"/>
                    <a:pt x="330" y="444"/>
                    <a:pt x="330" y="444"/>
                  </a:cubicBezTo>
                  <a:cubicBezTo>
                    <a:pt x="333" y="448"/>
                    <a:pt x="336" y="451"/>
                    <a:pt x="337" y="456"/>
                  </a:cubicBezTo>
                  <a:cubicBezTo>
                    <a:pt x="338" y="461"/>
                    <a:pt x="336" y="466"/>
                    <a:pt x="334" y="470"/>
                  </a:cubicBezTo>
                  <a:cubicBezTo>
                    <a:pt x="332" y="476"/>
                    <a:pt x="332" y="476"/>
                    <a:pt x="332" y="476"/>
                  </a:cubicBezTo>
                  <a:cubicBezTo>
                    <a:pt x="331" y="478"/>
                    <a:pt x="331" y="480"/>
                    <a:pt x="331" y="481"/>
                  </a:cubicBezTo>
                  <a:cubicBezTo>
                    <a:pt x="329" y="481"/>
                    <a:pt x="328" y="481"/>
                    <a:pt x="327" y="481"/>
                  </a:cubicBezTo>
                  <a:cubicBezTo>
                    <a:pt x="325" y="480"/>
                    <a:pt x="325" y="480"/>
                    <a:pt x="325" y="480"/>
                  </a:cubicBezTo>
                  <a:cubicBezTo>
                    <a:pt x="322" y="472"/>
                    <a:pt x="318" y="465"/>
                    <a:pt x="313" y="458"/>
                  </a:cubicBezTo>
                  <a:close/>
                  <a:moveTo>
                    <a:pt x="322" y="506"/>
                  </a:moveTo>
                  <a:cubicBezTo>
                    <a:pt x="326" y="499"/>
                    <a:pt x="327" y="491"/>
                    <a:pt x="326" y="485"/>
                  </a:cubicBezTo>
                  <a:cubicBezTo>
                    <a:pt x="327" y="485"/>
                    <a:pt x="327" y="485"/>
                    <a:pt x="327" y="485"/>
                  </a:cubicBezTo>
                  <a:cubicBezTo>
                    <a:pt x="328" y="485"/>
                    <a:pt x="330" y="485"/>
                    <a:pt x="331" y="485"/>
                  </a:cubicBezTo>
                  <a:cubicBezTo>
                    <a:pt x="331" y="488"/>
                    <a:pt x="333" y="491"/>
                    <a:pt x="337" y="495"/>
                  </a:cubicBezTo>
                  <a:cubicBezTo>
                    <a:pt x="339" y="497"/>
                    <a:pt x="339" y="497"/>
                    <a:pt x="339" y="497"/>
                  </a:cubicBezTo>
                  <a:cubicBezTo>
                    <a:pt x="341" y="499"/>
                    <a:pt x="342" y="500"/>
                    <a:pt x="342" y="502"/>
                  </a:cubicBezTo>
                  <a:cubicBezTo>
                    <a:pt x="342" y="505"/>
                    <a:pt x="340" y="507"/>
                    <a:pt x="339" y="510"/>
                  </a:cubicBezTo>
                  <a:cubicBezTo>
                    <a:pt x="336" y="516"/>
                    <a:pt x="336" y="516"/>
                    <a:pt x="336" y="516"/>
                  </a:cubicBezTo>
                  <a:cubicBezTo>
                    <a:pt x="334" y="521"/>
                    <a:pt x="334" y="527"/>
                    <a:pt x="334" y="532"/>
                  </a:cubicBezTo>
                  <a:cubicBezTo>
                    <a:pt x="334" y="536"/>
                    <a:pt x="334" y="539"/>
                    <a:pt x="333" y="542"/>
                  </a:cubicBezTo>
                  <a:cubicBezTo>
                    <a:pt x="332" y="549"/>
                    <a:pt x="329" y="553"/>
                    <a:pt x="326" y="558"/>
                  </a:cubicBezTo>
                  <a:cubicBezTo>
                    <a:pt x="324" y="553"/>
                    <a:pt x="324" y="553"/>
                    <a:pt x="324" y="553"/>
                  </a:cubicBezTo>
                  <a:cubicBezTo>
                    <a:pt x="323" y="552"/>
                    <a:pt x="323" y="552"/>
                    <a:pt x="323" y="551"/>
                  </a:cubicBezTo>
                  <a:cubicBezTo>
                    <a:pt x="324" y="551"/>
                    <a:pt x="325" y="550"/>
                    <a:pt x="326" y="548"/>
                  </a:cubicBezTo>
                  <a:cubicBezTo>
                    <a:pt x="330" y="544"/>
                    <a:pt x="330" y="538"/>
                    <a:pt x="327" y="536"/>
                  </a:cubicBezTo>
                  <a:cubicBezTo>
                    <a:pt x="325" y="535"/>
                    <a:pt x="324" y="534"/>
                    <a:pt x="322" y="535"/>
                  </a:cubicBezTo>
                  <a:cubicBezTo>
                    <a:pt x="322" y="534"/>
                    <a:pt x="322" y="533"/>
                    <a:pt x="323" y="531"/>
                  </a:cubicBezTo>
                  <a:cubicBezTo>
                    <a:pt x="325" y="523"/>
                    <a:pt x="328" y="514"/>
                    <a:pt x="321" y="508"/>
                  </a:cubicBezTo>
                  <a:cubicBezTo>
                    <a:pt x="321" y="508"/>
                    <a:pt x="321" y="508"/>
                    <a:pt x="321" y="508"/>
                  </a:cubicBezTo>
                  <a:cubicBezTo>
                    <a:pt x="321" y="507"/>
                    <a:pt x="322" y="507"/>
                    <a:pt x="322" y="506"/>
                  </a:cubicBezTo>
                  <a:close/>
                  <a:moveTo>
                    <a:pt x="295" y="562"/>
                  </a:moveTo>
                  <a:cubicBezTo>
                    <a:pt x="294" y="562"/>
                    <a:pt x="293" y="563"/>
                    <a:pt x="292" y="565"/>
                  </a:cubicBezTo>
                  <a:cubicBezTo>
                    <a:pt x="289" y="559"/>
                    <a:pt x="290" y="553"/>
                    <a:pt x="292" y="540"/>
                  </a:cubicBezTo>
                  <a:cubicBezTo>
                    <a:pt x="292" y="536"/>
                    <a:pt x="292" y="536"/>
                    <a:pt x="292" y="536"/>
                  </a:cubicBezTo>
                  <a:cubicBezTo>
                    <a:pt x="293" y="527"/>
                    <a:pt x="297" y="525"/>
                    <a:pt x="303" y="523"/>
                  </a:cubicBezTo>
                  <a:cubicBezTo>
                    <a:pt x="308" y="521"/>
                    <a:pt x="313" y="518"/>
                    <a:pt x="319" y="511"/>
                  </a:cubicBezTo>
                  <a:cubicBezTo>
                    <a:pt x="323" y="515"/>
                    <a:pt x="321" y="523"/>
                    <a:pt x="319" y="530"/>
                  </a:cubicBezTo>
                  <a:cubicBezTo>
                    <a:pt x="318" y="533"/>
                    <a:pt x="317" y="535"/>
                    <a:pt x="317" y="538"/>
                  </a:cubicBezTo>
                  <a:cubicBezTo>
                    <a:pt x="316" y="539"/>
                    <a:pt x="316" y="539"/>
                    <a:pt x="315" y="540"/>
                  </a:cubicBezTo>
                  <a:cubicBezTo>
                    <a:pt x="314" y="542"/>
                    <a:pt x="313" y="544"/>
                    <a:pt x="313" y="545"/>
                  </a:cubicBezTo>
                  <a:cubicBezTo>
                    <a:pt x="308" y="548"/>
                    <a:pt x="304" y="551"/>
                    <a:pt x="304" y="551"/>
                  </a:cubicBezTo>
                  <a:cubicBezTo>
                    <a:pt x="300" y="554"/>
                    <a:pt x="297" y="558"/>
                    <a:pt x="295" y="562"/>
                  </a:cubicBezTo>
                  <a:close/>
                  <a:moveTo>
                    <a:pt x="301" y="579"/>
                  </a:moveTo>
                  <a:cubicBezTo>
                    <a:pt x="301" y="579"/>
                    <a:pt x="301" y="579"/>
                    <a:pt x="301" y="579"/>
                  </a:cubicBezTo>
                  <a:cubicBezTo>
                    <a:pt x="302" y="577"/>
                    <a:pt x="303" y="575"/>
                    <a:pt x="303" y="573"/>
                  </a:cubicBezTo>
                  <a:cubicBezTo>
                    <a:pt x="304" y="568"/>
                    <a:pt x="302" y="564"/>
                    <a:pt x="299" y="562"/>
                  </a:cubicBezTo>
                  <a:cubicBezTo>
                    <a:pt x="301" y="559"/>
                    <a:pt x="304" y="556"/>
                    <a:pt x="307" y="554"/>
                  </a:cubicBezTo>
                  <a:cubicBezTo>
                    <a:pt x="308" y="553"/>
                    <a:pt x="310" y="551"/>
                    <a:pt x="313" y="550"/>
                  </a:cubicBezTo>
                  <a:cubicBezTo>
                    <a:pt x="313" y="551"/>
                    <a:pt x="314" y="552"/>
                    <a:pt x="315" y="552"/>
                  </a:cubicBezTo>
                  <a:cubicBezTo>
                    <a:pt x="316" y="553"/>
                    <a:pt x="318" y="553"/>
                    <a:pt x="319" y="553"/>
                  </a:cubicBezTo>
                  <a:cubicBezTo>
                    <a:pt x="319" y="554"/>
                    <a:pt x="320" y="554"/>
                    <a:pt x="320" y="555"/>
                  </a:cubicBezTo>
                  <a:cubicBezTo>
                    <a:pt x="323" y="561"/>
                    <a:pt x="323" y="561"/>
                    <a:pt x="323" y="561"/>
                  </a:cubicBezTo>
                  <a:cubicBezTo>
                    <a:pt x="323" y="561"/>
                    <a:pt x="323" y="561"/>
                    <a:pt x="323" y="562"/>
                  </a:cubicBezTo>
                  <a:cubicBezTo>
                    <a:pt x="321" y="565"/>
                    <a:pt x="321" y="565"/>
                    <a:pt x="321" y="565"/>
                  </a:cubicBezTo>
                  <a:cubicBezTo>
                    <a:pt x="317" y="571"/>
                    <a:pt x="312" y="581"/>
                    <a:pt x="309" y="592"/>
                  </a:cubicBezTo>
                  <a:cubicBezTo>
                    <a:pt x="309" y="592"/>
                    <a:pt x="309" y="592"/>
                    <a:pt x="309" y="592"/>
                  </a:cubicBezTo>
                  <a:cubicBezTo>
                    <a:pt x="307" y="586"/>
                    <a:pt x="304" y="583"/>
                    <a:pt x="301" y="579"/>
                  </a:cubicBezTo>
                  <a:close/>
                  <a:moveTo>
                    <a:pt x="321" y="680"/>
                  </a:moveTo>
                  <a:cubicBezTo>
                    <a:pt x="319" y="676"/>
                    <a:pt x="317" y="674"/>
                    <a:pt x="318" y="664"/>
                  </a:cubicBezTo>
                  <a:cubicBezTo>
                    <a:pt x="318" y="653"/>
                    <a:pt x="316" y="647"/>
                    <a:pt x="313" y="640"/>
                  </a:cubicBezTo>
                  <a:cubicBezTo>
                    <a:pt x="311" y="636"/>
                    <a:pt x="310" y="632"/>
                    <a:pt x="309" y="628"/>
                  </a:cubicBezTo>
                  <a:cubicBezTo>
                    <a:pt x="309" y="626"/>
                    <a:pt x="309" y="625"/>
                    <a:pt x="309" y="624"/>
                  </a:cubicBezTo>
                  <a:cubicBezTo>
                    <a:pt x="308" y="618"/>
                    <a:pt x="309" y="615"/>
                    <a:pt x="309" y="612"/>
                  </a:cubicBezTo>
                  <a:cubicBezTo>
                    <a:pt x="313" y="611"/>
                    <a:pt x="315" y="607"/>
                    <a:pt x="316" y="603"/>
                  </a:cubicBezTo>
                  <a:cubicBezTo>
                    <a:pt x="317" y="598"/>
                    <a:pt x="315" y="594"/>
                    <a:pt x="313" y="593"/>
                  </a:cubicBezTo>
                  <a:cubicBezTo>
                    <a:pt x="315" y="585"/>
                    <a:pt x="319" y="577"/>
                    <a:pt x="322" y="571"/>
                  </a:cubicBezTo>
                  <a:cubicBezTo>
                    <a:pt x="322" y="574"/>
                    <a:pt x="323" y="575"/>
                    <a:pt x="325" y="576"/>
                  </a:cubicBezTo>
                  <a:cubicBezTo>
                    <a:pt x="325" y="576"/>
                    <a:pt x="325" y="576"/>
                    <a:pt x="325" y="576"/>
                  </a:cubicBezTo>
                  <a:cubicBezTo>
                    <a:pt x="325" y="577"/>
                    <a:pt x="325" y="577"/>
                    <a:pt x="325" y="577"/>
                  </a:cubicBezTo>
                  <a:cubicBezTo>
                    <a:pt x="323" y="591"/>
                    <a:pt x="321" y="609"/>
                    <a:pt x="326" y="627"/>
                  </a:cubicBezTo>
                  <a:cubicBezTo>
                    <a:pt x="329" y="638"/>
                    <a:pt x="334" y="646"/>
                    <a:pt x="338" y="654"/>
                  </a:cubicBezTo>
                  <a:cubicBezTo>
                    <a:pt x="342" y="663"/>
                    <a:pt x="347" y="672"/>
                    <a:pt x="349" y="683"/>
                  </a:cubicBezTo>
                  <a:cubicBezTo>
                    <a:pt x="349" y="685"/>
                    <a:pt x="349" y="687"/>
                    <a:pt x="350" y="689"/>
                  </a:cubicBezTo>
                  <a:cubicBezTo>
                    <a:pt x="350" y="690"/>
                    <a:pt x="350" y="692"/>
                    <a:pt x="351" y="693"/>
                  </a:cubicBezTo>
                  <a:cubicBezTo>
                    <a:pt x="352" y="702"/>
                    <a:pt x="353" y="710"/>
                    <a:pt x="353" y="717"/>
                  </a:cubicBezTo>
                  <a:cubicBezTo>
                    <a:pt x="353" y="722"/>
                    <a:pt x="353" y="726"/>
                    <a:pt x="354" y="731"/>
                  </a:cubicBezTo>
                  <a:cubicBezTo>
                    <a:pt x="351" y="728"/>
                    <a:pt x="348" y="726"/>
                    <a:pt x="345" y="723"/>
                  </a:cubicBezTo>
                  <a:cubicBezTo>
                    <a:pt x="338" y="718"/>
                    <a:pt x="332" y="713"/>
                    <a:pt x="330" y="706"/>
                  </a:cubicBezTo>
                  <a:cubicBezTo>
                    <a:pt x="330" y="704"/>
                    <a:pt x="330" y="702"/>
                    <a:pt x="329" y="700"/>
                  </a:cubicBezTo>
                  <a:cubicBezTo>
                    <a:pt x="329" y="700"/>
                    <a:pt x="329" y="700"/>
                    <a:pt x="329" y="700"/>
                  </a:cubicBezTo>
                  <a:cubicBezTo>
                    <a:pt x="329" y="700"/>
                    <a:pt x="329" y="700"/>
                    <a:pt x="329" y="700"/>
                  </a:cubicBezTo>
                  <a:cubicBezTo>
                    <a:pt x="329" y="699"/>
                    <a:pt x="328" y="697"/>
                    <a:pt x="327" y="695"/>
                  </a:cubicBezTo>
                  <a:cubicBezTo>
                    <a:pt x="326" y="691"/>
                    <a:pt x="326" y="691"/>
                    <a:pt x="326" y="691"/>
                  </a:cubicBezTo>
                  <a:cubicBezTo>
                    <a:pt x="324" y="685"/>
                    <a:pt x="322" y="683"/>
                    <a:pt x="321" y="680"/>
                  </a:cubicBezTo>
                  <a:close/>
                  <a:moveTo>
                    <a:pt x="359" y="787"/>
                  </a:moveTo>
                  <a:cubicBezTo>
                    <a:pt x="359" y="790"/>
                    <a:pt x="358" y="793"/>
                    <a:pt x="358" y="797"/>
                  </a:cubicBezTo>
                  <a:cubicBezTo>
                    <a:pt x="356" y="805"/>
                    <a:pt x="354" y="812"/>
                    <a:pt x="352" y="818"/>
                  </a:cubicBezTo>
                  <a:cubicBezTo>
                    <a:pt x="350" y="825"/>
                    <a:pt x="348" y="832"/>
                    <a:pt x="348" y="840"/>
                  </a:cubicBezTo>
                  <a:cubicBezTo>
                    <a:pt x="338" y="833"/>
                    <a:pt x="331" y="826"/>
                    <a:pt x="326" y="819"/>
                  </a:cubicBezTo>
                  <a:cubicBezTo>
                    <a:pt x="327" y="816"/>
                    <a:pt x="327" y="816"/>
                    <a:pt x="327" y="816"/>
                  </a:cubicBezTo>
                  <a:cubicBezTo>
                    <a:pt x="327" y="812"/>
                    <a:pt x="328" y="810"/>
                    <a:pt x="331" y="807"/>
                  </a:cubicBezTo>
                  <a:cubicBezTo>
                    <a:pt x="334" y="805"/>
                    <a:pt x="337" y="805"/>
                    <a:pt x="340" y="804"/>
                  </a:cubicBezTo>
                  <a:cubicBezTo>
                    <a:pt x="344" y="803"/>
                    <a:pt x="344" y="803"/>
                    <a:pt x="344" y="803"/>
                  </a:cubicBezTo>
                  <a:cubicBezTo>
                    <a:pt x="350" y="801"/>
                    <a:pt x="355" y="794"/>
                    <a:pt x="359" y="787"/>
                  </a:cubicBezTo>
                  <a:close/>
                  <a:moveTo>
                    <a:pt x="357" y="761"/>
                  </a:moveTo>
                  <a:cubicBezTo>
                    <a:pt x="358" y="765"/>
                    <a:pt x="359" y="768"/>
                    <a:pt x="359" y="772"/>
                  </a:cubicBezTo>
                  <a:cubicBezTo>
                    <a:pt x="359" y="772"/>
                    <a:pt x="359" y="772"/>
                    <a:pt x="359" y="772"/>
                  </a:cubicBezTo>
                  <a:cubicBezTo>
                    <a:pt x="360" y="781"/>
                    <a:pt x="350" y="796"/>
                    <a:pt x="343" y="799"/>
                  </a:cubicBezTo>
                  <a:cubicBezTo>
                    <a:pt x="339" y="800"/>
                    <a:pt x="339" y="800"/>
                    <a:pt x="339" y="800"/>
                  </a:cubicBezTo>
                  <a:cubicBezTo>
                    <a:pt x="336" y="801"/>
                    <a:pt x="332" y="802"/>
                    <a:pt x="329" y="804"/>
                  </a:cubicBezTo>
                  <a:cubicBezTo>
                    <a:pt x="324" y="807"/>
                    <a:pt x="324" y="811"/>
                    <a:pt x="323" y="814"/>
                  </a:cubicBezTo>
                  <a:cubicBezTo>
                    <a:pt x="315" y="803"/>
                    <a:pt x="313" y="792"/>
                    <a:pt x="313" y="784"/>
                  </a:cubicBezTo>
                  <a:cubicBezTo>
                    <a:pt x="313" y="784"/>
                    <a:pt x="313" y="784"/>
                    <a:pt x="313" y="784"/>
                  </a:cubicBezTo>
                  <a:cubicBezTo>
                    <a:pt x="316" y="778"/>
                    <a:pt x="319" y="772"/>
                    <a:pt x="322" y="762"/>
                  </a:cubicBezTo>
                  <a:cubicBezTo>
                    <a:pt x="325" y="750"/>
                    <a:pt x="325" y="745"/>
                    <a:pt x="325" y="739"/>
                  </a:cubicBezTo>
                  <a:cubicBezTo>
                    <a:pt x="325" y="734"/>
                    <a:pt x="326" y="730"/>
                    <a:pt x="327" y="722"/>
                  </a:cubicBezTo>
                  <a:cubicBezTo>
                    <a:pt x="328" y="714"/>
                    <a:pt x="328" y="714"/>
                    <a:pt x="328" y="714"/>
                  </a:cubicBezTo>
                  <a:cubicBezTo>
                    <a:pt x="329" y="714"/>
                    <a:pt x="329" y="713"/>
                    <a:pt x="329" y="713"/>
                  </a:cubicBezTo>
                  <a:cubicBezTo>
                    <a:pt x="332" y="718"/>
                    <a:pt x="337" y="722"/>
                    <a:pt x="342" y="726"/>
                  </a:cubicBezTo>
                  <a:cubicBezTo>
                    <a:pt x="348" y="731"/>
                    <a:pt x="353" y="735"/>
                    <a:pt x="355" y="740"/>
                  </a:cubicBezTo>
                  <a:cubicBezTo>
                    <a:pt x="355" y="741"/>
                    <a:pt x="355" y="743"/>
                    <a:pt x="355" y="744"/>
                  </a:cubicBezTo>
                  <a:lnTo>
                    <a:pt x="357" y="761"/>
                  </a:ln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8" name="Freeform 104">
              <a:extLst>
                <a:ext uri="{FF2B5EF4-FFF2-40B4-BE49-F238E27FC236}">
                  <a16:creationId xmlns:a16="http://schemas.microsoft.com/office/drawing/2014/main" id="{B91FC07A-19E4-5AF2-A350-719A4D5A8E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09888" y="1619250"/>
              <a:ext cx="930275" cy="2619375"/>
            </a:xfrm>
            <a:custGeom>
              <a:avLst/>
              <a:gdLst>
                <a:gd name="T0" fmla="*/ 1306 w 436"/>
                <a:gd name="T1" fmla="*/ 351 h 1227"/>
                <a:gd name="T2" fmla="*/ 1327 w 436"/>
                <a:gd name="T3" fmla="*/ 183 h 1227"/>
                <a:gd name="T4" fmla="*/ 1308 w 436"/>
                <a:gd name="T5" fmla="*/ 48 h 1227"/>
                <a:gd name="T6" fmla="*/ 1297 w 436"/>
                <a:gd name="T7" fmla="*/ 344 h 1227"/>
                <a:gd name="T8" fmla="*/ 1145 w 436"/>
                <a:gd name="T9" fmla="*/ 507 h 1227"/>
                <a:gd name="T10" fmla="*/ 898 w 436"/>
                <a:gd name="T11" fmla="*/ 662 h 1227"/>
                <a:gd name="T12" fmla="*/ 700 w 436"/>
                <a:gd name="T13" fmla="*/ 699 h 1227"/>
                <a:gd name="T14" fmla="*/ 472 w 436"/>
                <a:gd name="T15" fmla="*/ 796 h 1227"/>
                <a:gd name="T16" fmla="*/ 515 w 436"/>
                <a:gd name="T17" fmla="*/ 1170 h 1227"/>
                <a:gd name="T18" fmla="*/ 345 w 436"/>
                <a:gd name="T19" fmla="*/ 1602 h 1227"/>
                <a:gd name="T20" fmla="*/ 359 w 436"/>
                <a:gd name="T21" fmla="*/ 1643 h 1227"/>
                <a:gd name="T22" fmla="*/ 515 w 436"/>
                <a:gd name="T23" fmla="*/ 1321 h 1227"/>
                <a:gd name="T24" fmla="*/ 552 w 436"/>
                <a:gd name="T25" fmla="*/ 1779 h 1227"/>
                <a:gd name="T26" fmla="*/ 390 w 436"/>
                <a:gd name="T27" fmla="*/ 2152 h 1227"/>
                <a:gd name="T28" fmla="*/ 352 w 436"/>
                <a:gd name="T29" fmla="*/ 2378 h 1227"/>
                <a:gd name="T30" fmla="*/ 199 w 436"/>
                <a:gd name="T31" fmla="*/ 2933 h 1227"/>
                <a:gd name="T32" fmla="*/ 247 w 436"/>
                <a:gd name="T33" fmla="*/ 3366 h 1227"/>
                <a:gd name="T34" fmla="*/ 141 w 436"/>
                <a:gd name="T35" fmla="*/ 3757 h 1227"/>
                <a:gd name="T36" fmla="*/ 161 w 436"/>
                <a:gd name="T37" fmla="*/ 4013 h 1227"/>
                <a:gd name="T38" fmla="*/ 282 w 436"/>
                <a:gd name="T39" fmla="*/ 3920 h 1227"/>
                <a:gd name="T40" fmla="*/ 352 w 436"/>
                <a:gd name="T41" fmla="*/ 3794 h 1227"/>
                <a:gd name="T42" fmla="*/ 267 w 436"/>
                <a:gd name="T43" fmla="*/ 3313 h 1227"/>
                <a:gd name="T44" fmla="*/ 290 w 436"/>
                <a:gd name="T45" fmla="*/ 3244 h 1227"/>
                <a:gd name="T46" fmla="*/ 247 w 436"/>
                <a:gd name="T47" fmla="*/ 2750 h 1227"/>
                <a:gd name="T48" fmla="*/ 503 w 436"/>
                <a:gd name="T49" fmla="*/ 2313 h 1227"/>
                <a:gd name="T50" fmla="*/ 325 w 436"/>
                <a:gd name="T51" fmla="*/ 2855 h 1227"/>
                <a:gd name="T52" fmla="*/ 472 w 436"/>
                <a:gd name="T53" fmla="*/ 2544 h 1227"/>
                <a:gd name="T54" fmla="*/ 474 w 436"/>
                <a:gd name="T55" fmla="*/ 2716 h 1227"/>
                <a:gd name="T56" fmla="*/ 495 w 436"/>
                <a:gd name="T57" fmla="*/ 2466 h 1227"/>
                <a:gd name="T58" fmla="*/ 591 w 436"/>
                <a:gd name="T59" fmla="*/ 1939 h 1227"/>
                <a:gd name="T60" fmla="*/ 712 w 436"/>
                <a:gd name="T61" fmla="*/ 1452 h 1227"/>
                <a:gd name="T62" fmla="*/ 777 w 436"/>
                <a:gd name="T63" fmla="*/ 1897 h 1227"/>
                <a:gd name="T64" fmla="*/ 731 w 436"/>
                <a:gd name="T65" fmla="*/ 1412 h 1227"/>
                <a:gd name="T66" fmla="*/ 868 w 436"/>
                <a:gd name="T67" fmla="*/ 1568 h 1227"/>
                <a:gd name="T68" fmla="*/ 863 w 436"/>
                <a:gd name="T69" fmla="*/ 1538 h 1227"/>
                <a:gd name="T70" fmla="*/ 939 w 436"/>
                <a:gd name="T71" fmla="*/ 1253 h 1227"/>
                <a:gd name="T72" fmla="*/ 1044 w 436"/>
                <a:gd name="T73" fmla="*/ 1212 h 1227"/>
                <a:gd name="T74" fmla="*/ 868 w 436"/>
                <a:gd name="T75" fmla="*/ 1122 h 1227"/>
                <a:gd name="T76" fmla="*/ 712 w 436"/>
                <a:gd name="T77" fmla="*/ 1260 h 1227"/>
                <a:gd name="T78" fmla="*/ 898 w 436"/>
                <a:gd name="T79" fmla="*/ 1056 h 1227"/>
                <a:gd name="T80" fmla="*/ 1082 w 436"/>
                <a:gd name="T81" fmla="*/ 996 h 1227"/>
                <a:gd name="T82" fmla="*/ 883 w 436"/>
                <a:gd name="T83" fmla="*/ 901 h 1227"/>
                <a:gd name="T84" fmla="*/ 786 w 436"/>
                <a:gd name="T85" fmla="*/ 939 h 1227"/>
                <a:gd name="T86" fmla="*/ 1067 w 436"/>
                <a:gd name="T87" fmla="*/ 664 h 1227"/>
                <a:gd name="T88" fmla="*/ 1223 w 436"/>
                <a:gd name="T89" fmla="*/ 592 h 1227"/>
                <a:gd name="T90" fmla="*/ 1308 w 436"/>
                <a:gd name="T91" fmla="*/ 324 h 1227"/>
                <a:gd name="T92" fmla="*/ 117 w 436"/>
                <a:gd name="T93" fmla="*/ 3624 h 1227"/>
                <a:gd name="T94" fmla="*/ 379 w 436"/>
                <a:gd name="T95" fmla="*/ 2349 h 1227"/>
                <a:gd name="T96" fmla="*/ 712 w 436"/>
                <a:gd name="T97" fmla="*/ 855 h 1227"/>
                <a:gd name="T98" fmla="*/ 530 w 436"/>
                <a:gd name="T99" fmla="*/ 1326 h 1227"/>
                <a:gd name="T100" fmla="*/ 571 w 436"/>
                <a:gd name="T101" fmla="*/ 1263 h 1227"/>
                <a:gd name="T102" fmla="*/ 515 w 436"/>
                <a:gd name="T103" fmla="*/ 2076 h 1227"/>
                <a:gd name="T104" fmla="*/ 591 w 436"/>
                <a:gd name="T105" fmla="*/ 1825 h 1227"/>
                <a:gd name="T106" fmla="*/ 539 w 436"/>
                <a:gd name="T107" fmla="*/ 1481 h 1227"/>
                <a:gd name="T108" fmla="*/ 599 w 436"/>
                <a:gd name="T109" fmla="*/ 1790 h 1227"/>
                <a:gd name="T110" fmla="*/ 594 w 436"/>
                <a:gd name="T111" fmla="*/ 1368 h 1227"/>
                <a:gd name="T112" fmla="*/ 750 w 436"/>
                <a:gd name="T113" fmla="*/ 1357 h 1227"/>
                <a:gd name="T114" fmla="*/ 734 w 436"/>
                <a:gd name="T115" fmla="*/ 1364 h 1227"/>
                <a:gd name="T116" fmla="*/ 671 w 436"/>
                <a:gd name="T117" fmla="*/ 1291 h 1227"/>
                <a:gd name="T118" fmla="*/ 655 w 436"/>
                <a:gd name="T119" fmla="*/ 1128 h 1227"/>
                <a:gd name="T120" fmla="*/ 646 w 436"/>
                <a:gd name="T121" fmla="*/ 1116 h 122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436" h="1227">
                  <a:moveTo>
                    <a:pt x="434" y="109"/>
                  </a:moveTo>
                  <a:cubicBezTo>
                    <a:pt x="432" y="116"/>
                    <a:pt x="425" y="120"/>
                    <a:pt x="418" y="124"/>
                  </a:cubicBezTo>
                  <a:cubicBezTo>
                    <a:pt x="424" y="115"/>
                    <a:pt x="428" y="104"/>
                    <a:pt x="427" y="95"/>
                  </a:cubicBezTo>
                  <a:cubicBezTo>
                    <a:pt x="426" y="95"/>
                    <a:pt x="426" y="95"/>
                    <a:pt x="426" y="95"/>
                  </a:cubicBezTo>
                  <a:cubicBezTo>
                    <a:pt x="426" y="105"/>
                    <a:pt x="418" y="121"/>
                    <a:pt x="408" y="127"/>
                  </a:cubicBezTo>
                  <a:cubicBezTo>
                    <a:pt x="409" y="127"/>
                    <a:pt x="409" y="127"/>
                    <a:pt x="409" y="127"/>
                  </a:cubicBezTo>
                  <a:cubicBezTo>
                    <a:pt x="404" y="129"/>
                    <a:pt x="404" y="129"/>
                    <a:pt x="404" y="129"/>
                  </a:cubicBezTo>
                  <a:cubicBezTo>
                    <a:pt x="399" y="130"/>
                    <a:pt x="394" y="132"/>
                    <a:pt x="390" y="135"/>
                  </a:cubicBezTo>
                  <a:cubicBezTo>
                    <a:pt x="390" y="134"/>
                    <a:pt x="390" y="134"/>
                    <a:pt x="390" y="134"/>
                  </a:cubicBezTo>
                  <a:cubicBezTo>
                    <a:pt x="390" y="131"/>
                    <a:pt x="390" y="128"/>
                    <a:pt x="391" y="127"/>
                  </a:cubicBezTo>
                  <a:cubicBezTo>
                    <a:pt x="395" y="119"/>
                    <a:pt x="395" y="119"/>
                    <a:pt x="395" y="119"/>
                  </a:cubicBezTo>
                  <a:cubicBezTo>
                    <a:pt x="397" y="115"/>
                    <a:pt x="399" y="111"/>
                    <a:pt x="400" y="107"/>
                  </a:cubicBezTo>
                  <a:cubicBezTo>
                    <a:pt x="405" y="102"/>
                    <a:pt x="405" y="102"/>
                    <a:pt x="405" y="102"/>
                  </a:cubicBezTo>
                  <a:cubicBezTo>
                    <a:pt x="408" y="98"/>
                    <a:pt x="411" y="95"/>
                    <a:pt x="413" y="89"/>
                  </a:cubicBezTo>
                  <a:cubicBezTo>
                    <a:pt x="413" y="89"/>
                    <a:pt x="413" y="89"/>
                    <a:pt x="413" y="89"/>
                  </a:cubicBezTo>
                  <a:cubicBezTo>
                    <a:pt x="414" y="87"/>
                    <a:pt x="414" y="87"/>
                    <a:pt x="414" y="87"/>
                  </a:cubicBezTo>
                  <a:cubicBezTo>
                    <a:pt x="417" y="80"/>
                    <a:pt x="419" y="74"/>
                    <a:pt x="425" y="68"/>
                  </a:cubicBezTo>
                  <a:cubicBezTo>
                    <a:pt x="427" y="65"/>
                    <a:pt x="429" y="62"/>
                    <a:pt x="432" y="60"/>
                  </a:cubicBezTo>
                  <a:cubicBezTo>
                    <a:pt x="436" y="57"/>
                    <a:pt x="436" y="57"/>
                    <a:pt x="436" y="57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30" y="59"/>
                    <a:pt x="430" y="59"/>
                    <a:pt x="430" y="59"/>
                  </a:cubicBezTo>
                  <a:cubicBezTo>
                    <a:pt x="427" y="61"/>
                    <a:pt x="424" y="62"/>
                    <a:pt x="422" y="65"/>
                  </a:cubicBezTo>
                  <a:cubicBezTo>
                    <a:pt x="418" y="69"/>
                    <a:pt x="416" y="73"/>
                    <a:pt x="414" y="77"/>
                  </a:cubicBezTo>
                  <a:cubicBezTo>
                    <a:pt x="413" y="69"/>
                    <a:pt x="410" y="61"/>
                    <a:pt x="406" y="56"/>
                  </a:cubicBezTo>
                  <a:cubicBezTo>
                    <a:pt x="406" y="54"/>
                    <a:pt x="406" y="51"/>
                    <a:pt x="406" y="49"/>
                  </a:cubicBezTo>
                  <a:cubicBezTo>
                    <a:pt x="406" y="45"/>
                    <a:pt x="406" y="40"/>
                    <a:pt x="408" y="37"/>
                  </a:cubicBezTo>
                  <a:cubicBezTo>
                    <a:pt x="408" y="35"/>
                    <a:pt x="410" y="33"/>
                    <a:pt x="412" y="31"/>
                  </a:cubicBezTo>
                  <a:cubicBezTo>
                    <a:pt x="413" y="29"/>
                    <a:pt x="415" y="27"/>
                    <a:pt x="416" y="24"/>
                  </a:cubicBezTo>
                  <a:cubicBezTo>
                    <a:pt x="419" y="17"/>
                    <a:pt x="418" y="8"/>
                    <a:pt x="417" y="0"/>
                  </a:cubicBezTo>
                  <a:cubicBezTo>
                    <a:pt x="416" y="1"/>
                    <a:pt x="416" y="1"/>
                    <a:pt x="416" y="1"/>
                  </a:cubicBezTo>
                  <a:cubicBezTo>
                    <a:pt x="417" y="7"/>
                    <a:pt x="415" y="16"/>
                    <a:pt x="412" y="23"/>
                  </a:cubicBezTo>
                  <a:cubicBezTo>
                    <a:pt x="411" y="25"/>
                    <a:pt x="410" y="26"/>
                    <a:pt x="408" y="28"/>
                  </a:cubicBezTo>
                  <a:cubicBezTo>
                    <a:pt x="408" y="29"/>
                    <a:pt x="407" y="30"/>
                    <a:pt x="407" y="30"/>
                  </a:cubicBezTo>
                  <a:cubicBezTo>
                    <a:pt x="406" y="26"/>
                    <a:pt x="405" y="22"/>
                    <a:pt x="403" y="18"/>
                  </a:cubicBezTo>
                  <a:cubicBezTo>
                    <a:pt x="402" y="15"/>
                    <a:pt x="402" y="15"/>
                    <a:pt x="402" y="15"/>
                  </a:cubicBezTo>
                  <a:cubicBezTo>
                    <a:pt x="401" y="15"/>
                    <a:pt x="401" y="15"/>
                    <a:pt x="401" y="15"/>
                  </a:cubicBezTo>
                  <a:cubicBezTo>
                    <a:pt x="402" y="19"/>
                    <a:pt x="402" y="19"/>
                    <a:pt x="402" y="19"/>
                  </a:cubicBezTo>
                  <a:cubicBezTo>
                    <a:pt x="404" y="24"/>
                    <a:pt x="404" y="33"/>
                    <a:pt x="403" y="38"/>
                  </a:cubicBezTo>
                  <a:cubicBezTo>
                    <a:pt x="403" y="38"/>
                    <a:pt x="403" y="38"/>
                    <a:pt x="403" y="38"/>
                  </a:cubicBezTo>
                  <a:cubicBezTo>
                    <a:pt x="402" y="41"/>
                    <a:pt x="402" y="45"/>
                    <a:pt x="402" y="49"/>
                  </a:cubicBezTo>
                  <a:cubicBezTo>
                    <a:pt x="402" y="52"/>
                    <a:pt x="402" y="56"/>
                    <a:pt x="402" y="58"/>
                  </a:cubicBezTo>
                  <a:cubicBezTo>
                    <a:pt x="399" y="66"/>
                    <a:pt x="399" y="66"/>
                    <a:pt x="399" y="66"/>
                  </a:cubicBezTo>
                  <a:cubicBezTo>
                    <a:pt x="397" y="71"/>
                    <a:pt x="396" y="75"/>
                    <a:pt x="396" y="81"/>
                  </a:cubicBezTo>
                  <a:cubicBezTo>
                    <a:pt x="397" y="89"/>
                    <a:pt x="397" y="89"/>
                    <a:pt x="397" y="89"/>
                  </a:cubicBezTo>
                  <a:cubicBezTo>
                    <a:pt x="397" y="94"/>
                    <a:pt x="398" y="100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6" y="105"/>
                    <a:pt x="396" y="105"/>
                    <a:pt x="396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5" y="109"/>
                    <a:pt x="393" y="113"/>
                    <a:pt x="391" y="117"/>
                  </a:cubicBezTo>
                  <a:cubicBezTo>
                    <a:pt x="387" y="125"/>
                    <a:pt x="387" y="125"/>
                    <a:pt x="387" y="125"/>
                  </a:cubicBezTo>
                  <a:cubicBezTo>
                    <a:pt x="386" y="127"/>
                    <a:pt x="386" y="131"/>
                    <a:pt x="386" y="134"/>
                  </a:cubicBezTo>
                  <a:cubicBezTo>
                    <a:pt x="385" y="135"/>
                    <a:pt x="385" y="137"/>
                    <a:pt x="385" y="138"/>
                  </a:cubicBezTo>
                  <a:cubicBezTo>
                    <a:pt x="382" y="139"/>
                    <a:pt x="380" y="142"/>
                    <a:pt x="379" y="147"/>
                  </a:cubicBezTo>
                  <a:cubicBezTo>
                    <a:pt x="378" y="152"/>
                    <a:pt x="379" y="157"/>
                    <a:pt x="383" y="158"/>
                  </a:cubicBezTo>
                  <a:cubicBezTo>
                    <a:pt x="380" y="168"/>
                    <a:pt x="375" y="177"/>
                    <a:pt x="367" y="183"/>
                  </a:cubicBezTo>
                  <a:cubicBezTo>
                    <a:pt x="361" y="188"/>
                    <a:pt x="353" y="190"/>
                    <a:pt x="345" y="192"/>
                  </a:cubicBezTo>
                  <a:cubicBezTo>
                    <a:pt x="342" y="193"/>
                    <a:pt x="338" y="194"/>
                    <a:pt x="334" y="195"/>
                  </a:cubicBezTo>
                  <a:cubicBezTo>
                    <a:pt x="336" y="192"/>
                    <a:pt x="339" y="189"/>
                    <a:pt x="341" y="186"/>
                  </a:cubicBezTo>
                  <a:cubicBezTo>
                    <a:pt x="346" y="180"/>
                    <a:pt x="347" y="174"/>
                    <a:pt x="348" y="168"/>
                  </a:cubicBezTo>
                  <a:cubicBezTo>
                    <a:pt x="349" y="163"/>
                    <a:pt x="349" y="159"/>
                    <a:pt x="351" y="155"/>
                  </a:cubicBezTo>
                  <a:cubicBezTo>
                    <a:pt x="350" y="153"/>
                    <a:pt x="350" y="153"/>
                    <a:pt x="350" y="153"/>
                  </a:cubicBezTo>
                  <a:cubicBezTo>
                    <a:pt x="348" y="157"/>
                    <a:pt x="347" y="162"/>
                    <a:pt x="346" y="166"/>
                  </a:cubicBezTo>
                  <a:cubicBezTo>
                    <a:pt x="345" y="172"/>
                    <a:pt x="342" y="179"/>
                    <a:pt x="338" y="184"/>
                  </a:cubicBezTo>
                  <a:cubicBezTo>
                    <a:pt x="334" y="189"/>
                    <a:pt x="329" y="194"/>
                    <a:pt x="324" y="200"/>
                  </a:cubicBezTo>
                  <a:cubicBezTo>
                    <a:pt x="324" y="200"/>
                    <a:pt x="324" y="200"/>
                    <a:pt x="323" y="200"/>
                  </a:cubicBezTo>
                  <a:cubicBezTo>
                    <a:pt x="324" y="200"/>
                    <a:pt x="324" y="200"/>
                    <a:pt x="324" y="200"/>
                  </a:cubicBezTo>
                  <a:cubicBezTo>
                    <a:pt x="322" y="203"/>
                    <a:pt x="320" y="205"/>
                    <a:pt x="318" y="207"/>
                  </a:cubicBezTo>
                  <a:cubicBezTo>
                    <a:pt x="316" y="209"/>
                    <a:pt x="316" y="209"/>
                    <a:pt x="316" y="209"/>
                  </a:cubicBezTo>
                  <a:cubicBezTo>
                    <a:pt x="306" y="219"/>
                    <a:pt x="297" y="221"/>
                    <a:pt x="283" y="223"/>
                  </a:cubicBezTo>
                  <a:cubicBezTo>
                    <a:pt x="283" y="223"/>
                    <a:pt x="275" y="224"/>
                    <a:pt x="275" y="224"/>
                  </a:cubicBezTo>
                  <a:cubicBezTo>
                    <a:pt x="272" y="224"/>
                    <a:pt x="269" y="225"/>
                    <a:pt x="266" y="225"/>
                  </a:cubicBezTo>
                  <a:cubicBezTo>
                    <a:pt x="271" y="219"/>
                    <a:pt x="276" y="212"/>
                    <a:pt x="275" y="202"/>
                  </a:cubicBezTo>
                  <a:cubicBezTo>
                    <a:pt x="274" y="202"/>
                    <a:pt x="274" y="202"/>
                    <a:pt x="274" y="202"/>
                  </a:cubicBezTo>
                  <a:cubicBezTo>
                    <a:pt x="275" y="214"/>
                    <a:pt x="265" y="221"/>
                    <a:pt x="257" y="228"/>
                  </a:cubicBezTo>
                  <a:cubicBezTo>
                    <a:pt x="251" y="233"/>
                    <a:pt x="245" y="239"/>
                    <a:pt x="242" y="248"/>
                  </a:cubicBezTo>
                  <a:cubicBezTo>
                    <a:pt x="241" y="250"/>
                    <a:pt x="241" y="253"/>
                    <a:pt x="240" y="256"/>
                  </a:cubicBezTo>
                  <a:cubicBezTo>
                    <a:pt x="236" y="257"/>
                    <a:pt x="233" y="257"/>
                    <a:pt x="229" y="257"/>
                  </a:cubicBezTo>
                  <a:cubicBezTo>
                    <a:pt x="225" y="257"/>
                    <a:pt x="221" y="257"/>
                    <a:pt x="217" y="258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08" y="260"/>
                    <a:pt x="203" y="261"/>
                    <a:pt x="198" y="265"/>
                  </a:cubicBezTo>
                  <a:cubicBezTo>
                    <a:pt x="199" y="259"/>
                    <a:pt x="200" y="254"/>
                    <a:pt x="201" y="249"/>
                  </a:cubicBezTo>
                  <a:cubicBezTo>
                    <a:pt x="203" y="242"/>
                    <a:pt x="205" y="236"/>
                    <a:pt x="208" y="231"/>
                  </a:cubicBezTo>
                  <a:cubicBezTo>
                    <a:pt x="211" y="222"/>
                    <a:pt x="211" y="222"/>
                    <a:pt x="211" y="222"/>
                  </a:cubicBezTo>
                  <a:cubicBezTo>
                    <a:pt x="213" y="219"/>
                    <a:pt x="213" y="217"/>
                    <a:pt x="215" y="214"/>
                  </a:cubicBezTo>
                  <a:cubicBezTo>
                    <a:pt x="213" y="213"/>
                    <a:pt x="213" y="213"/>
                    <a:pt x="213" y="213"/>
                  </a:cubicBezTo>
                  <a:cubicBezTo>
                    <a:pt x="212" y="216"/>
                    <a:pt x="210" y="219"/>
                    <a:pt x="208" y="222"/>
                  </a:cubicBezTo>
                  <a:cubicBezTo>
                    <a:pt x="204" y="229"/>
                    <a:pt x="204" y="229"/>
                    <a:pt x="204" y="229"/>
                  </a:cubicBezTo>
                  <a:cubicBezTo>
                    <a:pt x="202" y="234"/>
                    <a:pt x="199" y="241"/>
                    <a:pt x="197" y="248"/>
                  </a:cubicBezTo>
                  <a:cubicBezTo>
                    <a:pt x="193" y="265"/>
                    <a:pt x="192" y="280"/>
                    <a:pt x="192" y="297"/>
                  </a:cubicBezTo>
                  <a:cubicBezTo>
                    <a:pt x="189" y="299"/>
                    <a:pt x="187" y="302"/>
                    <a:pt x="187" y="306"/>
                  </a:cubicBezTo>
                  <a:cubicBezTo>
                    <a:pt x="187" y="309"/>
                    <a:pt x="187" y="311"/>
                    <a:pt x="188" y="312"/>
                  </a:cubicBezTo>
                  <a:cubicBezTo>
                    <a:pt x="186" y="317"/>
                    <a:pt x="184" y="321"/>
                    <a:pt x="182" y="326"/>
                  </a:cubicBezTo>
                  <a:cubicBezTo>
                    <a:pt x="181" y="309"/>
                    <a:pt x="179" y="295"/>
                    <a:pt x="169" y="279"/>
                  </a:cubicBezTo>
                  <a:cubicBezTo>
                    <a:pt x="164" y="271"/>
                    <a:pt x="158" y="267"/>
                    <a:pt x="151" y="265"/>
                  </a:cubicBezTo>
                  <a:cubicBezTo>
                    <a:pt x="146" y="258"/>
                    <a:pt x="145" y="251"/>
                    <a:pt x="145" y="243"/>
                  </a:cubicBezTo>
                  <a:cubicBezTo>
                    <a:pt x="144" y="243"/>
                    <a:pt x="144" y="243"/>
                    <a:pt x="144" y="243"/>
                  </a:cubicBezTo>
                  <a:cubicBezTo>
                    <a:pt x="144" y="251"/>
                    <a:pt x="142" y="258"/>
                    <a:pt x="146" y="264"/>
                  </a:cubicBezTo>
                  <a:cubicBezTo>
                    <a:pt x="140" y="264"/>
                    <a:pt x="133" y="266"/>
                    <a:pt x="126" y="269"/>
                  </a:cubicBezTo>
                  <a:cubicBezTo>
                    <a:pt x="127" y="270"/>
                    <a:pt x="127" y="270"/>
                    <a:pt x="127" y="270"/>
                  </a:cubicBezTo>
                  <a:cubicBezTo>
                    <a:pt x="143" y="262"/>
                    <a:pt x="157" y="268"/>
                    <a:pt x="165" y="281"/>
                  </a:cubicBezTo>
                  <a:cubicBezTo>
                    <a:pt x="176" y="298"/>
                    <a:pt x="177" y="312"/>
                    <a:pt x="178" y="332"/>
                  </a:cubicBezTo>
                  <a:cubicBezTo>
                    <a:pt x="179" y="332"/>
                    <a:pt x="179" y="332"/>
                    <a:pt x="179" y="332"/>
                  </a:cubicBezTo>
                  <a:cubicBezTo>
                    <a:pt x="177" y="334"/>
                    <a:pt x="176" y="336"/>
                    <a:pt x="175" y="338"/>
                  </a:cubicBezTo>
                  <a:cubicBezTo>
                    <a:pt x="173" y="341"/>
                    <a:pt x="171" y="344"/>
                    <a:pt x="169" y="347"/>
                  </a:cubicBezTo>
                  <a:cubicBezTo>
                    <a:pt x="168" y="347"/>
                    <a:pt x="168" y="347"/>
                    <a:pt x="168" y="347"/>
                  </a:cubicBezTo>
                  <a:cubicBezTo>
                    <a:pt x="168" y="347"/>
                    <a:pt x="168" y="348"/>
                    <a:pt x="168" y="348"/>
                  </a:cubicBezTo>
                  <a:cubicBezTo>
                    <a:pt x="167" y="350"/>
                    <a:pt x="166" y="351"/>
                    <a:pt x="164" y="353"/>
                  </a:cubicBezTo>
                  <a:cubicBezTo>
                    <a:pt x="162" y="355"/>
                    <a:pt x="160" y="357"/>
                    <a:pt x="158" y="358"/>
                  </a:cubicBezTo>
                  <a:cubicBezTo>
                    <a:pt x="156" y="360"/>
                    <a:pt x="153" y="362"/>
                    <a:pt x="151" y="365"/>
                  </a:cubicBezTo>
                  <a:cubicBezTo>
                    <a:pt x="151" y="365"/>
                    <a:pt x="150" y="366"/>
                    <a:pt x="150" y="366"/>
                  </a:cubicBezTo>
                  <a:cubicBezTo>
                    <a:pt x="147" y="367"/>
                    <a:pt x="144" y="369"/>
                    <a:pt x="142" y="372"/>
                  </a:cubicBezTo>
                  <a:cubicBezTo>
                    <a:pt x="140" y="375"/>
                    <a:pt x="140" y="378"/>
                    <a:pt x="140" y="381"/>
                  </a:cubicBezTo>
                  <a:cubicBezTo>
                    <a:pt x="136" y="387"/>
                    <a:pt x="132" y="393"/>
                    <a:pt x="124" y="398"/>
                  </a:cubicBezTo>
                  <a:cubicBezTo>
                    <a:pt x="114" y="404"/>
                    <a:pt x="101" y="412"/>
                    <a:pt x="97" y="425"/>
                  </a:cubicBezTo>
                  <a:cubicBezTo>
                    <a:pt x="98" y="425"/>
                    <a:pt x="98" y="425"/>
                    <a:pt x="98" y="425"/>
                  </a:cubicBezTo>
                  <a:cubicBezTo>
                    <a:pt x="101" y="414"/>
                    <a:pt x="117" y="407"/>
                    <a:pt x="126" y="401"/>
                  </a:cubicBezTo>
                  <a:cubicBezTo>
                    <a:pt x="133" y="397"/>
                    <a:pt x="138" y="391"/>
                    <a:pt x="142" y="386"/>
                  </a:cubicBezTo>
                  <a:cubicBezTo>
                    <a:pt x="138" y="394"/>
                    <a:pt x="133" y="402"/>
                    <a:pt x="129" y="410"/>
                  </a:cubicBezTo>
                  <a:cubicBezTo>
                    <a:pt x="121" y="424"/>
                    <a:pt x="113" y="438"/>
                    <a:pt x="108" y="453"/>
                  </a:cubicBezTo>
                  <a:cubicBezTo>
                    <a:pt x="105" y="466"/>
                    <a:pt x="105" y="477"/>
                    <a:pt x="106" y="490"/>
                  </a:cubicBezTo>
                  <a:cubicBezTo>
                    <a:pt x="106" y="503"/>
                    <a:pt x="106" y="503"/>
                    <a:pt x="106" y="503"/>
                  </a:cubicBezTo>
                  <a:cubicBezTo>
                    <a:pt x="106" y="509"/>
                    <a:pt x="106" y="509"/>
                    <a:pt x="106" y="509"/>
                  </a:cubicBezTo>
                  <a:cubicBezTo>
                    <a:pt x="106" y="515"/>
                    <a:pt x="106" y="521"/>
                    <a:pt x="106" y="527"/>
                  </a:cubicBezTo>
                  <a:cubicBezTo>
                    <a:pt x="105" y="531"/>
                    <a:pt x="105" y="531"/>
                    <a:pt x="105" y="531"/>
                  </a:cubicBezTo>
                  <a:cubicBezTo>
                    <a:pt x="105" y="537"/>
                    <a:pt x="104" y="547"/>
                    <a:pt x="101" y="550"/>
                  </a:cubicBezTo>
                  <a:cubicBezTo>
                    <a:pt x="102" y="551"/>
                    <a:pt x="102" y="551"/>
                    <a:pt x="102" y="551"/>
                  </a:cubicBezTo>
                  <a:cubicBezTo>
                    <a:pt x="106" y="546"/>
                    <a:pt x="109" y="539"/>
                    <a:pt x="109" y="531"/>
                  </a:cubicBezTo>
                  <a:cubicBezTo>
                    <a:pt x="113" y="539"/>
                    <a:pt x="117" y="546"/>
                    <a:pt x="123" y="549"/>
                  </a:cubicBezTo>
                  <a:cubicBezTo>
                    <a:pt x="123" y="547"/>
                    <a:pt x="123" y="547"/>
                    <a:pt x="123" y="547"/>
                  </a:cubicBezTo>
                  <a:cubicBezTo>
                    <a:pt x="118" y="545"/>
                    <a:pt x="114" y="534"/>
                    <a:pt x="110" y="521"/>
                  </a:cubicBezTo>
                  <a:cubicBezTo>
                    <a:pt x="110" y="517"/>
                    <a:pt x="110" y="513"/>
                    <a:pt x="110" y="509"/>
                  </a:cubicBezTo>
                  <a:cubicBezTo>
                    <a:pt x="110" y="503"/>
                    <a:pt x="110" y="503"/>
                    <a:pt x="110" y="503"/>
                  </a:cubicBezTo>
                  <a:cubicBezTo>
                    <a:pt x="110" y="490"/>
                    <a:pt x="110" y="490"/>
                    <a:pt x="110" y="490"/>
                  </a:cubicBezTo>
                  <a:cubicBezTo>
                    <a:pt x="109" y="478"/>
                    <a:pt x="109" y="466"/>
                    <a:pt x="112" y="454"/>
                  </a:cubicBezTo>
                  <a:cubicBezTo>
                    <a:pt x="116" y="439"/>
                    <a:pt x="124" y="425"/>
                    <a:pt x="132" y="412"/>
                  </a:cubicBezTo>
                  <a:cubicBezTo>
                    <a:pt x="137" y="403"/>
                    <a:pt x="142" y="395"/>
                    <a:pt x="146" y="385"/>
                  </a:cubicBezTo>
                  <a:cubicBezTo>
                    <a:pt x="149" y="385"/>
                    <a:pt x="152" y="383"/>
                    <a:pt x="154" y="379"/>
                  </a:cubicBezTo>
                  <a:cubicBezTo>
                    <a:pt x="157" y="375"/>
                    <a:pt x="157" y="370"/>
                    <a:pt x="154" y="368"/>
                  </a:cubicBezTo>
                  <a:cubicBezTo>
                    <a:pt x="154" y="368"/>
                    <a:pt x="154" y="368"/>
                    <a:pt x="154" y="368"/>
                  </a:cubicBezTo>
                  <a:cubicBezTo>
                    <a:pt x="156" y="365"/>
                    <a:pt x="158" y="363"/>
                    <a:pt x="161" y="362"/>
                  </a:cubicBezTo>
                  <a:cubicBezTo>
                    <a:pt x="162" y="360"/>
                    <a:pt x="164" y="359"/>
                    <a:pt x="165" y="357"/>
                  </a:cubicBezTo>
                  <a:cubicBezTo>
                    <a:pt x="165" y="361"/>
                    <a:pt x="164" y="365"/>
                    <a:pt x="164" y="369"/>
                  </a:cubicBezTo>
                  <a:cubicBezTo>
                    <a:pt x="163" y="378"/>
                    <a:pt x="161" y="388"/>
                    <a:pt x="160" y="398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7" y="413"/>
                    <a:pt x="155" y="423"/>
                    <a:pt x="156" y="432"/>
                  </a:cubicBezTo>
                  <a:cubicBezTo>
                    <a:pt x="158" y="442"/>
                    <a:pt x="158" y="442"/>
                    <a:pt x="158" y="442"/>
                  </a:cubicBezTo>
                  <a:cubicBezTo>
                    <a:pt x="159" y="444"/>
                    <a:pt x="160" y="448"/>
                    <a:pt x="161" y="450"/>
                  </a:cubicBezTo>
                  <a:cubicBezTo>
                    <a:pt x="161" y="452"/>
                    <a:pt x="161" y="453"/>
                    <a:pt x="161" y="454"/>
                  </a:cubicBezTo>
                  <a:cubicBezTo>
                    <a:pt x="161" y="454"/>
                    <a:pt x="161" y="454"/>
                    <a:pt x="161" y="454"/>
                  </a:cubicBezTo>
                  <a:cubicBezTo>
                    <a:pt x="161" y="455"/>
                    <a:pt x="161" y="455"/>
                    <a:pt x="161" y="455"/>
                  </a:cubicBezTo>
                  <a:cubicBezTo>
                    <a:pt x="162" y="462"/>
                    <a:pt x="163" y="469"/>
                    <a:pt x="164" y="477"/>
                  </a:cubicBezTo>
                  <a:cubicBezTo>
                    <a:pt x="167" y="488"/>
                    <a:pt x="167" y="499"/>
                    <a:pt x="168" y="511"/>
                  </a:cubicBezTo>
                  <a:cubicBezTo>
                    <a:pt x="168" y="516"/>
                    <a:pt x="168" y="516"/>
                    <a:pt x="168" y="516"/>
                  </a:cubicBezTo>
                  <a:cubicBezTo>
                    <a:pt x="168" y="516"/>
                    <a:pt x="168" y="524"/>
                    <a:pt x="168" y="524"/>
                  </a:cubicBezTo>
                  <a:cubicBezTo>
                    <a:pt x="168" y="528"/>
                    <a:pt x="168" y="532"/>
                    <a:pt x="169" y="537"/>
                  </a:cubicBezTo>
                  <a:cubicBezTo>
                    <a:pt x="170" y="544"/>
                    <a:pt x="170" y="544"/>
                    <a:pt x="170" y="544"/>
                  </a:cubicBezTo>
                  <a:cubicBezTo>
                    <a:pt x="172" y="552"/>
                    <a:pt x="172" y="552"/>
                    <a:pt x="172" y="552"/>
                  </a:cubicBezTo>
                  <a:cubicBezTo>
                    <a:pt x="172" y="555"/>
                    <a:pt x="172" y="555"/>
                    <a:pt x="172" y="555"/>
                  </a:cubicBezTo>
                  <a:cubicBezTo>
                    <a:pt x="175" y="571"/>
                    <a:pt x="175" y="578"/>
                    <a:pt x="175" y="581"/>
                  </a:cubicBezTo>
                  <a:cubicBezTo>
                    <a:pt x="175" y="581"/>
                    <a:pt x="174" y="581"/>
                    <a:pt x="174" y="581"/>
                  </a:cubicBezTo>
                  <a:cubicBezTo>
                    <a:pt x="171" y="582"/>
                    <a:pt x="168" y="585"/>
                    <a:pt x="167" y="589"/>
                  </a:cubicBezTo>
                  <a:cubicBezTo>
                    <a:pt x="166" y="593"/>
                    <a:pt x="167" y="596"/>
                    <a:pt x="168" y="598"/>
                  </a:cubicBezTo>
                  <a:cubicBezTo>
                    <a:pt x="166" y="602"/>
                    <a:pt x="166" y="602"/>
                    <a:pt x="166" y="602"/>
                  </a:cubicBezTo>
                  <a:cubicBezTo>
                    <a:pt x="162" y="609"/>
                    <a:pt x="162" y="609"/>
                    <a:pt x="162" y="609"/>
                  </a:cubicBezTo>
                  <a:cubicBezTo>
                    <a:pt x="160" y="613"/>
                    <a:pt x="159" y="616"/>
                    <a:pt x="158" y="620"/>
                  </a:cubicBezTo>
                  <a:cubicBezTo>
                    <a:pt x="151" y="634"/>
                    <a:pt x="142" y="644"/>
                    <a:pt x="130" y="652"/>
                  </a:cubicBezTo>
                  <a:cubicBezTo>
                    <a:pt x="127" y="654"/>
                    <a:pt x="123" y="656"/>
                    <a:pt x="120" y="658"/>
                  </a:cubicBezTo>
                  <a:cubicBezTo>
                    <a:pt x="120" y="658"/>
                    <a:pt x="120" y="658"/>
                    <a:pt x="120" y="658"/>
                  </a:cubicBezTo>
                  <a:cubicBezTo>
                    <a:pt x="120" y="658"/>
                    <a:pt x="120" y="658"/>
                    <a:pt x="120" y="658"/>
                  </a:cubicBezTo>
                  <a:cubicBezTo>
                    <a:pt x="116" y="660"/>
                    <a:pt x="112" y="662"/>
                    <a:pt x="108" y="664"/>
                  </a:cubicBezTo>
                  <a:cubicBezTo>
                    <a:pt x="89" y="672"/>
                    <a:pt x="72" y="681"/>
                    <a:pt x="65" y="701"/>
                  </a:cubicBezTo>
                  <a:cubicBezTo>
                    <a:pt x="66" y="702"/>
                    <a:pt x="66" y="702"/>
                    <a:pt x="66" y="702"/>
                  </a:cubicBezTo>
                  <a:cubicBezTo>
                    <a:pt x="73" y="683"/>
                    <a:pt x="92" y="676"/>
                    <a:pt x="109" y="668"/>
                  </a:cubicBezTo>
                  <a:cubicBezTo>
                    <a:pt x="112" y="666"/>
                    <a:pt x="114" y="665"/>
                    <a:pt x="117" y="664"/>
                  </a:cubicBezTo>
                  <a:cubicBezTo>
                    <a:pt x="117" y="665"/>
                    <a:pt x="117" y="665"/>
                    <a:pt x="117" y="665"/>
                  </a:cubicBezTo>
                  <a:cubicBezTo>
                    <a:pt x="115" y="668"/>
                    <a:pt x="114" y="671"/>
                    <a:pt x="113" y="674"/>
                  </a:cubicBezTo>
                  <a:cubicBezTo>
                    <a:pt x="111" y="683"/>
                    <a:pt x="110" y="692"/>
                    <a:pt x="110" y="701"/>
                  </a:cubicBezTo>
                  <a:cubicBezTo>
                    <a:pt x="110" y="706"/>
                    <a:pt x="111" y="711"/>
                    <a:pt x="111" y="715"/>
                  </a:cubicBezTo>
                  <a:cubicBezTo>
                    <a:pt x="112" y="719"/>
                    <a:pt x="112" y="719"/>
                    <a:pt x="112" y="719"/>
                  </a:cubicBezTo>
                  <a:cubicBezTo>
                    <a:pt x="110" y="721"/>
                    <a:pt x="108" y="724"/>
                    <a:pt x="108" y="727"/>
                  </a:cubicBezTo>
                  <a:cubicBezTo>
                    <a:pt x="107" y="732"/>
                    <a:pt x="109" y="736"/>
                    <a:pt x="112" y="738"/>
                  </a:cubicBezTo>
                  <a:cubicBezTo>
                    <a:pt x="110" y="741"/>
                    <a:pt x="109" y="745"/>
                    <a:pt x="108" y="749"/>
                  </a:cubicBezTo>
                  <a:cubicBezTo>
                    <a:pt x="107" y="754"/>
                    <a:pt x="106" y="759"/>
                    <a:pt x="104" y="765"/>
                  </a:cubicBezTo>
                  <a:cubicBezTo>
                    <a:pt x="99" y="776"/>
                    <a:pt x="94" y="789"/>
                    <a:pt x="87" y="803"/>
                  </a:cubicBezTo>
                  <a:cubicBezTo>
                    <a:pt x="82" y="814"/>
                    <a:pt x="76" y="827"/>
                    <a:pt x="72" y="840"/>
                  </a:cubicBezTo>
                  <a:cubicBezTo>
                    <a:pt x="72" y="841"/>
                    <a:pt x="71" y="841"/>
                    <a:pt x="71" y="842"/>
                  </a:cubicBezTo>
                  <a:cubicBezTo>
                    <a:pt x="71" y="841"/>
                    <a:pt x="71" y="841"/>
                    <a:pt x="71" y="841"/>
                  </a:cubicBezTo>
                  <a:cubicBezTo>
                    <a:pt x="63" y="850"/>
                    <a:pt x="60" y="866"/>
                    <a:pt x="59" y="878"/>
                  </a:cubicBezTo>
                  <a:cubicBezTo>
                    <a:pt x="57" y="897"/>
                    <a:pt x="57" y="897"/>
                    <a:pt x="57" y="897"/>
                  </a:cubicBezTo>
                  <a:cubicBezTo>
                    <a:pt x="56" y="915"/>
                    <a:pt x="56" y="932"/>
                    <a:pt x="47" y="948"/>
                  </a:cubicBezTo>
                  <a:cubicBezTo>
                    <a:pt x="48" y="948"/>
                    <a:pt x="48" y="948"/>
                    <a:pt x="48" y="948"/>
                  </a:cubicBezTo>
                  <a:cubicBezTo>
                    <a:pt x="57" y="931"/>
                    <a:pt x="60" y="915"/>
                    <a:pt x="61" y="897"/>
                  </a:cubicBezTo>
                  <a:cubicBezTo>
                    <a:pt x="62" y="878"/>
                    <a:pt x="62" y="878"/>
                    <a:pt x="62" y="878"/>
                  </a:cubicBezTo>
                  <a:cubicBezTo>
                    <a:pt x="63" y="870"/>
                    <a:pt x="65" y="860"/>
                    <a:pt x="69" y="852"/>
                  </a:cubicBezTo>
                  <a:cubicBezTo>
                    <a:pt x="68" y="862"/>
                    <a:pt x="68" y="872"/>
                    <a:pt x="71" y="885"/>
                  </a:cubicBezTo>
                  <a:cubicBezTo>
                    <a:pt x="72" y="886"/>
                    <a:pt x="72" y="886"/>
                    <a:pt x="72" y="886"/>
                  </a:cubicBezTo>
                  <a:cubicBezTo>
                    <a:pt x="78" y="914"/>
                    <a:pt x="84" y="943"/>
                    <a:pt x="83" y="973"/>
                  </a:cubicBezTo>
                  <a:cubicBezTo>
                    <a:pt x="82" y="975"/>
                    <a:pt x="82" y="978"/>
                    <a:pt x="82" y="981"/>
                  </a:cubicBezTo>
                  <a:cubicBezTo>
                    <a:pt x="82" y="981"/>
                    <a:pt x="82" y="981"/>
                    <a:pt x="82" y="981"/>
                  </a:cubicBezTo>
                  <a:cubicBezTo>
                    <a:pt x="82" y="981"/>
                    <a:pt x="82" y="981"/>
                    <a:pt x="82" y="981"/>
                  </a:cubicBezTo>
                  <a:cubicBezTo>
                    <a:pt x="81" y="987"/>
                    <a:pt x="81" y="993"/>
                    <a:pt x="80" y="999"/>
                  </a:cubicBezTo>
                  <a:cubicBezTo>
                    <a:pt x="78" y="1012"/>
                    <a:pt x="78" y="1012"/>
                    <a:pt x="78" y="1012"/>
                  </a:cubicBezTo>
                  <a:cubicBezTo>
                    <a:pt x="77" y="1020"/>
                    <a:pt x="77" y="1020"/>
                    <a:pt x="77" y="1020"/>
                  </a:cubicBezTo>
                  <a:cubicBezTo>
                    <a:pt x="76" y="1023"/>
                    <a:pt x="76" y="1026"/>
                    <a:pt x="76" y="1029"/>
                  </a:cubicBezTo>
                  <a:cubicBezTo>
                    <a:pt x="75" y="1029"/>
                    <a:pt x="75" y="1029"/>
                    <a:pt x="75" y="1029"/>
                  </a:cubicBezTo>
                  <a:cubicBezTo>
                    <a:pt x="73" y="1041"/>
                    <a:pt x="70" y="1048"/>
                    <a:pt x="60" y="1054"/>
                  </a:cubicBezTo>
                  <a:cubicBezTo>
                    <a:pt x="54" y="1058"/>
                    <a:pt x="47" y="1060"/>
                    <a:pt x="41" y="1063"/>
                  </a:cubicBezTo>
                  <a:cubicBezTo>
                    <a:pt x="23" y="1071"/>
                    <a:pt x="5" y="1080"/>
                    <a:pt x="0" y="1103"/>
                  </a:cubicBezTo>
                  <a:cubicBezTo>
                    <a:pt x="1" y="1103"/>
                    <a:pt x="1" y="1103"/>
                    <a:pt x="1" y="1103"/>
                  </a:cubicBezTo>
                  <a:cubicBezTo>
                    <a:pt x="4" y="1089"/>
                    <a:pt x="16" y="1081"/>
                    <a:pt x="26" y="1075"/>
                  </a:cubicBezTo>
                  <a:cubicBezTo>
                    <a:pt x="22" y="1088"/>
                    <a:pt x="29" y="1104"/>
                    <a:pt x="32" y="1109"/>
                  </a:cubicBezTo>
                  <a:cubicBezTo>
                    <a:pt x="36" y="1118"/>
                    <a:pt x="39" y="1127"/>
                    <a:pt x="40" y="1140"/>
                  </a:cubicBezTo>
                  <a:cubicBezTo>
                    <a:pt x="40" y="1147"/>
                    <a:pt x="40" y="1147"/>
                    <a:pt x="40" y="1147"/>
                  </a:cubicBezTo>
                  <a:cubicBezTo>
                    <a:pt x="41" y="1156"/>
                    <a:pt x="41" y="1162"/>
                    <a:pt x="43" y="1165"/>
                  </a:cubicBezTo>
                  <a:cubicBezTo>
                    <a:pt x="43" y="1164"/>
                    <a:pt x="43" y="1164"/>
                    <a:pt x="43" y="1164"/>
                  </a:cubicBezTo>
                  <a:cubicBezTo>
                    <a:pt x="42" y="1163"/>
                    <a:pt x="43" y="1154"/>
                    <a:pt x="43" y="1149"/>
                  </a:cubicBezTo>
                  <a:cubicBezTo>
                    <a:pt x="44" y="1143"/>
                    <a:pt x="44" y="1143"/>
                    <a:pt x="44" y="1143"/>
                  </a:cubicBezTo>
                  <a:cubicBezTo>
                    <a:pt x="45" y="1143"/>
                    <a:pt x="45" y="1143"/>
                    <a:pt x="45" y="1143"/>
                  </a:cubicBezTo>
                  <a:cubicBezTo>
                    <a:pt x="45" y="1141"/>
                    <a:pt x="47" y="1138"/>
                    <a:pt x="51" y="1135"/>
                  </a:cubicBezTo>
                  <a:cubicBezTo>
                    <a:pt x="58" y="1130"/>
                    <a:pt x="66" y="1127"/>
                    <a:pt x="69" y="1127"/>
                  </a:cubicBezTo>
                  <a:cubicBezTo>
                    <a:pt x="70" y="1135"/>
                    <a:pt x="71" y="1142"/>
                    <a:pt x="73" y="1149"/>
                  </a:cubicBezTo>
                  <a:cubicBezTo>
                    <a:pt x="71" y="1151"/>
                    <a:pt x="69" y="1154"/>
                    <a:pt x="68" y="1157"/>
                  </a:cubicBezTo>
                  <a:cubicBezTo>
                    <a:pt x="64" y="1163"/>
                    <a:pt x="64" y="1163"/>
                    <a:pt x="64" y="1163"/>
                  </a:cubicBezTo>
                  <a:cubicBezTo>
                    <a:pt x="60" y="1169"/>
                    <a:pt x="57" y="1177"/>
                    <a:pt x="54" y="1185"/>
                  </a:cubicBezTo>
                  <a:cubicBezTo>
                    <a:pt x="53" y="1187"/>
                    <a:pt x="53" y="1187"/>
                    <a:pt x="53" y="1187"/>
                  </a:cubicBezTo>
                  <a:cubicBezTo>
                    <a:pt x="51" y="1192"/>
                    <a:pt x="48" y="1198"/>
                    <a:pt x="47" y="1205"/>
                  </a:cubicBezTo>
                  <a:cubicBezTo>
                    <a:pt x="47" y="1209"/>
                    <a:pt x="47" y="1214"/>
                    <a:pt x="48" y="1218"/>
                  </a:cubicBezTo>
                  <a:cubicBezTo>
                    <a:pt x="49" y="1227"/>
                    <a:pt x="49" y="1227"/>
                    <a:pt x="49" y="1227"/>
                  </a:cubicBezTo>
                  <a:cubicBezTo>
                    <a:pt x="50" y="1227"/>
                    <a:pt x="50" y="1227"/>
                    <a:pt x="50" y="1227"/>
                  </a:cubicBezTo>
                  <a:cubicBezTo>
                    <a:pt x="50" y="1217"/>
                    <a:pt x="50" y="1217"/>
                    <a:pt x="50" y="1217"/>
                  </a:cubicBezTo>
                  <a:cubicBezTo>
                    <a:pt x="49" y="1213"/>
                    <a:pt x="50" y="1208"/>
                    <a:pt x="50" y="1204"/>
                  </a:cubicBezTo>
                  <a:cubicBezTo>
                    <a:pt x="51" y="1198"/>
                    <a:pt x="55" y="1193"/>
                    <a:pt x="57" y="1188"/>
                  </a:cubicBezTo>
                  <a:cubicBezTo>
                    <a:pt x="57" y="1186"/>
                    <a:pt x="57" y="1186"/>
                    <a:pt x="57" y="1186"/>
                  </a:cubicBezTo>
                  <a:cubicBezTo>
                    <a:pt x="60" y="1178"/>
                    <a:pt x="63" y="1171"/>
                    <a:pt x="68" y="1165"/>
                  </a:cubicBezTo>
                  <a:cubicBezTo>
                    <a:pt x="71" y="1159"/>
                    <a:pt x="71" y="1159"/>
                    <a:pt x="71" y="1159"/>
                  </a:cubicBezTo>
                  <a:cubicBezTo>
                    <a:pt x="72" y="1157"/>
                    <a:pt x="73" y="1155"/>
                    <a:pt x="74" y="1153"/>
                  </a:cubicBezTo>
                  <a:cubicBezTo>
                    <a:pt x="75" y="1157"/>
                    <a:pt x="77" y="1160"/>
                    <a:pt x="78" y="1164"/>
                  </a:cubicBezTo>
                  <a:cubicBezTo>
                    <a:pt x="80" y="1170"/>
                    <a:pt x="82" y="1176"/>
                    <a:pt x="82" y="1183"/>
                  </a:cubicBezTo>
                  <a:cubicBezTo>
                    <a:pt x="82" y="1188"/>
                    <a:pt x="84" y="1194"/>
                    <a:pt x="85" y="1199"/>
                  </a:cubicBezTo>
                  <a:cubicBezTo>
                    <a:pt x="86" y="1199"/>
                    <a:pt x="86" y="1199"/>
                    <a:pt x="86" y="1199"/>
                  </a:cubicBezTo>
                  <a:cubicBezTo>
                    <a:pt x="85" y="1194"/>
                    <a:pt x="85" y="1189"/>
                    <a:pt x="85" y="1184"/>
                  </a:cubicBezTo>
                  <a:cubicBezTo>
                    <a:pt x="85" y="1177"/>
                    <a:pt x="84" y="1169"/>
                    <a:pt x="82" y="1162"/>
                  </a:cubicBezTo>
                  <a:cubicBezTo>
                    <a:pt x="76" y="1146"/>
                    <a:pt x="72" y="1135"/>
                    <a:pt x="73" y="1118"/>
                  </a:cubicBezTo>
                  <a:cubicBezTo>
                    <a:pt x="75" y="1108"/>
                    <a:pt x="75" y="1108"/>
                    <a:pt x="75" y="1108"/>
                  </a:cubicBezTo>
                  <a:cubicBezTo>
                    <a:pt x="77" y="1114"/>
                    <a:pt x="80" y="1119"/>
                    <a:pt x="83" y="1124"/>
                  </a:cubicBezTo>
                  <a:cubicBezTo>
                    <a:pt x="90" y="1138"/>
                    <a:pt x="90" y="1138"/>
                    <a:pt x="90" y="1138"/>
                  </a:cubicBezTo>
                  <a:cubicBezTo>
                    <a:pt x="98" y="1157"/>
                    <a:pt x="101" y="1180"/>
                    <a:pt x="101" y="1194"/>
                  </a:cubicBezTo>
                  <a:cubicBezTo>
                    <a:pt x="101" y="1194"/>
                    <a:pt x="101" y="1194"/>
                    <a:pt x="101" y="1194"/>
                  </a:cubicBezTo>
                  <a:cubicBezTo>
                    <a:pt x="101" y="1183"/>
                    <a:pt x="103" y="1168"/>
                    <a:pt x="100" y="1154"/>
                  </a:cubicBezTo>
                  <a:cubicBezTo>
                    <a:pt x="100" y="1154"/>
                    <a:pt x="101" y="1155"/>
                    <a:pt x="101" y="1155"/>
                  </a:cubicBezTo>
                  <a:cubicBezTo>
                    <a:pt x="103" y="1157"/>
                    <a:pt x="106" y="1159"/>
                    <a:pt x="107" y="1161"/>
                  </a:cubicBezTo>
                  <a:cubicBezTo>
                    <a:pt x="108" y="1160"/>
                    <a:pt x="108" y="1160"/>
                    <a:pt x="108" y="1160"/>
                  </a:cubicBezTo>
                  <a:cubicBezTo>
                    <a:pt x="106" y="1158"/>
                    <a:pt x="104" y="1155"/>
                    <a:pt x="102" y="1153"/>
                  </a:cubicBezTo>
                  <a:cubicBezTo>
                    <a:pt x="100" y="1150"/>
                    <a:pt x="99" y="1148"/>
                    <a:pt x="97" y="1146"/>
                  </a:cubicBezTo>
                  <a:cubicBezTo>
                    <a:pt x="97" y="1146"/>
                    <a:pt x="97" y="1146"/>
                    <a:pt x="97" y="1146"/>
                  </a:cubicBezTo>
                  <a:cubicBezTo>
                    <a:pt x="96" y="1143"/>
                    <a:pt x="95" y="1140"/>
                    <a:pt x="94" y="1137"/>
                  </a:cubicBezTo>
                  <a:cubicBezTo>
                    <a:pt x="86" y="1122"/>
                    <a:pt x="86" y="1122"/>
                    <a:pt x="86" y="1122"/>
                  </a:cubicBezTo>
                  <a:cubicBezTo>
                    <a:pt x="83" y="1116"/>
                    <a:pt x="79" y="1109"/>
                    <a:pt x="77" y="1102"/>
                  </a:cubicBezTo>
                  <a:cubicBezTo>
                    <a:pt x="76" y="1100"/>
                    <a:pt x="77" y="1095"/>
                    <a:pt x="77" y="1090"/>
                  </a:cubicBezTo>
                  <a:cubicBezTo>
                    <a:pt x="78" y="1086"/>
                    <a:pt x="78" y="1083"/>
                    <a:pt x="78" y="1079"/>
                  </a:cubicBezTo>
                  <a:cubicBezTo>
                    <a:pt x="79" y="1066"/>
                    <a:pt x="80" y="1053"/>
                    <a:pt x="79" y="1043"/>
                  </a:cubicBezTo>
                  <a:cubicBezTo>
                    <a:pt x="80" y="1043"/>
                    <a:pt x="80" y="1043"/>
                    <a:pt x="80" y="1043"/>
                  </a:cubicBezTo>
                  <a:cubicBezTo>
                    <a:pt x="78" y="1036"/>
                    <a:pt x="80" y="1028"/>
                    <a:pt x="81" y="1021"/>
                  </a:cubicBezTo>
                  <a:cubicBezTo>
                    <a:pt x="82" y="1013"/>
                    <a:pt x="82" y="1013"/>
                    <a:pt x="82" y="1013"/>
                  </a:cubicBezTo>
                  <a:cubicBezTo>
                    <a:pt x="84" y="999"/>
                    <a:pt x="84" y="999"/>
                    <a:pt x="84" y="999"/>
                  </a:cubicBezTo>
                  <a:cubicBezTo>
                    <a:pt x="84" y="997"/>
                    <a:pt x="84" y="994"/>
                    <a:pt x="85" y="991"/>
                  </a:cubicBezTo>
                  <a:cubicBezTo>
                    <a:pt x="85" y="991"/>
                    <a:pt x="85" y="992"/>
                    <a:pt x="85" y="992"/>
                  </a:cubicBezTo>
                  <a:cubicBezTo>
                    <a:pt x="86" y="997"/>
                    <a:pt x="86" y="997"/>
                    <a:pt x="86" y="997"/>
                  </a:cubicBezTo>
                  <a:cubicBezTo>
                    <a:pt x="88" y="1006"/>
                    <a:pt x="91" y="1014"/>
                    <a:pt x="95" y="1023"/>
                  </a:cubicBezTo>
                  <a:cubicBezTo>
                    <a:pt x="102" y="1038"/>
                    <a:pt x="102" y="1054"/>
                    <a:pt x="102" y="1070"/>
                  </a:cubicBezTo>
                  <a:cubicBezTo>
                    <a:pt x="102" y="1076"/>
                    <a:pt x="102" y="1076"/>
                    <a:pt x="102" y="1076"/>
                  </a:cubicBezTo>
                  <a:cubicBezTo>
                    <a:pt x="103" y="1076"/>
                    <a:pt x="103" y="1076"/>
                    <a:pt x="103" y="1076"/>
                  </a:cubicBezTo>
                  <a:cubicBezTo>
                    <a:pt x="103" y="1069"/>
                    <a:pt x="103" y="1069"/>
                    <a:pt x="103" y="1069"/>
                  </a:cubicBezTo>
                  <a:cubicBezTo>
                    <a:pt x="103" y="1053"/>
                    <a:pt x="106" y="1038"/>
                    <a:pt x="99" y="1022"/>
                  </a:cubicBezTo>
                  <a:cubicBezTo>
                    <a:pt x="95" y="1013"/>
                    <a:pt x="92" y="1004"/>
                    <a:pt x="90" y="996"/>
                  </a:cubicBezTo>
                  <a:cubicBezTo>
                    <a:pt x="89" y="992"/>
                    <a:pt x="89" y="992"/>
                    <a:pt x="89" y="992"/>
                  </a:cubicBezTo>
                  <a:cubicBezTo>
                    <a:pt x="88" y="988"/>
                    <a:pt x="87" y="984"/>
                    <a:pt x="86" y="981"/>
                  </a:cubicBezTo>
                  <a:cubicBezTo>
                    <a:pt x="86" y="978"/>
                    <a:pt x="86" y="976"/>
                    <a:pt x="87" y="973"/>
                  </a:cubicBezTo>
                  <a:cubicBezTo>
                    <a:pt x="87" y="964"/>
                    <a:pt x="87" y="956"/>
                    <a:pt x="86" y="947"/>
                  </a:cubicBezTo>
                  <a:cubicBezTo>
                    <a:pt x="91" y="951"/>
                    <a:pt x="91" y="951"/>
                    <a:pt x="91" y="951"/>
                  </a:cubicBezTo>
                  <a:cubicBezTo>
                    <a:pt x="98" y="959"/>
                    <a:pt x="106" y="966"/>
                    <a:pt x="109" y="976"/>
                  </a:cubicBezTo>
                  <a:cubicBezTo>
                    <a:pt x="110" y="976"/>
                    <a:pt x="110" y="976"/>
                    <a:pt x="110" y="976"/>
                  </a:cubicBezTo>
                  <a:cubicBezTo>
                    <a:pt x="106" y="964"/>
                    <a:pt x="101" y="956"/>
                    <a:pt x="93" y="948"/>
                  </a:cubicBezTo>
                  <a:cubicBezTo>
                    <a:pt x="86" y="941"/>
                    <a:pt x="86" y="941"/>
                    <a:pt x="86" y="941"/>
                  </a:cubicBezTo>
                  <a:cubicBezTo>
                    <a:pt x="86" y="942"/>
                    <a:pt x="86" y="942"/>
                    <a:pt x="86" y="942"/>
                  </a:cubicBezTo>
                  <a:cubicBezTo>
                    <a:pt x="84" y="923"/>
                    <a:pt x="80" y="904"/>
                    <a:pt x="75" y="885"/>
                  </a:cubicBezTo>
                  <a:cubicBezTo>
                    <a:pt x="75" y="884"/>
                    <a:pt x="75" y="884"/>
                    <a:pt x="75" y="884"/>
                  </a:cubicBezTo>
                  <a:cubicBezTo>
                    <a:pt x="71" y="867"/>
                    <a:pt x="71" y="854"/>
                    <a:pt x="76" y="841"/>
                  </a:cubicBezTo>
                  <a:cubicBezTo>
                    <a:pt x="80" y="828"/>
                    <a:pt x="85" y="816"/>
                    <a:pt x="91" y="805"/>
                  </a:cubicBezTo>
                  <a:cubicBezTo>
                    <a:pt x="98" y="790"/>
                    <a:pt x="103" y="778"/>
                    <a:pt x="107" y="766"/>
                  </a:cubicBezTo>
                  <a:cubicBezTo>
                    <a:pt x="109" y="761"/>
                    <a:pt x="111" y="755"/>
                    <a:pt x="112" y="750"/>
                  </a:cubicBezTo>
                  <a:cubicBezTo>
                    <a:pt x="113" y="746"/>
                    <a:pt x="114" y="742"/>
                    <a:pt x="116" y="738"/>
                  </a:cubicBezTo>
                  <a:cubicBezTo>
                    <a:pt x="118" y="737"/>
                    <a:pt x="121" y="733"/>
                    <a:pt x="122" y="729"/>
                  </a:cubicBezTo>
                  <a:cubicBezTo>
                    <a:pt x="122" y="725"/>
                    <a:pt x="121" y="722"/>
                    <a:pt x="119" y="719"/>
                  </a:cubicBezTo>
                  <a:cubicBezTo>
                    <a:pt x="123" y="706"/>
                    <a:pt x="130" y="696"/>
                    <a:pt x="141" y="687"/>
                  </a:cubicBezTo>
                  <a:cubicBezTo>
                    <a:pt x="146" y="682"/>
                    <a:pt x="151" y="677"/>
                    <a:pt x="153" y="671"/>
                  </a:cubicBezTo>
                  <a:cubicBezTo>
                    <a:pt x="154" y="673"/>
                    <a:pt x="154" y="675"/>
                    <a:pt x="155" y="677"/>
                  </a:cubicBezTo>
                  <a:cubicBezTo>
                    <a:pt x="154" y="678"/>
                    <a:pt x="154" y="680"/>
                    <a:pt x="154" y="682"/>
                  </a:cubicBezTo>
                  <a:cubicBezTo>
                    <a:pt x="154" y="686"/>
                    <a:pt x="156" y="689"/>
                    <a:pt x="158" y="691"/>
                  </a:cubicBezTo>
                  <a:cubicBezTo>
                    <a:pt x="158" y="696"/>
                    <a:pt x="156" y="701"/>
                    <a:pt x="154" y="707"/>
                  </a:cubicBezTo>
                  <a:cubicBezTo>
                    <a:pt x="152" y="712"/>
                    <a:pt x="152" y="712"/>
                    <a:pt x="152" y="712"/>
                  </a:cubicBezTo>
                  <a:cubicBezTo>
                    <a:pt x="148" y="724"/>
                    <a:pt x="146" y="739"/>
                    <a:pt x="148" y="755"/>
                  </a:cubicBezTo>
                  <a:cubicBezTo>
                    <a:pt x="148" y="759"/>
                    <a:pt x="148" y="759"/>
                    <a:pt x="148" y="759"/>
                  </a:cubicBezTo>
                  <a:cubicBezTo>
                    <a:pt x="147" y="762"/>
                    <a:pt x="147" y="762"/>
                    <a:pt x="147" y="762"/>
                  </a:cubicBezTo>
                  <a:cubicBezTo>
                    <a:pt x="147" y="767"/>
                    <a:pt x="145" y="770"/>
                    <a:pt x="141" y="775"/>
                  </a:cubicBezTo>
                  <a:cubicBezTo>
                    <a:pt x="141" y="776"/>
                    <a:pt x="141" y="776"/>
                    <a:pt x="141" y="776"/>
                  </a:cubicBezTo>
                  <a:cubicBezTo>
                    <a:pt x="133" y="787"/>
                    <a:pt x="126" y="800"/>
                    <a:pt x="120" y="815"/>
                  </a:cubicBezTo>
                  <a:cubicBezTo>
                    <a:pt x="114" y="828"/>
                    <a:pt x="113" y="842"/>
                    <a:pt x="111" y="857"/>
                  </a:cubicBezTo>
                  <a:cubicBezTo>
                    <a:pt x="111" y="857"/>
                    <a:pt x="111" y="858"/>
                    <a:pt x="111" y="858"/>
                  </a:cubicBezTo>
                  <a:cubicBezTo>
                    <a:pt x="111" y="858"/>
                    <a:pt x="111" y="858"/>
                    <a:pt x="111" y="858"/>
                  </a:cubicBezTo>
                  <a:cubicBezTo>
                    <a:pt x="111" y="862"/>
                    <a:pt x="108" y="866"/>
                    <a:pt x="105" y="869"/>
                  </a:cubicBezTo>
                  <a:cubicBezTo>
                    <a:pt x="100" y="873"/>
                    <a:pt x="100" y="873"/>
                    <a:pt x="100" y="873"/>
                  </a:cubicBezTo>
                  <a:cubicBezTo>
                    <a:pt x="96" y="875"/>
                    <a:pt x="90" y="878"/>
                    <a:pt x="90" y="884"/>
                  </a:cubicBezTo>
                  <a:cubicBezTo>
                    <a:pt x="90" y="884"/>
                    <a:pt x="90" y="884"/>
                    <a:pt x="90" y="884"/>
                  </a:cubicBezTo>
                  <a:cubicBezTo>
                    <a:pt x="91" y="881"/>
                    <a:pt x="98" y="878"/>
                    <a:pt x="102" y="876"/>
                  </a:cubicBezTo>
                  <a:cubicBezTo>
                    <a:pt x="107" y="872"/>
                    <a:pt x="107" y="872"/>
                    <a:pt x="107" y="872"/>
                  </a:cubicBezTo>
                  <a:cubicBezTo>
                    <a:pt x="109" y="871"/>
                    <a:pt x="111" y="869"/>
                    <a:pt x="112" y="867"/>
                  </a:cubicBezTo>
                  <a:cubicBezTo>
                    <a:pt x="112" y="869"/>
                    <a:pt x="112" y="872"/>
                    <a:pt x="113" y="874"/>
                  </a:cubicBezTo>
                  <a:cubicBezTo>
                    <a:pt x="114" y="882"/>
                    <a:pt x="117" y="889"/>
                    <a:pt x="115" y="896"/>
                  </a:cubicBezTo>
                  <a:cubicBezTo>
                    <a:pt x="117" y="897"/>
                    <a:pt x="117" y="897"/>
                    <a:pt x="117" y="897"/>
                  </a:cubicBezTo>
                  <a:cubicBezTo>
                    <a:pt x="119" y="889"/>
                    <a:pt x="117" y="881"/>
                    <a:pt x="116" y="873"/>
                  </a:cubicBezTo>
                  <a:cubicBezTo>
                    <a:pt x="116" y="868"/>
                    <a:pt x="115" y="862"/>
                    <a:pt x="115" y="857"/>
                  </a:cubicBezTo>
                  <a:cubicBezTo>
                    <a:pt x="117" y="842"/>
                    <a:pt x="118" y="829"/>
                    <a:pt x="123" y="817"/>
                  </a:cubicBezTo>
                  <a:cubicBezTo>
                    <a:pt x="130" y="802"/>
                    <a:pt x="137" y="789"/>
                    <a:pt x="144" y="778"/>
                  </a:cubicBezTo>
                  <a:cubicBezTo>
                    <a:pt x="145" y="777"/>
                    <a:pt x="145" y="777"/>
                    <a:pt x="145" y="777"/>
                  </a:cubicBezTo>
                  <a:cubicBezTo>
                    <a:pt x="147" y="774"/>
                    <a:pt x="149" y="771"/>
                    <a:pt x="150" y="767"/>
                  </a:cubicBezTo>
                  <a:cubicBezTo>
                    <a:pt x="151" y="770"/>
                    <a:pt x="151" y="772"/>
                    <a:pt x="151" y="775"/>
                  </a:cubicBezTo>
                  <a:cubicBezTo>
                    <a:pt x="151" y="780"/>
                    <a:pt x="150" y="786"/>
                    <a:pt x="149" y="792"/>
                  </a:cubicBezTo>
                  <a:cubicBezTo>
                    <a:pt x="147" y="803"/>
                    <a:pt x="147" y="803"/>
                    <a:pt x="147" y="803"/>
                  </a:cubicBezTo>
                  <a:cubicBezTo>
                    <a:pt x="141" y="835"/>
                    <a:pt x="141" y="835"/>
                    <a:pt x="141" y="835"/>
                  </a:cubicBezTo>
                  <a:cubicBezTo>
                    <a:pt x="140" y="844"/>
                    <a:pt x="140" y="844"/>
                    <a:pt x="140" y="844"/>
                  </a:cubicBezTo>
                  <a:cubicBezTo>
                    <a:pt x="140" y="853"/>
                    <a:pt x="142" y="862"/>
                    <a:pt x="138" y="869"/>
                  </a:cubicBezTo>
                  <a:cubicBezTo>
                    <a:pt x="139" y="870"/>
                    <a:pt x="139" y="870"/>
                    <a:pt x="139" y="870"/>
                  </a:cubicBezTo>
                  <a:cubicBezTo>
                    <a:pt x="143" y="862"/>
                    <a:pt x="144" y="853"/>
                    <a:pt x="144" y="845"/>
                  </a:cubicBezTo>
                  <a:cubicBezTo>
                    <a:pt x="145" y="836"/>
                    <a:pt x="145" y="836"/>
                    <a:pt x="145" y="836"/>
                  </a:cubicBezTo>
                  <a:cubicBezTo>
                    <a:pt x="146" y="831"/>
                    <a:pt x="146" y="831"/>
                    <a:pt x="146" y="831"/>
                  </a:cubicBezTo>
                  <a:cubicBezTo>
                    <a:pt x="147" y="834"/>
                    <a:pt x="149" y="838"/>
                    <a:pt x="151" y="841"/>
                  </a:cubicBezTo>
                  <a:cubicBezTo>
                    <a:pt x="152" y="840"/>
                    <a:pt x="152" y="840"/>
                    <a:pt x="152" y="840"/>
                  </a:cubicBezTo>
                  <a:cubicBezTo>
                    <a:pt x="149" y="836"/>
                    <a:pt x="147" y="826"/>
                    <a:pt x="148" y="823"/>
                  </a:cubicBezTo>
                  <a:cubicBezTo>
                    <a:pt x="147" y="823"/>
                    <a:pt x="147" y="823"/>
                    <a:pt x="147" y="823"/>
                  </a:cubicBezTo>
                  <a:cubicBezTo>
                    <a:pt x="151" y="803"/>
                    <a:pt x="151" y="803"/>
                    <a:pt x="151" y="803"/>
                  </a:cubicBezTo>
                  <a:cubicBezTo>
                    <a:pt x="153" y="793"/>
                    <a:pt x="153" y="793"/>
                    <a:pt x="153" y="793"/>
                  </a:cubicBezTo>
                  <a:cubicBezTo>
                    <a:pt x="154" y="787"/>
                    <a:pt x="155" y="781"/>
                    <a:pt x="155" y="775"/>
                  </a:cubicBezTo>
                  <a:cubicBezTo>
                    <a:pt x="155" y="771"/>
                    <a:pt x="154" y="767"/>
                    <a:pt x="153" y="764"/>
                  </a:cubicBezTo>
                  <a:cubicBezTo>
                    <a:pt x="152" y="756"/>
                    <a:pt x="152" y="756"/>
                    <a:pt x="152" y="756"/>
                  </a:cubicBezTo>
                  <a:cubicBezTo>
                    <a:pt x="152" y="756"/>
                    <a:pt x="152" y="755"/>
                    <a:pt x="152" y="755"/>
                  </a:cubicBezTo>
                  <a:cubicBezTo>
                    <a:pt x="152" y="754"/>
                    <a:pt x="152" y="754"/>
                    <a:pt x="152" y="754"/>
                  </a:cubicBezTo>
                  <a:cubicBezTo>
                    <a:pt x="152" y="754"/>
                    <a:pt x="152" y="754"/>
                    <a:pt x="152" y="754"/>
                  </a:cubicBezTo>
                  <a:cubicBezTo>
                    <a:pt x="151" y="739"/>
                    <a:pt x="152" y="725"/>
                    <a:pt x="156" y="713"/>
                  </a:cubicBezTo>
                  <a:cubicBezTo>
                    <a:pt x="158" y="708"/>
                    <a:pt x="158" y="708"/>
                    <a:pt x="158" y="708"/>
                  </a:cubicBezTo>
                  <a:cubicBezTo>
                    <a:pt x="160" y="703"/>
                    <a:pt x="162" y="697"/>
                    <a:pt x="162" y="692"/>
                  </a:cubicBezTo>
                  <a:cubicBezTo>
                    <a:pt x="166" y="691"/>
                    <a:pt x="169" y="686"/>
                    <a:pt x="168" y="681"/>
                  </a:cubicBezTo>
                  <a:cubicBezTo>
                    <a:pt x="168" y="678"/>
                    <a:pt x="167" y="675"/>
                    <a:pt x="165" y="673"/>
                  </a:cubicBezTo>
                  <a:cubicBezTo>
                    <a:pt x="165" y="672"/>
                    <a:pt x="166" y="671"/>
                    <a:pt x="166" y="671"/>
                  </a:cubicBezTo>
                  <a:cubicBezTo>
                    <a:pt x="168" y="666"/>
                    <a:pt x="168" y="666"/>
                    <a:pt x="168" y="666"/>
                  </a:cubicBezTo>
                  <a:cubicBezTo>
                    <a:pt x="170" y="659"/>
                    <a:pt x="170" y="659"/>
                    <a:pt x="170" y="659"/>
                  </a:cubicBezTo>
                  <a:cubicBezTo>
                    <a:pt x="173" y="652"/>
                    <a:pt x="176" y="645"/>
                    <a:pt x="178" y="637"/>
                  </a:cubicBezTo>
                  <a:cubicBezTo>
                    <a:pt x="180" y="627"/>
                    <a:pt x="179" y="617"/>
                    <a:pt x="178" y="607"/>
                  </a:cubicBezTo>
                  <a:cubicBezTo>
                    <a:pt x="178" y="598"/>
                    <a:pt x="178" y="598"/>
                    <a:pt x="178" y="598"/>
                  </a:cubicBezTo>
                  <a:cubicBezTo>
                    <a:pt x="179" y="597"/>
                    <a:pt x="180" y="595"/>
                    <a:pt x="181" y="593"/>
                  </a:cubicBezTo>
                  <a:cubicBezTo>
                    <a:pt x="182" y="588"/>
                    <a:pt x="181" y="584"/>
                    <a:pt x="178" y="582"/>
                  </a:cubicBezTo>
                  <a:cubicBezTo>
                    <a:pt x="181" y="574"/>
                    <a:pt x="183" y="566"/>
                    <a:pt x="185" y="559"/>
                  </a:cubicBezTo>
                  <a:cubicBezTo>
                    <a:pt x="187" y="548"/>
                    <a:pt x="187" y="548"/>
                    <a:pt x="187" y="548"/>
                  </a:cubicBezTo>
                  <a:cubicBezTo>
                    <a:pt x="191" y="536"/>
                    <a:pt x="190" y="525"/>
                    <a:pt x="186" y="511"/>
                  </a:cubicBezTo>
                  <a:cubicBezTo>
                    <a:pt x="181" y="495"/>
                    <a:pt x="183" y="479"/>
                    <a:pt x="184" y="462"/>
                  </a:cubicBezTo>
                  <a:cubicBezTo>
                    <a:pt x="185" y="446"/>
                    <a:pt x="185" y="446"/>
                    <a:pt x="185" y="446"/>
                  </a:cubicBezTo>
                  <a:cubicBezTo>
                    <a:pt x="185" y="445"/>
                    <a:pt x="184" y="441"/>
                    <a:pt x="184" y="435"/>
                  </a:cubicBezTo>
                  <a:cubicBezTo>
                    <a:pt x="188" y="431"/>
                    <a:pt x="195" y="427"/>
                    <a:pt x="202" y="425"/>
                  </a:cubicBezTo>
                  <a:cubicBezTo>
                    <a:pt x="202" y="427"/>
                    <a:pt x="204" y="430"/>
                    <a:pt x="207" y="431"/>
                  </a:cubicBezTo>
                  <a:cubicBezTo>
                    <a:pt x="210" y="433"/>
                    <a:pt x="213" y="434"/>
                    <a:pt x="215" y="433"/>
                  </a:cubicBezTo>
                  <a:cubicBezTo>
                    <a:pt x="215" y="434"/>
                    <a:pt x="215" y="434"/>
                    <a:pt x="215" y="434"/>
                  </a:cubicBezTo>
                  <a:cubicBezTo>
                    <a:pt x="218" y="444"/>
                    <a:pt x="218" y="444"/>
                    <a:pt x="218" y="444"/>
                  </a:cubicBezTo>
                  <a:cubicBezTo>
                    <a:pt x="221" y="452"/>
                    <a:pt x="221" y="452"/>
                    <a:pt x="221" y="452"/>
                  </a:cubicBezTo>
                  <a:cubicBezTo>
                    <a:pt x="225" y="463"/>
                    <a:pt x="229" y="477"/>
                    <a:pt x="228" y="491"/>
                  </a:cubicBezTo>
                  <a:cubicBezTo>
                    <a:pt x="227" y="499"/>
                    <a:pt x="227" y="499"/>
                    <a:pt x="227" y="499"/>
                  </a:cubicBezTo>
                  <a:cubicBezTo>
                    <a:pt x="226" y="509"/>
                    <a:pt x="225" y="520"/>
                    <a:pt x="226" y="530"/>
                  </a:cubicBezTo>
                  <a:cubicBezTo>
                    <a:pt x="227" y="536"/>
                    <a:pt x="229" y="542"/>
                    <a:pt x="231" y="547"/>
                  </a:cubicBezTo>
                  <a:cubicBezTo>
                    <a:pt x="230" y="547"/>
                    <a:pt x="230" y="547"/>
                    <a:pt x="230" y="547"/>
                  </a:cubicBezTo>
                  <a:cubicBezTo>
                    <a:pt x="230" y="556"/>
                    <a:pt x="228" y="568"/>
                    <a:pt x="222" y="577"/>
                  </a:cubicBezTo>
                  <a:cubicBezTo>
                    <a:pt x="222" y="578"/>
                    <a:pt x="222" y="578"/>
                    <a:pt x="222" y="578"/>
                  </a:cubicBezTo>
                  <a:cubicBezTo>
                    <a:pt x="226" y="573"/>
                    <a:pt x="231" y="565"/>
                    <a:pt x="233" y="555"/>
                  </a:cubicBezTo>
                  <a:cubicBezTo>
                    <a:pt x="233" y="555"/>
                    <a:pt x="233" y="555"/>
                    <a:pt x="233" y="555"/>
                  </a:cubicBezTo>
                  <a:cubicBezTo>
                    <a:pt x="237" y="563"/>
                    <a:pt x="237" y="571"/>
                    <a:pt x="237" y="580"/>
                  </a:cubicBezTo>
                  <a:cubicBezTo>
                    <a:pt x="238" y="580"/>
                    <a:pt x="238" y="580"/>
                    <a:pt x="238" y="580"/>
                  </a:cubicBezTo>
                  <a:cubicBezTo>
                    <a:pt x="238" y="571"/>
                    <a:pt x="241" y="563"/>
                    <a:pt x="237" y="553"/>
                  </a:cubicBezTo>
                  <a:cubicBezTo>
                    <a:pt x="234" y="547"/>
                    <a:pt x="231" y="538"/>
                    <a:pt x="230" y="530"/>
                  </a:cubicBezTo>
                  <a:cubicBezTo>
                    <a:pt x="229" y="520"/>
                    <a:pt x="230" y="510"/>
                    <a:pt x="231" y="499"/>
                  </a:cubicBezTo>
                  <a:cubicBezTo>
                    <a:pt x="232" y="492"/>
                    <a:pt x="232" y="492"/>
                    <a:pt x="232" y="492"/>
                  </a:cubicBezTo>
                  <a:cubicBezTo>
                    <a:pt x="233" y="477"/>
                    <a:pt x="229" y="462"/>
                    <a:pt x="225" y="451"/>
                  </a:cubicBezTo>
                  <a:cubicBezTo>
                    <a:pt x="222" y="443"/>
                    <a:pt x="222" y="443"/>
                    <a:pt x="222" y="443"/>
                  </a:cubicBezTo>
                  <a:cubicBezTo>
                    <a:pt x="219" y="433"/>
                    <a:pt x="219" y="433"/>
                    <a:pt x="219" y="433"/>
                  </a:cubicBezTo>
                  <a:cubicBezTo>
                    <a:pt x="219" y="432"/>
                    <a:pt x="219" y="432"/>
                    <a:pt x="219" y="432"/>
                  </a:cubicBezTo>
                  <a:cubicBezTo>
                    <a:pt x="219" y="432"/>
                    <a:pt x="219" y="431"/>
                    <a:pt x="219" y="431"/>
                  </a:cubicBezTo>
                  <a:cubicBezTo>
                    <a:pt x="220" y="430"/>
                    <a:pt x="220" y="429"/>
                    <a:pt x="220" y="429"/>
                  </a:cubicBezTo>
                  <a:cubicBezTo>
                    <a:pt x="220" y="429"/>
                    <a:pt x="220" y="429"/>
                    <a:pt x="220" y="429"/>
                  </a:cubicBezTo>
                  <a:cubicBezTo>
                    <a:pt x="224" y="432"/>
                    <a:pt x="224" y="432"/>
                    <a:pt x="224" y="432"/>
                  </a:cubicBezTo>
                  <a:cubicBezTo>
                    <a:pt x="225" y="434"/>
                    <a:pt x="227" y="435"/>
                    <a:pt x="229" y="435"/>
                  </a:cubicBezTo>
                  <a:cubicBezTo>
                    <a:pt x="229" y="435"/>
                    <a:pt x="229" y="435"/>
                    <a:pt x="230" y="435"/>
                  </a:cubicBezTo>
                  <a:cubicBezTo>
                    <a:pt x="230" y="435"/>
                    <a:pt x="231" y="436"/>
                    <a:pt x="231" y="436"/>
                  </a:cubicBezTo>
                  <a:cubicBezTo>
                    <a:pt x="238" y="441"/>
                    <a:pt x="238" y="441"/>
                    <a:pt x="238" y="441"/>
                  </a:cubicBezTo>
                  <a:cubicBezTo>
                    <a:pt x="246" y="448"/>
                    <a:pt x="255" y="454"/>
                    <a:pt x="259" y="464"/>
                  </a:cubicBezTo>
                  <a:cubicBezTo>
                    <a:pt x="261" y="470"/>
                    <a:pt x="262" y="476"/>
                    <a:pt x="263" y="483"/>
                  </a:cubicBezTo>
                  <a:cubicBezTo>
                    <a:pt x="264" y="492"/>
                    <a:pt x="264" y="492"/>
                    <a:pt x="264" y="492"/>
                  </a:cubicBezTo>
                  <a:cubicBezTo>
                    <a:pt x="265" y="503"/>
                    <a:pt x="271" y="514"/>
                    <a:pt x="276" y="523"/>
                  </a:cubicBezTo>
                  <a:cubicBezTo>
                    <a:pt x="276" y="523"/>
                    <a:pt x="276" y="523"/>
                    <a:pt x="276" y="523"/>
                  </a:cubicBezTo>
                  <a:cubicBezTo>
                    <a:pt x="271" y="514"/>
                    <a:pt x="269" y="502"/>
                    <a:pt x="268" y="491"/>
                  </a:cubicBezTo>
                  <a:cubicBezTo>
                    <a:pt x="267" y="483"/>
                    <a:pt x="267" y="483"/>
                    <a:pt x="267" y="483"/>
                  </a:cubicBezTo>
                  <a:cubicBezTo>
                    <a:pt x="267" y="482"/>
                    <a:pt x="267" y="481"/>
                    <a:pt x="266" y="480"/>
                  </a:cubicBezTo>
                  <a:cubicBezTo>
                    <a:pt x="268" y="482"/>
                    <a:pt x="269" y="483"/>
                    <a:pt x="271" y="484"/>
                  </a:cubicBezTo>
                  <a:cubicBezTo>
                    <a:pt x="273" y="487"/>
                    <a:pt x="277" y="488"/>
                    <a:pt x="281" y="489"/>
                  </a:cubicBezTo>
                  <a:cubicBezTo>
                    <a:pt x="286" y="491"/>
                    <a:pt x="286" y="491"/>
                    <a:pt x="286" y="491"/>
                  </a:cubicBezTo>
                  <a:cubicBezTo>
                    <a:pt x="292" y="493"/>
                    <a:pt x="292" y="493"/>
                    <a:pt x="292" y="493"/>
                  </a:cubicBezTo>
                  <a:cubicBezTo>
                    <a:pt x="295" y="495"/>
                    <a:pt x="301" y="494"/>
                    <a:pt x="305" y="495"/>
                  </a:cubicBezTo>
                  <a:cubicBezTo>
                    <a:pt x="305" y="495"/>
                    <a:pt x="305" y="495"/>
                    <a:pt x="305" y="495"/>
                  </a:cubicBezTo>
                  <a:cubicBezTo>
                    <a:pt x="301" y="494"/>
                    <a:pt x="297" y="492"/>
                    <a:pt x="293" y="490"/>
                  </a:cubicBezTo>
                  <a:cubicBezTo>
                    <a:pt x="287" y="487"/>
                    <a:pt x="287" y="487"/>
                    <a:pt x="287" y="487"/>
                  </a:cubicBezTo>
                  <a:cubicBezTo>
                    <a:pt x="282" y="485"/>
                    <a:pt x="282" y="485"/>
                    <a:pt x="282" y="485"/>
                  </a:cubicBezTo>
                  <a:cubicBezTo>
                    <a:pt x="279" y="484"/>
                    <a:pt x="275" y="483"/>
                    <a:pt x="273" y="481"/>
                  </a:cubicBezTo>
                  <a:cubicBezTo>
                    <a:pt x="271" y="480"/>
                    <a:pt x="269" y="477"/>
                    <a:pt x="268" y="475"/>
                  </a:cubicBezTo>
                  <a:cubicBezTo>
                    <a:pt x="265" y="471"/>
                    <a:pt x="265" y="471"/>
                    <a:pt x="265" y="471"/>
                  </a:cubicBezTo>
                  <a:cubicBezTo>
                    <a:pt x="265" y="471"/>
                    <a:pt x="265" y="471"/>
                    <a:pt x="265" y="471"/>
                  </a:cubicBezTo>
                  <a:cubicBezTo>
                    <a:pt x="265" y="468"/>
                    <a:pt x="264" y="465"/>
                    <a:pt x="262" y="462"/>
                  </a:cubicBezTo>
                  <a:cubicBezTo>
                    <a:pt x="258" y="452"/>
                    <a:pt x="249" y="445"/>
                    <a:pt x="241" y="438"/>
                  </a:cubicBezTo>
                  <a:cubicBezTo>
                    <a:pt x="234" y="433"/>
                    <a:pt x="234" y="433"/>
                    <a:pt x="234" y="433"/>
                  </a:cubicBezTo>
                  <a:cubicBezTo>
                    <a:pt x="234" y="433"/>
                    <a:pt x="234" y="433"/>
                    <a:pt x="234" y="433"/>
                  </a:cubicBezTo>
                  <a:cubicBezTo>
                    <a:pt x="234" y="433"/>
                    <a:pt x="234" y="433"/>
                    <a:pt x="234" y="433"/>
                  </a:cubicBezTo>
                  <a:cubicBezTo>
                    <a:pt x="235" y="431"/>
                    <a:pt x="236" y="428"/>
                    <a:pt x="236" y="425"/>
                  </a:cubicBezTo>
                  <a:cubicBezTo>
                    <a:pt x="236" y="422"/>
                    <a:pt x="235" y="419"/>
                    <a:pt x="234" y="417"/>
                  </a:cubicBezTo>
                  <a:cubicBezTo>
                    <a:pt x="236" y="415"/>
                    <a:pt x="239" y="414"/>
                    <a:pt x="242" y="411"/>
                  </a:cubicBezTo>
                  <a:cubicBezTo>
                    <a:pt x="244" y="408"/>
                    <a:pt x="245" y="405"/>
                    <a:pt x="246" y="401"/>
                  </a:cubicBezTo>
                  <a:cubicBezTo>
                    <a:pt x="253" y="389"/>
                    <a:pt x="269" y="384"/>
                    <a:pt x="281" y="383"/>
                  </a:cubicBezTo>
                  <a:cubicBezTo>
                    <a:pt x="288" y="383"/>
                    <a:pt x="288" y="383"/>
                    <a:pt x="288" y="383"/>
                  </a:cubicBezTo>
                  <a:cubicBezTo>
                    <a:pt x="293" y="383"/>
                    <a:pt x="303" y="383"/>
                    <a:pt x="303" y="383"/>
                  </a:cubicBezTo>
                  <a:cubicBezTo>
                    <a:pt x="307" y="383"/>
                    <a:pt x="310" y="381"/>
                    <a:pt x="313" y="383"/>
                  </a:cubicBezTo>
                  <a:cubicBezTo>
                    <a:pt x="314" y="383"/>
                    <a:pt x="317" y="385"/>
                    <a:pt x="318" y="387"/>
                  </a:cubicBezTo>
                  <a:cubicBezTo>
                    <a:pt x="321" y="389"/>
                    <a:pt x="322" y="391"/>
                    <a:pt x="325" y="391"/>
                  </a:cubicBezTo>
                  <a:cubicBezTo>
                    <a:pt x="326" y="390"/>
                    <a:pt x="326" y="390"/>
                    <a:pt x="326" y="390"/>
                  </a:cubicBezTo>
                  <a:cubicBezTo>
                    <a:pt x="324" y="390"/>
                    <a:pt x="323" y="388"/>
                    <a:pt x="321" y="386"/>
                  </a:cubicBezTo>
                  <a:cubicBezTo>
                    <a:pt x="319" y="384"/>
                    <a:pt x="317" y="382"/>
                    <a:pt x="315" y="381"/>
                  </a:cubicBezTo>
                  <a:cubicBezTo>
                    <a:pt x="314" y="380"/>
                    <a:pt x="312" y="380"/>
                    <a:pt x="311" y="379"/>
                  </a:cubicBezTo>
                  <a:cubicBezTo>
                    <a:pt x="315" y="378"/>
                    <a:pt x="318" y="373"/>
                    <a:pt x="321" y="371"/>
                  </a:cubicBezTo>
                  <a:cubicBezTo>
                    <a:pt x="326" y="367"/>
                    <a:pt x="326" y="367"/>
                    <a:pt x="326" y="367"/>
                  </a:cubicBezTo>
                  <a:cubicBezTo>
                    <a:pt x="326" y="366"/>
                    <a:pt x="326" y="366"/>
                    <a:pt x="326" y="366"/>
                  </a:cubicBezTo>
                  <a:cubicBezTo>
                    <a:pt x="320" y="370"/>
                    <a:pt x="320" y="370"/>
                    <a:pt x="320" y="370"/>
                  </a:cubicBezTo>
                  <a:cubicBezTo>
                    <a:pt x="315" y="373"/>
                    <a:pt x="311" y="375"/>
                    <a:pt x="306" y="377"/>
                  </a:cubicBezTo>
                  <a:cubicBezTo>
                    <a:pt x="300" y="379"/>
                    <a:pt x="295" y="379"/>
                    <a:pt x="288" y="379"/>
                  </a:cubicBezTo>
                  <a:cubicBezTo>
                    <a:pt x="281" y="379"/>
                    <a:pt x="281" y="379"/>
                    <a:pt x="281" y="379"/>
                  </a:cubicBezTo>
                  <a:cubicBezTo>
                    <a:pt x="270" y="380"/>
                    <a:pt x="257" y="384"/>
                    <a:pt x="248" y="393"/>
                  </a:cubicBezTo>
                  <a:cubicBezTo>
                    <a:pt x="248" y="392"/>
                    <a:pt x="248" y="392"/>
                    <a:pt x="248" y="391"/>
                  </a:cubicBezTo>
                  <a:cubicBezTo>
                    <a:pt x="248" y="389"/>
                    <a:pt x="248" y="389"/>
                    <a:pt x="248" y="389"/>
                  </a:cubicBezTo>
                  <a:cubicBezTo>
                    <a:pt x="249" y="384"/>
                    <a:pt x="249" y="380"/>
                    <a:pt x="250" y="376"/>
                  </a:cubicBezTo>
                  <a:cubicBezTo>
                    <a:pt x="250" y="376"/>
                    <a:pt x="250" y="376"/>
                    <a:pt x="250" y="376"/>
                  </a:cubicBezTo>
                  <a:cubicBezTo>
                    <a:pt x="250" y="376"/>
                    <a:pt x="250" y="376"/>
                    <a:pt x="250" y="376"/>
                  </a:cubicBezTo>
                  <a:cubicBezTo>
                    <a:pt x="250" y="374"/>
                    <a:pt x="251" y="372"/>
                    <a:pt x="252" y="370"/>
                  </a:cubicBezTo>
                  <a:cubicBezTo>
                    <a:pt x="254" y="365"/>
                    <a:pt x="256" y="360"/>
                    <a:pt x="259" y="356"/>
                  </a:cubicBezTo>
                  <a:cubicBezTo>
                    <a:pt x="262" y="352"/>
                    <a:pt x="264" y="347"/>
                    <a:pt x="266" y="343"/>
                  </a:cubicBezTo>
                  <a:cubicBezTo>
                    <a:pt x="265" y="342"/>
                    <a:pt x="265" y="342"/>
                    <a:pt x="265" y="342"/>
                  </a:cubicBezTo>
                  <a:cubicBezTo>
                    <a:pt x="264" y="346"/>
                    <a:pt x="261" y="350"/>
                    <a:pt x="258" y="354"/>
                  </a:cubicBezTo>
                  <a:cubicBezTo>
                    <a:pt x="254" y="358"/>
                    <a:pt x="250" y="363"/>
                    <a:pt x="248" y="368"/>
                  </a:cubicBezTo>
                  <a:cubicBezTo>
                    <a:pt x="247" y="370"/>
                    <a:pt x="247" y="372"/>
                    <a:pt x="246" y="373"/>
                  </a:cubicBezTo>
                  <a:cubicBezTo>
                    <a:pt x="244" y="375"/>
                    <a:pt x="240" y="375"/>
                    <a:pt x="236" y="376"/>
                  </a:cubicBezTo>
                  <a:cubicBezTo>
                    <a:pt x="231" y="376"/>
                    <a:pt x="227" y="376"/>
                    <a:pt x="223" y="378"/>
                  </a:cubicBezTo>
                  <a:cubicBezTo>
                    <a:pt x="225" y="370"/>
                    <a:pt x="229" y="360"/>
                    <a:pt x="237" y="355"/>
                  </a:cubicBezTo>
                  <a:cubicBezTo>
                    <a:pt x="236" y="353"/>
                    <a:pt x="236" y="353"/>
                    <a:pt x="236" y="353"/>
                  </a:cubicBezTo>
                  <a:cubicBezTo>
                    <a:pt x="226" y="360"/>
                    <a:pt x="220" y="371"/>
                    <a:pt x="219" y="381"/>
                  </a:cubicBezTo>
                  <a:cubicBezTo>
                    <a:pt x="218" y="384"/>
                    <a:pt x="218" y="384"/>
                    <a:pt x="218" y="384"/>
                  </a:cubicBezTo>
                  <a:cubicBezTo>
                    <a:pt x="218" y="384"/>
                    <a:pt x="218" y="385"/>
                    <a:pt x="218" y="385"/>
                  </a:cubicBezTo>
                  <a:cubicBezTo>
                    <a:pt x="218" y="385"/>
                    <a:pt x="218" y="385"/>
                    <a:pt x="218" y="385"/>
                  </a:cubicBezTo>
                  <a:cubicBezTo>
                    <a:pt x="218" y="388"/>
                    <a:pt x="218" y="391"/>
                    <a:pt x="217" y="394"/>
                  </a:cubicBezTo>
                  <a:cubicBezTo>
                    <a:pt x="216" y="393"/>
                    <a:pt x="215" y="393"/>
                    <a:pt x="213" y="393"/>
                  </a:cubicBezTo>
                  <a:cubicBezTo>
                    <a:pt x="212" y="393"/>
                    <a:pt x="211" y="394"/>
                    <a:pt x="210" y="395"/>
                  </a:cubicBezTo>
                  <a:cubicBezTo>
                    <a:pt x="208" y="392"/>
                    <a:pt x="207" y="389"/>
                    <a:pt x="206" y="387"/>
                  </a:cubicBezTo>
                  <a:cubicBezTo>
                    <a:pt x="205" y="379"/>
                    <a:pt x="208" y="372"/>
                    <a:pt x="211" y="365"/>
                  </a:cubicBezTo>
                  <a:cubicBezTo>
                    <a:pt x="211" y="363"/>
                    <a:pt x="211" y="363"/>
                    <a:pt x="211" y="363"/>
                  </a:cubicBezTo>
                  <a:cubicBezTo>
                    <a:pt x="214" y="356"/>
                    <a:pt x="214" y="356"/>
                    <a:pt x="214" y="356"/>
                  </a:cubicBezTo>
                  <a:cubicBezTo>
                    <a:pt x="216" y="351"/>
                    <a:pt x="218" y="346"/>
                    <a:pt x="221" y="342"/>
                  </a:cubicBezTo>
                  <a:cubicBezTo>
                    <a:pt x="224" y="343"/>
                    <a:pt x="228" y="341"/>
                    <a:pt x="231" y="338"/>
                  </a:cubicBezTo>
                  <a:cubicBezTo>
                    <a:pt x="235" y="334"/>
                    <a:pt x="236" y="328"/>
                    <a:pt x="233" y="326"/>
                  </a:cubicBezTo>
                  <a:cubicBezTo>
                    <a:pt x="240" y="319"/>
                    <a:pt x="255" y="321"/>
                    <a:pt x="267" y="322"/>
                  </a:cubicBezTo>
                  <a:cubicBezTo>
                    <a:pt x="275" y="323"/>
                    <a:pt x="275" y="323"/>
                    <a:pt x="275" y="323"/>
                  </a:cubicBezTo>
                  <a:cubicBezTo>
                    <a:pt x="279" y="323"/>
                    <a:pt x="279" y="323"/>
                    <a:pt x="279" y="323"/>
                  </a:cubicBezTo>
                  <a:cubicBezTo>
                    <a:pt x="281" y="323"/>
                    <a:pt x="283" y="323"/>
                    <a:pt x="285" y="323"/>
                  </a:cubicBezTo>
                  <a:cubicBezTo>
                    <a:pt x="287" y="325"/>
                    <a:pt x="290" y="325"/>
                    <a:pt x="292" y="326"/>
                  </a:cubicBezTo>
                  <a:cubicBezTo>
                    <a:pt x="295" y="326"/>
                    <a:pt x="297" y="326"/>
                    <a:pt x="299" y="328"/>
                  </a:cubicBezTo>
                  <a:cubicBezTo>
                    <a:pt x="305" y="331"/>
                    <a:pt x="313" y="335"/>
                    <a:pt x="317" y="341"/>
                  </a:cubicBezTo>
                  <a:cubicBezTo>
                    <a:pt x="318" y="341"/>
                    <a:pt x="318" y="341"/>
                    <a:pt x="318" y="341"/>
                  </a:cubicBezTo>
                  <a:cubicBezTo>
                    <a:pt x="314" y="334"/>
                    <a:pt x="308" y="328"/>
                    <a:pt x="302" y="324"/>
                  </a:cubicBezTo>
                  <a:cubicBezTo>
                    <a:pt x="300" y="323"/>
                    <a:pt x="299" y="323"/>
                    <a:pt x="297" y="322"/>
                  </a:cubicBezTo>
                  <a:cubicBezTo>
                    <a:pt x="298" y="322"/>
                    <a:pt x="300" y="322"/>
                    <a:pt x="301" y="321"/>
                  </a:cubicBezTo>
                  <a:cubicBezTo>
                    <a:pt x="305" y="320"/>
                    <a:pt x="309" y="317"/>
                    <a:pt x="312" y="315"/>
                  </a:cubicBezTo>
                  <a:cubicBezTo>
                    <a:pt x="317" y="312"/>
                    <a:pt x="321" y="307"/>
                    <a:pt x="326" y="306"/>
                  </a:cubicBezTo>
                  <a:cubicBezTo>
                    <a:pt x="328" y="305"/>
                    <a:pt x="330" y="305"/>
                    <a:pt x="332" y="305"/>
                  </a:cubicBezTo>
                  <a:cubicBezTo>
                    <a:pt x="336" y="306"/>
                    <a:pt x="336" y="306"/>
                    <a:pt x="336" y="306"/>
                  </a:cubicBezTo>
                  <a:cubicBezTo>
                    <a:pt x="336" y="305"/>
                    <a:pt x="336" y="305"/>
                    <a:pt x="336" y="305"/>
                  </a:cubicBezTo>
                  <a:cubicBezTo>
                    <a:pt x="332" y="304"/>
                    <a:pt x="332" y="304"/>
                    <a:pt x="332" y="304"/>
                  </a:cubicBezTo>
                  <a:cubicBezTo>
                    <a:pt x="330" y="304"/>
                    <a:pt x="328" y="304"/>
                    <a:pt x="325" y="304"/>
                  </a:cubicBezTo>
                  <a:cubicBezTo>
                    <a:pt x="320" y="306"/>
                    <a:pt x="315" y="309"/>
                    <a:pt x="310" y="312"/>
                  </a:cubicBezTo>
                  <a:cubicBezTo>
                    <a:pt x="307" y="314"/>
                    <a:pt x="303" y="316"/>
                    <a:pt x="300" y="317"/>
                  </a:cubicBezTo>
                  <a:cubicBezTo>
                    <a:pt x="293" y="320"/>
                    <a:pt x="286" y="319"/>
                    <a:pt x="279" y="319"/>
                  </a:cubicBezTo>
                  <a:cubicBezTo>
                    <a:pt x="275" y="319"/>
                    <a:pt x="275" y="319"/>
                    <a:pt x="275" y="319"/>
                  </a:cubicBezTo>
                  <a:cubicBezTo>
                    <a:pt x="267" y="318"/>
                    <a:pt x="267" y="318"/>
                    <a:pt x="267" y="318"/>
                  </a:cubicBezTo>
                  <a:cubicBezTo>
                    <a:pt x="257" y="317"/>
                    <a:pt x="245" y="316"/>
                    <a:pt x="236" y="319"/>
                  </a:cubicBezTo>
                  <a:cubicBezTo>
                    <a:pt x="239" y="311"/>
                    <a:pt x="240" y="300"/>
                    <a:pt x="241" y="291"/>
                  </a:cubicBezTo>
                  <a:cubicBezTo>
                    <a:pt x="250" y="289"/>
                    <a:pt x="263" y="284"/>
                    <a:pt x="271" y="275"/>
                  </a:cubicBezTo>
                  <a:cubicBezTo>
                    <a:pt x="271" y="276"/>
                    <a:pt x="271" y="276"/>
                    <a:pt x="271" y="276"/>
                  </a:cubicBezTo>
                  <a:cubicBezTo>
                    <a:pt x="277" y="275"/>
                    <a:pt x="281" y="276"/>
                    <a:pt x="287" y="278"/>
                  </a:cubicBezTo>
                  <a:cubicBezTo>
                    <a:pt x="292" y="281"/>
                    <a:pt x="292" y="281"/>
                    <a:pt x="292" y="281"/>
                  </a:cubicBezTo>
                  <a:cubicBezTo>
                    <a:pt x="295" y="284"/>
                    <a:pt x="299" y="284"/>
                    <a:pt x="303" y="284"/>
                  </a:cubicBezTo>
                  <a:cubicBezTo>
                    <a:pt x="303" y="283"/>
                    <a:pt x="303" y="283"/>
                    <a:pt x="303" y="283"/>
                  </a:cubicBezTo>
                  <a:cubicBezTo>
                    <a:pt x="300" y="283"/>
                    <a:pt x="297" y="281"/>
                    <a:pt x="294" y="278"/>
                  </a:cubicBezTo>
                  <a:cubicBezTo>
                    <a:pt x="289" y="275"/>
                    <a:pt x="289" y="275"/>
                    <a:pt x="289" y="275"/>
                  </a:cubicBezTo>
                  <a:cubicBezTo>
                    <a:pt x="284" y="272"/>
                    <a:pt x="280" y="271"/>
                    <a:pt x="275" y="271"/>
                  </a:cubicBezTo>
                  <a:cubicBezTo>
                    <a:pt x="281" y="265"/>
                    <a:pt x="286" y="262"/>
                    <a:pt x="295" y="259"/>
                  </a:cubicBezTo>
                  <a:cubicBezTo>
                    <a:pt x="294" y="257"/>
                    <a:pt x="294" y="257"/>
                    <a:pt x="294" y="257"/>
                  </a:cubicBezTo>
                  <a:cubicBezTo>
                    <a:pt x="283" y="261"/>
                    <a:pt x="277" y="263"/>
                    <a:pt x="269" y="272"/>
                  </a:cubicBezTo>
                  <a:cubicBezTo>
                    <a:pt x="261" y="280"/>
                    <a:pt x="250" y="285"/>
                    <a:pt x="241" y="287"/>
                  </a:cubicBezTo>
                  <a:cubicBezTo>
                    <a:pt x="242" y="279"/>
                    <a:pt x="242" y="279"/>
                    <a:pt x="242" y="279"/>
                  </a:cubicBezTo>
                  <a:cubicBezTo>
                    <a:pt x="242" y="272"/>
                    <a:pt x="243" y="265"/>
                    <a:pt x="244" y="259"/>
                  </a:cubicBezTo>
                  <a:cubicBezTo>
                    <a:pt x="244" y="259"/>
                    <a:pt x="244" y="259"/>
                    <a:pt x="244" y="259"/>
                  </a:cubicBezTo>
                  <a:cubicBezTo>
                    <a:pt x="244" y="258"/>
                    <a:pt x="244" y="258"/>
                    <a:pt x="244" y="258"/>
                  </a:cubicBezTo>
                  <a:cubicBezTo>
                    <a:pt x="244" y="255"/>
                    <a:pt x="245" y="252"/>
                    <a:pt x="246" y="249"/>
                  </a:cubicBezTo>
                  <a:cubicBezTo>
                    <a:pt x="248" y="242"/>
                    <a:pt x="252" y="238"/>
                    <a:pt x="257" y="233"/>
                  </a:cubicBezTo>
                  <a:cubicBezTo>
                    <a:pt x="257" y="233"/>
                    <a:pt x="257" y="233"/>
                    <a:pt x="257" y="233"/>
                  </a:cubicBezTo>
                  <a:cubicBezTo>
                    <a:pt x="261" y="229"/>
                    <a:pt x="269" y="229"/>
                    <a:pt x="276" y="228"/>
                  </a:cubicBezTo>
                  <a:cubicBezTo>
                    <a:pt x="284" y="227"/>
                    <a:pt x="284" y="227"/>
                    <a:pt x="284" y="227"/>
                  </a:cubicBezTo>
                  <a:cubicBezTo>
                    <a:pt x="298" y="225"/>
                    <a:pt x="308" y="222"/>
                    <a:pt x="319" y="212"/>
                  </a:cubicBezTo>
                  <a:cubicBezTo>
                    <a:pt x="320" y="210"/>
                    <a:pt x="320" y="210"/>
                    <a:pt x="320" y="210"/>
                  </a:cubicBezTo>
                  <a:cubicBezTo>
                    <a:pt x="323" y="207"/>
                    <a:pt x="325" y="205"/>
                    <a:pt x="327" y="203"/>
                  </a:cubicBezTo>
                  <a:cubicBezTo>
                    <a:pt x="333" y="199"/>
                    <a:pt x="339" y="197"/>
                    <a:pt x="346" y="196"/>
                  </a:cubicBezTo>
                  <a:cubicBezTo>
                    <a:pt x="354" y="194"/>
                    <a:pt x="362" y="192"/>
                    <a:pt x="369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82" y="183"/>
                    <a:pt x="391" y="180"/>
                    <a:pt x="401" y="181"/>
                  </a:cubicBezTo>
                  <a:cubicBezTo>
                    <a:pt x="401" y="179"/>
                    <a:pt x="401" y="179"/>
                    <a:pt x="401" y="179"/>
                  </a:cubicBezTo>
                  <a:cubicBezTo>
                    <a:pt x="398" y="179"/>
                    <a:pt x="395" y="179"/>
                    <a:pt x="392" y="179"/>
                  </a:cubicBezTo>
                  <a:cubicBezTo>
                    <a:pt x="393" y="177"/>
                    <a:pt x="394" y="174"/>
                    <a:pt x="395" y="172"/>
                  </a:cubicBezTo>
                  <a:cubicBezTo>
                    <a:pt x="396" y="171"/>
                    <a:pt x="396" y="171"/>
                    <a:pt x="396" y="171"/>
                  </a:cubicBezTo>
                  <a:cubicBezTo>
                    <a:pt x="394" y="170"/>
                    <a:pt x="394" y="170"/>
                    <a:pt x="394" y="170"/>
                  </a:cubicBezTo>
                  <a:cubicBezTo>
                    <a:pt x="394" y="171"/>
                    <a:pt x="394" y="171"/>
                    <a:pt x="394" y="171"/>
                  </a:cubicBezTo>
                  <a:cubicBezTo>
                    <a:pt x="392" y="175"/>
                    <a:pt x="389" y="177"/>
                    <a:pt x="386" y="179"/>
                  </a:cubicBezTo>
                  <a:cubicBezTo>
                    <a:pt x="383" y="180"/>
                    <a:pt x="379" y="180"/>
                    <a:pt x="375" y="181"/>
                  </a:cubicBezTo>
                  <a:cubicBezTo>
                    <a:pt x="381" y="174"/>
                    <a:pt x="384" y="166"/>
                    <a:pt x="387" y="158"/>
                  </a:cubicBezTo>
                  <a:cubicBezTo>
                    <a:pt x="389" y="157"/>
                    <a:pt x="392" y="154"/>
                    <a:pt x="392" y="150"/>
                  </a:cubicBezTo>
                  <a:cubicBezTo>
                    <a:pt x="393" y="145"/>
                    <a:pt x="392" y="141"/>
                    <a:pt x="390" y="139"/>
                  </a:cubicBezTo>
                  <a:cubicBezTo>
                    <a:pt x="393" y="136"/>
                    <a:pt x="400" y="134"/>
                    <a:pt x="405" y="133"/>
                  </a:cubicBezTo>
                  <a:cubicBezTo>
                    <a:pt x="413" y="130"/>
                    <a:pt x="413" y="130"/>
                    <a:pt x="413" y="130"/>
                  </a:cubicBezTo>
                  <a:cubicBezTo>
                    <a:pt x="421" y="127"/>
                    <a:pt x="432" y="121"/>
                    <a:pt x="436" y="110"/>
                  </a:cubicBezTo>
                  <a:lnTo>
                    <a:pt x="434" y="109"/>
                  </a:lnTo>
                  <a:close/>
                  <a:moveTo>
                    <a:pt x="403" y="68"/>
                  </a:moveTo>
                  <a:cubicBezTo>
                    <a:pt x="405" y="61"/>
                    <a:pt x="405" y="61"/>
                    <a:pt x="405" y="61"/>
                  </a:cubicBezTo>
                  <a:cubicBezTo>
                    <a:pt x="409" y="68"/>
                    <a:pt x="411" y="80"/>
                    <a:pt x="410" y="86"/>
                  </a:cubicBezTo>
                  <a:cubicBezTo>
                    <a:pt x="409" y="92"/>
                    <a:pt x="405" y="95"/>
                    <a:pt x="402" y="99"/>
                  </a:cubicBezTo>
                  <a:cubicBezTo>
                    <a:pt x="401" y="99"/>
                    <a:pt x="401" y="99"/>
                    <a:pt x="401" y="99"/>
                  </a:cubicBezTo>
                  <a:cubicBezTo>
                    <a:pt x="401" y="96"/>
                    <a:pt x="401" y="92"/>
                    <a:pt x="401" y="88"/>
                  </a:cubicBezTo>
                  <a:cubicBezTo>
                    <a:pt x="400" y="80"/>
                    <a:pt x="400" y="80"/>
                    <a:pt x="400" y="80"/>
                  </a:cubicBezTo>
                  <a:cubicBezTo>
                    <a:pt x="400" y="76"/>
                    <a:pt x="401" y="72"/>
                    <a:pt x="403" y="68"/>
                  </a:cubicBezTo>
                  <a:close/>
                  <a:moveTo>
                    <a:pt x="74" y="1078"/>
                  </a:moveTo>
                  <a:cubicBezTo>
                    <a:pt x="74" y="1079"/>
                    <a:pt x="74" y="1079"/>
                    <a:pt x="74" y="1079"/>
                  </a:cubicBezTo>
                  <a:cubicBezTo>
                    <a:pt x="74" y="1079"/>
                    <a:pt x="74" y="1079"/>
                    <a:pt x="74" y="1080"/>
                  </a:cubicBezTo>
                  <a:cubicBezTo>
                    <a:pt x="73" y="1083"/>
                    <a:pt x="73" y="1086"/>
                    <a:pt x="72" y="1090"/>
                  </a:cubicBezTo>
                  <a:cubicBezTo>
                    <a:pt x="69" y="1118"/>
                    <a:pt x="69" y="1118"/>
                    <a:pt x="69" y="1118"/>
                  </a:cubicBezTo>
                  <a:cubicBezTo>
                    <a:pt x="69" y="1120"/>
                    <a:pt x="69" y="1121"/>
                    <a:pt x="69" y="1123"/>
                  </a:cubicBezTo>
                  <a:cubicBezTo>
                    <a:pt x="64" y="1123"/>
                    <a:pt x="55" y="1127"/>
                    <a:pt x="49" y="1132"/>
                  </a:cubicBezTo>
                  <a:cubicBezTo>
                    <a:pt x="47" y="1133"/>
                    <a:pt x="45" y="1135"/>
                    <a:pt x="44" y="1137"/>
                  </a:cubicBezTo>
                  <a:cubicBezTo>
                    <a:pt x="42" y="1125"/>
                    <a:pt x="40" y="1116"/>
                    <a:pt x="36" y="1108"/>
                  </a:cubicBezTo>
                  <a:cubicBezTo>
                    <a:pt x="27" y="1091"/>
                    <a:pt x="27" y="1079"/>
                    <a:pt x="33" y="1072"/>
                  </a:cubicBezTo>
                  <a:cubicBezTo>
                    <a:pt x="33" y="1072"/>
                    <a:pt x="33" y="1072"/>
                    <a:pt x="33" y="1072"/>
                  </a:cubicBezTo>
                  <a:cubicBezTo>
                    <a:pt x="36" y="1070"/>
                    <a:pt x="39" y="1068"/>
                    <a:pt x="43" y="1067"/>
                  </a:cubicBezTo>
                  <a:cubicBezTo>
                    <a:pt x="49" y="1064"/>
                    <a:pt x="56" y="1061"/>
                    <a:pt x="62" y="1057"/>
                  </a:cubicBezTo>
                  <a:cubicBezTo>
                    <a:pt x="69" y="1053"/>
                    <a:pt x="73" y="1048"/>
                    <a:pt x="75" y="1043"/>
                  </a:cubicBezTo>
                  <a:cubicBezTo>
                    <a:pt x="76" y="1053"/>
                    <a:pt x="75" y="1065"/>
                    <a:pt x="74" y="1078"/>
                  </a:cubicBezTo>
                  <a:close/>
                  <a:moveTo>
                    <a:pt x="155" y="634"/>
                  </a:moveTo>
                  <a:cubicBezTo>
                    <a:pt x="153" y="640"/>
                    <a:pt x="152" y="647"/>
                    <a:pt x="152" y="655"/>
                  </a:cubicBezTo>
                  <a:cubicBezTo>
                    <a:pt x="151" y="657"/>
                    <a:pt x="151" y="660"/>
                    <a:pt x="151" y="662"/>
                  </a:cubicBezTo>
                  <a:cubicBezTo>
                    <a:pt x="151" y="665"/>
                    <a:pt x="151" y="667"/>
                    <a:pt x="150" y="669"/>
                  </a:cubicBezTo>
                  <a:cubicBezTo>
                    <a:pt x="148" y="674"/>
                    <a:pt x="143" y="679"/>
                    <a:pt x="138" y="684"/>
                  </a:cubicBezTo>
                  <a:cubicBezTo>
                    <a:pt x="127" y="693"/>
                    <a:pt x="120" y="704"/>
                    <a:pt x="116" y="718"/>
                  </a:cubicBezTo>
                  <a:cubicBezTo>
                    <a:pt x="115" y="716"/>
                    <a:pt x="115" y="715"/>
                    <a:pt x="115" y="715"/>
                  </a:cubicBezTo>
                  <a:cubicBezTo>
                    <a:pt x="115" y="710"/>
                    <a:pt x="114" y="706"/>
                    <a:pt x="114" y="702"/>
                  </a:cubicBezTo>
                  <a:cubicBezTo>
                    <a:pt x="114" y="702"/>
                    <a:pt x="114" y="702"/>
                    <a:pt x="114" y="701"/>
                  </a:cubicBezTo>
                  <a:cubicBezTo>
                    <a:pt x="114" y="693"/>
                    <a:pt x="115" y="683"/>
                    <a:pt x="117" y="675"/>
                  </a:cubicBezTo>
                  <a:cubicBezTo>
                    <a:pt x="117" y="672"/>
                    <a:pt x="119" y="670"/>
                    <a:pt x="120" y="667"/>
                  </a:cubicBezTo>
                  <a:cubicBezTo>
                    <a:pt x="123" y="661"/>
                    <a:pt x="123" y="661"/>
                    <a:pt x="123" y="661"/>
                  </a:cubicBezTo>
                  <a:cubicBezTo>
                    <a:pt x="126" y="659"/>
                    <a:pt x="129" y="657"/>
                    <a:pt x="132" y="655"/>
                  </a:cubicBezTo>
                  <a:cubicBezTo>
                    <a:pt x="141" y="650"/>
                    <a:pt x="148" y="642"/>
                    <a:pt x="155" y="634"/>
                  </a:cubicBezTo>
                  <a:cubicBezTo>
                    <a:pt x="155" y="634"/>
                    <a:pt x="155" y="634"/>
                    <a:pt x="155" y="634"/>
                  </a:cubicBezTo>
                  <a:close/>
                  <a:moveTo>
                    <a:pt x="197" y="270"/>
                  </a:moveTo>
                  <a:cubicBezTo>
                    <a:pt x="203" y="265"/>
                    <a:pt x="208" y="264"/>
                    <a:pt x="216" y="262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21" y="261"/>
                    <a:pt x="225" y="261"/>
                    <a:pt x="229" y="261"/>
                  </a:cubicBezTo>
                  <a:cubicBezTo>
                    <a:pt x="230" y="261"/>
                    <a:pt x="232" y="261"/>
                    <a:pt x="234" y="261"/>
                  </a:cubicBezTo>
                  <a:cubicBezTo>
                    <a:pt x="232" y="262"/>
                    <a:pt x="230" y="263"/>
                    <a:pt x="228" y="264"/>
                  </a:cubicBezTo>
                  <a:cubicBezTo>
                    <a:pt x="225" y="265"/>
                    <a:pt x="221" y="267"/>
                    <a:pt x="217" y="270"/>
                  </a:cubicBezTo>
                  <a:cubicBezTo>
                    <a:pt x="211" y="274"/>
                    <a:pt x="206" y="279"/>
                    <a:pt x="202" y="285"/>
                  </a:cubicBezTo>
                  <a:cubicBezTo>
                    <a:pt x="200" y="288"/>
                    <a:pt x="198" y="292"/>
                    <a:pt x="196" y="295"/>
                  </a:cubicBezTo>
                  <a:cubicBezTo>
                    <a:pt x="196" y="286"/>
                    <a:pt x="197" y="278"/>
                    <a:pt x="197" y="270"/>
                  </a:cubicBezTo>
                  <a:close/>
                  <a:moveTo>
                    <a:pt x="162" y="426"/>
                  </a:moveTo>
                  <a:cubicBezTo>
                    <a:pt x="161" y="428"/>
                    <a:pt x="161" y="431"/>
                    <a:pt x="161" y="433"/>
                  </a:cubicBezTo>
                  <a:cubicBezTo>
                    <a:pt x="160" y="431"/>
                    <a:pt x="160" y="431"/>
                    <a:pt x="160" y="431"/>
                  </a:cubicBezTo>
                  <a:cubicBezTo>
                    <a:pt x="160" y="429"/>
                    <a:pt x="160" y="427"/>
                    <a:pt x="160" y="425"/>
                  </a:cubicBezTo>
                  <a:cubicBezTo>
                    <a:pt x="160" y="418"/>
                    <a:pt x="161" y="412"/>
                    <a:pt x="162" y="405"/>
                  </a:cubicBezTo>
                  <a:cubicBezTo>
                    <a:pt x="163" y="399"/>
                    <a:pt x="163" y="399"/>
                    <a:pt x="163" y="399"/>
                  </a:cubicBezTo>
                  <a:cubicBezTo>
                    <a:pt x="165" y="388"/>
                    <a:pt x="167" y="379"/>
                    <a:pt x="168" y="369"/>
                  </a:cubicBezTo>
                  <a:cubicBezTo>
                    <a:pt x="168" y="363"/>
                    <a:pt x="169" y="355"/>
                    <a:pt x="171" y="350"/>
                  </a:cubicBezTo>
                  <a:cubicBezTo>
                    <a:pt x="174" y="347"/>
                    <a:pt x="176" y="343"/>
                    <a:pt x="178" y="340"/>
                  </a:cubicBezTo>
                  <a:cubicBezTo>
                    <a:pt x="184" y="332"/>
                    <a:pt x="188" y="324"/>
                    <a:pt x="191" y="316"/>
                  </a:cubicBezTo>
                  <a:cubicBezTo>
                    <a:pt x="191" y="317"/>
                    <a:pt x="192" y="317"/>
                    <a:pt x="192" y="317"/>
                  </a:cubicBezTo>
                  <a:cubicBezTo>
                    <a:pt x="193" y="331"/>
                    <a:pt x="193" y="331"/>
                    <a:pt x="193" y="331"/>
                  </a:cubicBezTo>
                  <a:cubicBezTo>
                    <a:pt x="193" y="340"/>
                    <a:pt x="193" y="340"/>
                    <a:pt x="193" y="340"/>
                  </a:cubicBezTo>
                  <a:cubicBezTo>
                    <a:pt x="190" y="341"/>
                    <a:pt x="187" y="344"/>
                    <a:pt x="186" y="348"/>
                  </a:cubicBezTo>
                  <a:cubicBezTo>
                    <a:pt x="185" y="354"/>
                    <a:pt x="187" y="359"/>
                    <a:pt x="191" y="360"/>
                  </a:cubicBezTo>
                  <a:cubicBezTo>
                    <a:pt x="189" y="365"/>
                    <a:pt x="185" y="370"/>
                    <a:pt x="182" y="375"/>
                  </a:cubicBezTo>
                  <a:cubicBezTo>
                    <a:pt x="180" y="379"/>
                    <a:pt x="177" y="382"/>
                    <a:pt x="175" y="386"/>
                  </a:cubicBezTo>
                  <a:cubicBezTo>
                    <a:pt x="172" y="386"/>
                    <a:pt x="168" y="390"/>
                    <a:pt x="168" y="395"/>
                  </a:cubicBezTo>
                  <a:cubicBezTo>
                    <a:pt x="168" y="397"/>
                    <a:pt x="168" y="399"/>
                    <a:pt x="169" y="401"/>
                  </a:cubicBezTo>
                  <a:cubicBezTo>
                    <a:pt x="167" y="406"/>
                    <a:pt x="166" y="411"/>
                    <a:pt x="165" y="416"/>
                  </a:cubicBezTo>
                  <a:lnTo>
                    <a:pt x="162" y="426"/>
                  </a:lnTo>
                  <a:close/>
                  <a:moveTo>
                    <a:pt x="174" y="636"/>
                  </a:moveTo>
                  <a:cubicBezTo>
                    <a:pt x="172" y="644"/>
                    <a:pt x="169" y="651"/>
                    <a:pt x="167" y="658"/>
                  </a:cubicBezTo>
                  <a:cubicBezTo>
                    <a:pt x="164" y="665"/>
                    <a:pt x="164" y="665"/>
                    <a:pt x="164" y="665"/>
                  </a:cubicBezTo>
                  <a:cubicBezTo>
                    <a:pt x="162" y="669"/>
                    <a:pt x="162" y="669"/>
                    <a:pt x="162" y="669"/>
                  </a:cubicBezTo>
                  <a:cubicBezTo>
                    <a:pt x="161" y="671"/>
                    <a:pt x="161" y="671"/>
                    <a:pt x="161" y="671"/>
                  </a:cubicBezTo>
                  <a:cubicBezTo>
                    <a:pt x="161" y="671"/>
                    <a:pt x="161" y="671"/>
                    <a:pt x="160" y="671"/>
                  </a:cubicBezTo>
                  <a:cubicBezTo>
                    <a:pt x="159" y="671"/>
                    <a:pt x="159" y="672"/>
                    <a:pt x="158" y="672"/>
                  </a:cubicBezTo>
                  <a:cubicBezTo>
                    <a:pt x="155" y="659"/>
                    <a:pt x="156" y="645"/>
                    <a:pt x="158" y="635"/>
                  </a:cubicBezTo>
                  <a:cubicBezTo>
                    <a:pt x="159" y="630"/>
                    <a:pt x="161" y="626"/>
                    <a:pt x="162" y="622"/>
                  </a:cubicBezTo>
                  <a:cubicBezTo>
                    <a:pt x="162" y="622"/>
                    <a:pt x="162" y="622"/>
                    <a:pt x="162" y="622"/>
                  </a:cubicBezTo>
                  <a:cubicBezTo>
                    <a:pt x="162" y="622"/>
                    <a:pt x="162" y="622"/>
                    <a:pt x="162" y="622"/>
                  </a:cubicBezTo>
                  <a:cubicBezTo>
                    <a:pt x="163" y="618"/>
                    <a:pt x="164" y="614"/>
                    <a:pt x="166" y="611"/>
                  </a:cubicBezTo>
                  <a:cubicBezTo>
                    <a:pt x="169" y="604"/>
                    <a:pt x="169" y="604"/>
                    <a:pt x="169" y="604"/>
                  </a:cubicBezTo>
                  <a:cubicBezTo>
                    <a:pt x="171" y="601"/>
                    <a:pt x="171" y="601"/>
                    <a:pt x="171" y="601"/>
                  </a:cubicBezTo>
                  <a:cubicBezTo>
                    <a:pt x="171" y="601"/>
                    <a:pt x="172" y="601"/>
                    <a:pt x="172" y="601"/>
                  </a:cubicBezTo>
                  <a:cubicBezTo>
                    <a:pt x="172" y="601"/>
                    <a:pt x="173" y="601"/>
                    <a:pt x="174" y="601"/>
                  </a:cubicBezTo>
                  <a:cubicBezTo>
                    <a:pt x="174" y="608"/>
                    <a:pt x="174" y="608"/>
                    <a:pt x="174" y="608"/>
                  </a:cubicBezTo>
                  <a:cubicBezTo>
                    <a:pt x="175" y="617"/>
                    <a:pt x="176" y="627"/>
                    <a:pt x="174" y="636"/>
                  </a:cubicBezTo>
                  <a:close/>
                  <a:moveTo>
                    <a:pt x="184" y="547"/>
                  </a:moveTo>
                  <a:cubicBezTo>
                    <a:pt x="181" y="558"/>
                    <a:pt x="181" y="558"/>
                    <a:pt x="181" y="558"/>
                  </a:cubicBezTo>
                  <a:cubicBezTo>
                    <a:pt x="180" y="561"/>
                    <a:pt x="179" y="565"/>
                    <a:pt x="178" y="569"/>
                  </a:cubicBezTo>
                  <a:cubicBezTo>
                    <a:pt x="178" y="565"/>
                    <a:pt x="177" y="560"/>
                    <a:pt x="176" y="554"/>
                  </a:cubicBezTo>
                  <a:cubicBezTo>
                    <a:pt x="176" y="552"/>
                    <a:pt x="176" y="552"/>
                    <a:pt x="176" y="552"/>
                  </a:cubicBezTo>
                  <a:cubicBezTo>
                    <a:pt x="174" y="543"/>
                    <a:pt x="174" y="543"/>
                    <a:pt x="174" y="543"/>
                  </a:cubicBezTo>
                  <a:cubicBezTo>
                    <a:pt x="173" y="536"/>
                    <a:pt x="173" y="536"/>
                    <a:pt x="173" y="536"/>
                  </a:cubicBezTo>
                  <a:cubicBezTo>
                    <a:pt x="172" y="533"/>
                    <a:pt x="172" y="530"/>
                    <a:pt x="172" y="527"/>
                  </a:cubicBezTo>
                  <a:cubicBezTo>
                    <a:pt x="172" y="526"/>
                    <a:pt x="172" y="525"/>
                    <a:pt x="172" y="524"/>
                  </a:cubicBezTo>
                  <a:cubicBezTo>
                    <a:pt x="172" y="516"/>
                    <a:pt x="172" y="516"/>
                    <a:pt x="172" y="516"/>
                  </a:cubicBezTo>
                  <a:cubicBezTo>
                    <a:pt x="172" y="511"/>
                    <a:pt x="172" y="511"/>
                    <a:pt x="172" y="511"/>
                  </a:cubicBezTo>
                  <a:cubicBezTo>
                    <a:pt x="171" y="499"/>
                    <a:pt x="171" y="488"/>
                    <a:pt x="168" y="476"/>
                  </a:cubicBezTo>
                  <a:cubicBezTo>
                    <a:pt x="167" y="469"/>
                    <a:pt x="166" y="462"/>
                    <a:pt x="165" y="454"/>
                  </a:cubicBezTo>
                  <a:cubicBezTo>
                    <a:pt x="165" y="454"/>
                    <a:pt x="165" y="454"/>
                    <a:pt x="165" y="453"/>
                  </a:cubicBezTo>
                  <a:cubicBezTo>
                    <a:pt x="165" y="453"/>
                    <a:pt x="165" y="451"/>
                    <a:pt x="165" y="450"/>
                  </a:cubicBezTo>
                  <a:cubicBezTo>
                    <a:pt x="164" y="442"/>
                    <a:pt x="164" y="434"/>
                    <a:pt x="166" y="427"/>
                  </a:cubicBezTo>
                  <a:cubicBezTo>
                    <a:pt x="169" y="417"/>
                    <a:pt x="169" y="417"/>
                    <a:pt x="169" y="417"/>
                  </a:cubicBezTo>
                  <a:cubicBezTo>
                    <a:pt x="169" y="413"/>
                    <a:pt x="170" y="409"/>
                    <a:pt x="172" y="405"/>
                  </a:cubicBezTo>
                  <a:cubicBezTo>
                    <a:pt x="172" y="406"/>
                    <a:pt x="173" y="406"/>
                    <a:pt x="174" y="406"/>
                  </a:cubicBezTo>
                  <a:cubicBezTo>
                    <a:pt x="175" y="406"/>
                    <a:pt x="175" y="406"/>
                    <a:pt x="175" y="406"/>
                  </a:cubicBezTo>
                  <a:cubicBezTo>
                    <a:pt x="175" y="408"/>
                    <a:pt x="176" y="410"/>
                    <a:pt x="177" y="412"/>
                  </a:cubicBezTo>
                  <a:cubicBezTo>
                    <a:pt x="179" y="420"/>
                    <a:pt x="179" y="420"/>
                    <a:pt x="179" y="420"/>
                  </a:cubicBezTo>
                  <a:cubicBezTo>
                    <a:pt x="180" y="426"/>
                    <a:pt x="181" y="446"/>
                    <a:pt x="181" y="446"/>
                  </a:cubicBezTo>
                  <a:cubicBezTo>
                    <a:pt x="181" y="446"/>
                    <a:pt x="180" y="462"/>
                    <a:pt x="180" y="462"/>
                  </a:cubicBezTo>
                  <a:cubicBezTo>
                    <a:pt x="179" y="478"/>
                    <a:pt x="177" y="495"/>
                    <a:pt x="182" y="512"/>
                  </a:cubicBezTo>
                  <a:cubicBezTo>
                    <a:pt x="186" y="525"/>
                    <a:pt x="186" y="535"/>
                    <a:pt x="184" y="547"/>
                  </a:cubicBezTo>
                  <a:close/>
                  <a:moveTo>
                    <a:pt x="182" y="418"/>
                  </a:moveTo>
                  <a:cubicBezTo>
                    <a:pt x="180" y="411"/>
                    <a:pt x="180" y="411"/>
                    <a:pt x="180" y="411"/>
                  </a:cubicBezTo>
                  <a:cubicBezTo>
                    <a:pt x="180" y="409"/>
                    <a:pt x="179" y="407"/>
                    <a:pt x="179" y="405"/>
                  </a:cubicBezTo>
                  <a:cubicBezTo>
                    <a:pt x="181" y="403"/>
                    <a:pt x="182" y="400"/>
                    <a:pt x="182" y="396"/>
                  </a:cubicBezTo>
                  <a:cubicBezTo>
                    <a:pt x="182" y="393"/>
                    <a:pt x="181" y="389"/>
                    <a:pt x="179" y="387"/>
                  </a:cubicBezTo>
                  <a:cubicBezTo>
                    <a:pt x="181" y="384"/>
                    <a:pt x="183" y="381"/>
                    <a:pt x="185" y="377"/>
                  </a:cubicBezTo>
                  <a:cubicBezTo>
                    <a:pt x="189" y="373"/>
                    <a:pt x="192" y="368"/>
                    <a:pt x="194" y="363"/>
                  </a:cubicBezTo>
                  <a:cubicBezTo>
                    <a:pt x="194" y="369"/>
                    <a:pt x="194" y="369"/>
                    <a:pt x="194" y="369"/>
                  </a:cubicBezTo>
                  <a:cubicBezTo>
                    <a:pt x="195" y="374"/>
                    <a:pt x="195" y="378"/>
                    <a:pt x="195" y="383"/>
                  </a:cubicBezTo>
                  <a:cubicBezTo>
                    <a:pt x="194" y="384"/>
                    <a:pt x="192" y="387"/>
                    <a:pt x="192" y="390"/>
                  </a:cubicBezTo>
                  <a:cubicBezTo>
                    <a:pt x="192" y="392"/>
                    <a:pt x="192" y="394"/>
                    <a:pt x="193" y="395"/>
                  </a:cubicBezTo>
                  <a:cubicBezTo>
                    <a:pt x="191" y="403"/>
                    <a:pt x="186" y="411"/>
                    <a:pt x="182" y="418"/>
                  </a:cubicBezTo>
                  <a:close/>
                  <a:moveTo>
                    <a:pt x="222" y="385"/>
                  </a:moveTo>
                  <a:cubicBezTo>
                    <a:pt x="224" y="381"/>
                    <a:pt x="229" y="380"/>
                    <a:pt x="236" y="380"/>
                  </a:cubicBezTo>
                  <a:cubicBezTo>
                    <a:pt x="239" y="380"/>
                    <a:pt x="242" y="379"/>
                    <a:pt x="245" y="378"/>
                  </a:cubicBezTo>
                  <a:cubicBezTo>
                    <a:pt x="245" y="382"/>
                    <a:pt x="244" y="385"/>
                    <a:pt x="244" y="388"/>
                  </a:cubicBezTo>
                  <a:cubicBezTo>
                    <a:pt x="244" y="391"/>
                    <a:pt x="244" y="391"/>
                    <a:pt x="244" y="391"/>
                  </a:cubicBezTo>
                  <a:cubicBezTo>
                    <a:pt x="244" y="394"/>
                    <a:pt x="243" y="397"/>
                    <a:pt x="243" y="400"/>
                  </a:cubicBezTo>
                  <a:cubicBezTo>
                    <a:pt x="242" y="400"/>
                    <a:pt x="242" y="401"/>
                    <a:pt x="242" y="401"/>
                  </a:cubicBezTo>
                  <a:cubicBezTo>
                    <a:pt x="242" y="402"/>
                    <a:pt x="242" y="402"/>
                    <a:pt x="242" y="402"/>
                  </a:cubicBezTo>
                  <a:cubicBezTo>
                    <a:pt x="241" y="404"/>
                    <a:pt x="240" y="406"/>
                    <a:pt x="239" y="408"/>
                  </a:cubicBezTo>
                  <a:cubicBezTo>
                    <a:pt x="236" y="411"/>
                    <a:pt x="234" y="412"/>
                    <a:pt x="231" y="414"/>
                  </a:cubicBezTo>
                  <a:cubicBezTo>
                    <a:pt x="230" y="415"/>
                    <a:pt x="230" y="415"/>
                    <a:pt x="230" y="415"/>
                  </a:cubicBezTo>
                  <a:cubicBezTo>
                    <a:pt x="230" y="415"/>
                    <a:pt x="230" y="415"/>
                    <a:pt x="230" y="415"/>
                  </a:cubicBezTo>
                  <a:cubicBezTo>
                    <a:pt x="229" y="415"/>
                    <a:pt x="228" y="415"/>
                    <a:pt x="228" y="415"/>
                  </a:cubicBezTo>
                  <a:cubicBezTo>
                    <a:pt x="226" y="413"/>
                    <a:pt x="225" y="411"/>
                    <a:pt x="223" y="409"/>
                  </a:cubicBezTo>
                  <a:cubicBezTo>
                    <a:pt x="221" y="407"/>
                    <a:pt x="221" y="407"/>
                    <a:pt x="221" y="407"/>
                  </a:cubicBezTo>
                  <a:cubicBezTo>
                    <a:pt x="222" y="406"/>
                    <a:pt x="222" y="404"/>
                    <a:pt x="222" y="402"/>
                  </a:cubicBezTo>
                  <a:cubicBezTo>
                    <a:pt x="221" y="400"/>
                    <a:pt x="221" y="399"/>
                    <a:pt x="220" y="397"/>
                  </a:cubicBezTo>
                  <a:cubicBezTo>
                    <a:pt x="222" y="393"/>
                    <a:pt x="222" y="389"/>
                    <a:pt x="222" y="385"/>
                  </a:cubicBezTo>
                  <a:close/>
                  <a:moveTo>
                    <a:pt x="208" y="399"/>
                  </a:moveTo>
                  <a:cubicBezTo>
                    <a:pt x="208" y="400"/>
                    <a:pt x="207" y="402"/>
                    <a:pt x="208" y="404"/>
                  </a:cubicBezTo>
                  <a:cubicBezTo>
                    <a:pt x="208" y="410"/>
                    <a:pt x="212" y="414"/>
                    <a:pt x="216" y="413"/>
                  </a:cubicBezTo>
                  <a:cubicBezTo>
                    <a:pt x="217" y="413"/>
                    <a:pt x="218" y="412"/>
                    <a:pt x="219" y="411"/>
                  </a:cubicBezTo>
                  <a:cubicBezTo>
                    <a:pt x="220" y="412"/>
                    <a:pt x="220" y="412"/>
                    <a:pt x="220" y="412"/>
                  </a:cubicBezTo>
                  <a:cubicBezTo>
                    <a:pt x="222" y="413"/>
                    <a:pt x="223" y="415"/>
                    <a:pt x="225" y="417"/>
                  </a:cubicBezTo>
                  <a:cubicBezTo>
                    <a:pt x="223" y="419"/>
                    <a:pt x="222" y="422"/>
                    <a:pt x="222" y="425"/>
                  </a:cubicBezTo>
                  <a:cubicBezTo>
                    <a:pt x="222" y="425"/>
                    <a:pt x="222" y="425"/>
                    <a:pt x="222" y="425"/>
                  </a:cubicBezTo>
                  <a:cubicBezTo>
                    <a:pt x="220" y="423"/>
                    <a:pt x="218" y="421"/>
                    <a:pt x="216" y="421"/>
                  </a:cubicBezTo>
                  <a:cubicBezTo>
                    <a:pt x="215" y="420"/>
                    <a:pt x="215" y="420"/>
                    <a:pt x="214" y="420"/>
                  </a:cubicBezTo>
                  <a:cubicBezTo>
                    <a:pt x="210" y="416"/>
                    <a:pt x="204" y="417"/>
                    <a:pt x="202" y="420"/>
                  </a:cubicBezTo>
                  <a:cubicBezTo>
                    <a:pt x="202" y="420"/>
                    <a:pt x="202" y="421"/>
                    <a:pt x="201" y="421"/>
                  </a:cubicBezTo>
                  <a:cubicBezTo>
                    <a:pt x="195" y="423"/>
                    <a:pt x="188" y="426"/>
                    <a:pt x="184" y="430"/>
                  </a:cubicBezTo>
                  <a:cubicBezTo>
                    <a:pt x="184" y="428"/>
                    <a:pt x="183" y="425"/>
                    <a:pt x="183" y="423"/>
                  </a:cubicBezTo>
                  <a:cubicBezTo>
                    <a:pt x="183" y="423"/>
                    <a:pt x="183" y="423"/>
                    <a:pt x="183" y="423"/>
                  </a:cubicBezTo>
                  <a:cubicBezTo>
                    <a:pt x="188" y="417"/>
                    <a:pt x="193" y="408"/>
                    <a:pt x="195" y="400"/>
                  </a:cubicBezTo>
                  <a:cubicBezTo>
                    <a:pt x="196" y="401"/>
                    <a:pt x="197" y="401"/>
                    <a:pt x="198" y="401"/>
                  </a:cubicBezTo>
                  <a:cubicBezTo>
                    <a:pt x="201" y="401"/>
                    <a:pt x="204" y="399"/>
                    <a:pt x="205" y="395"/>
                  </a:cubicBezTo>
                  <a:cubicBezTo>
                    <a:pt x="206" y="396"/>
                    <a:pt x="207" y="398"/>
                    <a:pt x="208" y="399"/>
                  </a:cubicBezTo>
                  <a:close/>
                  <a:moveTo>
                    <a:pt x="210" y="355"/>
                  </a:moveTo>
                  <a:cubicBezTo>
                    <a:pt x="208" y="362"/>
                    <a:pt x="208" y="362"/>
                    <a:pt x="208" y="362"/>
                  </a:cubicBezTo>
                  <a:cubicBezTo>
                    <a:pt x="207" y="363"/>
                    <a:pt x="207" y="363"/>
                    <a:pt x="207" y="363"/>
                  </a:cubicBezTo>
                  <a:cubicBezTo>
                    <a:pt x="205" y="369"/>
                    <a:pt x="202" y="375"/>
                    <a:pt x="202" y="381"/>
                  </a:cubicBezTo>
                  <a:cubicBezTo>
                    <a:pt x="201" y="381"/>
                    <a:pt x="201" y="381"/>
                    <a:pt x="200" y="381"/>
                  </a:cubicBezTo>
                  <a:cubicBezTo>
                    <a:pt x="200" y="381"/>
                    <a:pt x="199" y="381"/>
                    <a:pt x="199" y="381"/>
                  </a:cubicBezTo>
                  <a:cubicBezTo>
                    <a:pt x="199" y="377"/>
                    <a:pt x="199" y="373"/>
                    <a:pt x="198" y="369"/>
                  </a:cubicBezTo>
                  <a:cubicBezTo>
                    <a:pt x="198" y="358"/>
                    <a:pt x="198" y="358"/>
                    <a:pt x="198" y="358"/>
                  </a:cubicBezTo>
                  <a:cubicBezTo>
                    <a:pt x="198" y="357"/>
                    <a:pt x="198" y="357"/>
                    <a:pt x="198" y="357"/>
                  </a:cubicBezTo>
                  <a:cubicBezTo>
                    <a:pt x="199" y="355"/>
                    <a:pt x="200" y="354"/>
                    <a:pt x="200" y="351"/>
                  </a:cubicBezTo>
                  <a:cubicBezTo>
                    <a:pt x="201" y="349"/>
                    <a:pt x="200" y="347"/>
                    <a:pt x="200" y="345"/>
                  </a:cubicBezTo>
                  <a:cubicBezTo>
                    <a:pt x="203" y="340"/>
                    <a:pt x="210" y="339"/>
                    <a:pt x="216" y="338"/>
                  </a:cubicBezTo>
                  <a:cubicBezTo>
                    <a:pt x="218" y="338"/>
                    <a:pt x="218" y="338"/>
                    <a:pt x="218" y="338"/>
                  </a:cubicBezTo>
                  <a:cubicBezTo>
                    <a:pt x="218" y="338"/>
                    <a:pt x="218" y="339"/>
                    <a:pt x="218" y="339"/>
                  </a:cubicBezTo>
                  <a:cubicBezTo>
                    <a:pt x="214" y="343"/>
                    <a:pt x="212" y="350"/>
                    <a:pt x="210" y="355"/>
                  </a:cubicBezTo>
                  <a:close/>
                  <a:moveTo>
                    <a:pt x="238" y="279"/>
                  </a:moveTo>
                  <a:cubicBezTo>
                    <a:pt x="237" y="290"/>
                    <a:pt x="237" y="290"/>
                    <a:pt x="237" y="290"/>
                  </a:cubicBezTo>
                  <a:cubicBezTo>
                    <a:pt x="237" y="291"/>
                    <a:pt x="237" y="291"/>
                    <a:pt x="237" y="291"/>
                  </a:cubicBezTo>
                  <a:cubicBezTo>
                    <a:pt x="236" y="301"/>
                    <a:pt x="235" y="316"/>
                    <a:pt x="229" y="324"/>
                  </a:cubicBezTo>
                  <a:cubicBezTo>
                    <a:pt x="226" y="324"/>
                    <a:pt x="223" y="326"/>
                    <a:pt x="221" y="328"/>
                  </a:cubicBezTo>
                  <a:cubicBezTo>
                    <a:pt x="219" y="330"/>
                    <a:pt x="218" y="332"/>
                    <a:pt x="218" y="334"/>
                  </a:cubicBezTo>
                  <a:cubicBezTo>
                    <a:pt x="216" y="334"/>
                    <a:pt x="216" y="334"/>
                    <a:pt x="216" y="334"/>
                  </a:cubicBezTo>
                  <a:cubicBezTo>
                    <a:pt x="210" y="335"/>
                    <a:pt x="202" y="336"/>
                    <a:pt x="198" y="341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7" y="331"/>
                    <a:pt x="197" y="331"/>
                    <a:pt x="197" y="331"/>
                  </a:cubicBezTo>
                  <a:cubicBezTo>
                    <a:pt x="196" y="316"/>
                    <a:pt x="196" y="316"/>
                    <a:pt x="196" y="316"/>
                  </a:cubicBezTo>
                  <a:cubicBezTo>
                    <a:pt x="199" y="315"/>
                    <a:pt x="201" y="312"/>
                    <a:pt x="201" y="307"/>
                  </a:cubicBezTo>
                  <a:cubicBezTo>
                    <a:pt x="201" y="304"/>
                    <a:pt x="200" y="301"/>
                    <a:pt x="199" y="299"/>
                  </a:cubicBezTo>
                  <a:cubicBezTo>
                    <a:pt x="200" y="295"/>
                    <a:pt x="203" y="292"/>
                    <a:pt x="206" y="287"/>
                  </a:cubicBezTo>
                  <a:cubicBezTo>
                    <a:pt x="209" y="282"/>
                    <a:pt x="214" y="277"/>
                    <a:pt x="219" y="273"/>
                  </a:cubicBezTo>
                  <a:cubicBezTo>
                    <a:pt x="223" y="270"/>
                    <a:pt x="226" y="269"/>
                    <a:pt x="230" y="267"/>
                  </a:cubicBezTo>
                  <a:cubicBezTo>
                    <a:pt x="233" y="266"/>
                    <a:pt x="236" y="264"/>
                    <a:pt x="239" y="262"/>
                  </a:cubicBezTo>
                  <a:cubicBezTo>
                    <a:pt x="239" y="268"/>
                    <a:pt x="238" y="273"/>
                    <a:pt x="238" y="279"/>
                  </a:cubicBez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9" name="Freeform 105">
              <a:extLst>
                <a:ext uri="{FF2B5EF4-FFF2-40B4-BE49-F238E27FC236}">
                  <a16:creationId xmlns:a16="http://schemas.microsoft.com/office/drawing/2014/main" id="{5966AACF-E34B-D745-301E-9710537FDA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5888" y="1957388"/>
              <a:ext cx="830262" cy="2312988"/>
            </a:xfrm>
            <a:custGeom>
              <a:avLst/>
              <a:gdLst>
                <a:gd name="T0" fmla="*/ 1051 w 389"/>
                <a:gd name="T1" fmla="*/ 2668 h 1084"/>
                <a:gd name="T2" fmla="*/ 1111 w 389"/>
                <a:gd name="T3" fmla="*/ 2645 h 1084"/>
                <a:gd name="T4" fmla="*/ 936 w 389"/>
                <a:gd name="T5" fmla="*/ 2104 h 1084"/>
                <a:gd name="T6" fmla="*/ 1007 w 389"/>
                <a:gd name="T7" fmla="*/ 1918 h 1084"/>
                <a:gd name="T8" fmla="*/ 844 w 389"/>
                <a:gd name="T9" fmla="*/ 1476 h 1084"/>
                <a:gd name="T10" fmla="*/ 996 w 389"/>
                <a:gd name="T11" fmla="*/ 1706 h 1084"/>
                <a:gd name="T12" fmla="*/ 844 w 389"/>
                <a:gd name="T13" fmla="*/ 1406 h 1084"/>
                <a:gd name="T14" fmla="*/ 918 w 389"/>
                <a:gd name="T15" fmla="*/ 1202 h 1084"/>
                <a:gd name="T16" fmla="*/ 975 w 389"/>
                <a:gd name="T17" fmla="*/ 1117 h 1084"/>
                <a:gd name="T18" fmla="*/ 791 w 389"/>
                <a:gd name="T19" fmla="*/ 1183 h 1084"/>
                <a:gd name="T20" fmla="*/ 797 w 389"/>
                <a:gd name="T21" fmla="*/ 891 h 1084"/>
                <a:gd name="T22" fmla="*/ 976 w 389"/>
                <a:gd name="T23" fmla="*/ 1028 h 1084"/>
                <a:gd name="T24" fmla="*/ 828 w 389"/>
                <a:gd name="T25" fmla="*/ 626 h 1084"/>
                <a:gd name="T26" fmla="*/ 945 w 389"/>
                <a:gd name="T27" fmla="*/ 642 h 1084"/>
                <a:gd name="T28" fmla="*/ 750 w 389"/>
                <a:gd name="T29" fmla="*/ 524 h 1084"/>
                <a:gd name="T30" fmla="*/ 761 w 389"/>
                <a:gd name="T31" fmla="*/ 828 h 1084"/>
                <a:gd name="T32" fmla="*/ 699 w 389"/>
                <a:gd name="T33" fmla="*/ 464 h 1084"/>
                <a:gd name="T34" fmla="*/ 851 w 389"/>
                <a:gd name="T35" fmla="*/ 352 h 1084"/>
                <a:gd name="T36" fmla="*/ 636 w 389"/>
                <a:gd name="T37" fmla="*/ 440 h 1084"/>
                <a:gd name="T38" fmla="*/ 609 w 389"/>
                <a:gd name="T39" fmla="*/ 320 h 1084"/>
                <a:gd name="T40" fmla="*/ 500 w 389"/>
                <a:gd name="T41" fmla="*/ 294 h 1084"/>
                <a:gd name="T42" fmla="*/ 331 w 389"/>
                <a:gd name="T43" fmla="*/ 191 h 1084"/>
                <a:gd name="T44" fmla="*/ 210 w 389"/>
                <a:gd name="T45" fmla="*/ 133 h 1084"/>
                <a:gd name="T46" fmla="*/ 101 w 389"/>
                <a:gd name="T47" fmla="*/ 177 h 1084"/>
                <a:gd name="T48" fmla="*/ 101 w 389"/>
                <a:gd name="T49" fmla="*/ 198 h 1084"/>
                <a:gd name="T50" fmla="*/ 503 w 389"/>
                <a:gd name="T51" fmla="*/ 379 h 1084"/>
                <a:gd name="T52" fmla="*/ 430 w 389"/>
                <a:gd name="T53" fmla="*/ 398 h 1084"/>
                <a:gd name="T54" fmla="*/ 313 w 389"/>
                <a:gd name="T55" fmla="*/ 560 h 1084"/>
                <a:gd name="T56" fmla="*/ 352 w 389"/>
                <a:gd name="T57" fmla="*/ 569 h 1084"/>
                <a:gd name="T58" fmla="*/ 578 w 389"/>
                <a:gd name="T59" fmla="*/ 636 h 1084"/>
                <a:gd name="T60" fmla="*/ 531 w 389"/>
                <a:gd name="T61" fmla="*/ 649 h 1084"/>
                <a:gd name="T62" fmla="*/ 484 w 389"/>
                <a:gd name="T63" fmla="*/ 739 h 1084"/>
                <a:gd name="T64" fmla="*/ 495 w 389"/>
                <a:gd name="T65" fmla="*/ 734 h 1084"/>
                <a:gd name="T66" fmla="*/ 641 w 389"/>
                <a:gd name="T67" fmla="*/ 847 h 1084"/>
                <a:gd name="T68" fmla="*/ 686 w 389"/>
                <a:gd name="T69" fmla="*/ 1263 h 1084"/>
                <a:gd name="T70" fmla="*/ 770 w 389"/>
                <a:gd name="T71" fmla="*/ 1755 h 1084"/>
                <a:gd name="T72" fmla="*/ 994 w 389"/>
                <a:gd name="T73" fmla="*/ 2788 h 1084"/>
                <a:gd name="T74" fmla="*/ 898 w 389"/>
                <a:gd name="T75" fmla="*/ 3266 h 1084"/>
                <a:gd name="T76" fmla="*/ 914 w 389"/>
                <a:gd name="T77" fmla="*/ 3091 h 1084"/>
                <a:gd name="T78" fmla="*/ 988 w 389"/>
                <a:gd name="T79" fmla="*/ 3538 h 1084"/>
                <a:gd name="T80" fmla="*/ 1085 w 389"/>
                <a:gd name="T81" fmla="*/ 3281 h 1084"/>
                <a:gd name="T82" fmla="*/ 1117 w 389"/>
                <a:gd name="T83" fmla="*/ 3329 h 1084"/>
                <a:gd name="T84" fmla="*/ 1156 w 389"/>
                <a:gd name="T85" fmla="*/ 3004 h 1084"/>
                <a:gd name="T86" fmla="*/ 777 w 389"/>
                <a:gd name="T87" fmla="*/ 909 h 1084"/>
                <a:gd name="T88" fmla="*/ 788 w 389"/>
                <a:gd name="T89" fmla="*/ 1403 h 1084"/>
                <a:gd name="T90" fmla="*/ 735 w 389"/>
                <a:gd name="T91" fmla="*/ 797 h 1084"/>
                <a:gd name="T92" fmla="*/ 680 w 389"/>
                <a:gd name="T93" fmla="*/ 708 h 1084"/>
                <a:gd name="T94" fmla="*/ 625 w 389"/>
                <a:gd name="T95" fmla="*/ 503 h 1084"/>
                <a:gd name="T96" fmla="*/ 663 w 389"/>
                <a:gd name="T97" fmla="*/ 585 h 1084"/>
                <a:gd name="T98" fmla="*/ 683 w 389"/>
                <a:gd name="T99" fmla="*/ 894 h 1084"/>
                <a:gd name="T100" fmla="*/ 692 w 389"/>
                <a:gd name="T101" fmla="*/ 852 h 1084"/>
                <a:gd name="T102" fmla="*/ 714 w 389"/>
                <a:gd name="T103" fmla="*/ 988 h 1084"/>
                <a:gd name="T104" fmla="*/ 756 w 389"/>
                <a:gd name="T105" fmla="*/ 1056 h 1084"/>
                <a:gd name="T106" fmla="*/ 725 w 389"/>
                <a:gd name="T107" fmla="*/ 1489 h 1084"/>
                <a:gd name="T108" fmla="*/ 804 w 389"/>
                <a:gd name="T109" fmla="*/ 1340 h 1084"/>
                <a:gd name="T110" fmla="*/ 770 w 389"/>
                <a:gd name="T111" fmla="*/ 1698 h 1084"/>
                <a:gd name="T112" fmla="*/ 912 w 389"/>
                <a:gd name="T113" fmla="*/ 2056 h 1084"/>
                <a:gd name="T114" fmla="*/ 840 w 389"/>
                <a:gd name="T115" fmla="*/ 2398 h 1084"/>
                <a:gd name="T116" fmla="*/ 980 w 389"/>
                <a:gd name="T117" fmla="*/ 3124 h 1084"/>
                <a:gd name="T118" fmla="*/ 922 w 389"/>
                <a:gd name="T119" fmla="*/ 2535 h 1084"/>
                <a:gd name="T120" fmla="*/ 870 w 389"/>
                <a:gd name="T121" fmla="*/ 2032 h 1084"/>
                <a:gd name="T122" fmla="*/ 1128 w 389"/>
                <a:gd name="T123" fmla="*/ 2952 h 108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89" h="1084">
                  <a:moveTo>
                    <a:pt x="386" y="949"/>
                  </a:moveTo>
                  <a:cubicBezTo>
                    <a:pt x="385" y="947"/>
                    <a:pt x="383" y="946"/>
                    <a:pt x="383" y="945"/>
                  </a:cubicBezTo>
                  <a:cubicBezTo>
                    <a:pt x="380" y="939"/>
                    <a:pt x="380" y="939"/>
                    <a:pt x="380" y="939"/>
                  </a:cubicBezTo>
                  <a:cubicBezTo>
                    <a:pt x="378" y="933"/>
                    <a:pt x="375" y="928"/>
                    <a:pt x="372" y="924"/>
                  </a:cubicBezTo>
                  <a:cubicBezTo>
                    <a:pt x="369" y="920"/>
                    <a:pt x="365" y="917"/>
                    <a:pt x="361" y="914"/>
                  </a:cubicBezTo>
                  <a:cubicBezTo>
                    <a:pt x="355" y="909"/>
                    <a:pt x="355" y="909"/>
                    <a:pt x="355" y="909"/>
                  </a:cubicBezTo>
                  <a:cubicBezTo>
                    <a:pt x="352" y="907"/>
                    <a:pt x="352" y="907"/>
                    <a:pt x="352" y="907"/>
                  </a:cubicBezTo>
                  <a:cubicBezTo>
                    <a:pt x="351" y="905"/>
                    <a:pt x="350" y="904"/>
                    <a:pt x="349" y="903"/>
                  </a:cubicBezTo>
                  <a:cubicBezTo>
                    <a:pt x="348" y="903"/>
                    <a:pt x="348" y="902"/>
                    <a:pt x="348" y="902"/>
                  </a:cubicBezTo>
                  <a:cubicBezTo>
                    <a:pt x="343" y="896"/>
                    <a:pt x="338" y="889"/>
                    <a:pt x="335" y="874"/>
                  </a:cubicBezTo>
                  <a:cubicBezTo>
                    <a:pt x="334" y="865"/>
                    <a:pt x="331" y="858"/>
                    <a:pt x="329" y="851"/>
                  </a:cubicBezTo>
                  <a:cubicBezTo>
                    <a:pt x="326" y="841"/>
                    <a:pt x="322" y="832"/>
                    <a:pt x="322" y="818"/>
                  </a:cubicBezTo>
                  <a:cubicBezTo>
                    <a:pt x="322" y="818"/>
                    <a:pt x="322" y="817"/>
                    <a:pt x="322" y="816"/>
                  </a:cubicBezTo>
                  <a:cubicBezTo>
                    <a:pt x="323" y="797"/>
                    <a:pt x="323" y="797"/>
                    <a:pt x="323" y="797"/>
                  </a:cubicBezTo>
                  <a:cubicBezTo>
                    <a:pt x="324" y="788"/>
                    <a:pt x="324" y="780"/>
                    <a:pt x="324" y="771"/>
                  </a:cubicBezTo>
                  <a:cubicBezTo>
                    <a:pt x="324" y="767"/>
                    <a:pt x="324" y="762"/>
                    <a:pt x="324" y="758"/>
                  </a:cubicBezTo>
                  <a:cubicBezTo>
                    <a:pt x="325" y="761"/>
                    <a:pt x="325" y="761"/>
                    <a:pt x="325" y="761"/>
                  </a:cubicBezTo>
                  <a:cubicBezTo>
                    <a:pt x="331" y="775"/>
                    <a:pt x="331" y="775"/>
                    <a:pt x="331" y="775"/>
                  </a:cubicBezTo>
                  <a:cubicBezTo>
                    <a:pt x="333" y="780"/>
                    <a:pt x="334" y="784"/>
                    <a:pt x="335" y="788"/>
                  </a:cubicBezTo>
                  <a:cubicBezTo>
                    <a:pt x="336" y="795"/>
                    <a:pt x="333" y="808"/>
                    <a:pt x="331" y="811"/>
                  </a:cubicBezTo>
                  <a:cubicBezTo>
                    <a:pt x="331" y="811"/>
                    <a:pt x="331" y="811"/>
                    <a:pt x="331" y="811"/>
                  </a:cubicBezTo>
                  <a:cubicBezTo>
                    <a:pt x="334" y="807"/>
                    <a:pt x="337" y="805"/>
                    <a:pt x="337" y="800"/>
                  </a:cubicBezTo>
                  <a:cubicBezTo>
                    <a:pt x="337" y="800"/>
                    <a:pt x="337" y="800"/>
                    <a:pt x="337" y="800"/>
                  </a:cubicBezTo>
                  <a:cubicBezTo>
                    <a:pt x="338" y="803"/>
                    <a:pt x="339" y="807"/>
                    <a:pt x="340" y="810"/>
                  </a:cubicBezTo>
                  <a:cubicBezTo>
                    <a:pt x="341" y="809"/>
                    <a:pt x="341" y="809"/>
                    <a:pt x="341" y="809"/>
                  </a:cubicBezTo>
                  <a:cubicBezTo>
                    <a:pt x="338" y="804"/>
                    <a:pt x="341" y="797"/>
                    <a:pt x="339" y="791"/>
                  </a:cubicBezTo>
                  <a:cubicBezTo>
                    <a:pt x="338" y="785"/>
                    <a:pt x="337" y="780"/>
                    <a:pt x="335" y="774"/>
                  </a:cubicBezTo>
                  <a:cubicBezTo>
                    <a:pt x="329" y="759"/>
                    <a:pt x="329" y="759"/>
                    <a:pt x="329" y="759"/>
                  </a:cubicBezTo>
                  <a:cubicBezTo>
                    <a:pt x="322" y="744"/>
                    <a:pt x="322" y="744"/>
                    <a:pt x="322" y="744"/>
                  </a:cubicBezTo>
                  <a:cubicBezTo>
                    <a:pt x="322" y="744"/>
                    <a:pt x="322" y="744"/>
                    <a:pt x="322" y="744"/>
                  </a:cubicBezTo>
                  <a:cubicBezTo>
                    <a:pt x="322" y="741"/>
                    <a:pt x="321" y="738"/>
                    <a:pt x="320" y="735"/>
                  </a:cubicBezTo>
                  <a:cubicBezTo>
                    <a:pt x="316" y="720"/>
                    <a:pt x="310" y="707"/>
                    <a:pt x="304" y="692"/>
                  </a:cubicBezTo>
                  <a:cubicBezTo>
                    <a:pt x="299" y="680"/>
                    <a:pt x="294" y="668"/>
                    <a:pt x="289" y="653"/>
                  </a:cubicBezTo>
                  <a:cubicBezTo>
                    <a:pt x="288" y="650"/>
                    <a:pt x="287" y="647"/>
                    <a:pt x="286" y="645"/>
                  </a:cubicBezTo>
                  <a:cubicBezTo>
                    <a:pt x="286" y="645"/>
                    <a:pt x="286" y="645"/>
                    <a:pt x="286" y="645"/>
                  </a:cubicBezTo>
                  <a:cubicBezTo>
                    <a:pt x="286" y="644"/>
                    <a:pt x="286" y="644"/>
                    <a:pt x="286" y="644"/>
                  </a:cubicBezTo>
                  <a:cubicBezTo>
                    <a:pt x="281" y="628"/>
                    <a:pt x="280" y="615"/>
                    <a:pt x="280" y="604"/>
                  </a:cubicBezTo>
                  <a:cubicBezTo>
                    <a:pt x="280" y="600"/>
                    <a:pt x="281" y="597"/>
                    <a:pt x="281" y="594"/>
                  </a:cubicBezTo>
                  <a:cubicBezTo>
                    <a:pt x="281" y="580"/>
                    <a:pt x="281" y="580"/>
                    <a:pt x="281" y="580"/>
                  </a:cubicBezTo>
                  <a:cubicBezTo>
                    <a:pt x="281" y="579"/>
                    <a:pt x="281" y="578"/>
                    <a:pt x="281" y="577"/>
                  </a:cubicBezTo>
                  <a:cubicBezTo>
                    <a:pt x="285" y="582"/>
                    <a:pt x="293" y="587"/>
                    <a:pt x="298" y="591"/>
                  </a:cubicBezTo>
                  <a:cubicBezTo>
                    <a:pt x="307" y="596"/>
                    <a:pt x="321" y="605"/>
                    <a:pt x="326" y="614"/>
                  </a:cubicBezTo>
                  <a:cubicBezTo>
                    <a:pt x="326" y="614"/>
                    <a:pt x="326" y="614"/>
                    <a:pt x="326" y="614"/>
                  </a:cubicBezTo>
                  <a:cubicBezTo>
                    <a:pt x="322" y="607"/>
                    <a:pt x="316" y="599"/>
                    <a:pt x="308" y="593"/>
                  </a:cubicBezTo>
                  <a:cubicBezTo>
                    <a:pt x="309" y="592"/>
                    <a:pt x="310" y="592"/>
                    <a:pt x="311" y="591"/>
                  </a:cubicBezTo>
                  <a:cubicBezTo>
                    <a:pt x="315" y="587"/>
                    <a:pt x="317" y="581"/>
                    <a:pt x="317" y="576"/>
                  </a:cubicBezTo>
                  <a:cubicBezTo>
                    <a:pt x="317" y="576"/>
                    <a:pt x="317" y="576"/>
                    <a:pt x="317" y="576"/>
                  </a:cubicBezTo>
                  <a:cubicBezTo>
                    <a:pt x="317" y="579"/>
                    <a:pt x="311" y="585"/>
                    <a:pt x="308" y="588"/>
                  </a:cubicBezTo>
                  <a:cubicBezTo>
                    <a:pt x="307" y="589"/>
                    <a:pt x="306" y="590"/>
                    <a:pt x="305" y="590"/>
                  </a:cubicBezTo>
                  <a:cubicBezTo>
                    <a:pt x="303" y="589"/>
                    <a:pt x="302" y="588"/>
                    <a:pt x="300" y="587"/>
                  </a:cubicBezTo>
                  <a:cubicBezTo>
                    <a:pt x="293" y="583"/>
                    <a:pt x="283" y="576"/>
                    <a:pt x="280" y="567"/>
                  </a:cubicBezTo>
                  <a:cubicBezTo>
                    <a:pt x="279" y="568"/>
                    <a:pt x="279" y="568"/>
                    <a:pt x="279" y="568"/>
                  </a:cubicBezTo>
                  <a:cubicBezTo>
                    <a:pt x="276" y="549"/>
                    <a:pt x="265" y="534"/>
                    <a:pt x="264" y="532"/>
                  </a:cubicBezTo>
                  <a:cubicBezTo>
                    <a:pt x="264" y="532"/>
                    <a:pt x="250" y="514"/>
                    <a:pt x="248" y="512"/>
                  </a:cubicBezTo>
                  <a:cubicBezTo>
                    <a:pt x="248" y="509"/>
                    <a:pt x="248" y="505"/>
                    <a:pt x="247" y="501"/>
                  </a:cubicBezTo>
                  <a:cubicBezTo>
                    <a:pt x="246" y="489"/>
                    <a:pt x="246" y="489"/>
                    <a:pt x="246" y="489"/>
                  </a:cubicBezTo>
                  <a:cubicBezTo>
                    <a:pt x="247" y="489"/>
                    <a:pt x="247" y="489"/>
                    <a:pt x="247" y="489"/>
                  </a:cubicBezTo>
                  <a:cubicBezTo>
                    <a:pt x="247" y="483"/>
                    <a:pt x="250" y="476"/>
                    <a:pt x="253" y="469"/>
                  </a:cubicBezTo>
                  <a:cubicBezTo>
                    <a:pt x="254" y="467"/>
                    <a:pt x="254" y="467"/>
                    <a:pt x="254" y="467"/>
                  </a:cubicBezTo>
                  <a:cubicBezTo>
                    <a:pt x="256" y="462"/>
                    <a:pt x="258" y="457"/>
                    <a:pt x="258" y="452"/>
                  </a:cubicBezTo>
                  <a:cubicBezTo>
                    <a:pt x="261" y="461"/>
                    <a:pt x="266" y="470"/>
                    <a:pt x="272" y="478"/>
                  </a:cubicBezTo>
                  <a:cubicBezTo>
                    <a:pt x="277" y="483"/>
                    <a:pt x="277" y="483"/>
                    <a:pt x="277" y="483"/>
                  </a:cubicBezTo>
                  <a:cubicBezTo>
                    <a:pt x="280" y="486"/>
                    <a:pt x="283" y="488"/>
                    <a:pt x="285" y="491"/>
                  </a:cubicBezTo>
                  <a:cubicBezTo>
                    <a:pt x="288" y="497"/>
                    <a:pt x="292" y="504"/>
                    <a:pt x="296" y="512"/>
                  </a:cubicBezTo>
                  <a:cubicBezTo>
                    <a:pt x="300" y="521"/>
                    <a:pt x="300" y="521"/>
                    <a:pt x="300" y="521"/>
                  </a:cubicBezTo>
                  <a:cubicBezTo>
                    <a:pt x="305" y="530"/>
                    <a:pt x="305" y="530"/>
                    <a:pt x="305" y="530"/>
                  </a:cubicBezTo>
                  <a:cubicBezTo>
                    <a:pt x="307" y="534"/>
                    <a:pt x="307" y="534"/>
                    <a:pt x="307" y="534"/>
                  </a:cubicBezTo>
                  <a:cubicBezTo>
                    <a:pt x="309" y="536"/>
                    <a:pt x="314" y="539"/>
                    <a:pt x="314" y="541"/>
                  </a:cubicBezTo>
                  <a:cubicBezTo>
                    <a:pt x="314" y="541"/>
                    <a:pt x="314" y="541"/>
                    <a:pt x="314" y="541"/>
                  </a:cubicBezTo>
                  <a:cubicBezTo>
                    <a:pt x="314" y="538"/>
                    <a:pt x="312" y="534"/>
                    <a:pt x="310" y="532"/>
                  </a:cubicBezTo>
                  <a:cubicBezTo>
                    <a:pt x="308" y="528"/>
                    <a:pt x="308" y="528"/>
                    <a:pt x="308" y="528"/>
                  </a:cubicBezTo>
                  <a:cubicBezTo>
                    <a:pt x="305" y="522"/>
                    <a:pt x="305" y="522"/>
                    <a:pt x="305" y="522"/>
                  </a:cubicBezTo>
                  <a:cubicBezTo>
                    <a:pt x="307" y="522"/>
                    <a:pt x="310" y="521"/>
                    <a:pt x="312" y="521"/>
                  </a:cubicBezTo>
                  <a:cubicBezTo>
                    <a:pt x="316" y="520"/>
                    <a:pt x="316" y="520"/>
                    <a:pt x="316" y="520"/>
                  </a:cubicBezTo>
                  <a:cubicBezTo>
                    <a:pt x="316" y="520"/>
                    <a:pt x="316" y="520"/>
                    <a:pt x="316" y="520"/>
                  </a:cubicBezTo>
                  <a:cubicBezTo>
                    <a:pt x="316" y="520"/>
                    <a:pt x="305" y="519"/>
                    <a:pt x="303" y="517"/>
                  </a:cubicBezTo>
                  <a:cubicBezTo>
                    <a:pt x="303" y="517"/>
                    <a:pt x="303" y="517"/>
                    <a:pt x="303" y="517"/>
                  </a:cubicBezTo>
                  <a:cubicBezTo>
                    <a:pt x="300" y="510"/>
                    <a:pt x="300" y="510"/>
                    <a:pt x="300" y="510"/>
                  </a:cubicBezTo>
                  <a:cubicBezTo>
                    <a:pt x="296" y="502"/>
                    <a:pt x="292" y="495"/>
                    <a:pt x="288" y="489"/>
                  </a:cubicBezTo>
                  <a:cubicBezTo>
                    <a:pt x="286" y="486"/>
                    <a:pt x="283" y="483"/>
                    <a:pt x="280" y="480"/>
                  </a:cubicBezTo>
                  <a:cubicBezTo>
                    <a:pt x="275" y="475"/>
                    <a:pt x="275" y="475"/>
                    <a:pt x="275" y="475"/>
                  </a:cubicBezTo>
                  <a:cubicBezTo>
                    <a:pt x="267" y="465"/>
                    <a:pt x="262" y="455"/>
                    <a:pt x="260" y="442"/>
                  </a:cubicBezTo>
                  <a:cubicBezTo>
                    <a:pt x="260" y="438"/>
                    <a:pt x="259" y="435"/>
                    <a:pt x="258" y="431"/>
                  </a:cubicBezTo>
                  <a:cubicBezTo>
                    <a:pt x="258" y="431"/>
                    <a:pt x="258" y="431"/>
                    <a:pt x="258" y="431"/>
                  </a:cubicBezTo>
                  <a:cubicBezTo>
                    <a:pt x="258" y="431"/>
                    <a:pt x="258" y="431"/>
                    <a:pt x="258" y="431"/>
                  </a:cubicBezTo>
                  <a:cubicBezTo>
                    <a:pt x="256" y="425"/>
                    <a:pt x="254" y="420"/>
                    <a:pt x="249" y="416"/>
                  </a:cubicBezTo>
                  <a:cubicBezTo>
                    <a:pt x="249" y="415"/>
                    <a:pt x="250" y="413"/>
                    <a:pt x="250" y="411"/>
                  </a:cubicBezTo>
                  <a:cubicBezTo>
                    <a:pt x="250" y="410"/>
                    <a:pt x="250" y="410"/>
                    <a:pt x="250" y="409"/>
                  </a:cubicBezTo>
                  <a:cubicBezTo>
                    <a:pt x="250" y="409"/>
                    <a:pt x="250" y="409"/>
                    <a:pt x="250" y="409"/>
                  </a:cubicBezTo>
                  <a:cubicBezTo>
                    <a:pt x="250" y="409"/>
                    <a:pt x="250" y="409"/>
                    <a:pt x="250" y="409"/>
                  </a:cubicBezTo>
                  <a:cubicBezTo>
                    <a:pt x="250" y="408"/>
                    <a:pt x="253" y="406"/>
                    <a:pt x="258" y="403"/>
                  </a:cubicBezTo>
                  <a:cubicBezTo>
                    <a:pt x="259" y="402"/>
                    <a:pt x="259" y="402"/>
                    <a:pt x="259" y="402"/>
                  </a:cubicBezTo>
                  <a:cubicBezTo>
                    <a:pt x="267" y="396"/>
                    <a:pt x="272" y="387"/>
                    <a:pt x="277" y="378"/>
                  </a:cubicBezTo>
                  <a:cubicBezTo>
                    <a:pt x="279" y="372"/>
                    <a:pt x="279" y="372"/>
                    <a:pt x="279" y="372"/>
                  </a:cubicBezTo>
                  <a:cubicBezTo>
                    <a:pt x="280" y="370"/>
                    <a:pt x="280" y="369"/>
                    <a:pt x="281" y="368"/>
                  </a:cubicBezTo>
                  <a:cubicBezTo>
                    <a:pt x="281" y="368"/>
                    <a:pt x="281" y="368"/>
                    <a:pt x="281" y="368"/>
                  </a:cubicBezTo>
                  <a:cubicBezTo>
                    <a:pt x="284" y="367"/>
                    <a:pt x="286" y="367"/>
                    <a:pt x="288" y="368"/>
                  </a:cubicBezTo>
                  <a:cubicBezTo>
                    <a:pt x="291" y="369"/>
                    <a:pt x="293" y="372"/>
                    <a:pt x="296" y="375"/>
                  </a:cubicBezTo>
                  <a:cubicBezTo>
                    <a:pt x="298" y="377"/>
                    <a:pt x="302" y="377"/>
                    <a:pt x="305" y="379"/>
                  </a:cubicBezTo>
                  <a:cubicBezTo>
                    <a:pt x="305" y="379"/>
                    <a:pt x="305" y="379"/>
                    <a:pt x="305" y="379"/>
                  </a:cubicBezTo>
                  <a:cubicBezTo>
                    <a:pt x="303" y="377"/>
                    <a:pt x="301" y="375"/>
                    <a:pt x="299" y="372"/>
                  </a:cubicBezTo>
                  <a:cubicBezTo>
                    <a:pt x="296" y="369"/>
                    <a:pt x="294" y="366"/>
                    <a:pt x="290" y="364"/>
                  </a:cubicBezTo>
                  <a:cubicBezTo>
                    <a:pt x="287" y="363"/>
                    <a:pt x="285" y="363"/>
                    <a:pt x="283" y="363"/>
                  </a:cubicBezTo>
                  <a:cubicBezTo>
                    <a:pt x="285" y="361"/>
                    <a:pt x="287" y="359"/>
                    <a:pt x="289" y="357"/>
                  </a:cubicBezTo>
                  <a:cubicBezTo>
                    <a:pt x="294" y="354"/>
                    <a:pt x="295" y="346"/>
                    <a:pt x="299" y="341"/>
                  </a:cubicBezTo>
                  <a:cubicBezTo>
                    <a:pt x="301" y="338"/>
                    <a:pt x="301" y="338"/>
                    <a:pt x="301" y="338"/>
                  </a:cubicBezTo>
                  <a:cubicBezTo>
                    <a:pt x="301" y="338"/>
                    <a:pt x="301" y="338"/>
                    <a:pt x="301" y="338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295" y="346"/>
                    <a:pt x="291" y="351"/>
                    <a:pt x="287" y="354"/>
                  </a:cubicBezTo>
                  <a:cubicBezTo>
                    <a:pt x="282" y="357"/>
                    <a:pt x="280" y="361"/>
                    <a:pt x="278" y="364"/>
                  </a:cubicBezTo>
                  <a:cubicBezTo>
                    <a:pt x="278" y="364"/>
                    <a:pt x="278" y="364"/>
                    <a:pt x="278" y="364"/>
                  </a:cubicBezTo>
                  <a:cubicBezTo>
                    <a:pt x="278" y="365"/>
                    <a:pt x="278" y="365"/>
                    <a:pt x="278" y="365"/>
                  </a:cubicBezTo>
                  <a:cubicBezTo>
                    <a:pt x="277" y="367"/>
                    <a:pt x="276" y="368"/>
                    <a:pt x="276" y="370"/>
                  </a:cubicBezTo>
                  <a:cubicBezTo>
                    <a:pt x="273" y="376"/>
                    <a:pt x="273" y="376"/>
                    <a:pt x="273" y="376"/>
                  </a:cubicBezTo>
                  <a:cubicBezTo>
                    <a:pt x="269" y="385"/>
                    <a:pt x="264" y="394"/>
                    <a:pt x="257" y="398"/>
                  </a:cubicBezTo>
                  <a:cubicBezTo>
                    <a:pt x="255" y="399"/>
                    <a:pt x="255" y="399"/>
                    <a:pt x="255" y="399"/>
                  </a:cubicBezTo>
                  <a:cubicBezTo>
                    <a:pt x="254" y="401"/>
                    <a:pt x="252" y="402"/>
                    <a:pt x="250" y="403"/>
                  </a:cubicBezTo>
                  <a:cubicBezTo>
                    <a:pt x="249" y="399"/>
                    <a:pt x="248" y="396"/>
                    <a:pt x="247" y="392"/>
                  </a:cubicBezTo>
                  <a:cubicBezTo>
                    <a:pt x="246" y="389"/>
                    <a:pt x="245" y="385"/>
                    <a:pt x="244" y="380"/>
                  </a:cubicBezTo>
                  <a:cubicBezTo>
                    <a:pt x="244" y="374"/>
                    <a:pt x="243" y="368"/>
                    <a:pt x="242" y="362"/>
                  </a:cubicBezTo>
                  <a:cubicBezTo>
                    <a:pt x="242" y="361"/>
                    <a:pt x="242" y="360"/>
                    <a:pt x="242" y="359"/>
                  </a:cubicBezTo>
                  <a:cubicBezTo>
                    <a:pt x="242" y="359"/>
                    <a:pt x="242" y="359"/>
                    <a:pt x="242" y="359"/>
                  </a:cubicBezTo>
                  <a:cubicBezTo>
                    <a:pt x="240" y="350"/>
                    <a:pt x="238" y="342"/>
                    <a:pt x="236" y="336"/>
                  </a:cubicBezTo>
                  <a:cubicBezTo>
                    <a:pt x="235" y="331"/>
                    <a:pt x="235" y="327"/>
                    <a:pt x="235" y="324"/>
                  </a:cubicBezTo>
                  <a:cubicBezTo>
                    <a:pt x="235" y="318"/>
                    <a:pt x="236" y="312"/>
                    <a:pt x="237" y="307"/>
                  </a:cubicBezTo>
                  <a:cubicBezTo>
                    <a:pt x="238" y="304"/>
                    <a:pt x="238" y="304"/>
                    <a:pt x="238" y="304"/>
                  </a:cubicBezTo>
                  <a:cubicBezTo>
                    <a:pt x="239" y="299"/>
                    <a:pt x="239" y="295"/>
                    <a:pt x="239" y="290"/>
                  </a:cubicBezTo>
                  <a:cubicBezTo>
                    <a:pt x="239" y="290"/>
                    <a:pt x="239" y="290"/>
                    <a:pt x="239" y="290"/>
                  </a:cubicBezTo>
                  <a:cubicBezTo>
                    <a:pt x="240" y="287"/>
                    <a:pt x="240" y="285"/>
                    <a:pt x="241" y="282"/>
                  </a:cubicBezTo>
                  <a:cubicBezTo>
                    <a:pt x="243" y="273"/>
                    <a:pt x="243" y="273"/>
                    <a:pt x="243" y="273"/>
                  </a:cubicBezTo>
                  <a:cubicBezTo>
                    <a:pt x="243" y="273"/>
                    <a:pt x="243" y="272"/>
                    <a:pt x="243" y="272"/>
                  </a:cubicBezTo>
                  <a:cubicBezTo>
                    <a:pt x="244" y="273"/>
                    <a:pt x="244" y="273"/>
                    <a:pt x="244" y="273"/>
                  </a:cubicBezTo>
                  <a:cubicBezTo>
                    <a:pt x="247" y="279"/>
                    <a:pt x="247" y="279"/>
                    <a:pt x="247" y="279"/>
                  </a:cubicBezTo>
                  <a:cubicBezTo>
                    <a:pt x="251" y="284"/>
                    <a:pt x="255" y="288"/>
                    <a:pt x="259" y="292"/>
                  </a:cubicBezTo>
                  <a:cubicBezTo>
                    <a:pt x="262" y="296"/>
                    <a:pt x="262" y="296"/>
                    <a:pt x="262" y="296"/>
                  </a:cubicBezTo>
                  <a:cubicBezTo>
                    <a:pt x="266" y="299"/>
                    <a:pt x="269" y="303"/>
                    <a:pt x="271" y="308"/>
                  </a:cubicBezTo>
                  <a:cubicBezTo>
                    <a:pt x="273" y="312"/>
                    <a:pt x="273" y="318"/>
                    <a:pt x="274" y="323"/>
                  </a:cubicBezTo>
                  <a:cubicBezTo>
                    <a:pt x="275" y="333"/>
                    <a:pt x="275" y="333"/>
                    <a:pt x="275" y="333"/>
                  </a:cubicBezTo>
                  <a:cubicBezTo>
                    <a:pt x="275" y="333"/>
                    <a:pt x="275" y="333"/>
                    <a:pt x="275" y="333"/>
                  </a:cubicBezTo>
                  <a:cubicBezTo>
                    <a:pt x="276" y="323"/>
                    <a:pt x="276" y="323"/>
                    <a:pt x="276" y="323"/>
                  </a:cubicBezTo>
                  <a:cubicBezTo>
                    <a:pt x="276" y="320"/>
                    <a:pt x="277" y="317"/>
                    <a:pt x="277" y="315"/>
                  </a:cubicBezTo>
                  <a:cubicBezTo>
                    <a:pt x="281" y="317"/>
                    <a:pt x="285" y="316"/>
                    <a:pt x="289" y="316"/>
                  </a:cubicBezTo>
                  <a:cubicBezTo>
                    <a:pt x="292" y="316"/>
                    <a:pt x="296" y="314"/>
                    <a:pt x="299" y="315"/>
                  </a:cubicBezTo>
                  <a:cubicBezTo>
                    <a:pt x="299" y="315"/>
                    <a:pt x="299" y="315"/>
                    <a:pt x="299" y="315"/>
                  </a:cubicBezTo>
                  <a:cubicBezTo>
                    <a:pt x="296" y="314"/>
                    <a:pt x="293" y="314"/>
                    <a:pt x="290" y="314"/>
                  </a:cubicBezTo>
                  <a:cubicBezTo>
                    <a:pt x="284" y="313"/>
                    <a:pt x="279" y="313"/>
                    <a:pt x="275" y="308"/>
                  </a:cubicBezTo>
                  <a:cubicBezTo>
                    <a:pt x="275" y="307"/>
                    <a:pt x="275" y="307"/>
                    <a:pt x="275" y="306"/>
                  </a:cubicBezTo>
                  <a:cubicBezTo>
                    <a:pt x="273" y="300"/>
                    <a:pt x="269" y="297"/>
                    <a:pt x="265" y="293"/>
                  </a:cubicBezTo>
                  <a:cubicBezTo>
                    <a:pt x="261" y="289"/>
                    <a:pt x="261" y="289"/>
                    <a:pt x="261" y="289"/>
                  </a:cubicBezTo>
                  <a:cubicBezTo>
                    <a:pt x="258" y="285"/>
                    <a:pt x="254" y="281"/>
                    <a:pt x="250" y="276"/>
                  </a:cubicBezTo>
                  <a:cubicBezTo>
                    <a:pt x="244" y="265"/>
                    <a:pt x="244" y="265"/>
                    <a:pt x="244" y="265"/>
                  </a:cubicBezTo>
                  <a:cubicBezTo>
                    <a:pt x="244" y="265"/>
                    <a:pt x="241" y="256"/>
                    <a:pt x="240" y="253"/>
                  </a:cubicBezTo>
                  <a:cubicBezTo>
                    <a:pt x="236" y="242"/>
                    <a:pt x="235" y="229"/>
                    <a:pt x="237" y="215"/>
                  </a:cubicBezTo>
                  <a:cubicBezTo>
                    <a:pt x="239" y="204"/>
                    <a:pt x="239" y="204"/>
                    <a:pt x="239" y="204"/>
                  </a:cubicBezTo>
                  <a:cubicBezTo>
                    <a:pt x="241" y="199"/>
                    <a:pt x="242" y="193"/>
                    <a:pt x="242" y="188"/>
                  </a:cubicBezTo>
                  <a:cubicBezTo>
                    <a:pt x="246" y="189"/>
                    <a:pt x="250" y="190"/>
                    <a:pt x="254" y="192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62" y="193"/>
                    <a:pt x="266" y="197"/>
                    <a:pt x="270" y="201"/>
                  </a:cubicBezTo>
                  <a:cubicBezTo>
                    <a:pt x="273" y="203"/>
                    <a:pt x="273" y="203"/>
                    <a:pt x="273" y="203"/>
                  </a:cubicBezTo>
                  <a:cubicBezTo>
                    <a:pt x="274" y="204"/>
                    <a:pt x="274" y="204"/>
                    <a:pt x="274" y="204"/>
                  </a:cubicBezTo>
                  <a:cubicBezTo>
                    <a:pt x="278" y="207"/>
                    <a:pt x="282" y="210"/>
                    <a:pt x="287" y="212"/>
                  </a:cubicBezTo>
                  <a:cubicBezTo>
                    <a:pt x="290" y="213"/>
                    <a:pt x="290" y="213"/>
                    <a:pt x="290" y="213"/>
                  </a:cubicBezTo>
                  <a:cubicBezTo>
                    <a:pt x="293" y="214"/>
                    <a:pt x="296" y="215"/>
                    <a:pt x="297" y="217"/>
                  </a:cubicBezTo>
                  <a:cubicBezTo>
                    <a:pt x="297" y="217"/>
                    <a:pt x="297" y="217"/>
                    <a:pt x="297" y="217"/>
                  </a:cubicBezTo>
                  <a:cubicBezTo>
                    <a:pt x="295" y="214"/>
                    <a:pt x="294" y="210"/>
                    <a:pt x="291" y="209"/>
                  </a:cubicBezTo>
                  <a:cubicBezTo>
                    <a:pt x="288" y="208"/>
                    <a:pt x="288" y="208"/>
                    <a:pt x="288" y="208"/>
                  </a:cubicBezTo>
                  <a:cubicBezTo>
                    <a:pt x="284" y="207"/>
                    <a:pt x="282" y="205"/>
                    <a:pt x="279" y="203"/>
                  </a:cubicBezTo>
                  <a:cubicBezTo>
                    <a:pt x="283" y="202"/>
                    <a:pt x="287" y="199"/>
                    <a:pt x="289" y="197"/>
                  </a:cubicBezTo>
                  <a:cubicBezTo>
                    <a:pt x="291" y="194"/>
                    <a:pt x="289" y="190"/>
                    <a:pt x="290" y="188"/>
                  </a:cubicBezTo>
                  <a:cubicBezTo>
                    <a:pt x="290" y="186"/>
                    <a:pt x="291" y="182"/>
                    <a:pt x="291" y="182"/>
                  </a:cubicBezTo>
                  <a:cubicBezTo>
                    <a:pt x="291" y="181"/>
                    <a:pt x="291" y="181"/>
                    <a:pt x="291" y="181"/>
                  </a:cubicBezTo>
                  <a:cubicBezTo>
                    <a:pt x="289" y="183"/>
                    <a:pt x="288" y="186"/>
                    <a:pt x="288" y="188"/>
                  </a:cubicBezTo>
                  <a:cubicBezTo>
                    <a:pt x="288" y="190"/>
                    <a:pt x="287" y="193"/>
                    <a:pt x="286" y="194"/>
                  </a:cubicBezTo>
                  <a:cubicBezTo>
                    <a:pt x="284" y="197"/>
                    <a:pt x="279" y="199"/>
                    <a:pt x="275" y="199"/>
                  </a:cubicBezTo>
                  <a:cubicBezTo>
                    <a:pt x="273" y="198"/>
                    <a:pt x="273" y="198"/>
                    <a:pt x="273" y="198"/>
                  </a:cubicBezTo>
                  <a:cubicBezTo>
                    <a:pt x="268" y="194"/>
                    <a:pt x="264" y="190"/>
                    <a:pt x="257" y="188"/>
                  </a:cubicBezTo>
                  <a:cubicBezTo>
                    <a:pt x="255" y="188"/>
                    <a:pt x="255" y="188"/>
                    <a:pt x="255" y="188"/>
                  </a:cubicBezTo>
                  <a:cubicBezTo>
                    <a:pt x="251" y="186"/>
                    <a:pt x="246" y="185"/>
                    <a:pt x="242" y="183"/>
                  </a:cubicBezTo>
                  <a:cubicBezTo>
                    <a:pt x="242" y="181"/>
                    <a:pt x="241" y="178"/>
                    <a:pt x="240" y="175"/>
                  </a:cubicBezTo>
                  <a:cubicBezTo>
                    <a:pt x="237" y="169"/>
                    <a:pt x="234" y="164"/>
                    <a:pt x="230" y="161"/>
                  </a:cubicBezTo>
                  <a:cubicBezTo>
                    <a:pt x="228" y="158"/>
                    <a:pt x="225" y="157"/>
                    <a:pt x="222" y="155"/>
                  </a:cubicBezTo>
                  <a:cubicBezTo>
                    <a:pt x="219" y="153"/>
                    <a:pt x="215" y="147"/>
                    <a:pt x="213" y="145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2" y="150"/>
                    <a:pt x="217" y="157"/>
                    <a:pt x="220" y="158"/>
                  </a:cubicBezTo>
                  <a:cubicBezTo>
                    <a:pt x="223" y="160"/>
                    <a:pt x="226" y="162"/>
                    <a:pt x="228" y="164"/>
                  </a:cubicBezTo>
                  <a:cubicBezTo>
                    <a:pt x="231" y="167"/>
                    <a:pt x="234" y="171"/>
                    <a:pt x="236" y="177"/>
                  </a:cubicBezTo>
                  <a:cubicBezTo>
                    <a:pt x="240" y="185"/>
                    <a:pt x="238" y="194"/>
                    <a:pt x="236" y="203"/>
                  </a:cubicBezTo>
                  <a:cubicBezTo>
                    <a:pt x="233" y="214"/>
                    <a:pt x="233" y="214"/>
                    <a:pt x="233" y="214"/>
                  </a:cubicBezTo>
                  <a:cubicBezTo>
                    <a:pt x="231" y="229"/>
                    <a:pt x="232" y="242"/>
                    <a:pt x="236" y="254"/>
                  </a:cubicBezTo>
                  <a:cubicBezTo>
                    <a:pt x="236" y="254"/>
                    <a:pt x="236" y="255"/>
                    <a:pt x="237" y="255"/>
                  </a:cubicBezTo>
                  <a:cubicBezTo>
                    <a:pt x="236" y="255"/>
                    <a:pt x="235" y="254"/>
                    <a:pt x="234" y="254"/>
                  </a:cubicBezTo>
                  <a:cubicBezTo>
                    <a:pt x="233" y="254"/>
                    <a:pt x="233" y="254"/>
                    <a:pt x="233" y="254"/>
                  </a:cubicBezTo>
                  <a:cubicBezTo>
                    <a:pt x="231" y="244"/>
                    <a:pt x="226" y="236"/>
                    <a:pt x="221" y="227"/>
                  </a:cubicBezTo>
                  <a:cubicBezTo>
                    <a:pt x="217" y="220"/>
                    <a:pt x="209" y="205"/>
                    <a:pt x="209" y="205"/>
                  </a:cubicBezTo>
                  <a:cubicBezTo>
                    <a:pt x="209" y="204"/>
                    <a:pt x="209" y="204"/>
                    <a:pt x="209" y="203"/>
                  </a:cubicBezTo>
                  <a:cubicBezTo>
                    <a:pt x="208" y="195"/>
                    <a:pt x="208" y="186"/>
                    <a:pt x="207" y="178"/>
                  </a:cubicBezTo>
                  <a:cubicBezTo>
                    <a:pt x="210" y="177"/>
                    <a:pt x="212" y="172"/>
                    <a:pt x="211" y="168"/>
                  </a:cubicBezTo>
                  <a:cubicBezTo>
                    <a:pt x="211" y="164"/>
                    <a:pt x="209" y="161"/>
                    <a:pt x="207" y="160"/>
                  </a:cubicBezTo>
                  <a:cubicBezTo>
                    <a:pt x="207" y="155"/>
                    <a:pt x="207" y="151"/>
                    <a:pt x="206" y="147"/>
                  </a:cubicBezTo>
                  <a:cubicBezTo>
                    <a:pt x="207" y="147"/>
                    <a:pt x="208" y="147"/>
                    <a:pt x="209" y="147"/>
                  </a:cubicBezTo>
                  <a:cubicBezTo>
                    <a:pt x="211" y="148"/>
                    <a:pt x="211" y="148"/>
                    <a:pt x="211" y="148"/>
                  </a:cubicBezTo>
                  <a:cubicBezTo>
                    <a:pt x="213" y="145"/>
                    <a:pt x="213" y="145"/>
                    <a:pt x="213" y="145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3" y="144"/>
                    <a:pt x="214" y="143"/>
                    <a:pt x="214" y="142"/>
                  </a:cubicBezTo>
                  <a:cubicBezTo>
                    <a:pt x="214" y="139"/>
                    <a:pt x="213" y="137"/>
                    <a:pt x="211" y="136"/>
                  </a:cubicBezTo>
                  <a:cubicBezTo>
                    <a:pt x="211" y="134"/>
                    <a:pt x="212" y="133"/>
                    <a:pt x="213" y="132"/>
                  </a:cubicBezTo>
                  <a:cubicBezTo>
                    <a:pt x="221" y="126"/>
                    <a:pt x="221" y="126"/>
                    <a:pt x="221" y="126"/>
                  </a:cubicBezTo>
                  <a:cubicBezTo>
                    <a:pt x="229" y="120"/>
                    <a:pt x="229" y="120"/>
                    <a:pt x="229" y="120"/>
                  </a:cubicBezTo>
                  <a:cubicBezTo>
                    <a:pt x="232" y="117"/>
                    <a:pt x="235" y="113"/>
                    <a:pt x="238" y="109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41" y="109"/>
                    <a:pt x="244" y="110"/>
                    <a:pt x="247" y="111"/>
                  </a:cubicBezTo>
                  <a:cubicBezTo>
                    <a:pt x="250" y="112"/>
                    <a:pt x="254" y="111"/>
                    <a:pt x="258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0"/>
                    <a:pt x="267" y="108"/>
                    <a:pt x="268" y="108"/>
                  </a:cubicBezTo>
                  <a:cubicBezTo>
                    <a:pt x="268" y="108"/>
                    <a:pt x="268" y="108"/>
                    <a:pt x="268" y="108"/>
                  </a:cubicBezTo>
                  <a:cubicBezTo>
                    <a:pt x="266" y="107"/>
                    <a:pt x="263" y="108"/>
                    <a:pt x="260" y="108"/>
                  </a:cubicBezTo>
                  <a:cubicBezTo>
                    <a:pt x="257" y="109"/>
                    <a:pt x="257" y="109"/>
                    <a:pt x="257" y="109"/>
                  </a:cubicBezTo>
                  <a:cubicBezTo>
                    <a:pt x="254" y="109"/>
                    <a:pt x="251" y="108"/>
                    <a:pt x="248" y="107"/>
                  </a:cubicBezTo>
                  <a:cubicBezTo>
                    <a:pt x="246" y="106"/>
                    <a:pt x="243" y="106"/>
                    <a:pt x="241" y="106"/>
                  </a:cubicBezTo>
                  <a:cubicBezTo>
                    <a:pt x="245" y="98"/>
                    <a:pt x="248" y="89"/>
                    <a:pt x="247" y="81"/>
                  </a:cubicBezTo>
                  <a:cubicBezTo>
                    <a:pt x="247" y="81"/>
                    <a:pt x="247" y="81"/>
                    <a:pt x="247" y="81"/>
                  </a:cubicBezTo>
                  <a:cubicBezTo>
                    <a:pt x="249" y="94"/>
                    <a:pt x="235" y="108"/>
                    <a:pt x="226" y="117"/>
                  </a:cubicBezTo>
                  <a:cubicBezTo>
                    <a:pt x="219" y="123"/>
                    <a:pt x="219" y="123"/>
                    <a:pt x="219" y="123"/>
                  </a:cubicBezTo>
                  <a:cubicBezTo>
                    <a:pt x="210" y="130"/>
                    <a:pt x="210" y="130"/>
                    <a:pt x="210" y="130"/>
                  </a:cubicBezTo>
                  <a:cubicBezTo>
                    <a:pt x="209" y="131"/>
                    <a:pt x="208" y="132"/>
                    <a:pt x="207" y="134"/>
                  </a:cubicBezTo>
                  <a:cubicBezTo>
                    <a:pt x="206" y="134"/>
                    <a:pt x="205" y="134"/>
                    <a:pt x="204" y="133"/>
                  </a:cubicBezTo>
                  <a:cubicBezTo>
                    <a:pt x="201" y="133"/>
                    <a:pt x="199" y="134"/>
                    <a:pt x="197" y="135"/>
                  </a:cubicBezTo>
                  <a:cubicBezTo>
                    <a:pt x="196" y="135"/>
                    <a:pt x="196" y="135"/>
                    <a:pt x="195" y="135"/>
                  </a:cubicBezTo>
                  <a:cubicBezTo>
                    <a:pt x="192" y="134"/>
                    <a:pt x="192" y="134"/>
                    <a:pt x="192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0" y="131"/>
                    <a:pt x="171" y="129"/>
                    <a:pt x="164" y="123"/>
                  </a:cubicBezTo>
                  <a:cubicBezTo>
                    <a:pt x="163" y="120"/>
                    <a:pt x="161" y="118"/>
                    <a:pt x="158" y="117"/>
                  </a:cubicBezTo>
                  <a:cubicBezTo>
                    <a:pt x="158" y="116"/>
                    <a:pt x="158" y="116"/>
                    <a:pt x="158" y="116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8" y="111"/>
                    <a:pt x="158" y="110"/>
                    <a:pt x="158" y="109"/>
                  </a:cubicBezTo>
                  <a:cubicBezTo>
                    <a:pt x="161" y="109"/>
                    <a:pt x="163" y="105"/>
                    <a:pt x="163" y="100"/>
                  </a:cubicBezTo>
                  <a:cubicBezTo>
                    <a:pt x="166" y="99"/>
                    <a:pt x="170" y="99"/>
                    <a:pt x="174" y="99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80" y="99"/>
                    <a:pt x="184" y="98"/>
                    <a:pt x="187" y="97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93" y="98"/>
                    <a:pt x="200" y="98"/>
                    <a:pt x="205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1" y="98"/>
                    <a:pt x="197" y="96"/>
                    <a:pt x="192" y="94"/>
                  </a:cubicBezTo>
                  <a:cubicBezTo>
                    <a:pt x="195" y="93"/>
                    <a:pt x="198" y="90"/>
                    <a:pt x="201" y="87"/>
                  </a:cubicBezTo>
                  <a:cubicBezTo>
                    <a:pt x="200" y="86"/>
                    <a:pt x="200" y="86"/>
                    <a:pt x="200" y="86"/>
                  </a:cubicBezTo>
                  <a:cubicBezTo>
                    <a:pt x="195" y="93"/>
                    <a:pt x="186" y="95"/>
                    <a:pt x="176" y="95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0" y="95"/>
                    <a:pt x="166" y="95"/>
                    <a:pt x="163" y="96"/>
                  </a:cubicBezTo>
                  <a:cubicBezTo>
                    <a:pt x="161" y="92"/>
                    <a:pt x="158" y="89"/>
                    <a:pt x="155" y="89"/>
                  </a:cubicBezTo>
                  <a:cubicBezTo>
                    <a:pt x="154" y="89"/>
                    <a:pt x="153" y="89"/>
                    <a:pt x="153" y="90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3" y="89"/>
                    <a:pt x="152" y="88"/>
                    <a:pt x="152" y="88"/>
                  </a:cubicBezTo>
                  <a:cubicBezTo>
                    <a:pt x="150" y="84"/>
                    <a:pt x="150" y="80"/>
                    <a:pt x="151" y="75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2" y="51"/>
                    <a:pt x="152" y="51"/>
                    <a:pt x="152" y="51"/>
                  </a:cubicBezTo>
                  <a:cubicBezTo>
                    <a:pt x="152" y="51"/>
                    <a:pt x="152" y="51"/>
                    <a:pt x="152" y="51"/>
                  </a:cubicBezTo>
                  <a:cubicBezTo>
                    <a:pt x="150" y="61"/>
                    <a:pt x="150" y="61"/>
                    <a:pt x="150" y="61"/>
                  </a:cubicBezTo>
                  <a:cubicBezTo>
                    <a:pt x="147" y="74"/>
                    <a:pt x="147" y="74"/>
                    <a:pt x="147" y="74"/>
                  </a:cubicBezTo>
                  <a:cubicBezTo>
                    <a:pt x="146" y="78"/>
                    <a:pt x="146" y="81"/>
                    <a:pt x="147" y="84"/>
                  </a:cubicBezTo>
                  <a:cubicBezTo>
                    <a:pt x="142" y="82"/>
                    <a:pt x="138" y="80"/>
                    <a:pt x="133" y="79"/>
                  </a:cubicBezTo>
                  <a:cubicBezTo>
                    <a:pt x="124" y="76"/>
                    <a:pt x="114" y="73"/>
                    <a:pt x="107" y="66"/>
                  </a:cubicBezTo>
                  <a:cubicBezTo>
                    <a:pt x="104" y="64"/>
                    <a:pt x="102" y="62"/>
                    <a:pt x="101" y="59"/>
                  </a:cubicBezTo>
                  <a:cubicBezTo>
                    <a:pt x="99" y="56"/>
                    <a:pt x="97" y="54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4" y="50"/>
                    <a:pt x="94" y="47"/>
                    <a:pt x="94" y="44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28"/>
                    <a:pt x="91" y="8"/>
                    <a:pt x="78" y="7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87" y="8"/>
                    <a:pt x="89" y="31"/>
                    <a:pt x="89" y="40"/>
                  </a:cubicBezTo>
                  <a:cubicBezTo>
                    <a:pt x="90" y="42"/>
                    <a:pt x="90" y="42"/>
                    <a:pt x="90" y="42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90" y="45"/>
                    <a:pt x="90" y="47"/>
                    <a:pt x="90" y="48"/>
                  </a:cubicBezTo>
                  <a:cubicBezTo>
                    <a:pt x="82" y="43"/>
                    <a:pt x="73" y="40"/>
                    <a:pt x="64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36"/>
                    <a:pt x="56" y="31"/>
                    <a:pt x="52" y="29"/>
                  </a:cubicBezTo>
                  <a:cubicBezTo>
                    <a:pt x="49" y="27"/>
                    <a:pt x="45" y="26"/>
                    <a:pt x="42" y="24"/>
                  </a:cubicBezTo>
                  <a:cubicBezTo>
                    <a:pt x="37" y="23"/>
                    <a:pt x="32" y="21"/>
                    <a:pt x="29" y="17"/>
                  </a:cubicBezTo>
                  <a:cubicBezTo>
                    <a:pt x="25" y="13"/>
                    <a:pt x="18" y="6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6"/>
                    <a:pt x="21" y="15"/>
                    <a:pt x="26" y="20"/>
                  </a:cubicBezTo>
                  <a:cubicBezTo>
                    <a:pt x="30" y="24"/>
                    <a:pt x="35" y="26"/>
                    <a:pt x="41" y="28"/>
                  </a:cubicBezTo>
                  <a:cubicBezTo>
                    <a:pt x="44" y="29"/>
                    <a:pt x="47" y="30"/>
                    <a:pt x="49" y="32"/>
                  </a:cubicBezTo>
                  <a:cubicBezTo>
                    <a:pt x="53" y="34"/>
                    <a:pt x="56" y="38"/>
                    <a:pt x="59" y="41"/>
                  </a:cubicBezTo>
                  <a:cubicBezTo>
                    <a:pt x="56" y="41"/>
                    <a:pt x="54" y="42"/>
                    <a:pt x="51" y="43"/>
                  </a:cubicBezTo>
                  <a:cubicBezTo>
                    <a:pt x="43" y="45"/>
                    <a:pt x="37" y="50"/>
                    <a:pt x="31" y="54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0" y="63"/>
                    <a:pt x="15" y="65"/>
                    <a:pt x="10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5" y="65"/>
                    <a:pt x="3" y="65"/>
                    <a:pt x="0" y="6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2" y="66"/>
                    <a:pt x="6" y="67"/>
                    <a:pt x="8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7" y="67"/>
                    <a:pt x="22" y="66"/>
                    <a:pt x="26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9"/>
                    <a:pt x="27" y="76"/>
                    <a:pt x="31" y="79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28" y="77"/>
                    <a:pt x="30" y="65"/>
                    <a:pt x="31" y="60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40" y="53"/>
                    <a:pt x="45" y="48"/>
                    <a:pt x="52" y="46"/>
                  </a:cubicBezTo>
                  <a:cubicBezTo>
                    <a:pt x="67" y="42"/>
                    <a:pt x="79" y="45"/>
                    <a:pt x="90" y="53"/>
                  </a:cubicBezTo>
                  <a:cubicBezTo>
                    <a:pt x="93" y="55"/>
                    <a:pt x="95" y="58"/>
                    <a:pt x="97" y="61"/>
                  </a:cubicBezTo>
                  <a:cubicBezTo>
                    <a:pt x="99" y="64"/>
                    <a:pt x="101" y="67"/>
                    <a:pt x="104" y="69"/>
                  </a:cubicBezTo>
                  <a:cubicBezTo>
                    <a:pt x="112" y="76"/>
                    <a:pt x="123" y="80"/>
                    <a:pt x="132" y="83"/>
                  </a:cubicBezTo>
                  <a:cubicBezTo>
                    <a:pt x="138" y="84"/>
                    <a:pt x="144" y="86"/>
                    <a:pt x="148" y="90"/>
                  </a:cubicBezTo>
                  <a:cubicBezTo>
                    <a:pt x="149" y="91"/>
                    <a:pt x="149" y="92"/>
                    <a:pt x="150" y="94"/>
                  </a:cubicBezTo>
                  <a:cubicBezTo>
                    <a:pt x="149" y="96"/>
                    <a:pt x="149" y="98"/>
                    <a:pt x="149" y="100"/>
                  </a:cubicBezTo>
                  <a:cubicBezTo>
                    <a:pt x="150" y="104"/>
                    <a:pt x="151" y="107"/>
                    <a:pt x="154" y="108"/>
                  </a:cubicBezTo>
                  <a:cubicBezTo>
                    <a:pt x="154" y="110"/>
                    <a:pt x="154" y="111"/>
                    <a:pt x="154" y="112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3" y="119"/>
                    <a:pt x="151" y="122"/>
                    <a:pt x="151" y="125"/>
                  </a:cubicBezTo>
                  <a:cubicBezTo>
                    <a:pt x="147" y="126"/>
                    <a:pt x="145" y="126"/>
                    <a:pt x="140" y="123"/>
                  </a:cubicBezTo>
                  <a:cubicBezTo>
                    <a:pt x="140" y="123"/>
                    <a:pt x="138" y="121"/>
                    <a:pt x="136" y="119"/>
                  </a:cubicBezTo>
                  <a:cubicBezTo>
                    <a:pt x="134" y="114"/>
                    <a:pt x="128" y="105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29" y="105"/>
                    <a:pt x="129" y="110"/>
                    <a:pt x="131" y="116"/>
                  </a:cubicBezTo>
                  <a:cubicBezTo>
                    <a:pt x="129" y="115"/>
                    <a:pt x="128" y="114"/>
                    <a:pt x="128" y="114"/>
                  </a:cubicBezTo>
                  <a:cubicBezTo>
                    <a:pt x="120" y="108"/>
                    <a:pt x="112" y="101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cubicBezTo>
                    <a:pt x="112" y="101"/>
                    <a:pt x="118" y="111"/>
                    <a:pt x="126" y="117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8" y="126"/>
                    <a:pt x="138" y="126"/>
                    <a:pt x="138" y="126"/>
                  </a:cubicBezTo>
                  <a:cubicBezTo>
                    <a:pt x="143" y="129"/>
                    <a:pt x="146" y="131"/>
                    <a:pt x="151" y="129"/>
                  </a:cubicBezTo>
                  <a:cubicBezTo>
                    <a:pt x="151" y="130"/>
                    <a:pt x="152" y="130"/>
                    <a:pt x="152" y="131"/>
                  </a:cubicBezTo>
                  <a:cubicBezTo>
                    <a:pt x="150" y="135"/>
                    <a:pt x="147" y="138"/>
                    <a:pt x="143" y="139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4" y="140"/>
                    <a:pt x="131" y="141"/>
                    <a:pt x="128" y="144"/>
                  </a:cubicBezTo>
                  <a:cubicBezTo>
                    <a:pt x="123" y="147"/>
                    <a:pt x="120" y="152"/>
                    <a:pt x="117" y="157"/>
                  </a:cubicBezTo>
                  <a:cubicBezTo>
                    <a:pt x="115" y="159"/>
                    <a:pt x="115" y="159"/>
                    <a:pt x="115" y="159"/>
                  </a:cubicBezTo>
                  <a:cubicBezTo>
                    <a:pt x="113" y="164"/>
                    <a:pt x="110" y="168"/>
                    <a:pt x="106" y="170"/>
                  </a:cubicBezTo>
                  <a:cubicBezTo>
                    <a:pt x="103" y="172"/>
                    <a:pt x="100" y="172"/>
                    <a:pt x="96" y="172"/>
                  </a:cubicBezTo>
                  <a:cubicBezTo>
                    <a:pt x="93" y="171"/>
                    <a:pt x="93" y="171"/>
                    <a:pt x="93" y="171"/>
                  </a:cubicBezTo>
                  <a:cubicBezTo>
                    <a:pt x="79" y="172"/>
                    <a:pt x="70" y="177"/>
                    <a:pt x="61" y="188"/>
                  </a:cubicBezTo>
                  <a:cubicBezTo>
                    <a:pt x="61" y="188"/>
                    <a:pt x="61" y="188"/>
                    <a:pt x="61" y="188"/>
                  </a:cubicBezTo>
                  <a:cubicBezTo>
                    <a:pt x="69" y="178"/>
                    <a:pt x="81" y="176"/>
                    <a:pt x="93" y="175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97" y="176"/>
                    <a:pt x="98" y="176"/>
                    <a:pt x="99" y="176"/>
                  </a:cubicBezTo>
                  <a:cubicBezTo>
                    <a:pt x="99" y="182"/>
                    <a:pt x="99" y="182"/>
                    <a:pt x="99" y="182"/>
                  </a:cubicBezTo>
                  <a:cubicBezTo>
                    <a:pt x="99" y="189"/>
                    <a:pt x="99" y="195"/>
                    <a:pt x="95" y="200"/>
                  </a:cubicBezTo>
                  <a:cubicBezTo>
                    <a:pt x="95" y="200"/>
                    <a:pt x="95" y="200"/>
                    <a:pt x="95" y="200"/>
                  </a:cubicBezTo>
                  <a:cubicBezTo>
                    <a:pt x="100" y="194"/>
                    <a:pt x="103" y="189"/>
                    <a:pt x="103" y="182"/>
                  </a:cubicBezTo>
                  <a:cubicBezTo>
                    <a:pt x="103" y="175"/>
                    <a:pt x="103" y="175"/>
                    <a:pt x="103" y="175"/>
                  </a:cubicBezTo>
                  <a:cubicBezTo>
                    <a:pt x="105" y="175"/>
                    <a:pt x="106" y="174"/>
                    <a:pt x="108" y="174"/>
                  </a:cubicBezTo>
                  <a:cubicBezTo>
                    <a:pt x="113" y="171"/>
                    <a:pt x="116" y="166"/>
                    <a:pt x="119" y="161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3" y="154"/>
                    <a:pt x="126" y="150"/>
                    <a:pt x="130" y="147"/>
                  </a:cubicBezTo>
                  <a:cubicBezTo>
                    <a:pt x="133" y="145"/>
                    <a:pt x="135" y="144"/>
                    <a:pt x="138" y="144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9" y="142"/>
                    <a:pt x="152" y="139"/>
                    <a:pt x="154" y="135"/>
                  </a:cubicBezTo>
                  <a:cubicBezTo>
                    <a:pt x="155" y="136"/>
                    <a:pt x="157" y="137"/>
                    <a:pt x="158" y="137"/>
                  </a:cubicBezTo>
                  <a:cubicBezTo>
                    <a:pt x="159" y="141"/>
                    <a:pt x="159" y="141"/>
                    <a:pt x="159" y="141"/>
                  </a:cubicBezTo>
                  <a:cubicBezTo>
                    <a:pt x="159" y="145"/>
                    <a:pt x="160" y="150"/>
                    <a:pt x="162" y="155"/>
                  </a:cubicBezTo>
                  <a:cubicBezTo>
                    <a:pt x="162" y="155"/>
                    <a:pt x="162" y="155"/>
                    <a:pt x="162" y="155"/>
                  </a:cubicBezTo>
                  <a:cubicBezTo>
                    <a:pt x="162" y="155"/>
                    <a:pt x="162" y="155"/>
                    <a:pt x="162" y="155"/>
                  </a:cubicBezTo>
                  <a:cubicBezTo>
                    <a:pt x="166" y="169"/>
                    <a:pt x="171" y="182"/>
                    <a:pt x="177" y="195"/>
                  </a:cubicBezTo>
                  <a:cubicBezTo>
                    <a:pt x="180" y="202"/>
                    <a:pt x="189" y="225"/>
                    <a:pt x="191" y="231"/>
                  </a:cubicBezTo>
                  <a:cubicBezTo>
                    <a:pt x="191" y="231"/>
                    <a:pt x="191" y="231"/>
                    <a:pt x="191" y="231"/>
                  </a:cubicBezTo>
                  <a:cubicBezTo>
                    <a:pt x="191" y="232"/>
                    <a:pt x="190" y="234"/>
                    <a:pt x="189" y="238"/>
                  </a:cubicBezTo>
                  <a:cubicBezTo>
                    <a:pt x="187" y="237"/>
                    <a:pt x="184" y="236"/>
                    <a:pt x="182" y="236"/>
                  </a:cubicBezTo>
                  <a:cubicBezTo>
                    <a:pt x="182" y="233"/>
                    <a:pt x="181" y="231"/>
                    <a:pt x="181" y="228"/>
                  </a:cubicBezTo>
                  <a:cubicBezTo>
                    <a:pt x="180" y="227"/>
                    <a:pt x="180" y="227"/>
                    <a:pt x="180" y="227"/>
                  </a:cubicBezTo>
                  <a:cubicBezTo>
                    <a:pt x="181" y="225"/>
                    <a:pt x="182" y="223"/>
                    <a:pt x="182" y="220"/>
                  </a:cubicBezTo>
                  <a:cubicBezTo>
                    <a:pt x="182" y="215"/>
                    <a:pt x="179" y="211"/>
                    <a:pt x="175" y="211"/>
                  </a:cubicBezTo>
                  <a:cubicBezTo>
                    <a:pt x="175" y="210"/>
                    <a:pt x="175" y="210"/>
                    <a:pt x="175" y="210"/>
                  </a:cubicBezTo>
                  <a:cubicBezTo>
                    <a:pt x="174" y="208"/>
                    <a:pt x="172" y="206"/>
                    <a:pt x="171" y="204"/>
                  </a:cubicBezTo>
                  <a:cubicBezTo>
                    <a:pt x="166" y="201"/>
                    <a:pt x="166" y="201"/>
                    <a:pt x="166" y="201"/>
                  </a:cubicBezTo>
                  <a:cubicBezTo>
                    <a:pt x="163" y="199"/>
                    <a:pt x="163" y="199"/>
                    <a:pt x="163" y="199"/>
                  </a:cubicBezTo>
                  <a:cubicBezTo>
                    <a:pt x="163" y="199"/>
                    <a:pt x="163" y="199"/>
                    <a:pt x="163" y="199"/>
                  </a:cubicBezTo>
                  <a:cubicBezTo>
                    <a:pt x="168" y="207"/>
                    <a:pt x="168" y="207"/>
                    <a:pt x="168" y="207"/>
                  </a:cubicBezTo>
                  <a:cubicBezTo>
                    <a:pt x="169" y="208"/>
                    <a:pt x="170" y="210"/>
                    <a:pt x="171" y="212"/>
                  </a:cubicBezTo>
                  <a:cubicBezTo>
                    <a:pt x="170" y="213"/>
                    <a:pt x="169" y="215"/>
                    <a:pt x="168" y="218"/>
                  </a:cubicBezTo>
                  <a:cubicBezTo>
                    <a:pt x="168" y="218"/>
                    <a:pt x="168" y="218"/>
                    <a:pt x="167" y="218"/>
                  </a:cubicBezTo>
                  <a:cubicBezTo>
                    <a:pt x="165" y="217"/>
                    <a:pt x="165" y="217"/>
                    <a:pt x="165" y="217"/>
                  </a:cubicBezTo>
                  <a:cubicBezTo>
                    <a:pt x="160" y="216"/>
                    <a:pt x="156" y="215"/>
                    <a:pt x="152" y="214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6" y="204"/>
                    <a:pt x="140" y="199"/>
                    <a:pt x="132" y="193"/>
                  </a:cubicBezTo>
                  <a:cubicBezTo>
                    <a:pt x="132" y="193"/>
                    <a:pt x="132" y="193"/>
                    <a:pt x="132" y="193"/>
                  </a:cubicBezTo>
                  <a:cubicBezTo>
                    <a:pt x="142" y="201"/>
                    <a:pt x="145" y="213"/>
                    <a:pt x="148" y="226"/>
                  </a:cubicBezTo>
                  <a:cubicBezTo>
                    <a:pt x="148" y="227"/>
                    <a:pt x="148" y="227"/>
                    <a:pt x="149" y="228"/>
                  </a:cubicBezTo>
                  <a:cubicBezTo>
                    <a:pt x="148" y="233"/>
                    <a:pt x="146" y="236"/>
                    <a:pt x="144" y="239"/>
                  </a:cubicBezTo>
                  <a:cubicBezTo>
                    <a:pt x="139" y="248"/>
                    <a:pt x="131" y="256"/>
                    <a:pt x="120" y="254"/>
                  </a:cubicBezTo>
                  <a:cubicBezTo>
                    <a:pt x="120" y="254"/>
                    <a:pt x="120" y="254"/>
                    <a:pt x="120" y="254"/>
                  </a:cubicBezTo>
                  <a:cubicBezTo>
                    <a:pt x="133" y="256"/>
                    <a:pt x="142" y="252"/>
                    <a:pt x="148" y="241"/>
                  </a:cubicBezTo>
                  <a:cubicBezTo>
                    <a:pt x="149" y="240"/>
                    <a:pt x="150" y="238"/>
                    <a:pt x="151" y="236"/>
                  </a:cubicBezTo>
                  <a:cubicBezTo>
                    <a:pt x="153" y="244"/>
                    <a:pt x="156" y="253"/>
                    <a:pt x="163" y="259"/>
                  </a:cubicBezTo>
                  <a:cubicBezTo>
                    <a:pt x="164" y="260"/>
                    <a:pt x="168" y="263"/>
                    <a:pt x="168" y="263"/>
                  </a:cubicBezTo>
                  <a:cubicBezTo>
                    <a:pt x="169" y="263"/>
                    <a:pt x="169" y="263"/>
                    <a:pt x="169" y="263"/>
                  </a:cubicBezTo>
                  <a:cubicBezTo>
                    <a:pt x="173" y="261"/>
                    <a:pt x="173" y="261"/>
                    <a:pt x="173" y="261"/>
                  </a:cubicBezTo>
                  <a:cubicBezTo>
                    <a:pt x="170" y="259"/>
                    <a:pt x="170" y="259"/>
                    <a:pt x="170" y="259"/>
                  </a:cubicBezTo>
                  <a:cubicBezTo>
                    <a:pt x="158" y="252"/>
                    <a:pt x="155" y="239"/>
                    <a:pt x="152" y="225"/>
                  </a:cubicBezTo>
                  <a:cubicBezTo>
                    <a:pt x="151" y="223"/>
                    <a:pt x="151" y="220"/>
                    <a:pt x="150" y="217"/>
                  </a:cubicBezTo>
                  <a:cubicBezTo>
                    <a:pt x="151" y="218"/>
                    <a:pt x="151" y="218"/>
                    <a:pt x="151" y="218"/>
                  </a:cubicBezTo>
                  <a:cubicBezTo>
                    <a:pt x="155" y="219"/>
                    <a:pt x="159" y="220"/>
                    <a:pt x="164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7" y="222"/>
                    <a:pt x="168" y="222"/>
                    <a:pt x="168" y="222"/>
                  </a:cubicBezTo>
                  <a:cubicBezTo>
                    <a:pt x="168" y="227"/>
                    <a:pt x="172" y="231"/>
                    <a:pt x="175" y="231"/>
                  </a:cubicBezTo>
                  <a:cubicBezTo>
                    <a:pt x="176" y="231"/>
                    <a:pt x="176" y="231"/>
                    <a:pt x="177" y="231"/>
                  </a:cubicBezTo>
                  <a:cubicBezTo>
                    <a:pt x="177" y="233"/>
                    <a:pt x="178" y="235"/>
                    <a:pt x="179" y="237"/>
                  </a:cubicBezTo>
                  <a:cubicBezTo>
                    <a:pt x="178" y="237"/>
                    <a:pt x="178" y="237"/>
                    <a:pt x="178" y="238"/>
                  </a:cubicBezTo>
                  <a:cubicBezTo>
                    <a:pt x="175" y="240"/>
                    <a:pt x="177" y="246"/>
                    <a:pt x="181" y="250"/>
                  </a:cubicBezTo>
                  <a:cubicBezTo>
                    <a:pt x="184" y="253"/>
                    <a:pt x="190" y="254"/>
                    <a:pt x="192" y="252"/>
                  </a:cubicBezTo>
                  <a:cubicBezTo>
                    <a:pt x="194" y="254"/>
                    <a:pt x="195" y="257"/>
                    <a:pt x="196" y="260"/>
                  </a:cubicBezTo>
                  <a:cubicBezTo>
                    <a:pt x="196" y="263"/>
                    <a:pt x="197" y="265"/>
                    <a:pt x="198" y="268"/>
                  </a:cubicBezTo>
                  <a:cubicBezTo>
                    <a:pt x="201" y="271"/>
                    <a:pt x="204" y="274"/>
                    <a:pt x="207" y="277"/>
                  </a:cubicBezTo>
                  <a:cubicBezTo>
                    <a:pt x="209" y="280"/>
                    <a:pt x="211" y="282"/>
                    <a:pt x="213" y="284"/>
                  </a:cubicBezTo>
                  <a:cubicBezTo>
                    <a:pt x="213" y="285"/>
                    <a:pt x="213" y="285"/>
                    <a:pt x="213" y="285"/>
                  </a:cubicBezTo>
                  <a:cubicBezTo>
                    <a:pt x="211" y="287"/>
                    <a:pt x="209" y="290"/>
                    <a:pt x="209" y="293"/>
                  </a:cubicBezTo>
                  <a:cubicBezTo>
                    <a:pt x="207" y="299"/>
                    <a:pt x="210" y="304"/>
                    <a:pt x="213" y="305"/>
                  </a:cubicBezTo>
                  <a:cubicBezTo>
                    <a:pt x="214" y="305"/>
                    <a:pt x="214" y="305"/>
                    <a:pt x="214" y="305"/>
                  </a:cubicBezTo>
                  <a:cubicBezTo>
                    <a:pt x="214" y="306"/>
                    <a:pt x="214" y="306"/>
                    <a:pt x="214" y="306"/>
                  </a:cubicBezTo>
                  <a:cubicBezTo>
                    <a:pt x="213" y="329"/>
                    <a:pt x="213" y="329"/>
                    <a:pt x="213" y="329"/>
                  </a:cubicBezTo>
                  <a:cubicBezTo>
                    <a:pt x="213" y="337"/>
                    <a:pt x="213" y="337"/>
                    <a:pt x="213" y="337"/>
                  </a:cubicBezTo>
                  <a:cubicBezTo>
                    <a:pt x="210" y="384"/>
                    <a:pt x="210" y="384"/>
                    <a:pt x="210" y="384"/>
                  </a:cubicBezTo>
                  <a:cubicBezTo>
                    <a:pt x="210" y="385"/>
                    <a:pt x="210" y="386"/>
                    <a:pt x="210" y="387"/>
                  </a:cubicBezTo>
                  <a:cubicBezTo>
                    <a:pt x="210" y="396"/>
                    <a:pt x="212" y="404"/>
                    <a:pt x="217" y="412"/>
                  </a:cubicBezTo>
                  <a:cubicBezTo>
                    <a:pt x="221" y="420"/>
                    <a:pt x="221" y="420"/>
                    <a:pt x="221" y="420"/>
                  </a:cubicBezTo>
                  <a:cubicBezTo>
                    <a:pt x="221" y="420"/>
                    <a:pt x="222" y="423"/>
                    <a:pt x="223" y="425"/>
                  </a:cubicBezTo>
                  <a:cubicBezTo>
                    <a:pt x="223" y="425"/>
                    <a:pt x="223" y="425"/>
                    <a:pt x="223" y="425"/>
                  </a:cubicBezTo>
                  <a:cubicBezTo>
                    <a:pt x="224" y="426"/>
                    <a:pt x="224" y="426"/>
                    <a:pt x="224" y="426"/>
                  </a:cubicBezTo>
                  <a:cubicBezTo>
                    <a:pt x="221" y="431"/>
                    <a:pt x="221" y="431"/>
                    <a:pt x="221" y="431"/>
                  </a:cubicBezTo>
                  <a:cubicBezTo>
                    <a:pt x="219" y="437"/>
                    <a:pt x="219" y="446"/>
                    <a:pt x="218" y="453"/>
                  </a:cubicBezTo>
                  <a:cubicBezTo>
                    <a:pt x="218" y="456"/>
                    <a:pt x="218" y="456"/>
                    <a:pt x="218" y="456"/>
                  </a:cubicBezTo>
                  <a:cubicBezTo>
                    <a:pt x="218" y="468"/>
                    <a:pt x="222" y="479"/>
                    <a:pt x="225" y="491"/>
                  </a:cubicBezTo>
                  <a:cubicBezTo>
                    <a:pt x="230" y="506"/>
                    <a:pt x="230" y="506"/>
                    <a:pt x="230" y="506"/>
                  </a:cubicBezTo>
                  <a:cubicBezTo>
                    <a:pt x="232" y="521"/>
                    <a:pt x="232" y="521"/>
                    <a:pt x="232" y="521"/>
                  </a:cubicBezTo>
                  <a:cubicBezTo>
                    <a:pt x="233" y="526"/>
                    <a:pt x="234" y="532"/>
                    <a:pt x="236" y="538"/>
                  </a:cubicBezTo>
                  <a:cubicBezTo>
                    <a:pt x="233" y="543"/>
                    <a:pt x="230" y="548"/>
                    <a:pt x="230" y="553"/>
                  </a:cubicBezTo>
                  <a:cubicBezTo>
                    <a:pt x="230" y="560"/>
                    <a:pt x="230" y="560"/>
                    <a:pt x="230" y="560"/>
                  </a:cubicBezTo>
                  <a:cubicBezTo>
                    <a:pt x="230" y="563"/>
                    <a:pt x="231" y="566"/>
                    <a:pt x="231" y="568"/>
                  </a:cubicBezTo>
                  <a:cubicBezTo>
                    <a:pt x="231" y="574"/>
                    <a:pt x="230" y="580"/>
                    <a:pt x="229" y="585"/>
                  </a:cubicBezTo>
                  <a:cubicBezTo>
                    <a:pt x="227" y="591"/>
                    <a:pt x="225" y="597"/>
                    <a:pt x="225" y="604"/>
                  </a:cubicBezTo>
                  <a:cubicBezTo>
                    <a:pt x="225" y="609"/>
                    <a:pt x="226" y="615"/>
                    <a:pt x="229" y="621"/>
                  </a:cubicBezTo>
                  <a:cubicBezTo>
                    <a:pt x="234" y="635"/>
                    <a:pt x="241" y="654"/>
                    <a:pt x="242" y="678"/>
                  </a:cubicBezTo>
                  <a:cubicBezTo>
                    <a:pt x="242" y="680"/>
                    <a:pt x="242" y="680"/>
                    <a:pt x="242" y="680"/>
                  </a:cubicBezTo>
                  <a:cubicBezTo>
                    <a:pt x="244" y="703"/>
                    <a:pt x="244" y="717"/>
                    <a:pt x="254" y="736"/>
                  </a:cubicBezTo>
                  <a:cubicBezTo>
                    <a:pt x="268" y="760"/>
                    <a:pt x="268" y="760"/>
                    <a:pt x="268" y="760"/>
                  </a:cubicBezTo>
                  <a:cubicBezTo>
                    <a:pt x="282" y="786"/>
                    <a:pt x="282" y="786"/>
                    <a:pt x="282" y="786"/>
                  </a:cubicBezTo>
                  <a:cubicBezTo>
                    <a:pt x="289" y="801"/>
                    <a:pt x="304" y="829"/>
                    <a:pt x="304" y="854"/>
                  </a:cubicBezTo>
                  <a:cubicBezTo>
                    <a:pt x="304" y="861"/>
                    <a:pt x="303" y="867"/>
                    <a:pt x="301" y="873"/>
                  </a:cubicBezTo>
                  <a:cubicBezTo>
                    <a:pt x="296" y="886"/>
                    <a:pt x="291" y="894"/>
                    <a:pt x="287" y="901"/>
                  </a:cubicBezTo>
                  <a:cubicBezTo>
                    <a:pt x="282" y="910"/>
                    <a:pt x="278" y="917"/>
                    <a:pt x="278" y="928"/>
                  </a:cubicBezTo>
                  <a:cubicBezTo>
                    <a:pt x="278" y="929"/>
                    <a:pt x="278" y="930"/>
                    <a:pt x="278" y="931"/>
                  </a:cubicBezTo>
                  <a:cubicBezTo>
                    <a:pt x="278" y="933"/>
                    <a:pt x="278" y="935"/>
                    <a:pt x="278" y="937"/>
                  </a:cubicBezTo>
                  <a:cubicBezTo>
                    <a:pt x="278" y="937"/>
                    <a:pt x="278" y="938"/>
                    <a:pt x="278" y="938"/>
                  </a:cubicBezTo>
                  <a:cubicBezTo>
                    <a:pt x="277" y="940"/>
                    <a:pt x="277" y="940"/>
                    <a:pt x="277" y="940"/>
                  </a:cubicBezTo>
                  <a:cubicBezTo>
                    <a:pt x="276" y="950"/>
                    <a:pt x="276" y="950"/>
                    <a:pt x="276" y="950"/>
                  </a:cubicBezTo>
                  <a:cubicBezTo>
                    <a:pt x="275" y="956"/>
                    <a:pt x="275" y="956"/>
                    <a:pt x="275" y="956"/>
                  </a:cubicBezTo>
                  <a:cubicBezTo>
                    <a:pt x="273" y="964"/>
                    <a:pt x="273" y="964"/>
                    <a:pt x="273" y="964"/>
                  </a:cubicBezTo>
                  <a:cubicBezTo>
                    <a:pt x="272" y="969"/>
                    <a:pt x="271" y="976"/>
                    <a:pt x="271" y="982"/>
                  </a:cubicBezTo>
                  <a:cubicBezTo>
                    <a:pt x="271" y="988"/>
                    <a:pt x="273" y="994"/>
                    <a:pt x="275" y="1001"/>
                  </a:cubicBezTo>
                  <a:cubicBezTo>
                    <a:pt x="278" y="1009"/>
                    <a:pt x="278" y="1009"/>
                    <a:pt x="278" y="1009"/>
                  </a:cubicBezTo>
                  <a:cubicBezTo>
                    <a:pt x="279" y="1014"/>
                    <a:pt x="279" y="1018"/>
                    <a:pt x="279" y="1022"/>
                  </a:cubicBezTo>
                  <a:cubicBezTo>
                    <a:pt x="279" y="1027"/>
                    <a:pt x="279" y="1031"/>
                    <a:pt x="280" y="1035"/>
                  </a:cubicBezTo>
                  <a:cubicBezTo>
                    <a:pt x="281" y="1035"/>
                    <a:pt x="281" y="1035"/>
                    <a:pt x="281" y="1035"/>
                  </a:cubicBezTo>
                  <a:cubicBezTo>
                    <a:pt x="280" y="1031"/>
                    <a:pt x="281" y="1024"/>
                    <a:pt x="281" y="1020"/>
                  </a:cubicBezTo>
                  <a:cubicBezTo>
                    <a:pt x="281" y="1016"/>
                    <a:pt x="283" y="1013"/>
                    <a:pt x="282" y="1008"/>
                  </a:cubicBezTo>
                  <a:cubicBezTo>
                    <a:pt x="279" y="999"/>
                    <a:pt x="279" y="999"/>
                    <a:pt x="279" y="999"/>
                  </a:cubicBezTo>
                  <a:cubicBezTo>
                    <a:pt x="277" y="994"/>
                    <a:pt x="275" y="988"/>
                    <a:pt x="275" y="982"/>
                  </a:cubicBezTo>
                  <a:cubicBezTo>
                    <a:pt x="275" y="976"/>
                    <a:pt x="276" y="970"/>
                    <a:pt x="277" y="964"/>
                  </a:cubicBezTo>
                  <a:cubicBezTo>
                    <a:pt x="279" y="956"/>
                    <a:pt x="279" y="956"/>
                    <a:pt x="279" y="956"/>
                  </a:cubicBezTo>
                  <a:cubicBezTo>
                    <a:pt x="280" y="951"/>
                    <a:pt x="280" y="951"/>
                    <a:pt x="280" y="951"/>
                  </a:cubicBezTo>
                  <a:cubicBezTo>
                    <a:pt x="280" y="947"/>
                    <a:pt x="280" y="947"/>
                    <a:pt x="280" y="947"/>
                  </a:cubicBezTo>
                  <a:cubicBezTo>
                    <a:pt x="282" y="953"/>
                    <a:pt x="287" y="958"/>
                    <a:pt x="295" y="960"/>
                  </a:cubicBezTo>
                  <a:cubicBezTo>
                    <a:pt x="299" y="961"/>
                    <a:pt x="299" y="961"/>
                    <a:pt x="299" y="961"/>
                  </a:cubicBezTo>
                  <a:cubicBezTo>
                    <a:pt x="302" y="962"/>
                    <a:pt x="305" y="963"/>
                    <a:pt x="307" y="964"/>
                  </a:cubicBezTo>
                  <a:cubicBezTo>
                    <a:pt x="307" y="968"/>
                    <a:pt x="306" y="972"/>
                    <a:pt x="305" y="976"/>
                  </a:cubicBezTo>
                  <a:cubicBezTo>
                    <a:pt x="303" y="980"/>
                    <a:pt x="302" y="984"/>
                    <a:pt x="302" y="988"/>
                  </a:cubicBezTo>
                  <a:cubicBezTo>
                    <a:pt x="302" y="994"/>
                    <a:pt x="303" y="999"/>
                    <a:pt x="304" y="1004"/>
                  </a:cubicBezTo>
                  <a:cubicBezTo>
                    <a:pt x="304" y="1008"/>
                    <a:pt x="305" y="1012"/>
                    <a:pt x="305" y="1017"/>
                  </a:cubicBezTo>
                  <a:cubicBezTo>
                    <a:pt x="304" y="1030"/>
                    <a:pt x="304" y="1030"/>
                    <a:pt x="304" y="1030"/>
                  </a:cubicBezTo>
                  <a:cubicBezTo>
                    <a:pt x="304" y="1037"/>
                    <a:pt x="303" y="1044"/>
                    <a:pt x="304" y="1052"/>
                  </a:cubicBezTo>
                  <a:cubicBezTo>
                    <a:pt x="305" y="1060"/>
                    <a:pt x="304" y="1067"/>
                    <a:pt x="304" y="1075"/>
                  </a:cubicBezTo>
                  <a:cubicBezTo>
                    <a:pt x="303" y="1084"/>
                    <a:pt x="303" y="1084"/>
                    <a:pt x="303" y="1084"/>
                  </a:cubicBezTo>
                  <a:cubicBezTo>
                    <a:pt x="303" y="1084"/>
                    <a:pt x="303" y="1084"/>
                    <a:pt x="303" y="1084"/>
                  </a:cubicBezTo>
                  <a:cubicBezTo>
                    <a:pt x="305" y="1074"/>
                    <a:pt x="305" y="1074"/>
                    <a:pt x="305" y="1074"/>
                  </a:cubicBezTo>
                  <a:cubicBezTo>
                    <a:pt x="306" y="1066"/>
                    <a:pt x="309" y="1060"/>
                    <a:pt x="308" y="1051"/>
                  </a:cubicBezTo>
                  <a:cubicBezTo>
                    <a:pt x="307" y="1044"/>
                    <a:pt x="307" y="1037"/>
                    <a:pt x="308" y="1030"/>
                  </a:cubicBezTo>
                  <a:cubicBezTo>
                    <a:pt x="309" y="1017"/>
                    <a:pt x="309" y="1017"/>
                    <a:pt x="309" y="1017"/>
                  </a:cubicBezTo>
                  <a:cubicBezTo>
                    <a:pt x="309" y="1012"/>
                    <a:pt x="308" y="1007"/>
                    <a:pt x="308" y="1003"/>
                  </a:cubicBezTo>
                  <a:cubicBezTo>
                    <a:pt x="307" y="998"/>
                    <a:pt x="306" y="993"/>
                    <a:pt x="306" y="989"/>
                  </a:cubicBezTo>
                  <a:cubicBezTo>
                    <a:pt x="306" y="985"/>
                    <a:pt x="307" y="981"/>
                    <a:pt x="308" y="977"/>
                  </a:cubicBezTo>
                  <a:cubicBezTo>
                    <a:pt x="310" y="973"/>
                    <a:pt x="311" y="969"/>
                    <a:pt x="311" y="965"/>
                  </a:cubicBezTo>
                  <a:cubicBezTo>
                    <a:pt x="313" y="966"/>
                    <a:pt x="315" y="967"/>
                    <a:pt x="319" y="969"/>
                  </a:cubicBezTo>
                  <a:cubicBezTo>
                    <a:pt x="324" y="972"/>
                    <a:pt x="329" y="974"/>
                    <a:pt x="333" y="974"/>
                  </a:cubicBezTo>
                  <a:cubicBezTo>
                    <a:pt x="333" y="983"/>
                    <a:pt x="333" y="983"/>
                    <a:pt x="333" y="983"/>
                  </a:cubicBezTo>
                  <a:cubicBezTo>
                    <a:pt x="333" y="990"/>
                    <a:pt x="333" y="997"/>
                    <a:pt x="332" y="1005"/>
                  </a:cubicBezTo>
                  <a:cubicBezTo>
                    <a:pt x="331" y="1012"/>
                    <a:pt x="331" y="1012"/>
                    <a:pt x="331" y="1012"/>
                  </a:cubicBezTo>
                  <a:cubicBezTo>
                    <a:pt x="330" y="1016"/>
                    <a:pt x="329" y="1020"/>
                    <a:pt x="329" y="1024"/>
                  </a:cubicBezTo>
                  <a:cubicBezTo>
                    <a:pt x="330" y="1037"/>
                    <a:pt x="330" y="1037"/>
                    <a:pt x="330" y="1037"/>
                  </a:cubicBezTo>
                  <a:cubicBezTo>
                    <a:pt x="330" y="1041"/>
                    <a:pt x="331" y="1045"/>
                    <a:pt x="331" y="1050"/>
                  </a:cubicBezTo>
                  <a:cubicBezTo>
                    <a:pt x="331" y="1050"/>
                    <a:pt x="331" y="1050"/>
                    <a:pt x="331" y="1050"/>
                  </a:cubicBezTo>
                  <a:cubicBezTo>
                    <a:pt x="331" y="1045"/>
                    <a:pt x="332" y="1039"/>
                    <a:pt x="332" y="1035"/>
                  </a:cubicBezTo>
                  <a:cubicBezTo>
                    <a:pt x="333" y="1024"/>
                    <a:pt x="333" y="1024"/>
                    <a:pt x="333" y="1024"/>
                  </a:cubicBezTo>
                  <a:cubicBezTo>
                    <a:pt x="333" y="1020"/>
                    <a:pt x="334" y="1017"/>
                    <a:pt x="334" y="1013"/>
                  </a:cubicBezTo>
                  <a:cubicBezTo>
                    <a:pt x="336" y="1005"/>
                    <a:pt x="336" y="1005"/>
                    <a:pt x="336" y="1005"/>
                  </a:cubicBezTo>
                  <a:cubicBezTo>
                    <a:pt x="336" y="1005"/>
                    <a:pt x="336" y="1005"/>
                    <a:pt x="336" y="1005"/>
                  </a:cubicBezTo>
                  <a:cubicBezTo>
                    <a:pt x="338" y="1010"/>
                    <a:pt x="340" y="1015"/>
                    <a:pt x="342" y="1019"/>
                  </a:cubicBezTo>
                  <a:cubicBezTo>
                    <a:pt x="342" y="1020"/>
                    <a:pt x="342" y="1020"/>
                    <a:pt x="342" y="1020"/>
                  </a:cubicBezTo>
                  <a:cubicBezTo>
                    <a:pt x="347" y="1032"/>
                    <a:pt x="350" y="1046"/>
                    <a:pt x="350" y="1062"/>
                  </a:cubicBezTo>
                  <a:cubicBezTo>
                    <a:pt x="350" y="1062"/>
                    <a:pt x="350" y="1062"/>
                    <a:pt x="350" y="1062"/>
                  </a:cubicBezTo>
                  <a:cubicBezTo>
                    <a:pt x="350" y="1045"/>
                    <a:pt x="351" y="1030"/>
                    <a:pt x="346" y="1018"/>
                  </a:cubicBezTo>
                  <a:cubicBezTo>
                    <a:pt x="345" y="1017"/>
                    <a:pt x="345" y="1017"/>
                    <a:pt x="345" y="1017"/>
                  </a:cubicBezTo>
                  <a:cubicBezTo>
                    <a:pt x="342" y="1010"/>
                    <a:pt x="338" y="1000"/>
                    <a:pt x="338" y="992"/>
                  </a:cubicBezTo>
                  <a:cubicBezTo>
                    <a:pt x="337" y="992"/>
                    <a:pt x="337" y="992"/>
                    <a:pt x="337" y="992"/>
                  </a:cubicBezTo>
                  <a:cubicBezTo>
                    <a:pt x="337" y="989"/>
                    <a:pt x="337" y="986"/>
                    <a:pt x="337" y="983"/>
                  </a:cubicBezTo>
                  <a:cubicBezTo>
                    <a:pt x="337" y="972"/>
                    <a:pt x="337" y="972"/>
                    <a:pt x="337" y="972"/>
                  </a:cubicBezTo>
                  <a:cubicBezTo>
                    <a:pt x="339" y="971"/>
                    <a:pt x="340" y="969"/>
                    <a:pt x="341" y="967"/>
                  </a:cubicBezTo>
                  <a:cubicBezTo>
                    <a:pt x="342" y="964"/>
                    <a:pt x="342" y="961"/>
                    <a:pt x="342" y="958"/>
                  </a:cubicBezTo>
                  <a:cubicBezTo>
                    <a:pt x="343" y="954"/>
                    <a:pt x="343" y="949"/>
                    <a:pt x="347" y="942"/>
                  </a:cubicBezTo>
                  <a:cubicBezTo>
                    <a:pt x="352" y="934"/>
                    <a:pt x="354" y="926"/>
                    <a:pt x="354" y="920"/>
                  </a:cubicBezTo>
                  <a:cubicBezTo>
                    <a:pt x="354" y="917"/>
                    <a:pt x="353" y="915"/>
                    <a:pt x="353" y="913"/>
                  </a:cubicBezTo>
                  <a:cubicBezTo>
                    <a:pt x="359" y="918"/>
                    <a:pt x="359" y="918"/>
                    <a:pt x="359" y="918"/>
                  </a:cubicBezTo>
                  <a:cubicBezTo>
                    <a:pt x="363" y="920"/>
                    <a:pt x="366" y="922"/>
                    <a:pt x="369" y="926"/>
                  </a:cubicBezTo>
                  <a:cubicBezTo>
                    <a:pt x="372" y="930"/>
                    <a:pt x="374" y="935"/>
                    <a:pt x="376" y="940"/>
                  </a:cubicBezTo>
                  <a:cubicBezTo>
                    <a:pt x="379" y="946"/>
                    <a:pt x="379" y="946"/>
                    <a:pt x="379" y="946"/>
                  </a:cubicBezTo>
                  <a:cubicBezTo>
                    <a:pt x="380" y="948"/>
                    <a:pt x="381" y="950"/>
                    <a:pt x="383" y="951"/>
                  </a:cubicBezTo>
                  <a:cubicBezTo>
                    <a:pt x="385" y="953"/>
                    <a:pt x="387" y="956"/>
                    <a:pt x="387" y="958"/>
                  </a:cubicBezTo>
                  <a:cubicBezTo>
                    <a:pt x="387" y="958"/>
                    <a:pt x="387" y="958"/>
                    <a:pt x="387" y="958"/>
                  </a:cubicBezTo>
                  <a:cubicBezTo>
                    <a:pt x="387" y="954"/>
                    <a:pt x="389" y="951"/>
                    <a:pt x="386" y="949"/>
                  </a:cubicBezTo>
                  <a:close/>
                  <a:moveTo>
                    <a:pt x="239" y="272"/>
                  </a:moveTo>
                  <a:cubicBezTo>
                    <a:pt x="239" y="272"/>
                    <a:pt x="239" y="272"/>
                    <a:pt x="239" y="272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8" y="276"/>
                    <a:pt x="237" y="275"/>
                    <a:pt x="237" y="274"/>
                  </a:cubicBezTo>
                  <a:cubicBezTo>
                    <a:pt x="238" y="274"/>
                    <a:pt x="238" y="273"/>
                    <a:pt x="239" y="272"/>
                  </a:cubicBezTo>
                  <a:close/>
                  <a:moveTo>
                    <a:pt x="254" y="432"/>
                  </a:moveTo>
                  <a:cubicBezTo>
                    <a:pt x="255" y="440"/>
                    <a:pt x="255" y="440"/>
                    <a:pt x="255" y="440"/>
                  </a:cubicBezTo>
                  <a:cubicBezTo>
                    <a:pt x="255" y="443"/>
                    <a:pt x="255" y="445"/>
                    <a:pt x="255" y="448"/>
                  </a:cubicBezTo>
                  <a:cubicBezTo>
                    <a:pt x="254" y="454"/>
                    <a:pt x="252" y="460"/>
                    <a:pt x="250" y="465"/>
                  </a:cubicBezTo>
                  <a:cubicBezTo>
                    <a:pt x="249" y="467"/>
                    <a:pt x="249" y="467"/>
                    <a:pt x="249" y="467"/>
                  </a:cubicBezTo>
                  <a:cubicBezTo>
                    <a:pt x="248" y="470"/>
                    <a:pt x="246" y="473"/>
                    <a:pt x="245" y="477"/>
                  </a:cubicBezTo>
                  <a:cubicBezTo>
                    <a:pt x="244" y="469"/>
                    <a:pt x="241" y="463"/>
                    <a:pt x="239" y="458"/>
                  </a:cubicBezTo>
                  <a:cubicBezTo>
                    <a:pt x="237" y="454"/>
                    <a:pt x="235" y="450"/>
                    <a:pt x="234" y="446"/>
                  </a:cubicBezTo>
                  <a:cubicBezTo>
                    <a:pt x="234" y="445"/>
                    <a:pt x="234" y="445"/>
                    <a:pt x="234" y="444"/>
                  </a:cubicBezTo>
                  <a:cubicBezTo>
                    <a:pt x="234" y="440"/>
                    <a:pt x="237" y="435"/>
                    <a:pt x="241" y="430"/>
                  </a:cubicBezTo>
                  <a:cubicBezTo>
                    <a:pt x="243" y="427"/>
                    <a:pt x="245" y="424"/>
                    <a:pt x="247" y="420"/>
                  </a:cubicBezTo>
                  <a:cubicBezTo>
                    <a:pt x="251" y="423"/>
                    <a:pt x="253" y="427"/>
                    <a:pt x="254" y="432"/>
                  </a:cubicBezTo>
                  <a:close/>
                  <a:moveTo>
                    <a:pt x="229" y="257"/>
                  </a:moveTo>
                  <a:cubicBezTo>
                    <a:pt x="228" y="259"/>
                    <a:pt x="227" y="262"/>
                    <a:pt x="227" y="265"/>
                  </a:cubicBezTo>
                  <a:cubicBezTo>
                    <a:pt x="227" y="265"/>
                    <a:pt x="227" y="266"/>
                    <a:pt x="227" y="266"/>
                  </a:cubicBezTo>
                  <a:cubicBezTo>
                    <a:pt x="227" y="267"/>
                    <a:pt x="226" y="269"/>
                    <a:pt x="225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3" y="273"/>
                    <a:pt x="222" y="275"/>
                    <a:pt x="220" y="278"/>
                  </a:cubicBezTo>
                  <a:cubicBezTo>
                    <a:pt x="220" y="272"/>
                    <a:pt x="220" y="266"/>
                    <a:pt x="218" y="260"/>
                  </a:cubicBezTo>
                  <a:cubicBezTo>
                    <a:pt x="220" y="258"/>
                    <a:pt x="222" y="256"/>
                    <a:pt x="222" y="254"/>
                  </a:cubicBezTo>
                  <a:cubicBezTo>
                    <a:pt x="222" y="253"/>
                    <a:pt x="222" y="252"/>
                    <a:pt x="221" y="251"/>
                  </a:cubicBezTo>
                  <a:cubicBezTo>
                    <a:pt x="223" y="249"/>
                    <a:pt x="224" y="247"/>
                    <a:pt x="225" y="244"/>
                  </a:cubicBezTo>
                  <a:cubicBezTo>
                    <a:pt x="227" y="248"/>
                    <a:pt x="229" y="253"/>
                    <a:pt x="229" y="257"/>
                  </a:cubicBezTo>
                  <a:close/>
                  <a:moveTo>
                    <a:pt x="208" y="217"/>
                  </a:moveTo>
                  <a:cubicBezTo>
                    <a:pt x="209" y="216"/>
                    <a:pt x="209" y="215"/>
                    <a:pt x="209" y="214"/>
                  </a:cubicBezTo>
                  <a:cubicBezTo>
                    <a:pt x="211" y="219"/>
                    <a:pt x="214" y="224"/>
                    <a:pt x="217" y="229"/>
                  </a:cubicBezTo>
                  <a:cubicBezTo>
                    <a:pt x="219" y="233"/>
                    <a:pt x="222" y="237"/>
                    <a:pt x="223" y="240"/>
                  </a:cubicBezTo>
                  <a:cubicBezTo>
                    <a:pt x="223" y="240"/>
                    <a:pt x="223" y="240"/>
                    <a:pt x="223" y="240"/>
                  </a:cubicBezTo>
                  <a:cubicBezTo>
                    <a:pt x="222" y="243"/>
                    <a:pt x="220" y="246"/>
                    <a:pt x="218" y="249"/>
                  </a:cubicBezTo>
                  <a:cubicBezTo>
                    <a:pt x="217" y="248"/>
                    <a:pt x="214" y="247"/>
                    <a:pt x="212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09" y="237"/>
                    <a:pt x="208" y="233"/>
                    <a:pt x="208" y="229"/>
                  </a:cubicBezTo>
                  <a:lnTo>
                    <a:pt x="208" y="217"/>
                  </a:lnTo>
                  <a:close/>
                  <a:moveTo>
                    <a:pt x="162" y="140"/>
                  </a:moveTo>
                  <a:cubicBezTo>
                    <a:pt x="162" y="140"/>
                    <a:pt x="162" y="138"/>
                    <a:pt x="162" y="136"/>
                  </a:cubicBezTo>
                  <a:cubicBezTo>
                    <a:pt x="164" y="135"/>
                    <a:pt x="165" y="132"/>
                    <a:pt x="165" y="129"/>
                  </a:cubicBezTo>
                  <a:cubicBezTo>
                    <a:pt x="172" y="133"/>
                    <a:pt x="180" y="135"/>
                    <a:pt x="188" y="137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4" y="139"/>
                    <a:pt x="194" y="139"/>
                    <a:pt x="194" y="139"/>
                  </a:cubicBezTo>
                  <a:cubicBezTo>
                    <a:pt x="194" y="139"/>
                    <a:pt x="194" y="139"/>
                    <a:pt x="194" y="139"/>
                  </a:cubicBezTo>
                  <a:cubicBezTo>
                    <a:pt x="193" y="143"/>
                    <a:pt x="197" y="147"/>
                    <a:pt x="202" y="147"/>
                  </a:cubicBezTo>
                  <a:cubicBezTo>
                    <a:pt x="202" y="151"/>
                    <a:pt x="203" y="155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9"/>
                    <a:pt x="201" y="159"/>
                    <a:pt x="200" y="160"/>
                  </a:cubicBezTo>
                  <a:cubicBezTo>
                    <a:pt x="197" y="157"/>
                    <a:pt x="194" y="156"/>
                    <a:pt x="191" y="154"/>
                  </a:cubicBezTo>
                  <a:cubicBezTo>
                    <a:pt x="185" y="152"/>
                    <a:pt x="179" y="152"/>
                    <a:pt x="173" y="152"/>
                  </a:cubicBezTo>
                  <a:cubicBezTo>
                    <a:pt x="173" y="152"/>
                    <a:pt x="170" y="152"/>
                    <a:pt x="170" y="152"/>
                  </a:cubicBezTo>
                  <a:cubicBezTo>
                    <a:pt x="168" y="152"/>
                    <a:pt x="166" y="152"/>
                    <a:pt x="165" y="152"/>
                  </a:cubicBezTo>
                  <a:cubicBezTo>
                    <a:pt x="164" y="148"/>
                    <a:pt x="163" y="144"/>
                    <a:pt x="162" y="140"/>
                  </a:cubicBezTo>
                  <a:close/>
                  <a:moveTo>
                    <a:pt x="180" y="193"/>
                  </a:moveTo>
                  <a:cubicBezTo>
                    <a:pt x="175" y="181"/>
                    <a:pt x="170" y="169"/>
                    <a:pt x="166" y="156"/>
                  </a:cubicBezTo>
                  <a:cubicBezTo>
                    <a:pt x="167" y="156"/>
                    <a:pt x="169" y="156"/>
                    <a:pt x="170" y="156"/>
                  </a:cubicBezTo>
                  <a:cubicBezTo>
                    <a:pt x="173" y="156"/>
                    <a:pt x="173" y="156"/>
                    <a:pt x="173" y="156"/>
                  </a:cubicBezTo>
                  <a:cubicBezTo>
                    <a:pt x="179" y="156"/>
                    <a:pt x="184" y="156"/>
                    <a:pt x="189" y="158"/>
                  </a:cubicBezTo>
                  <a:cubicBezTo>
                    <a:pt x="193" y="159"/>
                    <a:pt x="195" y="161"/>
                    <a:pt x="198" y="163"/>
                  </a:cubicBezTo>
                  <a:cubicBezTo>
                    <a:pt x="197" y="165"/>
                    <a:pt x="197" y="167"/>
                    <a:pt x="197" y="170"/>
                  </a:cubicBezTo>
                  <a:cubicBezTo>
                    <a:pt x="198" y="174"/>
                    <a:pt x="200" y="178"/>
                    <a:pt x="203" y="179"/>
                  </a:cubicBezTo>
                  <a:cubicBezTo>
                    <a:pt x="204" y="187"/>
                    <a:pt x="204" y="195"/>
                    <a:pt x="205" y="203"/>
                  </a:cubicBezTo>
                  <a:cubicBezTo>
                    <a:pt x="205" y="208"/>
                    <a:pt x="205" y="212"/>
                    <a:pt x="204" y="217"/>
                  </a:cubicBezTo>
                  <a:cubicBezTo>
                    <a:pt x="204" y="224"/>
                    <a:pt x="204" y="224"/>
                    <a:pt x="204" y="224"/>
                  </a:cubicBezTo>
                  <a:cubicBezTo>
                    <a:pt x="202" y="219"/>
                    <a:pt x="197" y="217"/>
                    <a:pt x="194" y="218"/>
                  </a:cubicBezTo>
                  <a:cubicBezTo>
                    <a:pt x="193" y="218"/>
                    <a:pt x="192" y="219"/>
                    <a:pt x="192" y="220"/>
                  </a:cubicBezTo>
                  <a:cubicBezTo>
                    <a:pt x="187" y="208"/>
                    <a:pt x="181" y="194"/>
                    <a:pt x="180" y="193"/>
                  </a:cubicBezTo>
                  <a:close/>
                  <a:moveTo>
                    <a:pt x="206" y="240"/>
                  </a:moveTo>
                  <a:cubicBezTo>
                    <a:pt x="205" y="239"/>
                    <a:pt x="205" y="239"/>
                    <a:pt x="205" y="239"/>
                  </a:cubicBezTo>
                  <a:cubicBezTo>
                    <a:pt x="204" y="238"/>
                    <a:pt x="203" y="237"/>
                    <a:pt x="202" y="237"/>
                  </a:cubicBezTo>
                  <a:cubicBezTo>
                    <a:pt x="203" y="236"/>
                    <a:pt x="204" y="235"/>
                    <a:pt x="204" y="235"/>
                  </a:cubicBezTo>
                  <a:cubicBezTo>
                    <a:pt x="205" y="236"/>
                    <a:pt x="205" y="238"/>
                    <a:pt x="206" y="240"/>
                  </a:cubicBezTo>
                  <a:close/>
                  <a:moveTo>
                    <a:pt x="209" y="274"/>
                  </a:moveTo>
                  <a:cubicBezTo>
                    <a:pt x="207" y="272"/>
                    <a:pt x="204" y="269"/>
                    <a:pt x="202" y="266"/>
                  </a:cubicBezTo>
                  <a:cubicBezTo>
                    <a:pt x="201" y="264"/>
                    <a:pt x="200" y="261"/>
                    <a:pt x="200" y="259"/>
                  </a:cubicBezTo>
                  <a:cubicBezTo>
                    <a:pt x="199" y="255"/>
                    <a:pt x="198" y="251"/>
                    <a:pt x="194" y="249"/>
                  </a:cubicBezTo>
                  <a:cubicBezTo>
                    <a:pt x="194" y="249"/>
                    <a:pt x="194" y="249"/>
                    <a:pt x="194" y="249"/>
                  </a:cubicBezTo>
                  <a:cubicBezTo>
                    <a:pt x="195" y="247"/>
                    <a:pt x="194" y="244"/>
                    <a:pt x="192" y="241"/>
                  </a:cubicBezTo>
                  <a:cubicBezTo>
                    <a:pt x="193" y="238"/>
                    <a:pt x="194" y="236"/>
                    <a:pt x="194" y="234"/>
                  </a:cubicBezTo>
                  <a:cubicBezTo>
                    <a:pt x="195" y="235"/>
                    <a:pt x="196" y="236"/>
                    <a:pt x="197" y="236"/>
                  </a:cubicBezTo>
                  <a:cubicBezTo>
                    <a:pt x="198" y="238"/>
                    <a:pt x="200" y="240"/>
                    <a:pt x="201" y="242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4" y="244"/>
                    <a:pt x="205" y="246"/>
                    <a:pt x="207" y="248"/>
                  </a:cubicBezTo>
                  <a:cubicBezTo>
                    <a:pt x="204" y="249"/>
                    <a:pt x="202" y="251"/>
                    <a:pt x="201" y="254"/>
                  </a:cubicBezTo>
                  <a:cubicBezTo>
                    <a:pt x="201" y="258"/>
                    <a:pt x="206" y="261"/>
                    <a:pt x="212" y="261"/>
                  </a:cubicBezTo>
                  <a:cubicBezTo>
                    <a:pt x="212" y="261"/>
                    <a:pt x="213" y="261"/>
                    <a:pt x="214" y="261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6" y="267"/>
                    <a:pt x="217" y="274"/>
                    <a:pt x="217" y="281"/>
                  </a:cubicBezTo>
                  <a:cubicBezTo>
                    <a:pt x="217" y="281"/>
                    <a:pt x="217" y="282"/>
                    <a:pt x="217" y="283"/>
                  </a:cubicBezTo>
                  <a:cubicBezTo>
                    <a:pt x="216" y="282"/>
                    <a:pt x="216" y="282"/>
                    <a:pt x="216" y="282"/>
                  </a:cubicBezTo>
                  <a:cubicBezTo>
                    <a:pt x="214" y="279"/>
                    <a:pt x="212" y="277"/>
                    <a:pt x="209" y="274"/>
                  </a:cubicBezTo>
                  <a:close/>
                  <a:moveTo>
                    <a:pt x="220" y="410"/>
                  </a:moveTo>
                  <a:cubicBezTo>
                    <a:pt x="216" y="402"/>
                    <a:pt x="214" y="394"/>
                    <a:pt x="214" y="385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217" y="329"/>
                    <a:pt x="217" y="329"/>
                    <a:pt x="217" y="329"/>
                  </a:cubicBezTo>
                  <a:cubicBezTo>
                    <a:pt x="218" y="307"/>
                    <a:pt x="218" y="307"/>
                    <a:pt x="218" y="307"/>
                  </a:cubicBezTo>
                  <a:cubicBezTo>
                    <a:pt x="219" y="303"/>
                    <a:pt x="219" y="303"/>
                    <a:pt x="219" y="303"/>
                  </a:cubicBezTo>
                  <a:cubicBezTo>
                    <a:pt x="220" y="301"/>
                    <a:pt x="222" y="299"/>
                    <a:pt x="222" y="296"/>
                  </a:cubicBezTo>
                  <a:cubicBezTo>
                    <a:pt x="223" y="292"/>
                    <a:pt x="223" y="289"/>
                    <a:pt x="221" y="287"/>
                  </a:cubicBezTo>
                  <a:cubicBezTo>
                    <a:pt x="222" y="282"/>
                    <a:pt x="225" y="277"/>
                    <a:pt x="228" y="273"/>
                  </a:cubicBezTo>
                  <a:cubicBezTo>
                    <a:pt x="228" y="272"/>
                    <a:pt x="228" y="272"/>
                    <a:pt x="228" y="272"/>
                  </a:cubicBezTo>
                  <a:cubicBezTo>
                    <a:pt x="229" y="272"/>
                    <a:pt x="229" y="271"/>
                    <a:pt x="229" y="271"/>
                  </a:cubicBezTo>
                  <a:cubicBezTo>
                    <a:pt x="230" y="273"/>
                    <a:pt x="232" y="274"/>
                    <a:pt x="233" y="275"/>
                  </a:cubicBezTo>
                  <a:cubicBezTo>
                    <a:pt x="234" y="279"/>
                    <a:pt x="235" y="284"/>
                    <a:pt x="235" y="289"/>
                  </a:cubicBezTo>
                  <a:cubicBezTo>
                    <a:pt x="235" y="291"/>
                    <a:pt x="235" y="292"/>
                    <a:pt x="235" y="293"/>
                  </a:cubicBezTo>
                  <a:cubicBezTo>
                    <a:pt x="235" y="293"/>
                    <a:pt x="235" y="293"/>
                    <a:pt x="235" y="293"/>
                  </a:cubicBezTo>
                  <a:cubicBezTo>
                    <a:pt x="235" y="296"/>
                    <a:pt x="235" y="299"/>
                    <a:pt x="234" y="303"/>
                  </a:cubicBezTo>
                  <a:cubicBezTo>
                    <a:pt x="234" y="303"/>
                    <a:pt x="233" y="306"/>
                    <a:pt x="233" y="306"/>
                  </a:cubicBezTo>
                  <a:cubicBezTo>
                    <a:pt x="232" y="311"/>
                    <a:pt x="231" y="317"/>
                    <a:pt x="231" y="324"/>
                  </a:cubicBezTo>
                  <a:cubicBezTo>
                    <a:pt x="231" y="328"/>
                    <a:pt x="231" y="332"/>
                    <a:pt x="233" y="337"/>
                  </a:cubicBezTo>
                  <a:cubicBezTo>
                    <a:pt x="235" y="344"/>
                    <a:pt x="237" y="353"/>
                    <a:pt x="238" y="362"/>
                  </a:cubicBezTo>
                  <a:cubicBezTo>
                    <a:pt x="238" y="369"/>
                    <a:pt x="236" y="379"/>
                    <a:pt x="235" y="387"/>
                  </a:cubicBezTo>
                  <a:cubicBezTo>
                    <a:pt x="234" y="393"/>
                    <a:pt x="234" y="393"/>
                    <a:pt x="234" y="393"/>
                  </a:cubicBezTo>
                  <a:cubicBezTo>
                    <a:pt x="234" y="397"/>
                    <a:pt x="232" y="401"/>
                    <a:pt x="231" y="405"/>
                  </a:cubicBezTo>
                  <a:cubicBezTo>
                    <a:pt x="228" y="415"/>
                    <a:pt x="228" y="415"/>
                    <a:pt x="228" y="415"/>
                  </a:cubicBezTo>
                  <a:cubicBezTo>
                    <a:pt x="227" y="417"/>
                    <a:pt x="226" y="419"/>
                    <a:pt x="226" y="421"/>
                  </a:cubicBezTo>
                  <a:cubicBezTo>
                    <a:pt x="224" y="418"/>
                    <a:pt x="224" y="418"/>
                    <a:pt x="224" y="418"/>
                  </a:cubicBezTo>
                  <a:lnTo>
                    <a:pt x="220" y="410"/>
                  </a:lnTo>
                  <a:close/>
                  <a:moveTo>
                    <a:pt x="234" y="505"/>
                  </a:moveTo>
                  <a:cubicBezTo>
                    <a:pt x="229" y="489"/>
                    <a:pt x="229" y="489"/>
                    <a:pt x="229" y="489"/>
                  </a:cubicBezTo>
                  <a:cubicBezTo>
                    <a:pt x="226" y="478"/>
                    <a:pt x="222" y="467"/>
                    <a:pt x="222" y="456"/>
                  </a:cubicBezTo>
                  <a:cubicBezTo>
                    <a:pt x="222" y="453"/>
                    <a:pt x="222" y="453"/>
                    <a:pt x="222" y="453"/>
                  </a:cubicBezTo>
                  <a:cubicBezTo>
                    <a:pt x="223" y="446"/>
                    <a:pt x="223" y="438"/>
                    <a:pt x="225" y="433"/>
                  </a:cubicBezTo>
                  <a:cubicBezTo>
                    <a:pt x="227" y="427"/>
                    <a:pt x="227" y="427"/>
                    <a:pt x="227" y="427"/>
                  </a:cubicBezTo>
                  <a:cubicBezTo>
                    <a:pt x="229" y="424"/>
                    <a:pt x="230" y="420"/>
                    <a:pt x="231" y="416"/>
                  </a:cubicBezTo>
                  <a:cubicBezTo>
                    <a:pt x="234" y="407"/>
                    <a:pt x="234" y="407"/>
                    <a:pt x="234" y="407"/>
                  </a:cubicBezTo>
                  <a:cubicBezTo>
                    <a:pt x="236" y="403"/>
                    <a:pt x="237" y="398"/>
                    <a:pt x="238" y="393"/>
                  </a:cubicBezTo>
                  <a:cubicBezTo>
                    <a:pt x="239" y="387"/>
                    <a:pt x="239" y="387"/>
                    <a:pt x="239" y="387"/>
                  </a:cubicBezTo>
                  <a:cubicBezTo>
                    <a:pt x="240" y="385"/>
                    <a:pt x="240" y="382"/>
                    <a:pt x="240" y="380"/>
                  </a:cubicBezTo>
                  <a:cubicBezTo>
                    <a:pt x="240" y="380"/>
                    <a:pt x="240" y="380"/>
                    <a:pt x="240" y="380"/>
                  </a:cubicBezTo>
                  <a:cubicBezTo>
                    <a:pt x="241" y="385"/>
                    <a:pt x="242" y="390"/>
                    <a:pt x="243" y="394"/>
                  </a:cubicBezTo>
                  <a:cubicBezTo>
                    <a:pt x="245" y="398"/>
                    <a:pt x="246" y="401"/>
                    <a:pt x="246" y="406"/>
                  </a:cubicBezTo>
                  <a:cubicBezTo>
                    <a:pt x="246" y="408"/>
                    <a:pt x="246" y="409"/>
                    <a:pt x="246" y="411"/>
                  </a:cubicBezTo>
                  <a:cubicBezTo>
                    <a:pt x="245" y="417"/>
                    <a:pt x="241" y="422"/>
                    <a:pt x="237" y="428"/>
                  </a:cubicBezTo>
                  <a:cubicBezTo>
                    <a:pt x="233" y="433"/>
                    <a:pt x="230" y="438"/>
                    <a:pt x="230" y="444"/>
                  </a:cubicBezTo>
                  <a:cubicBezTo>
                    <a:pt x="230" y="445"/>
                    <a:pt x="230" y="446"/>
                    <a:pt x="230" y="447"/>
                  </a:cubicBezTo>
                  <a:cubicBezTo>
                    <a:pt x="231" y="451"/>
                    <a:pt x="233" y="456"/>
                    <a:pt x="235" y="460"/>
                  </a:cubicBezTo>
                  <a:cubicBezTo>
                    <a:pt x="238" y="466"/>
                    <a:pt x="241" y="472"/>
                    <a:pt x="242" y="480"/>
                  </a:cubicBezTo>
                  <a:cubicBezTo>
                    <a:pt x="243" y="502"/>
                    <a:pt x="243" y="502"/>
                    <a:pt x="243" y="502"/>
                  </a:cubicBezTo>
                  <a:cubicBezTo>
                    <a:pt x="244" y="506"/>
                    <a:pt x="244" y="510"/>
                    <a:pt x="244" y="514"/>
                  </a:cubicBezTo>
                  <a:cubicBezTo>
                    <a:pt x="244" y="514"/>
                    <a:pt x="244" y="514"/>
                    <a:pt x="244" y="514"/>
                  </a:cubicBezTo>
                  <a:cubicBezTo>
                    <a:pt x="244" y="514"/>
                    <a:pt x="244" y="514"/>
                    <a:pt x="244" y="514"/>
                  </a:cubicBezTo>
                  <a:cubicBezTo>
                    <a:pt x="245" y="517"/>
                    <a:pt x="245" y="519"/>
                    <a:pt x="245" y="521"/>
                  </a:cubicBezTo>
                  <a:cubicBezTo>
                    <a:pt x="245" y="524"/>
                    <a:pt x="242" y="529"/>
                    <a:pt x="239" y="533"/>
                  </a:cubicBezTo>
                  <a:cubicBezTo>
                    <a:pt x="238" y="529"/>
                    <a:pt x="237" y="524"/>
                    <a:pt x="236" y="520"/>
                  </a:cubicBezTo>
                  <a:lnTo>
                    <a:pt x="234" y="505"/>
                  </a:lnTo>
                  <a:close/>
                  <a:moveTo>
                    <a:pt x="240" y="539"/>
                  </a:moveTo>
                  <a:cubicBezTo>
                    <a:pt x="240" y="539"/>
                    <a:pt x="240" y="539"/>
                    <a:pt x="240" y="539"/>
                  </a:cubicBezTo>
                  <a:cubicBezTo>
                    <a:pt x="240" y="539"/>
                    <a:pt x="240" y="539"/>
                    <a:pt x="240" y="538"/>
                  </a:cubicBezTo>
                  <a:cubicBezTo>
                    <a:pt x="241" y="537"/>
                    <a:pt x="241" y="536"/>
                    <a:pt x="242" y="535"/>
                  </a:cubicBezTo>
                  <a:cubicBezTo>
                    <a:pt x="246" y="530"/>
                    <a:pt x="249" y="525"/>
                    <a:pt x="249" y="521"/>
                  </a:cubicBezTo>
                  <a:cubicBezTo>
                    <a:pt x="249" y="521"/>
                    <a:pt x="249" y="520"/>
                    <a:pt x="249" y="519"/>
                  </a:cubicBezTo>
                  <a:cubicBezTo>
                    <a:pt x="253" y="525"/>
                    <a:pt x="261" y="535"/>
                    <a:pt x="261" y="535"/>
                  </a:cubicBezTo>
                  <a:cubicBezTo>
                    <a:pt x="262" y="537"/>
                    <a:pt x="276" y="557"/>
                    <a:pt x="277" y="580"/>
                  </a:cubicBezTo>
                  <a:cubicBezTo>
                    <a:pt x="277" y="594"/>
                    <a:pt x="277" y="594"/>
                    <a:pt x="277" y="594"/>
                  </a:cubicBezTo>
                  <a:cubicBezTo>
                    <a:pt x="277" y="597"/>
                    <a:pt x="276" y="600"/>
                    <a:pt x="276" y="604"/>
                  </a:cubicBezTo>
                  <a:cubicBezTo>
                    <a:pt x="276" y="612"/>
                    <a:pt x="277" y="620"/>
                    <a:pt x="279" y="630"/>
                  </a:cubicBezTo>
                  <a:cubicBezTo>
                    <a:pt x="275" y="625"/>
                    <a:pt x="271" y="622"/>
                    <a:pt x="269" y="620"/>
                  </a:cubicBezTo>
                  <a:cubicBezTo>
                    <a:pt x="258" y="612"/>
                    <a:pt x="258" y="612"/>
                    <a:pt x="258" y="612"/>
                  </a:cubicBezTo>
                  <a:cubicBezTo>
                    <a:pt x="252" y="608"/>
                    <a:pt x="246" y="604"/>
                    <a:pt x="242" y="598"/>
                  </a:cubicBezTo>
                  <a:cubicBezTo>
                    <a:pt x="238" y="593"/>
                    <a:pt x="237" y="586"/>
                    <a:pt x="236" y="580"/>
                  </a:cubicBezTo>
                  <a:cubicBezTo>
                    <a:pt x="235" y="575"/>
                    <a:pt x="235" y="575"/>
                    <a:pt x="235" y="575"/>
                  </a:cubicBezTo>
                  <a:cubicBezTo>
                    <a:pt x="234" y="575"/>
                    <a:pt x="234" y="575"/>
                    <a:pt x="234" y="575"/>
                  </a:cubicBezTo>
                  <a:cubicBezTo>
                    <a:pt x="234" y="573"/>
                    <a:pt x="235" y="571"/>
                    <a:pt x="235" y="568"/>
                  </a:cubicBezTo>
                  <a:cubicBezTo>
                    <a:pt x="235" y="566"/>
                    <a:pt x="234" y="563"/>
                    <a:pt x="234" y="560"/>
                  </a:cubicBezTo>
                  <a:cubicBezTo>
                    <a:pt x="234" y="553"/>
                    <a:pt x="234" y="553"/>
                    <a:pt x="234" y="553"/>
                  </a:cubicBezTo>
                  <a:cubicBezTo>
                    <a:pt x="234" y="549"/>
                    <a:pt x="237" y="544"/>
                    <a:pt x="240" y="539"/>
                  </a:cubicBezTo>
                  <a:close/>
                  <a:moveTo>
                    <a:pt x="271" y="758"/>
                  </a:moveTo>
                  <a:cubicBezTo>
                    <a:pt x="257" y="734"/>
                    <a:pt x="257" y="734"/>
                    <a:pt x="257" y="734"/>
                  </a:cubicBezTo>
                  <a:cubicBezTo>
                    <a:pt x="249" y="717"/>
                    <a:pt x="248" y="705"/>
                    <a:pt x="247" y="684"/>
                  </a:cubicBezTo>
                  <a:cubicBezTo>
                    <a:pt x="248" y="686"/>
                    <a:pt x="250" y="688"/>
                    <a:pt x="252" y="690"/>
                  </a:cubicBezTo>
                  <a:cubicBezTo>
                    <a:pt x="255" y="694"/>
                    <a:pt x="258" y="697"/>
                    <a:pt x="261" y="701"/>
                  </a:cubicBezTo>
                  <a:cubicBezTo>
                    <a:pt x="268" y="714"/>
                    <a:pt x="273" y="727"/>
                    <a:pt x="274" y="741"/>
                  </a:cubicBezTo>
                  <a:cubicBezTo>
                    <a:pt x="274" y="750"/>
                    <a:pt x="276" y="760"/>
                    <a:pt x="277" y="768"/>
                  </a:cubicBezTo>
                  <a:lnTo>
                    <a:pt x="271" y="758"/>
                  </a:lnTo>
                  <a:close/>
                  <a:moveTo>
                    <a:pt x="344" y="940"/>
                  </a:moveTo>
                  <a:cubicBezTo>
                    <a:pt x="339" y="948"/>
                    <a:pt x="339" y="953"/>
                    <a:pt x="338" y="958"/>
                  </a:cubicBezTo>
                  <a:cubicBezTo>
                    <a:pt x="338" y="961"/>
                    <a:pt x="338" y="963"/>
                    <a:pt x="337" y="966"/>
                  </a:cubicBezTo>
                  <a:cubicBezTo>
                    <a:pt x="336" y="968"/>
                    <a:pt x="335" y="969"/>
                    <a:pt x="334" y="970"/>
                  </a:cubicBezTo>
                  <a:cubicBezTo>
                    <a:pt x="331" y="971"/>
                    <a:pt x="325" y="968"/>
                    <a:pt x="321" y="966"/>
                  </a:cubicBezTo>
                  <a:cubicBezTo>
                    <a:pt x="312" y="961"/>
                    <a:pt x="310" y="960"/>
                    <a:pt x="300" y="957"/>
                  </a:cubicBezTo>
                  <a:cubicBezTo>
                    <a:pt x="297" y="956"/>
                    <a:pt x="297" y="956"/>
                    <a:pt x="297" y="956"/>
                  </a:cubicBezTo>
                  <a:cubicBezTo>
                    <a:pt x="287" y="953"/>
                    <a:pt x="283" y="949"/>
                    <a:pt x="282" y="937"/>
                  </a:cubicBezTo>
                  <a:cubicBezTo>
                    <a:pt x="282" y="936"/>
                    <a:pt x="283" y="935"/>
                    <a:pt x="283" y="933"/>
                  </a:cubicBezTo>
                  <a:cubicBezTo>
                    <a:pt x="282" y="933"/>
                    <a:pt x="282" y="933"/>
                    <a:pt x="282" y="933"/>
                  </a:cubicBezTo>
                  <a:cubicBezTo>
                    <a:pt x="282" y="933"/>
                    <a:pt x="282" y="932"/>
                    <a:pt x="282" y="931"/>
                  </a:cubicBezTo>
                  <a:cubicBezTo>
                    <a:pt x="282" y="930"/>
                    <a:pt x="282" y="929"/>
                    <a:pt x="282" y="928"/>
                  </a:cubicBezTo>
                  <a:cubicBezTo>
                    <a:pt x="282" y="918"/>
                    <a:pt x="286" y="912"/>
                    <a:pt x="291" y="903"/>
                  </a:cubicBezTo>
                  <a:cubicBezTo>
                    <a:pt x="295" y="896"/>
                    <a:pt x="300" y="887"/>
                    <a:pt x="305" y="874"/>
                  </a:cubicBezTo>
                  <a:cubicBezTo>
                    <a:pt x="307" y="868"/>
                    <a:pt x="308" y="861"/>
                    <a:pt x="308" y="854"/>
                  </a:cubicBezTo>
                  <a:cubicBezTo>
                    <a:pt x="308" y="828"/>
                    <a:pt x="293" y="800"/>
                    <a:pt x="285" y="784"/>
                  </a:cubicBezTo>
                  <a:cubicBezTo>
                    <a:pt x="281" y="777"/>
                    <a:pt x="281" y="777"/>
                    <a:pt x="281" y="777"/>
                  </a:cubicBezTo>
                  <a:cubicBezTo>
                    <a:pt x="282" y="777"/>
                    <a:pt x="282" y="777"/>
                    <a:pt x="282" y="777"/>
                  </a:cubicBezTo>
                  <a:cubicBezTo>
                    <a:pt x="280" y="766"/>
                    <a:pt x="279" y="753"/>
                    <a:pt x="278" y="740"/>
                  </a:cubicBezTo>
                  <a:cubicBezTo>
                    <a:pt x="277" y="726"/>
                    <a:pt x="272" y="712"/>
                    <a:pt x="264" y="699"/>
                  </a:cubicBezTo>
                  <a:cubicBezTo>
                    <a:pt x="262" y="695"/>
                    <a:pt x="258" y="691"/>
                    <a:pt x="255" y="688"/>
                  </a:cubicBezTo>
                  <a:cubicBezTo>
                    <a:pt x="252" y="685"/>
                    <a:pt x="250" y="682"/>
                    <a:pt x="248" y="679"/>
                  </a:cubicBezTo>
                  <a:cubicBezTo>
                    <a:pt x="246" y="678"/>
                    <a:pt x="246" y="678"/>
                    <a:pt x="246" y="678"/>
                  </a:cubicBezTo>
                  <a:cubicBezTo>
                    <a:pt x="245" y="653"/>
                    <a:pt x="238" y="634"/>
                    <a:pt x="232" y="619"/>
                  </a:cubicBezTo>
                  <a:cubicBezTo>
                    <a:pt x="230" y="614"/>
                    <a:pt x="229" y="609"/>
                    <a:pt x="229" y="604"/>
                  </a:cubicBezTo>
                  <a:cubicBezTo>
                    <a:pt x="229" y="598"/>
                    <a:pt x="231" y="592"/>
                    <a:pt x="232" y="586"/>
                  </a:cubicBezTo>
                  <a:cubicBezTo>
                    <a:pt x="232" y="586"/>
                    <a:pt x="233" y="586"/>
                    <a:pt x="233" y="585"/>
                  </a:cubicBezTo>
                  <a:cubicBezTo>
                    <a:pt x="234" y="591"/>
                    <a:pt x="235" y="596"/>
                    <a:pt x="238" y="600"/>
                  </a:cubicBezTo>
                  <a:cubicBezTo>
                    <a:pt x="243" y="607"/>
                    <a:pt x="250" y="611"/>
                    <a:pt x="256" y="615"/>
                  </a:cubicBezTo>
                  <a:cubicBezTo>
                    <a:pt x="266" y="623"/>
                    <a:pt x="266" y="623"/>
                    <a:pt x="266" y="623"/>
                  </a:cubicBezTo>
                  <a:cubicBezTo>
                    <a:pt x="269" y="626"/>
                    <a:pt x="279" y="635"/>
                    <a:pt x="282" y="645"/>
                  </a:cubicBezTo>
                  <a:cubicBezTo>
                    <a:pt x="283" y="648"/>
                    <a:pt x="284" y="651"/>
                    <a:pt x="285" y="654"/>
                  </a:cubicBezTo>
                  <a:cubicBezTo>
                    <a:pt x="291" y="669"/>
                    <a:pt x="296" y="681"/>
                    <a:pt x="300" y="693"/>
                  </a:cubicBezTo>
                  <a:cubicBezTo>
                    <a:pt x="307" y="708"/>
                    <a:pt x="312" y="721"/>
                    <a:pt x="316" y="736"/>
                  </a:cubicBezTo>
                  <a:cubicBezTo>
                    <a:pt x="319" y="748"/>
                    <a:pt x="320" y="759"/>
                    <a:pt x="320" y="771"/>
                  </a:cubicBezTo>
                  <a:cubicBezTo>
                    <a:pt x="320" y="779"/>
                    <a:pt x="320" y="788"/>
                    <a:pt x="319" y="797"/>
                  </a:cubicBezTo>
                  <a:cubicBezTo>
                    <a:pt x="318" y="816"/>
                    <a:pt x="318" y="816"/>
                    <a:pt x="318" y="816"/>
                  </a:cubicBezTo>
                  <a:cubicBezTo>
                    <a:pt x="318" y="817"/>
                    <a:pt x="318" y="818"/>
                    <a:pt x="318" y="818"/>
                  </a:cubicBezTo>
                  <a:cubicBezTo>
                    <a:pt x="318" y="832"/>
                    <a:pt x="322" y="842"/>
                    <a:pt x="325" y="852"/>
                  </a:cubicBezTo>
                  <a:cubicBezTo>
                    <a:pt x="327" y="859"/>
                    <a:pt x="330" y="866"/>
                    <a:pt x="331" y="875"/>
                  </a:cubicBezTo>
                  <a:cubicBezTo>
                    <a:pt x="334" y="890"/>
                    <a:pt x="340" y="898"/>
                    <a:pt x="344" y="904"/>
                  </a:cubicBezTo>
                  <a:cubicBezTo>
                    <a:pt x="345" y="904"/>
                    <a:pt x="345" y="905"/>
                    <a:pt x="345" y="905"/>
                  </a:cubicBezTo>
                  <a:cubicBezTo>
                    <a:pt x="345" y="905"/>
                    <a:pt x="345" y="905"/>
                    <a:pt x="345" y="905"/>
                  </a:cubicBezTo>
                  <a:cubicBezTo>
                    <a:pt x="345" y="906"/>
                    <a:pt x="346" y="906"/>
                    <a:pt x="346" y="906"/>
                  </a:cubicBezTo>
                  <a:cubicBezTo>
                    <a:pt x="347" y="908"/>
                    <a:pt x="348" y="910"/>
                    <a:pt x="349" y="911"/>
                  </a:cubicBezTo>
                  <a:cubicBezTo>
                    <a:pt x="349" y="914"/>
                    <a:pt x="349" y="917"/>
                    <a:pt x="349" y="920"/>
                  </a:cubicBezTo>
                  <a:cubicBezTo>
                    <a:pt x="349" y="926"/>
                    <a:pt x="348" y="932"/>
                    <a:pt x="344" y="940"/>
                  </a:cubicBezTo>
                  <a:close/>
                </a:path>
              </a:pathLst>
            </a:custGeom>
            <a:solidFill>
              <a:srgbClr val="CDD9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0" name="Freeform 106">
              <a:extLst>
                <a:ext uri="{FF2B5EF4-FFF2-40B4-BE49-F238E27FC236}">
                  <a16:creationId xmlns:a16="http://schemas.microsoft.com/office/drawing/2014/main" id="{7628D2CF-C726-6F3B-520D-533A1D0993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0" y="2700338"/>
              <a:ext cx="928687" cy="3754438"/>
            </a:xfrm>
            <a:custGeom>
              <a:avLst/>
              <a:gdLst>
                <a:gd name="T0" fmla="*/ 1155 w 435"/>
                <a:gd name="T1" fmla="*/ 2236 h 1759"/>
                <a:gd name="T2" fmla="*/ 1334 w 435"/>
                <a:gd name="T3" fmla="*/ 2026 h 1759"/>
                <a:gd name="T4" fmla="*/ 1263 w 435"/>
                <a:gd name="T5" fmla="*/ 1643 h 1759"/>
                <a:gd name="T6" fmla="*/ 1138 w 435"/>
                <a:gd name="T7" fmla="*/ 1312 h 1759"/>
                <a:gd name="T8" fmla="*/ 1045 w 435"/>
                <a:gd name="T9" fmla="*/ 898 h 1759"/>
                <a:gd name="T10" fmla="*/ 917 w 435"/>
                <a:gd name="T11" fmla="*/ 609 h 1759"/>
                <a:gd name="T12" fmla="*/ 1101 w 435"/>
                <a:gd name="T13" fmla="*/ 477 h 1759"/>
                <a:gd name="T14" fmla="*/ 1072 w 435"/>
                <a:gd name="T15" fmla="*/ 379 h 1759"/>
                <a:gd name="T16" fmla="*/ 1186 w 435"/>
                <a:gd name="T17" fmla="*/ 141 h 1759"/>
                <a:gd name="T18" fmla="*/ 1064 w 435"/>
                <a:gd name="T19" fmla="*/ 106 h 1759"/>
                <a:gd name="T20" fmla="*/ 854 w 435"/>
                <a:gd name="T21" fmla="*/ 866 h 1759"/>
                <a:gd name="T22" fmla="*/ 666 w 435"/>
                <a:gd name="T23" fmla="*/ 524 h 1759"/>
                <a:gd name="T24" fmla="*/ 399 w 435"/>
                <a:gd name="T25" fmla="*/ 117 h 1759"/>
                <a:gd name="T26" fmla="*/ 409 w 435"/>
                <a:gd name="T27" fmla="*/ 294 h 1759"/>
                <a:gd name="T28" fmla="*/ 304 w 435"/>
                <a:gd name="T29" fmla="*/ 467 h 1759"/>
                <a:gd name="T30" fmla="*/ 628 w 435"/>
                <a:gd name="T31" fmla="*/ 503 h 1759"/>
                <a:gd name="T32" fmla="*/ 465 w 435"/>
                <a:gd name="T33" fmla="*/ 770 h 1759"/>
                <a:gd name="T34" fmla="*/ 266 w 435"/>
                <a:gd name="T35" fmla="*/ 696 h 1759"/>
                <a:gd name="T36" fmla="*/ 418 w 435"/>
                <a:gd name="T37" fmla="*/ 1059 h 1759"/>
                <a:gd name="T38" fmla="*/ 592 w 435"/>
                <a:gd name="T39" fmla="*/ 959 h 1759"/>
                <a:gd name="T40" fmla="*/ 421 w 435"/>
                <a:gd name="T41" fmla="*/ 1312 h 1759"/>
                <a:gd name="T42" fmla="*/ 452 w 435"/>
                <a:gd name="T43" fmla="*/ 1452 h 1759"/>
                <a:gd name="T44" fmla="*/ 239 w 435"/>
                <a:gd name="T45" fmla="*/ 1673 h 1759"/>
                <a:gd name="T46" fmla="*/ 217 w 435"/>
                <a:gd name="T47" fmla="*/ 1963 h 1759"/>
                <a:gd name="T48" fmla="*/ 258 w 435"/>
                <a:gd name="T49" fmla="*/ 2151 h 1759"/>
                <a:gd name="T50" fmla="*/ 161 w 435"/>
                <a:gd name="T51" fmla="*/ 2407 h 1759"/>
                <a:gd name="T52" fmla="*/ 303 w 435"/>
                <a:gd name="T53" fmla="*/ 3321 h 1759"/>
                <a:gd name="T54" fmla="*/ 551 w 435"/>
                <a:gd name="T55" fmla="*/ 3169 h 1759"/>
                <a:gd name="T56" fmla="*/ 455 w 435"/>
                <a:gd name="T57" fmla="*/ 3758 h 1759"/>
                <a:gd name="T58" fmla="*/ 515 w 435"/>
                <a:gd name="T59" fmla="*/ 4924 h 1759"/>
                <a:gd name="T60" fmla="*/ 487 w 435"/>
                <a:gd name="T61" fmla="*/ 4733 h 1759"/>
                <a:gd name="T62" fmla="*/ 467 w 435"/>
                <a:gd name="T63" fmla="*/ 3762 h 1759"/>
                <a:gd name="T64" fmla="*/ 487 w 435"/>
                <a:gd name="T65" fmla="*/ 2702 h 1759"/>
                <a:gd name="T66" fmla="*/ 644 w 435"/>
                <a:gd name="T67" fmla="*/ 1842 h 1759"/>
                <a:gd name="T68" fmla="*/ 619 w 435"/>
                <a:gd name="T69" fmla="*/ 1648 h 1759"/>
                <a:gd name="T70" fmla="*/ 515 w 435"/>
                <a:gd name="T71" fmla="*/ 1596 h 1759"/>
                <a:gd name="T72" fmla="*/ 697 w 435"/>
                <a:gd name="T73" fmla="*/ 1355 h 1759"/>
                <a:gd name="T74" fmla="*/ 975 w 435"/>
                <a:gd name="T75" fmla="*/ 1904 h 1759"/>
                <a:gd name="T76" fmla="*/ 1011 w 435"/>
                <a:gd name="T77" fmla="*/ 2560 h 1759"/>
                <a:gd name="T78" fmla="*/ 919 w 435"/>
                <a:gd name="T79" fmla="*/ 3633 h 1759"/>
                <a:gd name="T80" fmla="*/ 1034 w 435"/>
                <a:gd name="T81" fmla="*/ 3796 h 1759"/>
                <a:gd name="T82" fmla="*/ 917 w 435"/>
                <a:gd name="T83" fmla="*/ 5010 h 1759"/>
                <a:gd name="T84" fmla="*/ 1080 w 435"/>
                <a:gd name="T85" fmla="*/ 5522 h 1759"/>
                <a:gd name="T86" fmla="*/ 1296 w 435"/>
                <a:gd name="T87" fmla="*/ 4355 h 1759"/>
                <a:gd name="T88" fmla="*/ 1064 w 435"/>
                <a:gd name="T89" fmla="*/ 3512 h 1759"/>
                <a:gd name="T90" fmla="*/ 1233 w 435"/>
                <a:gd name="T91" fmla="*/ 2990 h 1759"/>
                <a:gd name="T92" fmla="*/ 1405 w 435"/>
                <a:gd name="T93" fmla="*/ 2412 h 1759"/>
                <a:gd name="T94" fmla="*/ 588 w 435"/>
                <a:gd name="T95" fmla="*/ 169 h 1759"/>
                <a:gd name="T96" fmla="*/ 503 w 435"/>
                <a:gd name="T97" fmla="*/ 4297 h 1759"/>
                <a:gd name="T98" fmla="*/ 487 w 435"/>
                <a:gd name="T99" fmla="*/ 3540 h 1759"/>
                <a:gd name="T100" fmla="*/ 484 w 435"/>
                <a:gd name="T101" fmla="*/ 1904 h 1759"/>
                <a:gd name="T102" fmla="*/ 507 w 435"/>
                <a:gd name="T103" fmla="*/ 2370 h 1759"/>
                <a:gd name="T104" fmla="*/ 551 w 435"/>
                <a:gd name="T105" fmla="*/ 1878 h 1759"/>
                <a:gd name="T106" fmla="*/ 515 w 435"/>
                <a:gd name="T107" fmla="*/ 1553 h 1759"/>
                <a:gd name="T108" fmla="*/ 749 w 435"/>
                <a:gd name="T109" fmla="*/ 445 h 1759"/>
                <a:gd name="T110" fmla="*/ 959 w 435"/>
                <a:gd name="T111" fmla="*/ 4266 h 1759"/>
                <a:gd name="T112" fmla="*/ 1053 w 435"/>
                <a:gd name="T113" fmla="*/ 3726 h 1759"/>
                <a:gd name="T114" fmla="*/ 1070 w 435"/>
                <a:gd name="T115" fmla="*/ 1941 h 1759"/>
                <a:gd name="T116" fmla="*/ 1127 w 435"/>
                <a:gd name="T117" fmla="*/ 1623 h 1759"/>
                <a:gd name="T118" fmla="*/ 1050 w 435"/>
                <a:gd name="T119" fmla="*/ 1663 h 1759"/>
                <a:gd name="T120" fmla="*/ 1011 w 435"/>
                <a:gd name="T121" fmla="*/ 2041 h 1759"/>
                <a:gd name="T122" fmla="*/ 1175 w 435"/>
                <a:gd name="T123" fmla="*/ 2525 h 1759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35" h="1759">
                  <a:moveTo>
                    <a:pt x="203" y="1703"/>
                  </a:moveTo>
                  <a:cubicBezTo>
                    <a:pt x="202" y="1705"/>
                    <a:pt x="202" y="1705"/>
                    <a:pt x="202" y="1705"/>
                  </a:cubicBezTo>
                  <a:cubicBezTo>
                    <a:pt x="201" y="1706"/>
                    <a:pt x="198" y="1707"/>
                    <a:pt x="197" y="1708"/>
                  </a:cubicBezTo>
                  <a:cubicBezTo>
                    <a:pt x="192" y="1709"/>
                    <a:pt x="192" y="1709"/>
                    <a:pt x="192" y="1709"/>
                  </a:cubicBezTo>
                  <a:cubicBezTo>
                    <a:pt x="188" y="1711"/>
                    <a:pt x="185" y="1712"/>
                    <a:pt x="181" y="1715"/>
                  </a:cubicBezTo>
                  <a:cubicBezTo>
                    <a:pt x="176" y="1721"/>
                    <a:pt x="176" y="1721"/>
                    <a:pt x="176" y="1721"/>
                  </a:cubicBezTo>
                  <a:cubicBezTo>
                    <a:pt x="174" y="1724"/>
                    <a:pt x="172" y="1726"/>
                    <a:pt x="169" y="1729"/>
                  </a:cubicBezTo>
                  <a:cubicBezTo>
                    <a:pt x="162" y="1734"/>
                    <a:pt x="153" y="1740"/>
                    <a:pt x="151" y="1739"/>
                  </a:cubicBezTo>
                  <a:cubicBezTo>
                    <a:pt x="151" y="1739"/>
                    <a:pt x="151" y="1739"/>
                    <a:pt x="151" y="1739"/>
                  </a:cubicBezTo>
                  <a:cubicBezTo>
                    <a:pt x="156" y="1742"/>
                    <a:pt x="165" y="1737"/>
                    <a:pt x="171" y="1732"/>
                  </a:cubicBezTo>
                  <a:cubicBezTo>
                    <a:pt x="174" y="1729"/>
                    <a:pt x="177" y="1727"/>
                    <a:pt x="179" y="1724"/>
                  </a:cubicBezTo>
                  <a:cubicBezTo>
                    <a:pt x="179" y="1728"/>
                    <a:pt x="178" y="1732"/>
                    <a:pt x="179" y="1736"/>
                  </a:cubicBezTo>
                  <a:cubicBezTo>
                    <a:pt x="179" y="1742"/>
                    <a:pt x="182" y="1754"/>
                    <a:pt x="176" y="1759"/>
                  </a:cubicBezTo>
                  <a:cubicBezTo>
                    <a:pt x="176" y="1759"/>
                    <a:pt x="176" y="1759"/>
                    <a:pt x="176" y="1759"/>
                  </a:cubicBezTo>
                  <a:cubicBezTo>
                    <a:pt x="183" y="1753"/>
                    <a:pt x="184" y="1743"/>
                    <a:pt x="183" y="1736"/>
                  </a:cubicBezTo>
                  <a:cubicBezTo>
                    <a:pt x="182" y="1730"/>
                    <a:pt x="183" y="1725"/>
                    <a:pt x="183" y="1719"/>
                  </a:cubicBezTo>
                  <a:cubicBezTo>
                    <a:pt x="184" y="1718"/>
                    <a:pt x="184" y="1718"/>
                    <a:pt x="184" y="1718"/>
                  </a:cubicBezTo>
                  <a:cubicBezTo>
                    <a:pt x="187" y="1715"/>
                    <a:pt x="190" y="1714"/>
                    <a:pt x="193" y="1713"/>
                  </a:cubicBezTo>
                  <a:cubicBezTo>
                    <a:pt x="198" y="1711"/>
                    <a:pt x="198" y="1711"/>
                    <a:pt x="198" y="1711"/>
                  </a:cubicBezTo>
                  <a:cubicBezTo>
                    <a:pt x="200" y="1711"/>
                    <a:pt x="201" y="1708"/>
                    <a:pt x="203" y="1706"/>
                  </a:cubicBezTo>
                  <a:cubicBezTo>
                    <a:pt x="205" y="1704"/>
                    <a:pt x="205" y="1704"/>
                    <a:pt x="205" y="1704"/>
                  </a:cubicBezTo>
                  <a:cubicBezTo>
                    <a:pt x="206" y="1703"/>
                    <a:pt x="206" y="1703"/>
                    <a:pt x="206" y="1703"/>
                  </a:cubicBezTo>
                  <a:cubicBezTo>
                    <a:pt x="205" y="1702"/>
                    <a:pt x="205" y="1702"/>
                    <a:pt x="205" y="1702"/>
                  </a:cubicBezTo>
                  <a:lnTo>
                    <a:pt x="203" y="1703"/>
                  </a:lnTo>
                  <a:close/>
                  <a:moveTo>
                    <a:pt x="431" y="719"/>
                  </a:moveTo>
                  <a:cubicBezTo>
                    <a:pt x="431" y="719"/>
                    <a:pt x="431" y="719"/>
                    <a:pt x="431" y="719"/>
                  </a:cubicBezTo>
                  <a:cubicBezTo>
                    <a:pt x="426" y="720"/>
                    <a:pt x="426" y="720"/>
                    <a:pt x="426" y="720"/>
                  </a:cubicBezTo>
                  <a:cubicBezTo>
                    <a:pt x="422" y="723"/>
                    <a:pt x="418" y="724"/>
                    <a:pt x="414" y="724"/>
                  </a:cubicBezTo>
                  <a:cubicBezTo>
                    <a:pt x="413" y="723"/>
                    <a:pt x="411" y="723"/>
                    <a:pt x="409" y="722"/>
                  </a:cubicBezTo>
                  <a:cubicBezTo>
                    <a:pt x="398" y="722"/>
                    <a:pt x="398" y="722"/>
                    <a:pt x="398" y="722"/>
                  </a:cubicBezTo>
                  <a:cubicBezTo>
                    <a:pt x="391" y="721"/>
                    <a:pt x="385" y="721"/>
                    <a:pt x="379" y="719"/>
                  </a:cubicBezTo>
                  <a:cubicBezTo>
                    <a:pt x="370" y="715"/>
                    <a:pt x="359" y="705"/>
                    <a:pt x="355" y="694"/>
                  </a:cubicBezTo>
                  <a:cubicBezTo>
                    <a:pt x="354" y="691"/>
                    <a:pt x="354" y="688"/>
                    <a:pt x="354" y="685"/>
                  </a:cubicBezTo>
                  <a:cubicBezTo>
                    <a:pt x="354" y="685"/>
                    <a:pt x="353" y="685"/>
                    <a:pt x="353" y="684"/>
                  </a:cubicBezTo>
                  <a:cubicBezTo>
                    <a:pt x="354" y="673"/>
                    <a:pt x="360" y="663"/>
                    <a:pt x="366" y="653"/>
                  </a:cubicBezTo>
                  <a:cubicBezTo>
                    <a:pt x="369" y="648"/>
                    <a:pt x="372" y="643"/>
                    <a:pt x="375" y="638"/>
                  </a:cubicBezTo>
                  <a:cubicBezTo>
                    <a:pt x="378" y="643"/>
                    <a:pt x="382" y="646"/>
                    <a:pt x="387" y="650"/>
                  </a:cubicBezTo>
                  <a:cubicBezTo>
                    <a:pt x="391" y="653"/>
                    <a:pt x="394" y="656"/>
                    <a:pt x="398" y="660"/>
                  </a:cubicBezTo>
                  <a:cubicBezTo>
                    <a:pt x="402" y="665"/>
                    <a:pt x="407" y="672"/>
                    <a:pt x="410" y="679"/>
                  </a:cubicBezTo>
                  <a:cubicBezTo>
                    <a:pt x="412" y="683"/>
                    <a:pt x="412" y="683"/>
                    <a:pt x="412" y="683"/>
                  </a:cubicBezTo>
                  <a:cubicBezTo>
                    <a:pt x="414" y="689"/>
                    <a:pt x="421" y="696"/>
                    <a:pt x="422" y="702"/>
                  </a:cubicBezTo>
                  <a:cubicBezTo>
                    <a:pt x="422" y="702"/>
                    <a:pt x="422" y="702"/>
                    <a:pt x="422" y="702"/>
                  </a:cubicBezTo>
                  <a:cubicBezTo>
                    <a:pt x="422" y="695"/>
                    <a:pt x="418" y="688"/>
                    <a:pt x="416" y="681"/>
                  </a:cubicBezTo>
                  <a:cubicBezTo>
                    <a:pt x="414" y="677"/>
                    <a:pt x="414" y="677"/>
                    <a:pt x="414" y="677"/>
                  </a:cubicBezTo>
                  <a:cubicBezTo>
                    <a:pt x="414" y="677"/>
                    <a:pt x="413" y="676"/>
                    <a:pt x="413" y="675"/>
                  </a:cubicBezTo>
                  <a:cubicBezTo>
                    <a:pt x="415" y="675"/>
                    <a:pt x="417" y="676"/>
                    <a:pt x="420" y="676"/>
                  </a:cubicBezTo>
                  <a:cubicBezTo>
                    <a:pt x="423" y="676"/>
                    <a:pt x="426" y="673"/>
                    <a:pt x="429" y="672"/>
                  </a:cubicBezTo>
                  <a:cubicBezTo>
                    <a:pt x="435" y="667"/>
                    <a:pt x="435" y="667"/>
                    <a:pt x="435" y="667"/>
                  </a:cubicBezTo>
                  <a:cubicBezTo>
                    <a:pt x="435" y="667"/>
                    <a:pt x="435" y="667"/>
                    <a:pt x="435" y="667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5" y="671"/>
                    <a:pt x="422" y="672"/>
                    <a:pt x="419" y="672"/>
                  </a:cubicBezTo>
                  <a:cubicBezTo>
                    <a:pt x="417" y="672"/>
                    <a:pt x="414" y="671"/>
                    <a:pt x="411" y="670"/>
                  </a:cubicBezTo>
                  <a:cubicBezTo>
                    <a:pt x="410" y="670"/>
                    <a:pt x="410" y="670"/>
                    <a:pt x="410" y="670"/>
                  </a:cubicBezTo>
                  <a:cubicBezTo>
                    <a:pt x="407" y="665"/>
                    <a:pt x="404" y="661"/>
                    <a:pt x="401" y="657"/>
                  </a:cubicBezTo>
                  <a:cubicBezTo>
                    <a:pt x="397" y="653"/>
                    <a:pt x="393" y="650"/>
                    <a:pt x="389" y="647"/>
                  </a:cubicBezTo>
                  <a:cubicBezTo>
                    <a:pt x="385" y="643"/>
                    <a:pt x="381" y="640"/>
                    <a:pt x="378" y="636"/>
                  </a:cubicBezTo>
                  <a:cubicBezTo>
                    <a:pt x="373" y="629"/>
                    <a:pt x="372" y="620"/>
                    <a:pt x="372" y="612"/>
                  </a:cubicBezTo>
                  <a:cubicBezTo>
                    <a:pt x="372" y="603"/>
                    <a:pt x="372" y="603"/>
                    <a:pt x="372" y="603"/>
                  </a:cubicBezTo>
                  <a:cubicBezTo>
                    <a:pt x="372" y="601"/>
                    <a:pt x="371" y="599"/>
                    <a:pt x="371" y="598"/>
                  </a:cubicBezTo>
                  <a:cubicBezTo>
                    <a:pt x="382" y="598"/>
                    <a:pt x="391" y="589"/>
                    <a:pt x="399" y="583"/>
                  </a:cubicBezTo>
                  <a:cubicBezTo>
                    <a:pt x="399" y="582"/>
                    <a:pt x="399" y="582"/>
                    <a:pt x="399" y="582"/>
                  </a:cubicBezTo>
                  <a:cubicBezTo>
                    <a:pt x="402" y="579"/>
                    <a:pt x="408" y="576"/>
                    <a:pt x="411" y="578"/>
                  </a:cubicBezTo>
                  <a:cubicBezTo>
                    <a:pt x="411" y="579"/>
                    <a:pt x="412" y="579"/>
                    <a:pt x="412" y="580"/>
                  </a:cubicBezTo>
                  <a:cubicBezTo>
                    <a:pt x="413" y="582"/>
                    <a:pt x="414" y="585"/>
                    <a:pt x="416" y="587"/>
                  </a:cubicBezTo>
                  <a:cubicBezTo>
                    <a:pt x="415" y="587"/>
                    <a:pt x="415" y="587"/>
                    <a:pt x="415" y="587"/>
                  </a:cubicBezTo>
                  <a:cubicBezTo>
                    <a:pt x="413" y="592"/>
                    <a:pt x="413" y="592"/>
                    <a:pt x="413" y="592"/>
                  </a:cubicBezTo>
                  <a:cubicBezTo>
                    <a:pt x="411" y="595"/>
                    <a:pt x="411" y="595"/>
                    <a:pt x="411" y="595"/>
                  </a:cubicBezTo>
                  <a:cubicBezTo>
                    <a:pt x="407" y="603"/>
                    <a:pt x="407" y="612"/>
                    <a:pt x="408" y="620"/>
                  </a:cubicBezTo>
                  <a:cubicBezTo>
                    <a:pt x="408" y="620"/>
                    <a:pt x="408" y="620"/>
                    <a:pt x="408" y="620"/>
                  </a:cubicBezTo>
                  <a:cubicBezTo>
                    <a:pt x="407" y="613"/>
                    <a:pt x="411" y="604"/>
                    <a:pt x="415" y="597"/>
                  </a:cubicBezTo>
                  <a:cubicBezTo>
                    <a:pt x="416" y="594"/>
                    <a:pt x="416" y="594"/>
                    <a:pt x="416" y="594"/>
                  </a:cubicBezTo>
                  <a:cubicBezTo>
                    <a:pt x="418" y="591"/>
                    <a:pt x="418" y="591"/>
                    <a:pt x="418" y="591"/>
                  </a:cubicBezTo>
                  <a:cubicBezTo>
                    <a:pt x="421" y="595"/>
                    <a:pt x="426" y="599"/>
                    <a:pt x="433" y="601"/>
                  </a:cubicBezTo>
                  <a:cubicBezTo>
                    <a:pt x="433" y="600"/>
                    <a:pt x="433" y="600"/>
                    <a:pt x="433" y="600"/>
                  </a:cubicBezTo>
                  <a:cubicBezTo>
                    <a:pt x="423" y="598"/>
                    <a:pt x="420" y="587"/>
                    <a:pt x="416" y="578"/>
                  </a:cubicBezTo>
                  <a:cubicBezTo>
                    <a:pt x="412" y="571"/>
                    <a:pt x="409" y="564"/>
                    <a:pt x="402" y="560"/>
                  </a:cubicBezTo>
                  <a:cubicBezTo>
                    <a:pt x="410" y="555"/>
                    <a:pt x="415" y="545"/>
                    <a:pt x="416" y="533"/>
                  </a:cubicBezTo>
                  <a:cubicBezTo>
                    <a:pt x="416" y="533"/>
                    <a:pt x="416" y="533"/>
                    <a:pt x="416" y="533"/>
                  </a:cubicBezTo>
                  <a:cubicBezTo>
                    <a:pt x="415" y="544"/>
                    <a:pt x="406" y="554"/>
                    <a:pt x="397" y="558"/>
                  </a:cubicBezTo>
                  <a:cubicBezTo>
                    <a:pt x="397" y="558"/>
                    <a:pt x="397" y="558"/>
                    <a:pt x="397" y="558"/>
                  </a:cubicBezTo>
                  <a:cubicBezTo>
                    <a:pt x="397" y="558"/>
                    <a:pt x="396" y="558"/>
                    <a:pt x="396" y="558"/>
                  </a:cubicBezTo>
                  <a:cubicBezTo>
                    <a:pt x="395" y="554"/>
                    <a:pt x="390" y="552"/>
                    <a:pt x="385" y="552"/>
                  </a:cubicBezTo>
                  <a:cubicBezTo>
                    <a:pt x="381" y="552"/>
                    <a:pt x="378" y="554"/>
                    <a:pt x="377" y="556"/>
                  </a:cubicBezTo>
                  <a:cubicBezTo>
                    <a:pt x="376" y="556"/>
                    <a:pt x="376" y="556"/>
                    <a:pt x="376" y="556"/>
                  </a:cubicBezTo>
                  <a:cubicBezTo>
                    <a:pt x="374" y="554"/>
                    <a:pt x="371" y="553"/>
                    <a:pt x="368" y="552"/>
                  </a:cubicBezTo>
                  <a:cubicBezTo>
                    <a:pt x="368" y="552"/>
                    <a:pt x="368" y="552"/>
                    <a:pt x="367" y="552"/>
                  </a:cubicBezTo>
                  <a:cubicBezTo>
                    <a:pt x="367" y="551"/>
                    <a:pt x="367" y="551"/>
                    <a:pt x="367" y="551"/>
                  </a:cubicBezTo>
                  <a:cubicBezTo>
                    <a:pt x="366" y="551"/>
                    <a:pt x="366" y="550"/>
                    <a:pt x="365" y="550"/>
                  </a:cubicBezTo>
                  <a:cubicBezTo>
                    <a:pt x="366" y="547"/>
                    <a:pt x="367" y="545"/>
                    <a:pt x="366" y="541"/>
                  </a:cubicBezTo>
                  <a:cubicBezTo>
                    <a:pt x="366" y="539"/>
                    <a:pt x="364" y="537"/>
                    <a:pt x="363" y="535"/>
                  </a:cubicBezTo>
                  <a:cubicBezTo>
                    <a:pt x="365" y="530"/>
                    <a:pt x="370" y="527"/>
                    <a:pt x="374" y="523"/>
                  </a:cubicBezTo>
                  <a:cubicBezTo>
                    <a:pt x="379" y="520"/>
                    <a:pt x="379" y="520"/>
                    <a:pt x="379" y="520"/>
                  </a:cubicBezTo>
                  <a:cubicBezTo>
                    <a:pt x="383" y="516"/>
                    <a:pt x="386" y="512"/>
                    <a:pt x="388" y="508"/>
                  </a:cubicBezTo>
                  <a:cubicBezTo>
                    <a:pt x="388" y="508"/>
                    <a:pt x="388" y="508"/>
                    <a:pt x="388" y="508"/>
                  </a:cubicBezTo>
                  <a:cubicBezTo>
                    <a:pt x="394" y="505"/>
                    <a:pt x="402" y="504"/>
                    <a:pt x="406" y="507"/>
                  </a:cubicBezTo>
                  <a:cubicBezTo>
                    <a:pt x="406" y="507"/>
                    <a:pt x="406" y="507"/>
                    <a:pt x="406" y="507"/>
                  </a:cubicBezTo>
                  <a:cubicBezTo>
                    <a:pt x="401" y="503"/>
                    <a:pt x="395" y="502"/>
                    <a:pt x="390" y="504"/>
                  </a:cubicBezTo>
                  <a:cubicBezTo>
                    <a:pt x="391" y="500"/>
                    <a:pt x="390" y="496"/>
                    <a:pt x="390" y="493"/>
                  </a:cubicBezTo>
                  <a:cubicBezTo>
                    <a:pt x="390" y="487"/>
                    <a:pt x="390" y="487"/>
                    <a:pt x="390" y="487"/>
                  </a:cubicBezTo>
                  <a:cubicBezTo>
                    <a:pt x="390" y="487"/>
                    <a:pt x="390" y="487"/>
                    <a:pt x="390" y="487"/>
                  </a:cubicBezTo>
                  <a:cubicBezTo>
                    <a:pt x="389" y="494"/>
                    <a:pt x="389" y="494"/>
                    <a:pt x="389" y="494"/>
                  </a:cubicBezTo>
                  <a:cubicBezTo>
                    <a:pt x="389" y="497"/>
                    <a:pt x="387" y="499"/>
                    <a:pt x="386" y="503"/>
                  </a:cubicBezTo>
                  <a:cubicBezTo>
                    <a:pt x="384" y="508"/>
                    <a:pt x="381" y="513"/>
                    <a:pt x="376" y="517"/>
                  </a:cubicBezTo>
                  <a:cubicBezTo>
                    <a:pt x="372" y="520"/>
                    <a:pt x="372" y="520"/>
                    <a:pt x="372" y="520"/>
                  </a:cubicBezTo>
                  <a:cubicBezTo>
                    <a:pt x="367" y="524"/>
                    <a:pt x="362" y="527"/>
                    <a:pt x="360" y="533"/>
                  </a:cubicBezTo>
                  <a:cubicBezTo>
                    <a:pt x="359" y="533"/>
                    <a:pt x="358" y="532"/>
                    <a:pt x="357" y="533"/>
                  </a:cubicBezTo>
                  <a:cubicBezTo>
                    <a:pt x="355" y="533"/>
                    <a:pt x="353" y="535"/>
                    <a:pt x="353" y="537"/>
                  </a:cubicBezTo>
                  <a:cubicBezTo>
                    <a:pt x="350" y="537"/>
                    <a:pt x="347" y="536"/>
                    <a:pt x="345" y="535"/>
                  </a:cubicBezTo>
                  <a:cubicBezTo>
                    <a:pt x="341" y="531"/>
                    <a:pt x="339" y="524"/>
                    <a:pt x="340" y="519"/>
                  </a:cubicBezTo>
                  <a:cubicBezTo>
                    <a:pt x="342" y="513"/>
                    <a:pt x="342" y="513"/>
                    <a:pt x="342" y="513"/>
                  </a:cubicBezTo>
                  <a:cubicBezTo>
                    <a:pt x="344" y="510"/>
                    <a:pt x="346" y="506"/>
                    <a:pt x="347" y="502"/>
                  </a:cubicBezTo>
                  <a:cubicBezTo>
                    <a:pt x="350" y="492"/>
                    <a:pt x="342" y="472"/>
                    <a:pt x="340" y="467"/>
                  </a:cubicBezTo>
                  <a:cubicBezTo>
                    <a:pt x="341" y="465"/>
                    <a:pt x="341" y="462"/>
                    <a:pt x="341" y="460"/>
                  </a:cubicBezTo>
                  <a:cubicBezTo>
                    <a:pt x="346" y="462"/>
                    <a:pt x="352" y="464"/>
                    <a:pt x="357" y="460"/>
                  </a:cubicBezTo>
                  <a:cubicBezTo>
                    <a:pt x="357" y="460"/>
                    <a:pt x="357" y="460"/>
                    <a:pt x="357" y="460"/>
                  </a:cubicBezTo>
                  <a:cubicBezTo>
                    <a:pt x="353" y="463"/>
                    <a:pt x="344" y="457"/>
                    <a:pt x="341" y="455"/>
                  </a:cubicBezTo>
                  <a:cubicBezTo>
                    <a:pt x="339" y="450"/>
                    <a:pt x="336" y="446"/>
                    <a:pt x="333" y="442"/>
                  </a:cubicBezTo>
                  <a:cubicBezTo>
                    <a:pt x="329" y="437"/>
                    <a:pt x="329" y="437"/>
                    <a:pt x="329" y="437"/>
                  </a:cubicBezTo>
                  <a:cubicBezTo>
                    <a:pt x="330" y="436"/>
                    <a:pt x="330" y="436"/>
                    <a:pt x="330" y="436"/>
                  </a:cubicBezTo>
                  <a:cubicBezTo>
                    <a:pt x="331" y="433"/>
                    <a:pt x="333" y="429"/>
                    <a:pt x="336" y="426"/>
                  </a:cubicBezTo>
                  <a:cubicBezTo>
                    <a:pt x="340" y="426"/>
                    <a:pt x="343" y="427"/>
                    <a:pt x="347" y="430"/>
                  </a:cubicBezTo>
                  <a:cubicBezTo>
                    <a:pt x="354" y="435"/>
                    <a:pt x="357" y="436"/>
                    <a:pt x="365" y="432"/>
                  </a:cubicBezTo>
                  <a:cubicBezTo>
                    <a:pt x="367" y="431"/>
                    <a:pt x="367" y="431"/>
                    <a:pt x="367" y="431"/>
                  </a:cubicBezTo>
                  <a:cubicBezTo>
                    <a:pt x="375" y="426"/>
                    <a:pt x="384" y="419"/>
                    <a:pt x="392" y="421"/>
                  </a:cubicBezTo>
                  <a:cubicBezTo>
                    <a:pt x="392" y="421"/>
                    <a:pt x="392" y="421"/>
                    <a:pt x="392" y="421"/>
                  </a:cubicBezTo>
                  <a:cubicBezTo>
                    <a:pt x="389" y="420"/>
                    <a:pt x="385" y="419"/>
                    <a:pt x="382" y="420"/>
                  </a:cubicBezTo>
                  <a:cubicBezTo>
                    <a:pt x="385" y="414"/>
                    <a:pt x="386" y="407"/>
                    <a:pt x="386" y="400"/>
                  </a:cubicBezTo>
                  <a:cubicBezTo>
                    <a:pt x="386" y="397"/>
                    <a:pt x="386" y="397"/>
                    <a:pt x="386" y="397"/>
                  </a:cubicBezTo>
                  <a:cubicBezTo>
                    <a:pt x="386" y="397"/>
                    <a:pt x="386" y="397"/>
                    <a:pt x="386" y="397"/>
                  </a:cubicBezTo>
                  <a:cubicBezTo>
                    <a:pt x="386" y="400"/>
                    <a:pt x="386" y="400"/>
                    <a:pt x="386" y="400"/>
                  </a:cubicBezTo>
                  <a:cubicBezTo>
                    <a:pt x="386" y="408"/>
                    <a:pt x="382" y="417"/>
                    <a:pt x="379" y="421"/>
                  </a:cubicBezTo>
                  <a:cubicBezTo>
                    <a:pt x="374" y="423"/>
                    <a:pt x="369" y="425"/>
                    <a:pt x="365" y="427"/>
                  </a:cubicBezTo>
                  <a:cubicBezTo>
                    <a:pt x="363" y="428"/>
                    <a:pt x="363" y="428"/>
                    <a:pt x="363" y="428"/>
                  </a:cubicBezTo>
                  <a:cubicBezTo>
                    <a:pt x="356" y="432"/>
                    <a:pt x="355" y="431"/>
                    <a:pt x="349" y="427"/>
                  </a:cubicBezTo>
                  <a:cubicBezTo>
                    <a:pt x="346" y="425"/>
                    <a:pt x="343" y="423"/>
                    <a:pt x="338" y="422"/>
                  </a:cubicBezTo>
                  <a:cubicBezTo>
                    <a:pt x="343" y="416"/>
                    <a:pt x="347" y="410"/>
                    <a:pt x="348" y="402"/>
                  </a:cubicBezTo>
                  <a:cubicBezTo>
                    <a:pt x="347" y="402"/>
                    <a:pt x="347" y="402"/>
                    <a:pt x="347" y="402"/>
                  </a:cubicBezTo>
                  <a:cubicBezTo>
                    <a:pt x="346" y="410"/>
                    <a:pt x="339" y="415"/>
                    <a:pt x="334" y="422"/>
                  </a:cubicBezTo>
                  <a:cubicBezTo>
                    <a:pt x="331" y="426"/>
                    <a:pt x="328" y="430"/>
                    <a:pt x="326" y="434"/>
                  </a:cubicBezTo>
                  <a:cubicBezTo>
                    <a:pt x="325" y="437"/>
                    <a:pt x="325" y="437"/>
                    <a:pt x="325" y="437"/>
                  </a:cubicBezTo>
                  <a:cubicBezTo>
                    <a:pt x="322" y="444"/>
                    <a:pt x="317" y="456"/>
                    <a:pt x="310" y="454"/>
                  </a:cubicBezTo>
                  <a:cubicBezTo>
                    <a:pt x="309" y="453"/>
                    <a:pt x="308" y="452"/>
                    <a:pt x="307" y="451"/>
                  </a:cubicBezTo>
                  <a:cubicBezTo>
                    <a:pt x="304" y="445"/>
                    <a:pt x="304" y="445"/>
                    <a:pt x="304" y="445"/>
                  </a:cubicBezTo>
                  <a:cubicBezTo>
                    <a:pt x="305" y="442"/>
                    <a:pt x="305" y="439"/>
                    <a:pt x="304" y="435"/>
                  </a:cubicBezTo>
                  <a:cubicBezTo>
                    <a:pt x="302" y="432"/>
                    <a:pt x="300" y="430"/>
                    <a:pt x="298" y="428"/>
                  </a:cubicBezTo>
                  <a:cubicBezTo>
                    <a:pt x="297" y="420"/>
                    <a:pt x="294" y="384"/>
                    <a:pt x="290" y="374"/>
                  </a:cubicBezTo>
                  <a:cubicBezTo>
                    <a:pt x="287" y="362"/>
                    <a:pt x="286" y="354"/>
                    <a:pt x="277" y="344"/>
                  </a:cubicBezTo>
                  <a:cubicBezTo>
                    <a:pt x="269" y="335"/>
                    <a:pt x="269" y="319"/>
                    <a:pt x="271" y="313"/>
                  </a:cubicBezTo>
                  <a:cubicBezTo>
                    <a:pt x="271" y="313"/>
                    <a:pt x="271" y="312"/>
                    <a:pt x="271" y="311"/>
                  </a:cubicBezTo>
                  <a:cubicBezTo>
                    <a:pt x="274" y="310"/>
                    <a:pt x="275" y="307"/>
                    <a:pt x="276" y="303"/>
                  </a:cubicBezTo>
                  <a:cubicBezTo>
                    <a:pt x="281" y="303"/>
                    <a:pt x="286" y="302"/>
                    <a:pt x="291" y="300"/>
                  </a:cubicBezTo>
                  <a:cubicBezTo>
                    <a:pt x="293" y="301"/>
                    <a:pt x="293" y="301"/>
                    <a:pt x="293" y="301"/>
                  </a:cubicBezTo>
                  <a:cubicBezTo>
                    <a:pt x="298" y="303"/>
                    <a:pt x="301" y="302"/>
                    <a:pt x="306" y="298"/>
                  </a:cubicBezTo>
                  <a:cubicBezTo>
                    <a:pt x="306" y="298"/>
                    <a:pt x="306" y="298"/>
                    <a:pt x="306" y="298"/>
                  </a:cubicBezTo>
                  <a:cubicBezTo>
                    <a:pt x="303" y="301"/>
                    <a:pt x="300" y="299"/>
                    <a:pt x="295" y="297"/>
                  </a:cubicBezTo>
                  <a:cubicBezTo>
                    <a:pt x="299" y="294"/>
                    <a:pt x="302" y="291"/>
                    <a:pt x="303" y="286"/>
                  </a:cubicBezTo>
                  <a:cubicBezTo>
                    <a:pt x="303" y="285"/>
                    <a:pt x="303" y="285"/>
                    <a:pt x="303" y="285"/>
                  </a:cubicBezTo>
                  <a:cubicBezTo>
                    <a:pt x="301" y="295"/>
                    <a:pt x="286" y="299"/>
                    <a:pt x="275" y="299"/>
                  </a:cubicBezTo>
                  <a:cubicBezTo>
                    <a:pt x="274" y="294"/>
                    <a:pt x="271" y="291"/>
                    <a:pt x="268" y="291"/>
                  </a:cubicBezTo>
                  <a:cubicBezTo>
                    <a:pt x="267" y="291"/>
                    <a:pt x="267" y="291"/>
                    <a:pt x="267" y="291"/>
                  </a:cubicBezTo>
                  <a:cubicBezTo>
                    <a:pt x="267" y="289"/>
                    <a:pt x="266" y="287"/>
                    <a:pt x="266" y="284"/>
                  </a:cubicBezTo>
                  <a:cubicBezTo>
                    <a:pt x="266" y="284"/>
                    <a:pt x="266" y="283"/>
                    <a:pt x="266" y="283"/>
                  </a:cubicBezTo>
                  <a:cubicBezTo>
                    <a:pt x="267" y="283"/>
                    <a:pt x="267" y="283"/>
                    <a:pt x="268" y="283"/>
                  </a:cubicBezTo>
                  <a:cubicBezTo>
                    <a:pt x="271" y="282"/>
                    <a:pt x="273" y="279"/>
                    <a:pt x="274" y="274"/>
                  </a:cubicBezTo>
                  <a:cubicBezTo>
                    <a:pt x="279" y="273"/>
                    <a:pt x="283" y="270"/>
                    <a:pt x="289" y="266"/>
                  </a:cubicBezTo>
                  <a:cubicBezTo>
                    <a:pt x="292" y="262"/>
                    <a:pt x="297" y="261"/>
                    <a:pt x="301" y="260"/>
                  </a:cubicBezTo>
                  <a:cubicBezTo>
                    <a:pt x="304" y="259"/>
                    <a:pt x="304" y="259"/>
                    <a:pt x="304" y="259"/>
                  </a:cubicBezTo>
                  <a:cubicBezTo>
                    <a:pt x="305" y="261"/>
                    <a:pt x="307" y="263"/>
                    <a:pt x="308" y="265"/>
                  </a:cubicBezTo>
                  <a:cubicBezTo>
                    <a:pt x="310" y="267"/>
                    <a:pt x="312" y="269"/>
                    <a:pt x="314" y="270"/>
                  </a:cubicBezTo>
                  <a:cubicBezTo>
                    <a:pt x="316" y="271"/>
                    <a:pt x="318" y="273"/>
                    <a:pt x="320" y="275"/>
                  </a:cubicBezTo>
                  <a:cubicBezTo>
                    <a:pt x="326" y="283"/>
                    <a:pt x="328" y="292"/>
                    <a:pt x="330" y="305"/>
                  </a:cubicBezTo>
                  <a:cubicBezTo>
                    <a:pt x="330" y="316"/>
                    <a:pt x="330" y="325"/>
                    <a:pt x="328" y="334"/>
                  </a:cubicBezTo>
                  <a:cubicBezTo>
                    <a:pt x="327" y="347"/>
                    <a:pt x="327" y="347"/>
                    <a:pt x="327" y="347"/>
                  </a:cubicBezTo>
                  <a:cubicBezTo>
                    <a:pt x="327" y="347"/>
                    <a:pt x="327" y="347"/>
                    <a:pt x="327" y="347"/>
                  </a:cubicBezTo>
                  <a:cubicBezTo>
                    <a:pt x="329" y="336"/>
                    <a:pt x="329" y="336"/>
                    <a:pt x="329" y="336"/>
                  </a:cubicBezTo>
                  <a:cubicBezTo>
                    <a:pt x="330" y="332"/>
                    <a:pt x="331" y="329"/>
                    <a:pt x="332" y="325"/>
                  </a:cubicBezTo>
                  <a:cubicBezTo>
                    <a:pt x="335" y="331"/>
                    <a:pt x="341" y="336"/>
                    <a:pt x="346" y="340"/>
                  </a:cubicBezTo>
                  <a:cubicBezTo>
                    <a:pt x="346" y="340"/>
                    <a:pt x="346" y="340"/>
                    <a:pt x="346" y="340"/>
                  </a:cubicBezTo>
                  <a:cubicBezTo>
                    <a:pt x="339" y="334"/>
                    <a:pt x="334" y="324"/>
                    <a:pt x="334" y="315"/>
                  </a:cubicBezTo>
                  <a:cubicBezTo>
                    <a:pt x="334" y="315"/>
                    <a:pt x="334" y="315"/>
                    <a:pt x="334" y="315"/>
                  </a:cubicBezTo>
                  <a:cubicBezTo>
                    <a:pt x="334" y="312"/>
                    <a:pt x="334" y="308"/>
                    <a:pt x="334" y="305"/>
                  </a:cubicBezTo>
                  <a:cubicBezTo>
                    <a:pt x="332" y="292"/>
                    <a:pt x="329" y="282"/>
                    <a:pt x="324" y="273"/>
                  </a:cubicBezTo>
                  <a:cubicBezTo>
                    <a:pt x="325" y="273"/>
                    <a:pt x="326" y="272"/>
                    <a:pt x="328" y="271"/>
                  </a:cubicBezTo>
                  <a:cubicBezTo>
                    <a:pt x="333" y="267"/>
                    <a:pt x="337" y="255"/>
                    <a:pt x="336" y="249"/>
                  </a:cubicBezTo>
                  <a:cubicBezTo>
                    <a:pt x="332" y="249"/>
                    <a:pt x="332" y="249"/>
                    <a:pt x="332" y="249"/>
                  </a:cubicBezTo>
                  <a:cubicBezTo>
                    <a:pt x="333" y="254"/>
                    <a:pt x="330" y="265"/>
                    <a:pt x="325" y="268"/>
                  </a:cubicBezTo>
                  <a:cubicBezTo>
                    <a:pt x="324" y="269"/>
                    <a:pt x="322" y="270"/>
                    <a:pt x="321" y="269"/>
                  </a:cubicBezTo>
                  <a:cubicBezTo>
                    <a:pt x="321" y="270"/>
                    <a:pt x="321" y="270"/>
                    <a:pt x="321" y="270"/>
                  </a:cubicBezTo>
                  <a:cubicBezTo>
                    <a:pt x="319" y="269"/>
                    <a:pt x="318" y="268"/>
                    <a:pt x="317" y="267"/>
                  </a:cubicBezTo>
                  <a:cubicBezTo>
                    <a:pt x="315" y="265"/>
                    <a:pt x="313" y="264"/>
                    <a:pt x="311" y="262"/>
                  </a:cubicBezTo>
                  <a:cubicBezTo>
                    <a:pt x="307" y="257"/>
                    <a:pt x="303" y="250"/>
                    <a:pt x="302" y="244"/>
                  </a:cubicBezTo>
                  <a:cubicBezTo>
                    <a:pt x="301" y="241"/>
                    <a:pt x="302" y="238"/>
                    <a:pt x="302" y="235"/>
                  </a:cubicBezTo>
                  <a:cubicBezTo>
                    <a:pt x="303" y="231"/>
                    <a:pt x="303" y="231"/>
                    <a:pt x="303" y="231"/>
                  </a:cubicBezTo>
                  <a:cubicBezTo>
                    <a:pt x="304" y="225"/>
                    <a:pt x="303" y="221"/>
                    <a:pt x="302" y="215"/>
                  </a:cubicBezTo>
                  <a:cubicBezTo>
                    <a:pt x="308" y="217"/>
                    <a:pt x="314" y="217"/>
                    <a:pt x="320" y="216"/>
                  </a:cubicBezTo>
                  <a:cubicBezTo>
                    <a:pt x="323" y="216"/>
                    <a:pt x="328" y="217"/>
                    <a:pt x="332" y="218"/>
                  </a:cubicBezTo>
                  <a:cubicBezTo>
                    <a:pt x="338" y="219"/>
                    <a:pt x="344" y="217"/>
                    <a:pt x="350" y="214"/>
                  </a:cubicBezTo>
                  <a:cubicBezTo>
                    <a:pt x="349" y="210"/>
                    <a:pt x="349" y="210"/>
                    <a:pt x="349" y="210"/>
                  </a:cubicBezTo>
                  <a:cubicBezTo>
                    <a:pt x="344" y="213"/>
                    <a:pt x="338" y="215"/>
                    <a:pt x="332" y="214"/>
                  </a:cubicBezTo>
                  <a:cubicBezTo>
                    <a:pt x="328" y="213"/>
                    <a:pt x="324" y="212"/>
                    <a:pt x="319" y="212"/>
                  </a:cubicBezTo>
                  <a:cubicBezTo>
                    <a:pt x="312" y="213"/>
                    <a:pt x="306" y="213"/>
                    <a:pt x="299" y="210"/>
                  </a:cubicBezTo>
                  <a:cubicBezTo>
                    <a:pt x="293" y="208"/>
                    <a:pt x="287" y="206"/>
                    <a:pt x="281" y="205"/>
                  </a:cubicBezTo>
                  <a:cubicBezTo>
                    <a:pt x="282" y="201"/>
                    <a:pt x="280" y="197"/>
                    <a:pt x="278" y="196"/>
                  </a:cubicBezTo>
                  <a:cubicBezTo>
                    <a:pt x="278" y="193"/>
                    <a:pt x="279" y="190"/>
                    <a:pt x="280" y="187"/>
                  </a:cubicBezTo>
                  <a:cubicBezTo>
                    <a:pt x="283" y="186"/>
                    <a:pt x="285" y="183"/>
                    <a:pt x="287" y="179"/>
                  </a:cubicBezTo>
                  <a:cubicBezTo>
                    <a:pt x="288" y="180"/>
                    <a:pt x="289" y="180"/>
                    <a:pt x="290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300" y="183"/>
                    <a:pt x="300" y="183"/>
                    <a:pt x="300" y="183"/>
                  </a:cubicBezTo>
                  <a:cubicBezTo>
                    <a:pt x="303" y="184"/>
                    <a:pt x="306" y="185"/>
                    <a:pt x="311" y="185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20" y="182"/>
                    <a:pt x="320" y="182"/>
                    <a:pt x="320" y="182"/>
                  </a:cubicBezTo>
                  <a:cubicBezTo>
                    <a:pt x="323" y="186"/>
                    <a:pt x="323" y="186"/>
                    <a:pt x="323" y="186"/>
                  </a:cubicBezTo>
                  <a:cubicBezTo>
                    <a:pt x="325" y="187"/>
                    <a:pt x="326" y="189"/>
                    <a:pt x="327" y="191"/>
                  </a:cubicBezTo>
                  <a:cubicBezTo>
                    <a:pt x="327" y="191"/>
                    <a:pt x="327" y="191"/>
                    <a:pt x="327" y="191"/>
                  </a:cubicBezTo>
                  <a:cubicBezTo>
                    <a:pt x="327" y="187"/>
                    <a:pt x="328" y="184"/>
                    <a:pt x="325" y="183"/>
                  </a:cubicBezTo>
                  <a:cubicBezTo>
                    <a:pt x="324" y="182"/>
                    <a:pt x="324" y="182"/>
                    <a:pt x="324" y="182"/>
                  </a:cubicBezTo>
                  <a:cubicBezTo>
                    <a:pt x="326" y="182"/>
                    <a:pt x="327" y="182"/>
                    <a:pt x="329" y="182"/>
                  </a:cubicBezTo>
                  <a:cubicBezTo>
                    <a:pt x="334" y="182"/>
                    <a:pt x="334" y="182"/>
                    <a:pt x="334" y="182"/>
                  </a:cubicBezTo>
                  <a:cubicBezTo>
                    <a:pt x="334" y="182"/>
                    <a:pt x="334" y="182"/>
                    <a:pt x="334" y="182"/>
                  </a:cubicBezTo>
                  <a:cubicBezTo>
                    <a:pt x="329" y="180"/>
                    <a:pt x="329" y="180"/>
                    <a:pt x="329" y="180"/>
                  </a:cubicBezTo>
                  <a:cubicBezTo>
                    <a:pt x="326" y="180"/>
                    <a:pt x="324" y="177"/>
                    <a:pt x="321" y="178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0" y="181"/>
                    <a:pt x="310" y="181"/>
                    <a:pt x="310" y="181"/>
                  </a:cubicBezTo>
                  <a:cubicBezTo>
                    <a:pt x="307" y="181"/>
                    <a:pt x="305" y="180"/>
                    <a:pt x="301" y="179"/>
                  </a:cubicBezTo>
                  <a:cubicBezTo>
                    <a:pt x="297" y="177"/>
                    <a:pt x="297" y="177"/>
                    <a:pt x="297" y="177"/>
                  </a:cubicBezTo>
                  <a:cubicBezTo>
                    <a:pt x="290" y="176"/>
                    <a:pt x="290" y="176"/>
                    <a:pt x="290" y="176"/>
                  </a:cubicBezTo>
                  <a:cubicBezTo>
                    <a:pt x="289" y="176"/>
                    <a:pt x="288" y="176"/>
                    <a:pt x="287" y="176"/>
                  </a:cubicBezTo>
                  <a:cubicBezTo>
                    <a:pt x="287" y="171"/>
                    <a:pt x="286" y="168"/>
                    <a:pt x="283" y="167"/>
                  </a:cubicBezTo>
                  <a:cubicBezTo>
                    <a:pt x="284" y="163"/>
                    <a:pt x="284" y="159"/>
                    <a:pt x="284" y="156"/>
                  </a:cubicBezTo>
                  <a:cubicBezTo>
                    <a:pt x="287" y="155"/>
                    <a:pt x="290" y="151"/>
                    <a:pt x="290" y="147"/>
                  </a:cubicBezTo>
                  <a:cubicBezTo>
                    <a:pt x="293" y="148"/>
                    <a:pt x="296" y="149"/>
                    <a:pt x="300" y="150"/>
                  </a:cubicBezTo>
                  <a:cubicBezTo>
                    <a:pt x="304" y="152"/>
                    <a:pt x="309" y="154"/>
                    <a:pt x="314" y="155"/>
                  </a:cubicBezTo>
                  <a:cubicBezTo>
                    <a:pt x="317" y="155"/>
                    <a:pt x="320" y="154"/>
                    <a:pt x="322" y="153"/>
                  </a:cubicBezTo>
                  <a:cubicBezTo>
                    <a:pt x="330" y="153"/>
                    <a:pt x="339" y="154"/>
                    <a:pt x="346" y="158"/>
                  </a:cubicBezTo>
                  <a:cubicBezTo>
                    <a:pt x="346" y="158"/>
                    <a:pt x="346" y="158"/>
                    <a:pt x="346" y="158"/>
                  </a:cubicBezTo>
                  <a:cubicBezTo>
                    <a:pt x="341" y="155"/>
                    <a:pt x="335" y="151"/>
                    <a:pt x="329" y="150"/>
                  </a:cubicBezTo>
                  <a:cubicBezTo>
                    <a:pt x="329" y="150"/>
                    <a:pt x="329" y="150"/>
                    <a:pt x="329" y="150"/>
                  </a:cubicBezTo>
                  <a:cubicBezTo>
                    <a:pt x="332" y="148"/>
                    <a:pt x="334" y="146"/>
                    <a:pt x="337" y="146"/>
                  </a:cubicBezTo>
                  <a:cubicBezTo>
                    <a:pt x="340" y="145"/>
                    <a:pt x="343" y="142"/>
                    <a:pt x="346" y="141"/>
                  </a:cubicBezTo>
                  <a:cubicBezTo>
                    <a:pt x="346" y="141"/>
                    <a:pt x="346" y="141"/>
                    <a:pt x="346" y="141"/>
                  </a:cubicBezTo>
                  <a:cubicBezTo>
                    <a:pt x="344" y="142"/>
                    <a:pt x="341" y="143"/>
                    <a:pt x="338" y="143"/>
                  </a:cubicBezTo>
                  <a:cubicBezTo>
                    <a:pt x="334" y="144"/>
                    <a:pt x="331" y="144"/>
                    <a:pt x="328" y="146"/>
                  </a:cubicBezTo>
                  <a:cubicBezTo>
                    <a:pt x="324" y="148"/>
                    <a:pt x="324" y="148"/>
                    <a:pt x="324" y="148"/>
                  </a:cubicBezTo>
                  <a:cubicBezTo>
                    <a:pt x="323" y="148"/>
                    <a:pt x="322" y="148"/>
                    <a:pt x="321" y="149"/>
                  </a:cubicBezTo>
                  <a:cubicBezTo>
                    <a:pt x="321" y="149"/>
                    <a:pt x="321" y="149"/>
                    <a:pt x="321" y="149"/>
                  </a:cubicBezTo>
                  <a:cubicBezTo>
                    <a:pt x="321" y="149"/>
                    <a:pt x="321" y="149"/>
                    <a:pt x="321" y="149"/>
                  </a:cubicBezTo>
                  <a:cubicBezTo>
                    <a:pt x="319" y="150"/>
                    <a:pt x="317" y="151"/>
                    <a:pt x="314" y="151"/>
                  </a:cubicBezTo>
                  <a:cubicBezTo>
                    <a:pt x="310" y="150"/>
                    <a:pt x="306" y="148"/>
                    <a:pt x="301" y="147"/>
                  </a:cubicBezTo>
                  <a:cubicBezTo>
                    <a:pt x="297" y="145"/>
                    <a:pt x="294" y="143"/>
                    <a:pt x="290" y="143"/>
                  </a:cubicBezTo>
                  <a:cubicBezTo>
                    <a:pt x="289" y="140"/>
                    <a:pt x="288" y="138"/>
                    <a:pt x="286" y="136"/>
                  </a:cubicBezTo>
                  <a:cubicBezTo>
                    <a:pt x="286" y="130"/>
                    <a:pt x="287" y="124"/>
                    <a:pt x="287" y="117"/>
                  </a:cubicBezTo>
                  <a:cubicBezTo>
                    <a:pt x="290" y="117"/>
                    <a:pt x="292" y="113"/>
                    <a:pt x="292" y="108"/>
                  </a:cubicBezTo>
                  <a:cubicBezTo>
                    <a:pt x="295" y="107"/>
                    <a:pt x="298" y="106"/>
                    <a:pt x="301" y="105"/>
                  </a:cubicBezTo>
                  <a:cubicBezTo>
                    <a:pt x="301" y="106"/>
                    <a:pt x="301" y="106"/>
                    <a:pt x="301" y="106"/>
                  </a:cubicBezTo>
                  <a:cubicBezTo>
                    <a:pt x="309" y="103"/>
                    <a:pt x="319" y="113"/>
                    <a:pt x="325" y="118"/>
                  </a:cubicBezTo>
                  <a:cubicBezTo>
                    <a:pt x="325" y="119"/>
                    <a:pt x="325" y="119"/>
                    <a:pt x="325" y="119"/>
                  </a:cubicBezTo>
                  <a:cubicBezTo>
                    <a:pt x="326" y="120"/>
                    <a:pt x="328" y="121"/>
                    <a:pt x="329" y="122"/>
                  </a:cubicBezTo>
                  <a:cubicBezTo>
                    <a:pt x="329" y="122"/>
                    <a:pt x="329" y="122"/>
                    <a:pt x="329" y="122"/>
                  </a:cubicBezTo>
                  <a:cubicBezTo>
                    <a:pt x="329" y="122"/>
                    <a:pt x="329" y="122"/>
                    <a:pt x="330" y="122"/>
                  </a:cubicBezTo>
                  <a:cubicBezTo>
                    <a:pt x="333" y="124"/>
                    <a:pt x="337" y="123"/>
                    <a:pt x="341" y="123"/>
                  </a:cubicBezTo>
                  <a:cubicBezTo>
                    <a:pt x="346" y="123"/>
                    <a:pt x="346" y="123"/>
                    <a:pt x="346" y="123"/>
                  </a:cubicBezTo>
                  <a:cubicBezTo>
                    <a:pt x="346" y="123"/>
                    <a:pt x="346" y="123"/>
                    <a:pt x="346" y="123"/>
                  </a:cubicBezTo>
                  <a:cubicBezTo>
                    <a:pt x="345" y="122"/>
                    <a:pt x="345" y="122"/>
                    <a:pt x="345" y="122"/>
                  </a:cubicBezTo>
                  <a:cubicBezTo>
                    <a:pt x="345" y="122"/>
                    <a:pt x="345" y="123"/>
                    <a:pt x="345" y="123"/>
                  </a:cubicBezTo>
                  <a:cubicBezTo>
                    <a:pt x="344" y="122"/>
                    <a:pt x="341" y="122"/>
                    <a:pt x="341" y="122"/>
                  </a:cubicBezTo>
                  <a:cubicBezTo>
                    <a:pt x="339" y="121"/>
                    <a:pt x="338" y="121"/>
                    <a:pt x="336" y="121"/>
                  </a:cubicBezTo>
                  <a:cubicBezTo>
                    <a:pt x="340" y="119"/>
                    <a:pt x="341" y="115"/>
                    <a:pt x="344" y="112"/>
                  </a:cubicBezTo>
                  <a:cubicBezTo>
                    <a:pt x="347" y="104"/>
                    <a:pt x="347" y="104"/>
                    <a:pt x="347" y="104"/>
                  </a:cubicBezTo>
                  <a:cubicBezTo>
                    <a:pt x="347" y="104"/>
                    <a:pt x="347" y="104"/>
                    <a:pt x="347" y="104"/>
                  </a:cubicBezTo>
                  <a:cubicBezTo>
                    <a:pt x="342" y="109"/>
                    <a:pt x="342" y="109"/>
                    <a:pt x="342" y="109"/>
                  </a:cubicBezTo>
                  <a:cubicBezTo>
                    <a:pt x="339" y="114"/>
                    <a:pt x="336" y="117"/>
                    <a:pt x="331" y="118"/>
                  </a:cubicBezTo>
                  <a:cubicBezTo>
                    <a:pt x="330" y="118"/>
                    <a:pt x="329" y="117"/>
                    <a:pt x="328" y="116"/>
                  </a:cubicBezTo>
                  <a:cubicBezTo>
                    <a:pt x="327" y="115"/>
                    <a:pt x="327" y="115"/>
                    <a:pt x="327" y="115"/>
                  </a:cubicBezTo>
                  <a:cubicBezTo>
                    <a:pt x="322" y="110"/>
                    <a:pt x="314" y="102"/>
                    <a:pt x="305" y="101"/>
                  </a:cubicBezTo>
                  <a:cubicBezTo>
                    <a:pt x="306" y="101"/>
                    <a:pt x="306" y="101"/>
                    <a:pt x="306" y="101"/>
                  </a:cubicBezTo>
                  <a:cubicBezTo>
                    <a:pt x="308" y="99"/>
                    <a:pt x="309" y="95"/>
                    <a:pt x="310" y="90"/>
                  </a:cubicBezTo>
                  <a:cubicBezTo>
                    <a:pt x="312" y="85"/>
                    <a:pt x="314" y="78"/>
                    <a:pt x="317" y="77"/>
                  </a:cubicBezTo>
                  <a:cubicBezTo>
                    <a:pt x="319" y="76"/>
                    <a:pt x="323" y="77"/>
                    <a:pt x="326" y="78"/>
                  </a:cubicBezTo>
                  <a:cubicBezTo>
                    <a:pt x="333" y="79"/>
                    <a:pt x="333" y="79"/>
                    <a:pt x="333" y="79"/>
                  </a:cubicBezTo>
                  <a:cubicBezTo>
                    <a:pt x="334" y="79"/>
                    <a:pt x="334" y="79"/>
                    <a:pt x="334" y="79"/>
                  </a:cubicBezTo>
                  <a:cubicBezTo>
                    <a:pt x="339" y="79"/>
                    <a:pt x="344" y="76"/>
                    <a:pt x="347" y="73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5" y="75"/>
                    <a:pt x="341" y="75"/>
                    <a:pt x="337" y="75"/>
                  </a:cubicBezTo>
                  <a:cubicBezTo>
                    <a:pt x="339" y="71"/>
                    <a:pt x="339" y="71"/>
                    <a:pt x="339" y="71"/>
                  </a:cubicBezTo>
                  <a:cubicBezTo>
                    <a:pt x="339" y="68"/>
                    <a:pt x="340" y="65"/>
                    <a:pt x="342" y="62"/>
                  </a:cubicBezTo>
                  <a:cubicBezTo>
                    <a:pt x="343" y="62"/>
                    <a:pt x="343" y="62"/>
                    <a:pt x="343" y="62"/>
                  </a:cubicBezTo>
                  <a:cubicBezTo>
                    <a:pt x="344" y="62"/>
                    <a:pt x="344" y="62"/>
                    <a:pt x="344" y="62"/>
                  </a:cubicBezTo>
                  <a:cubicBezTo>
                    <a:pt x="344" y="62"/>
                    <a:pt x="344" y="61"/>
                    <a:pt x="344" y="61"/>
                  </a:cubicBezTo>
                  <a:cubicBezTo>
                    <a:pt x="346" y="60"/>
                    <a:pt x="347" y="59"/>
                    <a:pt x="349" y="59"/>
                  </a:cubicBezTo>
                  <a:cubicBezTo>
                    <a:pt x="354" y="57"/>
                    <a:pt x="354" y="57"/>
                    <a:pt x="354" y="57"/>
                  </a:cubicBezTo>
                  <a:cubicBezTo>
                    <a:pt x="358" y="55"/>
                    <a:pt x="361" y="52"/>
                    <a:pt x="363" y="49"/>
                  </a:cubicBezTo>
                  <a:cubicBezTo>
                    <a:pt x="366" y="49"/>
                    <a:pt x="366" y="49"/>
                    <a:pt x="366" y="49"/>
                  </a:cubicBezTo>
                  <a:cubicBezTo>
                    <a:pt x="370" y="49"/>
                    <a:pt x="372" y="49"/>
                    <a:pt x="375" y="49"/>
                  </a:cubicBezTo>
                  <a:cubicBezTo>
                    <a:pt x="377" y="50"/>
                    <a:pt x="381" y="48"/>
                    <a:pt x="384" y="49"/>
                  </a:cubicBezTo>
                  <a:cubicBezTo>
                    <a:pt x="387" y="51"/>
                    <a:pt x="387" y="51"/>
                    <a:pt x="387" y="51"/>
                  </a:cubicBezTo>
                  <a:cubicBezTo>
                    <a:pt x="387" y="51"/>
                    <a:pt x="387" y="51"/>
                    <a:pt x="387" y="51"/>
                  </a:cubicBezTo>
                  <a:cubicBezTo>
                    <a:pt x="384" y="49"/>
                    <a:pt x="384" y="49"/>
                    <a:pt x="384" y="49"/>
                  </a:cubicBezTo>
                  <a:cubicBezTo>
                    <a:pt x="382" y="48"/>
                    <a:pt x="379" y="46"/>
                    <a:pt x="375" y="45"/>
                  </a:cubicBezTo>
                  <a:cubicBezTo>
                    <a:pt x="372" y="45"/>
                    <a:pt x="369" y="45"/>
                    <a:pt x="366" y="45"/>
                  </a:cubicBezTo>
                  <a:cubicBezTo>
                    <a:pt x="366" y="45"/>
                    <a:pt x="366" y="45"/>
                    <a:pt x="366" y="45"/>
                  </a:cubicBezTo>
                  <a:cubicBezTo>
                    <a:pt x="366" y="45"/>
                    <a:pt x="366" y="45"/>
                    <a:pt x="366" y="45"/>
                  </a:cubicBezTo>
                  <a:cubicBezTo>
                    <a:pt x="368" y="40"/>
                    <a:pt x="368" y="40"/>
                    <a:pt x="368" y="40"/>
                  </a:cubicBezTo>
                  <a:cubicBezTo>
                    <a:pt x="369" y="38"/>
                    <a:pt x="369" y="31"/>
                    <a:pt x="370" y="30"/>
                  </a:cubicBezTo>
                  <a:cubicBezTo>
                    <a:pt x="370" y="30"/>
                    <a:pt x="370" y="30"/>
                    <a:pt x="370" y="30"/>
                  </a:cubicBezTo>
                  <a:cubicBezTo>
                    <a:pt x="368" y="31"/>
                    <a:pt x="367" y="34"/>
                    <a:pt x="365" y="38"/>
                  </a:cubicBezTo>
                  <a:cubicBezTo>
                    <a:pt x="363" y="43"/>
                    <a:pt x="363" y="43"/>
                    <a:pt x="363" y="43"/>
                  </a:cubicBezTo>
                  <a:cubicBezTo>
                    <a:pt x="362" y="44"/>
                    <a:pt x="361" y="44"/>
                    <a:pt x="361" y="45"/>
                  </a:cubicBezTo>
                  <a:cubicBezTo>
                    <a:pt x="361" y="45"/>
                    <a:pt x="361" y="45"/>
                    <a:pt x="361" y="45"/>
                  </a:cubicBezTo>
                  <a:cubicBezTo>
                    <a:pt x="361" y="45"/>
                    <a:pt x="361" y="45"/>
                    <a:pt x="361" y="45"/>
                  </a:cubicBezTo>
                  <a:cubicBezTo>
                    <a:pt x="358" y="49"/>
                    <a:pt x="356" y="51"/>
                    <a:pt x="352" y="53"/>
                  </a:cubicBezTo>
                  <a:cubicBezTo>
                    <a:pt x="348" y="55"/>
                    <a:pt x="348" y="55"/>
                    <a:pt x="348" y="55"/>
                  </a:cubicBezTo>
                  <a:cubicBezTo>
                    <a:pt x="347" y="55"/>
                    <a:pt x="347" y="55"/>
                    <a:pt x="347" y="55"/>
                  </a:cubicBezTo>
                  <a:cubicBezTo>
                    <a:pt x="348" y="51"/>
                    <a:pt x="346" y="47"/>
                    <a:pt x="344" y="42"/>
                  </a:cubicBezTo>
                  <a:cubicBezTo>
                    <a:pt x="343" y="38"/>
                    <a:pt x="338" y="32"/>
                    <a:pt x="339" y="29"/>
                  </a:cubicBezTo>
                  <a:cubicBezTo>
                    <a:pt x="339" y="29"/>
                    <a:pt x="339" y="29"/>
                    <a:pt x="339" y="29"/>
                  </a:cubicBezTo>
                  <a:cubicBezTo>
                    <a:pt x="338" y="33"/>
                    <a:pt x="339" y="38"/>
                    <a:pt x="341" y="42"/>
                  </a:cubicBezTo>
                  <a:cubicBezTo>
                    <a:pt x="343" y="48"/>
                    <a:pt x="344" y="54"/>
                    <a:pt x="341" y="58"/>
                  </a:cubicBezTo>
                  <a:cubicBezTo>
                    <a:pt x="341" y="59"/>
                    <a:pt x="340" y="59"/>
                    <a:pt x="340" y="59"/>
                  </a:cubicBezTo>
                  <a:cubicBezTo>
                    <a:pt x="337" y="62"/>
                    <a:pt x="336" y="66"/>
                    <a:pt x="335" y="70"/>
                  </a:cubicBezTo>
                  <a:cubicBezTo>
                    <a:pt x="333" y="75"/>
                    <a:pt x="333" y="75"/>
                    <a:pt x="333" y="75"/>
                  </a:cubicBezTo>
                  <a:cubicBezTo>
                    <a:pt x="333" y="75"/>
                    <a:pt x="333" y="75"/>
                    <a:pt x="333" y="75"/>
                  </a:cubicBezTo>
                  <a:cubicBezTo>
                    <a:pt x="327" y="74"/>
                    <a:pt x="327" y="74"/>
                    <a:pt x="327" y="74"/>
                  </a:cubicBezTo>
                  <a:cubicBezTo>
                    <a:pt x="324" y="73"/>
                    <a:pt x="322" y="73"/>
                    <a:pt x="320" y="73"/>
                  </a:cubicBezTo>
                  <a:cubicBezTo>
                    <a:pt x="320" y="73"/>
                    <a:pt x="320" y="73"/>
                    <a:pt x="320" y="73"/>
                  </a:cubicBezTo>
                  <a:cubicBezTo>
                    <a:pt x="318" y="72"/>
                    <a:pt x="316" y="70"/>
                    <a:pt x="313" y="69"/>
                  </a:cubicBezTo>
                  <a:cubicBezTo>
                    <a:pt x="311" y="67"/>
                    <a:pt x="309" y="65"/>
                    <a:pt x="306" y="64"/>
                  </a:cubicBezTo>
                  <a:cubicBezTo>
                    <a:pt x="300" y="62"/>
                    <a:pt x="295" y="64"/>
                    <a:pt x="290" y="67"/>
                  </a:cubicBezTo>
                  <a:cubicBezTo>
                    <a:pt x="289" y="64"/>
                    <a:pt x="287" y="62"/>
                    <a:pt x="284" y="62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4" y="59"/>
                    <a:pt x="283" y="55"/>
                    <a:pt x="283" y="53"/>
                  </a:cubicBezTo>
                  <a:cubicBezTo>
                    <a:pt x="285" y="52"/>
                    <a:pt x="287" y="50"/>
                    <a:pt x="288" y="47"/>
                  </a:cubicBezTo>
                  <a:cubicBezTo>
                    <a:pt x="295" y="48"/>
                    <a:pt x="303" y="45"/>
                    <a:pt x="306" y="44"/>
                  </a:cubicBezTo>
                  <a:cubicBezTo>
                    <a:pt x="307" y="43"/>
                    <a:pt x="308" y="43"/>
                    <a:pt x="310" y="42"/>
                  </a:cubicBezTo>
                  <a:cubicBezTo>
                    <a:pt x="310" y="42"/>
                    <a:pt x="310" y="42"/>
                    <a:pt x="310" y="42"/>
                  </a:cubicBezTo>
                  <a:cubicBezTo>
                    <a:pt x="315" y="42"/>
                    <a:pt x="323" y="40"/>
                    <a:pt x="327" y="44"/>
                  </a:cubicBezTo>
                  <a:cubicBezTo>
                    <a:pt x="327" y="44"/>
                    <a:pt x="327" y="44"/>
                    <a:pt x="327" y="44"/>
                  </a:cubicBezTo>
                  <a:cubicBezTo>
                    <a:pt x="324" y="40"/>
                    <a:pt x="319" y="39"/>
                    <a:pt x="314" y="38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8" y="35"/>
                    <a:pt x="321" y="33"/>
                    <a:pt x="325" y="33"/>
                  </a:cubicBezTo>
                  <a:cubicBezTo>
                    <a:pt x="325" y="33"/>
                    <a:pt x="325" y="33"/>
                    <a:pt x="325" y="33"/>
                  </a:cubicBezTo>
                  <a:cubicBezTo>
                    <a:pt x="320" y="33"/>
                    <a:pt x="316" y="32"/>
                    <a:pt x="312" y="35"/>
                  </a:cubicBezTo>
                  <a:cubicBezTo>
                    <a:pt x="310" y="37"/>
                    <a:pt x="307" y="39"/>
                    <a:pt x="305" y="40"/>
                  </a:cubicBezTo>
                  <a:cubicBezTo>
                    <a:pt x="299" y="42"/>
                    <a:pt x="293" y="43"/>
                    <a:pt x="288" y="43"/>
                  </a:cubicBezTo>
                  <a:cubicBezTo>
                    <a:pt x="288" y="43"/>
                    <a:pt x="288" y="43"/>
                    <a:pt x="288" y="42"/>
                  </a:cubicBezTo>
                  <a:cubicBezTo>
                    <a:pt x="288" y="37"/>
                    <a:pt x="285" y="33"/>
                    <a:pt x="282" y="32"/>
                  </a:cubicBezTo>
                  <a:cubicBezTo>
                    <a:pt x="282" y="32"/>
                    <a:pt x="282" y="32"/>
                    <a:pt x="282" y="3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77" y="22"/>
                    <a:pt x="277" y="22"/>
                    <a:pt x="277" y="22"/>
                  </a:cubicBezTo>
                  <a:cubicBezTo>
                    <a:pt x="278" y="32"/>
                    <a:pt x="278" y="32"/>
                    <a:pt x="278" y="32"/>
                  </a:cubicBezTo>
                  <a:cubicBezTo>
                    <a:pt x="278" y="33"/>
                    <a:pt x="278" y="33"/>
                    <a:pt x="278" y="34"/>
                  </a:cubicBezTo>
                  <a:cubicBezTo>
                    <a:pt x="275" y="35"/>
                    <a:pt x="274" y="39"/>
                    <a:pt x="274" y="43"/>
                  </a:cubicBezTo>
                  <a:cubicBezTo>
                    <a:pt x="274" y="47"/>
                    <a:pt x="276" y="50"/>
                    <a:pt x="279" y="52"/>
                  </a:cubicBezTo>
                  <a:cubicBezTo>
                    <a:pt x="279" y="55"/>
                    <a:pt x="280" y="59"/>
                    <a:pt x="280" y="64"/>
                  </a:cubicBezTo>
                  <a:cubicBezTo>
                    <a:pt x="280" y="64"/>
                    <a:pt x="280" y="64"/>
                    <a:pt x="280" y="64"/>
                  </a:cubicBezTo>
                  <a:cubicBezTo>
                    <a:pt x="279" y="66"/>
                    <a:pt x="277" y="69"/>
                    <a:pt x="278" y="73"/>
                  </a:cubicBezTo>
                  <a:cubicBezTo>
                    <a:pt x="278" y="77"/>
                    <a:pt x="280" y="80"/>
                    <a:pt x="282" y="82"/>
                  </a:cubicBezTo>
                  <a:cubicBezTo>
                    <a:pt x="283" y="87"/>
                    <a:pt x="283" y="92"/>
                    <a:pt x="283" y="98"/>
                  </a:cubicBezTo>
                  <a:cubicBezTo>
                    <a:pt x="280" y="99"/>
                    <a:pt x="278" y="103"/>
                    <a:pt x="278" y="108"/>
                  </a:cubicBezTo>
                  <a:cubicBezTo>
                    <a:pt x="278" y="112"/>
                    <a:pt x="280" y="116"/>
                    <a:pt x="283" y="117"/>
                  </a:cubicBezTo>
                  <a:cubicBezTo>
                    <a:pt x="283" y="123"/>
                    <a:pt x="282" y="129"/>
                    <a:pt x="282" y="135"/>
                  </a:cubicBezTo>
                  <a:cubicBezTo>
                    <a:pt x="278" y="136"/>
                    <a:pt x="276" y="140"/>
                    <a:pt x="276" y="146"/>
                  </a:cubicBezTo>
                  <a:cubicBezTo>
                    <a:pt x="276" y="150"/>
                    <a:pt x="278" y="153"/>
                    <a:pt x="280" y="155"/>
                  </a:cubicBezTo>
                  <a:cubicBezTo>
                    <a:pt x="280" y="159"/>
                    <a:pt x="280" y="163"/>
                    <a:pt x="279" y="167"/>
                  </a:cubicBezTo>
                  <a:cubicBezTo>
                    <a:pt x="276" y="168"/>
                    <a:pt x="274" y="171"/>
                    <a:pt x="273" y="175"/>
                  </a:cubicBezTo>
                  <a:cubicBezTo>
                    <a:pt x="272" y="179"/>
                    <a:pt x="273" y="184"/>
                    <a:pt x="276" y="185"/>
                  </a:cubicBezTo>
                  <a:cubicBezTo>
                    <a:pt x="275" y="189"/>
                    <a:pt x="274" y="192"/>
                    <a:pt x="274" y="196"/>
                  </a:cubicBezTo>
                  <a:cubicBezTo>
                    <a:pt x="271" y="197"/>
                    <a:pt x="268" y="200"/>
                    <a:pt x="267" y="204"/>
                  </a:cubicBezTo>
                  <a:cubicBezTo>
                    <a:pt x="266" y="208"/>
                    <a:pt x="267" y="211"/>
                    <a:pt x="269" y="213"/>
                  </a:cubicBezTo>
                  <a:cubicBezTo>
                    <a:pt x="269" y="214"/>
                    <a:pt x="269" y="214"/>
                    <a:pt x="269" y="214"/>
                  </a:cubicBezTo>
                  <a:cubicBezTo>
                    <a:pt x="267" y="219"/>
                    <a:pt x="266" y="224"/>
                    <a:pt x="264" y="229"/>
                  </a:cubicBezTo>
                  <a:cubicBezTo>
                    <a:pt x="263" y="231"/>
                    <a:pt x="261" y="233"/>
                    <a:pt x="260" y="236"/>
                  </a:cubicBezTo>
                  <a:cubicBezTo>
                    <a:pt x="259" y="240"/>
                    <a:pt x="260" y="243"/>
                    <a:pt x="262" y="246"/>
                  </a:cubicBezTo>
                  <a:cubicBezTo>
                    <a:pt x="261" y="248"/>
                    <a:pt x="261" y="250"/>
                    <a:pt x="261" y="252"/>
                  </a:cubicBezTo>
                  <a:cubicBezTo>
                    <a:pt x="261" y="256"/>
                    <a:pt x="261" y="261"/>
                    <a:pt x="261" y="265"/>
                  </a:cubicBezTo>
                  <a:cubicBezTo>
                    <a:pt x="260" y="267"/>
                    <a:pt x="259" y="270"/>
                    <a:pt x="260" y="273"/>
                  </a:cubicBezTo>
                  <a:cubicBezTo>
                    <a:pt x="260" y="276"/>
                    <a:pt x="261" y="278"/>
                    <a:pt x="262" y="280"/>
                  </a:cubicBezTo>
                  <a:cubicBezTo>
                    <a:pt x="262" y="281"/>
                    <a:pt x="262" y="283"/>
                    <a:pt x="262" y="285"/>
                  </a:cubicBezTo>
                  <a:cubicBezTo>
                    <a:pt x="263" y="288"/>
                    <a:pt x="263" y="292"/>
                    <a:pt x="263" y="295"/>
                  </a:cubicBezTo>
                  <a:cubicBezTo>
                    <a:pt x="262" y="297"/>
                    <a:pt x="261" y="299"/>
                    <a:pt x="262" y="302"/>
                  </a:cubicBezTo>
                  <a:cubicBezTo>
                    <a:pt x="262" y="303"/>
                    <a:pt x="262" y="305"/>
                    <a:pt x="262" y="306"/>
                  </a:cubicBezTo>
                  <a:cubicBezTo>
                    <a:pt x="262" y="309"/>
                    <a:pt x="261" y="312"/>
                    <a:pt x="256" y="314"/>
                  </a:cubicBezTo>
                  <a:cubicBezTo>
                    <a:pt x="248" y="318"/>
                    <a:pt x="240" y="322"/>
                    <a:pt x="236" y="291"/>
                  </a:cubicBezTo>
                  <a:cubicBezTo>
                    <a:pt x="232" y="260"/>
                    <a:pt x="233" y="226"/>
                    <a:pt x="229" y="206"/>
                  </a:cubicBezTo>
                  <a:cubicBezTo>
                    <a:pt x="225" y="186"/>
                    <a:pt x="238" y="174"/>
                    <a:pt x="241" y="155"/>
                  </a:cubicBezTo>
                  <a:cubicBezTo>
                    <a:pt x="243" y="142"/>
                    <a:pt x="247" y="118"/>
                    <a:pt x="242" y="101"/>
                  </a:cubicBezTo>
                  <a:cubicBezTo>
                    <a:pt x="237" y="84"/>
                    <a:pt x="237" y="79"/>
                    <a:pt x="235" y="62"/>
                  </a:cubicBezTo>
                  <a:cubicBezTo>
                    <a:pt x="233" y="44"/>
                    <a:pt x="233" y="3"/>
                    <a:pt x="233" y="3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39"/>
                    <a:pt x="227" y="65"/>
                    <a:pt x="227" y="73"/>
                  </a:cubicBezTo>
                  <a:cubicBezTo>
                    <a:pt x="227" y="87"/>
                    <a:pt x="219" y="99"/>
                    <a:pt x="220" y="146"/>
                  </a:cubicBezTo>
                  <a:cubicBezTo>
                    <a:pt x="221" y="192"/>
                    <a:pt x="221" y="196"/>
                    <a:pt x="223" y="231"/>
                  </a:cubicBezTo>
                  <a:cubicBezTo>
                    <a:pt x="224" y="266"/>
                    <a:pt x="221" y="299"/>
                    <a:pt x="224" y="319"/>
                  </a:cubicBezTo>
                  <a:cubicBezTo>
                    <a:pt x="226" y="327"/>
                    <a:pt x="227" y="332"/>
                    <a:pt x="226" y="337"/>
                  </a:cubicBezTo>
                  <a:cubicBezTo>
                    <a:pt x="225" y="335"/>
                    <a:pt x="223" y="332"/>
                    <a:pt x="222" y="330"/>
                  </a:cubicBezTo>
                  <a:cubicBezTo>
                    <a:pt x="213" y="317"/>
                    <a:pt x="213" y="317"/>
                    <a:pt x="213" y="317"/>
                  </a:cubicBezTo>
                  <a:cubicBezTo>
                    <a:pt x="211" y="315"/>
                    <a:pt x="210" y="310"/>
                    <a:pt x="208" y="304"/>
                  </a:cubicBezTo>
                  <a:cubicBezTo>
                    <a:pt x="210" y="302"/>
                    <a:pt x="209" y="298"/>
                    <a:pt x="208" y="295"/>
                  </a:cubicBezTo>
                  <a:cubicBezTo>
                    <a:pt x="207" y="294"/>
                    <a:pt x="207" y="294"/>
                    <a:pt x="207" y="293"/>
                  </a:cubicBezTo>
                  <a:cubicBezTo>
                    <a:pt x="205" y="286"/>
                    <a:pt x="205" y="277"/>
                    <a:pt x="204" y="266"/>
                  </a:cubicBezTo>
                  <a:cubicBezTo>
                    <a:pt x="206" y="264"/>
                    <a:pt x="207" y="259"/>
                    <a:pt x="206" y="255"/>
                  </a:cubicBezTo>
                  <a:cubicBezTo>
                    <a:pt x="206" y="253"/>
                    <a:pt x="204" y="251"/>
                    <a:pt x="203" y="249"/>
                  </a:cubicBezTo>
                  <a:cubicBezTo>
                    <a:pt x="203" y="244"/>
                    <a:pt x="203" y="238"/>
                    <a:pt x="203" y="232"/>
                  </a:cubicBezTo>
                  <a:cubicBezTo>
                    <a:pt x="206" y="231"/>
                    <a:pt x="208" y="226"/>
                    <a:pt x="208" y="222"/>
                  </a:cubicBezTo>
                  <a:cubicBezTo>
                    <a:pt x="207" y="217"/>
                    <a:pt x="205" y="214"/>
                    <a:pt x="203" y="212"/>
                  </a:cubicBezTo>
                  <a:cubicBezTo>
                    <a:pt x="203" y="208"/>
                    <a:pt x="203" y="203"/>
                    <a:pt x="203" y="198"/>
                  </a:cubicBezTo>
                  <a:cubicBezTo>
                    <a:pt x="206" y="197"/>
                    <a:pt x="208" y="193"/>
                    <a:pt x="207" y="188"/>
                  </a:cubicBezTo>
                  <a:cubicBezTo>
                    <a:pt x="207" y="185"/>
                    <a:pt x="206" y="181"/>
                    <a:pt x="203" y="180"/>
                  </a:cubicBezTo>
                  <a:cubicBezTo>
                    <a:pt x="204" y="174"/>
                    <a:pt x="204" y="168"/>
                    <a:pt x="204" y="161"/>
                  </a:cubicBezTo>
                  <a:cubicBezTo>
                    <a:pt x="205" y="159"/>
                    <a:pt x="206" y="156"/>
                    <a:pt x="206" y="153"/>
                  </a:cubicBezTo>
                  <a:cubicBezTo>
                    <a:pt x="206" y="150"/>
                    <a:pt x="205" y="147"/>
                    <a:pt x="203" y="145"/>
                  </a:cubicBezTo>
                  <a:cubicBezTo>
                    <a:pt x="203" y="139"/>
                    <a:pt x="203" y="133"/>
                    <a:pt x="202" y="127"/>
                  </a:cubicBezTo>
                  <a:cubicBezTo>
                    <a:pt x="203" y="125"/>
                    <a:pt x="204" y="123"/>
                    <a:pt x="203" y="121"/>
                  </a:cubicBezTo>
                  <a:cubicBezTo>
                    <a:pt x="203" y="121"/>
                    <a:pt x="203" y="121"/>
                    <a:pt x="203" y="120"/>
                  </a:cubicBezTo>
                  <a:cubicBezTo>
                    <a:pt x="203" y="120"/>
                    <a:pt x="203" y="119"/>
                    <a:pt x="203" y="118"/>
                  </a:cubicBezTo>
                  <a:cubicBezTo>
                    <a:pt x="203" y="116"/>
                    <a:pt x="202" y="113"/>
                    <a:pt x="201" y="111"/>
                  </a:cubicBezTo>
                  <a:cubicBezTo>
                    <a:pt x="200" y="103"/>
                    <a:pt x="200" y="95"/>
                    <a:pt x="199" y="87"/>
                  </a:cubicBezTo>
                  <a:cubicBezTo>
                    <a:pt x="201" y="85"/>
                    <a:pt x="202" y="82"/>
                    <a:pt x="202" y="78"/>
                  </a:cubicBezTo>
                  <a:cubicBezTo>
                    <a:pt x="202" y="73"/>
                    <a:pt x="200" y="70"/>
                    <a:pt x="197" y="69"/>
                  </a:cubicBezTo>
                  <a:cubicBezTo>
                    <a:pt x="196" y="64"/>
                    <a:pt x="195" y="59"/>
                    <a:pt x="195" y="54"/>
                  </a:cubicBezTo>
                  <a:cubicBezTo>
                    <a:pt x="197" y="52"/>
                    <a:pt x="198" y="49"/>
                    <a:pt x="198" y="45"/>
                  </a:cubicBezTo>
                  <a:cubicBezTo>
                    <a:pt x="197" y="40"/>
                    <a:pt x="195" y="36"/>
                    <a:pt x="192" y="35"/>
                  </a:cubicBezTo>
                  <a:cubicBezTo>
                    <a:pt x="191" y="31"/>
                    <a:pt x="190" y="27"/>
                    <a:pt x="190" y="23"/>
                  </a:cubicBezTo>
                  <a:cubicBezTo>
                    <a:pt x="192" y="21"/>
                    <a:pt x="193" y="18"/>
                    <a:pt x="193" y="14"/>
                  </a:cubicBezTo>
                  <a:cubicBezTo>
                    <a:pt x="192" y="9"/>
                    <a:pt x="189" y="5"/>
                    <a:pt x="186" y="4"/>
                  </a:cubicBezTo>
                  <a:cubicBezTo>
                    <a:pt x="185" y="2"/>
                    <a:pt x="185" y="1"/>
                    <a:pt x="185" y="0"/>
                  </a:cubicBezTo>
                  <a:cubicBezTo>
                    <a:pt x="181" y="1"/>
                    <a:pt x="181" y="1"/>
                    <a:pt x="181" y="1"/>
                  </a:cubicBezTo>
                  <a:cubicBezTo>
                    <a:pt x="181" y="2"/>
                    <a:pt x="182" y="3"/>
                    <a:pt x="182" y="5"/>
                  </a:cubicBezTo>
                  <a:cubicBezTo>
                    <a:pt x="180" y="7"/>
                    <a:pt x="178" y="11"/>
                    <a:pt x="179" y="15"/>
                  </a:cubicBezTo>
                  <a:cubicBezTo>
                    <a:pt x="176" y="15"/>
                    <a:pt x="174" y="17"/>
                    <a:pt x="172" y="18"/>
                  </a:cubicBezTo>
                  <a:cubicBezTo>
                    <a:pt x="170" y="20"/>
                    <a:pt x="170" y="20"/>
                    <a:pt x="170" y="20"/>
                  </a:cubicBezTo>
                  <a:cubicBezTo>
                    <a:pt x="165" y="23"/>
                    <a:pt x="159" y="24"/>
                    <a:pt x="154" y="24"/>
                  </a:cubicBezTo>
                  <a:cubicBezTo>
                    <a:pt x="153" y="21"/>
                    <a:pt x="149" y="18"/>
                    <a:pt x="144" y="18"/>
                  </a:cubicBezTo>
                  <a:cubicBezTo>
                    <a:pt x="144" y="18"/>
                    <a:pt x="143" y="18"/>
                    <a:pt x="142" y="19"/>
                  </a:cubicBezTo>
                  <a:cubicBezTo>
                    <a:pt x="141" y="16"/>
                    <a:pt x="139" y="13"/>
                    <a:pt x="138" y="10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7" y="14"/>
                    <a:pt x="137" y="17"/>
                    <a:pt x="138" y="20"/>
                  </a:cubicBezTo>
                  <a:cubicBezTo>
                    <a:pt x="136" y="21"/>
                    <a:pt x="134" y="23"/>
                    <a:pt x="134" y="25"/>
                  </a:cubicBezTo>
                  <a:cubicBezTo>
                    <a:pt x="134" y="26"/>
                    <a:pt x="134" y="28"/>
                    <a:pt x="135" y="29"/>
                  </a:cubicBezTo>
                  <a:cubicBezTo>
                    <a:pt x="135" y="29"/>
                    <a:pt x="135" y="29"/>
                    <a:pt x="135" y="29"/>
                  </a:cubicBezTo>
                  <a:cubicBezTo>
                    <a:pt x="130" y="31"/>
                    <a:pt x="126" y="34"/>
                    <a:pt x="122" y="36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29" y="34"/>
                    <a:pt x="132" y="35"/>
                    <a:pt x="137" y="32"/>
                  </a:cubicBezTo>
                  <a:cubicBezTo>
                    <a:pt x="137" y="32"/>
                    <a:pt x="138" y="31"/>
                    <a:pt x="138" y="31"/>
                  </a:cubicBezTo>
                  <a:cubicBezTo>
                    <a:pt x="140" y="32"/>
                    <a:pt x="142" y="32"/>
                    <a:pt x="144" y="32"/>
                  </a:cubicBezTo>
                  <a:cubicBezTo>
                    <a:pt x="148" y="33"/>
                    <a:pt x="152" y="31"/>
                    <a:pt x="154" y="28"/>
                  </a:cubicBezTo>
                  <a:cubicBezTo>
                    <a:pt x="159" y="28"/>
                    <a:pt x="166" y="27"/>
                    <a:pt x="172" y="23"/>
                  </a:cubicBezTo>
                  <a:cubicBezTo>
                    <a:pt x="175" y="21"/>
                    <a:pt x="175" y="21"/>
                    <a:pt x="175" y="21"/>
                  </a:cubicBezTo>
                  <a:cubicBezTo>
                    <a:pt x="176" y="20"/>
                    <a:pt x="178" y="19"/>
                    <a:pt x="179" y="19"/>
                  </a:cubicBezTo>
                  <a:cubicBezTo>
                    <a:pt x="180" y="22"/>
                    <a:pt x="183" y="25"/>
                    <a:pt x="186" y="25"/>
                  </a:cubicBezTo>
                  <a:cubicBezTo>
                    <a:pt x="187" y="28"/>
                    <a:pt x="187" y="32"/>
                    <a:pt x="188" y="36"/>
                  </a:cubicBezTo>
                  <a:cubicBezTo>
                    <a:pt x="185" y="37"/>
                    <a:pt x="183" y="41"/>
                    <a:pt x="184" y="46"/>
                  </a:cubicBezTo>
                  <a:cubicBezTo>
                    <a:pt x="184" y="46"/>
                    <a:pt x="184" y="47"/>
                    <a:pt x="184" y="47"/>
                  </a:cubicBezTo>
                  <a:cubicBezTo>
                    <a:pt x="178" y="49"/>
                    <a:pt x="172" y="49"/>
                    <a:pt x="166" y="48"/>
                  </a:cubicBezTo>
                  <a:cubicBezTo>
                    <a:pt x="155" y="47"/>
                    <a:pt x="155" y="47"/>
                    <a:pt x="155" y="47"/>
                  </a:cubicBezTo>
                  <a:cubicBezTo>
                    <a:pt x="155" y="47"/>
                    <a:pt x="155" y="47"/>
                    <a:pt x="155" y="47"/>
                  </a:cubicBezTo>
                  <a:cubicBezTo>
                    <a:pt x="166" y="50"/>
                    <a:pt x="166" y="50"/>
                    <a:pt x="166" y="50"/>
                  </a:cubicBezTo>
                  <a:cubicBezTo>
                    <a:pt x="169" y="50"/>
                    <a:pt x="172" y="53"/>
                    <a:pt x="175" y="53"/>
                  </a:cubicBezTo>
                  <a:cubicBezTo>
                    <a:pt x="171" y="59"/>
                    <a:pt x="171" y="68"/>
                    <a:pt x="172" y="76"/>
                  </a:cubicBezTo>
                  <a:cubicBezTo>
                    <a:pt x="172" y="83"/>
                    <a:pt x="172" y="83"/>
                    <a:pt x="172" y="83"/>
                  </a:cubicBezTo>
                  <a:cubicBezTo>
                    <a:pt x="171" y="90"/>
                    <a:pt x="170" y="97"/>
                    <a:pt x="167" y="103"/>
                  </a:cubicBezTo>
                  <a:cubicBezTo>
                    <a:pt x="163" y="103"/>
                    <a:pt x="159" y="103"/>
                    <a:pt x="155" y="104"/>
                  </a:cubicBezTo>
                  <a:cubicBezTo>
                    <a:pt x="152" y="104"/>
                    <a:pt x="150" y="105"/>
                    <a:pt x="148" y="105"/>
                  </a:cubicBezTo>
                  <a:cubicBezTo>
                    <a:pt x="147" y="103"/>
                    <a:pt x="143" y="101"/>
                    <a:pt x="139" y="101"/>
                  </a:cubicBezTo>
                  <a:cubicBezTo>
                    <a:pt x="138" y="101"/>
                    <a:pt x="138" y="101"/>
                    <a:pt x="137" y="101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34" y="98"/>
                    <a:pt x="134" y="98"/>
                    <a:pt x="134" y="98"/>
                  </a:cubicBezTo>
                  <a:cubicBezTo>
                    <a:pt x="132" y="96"/>
                    <a:pt x="130" y="93"/>
                    <a:pt x="129" y="90"/>
                  </a:cubicBezTo>
                  <a:cubicBezTo>
                    <a:pt x="127" y="86"/>
                    <a:pt x="128" y="82"/>
                    <a:pt x="129" y="78"/>
                  </a:cubicBezTo>
                  <a:cubicBezTo>
                    <a:pt x="130" y="73"/>
                    <a:pt x="131" y="69"/>
                    <a:pt x="130" y="64"/>
                  </a:cubicBezTo>
                  <a:cubicBezTo>
                    <a:pt x="130" y="64"/>
                    <a:pt x="130" y="64"/>
                    <a:pt x="130" y="64"/>
                  </a:cubicBezTo>
                  <a:cubicBezTo>
                    <a:pt x="131" y="68"/>
                    <a:pt x="126" y="73"/>
                    <a:pt x="125" y="77"/>
                  </a:cubicBezTo>
                  <a:cubicBezTo>
                    <a:pt x="124" y="81"/>
                    <a:pt x="123" y="86"/>
                    <a:pt x="125" y="90"/>
                  </a:cubicBezTo>
                  <a:cubicBezTo>
                    <a:pt x="118" y="89"/>
                    <a:pt x="111" y="94"/>
                    <a:pt x="106" y="98"/>
                  </a:cubicBezTo>
                  <a:cubicBezTo>
                    <a:pt x="103" y="98"/>
                    <a:pt x="100" y="98"/>
                    <a:pt x="98" y="100"/>
                  </a:cubicBezTo>
                  <a:cubicBezTo>
                    <a:pt x="95" y="101"/>
                    <a:pt x="93" y="103"/>
                    <a:pt x="92" y="105"/>
                  </a:cubicBezTo>
                  <a:cubicBezTo>
                    <a:pt x="88" y="105"/>
                    <a:pt x="83" y="104"/>
                    <a:pt x="78" y="100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4" y="97"/>
                    <a:pt x="74" y="97"/>
                    <a:pt x="73" y="96"/>
                  </a:cubicBezTo>
                  <a:cubicBezTo>
                    <a:pt x="71" y="93"/>
                    <a:pt x="71" y="89"/>
                    <a:pt x="72" y="85"/>
                  </a:cubicBezTo>
                  <a:cubicBezTo>
                    <a:pt x="72" y="83"/>
                    <a:pt x="71" y="82"/>
                    <a:pt x="72" y="79"/>
                  </a:cubicBezTo>
                  <a:cubicBezTo>
                    <a:pt x="73" y="74"/>
                    <a:pt x="74" y="69"/>
                    <a:pt x="72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2" y="68"/>
                    <a:pt x="71" y="72"/>
                    <a:pt x="69" y="76"/>
                  </a:cubicBezTo>
                  <a:cubicBezTo>
                    <a:pt x="68" y="79"/>
                    <a:pt x="68" y="82"/>
                    <a:pt x="68" y="84"/>
                  </a:cubicBezTo>
                  <a:cubicBezTo>
                    <a:pt x="67" y="87"/>
                    <a:pt x="67" y="90"/>
                    <a:pt x="68" y="93"/>
                  </a:cubicBezTo>
                  <a:cubicBezTo>
                    <a:pt x="67" y="93"/>
                    <a:pt x="67" y="93"/>
                    <a:pt x="66" y="92"/>
                  </a:cubicBezTo>
                  <a:cubicBezTo>
                    <a:pt x="63" y="91"/>
                    <a:pt x="60" y="91"/>
                    <a:pt x="57" y="91"/>
                  </a:cubicBezTo>
                  <a:cubicBezTo>
                    <a:pt x="54" y="91"/>
                    <a:pt x="52" y="92"/>
                    <a:pt x="50" y="91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3" y="92"/>
                    <a:pt x="55" y="94"/>
                    <a:pt x="57" y="93"/>
                  </a:cubicBezTo>
                  <a:cubicBezTo>
                    <a:pt x="60" y="93"/>
                    <a:pt x="62" y="95"/>
                    <a:pt x="65" y="96"/>
                  </a:cubicBezTo>
                  <a:cubicBezTo>
                    <a:pt x="66" y="97"/>
                    <a:pt x="68" y="98"/>
                    <a:pt x="70" y="99"/>
                  </a:cubicBezTo>
                  <a:cubicBezTo>
                    <a:pt x="70" y="99"/>
                    <a:pt x="70" y="100"/>
                    <a:pt x="70" y="100"/>
                  </a:cubicBezTo>
                  <a:cubicBezTo>
                    <a:pt x="71" y="100"/>
                    <a:pt x="71" y="100"/>
                    <a:pt x="71" y="100"/>
                  </a:cubicBezTo>
                  <a:cubicBezTo>
                    <a:pt x="71" y="100"/>
                    <a:pt x="72" y="101"/>
                    <a:pt x="73" y="101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80" y="106"/>
                    <a:pt x="85" y="109"/>
                    <a:pt x="91" y="109"/>
                  </a:cubicBezTo>
                  <a:cubicBezTo>
                    <a:pt x="91" y="110"/>
                    <a:pt x="91" y="110"/>
                    <a:pt x="91" y="110"/>
                  </a:cubicBezTo>
                  <a:cubicBezTo>
                    <a:pt x="93" y="113"/>
                    <a:pt x="95" y="114"/>
                    <a:pt x="99" y="114"/>
                  </a:cubicBezTo>
                  <a:cubicBezTo>
                    <a:pt x="99" y="122"/>
                    <a:pt x="97" y="131"/>
                    <a:pt x="92" y="137"/>
                  </a:cubicBezTo>
                  <a:cubicBezTo>
                    <a:pt x="86" y="138"/>
                    <a:pt x="73" y="134"/>
                    <a:pt x="70" y="128"/>
                  </a:cubicBezTo>
                  <a:cubicBezTo>
                    <a:pt x="69" y="128"/>
                    <a:pt x="69" y="128"/>
                    <a:pt x="69" y="128"/>
                  </a:cubicBezTo>
                  <a:cubicBezTo>
                    <a:pt x="72" y="134"/>
                    <a:pt x="80" y="139"/>
                    <a:pt x="87" y="141"/>
                  </a:cubicBezTo>
                  <a:cubicBezTo>
                    <a:pt x="81" y="143"/>
                    <a:pt x="75" y="146"/>
                    <a:pt x="71" y="154"/>
                  </a:cubicBezTo>
                  <a:cubicBezTo>
                    <a:pt x="72" y="154"/>
                    <a:pt x="72" y="154"/>
                    <a:pt x="72" y="154"/>
                  </a:cubicBezTo>
                  <a:cubicBezTo>
                    <a:pt x="76" y="145"/>
                    <a:pt x="85" y="145"/>
                    <a:pt x="93" y="143"/>
                  </a:cubicBezTo>
                  <a:cubicBezTo>
                    <a:pt x="98" y="142"/>
                    <a:pt x="104" y="141"/>
                    <a:pt x="109" y="137"/>
                  </a:cubicBezTo>
                  <a:cubicBezTo>
                    <a:pt x="114" y="133"/>
                    <a:pt x="118" y="128"/>
                    <a:pt x="122" y="123"/>
                  </a:cubicBezTo>
                  <a:cubicBezTo>
                    <a:pt x="125" y="119"/>
                    <a:pt x="128" y="115"/>
                    <a:pt x="131" y="112"/>
                  </a:cubicBezTo>
                  <a:cubicBezTo>
                    <a:pt x="133" y="114"/>
                    <a:pt x="136" y="115"/>
                    <a:pt x="139" y="115"/>
                  </a:cubicBezTo>
                  <a:cubicBezTo>
                    <a:pt x="144" y="115"/>
                    <a:pt x="149" y="112"/>
                    <a:pt x="149" y="109"/>
                  </a:cubicBezTo>
                  <a:cubicBezTo>
                    <a:pt x="151" y="109"/>
                    <a:pt x="153" y="108"/>
                    <a:pt x="155" y="108"/>
                  </a:cubicBezTo>
                  <a:cubicBezTo>
                    <a:pt x="160" y="107"/>
                    <a:pt x="165" y="106"/>
                    <a:pt x="170" y="107"/>
                  </a:cubicBezTo>
                  <a:cubicBezTo>
                    <a:pt x="173" y="111"/>
                    <a:pt x="181" y="120"/>
                    <a:pt x="190" y="123"/>
                  </a:cubicBezTo>
                  <a:cubicBezTo>
                    <a:pt x="190" y="128"/>
                    <a:pt x="193" y="132"/>
                    <a:pt x="197" y="132"/>
                  </a:cubicBezTo>
                  <a:cubicBezTo>
                    <a:pt x="197" y="132"/>
                    <a:pt x="198" y="131"/>
                    <a:pt x="198" y="131"/>
                  </a:cubicBezTo>
                  <a:cubicBezTo>
                    <a:pt x="199" y="135"/>
                    <a:pt x="199" y="139"/>
                    <a:pt x="199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6" y="143"/>
                    <a:pt x="193" y="146"/>
                    <a:pt x="192" y="150"/>
                  </a:cubicBezTo>
                  <a:cubicBezTo>
                    <a:pt x="188" y="149"/>
                    <a:pt x="184" y="149"/>
                    <a:pt x="179" y="149"/>
                  </a:cubicBezTo>
                  <a:cubicBezTo>
                    <a:pt x="174" y="149"/>
                    <a:pt x="170" y="146"/>
                    <a:pt x="166" y="142"/>
                  </a:cubicBezTo>
                  <a:cubicBezTo>
                    <a:pt x="163" y="140"/>
                    <a:pt x="163" y="140"/>
                    <a:pt x="163" y="140"/>
                  </a:cubicBezTo>
                  <a:cubicBezTo>
                    <a:pt x="154" y="134"/>
                    <a:pt x="146" y="137"/>
                    <a:pt x="137" y="140"/>
                  </a:cubicBezTo>
                  <a:cubicBezTo>
                    <a:pt x="133" y="141"/>
                    <a:pt x="129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9" y="142"/>
                    <a:pt x="134" y="145"/>
                    <a:pt x="139" y="144"/>
                  </a:cubicBezTo>
                  <a:cubicBezTo>
                    <a:pt x="147" y="141"/>
                    <a:pt x="153" y="139"/>
                    <a:pt x="160" y="143"/>
                  </a:cubicBezTo>
                  <a:cubicBezTo>
                    <a:pt x="159" y="144"/>
                    <a:pt x="157" y="145"/>
                    <a:pt x="155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0" y="148"/>
                    <a:pt x="147" y="150"/>
                    <a:pt x="144" y="154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1" y="159"/>
                    <a:pt x="140" y="161"/>
                    <a:pt x="139" y="161"/>
                  </a:cubicBezTo>
                  <a:cubicBezTo>
                    <a:pt x="139" y="161"/>
                    <a:pt x="139" y="161"/>
                    <a:pt x="139" y="161"/>
                  </a:cubicBezTo>
                  <a:cubicBezTo>
                    <a:pt x="142" y="160"/>
                    <a:pt x="145" y="159"/>
                    <a:pt x="146" y="157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50" y="151"/>
                    <a:pt x="152" y="152"/>
                    <a:pt x="156" y="150"/>
                  </a:cubicBezTo>
                  <a:cubicBezTo>
                    <a:pt x="157" y="150"/>
                    <a:pt x="157" y="150"/>
                    <a:pt x="157" y="150"/>
                  </a:cubicBezTo>
                  <a:cubicBezTo>
                    <a:pt x="159" y="149"/>
                    <a:pt x="161" y="148"/>
                    <a:pt x="163" y="146"/>
                  </a:cubicBezTo>
                  <a:cubicBezTo>
                    <a:pt x="168" y="149"/>
                    <a:pt x="172" y="153"/>
                    <a:pt x="179" y="153"/>
                  </a:cubicBezTo>
                  <a:cubicBezTo>
                    <a:pt x="184" y="153"/>
                    <a:pt x="188" y="153"/>
                    <a:pt x="192" y="154"/>
                  </a:cubicBezTo>
                  <a:cubicBezTo>
                    <a:pt x="193" y="159"/>
                    <a:pt x="196" y="164"/>
                    <a:pt x="200" y="163"/>
                  </a:cubicBezTo>
                  <a:cubicBezTo>
                    <a:pt x="200" y="169"/>
                    <a:pt x="200" y="174"/>
                    <a:pt x="199" y="179"/>
                  </a:cubicBezTo>
                  <a:cubicBezTo>
                    <a:pt x="197" y="179"/>
                    <a:pt x="195" y="181"/>
                    <a:pt x="194" y="184"/>
                  </a:cubicBezTo>
                  <a:cubicBezTo>
                    <a:pt x="191" y="183"/>
                    <a:pt x="187" y="183"/>
                    <a:pt x="184" y="183"/>
                  </a:cubicBezTo>
                  <a:cubicBezTo>
                    <a:pt x="178" y="182"/>
                    <a:pt x="178" y="182"/>
                    <a:pt x="178" y="182"/>
                  </a:cubicBezTo>
                  <a:cubicBezTo>
                    <a:pt x="176" y="182"/>
                    <a:pt x="176" y="182"/>
                    <a:pt x="175" y="180"/>
                  </a:cubicBezTo>
                  <a:cubicBezTo>
                    <a:pt x="174" y="179"/>
                    <a:pt x="174" y="179"/>
                    <a:pt x="174" y="179"/>
                  </a:cubicBezTo>
                  <a:cubicBezTo>
                    <a:pt x="172" y="177"/>
                    <a:pt x="172" y="177"/>
                    <a:pt x="172" y="177"/>
                  </a:cubicBezTo>
                  <a:cubicBezTo>
                    <a:pt x="170" y="174"/>
                    <a:pt x="168" y="172"/>
                    <a:pt x="168" y="168"/>
                  </a:cubicBezTo>
                  <a:cubicBezTo>
                    <a:pt x="167" y="168"/>
                    <a:pt x="167" y="168"/>
                    <a:pt x="167" y="168"/>
                  </a:cubicBezTo>
                  <a:cubicBezTo>
                    <a:pt x="168" y="173"/>
                    <a:pt x="167" y="176"/>
                    <a:pt x="169" y="179"/>
                  </a:cubicBezTo>
                  <a:cubicBezTo>
                    <a:pt x="170" y="181"/>
                    <a:pt x="170" y="181"/>
                    <a:pt x="170" y="181"/>
                  </a:cubicBezTo>
                  <a:cubicBezTo>
                    <a:pt x="171" y="182"/>
                    <a:pt x="171" y="182"/>
                    <a:pt x="171" y="182"/>
                  </a:cubicBezTo>
                  <a:cubicBezTo>
                    <a:pt x="166" y="184"/>
                    <a:pt x="159" y="188"/>
                    <a:pt x="156" y="192"/>
                  </a:cubicBezTo>
                  <a:cubicBezTo>
                    <a:pt x="156" y="192"/>
                    <a:pt x="156" y="192"/>
                    <a:pt x="156" y="192"/>
                  </a:cubicBezTo>
                  <a:cubicBezTo>
                    <a:pt x="159" y="188"/>
                    <a:pt x="171" y="186"/>
                    <a:pt x="176" y="186"/>
                  </a:cubicBezTo>
                  <a:cubicBezTo>
                    <a:pt x="176" y="186"/>
                    <a:pt x="177" y="186"/>
                    <a:pt x="177" y="186"/>
                  </a:cubicBezTo>
                  <a:cubicBezTo>
                    <a:pt x="184" y="186"/>
                    <a:pt x="184" y="186"/>
                    <a:pt x="184" y="186"/>
                  </a:cubicBezTo>
                  <a:cubicBezTo>
                    <a:pt x="187" y="187"/>
                    <a:pt x="190" y="187"/>
                    <a:pt x="193" y="188"/>
                  </a:cubicBezTo>
                  <a:cubicBezTo>
                    <a:pt x="193" y="188"/>
                    <a:pt x="193" y="189"/>
                    <a:pt x="193" y="189"/>
                  </a:cubicBezTo>
                  <a:cubicBezTo>
                    <a:pt x="194" y="194"/>
                    <a:pt x="196" y="198"/>
                    <a:pt x="199" y="199"/>
                  </a:cubicBezTo>
                  <a:cubicBezTo>
                    <a:pt x="199" y="203"/>
                    <a:pt x="199" y="208"/>
                    <a:pt x="199" y="212"/>
                  </a:cubicBezTo>
                  <a:cubicBezTo>
                    <a:pt x="196" y="213"/>
                    <a:pt x="193" y="217"/>
                    <a:pt x="194" y="222"/>
                  </a:cubicBezTo>
                  <a:cubicBezTo>
                    <a:pt x="194" y="224"/>
                    <a:pt x="194" y="226"/>
                    <a:pt x="195" y="227"/>
                  </a:cubicBezTo>
                  <a:cubicBezTo>
                    <a:pt x="191" y="229"/>
                    <a:pt x="187" y="228"/>
                    <a:pt x="183" y="227"/>
                  </a:cubicBezTo>
                  <a:cubicBezTo>
                    <a:pt x="182" y="225"/>
                    <a:pt x="179" y="223"/>
                    <a:pt x="176" y="222"/>
                  </a:cubicBezTo>
                  <a:cubicBezTo>
                    <a:pt x="174" y="221"/>
                    <a:pt x="172" y="221"/>
                    <a:pt x="171" y="221"/>
                  </a:cubicBezTo>
                  <a:cubicBezTo>
                    <a:pt x="168" y="216"/>
                    <a:pt x="161" y="211"/>
                    <a:pt x="160" y="206"/>
                  </a:cubicBezTo>
                  <a:cubicBezTo>
                    <a:pt x="160" y="206"/>
                    <a:pt x="160" y="206"/>
                    <a:pt x="160" y="206"/>
                  </a:cubicBezTo>
                  <a:cubicBezTo>
                    <a:pt x="160" y="206"/>
                    <a:pt x="162" y="215"/>
                    <a:pt x="166" y="222"/>
                  </a:cubicBezTo>
                  <a:cubicBezTo>
                    <a:pt x="165" y="223"/>
                    <a:pt x="165" y="223"/>
                    <a:pt x="164" y="224"/>
                  </a:cubicBezTo>
                  <a:cubicBezTo>
                    <a:pt x="163" y="224"/>
                    <a:pt x="161" y="225"/>
                    <a:pt x="160" y="225"/>
                  </a:cubicBezTo>
                  <a:cubicBezTo>
                    <a:pt x="154" y="227"/>
                    <a:pt x="149" y="231"/>
                    <a:pt x="144" y="235"/>
                  </a:cubicBezTo>
                  <a:cubicBezTo>
                    <a:pt x="142" y="236"/>
                    <a:pt x="142" y="236"/>
                    <a:pt x="142" y="236"/>
                  </a:cubicBezTo>
                  <a:cubicBezTo>
                    <a:pt x="136" y="240"/>
                    <a:pt x="136" y="240"/>
                    <a:pt x="136" y="240"/>
                  </a:cubicBezTo>
                  <a:cubicBezTo>
                    <a:pt x="134" y="242"/>
                    <a:pt x="132" y="243"/>
                    <a:pt x="130" y="244"/>
                  </a:cubicBezTo>
                  <a:cubicBezTo>
                    <a:pt x="127" y="243"/>
                    <a:pt x="123" y="245"/>
                    <a:pt x="120" y="248"/>
                  </a:cubicBezTo>
                  <a:cubicBezTo>
                    <a:pt x="119" y="249"/>
                    <a:pt x="118" y="250"/>
                    <a:pt x="117" y="251"/>
                  </a:cubicBezTo>
                  <a:cubicBezTo>
                    <a:pt x="114" y="250"/>
                    <a:pt x="114" y="250"/>
                    <a:pt x="114" y="250"/>
                  </a:cubicBezTo>
                  <a:cubicBezTo>
                    <a:pt x="105" y="249"/>
                    <a:pt x="98" y="247"/>
                    <a:pt x="94" y="237"/>
                  </a:cubicBezTo>
                  <a:cubicBezTo>
                    <a:pt x="91" y="228"/>
                    <a:pt x="91" y="228"/>
                    <a:pt x="91" y="228"/>
                  </a:cubicBezTo>
                  <a:cubicBezTo>
                    <a:pt x="91" y="224"/>
                    <a:pt x="90" y="221"/>
                    <a:pt x="88" y="217"/>
                  </a:cubicBezTo>
                  <a:cubicBezTo>
                    <a:pt x="85" y="211"/>
                    <a:pt x="85" y="211"/>
                    <a:pt x="85" y="211"/>
                  </a:cubicBezTo>
                  <a:cubicBezTo>
                    <a:pt x="84" y="210"/>
                    <a:pt x="83" y="208"/>
                    <a:pt x="82" y="207"/>
                  </a:cubicBezTo>
                  <a:cubicBezTo>
                    <a:pt x="81" y="204"/>
                    <a:pt x="81" y="201"/>
                    <a:pt x="81" y="199"/>
                  </a:cubicBezTo>
                  <a:cubicBezTo>
                    <a:pt x="81" y="196"/>
                    <a:pt x="82" y="193"/>
                    <a:pt x="83" y="190"/>
                  </a:cubicBezTo>
                  <a:cubicBezTo>
                    <a:pt x="85" y="185"/>
                    <a:pt x="85" y="185"/>
                    <a:pt x="85" y="185"/>
                  </a:cubicBezTo>
                  <a:cubicBezTo>
                    <a:pt x="88" y="180"/>
                    <a:pt x="88" y="175"/>
                    <a:pt x="88" y="169"/>
                  </a:cubicBezTo>
                  <a:cubicBezTo>
                    <a:pt x="88" y="168"/>
                    <a:pt x="87" y="167"/>
                    <a:pt x="87" y="165"/>
                  </a:cubicBezTo>
                  <a:cubicBezTo>
                    <a:pt x="86" y="166"/>
                    <a:pt x="86" y="166"/>
                    <a:pt x="86" y="166"/>
                  </a:cubicBezTo>
                  <a:cubicBezTo>
                    <a:pt x="86" y="167"/>
                    <a:pt x="86" y="169"/>
                    <a:pt x="86" y="170"/>
                  </a:cubicBezTo>
                  <a:cubicBezTo>
                    <a:pt x="86" y="175"/>
                    <a:pt x="84" y="178"/>
                    <a:pt x="82" y="183"/>
                  </a:cubicBezTo>
                  <a:cubicBezTo>
                    <a:pt x="79" y="188"/>
                    <a:pt x="79" y="188"/>
                    <a:pt x="79" y="188"/>
                  </a:cubicBezTo>
                  <a:cubicBezTo>
                    <a:pt x="78" y="192"/>
                    <a:pt x="77" y="195"/>
                    <a:pt x="77" y="199"/>
                  </a:cubicBezTo>
                  <a:cubicBezTo>
                    <a:pt x="77" y="200"/>
                    <a:pt x="77" y="200"/>
                    <a:pt x="77" y="201"/>
                  </a:cubicBezTo>
                  <a:cubicBezTo>
                    <a:pt x="75" y="200"/>
                    <a:pt x="73" y="199"/>
                    <a:pt x="71" y="198"/>
                  </a:cubicBezTo>
                  <a:cubicBezTo>
                    <a:pt x="68" y="196"/>
                    <a:pt x="65" y="194"/>
                    <a:pt x="63" y="191"/>
                  </a:cubicBezTo>
                  <a:cubicBezTo>
                    <a:pt x="59" y="185"/>
                    <a:pt x="59" y="178"/>
                    <a:pt x="59" y="170"/>
                  </a:cubicBezTo>
                  <a:cubicBezTo>
                    <a:pt x="59" y="162"/>
                    <a:pt x="59" y="153"/>
                    <a:pt x="53" y="146"/>
                  </a:cubicBezTo>
                  <a:cubicBezTo>
                    <a:pt x="52" y="147"/>
                    <a:pt x="52" y="147"/>
                    <a:pt x="52" y="147"/>
                  </a:cubicBezTo>
                  <a:cubicBezTo>
                    <a:pt x="57" y="152"/>
                    <a:pt x="55" y="162"/>
                    <a:pt x="55" y="170"/>
                  </a:cubicBezTo>
                  <a:cubicBezTo>
                    <a:pt x="55" y="178"/>
                    <a:pt x="55" y="186"/>
                    <a:pt x="60" y="194"/>
                  </a:cubicBezTo>
                  <a:cubicBezTo>
                    <a:pt x="62" y="197"/>
                    <a:pt x="66" y="199"/>
                    <a:pt x="70" y="201"/>
                  </a:cubicBezTo>
                  <a:cubicBezTo>
                    <a:pt x="74" y="203"/>
                    <a:pt x="77" y="205"/>
                    <a:pt x="79" y="209"/>
                  </a:cubicBezTo>
                  <a:cubicBezTo>
                    <a:pt x="79" y="209"/>
                    <a:pt x="79" y="209"/>
                    <a:pt x="79" y="209"/>
                  </a:cubicBezTo>
                  <a:cubicBezTo>
                    <a:pt x="79" y="209"/>
                    <a:pt x="79" y="209"/>
                    <a:pt x="79" y="209"/>
                  </a:cubicBezTo>
                  <a:cubicBezTo>
                    <a:pt x="79" y="209"/>
                    <a:pt x="79" y="209"/>
                    <a:pt x="79" y="209"/>
                  </a:cubicBezTo>
                  <a:cubicBezTo>
                    <a:pt x="80" y="211"/>
                    <a:pt x="81" y="212"/>
                    <a:pt x="81" y="213"/>
                  </a:cubicBezTo>
                  <a:cubicBezTo>
                    <a:pt x="85" y="219"/>
                    <a:pt x="85" y="219"/>
                    <a:pt x="85" y="219"/>
                  </a:cubicBezTo>
                  <a:cubicBezTo>
                    <a:pt x="86" y="222"/>
                    <a:pt x="87" y="225"/>
                    <a:pt x="88" y="229"/>
                  </a:cubicBezTo>
                  <a:cubicBezTo>
                    <a:pt x="90" y="238"/>
                    <a:pt x="90" y="238"/>
                    <a:pt x="90" y="238"/>
                  </a:cubicBezTo>
                  <a:cubicBezTo>
                    <a:pt x="95" y="251"/>
                    <a:pt x="104" y="252"/>
                    <a:pt x="113" y="254"/>
                  </a:cubicBezTo>
                  <a:cubicBezTo>
                    <a:pt x="116" y="255"/>
                    <a:pt x="116" y="255"/>
                    <a:pt x="116" y="255"/>
                  </a:cubicBezTo>
                  <a:cubicBezTo>
                    <a:pt x="116" y="257"/>
                    <a:pt x="116" y="259"/>
                    <a:pt x="118" y="260"/>
                  </a:cubicBezTo>
                  <a:cubicBezTo>
                    <a:pt x="115" y="264"/>
                    <a:pt x="113" y="269"/>
                    <a:pt x="111" y="274"/>
                  </a:cubicBezTo>
                  <a:cubicBezTo>
                    <a:pt x="108" y="275"/>
                    <a:pt x="106" y="278"/>
                    <a:pt x="105" y="281"/>
                  </a:cubicBezTo>
                  <a:cubicBezTo>
                    <a:pt x="94" y="285"/>
                    <a:pt x="82" y="282"/>
                    <a:pt x="74" y="277"/>
                  </a:cubicBezTo>
                  <a:cubicBezTo>
                    <a:pt x="71" y="275"/>
                    <a:pt x="67" y="274"/>
                    <a:pt x="65" y="271"/>
                  </a:cubicBezTo>
                  <a:cubicBezTo>
                    <a:pt x="62" y="267"/>
                    <a:pt x="59" y="261"/>
                    <a:pt x="59" y="256"/>
                  </a:cubicBezTo>
                  <a:cubicBezTo>
                    <a:pt x="59" y="253"/>
                    <a:pt x="59" y="253"/>
                    <a:pt x="59" y="253"/>
                  </a:cubicBezTo>
                  <a:cubicBezTo>
                    <a:pt x="58" y="253"/>
                    <a:pt x="58" y="253"/>
                    <a:pt x="58" y="253"/>
                  </a:cubicBezTo>
                  <a:cubicBezTo>
                    <a:pt x="58" y="256"/>
                    <a:pt x="58" y="256"/>
                    <a:pt x="58" y="256"/>
                  </a:cubicBezTo>
                  <a:cubicBezTo>
                    <a:pt x="58" y="261"/>
                    <a:pt x="58" y="266"/>
                    <a:pt x="62" y="271"/>
                  </a:cubicBezTo>
                  <a:cubicBezTo>
                    <a:pt x="64" y="273"/>
                    <a:pt x="66" y="275"/>
                    <a:pt x="68" y="277"/>
                  </a:cubicBezTo>
                  <a:cubicBezTo>
                    <a:pt x="64" y="279"/>
                    <a:pt x="61" y="285"/>
                    <a:pt x="59" y="290"/>
                  </a:cubicBezTo>
                  <a:cubicBezTo>
                    <a:pt x="58" y="293"/>
                    <a:pt x="57" y="295"/>
                    <a:pt x="56" y="296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8" y="295"/>
                    <a:pt x="60" y="293"/>
                    <a:pt x="61" y="290"/>
                  </a:cubicBezTo>
                  <a:cubicBezTo>
                    <a:pt x="63" y="286"/>
                    <a:pt x="67" y="281"/>
                    <a:pt x="70" y="280"/>
                  </a:cubicBezTo>
                  <a:cubicBezTo>
                    <a:pt x="70" y="280"/>
                    <a:pt x="71" y="280"/>
                    <a:pt x="72" y="281"/>
                  </a:cubicBezTo>
                  <a:cubicBezTo>
                    <a:pt x="72" y="281"/>
                    <a:pt x="72" y="281"/>
                    <a:pt x="72" y="281"/>
                  </a:cubicBezTo>
                  <a:cubicBezTo>
                    <a:pt x="77" y="284"/>
                    <a:pt x="91" y="289"/>
                    <a:pt x="105" y="286"/>
                  </a:cubicBezTo>
                  <a:cubicBezTo>
                    <a:pt x="106" y="290"/>
                    <a:pt x="108" y="294"/>
                    <a:pt x="111" y="294"/>
                  </a:cubicBezTo>
                  <a:cubicBezTo>
                    <a:pt x="112" y="296"/>
                    <a:pt x="113" y="297"/>
                    <a:pt x="113" y="298"/>
                  </a:cubicBezTo>
                  <a:cubicBezTo>
                    <a:pt x="115" y="301"/>
                    <a:pt x="116" y="304"/>
                    <a:pt x="118" y="307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18" y="314"/>
                    <a:pt x="110" y="327"/>
                    <a:pt x="104" y="330"/>
                  </a:cubicBezTo>
                  <a:cubicBezTo>
                    <a:pt x="104" y="331"/>
                    <a:pt x="104" y="331"/>
                    <a:pt x="104" y="331"/>
                  </a:cubicBezTo>
                  <a:cubicBezTo>
                    <a:pt x="110" y="328"/>
                    <a:pt x="118" y="319"/>
                    <a:pt x="121" y="311"/>
                  </a:cubicBezTo>
                  <a:cubicBezTo>
                    <a:pt x="122" y="314"/>
                    <a:pt x="123" y="316"/>
                    <a:pt x="124" y="319"/>
                  </a:cubicBezTo>
                  <a:cubicBezTo>
                    <a:pt x="128" y="326"/>
                    <a:pt x="128" y="326"/>
                    <a:pt x="128" y="326"/>
                  </a:cubicBezTo>
                  <a:cubicBezTo>
                    <a:pt x="128" y="324"/>
                    <a:pt x="128" y="324"/>
                    <a:pt x="128" y="324"/>
                  </a:cubicBezTo>
                  <a:cubicBezTo>
                    <a:pt x="126" y="315"/>
                    <a:pt x="126" y="315"/>
                    <a:pt x="126" y="315"/>
                  </a:cubicBezTo>
                  <a:cubicBezTo>
                    <a:pt x="125" y="312"/>
                    <a:pt x="126" y="311"/>
                    <a:pt x="124" y="308"/>
                  </a:cubicBezTo>
                  <a:cubicBezTo>
                    <a:pt x="121" y="304"/>
                    <a:pt x="119" y="301"/>
                    <a:pt x="117" y="297"/>
                  </a:cubicBezTo>
                  <a:cubicBezTo>
                    <a:pt x="116" y="296"/>
                    <a:pt x="116" y="295"/>
                    <a:pt x="115" y="293"/>
                  </a:cubicBezTo>
                  <a:cubicBezTo>
                    <a:pt x="118" y="292"/>
                    <a:pt x="119" y="288"/>
                    <a:pt x="119" y="284"/>
                  </a:cubicBezTo>
                  <a:cubicBezTo>
                    <a:pt x="119" y="280"/>
                    <a:pt x="117" y="277"/>
                    <a:pt x="115" y="275"/>
                  </a:cubicBezTo>
                  <a:cubicBezTo>
                    <a:pt x="117" y="270"/>
                    <a:pt x="119" y="266"/>
                    <a:pt x="121" y="261"/>
                  </a:cubicBezTo>
                  <a:cubicBezTo>
                    <a:pt x="124" y="262"/>
                    <a:pt x="127" y="260"/>
                    <a:pt x="130" y="258"/>
                  </a:cubicBezTo>
                  <a:cubicBezTo>
                    <a:pt x="133" y="254"/>
                    <a:pt x="134" y="250"/>
                    <a:pt x="133" y="247"/>
                  </a:cubicBezTo>
                  <a:cubicBezTo>
                    <a:pt x="135" y="246"/>
                    <a:pt x="136" y="245"/>
                    <a:pt x="138" y="244"/>
                  </a:cubicBezTo>
                  <a:cubicBezTo>
                    <a:pt x="144" y="239"/>
                    <a:pt x="144" y="239"/>
                    <a:pt x="144" y="239"/>
                  </a:cubicBezTo>
                  <a:cubicBezTo>
                    <a:pt x="146" y="238"/>
                    <a:pt x="146" y="238"/>
                    <a:pt x="146" y="238"/>
                  </a:cubicBezTo>
                  <a:cubicBezTo>
                    <a:pt x="151" y="234"/>
                    <a:pt x="155" y="231"/>
                    <a:pt x="161" y="229"/>
                  </a:cubicBezTo>
                  <a:cubicBezTo>
                    <a:pt x="162" y="229"/>
                    <a:pt x="163" y="228"/>
                    <a:pt x="164" y="228"/>
                  </a:cubicBezTo>
                  <a:cubicBezTo>
                    <a:pt x="165" y="231"/>
                    <a:pt x="168" y="234"/>
                    <a:pt x="171" y="235"/>
                  </a:cubicBezTo>
                  <a:cubicBezTo>
                    <a:pt x="177" y="237"/>
                    <a:pt x="182" y="235"/>
                    <a:pt x="183" y="232"/>
                  </a:cubicBezTo>
                  <a:cubicBezTo>
                    <a:pt x="183" y="232"/>
                    <a:pt x="183" y="232"/>
                    <a:pt x="183" y="232"/>
                  </a:cubicBezTo>
                  <a:cubicBezTo>
                    <a:pt x="188" y="232"/>
                    <a:pt x="193" y="233"/>
                    <a:pt x="197" y="231"/>
                  </a:cubicBezTo>
                  <a:cubicBezTo>
                    <a:pt x="198" y="231"/>
                    <a:pt x="198" y="231"/>
                    <a:pt x="199" y="232"/>
                  </a:cubicBezTo>
                  <a:cubicBezTo>
                    <a:pt x="199" y="237"/>
                    <a:pt x="199" y="242"/>
                    <a:pt x="199" y="247"/>
                  </a:cubicBezTo>
                  <a:cubicBezTo>
                    <a:pt x="198" y="247"/>
                    <a:pt x="198" y="247"/>
                    <a:pt x="197" y="247"/>
                  </a:cubicBezTo>
                  <a:cubicBezTo>
                    <a:pt x="194" y="248"/>
                    <a:pt x="192" y="251"/>
                    <a:pt x="192" y="255"/>
                  </a:cubicBezTo>
                  <a:cubicBezTo>
                    <a:pt x="189" y="256"/>
                    <a:pt x="186" y="255"/>
                    <a:pt x="183" y="255"/>
                  </a:cubicBezTo>
                  <a:cubicBezTo>
                    <a:pt x="173" y="254"/>
                    <a:pt x="173" y="254"/>
                    <a:pt x="173" y="254"/>
                  </a:cubicBezTo>
                  <a:cubicBezTo>
                    <a:pt x="165" y="255"/>
                    <a:pt x="151" y="259"/>
                    <a:pt x="149" y="269"/>
                  </a:cubicBezTo>
                  <a:cubicBezTo>
                    <a:pt x="153" y="270"/>
                    <a:pt x="153" y="270"/>
                    <a:pt x="153" y="270"/>
                  </a:cubicBezTo>
                  <a:cubicBezTo>
                    <a:pt x="154" y="263"/>
                    <a:pt x="166" y="259"/>
                    <a:pt x="173" y="258"/>
                  </a:cubicBezTo>
                  <a:cubicBezTo>
                    <a:pt x="182" y="259"/>
                    <a:pt x="182" y="259"/>
                    <a:pt x="182" y="259"/>
                  </a:cubicBezTo>
                  <a:cubicBezTo>
                    <a:pt x="186" y="259"/>
                    <a:pt x="189" y="260"/>
                    <a:pt x="193" y="259"/>
                  </a:cubicBezTo>
                  <a:cubicBezTo>
                    <a:pt x="194" y="264"/>
                    <a:pt x="197" y="266"/>
                    <a:pt x="200" y="267"/>
                  </a:cubicBezTo>
                  <a:cubicBezTo>
                    <a:pt x="200" y="275"/>
                    <a:pt x="201" y="283"/>
                    <a:pt x="202" y="289"/>
                  </a:cubicBezTo>
                  <a:cubicBezTo>
                    <a:pt x="200" y="288"/>
                    <a:pt x="198" y="288"/>
                    <a:pt x="197" y="289"/>
                  </a:cubicBezTo>
                  <a:cubicBezTo>
                    <a:pt x="194" y="290"/>
                    <a:pt x="193" y="292"/>
                    <a:pt x="193" y="295"/>
                  </a:cubicBezTo>
                  <a:cubicBezTo>
                    <a:pt x="189" y="294"/>
                    <a:pt x="185" y="294"/>
                    <a:pt x="181" y="293"/>
                  </a:cubicBezTo>
                  <a:cubicBezTo>
                    <a:pt x="179" y="293"/>
                    <a:pt x="179" y="293"/>
                    <a:pt x="179" y="293"/>
                  </a:cubicBezTo>
                  <a:cubicBezTo>
                    <a:pt x="176" y="293"/>
                    <a:pt x="176" y="293"/>
                    <a:pt x="176" y="293"/>
                  </a:cubicBezTo>
                  <a:cubicBezTo>
                    <a:pt x="173" y="293"/>
                    <a:pt x="169" y="293"/>
                    <a:pt x="167" y="291"/>
                  </a:cubicBezTo>
                  <a:cubicBezTo>
                    <a:pt x="165" y="289"/>
                    <a:pt x="163" y="289"/>
                    <a:pt x="162" y="286"/>
                  </a:cubicBezTo>
                  <a:cubicBezTo>
                    <a:pt x="158" y="278"/>
                    <a:pt x="158" y="278"/>
                    <a:pt x="158" y="278"/>
                  </a:cubicBezTo>
                  <a:cubicBezTo>
                    <a:pt x="158" y="278"/>
                    <a:pt x="158" y="278"/>
                    <a:pt x="158" y="278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60" y="287"/>
                    <a:pt x="161" y="291"/>
                    <a:pt x="164" y="293"/>
                  </a:cubicBezTo>
                  <a:cubicBezTo>
                    <a:pt x="158" y="296"/>
                    <a:pt x="153" y="302"/>
                    <a:pt x="151" y="307"/>
                  </a:cubicBezTo>
                  <a:cubicBezTo>
                    <a:pt x="151" y="307"/>
                    <a:pt x="151" y="307"/>
                    <a:pt x="151" y="307"/>
                  </a:cubicBezTo>
                  <a:cubicBezTo>
                    <a:pt x="153" y="301"/>
                    <a:pt x="162" y="297"/>
                    <a:pt x="168" y="296"/>
                  </a:cubicBezTo>
                  <a:cubicBezTo>
                    <a:pt x="171" y="297"/>
                    <a:pt x="174" y="297"/>
                    <a:pt x="176" y="297"/>
                  </a:cubicBezTo>
                  <a:cubicBezTo>
                    <a:pt x="179" y="297"/>
                    <a:pt x="179" y="297"/>
                    <a:pt x="179" y="297"/>
                  </a:cubicBezTo>
                  <a:cubicBezTo>
                    <a:pt x="180" y="297"/>
                    <a:pt x="180" y="297"/>
                    <a:pt x="180" y="297"/>
                  </a:cubicBezTo>
                  <a:cubicBezTo>
                    <a:pt x="185" y="298"/>
                    <a:pt x="190" y="298"/>
                    <a:pt x="194" y="300"/>
                  </a:cubicBezTo>
                  <a:cubicBezTo>
                    <a:pt x="195" y="300"/>
                    <a:pt x="195" y="301"/>
                    <a:pt x="195" y="301"/>
                  </a:cubicBezTo>
                  <a:cubicBezTo>
                    <a:pt x="197" y="306"/>
                    <a:pt x="202" y="309"/>
                    <a:pt x="205" y="308"/>
                  </a:cubicBezTo>
                  <a:cubicBezTo>
                    <a:pt x="206" y="313"/>
                    <a:pt x="208" y="317"/>
                    <a:pt x="209" y="319"/>
                  </a:cubicBezTo>
                  <a:cubicBezTo>
                    <a:pt x="219" y="333"/>
                    <a:pt x="219" y="333"/>
                    <a:pt x="219" y="333"/>
                  </a:cubicBezTo>
                  <a:cubicBezTo>
                    <a:pt x="221" y="336"/>
                    <a:pt x="223" y="339"/>
                    <a:pt x="225" y="342"/>
                  </a:cubicBezTo>
                  <a:cubicBezTo>
                    <a:pt x="224" y="346"/>
                    <a:pt x="222" y="349"/>
                    <a:pt x="220" y="355"/>
                  </a:cubicBezTo>
                  <a:cubicBezTo>
                    <a:pt x="213" y="369"/>
                    <a:pt x="203" y="397"/>
                    <a:pt x="201" y="406"/>
                  </a:cubicBezTo>
                  <a:cubicBezTo>
                    <a:pt x="200" y="408"/>
                    <a:pt x="198" y="411"/>
                    <a:pt x="197" y="412"/>
                  </a:cubicBezTo>
                  <a:cubicBezTo>
                    <a:pt x="197" y="414"/>
                    <a:pt x="197" y="414"/>
                    <a:pt x="197" y="414"/>
                  </a:cubicBezTo>
                  <a:cubicBezTo>
                    <a:pt x="195" y="417"/>
                    <a:pt x="192" y="420"/>
                    <a:pt x="189" y="424"/>
                  </a:cubicBezTo>
                  <a:cubicBezTo>
                    <a:pt x="189" y="424"/>
                    <a:pt x="188" y="425"/>
                    <a:pt x="188" y="425"/>
                  </a:cubicBezTo>
                  <a:cubicBezTo>
                    <a:pt x="185" y="423"/>
                    <a:pt x="180" y="425"/>
                    <a:pt x="177" y="430"/>
                  </a:cubicBezTo>
                  <a:cubicBezTo>
                    <a:pt x="176" y="430"/>
                    <a:pt x="176" y="431"/>
                    <a:pt x="176" y="431"/>
                  </a:cubicBezTo>
                  <a:cubicBezTo>
                    <a:pt x="173" y="430"/>
                    <a:pt x="169" y="430"/>
                    <a:pt x="166" y="429"/>
                  </a:cubicBezTo>
                  <a:cubicBezTo>
                    <a:pt x="164" y="429"/>
                    <a:pt x="161" y="429"/>
                    <a:pt x="159" y="428"/>
                  </a:cubicBezTo>
                  <a:cubicBezTo>
                    <a:pt x="155" y="426"/>
                    <a:pt x="153" y="423"/>
                    <a:pt x="151" y="419"/>
                  </a:cubicBezTo>
                  <a:cubicBezTo>
                    <a:pt x="149" y="415"/>
                    <a:pt x="149" y="415"/>
                    <a:pt x="149" y="415"/>
                  </a:cubicBezTo>
                  <a:cubicBezTo>
                    <a:pt x="148" y="413"/>
                    <a:pt x="142" y="407"/>
                    <a:pt x="138" y="405"/>
                  </a:cubicBezTo>
                  <a:cubicBezTo>
                    <a:pt x="136" y="403"/>
                    <a:pt x="132" y="402"/>
                    <a:pt x="129" y="402"/>
                  </a:cubicBezTo>
                  <a:cubicBezTo>
                    <a:pt x="125" y="403"/>
                    <a:pt x="123" y="404"/>
                    <a:pt x="121" y="406"/>
                  </a:cubicBezTo>
                  <a:cubicBezTo>
                    <a:pt x="121" y="406"/>
                    <a:pt x="120" y="405"/>
                    <a:pt x="119" y="405"/>
                  </a:cubicBezTo>
                  <a:cubicBezTo>
                    <a:pt x="114" y="404"/>
                    <a:pt x="114" y="404"/>
                    <a:pt x="114" y="404"/>
                  </a:cubicBezTo>
                  <a:cubicBezTo>
                    <a:pt x="106" y="400"/>
                    <a:pt x="106" y="400"/>
                    <a:pt x="106" y="400"/>
                  </a:cubicBezTo>
                  <a:cubicBezTo>
                    <a:pt x="102" y="398"/>
                    <a:pt x="98" y="396"/>
                    <a:pt x="94" y="394"/>
                  </a:cubicBezTo>
                  <a:cubicBezTo>
                    <a:pt x="93" y="393"/>
                    <a:pt x="92" y="392"/>
                    <a:pt x="91" y="390"/>
                  </a:cubicBezTo>
                  <a:cubicBezTo>
                    <a:pt x="89" y="387"/>
                    <a:pt x="89" y="387"/>
                    <a:pt x="89" y="387"/>
                  </a:cubicBezTo>
                  <a:cubicBezTo>
                    <a:pt x="85" y="383"/>
                    <a:pt x="85" y="383"/>
                    <a:pt x="85" y="383"/>
                  </a:cubicBezTo>
                  <a:cubicBezTo>
                    <a:pt x="81" y="379"/>
                    <a:pt x="81" y="379"/>
                    <a:pt x="81" y="379"/>
                  </a:cubicBezTo>
                  <a:cubicBezTo>
                    <a:pt x="78" y="377"/>
                    <a:pt x="78" y="377"/>
                    <a:pt x="78" y="377"/>
                  </a:cubicBezTo>
                  <a:cubicBezTo>
                    <a:pt x="74" y="373"/>
                    <a:pt x="74" y="373"/>
                    <a:pt x="74" y="373"/>
                  </a:cubicBezTo>
                  <a:cubicBezTo>
                    <a:pt x="74" y="373"/>
                    <a:pt x="74" y="373"/>
                    <a:pt x="74" y="373"/>
                  </a:cubicBezTo>
                  <a:cubicBezTo>
                    <a:pt x="75" y="376"/>
                    <a:pt x="75" y="376"/>
                    <a:pt x="75" y="376"/>
                  </a:cubicBezTo>
                  <a:cubicBezTo>
                    <a:pt x="78" y="382"/>
                    <a:pt x="78" y="382"/>
                    <a:pt x="78" y="382"/>
                  </a:cubicBezTo>
                  <a:cubicBezTo>
                    <a:pt x="82" y="386"/>
                    <a:pt x="82" y="386"/>
                    <a:pt x="82" y="386"/>
                  </a:cubicBezTo>
                  <a:cubicBezTo>
                    <a:pt x="86" y="390"/>
                    <a:pt x="86" y="390"/>
                    <a:pt x="86" y="390"/>
                  </a:cubicBezTo>
                  <a:cubicBezTo>
                    <a:pt x="87" y="392"/>
                    <a:pt x="87" y="392"/>
                    <a:pt x="87" y="392"/>
                  </a:cubicBezTo>
                  <a:cubicBezTo>
                    <a:pt x="88" y="393"/>
                    <a:pt x="88" y="393"/>
                    <a:pt x="88" y="394"/>
                  </a:cubicBezTo>
                  <a:cubicBezTo>
                    <a:pt x="80" y="394"/>
                    <a:pt x="72" y="399"/>
                    <a:pt x="67" y="404"/>
                  </a:cubicBezTo>
                  <a:cubicBezTo>
                    <a:pt x="67" y="404"/>
                    <a:pt x="67" y="404"/>
                    <a:pt x="67" y="404"/>
                  </a:cubicBezTo>
                  <a:cubicBezTo>
                    <a:pt x="72" y="399"/>
                    <a:pt x="84" y="397"/>
                    <a:pt x="92" y="398"/>
                  </a:cubicBezTo>
                  <a:cubicBezTo>
                    <a:pt x="92" y="398"/>
                    <a:pt x="92" y="398"/>
                    <a:pt x="92" y="398"/>
                  </a:cubicBezTo>
                  <a:cubicBezTo>
                    <a:pt x="92" y="398"/>
                    <a:pt x="92" y="398"/>
                    <a:pt x="92" y="398"/>
                  </a:cubicBezTo>
                  <a:cubicBezTo>
                    <a:pt x="92" y="398"/>
                    <a:pt x="92" y="398"/>
                    <a:pt x="93" y="398"/>
                  </a:cubicBezTo>
                  <a:cubicBezTo>
                    <a:pt x="97" y="399"/>
                    <a:pt x="101" y="401"/>
                    <a:pt x="104" y="403"/>
                  </a:cubicBezTo>
                  <a:cubicBezTo>
                    <a:pt x="113" y="408"/>
                    <a:pt x="113" y="408"/>
                    <a:pt x="113" y="408"/>
                  </a:cubicBezTo>
                  <a:cubicBezTo>
                    <a:pt x="118" y="409"/>
                    <a:pt x="118" y="409"/>
                    <a:pt x="118" y="409"/>
                  </a:cubicBezTo>
                  <a:cubicBezTo>
                    <a:pt x="119" y="409"/>
                    <a:pt x="119" y="409"/>
                    <a:pt x="119" y="409"/>
                  </a:cubicBezTo>
                  <a:cubicBezTo>
                    <a:pt x="119" y="410"/>
                    <a:pt x="119" y="410"/>
                    <a:pt x="119" y="410"/>
                  </a:cubicBezTo>
                  <a:cubicBezTo>
                    <a:pt x="119" y="414"/>
                    <a:pt x="124" y="417"/>
                    <a:pt x="129" y="416"/>
                  </a:cubicBezTo>
                  <a:cubicBezTo>
                    <a:pt x="130" y="418"/>
                    <a:pt x="132" y="420"/>
                    <a:pt x="133" y="421"/>
                  </a:cubicBezTo>
                  <a:cubicBezTo>
                    <a:pt x="134" y="423"/>
                    <a:pt x="134" y="423"/>
                    <a:pt x="134" y="423"/>
                  </a:cubicBezTo>
                  <a:cubicBezTo>
                    <a:pt x="137" y="426"/>
                    <a:pt x="139" y="431"/>
                    <a:pt x="140" y="435"/>
                  </a:cubicBezTo>
                  <a:cubicBezTo>
                    <a:pt x="140" y="438"/>
                    <a:pt x="139" y="441"/>
                    <a:pt x="138" y="444"/>
                  </a:cubicBezTo>
                  <a:cubicBezTo>
                    <a:pt x="136" y="447"/>
                    <a:pt x="136" y="447"/>
                    <a:pt x="136" y="447"/>
                  </a:cubicBezTo>
                  <a:cubicBezTo>
                    <a:pt x="136" y="447"/>
                    <a:pt x="136" y="447"/>
                    <a:pt x="136" y="447"/>
                  </a:cubicBezTo>
                  <a:cubicBezTo>
                    <a:pt x="136" y="451"/>
                    <a:pt x="130" y="457"/>
                    <a:pt x="125" y="458"/>
                  </a:cubicBezTo>
                  <a:cubicBezTo>
                    <a:pt x="123" y="459"/>
                    <a:pt x="122" y="459"/>
                    <a:pt x="121" y="458"/>
                  </a:cubicBezTo>
                  <a:cubicBezTo>
                    <a:pt x="121" y="458"/>
                    <a:pt x="121" y="458"/>
                    <a:pt x="121" y="458"/>
                  </a:cubicBezTo>
                  <a:cubicBezTo>
                    <a:pt x="122" y="459"/>
                    <a:pt x="124" y="462"/>
                    <a:pt x="128" y="460"/>
                  </a:cubicBezTo>
                  <a:cubicBezTo>
                    <a:pt x="131" y="459"/>
                    <a:pt x="132" y="459"/>
                    <a:pt x="135" y="456"/>
                  </a:cubicBezTo>
                  <a:cubicBezTo>
                    <a:pt x="135" y="459"/>
                    <a:pt x="136" y="461"/>
                    <a:pt x="136" y="463"/>
                  </a:cubicBezTo>
                  <a:cubicBezTo>
                    <a:pt x="136" y="463"/>
                    <a:pt x="136" y="463"/>
                    <a:pt x="136" y="463"/>
                  </a:cubicBezTo>
                  <a:cubicBezTo>
                    <a:pt x="136" y="466"/>
                    <a:pt x="134" y="472"/>
                    <a:pt x="132" y="475"/>
                  </a:cubicBezTo>
                  <a:cubicBezTo>
                    <a:pt x="131" y="477"/>
                    <a:pt x="131" y="477"/>
                    <a:pt x="131" y="477"/>
                  </a:cubicBezTo>
                  <a:cubicBezTo>
                    <a:pt x="130" y="481"/>
                    <a:pt x="129" y="485"/>
                    <a:pt x="129" y="489"/>
                  </a:cubicBezTo>
                  <a:cubicBezTo>
                    <a:pt x="128" y="491"/>
                    <a:pt x="128" y="491"/>
                    <a:pt x="128" y="491"/>
                  </a:cubicBezTo>
                  <a:cubicBezTo>
                    <a:pt x="127" y="500"/>
                    <a:pt x="129" y="507"/>
                    <a:pt x="132" y="515"/>
                  </a:cubicBezTo>
                  <a:cubicBezTo>
                    <a:pt x="131" y="518"/>
                    <a:pt x="130" y="522"/>
                    <a:pt x="129" y="527"/>
                  </a:cubicBezTo>
                  <a:cubicBezTo>
                    <a:pt x="126" y="536"/>
                    <a:pt x="126" y="536"/>
                    <a:pt x="126" y="536"/>
                  </a:cubicBezTo>
                  <a:cubicBezTo>
                    <a:pt x="126" y="538"/>
                    <a:pt x="126" y="540"/>
                    <a:pt x="126" y="542"/>
                  </a:cubicBezTo>
                  <a:cubicBezTo>
                    <a:pt x="124" y="542"/>
                    <a:pt x="122" y="542"/>
                    <a:pt x="120" y="543"/>
                  </a:cubicBezTo>
                  <a:cubicBezTo>
                    <a:pt x="119" y="541"/>
                    <a:pt x="117" y="539"/>
                    <a:pt x="116" y="536"/>
                  </a:cubicBezTo>
                  <a:cubicBezTo>
                    <a:pt x="115" y="536"/>
                    <a:pt x="115" y="536"/>
                    <a:pt x="115" y="536"/>
                  </a:cubicBezTo>
                  <a:cubicBezTo>
                    <a:pt x="113" y="532"/>
                    <a:pt x="111" y="528"/>
                    <a:pt x="110" y="524"/>
                  </a:cubicBezTo>
                  <a:cubicBezTo>
                    <a:pt x="110" y="523"/>
                    <a:pt x="110" y="522"/>
                    <a:pt x="110" y="520"/>
                  </a:cubicBezTo>
                  <a:cubicBezTo>
                    <a:pt x="110" y="520"/>
                    <a:pt x="110" y="520"/>
                    <a:pt x="110" y="520"/>
                  </a:cubicBezTo>
                  <a:cubicBezTo>
                    <a:pt x="110" y="520"/>
                    <a:pt x="110" y="520"/>
                    <a:pt x="110" y="520"/>
                  </a:cubicBezTo>
                  <a:cubicBezTo>
                    <a:pt x="110" y="518"/>
                    <a:pt x="110" y="517"/>
                    <a:pt x="111" y="515"/>
                  </a:cubicBezTo>
                  <a:cubicBezTo>
                    <a:pt x="111" y="509"/>
                    <a:pt x="111" y="509"/>
                    <a:pt x="111" y="509"/>
                  </a:cubicBezTo>
                  <a:cubicBezTo>
                    <a:pt x="111" y="502"/>
                    <a:pt x="107" y="497"/>
                    <a:pt x="105" y="491"/>
                  </a:cubicBezTo>
                  <a:cubicBezTo>
                    <a:pt x="104" y="491"/>
                    <a:pt x="104" y="491"/>
                    <a:pt x="104" y="491"/>
                  </a:cubicBezTo>
                  <a:cubicBezTo>
                    <a:pt x="106" y="497"/>
                    <a:pt x="107" y="503"/>
                    <a:pt x="107" y="509"/>
                  </a:cubicBezTo>
                  <a:cubicBezTo>
                    <a:pt x="107" y="515"/>
                    <a:pt x="107" y="515"/>
                    <a:pt x="107" y="515"/>
                  </a:cubicBezTo>
                  <a:cubicBezTo>
                    <a:pt x="107" y="515"/>
                    <a:pt x="107" y="515"/>
                    <a:pt x="107" y="515"/>
                  </a:cubicBezTo>
                  <a:cubicBezTo>
                    <a:pt x="104" y="513"/>
                    <a:pt x="99" y="512"/>
                    <a:pt x="96" y="511"/>
                  </a:cubicBezTo>
                  <a:cubicBezTo>
                    <a:pt x="94" y="511"/>
                    <a:pt x="92" y="511"/>
                    <a:pt x="89" y="512"/>
                  </a:cubicBezTo>
                  <a:cubicBezTo>
                    <a:pt x="86" y="512"/>
                    <a:pt x="74" y="514"/>
                    <a:pt x="73" y="512"/>
                  </a:cubicBezTo>
                  <a:cubicBezTo>
                    <a:pt x="73" y="512"/>
                    <a:pt x="73" y="512"/>
                    <a:pt x="73" y="512"/>
                  </a:cubicBezTo>
                  <a:cubicBezTo>
                    <a:pt x="74" y="518"/>
                    <a:pt x="83" y="517"/>
                    <a:pt x="90" y="516"/>
                  </a:cubicBezTo>
                  <a:cubicBezTo>
                    <a:pt x="92" y="516"/>
                    <a:pt x="94" y="515"/>
                    <a:pt x="95" y="515"/>
                  </a:cubicBezTo>
                  <a:cubicBezTo>
                    <a:pt x="101" y="516"/>
                    <a:pt x="105" y="518"/>
                    <a:pt x="106" y="520"/>
                  </a:cubicBezTo>
                  <a:cubicBezTo>
                    <a:pt x="106" y="522"/>
                    <a:pt x="106" y="523"/>
                    <a:pt x="106" y="525"/>
                  </a:cubicBezTo>
                  <a:cubicBezTo>
                    <a:pt x="107" y="530"/>
                    <a:pt x="109" y="534"/>
                    <a:pt x="112" y="538"/>
                  </a:cubicBezTo>
                  <a:cubicBezTo>
                    <a:pt x="112" y="539"/>
                    <a:pt x="112" y="539"/>
                    <a:pt x="112" y="539"/>
                  </a:cubicBezTo>
                  <a:cubicBezTo>
                    <a:pt x="114" y="541"/>
                    <a:pt x="115" y="543"/>
                    <a:pt x="117" y="546"/>
                  </a:cubicBezTo>
                  <a:cubicBezTo>
                    <a:pt x="117" y="546"/>
                    <a:pt x="117" y="546"/>
                    <a:pt x="117" y="547"/>
                  </a:cubicBezTo>
                  <a:cubicBezTo>
                    <a:pt x="116" y="547"/>
                    <a:pt x="116" y="548"/>
                    <a:pt x="116" y="549"/>
                  </a:cubicBezTo>
                  <a:cubicBezTo>
                    <a:pt x="116" y="549"/>
                    <a:pt x="116" y="549"/>
                    <a:pt x="115" y="549"/>
                  </a:cubicBezTo>
                  <a:cubicBezTo>
                    <a:pt x="109" y="549"/>
                    <a:pt x="104" y="552"/>
                    <a:pt x="100" y="556"/>
                  </a:cubicBezTo>
                  <a:cubicBezTo>
                    <a:pt x="99" y="554"/>
                    <a:pt x="97" y="553"/>
                    <a:pt x="95" y="552"/>
                  </a:cubicBezTo>
                  <a:cubicBezTo>
                    <a:pt x="91" y="550"/>
                    <a:pt x="87" y="550"/>
                    <a:pt x="84" y="552"/>
                  </a:cubicBezTo>
                  <a:cubicBezTo>
                    <a:pt x="78" y="548"/>
                    <a:pt x="72" y="543"/>
                    <a:pt x="64" y="544"/>
                  </a:cubicBezTo>
                  <a:cubicBezTo>
                    <a:pt x="63" y="544"/>
                    <a:pt x="62" y="544"/>
                    <a:pt x="61" y="544"/>
                  </a:cubicBezTo>
                  <a:cubicBezTo>
                    <a:pt x="61" y="544"/>
                    <a:pt x="61" y="544"/>
                    <a:pt x="61" y="544"/>
                  </a:cubicBezTo>
                  <a:cubicBezTo>
                    <a:pt x="56" y="540"/>
                    <a:pt x="49" y="535"/>
                    <a:pt x="47" y="527"/>
                  </a:cubicBezTo>
                  <a:cubicBezTo>
                    <a:pt x="47" y="527"/>
                    <a:pt x="47" y="527"/>
                    <a:pt x="47" y="527"/>
                  </a:cubicBezTo>
                  <a:cubicBezTo>
                    <a:pt x="49" y="535"/>
                    <a:pt x="52" y="541"/>
                    <a:pt x="57" y="546"/>
                  </a:cubicBezTo>
                  <a:cubicBezTo>
                    <a:pt x="54" y="547"/>
                    <a:pt x="52" y="548"/>
                    <a:pt x="50" y="550"/>
                  </a:cubicBezTo>
                  <a:cubicBezTo>
                    <a:pt x="49" y="550"/>
                    <a:pt x="39" y="556"/>
                    <a:pt x="39" y="556"/>
                  </a:cubicBezTo>
                  <a:cubicBezTo>
                    <a:pt x="38" y="557"/>
                    <a:pt x="38" y="557"/>
                    <a:pt x="38" y="557"/>
                  </a:cubicBezTo>
                  <a:cubicBezTo>
                    <a:pt x="37" y="558"/>
                    <a:pt x="37" y="558"/>
                    <a:pt x="36" y="558"/>
                  </a:cubicBezTo>
                  <a:cubicBezTo>
                    <a:pt x="36" y="558"/>
                    <a:pt x="36" y="558"/>
                    <a:pt x="36" y="558"/>
                  </a:cubicBezTo>
                  <a:cubicBezTo>
                    <a:pt x="38" y="558"/>
                    <a:pt x="40" y="558"/>
                    <a:pt x="42" y="556"/>
                  </a:cubicBezTo>
                  <a:cubicBezTo>
                    <a:pt x="43" y="556"/>
                    <a:pt x="43" y="556"/>
                    <a:pt x="43" y="556"/>
                  </a:cubicBezTo>
                  <a:cubicBezTo>
                    <a:pt x="53" y="551"/>
                    <a:pt x="53" y="551"/>
                    <a:pt x="53" y="551"/>
                  </a:cubicBezTo>
                  <a:cubicBezTo>
                    <a:pt x="57" y="549"/>
                    <a:pt x="60" y="548"/>
                    <a:pt x="64" y="548"/>
                  </a:cubicBezTo>
                  <a:cubicBezTo>
                    <a:pt x="71" y="547"/>
                    <a:pt x="76" y="551"/>
                    <a:pt x="82" y="556"/>
                  </a:cubicBezTo>
                  <a:cubicBezTo>
                    <a:pt x="82" y="559"/>
                    <a:pt x="84" y="562"/>
                    <a:pt x="88" y="564"/>
                  </a:cubicBezTo>
                  <a:cubicBezTo>
                    <a:pt x="87" y="572"/>
                    <a:pt x="83" y="581"/>
                    <a:pt x="78" y="588"/>
                  </a:cubicBezTo>
                  <a:cubicBezTo>
                    <a:pt x="75" y="587"/>
                    <a:pt x="71" y="590"/>
                    <a:pt x="68" y="594"/>
                  </a:cubicBezTo>
                  <a:cubicBezTo>
                    <a:pt x="67" y="596"/>
                    <a:pt x="66" y="599"/>
                    <a:pt x="66" y="601"/>
                  </a:cubicBezTo>
                  <a:cubicBezTo>
                    <a:pt x="65" y="603"/>
                    <a:pt x="64" y="603"/>
                    <a:pt x="63" y="604"/>
                  </a:cubicBezTo>
                  <a:cubicBezTo>
                    <a:pt x="61" y="606"/>
                    <a:pt x="58" y="607"/>
                    <a:pt x="56" y="610"/>
                  </a:cubicBezTo>
                  <a:cubicBezTo>
                    <a:pt x="54" y="609"/>
                    <a:pt x="51" y="610"/>
                    <a:pt x="47" y="611"/>
                  </a:cubicBezTo>
                  <a:cubicBezTo>
                    <a:pt x="46" y="612"/>
                    <a:pt x="46" y="612"/>
                    <a:pt x="46" y="612"/>
                  </a:cubicBezTo>
                  <a:cubicBezTo>
                    <a:pt x="43" y="612"/>
                    <a:pt x="40" y="614"/>
                    <a:pt x="38" y="616"/>
                  </a:cubicBezTo>
                  <a:cubicBezTo>
                    <a:pt x="36" y="617"/>
                    <a:pt x="36" y="617"/>
                    <a:pt x="36" y="617"/>
                  </a:cubicBezTo>
                  <a:cubicBezTo>
                    <a:pt x="32" y="619"/>
                    <a:pt x="28" y="621"/>
                    <a:pt x="24" y="622"/>
                  </a:cubicBezTo>
                  <a:cubicBezTo>
                    <a:pt x="18" y="623"/>
                    <a:pt x="13" y="625"/>
                    <a:pt x="8" y="629"/>
                  </a:cubicBezTo>
                  <a:cubicBezTo>
                    <a:pt x="9" y="629"/>
                    <a:pt x="9" y="629"/>
                    <a:pt x="9" y="629"/>
                  </a:cubicBezTo>
                  <a:cubicBezTo>
                    <a:pt x="13" y="626"/>
                    <a:pt x="20" y="626"/>
                    <a:pt x="25" y="624"/>
                  </a:cubicBezTo>
                  <a:cubicBezTo>
                    <a:pt x="30" y="623"/>
                    <a:pt x="34" y="623"/>
                    <a:pt x="38" y="620"/>
                  </a:cubicBezTo>
                  <a:cubicBezTo>
                    <a:pt x="40" y="619"/>
                    <a:pt x="40" y="619"/>
                    <a:pt x="40" y="619"/>
                  </a:cubicBezTo>
                  <a:cubicBezTo>
                    <a:pt x="42" y="617"/>
                    <a:pt x="44" y="616"/>
                    <a:pt x="47" y="615"/>
                  </a:cubicBezTo>
                  <a:cubicBezTo>
                    <a:pt x="48" y="615"/>
                    <a:pt x="48" y="615"/>
                    <a:pt x="48" y="615"/>
                  </a:cubicBezTo>
                  <a:cubicBezTo>
                    <a:pt x="50" y="615"/>
                    <a:pt x="51" y="614"/>
                    <a:pt x="52" y="614"/>
                  </a:cubicBezTo>
                  <a:cubicBezTo>
                    <a:pt x="50" y="617"/>
                    <a:pt x="47" y="621"/>
                    <a:pt x="44" y="627"/>
                  </a:cubicBezTo>
                  <a:cubicBezTo>
                    <a:pt x="35" y="644"/>
                    <a:pt x="27" y="655"/>
                    <a:pt x="20" y="665"/>
                  </a:cubicBezTo>
                  <a:cubicBezTo>
                    <a:pt x="14" y="675"/>
                    <a:pt x="14" y="675"/>
                    <a:pt x="14" y="675"/>
                  </a:cubicBezTo>
                  <a:cubicBezTo>
                    <a:pt x="6" y="686"/>
                    <a:pt x="0" y="705"/>
                    <a:pt x="0" y="714"/>
                  </a:cubicBezTo>
                  <a:cubicBezTo>
                    <a:pt x="1" y="715"/>
                    <a:pt x="1" y="715"/>
                    <a:pt x="1" y="715"/>
                  </a:cubicBezTo>
                  <a:cubicBezTo>
                    <a:pt x="1" y="706"/>
                    <a:pt x="10" y="688"/>
                    <a:pt x="17" y="677"/>
                  </a:cubicBezTo>
                  <a:cubicBezTo>
                    <a:pt x="24" y="667"/>
                    <a:pt x="24" y="667"/>
                    <a:pt x="24" y="667"/>
                  </a:cubicBezTo>
                  <a:cubicBezTo>
                    <a:pt x="30" y="658"/>
                    <a:pt x="38" y="646"/>
                    <a:pt x="48" y="629"/>
                  </a:cubicBezTo>
                  <a:cubicBezTo>
                    <a:pt x="56" y="614"/>
                    <a:pt x="60" y="611"/>
                    <a:pt x="65" y="608"/>
                  </a:cubicBezTo>
                  <a:cubicBezTo>
                    <a:pt x="66" y="607"/>
                    <a:pt x="67" y="606"/>
                    <a:pt x="68" y="605"/>
                  </a:cubicBezTo>
                  <a:cubicBezTo>
                    <a:pt x="68" y="606"/>
                    <a:pt x="69" y="606"/>
                    <a:pt x="69" y="606"/>
                  </a:cubicBezTo>
                  <a:cubicBezTo>
                    <a:pt x="71" y="607"/>
                    <a:pt x="72" y="607"/>
                    <a:pt x="74" y="607"/>
                  </a:cubicBezTo>
                  <a:cubicBezTo>
                    <a:pt x="74" y="608"/>
                    <a:pt x="75" y="610"/>
                    <a:pt x="76" y="611"/>
                  </a:cubicBezTo>
                  <a:cubicBezTo>
                    <a:pt x="77" y="613"/>
                    <a:pt x="77" y="613"/>
                    <a:pt x="77" y="613"/>
                  </a:cubicBezTo>
                  <a:cubicBezTo>
                    <a:pt x="82" y="626"/>
                    <a:pt x="82" y="626"/>
                    <a:pt x="82" y="626"/>
                  </a:cubicBezTo>
                  <a:cubicBezTo>
                    <a:pt x="83" y="630"/>
                    <a:pt x="83" y="634"/>
                    <a:pt x="82" y="639"/>
                  </a:cubicBezTo>
                  <a:cubicBezTo>
                    <a:pt x="80" y="644"/>
                    <a:pt x="80" y="644"/>
                    <a:pt x="80" y="644"/>
                  </a:cubicBezTo>
                  <a:cubicBezTo>
                    <a:pt x="79" y="649"/>
                    <a:pt x="77" y="654"/>
                    <a:pt x="79" y="659"/>
                  </a:cubicBezTo>
                  <a:cubicBezTo>
                    <a:pt x="79" y="658"/>
                    <a:pt x="79" y="658"/>
                    <a:pt x="79" y="658"/>
                  </a:cubicBezTo>
                  <a:cubicBezTo>
                    <a:pt x="79" y="655"/>
                    <a:pt x="83" y="649"/>
                    <a:pt x="84" y="645"/>
                  </a:cubicBezTo>
                  <a:cubicBezTo>
                    <a:pt x="86" y="640"/>
                    <a:pt x="86" y="640"/>
                    <a:pt x="86" y="640"/>
                  </a:cubicBezTo>
                  <a:cubicBezTo>
                    <a:pt x="86" y="639"/>
                    <a:pt x="86" y="638"/>
                    <a:pt x="86" y="637"/>
                  </a:cubicBezTo>
                  <a:cubicBezTo>
                    <a:pt x="86" y="637"/>
                    <a:pt x="86" y="637"/>
                    <a:pt x="86" y="637"/>
                  </a:cubicBezTo>
                  <a:cubicBezTo>
                    <a:pt x="90" y="634"/>
                    <a:pt x="98" y="635"/>
                    <a:pt x="107" y="639"/>
                  </a:cubicBezTo>
                  <a:cubicBezTo>
                    <a:pt x="107" y="638"/>
                    <a:pt x="107" y="638"/>
                    <a:pt x="107" y="638"/>
                  </a:cubicBezTo>
                  <a:cubicBezTo>
                    <a:pt x="98" y="634"/>
                    <a:pt x="92" y="630"/>
                    <a:pt x="86" y="633"/>
                  </a:cubicBezTo>
                  <a:cubicBezTo>
                    <a:pt x="87" y="630"/>
                    <a:pt x="86" y="628"/>
                    <a:pt x="85" y="625"/>
                  </a:cubicBezTo>
                  <a:cubicBezTo>
                    <a:pt x="80" y="611"/>
                    <a:pt x="80" y="611"/>
                    <a:pt x="80" y="611"/>
                  </a:cubicBezTo>
                  <a:cubicBezTo>
                    <a:pt x="80" y="611"/>
                    <a:pt x="80" y="610"/>
                    <a:pt x="80" y="610"/>
                  </a:cubicBezTo>
                  <a:cubicBezTo>
                    <a:pt x="79" y="607"/>
                    <a:pt x="78" y="606"/>
                    <a:pt x="77" y="605"/>
                  </a:cubicBezTo>
                  <a:cubicBezTo>
                    <a:pt x="78" y="604"/>
                    <a:pt x="80" y="602"/>
                    <a:pt x="80" y="601"/>
                  </a:cubicBezTo>
                  <a:cubicBezTo>
                    <a:pt x="83" y="597"/>
                    <a:pt x="83" y="593"/>
                    <a:pt x="81" y="590"/>
                  </a:cubicBezTo>
                  <a:cubicBezTo>
                    <a:pt x="86" y="583"/>
                    <a:pt x="91" y="574"/>
                    <a:pt x="92" y="566"/>
                  </a:cubicBezTo>
                  <a:cubicBezTo>
                    <a:pt x="96" y="566"/>
                    <a:pt x="100" y="565"/>
                    <a:pt x="101" y="562"/>
                  </a:cubicBezTo>
                  <a:cubicBezTo>
                    <a:pt x="102" y="562"/>
                    <a:pt x="102" y="561"/>
                    <a:pt x="102" y="560"/>
                  </a:cubicBezTo>
                  <a:cubicBezTo>
                    <a:pt x="106" y="556"/>
                    <a:pt x="110" y="553"/>
                    <a:pt x="116" y="553"/>
                  </a:cubicBezTo>
                  <a:cubicBezTo>
                    <a:pt x="116" y="553"/>
                    <a:pt x="117" y="553"/>
                    <a:pt x="118" y="553"/>
                  </a:cubicBezTo>
                  <a:cubicBezTo>
                    <a:pt x="118" y="553"/>
                    <a:pt x="119" y="554"/>
                    <a:pt x="119" y="554"/>
                  </a:cubicBezTo>
                  <a:cubicBezTo>
                    <a:pt x="120" y="558"/>
                    <a:pt x="121" y="564"/>
                    <a:pt x="122" y="567"/>
                  </a:cubicBezTo>
                  <a:cubicBezTo>
                    <a:pt x="126" y="573"/>
                    <a:pt x="129" y="577"/>
                    <a:pt x="132" y="580"/>
                  </a:cubicBezTo>
                  <a:cubicBezTo>
                    <a:pt x="135" y="582"/>
                    <a:pt x="138" y="584"/>
                    <a:pt x="141" y="585"/>
                  </a:cubicBezTo>
                  <a:cubicBezTo>
                    <a:pt x="145" y="587"/>
                    <a:pt x="145" y="587"/>
                    <a:pt x="145" y="587"/>
                  </a:cubicBezTo>
                  <a:cubicBezTo>
                    <a:pt x="146" y="588"/>
                    <a:pt x="149" y="591"/>
                    <a:pt x="150" y="592"/>
                  </a:cubicBezTo>
                  <a:cubicBezTo>
                    <a:pt x="150" y="592"/>
                    <a:pt x="150" y="592"/>
                    <a:pt x="150" y="592"/>
                  </a:cubicBezTo>
                  <a:cubicBezTo>
                    <a:pt x="151" y="600"/>
                    <a:pt x="151" y="611"/>
                    <a:pt x="147" y="624"/>
                  </a:cubicBezTo>
                  <a:cubicBezTo>
                    <a:pt x="144" y="636"/>
                    <a:pt x="139" y="647"/>
                    <a:pt x="134" y="657"/>
                  </a:cubicBezTo>
                  <a:cubicBezTo>
                    <a:pt x="129" y="669"/>
                    <a:pt x="124" y="680"/>
                    <a:pt x="123" y="690"/>
                  </a:cubicBezTo>
                  <a:cubicBezTo>
                    <a:pt x="122" y="690"/>
                    <a:pt x="122" y="690"/>
                    <a:pt x="122" y="690"/>
                  </a:cubicBezTo>
                  <a:cubicBezTo>
                    <a:pt x="119" y="703"/>
                    <a:pt x="106" y="711"/>
                    <a:pt x="95" y="717"/>
                  </a:cubicBezTo>
                  <a:cubicBezTo>
                    <a:pt x="88" y="722"/>
                    <a:pt x="88" y="722"/>
                    <a:pt x="88" y="722"/>
                  </a:cubicBezTo>
                  <a:cubicBezTo>
                    <a:pt x="83" y="726"/>
                    <a:pt x="77" y="730"/>
                    <a:pt x="72" y="730"/>
                  </a:cubicBezTo>
                  <a:cubicBezTo>
                    <a:pt x="66" y="730"/>
                    <a:pt x="66" y="730"/>
                    <a:pt x="66" y="730"/>
                  </a:cubicBezTo>
                  <a:cubicBezTo>
                    <a:pt x="59" y="729"/>
                    <a:pt x="54" y="730"/>
                    <a:pt x="49" y="736"/>
                  </a:cubicBezTo>
                  <a:cubicBezTo>
                    <a:pt x="49" y="736"/>
                    <a:pt x="49" y="736"/>
                    <a:pt x="49" y="736"/>
                  </a:cubicBezTo>
                  <a:cubicBezTo>
                    <a:pt x="53" y="732"/>
                    <a:pt x="59" y="733"/>
                    <a:pt x="66" y="734"/>
                  </a:cubicBezTo>
                  <a:cubicBezTo>
                    <a:pt x="70" y="734"/>
                    <a:pt x="70" y="734"/>
                    <a:pt x="70" y="734"/>
                  </a:cubicBezTo>
                  <a:cubicBezTo>
                    <a:pt x="67" y="739"/>
                    <a:pt x="67" y="746"/>
                    <a:pt x="67" y="752"/>
                  </a:cubicBezTo>
                  <a:cubicBezTo>
                    <a:pt x="67" y="756"/>
                    <a:pt x="66" y="759"/>
                    <a:pt x="66" y="762"/>
                  </a:cubicBezTo>
                  <a:cubicBezTo>
                    <a:pt x="66" y="762"/>
                    <a:pt x="66" y="762"/>
                    <a:pt x="66" y="762"/>
                  </a:cubicBezTo>
                  <a:cubicBezTo>
                    <a:pt x="67" y="759"/>
                    <a:pt x="69" y="754"/>
                    <a:pt x="69" y="750"/>
                  </a:cubicBezTo>
                  <a:cubicBezTo>
                    <a:pt x="69" y="743"/>
                    <a:pt x="71" y="738"/>
                    <a:pt x="75" y="734"/>
                  </a:cubicBezTo>
                  <a:cubicBezTo>
                    <a:pt x="75" y="734"/>
                    <a:pt x="75" y="734"/>
                    <a:pt x="75" y="734"/>
                  </a:cubicBezTo>
                  <a:cubicBezTo>
                    <a:pt x="81" y="733"/>
                    <a:pt x="86" y="729"/>
                    <a:pt x="90" y="725"/>
                  </a:cubicBezTo>
                  <a:cubicBezTo>
                    <a:pt x="97" y="720"/>
                    <a:pt x="97" y="720"/>
                    <a:pt x="97" y="720"/>
                  </a:cubicBezTo>
                  <a:cubicBezTo>
                    <a:pt x="106" y="715"/>
                    <a:pt x="116" y="710"/>
                    <a:pt x="122" y="701"/>
                  </a:cubicBezTo>
                  <a:cubicBezTo>
                    <a:pt x="120" y="718"/>
                    <a:pt x="118" y="738"/>
                    <a:pt x="115" y="756"/>
                  </a:cubicBezTo>
                  <a:cubicBezTo>
                    <a:pt x="113" y="771"/>
                    <a:pt x="113" y="771"/>
                    <a:pt x="113" y="771"/>
                  </a:cubicBezTo>
                  <a:cubicBezTo>
                    <a:pt x="112" y="781"/>
                    <a:pt x="112" y="786"/>
                    <a:pt x="104" y="796"/>
                  </a:cubicBezTo>
                  <a:cubicBezTo>
                    <a:pt x="102" y="799"/>
                    <a:pt x="99" y="803"/>
                    <a:pt x="95" y="806"/>
                  </a:cubicBezTo>
                  <a:cubicBezTo>
                    <a:pt x="86" y="817"/>
                    <a:pt x="74" y="830"/>
                    <a:pt x="67" y="849"/>
                  </a:cubicBezTo>
                  <a:cubicBezTo>
                    <a:pt x="60" y="857"/>
                    <a:pt x="60" y="857"/>
                    <a:pt x="60" y="857"/>
                  </a:cubicBezTo>
                  <a:cubicBezTo>
                    <a:pt x="57" y="860"/>
                    <a:pt x="54" y="866"/>
                    <a:pt x="50" y="868"/>
                  </a:cubicBezTo>
                  <a:cubicBezTo>
                    <a:pt x="46" y="871"/>
                    <a:pt x="40" y="873"/>
                    <a:pt x="39" y="872"/>
                  </a:cubicBezTo>
                  <a:cubicBezTo>
                    <a:pt x="39" y="872"/>
                    <a:pt x="39" y="872"/>
                    <a:pt x="39" y="872"/>
                  </a:cubicBezTo>
                  <a:cubicBezTo>
                    <a:pt x="42" y="875"/>
                    <a:pt x="49" y="871"/>
                    <a:pt x="52" y="869"/>
                  </a:cubicBezTo>
                  <a:cubicBezTo>
                    <a:pt x="56" y="867"/>
                    <a:pt x="59" y="863"/>
                    <a:pt x="62" y="860"/>
                  </a:cubicBezTo>
                  <a:cubicBezTo>
                    <a:pt x="64" y="858"/>
                    <a:pt x="64" y="858"/>
                    <a:pt x="64" y="858"/>
                  </a:cubicBezTo>
                  <a:cubicBezTo>
                    <a:pt x="62" y="868"/>
                    <a:pt x="64" y="878"/>
                    <a:pt x="65" y="890"/>
                  </a:cubicBezTo>
                  <a:cubicBezTo>
                    <a:pt x="66" y="890"/>
                    <a:pt x="66" y="890"/>
                    <a:pt x="66" y="890"/>
                  </a:cubicBezTo>
                  <a:cubicBezTo>
                    <a:pt x="61" y="850"/>
                    <a:pt x="84" y="825"/>
                    <a:pt x="98" y="809"/>
                  </a:cubicBezTo>
                  <a:cubicBezTo>
                    <a:pt x="102" y="805"/>
                    <a:pt x="105" y="802"/>
                    <a:pt x="107" y="799"/>
                  </a:cubicBezTo>
                  <a:cubicBezTo>
                    <a:pt x="110" y="795"/>
                    <a:pt x="112" y="791"/>
                    <a:pt x="114" y="788"/>
                  </a:cubicBezTo>
                  <a:cubicBezTo>
                    <a:pt x="115" y="799"/>
                    <a:pt x="118" y="812"/>
                    <a:pt x="122" y="825"/>
                  </a:cubicBezTo>
                  <a:cubicBezTo>
                    <a:pt x="127" y="844"/>
                    <a:pt x="125" y="865"/>
                    <a:pt x="118" y="893"/>
                  </a:cubicBezTo>
                  <a:cubicBezTo>
                    <a:pt x="108" y="926"/>
                    <a:pt x="106" y="943"/>
                    <a:pt x="107" y="961"/>
                  </a:cubicBezTo>
                  <a:cubicBezTo>
                    <a:pt x="109" y="985"/>
                    <a:pt x="105" y="1001"/>
                    <a:pt x="97" y="1010"/>
                  </a:cubicBezTo>
                  <a:cubicBezTo>
                    <a:pt x="92" y="1016"/>
                    <a:pt x="92" y="1016"/>
                    <a:pt x="92" y="1016"/>
                  </a:cubicBezTo>
                  <a:cubicBezTo>
                    <a:pt x="83" y="1024"/>
                    <a:pt x="78" y="1030"/>
                    <a:pt x="75" y="1040"/>
                  </a:cubicBezTo>
                  <a:cubicBezTo>
                    <a:pt x="75" y="1040"/>
                    <a:pt x="75" y="1040"/>
                    <a:pt x="75" y="1040"/>
                  </a:cubicBezTo>
                  <a:cubicBezTo>
                    <a:pt x="77" y="1031"/>
                    <a:pt x="86" y="1027"/>
                    <a:pt x="95" y="1018"/>
                  </a:cubicBezTo>
                  <a:cubicBezTo>
                    <a:pt x="100" y="1013"/>
                    <a:pt x="100" y="1013"/>
                    <a:pt x="100" y="1013"/>
                  </a:cubicBezTo>
                  <a:cubicBezTo>
                    <a:pt x="109" y="1003"/>
                    <a:pt x="113" y="986"/>
                    <a:pt x="111" y="961"/>
                  </a:cubicBezTo>
                  <a:cubicBezTo>
                    <a:pt x="110" y="946"/>
                    <a:pt x="112" y="931"/>
                    <a:pt x="118" y="906"/>
                  </a:cubicBezTo>
                  <a:cubicBezTo>
                    <a:pt x="119" y="907"/>
                    <a:pt x="119" y="908"/>
                    <a:pt x="119" y="909"/>
                  </a:cubicBezTo>
                  <a:cubicBezTo>
                    <a:pt x="120" y="911"/>
                    <a:pt x="120" y="911"/>
                    <a:pt x="120" y="911"/>
                  </a:cubicBezTo>
                  <a:cubicBezTo>
                    <a:pt x="121" y="917"/>
                    <a:pt x="121" y="922"/>
                    <a:pt x="122" y="928"/>
                  </a:cubicBezTo>
                  <a:cubicBezTo>
                    <a:pt x="122" y="935"/>
                    <a:pt x="122" y="935"/>
                    <a:pt x="122" y="935"/>
                  </a:cubicBezTo>
                  <a:cubicBezTo>
                    <a:pt x="123" y="943"/>
                    <a:pt x="126" y="951"/>
                    <a:pt x="130" y="959"/>
                  </a:cubicBezTo>
                  <a:cubicBezTo>
                    <a:pt x="133" y="963"/>
                    <a:pt x="135" y="969"/>
                    <a:pt x="136" y="974"/>
                  </a:cubicBezTo>
                  <a:cubicBezTo>
                    <a:pt x="137" y="978"/>
                    <a:pt x="137" y="978"/>
                    <a:pt x="137" y="978"/>
                  </a:cubicBezTo>
                  <a:cubicBezTo>
                    <a:pt x="138" y="981"/>
                    <a:pt x="139" y="984"/>
                    <a:pt x="139" y="987"/>
                  </a:cubicBezTo>
                  <a:cubicBezTo>
                    <a:pt x="140" y="987"/>
                    <a:pt x="140" y="987"/>
                    <a:pt x="140" y="987"/>
                  </a:cubicBezTo>
                  <a:cubicBezTo>
                    <a:pt x="140" y="984"/>
                    <a:pt x="141" y="978"/>
                    <a:pt x="140" y="975"/>
                  </a:cubicBezTo>
                  <a:cubicBezTo>
                    <a:pt x="139" y="972"/>
                    <a:pt x="139" y="972"/>
                    <a:pt x="139" y="972"/>
                  </a:cubicBezTo>
                  <a:cubicBezTo>
                    <a:pt x="137" y="967"/>
                    <a:pt x="137" y="962"/>
                    <a:pt x="134" y="957"/>
                  </a:cubicBezTo>
                  <a:cubicBezTo>
                    <a:pt x="129" y="949"/>
                    <a:pt x="127" y="942"/>
                    <a:pt x="126" y="935"/>
                  </a:cubicBezTo>
                  <a:cubicBezTo>
                    <a:pt x="126" y="928"/>
                    <a:pt x="126" y="928"/>
                    <a:pt x="126" y="928"/>
                  </a:cubicBezTo>
                  <a:cubicBezTo>
                    <a:pt x="125" y="922"/>
                    <a:pt x="125" y="916"/>
                    <a:pt x="124" y="910"/>
                  </a:cubicBezTo>
                  <a:cubicBezTo>
                    <a:pt x="123" y="908"/>
                    <a:pt x="123" y="908"/>
                    <a:pt x="123" y="908"/>
                  </a:cubicBezTo>
                  <a:cubicBezTo>
                    <a:pt x="122" y="905"/>
                    <a:pt x="120" y="899"/>
                    <a:pt x="121" y="897"/>
                  </a:cubicBezTo>
                  <a:cubicBezTo>
                    <a:pt x="121" y="897"/>
                    <a:pt x="121" y="897"/>
                    <a:pt x="121" y="897"/>
                  </a:cubicBezTo>
                  <a:cubicBezTo>
                    <a:pt x="121" y="896"/>
                    <a:pt x="121" y="895"/>
                    <a:pt x="121" y="894"/>
                  </a:cubicBezTo>
                  <a:cubicBezTo>
                    <a:pt x="127" y="876"/>
                    <a:pt x="129" y="861"/>
                    <a:pt x="129" y="847"/>
                  </a:cubicBezTo>
                  <a:cubicBezTo>
                    <a:pt x="129" y="847"/>
                    <a:pt x="129" y="847"/>
                    <a:pt x="129" y="847"/>
                  </a:cubicBezTo>
                  <a:cubicBezTo>
                    <a:pt x="136" y="842"/>
                    <a:pt x="141" y="837"/>
                    <a:pt x="145" y="833"/>
                  </a:cubicBezTo>
                  <a:cubicBezTo>
                    <a:pt x="146" y="843"/>
                    <a:pt x="148" y="853"/>
                    <a:pt x="153" y="864"/>
                  </a:cubicBezTo>
                  <a:cubicBezTo>
                    <a:pt x="156" y="871"/>
                    <a:pt x="154" y="876"/>
                    <a:pt x="152" y="882"/>
                  </a:cubicBezTo>
                  <a:cubicBezTo>
                    <a:pt x="150" y="890"/>
                    <a:pt x="150" y="890"/>
                    <a:pt x="150" y="890"/>
                  </a:cubicBezTo>
                  <a:cubicBezTo>
                    <a:pt x="148" y="901"/>
                    <a:pt x="150" y="906"/>
                    <a:pt x="162" y="919"/>
                  </a:cubicBezTo>
                  <a:cubicBezTo>
                    <a:pt x="173" y="931"/>
                    <a:pt x="184" y="942"/>
                    <a:pt x="184" y="952"/>
                  </a:cubicBezTo>
                  <a:cubicBezTo>
                    <a:pt x="180" y="954"/>
                    <a:pt x="175" y="959"/>
                    <a:pt x="169" y="970"/>
                  </a:cubicBezTo>
                  <a:cubicBezTo>
                    <a:pt x="159" y="990"/>
                    <a:pt x="159" y="990"/>
                    <a:pt x="159" y="990"/>
                  </a:cubicBezTo>
                  <a:cubicBezTo>
                    <a:pt x="151" y="1005"/>
                    <a:pt x="151" y="1005"/>
                    <a:pt x="151" y="1005"/>
                  </a:cubicBezTo>
                  <a:cubicBezTo>
                    <a:pt x="150" y="1007"/>
                    <a:pt x="150" y="1007"/>
                    <a:pt x="150" y="1007"/>
                  </a:cubicBezTo>
                  <a:cubicBezTo>
                    <a:pt x="144" y="1018"/>
                    <a:pt x="139" y="1026"/>
                    <a:pt x="137" y="1035"/>
                  </a:cubicBezTo>
                  <a:cubicBezTo>
                    <a:pt x="135" y="1036"/>
                    <a:pt x="133" y="1039"/>
                    <a:pt x="132" y="1042"/>
                  </a:cubicBezTo>
                  <a:cubicBezTo>
                    <a:pt x="132" y="1045"/>
                    <a:pt x="132" y="1047"/>
                    <a:pt x="133" y="1049"/>
                  </a:cubicBezTo>
                  <a:cubicBezTo>
                    <a:pt x="131" y="1052"/>
                    <a:pt x="128" y="1054"/>
                    <a:pt x="126" y="1056"/>
                  </a:cubicBezTo>
                  <a:cubicBezTo>
                    <a:pt x="118" y="1063"/>
                    <a:pt x="109" y="1071"/>
                    <a:pt x="105" y="1090"/>
                  </a:cubicBezTo>
                  <a:cubicBezTo>
                    <a:pt x="99" y="1110"/>
                    <a:pt x="99" y="1110"/>
                    <a:pt x="99" y="1110"/>
                  </a:cubicBezTo>
                  <a:cubicBezTo>
                    <a:pt x="97" y="1118"/>
                    <a:pt x="95" y="1125"/>
                    <a:pt x="94" y="1131"/>
                  </a:cubicBezTo>
                  <a:cubicBezTo>
                    <a:pt x="94" y="1131"/>
                    <a:pt x="94" y="1131"/>
                    <a:pt x="94" y="1131"/>
                  </a:cubicBezTo>
                  <a:cubicBezTo>
                    <a:pt x="93" y="1135"/>
                    <a:pt x="90" y="1139"/>
                    <a:pt x="88" y="1143"/>
                  </a:cubicBezTo>
                  <a:cubicBezTo>
                    <a:pt x="84" y="1148"/>
                    <a:pt x="81" y="1154"/>
                    <a:pt x="79" y="1161"/>
                  </a:cubicBezTo>
                  <a:cubicBezTo>
                    <a:pt x="79" y="1161"/>
                    <a:pt x="79" y="1161"/>
                    <a:pt x="79" y="1161"/>
                  </a:cubicBezTo>
                  <a:cubicBezTo>
                    <a:pt x="81" y="1154"/>
                    <a:pt x="88" y="1150"/>
                    <a:pt x="91" y="1145"/>
                  </a:cubicBezTo>
                  <a:cubicBezTo>
                    <a:pt x="92" y="1144"/>
                    <a:pt x="93" y="1142"/>
                    <a:pt x="95" y="1140"/>
                  </a:cubicBezTo>
                  <a:cubicBezTo>
                    <a:pt x="95" y="1141"/>
                    <a:pt x="95" y="1143"/>
                    <a:pt x="96" y="1145"/>
                  </a:cubicBezTo>
                  <a:cubicBezTo>
                    <a:pt x="98" y="1151"/>
                    <a:pt x="98" y="1151"/>
                    <a:pt x="98" y="1151"/>
                  </a:cubicBezTo>
                  <a:cubicBezTo>
                    <a:pt x="102" y="1163"/>
                    <a:pt x="109" y="1175"/>
                    <a:pt x="105" y="1191"/>
                  </a:cubicBezTo>
                  <a:cubicBezTo>
                    <a:pt x="105" y="1191"/>
                    <a:pt x="105" y="1191"/>
                    <a:pt x="105" y="1191"/>
                  </a:cubicBezTo>
                  <a:cubicBezTo>
                    <a:pt x="110" y="1174"/>
                    <a:pt x="106" y="1162"/>
                    <a:pt x="102" y="1150"/>
                  </a:cubicBezTo>
                  <a:cubicBezTo>
                    <a:pt x="100" y="1144"/>
                    <a:pt x="100" y="1144"/>
                    <a:pt x="100" y="1144"/>
                  </a:cubicBezTo>
                  <a:cubicBezTo>
                    <a:pt x="96" y="1134"/>
                    <a:pt x="99" y="1126"/>
                    <a:pt x="103" y="1111"/>
                  </a:cubicBezTo>
                  <a:cubicBezTo>
                    <a:pt x="109" y="1091"/>
                    <a:pt x="109" y="1091"/>
                    <a:pt x="109" y="1091"/>
                  </a:cubicBezTo>
                  <a:cubicBezTo>
                    <a:pt x="113" y="1073"/>
                    <a:pt x="121" y="1066"/>
                    <a:pt x="128" y="1059"/>
                  </a:cubicBezTo>
                  <a:cubicBezTo>
                    <a:pt x="131" y="1057"/>
                    <a:pt x="133" y="1055"/>
                    <a:pt x="135" y="1053"/>
                  </a:cubicBezTo>
                  <a:cubicBezTo>
                    <a:pt x="136" y="1053"/>
                    <a:pt x="136" y="1054"/>
                    <a:pt x="137" y="1054"/>
                  </a:cubicBezTo>
                  <a:cubicBezTo>
                    <a:pt x="137" y="1054"/>
                    <a:pt x="138" y="1054"/>
                    <a:pt x="138" y="1054"/>
                  </a:cubicBezTo>
                  <a:cubicBezTo>
                    <a:pt x="138" y="1055"/>
                    <a:pt x="139" y="1056"/>
                    <a:pt x="139" y="1058"/>
                  </a:cubicBezTo>
                  <a:cubicBezTo>
                    <a:pt x="141" y="1064"/>
                    <a:pt x="144" y="1073"/>
                    <a:pt x="145" y="1085"/>
                  </a:cubicBezTo>
                  <a:cubicBezTo>
                    <a:pt x="143" y="1087"/>
                    <a:pt x="142" y="1089"/>
                    <a:pt x="141" y="1092"/>
                  </a:cubicBezTo>
                  <a:cubicBezTo>
                    <a:pt x="140" y="1096"/>
                    <a:pt x="142" y="1101"/>
                    <a:pt x="144" y="1102"/>
                  </a:cubicBezTo>
                  <a:cubicBezTo>
                    <a:pt x="142" y="1126"/>
                    <a:pt x="142" y="1126"/>
                    <a:pt x="142" y="1126"/>
                  </a:cubicBezTo>
                  <a:cubicBezTo>
                    <a:pt x="141" y="1134"/>
                    <a:pt x="140" y="1142"/>
                    <a:pt x="139" y="1150"/>
                  </a:cubicBezTo>
                  <a:cubicBezTo>
                    <a:pt x="139" y="1150"/>
                    <a:pt x="139" y="1150"/>
                    <a:pt x="139" y="1150"/>
                  </a:cubicBezTo>
                  <a:cubicBezTo>
                    <a:pt x="139" y="1150"/>
                    <a:pt x="139" y="1150"/>
                    <a:pt x="139" y="1151"/>
                  </a:cubicBezTo>
                  <a:cubicBezTo>
                    <a:pt x="138" y="1161"/>
                    <a:pt x="136" y="1171"/>
                    <a:pt x="134" y="1184"/>
                  </a:cubicBezTo>
                  <a:cubicBezTo>
                    <a:pt x="132" y="1196"/>
                    <a:pt x="129" y="1205"/>
                    <a:pt x="127" y="1212"/>
                  </a:cubicBezTo>
                  <a:cubicBezTo>
                    <a:pt x="124" y="1224"/>
                    <a:pt x="121" y="1233"/>
                    <a:pt x="122" y="1249"/>
                  </a:cubicBezTo>
                  <a:cubicBezTo>
                    <a:pt x="122" y="1249"/>
                    <a:pt x="122" y="1249"/>
                    <a:pt x="122" y="1249"/>
                  </a:cubicBezTo>
                  <a:cubicBezTo>
                    <a:pt x="120" y="1253"/>
                    <a:pt x="119" y="1255"/>
                    <a:pt x="118" y="1258"/>
                  </a:cubicBezTo>
                  <a:cubicBezTo>
                    <a:pt x="115" y="1262"/>
                    <a:pt x="113" y="1266"/>
                    <a:pt x="113" y="1279"/>
                  </a:cubicBezTo>
                  <a:cubicBezTo>
                    <a:pt x="112" y="1289"/>
                    <a:pt x="110" y="1296"/>
                    <a:pt x="107" y="1302"/>
                  </a:cubicBezTo>
                  <a:cubicBezTo>
                    <a:pt x="107" y="1302"/>
                    <a:pt x="107" y="1302"/>
                    <a:pt x="107" y="1302"/>
                  </a:cubicBezTo>
                  <a:cubicBezTo>
                    <a:pt x="107" y="1302"/>
                    <a:pt x="107" y="1302"/>
                    <a:pt x="107" y="1302"/>
                  </a:cubicBezTo>
                  <a:cubicBezTo>
                    <a:pt x="104" y="1306"/>
                    <a:pt x="101" y="1310"/>
                    <a:pt x="99" y="1314"/>
                  </a:cubicBezTo>
                  <a:cubicBezTo>
                    <a:pt x="97" y="1316"/>
                    <a:pt x="97" y="1316"/>
                    <a:pt x="97" y="1316"/>
                  </a:cubicBezTo>
                  <a:cubicBezTo>
                    <a:pt x="89" y="1327"/>
                    <a:pt x="89" y="1340"/>
                    <a:pt x="91" y="1349"/>
                  </a:cubicBezTo>
                  <a:cubicBezTo>
                    <a:pt x="91" y="1349"/>
                    <a:pt x="91" y="1349"/>
                    <a:pt x="91" y="1349"/>
                  </a:cubicBezTo>
                  <a:cubicBezTo>
                    <a:pt x="89" y="1341"/>
                    <a:pt x="93" y="1329"/>
                    <a:pt x="100" y="1318"/>
                  </a:cubicBezTo>
                  <a:cubicBezTo>
                    <a:pt x="102" y="1316"/>
                    <a:pt x="102" y="1316"/>
                    <a:pt x="102" y="1316"/>
                  </a:cubicBezTo>
                  <a:cubicBezTo>
                    <a:pt x="103" y="1314"/>
                    <a:pt x="105" y="1312"/>
                    <a:pt x="106" y="1310"/>
                  </a:cubicBezTo>
                  <a:cubicBezTo>
                    <a:pt x="107" y="1313"/>
                    <a:pt x="108" y="1317"/>
                    <a:pt x="109" y="1321"/>
                  </a:cubicBezTo>
                  <a:cubicBezTo>
                    <a:pt x="111" y="1329"/>
                    <a:pt x="118" y="1339"/>
                    <a:pt x="118" y="1349"/>
                  </a:cubicBezTo>
                  <a:cubicBezTo>
                    <a:pt x="118" y="1349"/>
                    <a:pt x="118" y="1349"/>
                    <a:pt x="118" y="1349"/>
                  </a:cubicBezTo>
                  <a:cubicBezTo>
                    <a:pt x="118" y="1338"/>
                    <a:pt x="115" y="1328"/>
                    <a:pt x="113" y="1320"/>
                  </a:cubicBezTo>
                  <a:cubicBezTo>
                    <a:pt x="111" y="1313"/>
                    <a:pt x="109" y="1307"/>
                    <a:pt x="110" y="1304"/>
                  </a:cubicBezTo>
                  <a:cubicBezTo>
                    <a:pt x="114" y="1297"/>
                    <a:pt x="116" y="1289"/>
                    <a:pt x="117" y="1279"/>
                  </a:cubicBezTo>
                  <a:cubicBezTo>
                    <a:pt x="117" y="1267"/>
                    <a:pt x="119" y="1264"/>
                    <a:pt x="121" y="1260"/>
                  </a:cubicBezTo>
                  <a:cubicBezTo>
                    <a:pt x="122" y="1259"/>
                    <a:pt x="122" y="1258"/>
                    <a:pt x="122" y="1257"/>
                  </a:cubicBezTo>
                  <a:cubicBezTo>
                    <a:pt x="123" y="1258"/>
                    <a:pt x="123" y="1258"/>
                    <a:pt x="123" y="1259"/>
                  </a:cubicBezTo>
                  <a:cubicBezTo>
                    <a:pt x="124" y="1271"/>
                    <a:pt x="126" y="1281"/>
                    <a:pt x="128" y="1290"/>
                  </a:cubicBezTo>
                  <a:cubicBezTo>
                    <a:pt x="131" y="1308"/>
                    <a:pt x="135" y="1324"/>
                    <a:pt x="133" y="1350"/>
                  </a:cubicBezTo>
                  <a:cubicBezTo>
                    <a:pt x="131" y="1373"/>
                    <a:pt x="119" y="1453"/>
                    <a:pt x="104" y="1498"/>
                  </a:cubicBezTo>
                  <a:cubicBezTo>
                    <a:pt x="104" y="1498"/>
                    <a:pt x="104" y="1498"/>
                    <a:pt x="104" y="1498"/>
                  </a:cubicBezTo>
                  <a:cubicBezTo>
                    <a:pt x="113" y="1470"/>
                    <a:pt x="125" y="1429"/>
                    <a:pt x="131" y="1396"/>
                  </a:cubicBezTo>
                  <a:cubicBezTo>
                    <a:pt x="132" y="1409"/>
                    <a:pt x="136" y="1425"/>
                    <a:pt x="142" y="1438"/>
                  </a:cubicBezTo>
                  <a:cubicBezTo>
                    <a:pt x="149" y="1455"/>
                    <a:pt x="155" y="1483"/>
                    <a:pt x="158" y="1507"/>
                  </a:cubicBezTo>
                  <a:cubicBezTo>
                    <a:pt x="157" y="1507"/>
                    <a:pt x="157" y="1507"/>
                    <a:pt x="157" y="1507"/>
                  </a:cubicBezTo>
                  <a:cubicBezTo>
                    <a:pt x="152" y="1517"/>
                    <a:pt x="145" y="1537"/>
                    <a:pt x="143" y="1560"/>
                  </a:cubicBezTo>
                  <a:cubicBezTo>
                    <a:pt x="142" y="1570"/>
                    <a:pt x="143" y="1581"/>
                    <a:pt x="144" y="1592"/>
                  </a:cubicBezTo>
                  <a:cubicBezTo>
                    <a:pt x="145" y="1610"/>
                    <a:pt x="146" y="1627"/>
                    <a:pt x="142" y="1640"/>
                  </a:cubicBezTo>
                  <a:cubicBezTo>
                    <a:pt x="138" y="1649"/>
                    <a:pt x="129" y="1659"/>
                    <a:pt x="120" y="1670"/>
                  </a:cubicBezTo>
                  <a:cubicBezTo>
                    <a:pt x="108" y="1684"/>
                    <a:pt x="96" y="1698"/>
                    <a:pt x="97" y="1710"/>
                  </a:cubicBezTo>
                  <a:cubicBezTo>
                    <a:pt x="97" y="1710"/>
                    <a:pt x="97" y="1710"/>
                    <a:pt x="97" y="1710"/>
                  </a:cubicBezTo>
                  <a:cubicBezTo>
                    <a:pt x="96" y="1700"/>
                    <a:pt x="112" y="1686"/>
                    <a:pt x="124" y="1672"/>
                  </a:cubicBezTo>
                  <a:cubicBezTo>
                    <a:pt x="124" y="1671"/>
                    <a:pt x="125" y="1671"/>
                    <a:pt x="125" y="1670"/>
                  </a:cubicBezTo>
                  <a:cubicBezTo>
                    <a:pt x="126" y="1673"/>
                    <a:pt x="130" y="1675"/>
                    <a:pt x="134" y="1675"/>
                  </a:cubicBezTo>
                  <a:cubicBezTo>
                    <a:pt x="136" y="1676"/>
                    <a:pt x="139" y="1677"/>
                    <a:pt x="141" y="1678"/>
                  </a:cubicBezTo>
                  <a:cubicBezTo>
                    <a:pt x="144" y="1680"/>
                    <a:pt x="145" y="1683"/>
                    <a:pt x="146" y="1686"/>
                  </a:cubicBezTo>
                  <a:cubicBezTo>
                    <a:pt x="148" y="1689"/>
                    <a:pt x="149" y="1692"/>
                    <a:pt x="152" y="1694"/>
                  </a:cubicBezTo>
                  <a:cubicBezTo>
                    <a:pt x="152" y="1694"/>
                    <a:pt x="152" y="1694"/>
                    <a:pt x="152" y="1694"/>
                  </a:cubicBezTo>
                  <a:cubicBezTo>
                    <a:pt x="150" y="1693"/>
                    <a:pt x="149" y="1687"/>
                    <a:pt x="148" y="1684"/>
                  </a:cubicBezTo>
                  <a:cubicBezTo>
                    <a:pt x="146" y="1681"/>
                    <a:pt x="147" y="1678"/>
                    <a:pt x="143" y="1675"/>
                  </a:cubicBezTo>
                  <a:cubicBezTo>
                    <a:pt x="141" y="1673"/>
                    <a:pt x="138" y="1672"/>
                    <a:pt x="135" y="1672"/>
                  </a:cubicBezTo>
                  <a:cubicBezTo>
                    <a:pt x="129" y="1670"/>
                    <a:pt x="128" y="1669"/>
                    <a:pt x="129" y="1667"/>
                  </a:cubicBezTo>
                  <a:cubicBezTo>
                    <a:pt x="128" y="1666"/>
                    <a:pt x="128" y="1666"/>
                    <a:pt x="128" y="1666"/>
                  </a:cubicBezTo>
                  <a:cubicBezTo>
                    <a:pt x="135" y="1658"/>
                    <a:pt x="142" y="1649"/>
                    <a:pt x="145" y="1641"/>
                  </a:cubicBezTo>
                  <a:cubicBezTo>
                    <a:pt x="150" y="1628"/>
                    <a:pt x="149" y="1610"/>
                    <a:pt x="148" y="1592"/>
                  </a:cubicBezTo>
                  <a:cubicBezTo>
                    <a:pt x="147" y="1581"/>
                    <a:pt x="146" y="1570"/>
                    <a:pt x="147" y="1561"/>
                  </a:cubicBezTo>
                  <a:cubicBezTo>
                    <a:pt x="149" y="1542"/>
                    <a:pt x="154" y="1525"/>
                    <a:pt x="158" y="1514"/>
                  </a:cubicBezTo>
                  <a:cubicBezTo>
                    <a:pt x="159" y="1516"/>
                    <a:pt x="159" y="1519"/>
                    <a:pt x="159" y="1521"/>
                  </a:cubicBezTo>
                  <a:cubicBezTo>
                    <a:pt x="161" y="1545"/>
                    <a:pt x="159" y="1592"/>
                    <a:pt x="159" y="1593"/>
                  </a:cubicBezTo>
                  <a:cubicBezTo>
                    <a:pt x="159" y="1593"/>
                    <a:pt x="159" y="1593"/>
                    <a:pt x="159" y="1593"/>
                  </a:cubicBezTo>
                  <a:cubicBezTo>
                    <a:pt x="159" y="1592"/>
                    <a:pt x="164" y="1574"/>
                    <a:pt x="164" y="1553"/>
                  </a:cubicBezTo>
                  <a:cubicBezTo>
                    <a:pt x="165" y="1555"/>
                    <a:pt x="167" y="1557"/>
                    <a:pt x="169" y="1560"/>
                  </a:cubicBezTo>
                  <a:cubicBezTo>
                    <a:pt x="176" y="1567"/>
                    <a:pt x="188" y="1576"/>
                    <a:pt x="188" y="1588"/>
                  </a:cubicBezTo>
                  <a:cubicBezTo>
                    <a:pt x="188" y="1588"/>
                    <a:pt x="188" y="1588"/>
                    <a:pt x="188" y="1588"/>
                  </a:cubicBezTo>
                  <a:cubicBezTo>
                    <a:pt x="188" y="1575"/>
                    <a:pt x="179" y="1565"/>
                    <a:pt x="172" y="1557"/>
                  </a:cubicBezTo>
                  <a:cubicBezTo>
                    <a:pt x="168" y="1552"/>
                    <a:pt x="165" y="1548"/>
                    <a:pt x="164" y="1545"/>
                  </a:cubicBezTo>
                  <a:cubicBezTo>
                    <a:pt x="164" y="1536"/>
                    <a:pt x="164" y="1527"/>
                    <a:pt x="163" y="1520"/>
                  </a:cubicBezTo>
                  <a:cubicBezTo>
                    <a:pt x="162" y="1500"/>
                    <a:pt x="156" y="1470"/>
                    <a:pt x="149" y="1448"/>
                  </a:cubicBezTo>
                  <a:cubicBezTo>
                    <a:pt x="154" y="1443"/>
                    <a:pt x="163" y="1431"/>
                    <a:pt x="169" y="1418"/>
                  </a:cubicBezTo>
                  <a:cubicBezTo>
                    <a:pt x="169" y="1422"/>
                    <a:pt x="171" y="1424"/>
                    <a:pt x="176" y="1432"/>
                  </a:cubicBezTo>
                  <a:cubicBezTo>
                    <a:pt x="184" y="1445"/>
                    <a:pt x="190" y="1463"/>
                    <a:pt x="190" y="1471"/>
                  </a:cubicBezTo>
                  <a:cubicBezTo>
                    <a:pt x="190" y="1472"/>
                    <a:pt x="190" y="1472"/>
                    <a:pt x="190" y="1472"/>
                  </a:cubicBezTo>
                  <a:cubicBezTo>
                    <a:pt x="190" y="1472"/>
                    <a:pt x="190" y="1472"/>
                    <a:pt x="190" y="1472"/>
                  </a:cubicBezTo>
                  <a:cubicBezTo>
                    <a:pt x="190" y="1472"/>
                    <a:pt x="190" y="1472"/>
                    <a:pt x="190" y="1472"/>
                  </a:cubicBezTo>
                  <a:cubicBezTo>
                    <a:pt x="190" y="1463"/>
                    <a:pt x="188" y="1444"/>
                    <a:pt x="179" y="1430"/>
                  </a:cubicBezTo>
                  <a:cubicBezTo>
                    <a:pt x="173" y="1419"/>
                    <a:pt x="173" y="1419"/>
                    <a:pt x="173" y="1413"/>
                  </a:cubicBezTo>
                  <a:cubicBezTo>
                    <a:pt x="173" y="1407"/>
                    <a:pt x="173" y="1407"/>
                    <a:pt x="173" y="1407"/>
                  </a:cubicBezTo>
                  <a:cubicBezTo>
                    <a:pt x="174" y="1403"/>
                    <a:pt x="175" y="1398"/>
                    <a:pt x="175" y="1394"/>
                  </a:cubicBezTo>
                  <a:cubicBezTo>
                    <a:pt x="175" y="1385"/>
                    <a:pt x="175" y="1385"/>
                    <a:pt x="175" y="1385"/>
                  </a:cubicBezTo>
                  <a:cubicBezTo>
                    <a:pt x="175" y="1376"/>
                    <a:pt x="175" y="1372"/>
                    <a:pt x="179" y="1362"/>
                  </a:cubicBezTo>
                  <a:cubicBezTo>
                    <a:pt x="179" y="1362"/>
                    <a:pt x="179" y="1362"/>
                    <a:pt x="179" y="1362"/>
                  </a:cubicBezTo>
                  <a:cubicBezTo>
                    <a:pt x="179" y="1362"/>
                    <a:pt x="179" y="1362"/>
                    <a:pt x="179" y="1361"/>
                  </a:cubicBezTo>
                  <a:cubicBezTo>
                    <a:pt x="180" y="1359"/>
                    <a:pt x="181" y="1357"/>
                    <a:pt x="182" y="1355"/>
                  </a:cubicBezTo>
                  <a:cubicBezTo>
                    <a:pt x="185" y="1349"/>
                    <a:pt x="186" y="1344"/>
                    <a:pt x="188" y="1340"/>
                  </a:cubicBezTo>
                  <a:cubicBezTo>
                    <a:pt x="188" y="1341"/>
                    <a:pt x="189" y="1342"/>
                    <a:pt x="189" y="1344"/>
                  </a:cubicBezTo>
                  <a:cubicBezTo>
                    <a:pt x="194" y="1359"/>
                    <a:pt x="207" y="1385"/>
                    <a:pt x="201" y="1411"/>
                  </a:cubicBezTo>
                  <a:cubicBezTo>
                    <a:pt x="201" y="1411"/>
                    <a:pt x="201" y="1411"/>
                    <a:pt x="201" y="1411"/>
                  </a:cubicBezTo>
                  <a:cubicBezTo>
                    <a:pt x="208" y="1384"/>
                    <a:pt x="198" y="1358"/>
                    <a:pt x="193" y="1343"/>
                  </a:cubicBezTo>
                  <a:cubicBezTo>
                    <a:pt x="191" y="1337"/>
                    <a:pt x="190" y="1333"/>
                    <a:pt x="189" y="1331"/>
                  </a:cubicBezTo>
                  <a:cubicBezTo>
                    <a:pt x="190" y="1323"/>
                    <a:pt x="189" y="1314"/>
                    <a:pt x="188" y="1299"/>
                  </a:cubicBezTo>
                  <a:cubicBezTo>
                    <a:pt x="187" y="1295"/>
                    <a:pt x="187" y="1295"/>
                    <a:pt x="187" y="1295"/>
                  </a:cubicBezTo>
                  <a:cubicBezTo>
                    <a:pt x="185" y="1272"/>
                    <a:pt x="180" y="1261"/>
                    <a:pt x="173" y="1248"/>
                  </a:cubicBezTo>
                  <a:cubicBezTo>
                    <a:pt x="178" y="1249"/>
                    <a:pt x="182" y="1248"/>
                    <a:pt x="186" y="1247"/>
                  </a:cubicBezTo>
                  <a:cubicBezTo>
                    <a:pt x="192" y="1246"/>
                    <a:pt x="197" y="1244"/>
                    <a:pt x="200" y="1248"/>
                  </a:cubicBezTo>
                  <a:cubicBezTo>
                    <a:pt x="200" y="1247"/>
                    <a:pt x="200" y="1247"/>
                    <a:pt x="200" y="1247"/>
                  </a:cubicBezTo>
                  <a:cubicBezTo>
                    <a:pt x="195" y="1242"/>
                    <a:pt x="192" y="1242"/>
                    <a:pt x="185" y="1243"/>
                  </a:cubicBezTo>
                  <a:cubicBezTo>
                    <a:pt x="180" y="1244"/>
                    <a:pt x="175" y="1246"/>
                    <a:pt x="171" y="1243"/>
                  </a:cubicBezTo>
                  <a:cubicBezTo>
                    <a:pt x="169" y="1240"/>
                    <a:pt x="168" y="1237"/>
                    <a:pt x="166" y="1233"/>
                  </a:cubicBezTo>
                  <a:cubicBezTo>
                    <a:pt x="166" y="1233"/>
                    <a:pt x="166" y="1232"/>
                    <a:pt x="166" y="1232"/>
                  </a:cubicBezTo>
                  <a:cubicBezTo>
                    <a:pt x="166" y="1232"/>
                    <a:pt x="166" y="1232"/>
                    <a:pt x="166" y="1232"/>
                  </a:cubicBezTo>
                  <a:cubicBezTo>
                    <a:pt x="165" y="1230"/>
                    <a:pt x="164" y="1227"/>
                    <a:pt x="162" y="1224"/>
                  </a:cubicBezTo>
                  <a:cubicBezTo>
                    <a:pt x="150" y="1191"/>
                    <a:pt x="143" y="1165"/>
                    <a:pt x="143" y="1151"/>
                  </a:cubicBezTo>
                  <a:cubicBezTo>
                    <a:pt x="144" y="1142"/>
                    <a:pt x="145" y="1134"/>
                    <a:pt x="146" y="1126"/>
                  </a:cubicBezTo>
                  <a:cubicBezTo>
                    <a:pt x="148" y="1103"/>
                    <a:pt x="148" y="1103"/>
                    <a:pt x="148" y="1103"/>
                  </a:cubicBezTo>
                  <a:cubicBezTo>
                    <a:pt x="151" y="1103"/>
                    <a:pt x="154" y="1099"/>
                    <a:pt x="155" y="1095"/>
                  </a:cubicBezTo>
                  <a:cubicBezTo>
                    <a:pt x="155" y="1093"/>
                    <a:pt x="155" y="1090"/>
                    <a:pt x="155" y="1089"/>
                  </a:cubicBezTo>
                  <a:cubicBezTo>
                    <a:pt x="160" y="1081"/>
                    <a:pt x="167" y="1068"/>
                    <a:pt x="170" y="1058"/>
                  </a:cubicBezTo>
                  <a:cubicBezTo>
                    <a:pt x="172" y="1064"/>
                    <a:pt x="173" y="1070"/>
                    <a:pt x="175" y="1077"/>
                  </a:cubicBezTo>
                  <a:cubicBezTo>
                    <a:pt x="173" y="1079"/>
                    <a:pt x="172" y="1083"/>
                    <a:pt x="174" y="1087"/>
                  </a:cubicBezTo>
                  <a:cubicBezTo>
                    <a:pt x="175" y="1090"/>
                    <a:pt x="176" y="1092"/>
                    <a:pt x="178" y="1093"/>
                  </a:cubicBezTo>
                  <a:cubicBezTo>
                    <a:pt x="180" y="1109"/>
                    <a:pt x="183" y="1125"/>
                    <a:pt x="178" y="1135"/>
                  </a:cubicBezTo>
                  <a:cubicBezTo>
                    <a:pt x="178" y="1136"/>
                    <a:pt x="178" y="1136"/>
                    <a:pt x="178" y="1136"/>
                  </a:cubicBezTo>
                  <a:cubicBezTo>
                    <a:pt x="184" y="1125"/>
                    <a:pt x="184" y="1110"/>
                    <a:pt x="182" y="1095"/>
                  </a:cubicBezTo>
                  <a:cubicBezTo>
                    <a:pt x="183" y="1095"/>
                    <a:pt x="183" y="1095"/>
                    <a:pt x="184" y="1095"/>
                  </a:cubicBezTo>
                  <a:cubicBezTo>
                    <a:pt x="187" y="1094"/>
                    <a:pt x="189" y="1088"/>
                    <a:pt x="187" y="1083"/>
                  </a:cubicBezTo>
                  <a:cubicBezTo>
                    <a:pt x="186" y="1078"/>
                    <a:pt x="182" y="1075"/>
                    <a:pt x="179" y="1075"/>
                  </a:cubicBezTo>
                  <a:cubicBezTo>
                    <a:pt x="175" y="1060"/>
                    <a:pt x="171" y="1046"/>
                    <a:pt x="167" y="1037"/>
                  </a:cubicBezTo>
                  <a:cubicBezTo>
                    <a:pt x="166" y="1031"/>
                    <a:pt x="166" y="1031"/>
                    <a:pt x="166" y="1031"/>
                  </a:cubicBezTo>
                  <a:cubicBezTo>
                    <a:pt x="160" y="1013"/>
                    <a:pt x="161" y="1006"/>
                    <a:pt x="163" y="992"/>
                  </a:cubicBezTo>
                  <a:cubicBezTo>
                    <a:pt x="164" y="990"/>
                    <a:pt x="164" y="990"/>
                    <a:pt x="164" y="990"/>
                  </a:cubicBezTo>
                  <a:cubicBezTo>
                    <a:pt x="164" y="990"/>
                    <a:pt x="164" y="990"/>
                    <a:pt x="164" y="990"/>
                  </a:cubicBezTo>
                  <a:cubicBezTo>
                    <a:pt x="173" y="971"/>
                    <a:pt x="173" y="971"/>
                    <a:pt x="173" y="971"/>
                  </a:cubicBezTo>
                  <a:cubicBezTo>
                    <a:pt x="180" y="958"/>
                    <a:pt x="185" y="956"/>
                    <a:pt x="190" y="953"/>
                  </a:cubicBezTo>
                  <a:cubicBezTo>
                    <a:pt x="193" y="952"/>
                    <a:pt x="195" y="950"/>
                    <a:pt x="199" y="948"/>
                  </a:cubicBezTo>
                  <a:cubicBezTo>
                    <a:pt x="204" y="943"/>
                    <a:pt x="206" y="939"/>
                    <a:pt x="207" y="935"/>
                  </a:cubicBezTo>
                  <a:cubicBezTo>
                    <a:pt x="209" y="932"/>
                    <a:pt x="210" y="926"/>
                    <a:pt x="214" y="921"/>
                  </a:cubicBezTo>
                  <a:cubicBezTo>
                    <a:pt x="213" y="921"/>
                    <a:pt x="213" y="921"/>
                    <a:pt x="213" y="921"/>
                  </a:cubicBezTo>
                  <a:cubicBezTo>
                    <a:pt x="209" y="926"/>
                    <a:pt x="205" y="930"/>
                    <a:pt x="204" y="934"/>
                  </a:cubicBezTo>
                  <a:cubicBezTo>
                    <a:pt x="202" y="937"/>
                    <a:pt x="201" y="940"/>
                    <a:pt x="196" y="945"/>
                  </a:cubicBezTo>
                  <a:cubicBezTo>
                    <a:pt x="193" y="947"/>
                    <a:pt x="191" y="948"/>
                    <a:pt x="188" y="949"/>
                  </a:cubicBezTo>
                  <a:cubicBezTo>
                    <a:pt x="188" y="949"/>
                    <a:pt x="188" y="949"/>
                    <a:pt x="188" y="950"/>
                  </a:cubicBezTo>
                  <a:cubicBezTo>
                    <a:pt x="187" y="939"/>
                    <a:pt x="176" y="927"/>
                    <a:pt x="165" y="916"/>
                  </a:cubicBezTo>
                  <a:cubicBezTo>
                    <a:pt x="153" y="904"/>
                    <a:pt x="153" y="900"/>
                    <a:pt x="154" y="891"/>
                  </a:cubicBezTo>
                  <a:cubicBezTo>
                    <a:pt x="156" y="883"/>
                    <a:pt x="156" y="883"/>
                    <a:pt x="156" y="883"/>
                  </a:cubicBezTo>
                  <a:cubicBezTo>
                    <a:pt x="158" y="877"/>
                    <a:pt x="160" y="871"/>
                    <a:pt x="157" y="863"/>
                  </a:cubicBezTo>
                  <a:cubicBezTo>
                    <a:pt x="151" y="850"/>
                    <a:pt x="149" y="838"/>
                    <a:pt x="149" y="827"/>
                  </a:cubicBezTo>
                  <a:cubicBezTo>
                    <a:pt x="157" y="813"/>
                    <a:pt x="157" y="799"/>
                    <a:pt x="155" y="782"/>
                  </a:cubicBezTo>
                  <a:cubicBezTo>
                    <a:pt x="152" y="756"/>
                    <a:pt x="153" y="748"/>
                    <a:pt x="159" y="726"/>
                  </a:cubicBezTo>
                  <a:cubicBezTo>
                    <a:pt x="160" y="720"/>
                    <a:pt x="160" y="720"/>
                    <a:pt x="160" y="720"/>
                  </a:cubicBezTo>
                  <a:cubicBezTo>
                    <a:pt x="165" y="702"/>
                    <a:pt x="168" y="692"/>
                    <a:pt x="164" y="675"/>
                  </a:cubicBezTo>
                  <a:cubicBezTo>
                    <a:pt x="162" y="664"/>
                    <a:pt x="165" y="653"/>
                    <a:pt x="168" y="643"/>
                  </a:cubicBezTo>
                  <a:cubicBezTo>
                    <a:pt x="169" y="638"/>
                    <a:pt x="170" y="634"/>
                    <a:pt x="171" y="630"/>
                  </a:cubicBezTo>
                  <a:cubicBezTo>
                    <a:pt x="173" y="636"/>
                    <a:pt x="173" y="636"/>
                    <a:pt x="173" y="636"/>
                  </a:cubicBezTo>
                  <a:cubicBezTo>
                    <a:pt x="178" y="646"/>
                    <a:pt x="184" y="657"/>
                    <a:pt x="185" y="674"/>
                  </a:cubicBezTo>
                  <a:cubicBezTo>
                    <a:pt x="185" y="683"/>
                    <a:pt x="185" y="689"/>
                    <a:pt x="184" y="693"/>
                  </a:cubicBezTo>
                  <a:cubicBezTo>
                    <a:pt x="183" y="698"/>
                    <a:pt x="183" y="702"/>
                    <a:pt x="187" y="709"/>
                  </a:cubicBezTo>
                  <a:cubicBezTo>
                    <a:pt x="193" y="718"/>
                    <a:pt x="193" y="718"/>
                    <a:pt x="193" y="718"/>
                  </a:cubicBezTo>
                  <a:cubicBezTo>
                    <a:pt x="199" y="726"/>
                    <a:pt x="209" y="733"/>
                    <a:pt x="211" y="753"/>
                  </a:cubicBezTo>
                  <a:cubicBezTo>
                    <a:pt x="211" y="753"/>
                    <a:pt x="211" y="753"/>
                    <a:pt x="211" y="753"/>
                  </a:cubicBezTo>
                  <a:cubicBezTo>
                    <a:pt x="209" y="732"/>
                    <a:pt x="202" y="723"/>
                    <a:pt x="196" y="715"/>
                  </a:cubicBezTo>
                  <a:cubicBezTo>
                    <a:pt x="191" y="707"/>
                    <a:pt x="191" y="707"/>
                    <a:pt x="191" y="707"/>
                  </a:cubicBezTo>
                  <a:cubicBezTo>
                    <a:pt x="187" y="701"/>
                    <a:pt x="187" y="699"/>
                    <a:pt x="188" y="693"/>
                  </a:cubicBezTo>
                  <a:cubicBezTo>
                    <a:pt x="189" y="689"/>
                    <a:pt x="190" y="684"/>
                    <a:pt x="189" y="673"/>
                  </a:cubicBezTo>
                  <a:cubicBezTo>
                    <a:pt x="189" y="672"/>
                    <a:pt x="189" y="672"/>
                    <a:pt x="189" y="671"/>
                  </a:cubicBezTo>
                  <a:cubicBezTo>
                    <a:pt x="194" y="670"/>
                    <a:pt x="198" y="667"/>
                    <a:pt x="203" y="662"/>
                  </a:cubicBezTo>
                  <a:cubicBezTo>
                    <a:pt x="205" y="660"/>
                    <a:pt x="205" y="660"/>
                    <a:pt x="205" y="660"/>
                  </a:cubicBezTo>
                  <a:cubicBezTo>
                    <a:pt x="207" y="658"/>
                    <a:pt x="211" y="652"/>
                    <a:pt x="214" y="653"/>
                  </a:cubicBezTo>
                  <a:cubicBezTo>
                    <a:pt x="214" y="652"/>
                    <a:pt x="214" y="652"/>
                    <a:pt x="214" y="652"/>
                  </a:cubicBezTo>
                  <a:cubicBezTo>
                    <a:pt x="209" y="651"/>
                    <a:pt x="205" y="654"/>
                    <a:pt x="202" y="658"/>
                  </a:cubicBezTo>
                  <a:cubicBezTo>
                    <a:pt x="200" y="659"/>
                    <a:pt x="200" y="659"/>
                    <a:pt x="200" y="659"/>
                  </a:cubicBezTo>
                  <a:cubicBezTo>
                    <a:pt x="196" y="663"/>
                    <a:pt x="192" y="666"/>
                    <a:pt x="188" y="667"/>
                  </a:cubicBezTo>
                  <a:cubicBezTo>
                    <a:pt x="186" y="653"/>
                    <a:pt x="181" y="643"/>
                    <a:pt x="177" y="635"/>
                  </a:cubicBezTo>
                  <a:cubicBezTo>
                    <a:pt x="172" y="623"/>
                    <a:pt x="172" y="623"/>
                    <a:pt x="172" y="623"/>
                  </a:cubicBezTo>
                  <a:cubicBezTo>
                    <a:pt x="172" y="624"/>
                    <a:pt x="172" y="624"/>
                    <a:pt x="172" y="624"/>
                  </a:cubicBezTo>
                  <a:cubicBezTo>
                    <a:pt x="172" y="616"/>
                    <a:pt x="171" y="610"/>
                    <a:pt x="169" y="604"/>
                  </a:cubicBezTo>
                  <a:cubicBezTo>
                    <a:pt x="172" y="603"/>
                    <a:pt x="175" y="600"/>
                    <a:pt x="177" y="599"/>
                  </a:cubicBezTo>
                  <a:cubicBezTo>
                    <a:pt x="179" y="596"/>
                    <a:pt x="183" y="591"/>
                    <a:pt x="184" y="588"/>
                  </a:cubicBezTo>
                  <a:cubicBezTo>
                    <a:pt x="186" y="582"/>
                    <a:pt x="187" y="577"/>
                    <a:pt x="188" y="571"/>
                  </a:cubicBezTo>
                  <a:cubicBezTo>
                    <a:pt x="189" y="569"/>
                    <a:pt x="189" y="569"/>
                    <a:pt x="189" y="569"/>
                  </a:cubicBezTo>
                  <a:cubicBezTo>
                    <a:pt x="192" y="567"/>
                    <a:pt x="194" y="565"/>
                    <a:pt x="197" y="564"/>
                  </a:cubicBezTo>
                  <a:cubicBezTo>
                    <a:pt x="200" y="563"/>
                    <a:pt x="203" y="562"/>
                    <a:pt x="206" y="562"/>
                  </a:cubicBezTo>
                  <a:cubicBezTo>
                    <a:pt x="207" y="562"/>
                    <a:pt x="207" y="562"/>
                    <a:pt x="207" y="562"/>
                  </a:cubicBezTo>
                  <a:cubicBezTo>
                    <a:pt x="209" y="562"/>
                    <a:pt x="210" y="562"/>
                    <a:pt x="212" y="561"/>
                  </a:cubicBezTo>
                  <a:cubicBezTo>
                    <a:pt x="212" y="560"/>
                    <a:pt x="212" y="560"/>
                    <a:pt x="212" y="560"/>
                  </a:cubicBezTo>
                  <a:cubicBezTo>
                    <a:pt x="209" y="560"/>
                    <a:pt x="209" y="560"/>
                    <a:pt x="209" y="560"/>
                  </a:cubicBezTo>
                  <a:cubicBezTo>
                    <a:pt x="208" y="560"/>
                    <a:pt x="208" y="560"/>
                    <a:pt x="208" y="560"/>
                  </a:cubicBezTo>
                  <a:cubicBezTo>
                    <a:pt x="205" y="560"/>
                    <a:pt x="202" y="561"/>
                    <a:pt x="198" y="562"/>
                  </a:cubicBezTo>
                  <a:cubicBezTo>
                    <a:pt x="194" y="562"/>
                    <a:pt x="190" y="564"/>
                    <a:pt x="186" y="565"/>
                  </a:cubicBezTo>
                  <a:cubicBezTo>
                    <a:pt x="185" y="566"/>
                    <a:pt x="185" y="566"/>
                    <a:pt x="185" y="566"/>
                  </a:cubicBezTo>
                  <a:cubicBezTo>
                    <a:pt x="182" y="567"/>
                    <a:pt x="182" y="567"/>
                    <a:pt x="182" y="567"/>
                  </a:cubicBezTo>
                  <a:cubicBezTo>
                    <a:pt x="181" y="566"/>
                    <a:pt x="179" y="564"/>
                    <a:pt x="177" y="563"/>
                  </a:cubicBezTo>
                  <a:cubicBezTo>
                    <a:pt x="175" y="563"/>
                    <a:pt x="174" y="562"/>
                    <a:pt x="172" y="562"/>
                  </a:cubicBezTo>
                  <a:cubicBezTo>
                    <a:pt x="172" y="561"/>
                    <a:pt x="172" y="559"/>
                    <a:pt x="173" y="558"/>
                  </a:cubicBezTo>
                  <a:cubicBezTo>
                    <a:pt x="173" y="550"/>
                    <a:pt x="173" y="544"/>
                    <a:pt x="172" y="538"/>
                  </a:cubicBezTo>
                  <a:cubicBezTo>
                    <a:pt x="171" y="537"/>
                    <a:pt x="171" y="536"/>
                    <a:pt x="170" y="535"/>
                  </a:cubicBezTo>
                  <a:cubicBezTo>
                    <a:pt x="170" y="534"/>
                    <a:pt x="170" y="534"/>
                    <a:pt x="170" y="534"/>
                  </a:cubicBezTo>
                  <a:cubicBezTo>
                    <a:pt x="170" y="533"/>
                    <a:pt x="170" y="533"/>
                    <a:pt x="170" y="533"/>
                  </a:cubicBezTo>
                  <a:cubicBezTo>
                    <a:pt x="171" y="531"/>
                    <a:pt x="172" y="529"/>
                    <a:pt x="173" y="527"/>
                  </a:cubicBezTo>
                  <a:cubicBezTo>
                    <a:pt x="174" y="525"/>
                    <a:pt x="174" y="525"/>
                    <a:pt x="174" y="525"/>
                  </a:cubicBezTo>
                  <a:cubicBezTo>
                    <a:pt x="176" y="519"/>
                    <a:pt x="181" y="515"/>
                    <a:pt x="186" y="511"/>
                  </a:cubicBezTo>
                  <a:cubicBezTo>
                    <a:pt x="188" y="510"/>
                    <a:pt x="188" y="510"/>
                    <a:pt x="188" y="510"/>
                  </a:cubicBezTo>
                  <a:cubicBezTo>
                    <a:pt x="189" y="509"/>
                    <a:pt x="190" y="508"/>
                    <a:pt x="191" y="507"/>
                  </a:cubicBezTo>
                  <a:cubicBezTo>
                    <a:pt x="197" y="504"/>
                    <a:pt x="204" y="506"/>
                    <a:pt x="210" y="508"/>
                  </a:cubicBezTo>
                  <a:cubicBezTo>
                    <a:pt x="218" y="510"/>
                    <a:pt x="225" y="512"/>
                    <a:pt x="233" y="508"/>
                  </a:cubicBezTo>
                  <a:cubicBezTo>
                    <a:pt x="233" y="508"/>
                    <a:pt x="233" y="508"/>
                    <a:pt x="233" y="508"/>
                  </a:cubicBezTo>
                  <a:cubicBezTo>
                    <a:pt x="227" y="511"/>
                    <a:pt x="218" y="506"/>
                    <a:pt x="211" y="504"/>
                  </a:cubicBezTo>
                  <a:cubicBezTo>
                    <a:pt x="206" y="503"/>
                    <a:pt x="201" y="501"/>
                    <a:pt x="195" y="502"/>
                  </a:cubicBezTo>
                  <a:cubicBezTo>
                    <a:pt x="198" y="498"/>
                    <a:pt x="200" y="493"/>
                    <a:pt x="201" y="489"/>
                  </a:cubicBezTo>
                  <a:cubicBezTo>
                    <a:pt x="202" y="487"/>
                    <a:pt x="202" y="487"/>
                    <a:pt x="202" y="487"/>
                  </a:cubicBezTo>
                  <a:cubicBezTo>
                    <a:pt x="203" y="481"/>
                    <a:pt x="203" y="474"/>
                    <a:pt x="208" y="471"/>
                  </a:cubicBezTo>
                  <a:cubicBezTo>
                    <a:pt x="208" y="471"/>
                    <a:pt x="208" y="471"/>
                    <a:pt x="208" y="471"/>
                  </a:cubicBezTo>
                  <a:cubicBezTo>
                    <a:pt x="202" y="474"/>
                    <a:pt x="200" y="480"/>
                    <a:pt x="198" y="486"/>
                  </a:cubicBezTo>
                  <a:cubicBezTo>
                    <a:pt x="197" y="488"/>
                    <a:pt x="197" y="488"/>
                    <a:pt x="197" y="488"/>
                  </a:cubicBezTo>
                  <a:cubicBezTo>
                    <a:pt x="195" y="494"/>
                    <a:pt x="193" y="500"/>
                    <a:pt x="189" y="504"/>
                  </a:cubicBezTo>
                  <a:cubicBezTo>
                    <a:pt x="189" y="504"/>
                    <a:pt x="189" y="504"/>
                    <a:pt x="189" y="504"/>
                  </a:cubicBezTo>
                  <a:cubicBezTo>
                    <a:pt x="189" y="504"/>
                    <a:pt x="189" y="504"/>
                    <a:pt x="189" y="504"/>
                  </a:cubicBezTo>
                  <a:cubicBezTo>
                    <a:pt x="188" y="505"/>
                    <a:pt x="187" y="506"/>
                    <a:pt x="186" y="507"/>
                  </a:cubicBezTo>
                  <a:cubicBezTo>
                    <a:pt x="184" y="508"/>
                    <a:pt x="184" y="508"/>
                    <a:pt x="184" y="508"/>
                  </a:cubicBezTo>
                  <a:cubicBezTo>
                    <a:pt x="178" y="512"/>
                    <a:pt x="173" y="516"/>
                    <a:pt x="170" y="524"/>
                  </a:cubicBezTo>
                  <a:cubicBezTo>
                    <a:pt x="169" y="525"/>
                    <a:pt x="169" y="525"/>
                    <a:pt x="169" y="525"/>
                  </a:cubicBezTo>
                  <a:cubicBezTo>
                    <a:pt x="168" y="526"/>
                    <a:pt x="168" y="528"/>
                    <a:pt x="167" y="529"/>
                  </a:cubicBezTo>
                  <a:cubicBezTo>
                    <a:pt x="167" y="529"/>
                    <a:pt x="167" y="528"/>
                    <a:pt x="167" y="528"/>
                  </a:cubicBezTo>
                  <a:cubicBezTo>
                    <a:pt x="166" y="526"/>
                    <a:pt x="166" y="526"/>
                    <a:pt x="166" y="526"/>
                  </a:cubicBezTo>
                  <a:cubicBezTo>
                    <a:pt x="165" y="525"/>
                    <a:pt x="165" y="524"/>
                    <a:pt x="164" y="523"/>
                  </a:cubicBezTo>
                  <a:cubicBezTo>
                    <a:pt x="165" y="520"/>
                    <a:pt x="166" y="516"/>
                    <a:pt x="165" y="513"/>
                  </a:cubicBezTo>
                  <a:cubicBezTo>
                    <a:pt x="164" y="508"/>
                    <a:pt x="161" y="504"/>
                    <a:pt x="157" y="503"/>
                  </a:cubicBezTo>
                  <a:cubicBezTo>
                    <a:pt x="157" y="502"/>
                    <a:pt x="157" y="501"/>
                    <a:pt x="157" y="500"/>
                  </a:cubicBezTo>
                  <a:cubicBezTo>
                    <a:pt x="157" y="499"/>
                    <a:pt x="157" y="499"/>
                    <a:pt x="157" y="499"/>
                  </a:cubicBezTo>
                  <a:cubicBezTo>
                    <a:pt x="157" y="499"/>
                    <a:pt x="157" y="499"/>
                    <a:pt x="157" y="499"/>
                  </a:cubicBezTo>
                  <a:cubicBezTo>
                    <a:pt x="158" y="496"/>
                    <a:pt x="158" y="496"/>
                    <a:pt x="158" y="496"/>
                  </a:cubicBezTo>
                  <a:cubicBezTo>
                    <a:pt x="159" y="495"/>
                    <a:pt x="159" y="493"/>
                    <a:pt x="161" y="492"/>
                  </a:cubicBezTo>
                  <a:cubicBezTo>
                    <a:pt x="163" y="489"/>
                    <a:pt x="166" y="487"/>
                    <a:pt x="168" y="485"/>
                  </a:cubicBezTo>
                  <a:cubicBezTo>
                    <a:pt x="170" y="484"/>
                    <a:pt x="170" y="484"/>
                    <a:pt x="170" y="484"/>
                  </a:cubicBezTo>
                  <a:cubicBezTo>
                    <a:pt x="174" y="490"/>
                    <a:pt x="186" y="484"/>
                    <a:pt x="191" y="483"/>
                  </a:cubicBezTo>
                  <a:cubicBezTo>
                    <a:pt x="192" y="483"/>
                    <a:pt x="192" y="483"/>
                    <a:pt x="192" y="483"/>
                  </a:cubicBezTo>
                  <a:cubicBezTo>
                    <a:pt x="192" y="483"/>
                    <a:pt x="192" y="483"/>
                    <a:pt x="192" y="483"/>
                  </a:cubicBezTo>
                  <a:cubicBezTo>
                    <a:pt x="191" y="483"/>
                    <a:pt x="191" y="483"/>
                    <a:pt x="191" y="483"/>
                  </a:cubicBezTo>
                  <a:cubicBezTo>
                    <a:pt x="178" y="485"/>
                    <a:pt x="174" y="483"/>
                    <a:pt x="174" y="482"/>
                  </a:cubicBezTo>
                  <a:cubicBezTo>
                    <a:pt x="175" y="481"/>
                    <a:pt x="175" y="481"/>
                    <a:pt x="175" y="481"/>
                  </a:cubicBezTo>
                  <a:cubicBezTo>
                    <a:pt x="178" y="479"/>
                    <a:pt x="178" y="478"/>
                    <a:pt x="180" y="474"/>
                  </a:cubicBezTo>
                  <a:cubicBezTo>
                    <a:pt x="186" y="465"/>
                    <a:pt x="187" y="462"/>
                    <a:pt x="185" y="460"/>
                  </a:cubicBezTo>
                  <a:cubicBezTo>
                    <a:pt x="185" y="460"/>
                    <a:pt x="185" y="460"/>
                    <a:pt x="185" y="460"/>
                  </a:cubicBezTo>
                  <a:cubicBezTo>
                    <a:pt x="185" y="460"/>
                    <a:pt x="185" y="460"/>
                    <a:pt x="185" y="460"/>
                  </a:cubicBezTo>
                  <a:cubicBezTo>
                    <a:pt x="185" y="460"/>
                    <a:pt x="185" y="462"/>
                    <a:pt x="180" y="471"/>
                  </a:cubicBezTo>
                  <a:cubicBezTo>
                    <a:pt x="178" y="474"/>
                    <a:pt x="175" y="476"/>
                    <a:pt x="172" y="477"/>
                  </a:cubicBezTo>
                  <a:cubicBezTo>
                    <a:pt x="168" y="480"/>
                    <a:pt x="168" y="480"/>
                    <a:pt x="168" y="480"/>
                  </a:cubicBezTo>
                  <a:cubicBezTo>
                    <a:pt x="166" y="482"/>
                    <a:pt x="166" y="482"/>
                    <a:pt x="166" y="482"/>
                  </a:cubicBezTo>
                  <a:cubicBezTo>
                    <a:pt x="163" y="484"/>
                    <a:pt x="160" y="486"/>
                    <a:pt x="158" y="489"/>
                  </a:cubicBezTo>
                  <a:cubicBezTo>
                    <a:pt x="158" y="489"/>
                    <a:pt x="158" y="489"/>
                    <a:pt x="157" y="489"/>
                  </a:cubicBezTo>
                  <a:cubicBezTo>
                    <a:pt x="158" y="489"/>
                    <a:pt x="158" y="488"/>
                    <a:pt x="158" y="488"/>
                  </a:cubicBezTo>
                  <a:cubicBezTo>
                    <a:pt x="159" y="484"/>
                    <a:pt x="160" y="480"/>
                    <a:pt x="161" y="477"/>
                  </a:cubicBezTo>
                  <a:cubicBezTo>
                    <a:pt x="162" y="477"/>
                    <a:pt x="162" y="477"/>
                    <a:pt x="162" y="477"/>
                  </a:cubicBezTo>
                  <a:cubicBezTo>
                    <a:pt x="162" y="476"/>
                    <a:pt x="162" y="476"/>
                    <a:pt x="162" y="476"/>
                  </a:cubicBezTo>
                  <a:cubicBezTo>
                    <a:pt x="165" y="468"/>
                    <a:pt x="170" y="459"/>
                    <a:pt x="174" y="452"/>
                  </a:cubicBezTo>
                  <a:cubicBezTo>
                    <a:pt x="176" y="449"/>
                    <a:pt x="178" y="446"/>
                    <a:pt x="180" y="443"/>
                  </a:cubicBezTo>
                  <a:cubicBezTo>
                    <a:pt x="183" y="443"/>
                    <a:pt x="186" y="441"/>
                    <a:pt x="188" y="438"/>
                  </a:cubicBezTo>
                  <a:cubicBezTo>
                    <a:pt x="190" y="435"/>
                    <a:pt x="191" y="432"/>
                    <a:pt x="190" y="429"/>
                  </a:cubicBezTo>
                  <a:cubicBezTo>
                    <a:pt x="191" y="428"/>
                    <a:pt x="192" y="427"/>
                    <a:pt x="192" y="426"/>
                  </a:cubicBezTo>
                  <a:cubicBezTo>
                    <a:pt x="195" y="423"/>
                    <a:pt x="198" y="419"/>
                    <a:pt x="200" y="416"/>
                  </a:cubicBezTo>
                  <a:cubicBezTo>
                    <a:pt x="200" y="416"/>
                    <a:pt x="201" y="414"/>
                    <a:pt x="201" y="414"/>
                  </a:cubicBezTo>
                  <a:cubicBezTo>
                    <a:pt x="202" y="412"/>
                    <a:pt x="203" y="411"/>
                    <a:pt x="204" y="410"/>
                  </a:cubicBezTo>
                  <a:cubicBezTo>
                    <a:pt x="204" y="410"/>
                    <a:pt x="204" y="410"/>
                    <a:pt x="204" y="409"/>
                  </a:cubicBezTo>
                  <a:cubicBezTo>
                    <a:pt x="205" y="414"/>
                    <a:pt x="207" y="417"/>
                    <a:pt x="210" y="419"/>
                  </a:cubicBezTo>
                  <a:cubicBezTo>
                    <a:pt x="216" y="422"/>
                    <a:pt x="216" y="422"/>
                    <a:pt x="216" y="422"/>
                  </a:cubicBezTo>
                  <a:cubicBezTo>
                    <a:pt x="220" y="424"/>
                    <a:pt x="223" y="425"/>
                    <a:pt x="226" y="428"/>
                  </a:cubicBezTo>
                  <a:cubicBezTo>
                    <a:pt x="230" y="431"/>
                    <a:pt x="233" y="435"/>
                    <a:pt x="235" y="440"/>
                  </a:cubicBezTo>
                  <a:cubicBezTo>
                    <a:pt x="235" y="441"/>
                    <a:pt x="235" y="441"/>
                    <a:pt x="235" y="441"/>
                  </a:cubicBezTo>
                  <a:cubicBezTo>
                    <a:pt x="238" y="448"/>
                    <a:pt x="240" y="452"/>
                    <a:pt x="243" y="453"/>
                  </a:cubicBezTo>
                  <a:cubicBezTo>
                    <a:pt x="246" y="454"/>
                    <a:pt x="246" y="454"/>
                    <a:pt x="246" y="454"/>
                  </a:cubicBezTo>
                  <a:cubicBezTo>
                    <a:pt x="244" y="452"/>
                    <a:pt x="244" y="452"/>
                    <a:pt x="244" y="452"/>
                  </a:cubicBezTo>
                  <a:cubicBezTo>
                    <a:pt x="244" y="452"/>
                    <a:pt x="244" y="452"/>
                    <a:pt x="244" y="452"/>
                  </a:cubicBezTo>
                  <a:cubicBezTo>
                    <a:pt x="244" y="452"/>
                    <a:pt x="242" y="448"/>
                    <a:pt x="239" y="440"/>
                  </a:cubicBezTo>
                  <a:cubicBezTo>
                    <a:pt x="238" y="439"/>
                    <a:pt x="238" y="439"/>
                    <a:pt x="238" y="439"/>
                  </a:cubicBezTo>
                  <a:cubicBezTo>
                    <a:pt x="238" y="437"/>
                    <a:pt x="237" y="436"/>
                    <a:pt x="236" y="435"/>
                  </a:cubicBezTo>
                  <a:cubicBezTo>
                    <a:pt x="242" y="434"/>
                    <a:pt x="245" y="429"/>
                    <a:pt x="249" y="425"/>
                  </a:cubicBezTo>
                  <a:cubicBezTo>
                    <a:pt x="254" y="418"/>
                    <a:pt x="254" y="418"/>
                    <a:pt x="254" y="418"/>
                  </a:cubicBezTo>
                  <a:cubicBezTo>
                    <a:pt x="254" y="418"/>
                    <a:pt x="254" y="418"/>
                    <a:pt x="254" y="418"/>
                  </a:cubicBezTo>
                  <a:cubicBezTo>
                    <a:pt x="249" y="423"/>
                    <a:pt x="249" y="423"/>
                    <a:pt x="249" y="423"/>
                  </a:cubicBezTo>
                  <a:cubicBezTo>
                    <a:pt x="244" y="427"/>
                    <a:pt x="239" y="432"/>
                    <a:pt x="234" y="430"/>
                  </a:cubicBezTo>
                  <a:cubicBezTo>
                    <a:pt x="232" y="428"/>
                    <a:pt x="231" y="427"/>
                    <a:pt x="229" y="425"/>
                  </a:cubicBezTo>
                  <a:cubicBezTo>
                    <a:pt x="226" y="422"/>
                    <a:pt x="222" y="420"/>
                    <a:pt x="218" y="418"/>
                  </a:cubicBezTo>
                  <a:cubicBezTo>
                    <a:pt x="213" y="415"/>
                    <a:pt x="213" y="415"/>
                    <a:pt x="213" y="415"/>
                  </a:cubicBezTo>
                  <a:cubicBezTo>
                    <a:pt x="211" y="415"/>
                    <a:pt x="206" y="411"/>
                    <a:pt x="208" y="404"/>
                  </a:cubicBezTo>
                  <a:cubicBezTo>
                    <a:pt x="208" y="404"/>
                    <a:pt x="208" y="404"/>
                    <a:pt x="208" y="404"/>
                  </a:cubicBezTo>
                  <a:cubicBezTo>
                    <a:pt x="210" y="396"/>
                    <a:pt x="217" y="371"/>
                    <a:pt x="225" y="364"/>
                  </a:cubicBezTo>
                  <a:cubicBezTo>
                    <a:pt x="236" y="356"/>
                    <a:pt x="239" y="355"/>
                    <a:pt x="257" y="354"/>
                  </a:cubicBezTo>
                  <a:cubicBezTo>
                    <a:pt x="276" y="353"/>
                    <a:pt x="283" y="357"/>
                    <a:pt x="287" y="376"/>
                  </a:cubicBezTo>
                  <a:cubicBezTo>
                    <a:pt x="290" y="392"/>
                    <a:pt x="292" y="419"/>
                    <a:pt x="293" y="428"/>
                  </a:cubicBezTo>
                  <a:cubicBezTo>
                    <a:pt x="290" y="430"/>
                    <a:pt x="289" y="435"/>
                    <a:pt x="291" y="440"/>
                  </a:cubicBezTo>
                  <a:cubicBezTo>
                    <a:pt x="292" y="443"/>
                    <a:pt x="294" y="445"/>
                    <a:pt x="296" y="447"/>
                  </a:cubicBezTo>
                  <a:cubicBezTo>
                    <a:pt x="295" y="455"/>
                    <a:pt x="293" y="462"/>
                    <a:pt x="288" y="469"/>
                  </a:cubicBezTo>
                  <a:cubicBezTo>
                    <a:pt x="288" y="469"/>
                    <a:pt x="288" y="469"/>
                    <a:pt x="287" y="469"/>
                  </a:cubicBezTo>
                  <a:cubicBezTo>
                    <a:pt x="287" y="469"/>
                    <a:pt x="287" y="469"/>
                    <a:pt x="287" y="469"/>
                  </a:cubicBezTo>
                  <a:cubicBezTo>
                    <a:pt x="287" y="469"/>
                    <a:pt x="287" y="469"/>
                    <a:pt x="287" y="469"/>
                  </a:cubicBezTo>
                  <a:cubicBezTo>
                    <a:pt x="286" y="471"/>
                    <a:pt x="284" y="472"/>
                    <a:pt x="282" y="473"/>
                  </a:cubicBezTo>
                  <a:cubicBezTo>
                    <a:pt x="280" y="475"/>
                    <a:pt x="278" y="476"/>
                    <a:pt x="276" y="479"/>
                  </a:cubicBezTo>
                  <a:cubicBezTo>
                    <a:pt x="272" y="484"/>
                    <a:pt x="274" y="490"/>
                    <a:pt x="273" y="495"/>
                  </a:cubicBezTo>
                  <a:cubicBezTo>
                    <a:pt x="273" y="495"/>
                    <a:pt x="273" y="495"/>
                    <a:pt x="273" y="495"/>
                  </a:cubicBezTo>
                  <a:cubicBezTo>
                    <a:pt x="274" y="490"/>
                    <a:pt x="276" y="485"/>
                    <a:pt x="279" y="481"/>
                  </a:cubicBezTo>
                  <a:cubicBezTo>
                    <a:pt x="280" y="479"/>
                    <a:pt x="283" y="478"/>
                    <a:pt x="285" y="476"/>
                  </a:cubicBezTo>
                  <a:cubicBezTo>
                    <a:pt x="285" y="476"/>
                    <a:pt x="285" y="476"/>
                    <a:pt x="286" y="476"/>
                  </a:cubicBezTo>
                  <a:cubicBezTo>
                    <a:pt x="285" y="483"/>
                    <a:pt x="286" y="492"/>
                    <a:pt x="291" y="498"/>
                  </a:cubicBezTo>
                  <a:cubicBezTo>
                    <a:pt x="292" y="497"/>
                    <a:pt x="292" y="497"/>
                    <a:pt x="292" y="497"/>
                  </a:cubicBezTo>
                  <a:cubicBezTo>
                    <a:pt x="286" y="491"/>
                    <a:pt x="288" y="478"/>
                    <a:pt x="291" y="471"/>
                  </a:cubicBezTo>
                  <a:cubicBezTo>
                    <a:pt x="291" y="471"/>
                    <a:pt x="291" y="471"/>
                    <a:pt x="291" y="471"/>
                  </a:cubicBezTo>
                  <a:cubicBezTo>
                    <a:pt x="297" y="464"/>
                    <a:pt x="299" y="456"/>
                    <a:pt x="299" y="448"/>
                  </a:cubicBezTo>
                  <a:cubicBezTo>
                    <a:pt x="300" y="448"/>
                    <a:pt x="300" y="447"/>
                    <a:pt x="300" y="447"/>
                  </a:cubicBezTo>
                  <a:cubicBezTo>
                    <a:pt x="304" y="453"/>
                    <a:pt x="304" y="453"/>
                    <a:pt x="304" y="453"/>
                  </a:cubicBezTo>
                  <a:cubicBezTo>
                    <a:pt x="315" y="468"/>
                    <a:pt x="329" y="487"/>
                    <a:pt x="319" y="505"/>
                  </a:cubicBezTo>
                  <a:cubicBezTo>
                    <a:pt x="313" y="515"/>
                    <a:pt x="307" y="518"/>
                    <a:pt x="301" y="520"/>
                  </a:cubicBezTo>
                  <a:cubicBezTo>
                    <a:pt x="295" y="523"/>
                    <a:pt x="290" y="525"/>
                    <a:pt x="288" y="537"/>
                  </a:cubicBezTo>
                  <a:cubicBezTo>
                    <a:pt x="288" y="541"/>
                    <a:pt x="288" y="541"/>
                    <a:pt x="288" y="541"/>
                  </a:cubicBezTo>
                  <a:cubicBezTo>
                    <a:pt x="286" y="556"/>
                    <a:pt x="285" y="562"/>
                    <a:pt x="289" y="570"/>
                  </a:cubicBezTo>
                  <a:cubicBezTo>
                    <a:pt x="289" y="571"/>
                    <a:pt x="289" y="571"/>
                    <a:pt x="289" y="572"/>
                  </a:cubicBezTo>
                  <a:cubicBezTo>
                    <a:pt x="288" y="577"/>
                    <a:pt x="291" y="582"/>
                    <a:pt x="295" y="583"/>
                  </a:cubicBezTo>
                  <a:cubicBezTo>
                    <a:pt x="296" y="583"/>
                    <a:pt x="297" y="583"/>
                    <a:pt x="298" y="582"/>
                  </a:cubicBezTo>
                  <a:cubicBezTo>
                    <a:pt x="298" y="583"/>
                    <a:pt x="298" y="583"/>
                    <a:pt x="298" y="583"/>
                  </a:cubicBezTo>
                  <a:cubicBezTo>
                    <a:pt x="301" y="587"/>
                    <a:pt x="303" y="590"/>
                    <a:pt x="305" y="595"/>
                  </a:cubicBezTo>
                  <a:cubicBezTo>
                    <a:pt x="304" y="597"/>
                    <a:pt x="303" y="599"/>
                    <a:pt x="302" y="602"/>
                  </a:cubicBezTo>
                  <a:cubicBezTo>
                    <a:pt x="302" y="606"/>
                    <a:pt x="303" y="610"/>
                    <a:pt x="306" y="612"/>
                  </a:cubicBezTo>
                  <a:cubicBezTo>
                    <a:pt x="305" y="615"/>
                    <a:pt x="304" y="619"/>
                    <a:pt x="305" y="625"/>
                  </a:cubicBezTo>
                  <a:cubicBezTo>
                    <a:pt x="305" y="626"/>
                    <a:pt x="305" y="626"/>
                    <a:pt x="305" y="627"/>
                  </a:cubicBezTo>
                  <a:cubicBezTo>
                    <a:pt x="304" y="627"/>
                    <a:pt x="304" y="627"/>
                    <a:pt x="304" y="627"/>
                  </a:cubicBezTo>
                  <a:cubicBezTo>
                    <a:pt x="304" y="628"/>
                    <a:pt x="304" y="629"/>
                    <a:pt x="305" y="629"/>
                  </a:cubicBezTo>
                  <a:cubicBezTo>
                    <a:pt x="304" y="642"/>
                    <a:pt x="299" y="653"/>
                    <a:pt x="294" y="662"/>
                  </a:cubicBezTo>
                  <a:cubicBezTo>
                    <a:pt x="292" y="666"/>
                    <a:pt x="286" y="670"/>
                    <a:pt x="279" y="673"/>
                  </a:cubicBezTo>
                  <a:cubicBezTo>
                    <a:pt x="270" y="677"/>
                    <a:pt x="265" y="683"/>
                    <a:pt x="263" y="691"/>
                  </a:cubicBezTo>
                  <a:cubicBezTo>
                    <a:pt x="263" y="691"/>
                    <a:pt x="263" y="691"/>
                    <a:pt x="263" y="691"/>
                  </a:cubicBezTo>
                  <a:cubicBezTo>
                    <a:pt x="264" y="685"/>
                    <a:pt x="273" y="681"/>
                    <a:pt x="281" y="677"/>
                  </a:cubicBezTo>
                  <a:cubicBezTo>
                    <a:pt x="283" y="676"/>
                    <a:pt x="284" y="675"/>
                    <a:pt x="286" y="674"/>
                  </a:cubicBezTo>
                  <a:cubicBezTo>
                    <a:pt x="286" y="675"/>
                    <a:pt x="287" y="677"/>
                    <a:pt x="288" y="678"/>
                  </a:cubicBezTo>
                  <a:cubicBezTo>
                    <a:pt x="289" y="680"/>
                    <a:pt x="291" y="683"/>
                    <a:pt x="292" y="689"/>
                  </a:cubicBezTo>
                  <a:cubicBezTo>
                    <a:pt x="293" y="688"/>
                    <a:pt x="293" y="688"/>
                    <a:pt x="293" y="688"/>
                  </a:cubicBezTo>
                  <a:cubicBezTo>
                    <a:pt x="292" y="681"/>
                    <a:pt x="293" y="678"/>
                    <a:pt x="292" y="676"/>
                  </a:cubicBezTo>
                  <a:cubicBezTo>
                    <a:pt x="290" y="674"/>
                    <a:pt x="290" y="674"/>
                    <a:pt x="291" y="671"/>
                  </a:cubicBezTo>
                  <a:cubicBezTo>
                    <a:pt x="291" y="671"/>
                    <a:pt x="291" y="671"/>
                    <a:pt x="291" y="671"/>
                  </a:cubicBezTo>
                  <a:cubicBezTo>
                    <a:pt x="294" y="669"/>
                    <a:pt x="296" y="667"/>
                    <a:pt x="298" y="664"/>
                  </a:cubicBezTo>
                  <a:cubicBezTo>
                    <a:pt x="301" y="657"/>
                    <a:pt x="306" y="648"/>
                    <a:pt x="308" y="638"/>
                  </a:cubicBezTo>
                  <a:cubicBezTo>
                    <a:pt x="308" y="640"/>
                    <a:pt x="309" y="641"/>
                    <a:pt x="309" y="642"/>
                  </a:cubicBezTo>
                  <a:cubicBezTo>
                    <a:pt x="312" y="649"/>
                    <a:pt x="314" y="655"/>
                    <a:pt x="314" y="665"/>
                  </a:cubicBezTo>
                  <a:cubicBezTo>
                    <a:pt x="313" y="676"/>
                    <a:pt x="315" y="679"/>
                    <a:pt x="317" y="683"/>
                  </a:cubicBezTo>
                  <a:cubicBezTo>
                    <a:pt x="319" y="685"/>
                    <a:pt x="320" y="688"/>
                    <a:pt x="322" y="693"/>
                  </a:cubicBezTo>
                  <a:cubicBezTo>
                    <a:pt x="324" y="697"/>
                    <a:pt x="324" y="697"/>
                    <a:pt x="324" y="697"/>
                  </a:cubicBezTo>
                  <a:cubicBezTo>
                    <a:pt x="324" y="699"/>
                    <a:pt x="325" y="700"/>
                    <a:pt x="325" y="702"/>
                  </a:cubicBezTo>
                  <a:cubicBezTo>
                    <a:pt x="325" y="704"/>
                    <a:pt x="325" y="706"/>
                    <a:pt x="326" y="708"/>
                  </a:cubicBezTo>
                  <a:cubicBezTo>
                    <a:pt x="325" y="709"/>
                    <a:pt x="325" y="711"/>
                    <a:pt x="325" y="715"/>
                  </a:cubicBezTo>
                  <a:cubicBezTo>
                    <a:pt x="323" y="722"/>
                    <a:pt x="323" y="722"/>
                    <a:pt x="323" y="722"/>
                  </a:cubicBezTo>
                  <a:cubicBezTo>
                    <a:pt x="322" y="730"/>
                    <a:pt x="321" y="735"/>
                    <a:pt x="321" y="740"/>
                  </a:cubicBezTo>
                  <a:cubicBezTo>
                    <a:pt x="321" y="746"/>
                    <a:pt x="321" y="751"/>
                    <a:pt x="318" y="762"/>
                  </a:cubicBezTo>
                  <a:cubicBezTo>
                    <a:pt x="315" y="772"/>
                    <a:pt x="312" y="778"/>
                    <a:pt x="309" y="783"/>
                  </a:cubicBezTo>
                  <a:cubicBezTo>
                    <a:pt x="305" y="790"/>
                    <a:pt x="302" y="796"/>
                    <a:pt x="300" y="806"/>
                  </a:cubicBezTo>
                  <a:cubicBezTo>
                    <a:pt x="299" y="812"/>
                    <a:pt x="299" y="812"/>
                    <a:pt x="299" y="812"/>
                  </a:cubicBezTo>
                  <a:cubicBezTo>
                    <a:pt x="296" y="827"/>
                    <a:pt x="295" y="841"/>
                    <a:pt x="286" y="844"/>
                  </a:cubicBezTo>
                  <a:cubicBezTo>
                    <a:pt x="286" y="845"/>
                    <a:pt x="286" y="845"/>
                    <a:pt x="286" y="845"/>
                  </a:cubicBezTo>
                  <a:cubicBezTo>
                    <a:pt x="290" y="843"/>
                    <a:pt x="292" y="841"/>
                    <a:pt x="294" y="839"/>
                  </a:cubicBezTo>
                  <a:cubicBezTo>
                    <a:pt x="295" y="844"/>
                    <a:pt x="297" y="849"/>
                    <a:pt x="299" y="852"/>
                  </a:cubicBezTo>
                  <a:cubicBezTo>
                    <a:pt x="299" y="852"/>
                    <a:pt x="299" y="852"/>
                    <a:pt x="299" y="852"/>
                  </a:cubicBezTo>
                  <a:cubicBezTo>
                    <a:pt x="296" y="849"/>
                    <a:pt x="298" y="840"/>
                    <a:pt x="298" y="833"/>
                  </a:cubicBezTo>
                  <a:cubicBezTo>
                    <a:pt x="297" y="833"/>
                    <a:pt x="297" y="833"/>
                    <a:pt x="297" y="833"/>
                  </a:cubicBezTo>
                  <a:cubicBezTo>
                    <a:pt x="300" y="828"/>
                    <a:pt x="301" y="821"/>
                    <a:pt x="303" y="813"/>
                  </a:cubicBezTo>
                  <a:cubicBezTo>
                    <a:pt x="304" y="807"/>
                    <a:pt x="304" y="807"/>
                    <a:pt x="304" y="807"/>
                  </a:cubicBezTo>
                  <a:cubicBezTo>
                    <a:pt x="305" y="800"/>
                    <a:pt x="307" y="795"/>
                    <a:pt x="309" y="791"/>
                  </a:cubicBezTo>
                  <a:cubicBezTo>
                    <a:pt x="311" y="802"/>
                    <a:pt x="316" y="814"/>
                    <a:pt x="325" y="825"/>
                  </a:cubicBezTo>
                  <a:cubicBezTo>
                    <a:pt x="327" y="835"/>
                    <a:pt x="324" y="846"/>
                    <a:pt x="321" y="856"/>
                  </a:cubicBezTo>
                  <a:cubicBezTo>
                    <a:pt x="318" y="865"/>
                    <a:pt x="318" y="865"/>
                    <a:pt x="318" y="865"/>
                  </a:cubicBezTo>
                  <a:cubicBezTo>
                    <a:pt x="317" y="870"/>
                    <a:pt x="317" y="878"/>
                    <a:pt x="318" y="884"/>
                  </a:cubicBezTo>
                  <a:cubicBezTo>
                    <a:pt x="319" y="890"/>
                    <a:pt x="319" y="890"/>
                    <a:pt x="319" y="890"/>
                  </a:cubicBezTo>
                  <a:cubicBezTo>
                    <a:pt x="320" y="894"/>
                    <a:pt x="321" y="897"/>
                    <a:pt x="321" y="900"/>
                  </a:cubicBezTo>
                  <a:cubicBezTo>
                    <a:pt x="319" y="910"/>
                    <a:pt x="313" y="918"/>
                    <a:pt x="306" y="925"/>
                  </a:cubicBezTo>
                  <a:cubicBezTo>
                    <a:pt x="300" y="933"/>
                    <a:pt x="294" y="940"/>
                    <a:pt x="292" y="949"/>
                  </a:cubicBezTo>
                  <a:cubicBezTo>
                    <a:pt x="285" y="936"/>
                    <a:pt x="279" y="927"/>
                    <a:pt x="280" y="916"/>
                  </a:cubicBezTo>
                  <a:cubicBezTo>
                    <a:pt x="280" y="916"/>
                    <a:pt x="280" y="916"/>
                    <a:pt x="280" y="916"/>
                  </a:cubicBezTo>
                  <a:cubicBezTo>
                    <a:pt x="279" y="930"/>
                    <a:pt x="281" y="942"/>
                    <a:pt x="294" y="960"/>
                  </a:cubicBezTo>
                  <a:cubicBezTo>
                    <a:pt x="306" y="976"/>
                    <a:pt x="317" y="1002"/>
                    <a:pt x="316" y="1023"/>
                  </a:cubicBezTo>
                  <a:cubicBezTo>
                    <a:pt x="316" y="1023"/>
                    <a:pt x="316" y="1023"/>
                    <a:pt x="316" y="1023"/>
                  </a:cubicBezTo>
                  <a:cubicBezTo>
                    <a:pt x="316" y="1023"/>
                    <a:pt x="316" y="1023"/>
                    <a:pt x="316" y="1024"/>
                  </a:cubicBezTo>
                  <a:cubicBezTo>
                    <a:pt x="316" y="1024"/>
                    <a:pt x="316" y="1024"/>
                    <a:pt x="316" y="1025"/>
                  </a:cubicBezTo>
                  <a:cubicBezTo>
                    <a:pt x="316" y="1036"/>
                    <a:pt x="310" y="1045"/>
                    <a:pt x="304" y="1054"/>
                  </a:cubicBezTo>
                  <a:cubicBezTo>
                    <a:pt x="303" y="1055"/>
                    <a:pt x="302" y="1056"/>
                    <a:pt x="302" y="1057"/>
                  </a:cubicBezTo>
                  <a:cubicBezTo>
                    <a:pt x="299" y="1057"/>
                    <a:pt x="296" y="1059"/>
                    <a:pt x="294" y="1062"/>
                  </a:cubicBezTo>
                  <a:cubicBezTo>
                    <a:pt x="292" y="1065"/>
                    <a:pt x="291" y="1070"/>
                    <a:pt x="293" y="1073"/>
                  </a:cubicBezTo>
                  <a:cubicBezTo>
                    <a:pt x="292" y="1074"/>
                    <a:pt x="291" y="1076"/>
                    <a:pt x="291" y="1077"/>
                  </a:cubicBezTo>
                  <a:cubicBezTo>
                    <a:pt x="284" y="1097"/>
                    <a:pt x="284" y="1097"/>
                    <a:pt x="284" y="1097"/>
                  </a:cubicBezTo>
                  <a:cubicBezTo>
                    <a:pt x="282" y="1104"/>
                    <a:pt x="282" y="1111"/>
                    <a:pt x="281" y="1112"/>
                  </a:cubicBezTo>
                  <a:cubicBezTo>
                    <a:pt x="281" y="1112"/>
                    <a:pt x="281" y="1112"/>
                    <a:pt x="281" y="1112"/>
                  </a:cubicBezTo>
                  <a:cubicBezTo>
                    <a:pt x="283" y="1110"/>
                    <a:pt x="284" y="1106"/>
                    <a:pt x="287" y="1097"/>
                  </a:cubicBezTo>
                  <a:cubicBezTo>
                    <a:pt x="295" y="1078"/>
                    <a:pt x="295" y="1078"/>
                    <a:pt x="295" y="1078"/>
                  </a:cubicBezTo>
                  <a:cubicBezTo>
                    <a:pt x="295" y="1077"/>
                    <a:pt x="295" y="1076"/>
                    <a:pt x="296" y="1075"/>
                  </a:cubicBezTo>
                  <a:cubicBezTo>
                    <a:pt x="297" y="1075"/>
                    <a:pt x="298" y="1075"/>
                    <a:pt x="299" y="1075"/>
                  </a:cubicBezTo>
                  <a:cubicBezTo>
                    <a:pt x="301" y="1079"/>
                    <a:pt x="304" y="1082"/>
                    <a:pt x="307" y="1086"/>
                  </a:cubicBezTo>
                  <a:cubicBezTo>
                    <a:pt x="312" y="1091"/>
                    <a:pt x="317" y="1097"/>
                    <a:pt x="319" y="1106"/>
                  </a:cubicBezTo>
                  <a:cubicBezTo>
                    <a:pt x="319" y="1111"/>
                    <a:pt x="318" y="1116"/>
                    <a:pt x="317" y="1120"/>
                  </a:cubicBezTo>
                  <a:cubicBezTo>
                    <a:pt x="317" y="1120"/>
                    <a:pt x="317" y="1120"/>
                    <a:pt x="317" y="1120"/>
                  </a:cubicBezTo>
                  <a:cubicBezTo>
                    <a:pt x="315" y="1122"/>
                    <a:pt x="314" y="1126"/>
                    <a:pt x="314" y="1130"/>
                  </a:cubicBezTo>
                  <a:cubicBezTo>
                    <a:pt x="314" y="1133"/>
                    <a:pt x="315" y="1136"/>
                    <a:pt x="317" y="1137"/>
                  </a:cubicBezTo>
                  <a:cubicBezTo>
                    <a:pt x="316" y="1152"/>
                    <a:pt x="315" y="1159"/>
                    <a:pt x="306" y="1169"/>
                  </a:cubicBezTo>
                  <a:cubicBezTo>
                    <a:pt x="303" y="1173"/>
                    <a:pt x="300" y="1176"/>
                    <a:pt x="297" y="1178"/>
                  </a:cubicBezTo>
                  <a:cubicBezTo>
                    <a:pt x="292" y="1182"/>
                    <a:pt x="287" y="1186"/>
                    <a:pt x="284" y="1200"/>
                  </a:cubicBezTo>
                  <a:cubicBezTo>
                    <a:pt x="282" y="1206"/>
                    <a:pt x="281" y="1210"/>
                    <a:pt x="280" y="1213"/>
                  </a:cubicBezTo>
                  <a:cubicBezTo>
                    <a:pt x="279" y="1213"/>
                    <a:pt x="279" y="1214"/>
                    <a:pt x="279" y="1214"/>
                  </a:cubicBezTo>
                  <a:cubicBezTo>
                    <a:pt x="277" y="1217"/>
                    <a:pt x="274" y="1228"/>
                    <a:pt x="269" y="1231"/>
                  </a:cubicBezTo>
                  <a:cubicBezTo>
                    <a:pt x="269" y="1231"/>
                    <a:pt x="269" y="1231"/>
                    <a:pt x="269" y="1231"/>
                  </a:cubicBezTo>
                  <a:cubicBezTo>
                    <a:pt x="272" y="1230"/>
                    <a:pt x="275" y="1227"/>
                    <a:pt x="277" y="1224"/>
                  </a:cubicBezTo>
                  <a:cubicBezTo>
                    <a:pt x="277" y="1226"/>
                    <a:pt x="278" y="1229"/>
                    <a:pt x="279" y="1233"/>
                  </a:cubicBezTo>
                  <a:cubicBezTo>
                    <a:pt x="282" y="1247"/>
                    <a:pt x="279" y="1251"/>
                    <a:pt x="276" y="1255"/>
                  </a:cubicBezTo>
                  <a:cubicBezTo>
                    <a:pt x="275" y="1256"/>
                    <a:pt x="275" y="1256"/>
                    <a:pt x="275" y="1256"/>
                  </a:cubicBezTo>
                  <a:cubicBezTo>
                    <a:pt x="276" y="1256"/>
                    <a:pt x="276" y="1256"/>
                    <a:pt x="276" y="1256"/>
                  </a:cubicBezTo>
                  <a:cubicBezTo>
                    <a:pt x="276" y="1255"/>
                    <a:pt x="276" y="1255"/>
                    <a:pt x="276" y="1255"/>
                  </a:cubicBezTo>
                  <a:cubicBezTo>
                    <a:pt x="280" y="1250"/>
                    <a:pt x="286" y="1248"/>
                    <a:pt x="283" y="1232"/>
                  </a:cubicBezTo>
                  <a:cubicBezTo>
                    <a:pt x="281" y="1223"/>
                    <a:pt x="281" y="1220"/>
                    <a:pt x="283" y="1216"/>
                  </a:cubicBezTo>
                  <a:cubicBezTo>
                    <a:pt x="283" y="1216"/>
                    <a:pt x="283" y="1216"/>
                    <a:pt x="283" y="1216"/>
                  </a:cubicBezTo>
                  <a:cubicBezTo>
                    <a:pt x="283" y="1215"/>
                    <a:pt x="283" y="1215"/>
                    <a:pt x="283" y="1215"/>
                  </a:cubicBezTo>
                  <a:cubicBezTo>
                    <a:pt x="283" y="1215"/>
                    <a:pt x="283" y="1215"/>
                    <a:pt x="283" y="1215"/>
                  </a:cubicBezTo>
                  <a:cubicBezTo>
                    <a:pt x="283" y="1215"/>
                    <a:pt x="283" y="1215"/>
                    <a:pt x="283" y="1214"/>
                  </a:cubicBezTo>
                  <a:cubicBezTo>
                    <a:pt x="284" y="1211"/>
                    <a:pt x="286" y="1207"/>
                    <a:pt x="288" y="1201"/>
                  </a:cubicBezTo>
                  <a:cubicBezTo>
                    <a:pt x="290" y="1189"/>
                    <a:pt x="294" y="1185"/>
                    <a:pt x="300" y="1181"/>
                  </a:cubicBezTo>
                  <a:cubicBezTo>
                    <a:pt x="303" y="1179"/>
                    <a:pt x="306" y="1176"/>
                    <a:pt x="309" y="1172"/>
                  </a:cubicBezTo>
                  <a:cubicBezTo>
                    <a:pt x="312" y="1168"/>
                    <a:pt x="314" y="1165"/>
                    <a:pt x="316" y="1162"/>
                  </a:cubicBezTo>
                  <a:cubicBezTo>
                    <a:pt x="316" y="1169"/>
                    <a:pt x="316" y="1178"/>
                    <a:pt x="316" y="1190"/>
                  </a:cubicBezTo>
                  <a:cubicBezTo>
                    <a:pt x="317" y="1214"/>
                    <a:pt x="315" y="1219"/>
                    <a:pt x="313" y="1225"/>
                  </a:cubicBezTo>
                  <a:cubicBezTo>
                    <a:pt x="311" y="1231"/>
                    <a:pt x="311" y="1231"/>
                    <a:pt x="311" y="1231"/>
                  </a:cubicBezTo>
                  <a:cubicBezTo>
                    <a:pt x="309" y="1241"/>
                    <a:pt x="310" y="1249"/>
                    <a:pt x="318" y="1263"/>
                  </a:cubicBezTo>
                  <a:cubicBezTo>
                    <a:pt x="314" y="1269"/>
                    <a:pt x="314" y="1269"/>
                    <a:pt x="314" y="1269"/>
                  </a:cubicBezTo>
                  <a:cubicBezTo>
                    <a:pt x="312" y="1272"/>
                    <a:pt x="310" y="1275"/>
                    <a:pt x="309" y="1279"/>
                  </a:cubicBezTo>
                  <a:cubicBezTo>
                    <a:pt x="307" y="1282"/>
                    <a:pt x="305" y="1283"/>
                    <a:pt x="302" y="1285"/>
                  </a:cubicBezTo>
                  <a:cubicBezTo>
                    <a:pt x="297" y="1288"/>
                    <a:pt x="292" y="1292"/>
                    <a:pt x="289" y="1304"/>
                  </a:cubicBezTo>
                  <a:cubicBezTo>
                    <a:pt x="285" y="1322"/>
                    <a:pt x="285" y="1322"/>
                    <a:pt x="285" y="1322"/>
                  </a:cubicBezTo>
                  <a:cubicBezTo>
                    <a:pt x="283" y="1330"/>
                    <a:pt x="282" y="1341"/>
                    <a:pt x="278" y="1355"/>
                  </a:cubicBezTo>
                  <a:cubicBezTo>
                    <a:pt x="272" y="1375"/>
                    <a:pt x="269" y="1378"/>
                    <a:pt x="269" y="1378"/>
                  </a:cubicBezTo>
                  <a:cubicBezTo>
                    <a:pt x="269" y="1378"/>
                    <a:pt x="269" y="1378"/>
                    <a:pt x="269" y="1378"/>
                  </a:cubicBezTo>
                  <a:cubicBezTo>
                    <a:pt x="269" y="1378"/>
                    <a:pt x="275" y="1374"/>
                    <a:pt x="282" y="1352"/>
                  </a:cubicBezTo>
                  <a:cubicBezTo>
                    <a:pt x="284" y="1343"/>
                    <a:pt x="286" y="1336"/>
                    <a:pt x="287" y="1330"/>
                  </a:cubicBezTo>
                  <a:cubicBezTo>
                    <a:pt x="293" y="1328"/>
                    <a:pt x="293" y="1328"/>
                    <a:pt x="293" y="1328"/>
                  </a:cubicBezTo>
                  <a:cubicBezTo>
                    <a:pt x="298" y="1326"/>
                    <a:pt x="303" y="1324"/>
                    <a:pt x="307" y="1322"/>
                  </a:cubicBezTo>
                  <a:cubicBezTo>
                    <a:pt x="305" y="1328"/>
                    <a:pt x="305" y="1335"/>
                    <a:pt x="313" y="1342"/>
                  </a:cubicBezTo>
                  <a:cubicBezTo>
                    <a:pt x="321" y="1349"/>
                    <a:pt x="321" y="1349"/>
                    <a:pt x="321" y="1349"/>
                  </a:cubicBezTo>
                  <a:cubicBezTo>
                    <a:pt x="328" y="1354"/>
                    <a:pt x="336" y="1359"/>
                    <a:pt x="339" y="1370"/>
                  </a:cubicBezTo>
                  <a:cubicBezTo>
                    <a:pt x="338" y="1374"/>
                    <a:pt x="337" y="1378"/>
                    <a:pt x="336" y="1382"/>
                  </a:cubicBezTo>
                  <a:cubicBezTo>
                    <a:pt x="332" y="1397"/>
                    <a:pt x="326" y="1404"/>
                    <a:pt x="316" y="1414"/>
                  </a:cubicBezTo>
                  <a:cubicBezTo>
                    <a:pt x="307" y="1425"/>
                    <a:pt x="307" y="1425"/>
                    <a:pt x="307" y="1425"/>
                  </a:cubicBezTo>
                  <a:cubicBezTo>
                    <a:pt x="305" y="1427"/>
                    <a:pt x="305" y="1427"/>
                    <a:pt x="305" y="1427"/>
                  </a:cubicBezTo>
                  <a:cubicBezTo>
                    <a:pt x="290" y="1445"/>
                    <a:pt x="278" y="1466"/>
                    <a:pt x="277" y="1474"/>
                  </a:cubicBezTo>
                  <a:cubicBezTo>
                    <a:pt x="277" y="1474"/>
                    <a:pt x="277" y="1474"/>
                    <a:pt x="277" y="1474"/>
                  </a:cubicBezTo>
                  <a:cubicBezTo>
                    <a:pt x="277" y="1467"/>
                    <a:pt x="295" y="1445"/>
                    <a:pt x="308" y="1430"/>
                  </a:cubicBezTo>
                  <a:cubicBezTo>
                    <a:pt x="310" y="1428"/>
                    <a:pt x="310" y="1428"/>
                    <a:pt x="310" y="1428"/>
                  </a:cubicBezTo>
                  <a:cubicBezTo>
                    <a:pt x="319" y="1417"/>
                    <a:pt x="319" y="1417"/>
                    <a:pt x="319" y="1417"/>
                  </a:cubicBezTo>
                  <a:cubicBezTo>
                    <a:pt x="329" y="1406"/>
                    <a:pt x="336" y="1399"/>
                    <a:pt x="340" y="1383"/>
                  </a:cubicBezTo>
                  <a:cubicBezTo>
                    <a:pt x="340" y="1382"/>
                    <a:pt x="340" y="1382"/>
                    <a:pt x="340" y="1381"/>
                  </a:cubicBezTo>
                  <a:cubicBezTo>
                    <a:pt x="342" y="1399"/>
                    <a:pt x="341" y="1424"/>
                    <a:pt x="324" y="1456"/>
                  </a:cubicBezTo>
                  <a:cubicBezTo>
                    <a:pt x="315" y="1472"/>
                    <a:pt x="306" y="1485"/>
                    <a:pt x="298" y="1497"/>
                  </a:cubicBezTo>
                  <a:cubicBezTo>
                    <a:pt x="288" y="1511"/>
                    <a:pt x="283" y="1523"/>
                    <a:pt x="280" y="1533"/>
                  </a:cubicBezTo>
                  <a:cubicBezTo>
                    <a:pt x="280" y="1533"/>
                    <a:pt x="280" y="1533"/>
                    <a:pt x="280" y="1533"/>
                  </a:cubicBezTo>
                  <a:cubicBezTo>
                    <a:pt x="282" y="1528"/>
                    <a:pt x="286" y="1523"/>
                    <a:pt x="290" y="1517"/>
                  </a:cubicBezTo>
                  <a:cubicBezTo>
                    <a:pt x="288" y="1530"/>
                    <a:pt x="288" y="1540"/>
                    <a:pt x="291" y="1561"/>
                  </a:cubicBezTo>
                  <a:cubicBezTo>
                    <a:pt x="294" y="1589"/>
                    <a:pt x="292" y="1621"/>
                    <a:pt x="290" y="1639"/>
                  </a:cubicBezTo>
                  <a:cubicBezTo>
                    <a:pt x="288" y="1654"/>
                    <a:pt x="285" y="1662"/>
                    <a:pt x="282" y="1671"/>
                  </a:cubicBezTo>
                  <a:cubicBezTo>
                    <a:pt x="279" y="1683"/>
                    <a:pt x="279" y="1683"/>
                    <a:pt x="279" y="1683"/>
                  </a:cubicBezTo>
                  <a:cubicBezTo>
                    <a:pt x="274" y="1700"/>
                    <a:pt x="276" y="1704"/>
                    <a:pt x="281" y="1713"/>
                  </a:cubicBezTo>
                  <a:cubicBezTo>
                    <a:pt x="281" y="1714"/>
                    <a:pt x="281" y="1714"/>
                    <a:pt x="281" y="1714"/>
                  </a:cubicBezTo>
                  <a:cubicBezTo>
                    <a:pt x="281" y="1714"/>
                    <a:pt x="281" y="1714"/>
                    <a:pt x="281" y="1714"/>
                  </a:cubicBezTo>
                  <a:cubicBezTo>
                    <a:pt x="281" y="1713"/>
                    <a:pt x="281" y="1713"/>
                    <a:pt x="281" y="1713"/>
                  </a:cubicBezTo>
                  <a:cubicBezTo>
                    <a:pt x="276" y="1705"/>
                    <a:pt x="278" y="1699"/>
                    <a:pt x="283" y="1684"/>
                  </a:cubicBezTo>
                  <a:cubicBezTo>
                    <a:pt x="286" y="1672"/>
                    <a:pt x="286" y="1672"/>
                    <a:pt x="286" y="1672"/>
                  </a:cubicBezTo>
                  <a:cubicBezTo>
                    <a:pt x="289" y="1663"/>
                    <a:pt x="291" y="1656"/>
                    <a:pt x="293" y="1644"/>
                  </a:cubicBezTo>
                  <a:cubicBezTo>
                    <a:pt x="294" y="1654"/>
                    <a:pt x="296" y="1663"/>
                    <a:pt x="307" y="1675"/>
                  </a:cubicBezTo>
                  <a:cubicBezTo>
                    <a:pt x="316" y="1684"/>
                    <a:pt x="321" y="1688"/>
                    <a:pt x="328" y="1693"/>
                  </a:cubicBezTo>
                  <a:cubicBezTo>
                    <a:pt x="330" y="1695"/>
                    <a:pt x="330" y="1695"/>
                    <a:pt x="330" y="1695"/>
                  </a:cubicBezTo>
                  <a:cubicBezTo>
                    <a:pt x="333" y="1701"/>
                    <a:pt x="332" y="1708"/>
                    <a:pt x="330" y="1712"/>
                  </a:cubicBezTo>
                  <a:cubicBezTo>
                    <a:pt x="327" y="1720"/>
                    <a:pt x="327" y="1720"/>
                    <a:pt x="327" y="1720"/>
                  </a:cubicBezTo>
                  <a:cubicBezTo>
                    <a:pt x="322" y="1730"/>
                    <a:pt x="317" y="1742"/>
                    <a:pt x="320" y="1750"/>
                  </a:cubicBezTo>
                  <a:cubicBezTo>
                    <a:pt x="320" y="1750"/>
                    <a:pt x="320" y="1750"/>
                    <a:pt x="320" y="1750"/>
                  </a:cubicBezTo>
                  <a:cubicBezTo>
                    <a:pt x="318" y="1743"/>
                    <a:pt x="326" y="1731"/>
                    <a:pt x="331" y="1721"/>
                  </a:cubicBezTo>
                  <a:cubicBezTo>
                    <a:pt x="334" y="1714"/>
                    <a:pt x="334" y="1714"/>
                    <a:pt x="334" y="1714"/>
                  </a:cubicBezTo>
                  <a:cubicBezTo>
                    <a:pt x="336" y="1710"/>
                    <a:pt x="337" y="1705"/>
                    <a:pt x="336" y="1699"/>
                  </a:cubicBezTo>
                  <a:cubicBezTo>
                    <a:pt x="342" y="1704"/>
                    <a:pt x="342" y="1704"/>
                    <a:pt x="342" y="1704"/>
                  </a:cubicBezTo>
                  <a:cubicBezTo>
                    <a:pt x="355" y="1714"/>
                    <a:pt x="355" y="1714"/>
                    <a:pt x="355" y="1714"/>
                  </a:cubicBezTo>
                  <a:cubicBezTo>
                    <a:pt x="370" y="1725"/>
                    <a:pt x="392" y="1739"/>
                    <a:pt x="392" y="1751"/>
                  </a:cubicBezTo>
                  <a:cubicBezTo>
                    <a:pt x="392" y="1751"/>
                    <a:pt x="392" y="1751"/>
                    <a:pt x="392" y="1751"/>
                  </a:cubicBezTo>
                  <a:cubicBezTo>
                    <a:pt x="392" y="1742"/>
                    <a:pt x="385" y="1734"/>
                    <a:pt x="376" y="1725"/>
                  </a:cubicBezTo>
                  <a:cubicBezTo>
                    <a:pt x="383" y="1728"/>
                    <a:pt x="390" y="1727"/>
                    <a:pt x="398" y="1724"/>
                  </a:cubicBezTo>
                  <a:cubicBezTo>
                    <a:pt x="398" y="1724"/>
                    <a:pt x="398" y="1724"/>
                    <a:pt x="398" y="1724"/>
                  </a:cubicBezTo>
                  <a:cubicBezTo>
                    <a:pt x="386" y="1729"/>
                    <a:pt x="378" y="1723"/>
                    <a:pt x="366" y="1717"/>
                  </a:cubicBezTo>
                  <a:cubicBezTo>
                    <a:pt x="365" y="1717"/>
                    <a:pt x="365" y="1717"/>
                    <a:pt x="365" y="1717"/>
                  </a:cubicBezTo>
                  <a:cubicBezTo>
                    <a:pt x="363" y="1715"/>
                    <a:pt x="360" y="1713"/>
                    <a:pt x="357" y="1711"/>
                  </a:cubicBezTo>
                  <a:cubicBezTo>
                    <a:pt x="345" y="1701"/>
                    <a:pt x="345" y="1701"/>
                    <a:pt x="345" y="1701"/>
                  </a:cubicBezTo>
                  <a:cubicBezTo>
                    <a:pt x="330" y="1690"/>
                    <a:pt x="330" y="1690"/>
                    <a:pt x="330" y="1690"/>
                  </a:cubicBezTo>
                  <a:cubicBezTo>
                    <a:pt x="323" y="1685"/>
                    <a:pt x="318" y="1681"/>
                    <a:pt x="310" y="1672"/>
                  </a:cubicBezTo>
                  <a:cubicBezTo>
                    <a:pt x="299" y="1661"/>
                    <a:pt x="298" y="1652"/>
                    <a:pt x="297" y="1641"/>
                  </a:cubicBezTo>
                  <a:cubicBezTo>
                    <a:pt x="295" y="1631"/>
                    <a:pt x="295" y="1631"/>
                    <a:pt x="295" y="1631"/>
                  </a:cubicBezTo>
                  <a:cubicBezTo>
                    <a:pt x="295" y="1631"/>
                    <a:pt x="295" y="1631"/>
                    <a:pt x="295" y="1631"/>
                  </a:cubicBezTo>
                  <a:cubicBezTo>
                    <a:pt x="297" y="1612"/>
                    <a:pt x="297" y="1584"/>
                    <a:pt x="295" y="1561"/>
                  </a:cubicBezTo>
                  <a:cubicBezTo>
                    <a:pt x="292" y="1535"/>
                    <a:pt x="292" y="1525"/>
                    <a:pt x="296" y="1508"/>
                  </a:cubicBezTo>
                  <a:cubicBezTo>
                    <a:pt x="298" y="1505"/>
                    <a:pt x="300" y="1502"/>
                    <a:pt x="302" y="1499"/>
                  </a:cubicBezTo>
                  <a:cubicBezTo>
                    <a:pt x="307" y="1491"/>
                    <a:pt x="313" y="1482"/>
                    <a:pt x="319" y="1473"/>
                  </a:cubicBezTo>
                  <a:cubicBezTo>
                    <a:pt x="319" y="1477"/>
                    <a:pt x="318" y="1482"/>
                    <a:pt x="317" y="1489"/>
                  </a:cubicBezTo>
                  <a:cubicBezTo>
                    <a:pt x="315" y="1501"/>
                    <a:pt x="315" y="1501"/>
                    <a:pt x="315" y="1501"/>
                  </a:cubicBezTo>
                  <a:cubicBezTo>
                    <a:pt x="312" y="1519"/>
                    <a:pt x="311" y="1526"/>
                    <a:pt x="321" y="1548"/>
                  </a:cubicBezTo>
                  <a:cubicBezTo>
                    <a:pt x="321" y="1548"/>
                    <a:pt x="321" y="1548"/>
                    <a:pt x="321" y="1548"/>
                  </a:cubicBezTo>
                  <a:cubicBezTo>
                    <a:pt x="321" y="1548"/>
                    <a:pt x="321" y="1548"/>
                    <a:pt x="321" y="1548"/>
                  </a:cubicBezTo>
                  <a:cubicBezTo>
                    <a:pt x="321" y="1549"/>
                    <a:pt x="321" y="1549"/>
                    <a:pt x="322" y="1550"/>
                  </a:cubicBezTo>
                  <a:cubicBezTo>
                    <a:pt x="334" y="1575"/>
                    <a:pt x="349" y="1598"/>
                    <a:pt x="349" y="1620"/>
                  </a:cubicBezTo>
                  <a:cubicBezTo>
                    <a:pt x="349" y="1620"/>
                    <a:pt x="349" y="1620"/>
                    <a:pt x="349" y="1620"/>
                  </a:cubicBezTo>
                  <a:cubicBezTo>
                    <a:pt x="349" y="1599"/>
                    <a:pt x="339" y="1577"/>
                    <a:pt x="328" y="1555"/>
                  </a:cubicBezTo>
                  <a:cubicBezTo>
                    <a:pt x="334" y="1557"/>
                    <a:pt x="340" y="1552"/>
                    <a:pt x="345" y="1549"/>
                  </a:cubicBezTo>
                  <a:cubicBezTo>
                    <a:pt x="345" y="1549"/>
                    <a:pt x="345" y="1549"/>
                    <a:pt x="345" y="1549"/>
                  </a:cubicBezTo>
                  <a:cubicBezTo>
                    <a:pt x="343" y="1550"/>
                    <a:pt x="331" y="1556"/>
                    <a:pt x="324" y="1546"/>
                  </a:cubicBezTo>
                  <a:cubicBezTo>
                    <a:pt x="315" y="1526"/>
                    <a:pt x="316" y="1520"/>
                    <a:pt x="319" y="1502"/>
                  </a:cubicBezTo>
                  <a:cubicBezTo>
                    <a:pt x="321" y="1490"/>
                    <a:pt x="321" y="1490"/>
                    <a:pt x="321" y="1490"/>
                  </a:cubicBezTo>
                  <a:cubicBezTo>
                    <a:pt x="323" y="1479"/>
                    <a:pt x="324" y="1473"/>
                    <a:pt x="323" y="1467"/>
                  </a:cubicBezTo>
                  <a:cubicBezTo>
                    <a:pt x="324" y="1464"/>
                    <a:pt x="326" y="1461"/>
                    <a:pt x="327" y="1458"/>
                  </a:cubicBezTo>
                  <a:cubicBezTo>
                    <a:pt x="343" y="1430"/>
                    <a:pt x="348" y="1403"/>
                    <a:pt x="344" y="1374"/>
                  </a:cubicBezTo>
                  <a:cubicBezTo>
                    <a:pt x="343" y="1373"/>
                    <a:pt x="343" y="1371"/>
                    <a:pt x="343" y="1370"/>
                  </a:cubicBezTo>
                  <a:cubicBezTo>
                    <a:pt x="345" y="1356"/>
                    <a:pt x="345" y="1340"/>
                    <a:pt x="344" y="1320"/>
                  </a:cubicBezTo>
                  <a:cubicBezTo>
                    <a:pt x="344" y="1320"/>
                    <a:pt x="344" y="1320"/>
                    <a:pt x="344" y="1320"/>
                  </a:cubicBezTo>
                  <a:cubicBezTo>
                    <a:pt x="345" y="1316"/>
                    <a:pt x="345" y="1313"/>
                    <a:pt x="346" y="1309"/>
                  </a:cubicBezTo>
                  <a:cubicBezTo>
                    <a:pt x="349" y="1301"/>
                    <a:pt x="352" y="1289"/>
                    <a:pt x="352" y="1252"/>
                  </a:cubicBezTo>
                  <a:cubicBezTo>
                    <a:pt x="352" y="1249"/>
                    <a:pt x="352" y="1246"/>
                    <a:pt x="352" y="1243"/>
                  </a:cubicBezTo>
                  <a:cubicBezTo>
                    <a:pt x="354" y="1247"/>
                    <a:pt x="357" y="1251"/>
                    <a:pt x="361" y="1255"/>
                  </a:cubicBezTo>
                  <a:cubicBezTo>
                    <a:pt x="364" y="1261"/>
                    <a:pt x="369" y="1266"/>
                    <a:pt x="373" y="1274"/>
                  </a:cubicBezTo>
                  <a:cubicBezTo>
                    <a:pt x="383" y="1291"/>
                    <a:pt x="392" y="1314"/>
                    <a:pt x="396" y="1333"/>
                  </a:cubicBezTo>
                  <a:cubicBezTo>
                    <a:pt x="396" y="1333"/>
                    <a:pt x="396" y="1333"/>
                    <a:pt x="396" y="1333"/>
                  </a:cubicBezTo>
                  <a:cubicBezTo>
                    <a:pt x="396" y="1334"/>
                    <a:pt x="397" y="1334"/>
                    <a:pt x="397" y="1335"/>
                  </a:cubicBezTo>
                  <a:cubicBezTo>
                    <a:pt x="397" y="1338"/>
                    <a:pt x="398" y="1340"/>
                    <a:pt x="398" y="1343"/>
                  </a:cubicBezTo>
                  <a:cubicBezTo>
                    <a:pt x="400" y="1355"/>
                    <a:pt x="400" y="1367"/>
                    <a:pt x="399" y="1377"/>
                  </a:cubicBezTo>
                  <a:cubicBezTo>
                    <a:pt x="399" y="1383"/>
                    <a:pt x="399" y="1389"/>
                    <a:pt x="399" y="1393"/>
                  </a:cubicBezTo>
                  <a:cubicBezTo>
                    <a:pt x="401" y="1392"/>
                    <a:pt x="401" y="1392"/>
                    <a:pt x="401" y="1392"/>
                  </a:cubicBezTo>
                  <a:cubicBezTo>
                    <a:pt x="400" y="1388"/>
                    <a:pt x="401" y="1381"/>
                    <a:pt x="401" y="1375"/>
                  </a:cubicBezTo>
                  <a:cubicBezTo>
                    <a:pt x="401" y="1365"/>
                    <a:pt x="404" y="1356"/>
                    <a:pt x="402" y="1344"/>
                  </a:cubicBezTo>
                  <a:cubicBezTo>
                    <a:pt x="407" y="1348"/>
                    <a:pt x="410" y="1347"/>
                    <a:pt x="410" y="1347"/>
                  </a:cubicBezTo>
                  <a:cubicBezTo>
                    <a:pt x="410" y="1347"/>
                    <a:pt x="410" y="1347"/>
                    <a:pt x="410" y="1347"/>
                  </a:cubicBezTo>
                  <a:cubicBezTo>
                    <a:pt x="410" y="1347"/>
                    <a:pt x="404" y="1344"/>
                    <a:pt x="401" y="1334"/>
                  </a:cubicBezTo>
                  <a:cubicBezTo>
                    <a:pt x="396" y="1314"/>
                    <a:pt x="387" y="1289"/>
                    <a:pt x="376" y="1272"/>
                  </a:cubicBezTo>
                  <a:cubicBezTo>
                    <a:pt x="372" y="1264"/>
                    <a:pt x="368" y="1258"/>
                    <a:pt x="364" y="1253"/>
                  </a:cubicBezTo>
                  <a:cubicBezTo>
                    <a:pt x="358" y="1244"/>
                    <a:pt x="353" y="1238"/>
                    <a:pt x="351" y="1230"/>
                  </a:cubicBezTo>
                  <a:cubicBezTo>
                    <a:pt x="347" y="1190"/>
                    <a:pt x="334" y="1157"/>
                    <a:pt x="326" y="1137"/>
                  </a:cubicBezTo>
                  <a:cubicBezTo>
                    <a:pt x="328" y="1135"/>
                    <a:pt x="328" y="1132"/>
                    <a:pt x="328" y="1129"/>
                  </a:cubicBezTo>
                  <a:cubicBezTo>
                    <a:pt x="328" y="1124"/>
                    <a:pt x="325" y="1120"/>
                    <a:pt x="321" y="1119"/>
                  </a:cubicBezTo>
                  <a:cubicBezTo>
                    <a:pt x="323" y="1106"/>
                    <a:pt x="325" y="1094"/>
                    <a:pt x="325" y="1083"/>
                  </a:cubicBezTo>
                  <a:cubicBezTo>
                    <a:pt x="330" y="1089"/>
                    <a:pt x="338" y="1091"/>
                    <a:pt x="346" y="1093"/>
                  </a:cubicBezTo>
                  <a:cubicBezTo>
                    <a:pt x="352" y="1094"/>
                    <a:pt x="358" y="1096"/>
                    <a:pt x="365" y="1099"/>
                  </a:cubicBezTo>
                  <a:cubicBezTo>
                    <a:pt x="367" y="1100"/>
                    <a:pt x="368" y="1101"/>
                    <a:pt x="370" y="1102"/>
                  </a:cubicBezTo>
                  <a:cubicBezTo>
                    <a:pt x="376" y="1108"/>
                    <a:pt x="381" y="1119"/>
                    <a:pt x="377" y="1133"/>
                  </a:cubicBezTo>
                  <a:cubicBezTo>
                    <a:pt x="377" y="1133"/>
                    <a:pt x="377" y="1133"/>
                    <a:pt x="377" y="1133"/>
                  </a:cubicBezTo>
                  <a:cubicBezTo>
                    <a:pt x="380" y="1123"/>
                    <a:pt x="380" y="1115"/>
                    <a:pt x="379" y="1109"/>
                  </a:cubicBezTo>
                  <a:cubicBezTo>
                    <a:pt x="381" y="1111"/>
                    <a:pt x="383" y="1113"/>
                    <a:pt x="384" y="1115"/>
                  </a:cubicBezTo>
                  <a:cubicBezTo>
                    <a:pt x="389" y="1120"/>
                    <a:pt x="393" y="1125"/>
                    <a:pt x="399" y="1124"/>
                  </a:cubicBezTo>
                  <a:cubicBezTo>
                    <a:pt x="399" y="1124"/>
                    <a:pt x="399" y="1124"/>
                    <a:pt x="399" y="1124"/>
                  </a:cubicBezTo>
                  <a:cubicBezTo>
                    <a:pt x="395" y="1124"/>
                    <a:pt x="392" y="1117"/>
                    <a:pt x="387" y="1112"/>
                  </a:cubicBezTo>
                  <a:cubicBezTo>
                    <a:pt x="383" y="1108"/>
                    <a:pt x="379" y="1103"/>
                    <a:pt x="373" y="1099"/>
                  </a:cubicBezTo>
                  <a:cubicBezTo>
                    <a:pt x="372" y="1099"/>
                    <a:pt x="372" y="1098"/>
                    <a:pt x="372" y="1098"/>
                  </a:cubicBezTo>
                  <a:cubicBezTo>
                    <a:pt x="372" y="1098"/>
                    <a:pt x="372" y="1098"/>
                    <a:pt x="372" y="1098"/>
                  </a:cubicBezTo>
                  <a:cubicBezTo>
                    <a:pt x="370" y="1097"/>
                    <a:pt x="368" y="1096"/>
                    <a:pt x="366" y="1095"/>
                  </a:cubicBezTo>
                  <a:cubicBezTo>
                    <a:pt x="360" y="1092"/>
                    <a:pt x="353" y="1091"/>
                    <a:pt x="347" y="1089"/>
                  </a:cubicBezTo>
                  <a:cubicBezTo>
                    <a:pt x="336" y="1086"/>
                    <a:pt x="328" y="1084"/>
                    <a:pt x="325" y="1075"/>
                  </a:cubicBezTo>
                  <a:cubicBezTo>
                    <a:pt x="326" y="1050"/>
                    <a:pt x="323" y="1034"/>
                    <a:pt x="320" y="1023"/>
                  </a:cubicBezTo>
                  <a:cubicBezTo>
                    <a:pt x="321" y="1001"/>
                    <a:pt x="309" y="975"/>
                    <a:pt x="298" y="958"/>
                  </a:cubicBezTo>
                  <a:cubicBezTo>
                    <a:pt x="297" y="957"/>
                    <a:pt x="296" y="956"/>
                    <a:pt x="295" y="954"/>
                  </a:cubicBezTo>
                  <a:cubicBezTo>
                    <a:pt x="296" y="944"/>
                    <a:pt x="302" y="936"/>
                    <a:pt x="309" y="928"/>
                  </a:cubicBezTo>
                  <a:cubicBezTo>
                    <a:pt x="316" y="920"/>
                    <a:pt x="323" y="912"/>
                    <a:pt x="325" y="901"/>
                  </a:cubicBezTo>
                  <a:cubicBezTo>
                    <a:pt x="325" y="896"/>
                    <a:pt x="324" y="893"/>
                    <a:pt x="323" y="889"/>
                  </a:cubicBezTo>
                  <a:cubicBezTo>
                    <a:pt x="322" y="883"/>
                    <a:pt x="322" y="883"/>
                    <a:pt x="322" y="883"/>
                  </a:cubicBezTo>
                  <a:cubicBezTo>
                    <a:pt x="321" y="878"/>
                    <a:pt x="321" y="871"/>
                    <a:pt x="322" y="866"/>
                  </a:cubicBezTo>
                  <a:cubicBezTo>
                    <a:pt x="325" y="858"/>
                    <a:pt x="325" y="858"/>
                    <a:pt x="325" y="858"/>
                  </a:cubicBezTo>
                  <a:cubicBezTo>
                    <a:pt x="327" y="849"/>
                    <a:pt x="330" y="839"/>
                    <a:pt x="330" y="830"/>
                  </a:cubicBezTo>
                  <a:cubicBezTo>
                    <a:pt x="335" y="836"/>
                    <a:pt x="341" y="841"/>
                    <a:pt x="347" y="846"/>
                  </a:cubicBezTo>
                  <a:cubicBezTo>
                    <a:pt x="347" y="849"/>
                    <a:pt x="348" y="853"/>
                    <a:pt x="348" y="857"/>
                  </a:cubicBezTo>
                  <a:cubicBezTo>
                    <a:pt x="350" y="871"/>
                    <a:pt x="350" y="871"/>
                    <a:pt x="350" y="871"/>
                  </a:cubicBezTo>
                  <a:cubicBezTo>
                    <a:pt x="351" y="880"/>
                    <a:pt x="351" y="883"/>
                    <a:pt x="358" y="891"/>
                  </a:cubicBezTo>
                  <a:cubicBezTo>
                    <a:pt x="359" y="894"/>
                    <a:pt x="359" y="894"/>
                    <a:pt x="359" y="894"/>
                  </a:cubicBezTo>
                  <a:cubicBezTo>
                    <a:pt x="367" y="903"/>
                    <a:pt x="371" y="908"/>
                    <a:pt x="375" y="924"/>
                  </a:cubicBezTo>
                  <a:cubicBezTo>
                    <a:pt x="379" y="940"/>
                    <a:pt x="379" y="940"/>
                    <a:pt x="379" y="940"/>
                  </a:cubicBezTo>
                  <a:cubicBezTo>
                    <a:pt x="380" y="944"/>
                    <a:pt x="381" y="949"/>
                    <a:pt x="382" y="953"/>
                  </a:cubicBezTo>
                  <a:cubicBezTo>
                    <a:pt x="382" y="953"/>
                    <a:pt x="382" y="953"/>
                    <a:pt x="382" y="953"/>
                  </a:cubicBezTo>
                  <a:cubicBezTo>
                    <a:pt x="383" y="964"/>
                    <a:pt x="376" y="973"/>
                    <a:pt x="370" y="977"/>
                  </a:cubicBezTo>
                  <a:cubicBezTo>
                    <a:pt x="370" y="977"/>
                    <a:pt x="370" y="977"/>
                    <a:pt x="370" y="977"/>
                  </a:cubicBezTo>
                  <a:cubicBezTo>
                    <a:pt x="375" y="973"/>
                    <a:pt x="383" y="971"/>
                    <a:pt x="385" y="963"/>
                  </a:cubicBezTo>
                  <a:cubicBezTo>
                    <a:pt x="387" y="970"/>
                    <a:pt x="392" y="972"/>
                    <a:pt x="397" y="976"/>
                  </a:cubicBezTo>
                  <a:cubicBezTo>
                    <a:pt x="397" y="976"/>
                    <a:pt x="397" y="976"/>
                    <a:pt x="397" y="976"/>
                  </a:cubicBezTo>
                  <a:cubicBezTo>
                    <a:pt x="389" y="970"/>
                    <a:pt x="386" y="954"/>
                    <a:pt x="383" y="939"/>
                  </a:cubicBezTo>
                  <a:cubicBezTo>
                    <a:pt x="379" y="923"/>
                    <a:pt x="379" y="923"/>
                    <a:pt x="379" y="923"/>
                  </a:cubicBezTo>
                  <a:cubicBezTo>
                    <a:pt x="379" y="923"/>
                    <a:pt x="379" y="923"/>
                    <a:pt x="379" y="922"/>
                  </a:cubicBezTo>
                  <a:cubicBezTo>
                    <a:pt x="386" y="928"/>
                    <a:pt x="394" y="929"/>
                    <a:pt x="403" y="925"/>
                  </a:cubicBezTo>
                  <a:cubicBezTo>
                    <a:pt x="410" y="921"/>
                    <a:pt x="410" y="921"/>
                    <a:pt x="410" y="921"/>
                  </a:cubicBezTo>
                  <a:cubicBezTo>
                    <a:pt x="414" y="919"/>
                    <a:pt x="417" y="915"/>
                    <a:pt x="419" y="915"/>
                  </a:cubicBezTo>
                  <a:cubicBezTo>
                    <a:pt x="419" y="915"/>
                    <a:pt x="419" y="915"/>
                    <a:pt x="419" y="915"/>
                  </a:cubicBezTo>
                  <a:cubicBezTo>
                    <a:pt x="416" y="915"/>
                    <a:pt x="413" y="916"/>
                    <a:pt x="409" y="918"/>
                  </a:cubicBezTo>
                  <a:cubicBezTo>
                    <a:pt x="401" y="921"/>
                    <a:pt x="401" y="921"/>
                    <a:pt x="401" y="921"/>
                  </a:cubicBezTo>
                  <a:cubicBezTo>
                    <a:pt x="392" y="925"/>
                    <a:pt x="383" y="923"/>
                    <a:pt x="377" y="915"/>
                  </a:cubicBezTo>
                  <a:cubicBezTo>
                    <a:pt x="376" y="915"/>
                    <a:pt x="376" y="915"/>
                    <a:pt x="376" y="915"/>
                  </a:cubicBezTo>
                  <a:cubicBezTo>
                    <a:pt x="373" y="904"/>
                    <a:pt x="368" y="899"/>
                    <a:pt x="362" y="891"/>
                  </a:cubicBezTo>
                  <a:cubicBezTo>
                    <a:pt x="361" y="889"/>
                    <a:pt x="361" y="889"/>
                    <a:pt x="361" y="889"/>
                  </a:cubicBezTo>
                  <a:cubicBezTo>
                    <a:pt x="355" y="882"/>
                    <a:pt x="355" y="880"/>
                    <a:pt x="354" y="871"/>
                  </a:cubicBezTo>
                  <a:cubicBezTo>
                    <a:pt x="352" y="856"/>
                    <a:pt x="352" y="856"/>
                    <a:pt x="352" y="856"/>
                  </a:cubicBezTo>
                  <a:cubicBezTo>
                    <a:pt x="350" y="842"/>
                    <a:pt x="353" y="832"/>
                    <a:pt x="356" y="820"/>
                  </a:cubicBezTo>
                  <a:cubicBezTo>
                    <a:pt x="358" y="814"/>
                    <a:pt x="360" y="807"/>
                    <a:pt x="362" y="799"/>
                  </a:cubicBezTo>
                  <a:cubicBezTo>
                    <a:pt x="362" y="795"/>
                    <a:pt x="363" y="791"/>
                    <a:pt x="363" y="787"/>
                  </a:cubicBezTo>
                  <a:cubicBezTo>
                    <a:pt x="367" y="794"/>
                    <a:pt x="372" y="801"/>
                    <a:pt x="380" y="811"/>
                  </a:cubicBezTo>
                  <a:cubicBezTo>
                    <a:pt x="390" y="822"/>
                    <a:pt x="407" y="849"/>
                    <a:pt x="416" y="886"/>
                  </a:cubicBezTo>
                  <a:cubicBezTo>
                    <a:pt x="416" y="886"/>
                    <a:pt x="416" y="886"/>
                    <a:pt x="416" y="886"/>
                  </a:cubicBezTo>
                  <a:cubicBezTo>
                    <a:pt x="415" y="875"/>
                    <a:pt x="413" y="866"/>
                    <a:pt x="410" y="857"/>
                  </a:cubicBezTo>
                  <a:cubicBezTo>
                    <a:pt x="415" y="863"/>
                    <a:pt x="422" y="868"/>
                    <a:pt x="429" y="868"/>
                  </a:cubicBezTo>
                  <a:cubicBezTo>
                    <a:pt x="429" y="868"/>
                    <a:pt x="429" y="868"/>
                    <a:pt x="429" y="868"/>
                  </a:cubicBezTo>
                  <a:cubicBezTo>
                    <a:pt x="420" y="868"/>
                    <a:pt x="411" y="853"/>
                    <a:pt x="405" y="843"/>
                  </a:cubicBezTo>
                  <a:cubicBezTo>
                    <a:pt x="405" y="843"/>
                    <a:pt x="405" y="843"/>
                    <a:pt x="405" y="843"/>
                  </a:cubicBezTo>
                  <a:cubicBezTo>
                    <a:pt x="398" y="827"/>
                    <a:pt x="389" y="815"/>
                    <a:pt x="383" y="808"/>
                  </a:cubicBezTo>
                  <a:cubicBezTo>
                    <a:pt x="371" y="794"/>
                    <a:pt x="366" y="787"/>
                    <a:pt x="363" y="776"/>
                  </a:cubicBezTo>
                  <a:cubicBezTo>
                    <a:pt x="363" y="771"/>
                    <a:pt x="362" y="767"/>
                    <a:pt x="361" y="761"/>
                  </a:cubicBezTo>
                  <a:cubicBezTo>
                    <a:pt x="359" y="745"/>
                    <a:pt x="359" y="745"/>
                    <a:pt x="359" y="745"/>
                  </a:cubicBezTo>
                  <a:cubicBezTo>
                    <a:pt x="359" y="745"/>
                    <a:pt x="359" y="745"/>
                    <a:pt x="359" y="744"/>
                  </a:cubicBezTo>
                  <a:cubicBezTo>
                    <a:pt x="359" y="744"/>
                    <a:pt x="359" y="744"/>
                    <a:pt x="359" y="744"/>
                  </a:cubicBezTo>
                  <a:cubicBezTo>
                    <a:pt x="359" y="743"/>
                    <a:pt x="359" y="741"/>
                    <a:pt x="359" y="740"/>
                  </a:cubicBezTo>
                  <a:cubicBezTo>
                    <a:pt x="358" y="731"/>
                    <a:pt x="357" y="725"/>
                    <a:pt x="357" y="718"/>
                  </a:cubicBezTo>
                  <a:cubicBezTo>
                    <a:pt x="357" y="714"/>
                    <a:pt x="356" y="709"/>
                    <a:pt x="356" y="705"/>
                  </a:cubicBezTo>
                  <a:cubicBezTo>
                    <a:pt x="362" y="713"/>
                    <a:pt x="370" y="719"/>
                    <a:pt x="378" y="722"/>
                  </a:cubicBezTo>
                  <a:cubicBezTo>
                    <a:pt x="384" y="725"/>
                    <a:pt x="391" y="725"/>
                    <a:pt x="398" y="726"/>
                  </a:cubicBezTo>
                  <a:cubicBezTo>
                    <a:pt x="408" y="726"/>
                    <a:pt x="408" y="726"/>
                    <a:pt x="408" y="726"/>
                  </a:cubicBezTo>
                  <a:cubicBezTo>
                    <a:pt x="410" y="726"/>
                    <a:pt x="411" y="727"/>
                    <a:pt x="413" y="728"/>
                  </a:cubicBezTo>
                  <a:cubicBezTo>
                    <a:pt x="413" y="728"/>
                    <a:pt x="413" y="728"/>
                    <a:pt x="413" y="728"/>
                  </a:cubicBezTo>
                  <a:cubicBezTo>
                    <a:pt x="413" y="728"/>
                    <a:pt x="413" y="728"/>
                    <a:pt x="413" y="728"/>
                  </a:cubicBezTo>
                  <a:cubicBezTo>
                    <a:pt x="416" y="729"/>
                    <a:pt x="419" y="730"/>
                    <a:pt x="422" y="733"/>
                  </a:cubicBezTo>
                  <a:cubicBezTo>
                    <a:pt x="430" y="738"/>
                    <a:pt x="430" y="738"/>
                    <a:pt x="430" y="738"/>
                  </a:cubicBezTo>
                  <a:cubicBezTo>
                    <a:pt x="430" y="738"/>
                    <a:pt x="430" y="738"/>
                    <a:pt x="430" y="738"/>
                  </a:cubicBezTo>
                  <a:cubicBezTo>
                    <a:pt x="424" y="732"/>
                    <a:pt x="424" y="732"/>
                    <a:pt x="424" y="732"/>
                  </a:cubicBezTo>
                  <a:cubicBezTo>
                    <a:pt x="423" y="730"/>
                    <a:pt x="421" y="728"/>
                    <a:pt x="419" y="727"/>
                  </a:cubicBezTo>
                  <a:cubicBezTo>
                    <a:pt x="422" y="726"/>
                    <a:pt x="425" y="723"/>
                    <a:pt x="428" y="721"/>
                  </a:cubicBezTo>
                  <a:lnTo>
                    <a:pt x="431" y="719"/>
                  </a:lnTo>
                  <a:close/>
                  <a:moveTo>
                    <a:pt x="292" y="72"/>
                  </a:moveTo>
                  <a:cubicBezTo>
                    <a:pt x="292" y="72"/>
                    <a:pt x="292" y="71"/>
                    <a:pt x="291" y="71"/>
                  </a:cubicBezTo>
                  <a:cubicBezTo>
                    <a:pt x="296" y="68"/>
                    <a:pt x="300" y="66"/>
                    <a:pt x="305" y="68"/>
                  </a:cubicBezTo>
                  <a:cubicBezTo>
                    <a:pt x="307" y="69"/>
                    <a:pt x="309" y="71"/>
                    <a:pt x="311" y="72"/>
                  </a:cubicBezTo>
                  <a:cubicBezTo>
                    <a:pt x="312" y="73"/>
                    <a:pt x="313" y="73"/>
                    <a:pt x="314" y="74"/>
                  </a:cubicBezTo>
                  <a:cubicBezTo>
                    <a:pt x="310" y="77"/>
                    <a:pt x="308" y="83"/>
                    <a:pt x="306" y="89"/>
                  </a:cubicBezTo>
                  <a:cubicBezTo>
                    <a:pt x="305" y="93"/>
                    <a:pt x="304" y="97"/>
                    <a:pt x="303" y="98"/>
                  </a:cubicBezTo>
                  <a:cubicBezTo>
                    <a:pt x="300" y="101"/>
                    <a:pt x="296" y="103"/>
                    <a:pt x="292" y="104"/>
                  </a:cubicBezTo>
                  <a:cubicBezTo>
                    <a:pt x="291" y="101"/>
                    <a:pt x="289" y="99"/>
                    <a:pt x="287" y="98"/>
                  </a:cubicBezTo>
                  <a:cubicBezTo>
                    <a:pt x="287" y="92"/>
                    <a:pt x="287" y="87"/>
                    <a:pt x="286" y="82"/>
                  </a:cubicBezTo>
                  <a:cubicBezTo>
                    <a:pt x="290" y="82"/>
                    <a:pt x="292" y="77"/>
                    <a:pt x="292" y="72"/>
                  </a:cubicBezTo>
                  <a:close/>
                  <a:moveTo>
                    <a:pt x="129" y="108"/>
                  </a:moveTo>
                  <a:cubicBezTo>
                    <a:pt x="129" y="108"/>
                    <a:pt x="129" y="108"/>
                    <a:pt x="129" y="109"/>
                  </a:cubicBezTo>
                  <a:cubicBezTo>
                    <a:pt x="125" y="112"/>
                    <a:pt x="122" y="116"/>
                    <a:pt x="119" y="120"/>
                  </a:cubicBezTo>
                  <a:cubicBezTo>
                    <a:pt x="115" y="125"/>
                    <a:pt x="111" y="130"/>
                    <a:pt x="107" y="133"/>
                  </a:cubicBezTo>
                  <a:cubicBezTo>
                    <a:pt x="103" y="136"/>
                    <a:pt x="100" y="137"/>
                    <a:pt x="96" y="138"/>
                  </a:cubicBezTo>
                  <a:cubicBezTo>
                    <a:pt x="101" y="131"/>
                    <a:pt x="103" y="122"/>
                    <a:pt x="103" y="113"/>
                  </a:cubicBezTo>
                  <a:cubicBezTo>
                    <a:pt x="103" y="113"/>
                    <a:pt x="103" y="112"/>
                    <a:pt x="104" y="112"/>
                  </a:cubicBezTo>
                  <a:cubicBezTo>
                    <a:pt x="109" y="110"/>
                    <a:pt x="112" y="105"/>
                    <a:pt x="110" y="101"/>
                  </a:cubicBezTo>
                  <a:cubicBezTo>
                    <a:pt x="110" y="101"/>
                    <a:pt x="110" y="101"/>
                    <a:pt x="109" y="101"/>
                  </a:cubicBezTo>
                  <a:cubicBezTo>
                    <a:pt x="117" y="95"/>
                    <a:pt x="122" y="92"/>
                    <a:pt x="127" y="96"/>
                  </a:cubicBezTo>
                  <a:cubicBezTo>
                    <a:pt x="127" y="96"/>
                    <a:pt x="127" y="96"/>
                    <a:pt x="127" y="96"/>
                  </a:cubicBezTo>
                  <a:cubicBezTo>
                    <a:pt x="128" y="98"/>
                    <a:pt x="130" y="99"/>
                    <a:pt x="131" y="101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0" y="104"/>
                    <a:pt x="129" y="106"/>
                    <a:pt x="129" y="108"/>
                  </a:cubicBezTo>
                  <a:close/>
                  <a:moveTo>
                    <a:pt x="171" y="103"/>
                  </a:moveTo>
                  <a:cubicBezTo>
                    <a:pt x="174" y="97"/>
                    <a:pt x="175" y="90"/>
                    <a:pt x="176" y="84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5" y="67"/>
                    <a:pt x="175" y="56"/>
                    <a:pt x="180" y="52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2" y="52"/>
                    <a:pt x="183" y="52"/>
                    <a:pt x="185" y="51"/>
                  </a:cubicBezTo>
                  <a:cubicBezTo>
                    <a:pt x="186" y="54"/>
                    <a:pt x="188" y="56"/>
                    <a:pt x="191" y="56"/>
                  </a:cubicBezTo>
                  <a:cubicBezTo>
                    <a:pt x="191" y="60"/>
                    <a:pt x="192" y="64"/>
                    <a:pt x="193" y="69"/>
                  </a:cubicBezTo>
                  <a:cubicBezTo>
                    <a:pt x="190" y="70"/>
                    <a:pt x="188" y="74"/>
                    <a:pt x="188" y="79"/>
                  </a:cubicBezTo>
                  <a:cubicBezTo>
                    <a:pt x="188" y="80"/>
                    <a:pt x="189" y="82"/>
                    <a:pt x="189" y="83"/>
                  </a:cubicBezTo>
                  <a:cubicBezTo>
                    <a:pt x="188" y="84"/>
                    <a:pt x="187" y="86"/>
                    <a:pt x="186" y="87"/>
                  </a:cubicBezTo>
                  <a:cubicBezTo>
                    <a:pt x="184" y="90"/>
                    <a:pt x="182" y="93"/>
                    <a:pt x="180" y="95"/>
                  </a:cubicBezTo>
                  <a:cubicBezTo>
                    <a:pt x="173" y="102"/>
                    <a:pt x="173" y="102"/>
                    <a:pt x="173" y="102"/>
                  </a:cubicBezTo>
                  <a:lnTo>
                    <a:pt x="171" y="103"/>
                  </a:lnTo>
                  <a:close/>
                  <a:moveTo>
                    <a:pt x="196" y="108"/>
                  </a:moveTo>
                  <a:cubicBezTo>
                    <a:pt x="192" y="109"/>
                    <a:pt x="189" y="113"/>
                    <a:pt x="189" y="119"/>
                  </a:cubicBezTo>
                  <a:cubicBezTo>
                    <a:pt x="184" y="116"/>
                    <a:pt x="177" y="110"/>
                    <a:pt x="175" y="106"/>
                  </a:cubicBezTo>
                  <a:cubicBezTo>
                    <a:pt x="175" y="105"/>
                    <a:pt x="176" y="105"/>
                    <a:pt x="176" y="105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5" y="95"/>
                    <a:pt x="188" y="92"/>
                    <a:pt x="190" y="89"/>
                  </a:cubicBezTo>
                  <a:cubicBezTo>
                    <a:pt x="190" y="88"/>
                    <a:pt x="191" y="88"/>
                    <a:pt x="191" y="87"/>
                  </a:cubicBezTo>
                  <a:cubicBezTo>
                    <a:pt x="192" y="88"/>
                    <a:pt x="194" y="89"/>
                    <a:pt x="195" y="89"/>
                  </a:cubicBezTo>
                  <a:cubicBezTo>
                    <a:pt x="196" y="95"/>
                    <a:pt x="196" y="102"/>
                    <a:pt x="197" y="109"/>
                  </a:cubicBezTo>
                  <a:cubicBezTo>
                    <a:pt x="197" y="108"/>
                    <a:pt x="196" y="108"/>
                    <a:pt x="196" y="108"/>
                  </a:cubicBezTo>
                  <a:close/>
                  <a:moveTo>
                    <a:pt x="175" y="1361"/>
                  </a:moveTo>
                  <a:cubicBezTo>
                    <a:pt x="171" y="1371"/>
                    <a:pt x="171" y="1375"/>
                    <a:pt x="171" y="1385"/>
                  </a:cubicBezTo>
                  <a:cubicBezTo>
                    <a:pt x="171" y="1394"/>
                    <a:pt x="171" y="1394"/>
                    <a:pt x="171" y="1394"/>
                  </a:cubicBezTo>
                  <a:cubicBezTo>
                    <a:pt x="171" y="1398"/>
                    <a:pt x="170" y="1402"/>
                    <a:pt x="169" y="1405"/>
                  </a:cubicBezTo>
                  <a:cubicBezTo>
                    <a:pt x="169" y="1405"/>
                    <a:pt x="169" y="1405"/>
                    <a:pt x="169" y="1405"/>
                  </a:cubicBezTo>
                  <a:cubicBezTo>
                    <a:pt x="169" y="1406"/>
                    <a:pt x="169" y="1406"/>
                    <a:pt x="169" y="1406"/>
                  </a:cubicBezTo>
                  <a:cubicBezTo>
                    <a:pt x="165" y="1421"/>
                    <a:pt x="154" y="1437"/>
                    <a:pt x="148" y="1444"/>
                  </a:cubicBezTo>
                  <a:cubicBezTo>
                    <a:pt x="147" y="1441"/>
                    <a:pt x="146" y="1439"/>
                    <a:pt x="145" y="1437"/>
                  </a:cubicBezTo>
                  <a:cubicBezTo>
                    <a:pt x="137" y="1417"/>
                    <a:pt x="133" y="1391"/>
                    <a:pt x="134" y="1376"/>
                  </a:cubicBezTo>
                  <a:cubicBezTo>
                    <a:pt x="134" y="1376"/>
                    <a:pt x="134" y="1376"/>
                    <a:pt x="134" y="1376"/>
                  </a:cubicBezTo>
                  <a:cubicBezTo>
                    <a:pt x="135" y="1365"/>
                    <a:pt x="136" y="1356"/>
                    <a:pt x="137" y="1350"/>
                  </a:cubicBezTo>
                  <a:cubicBezTo>
                    <a:pt x="138" y="1338"/>
                    <a:pt x="138" y="1328"/>
                    <a:pt x="137" y="1319"/>
                  </a:cubicBezTo>
                  <a:cubicBezTo>
                    <a:pt x="137" y="1319"/>
                    <a:pt x="137" y="1319"/>
                    <a:pt x="137" y="1319"/>
                  </a:cubicBezTo>
                  <a:cubicBezTo>
                    <a:pt x="137" y="1312"/>
                    <a:pt x="139" y="1304"/>
                    <a:pt x="143" y="1296"/>
                  </a:cubicBezTo>
                  <a:cubicBezTo>
                    <a:pt x="145" y="1301"/>
                    <a:pt x="149" y="1307"/>
                    <a:pt x="154" y="1315"/>
                  </a:cubicBezTo>
                  <a:cubicBezTo>
                    <a:pt x="164" y="1329"/>
                    <a:pt x="176" y="1347"/>
                    <a:pt x="175" y="1361"/>
                  </a:cubicBezTo>
                  <a:close/>
                  <a:moveTo>
                    <a:pt x="166" y="1243"/>
                  </a:moveTo>
                  <a:cubicBezTo>
                    <a:pt x="167" y="1245"/>
                    <a:pt x="168" y="1247"/>
                    <a:pt x="169" y="1249"/>
                  </a:cubicBezTo>
                  <a:cubicBezTo>
                    <a:pt x="176" y="1262"/>
                    <a:pt x="181" y="1272"/>
                    <a:pt x="183" y="1295"/>
                  </a:cubicBezTo>
                  <a:cubicBezTo>
                    <a:pt x="184" y="1299"/>
                    <a:pt x="184" y="1299"/>
                    <a:pt x="184" y="1299"/>
                  </a:cubicBezTo>
                  <a:cubicBezTo>
                    <a:pt x="185" y="1314"/>
                    <a:pt x="186" y="1323"/>
                    <a:pt x="185" y="1330"/>
                  </a:cubicBezTo>
                  <a:cubicBezTo>
                    <a:pt x="185" y="1330"/>
                    <a:pt x="185" y="1330"/>
                    <a:pt x="185" y="1330"/>
                  </a:cubicBezTo>
                  <a:cubicBezTo>
                    <a:pt x="185" y="1330"/>
                    <a:pt x="185" y="1330"/>
                    <a:pt x="185" y="1330"/>
                  </a:cubicBezTo>
                  <a:cubicBezTo>
                    <a:pt x="185" y="1337"/>
                    <a:pt x="183" y="1343"/>
                    <a:pt x="178" y="1353"/>
                  </a:cubicBezTo>
                  <a:cubicBezTo>
                    <a:pt x="176" y="1339"/>
                    <a:pt x="166" y="1325"/>
                    <a:pt x="157" y="1312"/>
                  </a:cubicBezTo>
                  <a:cubicBezTo>
                    <a:pt x="151" y="1303"/>
                    <a:pt x="145" y="1295"/>
                    <a:pt x="145" y="1291"/>
                  </a:cubicBezTo>
                  <a:cubicBezTo>
                    <a:pt x="147" y="1287"/>
                    <a:pt x="148" y="1284"/>
                    <a:pt x="150" y="1280"/>
                  </a:cubicBezTo>
                  <a:cubicBezTo>
                    <a:pt x="154" y="1272"/>
                    <a:pt x="154" y="1272"/>
                    <a:pt x="154" y="1272"/>
                  </a:cubicBezTo>
                  <a:cubicBezTo>
                    <a:pt x="158" y="1264"/>
                    <a:pt x="158" y="1264"/>
                    <a:pt x="158" y="1264"/>
                  </a:cubicBezTo>
                  <a:cubicBezTo>
                    <a:pt x="162" y="1256"/>
                    <a:pt x="165" y="1249"/>
                    <a:pt x="166" y="1243"/>
                  </a:cubicBezTo>
                  <a:close/>
                  <a:moveTo>
                    <a:pt x="159" y="1225"/>
                  </a:moveTo>
                  <a:cubicBezTo>
                    <a:pt x="160" y="1229"/>
                    <a:pt x="161" y="1231"/>
                    <a:pt x="162" y="1234"/>
                  </a:cubicBezTo>
                  <a:cubicBezTo>
                    <a:pt x="164" y="1243"/>
                    <a:pt x="160" y="1251"/>
                    <a:pt x="154" y="1263"/>
                  </a:cubicBezTo>
                  <a:cubicBezTo>
                    <a:pt x="151" y="1270"/>
                    <a:pt x="151" y="1270"/>
                    <a:pt x="151" y="1270"/>
                  </a:cubicBezTo>
                  <a:cubicBezTo>
                    <a:pt x="147" y="1279"/>
                    <a:pt x="147" y="1279"/>
                    <a:pt x="147" y="1279"/>
                  </a:cubicBezTo>
                  <a:cubicBezTo>
                    <a:pt x="142" y="1288"/>
                    <a:pt x="138" y="1297"/>
                    <a:pt x="135" y="1306"/>
                  </a:cubicBezTo>
                  <a:cubicBezTo>
                    <a:pt x="134" y="1300"/>
                    <a:pt x="133" y="1295"/>
                    <a:pt x="132" y="1289"/>
                  </a:cubicBezTo>
                  <a:cubicBezTo>
                    <a:pt x="130" y="1280"/>
                    <a:pt x="128" y="1270"/>
                    <a:pt x="127" y="1259"/>
                  </a:cubicBezTo>
                  <a:cubicBezTo>
                    <a:pt x="124" y="1237"/>
                    <a:pt x="127" y="1228"/>
                    <a:pt x="131" y="1213"/>
                  </a:cubicBezTo>
                  <a:cubicBezTo>
                    <a:pt x="133" y="1206"/>
                    <a:pt x="136" y="1197"/>
                    <a:pt x="138" y="1185"/>
                  </a:cubicBezTo>
                  <a:cubicBezTo>
                    <a:pt x="139" y="1179"/>
                    <a:pt x="140" y="1173"/>
                    <a:pt x="141" y="1168"/>
                  </a:cubicBezTo>
                  <a:cubicBezTo>
                    <a:pt x="144" y="1186"/>
                    <a:pt x="152" y="1208"/>
                    <a:pt x="159" y="1225"/>
                  </a:cubicBezTo>
                  <a:close/>
                  <a:moveTo>
                    <a:pt x="162" y="1032"/>
                  </a:moveTo>
                  <a:cubicBezTo>
                    <a:pt x="164" y="1038"/>
                    <a:pt x="164" y="1038"/>
                    <a:pt x="164" y="1038"/>
                  </a:cubicBezTo>
                  <a:cubicBezTo>
                    <a:pt x="165" y="1041"/>
                    <a:pt x="166" y="1045"/>
                    <a:pt x="167" y="1049"/>
                  </a:cubicBezTo>
                  <a:cubicBezTo>
                    <a:pt x="167" y="1049"/>
                    <a:pt x="167" y="1049"/>
                    <a:pt x="167" y="1049"/>
                  </a:cubicBezTo>
                  <a:cubicBezTo>
                    <a:pt x="168" y="1056"/>
                    <a:pt x="160" y="1074"/>
                    <a:pt x="153" y="1085"/>
                  </a:cubicBezTo>
                  <a:cubicBezTo>
                    <a:pt x="152" y="1084"/>
                    <a:pt x="151" y="1083"/>
                    <a:pt x="150" y="1083"/>
                  </a:cubicBezTo>
                  <a:cubicBezTo>
                    <a:pt x="150" y="1083"/>
                    <a:pt x="149" y="1083"/>
                    <a:pt x="149" y="1083"/>
                  </a:cubicBezTo>
                  <a:cubicBezTo>
                    <a:pt x="148" y="1072"/>
                    <a:pt x="145" y="1063"/>
                    <a:pt x="143" y="1056"/>
                  </a:cubicBezTo>
                  <a:cubicBezTo>
                    <a:pt x="142" y="1055"/>
                    <a:pt x="142" y="1054"/>
                    <a:pt x="142" y="1053"/>
                  </a:cubicBezTo>
                  <a:cubicBezTo>
                    <a:pt x="144" y="1051"/>
                    <a:pt x="146" y="1049"/>
                    <a:pt x="146" y="1045"/>
                  </a:cubicBezTo>
                  <a:cubicBezTo>
                    <a:pt x="147" y="1040"/>
                    <a:pt x="145" y="1035"/>
                    <a:pt x="142" y="1034"/>
                  </a:cubicBezTo>
                  <a:cubicBezTo>
                    <a:pt x="144" y="1027"/>
                    <a:pt x="148" y="1019"/>
                    <a:pt x="154" y="1009"/>
                  </a:cubicBezTo>
                  <a:cubicBezTo>
                    <a:pt x="155" y="1007"/>
                    <a:pt x="155" y="1007"/>
                    <a:pt x="155" y="1007"/>
                  </a:cubicBezTo>
                  <a:cubicBezTo>
                    <a:pt x="158" y="1000"/>
                    <a:pt x="158" y="1000"/>
                    <a:pt x="158" y="1000"/>
                  </a:cubicBezTo>
                  <a:cubicBezTo>
                    <a:pt x="157" y="1010"/>
                    <a:pt x="157" y="1018"/>
                    <a:pt x="162" y="1032"/>
                  </a:cubicBezTo>
                  <a:close/>
                  <a:moveTo>
                    <a:pt x="130" y="537"/>
                  </a:moveTo>
                  <a:cubicBezTo>
                    <a:pt x="133" y="528"/>
                    <a:pt x="133" y="528"/>
                    <a:pt x="133" y="528"/>
                  </a:cubicBezTo>
                  <a:cubicBezTo>
                    <a:pt x="133" y="526"/>
                    <a:pt x="134" y="524"/>
                    <a:pt x="134" y="522"/>
                  </a:cubicBezTo>
                  <a:cubicBezTo>
                    <a:pt x="135" y="524"/>
                    <a:pt x="135" y="524"/>
                    <a:pt x="135" y="524"/>
                  </a:cubicBezTo>
                  <a:cubicBezTo>
                    <a:pt x="136" y="527"/>
                    <a:pt x="137" y="530"/>
                    <a:pt x="138" y="533"/>
                  </a:cubicBezTo>
                  <a:cubicBezTo>
                    <a:pt x="139" y="537"/>
                    <a:pt x="139" y="537"/>
                    <a:pt x="139" y="537"/>
                  </a:cubicBezTo>
                  <a:cubicBezTo>
                    <a:pt x="140" y="545"/>
                    <a:pt x="140" y="545"/>
                    <a:pt x="140" y="545"/>
                  </a:cubicBezTo>
                  <a:cubicBezTo>
                    <a:pt x="141" y="548"/>
                    <a:pt x="142" y="551"/>
                    <a:pt x="144" y="554"/>
                  </a:cubicBezTo>
                  <a:cubicBezTo>
                    <a:pt x="142" y="554"/>
                    <a:pt x="141" y="554"/>
                    <a:pt x="140" y="554"/>
                  </a:cubicBezTo>
                  <a:cubicBezTo>
                    <a:pt x="138" y="553"/>
                    <a:pt x="138" y="553"/>
                    <a:pt x="138" y="553"/>
                  </a:cubicBezTo>
                  <a:cubicBezTo>
                    <a:pt x="138" y="553"/>
                    <a:pt x="138" y="553"/>
                    <a:pt x="138" y="553"/>
                  </a:cubicBezTo>
                  <a:cubicBezTo>
                    <a:pt x="139" y="550"/>
                    <a:pt x="136" y="545"/>
                    <a:pt x="130" y="543"/>
                  </a:cubicBezTo>
                  <a:cubicBezTo>
                    <a:pt x="130" y="541"/>
                    <a:pt x="130" y="539"/>
                    <a:pt x="130" y="537"/>
                  </a:cubicBezTo>
                  <a:close/>
                  <a:moveTo>
                    <a:pt x="147" y="584"/>
                  </a:moveTo>
                  <a:cubicBezTo>
                    <a:pt x="143" y="582"/>
                    <a:pt x="143" y="582"/>
                    <a:pt x="143" y="582"/>
                  </a:cubicBezTo>
                  <a:cubicBezTo>
                    <a:pt x="140" y="580"/>
                    <a:pt x="137" y="579"/>
                    <a:pt x="135" y="577"/>
                  </a:cubicBezTo>
                  <a:cubicBezTo>
                    <a:pt x="132" y="574"/>
                    <a:pt x="129" y="570"/>
                    <a:pt x="126" y="565"/>
                  </a:cubicBezTo>
                  <a:cubicBezTo>
                    <a:pt x="125" y="563"/>
                    <a:pt x="124" y="560"/>
                    <a:pt x="124" y="557"/>
                  </a:cubicBezTo>
                  <a:cubicBezTo>
                    <a:pt x="124" y="557"/>
                    <a:pt x="124" y="557"/>
                    <a:pt x="125" y="558"/>
                  </a:cubicBezTo>
                  <a:cubicBezTo>
                    <a:pt x="129" y="559"/>
                    <a:pt x="133" y="559"/>
                    <a:pt x="135" y="557"/>
                  </a:cubicBezTo>
                  <a:cubicBezTo>
                    <a:pt x="136" y="557"/>
                    <a:pt x="137" y="557"/>
                    <a:pt x="138" y="557"/>
                  </a:cubicBezTo>
                  <a:cubicBezTo>
                    <a:pt x="140" y="558"/>
                    <a:pt x="140" y="558"/>
                    <a:pt x="140" y="558"/>
                  </a:cubicBezTo>
                  <a:cubicBezTo>
                    <a:pt x="141" y="558"/>
                    <a:pt x="142" y="558"/>
                    <a:pt x="144" y="558"/>
                  </a:cubicBezTo>
                  <a:cubicBezTo>
                    <a:pt x="142" y="560"/>
                    <a:pt x="142" y="563"/>
                    <a:pt x="143" y="566"/>
                  </a:cubicBezTo>
                  <a:cubicBezTo>
                    <a:pt x="143" y="570"/>
                    <a:pt x="145" y="572"/>
                    <a:pt x="147" y="574"/>
                  </a:cubicBezTo>
                  <a:cubicBezTo>
                    <a:pt x="147" y="576"/>
                    <a:pt x="148" y="578"/>
                    <a:pt x="148" y="582"/>
                  </a:cubicBezTo>
                  <a:cubicBezTo>
                    <a:pt x="149" y="583"/>
                    <a:pt x="149" y="584"/>
                    <a:pt x="149" y="586"/>
                  </a:cubicBezTo>
                  <a:cubicBezTo>
                    <a:pt x="148" y="585"/>
                    <a:pt x="147" y="584"/>
                    <a:pt x="147" y="584"/>
                  </a:cubicBezTo>
                  <a:close/>
                  <a:moveTo>
                    <a:pt x="150" y="549"/>
                  </a:moveTo>
                  <a:cubicBezTo>
                    <a:pt x="149" y="550"/>
                    <a:pt x="149" y="552"/>
                    <a:pt x="148" y="553"/>
                  </a:cubicBezTo>
                  <a:cubicBezTo>
                    <a:pt x="148" y="553"/>
                    <a:pt x="148" y="553"/>
                    <a:pt x="148" y="553"/>
                  </a:cubicBezTo>
                  <a:cubicBezTo>
                    <a:pt x="146" y="550"/>
                    <a:pt x="145" y="547"/>
                    <a:pt x="144" y="544"/>
                  </a:cubicBezTo>
                  <a:cubicBezTo>
                    <a:pt x="143" y="537"/>
                    <a:pt x="143" y="537"/>
                    <a:pt x="143" y="537"/>
                  </a:cubicBezTo>
                  <a:cubicBezTo>
                    <a:pt x="142" y="532"/>
                    <a:pt x="142" y="532"/>
                    <a:pt x="142" y="532"/>
                  </a:cubicBezTo>
                  <a:cubicBezTo>
                    <a:pt x="141" y="529"/>
                    <a:pt x="140" y="526"/>
                    <a:pt x="139" y="523"/>
                  </a:cubicBezTo>
                  <a:cubicBezTo>
                    <a:pt x="138" y="519"/>
                    <a:pt x="138" y="519"/>
                    <a:pt x="138" y="519"/>
                  </a:cubicBezTo>
                  <a:cubicBezTo>
                    <a:pt x="134" y="511"/>
                    <a:pt x="131" y="502"/>
                    <a:pt x="132" y="492"/>
                  </a:cubicBezTo>
                  <a:cubicBezTo>
                    <a:pt x="133" y="490"/>
                    <a:pt x="133" y="490"/>
                    <a:pt x="133" y="490"/>
                  </a:cubicBezTo>
                  <a:cubicBezTo>
                    <a:pt x="133" y="486"/>
                    <a:pt x="134" y="482"/>
                    <a:pt x="135" y="478"/>
                  </a:cubicBezTo>
                  <a:cubicBezTo>
                    <a:pt x="136" y="476"/>
                    <a:pt x="136" y="476"/>
                    <a:pt x="136" y="476"/>
                  </a:cubicBezTo>
                  <a:cubicBezTo>
                    <a:pt x="137" y="474"/>
                    <a:pt x="138" y="472"/>
                    <a:pt x="138" y="470"/>
                  </a:cubicBezTo>
                  <a:cubicBezTo>
                    <a:pt x="139" y="471"/>
                    <a:pt x="139" y="471"/>
                    <a:pt x="139" y="471"/>
                  </a:cubicBezTo>
                  <a:cubicBezTo>
                    <a:pt x="140" y="475"/>
                    <a:pt x="140" y="475"/>
                    <a:pt x="140" y="475"/>
                  </a:cubicBezTo>
                  <a:cubicBezTo>
                    <a:pt x="142" y="479"/>
                    <a:pt x="142" y="479"/>
                    <a:pt x="142" y="479"/>
                  </a:cubicBezTo>
                  <a:cubicBezTo>
                    <a:pt x="142" y="482"/>
                    <a:pt x="141" y="484"/>
                    <a:pt x="142" y="487"/>
                  </a:cubicBezTo>
                  <a:cubicBezTo>
                    <a:pt x="143" y="493"/>
                    <a:pt x="147" y="496"/>
                    <a:pt x="151" y="495"/>
                  </a:cubicBezTo>
                  <a:cubicBezTo>
                    <a:pt x="152" y="495"/>
                    <a:pt x="152" y="495"/>
                    <a:pt x="153" y="495"/>
                  </a:cubicBezTo>
                  <a:cubicBezTo>
                    <a:pt x="153" y="496"/>
                    <a:pt x="153" y="498"/>
                    <a:pt x="153" y="499"/>
                  </a:cubicBezTo>
                  <a:cubicBezTo>
                    <a:pt x="153" y="501"/>
                    <a:pt x="153" y="501"/>
                    <a:pt x="153" y="501"/>
                  </a:cubicBezTo>
                  <a:cubicBezTo>
                    <a:pt x="153" y="502"/>
                    <a:pt x="153" y="502"/>
                    <a:pt x="153" y="503"/>
                  </a:cubicBezTo>
                  <a:cubicBezTo>
                    <a:pt x="149" y="504"/>
                    <a:pt x="147" y="510"/>
                    <a:pt x="149" y="516"/>
                  </a:cubicBezTo>
                  <a:cubicBezTo>
                    <a:pt x="149" y="520"/>
                    <a:pt x="151" y="523"/>
                    <a:pt x="153" y="524"/>
                  </a:cubicBezTo>
                  <a:cubicBezTo>
                    <a:pt x="153" y="528"/>
                    <a:pt x="153" y="528"/>
                    <a:pt x="153" y="528"/>
                  </a:cubicBezTo>
                  <a:cubicBezTo>
                    <a:pt x="154" y="533"/>
                    <a:pt x="154" y="538"/>
                    <a:pt x="152" y="544"/>
                  </a:cubicBezTo>
                  <a:lnTo>
                    <a:pt x="150" y="549"/>
                  </a:lnTo>
                  <a:close/>
                  <a:moveTo>
                    <a:pt x="167" y="628"/>
                  </a:moveTo>
                  <a:cubicBezTo>
                    <a:pt x="166" y="632"/>
                    <a:pt x="165" y="637"/>
                    <a:pt x="164" y="641"/>
                  </a:cubicBezTo>
                  <a:cubicBezTo>
                    <a:pt x="161" y="652"/>
                    <a:pt x="157" y="664"/>
                    <a:pt x="160" y="676"/>
                  </a:cubicBezTo>
                  <a:cubicBezTo>
                    <a:pt x="164" y="692"/>
                    <a:pt x="162" y="701"/>
                    <a:pt x="156" y="719"/>
                  </a:cubicBezTo>
                  <a:cubicBezTo>
                    <a:pt x="155" y="725"/>
                    <a:pt x="155" y="725"/>
                    <a:pt x="155" y="725"/>
                  </a:cubicBezTo>
                  <a:cubicBezTo>
                    <a:pt x="148" y="749"/>
                    <a:pt x="148" y="757"/>
                    <a:pt x="151" y="783"/>
                  </a:cubicBezTo>
                  <a:cubicBezTo>
                    <a:pt x="153" y="799"/>
                    <a:pt x="153" y="813"/>
                    <a:pt x="145" y="826"/>
                  </a:cubicBezTo>
                  <a:cubicBezTo>
                    <a:pt x="145" y="826"/>
                    <a:pt x="145" y="826"/>
                    <a:pt x="145" y="826"/>
                  </a:cubicBezTo>
                  <a:cubicBezTo>
                    <a:pt x="145" y="826"/>
                    <a:pt x="145" y="826"/>
                    <a:pt x="145" y="826"/>
                  </a:cubicBezTo>
                  <a:cubicBezTo>
                    <a:pt x="141" y="832"/>
                    <a:pt x="136" y="837"/>
                    <a:pt x="128" y="842"/>
                  </a:cubicBezTo>
                  <a:cubicBezTo>
                    <a:pt x="128" y="836"/>
                    <a:pt x="127" y="830"/>
                    <a:pt x="126" y="824"/>
                  </a:cubicBezTo>
                  <a:cubicBezTo>
                    <a:pt x="121" y="806"/>
                    <a:pt x="117" y="788"/>
                    <a:pt x="117" y="778"/>
                  </a:cubicBezTo>
                  <a:cubicBezTo>
                    <a:pt x="116" y="778"/>
                    <a:pt x="116" y="778"/>
                    <a:pt x="116" y="778"/>
                  </a:cubicBezTo>
                  <a:cubicBezTo>
                    <a:pt x="117" y="776"/>
                    <a:pt x="117" y="773"/>
                    <a:pt x="117" y="771"/>
                  </a:cubicBezTo>
                  <a:cubicBezTo>
                    <a:pt x="119" y="757"/>
                    <a:pt x="119" y="757"/>
                    <a:pt x="119" y="757"/>
                  </a:cubicBezTo>
                  <a:cubicBezTo>
                    <a:pt x="123" y="735"/>
                    <a:pt x="125" y="710"/>
                    <a:pt x="127" y="691"/>
                  </a:cubicBezTo>
                  <a:cubicBezTo>
                    <a:pt x="127" y="682"/>
                    <a:pt x="132" y="671"/>
                    <a:pt x="138" y="659"/>
                  </a:cubicBezTo>
                  <a:cubicBezTo>
                    <a:pt x="142" y="649"/>
                    <a:pt x="147" y="637"/>
                    <a:pt x="151" y="625"/>
                  </a:cubicBezTo>
                  <a:cubicBezTo>
                    <a:pt x="157" y="605"/>
                    <a:pt x="154" y="591"/>
                    <a:pt x="152" y="581"/>
                  </a:cubicBezTo>
                  <a:cubicBezTo>
                    <a:pt x="152" y="579"/>
                    <a:pt x="151" y="576"/>
                    <a:pt x="151" y="575"/>
                  </a:cubicBezTo>
                  <a:cubicBezTo>
                    <a:pt x="152" y="575"/>
                    <a:pt x="152" y="575"/>
                    <a:pt x="152" y="575"/>
                  </a:cubicBezTo>
                  <a:cubicBezTo>
                    <a:pt x="152" y="575"/>
                    <a:pt x="153" y="574"/>
                    <a:pt x="153" y="574"/>
                  </a:cubicBezTo>
                  <a:cubicBezTo>
                    <a:pt x="154" y="575"/>
                    <a:pt x="155" y="577"/>
                    <a:pt x="155" y="578"/>
                  </a:cubicBezTo>
                  <a:cubicBezTo>
                    <a:pt x="157" y="581"/>
                    <a:pt x="157" y="581"/>
                    <a:pt x="157" y="581"/>
                  </a:cubicBezTo>
                  <a:cubicBezTo>
                    <a:pt x="157" y="582"/>
                    <a:pt x="157" y="582"/>
                    <a:pt x="157" y="582"/>
                  </a:cubicBezTo>
                  <a:cubicBezTo>
                    <a:pt x="156" y="584"/>
                    <a:pt x="155" y="587"/>
                    <a:pt x="156" y="591"/>
                  </a:cubicBezTo>
                  <a:cubicBezTo>
                    <a:pt x="157" y="595"/>
                    <a:pt x="160" y="599"/>
                    <a:pt x="163" y="599"/>
                  </a:cubicBezTo>
                  <a:cubicBezTo>
                    <a:pt x="166" y="607"/>
                    <a:pt x="169" y="617"/>
                    <a:pt x="167" y="628"/>
                  </a:cubicBezTo>
                  <a:close/>
                  <a:moveTo>
                    <a:pt x="169" y="575"/>
                  </a:moveTo>
                  <a:cubicBezTo>
                    <a:pt x="170" y="575"/>
                    <a:pt x="171" y="576"/>
                    <a:pt x="172" y="576"/>
                  </a:cubicBezTo>
                  <a:cubicBezTo>
                    <a:pt x="177" y="579"/>
                    <a:pt x="182" y="578"/>
                    <a:pt x="184" y="574"/>
                  </a:cubicBezTo>
                  <a:cubicBezTo>
                    <a:pt x="183" y="578"/>
                    <a:pt x="182" y="582"/>
                    <a:pt x="180" y="586"/>
                  </a:cubicBezTo>
                  <a:cubicBezTo>
                    <a:pt x="179" y="589"/>
                    <a:pt x="176" y="593"/>
                    <a:pt x="174" y="596"/>
                  </a:cubicBezTo>
                  <a:cubicBezTo>
                    <a:pt x="172" y="598"/>
                    <a:pt x="169" y="600"/>
                    <a:pt x="168" y="600"/>
                  </a:cubicBezTo>
                  <a:cubicBezTo>
                    <a:pt x="168" y="600"/>
                    <a:pt x="168" y="599"/>
                    <a:pt x="167" y="598"/>
                  </a:cubicBezTo>
                  <a:cubicBezTo>
                    <a:pt x="170" y="596"/>
                    <a:pt x="171" y="592"/>
                    <a:pt x="170" y="588"/>
                  </a:cubicBezTo>
                  <a:cubicBezTo>
                    <a:pt x="169" y="586"/>
                    <a:pt x="169" y="584"/>
                    <a:pt x="167" y="582"/>
                  </a:cubicBezTo>
                  <a:cubicBezTo>
                    <a:pt x="168" y="580"/>
                    <a:pt x="168" y="580"/>
                    <a:pt x="168" y="580"/>
                  </a:cubicBezTo>
                  <a:lnTo>
                    <a:pt x="169" y="575"/>
                  </a:lnTo>
                  <a:close/>
                  <a:moveTo>
                    <a:pt x="157" y="528"/>
                  </a:moveTo>
                  <a:cubicBezTo>
                    <a:pt x="157" y="526"/>
                    <a:pt x="157" y="526"/>
                    <a:pt x="157" y="526"/>
                  </a:cubicBezTo>
                  <a:cubicBezTo>
                    <a:pt x="158" y="526"/>
                    <a:pt x="159" y="526"/>
                    <a:pt x="159" y="526"/>
                  </a:cubicBezTo>
                  <a:cubicBezTo>
                    <a:pt x="160" y="526"/>
                    <a:pt x="161" y="526"/>
                    <a:pt x="161" y="526"/>
                  </a:cubicBezTo>
                  <a:cubicBezTo>
                    <a:pt x="161" y="526"/>
                    <a:pt x="162" y="527"/>
                    <a:pt x="162" y="528"/>
                  </a:cubicBezTo>
                  <a:cubicBezTo>
                    <a:pt x="163" y="530"/>
                    <a:pt x="163" y="530"/>
                    <a:pt x="163" y="530"/>
                  </a:cubicBezTo>
                  <a:cubicBezTo>
                    <a:pt x="164" y="532"/>
                    <a:pt x="165" y="534"/>
                    <a:pt x="166" y="536"/>
                  </a:cubicBezTo>
                  <a:cubicBezTo>
                    <a:pt x="166" y="536"/>
                    <a:pt x="166" y="536"/>
                    <a:pt x="166" y="536"/>
                  </a:cubicBezTo>
                  <a:cubicBezTo>
                    <a:pt x="166" y="536"/>
                    <a:pt x="166" y="536"/>
                    <a:pt x="166" y="536"/>
                  </a:cubicBezTo>
                  <a:cubicBezTo>
                    <a:pt x="167" y="537"/>
                    <a:pt x="167" y="539"/>
                    <a:pt x="168" y="540"/>
                  </a:cubicBezTo>
                  <a:cubicBezTo>
                    <a:pt x="169" y="544"/>
                    <a:pt x="169" y="550"/>
                    <a:pt x="169" y="558"/>
                  </a:cubicBezTo>
                  <a:cubicBezTo>
                    <a:pt x="168" y="559"/>
                    <a:pt x="168" y="561"/>
                    <a:pt x="168" y="563"/>
                  </a:cubicBezTo>
                  <a:cubicBezTo>
                    <a:pt x="166" y="564"/>
                    <a:pt x="165" y="565"/>
                    <a:pt x="165" y="566"/>
                  </a:cubicBezTo>
                  <a:cubicBezTo>
                    <a:pt x="164" y="568"/>
                    <a:pt x="165" y="570"/>
                    <a:pt x="166" y="572"/>
                  </a:cubicBezTo>
                  <a:cubicBezTo>
                    <a:pt x="166" y="572"/>
                    <a:pt x="166" y="572"/>
                    <a:pt x="166" y="573"/>
                  </a:cubicBezTo>
                  <a:cubicBezTo>
                    <a:pt x="164" y="579"/>
                    <a:pt x="164" y="579"/>
                    <a:pt x="164" y="579"/>
                  </a:cubicBezTo>
                  <a:cubicBezTo>
                    <a:pt x="164" y="580"/>
                    <a:pt x="164" y="580"/>
                    <a:pt x="164" y="580"/>
                  </a:cubicBezTo>
                  <a:cubicBezTo>
                    <a:pt x="163" y="579"/>
                    <a:pt x="162" y="579"/>
                    <a:pt x="161" y="579"/>
                  </a:cubicBezTo>
                  <a:cubicBezTo>
                    <a:pt x="161" y="579"/>
                    <a:pt x="161" y="579"/>
                    <a:pt x="161" y="579"/>
                  </a:cubicBezTo>
                  <a:cubicBezTo>
                    <a:pt x="160" y="579"/>
                    <a:pt x="160" y="579"/>
                    <a:pt x="160" y="579"/>
                  </a:cubicBezTo>
                  <a:cubicBezTo>
                    <a:pt x="159" y="576"/>
                    <a:pt x="159" y="576"/>
                    <a:pt x="159" y="576"/>
                  </a:cubicBezTo>
                  <a:cubicBezTo>
                    <a:pt x="158" y="574"/>
                    <a:pt x="157" y="573"/>
                    <a:pt x="156" y="571"/>
                  </a:cubicBezTo>
                  <a:cubicBezTo>
                    <a:pt x="157" y="569"/>
                    <a:pt x="157" y="566"/>
                    <a:pt x="156" y="563"/>
                  </a:cubicBezTo>
                  <a:cubicBezTo>
                    <a:pt x="156" y="560"/>
                    <a:pt x="154" y="557"/>
                    <a:pt x="152" y="556"/>
                  </a:cubicBezTo>
                  <a:cubicBezTo>
                    <a:pt x="152" y="554"/>
                    <a:pt x="153" y="552"/>
                    <a:pt x="154" y="551"/>
                  </a:cubicBezTo>
                  <a:cubicBezTo>
                    <a:pt x="156" y="545"/>
                    <a:pt x="156" y="545"/>
                    <a:pt x="156" y="545"/>
                  </a:cubicBezTo>
                  <a:cubicBezTo>
                    <a:pt x="158" y="539"/>
                    <a:pt x="158" y="533"/>
                    <a:pt x="157" y="528"/>
                  </a:cubicBezTo>
                  <a:close/>
                  <a:moveTo>
                    <a:pt x="160" y="436"/>
                  </a:moveTo>
                  <a:cubicBezTo>
                    <a:pt x="159" y="438"/>
                    <a:pt x="158" y="440"/>
                    <a:pt x="158" y="443"/>
                  </a:cubicBezTo>
                  <a:cubicBezTo>
                    <a:pt x="159" y="451"/>
                    <a:pt x="159" y="451"/>
                    <a:pt x="159" y="451"/>
                  </a:cubicBezTo>
                  <a:cubicBezTo>
                    <a:pt x="159" y="454"/>
                    <a:pt x="159" y="456"/>
                    <a:pt x="159" y="459"/>
                  </a:cubicBezTo>
                  <a:cubicBezTo>
                    <a:pt x="159" y="463"/>
                    <a:pt x="159" y="463"/>
                    <a:pt x="159" y="463"/>
                  </a:cubicBezTo>
                  <a:cubicBezTo>
                    <a:pt x="159" y="469"/>
                    <a:pt x="159" y="469"/>
                    <a:pt x="159" y="469"/>
                  </a:cubicBezTo>
                  <a:cubicBezTo>
                    <a:pt x="158" y="475"/>
                    <a:pt x="158" y="475"/>
                    <a:pt x="158" y="475"/>
                  </a:cubicBezTo>
                  <a:cubicBezTo>
                    <a:pt x="157" y="477"/>
                    <a:pt x="156" y="480"/>
                    <a:pt x="155" y="482"/>
                  </a:cubicBezTo>
                  <a:cubicBezTo>
                    <a:pt x="154" y="478"/>
                    <a:pt x="150" y="475"/>
                    <a:pt x="147" y="475"/>
                  </a:cubicBezTo>
                  <a:cubicBezTo>
                    <a:pt x="146" y="476"/>
                    <a:pt x="146" y="476"/>
                    <a:pt x="145" y="476"/>
                  </a:cubicBezTo>
                  <a:cubicBezTo>
                    <a:pt x="144" y="473"/>
                    <a:pt x="144" y="473"/>
                    <a:pt x="144" y="473"/>
                  </a:cubicBezTo>
                  <a:cubicBezTo>
                    <a:pt x="142" y="470"/>
                    <a:pt x="142" y="470"/>
                    <a:pt x="142" y="470"/>
                  </a:cubicBezTo>
                  <a:cubicBezTo>
                    <a:pt x="140" y="464"/>
                    <a:pt x="140" y="464"/>
                    <a:pt x="140" y="464"/>
                  </a:cubicBezTo>
                  <a:cubicBezTo>
                    <a:pt x="140" y="461"/>
                    <a:pt x="138" y="455"/>
                    <a:pt x="140" y="450"/>
                  </a:cubicBezTo>
                  <a:cubicBezTo>
                    <a:pt x="141" y="446"/>
                    <a:pt x="141" y="446"/>
                    <a:pt x="141" y="446"/>
                  </a:cubicBezTo>
                  <a:cubicBezTo>
                    <a:pt x="143" y="442"/>
                    <a:pt x="145" y="438"/>
                    <a:pt x="144" y="434"/>
                  </a:cubicBezTo>
                  <a:cubicBezTo>
                    <a:pt x="143" y="429"/>
                    <a:pt x="140" y="423"/>
                    <a:pt x="137" y="420"/>
                  </a:cubicBezTo>
                  <a:cubicBezTo>
                    <a:pt x="136" y="418"/>
                    <a:pt x="136" y="418"/>
                    <a:pt x="136" y="418"/>
                  </a:cubicBezTo>
                  <a:cubicBezTo>
                    <a:pt x="135" y="417"/>
                    <a:pt x="134" y="417"/>
                    <a:pt x="134" y="416"/>
                  </a:cubicBezTo>
                  <a:cubicBezTo>
                    <a:pt x="136" y="415"/>
                    <a:pt x="139" y="413"/>
                    <a:pt x="139" y="410"/>
                  </a:cubicBezTo>
                  <a:cubicBezTo>
                    <a:pt x="142" y="412"/>
                    <a:pt x="144" y="415"/>
                    <a:pt x="146" y="417"/>
                  </a:cubicBezTo>
                  <a:cubicBezTo>
                    <a:pt x="148" y="421"/>
                    <a:pt x="148" y="421"/>
                    <a:pt x="148" y="421"/>
                  </a:cubicBezTo>
                  <a:cubicBezTo>
                    <a:pt x="150" y="425"/>
                    <a:pt x="152" y="429"/>
                    <a:pt x="157" y="432"/>
                  </a:cubicBezTo>
                  <a:cubicBezTo>
                    <a:pt x="159" y="432"/>
                    <a:pt x="160" y="433"/>
                    <a:pt x="161" y="433"/>
                  </a:cubicBezTo>
                  <a:cubicBezTo>
                    <a:pt x="161" y="434"/>
                    <a:pt x="161" y="435"/>
                    <a:pt x="160" y="436"/>
                  </a:cubicBezTo>
                  <a:close/>
                  <a:moveTo>
                    <a:pt x="171" y="450"/>
                  </a:moveTo>
                  <a:cubicBezTo>
                    <a:pt x="168" y="454"/>
                    <a:pt x="166" y="459"/>
                    <a:pt x="163" y="464"/>
                  </a:cubicBezTo>
                  <a:cubicBezTo>
                    <a:pt x="163" y="464"/>
                    <a:pt x="163" y="463"/>
                    <a:pt x="163" y="463"/>
                  </a:cubicBezTo>
                  <a:cubicBezTo>
                    <a:pt x="163" y="459"/>
                    <a:pt x="163" y="459"/>
                    <a:pt x="163" y="459"/>
                  </a:cubicBezTo>
                  <a:cubicBezTo>
                    <a:pt x="163" y="456"/>
                    <a:pt x="163" y="453"/>
                    <a:pt x="163" y="450"/>
                  </a:cubicBezTo>
                  <a:cubicBezTo>
                    <a:pt x="162" y="443"/>
                    <a:pt x="162" y="443"/>
                    <a:pt x="162" y="443"/>
                  </a:cubicBezTo>
                  <a:cubicBezTo>
                    <a:pt x="162" y="441"/>
                    <a:pt x="163" y="439"/>
                    <a:pt x="164" y="437"/>
                  </a:cubicBezTo>
                  <a:cubicBezTo>
                    <a:pt x="164" y="436"/>
                    <a:pt x="165" y="435"/>
                    <a:pt x="165" y="433"/>
                  </a:cubicBezTo>
                  <a:cubicBezTo>
                    <a:pt x="166" y="433"/>
                    <a:pt x="166" y="433"/>
                    <a:pt x="166" y="433"/>
                  </a:cubicBezTo>
                  <a:cubicBezTo>
                    <a:pt x="169" y="433"/>
                    <a:pt x="172" y="434"/>
                    <a:pt x="174" y="435"/>
                  </a:cubicBezTo>
                  <a:cubicBezTo>
                    <a:pt x="174" y="435"/>
                    <a:pt x="174" y="435"/>
                    <a:pt x="174" y="435"/>
                  </a:cubicBezTo>
                  <a:cubicBezTo>
                    <a:pt x="174" y="438"/>
                    <a:pt x="174" y="441"/>
                    <a:pt x="176" y="442"/>
                  </a:cubicBezTo>
                  <a:cubicBezTo>
                    <a:pt x="174" y="445"/>
                    <a:pt x="173" y="447"/>
                    <a:pt x="171" y="450"/>
                  </a:cubicBezTo>
                  <a:close/>
                  <a:moveTo>
                    <a:pt x="226" y="169"/>
                  </a:moveTo>
                  <a:cubicBezTo>
                    <a:pt x="223" y="172"/>
                    <a:pt x="225" y="155"/>
                    <a:pt x="225" y="147"/>
                  </a:cubicBezTo>
                  <a:cubicBezTo>
                    <a:pt x="225" y="140"/>
                    <a:pt x="229" y="142"/>
                    <a:pt x="229" y="136"/>
                  </a:cubicBezTo>
                  <a:cubicBezTo>
                    <a:pt x="228" y="129"/>
                    <a:pt x="227" y="126"/>
                    <a:pt x="227" y="121"/>
                  </a:cubicBezTo>
                  <a:cubicBezTo>
                    <a:pt x="227" y="115"/>
                    <a:pt x="229" y="91"/>
                    <a:pt x="231" y="86"/>
                  </a:cubicBezTo>
                  <a:cubicBezTo>
                    <a:pt x="233" y="95"/>
                    <a:pt x="236" y="107"/>
                    <a:pt x="237" y="120"/>
                  </a:cubicBezTo>
                  <a:cubicBezTo>
                    <a:pt x="239" y="132"/>
                    <a:pt x="237" y="141"/>
                    <a:pt x="234" y="147"/>
                  </a:cubicBezTo>
                  <a:cubicBezTo>
                    <a:pt x="230" y="153"/>
                    <a:pt x="229" y="166"/>
                    <a:pt x="226" y="169"/>
                  </a:cubicBezTo>
                  <a:close/>
                  <a:moveTo>
                    <a:pt x="272" y="216"/>
                  </a:moveTo>
                  <a:cubicBezTo>
                    <a:pt x="275" y="216"/>
                    <a:pt x="279" y="213"/>
                    <a:pt x="280" y="209"/>
                  </a:cubicBezTo>
                  <a:cubicBezTo>
                    <a:pt x="286" y="209"/>
                    <a:pt x="291" y="211"/>
                    <a:pt x="297" y="214"/>
                  </a:cubicBezTo>
                  <a:cubicBezTo>
                    <a:pt x="297" y="214"/>
                    <a:pt x="298" y="214"/>
                    <a:pt x="298" y="214"/>
                  </a:cubicBezTo>
                  <a:cubicBezTo>
                    <a:pt x="299" y="220"/>
                    <a:pt x="300" y="225"/>
                    <a:pt x="299" y="231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8" y="236"/>
                    <a:pt x="298" y="238"/>
                    <a:pt x="297" y="240"/>
                  </a:cubicBezTo>
                  <a:cubicBezTo>
                    <a:pt x="290" y="237"/>
                    <a:pt x="282" y="235"/>
                    <a:pt x="274" y="234"/>
                  </a:cubicBezTo>
                  <a:cubicBezTo>
                    <a:pt x="274" y="231"/>
                    <a:pt x="272" y="228"/>
                    <a:pt x="269" y="228"/>
                  </a:cubicBezTo>
                  <a:cubicBezTo>
                    <a:pt x="269" y="228"/>
                    <a:pt x="269" y="228"/>
                    <a:pt x="269" y="228"/>
                  </a:cubicBezTo>
                  <a:cubicBezTo>
                    <a:pt x="270" y="224"/>
                    <a:pt x="271" y="220"/>
                    <a:pt x="272" y="216"/>
                  </a:cubicBezTo>
                  <a:close/>
                  <a:moveTo>
                    <a:pt x="265" y="262"/>
                  </a:moveTo>
                  <a:cubicBezTo>
                    <a:pt x="265" y="259"/>
                    <a:pt x="265" y="255"/>
                    <a:pt x="265" y="252"/>
                  </a:cubicBezTo>
                  <a:cubicBezTo>
                    <a:pt x="265" y="251"/>
                    <a:pt x="265" y="249"/>
                    <a:pt x="265" y="248"/>
                  </a:cubicBezTo>
                  <a:cubicBezTo>
                    <a:pt x="269" y="248"/>
                    <a:pt x="273" y="245"/>
                    <a:pt x="274" y="239"/>
                  </a:cubicBezTo>
                  <a:cubicBezTo>
                    <a:pt x="274" y="239"/>
                    <a:pt x="274" y="238"/>
                    <a:pt x="274" y="238"/>
                  </a:cubicBezTo>
                  <a:cubicBezTo>
                    <a:pt x="283" y="239"/>
                    <a:pt x="291" y="241"/>
                    <a:pt x="298" y="245"/>
                  </a:cubicBezTo>
                  <a:cubicBezTo>
                    <a:pt x="299" y="249"/>
                    <a:pt x="300" y="252"/>
                    <a:pt x="302" y="256"/>
                  </a:cubicBezTo>
                  <a:cubicBezTo>
                    <a:pt x="300" y="256"/>
                    <a:pt x="300" y="256"/>
                    <a:pt x="300" y="256"/>
                  </a:cubicBezTo>
                  <a:cubicBezTo>
                    <a:pt x="295" y="258"/>
                    <a:pt x="290" y="259"/>
                    <a:pt x="286" y="262"/>
                  </a:cubicBezTo>
                  <a:cubicBezTo>
                    <a:pt x="281" y="267"/>
                    <a:pt x="278" y="269"/>
                    <a:pt x="273" y="270"/>
                  </a:cubicBezTo>
                  <a:cubicBezTo>
                    <a:pt x="272" y="265"/>
                    <a:pt x="269" y="262"/>
                    <a:pt x="266" y="262"/>
                  </a:cubicBezTo>
                  <a:cubicBezTo>
                    <a:pt x="266" y="262"/>
                    <a:pt x="265" y="262"/>
                    <a:pt x="265" y="262"/>
                  </a:cubicBezTo>
                  <a:close/>
                  <a:moveTo>
                    <a:pt x="308" y="1313"/>
                  </a:moveTo>
                  <a:cubicBezTo>
                    <a:pt x="308" y="1313"/>
                    <a:pt x="308" y="1313"/>
                    <a:pt x="308" y="1313"/>
                  </a:cubicBezTo>
                  <a:cubicBezTo>
                    <a:pt x="306" y="1319"/>
                    <a:pt x="299" y="1322"/>
                    <a:pt x="292" y="1324"/>
                  </a:cubicBezTo>
                  <a:cubicBezTo>
                    <a:pt x="288" y="1326"/>
                    <a:pt x="288" y="1326"/>
                    <a:pt x="288" y="1326"/>
                  </a:cubicBezTo>
                  <a:cubicBezTo>
                    <a:pt x="288" y="1325"/>
                    <a:pt x="289" y="1324"/>
                    <a:pt x="289" y="1323"/>
                  </a:cubicBezTo>
                  <a:cubicBezTo>
                    <a:pt x="293" y="1305"/>
                    <a:pt x="293" y="1305"/>
                    <a:pt x="293" y="1305"/>
                  </a:cubicBezTo>
                  <a:cubicBezTo>
                    <a:pt x="295" y="1294"/>
                    <a:pt x="300" y="1291"/>
                    <a:pt x="304" y="1288"/>
                  </a:cubicBezTo>
                  <a:cubicBezTo>
                    <a:pt x="306" y="1287"/>
                    <a:pt x="307" y="1287"/>
                    <a:pt x="308" y="1285"/>
                  </a:cubicBezTo>
                  <a:cubicBezTo>
                    <a:pt x="309" y="1293"/>
                    <a:pt x="310" y="1305"/>
                    <a:pt x="308" y="1313"/>
                  </a:cubicBezTo>
                  <a:close/>
                  <a:moveTo>
                    <a:pt x="340" y="1362"/>
                  </a:moveTo>
                  <a:cubicBezTo>
                    <a:pt x="336" y="1354"/>
                    <a:pt x="329" y="1350"/>
                    <a:pt x="323" y="1346"/>
                  </a:cubicBezTo>
                  <a:cubicBezTo>
                    <a:pt x="315" y="1339"/>
                    <a:pt x="315" y="1339"/>
                    <a:pt x="315" y="1339"/>
                  </a:cubicBezTo>
                  <a:cubicBezTo>
                    <a:pt x="308" y="1332"/>
                    <a:pt x="310" y="1326"/>
                    <a:pt x="311" y="1318"/>
                  </a:cubicBezTo>
                  <a:cubicBezTo>
                    <a:pt x="312" y="1315"/>
                    <a:pt x="312" y="1315"/>
                    <a:pt x="312" y="1315"/>
                  </a:cubicBezTo>
                  <a:cubicBezTo>
                    <a:pt x="312" y="1313"/>
                    <a:pt x="313" y="1312"/>
                    <a:pt x="313" y="1311"/>
                  </a:cubicBezTo>
                  <a:cubicBezTo>
                    <a:pt x="313" y="1311"/>
                    <a:pt x="313" y="1311"/>
                    <a:pt x="313" y="1311"/>
                  </a:cubicBezTo>
                  <a:cubicBezTo>
                    <a:pt x="313" y="1302"/>
                    <a:pt x="313" y="1292"/>
                    <a:pt x="312" y="1285"/>
                  </a:cubicBezTo>
                  <a:cubicBezTo>
                    <a:pt x="312" y="1283"/>
                    <a:pt x="312" y="1282"/>
                    <a:pt x="312" y="1280"/>
                  </a:cubicBezTo>
                  <a:cubicBezTo>
                    <a:pt x="313" y="1280"/>
                    <a:pt x="313" y="1280"/>
                    <a:pt x="313" y="1280"/>
                  </a:cubicBezTo>
                  <a:cubicBezTo>
                    <a:pt x="313" y="1280"/>
                    <a:pt x="313" y="1280"/>
                    <a:pt x="313" y="1280"/>
                  </a:cubicBezTo>
                  <a:cubicBezTo>
                    <a:pt x="314" y="1277"/>
                    <a:pt x="315" y="1274"/>
                    <a:pt x="317" y="1271"/>
                  </a:cubicBezTo>
                  <a:cubicBezTo>
                    <a:pt x="320" y="1267"/>
                    <a:pt x="320" y="1267"/>
                    <a:pt x="320" y="1267"/>
                  </a:cubicBezTo>
                  <a:cubicBezTo>
                    <a:pt x="327" y="1278"/>
                    <a:pt x="327" y="1278"/>
                    <a:pt x="327" y="1278"/>
                  </a:cubicBezTo>
                  <a:cubicBezTo>
                    <a:pt x="333" y="1288"/>
                    <a:pt x="338" y="1296"/>
                    <a:pt x="340" y="1314"/>
                  </a:cubicBezTo>
                  <a:cubicBezTo>
                    <a:pt x="341" y="1334"/>
                    <a:pt x="341" y="1349"/>
                    <a:pt x="340" y="1362"/>
                  </a:cubicBezTo>
                  <a:close/>
                  <a:moveTo>
                    <a:pt x="322" y="1140"/>
                  </a:moveTo>
                  <a:cubicBezTo>
                    <a:pt x="323" y="1140"/>
                    <a:pt x="323" y="1140"/>
                    <a:pt x="323" y="1140"/>
                  </a:cubicBezTo>
                  <a:cubicBezTo>
                    <a:pt x="331" y="1159"/>
                    <a:pt x="343" y="1190"/>
                    <a:pt x="347" y="1227"/>
                  </a:cubicBezTo>
                  <a:cubicBezTo>
                    <a:pt x="347" y="1227"/>
                    <a:pt x="347" y="1227"/>
                    <a:pt x="347" y="1227"/>
                  </a:cubicBezTo>
                  <a:cubicBezTo>
                    <a:pt x="347" y="1228"/>
                    <a:pt x="347" y="1229"/>
                    <a:pt x="347" y="1230"/>
                  </a:cubicBezTo>
                  <a:cubicBezTo>
                    <a:pt x="348" y="1237"/>
                    <a:pt x="348" y="1245"/>
                    <a:pt x="348" y="1252"/>
                  </a:cubicBezTo>
                  <a:cubicBezTo>
                    <a:pt x="348" y="1287"/>
                    <a:pt x="345" y="1299"/>
                    <a:pt x="343" y="1307"/>
                  </a:cubicBezTo>
                  <a:cubicBezTo>
                    <a:pt x="341" y="1293"/>
                    <a:pt x="336" y="1285"/>
                    <a:pt x="330" y="1276"/>
                  </a:cubicBezTo>
                  <a:cubicBezTo>
                    <a:pt x="323" y="1265"/>
                    <a:pt x="323" y="1265"/>
                    <a:pt x="323" y="1265"/>
                  </a:cubicBezTo>
                  <a:cubicBezTo>
                    <a:pt x="315" y="1249"/>
                    <a:pt x="313" y="1242"/>
                    <a:pt x="315" y="1232"/>
                  </a:cubicBezTo>
                  <a:cubicBezTo>
                    <a:pt x="317" y="1226"/>
                    <a:pt x="317" y="1226"/>
                    <a:pt x="317" y="1226"/>
                  </a:cubicBezTo>
                  <a:cubicBezTo>
                    <a:pt x="319" y="1220"/>
                    <a:pt x="321" y="1214"/>
                    <a:pt x="320" y="1190"/>
                  </a:cubicBezTo>
                  <a:cubicBezTo>
                    <a:pt x="319" y="1166"/>
                    <a:pt x="320" y="1154"/>
                    <a:pt x="321" y="1143"/>
                  </a:cubicBezTo>
                  <a:cubicBezTo>
                    <a:pt x="321" y="1140"/>
                    <a:pt x="321" y="1140"/>
                    <a:pt x="321" y="1140"/>
                  </a:cubicBezTo>
                  <a:cubicBezTo>
                    <a:pt x="322" y="1140"/>
                    <a:pt x="322" y="1140"/>
                    <a:pt x="322" y="1140"/>
                  </a:cubicBezTo>
                  <a:close/>
                  <a:moveTo>
                    <a:pt x="320" y="1097"/>
                  </a:moveTo>
                  <a:cubicBezTo>
                    <a:pt x="317" y="1092"/>
                    <a:pt x="314" y="1087"/>
                    <a:pt x="310" y="1083"/>
                  </a:cubicBezTo>
                  <a:cubicBezTo>
                    <a:pt x="307" y="1079"/>
                    <a:pt x="305" y="1076"/>
                    <a:pt x="303" y="1073"/>
                  </a:cubicBezTo>
                  <a:cubicBezTo>
                    <a:pt x="304" y="1072"/>
                    <a:pt x="305" y="1071"/>
                    <a:pt x="306" y="1070"/>
                  </a:cubicBezTo>
                  <a:cubicBezTo>
                    <a:pt x="309" y="1066"/>
                    <a:pt x="309" y="1060"/>
                    <a:pt x="306" y="1058"/>
                  </a:cubicBezTo>
                  <a:cubicBezTo>
                    <a:pt x="306" y="1058"/>
                    <a:pt x="306" y="1058"/>
                    <a:pt x="306" y="1058"/>
                  </a:cubicBezTo>
                  <a:cubicBezTo>
                    <a:pt x="306" y="1057"/>
                    <a:pt x="307" y="1057"/>
                    <a:pt x="307" y="1056"/>
                  </a:cubicBezTo>
                  <a:cubicBezTo>
                    <a:pt x="312" y="1049"/>
                    <a:pt x="316" y="1042"/>
                    <a:pt x="319" y="1034"/>
                  </a:cubicBezTo>
                  <a:cubicBezTo>
                    <a:pt x="322" y="1051"/>
                    <a:pt x="322" y="1073"/>
                    <a:pt x="320" y="1097"/>
                  </a:cubicBezTo>
                  <a:close/>
                  <a:moveTo>
                    <a:pt x="351" y="674"/>
                  </a:moveTo>
                  <a:cubicBezTo>
                    <a:pt x="348" y="666"/>
                    <a:pt x="345" y="660"/>
                    <a:pt x="341" y="653"/>
                  </a:cubicBezTo>
                  <a:cubicBezTo>
                    <a:pt x="341" y="653"/>
                    <a:pt x="341" y="653"/>
                    <a:pt x="341" y="653"/>
                  </a:cubicBezTo>
                  <a:cubicBezTo>
                    <a:pt x="344" y="653"/>
                    <a:pt x="346" y="652"/>
                    <a:pt x="349" y="652"/>
                  </a:cubicBezTo>
                  <a:cubicBezTo>
                    <a:pt x="353" y="651"/>
                    <a:pt x="356" y="651"/>
                    <a:pt x="361" y="653"/>
                  </a:cubicBezTo>
                  <a:cubicBezTo>
                    <a:pt x="357" y="660"/>
                    <a:pt x="353" y="667"/>
                    <a:pt x="351" y="674"/>
                  </a:cubicBezTo>
                  <a:close/>
                  <a:moveTo>
                    <a:pt x="372" y="634"/>
                  </a:moveTo>
                  <a:cubicBezTo>
                    <a:pt x="370" y="639"/>
                    <a:pt x="367" y="644"/>
                    <a:pt x="363" y="650"/>
                  </a:cubicBezTo>
                  <a:cubicBezTo>
                    <a:pt x="357" y="647"/>
                    <a:pt x="353" y="647"/>
                    <a:pt x="348" y="648"/>
                  </a:cubicBezTo>
                  <a:cubicBezTo>
                    <a:pt x="345" y="648"/>
                    <a:pt x="343" y="649"/>
                    <a:pt x="339" y="649"/>
                  </a:cubicBezTo>
                  <a:cubicBezTo>
                    <a:pt x="339" y="649"/>
                    <a:pt x="339" y="649"/>
                    <a:pt x="339" y="649"/>
                  </a:cubicBezTo>
                  <a:cubicBezTo>
                    <a:pt x="336" y="642"/>
                    <a:pt x="333" y="636"/>
                    <a:pt x="330" y="627"/>
                  </a:cubicBezTo>
                  <a:cubicBezTo>
                    <a:pt x="327" y="617"/>
                    <a:pt x="326" y="607"/>
                    <a:pt x="327" y="598"/>
                  </a:cubicBezTo>
                  <a:cubicBezTo>
                    <a:pt x="336" y="594"/>
                    <a:pt x="341" y="588"/>
                    <a:pt x="345" y="580"/>
                  </a:cubicBezTo>
                  <a:cubicBezTo>
                    <a:pt x="348" y="581"/>
                    <a:pt x="352" y="579"/>
                    <a:pt x="354" y="576"/>
                  </a:cubicBezTo>
                  <a:cubicBezTo>
                    <a:pt x="354" y="576"/>
                    <a:pt x="354" y="576"/>
                    <a:pt x="354" y="576"/>
                  </a:cubicBezTo>
                  <a:cubicBezTo>
                    <a:pt x="364" y="583"/>
                    <a:pt x="367" y="591"/>
                    <a:pt x="368" y="603"/>
                  </a:cubicBezTo>
                  <a:cubicBezTo>
                    <a:pt x="368" y="612"/>
                    <a:pt x="368" y="612"/>
                    <a:pt x="368" y="612"/>
                  </a:cubicBezTo>
                  <a:cubicBezTo>
                    <a:pt x="368" y="619"/>
                    <a:pt x="369" y="627"/>
                    <a:pt x="372" y="634"/>
                  </a:cubicBezTo>
                  <a:close/>
                  <a:moveTo>
                    <a:pt x="335" y="560"/>
                  </a:moveTo>
                  <a:cubicBezTo>
                    <a:pt x="341" y="561"/>
                    <a:pt x="347" y="560"/>
                    <a:pt x="352" y="558"/>
                  </a:cubicBezTo>
                  <a:cubicBezTo>
                    <a:pt x="352" y="560"/>
                    <a:pt x="352" y="561"/>
                    <a:pt x="351" y="562"/>
                  </a:cubicBezTo>
                  <a:cubicBezTo>
                    <a:pt x="349" y="563"/>
                    <a:pt x="346" y="564"/>
                    <a:pt x="344" y="567"/>
                  </a:cubicBezTo>
                  <a:cubicBezTo>
                    <a:pt x="340" y="570"/>
                    <a:pt x="340" y="575"/>
                    <a:pt x="342" y="578"/>
                  </a:cubicBezTo>
                  <a:cubicBezTo>
                    <a:pt x="338" y="585"/>
                    <a:pt x="334" y="590"/>
                    <a:pt x="327" y="594"/>
                  </a:cubicBezTo>
                  <a:cubicBezTo>
                    <a:pt x="328" y="589"/>
                    <a:pt x="328" y="584"/>
                    <a:pt x="329" y="579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2" y="576"/>
                    <a:pt x="334" y="574"/>
                    <a:pt x="336" y="570"/>
                  </a:cubicBezTo>
                  <a:cubicBezTo>
                    <a:pt x="337" y="566"/>
                    <a:pt x="337" y="562"/>
                    <a:pt x="335" y="560"/>
                  </a:cubicBezTo>
                  <a:close/>
                  <a:moveTo>
                    <a:pt x="366" y="556"/>
                  </a:moveTo>
                  <a:cubicBezTo>
                    <a:pt x="366" y="556"/>
                    <a:pt x="366" y="556"/>
                    <a:pt x="366" y="556"/>
                  </a:cubicBezTo>
                  <a:cubicBezTo>
                    <a:pt x="366" y="556"/>
                    <a:pt x="366" y="556"/>
                    <a:pt x="366" y="556"/>
                  </a:cubicBezTo>
                  <a:cubicBezTo>
                    <a:pt x="366" y="556"/>
                    <a:pt x="367" y="556"/>
                    <a:pt x="367" y="556"/>
                  </a:cubicBezTo>
                  <a:cubicBezTo>
                    <a:pt x="370" y="556"/>
                    <a:pt x="371" y="558"/>
                    <a:pt x="373" y="559"/>
                  </a:cubicBezTo>
                  <a:cubicBezTo>
                    <a:pt x="375" y="560"/>
                    <a:pt x="375" y="560"/>
                    <a:pt x="375" y="560"/>
                  </a:cubicBezTo>
                  <a:cubicBezTo>
                    <a:pt x="376" y="564"/>
                    <a:pt x="381" y="567"/>
                    <a:pt x="386" y="566"/>
                  </a:cubicBezTo>
                  <a:cubicBezTo>
                    <a:pt x="390" y="566"/>
                    <a:pt x="393" y="564"/>
                    <a:pt x="395" y="562"/>
                  </a:cubicBezTo>
                  <a:cubicBezTo>
                    <a:pt x="395" y="562"/>
                    <a:pt x="395" y="562"/>
                    <a:pt x="395" y="562"/>
                  </a:cubicBezTo>
                  <a:cubicBezTo>
                    <a:pt x="402" y="563"/>
                    <a:pt x="406" y="568"/>
                    <a:pt x="409" y="574"/>
                  </a:cubicBezTo>
                  <a:cubicBezTo>
                    <a:pt x="404" y="574"/>
                    <a:pt x="399" y="577"/>
                    <a:pt x="397" y="579"/>
                  </a:cubicBezTo>
                  <a:cubicBezTo>
                    <a:pt x="396" y="580"/>
                    <a:pt x="396" y="580"/>
                    <a:pt x="396" y="580"/>
                  </a:cubicBezTo>
                  <a:cubicBezTo>
                    <a:pt x="389" y="586"/>
                    <a:pt x="380" y="594"/>
                    <a:pt x="370" y="594"/>
                  </a:cubicBezTo>
                  <a:cubicBezTo>
                    <a:pt x="369" y="585"/>
                    <a:pt x="365" y="579"/>
                    <a:pt x="357" y="572"/>
                  </a:cubicBezTo>
                  <a:cubicBezTo>
                    <a:pt x="358" y="569"/>
                    <a:pt x="358" y="565"/>
                    <a:pt x="356" y="564"/>
                  </a:cubicBezTo>
                  <a:cubicBezTo>
                    <a:pt x="356" y="563"/>
                    <a:pt x="355" y="563"/>
                    <a:pt x="355" y="563"/>
                  </a:cubicBezTo>
                  <a:cubicBezTo>
                    <a:pt x="356" y="561"/>
                    <a:pt x="357" y="559"/>
                    <a:pt x="357" y="557"/>
                  </a:cubicBezTo>
                  <a:cubicBezTo>
                    <a:pt x="360" y="556"/>
                    <a:pt x="363" y="555"/>
                    <a:pt x="366" y="556"/>
                  </a:cubicBezTo>
                  <a:close/>
                  <a:moveTo>
                    <a:pt x="343" y="538"/>
                  </a:moveTo>
                  <a:cubicBezTo>
                    <a:pt x="345" y="540"/>
                    <a:pt x="349" y="541"/>
                    <a:pt x="352" y="541"/>
                  </a:cubicBezTo>
                  <a:cubicBezTo>
                    <a:pt x="352" y="542"/>
                    <a:pt x="352" y="543"/>
                    <a:pt x="352" y="544"/>
                  </a:cubicBezTo>
                  <a:cubicBezTo>
                    <a:pt x="353" y="548"/>
                    <a:pt x="355" y="551"/>
                    <a:pt x="358" y="552"/>
                  </a:cubicBezTo>
                  <a:cubicBezTo>
                    <a:pt x="356" y="553"/>
                    <a:pt x="354" y="553"/>
                    <a:pt x="352" y="554"/>
                  </a:cubicBezTo>
                  <a:cubicBezTo>
                    <a:pt x="345" y="556"/>
                    <a:pt x="339" y="558"/>
                    <a:pt x="333" y="554"/>
                  </a:cubicBezTo>
                  <a:cubicBezTo>
                    <a:pt x="335" y="552"/>
                    <a:pt x="336" y="548"/>
                    <a:pt x="337" y="544"/>
                  </a:cubicBezTo>
                  <a:cubicBezTo>
                    <a:pt x="338" y="540"/>
                    <a:pt x="338" y="537"/>
                    <a:pt x="338" y="533"/>
                  </a:cubicBezTo>
                  <a:cubicBezTo>
                    <a:pt x="338" y="532"/>
                    <a:pt x="338" y="532"/>
                    <a:pt x="338" y="531"/>
                  </a:cubicBezTo>
                  <a:cubicBezTo>
                    <a:pt x="339" y="534"/>
                    <a:pt x="341" y="536"/>
                    <a:pt x="343" y="538"/>
                  </a:cubicBezTo>
                  <a:close/>
                  <a:moveTo>
                    <a:pt x="338" y="472"/>
                  </a:moveTo>
                  <a:cubicBezTo>
                    <a:pt x="341" y="480"/>
                    <a:pt x="344" y="490"/>
                    <a:pt x="344" y="497"/>
                  </a:cubicBezTo>
                  <a:cubicBezTo>
                    <a:pt x="343" y="496"/>
                    <a:pt x="342" y="496"/>
                    <a:pt x="342" y="495"/>
                  </a:cubicBezTo>
                  <a:cubicBezTo>
                    <a:pt x="340" y="493"/>
                    <a:pt x="340" y="493"/>
                    <a:pt x="340" y="493"/>
                  </a:cubicBezTo>
                  <a:cubicBezTo>
                    <a:pt x="334" y="487"/>
                    <a:pt x="333" y="486"/>
                    <a:pt x="336" y="479"/>
                  </a:cubicBezTo>
                  <a:cubicBezTo>
                    <a:pt x="338" y="473"/>
                    <a:pt x="338" y="473"/>
                    <a:pt x="338" y="473"/>
                  </a:cubicBezTo>
                  <a:cubicBezTo>
                    <a:pt x="338" y="473"/>
                    <a:pt x="338" y="473"/>
                    <a:pt x="338" y="472"/>
                  </a:cubicBezTo>
                  <a:close/>
                  <a:moveTo>
                    <a:pt x="313" y="459"/>
                  </a:moveTo>
                  <a:cubicBezTo>
                    <a:pt x="320" y="457"/>
                    <a:pt x="324" y="448"/>
                    <a:pt x="327" y="442"/>
                  </a:cubicBezTo>
                  <a:cubicBezTo>
                    <a:pt x="330" y="445"/>
                    <a:pt x="330" y="445"/>
                    <a:pt x="330" y="445"/>
                  </a:cubicBezTo>
                  <a:cubicBezTo>
                    <a:pt x="333" y="449"/>
                    <a:pt x="336" y="452"/>
                    <a:pt x="337" y="457"/>
                  </a:cubicBezTo>
                  <a:cubicBezTo>
                    <a:pt x="338" y="462"/>
                    <a:pt x="336" y="467"/>
                    <a:pt x="334" y="471"/>
                  </a:cubicBezTo>
                  <a:cubicBezTo>
                    <a:pt x="332" y="477"/>
                    <a:pt x="332" y="477"/>
                    <a:pt x="332" y="477"/>
                  </a:cubicBezTo>
                  <a:cubicBezTo>
                    <a:pt x="331" y="479"/>
                    <a:pt x="331" y="481"/>
                    <a:pt x="331" y="482"/>
                  </a:cubicBezTo>
                  <a:cubicBezTo>
                    <a:pt x="329" y="482"/>
                    <a:pt x="328" y="482"/>
                    <a:pt x="327" y="482"/>
                  </a:cubicBezTo>
                  <a:cubicBezTo>
                    <a:pt x="325" y="481"/>
                    <a:pt x="325" y="481"/>
                    <a:pt x="325" y="481"/>
                  </a:cubicBezTo>
                  <a:cubicBezTo>
                    <a:pt x="322" y="473"/>
                    <a:pt x="318" y="466"/>
                    <a:pt x="313" y="459"/>
                  </a:cubicBezTo>
                  <a:close/>
                  <a:moveTo>
                    <a:pt x="322" y="507"/>
                  </a:moveTo>
                  <a:cubicBezTo>
                    <a:pt x="326" y="500"/>
                    <a:pt x="327" y="492"/>
                    <a:pt x="326" y="486"/>
                  </a:cubicBezTo>
                  <a:cubicBezTo>
                    <a:pt x="327" y="486"/>
                    <a:pt x="327" y="486"/>
                    <a:pt x="327" y="486"/>
                  </a:cubicBezTo>
                  <a:cubicBezTo>
                    <a:pt x="328" y="486"/>
                    <a:pt x="330" y="486"/>
                    <a:pt x="331" y="486"/>
                  </a:cubicBezTo>
                  <a:cubicBezTo>
                    <a:pt x="331" y="489"/>
                    <a:pt x="333" y="492"/>
                    <a:pt x="337" y="496"/>
                  </a:cubicBezTo>
                  <a:cubicBezTo>
                    <a:pt x="339" y="498"/>
                    <a:pt x="339" y="498"/>
                    <a:pt x="339" y="498"/>
                  </a:cubicBezTo>
                  <a:cubicBezTo>
                    <a:pt x="341" y="500"/>
                    <a:pt x="342" y="501"/>
                    <a:pt x="342" y="503"/>
                  </a:cubicBezTo>
                  <a:cubicBezTo>
                    <a:pt x="342" y="506"/>
                    <a:pt x="340" y="508"/>
                    <a:pt x="339" y="511"/>
                  </a:cubicBezTo>
                  <a:cubicBezTo>
                    <a:pt x="336" y="517"/>
                    <a:pt x="336" y="517"/>
                    <a:pt x="336" y="517"/>
                  </a:cubicBezTo>
                  <a:cubicBezTo>
                    <a:pt x="334" y="522"/>
                    <a:pt x="334" y="528"/>
                    <a:pt x="334" y="533"/>
                  </a:cubicBezTo>
                  <a:cubicBezTo>
                    <a:pt x="334" y="537"/>
                    <a:pt x="334" y="540"/>
                    <a:pt x="333" y="543"/>
                  </a:cubicBezTo>
                  <a:cubicBezTo>
                    <a:pt x="332" y="550"/>
                    <a:pt x="329" y="554"/>
                    <a:pt x="326" y="559"/>
                  </a:cubicBezTo>
                  <a:cubicBezTo>
                    <a:pt x="324" y="554"/>
                    <a:pt x="324" y="554"/>
                    <a:pt x="324" y="554"/>
                  </a:cubicBezTo>
                  <a:cubicBezTo>
                    <a:pt x="323" y="553"/>
                    <a:pt x="323" y="553"/>
                    <a:pt x="323" y="552"/>
                  </a:cubicBezTo>
                  <a:cubicBezTo>
                    <a:pt x="324" y="552"/>
                    <a:pt x="325" y="551"/>
                    <a:pt x="326" y="549"/>
                  </a:cubicBezTo>
                  <a:cubicBezTo>
                    <a:pt x="330" y="545"/>
                    <a:pt x="330" y="539"/>
                    <a:pt x="327" y="537"/>
                  </a:cubicBezTo>
                  <a:cubicBezTo>
                    <a:pt x="325" y="536"/>
                    <a:pt x="324" y="535"/>
                    <a:pt x="322" y="536"/>
                  </a:cubicBezTo>
                  <a:cubicBezTo>
                    <a:pt x="322" y="535"/>
                    <a:pt x="322" y="534"/>
                    <a:pt x="323" y="532"/>
                  </a:cubicBezTo>
                  <a:cubicBezTo>
                    <a:pt x="325" y="524"/>
                    <a:pt x="328" y="515"/>
                    <a:pt x="321" y="509"/>
                  </a:cubicBezTo>
                  <a:cubicBezTo>
                    <a:pt x="321" y="509"/>
                    <a:pt x="321" y="509"/>
                    <a:pt x="321" y="509"/>
                  </a:cubicBezTo>
                  <a:cubicBezTo>
                    <a:pt x="321" y="508"/>
                    <a:pt x="322" y="508"/>
                    <a:pt x="322" y="507"/>
                  </a:cubicBezTo>
                  <a:close/>
                  <a:moveTo>
                    <a:pt x="295" y="563"/>
                  </a:moveTo>
                  <a:cubicBezTo>
                    <a:pt x="294" y="563"/>
                    <a:pt x="293" y="564"/>
                    <a:pt x="292" y="566"/>
                  </a:cubicBezTo>
                  <a:cubicBezTo>
                    <a:pt x="289" y="560"/>
                    <a:pt x="290" y="554"/>
                    <a:pt x="292" y="541"/>
                  </a:cubicBezTo>
                  <a:cubicBezTo>
                    <a:pt x="292" y="537"/>
                    <a:pt x="292" y="537"/>
                    <a:pt x="292" y="537"/>
                  </a:cubicBezTo>
                  <a:cubicBezTo>
                    <a:pt x="293" y="528"/>
                    <a:pt x="297" y="526"/>
                    <a:pt x="303" y="524"/>
                  </a:cubicBezTo>
                  <a:cubicBezTo>
                    <a:pt x="308" y="522"/>
                    <a:pt x="313" y="519"/>
                    <a:pt x="319" y="512"/>
                  </a:cubicBezTo>
                  <a:cubicBezTo>
                    <a:pt x="323" y="516"/>
                    <a:pt x="321" y="524"/>
                    <a:pt x="319" y="531"/>
                  </a:cubicBezTo>
                  <a:cubicBezTo>
                    <a:pt x="318" y="534"/>
                    <a:pt x="317" y="536"/>
                    <a:pt x="317" y="539"/>
                  </a:cubicBezTo>
                  <a:cubicBezTo>
                    <a:pt x="316" y="540"/>
                    <a:pt x="316" y="540"/>
                    <a:pt x="315" y="541"/>
                  </a:cubicBezTo>
                  <a:cubicBezTo>
                    <a:pt x="314" y="543"/>
                    <a:pt x="313" y="545"/>
                    <a:pt x="313" y="546"/>
                  </a:cubicBezTo>
                  <a:cubicBezTo>
                    <a:pt x="308" y="549"/>
                    <a:pt x="304" y="552"/>
                    <a:pt x="304" y="552"/>
                  </a:cubicBezTo>
                  <a:cubicBezTo>
                    <a:pt x="300" y="555"/>
                    <a:pt x="297" y="559"/>
                    <a:pt x="295" y="563"/>
                  </a:cubicBezTo>
                  <a:close/>
                  <a:moveTo>
                    <a:pt x="301" y="580"/>
                  </a:moveTo>
                  <a:cubicBezTo>
                    <a:pt x="301" y="580"/>
                    <a:pt x="301" y="580"/>
                    <a:pt x="301" y="580"/>
                  </a:cubicBezTo>
                  <a:cubicBezTo>
                    <a:pt x="302" y="578"/>
                    <a:pt x="303" y="576"/>
                    <a:pt x="303" y="574"/>
                  </a:cubicBezTo>
                  <a:cubicBezTo>
                    <a:pt x="304" y="569"/>
                    <a:pt x="302" y="565"/>
                    <a:pt x="299" y="563"/>
                  </a:cubicBezTo>
                  <a:cubicBezTo>
                    <a:pt x="301" y="560"/>
                    <a:pt x="304" y="557"/>
                    <a:pt x="307" y="555"/>
                  </a:cubicBezTo>
                  <a:cubicBezTo>
                    <a:pt x="308" y="554"/>
                    <a:pt x="310" y="552"/>
                    <a:pt x="313" y="551"/>
                  </a:cubicBezTo>
                  <a:cubicBezTo>
                    <a:pt x="313" y="552"/>
                    <a:pt x="314" y="553"/>
                    <a:pt x="315" y="553"/>
                  </a:cubicBezTo>
                  <a:cubicBezTo>
                    <a:pt x="316" y="554"/>
                    <a:pt x="318" y="554"/>
                    <a:pt x="319" y="554"/>
                  </a:cubicBezTo>
                  <a:cubicBezTo>
                    <a:pt x="319" y="555"/>
                    <a:pt x="320" y="555"/>
                    <a:pt x="320" y="556"/>
                  </a:cubicBezTo>
                  <a:cubicBezTo>
                    <a:pt x="323" y="562"/>
                    <a:pt x="323" y="562"/>
                    <a:pt x="323" y="562"/>
                  </a:cubicBezTo>
                  <a:cubicBezTo>
                    <a:pt x="323" y="562"/>
                    <a:pt x="323" y="562"/>
                    <a:pt x="323" y="563"/>
                  </a:cubicBezTo>
                  <a:cubicBezTo>
                    <a:pt x="321" y="566"/>
                    <a:pt x="321" y="566"/>
                    <a:pt x="321" y="566"/>
                  </a:cubicBezTo>
                  <a:cubicBezTo>
                    <a:pt x="317" y="572"/>
                    <a:pt x="312" y="582"/>
                    <a:pt x="309" y="593"/>
                  </a:cubicBezTo>
                  <a:cubicBezTo>
                    <a:pt x="309" y="593"/>
                    <a:pt x="309" y="593"/>
                    <a:pt x="309" y="593"/>
                  </a:cubicBezTo>
                  <a:cubicBezTo>
                    <a:pt x="307" y="587"/>
                    <a:pt x="304" y="584"/>
                    <a:pt x="301" y="580"/>
                  </a:cubicBezTo>
                  <a:close/>
                  <a:moveTo>
                    <a:pt x="321" y="681"/>
                  </a:moveTo>
                  <a:cubicBezTo>
                    <a:pt x="319" y="677"/>
                    <a:pt x="317" y="675"/>
                    <a:pt x="318" y="665"/>
                  </a:cubicBezTo>
                  <a:cubicBezTo>
                    <a:pt x="318" y="654"/>
                    <a:pt x="316" y="648"/>
                    <a:pt x="313" y="641"/>
                  </a:cubicBezTo>
                  <a:cubicBezTo>
                    <a:pt x="311" y="637"/>
                    <a:pt x="310" y="633"/>
                    <a:pt x="309" y="629"/>
                  </a:cubicBezTo>
                  <a:cubicBezTo>
                    <a:pt x="309" y="627"/>
                    <a:pt x="309" y="626"/>
                    <a:pt x="309" y="625"/>
                  </a:cubicBezTo>
                  <a:cubicBezTo>
                    <a:pt x="308" y="619"/>
                    <a:pt x="309" y="616"/>
                    <a:pt x="309" y="613"/>
                  </a:cubicBezTo>
                  <a:cubicBezTo>
                    <a:pt x="313" y="612"/>
                    <a:pt x="315" y="608"/>
                    <a:pt x="316" y="604"/>
                  </a:cubicBezTo>
                  <a:cubicBezTo>
                    <a:pt x="317" y="599"/>
                    <a:pt x="315" y="595"/>
                    <a:pt x="313" y="594"/>
                  </a:cubicBezTo>
                  <a:cubicBezTo>
                    <a:pt x="315" y="586"/>
                    <a:pt x="319" y="578"/>
                    <a:pt x="322" y="572"/>
                  </a:cubicBezTo>
                  <a:cubicBezTo>
                    <a:pt x="322" y="575"/>
                    <a:pt x="323" y="576"/>
                    <a:pt x="325" y="577"/>
                  </a:cubicBezTo>
                  <a:cubicBezTo>
                    <a:pt x="325" y="577"/>
                    <a:pt x="325" y="577"/>
                    <a:pt x="325" y="577"/>
                  </a:cubicBezTo>
                  <a:cubicBezTo>
                    <a:pt x="325" y="578"/>
                    <a:pt x="325" y="578"/>
                    <a:pt x="325" y="578"/>
                  </a:cubicBezTo>
                  <a:cubicBezTo>
                    <a:pt x="323" y="592"/>
                    <a:pt x="321" y="610"/>
                    <a:pt x="326" y="628"/>
                  </a:cubicBezTo>
                  <a:cubicBezTo>
                    <a:pt x="329" y="639"/>
                    <a:pt x="334" y="647"/>
                    <a:pt x="338" y="655"/>
                  </a:cubicBezTo>
                  <a:cubicBezTo>
                    <a:pt x="342" y="664"/>
                    <a:pt x="347" y="673"/>
                    <a:pt x="349" y="684"/>
                  </a:cubicBezTo>
                  <a:cubicBezTo>
                    <a:pt x="349" y="686"/>
                    <a:pt x="349" y="688"/>
                    <a:pt x="350" y="690"/>
                  </a:cubicBezTo>
                  <a:cubicBezTo>
                    <a:pt x="350" y="691"/>
                    <a:pt x="350" y="693"/>
                    <a:pt x="351" y="694"/>
                  </a:cubicBezTo>
                  <a:cubicBezTo>
                    <a:pt x="352" y="703"/>
                    <a:pt x="353" y="711"/>
                    <a:pt x="353" y="718"/>
                  </a:cubicBezTo>
                  <a:cubicBezTo>
                    <a:pt x="353" y="723"/>
                    <a:pt x="353" y="727"/>
                    <a:pt x="354" y="732"/>
                  </a:cubicBezTo>
                  <a:cubicBezTo>
                    <a:pt x="351" y="729"/>
                    <a:pt x="348" y="727"/>
                    <a:pt x="345" y="724"/>
                  </a:cubicBezTo>
                  <a:cubicBezTo>
                    <a:pt x="338" y="719"/>
                    <a:pt x="332" y="714"/>
                    <a:pt x="330" y="707"/>
                  </a:cubicBezTo>
                  <a:cubicBezTo>
                    <a:pt x="330" y="705"/>
                    <a:pt x="330" y="703"/>
                    <a:pt x="329" y="701"/>
                  </a:cubicBezTo>
                  <a:cubicBezTo>
                    <a:pt x="329" y="701"/>
                    <a:pt x="329" y="701"/>
                    <a:pt x="329" y="701"/>
                  </a:cubicBezTo>
                  <a:cubicBezTo>
                    <a:pt x="329" y="701"/>
                    <a:pt x="329" y="701"/>
                    <a:pt x="329" y="701"/>
                  </a:cubicBezTo>
                  <a:cubicBezTo>
                    <a:pt x="329" y="700"/>
                    <a:pt x="328" y="698"/>
                    <a:pt x="327" y="696"/>
                  </a:cubicBezTo>
                  <a:cubicBezTo>
                    <a:pt x="326" y="692"/>
                    <a:pt x="326" y="692"/>
                    <a:pt x="326" y="692"/>
                  </a:cubicBezTo>
                  <a:cubicBezTo>
                    <a:pt x="324" y="686"/>
                    <a:pt x="322" y="684"/>
                    <a:pt x="321" y="681"/>
                  </a:cubicBezTo>
                  <a:close/>
                  <a:moveTo>
                    <a:pt x="359" y="788"/>
                  </a:moveTo>
                  <a:cubicBezTo>
                    <a:pt x="359" y="791"/>
                    <a:pt x="358" y="794"/>
                    <a:pt x="358" y="798"/>
                  </a:cubicBezTo>
                  <a:cubicBezTo>
                    <a:pt x="356" y="806"/>
                    <a:pt x="354" y="813"/>
                    <a:pt x="352" y="819"/>
                  </a:cubicBezTo>
                  <a:cubicBezTo>
                    <a:pt x="350" y="826"/>
                    <a:pt x="348" y="833"/>
                    <a:pt x="348" y="841"/>
                  </a:cubicBezTo>
                  <a:cubicBezTo>
                    <a:pt x="338" y="834"/>
                    <a:pt x="331" y="827"/>
                    <a:pt x="326" y="820"/>
                  </a:cubicBezTo>
                  <a:cubicBezTo>
                    <a:pt x="327" y="817"/>
                    <a:pt x="327" y="817"/>
                    <a:pt x="327" y="817"/>
                  </a:cubicBezTo>
                  <a:cubicBezTo>
                    <a:pt x="327" y="813"/>
                    <a:pt x="328" y="811"/>
                    <a:pt x="331" y="808"/>
                  </a:cubicBezTo>
                  <a:cubicBezTo>
                    <a:pt x="334" y="806"/>
                    <a:pt x="337" y="806"/>
                    <a:pt x="340" y="805"/>
                  </a:cubicBezTo>
                  <a:cubicBezTo>
                    <a:pt x="344" y="804"/>
                    <a:pt x="344" y="804"/>
                    <a:pt x="344" y="804"/>
                  </a:cubicBezTo>
                  <a:cubicBezTo>
                    <a:pt x="350" y="802"/>
                    <a:pt x="355" y="795"/>
                    <a:pt x="359" y="788"/>
                  </a:cubicBezTo>
                  <a:close/>
                  <a:moveTo>
                    <a:pt x="357" y="762"/>
                  </a:moveTo>
                  <a:cubicBezTo>
                    <a:pt x="358" y="766"/>
                    <a:pt x="359" y="769"/>
                    <a:pt x="359" y="773"/>
                  </a:cubicBezTo>
                  <a:cubicBezTo>
                    <a:pt x="359" y="773"/>
                    <a:pt x="359" y="773"/>
                    <a:pt x="359" y="773"/>
                  </a:cubicBezTo>
                  <a:cubicBezTo>
                    <a:pt x="360" y="782"/>
                    <a:pt x="350" y="797"/>
                    <a:pt x="343" y="800"/>
                  </a:cubicBezTo>
                  <a:cubicBezTo>
                    <a:pt x="339" y="801"/>
                    <a:pt x="339" y="801"/>
                    <a:pt x="339" y="801"/>
                  </a:cubicBezTo>
                  <a:cubicBezTo>
                    <a:pt x="336" y="802"/>
                    <a:pt x="332" y="803"/>
                    <a:pt x="329" y="805"/>
                  </a:cubicBezTo>
                  <a:cubicBezTo>
                    <a:pt x="324" y="808"/>
                    <a:pt x="324" y="812"/>
                    <a:pt x="323" y="815"/>
                  </a:cubicBezTo>
                  <a:cubicBezTo>
                    <a:pt x="315" y="804"/>
                    <a:pt x="313" y="793"/>
                    <a:pt x="313" y="785"/>
                  </a:cubicBezTo>
                  <a:cubicBezTo>
                    <a:pt x="313" y="785"/>
                    <a:pt x="313" y="785"/>
                    <a:pt x="313" y="785"/>
                  </a:cubicBezTo>
                  <a:cubicBezTo>
                    <a:pt x="316" y="779"/>
                    <a:pt x="319" y="773"/>
                    <a:pt x="322" y="763"/>
                  </a:cubicBezTo>
                  <a:cubicBezTo>
                    <a:pt x="325" y="751"/>
                    <a:pt x="325" y="746"/>
                    <a:pt x="325" y="740"/>
                  </a:cubicBezTo>
                  <a:cubicBezTo>
                    <a:pt x="325" y="735"/>
                    <a:pt x="326" y="731"/>
                    <a:pt x="327" y="723"/>
                  </a:cubicBezTo>
                  <a:cubicBezTo>
                    <a:pt x="328" y="715"/>
                    <a:pt x="328" y="715"/>
                    <a:pt x="328" y="715"/>
                  </a:cubicBezTo>
                  <a:cubicBezTo>
                    <a:pt x="329" y="715"/>
                    <a:pt x="329" y="714"/>
                    <a:pt x="329" y="714"/>
                  </a:cubicBezTo>
                  <a:cubicBezTo>
                    <a:pt x="332" y="719"/>
                    <a:pt x="337" y="723"/>
                    <a:pt x="342" y="727"/>
                  </a:cubicBezTo>
                  <a:cubicBezTo>
                    <a:pt x="348" y="732"/>
                    <a:pt x="353" y="736"/>
                    <a:pt x="355" y="741"/>
                  </a:cubicBezTo>
                  <a:cubicBezTo>
                    <a:pt x="355" y="742"/>
                    <a:pt x="355" y="744"/>
                    <a:pt x="355" y="745"/>
                  </a:cubicBezTo>
                  <a:lnTo>
                    <a:pt x="357" y="762"/>
                  </a:lnTo>
                  <a:close/>
                </a:path>
              </a:pathLst>
            </a:custGeom>
            <a:solidFill>
              <a:srgbClr val="CDD9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1" name="Freeform 107">
              <a:extLst>
                <a:ext uri="{FF2B5EF4-FFF2-40B4-BE49-F238E27FC236}">
                  <a16:creationId xmlns:a16="http://schemas.microsoft.com/office/drawing/2014/main" id="{0967B459-9E9F-5B62-7CD4-0ACD8707FB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09888" y="1619250"/>
              <a:ext cx="930275" cy="2619375"/>
            </a:xfrm>
            <a:custGeom>
              <a:avLst/>
              <a:gdLst>
                <a:gd name="T0" fmla="*/ 1306 w 436"/>
                <a:gd name="T1" fmla="*/ 351 h 1227"/>
                <a:gd name="T2" fmla="*/ 1327 w 436"/>
                <a:gd name="T3" fmla="*/ 183 h 1227"/>
                <a:gd name="T4" fmla="*/ 1308 w 436"/>
                <a:gd name="T5" fmla="*/ 48 h 1227"/>
                <a:gd name="T6" fmla="*/ 1297 w 436"/>
                <a:gd name="T7" fmla="*/ 344 h 1227"/>
                <a:gd name="T8" fmla="*/ 1145 w 436"/>
                <a:gd name="T9" fmla="*/ 507 h 1227"/>
                <a:gd name="T10" fmla="*/ 898 w 436"/>
                <a:gd name="T11" fmla="*/ 662 h 1227"/>
                <a:gd name="T12" fmla="*/ 700 w 436"/>
                <a:gd name="T13" fmla="*/ 699 h 1227"/>
                <a:gd name="T14" fmla="*/ 472 w 436"/>
                <a:gd name="T15" fmla="*/ 796 h 1227"/>
                <a:gd name="T16" fmla="*/ 515 w 436"/>
                <a:gd name="T17" fmla="*/ 1170 h 1227"/>
                <a:gd name="T18" fmla="*/ 345 w 436"/>
                <a:gd name="T19" fmla="*/ 1602 h 1227"/>
                <a:gd name="T20" fmla="*/ 359 w 436"/>
                <a:gd name="T21" fmla="*/ 1643 h 1227"/>
                <a:gd name="T22" fmla="*/ 515 w 436"/>
                <a:gd name="T23" fmla="*/ 1321 h 1227"/>
                <a:gd name="T24" fmla="*/ 552 w 436"/>
                <a:gd name="T25" fmla="*/ 1779 h 1227"/>
                <a:gd name="T26" fmla="*/ 390 w 436"/>
                <a:gd name="T27" fmla="*/ 2152 h 1227"/>
                <a:gd name="T28" fmla="*/ 352 w 436"/>
                <a:gd name="T29" fmla="*/ 2378 h 1227"/>
                <a:gd name="T30" fmla="*/ 199 w 436"/>
                <a:gd name="T31" fmla="*/ 2933 h 1227"/>
                <a:gd name="T32" fmla="*/ 247 w 436"/>
                <a:gd name="T33" fmla="*/ 3366 h 1227"/>
                <a:gd name="T34" fmla="*/ 141 w 436"/>
                <a:gd name="T35" fmla="*/ 3757 h 1227"/>
                <a:gd name="T36" fmla="*/ 161 w 436"/>
                <a:gd name="T37" fmla="*/ 4013 h 1227"/>
                <a:gd name="T38" fmla="*/ 282 w 436"/>
                <a:gd name="T39" fmla="*/ 3920 h 1227"/>
                <a:gd name="T40" fmla="*/ 352 w 436"/>
                <a:gd name="T41" fmla="*/ 3794 h 1227"/>
                <a:gd name="T42" fmla="*/ 267 w 436"/>
                <a:gd name="T43" fmla="*/ 3313 h 1227"/>
                <a:gd name="T44" fmla="*/ 290 w 436"/>
                <a:gd name="T45" fmla="*/ 3244 h 1227"/>
                <a:gd name="T46" fmla="*/ 247 w 436"/>
                <a:gd name="T47" fmla="*/ 2750 h 1227"/>
                <a:gd name="T48" fmla="*/ 503 w 436"/>
                <a:gd name="T49" fmla="*/ 2313 h 1227"/>
                <a:gd name="T50" fmla="*/ 325 w 436"/>
                <a:gd name="T51" fmla="*/ 2855 h 1227"/>
                <a:gd name="T52" fmla="*/ 472 w 436"/>
                <a:gd name="T53" fmla="*/ 2544 h 1227"/>
                <a:gd name="T54" fmla="*/ 474 w 436"/>
                <a:gd name="T55" fmla="*/ 2716 h 1227"/>
                <a:gd name="T56" fmla="*/ 495 w 436"/>
                <a:gd name="T57" fmla="*/ 2466 h 1227"/>
                <a:gd name="T58" fmla="*/ 591 w 436"/>
                <a:gd name="T59" fmla="*/ 1939 h 1227"/>
                <a:gd name="T60" fmla="*/ 712 w 436"/>
                <a:gd name="T61" fmla="*/ 1452 h 1227"/>
                <a:gd name="T62" fmla="*/ 777 w 436"/>
                <a:gd name="T63" fmla="*/ 1897 h 1227"/>
                <a:gd name="T64" fmla="*/ 731 w 436"/>
                <a:gd name="T65" fmla="*/ 1412 h 1227"/>
                <a:gd name="T66" fmla="*/ 868 w 436"/>
                <a:gd name="T67" fmla="*/ 1568 h 1227"/>
                <a:gd name="T68" fmla="*/ 863 w 436"/>
                <a:gd name="T69" fmla="*/ 1538 h 1227"/>
                <a:gd name="T70" fmla="*/ 939 w 436"/>
                <a:gd name="T71" fmla="*/ 1253 h 1227"/>
                <a:gd name="T72" fmla="*/ 1044 w 436"/>
                <a:gd name="T73" fmla="*/ 1212 h 1227"/>
                <a:gd name="T74" fmla="*/ 868 w 436"/>
                <a:gd name="T75" fmla="*/ 1122 h 1227"/>
                <a:gd name="T76" fmla="*/ 712 w 436"/>
                <a:gd name="T77" fmla="*/ 1260 h 1227"/>
                <a:gd name="T78" fmla="*/ 898 w 436"/>
                <a:gd name="T79" fmla="*/ 1056 h 1227"/>
                <a:gd name="T80" fmla="*/ 1082 w 436"/>
                <a:gd name="T81" fmla="*/ 996 h 1227"/>
                <a:gd name="T82" fmla="*/ 883 w 436"/>
                <a:gd name="T83" fmla="*/ 901 h 1227"/>
                <a:gd name="T84" fmla="*/ 786 w 436"/>
                <a:gd name="T85" fmla="*/ 939 h 1227"/>
                <a:gd name="T86" fmla="*/ 1067 w 436"/>
                <a:gd name="T87" fmla="*/ 664 h 1227"/>
                <a:gd name="T88" fmla="*/ 1223 w 436"/>
                <a:gd name="T89" fmla="*/ 592 h 1227"/>
                <a:gd name="T90" fmla="*/ 1308 w 436"/>
                <a:gd name="T91" fmla="*/ 324 h 1227"/>
                <a:gd name="T92" fmla="*/ 117 w 436"/>
                <a:gd name="T93" fmla="*/ 3624 h 1227"/>
                <a:gd name="T94" fmla="*/ 379 w 436"/>
                <a:gd name="T95" fmla="*/ 2349 h 1227"/>
                <a:gd name="T96" fmla="*/ 712 w 436"/>
                <a:gd name="T97" fmla="*/ 855 h 1227"/>
                <a:gd name="T98" fmla="*/ 530 w 436"/>
                <a:gd name="T99" fmla="*/ 1326 h 1227"/>
                <a:gd name="T100" fmla="*/ 571 w 436"/>
                <a:gd name="T101" fmla="*/ 1263 h 1227"/>
                <a:gd name="T102" fmla="*/ 515 w 436"/>
                <a:gd name="T103" fmla="*/ 2076 h 1227"/>
                <a:gd name="T104" fmla="*/ 591 w 436"/>
                <a:gd name="T105" fmla="*/ 1825 h 1227"/>
                <a:gd name="T106" fmla="*/ 539 w 436"/>
                <a:gd name="T107" fmla="*/ 1481 h 1227"/>
                <a:gd name="T108" fmla="*/ 599 w 436"/>
                <a:gd name="T109" fmla="*/ 1790 h 1227"/>
                <a:gd name="T110" fmla="*/ 594 w 436"/>
                <a:gd name="T111" fmla="*/ 1368 h 1227"/>
                <a:gd name="T112" fmla="*/ 750 w 436"/>
                <a:gd name="T113" fmla="*/ 1357 h 1227"/>
                <a:gd name="T114" fmla="*/ 734 w 436"/>
                <a:gd name="T115" fmla="*/ 1364 h 1227"/>
                <a:gd name="T116" fmla="*/ 671 w 436"/>
                <a:gd name="T117" fmla="*/ 1291 h 1227"/>
                <a:gd name="T118" fmla="*/ 655 w 436"/>
                <a:gd name="T119" fmla="*/ 1128 h 1227"/>
                <a:gd name="T120" fmla="*/ 646 w 436"/>
                <a:gd name="T121" fmla="*/ 1116 h 122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436" h="1227">
                  <a:moveTo>
                    <a:pt x="434" y="109"/>
                  </a:moveTo>
                  <a:cubicBezTo>
                    <a:pt x="432" y="116"/>
                    <a:pt x="425" y="120"/>
                    <a:pt x="418" y="124"/>
                  </a:cubicBezTo>
                  <a:cubicBezTo>
                    <a:pt x="424" y="115"/>
                    <a:pt x="428" y="104"/>
                    <a:pt x="427" y="95"/>
                  </a:cubicBezTo>
                  <a:cubicBezTo>
                    <a:pt x="426" y="95"/>
                    <a:pt x="426" y="95"/>
                    <a:pt x="426" y="95"/>
                  </a:cubicBezTo>
                  <a:cubicBezTo>
                    <a:pt x="426" y="105"/>
                    <a:pt x="418" y="121"/>
                    <a:pt x="408" y="127"/>
                  </a:cubicBezTo>
                  <a:cubicBezTo>
                    <a:pt x="409" y="127"/>
                    <a:pt x="409" y="127"/>
                    <a:pt x="409" y="127"/>
                  </a:cubicBezTo>
                  <a:cubicBezTo>
                    <a:pt x="404" y="129"/>
                    <a:pt x="404" y="129"/>
                    <a:pt x="404" y="129"/>
                  </a:cubicBezTo>
                  <a:cubicBezTo>
                    <a:pt x="399" y="130"/>
                    <a:pt x="394" y="132"/>
                    <a:pt x="390" y="135"/>
                  </a:cubicBezTo>
                  <a:cubicBezTo>
                    <a:pt x="390" y="134"/>
                    <a:pt x="390" y="134"/>
                    <a:pt x="390" y="134"/>
                  </a:cubicBezTo>
                  <a:cubicBezTo>
                    <a:pt x="390" y="131"/>
                    <a:pt x="390" y="128"/>
                    <a:pt x="391" y="127"/>
                  </a:cubicBezTo>
                  <a:cubicBezTo>
                    <a:pt x="395" y="119"/>
                    <a:pt x="395" y="119"/>
                    <a:pt x="395" y="119"/>
                  </a:cubicBezTo>
                  <a:cubicBezTo>
                    <a:pt x="397" y="115"/>
                    <a:pt x="399" y="111"/>
                    <a:pt x="400" y="107"/>
                  </a:cubicBezTo>
                  <a:cubicBezTo>
                    <a:pt x="405" y="102"/>
                    <a:pt x="405" y="102"/>
                    <a:pt x="405" y="102"/>
                  </a:cubicBezTo>
                  <a:cubicBezTo>
                    <a:pt x="408" y="98"/>
                    <a:pt x="411" y="95"/>
                    <a:pt x="413" y="89"/>
                  </a:cubicBezTo>
                  <a:cubicBezTo>
                    <a:pt x="413" y="89"/>
                    <a:pt x="413" y="89"/>
                    <a:pt x="413" y="89"/>
                  </a:cubicBezTo>
                  <a:cubicBezTo>
                    <a:pt x="414" y="87"/>
                    <a:pt x="414" y="87"/>
                    <a:pt x="414" y="87"/>
                  </a:cubicBezTo>
                  <a:cubicBezTo>
                    <a:pt x="417" y="80"/>
                    <a:pt x="419" y="74"/>
                    <a:pt x="425" y="68"/>
                  </a:cubicBezTo>
                  <a:cubicBezTo>
                    <a:pt x="427" y="65"/>
                    <a:pt x="429" y="62"/>
                    <a:pt x="432" y="60"/>
                  </a:cubicBezTo>
                  <a:cubicBezTo>
                    <a:pt x="436" y="57"/>
                    <a:pt x="436" y="57"/>
                    <a:pt x="436" y="57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30" y="59"/>
                    <a:pt x="430" y="59"/>
                    <a:pt x="430" y="59"/>
                  </a:cubicBezTo>
                  <a:cubicBezTo>
                    <a:pt x="427" y="61"/>
                    <a:pt x="424" y="62"/>
                    <a:pt x="422" y="65"/>
                  </a:cubicBezTo>
                  <a:cubicBezTo>
                    <a:pt x="418" y="69"/>
                    <a:pt x="416" y="73"/>
                    <a:pt x="414" y="77"/>
                  </a:cubicBezTo>
                  <a:cubicBezTo>
                    <a:pt x="413" y="69"/>
                    <a:pt x="410" y="61"/>
                    <a:pt x="406" y="56"/>
                  </a:cubicBezTo>
                  <a:cubicBezTo>
                    <a:pt x="406" y="54"/>
                    <a:pt x="406" y="51"/>
                    <a:pt x="406" y="49"/>
                  </a:cubicBezTo>
                  <a:cubicBezTo>
                    <a:pt x="406" y="45"/>
                    <a:pt x="406" y="40"/>
                    <a:pt x="408" y="37"/>
                  </a:cubicBezTo>
                  <a:cubicBezTo>
                    <a:pt x="408" y="35"/>
                    <a:pt x="410" y="33"/>
                    <a:pt x="412" y="31"/>
                  </a:cubicBezTo>
                  <a:cubicBezTo>
                    <a:pt x="413" y="29"/>
                    <a:pt x="415" y="27"/>
                    <a:pt x="416" y="24"/>
                  </a:cubicBezTo>
                  <a:cubicBezTo>
                    <a:pt x="419" y="17"/>
                    <a:pt x="418" y="8"/>
                    <a:pt x="417" y="0"/>
                  </a:cubicBezTo>
                  <a:cubicBezTo>
                    <a:pt x="416" y="1"/>
                    <a:pt x="416" y="1"/>
                    <a:pt x="416" y="1"/>
                  </a:cubicBezTo>
                  <a:cubicBezTo>
                    <a:pt x="417" y="7"/>
                    <a:pt x="415" y="16"/>
                    <a:pt x="412" y="23"/>
                  </a:cubicBezTo>
                  <a:cubicBezTo>
                    <a:pt x="411" y="25"/>
                    <a:pt x="410" y="26"/>
                    <a:pt x="408" y="28"/>
                  </a:cubicBezTo>
                  <a:cubicBezTo>
                    <a:pt x="408" y="29"/>
                    <a:pt x="407" y="30"/>
                    <a:pt x="407" y="30"/>
                  </a:cubicBezTo>
                  <a:cubicBezTo>
                    <a:pt x="406" y="26"/>
                    <a:pt x="405" y="22"/>
                    <a:pt x="403" y="18"/>
                  </a:cubicBezTo>
                  <a:cubicBezTo>
                    <a:pt x="402" y="15"/>
                    <a:pt x="402" y="15"/>
                    <a:pt x="402" y="15"/>
                  </a:cubicBezTo>
                  <a:cubicBezTo>
                    <a:pt x="401" y="15"/>
                    <a:pt x="401" y="15"/>
                    <a:pt x="401" y="15"/>
                  </a:cubicBezTo>
                  <a:cubicBezTo>
                    <a:pt x="402" y="19"/>
                    <a:pt x="402" y="19"/>
                    <a:pt x="402" y="19"/>
                  </a:cubicBezTo>
                  <a:cubicBezTo>
                    <a:pt x="404" y="24"/>
                    <a:pt x="404" y="33"/>
                    <a:pt x="403" y="38"/>
                  </a:cubicBezTo>
                  <a:cubicBezTo>
                    <a:pt x="403" y="38"/>
                    <a:pt x="403" y="38"/>
                    <a:pt x="403" y="38"/>
                  </a:cubicBezTo>
                  <a:cubicBezTo>
                    <a:pt x="402" y="41"/>
                    <a:pt x="402" y="45"/>
                    <a:pt x="402" y="49"/>
                  </a:cubicBezTo>
                  <a:cubicBezTo>
                    <a:pt x="402" y="52"/>
                    <a:pt x="402" y="56"/>
                    <a:pt x="402" y="58"/>
                  </a:cubicBezTo>
                  <a:cubicBezTo>
                    <a:pt x="399" y="66"/>
                    <a:pt x="399" y="66"/>
                    <a:pt x="399" y="66"/>
                  </a:cubicBezTo>
                  <a:cubicBezTo>
                    <a:pt x="397" y="71"/>
                    <a:pt x="396" y="75"/>
                    <a:pt x="396" y="81"/>
                  </a:cubicBezTo>
                  <a:cubicBezTo>
                    <a:pt x="397" y="89"/>
                    <a:pt x="397" y="89"/>
                    <a:pt x="397" y="89"/>
                  </a:cubicBezTo>
                  <a:cubicBezTo>
                    <a:pt x="397" y="94"/>
                    <a:pt x="398" y="100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6" y="105"/>
                    <a:pt x="396" y="105"/>
                    <a:pt x="396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5" y="109"/>
                    <a:pt x="393" y="113"/>
                    <a:pt x="391" y="117"/>
                  </a:cubicBezTo>
                  <a:cubicBezTo>
                    <a:pt x="387" y="125"/>
                    <a:pt x="387" y="125"/>
                    <a:pt x="387" y="125"/>
                  </a:cubicBezTo>
                  <a:cubicBezTo>
                    <a:pt x="386" y="127"/>
                    <a:pt x="386" y="131"/>
                    <a:pt x="386" y="134"/>
                  </a:cubicBezTo>
                  <a:cubicBezTo>
                    <a:pt x="385" y="135"/>
                    <a:pt x="385" y="137"/>
                    <a:pt x="385" y="138"/>
                  </a:cubicBezTo>
                  <a:cubicBezTo>
                    <a:pt x="382" y="139"/>
                    <a:pt x="380" y="142"/>
                    <a:pt x="379" y="147"/>
                  </a:cubicBezTo>
                  <a:cubicBezTo>
                    <a:pt x="378" y="152"/>
                    <a:pt x="379" y="157"/>
                    <a:pt x="383" y="158"/>
                  </a:cubicBezTo>
                  <a:cubicBezTo>
                    <a:pt x="380" y="168"/>
                    <a:pt x="375" y="177"/>
                    <a:pt x="367" y="183"/>
                  </a:cubicBezTo>
                  <a:cubicBezTo>
                    <a:pt x="361" y="188"/>
                    <a:pt x="353" y="190"/>
                    <a:pt x="345" y="192"/>
                  </a:cubicBezTo>
                  <a:cubicBezTo>
                    <a:pt x="342" y="193"/>
                    <a:pt x="338" y="194"/>
                    <a:pt x="334" y="195"/>
                  </a:cubicBezTo>
                  <a:cubicBezTo>
                    <a:pt x="336" y="192"/>
                    <a:pt x="339" y="189"/>
                    <a:pt x="341" y="186"/>
                  </a:cubicBezTo>
                  <a:cubicBezTo>
                    <a:pt x="346" y="180"/>
                    <a:pt x="347" y="174"/>
                    <a:pt x="348" y="168"/>
                  </a:cubicBezTo>
                  <a:cubicBezTo>
                    <a:pt x="349" y="163"/>
                    <a:pt x="349" y="159"/>
                    <a:pt x="351" y="155"/>
                  </a:cubicBezTo>
                  <a:cubicBezTo>
                    <a:pt x="350" y="153"/>
                    <a:pt x="350" y="153"/>
                    <a:pt x="350" y="153"/>
                  </a:cubicBezTo>
                  <a:cubicBezTo>
                    <a:pt x="348" y="157"/>
                    <a:pt x="347" y="162"/>
                    <a:pt x="346" y="166"/>
                  </a:cubicBezTo>
                  <a:cubicBezTo>
                    <a:pt x="345" y="172"/>
                    <a:pt x="342" y="179"/>
                    <a:pt x="338" y="184"/>
                  </a:cubicBezTo>
                  <a:cubicBezTo>
                    <a:pt x="334" y="189"/>
                    <a:pt x="329" y="194"/>
                    <a:pt x="324" y="200"/>
                  </a:cubicBezTo>
                  <a:cubicBezTo>
                    <a:pt x="324" y="200"/>
                    <a:pt x="324" y="200"/>
                    <a:pt x="323" y="200"/>
                  </a:cubicBezTo>
                  <a:cubicBezTo>
                    <a:pt x="324" y="200"/>
                    <a:pt x="324" y="200"/>
                    <a:pt x="324" y="200"/>
                  </a:cubicBezTo>
                  <a:cubicBezTo>
                    <a:pt x="322" y="203"/>
                    <a:pt x="320" y="205"/>
                    <a:pt x="318" y="207"/>
                  </a:cubicBezTo>
                  <a:cubicBezTo>
                    <a:pt x="316" y="209"/>
                    <a:pt x="316" y="209"/>
                    <a:pt x="316" y="209"/>
                  </a:cubicBezTo>
                  <a:cubicBezTo>
                    <a:pt x="306" y="219"/>
                    <a:pt x="297" y="221"/>
                    <a:pt x="283" y="223"/>
                  </a:cubicBezTo>
                  <a:cubicBezTo>
                    <a:pt x="283" y="223"/>
                    <a:pt x="275" y="224"/>
                    <a:pt x="275" y="224"/>
                  </a:cubicBezTo>
                  <a:cubicBezTo>
                    <a:pt x="272" y="224"/>
                    <a:pt x="269" y="225"/>
                    <a:pt x="266" y="225"/>
                  </a:cubicBezTo>
                  <a:cubicBezTo>
                    <a:pt x="271" y="219"/>
                    <a:pt x="276" y="212"/>
                    <a:pt x="275" y="202"/>
                  </a:cubicBezTo>
                  <a:cubicBezTo>
                    <a:pt x="274" y="202"/>
                    <a:pt x="274" y="202"/>
                    <a:pt x="274" y="202"/>
                  </a:cubicBezTo>
                  <a:cubicBezTo>
                    <a:pt x="275" y="214"/>
                    <a:pt x="265" y="221"/>
                    <a:pt x="257" y="228"/>
                  </a:cubicBezTo>
                  <a:cubicBezTo>
                    <a:pt x="251" y="233"/>
                    <a:pt x="245" y="239"/>
                    <a:pt x="242" y="248"/>
                  </a:cubicBezTo>
                  <a:cubicBezTo>
                    <a:pt x="241" y="250"/>
                    <a:pt x="241" y="253"/>
                    <a:pt x="240" y="256"/>
                  </a:cubicBezTo>
                  <a:cubicBezTo>
                    <a:pt x="236" y="257"/>
                    <a:pt x="233" y="257"/>
                    <a:pt x="229" y="257"/>
                  </a:cubicBezTo>
                  <a:cubicBezTo>
                    <a:pt x="225" y="257"/>
                    <a:pt x="221" y="257"/>
                    <a:pt x="217" y="258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08" y="260"/>
                    <a:pt x="203" y="261"/>
                    <a:pt x="198" y="265"/>
                  </a:cubicBezTo>
                  <a:cubicBezTo>
                    <a:pt x="199" y="259"/>
                    <a:pt x="200" y="254"/>
                    <a:pt x="201" y="249"/>
                  </a:cubicBezTo>
                  <a:cubicBezTo>
                    <a:pt x="203" y="242"/>
                    <a:pt x="205" y="236"/>
                    <a:pt x="208" y="231"/>
                  </a:cubicBezTo>
                  <a:cubicBezTo>
                    <a:pt x="211" y="222"/>
                    <a:pt x="211" y="222"/>
                    <a:pt x="211" y="222"/>
                  </a:cubicBezTo>
                  <a:cubicBezTo>
                    <a:pt x="213" y="219"/>
                    <a:pt x="213" y="217"/>
                    <a:pt x="215" y="214"/>
                  </a:cubicBezTo>
                  <a:cubicBezTo>
                    <a:pt x="213" y="213"/>
                    <a:pt x="213" y="213"/>
                    <a:pt x="213" y="213"/>
                  </a:cubicBezTo>
                  <a:cubicBezTo>
                    <a:pt x="212" y="216"/>
                    <a:pt x="210" y="219"/>
                    <a:pt x="208" y="222"/>
                  </a:cubicBezTo>
                  <a:cubicBezTo>
                    <a:pt x="204" y="229"/>
                    <a:pt x="204" y="229"/>
                    <a:pt x="204" y="229"/>
                  </a:cubicBezTo>
                  <a:cubicBezTo>
                    <a:pt x="202" y="234"/>
                    <a:pt x="199" y="241"/>
                    <a:pt x="197" y="248"/>
                  </a:cubicBezTo>
                  <a:cubicBezTo>
                    <a:pt x="193" y="265"/>
                    <a:pt x="192" y="280"/>
                    <a:pt x="192" y="297"/>
                  </a:cubicBezTo>
                  <a:cubicBezTo>
                    <a:pt x="189" y="299"/>
                    <a:pt x="187" y="302"/>
                    <a:pt x="187" y="306"/>
                  </a:cubicBezTo>
                  <a:cubicBezTo>
                    <a:pt x="187" y="309"/>
                    <a:pt x="187" y="311"/>
                    <a:pt x="188" y="312"/>
                  </a:cubicBezTo>
                  <a:cubicBezTo>
                    <a:pt x="186" y="317"/>
                    <a:pt x="184" y="321"/>
                    <a:pt x="182" y="326"/>
                  </a:cubicBezTo>
                  <a:cubicBezTo>
                    <a:pt x="181" y="309"/>
                    <a:pt x="179" y="295"/>
                    <a:pt x="169" y="279"/>
                  </a:cubicBezTo>
                  <a:cubicBezTo>
                    <a:pt x="164" y="271"/>
                    <a:pt x="158" y="267"/>
                    <a:pt x="151" y="265"/>
                  </a:cubicBezTo>
                  <a:cubicBezTo>
                    <a:pt x="146" y="258"/>
                    <a:pt x="145" y="251"/>
                    <a:pt x="145" y="243"/>
                  </a:cubicBezTo>
                  <a:cubicBezTo>
                    <a:pt x="144" y="243"/>
                    <a:pt x="144" y="243"/>
                    <a:pt x="144" y="243"/>
                  </a:cubicBezTo>
                  <a:cubicBezTo>
                    <a:pt x="144" y="251"/>
                    <a:pt x="142" y="258"/>
                    <a:pt x="146" y="264"/>
                  </a:cubicBezTo>
                  <a:cubicBezTo>
                    <a:pt x="140" y="264"/>
                    <a:pt x="133" y="266"/>
                    <a:pt x="126" y="269"/>
                  </a:cubicBezTo>
                  <a:cubicBezTo>
                    <a:pt x="127" y="270"/>
                    <a:pt x="127" y="270"/>
                    <a:pt x="127" y="270"/>
                  </a:cubicBezTo>
                  <a:cubicBezTo>
                    <a:pt x="143" y="262"/>
                    <a:pt x="157" y="268"/>
                    <a:pt x="165" y="281"/>
                  </a:cubicBezTo>
                  <a:cubicBezTo>
                    <a:pt x="176" y="298"/>
                    <a:pt x="177" y="312"/>
                    <a:pt x="178" y="332"/>
                  </a:cubicBezTo>
                  <a:cubicBezTo>
                    <a:pt x="179" y="332"/>
                    <a:pt x="179" y="332"/>
                    <a:pt x="179" y="332"/>
                  </a:cubicBezTo>
                  <a:cubicBezTo>
                    <a:pt x="177" y="334"/>
                    <a:pt x="176" y="336"/>
                    <a:pt x="175" y="338"/>
                  </a:cubicBezTo>
                  <a:cubicBezTo>
                    <a:pt x="173" y="341"/>
                    <a:pt x="171" y="344"/>
                    <a:pt x="169" y="347"/>
                  </a:cubicBezTo>
                  <a:cubicBezTo>
                    <a:pt x="168" y="347"/>
                    <a:pt x="168" y="347"/>
                    <a:pt x="168" y="347"/>
                  </a:cubicBezTo>
                  <a:cubicBezTo>
                    <a:pt x="168" y="347"/>
                    <a:pt x="168" y="348"/>
                    <a:pt x="168" y="348"/>
                  </a:cubicBezTo>
                  <a:cubicBezTo>
                    <a:pt x="167" y="350"/>
                    <a:pt x="166" y="351"/>
                    <a:pt x="164" y="353"/>
                  </a:cubicBezTo>
                  <a:cubicBezTo>
                    <a:pt x="162" y="355"/>
                    <a:pt x="160" y="357"/>
                    <a:pt x="158" y="358"/>
                  </a:cubicBezTo>
                  <a:cubicBezTo>
                    <a:pt x="156" y="360"/>
                    <a:pt x="153" y="362"/>
                    <a:pt x="151" y="365"/>
                  </a:cubicBezTo>
                  <a:cubicBezTo>
                    <a:pt x="151" y="365"/>
                    <a:pt x="150" y="366"/>
                    <a:pt x="150" y="366"/>
                  </a:cubicBezTo>
                  <a:cubicBezTo>
                    <a:pt x="147" y="367"/>
                    <a:pt x="144" y="369"/>
                    <a:pt x="142" y="372"/>
                  </a:cubicBezTo>
                  <a:cubicBezTo>
                    <a:pt x="140" y="375"/>
                    <a:pt x="140" y="378"/>
                    <a:pt x="140" y="381"/>
                  </a:cubicBezTo>
                  <a:cubicBezTo>
                    <a:pt x="136" y="387"/>
                    <a:pt x="132" y="393"/>
                    <a:pt x="124" y="398"/>
                  </a:cubicBezTo>
                  <a:cubicBezTo>
                    <a:pt x="114" y="404"/>
                    <a:pt x="101" y="412"/>
                    <a:pt x="97" y="425"/>
                  </a:cubicBezTo>
                  <a:cubicBezTo>
                    <a:pt x="98" y="425"/>
                    <a:pt x="98" y="425"/>
                    <a:pt x="98" y="425"/>
                  </a:cubicBezTo>
                  <a:cubicBezTo>
                    <a:pt x="101" y="414"/>
                    <a:pt x="117" y="407"/>
                    <a:pt x="126" y="401"/>
                  </a:cubicBezTo>
                  <a:cubicBezTo>
                    <a:pt x="133" y="397"/>
                    <a:pt x="138" y="391"/>
                    <a:pt x="142" y="386"/>
                  </a:cubicBezTo>
                  <a:cubicBezTo>
                    <a:pt x="138" y="394"/>
                    <a:pt x="133" y="402"/>
                    <a:pt x="129" y="410"/>
                  </a:cubicBezTo>
                  <a:cubicBezTo>
                    <a:pt x="121" y="424"/>
                    <a:pt x="113" y="438"/>
                    <a:pt x="108" y="453"/>
                  </a:cubicBezTo>
                  <a:cubicBezTo>
                    <a:pt x="105" y="466"/>
                    <a:pt x="105" y="477"/>
                    <a:pt x="106" y="490"/>
                  </a:cubicBezTo>
                  <a:cubicBezTo>
                    <a:pt x="106" y="503"/>
                    <a:pt x="106" y="503"/>
                    <a:pt x="106" y="503"/>
                  </a:cubicBezTo>
                  <a:cubicBezTo>
                    <a:pt x="106" y="509"/>
                    <a:pt x="106" y="509"/>
                    <a:pt x="106" y="509"/>
                  </a:cubicBezTo>
                  <a:cubicBezTo>
                    <a:pt x="106" y="515"/>
                    <a:pt x="106" y="521"/>
                    <a:pt x="106" y="527"/>
                  </a:cubicBezTo>
                  <a:cubicBezTo>
                    <a:pt x="105" y="531"/>
                    <a:pt x="105" y="531"/>
                    <a:pt x="105" y="531"/>
                  </a:cubicBezTo>
                  <a:cubicBezTo>
                    <a:pt x="105" y="537"/>
                    <a:pt x="104" y="547"/>
                    <a:pt x="101" y="550"/>
                  </a:cubicBezTo>
                  <a:cubicBezTo>
                    <a:pt x="102" y="551"/>
                    <a:pt x="102" y="551"/>
                    <a:pt x="102" y="551"/>
                  </a:cubicBezTo>
                  <a:cubicBezTo>
                    <a:pt x="106" y="546"/>
                    <a:pt x="109" y="539"/>
                    <a:pt x="109" y="531"/>
                  </a:cubicBezTo>
                  <a:cubicBezTo>
                    <a:pt x="113" y="539"/>
                    <a:pt x="117" y="546"/>
                    <a:pt x="123" y="549"/>
                  </a:cubicBezTo>
                  <a:cubicBezTo>
                    <a:pt x="123" y="547"/>
                    <a:pt x="123" y="547"/>
                    <a:pt x="123" y="547"/>
                  </a:cubicBezTo>
                  <a:cubicBezTo>
                    <a:pt x="118" y="545"/>
                    <a:pt x="114" y="534"/>
                    <a:pt x="110" y="521"/>
                  </a:cubicBezTo>
                  <a:cubicBezTo>
                    <a:pt x="110" y="517"/>
                    <a:pt x="110" y="513"/>
                    <a:pt x="110" y="509"/>
                  </a:cubicBezTo>
                  <a:cubicBezTo>
                    <a:pt x="110" y="503"/>
                    <a:pt x="110" y="503"/>
                    <a:pt x="110" y="503"/>
                  </a:cubicBezTo>
                  <a:cubicBezTo>
                    <a:pt x="110" y="490"/>
                    <a:pt x="110" y="490"/>
                    <a:pt x="110" y="490"/>
                  </a:cubicBezTo>
                  <a:cubicBezTo>
                    <a:pt x="109" y="478"/>
                    <a:pt x="109" y="466"/>
                    <a:pt x="112" y="454"/>
                  </a:cubicBezTo>
                  <a:cubicBezTo>
                    <a:pt x="116" y="439"/>
                    <a:pt x="124" y="425"/>
                    <a:pt x="132" y="412"/>
                  </a:cubicBezTo>
                  <a:cubicBezTo>
                    <a:pt x="137" y="403"/>
                    <a:pt x="142" y="395"/>
                    <a:pt x="146" y="385"/>
                  </a:cubicBezTo>
                  <a:cubicBezTo>
                    <a:pt x="149" y="385"/>
                    <a:pt x="152" y="383"/>
                    <a:pt x="154" y="379"/>
                  </a:cubicBezTo>
                  <a:cubicBezTo>
                    <a:pt x="157" y="375"/>
                    <a:pt x="157" y="370"/>
                    <a:pt x="154" y="368"/>
                  </a:cubicBezTo>
                  <a:cubicBezTo>
                    <a:pt x="154" y="368"/>
                    <a:pt x="154" y="368"/>
                    <a:pt x="154" y="368"/>
                  </a:cubicBezTo>
                  <a:cubicBezTo>
                    <a:pt x="156" y="365"/>
                    <a:pt x="158" y="363"/>
                    <a:pt x="161" y="362"/>
                  </a:cubicBezTo>
                  <a:cubicBezTo>
                    <a:pt x="162" y="360"/>
                    <a:pt x="164" y="359"/>
                    <a:pt x="165" y="357"/>
                  </a:cubicBezTo>
                  <a:cubicBezTo>
                    <a:pt x="165" y="361"/>
                    <a:pt x="164" y="365"/>
                    <a:pt x="164" y="369"/>
                  </a:cubicBezTo>
                  <a:cubicBezTo>
                    <a:pt x="163" y="378"/>
                    <a:pt x="161" y="388"/>
                    <a:pt x="160" y="398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7" y="413"/>
                    <a:pt x="155" y="423"/>
                    <a:pt x="156" y="432"/>
                  </a:cubicBezTo>
                  <a:cubicBezTo>
                    <a:pt x="158" y="442"/>
                    <a:pt x="158" y="442"/>
                    <a:pt x="158" y="442"/>
                  </a:cubicBezTo>
                  <a:cubicBezTo>
                    <a:pt x="159" y="444"/>
                    <a:pt x="160" y="448"/>
                    <a:pt x="161" y="450"/>
                  </a:cubicBezTo>
                  <a:cubicBezTo>
                    <a:pt x="161" y="452"/>
                    <a:pt x="161" y="453"/>
                    <a:pt x="161" y="454"/>
                  </a:cubicBezTo>
                  <a:cubicBezTo>
                    <a:pt x="161" y="454"/>
                    <a:pt x="161" y="454"/>
                    <a:pt x="161" y="454"/>
                  </a:cubicBezTo>
                  <a:cubicBezTo>
                    <a:pt x="161" y="455"/>
                    <a:pt x="161" y="455"/>
                    <a:pt x="161" y="455"/>
                  </a:cubicBezTo>
                  <a:cubicBezTo>
                    <a:pt x="162" y="462"/>
                    <a:pt x="163" y="469"/>
                    <a:pt x="164" y="477"/>
                  </a:cubicBezTo>
                  <a:cubicBezTo>
                    <a:pt x="167" y="488"/>
                    <a:pt x="167" y="499"/>
                    <a:pt x="168" y="511"/>
                  </a:cubicBezTo>
                  <a:cubicBezTo>
                    <a:pt x="168" y="516"/>
                    <a:pt x="168" y="516"/>
                    <a:pt x="168" y="516"/>
                  </a:cubicBezTo>
                  <a:cubicBezTo>
                    <a:pt x="168" y="516"/>
                    <a:pt x="168" y="524"/>
                    <a:pt x="168" y="524"/>
                  </a:cubicBezTo>
                  <a:cubicBezTo>
                    <a:pt x="168" y="528"/>
                    <a:pt x="168" y="532"/>
                    <a:pt x="169" y="537"/>
                  </a:cubicBezTo>
                  <a:cubicBezTo>
                    <a:pt x="170" y="544"/>
                    <a:pt x="170" y="544"/>
                    <a:pt x="170" y="544"/>
                  </a:cubicBezTo>
                  <a:cubicBezTo>
                    <a:pt x="172" y="552"/>
                    <a:pt x="172" y="552"/>
                    <a:pt x="172" y="552"/>
                  </a:cubicBezTo>
                  <a:cubicBezTo>
                    <a:pt x="172" y="555"/>
                    <a:pt x="172" y="555"/>
                    <a:pt x="172" y="555"/>
                  </a:cubicBezTo>
                  <a:cubicBezTo>
                    <a:pt x="175" y="571"/>
                    <a:pt x="175" y="578"/>
                    <a:pt x="175" y="581"/>
                  </a:cubicBezTo>
                  <a:cubicBezTo>
                    <a:pt x="175" y="581"/>
                    <a:pt x="174" y="581"/>
                    <a:pt x="174" y="581"/>
                  </a:cubicBezTo>
                  <a:cubicBezTo>
                    <a:pt x="171" y="582"/>
                    <a:pt x="168" y="585"/>
                    <a:pt x="167" y="589"/>
                  </a:cubicBezTo>
                  <a:cubicBezTo>
                    <a:pt x="166" y="593"/>
                    <a:pt x="167" y="596"/>
                    <a:pt x="168" y="598"/>
                  </a:cubicBezTo>
                  <a:cubicBezTo>
                    <a:pt x="166" y="602"/>
                    <a:pt x="166" y="602"/>
                    <a:pt x="166" y="602"/>
                  </a:cubicBezTo>
                  <a:cubicBezTo>
                    <a:pt x="162" y="609"/>
                    <a:pt x="162" y="609"/>
                    <a:pt x="162" y="609"/>
                  </a:cubicBezTo>
                  <a:cubicBezTo>
                    <a:pt x="160" y="613"/>
                    <a:pt x="159" y="616"/>
                    <a:pt x="158" y="620"/>
                  </a:cubicBezTo>
                  <a:cubicBezTo>
                    <a:pt x="151" y="634"/>
                    <a:pt x="142" y="644"/>
                    <a:pt x="130" y="652"/>
                  </a:cubicBezTo>
                  <a:cubicBezTo>
                    <a:pt x="127" y="654"/>
                    <a:pt x="123" y="656"/>
                    <a:pt x="120" y="658"/>
                  </a:cubicBezTo>
                  <a:cubicBezTo>
                    <a:pt x="120" y="658"/>
                    <a:pt x="120" y="658"/>
                    <a:pt x="120" y="658"/>
                  </a:cubicBezTo>
                  <a:cubicBezTo>
                    <a:pt x="120" y="658"/>
                    <a:pt x="120" y="658"/>
                    <a:pt x="120" y="658"/>
                  </a:cubicBezTo>
                  <a:cubicBezTo>
                    <a:pt x="116" y="660"/>
                    <a:pt x="112" y="662"/>
                    <a:pt x="108" y="664"/>
                  </a:cubicBezTo>
                  <a:cubicBezTo>
                    <a:pt x="89" y="672"/>
                    <a:pt x="72" y="681"/>
                    <a:pt x="65" y="701"/>
                  </a:cubicBezTo>
                  <a:cubicBezTo>
                    <a:pt x="66" y="702"/>
                    <a:pt x="66" y="702"/>
                    <a:pt x="66" y="702"/>
                  </a:cubicBezTo>
                  <a:cubicBezTo>
                    <a:pt x="73" y="683"/>
                    <a:pt x="92" y="676"/>
                    <a:pt x="109" y="668"/>
                  </a:cubicBezTo>
                  <a:cubicBezTo>
                    <a:pt x="112" y="666"/>
                    <a:pt x="114" y="665"/>
                    <a:pt x="117" y="664"/>
                  </a:cubicBezTo>
                  <a:cubicBezTo>
                    <a:pt x="117" y="665"/>
                    <a:pt x="117" y="665"/>
                    <a:pt x="117" y="665"/>
                  </a:cubicBezTo>
                  <a:cubicBezTo>
                    <a:pt x="115" y="668"/>
                    <a:pt x="114" y="671"/>
                    <a:pt x="113" y="674"/>
                  </a:cubicBezTo>
                  <a:cubicBezTo>
                    <a:pt x="111" y="683"/>
                    <a:pt x="110" y="692"/>
                    <a:pt x="110" y="701"/>
                  </a:cubicBezTo>
                  <a:cubicBezTo>
                    <a:pt x="110" y="706"/>
                    <a:pt x="111" y="711"/>
                    <a:pt x="111" y="715"/>
                  </a:cubicBezTo>
                  <a:cubicBezTo>
                    <a:pt x="112" y="719"/>
                    <a:pt x="112" y="719"/>
                    <a:pt x="112" y="719"/>
                  </a:cubicBezTo>
                  <a:cubicBezTo>
                    <a:pt x="110" y="721"/>
                    <a:pt x="108" y="724"/>
                    <a:pt x="108" y="727"/>
                  </a:cubicBezTo>
                  <a:cubicBezTo>
                    <a:pt x="107" y="732"/>
                    <a:pt x="109" y="736"/>
                    <a:pt x="112" y="738"/>
                  </a:cubicBezTo>
                  <a:cubicBezTo>
                    <a:pt x="110" y="741"/>
                    <a:pt x="109" y="745"/>
                    <a:pt x="108" y="749"/>
                  </a:cubicBezTo>
                  <a:cubicBezTo>
                    <a:pt x="107" y="754"/>
                    <a:pt x="106" y="759"/>
                    <a:pt x="104" y="765"/>
                  </a:cubicBezTo>
                  <a:cubicBezTo>
                    <a:pt x="99" y="776"/>
                    <a:pt x="94" y="789"/>
                    <a:pt x="87" y="803"/>
                  </a:cubicBezTo>
                  <a:cubicBezTo>
                    <a:pt x="82" y="814"/>
                    <a:pt x="76" y="827"/>
                    <a:pt x="72" y="840"/>
                  </a:cubicBezTo>
                  <a:cubicBezTo>
                    <a:pt x="72" y="841"/>
                    <a:pt x="71" y="841"/>
                    <a:pt x="71" y="842"/>
                  </a:cubicBezTo>
                  <a:cubicBezTo>
                    <a:pt x="71" y="841"/>
                    <a:pt x="71" y="841"/>
                    <a:pt x="71" y="841"/>
                  </a:cubicBezTo>
                  <a:cubicBezTo>
                    <a:pt x="63" y="850"/>
                    <a:pt x="60" y="866"/>
                    <a:pt x="59" y="878"/>
                  </a:cubicBezTo>
                  <a:cubicBezTo>
                    <a:pt x="57" y="897"/>
                    <a:pt x="57" y="897"/>
                    <a:pt x="57" y="897"/>
                  </a:cubicBezTo>
                  <a:cubicBezTo>
                    <a:pt x="56" y="915"/>
                    <a:pt x="56" y="932"/>
                    <a:pt x="47" y="948"/>
                  </a:cubicBezTo>
                  <a:cubicBezTo>
                    <a:pt x="48" y="948"/>
                    <a:pt x="48" y="948"/>
                    <a:pt x="48" y="948"/>
                  </a:cubicBezTo>
                  <a:cubicBezTo>
                    <a:pt x="57" y="931"/>
                    <a:pt x="60" y="915"/>
                    <a:pt x="61" y="897"/>
                  </a:cubicBezTo>
                  <a:cubicBezTo>
                    <a:pt x="62" y="878"/>
                    <a:pt x="62" y="878"/>
                    <a:pt x="62" y="878"/>
                  </a:cubicBezTo>
                  <a:cubicBezTo>
                    <a:pt x="63" y="870"/>
                    <a:pt x="65" y="860"/>
                    <a:pt x="69" y="852"/>
                  </a:cubicBezTo>
                  <a:cubicBezTo>
                    <a:pt x="68" y="862"/>
                    <a:pt x="68" y="872"/>
                    <a:pt x="71" y="885"/>
                  </a:cubicBezTo>
                  <a:cubicBezTo>
                    <a:pt x="72" y="886"/>
                    <a:pt x="72" y="886"/>
                    <a:pt x="72" y="886"/>
                  </a:cubicBezTo>
                  <a:cubicBezTo>
                    <a:pt x="78" y="914"/>
                    <a:pt x="84" y="943"/>
                    <a:pt x="83" y="973"/>
                  </a:cubicBezTo>
                  <a:cubicBezTo>
                    <a:pt x="82" y="975"/>
                    <a:pt x="82" y="978"/>
                    <a:pt x="82" y="981"/>
                  </a:cubicBezTo>
                  <a:cubicBezTo>
                    <a:pt x="82" y="981"/>
                    <a:pt x="82" y="981"/>
                    <a:pt x="82" y="981"/>
                  </a:cubicBezTo>
                  <a:cubicBezTo>
                    <a:pt x="82" y="981"/>
                    <a:pt x="82" y="981"/>
                    <a:pt x="82" y="981"/>
                  </a:cubicBezTo>
                  <a:cubicBezTo>
                    <a:pt x="81" y="987"/>
                    <a:pt x="81" y="993"/>
                    <a:pt x="80" y="999"/>
                  </a:cubicBezTo>
                  <a:cubicBezTo>
                    <a:pt x="78" y="1012"/>
                    <a:pt x="78" y="1012"/>
                    <a:pt x="78" y="1012"/>
                  </a:cubicBezTo>
                  <a:cubicBezTo>
                    <a:pt x="77" y="1020"/>
                    <a:pt x="77" y="1020"/>
                    <a:pt x="77" y="1020"/>
                  </a:cubicBezTo>
                  <a:cubicBezTo>
                    <a:pt x="76" y="1023"/>
                    <a:pt x="76" y="1026"/>
                    <a:pt x="76" y="1029"/>
                  </a:cubicBezTo>
                  <a:cubicBezTo>
                    <a:pt x="75" y="1029"/>
                    <a:pt x="75" y="1029"/>
                    <a:pt x="75" y="1029"/>
                  </a:cubicBezTo>
                  <a:cubicBezTo>
                    <a:pt x="73" y="1041"/>
                    <a:pt x="70" y="1048"/>
                    <a:pt x="60" y="1054"/>
                  </a:cubicBezTo>
                  <a:cubicBezTo>
                    <a:pt x="54" y="1058"/>
                    <a:pt x="47" y="1060"/>
                    <a:pt x="41" y="1063"/>
                  </a:cubicBezTo>
                  <a:cubicBezTo>
                    <a:pt x="23" y="1071"/>
                    <a:pt x="5" y="1080"/>
                    <a:pt x="0" y="1103"/>
                  </a:cubicBezTo>
                  <a:cubicBezTo>
                    <a:pt x="1" y="1103"/>
                    <a:pt x="1" y="1103"/>
                    <a:pt x="1" y="1103"/>
                  </a:cubicBezTo>
                  <a:cubicBezTo>
                    <a:pt x="4" y="1089"/>
                    <a:pt x="16" y="1081"/>
                    <a:pt x="26" y="1075"/>
                  </a:cubicBezTo>
                  <a:cubicBezTo>
                    <a:pt x="22" y="1088"/>
                    <a:pt x="29" y="1104"/>
                    <a:pt x="32" y="1109"/>
                  </a:cubicBezTo>
                  <a:cubicBezTo>
                    <a:pt x="36" y="1118"/>
                    <a:pt x="39" y="1127"/>
                    <a:pt x="40" y="1140"/>
                  </a:cubicBezTo>
                  <a:cubicBezTo>
                    <a:pt x="40" y="1147"/>
                    <a:pt x="40" y="1147"/>
                    <a:pt x="40" y="1147"/>
                  </a:cubicBezTo>
                  <a:cubicBezTo>
                    <a:pt x="41" y="1156"/>
                    <a:pt x="41" y="1162"/>
                    <a:pt x="43" y="1165"/>
                  </a:cubicBezTo>
                  <a:cubicBezTo>
                    <a:pt x="43" y="1164"/>
                    <a:pt x="43" y="1164"/>
                    <a:pt x="43" y="1164"/>
                  </a:cubicBezTo>
                  <a:cubicBezTo>
                    <a:pt x="42" y="1163"/>
                    <a:pt x="43" y="1154"/>
                    <a:pt x="43" y="1149"/>
                  </a:cubicBezTo>
                  <a:cubicBezTo>
                    <a:pt x="44" y="1143"/>
                    <a:pt x="44" y="1143"/>
                    <a:pt x="44" y="1143"/>
                  </a:cubicBezTo>
                  <a:cubicBezTo>
                    <a:pt x="45" y="1143"/>
                    <a:pt x="45" y="1143"/>
                    <a:pt x="45" y="1143"/>
                  </a:cubicBezTo>
                  <a:cubicBezTo>
                    <a:pt x="45" y="1141"/>
                    <a:pt x="47" y="1138"/>
                    <a:pt x="51" y="1135"/>
                  </a:cubicBezTo>
                  <a:cubicBezTo>
                    <a:pt x="58" y="1130"/>
                    <a:pt x="66" y="1127"/>
                    <a:pt x="69" y="1127"/>
                  </a:cubicBezTo>
                  <a:cubicBezTo>
                    <a:pt x="70" y="1135"/>
                    <a:pt x="71" y="1142"/>
                    <a:pt x="73" y="1149"/>
                  </a:cubicBezTo>
                  <a:cubicBezTo>
                    <a:pt x="71" y="1151"/>
                    <a:pt x="69" y="1154"/>
                    <a:pt x="68" y="1157"/>
                  </a:cubicBezTo>
                  <a:cubicBezTo>
                    <a:pt x="64" y="1163"/>
                    <a:pt x="64" y="1163"/>
                    <a:pt x="64" y="1163"/>
                  </a:cubicBezTo>
                  <a:cubicBezTo>
                    <a:pt x="60" y="1169"/>
                    <a:pt x="57" y="1177"/>
                    <a:pt x="54" y="1185"/>
                  </a:cubicBezTo>
                  <a:cubicBezTo>
                    <a:pt x="53" y="1187"/>
                    <a:pt x="53" y="1187"/>
                    <a:pt x="53" y="1187"/>
                  </a:cubicBezTo>
                  <a:cubicBezTo>
                    <a:pt x="51" y="1192"/>
                    <a:pt x="48" y="1198"/>
                    <a:pt x="47" y="1205"/>
                  </a:cubicBezTo>
                  <a:cubicBezTo>
                    <a:pt x="47" y="1209"/>
                    <a:pt x="47" y="1214"/>
                    <a:pt x="48" y="1218"/>
                  </a:cubicBezTo>
                  <a:cubicBezTo>
                    <a:pt x="49" y="1227"/>
                    <a:pt x="49" y="1227"/>
                    <a:pt x="49" y="1227"/>
                  </a:cubicBezTo>
                  <a:cubicBezTo>
                    <a:pt x="50" y="1227"/>
                    <a:pt x="50" y="1227"/>
                    <a:pt x="50" y="1227"/>
                  </a:cubicBezTo>
                  <a:cubicBezTo>
                    <a:pt x="50" y="1217"/>
                    <a:pt x="50" y="1217"/>
                    <a:pt x="50" y="1217"/>
                  </a:cubicBezTo>
                  <a:cubicBezTo>
                    <a:pt x="49" y="1213"/>
                    <a:pt x="50" y="1208"/>
                    <a:pt x="50" y="1204"/>
                  </a:cubicBezTo>
                  <a:cubicBezTo>
                    <a:pt x="51" y="1198"/>
                    <a:pt x="55" y="1193"/>
                    <a:pt x="57" y="1188"/>
                  </a:cubicBezTo>
                  <a:cubicBezTo>
                    <a:pt x="57" y="1186"/>
                    <a:pt x="57" y="1186"/>
                    <a:pt x="57" y="1186"/>
                  </a:cubicBezTo>
                  <a:cubicBezTo>
                    <a:pt x="60" y="1178"/>
                    <a:pt x="63" y="1171"/>
                    <a:pt x="68" y="1165"/>
                  </a:cubicBezTo>
                  <a:cubicBezTo>
                    <a:pt x="71" y="1159"/>
                    <a:pt x="71" y="1159"/>
                    <a:pt x="71" y="1159"/>
                  </a:cubicBezTo>
                  <a:cubicBezTo>
                    <a:pt x="72" y="1157"/>
                    <a:pt x="73" y="1155"/>
                    <a:pt x="74" y="1153"/>
                  </a:cubicBezTo>
                  <a:cubicBezTo>
                    <a:pt x="75" y="1157"/>
                    <a:pt x="77" y="1160"/>
                    <a:pt x="78" y="1164"/>
                  </a:cubicBezTo>
                  <a:cubicBezTo>
                    <a:pt x="80" y="1170"/>
                    <a:pt x="82" y="1176"/>
                    <a:pt x="82" y="1183"/>
                  </a:cubicBezTo>
                  <a:cubicBezTo>
                    <a:pt x="82" y="1188"/>
                    <a:pt x="84" y="1194"/>
                    <a:pt x="85" y="1199"/>
                  </a:cubicBezTo>
                  <a:cubicBezTo>
                    <a:pt x="86" y="1199"/>
                    <a:pt x="86" y="1199"/>
                    <a:pt x="86" y="1199"/>
                  </a:cubicBezTo>
                  <a:cubicBezTo>
                    <a:pt x="85" y="1194"/>
                    <a:pt x="85" y="1189"/>
                    <a:pt x="85" y="1184"/>
                  </a:cubicBezTo>
                  <a:cubicBezTo>
                    <a:pt x="85" y="1177"/>
                    <a:pt x="84" y="1169"/>
                    <a:pt x="82" y="1162"/>
                  </a:cubicBezTo>
                  <a:cubicBezTo>
                    <a:pt x="76" y="1146"/>
                    <a:pt x="72" y="1135"/>
                    <a:pt x="73" y="1118"/>
                  </a:cubicBezTo>
                  <a:cubicBezTo>
                    <a:pt x="75" y="1108"/>
                    <a:pt x="75" y="1108"/>
                    <a:pt x="75" y="1108"/>
                  </a:cubicBezTo>
                  <a:cubicBezTo>
                    <a:pt x="77" y="1114"/>
                    <a:pt x="80" y="1119"/>
                    <a:pt x="83" y="1124"/>
                  </a:cubicBezTo>
                  <a:cubicBezTo>
                    <a:pt x="90" y="1138"/>
                    <a:pt x="90" y="1138"/>
                    <a:pt x="90" y="1138"/>
                  </a:cubicBezTo>
                  <a:cubicBezTo>
                    <a:pt x="98" y="1157"/>
                    <a:pt x="101" y="1180"/>
                    <a:pt x="101" y="1194"/>
                  </a:cubicBezTo>
                  <a:cubicBezTo>
                    <a:pt x="101" y="1194"/>
                    <a:pt x="101" y="1194"/>
                    <a:pt x="101" y="1194"/>
                  </a:cubicBezTo>
                  <a:cubicBezTo>
                    <a:pt x="101" y="1183"/>
                    <a:pt x="103" y="1168"/>
                    <a:pt x="100" y="1154"/>
                  </a:cubicBezTo>
                  <a:cubicBezTo>
                    <a:pt x="100" y="1154"/>
                    <a:pt x="101" y="1155"/>
                    <a:pt x="101" y="1155"/>
                  </a:cubicBezTo>
                  <a:cubicBezTo>
                    <a:pt x="103" y="1157"/>
                    <a:pt x="106" y="1159"/>
                    <a:pt x="107" y="1161"/>
                  </a:cubicBezTo>
                  <a:cubicBezTo>
                    <a:pt x="108" y="1160"/>
                    <a:pt x="108" y="1160"/>
                    <a:pt x="108" y="1160"/>
                  </a:cubicBezTo>
                  <a:cubicBezTo>
                    <a:pt x="106" y="1158"/>
                    <a:pt x="104" y="1155"/>
                    <a:pt x="102" y="1153"/>
                  </a:cubicBezTo>
                  <a:cubicBezTo>
                    <a:pt x="100" y="1150"/>
                    <a:pt x="99" y="1148"/>
                    <a:pt x="97" y="1146"/>
                  </a:cubicBezTo>
                  <a:cubicBezTo>
                    <a:pt x="97" y="1146"/>
                    <a:pt x="97" y="1146"/>
                    <a:pt x="97" y="1146"/>
                  </a:cubicBezTo>
                  <a:cubicBezTo>
                    <a:pt x="96" y="1143"/>
                    <a:pt x="95" y="1140"/>
                    <a:pt x="94" y="1137"/>
                  </a:cubicBezTo>
                  <a:cubicBezTo>
                    <a:pt x="86" y="1122"/>
                    <a:pt x="86" y="1122"/>
                    <a:pt x="86" y="1122"/>
                  </a:cubicBezTo>
                  <a:cubicBezTo>
                    <a:pt x="83" y="1116"/>
                    <a:pt x="79" y="1109"/>
                    <a:pt x="77" y="1102"/>
                  </a:cubicBezTo>
                  <a:cubicBezTo>
                    <a:pt x="76" y="1100"/>
                    <a:pt x="77" y="1095"/>
                    <a:pt x="77" y="1090"/>
                  </a:cubicBezTo>
                  <a:cubicBezTo>
                    <a:pt x="78" y="1086"/>
                    <a:pt x="78" y="1083"/>
                    <a:pt x="78" y="1079"/>
                  </a:cubicBezTo>
                  <a:cubicBezTo>
                    <a:pt x="79" y="1066"/>
                    <a:pt x="80" y="1053"/>
                    <a:pt x="79" y="1043"/>
                  </a:cubicBezTo>
                  <a:cubicBezTo>
                    <a:pt x="80" y="1043"/>
                    <a:pt x="80" y="1043"/>
                    <a:pt x="80" y="1043"/>
                  </a:cubicBezTo>
                  <a:cubicBezTo>
                    <a:pt x="78" y="1036"/>
                    <a:pt x="80" y="1028"/>
                    <a:pt x="81" y="1021"/>
                  </a:cubicBezTo>
                  <a:cubicBezTo>
                    <a:pt x="82" y="1013"/>
                    <a:pt x="82" y="1013"/>
                    <a:pt x="82" y="1013"/>
                  </a:cubicBezTo>
                  <a:cubicBezTo>
                    <a:pt x="84" y="999"/>
                    <a:pt x="84" y="999"/>
                    <a:pt x="84" y="999"/>
                  </a:cubicBezTo>
                  <a:cubicBezTo>
                    <a:pt x="84" y="997"/>
                    <a:pt x="84" y="994"/>
                    <a:pt x="85" y="991"/>
                  </a:cubicBezTo>
                  <a:cubicBezTo>
                    <a:pt x="85" y="991"/>
                    <a:pt x="85" y="992"/>
                    <a:pt x="85" y="992"/>
                  </a:cubicBezTo>
                  <a:cubicBezTo>
                    <a:pt x="86" y="997"/>
                    <a:pt x="86" y="997"/>
                    <a:pt x="86" y="997"/>
                  </a:cubicBezTo>
                  <a:cubicBezTo>
                    <a:pt x="88" y="1006"/>
                    <a:pt x="91" y="1014"/>
                    <a:pt x="95" y="1023"/>
                  </a:cubicBezTo>
                  <a:cubicBezTo>
                    <a:pt x="102" y="1038"/>
                    <a:pt x="102" y="1054"/>
                    <a:pt x="102" y="1070"/>
                  </a:cubicBezTo>
                  <a:cubicBezTo>
                    <a:pt x="102" y="1076"/>
                    <a:pt x="102" y="1076"/>
                    <a:pt x="102" y="1076"/>
                  </a:cubicBezTo>
                  <a:cubicBezTo>
                    <a:pt x="103" y="1076"/>
                    <a:pt x="103" y="1076"/>
                    <a:pt x="103" y="1076"/>
                  </a:cubicBezTo>
                  <a:cubicBezTo>
                    <a:pt x="103" y="1069"/>
                    <a:pt x="103" y="1069"/>
                    <a:pt x="103" y="1069"/>
                  </a:cubicBezTo>
                  <a:cubicBezTo>
                    <a:pt x="103" y="1053"/>
                    <a:pt x="106" y="1038"/>
                    <a:pt x="99" y="1022"/>
                  </a:cubicBezTo>
                  <a:cubicBezTo>
                    <a:pt x="95" y="1013"/>
                    <a:pt x="92" y="1004"/>
                    <a:pt x="90" y="996"/>
                  </a:cubicBezTo>
                  <a:cubicBezTo>
                    <a:pt x="89" y="992"/>
                    <a:pt x="89" y="992"/>
                    <a:pt x="89" y="992"/>
                  </a:cubicBezTo>
                  <a:cubicBezTo>
                    <a:pt x="88" y="988"/>
                    <a:pt x="87" y="984"/>
                    <a:pt x="86" y="981"/>
                  </a:cubicBezTo>
                  <a:cubicBezTo>
                    <a:pt x="86" y="978"/>
                    <a:pt x="86" y="976"/>
                    <a:pt x="87" y="973"/>
                  </a:cubicBezTo>
                  <a:cubicBezTo>
                    <a:pt x="87" y="964"/>
                    <a:pt x="87" y="956"/>
                    <a:pt x="86" y="947"/>
                  </a:cubicBezTo>
                  <a:cubicBezTo>
                    <a:pt x="91" y="951"/>
                    <a:pt x="91" y="951"/>
                    <a:pt x="91" y="951"/>
                  </a:cubicBezTo>
                  <a:cubicBezTo>
                    <a:pt x="98" y="959"/>
                    <a:pt x="106" y="966"/>
                    <a:pt x="109" y="976"/>
                  </a:cubicBezTo>
                  <a:cubicBezTo>
                    <a:pt x="110" y="976"/>
                    <a:pt x="110" y="976"/>
                    <a:pt x="110" y="976"/>
                  </a:cubicBezTo>
                  <a:cubicBezTo>
                    <a:pt x="106" y="964"/>
                    <a:pt x="101" y="956"/>
                    <a:pt x="93" y="948"/>
                  </a:cubicBezTo>
                  <a:cubicBezTo>
                    <a:pt x="86" y="941"/>
                    <a:pt x="86" y="941"/>
                    <a:pt x="86" y="941"/>
                  </a:cubicBezTo>
                  <a:cubicBezTo>
                    <a:pt x="86" y="942"/>
                    <a:pt x="86" y="942"/>
                    <a:pt x="86" y="942"/>
                  </a:cubicBezTo>
                  <a:cubicBezTo>
                    <a:pt x="84" y="923"/>
                    <a:pt x="80" y="904"/>
                    <a:pt x="75" y="885"/>
                  </a:cubicBezTo>
                  <a:cubicBezTo>
                    <a:pt x="75" y="884"/>
                    <a:pt x="75" y="884"/>
                    <a:pt x="75" y="884"/>
                  </a:cubicBezTo>
                  <a:cubicBezTo>
                    <a:pt x="71" y="867"/>
                    <a:pt x="71" y="854"/>
                    <a:pt x="76" y="841"/>
                  </a:cubicBezTo>
                  <a:cubicBezTo>
                    <a:pt x="80" y="828"/>
                    <a:pt x="85" y="816"/>
                    <a:pt x="91" y="805"/>
                  </a:cubicBezTo>
                  <a:cubicBezTo>
                    <a:pt x="98" y="790"/>
                    <a:pt x="103" y="778"/>
                    <a:pt x="107" y="766"/>
                  </a:cubicBezTo>
                  <a:cubicBezTo>
                    <a:pt x="109" y="761"/>
                    <a:pt x="111" y="755"/>
                    <a:pt x="112" y="750"/>
                  </a:cubicBezTo>
                  <a:cubicBezTo>
                    <a:pt x="113" y="746"/>
                    <a:pt x="114" y="742"/>
                    <a:pt x="116" y="738"/>
                  </a:cubicBezTo>
                  <a:cubicBezTo>
                    <a:pt x="118" y="737"/>
                    <a:pt x="121" y="733"/>
                    <a:pt x="122" y="729"/>
                  </a:cubicBezTo>
                  <a:cubicBezTo>
                    <a:pt x="122" y="725"/>
                    <a:pt x="121" y="722"/>
                    <a:pt x="119" y="719"/>
                  </a:cubicBezTo>
                  <a:cubicBezTo>
                    <a:pt x="123" y="706"/>
                    <a:pt x="130" y="696"/>
                    <a:pt x="141" y="687"/>
                  </a:cubicBezTo>
                  <a:cubicBezTo>
                    <a:pt x="146" y="682"/>
                    <a:pt x="151" y="677"/>
                    <a:pt x="153" y="671"/>
                  </a:cubicBezTo>
                  <a:cubicBezTo>
                    <a:pt x="154" y="673"/>
                    <a:pt x="154" y="675"/>
                    <a:pt x="155" y="677"/>
                  </a:cubicBezTo>
                  <a:cubicBezTo>
                    <a:pt x="154" y="678"/>
                    <a:pt x="154" y="680"/>
                    <a:pt x="154" y="682"/>
                  </a:cubicBezTo>
                  <a:cubicBezTo>
                    <a:pt x="154" y="686"/>
                    <a:pt x="156" y="689"/>
                    <a:pt x="158" y="691"/>
                  </a:cubicBezTo>
                  <a:cubicBezTo>
                    <a:pt x="158" y="696"/>
                    <a:pt x="156" y="701"/>
                    <a:pt x="154" y="707"/>
                  </a:cubicBezTo>
                  <a:cubicBezTo>
                    <a:pt x="152" y="712"/>
                    <a:pt x="152" y="712"/>
                    <a:pt x="152" y="712"/>
                  </a:cubicBezTo>
                  <a:cubicBezTo>
                    <a:pt x="148" y="724"/>
                    <a:pt x="146" y="739"/>
                    <a:pt x="148" y="755"/>
                  </a:cubicBezTo>
                  <a:cubicBezTo>
                    <a:pt x="148" y="759"/>
                    <a:pt x="148" y="759"/>
                    <a:pt x="148" y="759"/>
                  </a:cubicBezTo>
                  <a:cubicBezTo>
                    <a:pt x="147" y="762"/>
                    <a:pt x="147" y="762"/>
                    <a:pt x="147" y="762"/>
                  </a:cubicBezTo>
                  <a:cubicBezTo>
                    <a:pt x="147" y="767"/>
                    <a:pt x="145" y="770"/>
                    <a:pt x="141" y="775"/>
                  </a:cubicBezTo>
                  <a:cubicBezTo>
                    <a:pt x="141" y="776"/>
                    <a:pt x="141" y="776"/>
                    <a:pt x="141" y="776"/>
                  </a:cubicBezTo>
                  <a:cubicBezTo>
                    <a:pt x="133" y="787"/>
                    <a:pt x="126" y="800"/>
                    <a:pt x="120" y="815"/>
                  </a:cubicBezTo>
                  <a:cubicBezTo>
                    <a:pt x="114" y="828"/>
                    <a:pt x="113" y="842"/>
                    <a:pt x="111" y="857"/>
                  </a:cubicBezTo>
                  <a:cubicBezTo>
                    <a:pt x="111" y="857"/>
                    <a:pt x="111" y="858"/>
                    <a:pt x="111" y="858"/>
                  </a:cubicBezTo>
                  <a:cubicBezTo>
                    <a:pt x="111" y="858"/>
                    <a:pt x="111" y="858"/>
                    <a:pt x="111" y="858"/>
                  </a:cubicBezTo>
                  <a:cubicBezTo>
                    <a:pt x="111" y="862"/>
                    <a:pt x="108" y="866"/>
                    <a:pt x="105" y="869"/>
                  </a:cubicBezTo>
                  <a:cubicBezTo>
                    <a:pt x="100" y="873"/>
                    <a:pt x="100" y="873"/>
                    <a:pt x="100" y="873"/>
                  </a:cubicBezTo>
                  <a:cubicBezTo>
                    <a:pt x="96" y="875"/>
                    <a:pt x="90" y="878"/>
                    <a:pt x="90" y="884"/>
                  </a:cubicBezTo>
                  <a:cubicBezTo>
                    <a:pt x="90" y="884"/>
                    <a:pt x="90" y="884"/>
                    <a:pt x="90" y="884"/>
                  </a:cubicBezTo>
                  <a:cubicBezTo>
                    <a:pt x="91" y="881"/>
                    <a:pt x="98" y="878"/>
                    <a:pt x="102" y="876"/>
                  </a:cubicBezTo>
                  <a:cubicBezTo>
                    <a:pt x="107" y="872"/>
                    <a:pt x="107" y="872"/>
                    <a:pt x="107" y="872"/>
                  </a:cubicBezTo>
                  <a:cubicBezTo>
                    <a:pt x="109" y="871"/>
                    <a:pt x="111" y="869"/>
                    <a:pt x="112" y="867"/>
                  </a:cubicBezTo>
                  <a:cubicBezTo>
                    <a:pt x="112" y="869"/>
                    <a:pt x="112" y="872"/>
                    <a:pt x="113" y="874"/>
                  </a:cubicBezTo>
                  <a:cubicBezTo>
                    <a:pt x="114" y="882"/>
                    <a:pt x="117" y="889"/>
                    <a:pt x="115" y="896"/>
                  </a:cubicBezTo>
                  <a:cubicBezTo>
                    <a:pt x="117" y="897"/>
                    <a:pt x="117" y="897"/>
                    <a:pt x="117" y="897"/>
                  </a:cubicBezTo>
                  <a:cubicBezTo>
                    <a:pt x="119" y="889"/>
                    <a:pt x="117" y="881"/>
                    <a:pt x="116" y="873"/>
                  </a:cubicBezTo>
                  <a:cubicBezTo>
                    <a:pt x="116" y="868"/>
                    <a:pt x="115" y="862"/>
                    <a:pt x="115" y="857"/>
                  </a:cubicBezTo>
                  <a:cubicBezTo>
                    <a:pt x="117" y="842"/>
                    <a:pt x="118" y="829"/>
                    <a:pt x="123" y="817"/>
                  </a:cubicBezTo>
                  <a:cubicBezTo>
                    <a:pt x="130" y="802"/>
                    <a:pt x="137" y="789"/>
                    <a:pt x="144" y="778"/>
                  </a:cubicBezTo>
                  <a:cubicBezTo>
                    <a:pt x="145" y="777"/>
                    <a:pt x="145" y="777"/>
                    <a:pt x="145" y="777"/>
                  </a:cubicBezTo>
                  <a:cubicBezTo>
                    <a:pt x="147" y="774"/>
                    <a:pt x="149" y="771"/>
                    <a:pt x="150" y="767"/>
                  </a:cubicBezTo>
                  <a:cubicBezTo>
                    <a:pt x="151" y="770"/>
                    <a:pt x="151" y="772"/>
                    <a:pt x="151" y="775"/>
                  </a:cubicBezTo>
                  <a:cubicBezTo>
                    <a:pt x="151" y="780"/>
                    <a:pt x="150" y="786"/>
                    <a:pt x="149" y="792"/>
                  </a:cubicBezTo>
                  <a:cubicBezTo>
                    <a:pt x="147" y="803"/>
                    <a:pt x="147" y="803"/>
                    <a:pt x="147" y="803"/>
                  </a:cubicBezTo>
                  <a:cubicBezTo>
                    <a:pt x="141" y="835"/>
                    <a:pt x="141" y="835"/>
                    <a:pt x="141" y="835"/>
                  </a:cubicBezTo>
                  <a:cubicBezTo>
                    <a:pt x="140" y="844"/>
                    <a:pt x="140" y="844"/>
                    <a:pt x="140" y="844"/>
                  </a:cubicBezTo>
                  <a:cubicBezTo>
                    <a:pt x="140" y="853"/>
                    <a:pt x="142" y="862"/>
                    <a:pt x="138" y="869"/>
                  </a:cubicBezTo>
                  <a:cubicBezTo>
                    <a:pt x="139" y="870"/>
                    <a:pt x="139" y="870"/>
                    <a:pt x="139" y="870"/>
                  </a:cubicBezTo>
                  <a:cubicBezTo>
                    <a:pt x="143" y="862"/>
                    <a:pt x="144" y="853"/>
                    <a:pt x="144" y="845"/>
                  </a:cubicBezTo>
                  <a:cubicBezTo>
                    <a:pt x="145" y="836"/>
                    <a:pt x="145" y="836"/>
                    <a:pt x="145" y="836"/>
                  </a:cubicBezTo>
                  <a:cubicBezTo>
                    <a:pt x="146" y="831"/>
                    <a:pt x="146" y="831"/>
                    <a:pt x="146" y="831"/>
                  </a:cubicBezTo>
                  <a:cubicBezTo>
                    <a:pt x="147" y="834"/>
                    <a:pt x="149" y="838"/>
                    <a:pt x="151" y="841"/>
                  </a:cubicBezTo>
                  <a:cubicBezTo>
                    <a:pt x="152" y="840"/>
                    <a:pt x="152" y="840"/>
                    <a:pt x="152" y="840"/>
                  </a:cubicBezTo>
                  <a:cubicBezTo>
                    <a:pt x="149" y="836"/>
                    <a:pt x="147" y="826"/>
                    <a:pt x="148" y="823"/>
                  </a:cubicBezTo>
                  <a:cubicBezTo>
                    <a:pt x="147" y="823"/>
                    <a:pt x="147" y="823"/>
                    <a:pt x="147" y="823"/>
                  </a:cubicBezTo>
                  <a:cubicBezTo>
                    <a:pt x="151" y="803"/>
                    <a:pt x="151" y="803"/>
                    <a:pt x="151" y="803"/>
                  </a:cubicBezTo>
                  <a:cubicBezTo>
                    <a:pt x="153" y="793"/>
                    <a:pt x="153" y="793"/>
                    <a:pt x="153" y="793"/>
                  </a:cubicBezTo>
                  <a:cubicBezTo>
                    <a:pt x="154" y="787"/>
                    <a:pt x="155" y="781"/>
                    <a:pt x="155" y="775"/>
                  </a:cubicBezTo>
                  <a:cubicBezTo>
                    <a:pt x="155" y="771"/>
                    <a:pt x="154" y="767"/>
                    <a:pt x="153" y="764"/>
                  </a:cubicBezTo>
                  <a:cubicBezTo>
                    <a:pt x="152" y="756"/>
                    <a:pt x="152" y="756"/>
                    <a:pt x="152" y="756"/>
                  </a:cubicBezTo>
                  <a:cubicBezTo>
                    <a:pt x="152" y="756"/>
                    <a:pt x="152" y="755"/>
                    <a:pt x="152" y="755"/>
                  </a:cubicBezTo>
                  <a:cubicBezTo>
                    <a:pt x="152" y="754"/>
                    <a:pt x="152" y="754"/>
                    <a:pt x="152" y="754"/>
                  </a:cubicBezTo>
                  <a:cubicBezTo>
                    <a:pt x="152" y="754"/>
                    <a:pt x="152" y="754"/>
                    <a:pt x="152" y="754"/>
                  </a:cubicBezTo>
                  <a:cubicBezTo>
                    <a:pt x="151" y="739"/>
                    <a:pt x="152" y="725"/>
                    <a:pt x="156" y="713"/>
                  </a:cubicBezTo>
                  <a:cubicBezTo>
                    <a:pt x="158" y="708"/>
                    <a:pt x="158" y="708"/>
                    <a:pt x="158" y="708"/>
                  </a:cubicBezTo>
                  <a:cubicBezTo>
                    <a:pt x="160" y="703"/>
                    <a:pt x="162" y="697"/>
                    <a:pt x="162" y="692"/>
                  </a:cubicBezTo>
                  <a:cubicBezTo>
                    <a:pt x="166" y="691"/>
                    <a:pt x="169" y="686"/>
                    <a:pt x="168" y="681"/>
                  </a:cubicBezTo>
                  <a:cubicBezTo>
                    <a:pt x="168" y="678"/>
                    <a:pt x="167" y="675"/>
                    <a:pt x="165" y="673"/>
                  </a:cubicBezTo>
                  <a:cubicBezTo>
                    <a:pt x="165" y="672"/>
                    <a:pt x="166" y="671"/>
                    <a:pt x="166" y="671"/>
                  </a:cubicBezTo>
                  <a:cubicBezTo>
                    <a:pt x="168" y="666"/>
                    <a:pt x="168" y="666"/>
                    <a:pt x="168" y="666"/>
                  </a:cubicBezTo>
                  <a:cubicBezTo>
                    <a:pt x="170" y="659"/>
                    <a:pt x="170" y="659"/>
                    <a:pt x="170" y="659"/>
                  </a:cubicBezTo>
                  <a:cubicBezTo>
                    <a:pt x="173" y="652"/>
                    <a:pt x="176" y="645"/>
                    <a:pt x="178" y="637"/>
                  </a:cubicBezTo>
                  <a:cubicBezTo>
                    <a:pt x="180" y="627"/>
                    <a:pt x="179" y="617"/>
                    <a:pt x="178" y="607"/>
                  </a:cubicBezTo>
                  <a:cubicBezTo>
                    <a:pt x="178" y="598"/>
                    <a:pt x="178" y="598"/>
                    <a:pt x="178" y="598"/>
                  </a:cubicBezTo>
                  <a:cubicBezTo>
                    <a:pt x="179" y="597"/>
                    <a:pt x="180" y="595"/>
                    <a:pt x="181" y="593"/>
                  </a:cubicBezTo>
                  <a:cubicBezTo>
                    <a:pt x="182" y="588"/>
                    <a:pt x="181" y="584"/>
                    <a:pt x="178" y="582"/>
                  </a:cubicBezTo>
                  <a:cubicBezTo>
                    <a:pt x="181" y="574"/>
                    <a:pt x="183" y="566"/>
                    <a:pt x="185" y="559"/>
                  </a:cubicBezTo>
                  <a:cubicBezTo>
                    <a:pt x="187" y="548"/>
                    <a:pt x="187" y="548"/>
                    <a:pt x="187" y="548"/>
                  </a:cubicBezTo>
                  <a:cubicBezTo>
                    <a:pt x="191" y="536"/>
                    <a:pt x="190" y="525"/>
                    <a:pt x="186" y="511"/>
                  </a:cubicBezTo>
                  <a:cubicBezTo>
                    <a:pt x="181" y="495"/>
                    <a:pt x="183" y="479"/>
                    <a:pt x="184" y="462"/>
                  </a:cubicBezTo>
                  <a:cubicBezTo>
                    <a:pt x="185" y="446"/>
                    <a:pt x="185" y="446"/>
                    <a:pt x="185" y="446"/>
                  </a:cubicBezTo>
                  <a:cubicBezTo>
                    <a:pt x="185" y="445"/>
                    <a:pt x="184" y="441"/>
                    <a:pt x="184" y="435"/>
                  </a:cubicBezTo>
                  <a:cubicBezTo>
                    <a:pt x="188" y="431"/>
                    <a:pt x="195" y="427"/>
                    <a:pt x="202" y="425"/>
                  </a:cubicBezTo>
                  <a:cubicBezTo>
                    <a:pt x="202" y="427"/>
                    <a:pt x="204" y="430"/>
                    <a:pt x="207" y="431"/>
                  </a:cubicBezTo>
                  <a:cubicBezTo>
                    <a:pt x="210" y="433"/>
                    <a:pt x="213" y="434"/>
                    <a:pt x="215" y="433"/>
                  </a:cubicBezTo>
                  <a:cubicBezTo>
                    <a:pt x="215" y="434"/>
                    <a:pt x="215" y="434"/>
                    <a:pt x="215" y="434"/>
                  </a:cubicBezTo>
                  <a:cubicBezTo>
                    <a:pt x="218" y="444"/>
                    <a:pt x="218" y="444"/>
                    <a:pt x="218" y="444"/>
                  </a:cubicBezTo>
                  <a:cubicBezTo>
                    <a:pt x="221" y="452"/>
                    <a:pt x="221" y="452"/>
                    <a:pt x="221" y="452"/>
                  </a:cubicBezTo>
                  <a:cubicBezTo>
                    <a:pt x="225" y="463"/>
                    <a:pt x="229" y="477"/>
                    <a:pt x="228" y="491"/>
                  </a:cubicBezTo>
                  <a:cubicBezTo>
                    <a:pt x="227" y="499"/>
                    <a:pt x="227" y="499"/>
                    <a:pt x="227" y="499"/>
                  </a:cubicBezTo>
                  <a:cubicBezTo>
                    <a:pt x="226" y="509"/>
                    <a:pt x="225" y="520"/>
                    <a:pt x="226" y="530"/>
                  </a:cubicBezTo>
                  <a:cubicBezTo>
                    <a:pt x="227" y="536"/>
                    <a:pt x="229" y="542"/>
                    <a:pt x="231" y="547"/>
                  </a:cubicBezTo>
                  <a:cubicBezTo>
                    <a:pt x="230" y="547"/>
                    <a:pt x="230" y="547"/>
                    <a:pt x="230" y="547"/>
                  </a:cubicBezTo>
                  <a:cubicBezTo>
                    <a:pt x="230" y="556"/>
                    <a:pt x="228" y="568"/>
                    <a:pt x="222" y="577"/>
                  </a:cubicBezTo>
                  <a:cubicBezTo>
                    <a:pt x="222" y="578"/>
                    <a:pt x="222" y="578"/>
                    <a:pt x="222" y="578"/>
                  </a:cubicBezTo>
                  <a:cubicBezTo>
                    <a:pt x="226" y="573"/>
                    <a:pt x="231" y="565"/>
                    <a:pt x="233" y="555"/>
                  </a:cubicBezTo>
                  <a:cubicBezTo>
                    <a:pt x="233" y="555"/>
                    <a:pt x="233" y="555"/>
                    <a:pt x="233" y="555"/>
                  </a:cubicBezTo>
                  <a:cubicBezTo>
                    <a:pt x="237" y="563"/>
                    <a:pt x="237" y="571"/>
                    <a:pt x="237" y="580"/>
                  </a:cubicBezTo>
                  <a:cubicBezTo>
                    <a:pt x="238" y="580"/>
                    <a:pt x="238" y="580"/>
                    <a:pt x="238" y="580"/>
                  </a:cubicBezTo>
                  <a:cubicBezTo>
                    <a:pt x="238" y="571"/>
                    <a:pt x="241" y="563"/>
                    <a:pt x="237" y="553"/>
                  </a:cubicBezTo>
                  <a:cubicBezTo>
                    <a:pt x="234" y="547"/>
                    <a:pt x="231" y="538"/>
                    <a:pt x="230" y="530"/>
                  </a:cubicBezTo>
                  <a:cubicBezTo>
                    <a:pt x="229" y="520"/>
                    <a:pt x="230" y="510"/>
                    <a:pt x="231" y="499"/>
                  </a:cubicBezTo>
                  <a:cubicBezTo>
                    <a:pt x="232" y="492"/>
                    <a:pt x="232" y="492"/>
                    <a:pt x="232" y="492"/>
                  </a:cubicBezTo>
                  <a:cubicBezTo>
                    <a:pt x="233" y="477"/>
                    <a:pt x="229" y="462"/>
                    <a:pt x="225" y="451"/>
                  </a:cubicBezTo>
                  <a:cubicBezTo>
                    <a:pt x="222" y="443"/>
                    <a:pt x="222" y="443"/>
                    <a:pt x="222" y="443"/>
                  </a:cubicBezTo>
                  <a:cubicBezTo>
                    <a:pt x="219" y="433"/>
                    <a:pt x="219" y="433"/>
                    <a:pt x="219" y="433"/>
                  </a:cubicBezTo>
                  <a:cubicBezTo>
                    <a:pt x="219" y="432"/>
                    <a:pt x="219" y="432"/>
                    <a:pt x="219" y="432"/>
                  </a:cubicBezTo>
                  <a:cubicBezTo>
                    <a:pt x="219" y="432"/>
                    <a:pt x="219" y="431"/>
                    <a:pt x="219" y="431"/>
                  </a:cubicBezTo>
                  <a:cubicBezTo>
                    <a:pt x="220" y="430"/>
                    <a:pt x="220" y="429"/>
                    <a:pt x="220" y="429"/>
                  </a:cubicBezTo>
                  <a:cubicBezTo>
                    <a:pt x="220" y="429"/>
                    <a:pt x="220" y="429"/>
                    <a:pt x="220" y="429"/>
                  </a:cubicBezTo>
                  <a:cubicBezTo>
                    <a:pt x="224" y="432"/>
                    <a:pt x="224" y="432"/>
                    <a:pt x="224" y="432"/>
                  </a:cubicBezTo>
                  <a:cubicBezTo>
                    <a:pt x="225" y="434"/>
                    <a:pt x="227" y="435"/>
                    <a:pt x="229" y="435"/>
                  </a:cubicBezTo>
                  <a:cubicBezTo>
                    <a:pt x="229" y="435"/>
                    <a:pt x="229" y="435"/>
                    <a:pt x="230" y="435"/>
                  </a:cubicBezTo>
                  <a:cubicBezTo>
                    <a:pt x="230" y="435"/>
                    <a:pt x="231" y="436"/>
                    <a:pt x="231" y="436"/>
                  </a:cubicBezTo>
                  <a:cubicBezTo>
                    <a:pt x="238" y="441"/>
                    <a:pt x="238" y="441"/>
                    <a:pt x="238" y="441"/>
                  </a:cubicBezTo>
                  <a:cubicBezTo>
                    <a:pt x="246" y="448"/>
                    <a:pt x="255" y="454"/>
                    <a:pt x="259" y="464"/>
                  </a:cubicBezTo>
                  <a:cubicBezTo>
                    <a:pt x="261" y="470"/>
                    <a:pt x="262" y="476"/>
                    <a:pt x="263" y="483"/>
                  </a:cubicBezTo>
                  <a:cubicBezTo>
                    <a:pt x="264" y="492"/>
                    <a:pt x="264" y="492"/>
                    <a:pt x="264" y="492"/>
                  </a:cubicBezTo>
                  <a:cubicBezTo>
                    <a:pt x="265" y="503"/>
                    <a:pt x="271" y="514"/>
                    <a:pt x="276" y="523"/>
                  </a:cubicBezTo>
                  <a:cubicBezTo>
                    <a:pt x="276" y="523"/>
                    <a:pt x="276" y="523"/>
                    <a:pt x="276" y="523"/>
                  </a:cubicBezTo>
                  <a:cubicBezTo>
                    <a:pt x="271" y="514"/>
                    <a:pt x="269" y="502"/>
                    <a:pt x="268" y="491"/>
                  </a:cubicBezTo>
                  <a:cubicBezTo>
                    <a:pt x="267" y="483"/>
                    <a:pt x="267" y="483"/>
                    <a:pt x="267" y="483"/>
                  </a:cubicBezTo>
                  <a:cubicBezTo>
                    <a:pt x="267" y="482"/>
                    <a:pt x="267" y="481"/>
                    <a:pt x="266" y="480"/>
                  </a:cubicBezTo>
                  <a:cubicBezTo>
                    <a:pt x="268" y="482"/>
                    <a:pt x="269" y="483"/>
                    <a:pt x="271" y="484"/>
                  </a:cubicBezTo>
                  <a:cubicBezTo>
                    <a:pt x="273" y="487"/>
                    <a:pt x="277" y="488"/>
                    <a:pt x="281" y="489"/>
                  </a:cubicBezTo>
                  <a:cubicBezTo>
                    <a:pt x="286" y="491"/>
                    <a:pt x="286" y="491"/>
                    <a:pt x="286" y="491"/>
                  </a:cubicBezTo>
                  <a:cubicBezTo>
                    <a:pt x="292" y="493"/>
                    <a:pt x="292" y="493"/>
                    <a:pt x="292" y="493"/>
                  </a:cubicBezTo>
                  <a:cubicBezTo>
                    <a:pt x="295" y="495"/>
                    <a:pt x="301" y="494"/>
                    <a:pt x="305" y="495"/>
                  </a:cubicBezTo>
                  <a:cubicBezTo>
                    <a:pt x="305" y="495"/>
                    <a:pt x="305" y="495"/>
                    <a:pt x="305" y="495"/>
                  </a:cubicBezTo>
                  <a:cubicBezTo>
                    <a:pt x="301" y="494"/>
                    <a:pt x="297" y="492"/>
                    <a:pt x="293" y="490"/>
                  </a:cubicBezTo>
                  <a:cubicBezTo>
                    <a:pt x="287" y="487"/>
                    <a:pt x="287" y="487"/>
                    <a:pt x="287" y="487"/>
                  </a:cubicBezTo>
                  <a:cubicBezTo>
                    <a:pt x="282" y="485"/>
                    <a:pt x="282" y="485"/>
                    <a:pt x="282" y="485"/>
                  </a:cubicBezTo>
                  <a:cubicBezTo>
                    <a:pt x="279" y="484"/>
                    <a:pt x="275" y="483"/>
                    <a:pt x="273" y="481"/>
                  </a:cubicBezTo>
                  <a:cubicBezTo>
                    <a:pt x="271" y="480"/>
                    <a:pt x="269" y="477"/>
                    <a:pt x="268" y="475"/>
                  </a:cubicBezTo>
                  <a:cubicBezTo>
                    <a:pt x="265" y="471"/>
                    <a:pt x="265" y="471"/>
                    <a:pt x="265" y="471"/>
                  </a:cubicBezTo>
                  <a:cubicBezTo>
                    <a:pt x="265" y="471"/>
                    <a:pt x="265" y="471"/>
                    <a:pt x="265" y="471"/>
                  </a:cubicBezTo>
                  <a:cubicBezTo>
                    <a:pt x="265" y="468"/>
                    <a:pt x="264" y="465"/>
                    <a:pt x="262" y="462"/>
                  </a:cubicBezTo>
                  <a:cubicBezTo>
                    <a:pt x="258" y="452"/>
                    <a:pt x="249" y="445"/>
                    <a:pt x="241" y="438"/>
                  </a:cubicBezTo>
                  <a:cubicBezTo>
                    <a:pt x="234" y="433"/>
                    <a:pt x="234" y="433"/>
                    <a:pt x="234" y="433"/>
                  </a:cubicBezTo>
                  <a:cubicBezTo>
                    <a:pt x="234" y="433"/>
                    <a:pt x="234" y="433"/>
                    <a:pt x="234" y="433"/>
                  </a:cubicBezTo>
                  <a:cubicBezTo>
                    <a:pt x="234" y="433"/>
                    <a:pt x="234" y="433"/>
                    <a:pt x="234" y="433"/>
                  </a:cubicBezTo>
                  <a:cubicBezTo>
                    <a:pt x="235" y="431"/>
                    <a:pt x="236" y="428"/>
                    <a:pt x="236" y="425"/>
                  </a:cubicBezTo>
                  <a:cubicBezTo>
                    <a:pt x="236" y="422"/>
                    <a:pt x="235" y="419"/>
                    <a:pt x="234" y="417"/>
                  </a:cubicBezTo>
                  <a:cubicBezTo>
                    <a:pt x="236" y="415"/>
                    <a:pt x="239" y="414"/>
                    <a:pt x="242" y="411"/>
                  </a:cubicBezTo>
                  <a:cubicBezTo>
                    <a:pt x="244" y="408"/>
                    <a:pt x="245" y="405"/>
                    <a:pt x="246" y="401"/>
                  </a:cubicBezTo>
                  <a:cubicBezTo>
                    <a:pt x="253" y="389"/>
                    <a:pt x="269" y="384"/>
                    <a:pt x="281" y="383"/>
                  </a:cubicBezTo>
                  <a:cubicBezTo>
                    <a:pt x="288" y="383"/>
                    <a:pt x="288" y="383"/>
                    <a:pt x="288" y="383"/>
                  </a:cubicBezTo>
                  <a:cubicBezTo>
                    <a:pt x="293" y="383"/>
                    <a:pt x="303" y="383"/>
                    <a:pt x="303" y="383"/>
                  </a:cubicBezTo>
                  <a:cubicBezTo>
                    <a:pt x="307" y="383"/>
                    <a:pt x="310" y="381"/>
                    <a:pt x="313" y="383"/>
                  </a:cubicBezTo>
                  <a:cubicBezTo>
                    <a:pt x="314" y="383"/>
                    <a:pt x="317" y="385"/>
                    <a:pt x="318" y="387"/>
                  </a:cubicBezTo>
                  <a:cubicBezTo>
                    <a:pt x="321" y="389"/>
                    <a:pt x="322" y="391"/>
                    <a:pt x="325" y="391"/>
                  </a:cubicBezTo>
                  <a:cubicBezTo>
                    <a:pt x="326" y="390"/>
                    <a:pt x="326" y="390"/>
                    <a:pt x="326" y="390"/>
                  </a:cubicBezTo>
                  <a:cubicBezTo>
                    <a:pt x="324" y="390"/>
                    <a:pt x="323" y="388"/>
                    <a:pt x="321" y="386"/>
                  </a:cubicBezTo>
                  <a:cubicBezTo>
                    <a:pt x="319" y="384"/>
                    <a:pt x="317" y="382"/>
                    <a:pt x="315" y="381"/>
                  </a:cubicBezTo>
                  <a:cubicBezTo>
                    <a:pt x="314" y="380"/>
                    <a:pt x="312" y="380"/>
                    <a:pt x="311" y="379"/>
                  </a:cubicBezTo>
                  <a:cubicBezTo>
                    <a:pt x="315" y="378"/>
                    <a:pt x="318" y="373"/>
                    <a:pt x="321" y="371"/>
                  </a:cubicBezTo>
                  <a:cubicBezTo>
                    <a:pt x="326" y="367"/>
                    <a:pt x="326" y="367"/>
                    <a:pt x="326" y="367"/>
                  </a:cubicBezTo>
                  <a:cubicBezTo>
                    <a:pt x="326" y="366"/>
                    <a:pt x="326" y="366"/>
                    <a:pt x="326" y="366"/>
                  </a:cubicBezTo>
                  <a:cubicBezTo>
                    <a:pt x="320" y="370"/>
                    <a:pt x="320" y="370"/>
                    <a:pt x="320" y="370"/>
                  </a:cubicBezTo>
                  <a:cubicBezTo>
                    <a:pt x="315" y="373"/>
                    <a:pt x="311" y="375"/>
                    <a:pt x="306" y="377"/>
                  </a:cubicBezTo>
                  <a:cubicBezTo>
                    <a:pt x="300" y="379"/>
                    <a:pt x="295" y="379"/>
                    <a:pt x="288" y="379"/>
                  </a:cubicBezTo>
                  <a:cubicBezTo>
                    <a:pt x="281" y="379"/>
                    <a:pt x="281" y="379"/>
                    <a:pt x="281" y="379"/>
                  </a:cubicBezTo>
                  <a:cubicBezTo>
                    <a:pt x="270" y="380"/>
                    <a:pt x="257" y="384"/>
                    <a:pt x="248" y="393"/>
                  </a:cubicBezTo>
                  <a:cubicBezTo>
                    <a:pt x="248" y="392"/>
                    <a:pt x="248" y="392"/>
                    <a:pt x="248" y="391"/>
                  </a:cubicBezTo>
                  <a:cubicBezTo>
                    <a:pt x="248" y="389"/>
                    <a:pt x="248" y="389"/>
                    <a:pt x="248" y="389"/>
                  </a:cubicBezTo>
                  <a:cubicBezTo>
                    <a:pt x="249" y="384"/>
                    <a:pt x="249" y="380"/>
                    <a:pt x="250" y="376"/>
                  </a:cubicBezTo>
                  <a:cubicBezTo>
                    <a:pt x="250" y="376"/>
                    <a:pt x="250" y="376"/>
                    <a:pt x="250" y="376"/>
                  </a:cubicBezTo>
                  <a:cubicBezTo>
                    <a:pt x="250" y="376"/>
                    <a:pt x="250" y="376"/>
                    <a:pt x="250" y="376"/>
                  </a:cubicBezTo>
                  <a:cubicBezTo>
                    <a:pt x="250" y="374"/>
                    <a:pt x="251" y="372"/>
                    <a:pt x="252" y="370"/>
                  </a:cubicBezTo>
                  <a:cubicBezTo>
                    <a:pt x="254" y="365"/>
                    <a:pt x="256" y="360"/>
                    <a:pt x="259" y="356"/>
                  </a:cubicBezTo>
                  <a:cubicBezTo>
                    <a:pt x="262" y="352"/>
                    <a:pt x="264" y="347"/>
                    <a:pt x="266" y="343"/>
                  </a:cubicBezTo>
                  <a:cubicBezTo>
                    <a:pt x="265" y="342"/>
                    <a:pt x="265" y="342"/>
                    <a:pt x="265" y="342"/>
                  </a:cubicBezTo>
                  <a:cubicBezTo>
                    <a:pt x="264" y="346"/>
                    <a:pt x="261" y="350"/>
                    <a:pt x="258" y="354"/>
                  </a:cubicBezTo>
                  <a:cubicBezTo>
                    <a:pt x="254" y="358"/>
                    <a:pt x="250" y="363"/>
                    <a:pt x="248" y="368"/>
                  </a:cubicBezTo>
                  <a:cubicBezTo>
                    <a:pt x="247" y="370"/>
                    <a:pt x="247" y="372"/>
                    <a:pt x="246" y="373"/>
                  </a:cubicBezTo>
                  <a:cubicBezTo>
                    <a:pt x="244" y="375"/>
                    <a:pt x="240" y="375"/>
                    <a:pt x="236" y="376"/>
                  </a:cubicBezTo>
                  <a:cubicBezTo>
                    <a:pt x="231" y="376"/>
                    <a:pt x="227" y="376"/>
                    <a:pt x="223" y="378"/>
                  </a:cubicBezTo>
                  <a:cubicBezTo>
                    <a:pt x="225" y="370"/>
                    <a:pt x="229" y="360"/>
                    <a:pt x="237" y="355"/>
                  </a:cubicBezTo>
                  <a:cubicBezTo>
                    <a:pt x="236" y="353"/>
                    <a:pt x="236" y="353"/>
                    <a:pt x="236" y="353"/>
                  </a:cubicBezTo>
                  <a:cubicBezTo>
                    <a:pt x="226" y="360"/>
                    <a:pt x="220" y="371"/>
                    <a:pt x="219" y="381"/>
                  </a:cubicBezTo>
                  <a:cubicBezTo>
                    <a:pt x="218" y="384"/>
                    <a:pt x="218" y="384"/>
                    <a:pt x="218" y="384"/>
                  </a:cubicBezTo>
                  <a:cubicBezTo>
                    <a:pt x="218" y="384"/>
                    <a:pt x="218" y="385"/>
                    <a:pt x="218" y="385"/>
                  </a:cubicBezTo>
                  <a:cubicBezTo>
                    <a:pt x="218" y="385"/>
                    <a:pt x="218" y="385"/>
                    <a:pt x="218" y="385"/>
                  </a:cubicBezTo>
                  <a:cubicBezTo>
                    <a:pt x="218" y="388"/>
                    <a:pt x="218" y="391"/>
                    <a:pt x="217" y="394"/>
                  </a:cubicBezTo>
                  <a:cubicBezTo>
                    <a:pt x="216" y="393"/>
                    <a:pt x="215" y="393"/>
                    <a:pt x="213" y="393"/>
                  </a:cubicBezTo>
                  <a:cubicBezTo>
                    <a:pt x="212" y="393"/>
                    <a:pt x="211" y="394"/>
                    <a:pt x="210" y="395"/>
                  </a:cubicBezTo>
                  <a:cubicBezTo>
                    <a:pt x="208" y="392"/>
                    <a:pt x="207" y="389"/>
                    <a:pt x="206" y="387"/>
                  </a:cubicBezTo>
                  <a:cubicBezTo>
                    <a:pt x="205" y="379"/>
                    <a:pt x="208" y="372"/>
                    <a:pt x="211" y="365"/>
                  </a:cubicBezTo>
                  <a:cubicBezTo>
                    <a:pt x="211" y="363"/>
                    <a:pt x="211" y="363"/>
                    <a:pt x="211" y="363"/>
                  </a:cubicBezTo>
                  <a:cubicBezTo>
                    <a:pt x="214" y="356"/>
                    <a:pt x="214" y="356"/>
                    <a:pt x="214" y="356"/>
                  </a:cubicBezTo>
                  <a:cubicBezTo>
                    <a:pt x="216" y="351"/>
                    <a:pt x="218" y="346"/>
                    <a:pt x="221" y="342"/>
                  </a:cubicBezTo>
                  <a:cubicBezTo>
                    <a:pt x="224" y="343"/>
                    <a:pt x="228" y="341"/>
                    <a:pt x="231" y="338"/>
                  </a:cubicBezTo>
                  <a:cubicBezTo>
                    <a:pt x="235" y="334"/>
                    <a:pt x="236" y="328"/>
                    <a:pt x="233" y="326"/>
                  </a:cubicBezTo>
                  <a:cubicBezTo>
                    <a:pt x="240" y="319"/>
                    <a:pt x="255" y="321"/>
                    <a:pt x="267" y="322"/>
                  </a:cubicBezTo>
                  <a:cubicBezTo>
                    <a:pt x="275" y="323"/>
                    <a:pt x="275" y="323"/>
                    <a:pt x="275" y="323"/>
                  </a:cubicBezTo>
                  <a:cubicBezTo>
                    <a:pt x="279" y="323"/>
                    <a:pt x="279" y="323"/>
                    <a:pt x="279" y="323"/>
                  </a:cubicBezTo>
                  <a:cubicBezTo>
                    <a:pt x="281" y="323"/>
                    <a:pt x="283" y="323"/>
                    <a:pt x="285" y="323"/>
                  </a:cubicBezTo>
                  <a:cubicBezTo>
                    <a:pt x="287" y="325"/>
                    <a:pt x="290" y="325"/>
                    <a:pt x="292" y="326"/>
                  </a:cubicBezTo>
                  <a:cubicBezTo>
                    <a:pt x="295" y="326"/>
                    <a:pt x="297" y="326"/>
                    <a:pt x="299" y="328"/>
                  </a:cubicBezTo>
                  <a:cubicBezTo>
                    <a:pt x="305" y="331"/>
                    <a:pt x="313" y="335"/>
                    <a:pt x="317" y="341"/>
                  </a:cubicBezTo>
                  <a:cubicBezTo>
                    <a:pt x="318" y="341"/>
                    <a:pt x="318" y="341"/>
                    <a:pt x="318" y="341"/>
                  </a:cubicBezTo>
                  <a:cubicBezTo>
                    <a:pt x="314" y="334"/>
                    <a:pt x="308" y="328"/>
                    <a:pt x="302" y="324"/>
                  </a:cubicBezTo>
                  <a:cubicBezTo>
                    <a:pt x="300" y="323"/>
                    <a:pt x="299" y="323"/>
                    <a:pt x="297" y="322"/>
                  </a:cubicBezTo>
                  <a:cubicBezTo>
                    <a:pt x="298" y="322"/>
                    <a:pt x="300" y="322"/>
                    <a:pt x="301" y="321"/>
                  </a:cubicBezTo>
                  <a:cubicBezTo>
                    <a:pt x="305" y="320"/>
                    <a:pt x="309" y="317"/>
                    <a:pt x="312" y="315"/>
                  </a:cubicBezTo>
                  <a:cubicBezTo>
                    <a:pt x="317" y="312"/>
                    <a:pt x="321" y="307"/>
                    <a:pt x="326" y="306"/>
                  </a:cubicBezTo>
                  <a:cubicBezTo>
                    <a:pt x="328" y="305"/>
                    <a:pt x="330" y="305"/>
                    <a:pt x="332" y="305"/>
                  </a:cubicBezTo>
                  <a:cubicBezTo>
                    <a:pt x="336" y="306"/>
                    <a:pt x="336" y="306"/>
                    <a:pt x="336" y="306"/>
                  </a:cubicBezTo>
                  <a:cubicBezTo>
                    <a:pt x="336" y="305"/>
                    <a:pt x="336" y="305"/>
                    <a:pt x="336" y="305"/>
                  </a:cubicBezTo>
                  <a:cubicBezTo>
                    <a:pt x="332" y="304"/>
                    <a:pt x="332" y="304"/>
                    <a:pt x="332" y="304"/>
                  </a:cubicBezTo>
                  <a:cubicBezTo>
                    <a:pt x="330" y="304"/>
                    <a:pt x="328" y="304"/>
                    <a:pt x="325" y="304"/>
                  </a:cubicBezTo>
                  <a:cubicBezTo>
                    <a:pt x="320" y="306"/>
                    <a:pt x="315" y="309"/>
                    <a:pt x="310" y="312"/>
                  </a:cubicBezTo>
                  <a:cubicBezTo>
                    <a:pt x="307" y="314"/>
                    <a:pt x="303" y="316"/>
                    <a:pt x="300" y="317"/>
                  </a:cubicBezTo>
                  <a:cubicBezTo>
                    <a:pt x="293" y="320"/>
                    <a:pt x="286" y="319"/>
                    <a:pt x="279" y="319"/>
                  </a:cubicBezTo>
                  <a:cubicBezTo>
                    <a:pt x="275" y="319"/>
                    <a:pt x="275" y="319"/>
                    <a:pt x="275" y="319"/>
                  </a:cubicBezTo>
                  <a:cubicBezTo>
                    <a:pt x="267" y="318"/>
                    <a:pt x="267" y="318"/>
                    <a:pt x="267" y="318"/>
                  </a:cubicBezTo>
                  <a:cubicBezTo>
                    <a:pt x="257" y="317"/>
                    <a:pt x="245" y="316"/>
                    <a:pt x="236" y="319"/>
                  </a:cubicBezTo>
                  <a:cubicBezTo>
                    <a:pt x="239" y="311"/>
                    <a:pt x="240" y="300"/>
                    <a:pt x="241" y="291"/>
                  </a:cubicBezTo>
                  <a:cubicBezTo>
                    <a:pt x="250" y="289"/>
                    <a:pt x="263" y="284"/>
                    <a:pt x="271" y="275"/>
                  </a:cubicBezTo>
                  <a:cubicBezTo>
                    <a:pt x="271" y="276"/>
                    <a:pt x="271" y="276"/>
                    <a:pt x="271" y="276"/>
                  </a:cubicBezTo>
                  <a:cubicBezTo>
                    <a:pt x="277" y="275"/>
                    <a:pt x="281" y="276"/>
                    <a:pt x="287" y="278"/>
                  </a:cubicBezTo>
                  <a:cubicBezTo>
                    <a:pt x="292" y="281"/>
                    <a:pt x="292" y="281"/>
                    <a:pt x="292" y="281"/>
                  </a:cubicBezTo>
                  <a:cubicBezTo>
                    <a:pt x="295" y="284"/>
                    <a:pt x="299" y="284"/>
                    <a:pt x="303" y="284"/>
                  </a:cubicBezTo>
                  <a:cubicBezTo>
                    <a:pt x="303" y="283"/>
                    <a:pt x="303" y="283"/>
                    <a:pt x="303" y="283"/>
                  </a:cubicBezTo>
                  <a:cubicBezTo>
                    <a:pt x="300" y="283"/>
                    <a:pt x="297" y="281"/>
                    <a:pt x="294" y="278"/>
                  </a:cubicBezTo>
                  <a:cubicBezTo>
                    <a:pt x="289" y="275"/>
                    <a:pt x="289" y="275"/>
                    <a:pt x="289" y="275"/>
                  </a:cubicBezTo>
                  <a:cubicBezTo>
                    <a:pt x="284" y="272"/>
                    <a:pt x="280" y="271"/>
                    <a:pt x="275" y="271"/>
                  </a:cubicBezTo>
                  <a:cubicBezTo>
                    <a:pt x="281" y="265"/>
                    <a:pt x="286" y="262"/>
                    <a:pt x="295" y="259"/>
                  </a:cubicBezTo>
                  <a:cubicBezTo>
                    <a:pt x="294" y="257"/>
                    <a:pt x="294" y="257"/>
                    <a:pt x="294" y="257"/>
                  </a:cubicBezTo>
                  <a:cubicBezTo>
                    <a:pt x="283" y="261"/>
                    <a:pt x="277" y="263"/>
                    <a:pt x="269" y="272"/>
                  </a:cubicBezTo>
                  <a:cubicBezTo>
                    <a:pt x="261" y="280"/>
                    <a:pt x="250" y="285"/>
                    <a:pt x="241" y="287"/>
                  </a:cubicBezTo>
                  <a:cubicBezTo>
                    <a:pt x="242" y="279"/>
                    <a:pt x="242" y="279"/>
                    <a:pt x="242" y="279"/>
                  </a:cubicBezTo>
                  <a:cubicBezTo>
                    <a:pt x="242" y="272"/>
                    <a:pt x="243" y="265"/>
                    <a:pt x="244" y="259"/>
                  </a:cubicBezTo>
                  <a:cubicBezTo>
                    <a:pt x="244" y="259"/>
                    <a:pt x="244" y="259"/>
                    <a:pt x="244" y="259"/>
                  </a:cubicBezTo>
                  <a:cubicBezTo>
                    <a:pt x="244" y="258"/>
                    <a:pt x="244" y="258"/>
                    <a:pt x="244" y="258"/>
                  </a:cubicBezTo>
                  <a:cubicBezTo>
                    <a:pt x="244" y="255"/>
                    <a:pt x="245" y="252"/>
                    <a:pt x="246" y="249"/>
                  </a:cubicBezTo>
                  <a:cubicBezTo>
                    <a:pt x="248" y="242"/>
                    <a:pt x="252" y="238"/>
                    <a:pt x="257" y="233"/>
                  </a:cubicBezTo>
                  <a:cubicBezTo>
                    <a:pt x="257" y="233"/>
                    <a:pt x="257" y="233"/>
                    <a:pt x="257" y="233"/>
                  </a:cubicBezTo>
                  <a:cubicBezTo>
                    <a:pt x="261" y="229"/>
                    <a:pt x="269" y="229"/>
                    <a:pt x="276" y="228"/>
                  </a:cubicBezTo>
                  <a:cubicBezTo>
                    <a:pt x="284" y="227"/>
                    <a:pt x="284" y="227"/>
                    <a:pt x="284" y="227"/>
                  </a:cubicBezTo>
                  <a:cubicBezTo>
                    <a:pt x="298" y="225"/>
                    <a:pt x="308" y="222"/>
                    <a:pt x="319" y="212"/>
                  </a:cubicBezTo>
                  <a:cubicBezTo>
                    <a:pt x="320" y="210"/>
                    <a:pt x="320" y="210"/>
                    <a:pt x="320" y="210"/>
                  </a:cubicBezTo>
                  <a:cubicBezTo>
                    <a:pt x="323" y="207"/>
                    <a:pt x="325" y="205"/>
                    <a:pt x="327" y="203"/>
                  </a:cubicBezTo>
                  <a:cubicBezTo>
                    <a:pt x="333" y="199"/>
                    <a:pt x="339" y="197"/>
                    <a:pt x="346" y="196"/>
                  </a:cubicBezTo>
                  <a:cubicBezTo>
                    <a:pt x="354" y="194"/>
                    <a:pt x="362" y="192"/>
                    <a:pt x="369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82" y="183"/>
                    <a:pt x="391" y="180"/>
                    <a:pt x="401" y="181"/>
                  </a:cubicBezTo>
                  <a:cubicBezTo>
                    <a:pt x="401" y="179"/>
                    <a:pt x="401" y="179"/>
                    <a:pt x="401" y="179"/>
                  </a:cubicBezTo>
                  <a:cubicBezTo>
                    <a:pt x="398" y="179"/>
                    <a:pt x="395" y="179"/>
                    <a:pt x="392" y="179"/>
                  </a:cubicBezTo>
                  <a:cubicBezTo>
                    <a:pt x="393" y="177"/>
                    <a:pt x="394" y="174"/>
                    <a:pt x="395" y="172"/>
                  </a:cubicBezTo>
                  <a:cubicBezTo>
                    <a:pt x="396" y="171"/>
                    <a:pt x="396" y="171"/>
                    <a:pt x="396" y="171"/>
                  </a:cubicBezTo>
                  <a:cubicBezTo>
                    <a:pt x="394" y="170"/>
                    <a:pt x="394" y="170"/>
                    <a:pt x="394" y="170"/>
                  </a:cubicBezTo>
                  <a:cubicBezTo>
                    <a:pt x="394" y="171"/>
                    <a:pt x="394" y="171"/>
                    <a:pt x="394" y="171"/>
                  </a:cubicBezTo>
                  <a:cubicBezTo>
                    <a:pt x="392" y="175"/>
                    <a:pt x="389" y="177"/>
                    <a:pt x="386" y="179"/>
                  </a:cubicBezTo>
                  <a:cubicBezTo>
                    <a:pt x="383" y="180"/>
                    <a:pt x="379" y="180"/>
                    <a:pt x="375" y="181"/>
                  </a:cubicBezTo>
                  <a:cubicBezTo>
                    <a:pt x="381" y="174"/>
                    <a:pt x="384" y="166"/>
                    <a:pt x="387" y="158"/>
                  </a:cubicBezTo>
                  <a:cubicBezTo>
                    <a:pt x="389" y="157"/>
                    <a:pt x="392" y="154"/>
                    <a:pt x="392" y="150"/>
                  </a:cubicBezTo>
                  <a:cubicBezTo>
                    <a:pt x="393" y="145"/>
                    <a:pt x="392" y="141"/>
                    <a:pt x="390" y="139"/>
                  </a:cubicBezTo>
                  <a:cubicBezTo>
                    <a:pt x="393" y="136"/>
                    <a:pt x="400" y="134"/>
                    <a:pt x="405" y="133"/>
                  </a:cubicBezTo>
                  <a:cubicBezTo>
                    <a:pt x="413" y="130"/>
                    <a:pt x="413" y="130"/>
                    <a:pt x="413" y="130"/>
                  </a:cubicBezTo>
                  <a:cubicBezTo>
                    <a:pt x="421" y="127"/>
                    <a:pt x="432" y="121"/>
                    <a:pt x="436" y="110"/>
                  </a:cubicBezTo>
                  <a:lnTo>
                    <a:pt x="434" y="109"/>
                  </a:lnTo>
                  <a:close/>
                  <a:moveTo>
                    <a:pt x="403" y="68"/>
                  </a:moveTo>
                  <a:cubicBezTo>
                    <a:pt x="405" y="61"/>
                    <a:pt x="405" y="61"/>
                    <a:pt x="405" y="61"/>
                  </a:cubicBezTo>
                  <a:cubicBezTo>
                    <a:pt x="409" y="68"/>
                    <a:pt x="411" y="80"/>
                    <a:pt x="410" y="86"/>
                  </a:cubicBezTo>
                  <a:cubicBezTo>
                    <a:pt x="409" y="92"/>
                    <a:pt x="405" y="95"/>
                    <a:pt x="402" y="99"/>
                  </a:cubicBezTo>
                  <a:cubicBezTo>
                    <a:pt x="401" y="99"/>
                    <a:pt x="401" y="99"/>
                    <a:pt x="401" y="99"/>
                  </a:cubicBezTo>
                  <a:cubicBezTo>
                    <a:pt x="401" y="96"/>
                    <a:pt x="401" y="92"/>
                    <a:pt x="401" y="88"/>
                  </a:cubicBezTo>
                  <a:cubicBezTo>
                    <a:pt x="400" y="80"/>
                    <a:pt x="400" y="80"/>
                    <a:pt x="400" y="80"/>
                  </a:cubicBezTo>
                  <a:cubicBezTo>
                    <a:pt x="400" y="76"/>
                    <a:pt x="401" y="72"/>
                    <a:pt x="403" y="68"/>
                  </a:cubicBezTo>
                  <a:close/>
                  <a:moveTo>
                    <a:pt x="74" y="1078"/>
                  </a:moveTo>
                  <a:cubicBezTo>
                    <a:pt x="74" y="1079"/>
                    <a:pt x="74" y="1079"/>
                    <a:pt x="74" y="1079"/>
                  </a:cubicBezTo>
                  <a:cubicBezTo>
                    <a:pt x="74" y="1079"/>
                    <a:pt x="74" y="1079"/>
                    <a:pt x="74" y="1080"/>
                  </a:cubicBezTo>
                  <a:cubicBezTo>
                    <a:pt x="73" y="1083"/>
                    <a:pt x="73" y="1086"/>
                    <a:pt x="72" y="1090"/>
                  </a:cubicBezTo>
                  <a:cubicBezTo>
                    <a:pt x="69" y="1118"/>
                    <a:pt x="69" y="1118"/>
                    <a:pt x="69" y="1118"/>
                  </a:cubicBezTo>
                  <a:cubicBezTo>
                    <a:pt x="69" y="1120"/>
                    <a:pt x="69" y="1121"/>
                    <a:pt x="69" y="1123"/>
                  </a:cubicBezTo>
                  <a:cubicBezTo>
                    <a:pt x="64" y="1123"/>
                    <a:pt x="55" y="1127"/>
                    <a:pt x="49" y="1132"/>
                  </a:cubicBezTo>
                  <a:cubicBezTo>
                    <a:pt x="47" y="1133"/>
                    <a:pt x="45" y="1135"/>
                    <a:pt x="44" y="1137"/>
                  </a:cubicBezTo>
                  <a:cubicBezTo>
                    <a:pt x="42" y="1125"/>
                    <a:pt x="40" y="1116"/>
                    <a:pt x="36" y="1108"/>
                  </a:cubicBezTo>
                  <a:cubicBezTo>
                    <a:pt x="27" y="1091"/>
                    <a:pt x="27" y="1079"/>
                    <a:pt x="33" y="1072"/>
                  </a:cubicBezTo>
                  <a:cubicBezTo>
                    <a:pt x="33" y="1072"/>
                    <a:pt x="33" y="1072"/>
                    <a:pt x="33" y="1072"/>
                  </a:cubicBezTo>
                  <a:cubicBezTo>
                    <a:pt x="36" y="1070"/>
                    <a:pt x="39" y="1068"/>
                    <a:pt x="43" y="1067"/>
                  </a:cubicBezTo>
                  <a:cubicBezTo>
                    <a:pt x="49" y="1064"/>
                    <a:pt x="56" y="1061"/>
                    <a:pt x="62" y="1057"/>
                  </a:cubicBezTo>
                  <a:cubicBezTo>
                    <a:pt x="69" y="1053"/>
                    <a:pt x="73" y="1048"/>
                    <a:pt x="75" y="1043"/>
                  </a:cubicBezTo>
                  <a:cubicBezTo>
                    <a:pt x="76" y="1053"/>
                    <a:pt x="75" y="1065"/>
                    <a:pt x="74" y="1078"/>
                  </a:cubicBezTo>
                  <a:close/>
                  <a:moveTo>
                    <a:pt x="155" y="634"/>
                  </a:moveTo>
                  <a:cubicBezTo>
                    <a:pt x="153" y="640"/>
                    <a:pt x="152" y="647"/>
                    <a:pt x="152" y="655"/>
                  </a:cubicBezTo>
                  <a:cubicBezTo>
                    <a:pt x="151" y="657"/>
                    <a:pt x="151" y="660"/>
                    <a:pt x="151" y="662"/>
                  </a:cubicBezTo>
                  <a:cubicBezTo>
                    <a:pt x="151" y="665"/>
                    <a:pt x="151" y="667"/>
                    <a:pt x="150" y="669"/>
                  </a:cubicBezTo>
                  <a:cubicBezTo>
                    <a:pt x="148" y="674"/>
                    <a:pt x="143" y="679"/>
                    <a:pt x="138" y="684"/>
                  </a:cubicBezTo>
                  <a:cubicBezTo>
                    <a:pt x="127" y="693"/>
                    <a:pt x="120" y="704"/>
                    <a:pt x="116" y="718"/>
                  </a:cubicBezTo>
                  <a:cubicBezTo>
                    <a:pt x="115" y="716"/>
                    <a:pt x="115" y="715"/>
                    <a:pt x="115" y="715"/>
                  </a:cubicBezTo>
                  <a:cubicBezTo>
                    <a:pt x="115" y="710"/>
                    <a:pt x="114" y="706"/>
                    <a:pt x="114" y="702"/>
                  </a:cubicBezTo>
                  <a:cubicBezTo>
                    <a:pt x="114" y="702"/>
                    <a:pt x="114" y="702"/>
                    <a:pt x="114" y="701"/>
                  </a:cubicBezTo>
                  <a:cubicBezTo>
                    <a:pt x="114" y="693"/>
                    <a:pt x="115" y="683"/>
                    <a:pt x="117" y="675"/>
                  </a:cubicBezTo>
                  <a:cubicBezTo>
                    <a:pt x="117" y="672"/>
                    <a:pt x="119" y="670"/>
                    <a:pt x="120" y="667"/>
                  </a:cubicBezTo>
                  <a:cubicBezTo>
                    <a:pt x="123" y="661"/>
                    <a:pt x="123" y="661"/>
                    <a:pt x="123" y="661"/>
                  </a:cubicBezTo>
                  <a:cubicBezTo>
                    <a:pt x="126" y="659"/>
                    <a:pt x="129" y="657"/>
                    <a:pt x="132" y="655"/>
                  </a:cubicBezTo>
                  <a:cubicBezTo>
                    <a:pt x="141" y="650"/>
                    <a:pt x="148" y="642"/>
                    <a:pt x="155" y="634"/>
                  </a:cubicBezTo>
                  <a:cubicBezTo>
                    <a:pt x="155" y="634"/>
                    <a:pt x="155" y="634"/>
                    <a:pt x="155" y="634"/>
                  </a:cubicBezTo>
                  <a:close/>
                  <a:moveTo>
                    <a:pt x="197" y="270"/>
                  </a:moveTo>
                  <a:cubicBezTo>
                    <a:pt x="203" y="265"/>
                    <a:pt x="208" y="264"/>
                    <a:pt x="216" y="262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21" y="261"/>
                    <a:pt x="225" y="261"/>
                    <a:pt x="229" y="261"/>
                  </a:cubicBezTo>
                  <a:cubicBezTo>
                    <a:pt x="230" y="261"/>
                    <a:pt x="232" y="261"/>
                    <a:pt x="234" y="261"/>
                  </a:cubicBezTo>
                  <a:cubicBezTo>
                    <a:pt x="232" y="262"/>
                    <a:pt x="230" y="263"/>
                    <a:pt x="228" y="264"/>
                  </a:cubicBezTo>
                  <a:cubicBezTo>
                    <a:pt x="225" y="265"/>
                    <a:pt x="221" y="267"/>
                    <a:pt x="217" y="270"/>
                  </a:cubicBezTo>
                  <a:cubicBezTo>
                    <a:pt x="211" y="274"/>
                    <a:pt x="206" y="279"/>
                    <a:pt x="202" y="285"/>
                  </a:cubicBezTo>
                  <a:cubicBezTo>
                    <a:pt x="200" y="288"/>
                    <a:pt x="198" y="292"/>
                    <a:pt x="196" y="295"/>
                  </a:cubicBezTo>
                  <a:cubicBezTo>
                    <a:pt x="196" y="286"/>
                    <a:pt x="197" y="278"/>
                    <a:pt x="197" y="270"/>
                  </a:cubicBezTo>
                  <a:close/>
                  <a:moveTo>
                    <a:pt x="162" y="426"/>
                  </a:moveTo>
                  <a:cubicBezTo>
                    <a:pt x="161" y="428"/>
                    <a:pt x="161" y="431"/>
                    <a:pt x="161" y="433"/>
                  </a:cubicBezTo>
                  <a:cubicBezTo>
                    <a:pt x="160" y="431"/>
                    <a:pt x="160" y="431"/>
                    <a:pt x="160" y="431"/>
                  </a:cubicBezTo>
                  <a:cubicBezTo>
                    <a:pt x="160" y="429"/>
                    <a:pt x="160" y="427"/>
                    <a:pt x="160" y="425"/>
                  </a:cubicBezTo>
                  <a:cubicBezTo>
                    <a:pt x="160" y="418"/>
                    <a:pt x="161" y="412"/>
                    <a:pt x="162" y="405"/>
                  </a:cubicBezTo>
                  <a:cubicBezTo>
                    <a:pt x="163" y="399"/>
                    <a:pt x="163" y="399"/>
                    <a:pt x="163" y="399"/>
                  </a:cubicBezTo>
                  <a:cubicBezTo>
                    <a:pt x="165" y="388"/>
                    <a:pt x="167" y="379"/>
                    <a:pt x="168" y="369"/>
                  </a:cubicBezTo>
                  <a:cubicBezTo>
                    <a:pt x="168" y="363"/>
                    <a:pt x="169" y="355"/>
                    <a:pt x="171" y="350"/>
                  </a:cubicBezTo>
                  <a:cubicBezTo>
                    <a:pt x="174" y="347"/>
                    <a:pt x="176" y="343"/>
                    <a:pt x="178" y="340"/>
                  </a:cubicBezTo>
                  <a:cubicBezTo>
                    <a:pt x="184" y="332"/>
                    <a:pt x="188" y="324"/>
                    <a:pt x="191" y="316"/>
                  </a:cubicBezTo>
                  <a:cubicBezTo>
                    <a:pt x="191" y="317"/>
                    <a:pt x="192" y="317"/>
                    <a:pt x="192" y="317"/>
                  </a:cubicBezTo>
                  <a:cubicBezTo>
                    <a:pt x="193" y="331"/>
                    <a:pt x="193" y="331"/>
                    <a:pt x="193" y="331"/>
                  </a:cubicBezTo>
                  <a:cubicBezTo>
                    <a:pt x="193" y="340"/>
                    <a:pt x="193" y="340"/>
                    <a:pt x="193" y="340"/>
                  </a:cubicBezTo>
                  <a:cubicBezTo>
                    <a:pt x="190" y="341"/>
                    <a:pt x="187" y="344"/>
                    <a:pt x="186" y="348"/>
                  </a:cubicBezTo>
                  <a:cubicBezTo>
                    <a:pt x="185" y="354"/>
                    <a:pt x="187" y="359"/>
                    <a:pt x="191" y="360"/>
                  </a:cubicBezTo>
                  <a:cubicBezTo>
                    <a:pt x="189" y="365"/>
                    <a:pt x="185" y="370"/>
                    <a:pt x="182" y="375"/>
                  </a:cubicBezTo>
                  <a:cubicBezTo>
                    <a:pt x="180" y="379"/>
                    <a:pt x="177" y="382"/>
                    <a:pt x="175" y="386"/>
                  </a:cubicBezTo>
                  <a:cubicBezTo>
                    <a:pt x="172" y="386"/>
                    <a:pt x="168" y="390"/>
                    <a:pt x="168" y="395"/>
                  </a:cubicBezTo>
                  <a:cubicBezTo>
                    <a:pt x="168" y="397"/>
                    <a:pt x="168" y="399"/>
                    <a:pt x="169" y="401"/>
                  </a:cubicBezTo>
                  <a:cubicBezTo>
                    <a:pt x="167" y="406"/>
                    <a:pt x="166" y="411"/>
                    <a:pt x="165" y="416"/>
                  </a:cubicBezTo>
                  <a:lnTo>
                    <a:pt x="162" y="426"/>
                  </a:lnTo>
                  <a:close/>
                  <a:moveTo>
                    <a:pt x="174" y="636"/>
                  </a:moveTo>
                  <a:cubicBezTo>
                    <a:pt x="172" y="644"/>
                    <a:pt x="169" y="651"/>
                    <a:pt x="167" y="658"/>
                  </a:cubicBezTo>
                  <a:cubicBezTo>
                    <a:pt x="164" y="665"/>
                    <a:pt x="164" y="665"/>
                    <a:pt x="164" y="665"/>
                  </a:cubicBezTo>
                  <a:cubicBezTo>
                    <a:pt x="162" y="669"/>
                    <a:pt x="162" y="669"/>
                    <a:pt x="162" y="669"/>
                  </a:cubicBezTo>
                  <a:cubicBezTo>
                    <a:pt x="161" y="671"/>
                    <a:pt x="161" y="671"/>
                    <a:pt x="161" y="671"/>
                  </a:cubicBezTo>
                  <a:cubicBezTo>
                    <a:pt x="161" y="671"/>
                    <a:pt x="161" y="671"/>
                    <a:pt x="160" y="671"/>
                  </a:cubicBezTo>
                  <a:cubicBezTo>
                    <a:pt x="159" y="671"/>
                    <a:pt x="159" y="672"/>
                    <a:pt x="158" y="672"/>
                  </a:cubicBezTo>
                  <a:cubicBezTo>
                    <a:pt x="155" y="659"/>
                    <a:pt x="156" y="645"/>
                    <a:pt x="158" y="635"/>
                  </a:cubicBezTo>
                  <a:cubicBezTo>
                    <a:pt x="159" y="630"/>
                    <a:pt x="161" y="626"/>
                    <a:pt x="162" y="622"/>
                  </a:cubicBezTo>
                  <a:cubicBezTo>
                    <a:pt x="162" y="622"/>
                    <a:pt x="162" y="622"/>
                    <a:pt x="162" y="622"/>
                  </a:cubicBezTo>
                  <a:cubicBezTo>
                    <a:pt x="162" y="622"/>
                    <a:pt x="162" y="622"/>
                    <a:pt x="162" y="622"/>
                  </a:cubicBezTo>
                  <a:cubicBezTo>
                    <a:pt x="163" y="618"/>
                    <a:pt x="164" y="614"/>
                    <a:pt x="166" y="611"/>
                  </a:cubicBezTo>
                  <a:cubicBezTo>
                    <a:pt x="169" y="604"/>
                    <a:pt x="169" y="604"/>
                    <a:pt x="169" y="604"/>
                  </a:cubicBezTo>
                  <a:cubicBezTo>
                    <a:pt x="171" y="601"/>
                    <a:pt x="171" y="601"/>
                    <a:pt x="171" y="601"/>
                  </a:cubicBezTo>
                  <a:cubicBezTo>
                    <a:pt x="171" y="601"/>
                    <a:pt x="172" y="601"/>
                    <a:pt x="172" y="601"/>
                  </a:cubicBezTo>
                  <a:cubicBezTo>
                    <a:pt x="172" y="601"/>
                    <a:pt x="173" y="601"/>
                    <a:pt x="174" y="601"/>
                  </a:cubicBezTo>
                  <a:cubicBezTo>
                    <a:pt x="174" y="608"/>
                    <a:pt x="174" y="608"/>
                    <a:pt x="174" y="608"/>
                  </a:cubicBezTo>
                  <a:cubicBezTo>
                    <a:pt x="175" y="617"/>
                    <a:pt x="176" y="627"/>
                    <a:pt x="174" y="636"/>
                  </a:cubicBezTo>
                  <a:close/>
                  <a:moveTo>
                    <a:pt x="184" y="547"/>
                  </a:moveTo>
                  <a:cubicBezTo>
                    <a:pt x="181" y="558"/>
                    <a:pt x="181" y="558"/>
                    <a:pt x="181" y="558"/>
                  </a:cubicBezTo>
                  <a:cubicBezTo>
                    <a:pt x="180" y="561"/>
                    <a:pt x="179" y="565"/>
                    <a:pt x="178" y="569"/>
                  </a:cubicBezTo>
                  <a:cubicBezTo>
                    <a:pt x="178" y="565"/>
                    <a:pt x="177" y="560"/>
                    <a:pt x="176" y="554"/>
                  </a:cubicBezTo>
                  <a:cubicBezTo>
                    <a:pt x="176" y="552"/>
                    <a:pt x="176" y="552"/>
                    <a:pt x="176" y="552"/>
                  </a:cubicBezTo>
                  <a:cubicBezTo>
                    <a:pt x="174" y="543"/>
                    <a:pt x="174" y="543"/>
                    <a:pt x="174" y="543"/>
                  </a:cubicBezTo>
                  <a:cubicBezTo>
                    <a:pt x="173" y="536"/>
                    <a:pt x="173" y="536"/>
                    <a:pt x="173" y="536"/>
                  </a:cubicBezTo>
                  <a:cubicBezTo>
                    <a:pt x="172" y="533"/>
                    <a:pt x="172" y="530"/>
                    <a:pt x="172" y="527"/>
                  </a:cubicBezTo>
                  <a:cubicBezTo>
                    <a:pt x="172" y="526"/>
                    <a:pt x="172" y="525"/>
                    <a:pt x="172" y="524"/>
                  </a:cubicBezTo>
                  <a:cubicBezTo>
                    <a:pt x="172" y="516"/>
                    <a:pt x="172" y="516"/>
                    <a:pt x="172" y="516"/>
                  </a:cubicBezTo>
                  <a:cubicBezTo>
                    <a:pt x="172" y="511"/>
                    <a:pt x="172" y="511"/>
                    <a:pt x="172" y="511"/>
                  </a:cubicBezTo>
                  <a:cubicBezTo>
                    <a:pt x="171" y="499"/>
                    <a:pt x="171" y="488"/>
                    <a:pt x="168" y="476"/>
                  </a:cubicBezTo>
                  <a:cubicBezTo>
                    <a:pt x="167" y="469"/>
                    <a:pt x="166" y="462"/>
                    <a:pt x="165" y="454"/>
                  </a:cubicBezTo>
                  <a:cubicBezTo>
                    <a:pt x="165" y="454"/>
                    <a:pt x="165" y="454"/>
                    <a:pt x="165" y="453"/>
                  </a:cubicBezTo>
                  <a:cubicBezTo>
                    <a:pt x="165" y="453"/>
                    <a:pt x="165" y="451"/>
                    <a:pt x="165" y="450"/>
                  </a:cubicBezTo>
                  <a:cubicBezTo>
                    <a:pt x="164" y="442"/>
                    <a:pt x="164" y="434"/>
                    <a:pt x="166" y="427"/>
                  </a:cubicBezTo>
                  <a:cubicBezTo>
                    <a:pt x="169" y="417"/>
                    <a:pt x="169" y="417"/>
                    <a:pt x="169" y="417"/>
                  </a:cubicBezTo>
                  <a:cubicBezTo>
                    <a:pt x="169" y="413"/>
                    <a:pt x="170" y="409"/>
                    <a:pt x="172" y="405"/>
                  </a:cubicBezTo>
                  <a:cubicBezTo>
                    <a:pt x="172" y="406"/>
                    <a:pt x="173" y="406"/>
                    <a:pt x="174" y="406"/>
                  </a:cubicBezTo>
                  <a:cubicBezTo>
                    <a:pt x="175" y="406"/>
                    <a:pt x="175" y="406"/>
                    <a:pt x="175" y="406"/>
                  </a:cubicBezTo>
                  <a:cubicBezTo>
                    <a:pt x="175" y="408"/>
                    <a:pt x="176" y="410"/>
                    <a:pt x="177" y="412"/>
                  </a:cubicBezTo>
                  <a:cubicBezTo>
                    <a:pt x="179" y="420"/>
                    <a:pt x="179" y="420"/>
                    <a:pt x="179" y="420"/>
                  </a:cubicBezTo>
                  <a:cubicBezTo>
                    <a:pt x="180" y="426"/>
                    <a:pt x="181" y="446"/>
                    <a:pt x="181" y="446"/>
                  </a:cubicBezTo>
                  <a:cubicBezTo>
                    <a:pt x="181" y="446"/>
                    <a:pt x="180" y="462"/>
                    <a:pt x="180" y="462"/>
                  </a:cubicBezTo>
                  <a:cubicBezTo>
                    <a:pt x="179" y="478"/>
                    <a:pt x="177" y="495"/>
                    <a:pt x="182" y="512"/>
                  </a:cubicBezTo>
                  <a:cubicBezTo>
                    <a:pt x="186" y="525"/>
                    <a:pt x="186" y="535"/>
                    <a:pt x="184" y="547"/>
                  </a:cubicBezTo>
                  <a:close/>
                  <a:moveTo>
                    <a:pt x="182" y="418"/>
                  </a:moveTo>
                  <a:cubicBezTo>
                    <a:pt x="180" y="411"/>
                    <a:pt x="180" y="411"/>
                    <a:pt x="180" y="411"/>
                  </a:cubicBezTo>
                  <a:cubicBezTo>
                    <a:pt x="180" y="409"/>
                    <a:pt x="179" y="407"/>
                    <a:pt x="179" y="405"/>
                  </a:cubicBezTo>
                  <a:cubicBezTo>
                    <a:pt x="181" y="403"/>
                    <a:pt x="182" y="400"/>
                    <a:pt x="182" y="396"/>
                  </a:cubicBezTo>
                  <a:cubicBezTo>
                    <a:pt x="182" y="393"/>
                    <a:pt x="181" y="389"/>
                    <a:pt x="179" y="387"/>
                  </a:cubicBezTo>
                  <a:cubicBezTo>
                    <a:pt x="181" y="384"/>
                    <a:pt x="183" y="381"/>
                    <a:pt x="185" y="377"/>
                  </a:cubicBezTo>
                  <a:cubicBezTo>
                    <a:pt x="189" y="373"/>
                    <a:pt x="192" y="368"/>
                    <a:pt x="194" y="363"/>
                  </a:cubicBezTo>
                  <a:cubicBezTo>
                    <a:pt x="194" y="369"/>
                    <a:pt x="194" y="369"/>
                    <a:pt x="194" y="369"/>
                  </a:cubicBezTo>
                  <a:cubicBezTo>
                    <a:pt x="195" y="374"/>
                    <a:pt x="195" y="378"/>
                    <a:pt x="195" y="383"/>
                  </a:cubicBezTo>
                  <a:cubicBezTo>
                    <a:pt x="194" y="384"/>
                    <a:pt x="192" y="387"/>
                    <a:pt x="192" y="390"/>
                  </a:cubicBezTo>
                  <a:cubicBezTo>
                    <a:pt x="192" y="392"/>
                    <a:pt x="192" y="394"/>
                    <a:pt x="193" y="395"/>
                  </a:cubicBezTo>
                  <a:cubicBezTo>
                    <a:pt x="191" y="403"/>
                    <a:pt x="186" y="411"/>
                    <a:pt x="182" y="418"/>
                  </a:cubicBezTo>
                  <a:close/>
                  <a:moveTo>
                    <a:pt x="222" y="385"/>
                  </a:moveTo>
                  <a:cubicBezTo>
                    <a:pt x="224" y="381"/>
                    <a:pt x="229" y="380"/>
                    <a:pt x="236" y="380"/>
                  </a:cubicBezTo>
                  <a:cubicBezTo>
                    <a:pt x="239" y="380"/>
                    <a:pt x="242" y="379"/>
                    <a:pt x="245" y="378"/>
                  </a:cubicBezTo>
                  <a:cubicBezTo>
                    <a:pt x="245" y="382"/>
                    <a:pt x="244" y="385"/>
                    <a:pt x="244" y="388"/>
                  </a:cubicBezTo>
                  <a:cubicBezTo>
                    <a:pt x="244" y="391"/>
                    <a:pt x="244" y="391"/>
                    <a:pt x="244" y="391"/>
                  </a:cubicBezTo>
                  <a:cubicBezTo>
                    <a:pt x="244" y="394"/>
                    <a:pt x="243" y="397"/>
                    <a:pt x="243" y="400"/>
                  </a:cubicBezTo>
                  <a:cubicBezTo>
                    <a:pt x="242" y="400"/>
                    <a:pt x="242" y="401"/>
                    <a:pt x="242" y="401"/>
                  </a:cubicBezTo>
                  <a:cubicBezTo>
                    <a:pt x="242" y="402"/>
                    <a:pt x="242" y="402"/>
                    <a:pt x="242" y="402"/>
                  </a:cubicBezTo>
                  <a:cubicBezTo>
                    <a:pt x="241" y="404"/>
                    <a:pt x="240" y="406"/>
                    <a:pt x="239" y="408"/>
                  </a:cubicBezTo>
                  <a:cubicBezTo>
                    <a:pt x="236" y="411"/>
                    <a:pt x="234" y="412"/>
                    <a:pt x="231" y="414"/>
                  </a:cubicBezTo>
                  <a:cubicBezTo>
                    <a:pt x="230" y="415"/>
                    <a:pt x="230" y="415"/>
                    <a:pt x="230" y="415"/>
                  </a:cubicBezTo>
                  <a:cubicBezTo>
                    <a:pt x="230" y="415"/>
                    <a:pt x="230" y="415"/>
                    <a:pt x="230" y="415"/>
                  </a:cubicBezTo>
                  <a:cubicBezTo>
                    <a:pt x="229" y="415"/>
                    <a:pt x="228" y="415"/>
                    <a:pt x="228" y="415"/>
                  </a:cubicBezTo>
                  <a:cubicBezTo>
                    <a:pt x="226" y="413"/>
                    <a:pt x="225" y="411"/>
                    <a:pt x="223" y="409"/>
                  </a:cubicBezTo>
                  <a:cubicBezTo>
                    <a:pt x="221" y="407"/>
                    <a:pt x="221" y="407"/>
                    <a:pt x="221" y="407"/>
                  </a:cubicBezTo>
                  <a:cubicBezTo>
                    <a:pt x="222" y="406"/>
                    <a:pt x="222" y="404"/>
                    <a:pt x="222" y="402"/>
                  </a:cubicBezTo>
                  <a:cubicBezTo>
                    <a:pt x="221" y="400"/>
                    <a:pt x="221" y="399"/>
                    <a:pt x="220" y="397"/>
                  </a:cubicBezTo>
                  <a:cubicBezTo>
                    <a:pt x="222" y="393"/>
                    <a:pt x="222" y="389"/>
                    <a:pt x="222" y="385"/>
                  </a:cubicBezTo>
                  <a:close/>
                  <a:moveTo>
                    <a:pt x="208" y="399"/>
                  </a:moveTo>
                  <a:cubicBezTo>
                    <a:pt x="208" y="400"/>
                    <a:pt x="207" y="402"/>
                    <a:pt x="208" y="404"/>
                  </a:cubicBezTo>
                  <a:cubicBezTo>
                    <a:pt x="208" y="410"/>
                    <a:pt x="212" y="414"/>
                    <a:pt x="216" y="413"/>
                  </a:cubicBezTo>
                  <a:cubicBezTo>
                    <a:pt x="217" y="413"/>
                    <a:pt x="218" y="412"/>
                    <a:pt x="219" y="411"/>
                  </a:cubicBezTo>
                  <a:cubicBezTo>
                    <a:pt x="220" y="412"/>
                    <a:pt x="220" y="412"/>
                    <a:pt x="220" y="412"/>
                  </a:cubicBezTo>
                  <a:cubicBezTo>
                    <a:pt x="222" y="413"/>
                    <a:pt x="223" y="415"/>
                    <a:pt x="225" y="417"/>
                  </a:cubicBezTo>
                  <a:cubicBezTo>
                    <a:pt x="223" y="419"/>
                    <a:pt x="222" y="422"/>
                    <a:pt x="222" y="425"/>
                  </a:cubicBezTo>
                  <a:cubicBezTo>
                    <a:pt x="222" y="425"/>
                    <a:pt x="222" y="425"/>
                    <a:pt x="222" y="425"/>
                  </a:cubicBezTo>
                  <a:cubicBezTo>
                    <a:pt x="220" y="423"/>
                    <a:pt x="218" y="421"/>
                    <a:pt x="216" y="421"/>
                  </a:cubicBezTo>
                  <a:cubicBezTo>
                    <a:pt x="215" y="420"/>
                    <a:pt x="215" y="420"/>
                    <a:pt x="214" y="420"/>
                  </a:cubicBezTo>
                  <a:cubicBezTo>
                    <a:pt x="210" y="416"/>
                    <a:pt x="204" y="417"/>
                    <a:pt x="202" y="420"/>
                  </a:cubicBezTo>
                  <a:cubicBezTo>
                    <a:pt x="202" y="420"/>
                    <a:pt x="202" y="421"/>
                    <a:pt x="201" y="421"/>
                  </a:cubicBezTo>
                  <a:cubicBezTo>
                    <a:pt x="195" y="423"/>
                    <a:pt x="188" y="426"/>
                    <a:pt x="184" y="430"/>
                  </a:cubicBezTo>
                  <a:cubicBezTo>
                    <a:pt x="184" y="428"/>
                    <a:pt x="183" y="425"/>
                    <a:pt x="183" y="423"/>
                  </a:cubicBezTo>
                  <a:cubicBezTo>
                    <a:pt x="183" y="423"/>
                    <a:pt x="183" y="423"/>
                    <a:pt x="183" y="423"/>
                  </a:cubicBezTo>
                  <a:cubicBezTo>
                    <a:pt x="188" y="417"/>
                    <a:pt x="193" y="408"/>
                    <a:pt x="195" y="400"/>
                  </a:cubicBezTo>
                  <a:cubicBezTo>
                    <a:pt x="196" y="401"/>
                    <a:pt x="197" y="401"/>
                    <a:pt x="198" y="401"/>
                  </a:cubicBezTo>
                  <a:cubicBezTo>
                    <a:pt x="201" y="401"/>
                    <a:pt x="204" y="399"/>
                    <a:pt x="205" y="395"/>
                  </a:cubicBezTo>
                  <a:cubicBezTo>
                    <a:pt x="206" y="396"/>
                    <a:pt x="207" y="398"/>
                    <a:pt x="208" y="399"/>
                  </a:cubicBezTo>
                  <a:close/>
                  <a:moveTo>
                    <a:pt x="210" y="355"/>
                  </a:moveTo>
                  <a:cubicBezTo>
                    <a:pt x="208" y="362"/>
                    <a:pt x="208" y="362"/>
                    <a:pt x="208" y="362"/>
                  </a:cubicBezTo>
                  <a:cubicBezTo>
                    <a:pt x="207" y="363"/>
                    <a:pt x="207" y="363"/>
                    <a:pt x="207" y="363"/>
                  </a:cubicBezTo>
                  <a:cubicBezTo>
                    <a:pt x="205" y="369"/>
                    <a:pt x="202" y="375"/>
                    <a:pt x="202" y="381"/>
                  </a:cubicBezTo>
                  <a:cubicBezTo>
                    <a:pt x="201" y="381"/>
                    <a:pt x="201" y="381"/>
                    <a:pt x="200" y="381"/>
                  </a:cubicBezTo>
                  <a:cubicBezTo>
                    <a:pt x="200" y="381"/>
                    <a:pt x="199" y="381"/>
                    <a:pt x="199" y="381"/>
                  </a:cubicBezTo>
                  <a:cubicBezTo>
                    <a:pt x="199" y="377"/>
                    <a:pt x="199" y="373"/>
                    <a:pt x="198" y="369"/>
                  </a:cubicBezTo>
                  <a:cubicBezTo>
                    <a:pt x="198" y="358"/>
                    <a:pt x="198" y="358"/>
                    <a:pt x="198" y="358"/>
                  </a:cubicBezTo>
                  <a:cubicBezTo>
                    <a:pt x="198" y="357"/>
                    <a:pt x="198" y="357"/>
                    <a:pt x="198" y="357"/>
                  </a:cubicBezTo>
                  <a:cubicBezTo>
                    <a:pt x="199" y="355"/>
                    <a:pt x="200" y="354"/>
                    <a:pt x="200" y="351"/>
                  </a:cubicBezTo>
                  <a:cubicBezTo>
                    <a:pt x="201" y="349"/>
                    <a:pt x="200" y="347"/>
                    <a:pt x="200" y="345"/>
                  </a:cubicBezTo>
                  <a:cubicBezTo>
                    <a:pt x="203" y="340"/>
                    <a:pt x="210" y="339"/>
                    <a:pt x="216" y="338"/>
                  </a:cubicBezTo>
                  <a:cubicBezTo>
                    <a:pt x="218" y="338"/>
                    <a:pt x="218" y="338"/>
                    <a:pt x="218" y="338"/>
                  </a:cubicBezTo>
                  <a:cubicBezTo>
                    <a:pt x="218" y="338"/>
                    <a:pt x="218" y="339"/>
                    <a:pt x="218" y="339"/>
                  </a:cubicBezTo>
                  <a:cubicBezTo>
                    <a:pt x="214" y="343"/>
                    <a:pt x="212" y="350"/>
                    <a:pt x="210" y="355"/>
                  </a:cubicBezTo>
                  <a:close/>
                  <a:moveTo>
                    <a:pt x="238" y="279"/>
                  </a:moveTo>
                  <a:cubicBezTo>
                    <a:pt x="237" y="290"/>
                    <a:pt x="237" y="290"/>
                    <a:pt x="237" y="290"/>
                  </a:cubicBezTo>
                  <a:cubicBezTo>
                    <a:pt x="237" y="291"/>
                    <a:pt x="237" y="291"/>
                    <a:pt x="237" y="291"/>
                  </a:cubicBezTo>
                  <a:cubicBezTo>
                    <a:pt x="236" y="301"/>
                    <a:pt x="235" y="316"/>
                    <a:pt x="229" y="324"/>
                  </a:cubicBezTo>
                  <a:cubicBezTo>
                    <a:pt x="226" y="324"/>
                    <a:pt x="223" y="326"/>
                    <a:pt x="221" y="328"/>
                  </a:cubicBezTo>
                  <a:cubicBezTo>
                    <a:pt x="219" y="330"/>
                    <a:pt x="218" y="332"/>
                    <a:pt x="218" y="334"/>
                  </a:cubicBezTo>
                  <a:cubicBezTo>
                    <a:pt x="216" y="334"/>
                    <a:pt x="216" y="334"/>
                    <a:pt x="216" y="334"/>
                  </a:cubicBezTo>
                  <a:cubicBezTo>
                    <a:pt x="210" y="335"/>
                    <a:pt x="202" y="336"/>
                    <a:pt x="198" y="341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7" y="331"/>
                    <a:pt x="197" y="331"/>
                    <a:pt x="197" y="331"/>
                  </a:cubicBezTo>
                  <a:cubicBezTo>
                    <a:pt x="196" y="316"/>
                    <a:pt x="196" y="316"/>
                    <a:pt x="196" y="316"/>
                  </a:cubicBezTo>
                  <a:cubicBezTo>
                    <a:pt x="199" y="315"/>
                    <a:pt x="201" y="312"/>
                    <a:pt x="201" y="307"/>
                  </a:cubicBezTo>
                  <a:cubicBezTo>
                    <a:pt x="201" y="304"/>
                    <a:pt x="200" y="301"/>
                    <a:pt x="199" y="299"/>
                  </a:cubicBezTo>
                  <a:cubicBezTo>
                    <a:pt x="200" y="295"/>
                    <a:pt x="203" y="292"/>
                    <a:pt x="206" y="287"/>
                  </a:cubicBezTo>
                  <a:cubicBezTo>
                    <a:pt x="209" y="282"/>
                    <a:pt x="214" y="277"/>
                    <a:pt x="219" y="273"/>
                  </a:cubicBezTo>
                  <a:cubicBezTo>
                    <a:pt x="223" y="270"/>
                    <a:pt x="226" y="269"/>
                    <a:pt x="230" y="267"/>
                  </a:cubicBezTo>
                  <a:cubicBezTo>
                    <a:pt x="233" y="266"/>
                    <a:pt x="236" y="264"/>
                    <a:pt x="239" y="262"/>
                  </a:cubicBezTo>
                  <a:cubicBezTo>
                    <a:pt x="239" y="268"/>
                    <a:pt x="238" y="273"/>
                    <a:pt x="238" y="279"/>
                  </a:cubicBezTo>
                  <a:close/>
                </a:path>
              </a:pathLst>
            </a:custGeom>
            <a:solidFill>
              <a:srgbClr val="CDD9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2" name="Freeform 159">
              <a:extLst>
                <a:ext uri="{FF2B5EF4-FFF2-40B4-BE49-F238E27FC236}">
                  <a16:creationId xmlns:a16="http://schemas.microsoft.com/office/drawing/2014/main" id="{29C38B56-F61E-3292-CF90-5F25BDA5D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9713" y="3271838"/>
              <a:ext cx="76200" cy="39688"/>
            </a:xfrm>
            <a:custGeom>
              <a:avLst/>
              <a:gdLst>
                <a:gd name="T0" fmla="*/ 113 w 36"/>
                <a:gd name="T1" fmla="*/ 0 h 19"/>
                <a:gd name="T2" fmla="*/ 76 w 36"/>
                <a:gd name="T3" fmla="*/ 42 h 19"/>
                <a:gd name="T4" fmla="*/ 27 w 36"/>
                <a:gd name="T5" fmla="*/ 45 h 19"/>
                <a:gd name="T6" fmla="*/ 0 w 36"/>
                <a:gd name="T7" fmla="*/ 37 h 1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6" h="19">
                  <a:moveTo>
                    <a:pt x="36" y="0"/>
                  </a:moveTo>
                  <a:cubicBezTo>
                    <a:pt x="32" y="6"/>
                    <a:pt x="28" y="11"/>
                    <a:pt x="24" y="14"/>
                  </a:cubicBezTo>
                  <a:cubicBezTo>
                    <a:pt x="17" y="19"/>
                    <a:pt x="13" y="17"/>
                    <a:pt x="8" y="15"/>
                  </a:cubicBezTo>
                  <a:cubicBezTo>
                    <a:pt x="5" y="14"/>
                    <a:pt x="3" y="13"/>
                    <a:pt x="0" y="12"/>
                  </a:cubicBezTo>
                </a:path>
              </a:pathLst>
            </a:custGeom>
            <a:noFill/>
            <a:ln w="635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3" name="Freeform 160">
              <a:extLst>
                <a:ext uri="{FF2B5EF4-FFF2-40B4-BE49-F238E27FC236}">
                  <a16:creationId xmlns:a16="http://schemas.microsoft.com/office/drawing/2014/main" id="{58866270-28AF-6F41-8654-D7A4E4881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4325" y="3211513"/>
              <a:ext cx="53975" cy="79375"/>
            </a:xfrm>
            <a:custGeom>
              <a:avLst/>
              <a:gdLst>
                <a:gd name="T0" fmla="*/ 0 w 25"/>
                <a:gd name="T1" fmla="*/ 124 h 37"/>
                <a:gd name="T2" fmla="*/ 19 w 25"/>
                <a:gd name="T3" fmla="*/ 97 h 37"/>
                <a:gd name="T4" fmla="*/ 30 w 25"/>
                <a:gd name="T5" fmla="*/ 66 h 37"/>
                <a:gd name="T6" fmla="*/ 78 w 25"/>
                <a:gd name="T7" fmla="*/ 12 h 37"/>
                <a:gd name="T8" fmla="*/ 83 w 25"/>
                <a:gd name="T9" fmla="*/ 7 h 37"/>
                <a:gd name="T10" fmla="*/ 76 w 25"/>
                <a:gd name="T11" fmla="*/ 1 h 37"/>
                <a:gd name="T12" fmla="*/ 20 w 25"/>
                <a:gd name="T13" fmla="*/ 64 h 37"/>
                <a:gd name="T14" fmla="*/ 10 w 25"/>
                <a:gd name="T15" fmla="*/ 78 h 3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5" h="37">
                  <a:moveTo>
                    <a:pt x="0" y="37"/>
                  </a:moveTo>
                  <a:cubicBezTo>
                    <a:pt x="2" y="35"/>
                    <a:pt x="3" y="32"/>
                    <a:pt x="5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2" y="13"/>
                    <a:pt x="15" y="6"/>
                    <a:pt x="23" y="4"/>
                  </a:cubicBezTo>
                  <a:cubicBezTo>
                    <a:pt x="24" y="4"/>
                    <a:pt x="25" y="3"/>
                    <a:pt x="24" y="2"/>
                  </a:cubicBezTo>
                  <a:cubicBezTo>
                    <a:pt x="24" y="1"/>
                    <a:pt x="23" y="0"/>
                    <a:pt x="22" y="1"/>
                  </a:cubicBezTo>
                  <a:cubicBezTo>
                    <a:pt x="12" y="3"/>
                    <a:pt x="9" y="11"/>
                    <a:pt x="6" y="19"/>
                  </a:cubicBezTo>
                  <a:cubicBezTo>
                    <a:pt x="3" y="24"/>
                    <a:pt x="3" y="24"/>
                    <a:pt x="3" y="24"/>
                  </a:cubicBezTo>
                </a:path>
              </a:pathLst>
            </a:custGeom>
            <a:noFill/>
            <a:ln w="635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4" name="Freeform 161">
              <a:extLst>
                <a:ext uri="{FF2B5EF4-FFF2-40B4-BE49-F238E27FC236}">
                  <a16:creationId xmlns:a16="http://schemas.microsoft.com/office/drawing/2014/main" id="{3E6091C0-898F-3158-0639-645F0DAA5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4475" y="3302000"/>
              <a:ext cx="58737" cy="20638"/>
            </a:xfrm>
            <a:custGeom>
              <a:avLst/>
              <a:gdLst>
                <a:gd name="T0" fmla="*/ 0 w 28"/>
                <a:gd name="T1" fmla="*/ 9 h 10"/>
                <a:gd name="T2" fmla="*/ 12 w 28"/>
                <a:gd name="T3" fmla="*/ 16 h 10"/>
                <a:gd name="T4" fmla="*/ 77 w 28"/>
                <a:gd name="T5" fmla="*/ 9 h 10"/>
                <a:gd name="T6" fmla="*/ 86 w 28"/>
                <a:gd name="T7" fmla="*/ 0 h 1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8" h="10">
                  <a:moveTo>
                    <a:pt x="0" y="3"/>
                  </a:moveTo>
                  <a:cubicBezTo>
                    <a:pt x="1" y="3"/>
                    <a:pt x="3" y="4"/>
                    <a:pt x="4" y="5"/>
                  </a:cubicBezTo>
                  <a:cubicBezTo>
                    <a:pt x="10" y="7"/>
                    <a:pt x="16" y="10"/>
                    <a:pt x="25" y="3"/>
                  </a:cubicBezTo>
                  <a:cubicBezTo>
                    <a:pt x="26" y="2"/>
                    <a:pt x="27" y="1"/>
                    <a:pt x="28" y="0"/>
                  </a:cubicBezTo>
                </a:path>
              </a:pathLst>
            </a:custGeom>
            <a:noFill/>
            <a:ln w="635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5" name="Freeform 162">
              <a:extLst>
                <a:ext uri="{FF2B5EF4-FFF2-40B4-BE49-F238E27FC236}">
                  <a16:creationId xmlns:a16="http://schemas.microsoft.com/office/drawing/2014/main" id="{EFE7DA93-1C70-385E-D4A3-BDEAAED411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3162300"/>
              <a:ext cx="104775" cy="101600"/>
            </a:xfrm>
            <a:custGeom>
              <a:avLst/>
              <a:gdLst>
                <a:gd name="T0" fmla="*/ 162 w 49"/>
                <a:gd name="T1" fmla="*/ 161 h 47"/>
                <a:gd name="T2" fmla="*/ 129 w 49"/>
                <a:gd name="T3" fmla="*/ 132 h 47"/>
                <a:gd name="T4" fmla="*/ 84 w 49"/>
                <a:gd name="T5" fmla="*/ 117 h 47"/>
                <a:gd name="T6" fmla="*/ 43 w 49"/>
                <a:gd name="T7" fmla="*/ 98 h 47"/>
                <a:gd name="T8" fmla="*/ 7 w 49"/>
                <a:gd name="T9" fmla="*/ 65 h 47"/>
                <a:gd name="T10" fmla="*/ 1 w 49"/>
                <a:gd name="T11" fmla="*/ 35 h 47"/>
                <a:gd name="T12" fmla="*/ 1 w 49"/>
                <a:gd name="T13" fmla="*/ 0 h 4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9" h="47">
                  <a:moveTo>
                    <a:pt x="49" y="47"/>
                  </a:moveTo>
                  <a:cubicBezTo>
                    <a:pt x="46" y="44"/>
                    <a:pt x="43" y="41"/>
                    <a:pt x="39" y="38"/>
                  </a:cubicBezTo>
                  <a:cubicBezTo>
                    <a:pt x="35" y="36"/>
                    <a:pt x="30" y="35"/>
                    <a:pt x="25" y="34"/>
                  </a:cubicBezTo>
                  <a:cubicBezTo>
                    <a:pt x="21" y="33"/>
                    <a:pt x="16" y="32"/>
                    <a:pt x="13" y="29"/>
                  </a:cubicBezTo>
                  <a:cubicBezTo>
                    <a:pt x="8" y="26"/>
                    <a:pt x="3" y="22"/>
                    <a:pt x="2" y="19"/>
                  </a:cubicBezTo>
                  <a:cubicBezTo>
                    <a:pt x="0" y="16"/>
                    <a:pt x="1" y="13"/>
                    <a:pt x="1" y="10"/>
                  </a:cubicBezTo>
                  <a:cubicBezTo>
                    <a:pt x="2" y="7"/>
                    <a:pt x="2" y="3"/>
                    <a:pt x="1" y="0"/>
                  </a:cubicBezTo>
                </a:path>
              </a:pathLst>
            </a:custGeom>
            <a:noFill/>
            <a:ln w="635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" name="Freeform 163">
              <a:extLst>
                <a:ext uri="{FF2B5EF4-FFF2-40B4-BE49-F238E27FC236}">
                  <a16:creationId xmlns:a16="http://schemas.microsoft.com/office/drawing/2014/main" id="{70643790-98BB-F666-34A1-F0D6975E8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7963" y="3165475"/>
              <a:ext cx="107950" cy="107950"/>
            </a:xfrm>
            <a:custGeom>
              <a:avLst/>
              <a:gdLst>
                <a:gd name="T0" fmla="*/ 1 w 51"/>
                <a:gd name="T1" fmla="*/ 0 h 51"/>
                <a:gd name="T2" fmla="*/ 1 w 51"/>
                <a:gd name="T3" fmla="*/ 28 h 51"/>
                <a:gd name="T4" fmla="*/ 7 w 51"/>
                <a:gd name="T5" fmla="*/ 59 h 51"/>
                <a:gd name="T6" fmla="*/ 44 w 51"/>
                <a:gd name="T7" fmla="*/ 101 h 51"/>
                <a:gd name="T8" fmla="*/ 92 w 51"/>
                <a:gd name="T9" fmla="*/ 116 h 51"/>
                <a:gd name="T10" fmla="*/ 129 w 51"/>
                <a:gd name="T11" fmla="*/ 129 h 51"/>
                <a:gd name="T12" fmla="*/ 161 w 51"/>
                <a:gd name="T13" fmla="*/ 159 h 51"/>
                <a:gd name="T14" fmla="*/ 161 w 51"/>
                <a:gd name="T15" fmla="*/ 161 h 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1" h="51">
                  <a:moveTo>
                    <a:pt x="1" y="0"/>
                  </a:moveTo>
                  <a:cubicBezTo>
                    <a:pt x="2" y="3"/>
                    <a:pt x="2" y="6"/>
                    <a:pt x="1" y="9"/>
                  </a:cubicBezTo>
                  <a:cubicBezTo>
                    <a:pt x="1" y="12"/>
                    <a:pt x="0" y="16"/>
                    <a:pt x="2" y="19"/>
                  </a:cubicBezTo>
                  <a:cubicBezTo>
                    <a:pt x="4" y="25"/>
                    <a:pt x="13" y="30"/>
                    <a:pt x="14" y="32"/>
                  </a:cubicBezTo>
                  <a:cubicBezTo>
                    <a:pt x="19" y="34"/>
                    <a:pt x="24" y="36"/>
                    <a:pt x="29" y="37"/>
                  </a:cubicBezTo>
                  <a:cubicBezTo>
                    <a:pt x="33" y="37"/>
                    <a:pt x="37" y="38"/>
                    <a:pt x="41" y="41"/>
                  </a:cubicBezTo>
                  <a:cubicBezTo>
                    <a:pt x="45" y="43"/>
                    <a:pt x="48" y="47"/>
                    <a:pt x="51" y="50"/>
                  </a:cubicBezTo>
                  <a:cubicBezTo>
                    <a:pt x="51" y="51"/>
                    <a:pt x="51" y="51"/>
                    <a:pt x="51" y="51"/>
                  </a:cubicBezTo>
                </a:path>
              </a:pathLst>
            </a:custGeom>
            <a:noFill/>
            <a:ln w="635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" name="Freeform 166">
              <a:extLst>
                <a:ext uri="{FF2B5EF4-FFF2-40B4-BE49-F238E27FC236}">
                  <a16:creationId xmlns:a16="http://schemas.microsoft.com/office/drawing/2014/main" id="{60D1F3F6-66F7-93C2-3518-B6552A59A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0663" y="3211513"/>
              <a:ext cx="147637" cy="111125"/>
            </a:xfrm>
            <a:custGeom>
              <a:avLst/>
              <a:gdLst>
                <a:gd name="T0" fmla="*/ 218 w 69"/>
                <a:gd name="T1" fmla="*/ 1 h 52"/>
                <a:gd name="T2" fmla="*/ 163 w 69"/>
                <a:gd name="T3" fmla="*/ 63 h 52"/>
                <a:gd name="T4" fmla="*/ 152 w 69"/>
                <a:gd name="T5" fmla="*/ 88 h 52"/>
                <a:gd name="T6" fmla="*/ 108 w 69"/>
                <a:gd name="T7" fmla="*/ 140 h 52"/>
                <a:gd name="T8" fmla="*/ 57 w 69"/>
                <a:gd name="T9" fmla="*/ 141 h 52"/>
                <a:gd name="T10" fmla="*/ 7 w 69"/>
                <a:gd name="T11" fmla="*/ 135 h 52"/>
                <a:gd name="T12" fmla="*/ 0 w 69"/>
                <a:gd name="T13" fmla="*/ 141 h 52"/>
                <a:gd name="T14" fmla="*/ 9 w 69"/>
                <a:gd name="T15" fmla="*/ 148 h 52"/>
                <a:gd name="T16" fmla="*/ 49 w 69"/>
                <a:gd name="T17" fmla="*/ 153 h 52"/>
                <a:gd name="T18" fmla="*/ 120 w 69"/>
                <a:gd name="T19" fmla="*/ 148 h 52"/>
                <a:gd name="T20" fmla="*/ 162 w 69"/>
                <a:gd name="T21" fmla="*/ 96 h 52"/>
                <a:gd name="T22" fmla="*/ 174 w 69"/>
                <a:gd name="T23" fmla="*/ 65 h 52"/>
                <a:gd name="T24" fmla="*/ 220 w 69"/>
                <a:gd name="T25" fmla="*/ 12 h 52"/>
                <a:gd name="T26" fmla="*/ 225 w 69"/>
                <a:gd name="T27" fmla="*/ 7 h 52"/>
                <a:gd name="T28" fmla="*/ 218 w 69"/>
                <a:gd name="T29" fmla="*/ 1 h 52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9" h="52">
                  <a:moveTo>
                    <a:pt x="66" y="1"/>
                  </a:moveTo>
                  <a:cubicBezTo>
                    <a:pt x="56" y="3"/>
                    <a:pt x="53" y="11"/>
                    <a:pt x="50" y="19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2" y="34"/>
                    <a:pt x="38" y="39"/>
                    <a:pt x="33" y="42"/>
                  </a:cubicBezTo>
                  <a:cubicBezTo>
                    <a:pt x="26" y="47"/>
                    <a:pt x="22" y="45"/>
                    <a:pt x="17" y="43"/>
                  </a:cubicBezTo>
                  <a:cubicBezTo>
                    <a:pt x="13" y="41"/>
                    <a:pt x="8" y="39"/>
                    <a:pt x="2" y="41"/>
                  </a:cubicBezTo>
                  <a:cubicBezTo>
                    <a:pt x="1" y="41"/>
                    <a:pt x="0" y="42"/>
                    <a:pt x="0" y="43"/>
                  </a:cubicBezTo>
                  <a:cubicBezTo>
                    <a:pt x="1" y="44"/>
                    <a:pt x="2" y="45"/>
                    <a:pt x="3" y="45"/>
                  </a:cubicBezTo>
                  <a:cubicBezTo>
                    <a:pt x="8" y="43"/>
                    <a:pt x="11" y="45"/>
                    <a:pt x="15" y="47"/>
                  </a:cubicBezTo>
                  <a:cubicBezTo>
                    <a:pt x="21" y="49"/>
                    <a:pt x="27" y="52"/>
                    <a:pt x="36" y="45"/>
                  </a:cubicBezTo>
                  <a:cubicBezTo>
                    <a:pt x="41" y="42"/>
                    <a:pt x="45" y="36"/>
                    <a:pt x="49" y="29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6" y="13"/>
                    <a:pt x="59" y="6"/>
                    <a:pt x="67" y="4"/>
                  </a:cubicBezTo>
                  <a:cubicBezTo>
                    <a:pt x="68" y="4"/>
                    <a:pt x="69" y="3"/>
                    <a:pt x="68" y="2"/>
                  </a:cubicBezTo>
                  <a:cubicBezTo>
                    <a:pt x="68" y="1"/>
                    <a:pt x="67" y="0"/>
                    <a:pt x="66" y="1"/>
                  </a:cubicBezTo>
                  <a:close/>
                </a:path>
              </a:pathLst>
            </a:custGeom>
            <a:solidFill>
              <a:srgbClr val="CDD9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" name="Freeform 167">
              <a:extLst>
                <a:ext uri="{FF2B5EF4-FFF2-40B4-BE49-F238E27FC236}">
                  <a16:creationId xmlns:a16="http://schemas.microsoft.com/office/drawing/2014/main" id="{17395377-36F8-B3B1-1244-AE1A986A8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7963" y="3160713"/>
              <a:ext cx="119062" cy="117475"/>
            </a:xfrm>
            <a:custGeom>
              <a:avLst/>
              <a:gdLst>
                <a:gd name="T0" fmla="*/ 7 w 56"/>
                <a:gd name="T1" fmla="*/ 0 h 55"/>
                <a:gd name="T2" fmla="*/ 1 w 56"/>
                <a:gd name="T3" fmla="*/ 7 h 55"/>
                <a:gd name="T4" fmla="*/ 1 w 56"/>
                <a:gd name="T5" fmla="*/ 36 h 55"/>
                <a:gd name="T6" fmla="*/ 7 w 56"/>
                <a:gd name="T7" fmla="*/ 69 h 55"/>
                <a:gd name="T8" fmla="*/ 44 w 56"/>
                <a:gd name="T9" fmla="*/ 112 h 55"/>
                <a:gd name="T10" fmla="*/ 94 w 56"/>
                <a:gd name="T11" fmla="*/ 126 h 55"/>
                <a:gd name="T12" fmla="*/ 133 w 56"/>
                <a:gd name="T13" fmla="*/ 141 h 55"/>
                <a:gd name="T14" fmla="*/ 163 w 56"/>
                <a:gd name="T15" fmla="*/ 170 h 55"/>
                <a:gd name="T16" fmla="*/ 169 w 56"/>
                <a:gd name="T17" fmla="*/ 178 h 55"/>
                <a:gd name="T18" fmla="*/ 178 w 56"/>
                <a:gd name="T19" fmla="*/ 178 h 55"/>
                <a:gd name="T20" fmla="*/ 178 w 56"/>
                <a:gd name="T21" fmla="*/ 168 h 55"/>
                <a:gd name="T22" fmla="*/ 173 w 56"/>
                <a:gd name="T23" fmla="*/ 161 h 55"/>
                <a:gd name="T24" fmla="*/ 139 w 56"/>
                <a:gd name="T25" fmla="*/ 126 h 55"/>
                <a:gd name="T26" fmla="*/ 94 w 56"/>
                <a:gd name="T27" fmla="*/ 114 h 55"/>
                <a:gd name="T28" fmla="*/ 56 w 56"/>
                <a:gd name="T29" fmla="*/ 98 h 55"/>
                <a:gd name="T30" fmla="*/ 20 w 56"/>
                <a:gd name="T31" fmla="*/ 65 h 55"/>
                <a:gd name="T32" fmla="*/ 16 w 56"/>
                <a:gd name="T33" fmla="*/ 36 h 55"/>
                <a:gd name="T34" fmla="*/ 16 w 56"/>
                <a:gd name="T35" fmla="*/ 1 h 55"/>
                <a:gd name="T36" fmla="*/ 7 w 56"/>
                <a:gd name="T37" fmla="*/ 0 h 5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6" h="55">
                  <a:moveTo>
                    <a:pt x="2" y="0"/>
                  </a:moveTo>
                  <a:cubicBezTo>
                    <a:pt x="1" y="0"/>
                    <a:pt x="1" y="1"/>
                    <a:pt x="1" y="2"/>
                  </a:cubicBezTo>
                  <a:cubicBezTo>
                    <a:pt x="2" y="5"/>
                    <a:pt x="2" y="8"/>
                    <a:pt x="1" y="11"/>
                  </a:cubicBezTo>
                  <a:cubicBezTo>
                    <a:pt x="1" y="14"/>
                    <a:pt x="0" y="18"/>
                    <a:pt x="2" y="21"/>
                  </a:cubicBezTo>
                  <a:cubicBezTo>
                    <a:pt x="4" y="27"/>
                    <a:pt x="13" y="32"/>
                    <a:pt x="14" y="34"/>
                  </a:cubicBezTo>
                  <a:cubicBezTo>
                    <a:pt x="19" y="36"/>
                    <a:pt x="24" y="38"/>
                    <a:pt x="29" y="39"/>
                  </a:cubicBezTo>
                  <a:cubicBezTo>
                    <a:pt x="33" y="39"/>
                    <a:pt x="37" y="40"/>
                    <a:pt x="41" y="43"/>
                  </a:cubicBezTo>
                  <a:cubicBezTo>
                    <a:pt x="45" y="45"/>
                    <a:pt x="48" y="49"/>
                    <a:pt x="51" y="52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6" y="53"/>
                    <a:pt x="56" y="52"/>
                    <a:pt x="55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1" y="46"/>
                    <a:pt x="48" y="42"/>
                    <a:pt x="43" y="39"/>
                  </a:cubicBezTo>
                  <a:cubicBezTo>
                    <a:pt x="39" y="37"/>
                    <a:pt x="34" y="36"/>
                    <a:pt x="29" y="35"/>
                  </a:cubicBezTo>
                  <a:cubicBezTo>
                    <a:pt x="25" y="34"/>
                    <a:pt x="20" y="33"/>
                    <a:pt x="17" y="30"/>
                  </a:cubicBezTo>
                  <a:cubicBezTo>
                    <a:pt x="12" y="27"/>
                    <a:pt x="7" y="23"/>
                    <a:pt x="6" y="20"/>
                  </a:cubicBezTo>
                  <a:cubicBezTo>
                    <a:pt x="4" y="17"/>
                    <a:pt x="5" y="14"/>
                    <a:pt x="5" y="11"/>
                  </a:cubicBezTo>
                  <a:cubicBezTo>
                    <a:pt x="6" y="8"/>
                    <a:pt x="6" y="4"/>
                    <a:pt x="5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CDD9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5F41DFC6-C596-CD67-4EAD-661E4AEFB26B}"/>
                </a:ext>
              </a:extLst>
            </p:cNvPr>
            <p:cNvGrpSpPr/>
            <p:nvPr/>
          </p:nvGrpSpPr>
          <p:grpSpPr>
            <a:xfrm>
              <a:off x="4056062" y="3003016"/>
              <a:ext cx="203201" cy="330483"/>
              <a:chOff x="4068763" y="3041650"/>
              <a:chExt cx="144462" cy="234951"/>
            </a:xfrm>
          </p:grpSpPr>
          <p:sp>
            <p:nvSpPr>
              <p:cNvPr id="20" name="Freeform 130">
                <a:extLst>
                  <a:ext uri="{FF2B5EF4-FFF2-40B4-BE49-F238E27FC236}">
                    <a16:creationId xmlns:a16="http://schemas.microsoft.com/office/drawing/2014/main" id="{8B21709E-5A38-A0FE-9BB0-BB06D39FB3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763" y="3041650"/>
                <a:ext cx="144462" cy="231775"/>
              </a:xfrm>
              <a:custGeom>
                <a:avLst/>
                <a:gdLst>
                  <a:gd name="T0" fmla="*/ 44 w 68"/>
                  <a:gd name="T1" fmla="*/ 7 h 109"/>
                  <a:gd name="T2" fmla="*/ 96 w 68"/>
                  <a:gd name="T3" fmla="*/ 16 h 109"/>
                  <a:gd name="T4" fmla="*/ 207 w 68"/>
                  <a:gd name="T5" fmla="*/ 154 h 109"/>
                  <a:gd name="T6" fmla="*/ 161 w 68"/>
                  <a:gd name="T7" fmla="*/ 311 h 109"/>
                  <a:gd name="T8" fmla="*/ 59 w 68"/>
                  <a:gd name="T9" fmla="*/ 339 h 109"/>
                  <a:gd name="T10" fmla="*/ 28 w 68"/>
                  <a:gd name="T11" fmla="*/ 254 h 109"/>
                  <a:gd name="T12" fmla="*/ 28 w 68"/>
                  <a:gd name="T13" fmla="*/ 121 h 109"/>
                  <a:gd name="T14" fmla="*/ 7 w 68"/>
                  <a:gd name="T15" fmla="*/ 56 h 109"/>
                  <a:gd name="T16" fmla="*/ 44 w 68"/>
                  <a:gd name="T17" fmla="*/ 7 h 10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8" h="109">
                    <a:moveTo>
                      <a:pt x="14" y="2"/>
                    </a:moveTo>
                    <a:cubicBezTo>
                      <a:pt x="19" y="0"/>
                      <a:pt x="26" y="3"/>
                      <a:pt x="30" y="5"/>
                    </a:cubicBezTo>
                    <a:cubicBezTo>
                      <a:pt x="49" y="12"/>
                      <a:pt x="61" y="29"/>
                      <a:pt x="65" y="48"/>
                    </a:cubicBezTo>
                    <a:cubicBezTo>
                      <a:pt x="68" y="65"/>
                      <a:pt x="60" y="83"/>
                      <a:pt x="50" y="96"/>
                    </a:cubicBezTo>
                    <a:cubicBezTo>
                      <a:pt x="43" y="106"/>
                      <a:pt x="31" y="109"/>
                      <a:pt x="19" y="105"/>
                    </a:cubicBezTo>
                    <a:cubicBezTo>
                      <a:pt x="15" y="103"/>
                      <a:pt x="0" y="95"/>
                      <a:pt x="9" y="79"/>
                    </a:cubicBezTo>
                    <a:cubicBezTo>
                      <a:pt x="16" y="64"/>
                      <a:pt x="18" y="54"/>
                      <a:pt x="9" y="37"/>
                    </a:cubicBezTo>
                    <a:cubicBezTo>
                      <a:pt x="6" y="31"/>
                      <a:pt x="2" y="24"/>
                      <a:pt x="2" y="17"/>
                    </a:cubicBezTo>
                    <a:cubicBezTo>
                      <a:pt x="2" y="9"/>
                      <a:pt x="8" y="3"/>
                      <a:pt x="14" y="2"/>
                    </a:cubicBezTo>
                    <a:close/>
                  </a:path>
                </a:pathLst>
              </a:custGeom>
              <a:solidFill>
                <a:srgbClr val="A575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21" name="Freeform 131">
                <a:extLst>
                  <a:ext uri="{FF2B5EF4-FFF2-40B4-BE49-F238E27FC236}">
                    <a16:creationId xmlns:a16="http://schemas.microsoft.com/office/drawing/2014/main" id="{54D69DCE-33DD-39D5-CBB4-3F6BE3294E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5275" y="3062288"/>
                <a:ext cx="60325" cy="171450"/>
              </a:xfrm>
              <a:custGeom>
                <a:avLst/>
                <a:gdLst>
                  <a:gd name="T0" fmla="*/ 7 w 28"/>
                  <a:gd name="T1" fmla="*/ 0 h 80"/>
                  <a:gd name="T2" fmla="*/ 35 w 28"/>
                  <a:gd name="T3" fmla="*/ 20 h 80"/>
                  <a:gd name="T4" fmla="*/ 65 w 28"/>
                  <a:gd name="T5" fmla="*/ 35 h 80"/>
                  <a:gd name="T6" fmla="*/ 92 w 28"/>
                  <a:gd name="T7" fmla="*/ 93 h 80"/>
                  <a:gd name="T8" fmla="*/ 92 w 28"/>
                  <a:gd name="T9" fmla="*/ 124 h 80"/>
                  <a:gd name="T10" fmla="*/ 96 w 28"/>
                  <a:gd name="T11" fmla="*/ 135 h 80"/>
                  <a:gd name="T12" fmla="*/ 92 w 28"/>
                  <a:gd name="T13" fmla="*/ 153 h 80"/>
                  <a:gd name="T14" fmla="*/ 84 w 28"/>
                  <a:gd name="T15" fmla="*/ 182 h 80"/>
                  <a:gd name="T16" fmla="*/ 83 w 28"/>
                  <a:gd name="T17" fmla="*/ 212 h 80"/>
                  <a:gd name="T18" fmla="*/ 72 w 28"/>
                  <a:gd name="T19" fmla="*/ 219 h 80"/>
                  <a:gd name="T20" fmla="*/ 61 w 28"/>
                  <a:gd name="T21" fmla="*/ 230 h 80"/>
                  <a:gd name="T22" fmla="*/ 48 w 28"/>
                  <a:gd name="T23" fmla="*/ 254 h 80"/>
                  <a:gd name="T24" fmla="*/ 27 w 28"/>
                  <a:gd name="T25" fmla="*/ 266 h 80"/>
                  <a:gd name="T26" fmla="*/ 14 w 28"/>
                  <a:gd name="T27" fmla="*/ 259 h 80"/>
                  <a:gd name="T28" fmla="*/ 0 w 28"/>
                  <a:gd name="T29" fmla="*/ 254 h 80"/>
                  <a:gd name="T30" fmla="*/ 30 w 28"/>
                  <a:gd name="T31" fmla="*/ 248 h 80"/>
                  <a:gd name="T32" fmla="*/ 50 w 28"/>
                  <a:gd name="T33" fmla="*/ 212 h 80"/>
                  <a:gd name="T34" fmla="*/ 61 w 28"/>
                  <a:gd name="T35" fmla="*/ 198 h 80"/>
                  <a:gd name="T36" fmla="*/ 65 w 28"/>
                  <a:gd name="T37" fmla="*/ 181 h 80"/>
                  <a:gd name="T38" fmla="*/ 76 w 28"/>
                  <a:gd name="T39" fmla="*/ 146 h 80"/>
                  <a:gd name="T40" fmla="*/ 72 w 28"/>
                  <a:gd name="T41" fmla="*/ 134 h 80"/>
                  <a:gd name="T42" fmla="*/ 76 w 28"/>
                  <a:gd name="T43" fmla="*/ 113 h 80"/>
                  <a:gd name="T44" fmla="*/ 68 w 28"/>
                  <a:gd name="T45" fmla="*/ 66 h 80"/>
                  <a:gd name="T46" fmla="*/ 45 w 28"/>
                  <a:gd name="T47" fmla="*/ 36 h 80"/>
                  <a:gd name="T48" fmla="*/ 35 w 28"/>
                  <a:gd name="T49" fmla="*/ 27 h 80"/>
                  <a:gd name="T50" fmla="*/ 27 w 28"/>
                  <a:gd name="T51" fmla="*/ 16 h 80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8" h="80">
                    <a:moveTo>
                      <a:pt x="2" y="0"/>
                    </a:moveTo>
                    <a:cubicBezTo>
                      <a:pt x="3" y="3"/>
                      <a:pt x="8" y="5"/>
                      <a:pt x="10" y="6"/>
                    </a:cubicBezTo>
                    <a:cubicBezTo>
                      <a:pt x="13" y="8"/>
                      <a:pt x="16" y="8"/>
                      <a:pt x="19" y="10"/>
                    </a:cubicBezTo>
                    <a:cubicBezTo>
                      <a:pt x="23" y="14"/>
                      <a:pt x="26" y="22"/>
                      <a:pt x="27" y="28"/>
                    </a:cubicBezTo>
                    <a:cubicBezTo>
                      <a:pt x="28" y="31"/>
                      <a:pt x="27" y="34"/>
                      <a:pt x="27" y="37"/>
                    </a:cubicBezTo>
                    <a:cubicBezTo>
                      <a:pt x="27" y="39"/>
                      <a:pt x="28" y="40"/>
                      <a:pt x="28" y="41"/>
                    </a:cubicBezTo>
                    <a:cubicBezTo>
                      <a:pt x="28" y="43"/>
                      <a:pt x="27" y="44"/>
                      <a:pt x="27" y="46"/>
                    </a:cubicBezTo>
                    <a:cubicBezTo>
                      <a:pt x="26" y="49"/>
                      <a:pt x="26" y="52"/>
                      <a:pt x="25" y="55"/>
                    </a:cubicBezTo>
                    <a:cubicBezTo>
                      <a:pt x="25" y="57"/>
                      <a:pt x="25" y="62"/>
                      <a:pt x="24" y="64"/>
                    </a:cubicBezTo>
                    <a:cubicBezTo>
                      <a:pt x="23" y="65"/>
                      <a:pt x="21" y="65"/>
                      <a:pt x="21" y="66"/>
                    </a:cubicBezTo>
                    <a:cubicBezTo>
                      <a:pt x="19" y="67"/>
                      <a:pt x="19" y="68"/>
                      <a:pt x="18" y="69"/>
                    </a:cubicBezTo>
                    <a:cubicBezTo>
                      <a:pt x="17" y="72"/>
                      <a:pt x="15" y="74"/>
                      <a:pt x="14" y="76"/>
                    </a:cubicBezTo>
                    <a:cubicBezTo>
                      <a:pt x="12" y="78"/>
                      <a:pt x="10" y="80"/>
                      <a:pt x="8" y="80"/>
                    </a:cubicBezTo>
                    <a:cubicBezTo>
                      <a:pt x="6" y="80"/>
                      <a:pt x="5" y="79"/>
                      <a:pt x="4" y="78"/>
                    </a:cubicBezTo>
                    <a:cubicBezTo>
                      <a:pt x="3" y="78"/>
                      <a:pt x="2" y="76"/>
                      <a:pt x="0" y="76"/>
                    </a:cubicBezTo>
                    <a:cubicBezTo>
                      <a:pt x="3" y="78"/>
                      <a:pt x="7" y="77"/>
                      <a:pt x="9" y="75"/>
                    </a:cubicBezTo>
                    <a:cubicBezTo>
                      <a:pt x="12" y="72"/>
                      <a:pt x="12" y="67"/>
                      <a:pt x="15" y="64"/>
                    </a:cubicBezTo>
                    <a:cubicBezTo>
                      <a:pt x="16" y="63"/>
                      <a:pt x="17" y="62"/>
                      <a:pt x="18" y="60"/>
                    </a:cubicBezTo>
                    <a:cubicBezTo>
                      <a:pt x="18" y="58"/>
                      <a:pt x="18" y="56"/>
                      <a:pt x="19" y="54"/>
                    </a:cubicBezTo>
                    <a:cubicBezTo>
                      <a:pt x="20" y="51"/>
                      <a:pt x="23" y="48"/>
                      <a:pt x="22" y="44"/>
                    </a:cubicBezTo>
                    <a:cubicBezTo>
                      <a:pt x="22" y="43"/>
                      <a:pt x="21" y="42"/>
                      <a:pt x="21" y="40"/>
                    </a:cubicBezTo>
                    <a:cubicBezTo>
                      <a:pt x="22" y="38"/>
                      <a:pt x="22" y="36"/>
                      <a:pt x="22" y="34"/>
                    </a:cubicBezTo>
                    <a:cubicBezTo>
                      <a:pt x="22" y="30"/>
                      <a:pt x="22" y="24"/>
                      <a:pt x="20" y="20"/>
                    </a:cubicBezTo>
                    <a:cubicBezTo>
                      <a:pt x="19" y="17"/>
                      <a:pt x="15" y="14"/>
                      <a:pt x="13" y="11"/>
                    </a:cubicBezTo>
                    <a:cubicBezTo>
                      <a:pt x="12" y="10"/>
                      <a:pt x="12" y="9"/>
                      <a:pt x="10" y="8"/>
                    </a:cubicBezTo>
                    <a:cubicBezTo>
                      <a:pt x="9" y="7"/>
                      <a:pt x="9" y="6"/>
                      <a:pt x="8" y="5"/>
                    </a:cubicBezTo>
                  </a:path>
                </a:pathLst>
              </a:custGeom>
              <a:solidFill>
                <a:srgbClr val="986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22" name="Freeform 132">
                <a:extLst>
                  <a:ext uri="{FF2B5EF4-FFF2-40B4-BE49-F238E27FC236}">
                    <a16:creationId xmlns:a16="http://schemas.microsoft.com/office/drawing/2014/main" id="{1180B42C-7D23-48A0-7583-A06396E27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5275" y="3106738"/>
                <a:ext cx="30162" cy="73025"/>
              </a:xfrm>
              <a:custGeom>
                <a:avLst/>
                <a:gdLst>
                  <a:gd name="T0" fmla="*/ 20 w 14"/>
                  <a:gd name="T1" fmla="*/ 0 h 34"/>
                  <a:gd name="T2" fmla="*/ 27 w 14"/>
                  <a:gd name="T3" fmla="*/ 57 h 34"/>
                  <a:gd name="T4" fmla="*/ 30 w 14"/>
                  <a:gd name="T5" fmla="*/ 84 h 34"/>
                  <a:gd name="T6" fmla="*/ 26 w 14"/>
                  <a:gd name="T7" fmla="*/ 112 h 34"/>
                  <a:gd name="T8" fmla="*/ 27 w 14"/>
                  <a:gd name="T9" fmla="*/ 114 h 34"/>
                  <a:gd name="T10" fmla="*/ 35 w 14"/>
                  <a:gd name="T11" fmla="*/ 112 h 34"/>
                  <a:gd name="T12" fmla="*/ 48 w 14"/>
                  <a:gd name="T13" fmla="*/ 55 h 34"/>
                  <a:gd name="T14" fmla="*/ 45 w 14"/>
                  <a:gd name="T15" fmla="*/ 22 h 34"/>
                  <a:gd name="T16" fmla="*/ 26 w 14"/>
                  <a:gd name="T17" fmla="*/ 0 h 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4" h="34">
                    <a:moveTo>
                      <a:pt x="6" y="0"/>
                    </a:moveTo>
                    <a:cubicBezTo>
                      <a:pt x="0" y="4"/>
                      <a:pt x="7" y="12"/>
                      <a:pt x="8" y="17"/>
                    </a:cubicBezTo>
                    <a:cubicBezTo>
                      <a:pt x="9" y="20"/>
                      <a:pt x="10" y="22"/>
                      <a:pt x="9" y="25"/>
                    </a:cubicBezTo>
                    <a:cubicBezTo>
                      <a:pt x="9" y="27"/>
                      <a:pt x="7" y="32"/>
                      <a:pt x="7" y="33"/>
                    </a:cubicBezTo>
                    <a:cubicBezTo>
                      <a:pt x="7" y="34"/>
                      <a:pt x="8" y="34"/>
                      <a:pt x="8" y="34"/>
                    </a:cubicBezTo>
                    <a:cubicBezTo>
                      <a:pt x="9" y="33"/>
                      <a:pt x="10" y="34"/>
                      <a:pt x="10" y="33"/>
                    </a:cubicBezTo>
                    <a:cubicBezTo>
                      <a:pt x="14" y="29"/>
                      <a:pt x="14" y="21"/>
                      <a:pt x="14" y="16"/>
                    </a:cubicBezTo>
                    <a:cubicBezTo>
                      <a:pt x="14" y="13"/>
                      <a:pt x="14" y="10"/>
                      <a:pt x="13" y="7"/>
                    </a:cubicBezTo>
                    <a:cubicBezTo>
                      <a:pt x="13" y="4"/>
                      <a:pt x="10" y="0"/>
                      <a:pt x="7" y="0"/>
                    </a:cubicBezTo>
                  </a:path>
                </a:pathLst>
              </a:custGeom>
              <a:solidFill>
                <a:srgbClr val="9E69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23" name="Freeform 133">
                <a:extLst>
                  <a:ext uri="{FF2B5EF4-FFF2-40B4-BE49-F238E27FC236}">
                    <a16:creationId xmlns:a16="http://schemas.microsoft.com/office/drawing/2014/main" id="{6F8E9AF7-006A-ADFC-A77F-149959BCFE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7975" y="3103563"/>
                <a:ext cx="92075" cy="173038"/>
              </a:xfrm>
              <a:custGeom>
                <a:avLst/>
                <a:gdLst>
                  <a:gd name="T0" fmla="*/ 111 w 43"/>
                  <a:gd name="T1" fmla="*/ 0 h 81"/>
                  <a:gd name="T2" fmla="*/ 129 w 43"/>
                  <a:gd name="T3" fmla="*/ 135 h 81"/>
                  <a:gd name="T4" fmla="*/ 0 w 43"/>
                  <a:gd name="T5" fmla="*/ 246 h 81"/>
                  <a:gd name="T6" fmla="*/ 96 w 43"/>
                  <a:gd name="T7" fmla="*/ 178 h 81"/>
                  <a:gd name="T8" fmla="*/ 111 w 43"/>
                  <a:gd name="T9" fmla="*/ 0 h 8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3" h="81">
                    <a:moveTo>
                      <a:pt x="33" y="0"/>
                    </a:moveTo>
                    <a:cubicBezTo>
                      <a:pt x="37" y="8"/>
                      <a:pt x="43" y="26"/>
                      <a:pt x="39" y="41"/>
                    </a:cubicBezTo>
                    <a:cubicBezTo>
                      <a:pt x="34" y="56"/>
                      <a:pt x="23" y="81"/>
                      <a:pt x="0" y="75"/>
                    </a:cubicBezTo>
                    <a:cubicBezTo>
                      <a:pt x="5" y="75"/>
                      <a:pt x="21" y="69"/>
                      <a:pt x="29" y="54"/>
                    </a:cubicBezTo>
                    <a:cubicBezTo>
                      <a:pt x="37" y="39"/>
                      <a:pt x="40" y="15"/>
                      <a:pt x="33" y="0"/>
                    </a:cubicBezTo>
                    <a:close/>
                  </a:path>
                </a:pathLst>
              </a:custGeom>
              <a:solidFill>
                <a:srgbClr val="986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24" name="Freeform 134">
                <a:extLst>
                  <a:ext uri="{FF2B5EF4-FFF2-40B4-BE49-F238E27FC236}">
                    <a16:creationId xmlns:a16="http://schemas.microsoft.com/office/drawing/2014/main" id="{4087F9C5-9159-4EEB-1A3D-1D92B36BA1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1788" y="3152775"/>
                <a:ext cx="57150" cy="112713"/>
              </a:xfrm>
              <a:custGeom>
                <a:avLst/>
                <a:gdLst>
                  <a:gd name="T0" fmla="*/ 84 w 27"/>
                  <a:gd name="T1" fmla="*/ 0 h 53"/>
                  <a:gd name="T2" fmla="*/ 73 w 27"/>
                  <a:gd name="T3" fmla="*/ 38 h 53"/>
                  <a:gd name="T4" fmla="*/ 64 w 27"/>
                  <a:gd name="T5" fmla="*/ 59 h 53"/>
                  <a:gd name="T6" fmla="*/ 57 w 27"/>
                  <a:gd name="T7" fmla="*/ 78 h 53"/>
                  <a:gd name="T8" fmla="*/ 55 w 27"/>
                  <a:gd name="T9" fmla="*/ 94 h 53"/>
                  <a:gd name="T10" fmla="*/ 49 w 27"/>
                  <a:gd name="T11" fmla="*/ 106 h 53"/>
                  <a:gd name="T12" fmla="*/ 21 w 27"/>
                  <a:gd name="T13" fmla="*/ 129 h 53"/>
                  <a:gd name="T14" fmla="*/ 0 w 27"/>
                  <a:gd name="T15" fmla="*/ 162 h 53"/>
                  <a:gd name="T16" fmla="*/ 59 w 27"/>
                  <a:gd name="T17" fmla="*/ 111 h 53"/>
                  <a:gd name="T18" fmla="*/ 76 w 27"/>
                  <a:gd name="T19" fmla="*/ 78 h 53"/>
                  <a:gd name="T20" fmla="*/ 85 w 27"/>
                  <a:gd name="T21" fmla="*/ 38 h 5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7" h="53">
                    <a:moveTo>
                      <a:pt x="26" y="0"/>
                    </a:moveTo>
                    <a:cubicBezTo>
                      <a:pt x="26" y="4"/>
                      <a:pt x="25" y="8"/>
                      <a:pt x="23" y="12"/>
                    </a:cubicBezTo>
                    <a:cubicBezTo>
                      <a:pt x="22" y="15"/>
                      <a:pt x="22" y="17"/>
                      <a:pt x="20" y="19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7" y="25"/>
                      <a:pt x="18" y="27"/>
                      <a:pt x="17" y="29"/>
                    </a:cubicBezTo>
                    <a:cubicBezTo>
                      <a:pt x="17" y="30"/>
                      <a:pt x="17" y="32"/>
                      <a:pt x="16" y="33"/>
                    </a:cubicBezTo>
                    <a:cubicBezTo>
                      <a:pt x="14" y="36"/>
                      <a:pt x="11" y="40"/>
                      <a:pt x="7" y="40"/>
                    </a:cubicBezTo>
                    <a:cubicBezTo>
                      <a:pt x="8" y="45"/>
                      <a:pt x="3" y="48"/>
                      <a:pt x="0" y="50"/>
                    </a:cubicBezTo>
                    <a:cubicBezTo>
                      <a:pt x="8" y="53"/>
                      <a:pt x="16" y="39"/>
                      <a:pt x="19" y="34"/>
                    </a:cubicBezTo>
                    <a:cubicBezTo>
                      <a:pt x="20" y="30"/>
                      <a:pt x="23" y="27"/>
                      <a:pt x="24" y="24"/>
                    </a:cubicBezTo>
                    <a:cubicBezTo>
                      <a:pt x="26" y="20"/>
                      <a:pt x="26" y="16"/>
                      <a:pt x="27" y="12"/>
                    </a:cubicBezTo>
                  </a:path>
                </a:pathLst>
              </a:custGeom>
              <a:solidFill>
                <a:srgbClr val="986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25" name="Freeform 135">
                <a:extLst>
                  <a:ext uri="{FF2B5EF4-FFF2-40B4-BE49-F238E27FC236}">
                    <a16:creationId xmlns:a16="http://schemas.microsoft.com/office/drawing/2014/main" id="{10BF244A-CFDA-D359-C6E3-32D2013AE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3213" y="3057525"/>
                <a:ext cx="44450" cy="30163"/>
              </a:xfrm>
              <a:custGeom>
                <a:avLst/>
                <a:gdLst>
                  <a:gd name="T0" fmla="*/ 0 w 21"/>
                  <a:gd name="T1" fmla="*/ 1 h 14"/>
                  <a:gd name="T2" fmla="*/ 12 w 21"/>
                  <a:gd name="T3" fmla="*/ 19 h 14"/>
                  <a:gd name="T4" fmla="*/ 31 w 21"/>
                  <a:gd name="T5" fmla="*/ 26 h 14"/>
                  <a:gd name="T6" fmla="*/ 65 w 21"/>
                  <a:gd name="T7" fmla="*/ 48 h 14"/>
                  <a:gd name="T8" fmla="*/ 49 w 21"/>
                  <a:gd name="T9" fmla="*/ 35 h 14"/>
                  <a:gd name="T10" fmla="*/ 36 w 21"/>
                  <a:gd name="T11" fmla="*/ 20 h 14"/>
                  <a:gd name="T12" fmla="*/ 16 w 21"/>
                  <a:gd name="T13" fmla="*/ 14 h 14"/>
                  <a:gd name="T14" fmla="*/ 0 w 21"/>
                  <a:gd name="T15" fmla="*/ 0 h 1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" h="14">
                    <a:moveTo>
                      <a:pt x="0" y="1"/>
                    </a:moveTo>
                    <a:cubicBezTo>
                      <a:pt x="2" y="2"/>
                      <a:pt x="3" y="4"/>
                      <a:pt x="4" y="5"/>
                    </a:cubicBezTo>
                    <a:cubicBezTo>
                      <a:pt x="6" y="6"/>
                      <a:pt x="8" y="6"/>
                      <a:pt x="10" y="7"/>
                    </a:cubicBezTo>
                    <a:cubicBezTo>
                      <a:pt x="14" y="9"/>
                      <a:pt x="17" y="13"/>
                      <a:pt x="21" y="14"/>
                    </a:cubicBezTo>
                    <a:cubicBezTo>
                      <a:pt x="19" y="14"/>
                      <a:pt x="17" y="11"/>
                      <a:pt x="16" y="10"/>
                    </a:cubicBezTo>
                    <a:cubicBezTo>
                      <a:pt x="15" y="8"/>
                      <a:pt x="13" y="7"/>
                      <a:pt x="11" y="6"/>
                    </a:cubicBezTo>
                    <a:cubicBezTo>
                      <a:pt x="9" y="5"/>
                      <a:pt x="7" y="4"/>
                      <a:pt x="5" y="4"/>
                    </a:cubicBezTo>
                    <a:cubicBezTo>
                      <a:pt x="3" y="3"/>
                      <a:pt x="2" y="1"/>
                      <a:pt x="0" y="0"/>
                    </a:cubicBezTo>
                  </a:path>
                </a:pathLst>
              </a:custGeom>
              <a:solidFill>
                <a:srgbClr val="986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26" name="Freeform 136">
                <a:extLst>
                  <a:ext uri="{FF2B5EF4-FFF2-40B4-BE49-F238E27FC236}">
                    <a16:creationId xmlns:a16="http://schemas.microsoft.com/office/drawing/2014/main" id="{B03DBBCE-3CA1-AF03-AC1A-21E03A2B58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3050" y="3116263"/>
                <a:ext cx="30162" cy="111125"/>
              </a:xfrm>
              <a:custGeom>
                <a:avLst/>
                <a:gdLst>
                  <a:gd name="T0" fmla="*/ 7 w 14"/>
                  <a:gd name="T1" fmla="*/ 0 h 52"/>
                  <a:gd name="T2" fmla="*/ 27 w 14"/>
                  <a:gd name="T3" fmla="*/ 104 h 52"/>
                  <a:gd name="T4" fmla="*/ 0 w 14"/>
                  <a:gd name="T5" fmla="*/ 171 h 52"/>
                  <a:gd name="T6" fmla="*/ 35 w 14"/>
                  <a:gd name="T7" fmla="*/ 106 h 52"/>
                  <a:gd name="T8" fmla="*/ 7 w 14"/>
                  <a:gd name="T9" fmla="*/ 0 h 5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" h="52">
                    <a:moveTo>
                      <a:pt x="2" y="0"/>
                    </a:moveTo>
                    <a:cubicBezTo>
                      <a:pt x="6" y="7"/>
                      <a:pt x="13" y="17"/>
                      <a:pt x="8" y="31"/>
                    </a:cubicBezTo>
                    <a:cubicBezTo>
                      <a:pt x="4" y="45"/>
                      <a:pt x="0" y="47"/>
                      <a:pt x="0" y="52"/>
                    </a:cubicBezTo>
                    <a:cubicBezTo>
                      <a:pt x="1" y="48"/>
                      <a:pt x="7" y="39"/>
                      <a:pt x="10" y="33"/>
                    </a:cubicBezTo>
                    <a:cubicBezTo>
                      <a:pt x="12" y="27"/>
                      <a:pt x="14" y="13"/>
                      <a:pt x="2" y="0"/>
                    </a:cubicBezTo>
                    <a:close/>
                  </a:path>
                </a:pathLst>
              </a:custGeom>
              <a:solidFill>
                <a:srgbClr val="986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27" name="Freeform 137">
                <a:extLst>
                  <a:ext uri="{FF2B5EF4-FFF2-40B4-BE49-F238E27FC236}">
                    <a16:creationId xmlns:a16="http://schemas.microsoft.com/office/drawing/2014/main" id="{6AB5CEB1-0210-12D9-FBA4-10A8D41451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7663" y="3160713"/>
                <a:ext cx="11112" cy="36513"/>
              </a:xfrm>
              <a:custGeom>
                <a:avLst/>
                <a:gdLst>
                  <a:gd name="T0" fmla="*/ 11 w 5"/>
                  <a:gd name="T1" fmla="*/ 27 h 17"/>
                  <a:gd name="T2" fmla="*/ 8 w 5"/>
                  <a:gd name="T3" fmla="*/ 57 h 17"/>
                  <a:gd name="T4" fmla="*/ 8 w 5"/>
                  <a:gd name="T5" fmla="*/ 27 h 17"/>
                  <a:gd name="T6" fmla="*/ 11 w 5"/>
                  <a:gd name="T7" fmla="*/ 0 h 17"/>
                  <a:gd name="T8" fmla="*/ 11 w 5"/>
                  <a:gd name="T9" fmla="*/ 27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" h="17">
                    <a:moveTo>
                      <a:pt x="3" y="8"/>
                    </a:moveTo>
                    <a:cubicBezTo>
                      <a:pt x="2" y="10"/>
                      <a:pt x="1" y="15"/>
                      <a:pt x="2" y="17"/>
                    </a:cubicBezTo>
                    <a:cubicBezTo>
                      <a:pt x="0" y="15"/>
                      <a:pt x="1" y="11"/>
                      <a:pt x="2" y="8"/>
                    </a:cubicBezTo>
                    <a:cubicBezTo>
                      <a:pt x="3" y="4"/>
                      <a:pt x="3" y="2"/>
                      <a:pt x="3" y="0"/>
                    </a:cubicBezTo>
                    <a:cubicBezTo>
                      <a:pt x="4" y="2"/>
                      <a:pt x="5" y="2"/>
                      <a:pt x="3" y="8"/>
                    </a:cubicBezTo>
                    <a:close/>
                  </a:path>
                </a:pathLst>
              </a:custGeom>
              <a:solidFill>
                <a:srgbClr val="C7AA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28" name="Freeform 138">
                <a:extLst>
                  <a:ext uri="{FF2B5EF4-FFF2-40B4-BE49-F238E27FC236}">
                    <a16:creationId xmlns:a16="http://schemas.microsoft.com/office/drawing/2014/main" id="{F9363D83-2B54-BD4B-767C-DCEC23376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5600" y="3128963"/>
                <a:ext cx="3175" cy="25400"/>
              </a:xfrm>
              <a:custGeom>
                <a:avLst/>
                <a:gdLst>
                  <a:gd name="T0" fmla="*/ 1 w 2"/>
                  <a:gd name="T1" fmla="*/ 37 h 12"/>
                  <a:gd name="T2" fmla="*/ 2 w 2"/>
                  <a:gd name="T3" fmla="*/ 0 h 12"/>
                  <a:gd name="T4" fmla="*/ 1 w 2"/>
                  <a:gd name="T5" fmla="*/ 37 h 1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" h="12">
                    <a:moveTo>
                      <a:pt x="1" y="12"/>
                    </a:moveTo>
                    <a:cubicBezTo>
                      <a:pt x="0" y="8"/>
                      <a:pt x="0" y="4"/>
                      <a:pt x="2" y="0"/>
                    </a:cubicBezTo>
                    <a:cubicBezTo>
                      <a:pt x="2" y="2"/>
                      <a:pt x="0" y="8"/>
                      <a:pt x="1" y="12"/>
                    </a:cubicBezTo>
                    <a:close/>
                  </a:path>
                </a:pathLst>
              </a:custGeom>
              <a:solidFill>
                <a:srgbClr val="C7AA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29" name="Freeform 139">
                <a:extLst>
                  <a:ext uri="{FF2B5EF4-FFF2-40B4-BE49-F238E27FC236}">
                    <a16:creationId xmlns:a16="http://schemas.microsoft.com/office/drawing/2014/main" id="{73667E3B-3BF5-008D-228A-D599954EE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7663" y="3097213"/>
                <a:ext cx="9525" cy="22225"/>
              </a:xfrm>
              <a:custGeom>
                <a:avLst/>
                <a:gdLst>
                  <a:gd name="T0" fmla="*/ 0 w 4"/>
                  <a:gd name="T1" fmla="*/ 0 h 11"/>
                  <a:gd name="T2" fmla="*/ 21 w 4"/>
                  <a:gd name="T3" fmla="*/ 29 h 1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1">
                    <a:moveTo>
                      <a:pt x="0" y="0"/>
                    </a:moveTo>
                    <a:cubicBezTo>
                      <a:pt x="1" y="1"/>
                      <a:pt x="4" y="9"/>
                      <a:pt x="4" y="11"/>
                    </a:cubicBezTo>
                  </a:path>
                </a:pathLst>
              </a:custGeom>
              <a:solidFill>
                <a:srgbClr val="C7AA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0" name="Freeform 140">
                <a:extLst>
                  <a:ext uri="{FF2B5EF4-FFF2-40B4-BE49-F238E27FC236}">
                    <a16:creationId xmlns:a16="http://schemas.microsoft.com/office/drawing/2014/main" id="{01BDCB37-B89A-0352-9446-3A1811D52A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3049588"/>
                <a:ext cx="60325" cy="49213"/>
              </a:xfrm>
              <a:custGeom>
                <a:avLst/>
                <a:gdLst>
                  <a:gd name="T0" fmla="*/ 0 w 28"/>
                  <a:gd name="T1" fmla="*/ 0 h 23"/>
                  <a:gd name="T2" fmla="*/ 96 w 28"/>
                  <a:gd name="T3" fmla="*/ 77 h 23"/>
                  <a:gd name="T4" fmla="*/ 0 w 28"/>
                  <a:gd name="T5" fmla="*/ 0 h 2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8" h="23">
                    <a:moveTo>
                      <a:pt x="0" y="0"/>
                    </a:moveTo>
                    <a:cubicBezTo>
                      <a:pt x="4" y="2"/>
                      <a:pt x="18" y="6"/>
                      <a:pt x="28" y="23"/>
                    </a:cubicBezTo>
                    <a:cubicBezTo>
                      <a:pt x="26" y="21"/>
                      <a:pt x="17" y="9"/>
                      <a:pt x="0" y="0"/>
                    </a:cubicBezTo>
                    <a:close/>
                  </a:path>
                </a:pathLst>
              </a:custGeom>
              <a:solidFill>
                <a:srgbClr val="C7AA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1" name="Freeform 141">
                <a:extLst>
                  <a:ext uri="{FF2B5EF4-FFF2-40B4-BE49-F238E27FC236}">
                    <a16:creationId xmlns:a16="http://schemas.microsoft.com/office/drawing/2014/main" id="{C5565270-0040-77FB-417A-CC41B47B46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763" y="3054350"/>
                <a:ext cx="17462" cy="42863"/>
              </a:xfrm>
              <a:custGeom>
                <a:avLst/>
                <a:gdLst>
                  <a:gd name="T0" fmla="*/ 19 w 8"/>
                  <a:gd name="T1" fmla="*/ 66 h 20"/>
                  <a:gd name="T2" fmla="*/ 29 w 8"/>
                  <a:gd name="T3" fmla="*/ 0 h 20"/>
                  <a:gd name="T4" fmla="*/ 19 w 8"/>
                  <a:gd name="T5" fmla="*/ 66 h 2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8" h="20">
                    <a:moveTo>
                      <a:pt x="5" y="20"/>
                    </a:moveTo>
                    <a:cubicBezTo>
                      <a:pt x="0" y="10"/>
                      <a:pt x="5" y="2"/>
                      <a:pt x="8" y="0"/>
                    </a:cubicBezTo>
                    <a:cubicBezTo>
                      <a:pt x="7" y="1"/>
                      <a:pt x="2" y="8"/>
                      <a:pt x="5" y="20"/>
                    </a:cubicBezTo>
                    <a:close/>
                  </a:path>
                </a:pathLst>
              </a:custGeom>
              <a:solidFill>
                <a:srgbClr val="C7AA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2" name="Freeform 142">
                <a:extLst>
                  <a:ext uri="{FF2B5EF4-FFF2-40B4-BE49-F238E27FC236}">
                    <a16:creationId xmlns:a16="http://schemas.microsoft.com/office/drawing/2014/main" id="{AFDB270A-40AF-B760-F7F3-F500C0C2CA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9088" y="3119438"/>
                <a:ext cx="19050" cy="60325"/>
              </a:xfrm>
              <a:custGeom>
                <a:avLst/>
                <a:gdLst>
                  <a:gd name="T0" fmla="*/ 0 w 9"/>
                  <a:gd name="T1" fmla="*/ 96 h 28"/>
                  <a:gd name="T2" fmla="*/ 9 w 9"/>
                  <a:gd name="T3" fmla="*/ 0 h 28"/>
                  <a:gd name="T4" fmla="*/ 0 w 9"/>
                  <a:gd name="T5" fmla="*/ 96 h 28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9" h="28">
                    <a:moveTo>
                      <a:pt x="0" y="28"/>
                    </a:moveTo>
                    <a:cubicBezTo>
                      <a:pt x="9" y="16"/>
                      <a:pt x="5" y="3"/>
                      <a:pt x="3" y="0"/>
                    </a:cubicBezTo>
                    <a:cubicBezTo>
                      <a:pt x="4" y="2"/>
                      <a:pt x="7" y="16"/>
                      <a:pt x="0" y="28"/>
                    </a:cubicBezTo>
                    <a:close/>
                  </a:path>
                </a:pathLst>
              </a:custGeom>
              <a:solidFill>
                <a:srgbClr val="C7AA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3" name="Freeform 143">
                <a:extLst>
                  <a:ext uri="{FF2B5EF4-FFF2-40B4-BE49-F238E27FC236}">
                    <a16:creationId xmlns:a16="http://schemas.microsoft.com/office/drawing/2014/main" id="{8B1458E5-2981-B0D7-75D7-7F07983CC5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2738" y="3201988"/>
                <a:ext cx="34925" cy="34925"/>
              </a:xfrm>
              <a:custGeom>
                <a:avLst/>
                <a:gdLst>
                  <a:gd name="T0" fmla="*/ 47 w 17"/>
                  <a:gd name="T1" fmla="*/ 1 h 17"/>
                  <a:gd name="T2" fmla="*/ 28 w 17"/>
                  <a:gd name="T3" fmla="*/ 27 h 17"/>
                  <a:gd name="T4" fmla="*/ 0 w 17"/>
                  <a:gd name="T5" fmla="*/ 47 h 17"/>
                  <a:gd name="T6" fmla="*/ 27 w 17"/>
                  <a:gd name="T7" fmla="*/ 36 h 17"/>
                  <a:gd name="T8" fmla="*/ 47 w 17"/>
                  <a:gd name="T9" fmla="*/ 1 h 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7" h="17">
                    <a:moveTo>
                      <a:pt x="17" y="1"/>
                    </a:moveTo>
                    <a:cubicBezTo>
                      <a:pt x="14" y="1"/>
                      <a:pt x="13" y="2"/>
                      <a:pt x="10" y="9"/>
                    </a:cubicBezTo>
                    <a:cubicBezTo>
                      <a:pt x="6" y="15"/>
                      <a:pt x="3" y="17"/>
                      <a:pt x="0" y="17"/>
                    </a:cubicBezTo>
                    <a:cubicBezTo>
                      <a:pt x="2" y="17"/>
                      <a:pt x="5" y="17"/>
                      <a:pt x="9" y="13"/>
                    </a:cubicBezTo>
                    <a:cubicBezTo>
                      <a:pt x="12" y="8"/>
                      <a:pt x="15" y="0"/>
                      <a:pt x="17" y="1"/>
                    </a:cubicBezTo>
                    <a:close/>
                  </a:path>
                </a:pathLst>
              </a:custGeom>
              <a:solidFill>
                <a:srgbClr val="C7AA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4" name="Freeform 144">
                <a:extLst>
                  <a:ext uri="{FF2B5EF4-FFF2-40B4-BE49-F238E27FC236}">
                    <a16:creationId xmlns:a16="http://schemas.microsoft.com/office/drawing/2014/main" id="{81E56345-A867-231C-783D-122A8037D4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763" y="3041650"/>
                <a:ext cx="144462" cy="231775"/>
              </a:xfrm>
              <a:custGeom>
                <a:avLst/>
                <a:gdLst>
                  <a:gd name="T0" fmla="*/ 44 w 68"/>
                  <a:gd name="T1" fmla="*/ 7 h 109"/>
                  <a:gd name="T2" fmla="*/ 96 w 68"/>
                  <a:gd name="T3" fmla="*/ 16 h 109"/>
                  <a:gd name="T4" fmla="*/ 207 w 68"/>
                  <a:gd name="T5" fmla="*/ 154 h 109"/>
                  <a:gd name="T6" fmla="*/ 161 w 68"/>
                  <a:gd name="T7" fmla="*/ 311 h 109"/>
                  <a:gd name="T8" fmla="*/ 59 w 68"/>
                  <a:gd name="T9" fmla="*/ 339 h 109"/>
                  <a:gd name="T10" fmla="*/ 28 w 68"/>
                  <a:gd name="T11" fmla="*/ 254 h 109"/>
                  <a:gd name="T12" fmla="*/ 28 w 68"/>
                  <a:gd name="T13" fmla="*/ 121 h 109"/>
                  <a:gd name="T14" fmla="*/ 7 w 68"/>
                  <a:gd name="T15" fmla="*/ 56 h 109"/>
                  <a:gd name="T16" fmla="*/ 44 w 68"/>
                  <a:gd name="T17" fmla="*/ 7 h 10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8" h="109">
                    <a:moveTo>
                      <a:pt x="14" y="2"/>
                    </a:moveTo>
                    <a:cubicBezTo>
                      <a:pt x="19" y="0"/>
                      <a:pt x="26" y="3"/>
                      <a:pt x="30" y="5"/>
                    </a:cubicBezTo>
                    <a:cubicBezTo>
                      <a:pt x="49" y="12"/>
                      <a:pt x="61" y="29"/>
                      <a:pt x="65" y="48"/>
                    </a:cubicBezTo>
                    <a:cubicBezTo>
                      <a:pt x="68" y="65"/>
                      <a:pt x="60" y="83"/>
                      <a:pt x="50" y="96"/>
                    </a:cubicBezTo>
                    <a:cubicBezTo>
                      <a:pt x="43" y="106"/>
                      <a:pt x="31" y="109"/>
                      <a:pt x="19" y="105"/>
                    </a:cubicBezTo>
                    <a:cubicBezTo>
                      <a:pt x="15" y="103"/>
                      <a:pt x="0" y="95"/>
                      <a:pt x="9" y="79"/>
                    </a:cubicBezTo>
                    <a:cubicBezTo>
                      <a:pt x="16" y="64"/>
                      <a:pt x="18" y="54"/>
                      <a:pt x="9" y="37"/>
                    </a:cubicBezTo>
                    <a:cubicBezTo>
                      <a:pt x="6" y="31"/>
                      <a:pt x="2" y="24"/>
                      <a:pt x="2" y="17"/>
                    </a:cubicBezTo>
                    <a:cubicBezTo>
                      <a:pt x="2" y="9"/>
                      <a:pt x="8" y="3"/>
                      <a:pt x="14" y="2"/>
                    </a:cubicBezTo>
                    <a:close/>
                  </a:path>
                </a:pathLst>
              </a:custGeom>
              <a:noFill/>
              <a:ln w="4763" cap="rnd">
                <a:solidFill>
                  <a:srgbClr val="58585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5" name="Freeform 145">
                <a:extLst>
                  <a:ext uri="{FF2B5EF4-FFF2-40B4-BE49-F238E27FC236}">
                    <a16:creationId xmlns:a16="http://schemas.microsoft.com/office/drawing/2014/main" id="{D693BBCA-FCFC-C0BC-2C10-705C6906B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8925" y="3192463"/>
                <a:ext cx="63500" cy="44450"/>
              </a:xfrm>
              <a:custGeom>
                <a:avLst/>
                <a:gdLst>
                  <a:gd name="T0" fmla="*/ 0 w 30"/>
                  <a:gd name="T1" fmla="*/ 41 h 21"/>
                  <a:gd name="T2" fmla="*/ 41 w 30"/>
                  <a:gd name="T3" fmla="*/ 57 h 21"/>
                  <a:gd name="T4" fmla="*/ 95 w 30"/>
                  <a:gd name="T5" fmla="*/ 9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0" h="21">
                    <a:moveTo>
                      <a:pt x="0" y="13"/>
                    </a:moveTo>
                    <a:cubicBezTo>
                      <a:pt x="6" y="11"/>
                      <a:pt x="6" y="21"/>
                      <a:pt x="13" y="18"/>
                    </a:cubicBezTo>
                    <a:cubicBezTo>
                      <a:pt x="19" y="16"/>
                      <a:pt x="22" y="0"/>
                      <a:pt x="30" y="3"/>
                    </a:cubicBezTo>
                  </a:path>
                </a:pathLst>
              </a:custGeom>
              <a:noFill/>
              <a:ln w="63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6" name="Freeform 146">
                <a:extLst>
                  <a:ext uri="{FF2B5EF4-FFF2-40B4-BE49-F238E27FC236}">
                    <a16:creationId xmlns:a16="http://schemas.microsoft.com/office/drawing/2014/main" id="{93F3BE57-E46E-B7CA-5227-6959C1CD9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6863" y="3057525"/>
                <a:ext cx="58737" cy="73025"/>
              </a:xfrm>
              <a:custGeom>
                <a:avLst/>
                <a:gdLst>
                  <a:gd name="T0" fmla="*/ 96 w 27"/>
                  <a:gd name="T1" fmla="*/ 114 h 34"/>
                  <a:gd name="T2" fmla="*/ 70 w 27"/>
                  <a:gd name="T3" fmla="*/ 50 h 34"/>
                  <a:gd name="T4" fmla="*/ 21 w 27"/>
                  <a:gd name="T5" fmla="*/ 20 h 34"/>
                  <a:gd name="T6" fmla="*/ 0 w 27"/>
                  <a:gd name="T7" fmla="*/ 0 h 3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7" h="34">
                    <a:moveTo>
                      <a:pt x="27" y="34"/>
                    </a:moveTo>
                    <a:cubicBezTo>
                      <a:pt x="26" y="27"/>
                      <a:pt x="24" y="21"/>
                      <a:pt x="20" y="15"/>
                    </a:cubicBezTo>
                    <a:cubicBezTo>
                      <a:pt x="17" y="11"/>
                      <a:pt x="10" y="9"/>
                      <a:pt x="6" y="6"/>
                    </a:cubicBezTo>
                    <a:cubicBezTo>
                      <a:pt x="5" y="5"/>
                      <a:pt x="0" y="2"/>
                      <a:pt x="0" y="0"/>
                    </a:cubicBezTo>
                  </a:path>
                </a:pathLst>
              </a:custGeom>
              <a:noFill/>
              <a:ln w="63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7" name="Freeform 147">
                <a:extLst>
                  <a:ext uri="{FF2B5EF4-FFF2-40B4-BE49-F238E27FC236}">
                    <a16:creationId xmlns:a16="http://schemas.microsoft.com/office/drawing/2014/main" id="{45427A08-BA39-57F7-7F53-EED42903E8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4488" y="3152775"/>
                <a:ext cx="11112" cy="44450"/>
              </a:xfrm>
              <a:custGeom>
                <a:avLst/>
                <a:gdLst>
                  <a:gd name="T0" fmla="*/ 8 w 5"/>
                  <a:gd name="T1" fmla="*/ 65 h 21"/>
                  <a:gd name="T2" fmla="*/ 15 w 5"/>
                  <a:gd name="T3" fmla="*/ 21 h 21"/>
                  <a:gd name="T4" fmla="*/ 20 w 5"/>
                  <a:gd name="T5" fmla="*/ 0 h 21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5" h="21">
                    <a:moveTo>
                      <a:pt x="2" y="21"/>
                    </a:moveTo>
                    <a:cubicBezTo>
                      <a:pt x="0" y="20"/>
                      <a:pt x="4" y="9"/>
                      <a:pt x="4" y="7"/>
                    </a:cubicBezTo>
                    <a:cubicBezTo>
                      <a:pt x="4" y="5"/>
                      <a:pt x="5" y="3"/>
                      <a:pt x="5" y="0"/>
                    </a:cubicBezTo>
                  </a:path>
                </a:pathLst>
              </a:custGeom>
              <a:noFill/>
              <a:ln w="63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8" name="Freeform 148">
                <a:extLst>
                  <a:ext uri="{FF2B5EF4-FFF2-40B4-BE49-F238E27FC236}">
                    <a16:creationId xmlns:a16="http://schemas.microsoft.com/office/drawing/2014/main" id="{0841AE42-A85F-F5C2-6333-20306FC0BC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8138" y="3086100"/>
                <a:ext cx="9525" cy="7938"/>
              </a:xfrm>
              <a:custGeom>
                <a:avLst/>
                <a:gdLst>
                  <a:gd name="T0" fmla="*/ 0 w 5"/>
                  <a:gd name="T1" fmla="*/ 0 h 4"/>
                  <a:gd name="T2" fmla="*/ 10 w 5"/>
                  <a:gd name="T3" fmla="*/ 10 h 4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2" y="2"/>
                      <a:pt x="3" y="3"/>
                      <a:pt x="5" y="4"/>
                    </a:cubicBezTo>
                  </a:path>
                </a:pathLst>
              </a:custGeom>
              <a:noFill/>
              <a:ln w="63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39" name="Freeform 149">
                <a:extLst>
                  <a:ext uri="{FF2B5EF4-FFF2-40B4-BE49-F238E27FC236}">
                    <a16:creationId xmlns:a16="http://schemas.microsoft.com/office/drawing/2014/main" id="{5FD0CDC6-4CD5-95CE-75F1-97814CD6E7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0838" y="3124200"/>
                <a:ext cx="7937" cy="31750"/>
              </a:xfrm>
              <a:custGeom>
                <a:avLst/>
                <a:gdLst>
                  <a:gd name="T0" fmla="*/ 8 w 4"/>
                  <a:gd name="T1" fmla="*/ 0 h 15"/>
                  <a:gd name="T2" fmla="*/ 10 w 4"/>
                  <a:gd name="T3" fmla="*/ 48 h 1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15">
                    <a:moveTo>
                      <a:pt x="3" y="0"/>
                    </a:moveTo>
                    <a:cubicBezTo>
                      <a:pt x="1" y="5"/>
                      <a:pt x="0" y="13"/>
                      <a:pt x="4" y="15"/>
                    </a:cubicBezTo>
                  </a:path>
                </a:pathLst>
              </a:custGeom>
              <a:noFill/>
              <a:ln w="63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0" name="Freeform 150">
                <a:extLst>
                  <a:ext uri="{FF2B5EF4-FFF2-40B4-BE49-F238E27FC236}">
                    <a16:creationId xmlns:a16="http://schemas.microsoft.com/office/drawing/2014/main" id="{0CE0B3ED-4E45-B83A-9CB9-ECFD25DCD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3213" y="3106738"/>
                <a:ext cx="25400" cy="73025"/>
              </a:xfrm>
              <a:custGeom>
                <a:avLst/>
                <a:gdLst>
                  <a:gd name="T0" fmla="*/ 9 w 12"/>
                  <a:gd name="T1" fmla="*/ 0 h 34"/>
                  <a:gd name="T2" fmla="*/ 9 w 12"/>
                  <a:gd name="T3" fmla="*/ 0 h 34"/>
                  <a:gd name="T4" fmla="*/ 27 w 12"/>
                  <a:gd name="T5" fmla="*/ 16 h 34"/>
                  <a:gd name="T6" fmla="*/ 20 w 12"/>
                  <a:gd name="T7" fmla="*/ 112 h 34"/>
                  <a:gd name="T8" fmla="*/ 12 w 12"/>
                  <a:gd name="T9" fmla="*/ 114 h 34"/>
                  <a:gd name="T10" fmla="*/ 9 w 12"/>
                  <a:gd name="T11" fmla="*/ 112 h 34"/>
                  <a:gd name="T12" fmla="*/ 12 w 12"/>
                  <a:gd name="T13" fmla="*/ 97 h 34"/>
                  <a:gd name="T14" fmla="*/ 20 w 12"/>
                  <a:gd name="T15" fmla="*/ 77 h 34"/>
                  <a:gd name="T16" fmla="*/ 12 w 12"/>
                  <a:gd name="T17" fmla="*/ 50 h 34"/>
                  <a:gd name="T18" fmla="*/ 0 w 12"/>
                  <a:gd name="T19" fmla="*/ 20 h 34"/>
                  <a:gd name="T20" fmla="*/ 0 w 12"/>
                  <a:gd name="T21" fmla="*/ 20 h 34"/>
                  <a:gd name="T22" fmla="*/ 9 w 12"/>
                  <a:gd name="T23" fmla="*/ 50 h 34"/>
                  <a:gd name="T24" fmla="*/ 16 w 12"/>
                  <a:gd name="T25" fmla="*/ 77 h 34"/>
                  <a:gd name="T26" fmla="*/ 12 w 12"/>
                  <a:gd name="T27" fmla="*/ 97 h 34"/>
                  <a:gd name="T28" fmla="*/ 9 w 12"/>
                  <a:gd name="T29" fmla="*/ 112 h 34"/>
                  <a:gd name="T30" fmla="*/ 12 w 12"/>
                  <a:gd name="T31" fmla="*/ 114 h 34"/>
                  <a:gd name="T32" fmla="*/ 21 w 12"/>
                  <a:gd name="T33" fmla="*/ 112 h 34"/>
                  <a:gd name="T34" fmla="*/ 28 w 12"/>
                  <a:gd name="T35" fmla="*/ 16 h 34"/>
                  <a:gd name="T36" fmla="*/ 9 w 12"/>
                  <a:gd name="T37" fmla="*/ 0 h 34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2" h="34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6" y="0"/>
                      <a:pt x="7" y="3"/>
                      <a:pt x="8" y="5"/>
                    </a:cubicBezTo>
                    <a:cubicBezTo>
                      <a:pt x="11" y="13"/>
                      <a:pt x="10" y="29"/>
                      <a:pt x="6" y="33"/>
                    </a:cubicBezTo>
                    <a:cubicBezTo>
                      <a:pt x="6" y="33"/>
                      <a:pt x="5" y="34"/>
                      <a:pt x="4" y="34"/>
                    </a:cubicBezTo>
                    <a:cubicBezTo>
                      <a:pt x="4" y="34"/>
                      <a:pt x="3" y="33"/>
                      <a:pt x="3" y="33"/>
                    </a:cubicBezTo>
                    <a:cubicBezTo>
                      <a:pt x="4" y="32"/>
                      <a:pt x="4" y="30"/>
                      <a:pt x="4" y="29"/>
                    </a:cubicBezTo>
                    <a:cubicBezTo>
                      <a:pt x="5" y="27"/>
                      <a:pt x="6" y="25"/>
                      <a:pt x="6" y="23"/>
                    </a:cubicBezTo>
                    <a:cubicBezTo>
                      <a:pt x="6" y="20"/>
                      <a:pt x="5" y="17"/>
                      <a:pt x="4" y="15"/>
                    </a:cubicBezTo>
                    <a:cubicBezTo>
                      <a:pt x="3" y="13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9"/>
                      <a:pt x="2" y="13"/>
                      <a:pt x="3" y="15"/>
                    </a:cubicBezTo>
                    <a:cubicBezTo>
                      <a:pt x="4" y="18"/>
                      <a:pt x="5" y="20"/>
                      <a:pt x="5" y="23"/>
                    </a:cubicBezTo>
                    <a:cubicBezTo>
                      <a:pt x="5" y="25"/>
                      <a:pt x="5" y="27"/>
                      <a:pt x="4" y="29"/>
                    </a:cubicBezTo>
                    <a:cubicBezTo>
                      <a:pt x="3" y="30"/>
                      <a:pt x="3" y="32"/>
                      <a:pt x="3" y="33"/>
                    </a:cubicBezTo>
                    <a:cubicBezTo>
                      <a:pt x="3" y="33"/>
                      <a:pt x="3" y="34"/>
                      <a:pt x="4" y="34"/>
                    </a:cubicBezTo>
                    <a:cubicBezTo>
                      <a:pt x="5" y="34"/>
                      <a:pt x="6" y="34"/>
                      <a:pt x="7" y="33"/>
                    </a:cubicBezTo>
                    <a:cubicBezTo>
                      <a:pt x="11" y="29"/>
                      <a:pt x="12" y="13"/>
                      <a:pt x="9" y="5"/>
                    </a:cubicBezTo>
                    <a:cubicBezTo>
                      <a:pt x="8" y="2"/>
                      <a:pt x="6" y="0"/>
                      <a:pt x="3" y="0"/>
                    </a:cubicBezTo>
                    <a:close/>
                  </a:path>
                </a:pathLst>
              </a:custGeom>
              <a:solidFill>
                <a:srgbClr val="BD9B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1" name="Freeform 151">
                <a:extLst>
                  <a:ext uri="{FF2B5EF4-FFF2-40B4-BE49-F238E27FC236}">
                    <a16:creationId xmlns:a16="http://schemas.microsoft.com/office/drawing/2014/main" id="{AB72D236-78AC-E9D2-9CA9-398CCD016E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5275" y="3057525"/>
                <a:ext cx="6350" cy="9525"/>
              </a:xfrm>
              <a:custGeom>
                <a:avLst/>
                <a:gdLst>
                  <a:gd name="T0" fmla="*/ 7 w 3"/>
                  <a:gd name="T1" fmla="*/ 0 h 4"/>
                  <a:gd name="T2" fmla="*/ 0 w 3"/>
                  <a:gd name="T3" fmla="*/ 12 h 4"/>
                  <a:gd name="T4" fmla="*/ 9 w 3"/>
                  <a:gd name="T5" fmla="*/ 8 h 4"/>
                  <a:gd name="T6" fmla="*/ 7 w 3"/>
                  <a:gd name="T7" fmla="*/ 21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3" y="3"/>
                      <a:pt x="2" y="4"/>
                      <a:pt x="2" y="4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2" name="Freeform 152">
                <a:extLst>
                  <a:ext uri="{FF2B5EF4-FFF2-40B4-BE49-F238E27FC236}">
                    <a16:creationId xmlns:a16="http://schemas.microsoft.com/office/drawing/2014/main" id="{D4D86969-A121-B0C6-0D33-2CAB6A86B3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0513" y="3217863"/>
                <a:ext cx="4762" cy="6350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7 h 3"/>
                  <a:gd name="T4" fmla="*/ 0 w 2"/>
                  <a:gd name="T5" fmla="*/ 0 h 3"/>
                  <a:gd name="T6" fmla="*/ 8 w 2"/>
                  <a:gd name="T7" fmla="*/ 7 h 3"/>
                  <a:gd name="T8" fmla="*/ 12 w 2"/>
                  <a:gd name="T9" fmla="*/ 0 h 3"/>
                  <a:gd name="T10" fmla="*/ 12 w 2"/>
                  <a:gd name="T11" fmla="*/ 9 h 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3" name="Freeform 153">
                <a:extLst>
                  <a:ext uri="{FF2B5EF4-FFF2-40B4-BE49-F238E27FC236}">
                    <a16:creationId xmlns:a16="http://schemas.microsoft.com/office/drawing/2014/main" id="{E0FBE973-BB6F-10C6-C435-0470867DD5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0838" y="3197225"/>
                <a:ext cx="1587" cy="6350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9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0" y="0"/>
                      <a:pt x="0" y="2"/>
                      <a:pt x="0" y="3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4" name="Freeform 154">
                <a:extLst>
                  <a:ext uri="{FF2B5EF4-FFF2-40B4-BE49-F238E27FC236}">
                    <a16:creationId xmlns:a16="http://schemas.microsoft.com/office/drawing/2014/main" id="{1AAD4C38-58BD-973A-9351-AD83DB2314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7188" y="3154363"/>
                <a:ext cx="1587" cy="4763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2 h 2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5" name="Freeform 155">
                <a:extLst>
                  <a:ext uri="{FF2B5EF4-FFF2-40B4-BE49-F238E27FC236}">
                    <a16:creationId xmlns:a16="http://schemas.microsoft.com/office/drawing/2014/main" id="{9713E947-1704-757D-5231-DF7B92C3C1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4488" y="3087688"/>
                <a:ext cx="6350" cy="6350"/>
              </a:xfrm>
              <a:custGeom>
                <a:avLst/>
                <a:gdLst>
                  <a:gd name="T0" fmla="*/ 7 w 3"/>
                  <a:gd name="T1" fmla="*/ 9 h 3"/>
                  <a:gd name="T2" fmla="*/ 1 w 3"/>
                  <a:gd name="T3" fmla="*/ 9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0"/>
                      <a:pt x="0" y="1"/>
                      <a:pt x="1" y="3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6" name="Freeform 156">
                <a:extLst>
                  <a:ext uri="{FF2B5EF4-FFF2-40B4-BE49-F238E27FC236}">
                    <a16:creationId xmlns:a16="http://schemas.microsoft.com/office/drawing/2014/main" id="{9AF4D38A-B0A5-DD94-180B-1DCFA22EEB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5600" y="3125788"/>
                <a:ext cx="1587" cy="1588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7" name="Freeform 164">
                <a:extLst>
                  <a:ext uri="{FF2B5EF4-FFF2-40B4-BE49-F238E27FC236}">
                    <a16:creationId xmlns:a16="http://schemas.microsoft.com/office/drawing/2014/main" id="{B8461191-FAD6-26CF-2FD5-BBBD02814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9875" y="3054350"/>
                <a:ext cx="65087" cy="114300"/>
              </a:xfrm>
              <a:custGeom>
                <a:avLst/>
                <a:gdLst>
                  <a:gd name="T0" fmla="*/ 20 w 31"/>
                  <a:gd name="T1" fmla="*/ 144 h 54"/>
                  <a:gd name="T2" fmla="*/ 21 w 31"/>
                  <a:gd name="T3" fmla="*/ 149 h 54"/>
                  <a:gd name="T4" fmla="*/ 66 w 31"/>
                  <a:gd name="T5" fmla="*/ 169 h 54"/>
                  <a:gd name="T6" fmla="*/ 94 w 31"/>
                  <a:gd name="T7" fmla="*/ 149 h 54"/>
                  <a:gd name="T8" fmla="*/ 93 w 31"/>
                  <a:gd name="T9" fmla="*/ 140 h 54"/>
                  <a:gd name="T10" fmla="*/ 83 w 31"/>
                  <a:gd name="T11" fmla="*/ 143 h 54"/>
                  <a:gd name="T12" fmla="*/ 65 w 31"/>
                  <a:gd name="T13" fmla="*/ 155 h 54"/>
                  <a:gd name="T14" fmla="*/ 28 w 31"/>
                  <a:gd name="T15" fmla="*/ 140 h 54"/>
                  <a:gd name="T16" fmla="*/ 21 w 31"/>
                  <a:gd name="T17" fmla="*/ 133 h 54"/>
                  <a:gd name="T18" fmla="*/ 26 w 31"/>
                  <a:gd name="T19" fmla="*/ 121 h 54"/>
                  <a:gd name="T20" fmla="*/ 26 w 31"/>
                  <a:gd name="T21" fmla="*/ 107 h 54"/>
                  <a:gd name="T22" fmla="*/ 50 w 31"/>
                  <a:gd name="T23" fmla="*/ 65 h 54"/>
                  <a:gd name="T24" fmla="*/ 50 w 31"/>
                  <a:gd name="T25" fmla="*/ 57 h 54"/>
                  <a:gd name="T26" fmla="*/ 44 w 31"/>
                  <a:gd name="T27" fmla="*/ 55 h 54"/>
                  <a:gd name="T28" fmla="*/ 34 w 31"/>
                  <a:gd name="T29" fmla="*/ 64 h 54"/>
                  <a:gd name="T30" fmla="*/ 29 w 31"/>
                  <a:gd name="T31" fmla="*/ 59 h 54"/>
                  <a:gd name="T32" fmla="*/ 20 w 31"/>
                  <a:gd name="T33" fmla="*/ 41 h 54"/>
                  <a:gd name="T34" fmla="*/ 20 w 31"/>
                  <a:gd name="T35" fmla="*/ 21 h 54"/>
                  <a:gd name="T36" fmla="*/ 20 w 31"/>
                  <a:gd name="T37" fmla="*/ 7 h 54"/>
                  <a:gd name="T38" fmla="*/ 12 w 31"/>
                  <a:gd name="T39" fmla="*/ 1 h 54"/>
                  <a:gd name="T40" fmla="*/ 7 w 31"/>
                  <a:gd name="T41" fmla="*/ 9 h 54"/>
                  <a:gd name="T42" fmla="*/ 7 w 31"/>
                  <a:gd name="T43" fmla="*/ 21 h 54"/>
                  <a:gd name="T44" fmla="*/ 7 w 31"/>
                  <a:gd name="T45" fmla="*/ 44 h 54"/>
                  <a:gd name="T46" fmla="*/ 20 w 31"/>
                  <a:gd name="T47" fmla="*/ 65 h 54"/>
                  <a:gd name="T48" fmla="*/ 26 w 31"/>
                  <a:gd name="T49" fmla="*/ 73 h 54"/>
                  <a:gd name="T50" fmla="*/ 12 w 31"/>
                  <a:gd name="T51" fmla="*/ 105 h 54"/>
                  <a:gd name="T52" fmla="*/ 12 w 31"/>
                  <a:gd name="T53" fmla="*/ 121 h 54"/>
                  <a:gd name="T54" fmla="*/ 0 w 31"/>
                  <a:gd name="T55" fmla="*/ 143 h 54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31" h="54">
                    <a:moveTo>
                      <a:pt x="6" y="46"/>
                    </a:moveTo>
                    <a:cubicBezTo>
                      <a:pt x="7" y="47"/>
                      <a:pt x="7" y="47"/>
                      <a:pt x="7" y="47"/>
                    </a:cubicBezTo>
                    <a:cubicBezTo>
                      <a:pt x="12" y="50"/>
                      <a:pt x="17" y="54"/>
                      <a:pt x="22" y="53"/>
                    </a:cubicBezTo>
                    <a:cubicBezTo>
                      <a:pt x="25" y="52"/>
                      <a:pt x="28" y="50"/>
                      <a:pt x="31" y="47"/>
                    </a:cubicBezTo>
                    <a:cubicBezTo>
                      <a:pt x="31" y="46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7" y="45"/>
                    </a:cubicBezTo>
                    <a:cubicBezTo>
                      <a:pt x="25" y="47"/>
                      <a:pt x="23" y="49"/>
                      <a:pt x="21" y="49"/>
                    </a:cubicBezTo>
                    <a:cubicBezTo>
                      <a:pt x="18" y="50"/>
                      <a:pt x="14" y="47"/>
                      <a:pt x="9" y="44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8" y="41"/>
                      <a:pt x="8" y="39"/>
                      <a:pt x="8" y="38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9" y="29"/>
                      <a:pt x="12" y="23"/>
                      <a:pt x="17" y="21"/>
                    </a:cubicBezTo>
                    <a:cubicBezTo>
                      <a:pt x="17" y="20"/>
                      <a:pt x="18" y="19"/>
                      <a:pt x="17" y="18"/>
                    </a:cubicBezTo>
                    <a:cubicBezTo>
                      <a:pt x="16" y="17"/>
                      <a:pt x="15" y="17"/>
                      <a:pt x="14" y="17"/>
                    </a:cubicBezTo>
                    <a:cubicBezTo>
                      <a:pt x="13" y="18"/>
                      <a:pt x="12" y="19"/>
                      <a:pt x="11" y="20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17"/>
                      <a:pt x="7" y="15"/>
                      <a:pt x="6" y="13"/>
                    </a:cubicBezTo>
                    <a:cubicBezTo>
                      <a:pt x="6" y="11"/>
                      <a:pt x="6" y="9"/>
                      <a:pt x="6" y="7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5" y="1"/>
                      <a:pt x="4" y="1"/>
                    </a:cubicBezTo>
                    <a:cubicBezTo>
                      <a:pt x="3" y="0"/>
                      <a:pt x="2" y="2"/>
                      <a:pt x="2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9"/>
                      <a:pt x="2" y="12"/>
                      <a:pt x="2" y="14"/>
                    </a:cubicBezTo>
                    <a:cubicBezTo>
                      <a:pt x="3" y="17"/>
                      <a:pt x="5" y="19"/>
                      <a:pt x="6" y="21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6" y="26"/>
                      <a:pt x="5" y="30"/>
                      <a:pt x="4" y="33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41"/>
                      <a:pt x="4" y="43"/>
                      <a:pt x="0" y="45"/>
                    </a:cubicBezTo>
                  </a:path>
                </a:pathLst>
              </a:custGeom>
              <a:noFill/>
              <a:ln w="6350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8" name="Freeform 165">
                <a:extLst>
                  <a:ext uri="{FF2B5EF4-FFF2-40B4-BE49-F238E27FC236}">
                    <a16:creationId xmlns:a16="http://schemas.microsoft.com/office/drawing/2014/main" id="{F410860E-C019-9F5D-5596-D437E7C3A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6700" y="3054350"/>
                <a:ext cx="68262" cy="114300"/>
              </a:xfrm>
              <a:custGeom>
                <a:avLst/>
                <a:gdLst>
                  <a:gd name="T0" fmla="*/ 101 w 32"/>
                  <a:gd name="T1" fmla="*/ 140 h 54"/>
                  <a:gd name="T2" fmla="*/ 93 w 32"/>
                  <a:gd name="T3" fmla="*/ 143 h 54"/>
                  <a:gd name="T4" fmla="*/ 73 w 32"/>
                  <a:gd name="T5" fmla="*/ 155 h 54"/>
                  <a:gd name="T6" fmla="*/ 31 w 32"/>
                  <a:gd name="T7" fmla="*/ 140 h 54"/>
                  <a:gd name="T8" fmla="*/ 27 w 32"/>
                  <a:gd name="T9" fmla="*/ 133 h 54"/>
                  <a:gd name="T10" fmla="*/ 30 w 32"/>
                  <a:gd name="T11" fmla="*/ 121 h 54"/>
                  <a:gd name="T12" fmla="*/ 30 w 32"/>
                  <a:gd name="T13" fmla="*/ 107 h 54"/>
                  <a:gd name="T14" fmla="*/ 58 w 32"/>
                  <a:gd name="T15" fmla="*/ 65 h 54"/>
                  <a:gd name="T16" fmla="*/ 58 w 32"/>
                  <a:gd name="T17" fmla="*/ 57 h 54"/>
                  <a:gd name="T18" fmla="*/ 48 w 32"/>
                  <a:gd name="T19" fmla="*/ 55 h 54"/>
                  <a:gd name="T20" fmla="*/ 40 w 32"/>
                  <a:gd name="T21" fmla="*/ 64 h 54"/>
                  <a:gd name="T22" fmla="*/ 36 w 32"/>
                  <a:gd name="T23" fmla="*/ 59 h 54"/>
                  <a:gd name="T24" fmla="*/ 22 w 32"/>
                  <a:gd name="T25" fmla="*/ 41 h 54"/>
                  <a:gd name="T26" fmla="*/ 22 w 32"/>
                  <a:gd name="T27" fmla="*/ 21 h 54"/>
                  <a:gd name="T28" fmla="*/ 22 w 32"/>
                  <a:gd name="T29" fmla="*/ 7 h 54"/>
                  <a:gd name="T30" fmla="*/ 16 w 32"/>
                  <a:gd name="T31" fmla="*/ 1 h 54"/>
                  <a:gd name="T32" fmla="*/ 9 w 32"/>
                  <a:gd name="T33" fmla="*/ 9 h 54"/>
                  <a:gd name="T34" fmla="*/ 9 w 32"/>
                  <a:gd name="T35" fmla="*/ 21 h 54"/>
                  <a:gd name="T36" fmla="*/ 9 w 32"/>
                  <a:gd name="T37" fmla="*/ 44 h 54"/>
                  <a:gd name="T38" fmla="*/ 22 w 32"/>
                  <a:gd name="T39" fmla="*/ 65 h 54"/>
                  <a:gd name="T40" fmla="*/ 30 w 32"/>
                  <a:gd name="T41" fmla="*/ 73 h 54"/>
                  <a:gd name="T42" fmla="*/ 16 w 32"/>
                  <a:gd name="T43" fmla="*/ 105 h 54"/>
                  <a:gd name="T44" fmla="*/ 16 w 32"/>
                  <a:gd name="T45" fmla="*/ 121 h 54"/>
                  <a:gd name="T46" fmla="*/ 1 w 32"/>
                  <a:gd name="T47" fmla="*/ 143 h 54"/>
                  <a:gd name="T48" fmla="*/ 1 w 32"/>
                  <a:gd name="T49" fmla="*/ 149 h 54"/>
                  <a:gd name="T50" fmla="*/ 9 w 32"/>
                  <a:gd name="T51" fmla="*/ 151 h 54"/>
                  <a:gd name="T52" fmla="*/ 20 w 32"/>
                  <a:gd name="T53" fmla="*/ 144 h 54"/>
                  <a:gd name="T54" fmla="*/ 27 w 32"/>
                  <a:gd name="T55" fmla="*/ 149 h 54"/>
                  <a:gd name="T56" fmla="*/ 75 w 32"/>
                  <a:gd name="T57" fmla="*/ 169 h 54"/>
                  <a:gd name="T58" fmla="*/ 105 w 32"/>
                  <a:gd name="T59" fmla="*/ 149 h 54"/>
                  <a:gd name="T60" fmla="*/ 101 w 32"/>
                  <a:gd name="T61" fmla="*/ 140 h 54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32" h="54">
                    <a:moveTo>
                      <a:pt x="31" y="44"/>
                    </a:moveTo>
                    <a:cubicBezTo>
                      <a:pt x="30" y="43"/>
                      <a:pt x="29" y="44"/>
                      <a:pt x="28" y="45"/>
                    </a:cubicBezTo>
                    <a:cubicBezTo>
                      <a:pt x="26" y="47"/>
                      <a:pt x="24" y="49"/>
                      <a:pt x="22" y="49"/>
                    </a:cubicBezTo>
                    <a:cubicBezTo>
                      <a:pt x="19" y="50"/>
                      <a:pt x="15" y="47"/>
                      <a:pt x="10" y="44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9" y="39"/>
                      <a:pt x="9" y="38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10" y="29"/>
                      <a:pt x="13" y="23"/>
                      <a:pt x="18" y="21"/>
                    </a:cubicBezTo>
                    <a:cubicBezTo>
                      <a:pt x="18" y="20"/>
                      <a:pt x="19" y="19"/>
                      <a:pt x="18" y="18"/>
                    </a:cubicBezTo>
                    <a:cubicBezTo>
                      <a:pt x="17" y="17"/>
                      <a:pt x="16" y="17"/>
                      <a:pt x="15" y="17"/>
                    </a:cubicBezTo>
                    <a:cubicBezTo>
                      <a:pt x="14" y="18"/>
                      <a:pt x="13" y="19"/>
                      <a:pt x="12" y="20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7"/>
                      <a:pt x="8" y="15"/>
                      <a:pt x="7" y="13"/>
                    </a:cubicBezTo>
                    <a:cubicBezTo>
                      <a:pt x="7" y="11"/>
                      <a:pt x="7" y="9"/>
                      <a:pt x="7" y="7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3" y="2"/>
                      <a:pt x="3" y="3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9"/>
                      <a:pt x="3" y="12"/>
                      <a:pt x="3" y="14"/>
                    </a:cubicBezTo>
                    <a:cubicBezTo>
                      <a:pt x="4" y="17"/>
                      <a:pt x="6" y="19"/>
                      <a:pt x="7" y="21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7" y="26"/>
                      <a:pt x="6" y="30"/>
                      <a:pt x="5" y="33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41"/>
                      <a:pt x="5" y="43"/>
                      <a:pt x="1" y="45"/>
                    </a:cubicBezTo>
                    <a:cubicBezTo>
                      <a:pt x="0" y="45"/>
                      <a:pt x="0" y="46"/>
                      <a:pt x="1" y="47"/>
                    </a:cubicBezTo>
                    <a:cubicBezTo>
                      <a:pt x="1" y="48"/>
                      <a:pt x="2" y="49"/>
                      <a:pt x="3" y="48"/>
                    </a:cubicBezTo>
                    <a:cubicBezTo>
                      <a:pt x="5" y="47"/>
                      <a:pt x="6" y="46"/>
                      <a:pt x="6" y="46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13" y="50"/>
                      <a:pt x="18" y="54"/>
                      <a:pt x="23" y="53"/>
                    </a:cubicBezTo>
                    <a:cubicBezTo>
                      <a:pt x="26" y="52"/>
                      <a:pt x="29" y="50"/>
                      <a:pt x="32" y="47"/>
                    </a:cubicBezTo>
                    <a:cubicBezTo>
                      <a:pt x="32" y="46"/>
                      <a:pt x="32" y="45"/>
                      <a:pt x="31" y="44"/>
                    </a:cubicBezTo>
                    <a:close/>
                  </a:path>
                </a:pathLst>
              </a:custGeom>
              <a:solidFill>
                <a:srgbClr val="CDD9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49" name="Freeform 168">
                <a:extLst>
                  <a:ext uri="{FF2B5EF4-FFF2-40B4-BE49-F238E27FC236}">
                    <a16:creationId xmlns:a16="http://schemas.microsoft.com/office/drawing/2014/main" id="{7036C74F-10C5-7972-6F4F-5C136D0CF7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1788" y="3143250"/>
                <a:ext cx="7937" cy="12700"/>
              </a:xfrm>
              <a:custGeom>
                <a:avLst/>
                <a:gdLst>
                  <a:gd name="T0" fmla="*/ 0 w 4"/>
                  <a:gd name="T1" fmla="*/ 0 h 6"/>
                  <a:gd name="T2" fmla="*/ 10 w 4"/>
                  <a:gd name="T3" fmla="*/ 20 h 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" h="6">
                    <a:moveTo>
                      <a:pt x="0" y="0"/>
                    </a:moveTo>
                    <a:cubicBezTo>
                      <a:pt x="1" y="1"/>
                      <a:pt x="4" y="4"/>
                      <a:pt x="4" y="6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50" name="Freeform 169">
                <a:extLst>
                  <a:ext uri="{FF2B5EF4-FFF2-40B4-BE49-F238E27FC236}">
                    <a16:creationId xmlns:a16="http://schemas.microsoft.com/office/drawing/2014/main" id="{BC9616C5-9BAC-9014-6CB7-C80F63254A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1950" y="3208338"/>
                <a:ext cx="6350" cy="15875"/>
              </a:xfrm>
              <a:custGeom>
                <a:avLst/>
                <a:gdLst>
                  <a:gd name="T0" fmla="*/ 0 w 3"/>
                  <a:gd name="T1" fmla="*/ 0 h 8"/>
                  <a:gd name="T2" fmla="*/ 7 w 3"/>
                  <a:gd name="T3" fmla="*/ 20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1"/>
                      <a:pt x="3" y="6"/>
                      <a:pt x="2" y="8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51" name="Freeform 170">
                <a:extLst>
                  <a:ext uri="{FF2B5EF4-FFF2-40B4-BE49-F238E27FC236}">
                    <a16:creationId xmlns:a16="http://schemas.microsoft.com/office/drawing/2014/main" id="{C91E0844-4578-AFCE-1A79-35A4C7952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5600" y="3209925"/>
                <a:ext cx="1587" cy="17463"/>
              </a:xfrm>
              <a:custGeom>
                <a:avLst/>
                <a:gdLst>
                  <a:gd name="T0" fmla="*/ 0 w 1"/>
                  <a:gd name="T1" fmla="*/ 0 h 8"/>
                  <a:gd name="T2" fmla="*/ 1 w 1"/>
                  <a:gd name="T3" fmla="*/ 29 h 8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8">
                    <a:moveTo>
                      <a:pt x="0" y="0"/>
                    </a:moveTo>
                    <a:cubicBezTo>
                      <a:pt x="0" y="3"/>
                      <a:pt x="0" y="6"/>
                      <a:pt x="1" y="8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52" name="Freeform 171">
                <a:extLst>
                  <a:ext uri="{FF2B5EF4-FFF2-40B4-BE49-F238E27FC236}">
                    <a16:creationId xmlns:a16="http://schemas.microsoft.com/office/drawing/2014/main" id="{DB46A872-2AB8-FA38-06BA-B33FA1FC9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0038" y="3086100"/>
                <a:ext cx="9525" cy="14288"/>
              </a:xfrm>
              <a:custGeom>
                <a:avLst/>
                <a:gdLst>
                  <a:gd name="T0" fmla="*/ 0 w 5"/>
                  <a:gd name="T1" fmla="*/ 0 h 7"/>
                  <a:gd name="T2" fmla="*/ 10 w 5"/>
                  <a:gd name="T3" fmla="*/ 19 h 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" h="7">
                    <a:moveTo>
                      <a:pt x="0" y="0"/>
                    </a:moveTo>
                    <a:cubicBezTo>
                      <a:pt x="1" y="3"/>
                      <a:pt x="5" y="3"/>
                      <a:pt x="5" y="7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53" name="Freeform 172">
                <a:extLst>
                  <a:ext uri="{FF2B5EF4-FFF2-40B4-BE49-F238E27FC236}">
                    <a16:creationId xmlns:a16="http://schemas.microsoft.com/office/drawing/2014/main" id="{E26E8360-AB79-2966-2CBE-25CBB6D402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9875" y="3049588"/>
                <a:ext cx="19050" cy="14288"/>
              </a:xfrm>
              <a:custGeom>
                <a:avLst/>
                <a:gdLst>
                  <a:gd name="T0" fmla="*/ 0 w 9"/>
                  <a:gd name="T1" fmla="*/ 19 h 7"/>
                  <a:gd name="T2" fmla="*/ 28 w 9"/>
                  <a:gd name="T3" fmla="*/ 6 h 7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9" h="7">
                    <a:moveTo>
                      <a:pt x="0" y="7"/>
                    </a:moveTo>
                    <a:cubicBezTo>
                      <a:pt x="1" y="5"/>
                      <a:pt x="6" y="0"/>
                      <a:pt x="9" y="2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  <p:sp>
            <p:nvSpPr>
              <p:cNvPr id="54" name="Freeform 173">
                <a:extLst>
                  <a:ext uri="{FF2B5EF4-FFF2-40B4-BE49-F238E27FC236}">
                    <a16:creationId xmlns:a16="http://schemas.microsoft.com/office/drawing/2014/main" id="{D49876F4-5B5E-7F66-B50D-C09CAFA006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9875" y="3071813"/>
                <a:ext cx="15875" cy="9525"/>
              </a:xfrm>
              <a:custGeom>
                <a:avLst/>
                <a:gdLst>
                  <a:gd name="T0" fmla="*/ 0 w 8"/>
                  <a:gd name="T1" fmla="*/ 10 h 5"/>
                  <a:gd name="T2" fmla="*/ 20 w 8"/>
                  <a:gd name="T3" fmla="*/ 0 h 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8" h="5">
                    <a:moveTo>
                      <a:pt x="0" y="5"/>
                    </a:moveTo>
                    <a:cubicBezTo>
                      <a:pt x="2" y="2"/>
                      <a:pt x="5" y="0"/>
                      <a:pt x="8" y="0"/>
                    </a:cubicBezTo>
                  </a:path>
                </a:pathLst>
              </a:custGeom>
              <a:noFill/>
              <a:ln w="7938" cap="flat">
                <a:solidFill>
                  <a:srgbClr val="A5758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nl-NL"/>
              </a:p>
            </p:txBody>
          </p:sp>
        </p:grpSp>
      </p:grpSp>
      <p:grpSp>
        <p:nvGrpSpPr>
          <p:cNvPr id="152" name="Group 417">
            <a:extLst>
              <a:ext uri="{FF2B5EF4-FFF2-40B4-BE49-F238E27FC236}">
                <a16:creationId xmlns:a16="http://schemas.microsoft.com/office/drawing/2014/main" id="{5AA9210C-B3C0-778B-2471-62E89DBBE872}"/>
              </a:ext>
            </a:extLst>
          </p:cNvPr>
          <p:cNvGrpSpPr>
            <a:grpSpLocks/>
          </p:cNvGrpSpPr>
          <p:nvPr/>
        </p:nvGrpSpPr>
        <p:grpSpPr bwMode="auto">
          <a:xfrm>
            <a:off x="9725348" y="1766838"/>
            <a:ext cx="1871289" cy="4874297"/>
            <a:chOff x="3776" y="850"/>
            <a:chExt cx="1255" cy="3269"/>
          </a:xfrm>
        </p:grpSpPr>
        <p:sp>
          <p:nvSpPr>
            <p:cNvPr id="153" name="Freeform 418">
              <a:extLst>
                <a:ext uri="{FF2B5EF4-FFF2-40B4-BE49-F238E27FC236}">
                  <a16:creationId xmlns:a16="http://schemas.microsoft.com/office/drawing/2014/main" id="{48C49287-6091-DC64-5B4F-CA0C646F86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0" y="1915"/>
              <a:ext cx="98" cy="60"/>
            </a:xfrm>
            <a:custGeom>
              <a:avLst/>
              <a:gdLst>
                <a:gd name="T0" fmla="*/ 15 w 73"/>
                <a:gd name="T1" fmla="*/ 107 h 45"/>
                <a:gd name="T2" fmla="*/ 54 w 73"/>
                <a:gd name="T3" fmla="*/ 80 h 45"/>
                <a:gd name="T4" fmla="*/ 91 w 73"/>
                <a:gd name="T5" fmla="*/ 69 h 45"/>
                <a:gd name="T6" fmla="*/ 122 w 73"/>
                <a:gd name="T7" fmla="*/ 76 h 45"/>
                <a:gd name="T8" fmla="*/ 149 w 73"/>
                <a:gd name="T9" fmla="*/ 76 h 45"/>
                <a:gd name="T10" fmla="*/ 172 w 73"/>
                <a:gd name="T11" fmla="*/ 69 h 45"/>
                <a:gd name="T12" fmla="*/ 142 w 73"/>
                <a:gd name="T13" fmla="*/ 20 h 45"/>
                <a:gd name="T14" fmla="*/ 72 w 73"/>
                <a:gd name="T15" fmla="*/ 23 h 45"/>
                <a:gd name="T16" fmla="*/ 23 w 73"/>
                <a:gd name="T17" fmla="*/ 63 h 45"/>
                <a:gd name="T18" fmla="*/ 15 w 73"/>
                <a:gd name="T19" fmla="*/ 107 h 4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73" h="45">
                  <a:moveTo>
                    <a:pt x="6" y="45"/>
                  </a:moveTo>
                  <a:cubicBezTo>
                    <a:pt x="10" y="39"/>
                    <a:pt x="16" y="34"/>
                    <a:pt x="22" y="34"/>
                  </a:cubicBezTo>
                  <a:cubicBezTo>
                    <a:pt x="29" y="34"/>
                    <a:pt x="37" y="33"/>
                    <a:pt x="38" y="29"/>
                  </a:cubicBezTo>
                  <a:cubicBezTo>
                    <a:pt x="45" y="34"/>
                    <a:pt x="47" y="34"/>
                    <a:pt x="51" y="32"/>
                  </a:cubicBezTo>
                  <a:cubicBezTo>
                    <a:pt x="58" y="35"/>
                    <a:pt x="58" y="33"/>
                    <a:pt x="62" y="32"/>
                  </a:cubicBezTo>
                  <a:cubicBezTo>
                    <a:pt x="66" y="32"/>
                    <a:pt x="73" y="35"/>
                    <a:pt x="71" y="29"/>
                  </a:cubicBezTo>
                  <a:cubicBezTo>
                    <a:pt x="69" y="22"/>
                    <a:pt x="71" y="17"/>
                    <a:pt x="59" y="8"/>
                  </a:cubicBezTo>
                  <a:cubicBezTo>
                    <a:pt x="47" y="0"/>
                    <a:pt x="34" y="7"/>
                    <a:pt x="30" y="10"/>
                  </a:cubicBezTo>
                  <a:cubicBezTo>
                    <a:pt x="26" y="13"/>
                    <a:pt x="15" y="18"/>
                    <a:pt x="10" y="26"/>
                  </a:cubicBezTo>
                  <a:cubicBezTo>
                    <a:pt x="8" y="31"/>
                    <a:pt x="0" y="41"/>
                    <a:pt x="6" y="45"/>
                  </a:cubicBezTo>
                  <a:close/>
                </a:path>
              </a:pathLst>
            </a:custGeom>
            <a:solidFill>
              <a:srgbClr val="F7C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54" name="Freeform 419">
              <a:extLst>
                <a:ext uri="{FF2B5EF4-FFF2-40B4-BE49-F238E27FC236}">
                  <a16:creationId xmlns:a16="http://schemas.microsoft.com/office/drawing/2014/main" id="{20AD15FC-7E53-5BAF-BBC3-17D9EB9B7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6" y="1954"/>
              <a:ext cx="110" cy="161"/>
            </a:xfrm>
            <a:custGeom>
              <a:avLst/>
              <a:gdLst>
                <a:gd name="T0" fmla="*/ 162 w 82"/>
                <a:gd name="T1" fmla="*/ 105 h 120"/>
                <a:gd name="T2" fmla="*/ 178 w 82"/>
                <a:gd name="T3" fmla="*/ 7 h 120"/>
                <a:gd name="T4" fmla="*/ 157 w 82"/>
                <a:gd name="T5" fmla="*/ 7 h 120"/>
                <a:gd name="T6" fmla="*/ 130 w 82"/>
                <a:gd name="T7" fmla="*/ 7 h 120"/>
                <a:gd name="T8" fmla="*/ 99 w 82"/>
                <a:gd name="T9" fmla="*/ 0 h 120"/>
                <a:gd name="T10" fmla="*/ 62 w 82"/>
                <a:gd name="T11" fmla="*/ 12 h 120"/>
                <a:gd name="T12" fmla="*/ 21 w 82"/>
                <a:gd name="T13" fmla="*/ 38 h 120"/>
                <a:gd name="T14" fmla="*/ 20 w 82"/>
                <a:gd name="T15" fmla="*/ 38 h 120"/>
                <a:gd name="T16" fmla="*/ 0 w 82"/>
                <a:gd name="T17" fmla="*/ 141 h 120"/>
                <a:gd name="T18" fmla="*/ 105 w 82"/>
                <a:gd name="T19" fmla="*/ 288 h 120"/>
                <a:gd name="T20" fmla="*/ 157 w 82"/>
                <a:gd name="T21" fmla="*/ 185 h 120"/>
                <a:gd name="T22" fmla="*/ 162 w 82"/>
                <a:gd name="T23" fmla="*/ 105 h 12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82" h="120">
                  <a:moveTo>
                    <a:pt x="67" y="43"/>
                  </a:moveTo>
                  <a:cubicBezTo>
                    <a:pt x="82" y="33"/>
                    <a:pt x="82" y="15"/>
                    <a:pt x="74" y="3"/>
                  </a:cubicBezTo>
                  <a:cubicBezTo>
                    <a:pt x="73" y="5"/>
                    <a:pt x="68" y="3"/>
                    <a:pt x="65" y="3"/>
                  </a:cubicBezTo>
                  <a:cubicBezTo>
                    <a:pt x="61" y="4"/>
                    <a:pt x="61" y="6"/>
                    <a:pt x="54" y="3"/>
                  </a:cubicBezTo>
                  <a:cubicBezTo>
                    <a:pt x="50" y="5"/>
                    <a:pt x="48" y="5"/>
                    <a:pt x="41" y="0"/>
                  </a:cubicBezTo>
                  <a:cubicBezTo>
                    <a:pt x="40" y="4"/>
                    <a:pt x="32" y="5"/>
                    <a:pt x="25" y="5"/>
                  </a:cubicBezTo>
                  <a:cubicBezTo>
                    <a:pt x="19" y="5"/>
                    <a:pt x="13" y="10"/>
                    <a:pt x="9" y="16"/>
                  </a:cubicBezTo>
                  <a:cubicBezTo>
                    <a:pt x="9" y="16"/>
                    <a:pt x="8" y="16"/>
                    <a:pt x="8" y="16"/>
                  </a:cubicBezTo>
                  <a:cubicBezTo>
                    <a:pt x="3" y="26"/>
                    <a:pt x="0" y="39"/>
                    <a:pt x="0" y="58"/>
                  </a:cubicBezTo>
                  <a:cubicBezTo>
                    <a:pt x="1" y="102"/>
                    <a:pt x="21" y="117"/>
                    <a:pt x="43" y="119"/>
                  </a:cubicBezTo>
                  <a:cubicBezTo>
                    <a:pt x="58" y="120"/>
                    <a:pt x="82" y="100"/>
                    <a:pt x="65" y="77"/>
                  </a:cubicBezTo>
                  <a:cubicBezTo>
                    <a:pt x="69" y="70"/>
                    <a:pt x="76" y="62"/>
                    <a:pt x="67" y="43"/>
                  </a:cubicBezTo>
                  <a:close/>
                </a:path>
              </a:pathLst>
            </a:custGeom>
            <a:solidFill>
              <a:srgbClr val="BF89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55" name="Freeform 420">
              <a:extLst>
                <a:ext uri="{FF2B5EF4-FFF2-40B4-BE49-F238E27FC236}">
                  <a16:creationId xmlns:a16="http://schemas.microsoft.com/office/drawing/2014/main" id="{404A3FA6-5C6A-40AC-3516-2995EB4465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2" y="2012"/>
              <a:ext cx="14" cy="6"/>
            </a:xfrm>
            <a:custGeom>
              <a:avLst/>
              <a:gdLst>
                <a:gd name="T0" fmla="*/ 0 w 10"/>
                <a:gd name="T1" fmla="*/ 8 h 5"/>
                <a:gd name="T2" fmla="*/ 28 w 10"/>
                <a:gd name="T3" fmla="*/ 0 h 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0" h="5">
                  <a:moveTo>
                    <a:pt x="0" y="5"/>
                  </a:moveTo>
                  <a:cubicBezTo>
                    <a:pt x="5" y="4"/>
                    <a:pt x="10" y="0"/>
                    <a:pt x="10" y="0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56" name="Freeform 421">
              <a:extLst>
                <a:ext uri="{FF2B5EF4-FFF2-40B4-BE49-F238E27FC236}">
                  <a16:creationId xmlns:a16="http://schemas.microsoft.com/office/drawing/2014/main" id="{CB2ABF6F-E209-EEA8-FA9F-F55C9A9C5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6" y="2049"/>
              <a:ext cx="7" cy="8"/>
            </a:xfrm>
            <a:custGeom>
              <a:avLst/>
              <a:gdLst>
                <a:gd name="T0" fmla="*/ 1 w 5"/>
                <a:gd name="T1" fmla="*/ 0 h 6"/>
                <a:gd name="T2" fmla="*/ 14 w 5"/>
                <a:gd name="T3" fmla="*/ 15 h 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5" h="6">
                  <a:moveTo>
                    <a:pt x="1" y="0"/>
                  </a:moveTo>
                  <a:cubicBezTo>
                    <a:pt x="1" y="0"/>
                    <a:pt x="0" y="0"/>
                    <a:pt x="5" y="6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57" name="Freeform 422">
              <a:extLst>
                <a:ext uri="{FF2B5EF4-FFF2-40B4-BE49-F238E27FC236}">
                  <a16:creationId xmlns:a16="http://schemas.microsoft.com/office/drawing/2014/main" id="{76BCB67C-C67C-CEA4-6D5A-2B5C3441C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6" y="1954"/>
              <a:ext cx="110" cy="161"/>
            </a:xfrm>
            <a:custGeom>
              <a:avLst/>
              <a:gdLst>
                <a:gd name="T0" fmla="*/ 162 w 82"/>
                <a:gd name="T1" fmla="*/ 105 h 120"/>
                <a:gd name="T2" fmla="*/ 178 w 82"/>
                <a:gd name="T3" fmla="*/ 7 h 120"/>
                <a:gd name="T4" fmla="*/ 157 w 82"/>
                <a:gd name="T5" fmla="*/ 7 h 120"/>
                <a:gd name="T6" fmla="*/ 130 w 82"/>
                <a:gd name="T7" fmla="*/ 7 h 120"/>
                <a:gd name="T8" fmla="*/ 99 w 82"/>
                <a:gd name="T9" fmla="*/ 0 h 120"/>
                <a:gd name="T10" fmla="*/ 62 w 82"/>
                <a:gd name="T11" fmla="*/ 12 h 120"/>
                <a:gd name="T12" fmla="*/ 21 w 82"/>
                <a:gd name="T13" fmla="*/ 38 h 120"/>
                <a:gd name="T14" fmla="*/ 20 w 82"/>
                <a:gd name="T15" fmla="*/ 38 h 120"/>
                <a:gd name="T16" fmla="*/ 0 w 82"/>
                <a:gd name="T17" fmla="*/ 141 h 120"/>
                <a:gd name="T18" fmla="*/ 105 w 82"/>
                <a:gd name="T19" fmla="*/ 288 h 120"/>
                <a:gd name="T20" fmla="*/ 157 w 82"/>
                <a:gd name="T21" fmla="*/ 185 h 120"/>
                <a:gd name="T22" fmla="*/ 162 w 82"/>
                <a:gd name="T23" fmla="*/ 105 h 12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82" h="120">
                  <a:moveTo>
                    <a:pt x="67" y="43"/>
                  </a:moveTo>
                  <a:cubicBezTo>
                    <a:pt x="82" y="33"/>
                    <a:pt x="82" y="15"/>
                    <a:pt x="74" y="3"/>
                  </a:cubicBezTo>
                  <a:cubicBezTo>
                    <a:pt x="73" y="5"/>
                    <a:pt x="68" y="3"/>
                    <a:pt x="65" y="3"/>
                  </a:cubicBezTo>
                  <a:cubicBezTo>
                    <a:pt x="61" y="4"/>
                    <a:pt x="61" y="6"/>
                    <a:pt x="54" y="3"/>
                  </a:cubicBezTo>
                  <a:cubicBezTo>
                    <a:pt x="50" y="5"/>
                    <a:pt x="48" y="5"/>
                    <a:pt x="41" y="0"/>
                  </a:cubicBezTo>
                  <a:cubicBezTo>
                    <a:pt x="40" y="4"/>
                    <a:pt x="32" y="5"/>
                    <a:pt x="25" y="5"/>
                  </a:cubicBezTo>
                  <a:cubicBezTo>
                    <a:pt x="19" y="5"/>
                    <a:pt x="13" y="10"/>
                    <a:pt x="9" y="16"/>
                  </a:cubicBezTo>
                  <a:cubicBezTo>
                    <a:pt x="9" y="16"/>
                    <a:pt x="8" y="16"/>
                    <a:pt x="8" y="16"/>
                  </a:cubicBezTo>
                  <a:cubicBezTo>
                    <a:pt x="3" y="26"/>
                    <a:pt x="0" y="39"/>
                    <a:pt x="0" y="58"/>
                  </a:cubicBezTo>
                  <a:cubicBezTo>
                    <a:pt x="1" y="102"/>
                    <a:pt x="21" y="117"/>
                    <a:pt x="43" y="119"/>
                  </a:cubicBezTo>
                  <a:cubicBezTo>
                    <a:pt x="58" y="120"/>
                    <a:pt x="82" y="100"/>
                    <a:pt x="65" y="77"/>
                  </a:cubicBezTo>
                  <a:cubicBezTo>
                    <a:pt x="69" y="70"/>
                    <a:pt x="76" y="62"/>
                    <a:pt x="67" y="43"/>
                  </a:cubicBezTo>
                  <a:close/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58" name="Freeform 423">
              <a:extLst>
                <a:ext uri="{FF2B5EF4-FFF2-40B4-BE49-F238E27FC236}">
                  <a16:creationId xmlns:a16="http://schemas.microsoft.com/office/drawing/2014/main" id="{27CBDD17-4772-84AB-428C-B8AE838B0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7" y="2064"/>
              <a:ext cx="52" cy="44"/>
            </a:xfrm>
            <a:custGeom>
              <a:avLst/>
              <a:gdLst>
                <a:gd name="T0" fmla="*/ 75 w 38"/>
                <a:gd name="T1" fmla="*/ 0 h 33"/>
                <a:gd name="T2" fmla="*/ 70 w 38"/>
                <a:gd name="T3" fmla="*/ 57 h 33"/>
                <a:gd name="T4" fmla="*/ 0 w 38"/>
                <a:gd name="T5" fmla="*/ 63 h 33"/>
                <a:gd name="T6" fmla="*/ 75 w 38"/>
                <a:gd name="T7" fmla="*/ 0 h 3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8" h="33">
                  <a:moveTo>
                    <a:pt x="29" y="0"/>
                  </a:moveTo>
                  <a:cubicBezTo>
                    <a:pt x="36" y="6"/>
                    <a:pt x="38" y="16"/>
                    <a:pt x="27" y="24"/>
                  </a:cubicBezTo>
                  <a:cubicBezTo>
                    <a:pt x="17" y="33"/>
                    <a:pt x="0" y="26"/>
                    <a:pt x="0" y="26"/>
                  </a:cubicBezTo>
                  <a:cubicBezTo>
                    <a:pt x="10" y="26"/>
                    <a:pt x="35" y="22"/>
                    <a:pt x="29" y="0"/>
                  </a:cubicBezTo>
                  <a:close/>
                </a:path>
              </a:pathLst>
            </a:custGeom>
            <a:solidFill>
              <a:srgbClr val="AC63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59" name="Freeform 424">
              <a:extLst>
                <a:ext uri="{FF2B5EF4-FFF2-40B4-BE49-F238E27FC236}">
                  <a16:creationId xmlns:a16="http://schemas.microsoft.com/office/drawing/2014/main" id="{7110078B-401D-83C7-5996-03317974F2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2" y="2022"/>
              <a:ext cx="7" cy="22"/>
            </a:xfrm>
            <a:custGeom>
              <a:avLst/>
              <a:gdLst>
                <a:gd name="T0" fmla="*/ 0 w 5"/>
                <a:gd name="T1" fmla="*/ 0 h 16"/>
                <a:gd name="T2" fmla="*/ 1 w 5"/>
                <a:gd name="T3" fmla="*/ 41 h 1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5" h="16">
                  <a:moveTo>
                    <a:pt x="0" y="0"/>
                  </a:moveTo>
                  <a:cubicBezTo>
                    <a:pt x="5" y="4"/>
                    <a:pt x="4" y="8"/>
                    <a:pt x="1" y="16"/>
                  </a:cubicBezTo>
                </a:path>
              </a:pathLst>
            </a:custGeom>
            <a:solidFill>
              <a:srgbClr val="AC63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0" name="Freeform 425">
              <a:extLst>
                <a:ext uri="{FF2B5EF4-FFF2-40B4-BE49-F238E27FC236}">
                  <a16:creationId xmlns:a16="http://schemas.microsoft.com/office/drawing/2014/main" id="{F6FB8B4A-6325-2196-4FCE-0C7688D65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6" y="1967"/>
              <a:ext cx="22" cy="41"/>
            </a:xfrm>
            <a:custGeom>
              <a:avLst/>
              <a:gdLst>
                <a:gd name="T0" fmla="*/ 34 w 16"/>
                <a:gd name="T1" fmla="*/ 0 h 30"/>
                <a:gd name="T2" fmla="*/ 0 w 16"/>
                <a:gd name="T3" fmla="*/ 77 h 30"/>
                <a:gd name="T4" fmla="*/ 34 w 16"/>
                <a:gd name="T5" fmla="*/ 0 h 3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" h="30">
                  <a:moveTo>
                    <a:pt x="13" y="0"/>
                  </a:moveTo>
                  <a:cubicBezTo>
                    <a:pt x="16" y="18"/>
                    <a:pt x="11" y="25"/>
                    <a:pt x="0" y="30"/>
                  </a:cubicBezTo>
                  <a:cubicBezTo>
                    <a:pt x="5" y="24"/>
                    <a:pt x="12" y="11"/>
                    <a:pt x="13" y="0"/>
                  </a:cubicBezTo>
                  <a:close/>
                </a:path>
              </a:pathLst>
            </a:custGeom>
            <a:solidFill>
              <a:srgbClr val="AC63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1" name="Freeform 426">
              <a:extLst>
                <a:ext uri="{FF2B5EF4-FFF2-40B4-BE49-F238E27FC236}">
                  <a16:creationId xmlns:a16="http://schemas.microsoft.com/office/drawing/2014/main" id="{446255ED-BE3C-2FF3-2A25-9DFEC1A1A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" y="1917"/>
              <a:ext cx="51" cy="34"/>
            </a:xfrm>
            <a:custGeom>
              <a:avLst/>
              <a:gdLst>
                <a:gd name="T0" fmla="*/ 0 w 38"/>
                <a:gd name="T1" fmla="*/ 63 h 25"/>
                <a:gd name="T2" fmla="*/ 91 w 38"/>
                <a:gd name="T3" fmla="*/ 30 h 25"/>
                <a:gd name="T4" fmla="*/ 62 w 38"/>
                <a:gd name="T5" fmla="*/ 42 h 25"/>
                <a:gd name="T6" fmla="*/ 36 w 38"/>
                <a:gd name="T7" fmla="*/ 53 h 25"/>
                <a:gd name="T8" fmla="*/ 16 w 38"/>
                <a:gd name="T9" fmla="*/ 56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8" h="25">
                  <a:moveTo>
                    <a:pt x="0" y="25"/>
                  </a:moveTo>
                  <a:cubicBezTo>
                    <a:pt x="3" y="19"/>
                    <a:pt x="33" y="0"/>
                    <a:pt x="38" y="12"/>
                  </a:cubicBezTo>
                  <a:cubicBezTo>
                    <a:pt x="33" y="11"/>
                    <a:pt x="25" y="8"/>
                    <a:pt x="25" y="17"/>
                  </a:cubicBezTo>
                  <a:cubicBezTo>
                    <a:pt x="21" y="16"/>
                    <a:pt x="15" y="15"/>
                    <a:pt x="15" y="21"/>
                  </a:cubicBezTo>
                  <a:cubicBezTo>
                    <a:pt x="12" y="19"/>
                    <a:pt x="6" y="18"/>
                    <a:pt x="7" y="22"/>
                  </a:cubicBezTo>
                </a:path>
              </a:pathLst>
            </a:custGeom>
            <a:solidFill>
              <a:srgbClr val="FDE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2" name="Freeform 427">
              <a:extLst>
                <a:ext uri="{FF2B5EF4-FFF2-40B4-BE49-F238E27FC236}">
                  <a16:creationId xmlns:a16="http://schemas.microsoft.com/office/drawing/2014/main" id="{3248FA3D-D72C-7354-DD7B-A7C3B624F9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0" y="1915"/>
              <a:ext cx="98" cy="60"/>
            </a:xfrm>
            <a:custGeom>
              <a:avLst/>
              <a:gdLst>
                <a:gd name="T0" fmla="*/ 15 w 73"/>
                <a:gd name="T1" fmla="*/ 107 h 45"/>
                <a:gd name="T2" fmla="*/ 54 w 73"/>
                <a:gd name="T3" fmla="*/ 80 h 45"/>
                <a:gd name="T4" fmla="*/ 91 w 73"/>
                <a:gd name="T5" fmla="*/ 69 h 45"/>
                <a:gd name="T6" fmla="*/ 122 w 73"/>
                <a:gd name="T7" fmla="*/ 76 h 45"/>
                <a:gd name="T8" fmla="*/ 149 w 73"/>
                <a:gd name="T9" fmla="*/ 76 h 45"/>
                <a:gd name="T10" fmla="*/ 172 w 73"/>
                <a:gd name="T11" fmla="*/ 69 h 45"/>
                <a:gd name="T12" fmla="*/ 142 w 73"/>
                <a:gd name="T13" fmla="*/ 20 h 45"/>
                <a:gd name="T14" fmla="*/ 72 w 73"/>
                <a:gd name="T15" fmla="*/ 23 h 45"/>
                <a:gd name="T16" fmla="*/ 23 w 73"/>
                <a:gd name="T17" fmla="*/ 63 h 45"/>
                <a:gd name="T18" fmla="*/ 15 w 73"/>
                <a:gd name="T19" fmla="*/ 107 h 4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73" h="45">
                  <a:moveTo>
                    <a:pt x="6" y="45"/>
                  </a:moveTo>
                  <a:cubicBezTo>
                    <a:pt x="10" y="39"/>
                    <a:pt x="16" y="34"/>
                    <a:pt x="22" y="34"/>
                  </a:cubicBezTo>
                  <a:cubicBezTo>
                    <a:pt x="29" y="34"/>
                    <a:pt x="37" y="33"/>
                    <a:pt x="38" y="29"/>
                  </a:cubicBezTo>
                  <a:cubicBezTo>
                    <a:pt x="45" y="34"/>
                    <a:pt x="47" y="34"/>
                    <a:pt x="51" y="32"/>
                  </a:cubicBezTo>
                  <a:cubicBezTo>
                    <a:pt x="58" y="35"/>
                    <a:pt x="58" y="33"/>
                    <a:pt x="62" y="32"/>
                  </a:cubicBezTo>
                  <a:cubicBezTo>
                    <a:pt x="66" y="32"/>
                    <a:pt x="73" y="35"/>
                    <a:pt x="71" y="29"/>
                  </a:cubicBezTo>
                  <a:cubicBezTo>
                    <a:pt x="69" y="22"/>
                    <a:pt x="71" y="17"/>
                    <a:pt x="59" y="8"/>
                  </a:cubicBezTo>
                  <a:cubicBezTo>
                    <a:pt x="47" y="0"/>
                    <a:pt x="34" y="7"/>
                    <a:pt x="30" y="10"/>
                  </a:cubicBezTo>
                  <a:cubicBezTo>
                    <a:pt x="26" y="13"/>
                    <a:pt x="15" y="18"/>
                    <a:pt x="10" y="26"/>
                  </a:cubicBezTo>
                  <a:cubicBezTo>
                    <a:pt x="8" y="31"/>
                    <a:pt x="0" y="41"/>
                    <a:pt x="6" y="45"/>
                  </a:cubicBezTo>
                  <a:close/>
                </a:path>
              </a:pathLst>
            </a:custGeom>
            <a:noFill/>
            <a:ln w="4763" cap="rnd">
              <a:solidFill>
                <a:srgbClr val="BA7C4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3" name="Freeform 428">
              <a:extLst>
                <a:ext uri="{FF2B5EF4-FFF2-40B4-BE49-F238E27FC236}">
                  <a16:creationId xmlns:a16="http://schemas.microsoft.com/office/drawing/2014/main" id="{0D260711-46B0-1A07-11AE-7F6317ED8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9" y="1926"/>
              <a:ext cx="28" cy="13"/>
            </a:xfrm>
            <a:custGeom>
              <a:avLst/>
              <a:gdLst>
                <a:gd name="T0" fmla="*/ 0 w 21"/>
                <a:gd name="T1" fmla="*/ 22 h 10"/>
                <a:gd name="T2" fmla="*/ 49 w 21"/>
                <a:gd name="T3" fmla="*/ 5 h 1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1" h="10">
                  <a:moveTo>
                    <a:pt x="0" y="10"/>
                  </a:moveTo>
                  <a:cubicBezTo>
                    <a:pt x="9" y="3"/>
                    <a:pt x="17" y="0"/>
                    <a:pt x="21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4" name="Freeform 429">
              <a:extLst>
                <a:ext uri="{FF2B5EF4-FFF2-40B4-BE49-F238E27FC236}">
                  <a16:creationId xmlns:a16="http://schemas.microsoft.com/office/drawing/2014/main" id="{380126EB-B0C1-AFA6-95A3-D1395BCD4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2" y="2566"/>
              <a:ext cx="8" cy="8"/>
            </a:xfrm>
            <a:custGeom>
              <a:avLst/>
              <a:gdLst>
                <a:gd name="T0" fmla="*/ 15 w 6"/>
                <a:gd name="T1" fmla="*/ 0 h 6"/>
                <a:gd name="T2" fmla="*/ 0 w 6"/>
                <a:gd name="T3" fmla="*/ 15 h 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cubicBezTo>
                    <a:pt x="6" y="0"/>
                    <a:pt x="0" y="6"/>
                    <a:pt x="0" y="6"/>
                  </a:cubicBezTo>
                </a:path>
              </a:pathLst>
            </a:custGeom>
            <a:noFill/>
            <a:ln w="7938" cap="flat">
              <a:solidFill>
                <a:srgbClr val="FFECC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5" name="Freeform 430">
              <a:extLst>
                <a:ext uri="{FF2B5EF4-FFF2-40B4-BE49-F238E27FC236}">
                  <a16:creationId xmlns:a16="http://schemas.microsoft.com/office/drawing/2014/main" id="{CD1CA5DD-5309-6717-4FF5-76B9349F7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1" y="1385"/>
              <a:ext cx="74" cy="13"/>
            </a:xfrm>
            <a:custGeom>
              <a:avLst/>
              <a:gdLst>
                <a:gd name="T0" fmla="*/ 135 w 55"/>
                <a:gd name="T1" fmla="*/ 22 h 10"/>
                <a:gd name="T2" fmla="*/ 78 w 55"/>
                <a:gd name="T3" fmla="*/ 9 h 10"/>
                <a:gd name="T4" fmla="*/ 0 w 55"/>
                <a:gd name="T5" fmla="*/ 5 h 10"/>
                <a:gd name="T6" fmla="*/ 48 w 55"/>
                <a:gd name="T7" fmla="*/ 9 h 10"/>
                <a:gd name="T8" fmla="*/ 73 w 55"/>
                <a:gd name="T9" fmla="*/ 13 h 10"/>
                <a:gd name="T10" fmla="*/ 98 w 55"/>
                <a:gd name="T11" fmla="*/ 13 h 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" h="10">
                  <a:moveTo>
                    <a:pt x="55" y="10"/>
                  </a:moveTo>
                  <a:cubicBezTo>
                    <a:pt x="48" y="10"/>
                    <a:pt x="39" y="6"/>
                    <a:pt x="32" y="4"/>
                  </a:cubicBezTo>
                  <a:cubicBezTo>
                    <a:pt x="21" y="0"/>
                    <a:pt x="11" y="0"/>
                    <a:pt x="0" y="2"/>
                  </a:cubicBezTo>
                  <a:cubicBezTo>
                    <a:pt x="6" y="1"/>
                    <a:pt x="14" y="2"/>
                    <a:pt x="20" y="4"/>
                  </a:cubicBezTo>
                  <a:cubicBezTo>
                    <a:pt x="24" y="5"/>
                    <a:pt x="27" y="6"/>
                    <a:pt x="30" y="6"/>
                  </a:cubicBezTo>
                  <a:cubicBezTo>
                    <a:pt x="33" y="7"/>
                    <a:pt x="37" y="5"/>
                    <a:pt x="4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6" name="Freeform 431">
              <a:extLst>
                <a:ext uri="{FF2B5EF4-FFF2-40B4-BE49-F238E27FC236}">
                  <a16:creationId xmlns:a16="http://schemas.microsoft.com/office/drawing/2014/main" id="{DF51BB83-AC28-C148-FB4D-945D7DED4B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4" y="2566"/>
              <a:ext cx="8" cy="8"/>
            </a:xfrm>
            <a:custGeom>
              <a:avLst/>
              <a:gdLst>
                <a:gd name="T0" fmla="*/ 0 w 6"/>
                <a:gd name="T1" fmla="*/ 0 h 6"/>
                <a:gd name="T2" fmla="*/ 15 w 6"/>
                <a:gd name="T3" fmla="*/ 15 h 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cubicBezTo>
                    <a:pt x="1" y="0"/>
                    <a:pt x="6" y="6"/>
                    <a:pt x="6" y="6"/>
                  </a:cubicBezTo>
                </a:path>
              </a:pathLst>
            </a:custGeom>
            <a:noFill/>
            <a:ln w="7938" cap="flat">
              <a:solidFill>
                <a:srgbClr val="FFECC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7" name="Freeform 432">
              <a:extLst>
                <a:ext uri="{FF2B5EF4-FFF2-40B4-BE49-F238E27FC236}">
                  <a16:creationId xmlns:a16="http://schemas.microsoft.com/office/drawing/2014/main" id="{33D93743-315D-70A3-0F0A-A0D730EE3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" y="1429"/>
              <a:ext cx="20" cy="15"/>
            </a:xfrm>
            <a:custGeom>
              <a:avLst/>
              <a:gdLst>
                <a:gd name="T0" fmla="*/ 0 w 15"/>
                <a:gd name="T1" fmla="*/ 27 h 11"/>
                <a:gd name="T2" fmla="*/ 36 w 15"/>
                <a:gd name="T3" fmla="*/ 15 h 11"/>
                <a:gd name="T4" fmla="*/ 7 w 15"/>
                <a:gd name="T5" fmla="*/ 22 h 1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5" h="11">
                  <a:moveTo>
                    <a:pt x="0" y="11"/>
                  </a:moveTo>
                  <a:cubicBezTo>
                    <a:pt x="1" y="3"/>
                    <a:pt x="9" y="0"/>
                    <a:pt x="15" y="6"/>
                  </a:cubicBezTo>
                  <a:cubicBezTo>
                    <a:pt x="9" y="3"/>
                    <a:pt x="7" y="5"/>
                    <a:pt x="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8" name="Freeform 433">
              <a:extLst>
                <a:ext uri="{FF2B5EF4-FFF2-40B4-BE49-F238E27FC236}">
                  <a16:creationId xmlns:a16="http://schemas.microsoft.com/office/drawing/2014/main" id="{49EA57EA-7BE7-C3E5-7F62-195158EF6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1" y="1618"/>
              <a:ext cx="56" cy="1"/>
            </a:xfrm>
            <a:custGeom>
              <a:avLst/>
              <a:gdLst>
                <a:gd name="T0" fmla="*/ 56 w 56"/>
                <a:gd name="T1" fmla="*/ 0 h 1"/>
                <a:gd name="T2" fmla="*/ 0 w 56"/>
                <a:gd name="T3" fmla="*/ 0 h 1"/>
                <a:gd name="T4" fmla="*/ 56 w 56"/>
                <a:gd name="T5" fmla="*/ 0 h 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56" h="1">
                  <a:moveTo>
                    <a:pt x="56" y="0"/>
                  </a:move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EF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69" name="Freeform 434">
              <a:extLst>
                <a:ext uri="{FF2B5EF4-FFF2-40B4-BE49-F238E27FC236}">
                  <a16:creationId xmlns:a16="http://schemas.microsoft.com/office/drawing/2014/main" id="{396083F9-3425-97D9-67B2-A8C21E2E8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1" y="1606"/>
              <a:ext cx="56" cy="1"/>
            </a:xfrm>
            <a:custGeom>
              <a:avLst/>
              <a:gdLst>
                <a:gd name="T0" fmla="*/ 56 w 56"/>
                <a:gd name="T1" fmla="*/ 0 h 1"/>
                <a:gd name="T2" fmla="*/ 0 w 56"/>
                <a:gd name="T3" fmla="*/ 0 h 1"/>
                <a:gd name="T4" fmla="*/ 56 w 56"/>
                <a:gd name="T5" fmla="*/ 0 h 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56" h="1">
                  <a:moveTo>
                    <a:pt x="56" y="0"/>
                  </a:move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EF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0" name="Freeform 435">
              <a:extLst>
                <a:ext uri="{FF2B5EF4-FFF2-40B4-BE49-F238E27FC236}">
                  <a16:creationId xmlns:a16="http://schemas.microsoft.com/office/drawing/2014/main" id="{66625369-9EC8-CC44-CC9F-6BB19022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1" y="1596"/>
              <a:ext cx="56" cy="1"/>
            </a:xfrm>
            <a:custGeom>
              <a:avLst/>
              <a:gdLst>
                <a:gd name="T0" fmla="*/ 56 w 56"/>
                <a:gd name="T1" fmla="*/ 0 h 1"/>
                <a:gd name="T2" fmla="*/ 0 w 56"/>
                <a:gd name="T3" fmla="*/ 0 h 1"/>
                <a:gd name="T4" fmla="*/ 56 w 56"/>
                <a:gd name="T5" fmla="*/ 0 h 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56" h="1">
                  <a:moveTo>
                    <a:pt x="56" y="0"/>
                  </a:move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EF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1" name="Freeform 436">
              <a:extLst>
                <a:ext uri="{FF2B5EF4-FFF2-40B4-BE49-F238E27FC236}">
                  <a16:creationId xmlns:a16="http://schemas.microsoft.com/office/drawing/2014/main" id="{E29FCEBC-550F-B4A5-817D-AC3AE8018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0" y="1923"/>
              <a:ext cx="86" cy="43"/>
            </a:xfrm>
            <a:custGeom>
              <a:avLst/>
              <a:gdLst>
                <a:gd name="T0" fmla="*/ 7 w 64"/>
                <a:gd name="T1" fmla="*/ 65 h 32"/>
                <a:gd name="T2" fmla="*/ 36 w 64"/>
                <a:gd name="T3" fmla="*/ 62 h 32"/>
                <a:gd name="T4" fmla="*/ 79 w 64"/>
                <a:gd name="T5" fmla="*/ 48 h 32"/>
                <a:gd name="T6" fmla="*/ 125 w 64"/>
                <a:gd name="T7" fmla="*/ 58 h 32"/>
                <a:gd name="T8" fmla="*/ 153 w 64"/>
                <a:gd name="T9" fmla="*/ 63 h 32"/>
                <a:gd name="T10" fmla="*/ 90 w 64"/>
                <a:gd name="T11" fmla="*/ 1 h 32"/>
                <a:gd name="T12" fmla="*/ 40 w 64"/>
                <a:gd name="T13" fmla="*/ 7 h 32"/>
                <a:gd name="T14" fmla="*/ 7 w 64"/>
                <a:gd name="T15" fmla="*/ 65 h 3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4" h="32">
                  <a:moveTo>
                    <a:pt x="3" y="27"/>
                  </a:moveTo>
                  <a:cubicBezTo>
                    <a:pt x="7" y="27"/>
                    <a:pt x="12" y="32"/>
                    <a:pt x="15" y="25"/>
                  </a:cubicBezTo>
                  <a:cubicBezTo>
                    <a:pt x="19" y="18"/>
                    <a:pt x="28" y="20"/>
                    <a:pt x="33" y="20"/>
                  </a:cubicBezTo>
                  <a:cubicBezTo>
                    <a:pt x="42" y="23"/>
                    <a:pt x="46" y="26"/>
                    <a:pt x="51" y="24"/>
                  </a:cubicBezTo>
                  <a:cubicBezTo>
                    <a:pt x="60" y="26"/>
                    <a:pt x="62" y="29"/>
                    <a:pt x="63" y="26"/>
                  </a:cubicBezTo>
                  <a:cubicBezTo>
                    <a:pt x="64" y="23"/>
                    <a:pt x="52" y="1"/>
                    <a:pt x="37" y="1"/>
                  </a:cubicBezTo>
                  <a:cubicBezTo>
                    <a:pt x="24" y="0"/>
                    <a:pt x="25" y="0"/>
                    <a:pt x="16" y="3"/>
                  </a:cubicBezTo>
                  <a:cubicBezTo>
                    <a:pt x="8" y="7"/>
                    <a:pt x="0" y="19"/>
                    <a:pt x="3" y="27"/>
                  </a:cubicBezTo>
                  <a:close/>
                </a:path>
              </a:pathLst>
            </a:custGeom>
            <a:solidFill>
              <a:srgbClr val="F7C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2" name="Freeform 437">
              <a:extLst>
                <a:ext uri="{FF2B5EF4-FFF2-40B4-BE49-F238E27FC236}">
                  <a16:creationId xmlns:a16="http://schemas.microsoft.com/office/drawing/2014/main" id="{F362DD70-89DB-80B8-F3B6-0EB3BB0A04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" y="1947"/>
              <a:ext cx="110" cy="164"/>
            </a:xfrm>
            <a:custGeom>
              <a:avLst/>
              <a:gdLst>
                <a:gd name="T0" fmla="*/ 160 w 82"/>
                <a:gd name="T1" fmla="*/ 15 h 122"/>
                <a:gd name="T2" fmla="*/ 160 w 82"/>
                <a:gd name="T3" fmla="*/ 20 h 122"/>
                <a:gd name="T4" fmla="*/ 130 w 82"/>
                <a:gd name="T5" fmla="*/ 15 h 122"/>
                <a:gd name="T6" fmla="*/ 86 w 82"/>
                <a:gd name="T7" fmla="*/ 5 h 122"/>
                <a:gd name="T8" fmla="*/ 43 w 82"/>
                <a:gd name="T9" fmla="*/ 16 h 122"/>
                <a:gd name="T10" fmla="*/ 15 w 82"/>
                <a:gd name="T11" fmla="*/ 22 h 122"/>
                <a:gd name="T12" fmla="*/ 36 w 82"/>
                <a:gd name="T13" fmla="*/ 109 h 122"/>
                <a:gd name="T14" fmla="*/ 42 w 82"/>
                <a:gd name="T15" fmla="*/ 191 h 122"/>
                <a:gd name="T16" fmla="*/ 94 w 82"/>
                <a:gd name="T17" fmla="*/ 294 h 122"/>
                <a:gd name="T18" fmla="*/ 199 w 82"/>
                <a:gd name="T19" fmla="*/ 147 h 122"/>
                <a:gd name="T20" fmla="*/ 160 w 82"/>
                <a:gd name="T21" fmla="*/ 15 h 1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82" h="122">
                  <a:moveTo>
                    <a:pt x="66" y="6"/>
                  </a:moveTo>
                  <a:cubicBezTo>
                    <a:pt x="66" y="7"/>
                    <a:pt x="66" y="8"/>
                    <a:pt x="66" y="8"/>
                  </a:cubicBezTo>
                  <a:cubicBezTo>
                    <a:pt x="65" y="11"/>
                    <a:pt x="63" y="8"/>
                    <a:pt x="54" y="6"/>
                  </a:cubicBezTo>
                  <a:cubicBezTo>
                    <a:pt x="49" y="8"/>
                    <a:pt x="45" y="5"/>
                    <a:pt x="36" y="2"/>
                  </a:cubicBezTo>
                  <a:cubicBezTo>
                    <a:pt x="31" y="2"/>
                    <a:pt x="22" y="0"/>
                    <a:pt x="18" y="7"/>
                  </a:cubicBezTo>
                  <a:cubicBezTo>
                    <a:pt x="15" y="14"/>
                    <a:pt x="10" y="9"/>
                    <a:pt x="6" y="9"/>
                  </a:cubicBezTo>
                  <a:cubicBezTo>
                    <a:pt x="0" y="21"/>
                    <a:pt x="2" y="36"/>
                    <a:pt x="15" y="45"/>
                  </a:cubicBezTo>
                  <a:cubicBezTo>
                    <a:pt x="6" y="64"/>
                    <a:pt x="13" y="72"/>
                    <a:pt x="17" y="79"/>
                  </a:cubicBezTo>
                  <a:cubicBezTo>
                    <a:pt x="0" y="102"/>
                    <a:pt x="24" y="122"/>
                    <a:pt x="39" y="121"/>
                  </a:cubicBezTo>
                  <a:cubicBezTo>
                    <a:pt x="62" y="119"/>
                    <a:pt x="81" y="104"/>
                    <a:pt x="82" y="60"/>
                  </a:cubicBezTo>
                  <a:cubicBezTo>
                    <a:pt x="82" y="32"/>
                    <a:pt x="75" y="16"/>
                    <a:pt x="66" y="6"/>
                  </a:cubicBezTo>
                  <a:close/>
                </a:path>
              </a:pathLst>
            </a:custGeom>
            <a:solidFill>
              <a:srgbClr val="BF89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3" name="Freeform 438">
              <a:extLst>
                <a:ext uri="{FF2B5EF4-FFF2-40B4-BE49-F238E27FC236}">
                  <a16:creationId xmlns:a16="http://schemas.microsoft.com/office/drawing/2014/main" id="{4AF2BFA5-E29E-5544-FAEE-A0D57DFE1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" y="1947"/>
              <a:ext cx="110" cy="164"/>
            </a:xfrm>
            <a:custGeom>
              <a:avLst/>
              <a:gdLst>
                <a:gd name="T0" fmla="*/ 160 w 82"/>
                <a:gd name="T1" fmla="*/ 15 h 122"/>
                <a:gd name="T2" fmla="*/ 160 w 82"/>
                <a:gd name="T3" fmla="*/ 20 h 122"/>
                <a:gd name="T4" fmla="*/ 130 w 82"/>
                <a:gd name="T5" fmla="*/ 15 h 122"/>
                <a:gd name="T6" fmla="*/ 86 w 82"/>
                <a:gd name="T7" fmla="*/ 5 h 122"/>
                <a:gd name="T8" fmla="*/ 43 w 82"/>
                <a:gd name="T9" fmla="*/ 16 h 122"/>
                <a:gd name="T10" fmla="*/ 15 w 82"/>
                <a:gd name="T11" fmla="*/ 22 h 122"/>
                <a:gd name="T12" fmla="*/ 36 w 82"/>
                <a:gd name="T13" fmla="*/ 109 h 122"/>
                <a:gd name="T14" fmla="*/ 42 w 82"/>
                <a:gd name="T15" fmla="*/ 191 h 122"/>
                <a:gd name="T16" fmla="*/ 94 w 82"/>
                <a:gd name="T17" fmla="*/ 294 h 122"/>
                <a:gd name="T18" fmla="*/ 199 w 82"/>
                <a:gd name="T19" fmla="*/ 147 h 122"/>
                <a:gd name="T20" fmla="*/ 160 w 82"/>
                <a:gd name="T21" fmla="*/ 15 h 1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82" h="122">
                  <a:moveTo>
                    <a:pt x="66" y="6"/>
                  </a:moveTo>
                  <a:cubicBezTo>
                    <a:pt x="66" y="7"/>
                    <a:pt x="66" y="8"/>
                    <a:pt x="66" y="8"/>
                  </a:cubicBezTo>
                  <a:cubicBezTo>
                    <a:pt x="65" y="11"/>
                    <a:pt x="63" y="8"/>
                    <a:pt x="54" y="6"/>
                  </a:cubicBezTo>
                  <a:cubicBezTo>
                    <a:pt x="49" y="8"/>
                    <a:pt x="45" y="5"/>
                    <a:pt x="36" y="2"/>
                  </a:cubicBezTo>
                  <a:cubicBezTo>
                    <a:pt x="31" y="2"/>
                    <a:pt x="22" y="0"/>
                    <a:pt x="18" y="7"/>
                  </a:cubicBezTo>
                  <a:cubicBezTo>
                    <a:pt x="15" y="14"/>
                    <a:pt x="10" y="9"/>
                    <a:pt x="6" y="9"/>
                  </a:cubicBezTo>
                  <a:cubicBezTo>
                    <a:pt x="0" y="21"/>
                    <a:pt x="2" y="36"/>
                    <a:pt x="15" y="45"/>
                  </a:cubicBezTo>
                  <a:cubicBezTo>
                    <a:pt x="6" y="64"/>
                    <a:pt x="13" y="72"/>
                    <a:pt x="17" y="79"/>
                  </a:cubicBezTo>
                  <a:cubicBezTo>
                    <a:pt x="0" y="102"/>
                    <a:pt x="24" y="122"/>
                    <a:pt x="39" y="121"/>
                  </a:cubicBezTo>
                  <a:cubicBezTo>
                    <a:pt x="62" y="119"/>
                    <a:pt x="81" y="104"/>
                    <a:pt x="82" y="60"/>
                  </a:cubicBezTo>
                  <a:cubicBezTo>
                    <a:pt x="82" y="32"/>
                    <a:pt x="75" y="16"/>
                    <a:pt x="66" y="6"/>
                  </a:cubicBezTo>
                  <a:close/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4" name="Freeform 439">
              <a:extLst>
                <a:ext uri="{FF2B5EF4-FFF2-40B4-BE49-F238E27FC236}">
                  <a16:creationId xmlns:a16="http://schemas.microsoft.com/office/drawing/2014/main" id="{CB0557E4-C255-69F0-5340-2A9384609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6" y="2008"/>
              <a:ext cx="13" cy="6"/>
            </a:xfrm>
            <a:custGeom>
              <a:avLst/>
              <a:gdLst>
                <a:gd name="T0" fmla="*/ 0 w 10"/>
                <a:gd name="T1" fmla="*/ 0 h 5"/>
                <a:gd name="T2" fmla="*/ 22 w 10"/>
                <a:gd name="T3" fmla="*/ 8 h 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0" h="5">
                  <a:moveTo>
                    <a:pt x="0" y="0"/>
                  </a:moveTo>
                  <a:cubicBezTo>
                    <a:pt x="0" y="0"/>
                    <a:pt x="5" y="4"/>
                    <a:pt x="10" y="5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5" name="Freeform 440">
              <a:extLst>
                <a:ext uri="{FF2B5EF4-FFF2-40B4-BE49-F238E27FC236}">
                  <a16:creationId xmlns:a16="http://schemas.microsoft.com/office/drawing/2014/main" id="{80734B01-6C33-556A-6BE3-9DAA539A85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" y="2045"/>
              <a:ext cx="6" cy="8"/>
            </a:xfrm>
            <a:custGeom>
              <a:avLst/>
              <a:gdLst>
                <a:gd name="T0" fmla="*/ 0 w 5"/>
                <a:gd name="T1" fmla="*/ 15 h 6"/>
                <a:gd name="T2" fmla="*/ 7 w 5"/>
                <a:gd name="T3" fmla="*/ 0 h 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5" h="6">
                  <a:moveTo>
                    <a:pt x="0" y="6"/>
                  </a:move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6" name="Freeform 441">
              <a:extLst>
                <a:ext uri="{FF2B5EF4-FFF2-40B4-BE49-F238E27FC236}">
                  <a16:creationId xmlns:a16="http://schemas.microsoft.com/office/drawing/2014/main" id="{44AF9083-AF0F-E7EC-25CF-F7FACB7BF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5" y="1970"/>
              <a:ext cx="20" cy="32"/>
            </a:xfrm>
            <a:custGeom>
              <a:avLst/>
              <a:gdLst>
                <a:gd name="T0" fmla="*/ 5 w 15"/>
                <a:gd name="T1" fmla="*/ 0 h 24"/>
                <a:gd name="T2" fmla="*/ 36 w 15"/>
                <a:gd name="T3" fmla="*/ 57 h 24"/>
                <a:gd name="T4" fmla="*/ 5 w 15"/>
                <a:gd name="T5" fmla="*/ 0 h 2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5" h="24">
                  <a:moveTo>
                    <a:pt x="2" y="0"/>
                  </a:moveTo>
                  <a:cubicBezTo>
                    <a:pt x="0" y="10"/>
                    <a:pt x="5" y="20"/>
                    <a:pt x="15" y="24"/>
                  </a:cubicBezTo>
                  <a:cubicBezTo>
                    <a:pt x="12" y="22"/>
                    <a:pt x="1" y="7"/>
                    <a:pt x="2" y="0"/>
                  </a:cubicBezTo>
                  <a:close/>
                </a:path>
              </a:pathLst>
            </a:custGeom>
            <a:solidFill>
              <a:srgbClr val="E7D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7" name="Freeform 442">
              <a:extLst>
                <a:ext uri="{FF2B5EF4-FFF2-40B4-BE49-F238E27FC236}">
                  <a16:creationId xmlns:a16="http://schemas.microsoft.com/office/drawing/2014/main" id="{88A0B802-A8AC-BBF1-FC92-CFD91801C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3" y="2051"/>
              <a:ext cx="18" cy="41"/>
            </a:xfrm>
            <a:custGeom>
              <a:avLst/>
              <a:gdLst>
                <a:gd name="T0" fmla="*/ 35 w 13"/>
                <a:gd name="T1" fmla="*/ 0 h 31"/>
                <a:gd name="T2" fmla="*/ 26 w 13"/>
                <a:gd name="T3" fmla="*/ 71 h 31"/>
                <a:gd name="T4" fmla="*/ 35 w 13"/>
                <a:gd name="T5" fmla="*/ 0 h 3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" h="31">
                  <a:moveTo>
                    <a:pt x="13" y="0"/>
                  </a:moveTo>
                  <a:cubicBezTo>
                    <a:pt x="8" y="9"/>
                    <a:pt x="0" y="20"/>
                    <a:pt x="10" y="31"/>
                  </a:cubicBezTo>
                  <a:cubicBezTo>
                    <a:pt x="9" y="26"/>
                    <a:pt x="9" y="8"/>
                    <a:pt x="13" y="0"/>
                  </a:cubicBezTo>
                  <a:close/>
                </a:path>
              </a:pathLst>
            </a:custGeom>
            <a:solidFill>
              <a:srgbClr val="E7D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8" name="Freeform 443">
              <a:extLst>
                <a:ext uri="{FF2B5EF4-FFF2-40B4-BE49-F238E27FC236}">
                  <a16:creationId xmlns:a16="http://schemas.microsoft.com/office/drawing/2014/main" id="{05FA1CA6-9F25-5CF2-7FD3-10D93B0A0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18"/>
              <a:ext cx="7" cy="19"/>
            </a:xfrm>
            <a:custGeom>
              <a:avLst/>
              <a:gdLst>
                <a:gd name="T0" fmla="*/ 14 w 5"/>
                <a:gd name="T1" fmla="*/ 0 h 14"/>
                <a:gd name="T2" fmla="*/ 8 w 5"/>
                <a:gd name="T3" fmla="*/ 35 h 1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5" h="14">
                  <a:moveTo>
                    <a:pt x="5" y="0"/>
                  </a:moveTo>
                  <a:cubicBezTo>
                    <a:pt x="1" y="7"/>
                    <a:pt x="0" y="9"/>
                    <a:pt x="3" y="14"/>
                  </a:cubicBezTo>
                </a:path>
              </a:pathLst>
            </a:custGeom>
            <a:solidFill>
              <a:srgbClr val="E7D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79" name="Freeform 444">
              <a:extLst>
                <a:ext uri="{FF2B5EF4-FFF2-40B4-BE49-F238E27FC236}">
                  <a16:creationId xmlns:a16="http://schemas.microsoft.com/office/drawing/2014/main" id="{AFC87779-4B1D-DF03-E160-7FB5E9926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7" y="1979"/>
              <a:ext cx="59" cy="127"/>
            </a:xfrm>
            <a:custGeom>
              <a:avLst/>
              <a:gdLst>
                <a:gd name="T0" fmla="*/ 79 w 44"/>
                <a:gd name="T1" fmla="*/ 0 h 94"/>
                <a:gd name="T2" fmla="*/ 0 w 44"/>
                <a:gd name="T3" fmla="*/ 223 h 94"/>
                <a:gd name="T4" fmla="*/ 79 w 44"/>
                <a:gd name="T5" fmla="*/ 0 h 9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44" h="94">
                  <a:moveTo>
                    <a:pt x="33" y="0"/>
                  </a:moveTo>
                  <a:cubicBezTo>
                    <a:pt x="42" y="14"/>
                    <a:pt x="44" y="94"/>
                    <a:pt x="0" y="90"/>
                  </a:cubicBezTo>
                  <a:cubicBezTo>
                    <a:pt x="11" y="88"/>
                    <a:pt x="39" y="61"/>
                    <a:pt x="33" y="0"/>
                  </a:cubicBezTo>
                  <a:close/>
                </a:path>
              </a:pathLst>
            </a:custGeom>
            <a:solidFill>
              <a:srgbClr val="AC63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0" name="Freeform 445">
              <a:extLst>
                <a:ext uri="{FF2B5EF4-FFF2-40B4-BE49-F238E27FC236}">
                  <a16:creationId xmlns:a16="http://schemas.microsoft.com/office/drawing/2014/main" id="{AE0DB006-3759-4C71-23B8-F69BA6F998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1924"/>
              <a:ext cx="38" cy="22"/>
            </a:xfrm>
            <a:custGeom>
              <a:avLst/>
              <a:gdLst>
                <a:gd name="T0" fmla="*/ 0 w 28"/>
                <a:gd name="T1" fmla="*/ 41 h 16"/>
                <a:gd name="T2" fmla="*/ 71 w 28"/>
                <a:gd name="T3" fmla="*/ 21 h 16"/>
                <a:gd name="T4" fmla="*/ 50 w 28"/>
                <a:gd name="T5" fmla="*/ 32 h 16"/>
                <a:gd name="T6" fmla="*/ 33 w 28"/>
                <a:gd name="T7" fmla="*/ 34 h 16"/>
                <a:gd name="T8" fmla="*/ 14 w 28"/>
                <a:gd name="T9" fmla="*/ 40 h 1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" h="16">
                  <a:moveTo>
                    <a:pt x="0" y="16"/>
                  </a:moveTo>
                  <a:cubicBezTo>
                    <a:pt x="4" y="9"/>
                    <a:pt x="21" y="0"/>
                    <a:pt x="28" y="8"/>
                  </a:cubicBezTo>
                  <a:cubicBezTo>
                    <a:pt x="24" y="5"/>
                    <a:pt x="17" y="8"/>
                    <a:pt x="20" y="12"/>
                  </a:cubicBezTo>
                  <a:cubicBezTo>
                    <a:pt x="18" y="9"/>
                    <a:pt x="13" y="8"/>
                    <a:pt x="13" y="13"/>
                  </a:cubicBezTo>
                  <a:cubicBezTo>
                    <a:pt x="10" y="11"/>
                    <a:pt x="6" y="11"/>
                    <a:pt x="5" y="15"/>
                  </a:cubicBezTo>
                </a:path>
              </a:pathLst>
            </a:custGeom>
            <a:solidFill>
              <a:srgbClr val="FDE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1" name="Freeform 446">
              <a:extLst>
                <a:ext uri="{FF2B5EF4-FFF2-40B4-BE49-F238E27FC236}">
                  <a16:creationId xmlns:a16="http://schemas.microsoft.com/office/drawing/2014/main" id="{7A26714F-FFB6-38F1-F799-F7EFE1AA7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0" y="1923"/>
              <a:ext cx="86" cy="43"/>
            </a:xfrm>
            <a:custGeom>
              <a:avLst/>
              <a:gdLst>
                <a:gd name="T0" fmla="*/ 7 w 64"/>
                <a:gd name="T1" fmla="*/ 65 h 32"/>
                <a:gd name="T2" fmla="*/ 36 w 64"/>
                <a:gd name="T3" fmla="*/ 62 h 32"/>
                <a:gd name="T4" fmla="*/ 79 w 64"/>
                <a:gd name="T5" fmla="*/ 48 h 32"/>
                <a:gd name="T6" fmla="*/ 125 w 64"/>
                <a:gd name="T7" fmla="*/ 58 h 32"/>
                <a:gd name="T8" fmla="*/ 153 w 64"/>
                <a:gd name="T9" fmla="*/ 63 h 32"/>
                <a:gd name="T10" fmla="*/ 90 w 64"/>
                <a:gd name="T11" fmla="*/ 1 h 32"/>
                <a:gd name="T12" fmla="*/ 40 w 64"/>
                <a:gd name="T13" fmla="*/ 7 h 32"/>
                <a:gd name="T14" fmla="*/ 7 w 64"/>
                <a:gd name="T15" fmla="*/ 65 h 3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4" h="32">
                  <a:moveTo>
                    <a:pt x="3" y="27"/>
                  </a:moveTo>
                  <a:cubicBezTo>
                    <a:pt x="7" y="27"/>
                    <a:pt x="12" y="32"/>
                    <a:pt x="15" y="25"/>
                  </a:cubicBezTo>
                  <a:cubicBezTo>
                    <a:pt x="19" y="18"/>
                    <a:pt x="28" y="20"/>
                    <a:pt x="33" y="20"/>
                  </a:cubicBezTo>
                  <a:cubicBezTo>
                    <a:pt x="42" y="23"/>
                    <a:pt x="46" y="26"/>
                    <a:pt x="51" y="24"/>
                  </a:cubicBezTo>
                  <a:cubicBezTo>
                    <a:pt x="60" y="26"/>
                    <a:pt x="62" y="29"/>
                    <a:pt x="63" y="26"/>
                  </a:cubicBezTo>
                  <a:cubicBezTo>
                    <a:pt x="64" y="23"/>
                    <a:pt x="52" y="1"/>
                    <a:pt x="37" y="1"/>
                  </a:cubicBezTo>
                  <a:cubicBezTo>
                    <a:pt x="24" y="0"/>
                    <a:pt x="25" y="0"/>
                    <a:pt x="16" y="3"/>
                  </a:cubicBezTo>
                  <a:cubicBezTo>
                    <a:pt x="8" y="7"/>
                    <a:pt x="0" y="19"/>
                    <a:pt x="3" y="27"/>
                  </a:cubicBezTo>
                  <a:close/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2" name="Freeform 447">
              <a:extLst>
                <a:ext uri="{FF2B5EF4-FFF2-40B4-BE49-F238E27FC236}">
                  <a16:creationId xmlns:a16="http://schemas.microsoft.com/office/drawing/2014/main" id="{D921CE8F-1254-E679-70F0-7357987E9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" y="2060"/>
              <a:ext cx="6" cy="27"/>
            </a:xfrm>
            <a:custGeom>
              <a:avLst/>
              <a:gdLst>
                <a:gd name="T0" fmla="*/ 8 w 5"/>
                <a:gd name="T1" fmla="*/ 0 h 20"/>
                <a:gd name="T2" fmla="*/ 6 w 5"/>
                <a:gd name="T3" fmla="*/ 49 h 2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5" h="20">
                  <a:moveTo>
                    <a:pt x="5" y="0"/>
                  </a:moveTo>
                  <a:cubicBezTo>
                    <a:pt x="2" y="5"/>
                    <a:pt x="0" y="14"/>
                    <a:pt x="3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3" name="Freeform 448">
              <a:extLst>
                <a:ext uri="{FF2B5EF4-FFF2-40B4-BE49-F238E27FC236}">
                  <a16:creationId xmlns:a16="http://schemas.microsoft.com/office/drawing/2014/main" id="{4326A6AD-16DE-4659-1276-3ACBF8EB7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1" y="1717"/>
              <a:ext cx="39" cy="39"/>
            </a:xfrm>
            <a:custGeom>
              <a:avLst/>
              <a:gdLst>
                <a:gd name="T0" fmla="*/ 16 w 29"/>
                <a:gd name="T1" fmla="*/ 1 h 29"/>
                <a:gd name="T2" fmla="*/ 0 w 29"/>
                <a:gd name="T3" fmla="*/ 0 h 29"/>
                <a:gd name="T4" fmla="*/ 7 w 29"/>
                <a:gd name="T5" fmla="*/ 54 h 29"/>
                <a:gd name="T6" fmla="*/ 70 w 29"/>
                <a:gd name="T7" fmla="*/ 58 h 29"/>
                <a:gd name="T8" fmla="*/ 70 w 29"/>
                <a:gd name="T9" fmla="*/ 51 h 29"/>
                <a:gd name="T10" fmla="*/ 16 w 29"/>
                <a:gd name="T11" fmla="*/ 1 h 2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" h="29">
                  <a:moveTo>
                    <a:pt x="7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2" y="9"/>
                    <a:pt x="0" y="16"/>
                    <a:pt x="3" y="22"/>
                  </a:cubicBezTo>
                  <a:cubicBezTo>
                    <a:pt x="5" y="27"/>
                    <a:pt x="26" y="29"/>
                    <a:pt x="29" y="24"/>
                  </a:cubicBezTo>
                  <a:cubicBezTo>
                    <a:pt x="29" y="24"/>
                    <a:pt x="29" y="22"/>
                    <a:pt x="29" y="21"/>
                  </a:cubicBezTo>
                  <a:cubicBezTo>
                    <a:pt x="20" y="16"/>
                    <a:pt x="12" y="10"/>
                    <a:pt x="7" y="1"/>
                  </a:cubicBezTo>
                  <a:close/>
                </a:path>
              </a:pathLst>
            </a:custGeom>
            <a:solidFill>
              <a:srgbClr val="00A9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4" name="Freeform 449">
              <a:extLst>
                <a:ext uri="{FF2B5EF4-FFF2-40B4-BE49-F238E27FC236}">
                  <a16:creationId xmlns:a16="http://schemas.microsoft.com/office/drawing/2014/main" id="{FCBF887A-F9BE-60E1-8AB0-4997D4C782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0" y="1491"/>
              <a:ext cx="43" cy="120"/>
            </a:xfrm>
            <a:custGeom>
              <a:avLst/>
              <a:gdLst>
                <a:gd name="T0" fmla="*/ 78 w 32"/>
                <a:gd name="T1" fmla="*/ 63 h 89"/>
                <a:gd name="T2" fmla="*/ 75 w 32"/>
                <a:gd name="T3" fmla="*/ 16 h 89"/>
                <a:gd name="T4" fmla="*/ 1 w 32"/>
                <a:gd name="T5" fmla="*/ 27 h 89"/>
                <a:gd name="T6" fmla="*/ 7 w 32"/>
                <a:gd name="T7" fmla="*/ 119 h 89"/>
                <a:gd name="T8" fmla="*/ 0 w 32"/>
                <a:gd name="T9" fmla="*/ 218 h 89"/>
                <a:gd name="T10" fmla="*/ 0 w 32"/>
                <a:gd name="T11" fmla="*/ 218 h 89"/>
                <a:gd name="T12" fmla="*/ 23 w 32"/>
                <a:gd name="T13" fmla="*/ 198 h 89"/>
                <a:gd name="T14" fmla="*/ 43 w 32"/>
                <a:gd name="T15" fmla="*/ 178 h 89"/>
                <a:gd name="T16" fmla="*/ 73 w 32"/>
                <a:gd name="T17" fmla="*/ 171 h 89"/>
                <a:gd name="T18" fmla="*/ 70 w 32"/>
                <a:gd name="T19" fmla="*/ 147 h 89"/>
                <a:gd name="T20" fmla="*/ 78 w 32"/>
                <a:gd name="T21" fmla="*/ 63 h 8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2" h="89">
                  <a:moveTo>
                    <a:pt x="32" y="26"/>
                  </a:moveTo>
                  <a:cubicBezTo>
                    <a:pt x="32" y="18"/>
                    <a:pt x="31" y="10"/>
                    <a:pt x="31" y="7"/>
                  </a:cubicBezTo>
                  <a:cubicBezTo>
                    <a:pt x="27" y="1"/>
                    <a:pt x="8" y="0"/>
                    <a:pt x="1" y="11"/>
                  </a:cubicBezTo>
                  <a:cubicBezTo>
                    <a:pt x="3" y="27"/>
                    <a:pt x="3" y="44"/>
                    <a:pt x="3" y="48"/>
                  </a:cubicBezTo>
                  <a:cubicBezTo>
                    <a:pt x="3" y="54"/>
                    <a:pt x="5" y="78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4" y="85"/>
                    <a:pt x="6" y="85"/>
                    <a:pt x="10" y="81"/>
                  </a:cubicBezTo>
                  <a:cubicBezTo>
                    <a:pt x="15" y="77"/>
                    <a:pt x="12" y="75"/>
                    <a:pt x="18" y="73"/>
                  </a:cubicBezTo>
                  <a:cubicBezTo>
                    <a:pt x="23" y="71"/>
                    <a:pt x="24" y="72"/>
                    <a:pt x="30" y="70"/>
                  </a:cubicBezTo>
                  <a:cubicBezTo>
                    <a:pt x="29" y="67"/>
                    <a:pt x="29" y="64"/>
                    <a:pt x="29" y="60"/>
                  </a:cubicBezTo>
                  <a:cubicBezTo>
                    <a:pt x="28" y="50"/>
                    <a:pt x="28" y="37"/>
                    <a:pt x="32" y="26"/>
                  </a:cubicBezTo>
                  <a:close/>
                </a:path>
              </a:pathLst>
            </a:custGeom>
            <a:solidFill>
              <a:srgbClr val="00A9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5" name="Freeform 450">
              <a:extLst>
                <a:ext uri="{FF2B5EF4-FFF2-40B4-BE49-F238E27FC236}">
                  <a16:creationId xmlns:a16="http://schemas.microsoft.com/office/drawing/2014/main" id="{049CEA11-85EC-0C17-82A8-98377E402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5" y="1572"/>
              <a:ext cx="206" cy="192"/>
            </a:xfrm>
            <a:custGeom>
              <a:avLst/>
              <a:gdLst>
                <a:gd name="T0" fmla="*/ 339 w 153"/>
                <a:gd name="T1" fmla="*/ 141 h 143"/>
                <a:gd name="T2" fmla="*/ 294 w 153"/>
                <a:gd name="T3" fmla="*/ 79 h 143"/>
                <a:gd name="T4" fmla="*/ 273 w 153"/>
                <a:gd name="T5" fmla="*/ 83 h 143"/>
                <a:gd name="T6" fmla="*/ 252 w 153"/>
                <a:gd name="T7" fmla="*/ 79 h 143"/>
                <a:gd name="T8" fmla="*/ 219 w 153"/>
                <a:gd name="T9" fmla="*/ 70 h 143"/>
                <a:gd name="T10" fmla="*/ 195 w 153"/>
                <a:gd name="T11" fmla="*/ 56 h 143"/>
                <a:gd name="T12" fmla="*/ 195 w 153"/>
                <a:gd name="T13" fmla="*/ 35 h 143"/>
                <a:gd name="T14" fmla="*/ 205 w 153"/>
                <a:gd name="T15" fmla="*/ 20 h 143"/>
                <a:gd name="T16" fmla="*/ 205 w 153"/>
                <a:gd name="T17" fmla="*/ 20 h 143"/>
                <a:gd name="T18" fmla="*/ 205 w 153"/>
                <a:gd name="T19" fmla="*/ 15 h 143"/>
                <a:gd name="T20" fmla="*/ 106 w 153"/>
                <a:gd name="T21" fmla="*/ 23 h 143"/>
                <a:gd name="T22" fmla="*/ 104 w 153"/>
                <a:gd name="T23" fmla="*/ 51 h 143"/>
                <a:gd name="T24" fmla="*/ 73 w 153"/>
                <a:gd name="T25" fmla="*/ 101 h 143"/>
                <a:gd name="T26" fmla="*/ 32 w 153"/>
                <a:gd name="T27" fmla="*/ 148 h 143"/>
                <a:gd name="T28" fmla="*/ 12 w 153"/>
                <a:gd name="T29" fmla="*/ 177 h 143"/>
                <a:gd name="T30" fmla="*/ 1 w 153"/>
                <a:gd name="T31" fmla="*/ 218 h 143"/>
                <a:gd name="T32" fmla="*/ 7 w 153"/>
                <a:gd name="T33" fmla="*/ 254 h 143"/>
                <a:gd name="T34" fmla="*/ 9 w 153"/>
                <a:gd name="T35" fmla="*/ 263 h 143"/>
                <a:gd name="T36" fmla="*/ 193 w 153"/>
                <a:gd name="T37" fmla="*/ 338 h 143"/>
                <a:gd name="T38" fmla="*/ 288 w 153"/>
                <a:gd name="T39" fmla="*/ 344 h 143"/>
                <a:gd name="T40" fmla="*/ 330 w 153"/>
                <a:gd name="T41" fmla="*/ 322 h 143"/>
                <a:gd name="T42" fmla="*/ 350 w 153"/>
                <a:gd name="T43" fmla="*/ 299 h 143"/>
                <a:gd name="T44" fmla="*/ 339 w 153"/>
                <a:gd name="T45" fmla="*/ 141 h 143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153" h="143">
                  <a:moveTo>
                    <a:pt x="139" y="58"/>
                  </a:moveTo>
                  <a:cubicBezTo>
                    <a:pt x="135" y="48"/>
                    <a:pt x="127" y="41"/>
                    <a:pt x="120" y="33"/>
                  </a:cubicBezTo>
                  <a:cubicBezTo>
                    <a:pt x="119" y="34"/>
                    <a:pt x="115" y="34"/>
                    <a:pt x="112" y="34"/>
                  </a:cubicBezTo>
                  <a:cubicBezTo>
                    <a:pt x="104" y="34"/>
                    <a:pt x="108" y="31"/>
                    <a:pt x="103" y="33"/>
                  </a:cubicBezTo>
                  <a:cubicBezTo>
                    <a:pt x="98" y="36"/>
                    <a:pt x="96" y="32"/>
                    <a:pt x="90" y="29"/>
                  </a:cubicBezTo>
                  <a:cubicBezTo>
                    <a:pt x="83" y="26"/>
                    <a:pt x="84" y="30"/>
                    <a:pt x="80" y="23"/>
                  </a:cubicBezTo>
                  <a:cubicBezTo>
                    <a:pt x="78" y="20"/>
                    <a:pt x="78" y="17"/>
                    <a:pt x="80" y="14"/>
                  </a:cubicBezTo>
                  <a:cubicBezTo>
                    <a:pt x="80" y="12"/>
                    <a:pt x="81" y="11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7"/>
                    <a:pt x="84" y="6"/>
                    <a:pt x="84" y="6"/>
                  </a:cubicBezTo>
                  <a:cubicBezTo>
                    <a:pt x="70" y="0"/>
                    <a:pt x="56" y="3"/>
                    <a:pt x="44" y="10"/>
                  </a:cubicBezTo>
                  <a:cubicBezTo>
                    <a:pt x="45" y="12"/>
                    <a:pt x="44" y="16"/>
                    <a:pt x="42" y="21"/>
                  </a:cubicBezTo>
                  <a:cubicBezTo>
                    <a:pt x="45" y="28"/>
                    <a:pt x="31" y="28"/>
                    <a:pt x="30" y="42"/>
                  </a:cubicBezTo>
                  <a:cubicBezTo>
                    <a:pt x="30" y="48"/>
                    <a:pt x="21" y="62"/>
                    <a:pt x="13" y="61"/>
                  </a:cubicBezTo>
                  <a:cubicBezTo>
                    <a:pt x="14" y="67"/>
                    <a:pt x="12" y="66"/>
                    <a:pt x="5" y="73"/>
                  </a:cubicBezTo>
                  <a:cubicBezTo>
                    <a:pt x="5" y="83"/>
                    <a:pt x="6" y="82"/>
                    <a:pt x="1" y="90"/>
                  </a:cubicBezTo>
                  <a:cubicBezTo>
                    <a:pt x="1" y="96"/>
                    <a:pt x="0" y="103"/>
                    <a:pt x="3" y="105"/>
                  </a:cubicBezTo>
                  <a:cubicBezTo>
                    <a:pt x="5" y="107"/>
                    <a:pt x="5" y="107"/>
                    <a:pt x="4" y="109"/>
                  </a:cubicBezTo>
                  <a:cubicBezTo>
                    <a:pt x="20" y="137"/>
                    <a:pt x="66" y="140"/>
                    <a:pt x="79" y="140"/>
                  </a:cubicBezTo>
                  <a:cubicBezTo>
                    <a:pt x="92" y="140"/>
                    <a:pt x="111" y="143"/>
                    <a:pt x="118" y="142"/>
                  </a:cubicBezTo>
                  <a:cubicBezTo>
                    <a:pt x="125" y="141"/>
                    <a:pt x="130" y="137"/>
                    <a:pt x="135" y="133"/>
                  </a:cubicBezTo>
                  <a:cubicBezTo>
                    <a:pt x="137" y="131"/>
                    <a:pt x="137" y="131"/>
                    <a:pt x="143" y="124"/>
                  </a:cubicBezTo>
                  <a:cubicBezTo>
                    <a:pt x="153" y="109"/>
                    <a:pt x="144" y="70"/>
                    <a:pt x="139" y="58"/>
                  </a:cubicBezTo>
                  <a:close/>
                </a:path>
              </a:pathLst>
            </a:custGeom>
            <a:solidFill>
              <a:srgbClr val="F5D3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6" name="Freeform 451">
              <a:extLst>
                <a:ext uri="{FF2B5EF4-FFF2-40B4-BE49-F238E27FC236}">
                  <a16:creationId xmlns:a16="http://schemas.microsoft.com/office/drawing/2014/main" id="{8CED27A8-C3D1-786A-019C-DAA044CBAFC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0" y="1528"/>
              <a:ext cx="80" cy="63"/>
            </a:xfrm>
            <a:custGeom>
              <a:avLst/>
              <a:gdLst>
                <a:gd name="T0" fmla="*/ 16 w 60"/>
                <a:gd name="T1" fmla="*/ 36 h 47"/>
                <a:gd name="T2" fmla="*/ 16 w 60"/>
                <a:gd name="T3" fmla="*/ 28 h 47"/>
                <a:gd name="T4" fmla="*/ 37 w 60"/>
                <a:gd name="T5" fmla="*/ 0 h 47"/>
                <a:gd name="T6" fmla="*/ 52 w 60"/>
                <a:gd name="T7" fmla="*/ 5 h 47"/>
                <a:gd name="T8" fmla="*/ 69 w 60"/>
                <a:gd name="T9" fmla="*/ 1 h 47"/>
                <a:gd name="T10" fmla="*/ 71 w 60"/>
                <a:gd name="T11" fmla="*/ 1 h 47"/>
                <a:gd name="T12" fmla="*/ 71 w 60"/>
                <a:gd name="T13" fmla="*/ 1 h 47"/>
                <a:gd name="T14" fmla="*/ 87 w 60"/>
                <a:gd name="T15" fmla="*/ 1 h 47"/>
                <a:gd name="T16" fmla="*/ 87 w 60"/>
                <a:gd name="T17" fmla="*/ 1 h 47"/>
                <a:gd name="T18" fmla="*/ 91 w 60"/>
                <a:gd name="T19" fmla="*/ 1 h 47"/>
                <a:gd name="T20" fmla="*/ 91 w 60"/>
                <a:gd name="T21" fmla="*/ 1 h 47"/>
                <a:gd name="T22" fmla="*/ 92 w 60"/>
                <a:gd name="T23" fmla="*/ 1 h 47"/>
                <a:gd name="T24" fmla="*/ 95 w 60"/>
                <a:gd name="T25" fmla="*/ 1 h 47"/>
                <a:gd name="T26" fmla="*/ 97 w 60"/>
                <a:gd name="T27" fmla="*/ 1 h 47"/>
                <a:gd name="T28" fmla="*/ 97 w 60"/>
                <a:gd name="T29" fmla="*/ 1 h 47"/>
                <a:gd name="T30" fmla="*/ 100 w 60"/>
                <a:gd name="T31" fmla="*/ 5 h 47"/>
                <a:gd name="T32" fmla="*/ 101 w 60"/>
                <a:gd name="T33" fmla="*/ 5 h 47"/>
                <a:gd name="T34" fmla="*/ 105 w 60"/>
                <a:gd name="T35" fmla="*/ 5 h 47"/>
                <a:gd name="T36" fmla="*/ 105 w 60"/>
                <a:gd name="T37" fmla="*/ 5 h 47"/>
                <a:gd name="T38" fmla="*/ 107 w 60"/>
                <a:gd name="T39" fmla="*/ 5 h 47"/>
                <a:gd name="T40" fmla="*/ 107 w 60"/>
                <a:gd name="T41" fmla="*/ 5 h 47"/>
                <a:gd name="T42" fmla="*/ 121 w 60"/>
                <a:gd name="T43" fmla="*/ 12 h 47"/>
                <a:gd name="T44" fmla="*/ 137 w 60"/>
                <a:gd name="T45" fmla="*/ 23 h 47"/>
                <a:gd name="T46" fmla="*/ 128 w 60"/>
                <a:gd name="T47" fmla="*/ 68 h 47"/>
                <a:gd name="T48" fmla="*/ 85 w 60"/>
                <a:gd name="T49" fmla="*/ 113 h 47"/>
                <a:gd name="T50" fmla="*/ 0 w 60"/>
                <a:gd name="T51" fmla="*/ 113 h 4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60" h="47">
                  <a:moveTo>
                    <a:pt x="7" y="15"/>
                  </a:moveTo>
                  <a:cubicBezTo>
                    <a:pt x="7" y="14"/>
                    <a:pt x="7" y="13"/>
                    <a:pt x="7" y="12"/>
                  </a:cubicBezTo>
                  <a:cubicBezTo>
                    <a:pt x="8" y="5"/>
                    <a:pt x="12" y="2"/>
                    <a:pt x="16" y="0"/>
                  </a:cubicBezTo>
                  <a:cubicBezTo>
                    <a:pt x="18" y="2"/>
                    <a:pt x="18" y="2"/>
                    <a:pt x="22" y="2"/>
                  </a:cubicBezTo>
                  <a:cubicBezTo>
                    <a:pt x="23" y="2"/>
                    <a:pt x="26" y="1"/>
                    <a:pt x="29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2" y="1"/>
                    <a:pt x="34" y="1"/>
                    <a:pt x="37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9" y="1"/>
                    <a:pt x="40" y="1"/>
                    <a:pt x="40" y="1"/>
                  </a:cubicBezTo>
                  <a:cubicBezTo>
                    <a:pt x="40" y="1"/>
                    <a:pt x="40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2" y="2"/>
                    <a:pt x="42" y="2"/>
                  </a:cubicBezTo>
                  <a:cubicBezTo>
                    <a:pt x="42" y="2"/>
                    <a:pt x="42" y="2"/>
                    <a:pt x="43" y="2"/>
                  </a:cubicBezTo>
                  <a:cubicBezTo>
                    <a:pt x="43" y="2"/>
                    <a:pt x="43" y="2"/>
                    <a:pt x="44" y="2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7" y="3"/>
                    <a:pt x="49" y="4"/>
                    <a:pt x="51" y="5"/>
                  </a:cubicBezTo>
                  <a:cubicBezTo>
                    <a:pt x="54" y="6"/>
                    <a:pt x="56" y="8"/>
                    <a:pt x="58" y="10"/>
                  </a:cubicBezTo>
                  <a:cubicBezTo>
                    <a:pt x="60" y="17"/>
                    <a:pt x="60" y="24"/>
                    <a:pt x="54" y="2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0" y="47"/>
                    <a:pt x="0" y="47"/>
                    <a:pt x="0" y="47"/>
                  </a:cubicBezTo>
                </a:path>
              </a:pathLst>
            </a:custGeom>
            <a:solidFill>
              <a:srgbClr val="00A9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7" name="Freeform 452">
              <a:extLst>
                <a:ext uri="{FF2B5EF4-FFF2-40B4-BE49-F238E27FC236}">
                  <a16:creationId xmlns:a16="http://schemas.microsoft.com/office/drawing/2014/main" id="{54B7F8FE-47A2-9891-5D64-5362D9EA98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" y="1580"/>
              <a:ext cx="42" cy="32"/>
            </a:xfrm>
            <a:custGeom>
              <a:avLst/>
              <a:gdLst>
                <a:gd name="T0" fmla="*/ 5 w 31"/>
                <a:gd name="T1" fmla="*/ 1 h 24"/>
                <a:gd name="T2" fmla="*/ 1 w 31"/>
                <a:gd name="T3" fmla="*/ 27 h 24"/>
                <a:gd name="T4" fmla="*/ 20 w 31"/>
                <a:gd name="T5" fmla="*/ 49 h 24"/>
                <a:gd name="T6" fmla="*/ 56 w 31"/>
                <a:gd name="T7" fmla="*/ 55 h 24"/>
                <a:gd name="T8" fmla="*/ 69 w 31"/>
                <a:gd name="T9" fmla="*/ 52 h 24"/>
                <a:gd name="T10" fmla="*/ 69 w 31"/>
                <a:gd name="T11" fmla="*/ 37 h 24"/>
                <a:gd name="T12" fmla="*/ 72 w 31"/>
                <a:gd name="T13" fmla="*/ 16 h 24"/>
                <a:gd name="T14" fmla="*/ 77 w 31"/>
                <a:gd name="T15" fmla="*/ 5 h 24"/>
                <a:gd name="T16" fmla="*/ 50 w 31"/>
                <a:gd name="T17" fmla="*/ 5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1" h="24">
                  <a:moveTo>
                    <a:pt x="2" y="1"/>
                  </a:moveTo>
                  <a:cubicBezTo>
                    <a:pt x="0" y="2"/>
                    <a:pt x="1" y="9"/>
                    <a:pt x="1" y="11"/>
                  </a:cubicBezTo>
                  <a:cubicBezTo>
                    <a:pt x="2" y="16"/>
                    <a:pt x="2" y="20"/>
                    <a:pt x="8" y="21"/>
                  </a:cubicBezTo>
                  <a:cubicBezTo>
                    <a:pt x="13" y="22"/>
                    <a:pt x="17" y="24"/>
                    <a:pt x="22" y="23"/>
                  </a:cubicBezTo>
                  <a:cubicBezTo>
                    <a:pt x="23" y="23"/>
                    <a:pt x="27" y="23"/>
                    <a:pt x="28" y="22"/>
                  </a:cubicBezTo>
                  <a:cubicBezTo>
                    <a:pt x="29" y="21"/>
                    <a:pt x="28" y="17"/>
                    <a:pt x="28" y="16"/>
                  </a:cubicBezTo>
                  <a:cubicBezTo>
                    <a:pt x="28" y="13"/>
                    <a:pt x="29" y="10"/>
                    <a:pt x="29" y="7"/>
                  </a:cubicBezTo>
                  <a:cubicBezTo>
                    <a:pt x="30" y="5"/>
                    <a:pt x="31" y="4"/>
                    <a:pt x="31" y="2"/>
                  </a:cubicBezTo>
                  <a:cubicBezTo>
                    <a:pt x="30" y="0"/>
                    <a:pt x="22" y="1"/>
                    <a:pt x="20" y="2"/>
                  </a:cubicBezTo>
                </a:path>
              </a:pathLst>
            </a:custGeom>
            <a:solidFill>
              <a:srgbClr val="00A9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8" name="Freeform 453">
              <a:extLst>
                <a:ext uri="{FF2B5EF4-FFF2-40B4-BE49-F238E27FC236}">
                  <a16:creationId xmlns:a16="http://schemas.microsoft.com/office/drawing/2014/main" id="{58E9A5B2-9687-3C4D-8761-CF5E11F39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2" y="1596"/>
              <a:ext cx="26" cy="26"/>
            </a:xfrm>
            <a:custGeom>
              <a:avLst/>
              <a:gdLst>
                <a:gd name="T0" fmla="*/ 34 w 19"/>
                <a:gd name="T1" fmla="*/ 0 h 19"/>
                <a:gd name="T2" fmla="*/ 34 w 19"/>
                <a:gd name="T3" fmla="*/ 40 h 19"/>
                <a:gd name="T4" fmla="*/ 0 w 19"/>
                <a:gd name="T5" fmla="*/ 40 h 19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9" h="19">
                  <a:moveTo>
                    <a:pt x="13" y="0"/>
                  </a:moveTo>
                  <a:cubicBezTo>
                    <a:pt x="15" y="5"/>
                    <a:pt x="19" y="12"/>
                    <a:pt x="13" y="15"/>
                  </a:cubicBezTo>
                  <a:cubicBezTo>
                    <a:pt x="10" y="16"/>
                    <a:pt x="2" y="19"/>
                    <a:pt x="0" y="15"/>
                  </a:cubicBezTo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89" name="Freeform 454">
              <a:extLst>
                <a:ext uri="{FF2B5EF4-FFF2-40B4-BE49-F238E27FC236}">
                  <a16:creationId xmlns:a16="http://schemas.microsoft.com/office/drawing/2014/main" id="{5CBB8AFA-FFCD-86D6-E039-ECFE9F56E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9" y="1558"/>
              <a:ext cx="63" cy="62"/>
            </a:xfrm>
            <a:custGeom>
              <a:avLst/>
              <a:gdLst>
                <a:gd name="T0" fmla="*/ 62 w 47"/>
                <a:gd name="T1" fmla="*/ 12 h 46"/>
                <a:gd name="T2" fmla="*/ 42 w 47"/>
                <a:gd name="T3" fmla="*/ 12 h 46"/>
                <a:gd name="T4" fmla="*/ 28 w 47"/>
                <a:gd name="T5" fmla="*/ 24 h 46"/>
                <a:gd name="T6" fmla="*/ 16 w 47"/>
                <a:gd name="T7" fmla="*/ 43 h 46"/>
                <a:gd name="T8" fmla="*/ 7 w 47"/>
                <a:gd name="T9" fmla="*/ 80 h 46"/>
                <a:gd name="T10" fmla="*/ 31 w 47"/>
                <a:gd name="T11" fmla="*/ 96 h 46"/>
                <a:gd name="T12" fmla="*/ 63 w 47"/>
                <a:gd name="T13" fmla="*/ 105 h 46"/>
                <a:gd name="T14" fmla="*/ 84 w 47"/>
                <a:gd name="T15" fmla="*/ 108 h 46"/>
                <a:gd name="T16" fmla="*/ 107 w 47"/>
                <a:gd name="T17" fmla="*/ 96 h 46"/>
                <a:gd name="T18" fmla="*/ 97 w 47"/>
                <a:gd name="T19" fmla="*/ 77 h 46"/>
                <a:gd name="T20" fmla="*/ 62 w 47"/>
                <a:gd name="T21" fmla="*/ 12 h 4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7" h="46">
                  <a:moveTo>
                    <a:pt x="25" y="5"/>
                  </a:moveTo>
                  <a:cubicBezTo>
                    <a:pt x="22" y="0"/>
                    <a:pt x="19" y="4"/>
                    <a:pt x="17" y="5"/>
                  </a:cubicBezTo>
                  <a:cubicBezTo>
                    <a:pt x="12" y="8"/>
                    <a:pt x="13" y="8"/>
                    <a:pt x="12" y="10"/>
                  </a:cubicBezTo>
                  <a:cubicBezTo>
                    <a:pt x="10" y="12"/>
                    <a:pt x="7" y="14"/>
                    <a:pt x="7" y="18"/>
                  </a:cubicBezTo>
                  <a:cubicBezTo>
                    <a:pt x="2" y="24"/>
                    <a:pt x="0" y="28"/>
                    <a:pt x="3" y="33"/>
                  </a:cubicBezTo>
                  <a:cubicBezTo>
                    <a:pt x="7" y="40"/>
                    <a:pt x="6" y="36"/>
                    <a:pt x="13" y="39"/>
                  </a:cubicBezTo>
                  <a:cubicBezTo>
                    <a:pt x="19" y="42"/>
                    <a:pt x="21" y="46"/>
                    <a:pt x="26" y="43"/>
                  </a:cubicBezTo>
                  <a:cubicBezTo>
                    <a:pt x="31" y="41"/>
                    <a:pt x="27" y="44"/>
                    <a:pt x="35" y="44"/>
                  </a:cubicBezTo>
                  <a:cubicBezTo>
                    <a:pt x="42" y="43"/>
                    <a:pt x="47" y="44"/>
                    <a:pt x="45" y="39"/>
                  </a:cubicBezTo>
                  <a:cubicBezTo>
                    <a:pt x="44" y="34"/>
                    <a:pt x="44" y="33"/>
                    <a:pt x="40" y="31"/>
                  </a:cubicBezTo>
                  <a:cubicBezTo>
                    <a:pt x="36" y="28"/>
                    <a:pt x="35" y="8"/>
                    <a:pt x="25" y="5"/>
                  </a:cubicBezTo>
                  <a:close/>
                </a:path>
              </a:pathLst>
            </a:custGeom>
            <a:solidFill>
              <a:srgbClr val="EFB8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0" name="Freeform 455">
              <a:extLst>
                <a:ext uri="{FF2B5EF4-FFF2-40B4-BE49-F238E27FC236}">
                  <a16:creationId xmlns:a16="http://schemas.microsoft.com/office/drawing/2014/main" id="{A793A757-5A8A-D088-EE9B-78066A47F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7" y="1571"/>
              <a:ext cx="33" cy="30"/>
            </a:xfrm>
            <a:custGeom>
              <a:avLst/>
              <a:gdLst>
                <a:gd name="T0" fmla="*/ 54 w 24"/>
                <a:gd name="T1" fmla="*/ 0 h 23"/>
                <a:gd name="T2" fmla="*/ 41 w 24"/>
                <a:gd name="T3" fmla="*/ 51 h 23"/>
                <a:gd name="T4" fmla="*/ 61 w 24"/>
                <a:gd name="T5" fmla="*/ 22 h 23"/>
                <a:gd name="T6" fmla="*/ 62 w 24"/>
                <a:gd name="T7" fmla="*/ 0 h 2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4" h="23">
                  <a:moveTo>
                    <a:pt x="20" y="0"/>
                  </a:moveTo>
                  <a:cubicBezTo>
                    <a:pt x="15" y="5"/>
                    <a:pt x="0" y="22"/>
                    <a:pt x="16" y="23"/>
                  </a:cubicBezTo>
                  <a:cubicBezTo>
                    <a:pt x="13" y="17"/>
                    <a:pt x="17" y="10"/>
                    <a:pt x="23" y="10"/>
                  </a:cubicBezTo>
                  <a:cubicBezTo>
                    <a:pt x="21" y="8"/>
                    <a:pt x="19" y="1"/>
                    <a:pt x="24" y="0"/>
                  </a:cubicBezTo>
                </a:path>
              </a:pathLst>
            </a:custGeom>
            <a:solidFill>
              <a:srgbClr val="F5D3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1" name="Freeform 456">
              <a:extLst>
                <a:ext uri="{FF2B5EF4-FFF2-40B4-BE49-F238E27FC236}">
                  <a16:creationId xmlns:a16="http://schemas.microsoft.com/office/drawing/2014/main" id="{D5F6A10D-2257-FE43-D855-4197A87EE3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0" y="1491"/>
              <a:ext cx="43" cy="120"/>
            </a:xfrm>
            <a:custGeom>
              <a:avLst/>
              <a:gdLst>
                <a:gd name="T0" fmla="*/ 78 w 32"/>
                <a:gd name="T1" fmla="*/ 63 h 89"/>
                <a:gd name="T2" fmla="*/ 75 w 32"/>
                <a:gd name="T3" fmla="*/ 16 h 89"/>
                <a:gd name="T4" fmla="*/ 1 w 32"/>
                <a:gd name="T5" fmla="*/ 27 h 89"/>
                <a:gd name="T6" fmla="*/ 7 w 32"/>
                <a:gd name="T7" fmla="*/ 119 h 89"/>
                <a:gd name="T8" fmla="*/ 0 w 32"/>
                <a:gd name="T9" fmla="*/ 218 h 89"/>
                <a:gd name="T10" fmla="*/ 0 w 32"/>
                <a:gd name="T11" fmla="*/ 218 h 89"/>
                <a:gd name="T12" fmla="*/ 23 w 32"/>
                <a:gd name="T13" fmla="*/ 198 h 89"/>
                <a:gd name="T14" fmla="*/ 43 w 32"/>
                <a:gd name="T15" fmla="*/ 178 h 89"/>
                <a:gd name="T16" fmla="*/ 73 w 32"/>
                <a:gd name="T17" fmla="*/ 171 h 89"/>
                <a:gd name="T18" fmla="*/ 70 w 32"/>
                <a:gd name="T19" fmla="*/ 147 h 89"/>
                <a:gd name="T20" fmla="*/ 78 w 32"/>
                <a:gd name="T21" fmla="*/ 63 h 8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2" h="89">
                  <a:moveTo>
                    <a:pt x="32" y="26"/>
                  </a:moveTo>
                  <a:cubicBezTo>
                    <a:pt x="32" y="18"/>
                    <a:pt x="31" y="10"/>
                    <a:pt x="31" y="7"/>
                  </a:cubicBezTo>
                  <a:cubicBezTo>
                    <a:pt x="27" y="1"/>
                    <a:pt x="8" y="0"/>
                    <a:pt x="1" y="11"/>
                  </a:cubicBezTo>
                  <a:cubicBezTo>
                    <a:pt x="3" y="27"/>
                    <a:pt x="3" y="44"/>
                    <a:pt x="3" y="48"/>
                  </a:cubicBezTo>
                  <a:cubicBezTo>
                    <a:pt x="3" y="54"/>
                    <a:pt x="5" y="78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4" y="85"/>
                    <a:pt x="6" y="85"/>
                    <a:pt x="10" y="81"/>
                  </a:cubicBezTo>
                  <a:cubicBezTo>
                    <a:pt x="15" y="77"/>
                    <a:pt x="12" y="75"/>
                    <a:pt x="18" y="73"/>
                  </a:cubicBezTo>
                  <a:cubicBezTo>
                    <a:pt x="23" y="71"/>
                    <a:pt x="24" y="72"/>
                    <a:pt x="30" y="70"/>
                  </a:cubicBezTo>
                  <a:cubicBezTo>
                    <a:pt x="29" y="67"/>
                    <a:pt x="29" y="64"/>
                    <a:pt x="29" y="60"/>
                  </a:cubicBezTo>
                  <a:cubicBezTo>
                    <a:pt x="28" y="50"/>
                    <a:pt x="28" y="37"/>
                    <a:pt x="32" y="26"/>
                  </a:cubicBezTo>
                  <a:close/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2" name="Freeform 457">
              <a:extLst>
                <a:ext uri="{FF2B5EF4-FFF2-40B4-BE49-F238E27FC236}">
                  <a16:creationId xmlns:a16="http://schemas.microsoft.com/office/drawing/2014/main" id="{700EDC78-7703-C09C-27D5-5CB8A52B11A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1" y="1717"/>
              <a:ext cx="39" cy="39"/>
            </a:xfrm>
            <a:custGeom>
              <a:avLst/>
              <a:gdLst>
                <a:gd name="T0" fmla="*/ 16 w 29"/>
                <a:gd name="T1" fmla="*/ 1 h 29"/>
                <a:gd name="T2" fmla="*/ 0 w 29"/>
                <a:gd name="T3" fmla="*/ 0 h 29"/>
                <a:gd name="T4" fmla="*/ 7 w 29"/>
                <a:gd name="T5" fmla="*/ 54 h 29"/>
                <a:gd name="T6" fmla="*/ 70 w 29"/>
                <a:gd name="T7" fmla="*/ 58 h 29"/>
                <a:gd name="T8" fmla="*/ 70 w 29"/>
                <a:gd name="T9" fmla="*/ 51 h 29"/>
                <a:gd name="T10" fmla="*/ 16 w 29"/>
                <a:gd name="T11" fmla="*/ 1 h 2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" h="29">
                  <a:moveTo>
                    <a:pt x="7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2" y="9"/>
                    <a:pt x="0" y="16"/>
                    <a:pt x="3" y="22"/>
                  </a:cubicBezTo>
                  <a:cubicBezTo>
                    <a:pt x="5" y="27"/>
                    <a:pt x="26" y="29"/>
                    <a:pt x="29" y="24"/>
                  </a:cubicBezTo>
                  <a:cubicBezTo>
                    <a:pt x="29" y="24"/>
                    <a:pt x="29" y="22"/>
                    <a:pt x="29" y="21"/>
                  </a:cubicBezTo>
                  <a:cubicBezTo>
                    <a:pt x="20" y="16"/>
                    <a:pt x="12" y="10"/>
                    <a:pt x="7" y="1"/>
                  </a:cubicBezTo>
                  <a:close/>
                </a:path>
              </a:pathLst>
            </a:custGeom>
            <a:noFill/>
            <a:ln w="4763" cap="rnd">
              <a:solidFill>
                <a:srgbClr val="58585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3" name="Freeform 458">
              <a:extLst>
                <a:ext uri="{FF2B5EF4-FFF2-40B4-BE49-F238E27FC236}">
                  <a16:creationId xmlns:a16="http://schemas.microsoft.com/office/drawing/2014/main" id="{F7FFCD15-FCF7-480B-859B-09FE932C0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7" y="1529"/>
              <a:ext cx="53" cy="36"/>
            </a:xfrm>
            <a:custGeom>
              <a:avLst/>
              <a:gdLst>
                <a:gd name="T0" fmla="*/ 0 w 40"/>
                <a:gd name="T1" fmla="*/ 1 h 27"/>
                <a:gd name="T2" fmla="*/ 5 w 40"/>
                <a:gd name="T3" fmla="*/ 1 h 27"/>
                <a:gd name="T4" fmla="*/ 21 w 40"/>
                <a:gd name="T5" fmla="*/ 0 h 27"/>
                <a:gd name="T6" fmla="*/ 23 w 40"/>
                <a:gd name="T7" fmla="*/ 0 h 27"/>
                <a:gd name="T8" fmla="*/ 23 w 40"/>
                <a:gd name="T9" fmla="*/ 0 h 27"/>
                <a:gd name="T10" fmla="*/ 40 w 40"/>
                <a:gd name="T11" fmla="*/ 0 h 27"/>
                <a:gd name="T12" fmla="*/ 40 w 40"/>
                <a:gd name="T13" fmla="*/ 0 h 27"/>
                <a:gd name="T14" fmla="*/ 42 w 40"/>
                <a:gd name="T15" fmla="*/ 0 h 27"/>
                <a:gd name="T16" fmla="*/ 42 w 40"/>
                <a:gd name="T17" fmla="*/ 0 h 27"/>
                <a:gd name="T18" fmla="*/ 44 w 40"/>
                <a:gd name="T19" fmla="*/ 0 h 27"/>
                <a:gd name="T20" fmla="*/ 48 w 40"/>
                <a:gd name="T21" fmla="*/ 0 h 27"/>
                <a:gd name="T22" fmla="*/ 49 w 40"/>
                <a:gd name="T23" fmla="*/ 0 h 27"/>
                <a:gd name="T24" fmla="*/ 49 w 40"/>
                <a:gd name="T25" fmla="*/ 0 h 27"/>
                <a:gd name="T26" fmla="*/ 50 w 40"/>
                <a:gd name="T27" fmla="*/ 1 h 27"/>
                <a:gd name="T28" fmla="*/ 53 w 40"/>
                <a:gd name="T29" fmla="*/ 1 h 27"/>
                <a:gd name="T30" fmla="*/ 56 w 40"/>
                <a:gd name="T31" fmla="*/ 1 h 27"/>
                <a:gd name="T32" fmla="*/ 56 w 40"/>
                <a:gd name="T33" fmla="*/ 1 h 27"/>
                <a:gd name="T34" fmla="*/ 58 w 40"/>
                <a:gd name="T35" fmla="*/ 1 h 27"/>
                <a:gd name="T36" fmla="*/ 58 w 40"/>
                <a:gd name="T37" fmla="*/ 1 h 27"/>
                <a:gd name="T38" fmla="*/ 72 w 40"/>
                <a:gd name="T39" fmla="*/ 9 h 27"/>
                <a:gd name="T40" fmla="*/ 87 w 40"/>
                <a:gd name="T41" fmla="*/ 21 h 27"/>
                <a:gd name="T42" fmla="*/ 80 w 40"/>
                <a:gd name="T43" fmla="*/ 64 h 27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40" h="27">
                  <a:moveTo>
                    <a:pt x="0" y="1"/>
                  </a:move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6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20" y="0"/>
                    <a:pt x="20" y="0"/>
                  </a:cubicBezTo>
                  <a:cubicBezTo>
                    <a:pt x="20" y="0"/>
                    <a:pt x="20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2" y="1"/>
                    <a:pt x="22" y="1"/>
                  </a:cubicBezTo>
                  <a:cubicBezTo>
                    <a:pt x="22" y="1"/>
                    <a:pt x="22" y="1"/>
                    <a:pt x="23" y="1"/>
                  </a:cubicBezTo>
                  <a:cubicBezTo>
                    <a:pt x="23" y="1"/>
                    <a:pt x="23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5" y="1"/>
                    <a:pt x="25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2"/>
                    <a:pt x="29" y="3"/>
                    <a:pt x="31" y="4"/>
                  </a:cubicBezTo>
                  <a:cubicBezTo>
                    <a:pt x="34" y="5"/>
                    <a:pt x="36" y="7"/>
                    <a:pt x="38" y="9"/>
                  </a:cubicBezTo>
                  <a:cubicBezTo>
                    <a:pt x="40" y="16"/>
                    <a:pt x="40" y="23"/>
                    <a:pt x="34" y="27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4" name="Freeform 459">
              <a:extLst>
                <a:ext uri="{FF2B5EF4-FFF2-40B4-BE49-F238E27FC236}">
                  <a16:creationId xmlns:a16="http://schemas.microsoft.com/office/drawing/2014/main" id="{6FAC65E7-260C-67C3-35E6-208AC116E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5" y="1580"/>
              <a:ext cx="206" cy="184"/>
            </a:xfrm>
            <a:custGeom>
              <a:avLst/>
              <a:gdLst>
                <a:gd name="T0" fmla="*/ 106 w 153"/>
                <a:gd name="T1" fmla="*/ 9 h 137"/>
                <a:gd name="T2" fmla="*/ 104 w 153"/>
                <a:gd name="T3" fmla="*/ 36 h 137"/>
                <a:gd name="T4" fmla="*/ 73 w 153"/>
                <a:gd name="T5" fmla="*/ 86 h 137"/>
                <a:gd name="T6" fmla="*/ 32 w 153"/>
                <a:gd name="T7" fmla="*/ 133 h 137"/>
                <a:gd name="T8" fmla="*/ 12 w 153"/>
                <a:gd name="T9" fmla="*/ 163 h 137"/>
                <a:gd name="T10" fmla="*/ 1 w 153"/>
                <a:gd name="T11" fmla="*/ 204 h 137"/>
                <a:gd name="T12" fmla="*/ 7 w 153"/>
                <a:gd name="T13" fmla="*/ 240 h 137"/>
                <a:gd name="T14" fmla="*/ 9 w 153"/>
                <a:gd name="T15" fmla="*/ 248 h 137"/>
                <a:gd name="T16" fmla="*/ 193 w 153"/>
                <a:gd name="T17" fmla="*/ 325 h 137"/>
                <a:gd name="T18" fmla="*/ 288 w 153"/>
                <a:gd name="T19" fmla="*/ 330 h 137"/>
                <a:gd name="T20" fmla="*/ 330 w 153"/>
                <a:gd name="T21" fmla="*/ 309 h 137"/>
                <a:gd name="T22" fmla="*/ 350 w 153"/>
                <a:gd name="T23" fmla="*/ 285 h 137"/>
                <a:gd name="T24" fmla="*/ 339 w 153"/>
                <a:gd name="T25" fmla="*/ 126 h 137"/>
                <a:gd name="T26" fmla="*/ 294 w 153"/>
                <a:gd name="T27" fmla="*/ 64 h 137"/>
                <a:gd name="T28" fmla="*/ 273 w 153"/>
                <a:gd name="T29" fmla="*/ 68 h 137"/>
                <a:gd name="T30" fmla="*/ 252 w 153"/>
                <a:gd name="T31" fmla="*/ 64 h 137"/>
                <a:gd name="T32" fmla="*/ 219 w 153"/>
                <a:gd name="T33" fmla="*/ 56 h 137"/>
                <a:gd name="T34" fmla="*/ 195 w 153"/>
                <a:gd name="T35" fmla="*/ 42 h 137"/>
                <a:gd name="T36" fmla="*/ 195 w 153"/>
                <a:gd name="T37" fmla="*/ 20 h 137"/>
                <a:gd name="T38" fmla="*/ 205 w 153"/>
                <a:gd name="T39" fmla="*/ 5 h 137"/>
                <a:gd name="T40" fmla="*/ 205 w 153"/>
                <a:gd name="T41" fmla="*/ 5 h 137"/>
                <a:gd name="T42" fmla="*/ 205 w 153"/>
                <a:gd name="T43" fmla="*/ 0 h 137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53" h="137">
                  <a:moveTo>
                    <a:pt x="44" y="4"/>
                  </a:moveTo>
                  <a:cubicBezTo>
                    <a:pt x="45" y="6"/>
                    <a:pt x="44" y="10"/>
                    <a:pt x="42" y="15"/>
                  </a:cubicBezTo>
                  <a:cubicBezTo>
                    <a:pt x="45" y="22"/>
                    <a:pt x="31" y="22"/>
                    <a:pt x="30" y="36"/>
                  </a:cubicBezTo>
                  <a:cubicBezTo>
                    <a:pt x="30" y="42"/>
                    <a:pt x="21" y="56"/>
                    <a:pt x="13" y="55"/>
                  </a:cubicBezTo>
                  <a:cubicBezTo>
                    <a:pt x="14" y="61"/>
                    <a:pt x="12" y="60"/>
                    <a:pt x="5" y="67"/>
                  </a:cubicBezTo>
                  <a:cubicBezTo>
                    <a:pt x="5" y="77"/>
                    <a:pt x="6" y="76"/>
                    <a:pt x="1" y="84"/>
                  </a:cubicBezTo>
                  <a:cubicBezTo>
                    <a:pt x="1" y="90"/>
                    <a:pt x="0" y="97"/>
                    <a:pt x="3" y="99"/>
                  </a:cubicBezTo>
                  <a:cubicBezTo>
                    <a:pt x="5" y="101"/>
                    <a:pt x="5" y="101"/>
                    <a:pt x="4" y="103"/>
                  </a:cubicBezTo>
                  <a:cubicBezTo>
                    <a:pt x="20" y="131"/>
                    <a:pt x="66" y="134"/>
                    <a:pt x="79" y="134"/>
                  </a:cubicBezTo>
                  <a:cubicBezTo>
                    <a:pt x="92" y="134"/>
                    <a:pt x="111" y="137"/>
                    <a:pt x="118" y="136"/>
                  </a:cubicBezTo>
                  <a:cubicBezTo>
                    <a:pt x="125" y="135"/>
                    <a:pt x="130" y="131"/>
                    <a:pt x="135" y="127"/>
                  </a:cubicBezTo>
                  <a:cubicBezTo>
                    <a:pt x="137" y="125"/>
                    <a:pt x="137" y="125"/>
                    <a:pt x="143" y="118"/>
                  </a:cubicBezTo>
                  <a:cubicBezTo>
                    <a:pt x="153" y="103"/>
                    <a:pt x="144" y="64"/>
                    <a:pt x="139" y="52"/>
                  </a:cubicBezTo>
                  <a:cubicBezTo>
                    <a:pt x="135" y="42"/>
                    <a:pt x="127" y="35"/>
                    <a:pt x="120" y="27"/>
                  </a:cubicBezTo>
                  <a:cubicBezTo>
                    <a:pt x="119" y="28"/>
                    <a:pt x="115" y="28"/>
                    <a:pt x="112" y="28"/>
                  </a:cubicBezTo>
                  <a:cubicBezTo>
                    <a:pt x="104" y="28"/>
                    <a:pt x="108" y="25"/>
                    <a:pt x="103" y="27"/>
                  </a:cubicBezTo>
                  <a:cubicBezTo>
                    <a:pt x="98" y="30"/>
                    <a:pt x="96" y="26"/>
                    <a:pt x="90" y="23"/>
                  </a:cubicBezTo>
                  <a:cubicBezTo>
                    <a:pt x="83" y="20"/>
                    <a:pt x="84" y="24"/>
                    <a:pt x="80" y="17"/>
                  </a:cubicBezTo>
                  <a:cubicBezTo>
                    <a:pt x="78" y="14"/>
                    <a:pt x="78" y="11"/>
                    <a:pt x="80" y="8"/>
                  </a:cubicBezTo>
                  <a:cubicBezTo>
                    <a:pt x="80" y="6"/>
                    <a:pt x="81" y="5"/>
                    <a:pt x="84" y="2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84" y="1"/>
                    <a:pt x="84" y="0"/>
                    <a:pt x="84" y="0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5" name="Freeform 460">
              <a:extLst>
                <a:ext uri="{FF2B5EF4-FFF2-40B4-BE49-F238E27FC236}">
                  <a16:creationId xmlns:a16="http://schemas.microsoft.com/office/drawing/2014/main" id="{79703DB6-3A44-599C-8F17-327A30D23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2" y="1618"/>
              <a:ext cx="105" cy="103"/>
            </a:xfrm>
            <a:custGeom>
              <a:avLst/>
              <a:gdLst>
                <a:gd name="T0" fmla="*/ 77 w 78"/>
                <a:gd name="T1" fmla="*/ 16 h 77"/>
                <a:gd name="T2" fmla="*/ 24 w 78"/>
                <a:gd name="T3" fmla="*/ 94 h 77"/>
                <a:gd name="T4" fmla="*/ 27 w 78"/>
                <a:gd name="T5" fmla="*/ 185 h 77"/>
                <a:gd name="T6" fmla="*/ 71 w 78"/>
                <a:gd name="T7" fmla="*/ 80 h 77"/>
                <a:gd name="T8" fmla="*/ 190 w 78"/>
                <a:gd name="T9" fmla="*/ 31 h 77"/>
                <a:gd name="T10" fmla="*/ 83 w 78"/>
                <a:gd name="T11" fmla="*/ 9 h 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8" h="77">
                  <a:moveTo>
                    <a:pt x="31" y="7"/>
                  </a:moveTo>
                  <a:cubicBezTo>
                    <a:pt x="33" y="21"/>
                    <a:pt x="15" y="28"/>
                    <a:pt x="10" y="39"/>
                  </a:cubicBezTo>
                  <a:cubicBezTo>
                    <a:pt x="4" y="52"/>
                    <a:pt x="0" y="64"/>
                    <a:pt x="11" y="77"/>
                  </a:cubicBezTo>
                  <a:cubicBezTo>
                    <a:pt x="4" y="64"/>
                    <a:pt x="23" y="43"/>
                    <a:pt x="29" y="34"/>
                  </a:cubicBezTo>
                  <a:cubicBezTo>
                    <a:pt x="39" y="20"/>
                    <a:pt x="60" y="9"/>
                    <a:pt x="78" y="13"/>
                  </a:cubicBezTo>
                  <a:cubicBezTo>
                    <a:pt x="66" y="2"/>
                    <a:pt x="51" y="0"/>
                    <a:pt x="34" y="4"/>
                  </a:cubicBezTo>
                </a:path>
              </a:pathLst>
            </a:custGeom>
            <a:solidFill>
              <a:srgbClr val="FCE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6" name="Freeform 461">
              <a:extLst>
                <a:ext uri="{FF2B5EF4-FFF2-40B4-BE49-F238E27FC236}">
                  <a16:creationId xmlns:a16="http://schemas.microsoft.com/office/drawing/2014/main" id="{EB379718-E113-EC71-AA30-F8C6AE418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" y="1659"/>
              <a:ext cx="128" cy="101"/>
            </a:xfrm>
            <a:custGeom>
              <a:avLst/>
              <a:gdLst>
                <a:gd name="T0" fmla="*/ 0 w 95"/>
                <a:gd name="T1" fmla="*/ 162 h 75"/>
                <a:gd name="T2" fmla="*/ 113 w 95"/>
                <a:gd name="T3" fmla="*/ 176 h 75"/>
                <a:gd name="T4" fmla="*/ 178 w 95"/>
                <a:gd name="T5" fmla="*/ 171 h 75"/>
                <a:gd name="T6" fmla="*/ 225 w 95"/>
                <a:gd name="T7" fmla="*/ 127 h 75"/>
                <a:gd name="T8" fmla="*/ 210 w 95"/>
                <a:gd name="T9" fmla="*/ 0 h 75"/>
                <a:gd name="T10" fmla="*/ 193 w 95"/>
                <a:gd name="T11" fmla="*/ 120 h 75"/>
                <a:gd name="T12" fmla="*/ 0 w 95"/>
                <a:gd name="T13" fmla="*/ 162 h 7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95" h="75">
                  <a:moveTo>
                    <a:pt x="0" y="66"/>
                  </a:moveTo>
                  <a:cubicBezTo>
                    <a:pt x="15" y="69"/>
                    <a:pt x="34" y="69"/>
                    <a:pt x="46" y="72"/>
                  </a:cubicBezTo>
                  <a:cubicBezTo>
                    <a:pt x="58" y="74"/>
                    <a:pt x="64" y="75"/>
                    <a:pt x="73" y="70"/>
                  </a:cubicBezTo>
                  <a:cubicBezTo>
                    <a:pt x="82" y="65"/>
                    <a:pt x="89" y="59"/>
                    <a:pt x="92" y="52"/>
                  </a:cubicBezTo>
                  <a:cubicBezTo>
                    <a:pt x="95" y="45"/>
                    <a:pt x="94" y="12"/>
                    <a:pt x="86" y="0"/>
                  </a:cubicBezTo>
                  <a:cubicBezTo>
                    <a:pt x="88" y="13"/>
                    <a:pt x="92" y="33"/>
                    <a:pt x="79" y="49"/>
                  </a:cubicBezTo>
                  <a:cubicBezTo>
                    <a:pt x="66" y="66"/>
                    <a:pt x="16" y="73"/>
                    <a:pt x="0" y="66"/>
                  </a:cubicBezTo>
                  <a:close/>
                </a:path>
              </a:pathLst>
            </a:custGeom>
            <a:solidFill>
              <a:srgbClr val="EFB8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7" name="Freeform 462">
              <a:extLst>
                <a:ext uri="{FF2B5EF4-FFF2-40B4-BE49-F238E27FC236}">
                  <a16:creationId xmlns:a16="http://schemas.microsoft.com/office/drawing/2014/main" id="{A0DF68E0-B5CF-F422-3C79-D7462A3761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9" y="1614"/>
              <a:ext cx="198" cy="150"/>
            </a:xfrm>
            <a:custGeom>
              <a:avLst/>
              <a:gdLst>
                <a:gd name="T0" fmla="*/ 85 w 147"/>
                <a:gd name="T1" fmla="*/ 197 h 112"/>
                <a:gd name="T2" fmla="*/ 62 w 147"/>
                <a:gd name="T3" fmla="*/ 169 h 112"/>
                <a:gd name="T4" fmla="*/ 36 w 147"/>
                <a:gd name="T5" fmla="*/ 129 h 112"/>
                <a:gd name="T6" fmla="*/ 47 w 147"/>
                <a:gd name="T7" fmla="*/ 99 h 112"/>
                <a:gd name="T8" fmla="*/ 62 w 147"/>
                <a:gd name="T9" fmla="*/ 64 h 112"/>
                <a:gd name="T10" fmla="*/ 77 w 147"/>
                <a:gd name="T11" fmla="*/ 86 h 112"/>
                <a:gd name="T12" fmla="*/ 79 w 147"/>
                <a:gd name="T13" fmla="*/ 118 h 112"/>
                <a:gd name="T14" fmla="*/ 132 w 147"/>
                <a:gd name="T15" fmla="*/ 150 h 112"/>
                <a:gd name="T16" fmla="*/ 85 w 147"/>
                <a:gd name="T17" fmla="*/ 104 h 112"/>
                <a:gd name="T18" fmla="*/ 78 w 147"/>
                <a:gd name="T19" fmla="*/ 78 h 112"/>
                <a:gd name="T20" fmla="*/ 90 w 147"/>
                <a:gd name="T21" fmla="*/ 0 h 112"/>
                <a:gd name="T22" fmla="*/ 63 w 147"/>
                <a:gd name="T23" fmla="*/ 48 h 112"/>
                <a:gd name="T24" fmla="*/ 48 w 147"/>
                <a:gd name="T25" fmla="*/ 84 h 112"/>
                <a:gd name="T26" fmla="*/ 30 w 147"/>
                <a:gd name="T27" fmla="*/ 121 h 112"/>
                <a:gd name="T28" fmla="*/ 16 w 147"/>
                <a:gd name="T29" fmla="*/ 150 h 112"/>
                <a:gd name="T30" fmla="*/ 15 w 147"/>
                <a:gd name="T31" fmla="*/ 165 h 112"/>
                <a:gd name="T32" fmla="*/ 32 w 147"/>
                <a:gd name="T33" fmla="*/ 224 h 112"/>
                <a:gd name="T34" fmla="*/ 30 w 147"/>
                <a:gd name="T35" fmla="*/ 143 h 112"/>
                <a:gd name="T36" fmla="*/ 47 w 147"/>
                <a:gd name="T37" fmla="*/ 162 h 112"/>
                <a:gd name="T38" fmla="*/ 62 w 147"/>
                <a:gd name="T39" fmla="*/ 192 h 112"/>
                <a:gd name="T40" fmla="*/ 106 w 147"/>
                <a:gd name="T41" fmla="*/ 218 h 112"/>
                <a:gd name="T42" fmla="*/ 114 w 147"/>
                <a:gd name="T43" fmla="*/ 213 h 112"/>
                <a:gd name="T44" fmla="*/ 325 w 147"/>
                <a:gd name="T45" fmla="*/ 143 h 112"/>
                <a:gd name="T46" fmla="*/ 315 w 147"/>
                <a:gd name="T47" fmla="*/ 111 h 112"/>
                <a:gd name="T48" fmla="*/ 279 w 147"/>
                <a:gd name="T49" fmla="*/ 23 h 112"/>
                <a:gd name="T50" fmla="*/ 310 w 147"/>
                <a:gd name="T51" fmla="*/ 27 h 112"/>
                <a:gd name="T52" fmla="*/ 287 w 147"/>
                <a:gd name="T53" fmla="*/ 15 h 112"/>
                <a:gd name="T54" fmla="*/ 240 w 147"/>
                <a:gd name="T55" fmla="*/ 9 h 112"/>
                <a:gd name="T56" fmla="*/ 298 w 147"/>
                <a:gd name="T57" fmla="*/ 90 h 112"/>
                <a:gd name="T58" fmla="*/ 288 w 147"/>
                <a:gd name="T59" fmla="*/ 139 h 112"/>
                <a:gd name="T60" fmla="*/ 261 w 147"/>
                <a:gd name="T61" fmla="*/ 183 h 112"/>
                <a:gd name="T62" fmla="*/ 294 w 147"/>
                <a:gd name="T63" fmla="*/ 150 h 112"/>
                <a:gd name="T64" fmla="*/ 308 w 147"/>
                <a:gd name="T65" fmla="*/ 121 h 112"/>
                <a:gd name="T66" fmla="*/ 319 w 147"/>
                <a:gd name="T67" fmla="*/ 173 h 112"/>
                <a:gd name="T68" fmla="*/ 283 w 147"/>
                <a:gd name="T69" fmla="*/ 232 h 112"/>
                <a:gd name="T70" fmla="*/ 249 w 147"/>
                <a:gd name="T71" fmla="*/ 240 h 112"/>
                <a:gd name="T72" fmla="*/ 198 w 147"/>
                <a:gd name="T73" fmla="*/ 233 h 112"/>
                <a:gd name="T74" fmla="*/ 230 w 147"/>
                <a:gd name="T75" fmla="*/ 238 h 112"/>
                <a:gd name="T76" fmla="*/ 276 w 147"/>
                <a:gd name="T77" fmla="*/ 240 h 112"/>
                <a:gd name="T78" fmla="*/ 315 w 147"/>
                <a:gd name="T79" fmla="*/ 221 h 112"/>
                <a:gd name="T80" fmla="*/ 282 w 147"/>
                <a:gd name="T81" fmla="*/ 268 h 112"/>
                <a:gd name="T82" fmla="*/ 315 w 147"/>
                <a:gd name="T83" fmla="*/ 242 h 112"/>
                <a:gd name="T84" fmla="*/ 330 w 147"/>
                <a:gd name="T85" fmla="*/ 194 h 112"/>
                <a:gd name="T86" fmla="*/ 352 w 147"/>
                <a:gd name="T87" fmla="*/ 183 h 112"/>
                <a:gd name="T88" fmla="*/ 360 w 147"/>
                <a:gd name="T89" fmla="*/ 179 h 112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147" h="112">
                  <a:moveTo>
                    <a:pt x="47" y="89"/>
                  </a:moveTo>
                  <a:cubicBezTo>
                    <a:pt x="43" y="85"/>
                    <a:pt x="43" y="85"/>
                    <a:pt x="43" y="85"/>
                  </a:cubicBezTo>
                  <a:cubicBezTo>
                    <a:pt x="41" y="83"/>
                    <a:pt x="38" y="83"/>
                    <a:pt x="35" y="82"/>
                  </a:cubicBezTo>
                  <a:cubicBezTo>
                    <a:pt x="32" y="81"/>
                    <a:pt x="29" y="81"/>
                    <a:pt x="27" y="78"/>
                  </a:cubicBezTo>
                  <a:cubicBezTo>
                    <a:pt x="26" y="77"/>
                    <a:pt x="26" y="75"/>
                    <a:pt x="26" y="74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24" y="67"/>
                    <a:pt x="22" y="66"/>
                    <a:pt x="21" y="65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7" y="61"/>
                    <a:pt x="15" y="57"/>
                    <a:pt x="15" y="54"/>
                  </a:cubicBezTo>
                  <a:cubicBezTo>
                    <a:pt x="16" y="53"/>
                    <a:pt x="16" y="50"/>
                    <a:pt x="16" y="50"/>
                  </a:cubicBezTo>
                  <a:cubicBezTo>
                    <a:pt x="16" y="48"/>
                    <a:pt x="16" y="46"/>
                    <a:pt x="17" y="44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1" y="40"/>
                    <a:pt x="22" y="39"/>
                    <a:pt x="23" y="36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29"/>
                    <a:pt x="24" y="29"/>
                    <a:pt x="25" y="27"/>
                  </a:cubicBezTo>
                  <a:cubicBezTo>
                    <a:pt x="26" y="26"/>
                    <a:pt x="27" y="25"/>
                    <a:pt x="28" y="24"/>
                  </a:cubicBezTo>
                  <a:cubicBezTo>
                    <a:pt x="28" y="27"/>
                    <a:pt x="29" y="30"/>
                    <a:pt x="30" y="33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5"/>
                    <a:pt x="31" y="47"/>
                    <a:pt x="33" y="49"/>
                  </a:cubicBezTo>
                  <a:cubicBezTo>
                    <a:pt x="35" y="56"/>
                    <a:pt x="36" y="58"/>
                    <a:pt x="45" y="59"/>
                  </a:cubicBezTo>
                  <a:cubicBezTo>
                    <a:pt x="52" y="61"/>
                    <a:pt x="52" y="61"/>
                    <a:pt x="54" y="64"/>
                  </a:cubicBezTo>
                  <a:cubicBezTo>
                    <a:pt x="54" y="63"/>
                    <a:pt x="54" y="63"/>
                    <a:pt x="54" y="63"/>
                  </a:cubicBezTo>
                  <a:cubicBezTo>
                    <a:pt x="52" y="60"/>
                    <a:pt x="52" y="59"/>
                    <a:pt x="44" y="57"/>
                  </a:cubicBezTo>
                  <a:cubicBezTo>
                    <a:pt x="37" y="56"/>
                    <a:pt x="38" y="54"/>
                    <a:pt x="35" y="48"/>
                  </a:cubicBezTo>
                  <a:cubicBezTo>
                    <a:pt x="34" y="46"/>
                    <a:pt x="35" y="45"/>
                    <a:pt x="35" y="43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29"/>
                    <a:pt x="30" y="23"/>
                    <a:pt x="31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4" y="14"/>
                    <a:pt x="36" y="6"/>
                    <a:pt x="37" y="0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6"/>
                    <a:pt x="31" y="12"/>
                    <a:pt x="28" y="16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4" y="21"/>
                    <a:pt x="23" y="23"/>
                    <a:pt x="22" y="24"/>
                  </a:cubicBezTo>
                  <a:cubicBezTo>
                    <a:pt x="21" y="27"/>
                    <a:pt x="20" y="29"/>
                    <a:pt x="20" y="31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6"/>
                    <a:pt x="18" y="37"/>
                    <a:pt x="17" y="39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2" y="45"/>
                    <a:pt x="12" y="48"/>
                    <a:pt x="12" y="50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8" y="59"/>
                    <a:pt x="7" y="61"/>
                    <a:pt x="7" y="63"/>
                  </a:cubicBezTo>
                  <a:cubicBezTo>
                    <a:pt x="4" y="66"/>
                    <a:pt x="0" y="71"/>
                    <a:pt x="1" y="74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5"/>
                    <a:pt x="4" y="71"/>
                    <a:pt x="6" y="69"/>
                  </a:cubicBezTo>
                  <a:cubicBezTo>
                    <a:pt x="6" y="74"/>
                    <a:pt x="4" y="86"/>
                    <a:pt x="11" y="93"/>
                  </a:cubicBezTo>
                  <a:cubicBezTo>
                    <a:pt x="13" y="95"/>
                    <a:pt x="14" y="94"/>
                    <a:pt x="15" y="95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6" y="88"/>
                    <a:pt x="10" y="73"/>
                    <a:pt x="10" y="68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4"/>
                    <a:pt x="11" y="62"/>
                    <a:pt x="12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4" y="62"/>
                    <a:pt x="15" y="64"/>
                    <a:pt x="17" y="65"/>
                  </a:cubicBezTo>
                  <a:cubicBezTo>
                    <a:pt x="17" y="65"/>
                    <a:pt x="19" y="67"/>
                    <a:pt x="19" y="67"/>
                  </a:cubicBezTo>
                  <a:cubicBezTo>
                    <a:pt x="20" y="68"/>
                    <a:pt x="21" y="69"/>
                    <a:pt x="22" y="71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76"/>
                    <a:pt x="23" y="78"/>
                    <a:pt x="25" y="80"/>
                  </a:cubicBezTo>
                  <a:cubicBezTo>
                    <a:pt x="27" y="83"/>
                    <a:pt x="31" y="84"/>
                    <a:pt x="35" y="85"/>
                  </a:cubicBezTo>
                  <a:cubicBezTo>
                    <a:pt x="37" y="85"/>
                    <a:pt x="40" y="86"/>
                    <a:pt x="42" y="88"/>
                  </a:cubicBezTo>
                  <a:cubicBezTo>
                    <a:pt x="44" y="91"/>
                    <a:pt x="44" y="91"/>
                    <a:pt x="44" y="91"/>
                  </a:cubicBezTo>
                  <a:cubicBezTo>
                    <a:pt x="47" y="95"/>
                    <a:pt x="51" y="100"/>
                    <a:pt x="65" y="101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52" y="99"/>
                    <a:pt x="49" y="93"/>
                    <a:pt x="47" y="89"/>
                  </a:cubicBezTo>
                  <a:close/>
                  <a:moveTo>
                    <a:pt x="147" y="75"/>
                  </a:moveTo>
                  <a:cubicBezTo>
                    <a:pt x="146" y="70"/>
                    <a:pt x="141" y="66"/>
                    <a:pt x="136" y="62"/>
                  </a:cubicBezTo>
                  <a:cubicBezTo>
                    <a:pt x="133" y="60"/>
                    <a:pt x="133" y="60"/>
                    <a:pt x="133" y="60"/>
                  </a:cubicBezTo>
                  <a:cubicBezTo>
                    <a:pt x="133" y="59"/>
                    <a:pt x="132" y="58"/>
                    <a:pt x="132" y="57"/>
                  </a:cubicBezTo>
                  <a:cubicBezTo>
                    <a:pt x="130" y="52"/>
                    <a:pt x="130" y="52"/>
                    <a:pt x="130" y="52"/>
                  </a:cubicBezTo>
                  <a:cubicBezTo>
                    <a:pt x="129" y="46"/>
                    <a:pt x="129" y="46"/>
                    <a:pt x="129" y="46"/>
                  </a:cubicBezTo>
                  <a:cubicBezTo>
                    <a:pt x="128" y="42"/>
                    <a:pt x="128" y="37"/>
                    <a:pt x="125" y="33"/>
                  </a:cubicBezTo>
                  <a:cubicBezTo>
                    <a:pt x="121" y="27"/>
                    <a:pt x="119" y="23"/>
                    <a:pt x="117" y="16"/>
                  </a:cubicBezTo>
                  <a:cubicBezTo>
                    <a:pt x="116" y="14"/>
                    <a:pt x="115" y="12"/>
                    <a:pt x="114" y="10"/>
                  </a:cubicBezTo>
                  <a:cubicBezTo>
                    <a:pt x="115" y="10"/>
                    <a:pt x="117" y="10"/>
                    <a:pt x="118" y="9"/>
                  </a:cubicBezTo>
                  <a:cubicBezTo>
                    <a:pt x="120" y="9"/>
                    <a:pt x="123" y="8"/>
                    <a:pt x="124" y="9"/>
                  </a:cubicBezTo>
                  <a:cubicBezTo>
                    <a:pt x="125" y="9"/>
                    <a:pt x="126" y="9"/>
                    <a:pt x="127" y="11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0"/>
                    <a:pt x="127" y="7"/>
                    <a:pt x="126" y="6"/>
                  </a:cubicBezTo>
                  <a:cubicBezTo>
                    <a:pt x="124" y="5"/>
                    <a:pt x="121" y="5"/>
                    <a:pt x="117" y="6"/>
                  </a:cubicBezTo>
                  <a:cubicBezTo>
                    <a:pt x="115" y="7"/>
                    <a:pt x="112" y="7"/>
                    <a:pt x="111" y="7"/>
                  </a:cubicBezTo>
                  <a:cubicBezTo>
                    <a:pt x="109" y="5"/>
                    <a:pt x="107" y="3"/>
                    <a:pt x="104" y="1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104" y="7"/>
                    <a:pt x="111" y="13"/>
                    <a:pt x="113" y="18"/>
                  </a:cubicBezTo>
                  <a:cubicBezTo>
                    <a:pt x="115" y="25"/>
                    <a:pt x="117" y="28"/>
                    <a:pt x="121" y="35"/>
                  </a:cubicBezTo>
                  <a:cubicBezTo>
                    <a:pt x="122" y="36"/>
                    <a:pt x="122" y="36"/>
                    <a:pt x="122" y="37"/>
                  </a:cubicBezTo>
                  <a:cubicBezTo>
                    <a:pt x="123" y="40"/>
                    <a:pt x="124" y="43"/>
                    <a:pt x="124" y="46"/>
                  </a:cubicBezTo>
                  <a:cubicBezTo>
                    <a:pt x="124" y="49"/>
                    <a:pt x="122" y="51"/>
                    <a:pt x="121" y="53"/>
                  </a:cubicBezTo>
                  <a:cubicBezTo>
                    <a:pt x="118" y="58"/>
                    <a:pt x="118" y="58"/>
                    <a:pt x="118" y="58"/>
                  </a:cubicBezTo>
                  <a:cubicBezTo>
                    <a:pt x="117" y="59"/>
                    <a:pt x="117" y="61"/>
                    <a:pt x="117" y="63"/>
                  </a:cubicBezTo>
                  <a:cubicBezTo>
                    <a:pt x="117" y="65"/>
                    <a:pt x="117" y="67"/>
                    <a:pt x="116" y="69"/>
                  </a:cubicBezTo>
                  <a:cubicBezTo>
                    <a:pt x="114" y="71"/>
                    <a:pt x="111" y="76"/>
                    <a:pt x="107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11" y="76"/>
                    <a:pt x="116" y="74"/>
                    <a:pt x="118" y="70"/>
                  </a:cubicBezTo>
                  <a:cubicBezTo>
                    <a:pt x="120" y="68"/>
                    <a:pt x="120" y="66"/>
                    <a:pt x="120" y="63"/>
                  </a:cubicBezTo>
                  <a:cubicBezTo>
                    <a:pt x="120" y="62"/>
                    <a:pt x="120" y="60"/>
                    <a:pt x="120" y="59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4" y="53"/>
                    <a:pt x="125" y="52"/>
                    <a:pt x="126" y="50"/>
                  </a:cubicBezTo>
                  <a:cubicBezTo>
                    <a:pt x="127" y="53"/>
                    <a:pt x="127" y="53"/>
                    <a:pt x="127" y="53"/>
                  </a:cubicBezTo>
                  <a:cubicBezTo>
                    <a:pt x="128" y="59"/>
                    <a:pt x="128" y="59"/>
                    <a:pt x="128" y="59"/>
                  </a:cubicBezTo>
                  <a:cubicBezTo>
                    <a:pt x="130" y="63"/>
                    <a:pt x="131" y="67"/>
                    <a:pt x="131" y="72"/>
                  </a:cubicBezTo>
                  <a:cubicBezTo>
                    <a:pt x="131" y="76"/>
                    <a:pt x="132" y="82"/>
                    <a:pt x="131" y="86"/>
                  </a:cubicBezTo>
                  <a:cubicBezTo>
                    <a:pt x="128" y="90"/>
                    <a:pt x="124" y="93"/>
                    <a:pt x="121" y="95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6" y="99"/>
                    <a:pt x="104" y="100"/>
                    <a:pt x="102" y="100"/>
                  </a:cubicBezTo>
                  <a:cubicBezTo>
                    <a:pt x="100" y="100"/>
                    <a:pt x="98" y="99"/>
                    <a:pt x="96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87" y="95"/>
                    <a:pt x="84" y="96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4" y="97"/>
                    <a:pt x="86" y="97"/>
                    <a:pt x="89" y="97"/>
                  </a:cubicBezTo>
                  <a:cubicBezTo>
                    <a:pt x="94" y="99"/>
                    <a:pt x="94" y="99"/>
                    <a:pt x="94" y="99"/>
                  </a:cubicBezTo>
                  <a:cubicBezTo>
                    <a:pt x="96" y="101"/>
                    <a:pt x="99" y="103"/>
                    <a:pt x="102" y="103"/>
                  </a:cubicBezTo>
                  <a:cubicBezTo>
                    <a:pt x="105" y="103"/>
                    <a:pt x="107" y="102"/>
                    <a:pt x="110" y="101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22" y="97"/>
                    <a:pt x="122" y="97"/>
                    <a:pt x="122" y="97"/>
                  </a:cubicBezTo>
                  <a:cubicBezTo>
                    <a:pt x="124" y="97"/>
                    <a:pt x="127" y="95"/>
                    <a:pt x="129" y="92"/>
                  </a:cubicBezTo>
                  <a:cubicBezTo>
                    <a:pt x="128" y="95"/>
                    <a:pt x="127" y="97"/>
                    <a:pt x="126" y="99"/>
                  </a:cubicBezTo>
                  <a:cubicBezTo>
                    <a:pt x="124" y="102"/>
                    <a:pt x="124" y="102"/>
                    <a:pt x="124" y="102"/>
                  </a:cubicBezTo>
                  <a:cubicBezTo>
                    <a:pt x="121" y="106"/>
                    <a:pt x="118" y="112"/>
                    <a:pt x="115" y="111"/>
                  </a:cubicBezTo>
                  <a:cubicBezTo>
                    <a:pt x="115" y="111"/>
                    <a:pt x="115" y="111"/>
                    <a:pt x="115" y="111"/>
                  </a:cubicBezTo>
                  <a:cubicBezTo>
                    <a:pt x="121" y="112"/>
                    <a:pt x="125" y="108"/>
                    <a:pt x="127" y="104"/>
                  </a:cubicBezTo>
                  <a:cubicBezTo>
                    <a:pt x="129" y="101"/>
                    <a:pt x="129" y="101"/>
                    <a:pt x="129" y="101"/>
                  </a:cubicBezTo>
                  <a:cubicBezTo>
                    <a:pt x="133" y="96"/>
                    <a:pt x="134" y="91"/>
                    <a:pt x="135" y="85"/>
                  </a:cubicBezTo>
                  <a:cubicBezTo>
                    <a:pt x="135" y="84"/>
                    <a:pt x="136" y="82"/>
                    <a:pt x="135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5" y="78"/>
                    <a:pt x="135" y="75"/>
                    <a:pt x="135" y="71"/>
                  </a:cubicBezTo>
                  <a:cubicBezTo>
                    <a:pt x="135" y="69"/>
                    <a:pt x="135" y="67"/>
                    <a:pt x="134" y="65"/>
                  </a:cubicBezTo>
                  <a:cubicBezTo>
                    <a:pt x="138" y="68"/>
                    <a:pt x="144" y="72"/>
                    <a:pt x="144" y="76"/>
                  </a:cubicBezTo>
                  <a:cubicBezTo>
                    <a:pt x="145" y="77"/>
                    <a:pt x="146" y="79"/>
                    <a:pt x="145" y="80"/>
                  </a:cubicBezTo>
                  <a:cubicBezTo>
                    <a:pt x="145" y="83"/>
                    <a:pt x="145" y="83"/>
                    <a:pt x="145" y="83"/>
                  </a:cubicBezTo>
                  <a:cubicBezTo>
                    <a:pt x="146" y="81"/>
                    <a:pt x="147" y="77"/>
                    <a:pt x="147" y="75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8" name="Freeform 463">
              <a:extLst>
                <a:ext uri="{FF2B5EF4-FFF2-40B4-BE49-F238E27FC236}">
                  <a16:creationId xmlns:a16="http://schemas.microsoft.com/office/drawing/2014/main" id="{789EF739-CD00-A782-A554-667C8CEA2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9" y="1558"/>
              <a:ext cx="63" cy="62"/>
            </a:xfrm>
            <a:custGeom>
              <a:avLst/>
              <a:gdLst>
                <a:gd name="T0" fmla="*/ 62 w 47"/>
                <a:gd name="T1" fmla="*/ 12 h 46"/>
                <a:gd name="T2" fmla="*/ 42 w 47"/>
                <a:gd name="T3" fmla="*/ 12 h 46"/>
                <a:gd name="T4" fmla="*/ 28 w 47"/>
                <a:gd name="T5" fmla="*/ 24 h 46"/>
                <a:gd name="T6" fmla="*/ 16 w 47"/>
                <a:gd name="T7" fmla="*/ 43 h 46"/>
                <a:gd name="T8" fmla="*/ 7 w 47"/>
                <a:gd name="T9" fmla="*/ 80 h 46"/>
                <a:gd name="T10" fmla="*/ 31 w 47"/>
                <a:gd name="T11" fmla="*/ 96 h 46"/>
                <a:gd name="T12" fmla="*/ 63 w 47"/>
                <a:gd name="T13" fmla="*/ 105 h 46"/>
                <a:gd name="T14" fmla="*/ 84 w 47"/>
                <a:gd name="T15" fmla="*/ 108 h 46"/>
                <a:gd name="T16" fmla="*/ 107 w 47"/>
                <a:gd name="T17" fmla="*/ 96 h 46"/>
                <a:gd name="T18" fmla="*/ 97 w 47"/>
                <a:gd name="T19" fmla="*/ 77 h 46"/>
                <a:gd name="T20" fmla="*/ 62 w 47"/>
                <a:gd name="T21" fmla="*/ 12 h 4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7" h="46">
                  <a:moveTo>
                    <a:pt x="25" y="5"/>
                  </a:moveTo>
                  <a:cubicBezTo>
                    <a:pt x="22" y="0"/>
                    <a:pt x="19" y="4"/>
                    <a:pt x="17" y="5"/>
                  </a:cubicBezTo>
                  <a:cubicBezTo>
                    <a:pt x="12" y="8"/>
                    <a:pt x="13" y="8"/>
                    <a:pt x="12" y="10"/>
                  </a:cubicBezTo>
                  <a:cubicBezTo>
                    <a:pt x="10" y="12"/>
                    <a:pt x="7" y="14"/>
                    <a:pt x="7" y="18"/>
                  </a:cubicBezTo>
                  <a:cubicBezTo>
                    <a:pt x="2" y="24"/>
                    <a:pt x="0" y="28"/>
                    <a:pt x="3" y="33"/>
                  </a:cubicBezTo>
                  <a:cubicBezTo>
                    <a:pt x="7" y="40"/>
                    <a:pt x="6" y="36"/>
                    <a:pt x="13" y="39"/>
                  </a:cubicBezTo>
                  <a:cubicBezTo>
                    <a:pt x="19" y="42"/>
                    <a:pt x="21" y="46"/>
                    <a:pt x="26" y="43"/>
                  </a:cubicBezTo>
                  <a:cubicBezTo>
                    <a:pt x="31" y="41"/>
                    <a:pt x="27" y="44"/>
                    <a:pt x="35" y="44"/>
                  </a:cubicBezTo>
                  <a:cubicBezTo>
                    <a:pt x="42" y="43"/>
                    <a:pt x="47" y="44"/>
                    <a:pt x="45" y="39"/>
                  </a:cubicBezTo>
                  <a:cubicBezTo>
                    <a:pt x="44" y="34"/>
                    <a:pt x="44" y="33"/>
                    <a:pt x="40" y="31"/>
                  </a:cubicBezTo>
                  <a:cubicBezTo>
                    <a:pt x="36" y="28"/>
                    <a:pt x="35" y="8"/>
                    <a:pt x="25" y="5"/>
                  </a:cubicBezTo>
                  <a:close/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199" name="Freeform 464">
              <a:extLst>
                <a:ext uri="{FF2B5EF4-FFF2-40B4-BE49-F238E27FC236}">
                  <a16:creationId xmlns:a16="http://schemas.microsoft.com/office/drawing/2014/main" id="{FEC6DACD-B754-A125-1CFE-D18AD7C3E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4" y="2443"/>
              <a:ext cx="129" cy="903"/>
            </a:xfrm>
            <a:custGeom>
              <a:avLst/>
              <a:gdLst>
                <a:gd name="T0" fmla="*/ 203 w 96"/>
                <a:gd name="T1" fmla="*/ 125 h 671"/>
                <a:gd name="T2" fmla="*/ 172 w 96"/>
                <a:gd name="T3" fmla="*/ 171 h 671"/>
                <a:gd name="T4" fmla="*/ 157 w 96"/>
                <a:gd name="T5" fmla="*/ 168 h 671"/>
                <a:gd name="T6" fmla="*/ 133 w 96"/>
                <a:gd name="T7" fmla="*/ 30 h 671"/>
                <a:gd name="T8" fmla="*/ 136 w 96"/>
                <a:gd name="T9" fmla="*/ 0 h 671"/>
                <a:gd name="T10" fmla="*/ 121 w 96"/>
                <a:gd name="T11" fmla="*/ 0 h 671"/>
                <a:gd name="T12" fmla="*/ 120 w 96"/>
                <a:gd name="T13" fmla="*/ 27 h 671"/>
                <a:gd name="T14" fmla="*/ 142 w 96"/>
                <a:gd name="T15" fmla="*/ 183 h 671"/>
                <a:gd name="T16" fmla="*/ 142 w 96"/>
                <a:gd name="T17" fmla="*/ 195 h 671"/>
                <a:gd name="T18" fmla="*/ 93 w 96"/>
                <a:gd name="T19" fmla="*/ 270 h 671"/>
                <a:gd name="T20" fmla="*/ 93 w 96"/>
                <a:gd name="T21" fmla="*/ 270 h 671"/>
                <a:gd name="T22" fmla="*/ 23 w 96"/>
                <a:gd name="T23" fmla="*/ 284 h 671"/>
                <a:gd name="T24" fmla="*/ 16 w 96"/>
                <a:gd name="T25" fmla="*/ 277 h 671"/>
                <a:gd name="T26" fmla="*/ 85 w 96"/>
                <a:gd name="T27" fmla="*/ 295 h 671"/>
                <a:gd name="T28" fmla="*/ 78 w 96"/>
                <a:gd name="T29" fmla="*/ 324 h 671"/>
                <a:gd name="T30" fmla="*/ 70 w 96"/>
                <a:gd name="T31" fmla="*/ 472 h 671"/>
                <a:gd name="T32" fmla="*/ 62 w 96"/>
                <a:gd name="T33" fmla="*/ 480 h 671"/>
                <a:gd name="T34" fmla="*/ 36 w 96"/>
                <a:gd name="T35" fmla="*/ 444 h 671"/>
                <a:gd name="T36" fmla="*/ 27 w 96"/>
                <a:gd name="T37" fmla="*/ 408 h 671"/>
                <a:gd name="T38" fmla="*/ 16 w 96"/>
                <a:gd name="T39" fmla="*/ 409 h 671"/>
                <a:gd name="T40" fmla="*/ 27 w 96"/>
                <a:gd name="T41" fmla="*/ 445 h 671"/>
                <a:gd name="T42" fmla="*/ 35 w 96"/>
                <a:gd name="T43" fmla="*/ 472 h 671"/>
                <a:gd name="T44" fmla="*/ 16 w 96"/>
                <a:gd name="T45" fmla="*/ 538 h 671"/>
                <a:gd name="T46" fmla="*/ 16 w 96"/>
                <a:gd name="T47" fmla="*/ 561 h 671"/>
                <a:gd name="T48" fmla="*/ 12 w 96"/>
                <a:gd name="T49" fmla="*/ 604 h 671"/>
                <a:gd name="T50" fmla="*/ 12 w 96"/>
                <a:gd name="T51" fmla="*/ 719 h 671"/>
                <a:gd name="T52" fmla="*/ 20 w 96"/>
                <a:gd name="T53" fmla="*/ 717 h 671"/>
                <a:gd name="T54" fmla="*/ 22 w 96"/>
                <a:gd name="T55" fmla="*/ 607 h 671"/>
                <a:gd name="T56" fmla="*/ 30 w 96"/>
                <a:gd name="T57" fmla="*/ 561 h 671"/>
                <a:gd name="T58" fmla="*/ 30 w 96"/>
                <a:gd name="T59" fmla="*/ 536 h 671"/>
                <a:gd name="T60" fmla="*/ 42 w 96"/>
                <a:gd name="T61" fmla="*/ 486 h 671"/>
                <a:gd name="T62" fmla="*/ 62 w 96"/>
                <a:gd name="T63" fmla="*/ 494 h 671"/>
                <a:gd name="T64" fmla="*/ 70 w 96"/>
                <a:gd name="T65" fmla="*/ 509 h 671"/>
                <a:gd name="T66" fmla="*/ 85 w 96"/>
                <a:gd name="T67" fmla="*/ 838 h 671"/>
                <a:gd name="T68" fmla="*/ 114 w 96"/>
                <a:gd name="T69" fmla="*/ 968 h 671"/>
                <a:gd name="T70" fmla="*/ 146 w 96"/>
                <a:gd name="T71" fmla="*/ 1101 h 671"/>
                <a:gd name="T72" fmla="*/ 156 w 96"/>
                <a:gd name="T73" fmla="*/ 1184 h 671"/>
                <a:gd name="T74" fmla="*/ 156 w 96"/>
                <a:gd name="T75" fmla="*/ 1292 h 671"/>
                <a:gd name="T76" fmla="*/ 153 w 96"/>
                <a:gd name="T77" fmla="*/ 1379 h 671"/>
                <a:gd name="T78" fmla="*/ 148 w 96"/>
                <a:gd name="T79" fmla="*/ 1440 h 671"/>
                <a:gd name="T80" fmla="*/ 172 w 96"/>
                <a:gd name="T81" fmla="*/ 1635 h 671"/>
                <a:gd name="T82" fmla="*/ 163 w 96"/>
                <a:gd name="T83" fmla="*/ 1444 h 671"/>
                <a:gd name="T84" fmla="*/ 163 w 96"/>
                <a:gd name="T85" fmla="*/ 1432 h 671"/>
                <a:gd name="T86" fmla="*/ 175 w 96"/>
                <a:gd name="T87" fmla="*/ 1447 h 671"/>
                <a:gd name="T88" fmla="*/ 183 w 96"/>
                <a:gd name="T89" fmla="*/ 1457 h 671"/>
                <a:gd name="T90" fmla="*/ 219 w 96"/>
                <a:gd name="T91" fmla="*/ 1507 h 671"/>
                <a:gd name="T92" fmla="*/ 231 w 96"/>
                <a:gd name="T93" fmla="*/ 1560 h 671"/>
                <a:gd name="T94" fmla="*/ 226 w 96"/>
                <a:gd name="T95" fmla="*/ 1503 h 671"/>
                <a:gd name="T96" fmla="*/ 195 w 96"/>
                <a:gd name="T97" fmla="*/ 1447 h 671"/>
                <a:gd name="T98" fmla="*/ 184 w 96"/>
                <a:gd name="T99" fmla="*/ 1439 h 671"/>
                <a:gd name="T100" fmla="*/ 168 w 96"/>
                <a:gd name="T101" fmla="*/ 1389 h 671"/>
                <a:gd name="T102" fmla="*/ 168 w 96"/>
                <a:gd name="T103" fmla="*/ 1382 h 671"/>
                <a:gd name="T104" fmla="*/ 175 w 96"/>
                <a:gd name="T105" fmla="*/ 1295 h 671"/>
                <a:gd name="T106" fmla="*/ 175 w 96"/>
                <a:gd name="T107" fmla="*/ 1179 h 671"/>
                <a:gd name="T108" fmla="*/ 164 w 96"/>
                <a:gd name="T109" fmla="*/ 1101 h 671"/>
                <a:gd name="T110" fmla="*/ 133 w 96"/>
                <a:gd name="T111" fmla="*/ 964 h 671"/>
                <a:gd name="T112" fmla="*/ 105 w 96"/>
                <a:gd name="T113" fmla="*/ 837 h 671"/>
                <a:gd name="T114" fmla="*/ 98 w 96"/>
                <a:gd name="T115" fmla="*/ 326 h 671"/>
                <a:gd name="T116" fmla="*/ 175 w 96"/>
                <a:gd name="T117" fmla="*/ 192 h 671"/>
                <a:gd name="T118" fmla="*/ 196 w 96"/>
                <a:gd name="T119" fmla="*/ 210 h 67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6" h="671">
                  <a:moveTo>
                    <a:pt x="83" y="51"/>
                  </a:moveTo>
                  <a:cubicBezTo>
                    <a:pt x="82" y="57"/>
                    <a:pt x="77" y="69"/>
                    <a:pt x="71" y="70"/>
                  </a:cubicBezTo>
                  <a:cubicBezTo>
                    <a:pt x="70" y="71"/>
                    <a:pt x="66" y="70"/>
                    <a:pt x="65" y="69"/>
                  </a:cubicBezTo>
                  <a:cubicBezTo>
                    <a:pt x="50" y="57"/>
                    <a:pt x="53" y="32"/>
                    <a:pt x="55" y="12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7" y="32"/>
                    <a:pt x="42" y="60"/>
                    <a:pt x="59" y="75"/>
                  </a:cubicBezTo>
                  <a:cubicBezTo>
                    <a:pt x="60" y="75"/>
                    <a:pt x="60" y="79"/>
                    <a:pt x="59" y="80"/>
                  </a:cubicBezTo>
                  <a:cubicBezTo>
                    <a:pt x="50" y="87"/>
                    <a:pt x="42" y="99"/>
                    <a:pt x="38" y="111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28" y="120"/>
                    <a:pt x="19" y="128"/>
                    <a:pt x="10" y="117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12" y="126"/>
                    <a:pt x="21" y="135"/>
                    <a:pt x="35" y="121"/>
                  </a:cubicBezTo>
                  <a:cubicBezTo>
                    <a:pt x="34" y="125"/>
                    <a:pt x="33" y="129"/>
                    <a:pt x="32" y="133"/>
                  </a:cubicBezTo>
                  <a:cubicBezTo>
                    <a:pt x="30" y="149"/>
                    <a:pt x="30" y="171"/>
                    <a:pt x="29" y="194"/>
                  </a:cubicBezTo>
                  <a:cubicBezTo>
                    <a:pt x="29" y="196"/>
                    <a:pt x="26" y="198"/>
                    <a:pt x="25" y="197"/>
                  </a:cubicBezTo>
                  <a:cubicBezTo>
                    <a:pt x="19" y="194"/>
                    <a:pt x="16" y="190"/>
                    <a:pt x="15" y="182"/>
                  </a:cubicBezTo>
                  <a:cubicBezTo>
                    <a:pt x="14" y="178"/>
                    <a:pt x="13" y="173"/>
                    <a:pt x="11" y="167"/>
                  </a:cubicBezTo>
                  <a:cubicBezTo>
                    <a:pt x="7" y="168"/>
                    <a:pt x="7" y="168"/>
                    <a:pt x="7" y="168"/>
                  </a:cubicBezTo>
                  <a:cubicBezTo>
                    <a:pt x="9" y="174"/>
                    <a:pt x="10" y="178"/>
                    <a:pt x="11" y="183"/>
                  </a:cubicBezTo>
                  <a:cubicBezTo>
                    <a:pt x="11" y="187"/>
                    <a:pt x="12" y="191"/>
                    <a:pt x="14" y="194"/>
                  </a:cubicBezTo>
                  <a:cubicBezTo>
                    <a:pt x="6" y="199"/>
                    <a:pt x="7" y="212"/>
                    <a:pt x="7" y="221"/>
                  </a:cubicBezTo>
                  <a:cubicBezTo>
                    <a:pt x="7" y="230"/>
                    <a:pt x="7" y="230"/>
                    <a:pt x="7" y="230"/>
                  </a:cubicBezTo>
                  <a:cubicBezTo>
                    <a:pt x="5" y="248"/>
                    <a:pt x="5" y="248"/>
                    <a:pt x="5" y="248"/>
                  </a:cubicBezTo>
                  <a:cubicBezTo>
                    <a:pt x="2" y="264"/>
                    <a:pt x="0" y="279"/>
                    <a:pt x="5" y="295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3" y="280"/>
                    <a:pt x="7" y="264"/>
                    <a:pt x="9" y="249"/>
                  </a:cubicBezTo>
                  <a:cubicBezTo>
                    <a:pt x="12" y="230"/>
                    <a:pt x="12" y="230"/>
                    <a:pt x="12" y="230"/>
                  </a:cubicBezTo>
                  <a:cubicBezTo>
                    <a:pt x="12" y="220"/>
                    <a:pt x="12" y="220"/>
                    <a:pt x="12" y="220"/>
                  </a:cubicBezTo>
                  <a:cubicBezTo>
                    <a:pt x="11" y="210"/>
                    <a:pt x="13" y="202"/>
                    <a:pt x="17" y="199"/>
                  </a:cubicBezTo>
                  <a:cubicBezTo>
                    <a:pt x="19" y="201"/>
                    <a:pt x="22" y="202"/>
                    <a:pt x="25" y="203"/>
                  </a:cubicBezTo>
                  <a:cubicBezTo>
                    <a:pt x="27" y="204"/>
                    <a:pt x="29" y="207"/>
                    <a:pt x="29" y="209"/>
                  </a:cubicBezTo>
                  <a:cubicBezTo>
                    <a:pt x="29" y="258"/>
                    <a:pt x="32" y="314"/>
                    <a:pt x="35" y="344"/>
                  </a:cubicBezTo>
                  <a:cubicBezTo>
                    <a:pt x="36" y="355"/>
                    <a:pt x="41" y="376"/>
                    <a:pt x="47" y="397"/>
                  </a:cubicBezTo>
                  <a:cubicBezTo>
                    <a:pt x="54" y="425"/>
                    <a:pt x="61" y="438"/>
                    <a:pt x="60" y="452"/>
                  </a:cubicBezTo>
                  <a:cubicBezTo>
                    <a:pt x="60" y="463"/>
                    <a:pt x="62" y="475"/>
                    <a:pt x="64" y="486"/>
                  </a:cubicBezTo>
                  <a:cubicBezTo>
                    <a:pt x="66" y="496"/>
                    <a:pt x="65" y="516"/>
                    <a:pt x="64" y="530"/>
                  </a:cubicBezTo>
                  <a:cubicBezTo>
                    <a:pt x="63" y="542"/>
                    <a:pt x="64" y="554"/>
                    <a:pt x="63" y="566"/>
                  </a:cubicBezTo>
                  <a:cubicBezTo>
                    <a:pt x="61" y="591"/>
                    <a:pt x="61" y="591"/>
                    <a:pt x="61" y="591"/>
                  </a:cubicBezTo>
                  <a:cubicBezTo>
                    <a:pt x="59" y="620"/>
                    <a:pt x="58" y="648"/>
                    <a:pt x="71" y="671"/>
                  </a:cubicBezTo>
                  <a:cubicBezTo>
                    <a:pt x="59" y="651"/>
                    <a:pt x="65" y="620"/>
                    <a:pt x="67" y="592"/>
                  </a:cubicBezTo>
                  <a:cubicBezTo>
                    <a:pt x="67" y="588"/>
                    <a:pt x="67" y="588"/>
                    <a:pt x="67" y="588"/>
                  </a:cubicBezTo>
                  <a:cubicBezTo>
                    <a:pt x="68" y="589"/>
                    <a:pt x="70" y="591"/>
                    <a:pt x="72" y="594"/>
                  </a:cubicBezTo>
                  <a:cubicBezTo>
                    <a:pt x="75" y="598"/>
                    <a:pt x="75" y="598"/>
                    <a:pt x="75" y="598"/>
                  </a:cubicBezTo>
                  <a:cubicBezTo>
                    <a:pt x="80" y="605"/>
                    <a:pt x="87" y="610"/>
                    <a:pt x="90" y="618"/>
                  </a:cubicBezTo>
                  <a:cubicBezTo>
                    <a:pt x="92" y="622"/>
                    <a:pt x="95" y="640"/>
                    <a:pt x="95" y="640"/>
                  </a:cubicBezTo>
                  <a:cubicBezTo>
                    <a:pt x="95" y="640"/>
                    <a:pt x="96" y="625"/>
                    <a:pt x="93" y="617"/>
                  </a:cubicBezTo>
                  <a:cubicBezTo>
                    <a:pt x="90" y="608"/>
                    <a:pt x="85" y="601"/>
                    <a:pt x="80" y="594"/>
                  </a:cubicBezTo>
                  <a:cubicBezTo>
                    <a:pt x="76" y="590"/>
                    <a:pt x="76" y="590"/>
                    <a:pt x="76" y="590"/>
                  </a:cubicBezTo>
                  <a:cubicBezTo>
                    <a:pt x="71" y="583"/>
                    <a:pt x="70" y="578"/>
                    <a:pt x="69" y="570"/>
                  </a:cubicBezTo>
                  <a:cubicBezTo>
                    <a:pt x="69" y="567"/>
                    <a:pt x="69" y="567"/>
                    <a:pt x="69" y="567"/>
                  </a:cubicBezTo>
                  <a:cubicBezTo>
                    <a:pt x="69" y="555"/>
                    <a:pt x="71" y="543"/>
                    <a:pt x="72" y="531"/>
                  </a:cubicBezTo>
                  <a:cubicBezTo>
                    <a:pt x="73" y="517"/>
                    <a:pt x="74" y="494"/>
                    <a:pt x="72" y="484"/>
                  </a:cubicBezTo>
                  <a:cubicBezTo>
                    <a:pt x="70" y="473"/>
                    <a:pt x="68" y="463"/>
                    <a:pt x="68" y="452"/>
                  </a:cubicBezTo>
                  <a:cubicBezTo>
                    <a:pt x="69" y="437"/>
                    <a:pt x="62" y="425"/>
                    <a:pt x="55" y="395"/>
                  </a:cubicBezTo>
                  <a:cubicBezTo>
                    <a:pt x="49" y="374"/>
                    <a:pt x="44" y="354"/>
                    <a:pt x="43" y="343"/>
                  </a:cubicBezTo>
                  <a:cubicBezTo>
                    <a:pt x="39" y="297"/>
                    <a:pt x="34" y="184"/>
                    <a:pt x="40" y="134"/>
                  </a:cubicBezTo>
                  <a:cubicBezTo>
                    <a:pt x="44" y="106"/>
                    <a:pt x="55" y="91"/>
                    <a:pt x="72" y="79"/>
                  </a:cubicBezTo>
                  <a:cubicBezTo>
                    <a:pt x="76" y="78"/>
                    <a:pt x="79" y="77"/>
                    <a:pt x="81" y="86"/>
                  </a:cubicBezTo>
                </a:path>
              </a:pathLst>
            </a:custGeom>
            <a:noFill/>
            <a:ln w="6350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0" name="Freeform 465">
              <a:extLst>
                <a:ext uri="{FF2B5EF4-FFF2-40B4-BE49-F238E27FC236}">
                  <a16:creationId xmlns:a16="http://schemas.microsoft.com/office/drawing/2014/main" id="{AA2076E8-7BF4-8C54-AF19-A74EE5D88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" y="1326"/>
              <a:ext cx="169" cy="301"/>
            </a:xfrm>
            <a:custGeom>
              <a:avLst/>
              <a:gdLst>
                <a:gd name="T0" fmla="*/ 212 w 126"/>
                <a:gd name="T1" fmla="*/ 410 h 224"/>
                <a:gd name="T2" fmla="*/ 204 w 126"/>
                <a:gd name="T3" fmla="*/ 395 h 224"/>
                <a:gd name="T4" fmla="*/ 189 w 126"/>
                <a:gd name="T5" fmla="*/ 325 h 224"/>
                <a:gd name="T6" fmla="*/ 212 w 126"/>
                <a:gd name="T7" fmla="*/ 331 h 224"/>
                <a:gd name="T8" fmla="*/ 212 w 126"/>
                <a:gd name="T9" fmla="*/ 320 h 224"/>
                <a:gd name="T10" fmla="*/ 190 w 126"/>
                <a:gd name="T11" fmla="*/ 316 h 224"/>
                <a:gd name="T12" fmla="*/ 178 w 126"/>
                <a:gd name="T13" fmla="*/ 298 h 224"/>
                <a:gd name="T14" fmla="*/ 169 w 126"/>
                <a:gd name="T15" fmla="*/ 269 h 224"/>
                <a:gd name="T16" fmla="*/ 154 w 126"/>
                <a:gd name="T17" fmla="*/ 241 h 224"/>
                <a:gd name="T18" fmla="*/ 105 w 126"/>
                <a:gd name="T19" fmla="*/ 114 h 224"/>
                <a:gd name="T20" fmla="*/ 106 w 126"/>
                <a:gd name="T21" fmla="*/ 101 h 224"/>
                <a:gd name="T22" fmla="*/ 121 w 126"/>
                <a:gd name="T23" fmla="*/ 93 h 224"/>
                <a:gd name="T24" fmla="*/ 215 w 126"/>
                <a:gd name="T25" fmla="*/ 98 h 224"/>
                <a:gd name="T26" fmla="*/ 283 w 126"/>
                <a:gd name="T27" fmla="*/ 138 h 224"/>
                <a:gd name="T28" fmla="*/ 304 w 126"/>
                <a:gd name="T29" fmla="*/ 120 h 224"/>
                <a:gd name="T30" fmla="*/ 225 w 126"/>
                <a:gd name="T31" fmla="*/ 70 h 224"/>
                <a:gd name="T32" fmla="*/ 181 w 126"/>
                <a:gd name="T33" fmla="*/ 58 h 224"/>
                <a:gd name="T34" fmla="*/ 170 w 126"/>
                <a:gd name="T35" fmla="*/ 48 h 224"/>
                <a:gd name="T36" fmla="*/ 174 w 126"/>
                <a:gd name="T37" fmla="*/ 30 h 224"/>
                <a:gd name="T38" fmla="*/ 204 w 126"/>
                <a:gd name="T39" fmla="*/ 15 h 224"/>
                <a:gd name="T40" fmla="*/ 199 w 126"/>
                <a:gd name="T41" fmla="*/ 1 h 224"/>
                <a:gd name="T42" fmla="*/ 170 w 126"/>
                <a:gd name="T43" fmla="*/ 15 h 224"/>
                <a:gd name="T44" fmla="*/ 160 w 126"/>
                <a:gd name="T45" fmla="*/ 15 h 224"/>
                <a:gd name="T46" fmla="*/ 144 w 126"/>
                <a:gd name="T47" fmla="*/ 0 h 224"/>
                <a:gd name="T48" fmla="*/ 135 w 126"/>
                <a:gd name="T49" fmla="*/ 12 h 224"/>
                <a:gd name="T50" fmla="*/ 154 w 126"/>
                <a:gd name="T51" fmla="*/ 30 h 224"/>
                <a:gd name="T52" fmla="*/ 153 w 126"/>
                <a:gd name="T53" fmla="*/ 48 h 224"/>
                <a:gd name="T54" fmla="*/ 141 w 126"/>
                <a:gd name="T55" fmla="*/ 56 h 224"/>
                <a:gd name="T56" fmla="*/ 107 w 126"/>
                <a:gd name="T57" fmla="*/ 65 h 224"/>
                <a:gd name="T58" fmla="*/ 101 w 126"/>
                <a:gd name="T59" fmla="*/ 70 h 224"/>
                <a:gd name="T60" fmla="*/ 94 w 126"/>
                <a:gd name="T61" fmla="*/ 65 h 224"/>
                <a:gd name="T62" fmla="*/ 72 w 126"/>
                <a:gd name="T63" fmla="*/ 27 h 224"/>
                <a:gd name="T64" fmla="*/ 56 w 126"/>
                <a:gd name="T65" fmla="*/ 43 h 224"/>
                <a:gd name="T66" fmla="*/ 72 w 126"/>
                <a:gd name="T67" fmla="*/ 78 h 224"/>
                <a:gd name="T68" fmla="*/ 70 w 126"/>
                <a:gd name="T69" fmla="*/ 98 h 224"/>
                <a:gd name="T70" fmla="*/ 0 w 126"/>
                <a:gd name="T71" fmla="*/ 254 h 224"/>
                <a:gd name="T72" fmla="*/ 28 w 126"/>
                <a:gd name="T73" fmla="*/ 262 h 224"/>
                <a:gd name="T74" fmla="*/ 83 w 126"/>
                <a:gd name="T75" fmla="*/ 126 h 224"/>
                <a:gd name="T76" fmla="*/ 86 w 126"/>
                <a:gd name="T77" fmla="*/ 128 h 224"/>
                <a:gd name="T78" fmla="*/ 137 w 126"/>
                <a:gd name="T79" fmla="*/ 249 h 224"/>
                <a:gd name="T80" fmla="*/ 149 w 126"/>
                <a:gd name="T81" fmla="*/ 277 h 224"/>
                <a:gd name="T82" fmla="*/ 170 w 126"/>
                <a:gd name="T83" fmla="*/ 335 h 224"/>
                <a:gd name="T84" fmla="*/ 196 w 126"/>
                <a:gd name="T85" fmla="*/ 453 h 224"/>
                <a:gd name="T86" fmla="*/ 196 w 126"/>
                <a:gd name="T87" fmla="*/ 542 h 224"/>
                <a:gd name="T88" fmla="*/ 205 w 126"/>
                <a:gd name="T89" fmla="*/ 543 h 224"/>
                <a:gd name="T90" fmla="*/ 204 w 126"/>
                <a:gd name="T91" fmla="*/ 422 h 224"/>
                <a:gd name="T92" fmla="*/ 205 w 126"/>
                <a:gd name="T93" fmla="*/ 417 h 224"/>
                <a:gd name="T94" fmla="*/ 249 w 126"/>
                <a:gd name="T95" fmla="*/ 430 h 224"/>
                <a:gd name="T96" fmla="*/ 249 w 126"/>
                <a:gd name="T97" fmla="*/ 419 h 224"/>
                <a:gd name="T98" fmla="*/ 212 w 126"/>
                <a:gd name="T99" fmla="*/ 410 h 22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26" h="224">
                  <a:moveTo>
                    <a:pt x="88" y="169"/>
                  </a:moveTo>
                  <a:cubicBezTo>
                    <a:pt x="86" y="168"/>
                    <a:pt x="84" y="163"/>
                    <a:pt x="84" y="163"/>
                  </a:cubicBezTo>
                  <a:cubicBezTo>
                    <a:pt x="82" y="153"/>
                    <a:pt x="80" y="143"/>
                    <a:pt x="78" y="134"/>
                  </a:cubicBezTo>
                  <a:cubicBezTo>
                    <a:pt x="81" y="135"/>
                    <a:pt x="85" y="136"/>
                    <a:pt x="88" y="136"/>
                  </a:cubicBezTo>
                  <a:cubicBezTo>
                    <a:pt x="88" y="132"/>
                    <a:pt x="88" y="132"/>
                    <a:pt x="88" y="132"/>
                  </a:cubicBezTo>
                  <a:cubicBezTo>
                    <a:pt x="85" y="132"/>
                    <a:pt x="82" y="131"/>
                    <a:pt x="79" y="130"/>
                  </a:cubicBezTo>
                  <a:cubicBezTo>
                    <a:pt x="76" y="128"/>
                    <a:pt x="75" y="125"/>
                    <a:pt x="74" y="123"/>
                  </a:cubicBezTo>
                  <a:cubicBezTo>
                    <a:pt x="73" y="119"/>
                    <a:pt x="71" y="115"/>
                    <a:pt x="70" y="111"/>
                  </a:cubicBezTo>
                  <a:cubicBezTo>
                    <a:pt x="64" y="99"/>
                    <a:pt x="64" y="99"/>
                    <a:pt x="64" y="99"/>
                  </a:cubicBezTo>
                  <a:cubicBezTo>
                    <a:pt x="56" y="84"/>
                    <a:pt x="46" y="63"/>
                    <a:pt x="43" y="47"/>
                  </a:cubicBezTo>
                  <a:cubicBezTo>
                    <a:pt x="43" y="46"/>
                    <a:pt x="44" y="42"/>
                    <a:pt x="44" y="42"/>
                  </a:cubicBezTo>
                  <a:cubicBezTo>
                    <a:pt x="46" y="40"/>
                    <a:pt x="48" y="39"/>
                    <a:pt x="50" y="38"/>
                  </a:cubicBezTo>
                  <a:cubicBezTo>
                    <a:pt x="61" y="33"/>
                    <a:pt x="73" y="34"/>
                    <a:pt x="89" y="40"/>
                  </a:cubicBezTo>
                  <a:cubicBezTo>
                    <a:pt x="95" y="43"/>
                    <a:pt x="105" y="48"/>
                    <a:pt x="117" y="57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12" y="38"/>
                    <a:pt x="101" y="33"/>
                    <a:pt x="93" y="29"/>
                  </a:cubicBezTo>
                  <a:cubicBezTo>
                    <a:pt x="87" y="26"/>
                    <a:pt x="81" y="25"/>
                    <a:pt x="75" y="24"/>
                  </a:cubicBezTo>
                  <a:cubicBezTo>
                    <a:pt x="71" y="23"/>
                    <a:pt x="71" y="20"/>
                    <a:pt x="71" y="20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4" y="11"/>
                    <a:pt x="78" y="9"/>
                    <a:pt x="84" y="6"/>
                  </a:cubicBezTo>
                  <a:cubicBezTo>
                    <a:pt x="82" y="1"/>
                    <a:pt x="82" y="1"/>
                    <a:pt x="82" y="1"/>
                  </a:cubicBezTo>
                  <a:cubicBezTo>
                    <a:pt x="77" y="2"/>
                    <a:pt x="74" y="4"/>
                    <a:pt x="71" y="6"/>
                  </a:cubicBezTo>
                  <a:cubicBezTo>
                    <a:pt x="70" y="6"/>
                    <a:pt x="66" y="6"/>
                    <a:pt x="66" y="6"/>
                  </a:cubicBezTo>
                  <a:cubicBezTo>
                    <a:pt x="63" y="3"/>
                    <a:pt x="60" y="0"/>
                    <a:pt x="60" y="0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0"/>
                    <a:pt x="63" y="23"/>
                    <a:pt x="58" y="23"/>
                  </a:cubicBezTo>
                  <a:cubicBezTo>
                    <a:pt x="54" y="24"/>
                    <a:pt x="49" y="25"/>
                    <a:pt x="45" y="27"/>
                  </a:cubicBezTo>
                  <a:cubicBezTo>
                    <a:pt x="44" y="28"/>
                    <a:pt x="43" y="28"/>
                    <a:pt x="42" y="29"/>
                  </a:cubicBezTo>
                  <a:cubicBezTo>
                    <a:pt x="41" y="29"/>
                    <a:pt x="39" y="28"/>
                    <a:pt x="39" y="27"/>
                  </a:cubicBezTo>
                  <a:cubicBezTo>
                    <a:pt x="37" y="21"/>
                    <a:pt x="34" y="16"/>
                    <a:pt x="30" y="11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6" y="22"/>
                    <a:pt x="28" y="27"/>
                    <a:pt x="30" y="32"/>
                  </a:cubicBezTo>
                  <a:cubicBezTo>
                    <a:pt x="30" y="34"/>
                    <a:pt x="29" y="39"/>
                    <a:pt x="29" y="40"/>
                  </a:cubicBezTo>
                  <a:cubicBezTo>
                    <a:pt x="14" y="56"/>
                    <a:pt x="6" y="81"/>
                    <a:pt x="0" y="105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6" y="89"/>
                    <a:pt x="23" y="67"/>
                    <a:pt x="34" y="52"/>
                  </a:cubicBezTo>
                  <a:cubicBezTo>
                    <a:pt x="34" y="52"/>
                    <a:pt x="36" y="52"/>
                    <a:pt x="36" y="53"/>
                  </a:cubicBezTo>
                  <a:cubicBezTo>
                    <a:pt x="40" y="70"/>
                    <a:pt x="50" y="88"/>
                    <a:pt x="57" y="103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6" y="123"/>
                    <a:pt x="69" y="128"/>
                    <a:pt x="71" y="138"/>
                  </a:cubicBezTo>
                  <a:cubicBezTo>
                    <a:pt x="73" y="145"/>
                    <a:pt x="80" y="179"/>
                    <a:pt x="81" y="187"/>
                  </a:cubicBezTo>
                  <a:cubicBezTo>
                    <a:pt x="81" y="199"/>
                    <a:pt x="82" y="212"/>
                    <a:pt x="81" y="223"/>
                  </a:cubicBezTo>
                  <a:cubicBezTo>
                    <a:pt x="85" y="224"/>
                    <a:pt x="85" y="224"/>
                    <a:pt x="85" y="224"/>
                  </a:cubicBezTo>
                  <a:cubicBezTo>
                    <a:pt x="86" y="207"/>
                    <a:pt x="85" y="189"/>
                    <a:pt x="84" y="174"/>
                  </a:cubicBezTo>
                  <a:cubicBezTo>
                    <a:pt x="83" y="172"/>
                    <a:pt x="85" y="172"/>
                    <a:pt x="85" y="172"/>
                  </a:cubicBezTo>
                  <a:cubicBezTo>
                    <a:pt x="90" y="176"/>
                    <a:pt x="96" y="178"/>
                    <a:pt x="104" y="177"/>
                  </a:cubicBezTo>
                  <a:cubicBezTo>
                    <a:pt x="104" y="173"/>
                    <a:pt x="104" y="173"/>
                    <a:pt x="104" y="173"/>
                  </a:cubicBezTo>
                  <a:cubicBezTo>
                    <a:pt x="97" y="174"/>
                    <a:pt x="92" y="173"/>
                    <a:pt x="88" y="169"/>
                  </a:cubicBez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1" name="Freeform 466">
              <a:extLst>
                <a:ext uri="{FF2B5EF4-FFF2-40B4-BE49-F238E27FC236}">
                  <a16:creationId xmlns:a16="http://schemas.microsoft.com/office/drawing/2014/main" id="{90E49046-9AC7-0B6B-175D-B70E3C5D26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12" y="2107"/>
              <a:ext cx="195" cy="1801"/>
            </a:xfrm>
            <a:custGeom>
              <a:avLst/>
              <a:gdLst>
                <a:gd name="T0" fmla="*/ 261 w 145"/>
                <a:gd name="T1" fmla="*/ 471 h 1339"/>
                <a:gd name="T2" fmla="*/ 87 w 145"/>
                <a:gd name="T3" fmla="*/ 90 h 1339"/>
                <a:gd name="T4" fmla="*/ 62 w 145"/>
                <a:gd name="T5" fmla="*/ 58 h 1339"/>
                <a:gd name="T6" fmla="*/ 36 w 145"/>
                <a:gd name="T7" fmla="*/ 0 h 1339"/>
                <a:gd name="T8" fmla="*/ 0 w 145"/>
                <a:gd name="T9" fmla="*/ 98 h 1339"/>
                <a:gd name="T10" fmla="*/ 51 w 145"/>
                <a:gd name="T11" fmla="*/ 125 h 1339"/>
                <a:gd name="T12" fmla="*/ 132 w 145"/>
                <a:gd name="T13" fmla="*/ 256 h 1339"/>
                <a:gd name="T14" fmla="*/ 126 w 145"/>
                <a:gd name="T15" fmla="*/ 299 h 1339"/>
                <a:gd name="T16" fmla="*/ 90 w 145"/>
                <a:gd name="T17" fmla="*/ 331 h 1339"/>
                <a:gd name="T18" fmla="*/ 106 w 145"/>
                <a:gd name="T19" fmla="*/ 360 h 1339"/>
                <a:gd name="T20" fmla="*/ 136 w 145"/>
                <a:gd name="T21" fmla="*/ 332 h 1339"/>
                <a:gd name="T22" fmla="*/ 147 w 145"/>
                <a:gd name="T23" fmla="*/ 332 h 1339"/>
                <a:gd name="T24" fmla="*/ 284 w 145"/>
                <a:gd name="T25" fmla="*/ 859 h 1339"/>
                <a:gd name="T26" fmla="*/ 277 w 145"/>
                <a:gd name="T27" fmla="*/ 1285 h 1339"/>
                <a:gd name="T28" fmla="*/ 211 w 145"/>
                <a:gd name="T29" fmla="*/ 1404 h 1339"/>
                <a:gd name="T30" fmla="*/ 192 w 145"/>
                <a:gd name="T31" fmla="*/ 1454 h 1339"/>
                <a:gd name="T32" fmla="*/ 157 w 145"/>
                <a:gd name="T33" fmla="*/ 1570 h 1339"/>
                <a:gd name="T34" fmla="*/ 140 w 145"/>
                <a:gd name="T35" fmla="*/ 1742 h 1339"/>
                <a:gd name="T36" fmla="*/ 136 w 145"/>
                <a:gd name="T37" fmla="*/ 1766 h 1339"/>
                <a:gd name="T38" fmla="*/ 112 w 145"/>
                <a:gd name="T39" fmla="*/ 1903 h 1339"/>
                <a:gd name="T40" fmla="*/ 132 w 145"/>
                <a:gd name="T41" fmla="*/ 1913 h 1339"/>
                <a:gd name="T42" fmla="*/ 156 w 145"/>
                <a:gd name="T43" fmla="*/ 1792 h 1339"/>
                <a:gd name="T44" fmla="*/ 156 w 145"/>
                <a:gd name="T45" fmla="*/ 1792 h 1339"/>
                <a:gd name="T46" fmla="*/ 180 w 145"/>
                <a:gd name="T47" fmla="*/ 1734 h 1339"/>
                <a:gd name="T48" fmla="*/ 206 w 145"/>
                <a:gd name="T49" fmla="*/ 1673 h 1339"/>
                <a:gd name="T50" fmla="*/ 231 w 145"/>
                <a:gd name="T51" fmla="*/ 1645 h 1339"/>
                <a:gd name="T52" fmla="*/ 235 w 145"/>
                <a:gd name="T53" fmla="*/ 1641 h 1339"/>
                <a:gd name="T54" fmla="*/ 233 w 145"/>
                <a:gd name="T55" fmla="*/ 1658 h 1339"/>
                <a:gd name="T56" fmla="*/ 206 w 145"/>
                <a:gd name="T57" fmla="*/ 1876 h 1339"/>
                <a:gd name="T58" fmla="*/ 188 w 145"/>
                <a:gd name="T59" fmla="*/ 2102 h 1339"/>
                <a:gd name="T60" fmla="*/ 164 w 145"/>
                <a:gd name="T61" fmla="*/ 2280 h 1339"/>
                <a:gd name="T62" fmla="*/ 164 w 145"/>
                <a:gd name="T63" fmla="*/ 2280 h 1339"/>
                <a:gd name="T64" fmla="*/ 136 w 145"/>
                <a:gd name="T65" fmla="*/ 2915 h 1339"/>
                <a:gd name="T66" fmla="*/ 101 w 145"/>
                <a:gd name="T67" fmla="*/ 3088 h 1339"/>
                <a:gd name="T68" fmla="*/ 78 w 145"/>
                <a:gd name="T69" fmla="*/ 3188 h 1339"/>
                <a:gd name="T70" fmla="*/ 58 w 145"/>
                <a:gd name="T71" fmla="*/ 3256 h 1339"/>
                <a:gd name="T72" fmla="*/ 70 w 145"/>
                <a:gd name="T73" fmla="*/ 3258 h 1339"/>
                <a:gd name="T74" fmla="*/ 106 w 145"/>
                <a:gd name="T75" fmla="*/ 3131 h 1339"/>
                <a:gd name="T76" fmla="*/ 156 w 145"/>
                <a:gd name="T77" fmla="*/ 2925 h 1339"/>
                <a:gd name="T78" fmla="*/ 192 w 145"/>
                <a:gd name="T79" fmla="*/ 2285 h 1339"/>
                <a:gd name="T80" fmla="*/ 206 w 145"/>
                <a:gd name="T81" fmla="*/ 2287 h 1339"/>
                <a:gd name="T82" fmla="*/ 227 w 145"/>
                <a:gd name="T83" fmla="*/ 2112 h 1339"/>
                <a:gd name="T84" fmla="*/ 256 w 145"/>
                <a:gd name="T85" fmla="*/ 1882 h 1339"/>
                <a:gd name="T86" fmla="*/ 282 w 145"/>
                <a:gd name="T87" fmla="*/ 1664 h 1339"/>
                <a:gd name="T88" fmla="*/ 332 w 145"/>
                <a:gd name="T89" fmla="*/ 855 h 1339"/>
                <a:gd name="T90" fmla="*/ 288 w 145"/>
                <a:gd name="T91" fmla="*/ 551 h 1339"/>
                <a:gd name="T92" fmla="*/ 261 w 145"/>
                <a:gd name="T93" fmla="*/ 471 h 1339"/>
                <a:gd name="T94" fmla="*/ 242 w 145"/>
                <a:gd name="T95" fmla="*/ 1606 h 1339"/>
                <a:gd name="T96" fmla="*/ 221 w 145"/>
                <a:gd name="T97" fmla="*/ 1630 h 1339"/>
                <a:gd name="T98" fmla="*/ 192 w 145"/>
                <a:gd name="T99" fmla="*/ 1662 h 1339"/>
                <a:gd name="T100" fmla="*/ 163 w 145"/>
                <a:gd name="T101" fmla="*/ 1728 h 1339"/>
                <a:gd name="T102" fmla="*/ 161 w 145"/>
                <a:gd name="T103" fmla="*/ 1736 h 1339"/>
                <a:gd name="T104" fmla="*/ 178 w 145"/>
                <a:gd name="T105" fmla="*/ 1574 h 1339"/>
                <a:gd name="T106" fmla="*/ 214 w 145"/>
                <a:gd name="T107" fmla="*/ 1462 h 1339"/>
                <a:gd name="T108" fmla="*/ 231 w 145"/>
                <a:gd name="T109" fmla="*/ 1410 h 1339"/>
                <a:gd name="T110" fmla="*/ 277 w 145"/>
                <a:gd name="T111" fmla="*/ 1317 h 1339"/>
                <a:gd name="T112" fmla="*/ 242 w 145"/>
                <a:gd name="T113" fmla="*/ 1606 h 1339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45" h="1339">
                  <a:moveTo>
                    <a:pt x="107" y="193"/>
                  </a:moveTo>
                  <a:cubicBezTo>
                    <a:pt x="81" y="118"/>
                    <a:pt x="66" y="71"/>
                    <a:pt x="36" y="37"/>
                  </a:cubicBezTo>
                  <a:cubicBezTo>
                    <a:pt x="36" y="37"/>
                    <a:pt x="27" y="27"/>
                    <a:pt x="25" y="24"/>
                  </a:cubicBezTo>
                  <a:cubicBezTo>
                    <a:pt x="20" y="18"/>
                    <a:pt x="15" y="9"/>
                    <a:pt x="15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7" y="40"/>
                    <a:pt x="16" y="45"/>
                    <a:pt x="21" y="51"/>
                  </a:cubicBezTo>
                  <a:cubicBezTo>
                    <a:pt x="36" y="69"/>
                    <a:pt x="42" y="74"/>
                    <a:pt x="54" y="105"/>
                  </a:cubicBezTo>
                  <a:cubicBezTo>
                    <a:pt x="57" y="114"/>
                    <a:pt x="54" y="119"/>
                    <a:pt x="52" y="123"/>
                  </a:cubicBezTo>
                  <a:cubicBezTo>
                    <a:pt x="48" y="131"/>
                    <a:pt x="42" y="132"/>
                    <a:pt x="37" y="136"/>
                  </a:cubicBezTo>
                  <a:cubicBezTo>
                    <a:pt x="44" y="148"/>
                    <a:pt x="44" y="148"/>
                    <a:pt x="44" y="148"/>
                  </a:cubicBezTo>
                  <a:cubicBezTo>
                    <a:pt x="49" y="144"/>
                    <a:pt x="52" y="143"/>
                    <a:pt x="56" y="137"/>
                  </a:cubicBezTo>
                  <a:cubicBezTo>
                    <a:pt x="57" y="135"/>
                    <a:pt x="59" y="135"/>
                    <a:pt x="60" y="137"/>
                  </a:cubicBezTo>
                  <a:cubicBezTo>
                    <a:pt x="88" y="187"/>
                    <a:pt x="111" y="255"/>
                    <a:pt x="117" y="353"/>
                  </a:cubicBezTo>
                  <a:cubicBezTo>
                    <a:pt x="121" y="414"/>
                    <a:pt x="119" y="473"/>
                    <a:pt x="114" y="528"/>
                  </a:cubicBezTo>
                  <a:cubicBezTo>
                    <a:pt x="100" y="542"/>
                    <a:pt x="93" y="558"/>
                    <a:pt x="87" y="577"/>
                  </a:cubicBezTo>
                  <a:cubicBezTo>
                    <a:pt x="79" y="598"/>
                    <a:pt x="79" y="598"/>
                    <a:pt x="79" y="598"/>
                  </a:cubicBezTo>
                  <a:cubicBezTo>
                    <a:pt x="74" y="614"/>
                    <a:pt x="68" y="629"/>
                    <a:pt x="65" y="645"/>
                  </a:cubicBezTo>
                  <a:cubicBezTo>
                    <a:pt x="60" y="668"/>
                    <a:pt x="58" y="692"/>
                    <a:pt x="57" y="716"/>
                  </a:cubicBezTo>
                  <a:cubicBezTo>
                    <a:pt x="56" y="726"/>
                    <a:pt x="56" y="726"/>
                    <a:pt x="56" y="726"/>
                  </a:cubicBezTo>
                  <a:cubicBezTo>
                    <a:pt x="55" y="744"/>
                    <a:pt x="54" y="766"/>
                    <a:pt x="46" y="782"/>
                  </a:cubicBezTo>
                  <a:cubicBezTo>
                    <a:pt x="54" y="786"/>
                    <a:pt x="54" y="786"/>
                    <a:pt x="54" y="786"/>
                  </a:cubicBezTo>
                  <a:cubicBezTo>
                    <a:pt x="60" y="771"/>
                    <a:pt x="62" y="753"/>
                    <a:pt x="64" y="736"/>
                  </a:cubicBezTo>
                  <a:cubicBezTo>
                    <a:pt x="64" y="736"/>
                    <a:pt x="64" y="736"/>
                    <a:pt x="64" y="736"/>
                  </a:cubicBezTo>
                  <a:cubicBezTo>
                    <a:pt x="68" y="729"/>
                    <a:pt x="71" y="720"/>
                    <a:pt x="74" y="712"/>
                  </a:cubicBezTo>
                  <a:cubicBezTo>
                    <a:pt x="77" y="703"/>
                    <a:pt x="80" y="694"/>
                    <a:pt x="85" y="688"/>
                  </a:cubicBezTo>
                  <a:cubicBezTo>
                    <a:pt x="88" y="684"/>
                    <a:pt x="91" y="680"/>
                    <a:pt x="95" y="676"/>
                  </a:cubicBezTo>
                  <a:cubicBezTo>
                    <a:pt x="96" y="675"/>
                    <a:pt x="97" y="675"/>
                    <a:pt x="97" y="674"/>
                  </a:cubicBezTo>
                  <a:cubicBezTo>
                    <a:pt x="97" y="677"/>
                    <a:pt x="97" y="679"/>
                    <a:pt x="96" y="682"/>
                  </a:cubicBezTo>
                  <a:cubicBezTo>
                    <a:pt x="92" y="716"/>
                    <a:pt x="88" y="745"/>
                    <a:pt x="85" y="771"/>
                  </a:cubicBezTo>
                  <a:cubicBezTo>
                    <a:pt x="81" y="820"/>
                    <a:pt x="81" y="842"/>
                    <a:pt x="77" y="864"/>
                  </a:cubicBezTo>
                  <a:cubicBezTo>
                    <a:pt x="74" y="883"/>
                    <a:pt x="71" y="902"/>
                    <a:pt x="68" y="937"/>
                  </a:cubicBezTo>
                  <a:cubicBezTo>
                    <a:pt x="68" y="937"/>
                    <a:pt x="68" y="937"/>
                    <a:pt x="68" y="937"/>
                  </a:cubicBezTo>
                  <a:cubicBezTo>
                    <a:pt x="62" y="1010"/>
                    <a:pt x="59" y="1113"/>
                    <a:pt x="56" y="1198"/>
                  </a:cubicBezTo>
                  <a:cubicBezTo>
                    <a:pt x="55" y="1217"/>
                    <a:pt x="48" y="1247"/>
                    <a:pt x="42" y="1269"/>
                  </a:cubicBezTo>
                  <a:cubicBezTo>
                    <a:pt x="41" y="1273"/>
                    <a:pt x="34" y="1305"/>
                    <a:pt x="32" y="1310"/>
                  </a:cubicBezTo>
                  <a:cubicBezTo>
                    <a:pt x="28" y="1321"/>
                    <a:pt x="24" y="1328"/>
                    <a:pt x="24" y="1338"/>
                  </a:cubicBezTo>
                  <a:cubicBezTo>
                    <a:pt x="29" y="1339"/>
                    <a:pt x="29" y="1339"/>
                    <a:pt x="29" y="1339"/>
                  </a:cubicBezTo>
                  <a:cubicBezTo>
                    <a:pt x="32" y="1324"/>
                    <a:pt x="38" y="1306"/>
                    <a:pt x="44" y="1287"/>
                  </a:cubicBezTo>
                  <a:cubicBezTo>
                    <a:pt x="53" y="1258"/>
                    <a:pt x="63" y="1229"/>
                    <a:pt x="64" y="1202"/>
                  </a:cubicBezTo>
                  <a:cubicBezTo>
                    <a:pt x="67" y="1116"/>
                    <a:pt x="73" y="1012"/>
                    <a:pt x="79" y="939"/>
                  </a:cubicBezTo>
                  <a:cubicBezTo>
                    <a:pt x="85" y="940"/>
                    <a:pt x="85" y="940"/>
                    <a:pt x="85" y="940"/>
                  </a:cubicBezTo>
                  <a:cubicBezTo>
                    <a:pt x="88" y="905"/>
                    <a:pt x="91" y="887"/>
                    <a:pt x="94" y="868"/>
                  </a:cubicBezTo>
                  <a:cubicBezTo>
                    <a:pt x="97" y="847"/>
                    <a:pt x="101" y="822"/>
                    <a:pt x="105" y="773"/>
                  </a:cubicBezTo>
                  <a:cubicBezTo>
                    <a:pt x="107" y="748"/>
                    <a:pt x="111" y="718"/>
                    <a:pt x="116" y="684"/>
                  </a:cubicBezTo>
                  <a:cubicBezTo>
                    <a:pt x="129" y="593"/>
                    <a:pt x="145" y="479"/>
                    <a:pt x="137" y="352"/>
                  </a:cubicBezTo>
                  <a:cubicBezTo>
                    <a:pt x="134" y="304"/>
                    <a:pt x="127" y="263"/>
                    <a:pt x="118" y="227"/>
                  </a:cubicBezTo>
                  <a:cubicBezTo>
                    <a:pt x="115" y="216"/>
                    <a:pt x="112" y="206"/>
                    <a:pt x="107" y="193"/>
                  </a:cubicBezTo>
                  <a:close/>
                  <a:moveTo>
                    <a:pt x="100" y="660"/>
                  </a:moveTo>
                  <a:cubicBezTo>
                    <a:pt x="98" y="664"/>
                    <a:pt x="94" y="667"/>
                    <a:pt x="91" y="670"/>
                  </a:cubicBezTo>
                  <a:cubicBezTo>
                    <a:pt x="87" y="674"/>
                    <a:pt x="83" y="678"/>
                    <a:pt x="79" y="683"/>
                  </a:cubicBezTo>
                  <a:cubicBezTo>
                    <a:pt x="74" y="691"/>
                    <a:pt x="71" y="700"/>
                    <a:pt x="67" y="710"/>
                  </a:cubicBezTo>
                  <a:cubicBezTo>
                    <a:pt x="67" y="711"/>
                    <a:pt x="66" y="712"/>
                    <a:pt x="66" y="714"/>
                  </a:cubicBezTo>
                  <a:cubicBezTo>
                    <a:pt x="68" y="691"/>
                    <a:pt x="69" y="668"/>
                    <a:pt x="73" y="647"/>
                  </a:cubicBezTo>
                  <a:cubicBezTo>
                    <a:pt x="76" y="631"/>
                    <a:pt x="82" y="616"/>
                    <a:pt x="88" y="601"/>
                  </a:cubicBezTo>
                  <a:cubicBezTo>
                    <a:pt x="95" y="579"/>
                    <a:pt x="95" y="579"/>
                    <a:pt x="95" y="579"/>
                  </a:cubicBezTo>
                  <a:cubicBezTo>
                    <a:pt x="100" y="564"/>
                    <a:pt x="105" y="552"/>
                    <a:pt x="114" y="541"/>
                  </a:cubicBezTo>
                  <a:cubicBezTo>
                    <a:pt x="110" y="584"/>
                    <a:pt x="105" y="624"/>
                    <a:pt x="100" y="660"/>
                  </a:cubicBez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2" name="Freeform 467">
              <a:extLst>
                <a:ext uri="{FF2B5EF4-FFF2-40B4-BE49-F238E27FC236}">
                  <a16:creationId xmlns:a16="http://schemas.microsoft.com/office/drawing/2014/main" id="{DACF75DB-D5F6-4C1C-1F21-E1C297E819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1" y="1370"/>
              <a:ext cx="361" cy="1227"/>
            </a:xfrm>
            <a:custGeom>
              <a:avLst/>
              <a:gdLst>
                <a:gd name="T0" fmla="*/ 627 w 269"/>
                <a:gd name="T1" fmla="*/ 1993 h 912"/>
                <a:gd name="T2" fmla="*/ 621 w 269"/>
                <a:gd name="T3" fmla="*/ 1959 h 912"/>
                <a:gd name="T4" fmla="*/ 585 w 269"/>
                <a:gd name="T5" fmla="*/ 1678 h 912"/>
                <a:gd name="T6" fmla="*/ 474 w 269"/>
                <a:gd name="T7" fmla="*/ 1305 h 912"/>
                <a:gd name="T8" fmla="*/ 452 w 269"/>
                <a:gd name="T9" fmla="*/ 1243 h 912"/>
                <a:gd name="T10" fmla="*/ 411 w 269"/>
                <a:gd name="T11" fmla="*/ 704 h 912"/>
                <a:gd name="T12" fmla="*/ 207 w 269"/>
                <a:gd name="T13" fmla="*/ 163 h 912"/>
                <a:gd name="T14" fmla="*/ 12 w 269"/>
                <a:gd name="T15" fmla="*/ 0 h 912"/>
                <a:gd name="T16" fmla="*/ 0 w 269"/>
                <a:gd name="T17" fmla="*/ 27 h 912"/>
                <a:gd name="T18" fmla="*/ 382 w 269"/>
                <a:gd name="T19" fmla="*/ 706 h 912"/>
                <a:gd name="T20" fmla="*/ 423 w 269"/>
                <a:gd name="T21" fmla="*/ 1249 h 912"/>
                <a:gd name="T22" fmla="*/ 428 w 269"/>
                <a:gd name="T23" fmla="*/ 1341 h 912"/>
                <a:gd name="T24" fmla="*/ 423 w 269"/>
                <a:gd name="T25" fmla="*/ 1472 h 912"/>
                <a:gd name="T26" fmla="*/ 439 w 269"/>
                <a:gd name="T27" fmla="*/ 1680 h 912"/>
                <a:gd name="T28" fmla="*/ 483 w 269"/>
                <a:gd name="T29" fmla="*/ 1859 h 912"/>
                <a:gd name="T30" fmla="*/ 505 w 269"/>
                <a:gd name="T31" fmla="*/ 1975 h 912"/>
                <a:gd name="T32" fmla="*/ 505 w 269"/>
                <a:gd name="T33" fmla="*/ 1982 h 912"/>
                <a:gd name="T34" fmla="*/ 501 w 269"/>
                <a:gd name="T35" fmla="*/ 2025 h 912"/>
                <a:gd name="T36" fmla="*/ 495 w 269"/>
                <a:gd name="T37" fmla="*/ 2095 h 912"/>
                <a:gd name="T38" fmla="*/ 570 w 269"/>
                <a:gd name="T39" fmla="*/ 2212 h 912"/>
                <a:gd name="T40" fmla="*/ 628 w 269"/>
                <a:gd name="T41" fmla="*/ 2200 h 912"/>
                <a:gd name="T42" fmla="*/ 650 w 269"/>
                <a:gd name="T43" fmla="*/ 2123 h 912"/>
                <a:gd name="T44" fmla="*/ 627 w 269"/>
                <a:gd name="T45" fmla="*/ 1993 h 912"/>
                <a:gd name="T46" fmla="*/ 615 w 269"/>
                <a:gd name="T47" fmla="*/ 2186 h 912"/>
                <a:gd name="T48" fmla="*/ 574 w 269"/>
                <a:gd name="T49" fmla="*/ 2192 h 912"/>
                <a:gd name="T50" fmla="*/ 521 w 269"/>
                <a:gd name="T51" fmla="*/ 2029 h 912"/>
                <a:gd name="T52" fmla="*/ 525 w 269"/>
                <a:gd name="T53" fmla="*/ 1982 h 912"/>
                <a:gd name="T54" fmla="*/ 525 w 269"/>
                <a:gd name="T55" fmla="*/ 1982 h 912"/>
                <a:gd name="T56" fmla="*/ 525 w 269"/>
                <a:gd name="T57" fmla="*/ 1982 h 912"/>
                <a:gd name="T58" fmla="*/ 525 w 269"/>
                <a:gd name="T59" fmla="*/ 1975 h 912"/>
                <a:gd name="T60" fmla="*/ 502 w 269"/>
                <a:gd name="T61" fmla="*/ 1851 h 912"/>
                <a:gd name="T62" fmla="*/ 459 w 269"/>
                <a:gd name="T63" fmla="*/ 1676 h 912"/>
                <a:gd name="T64" fmla="*/ 443 w 269"/>
                <a:gd name="T65" fmla="*/ 1472 h 912"/>
                <a:gd name="T66" fmla="*/ 447 w 269"/>
                <a:gd name="T67" fmla="*/ 1341 h 912"/>
                <a:gd name="T68" fmla="*/ 447 w 269"/>
                <a:gd name="T69" fmla="*/ 1317 h 912"/>
                <a:gd name="T70" fmla="*/ 458 w 269"/>
                <a:gd name="T71" fmla="*/ 1312 h 912"/>
                <a:gd name="T72" fmla="*/ 565 w 269"/>
                <a:gd name="T73" fmla="*/ 1678 h 912"/>
                <a:gd name="T74" fmla="*/ 601 w 269"/>
                <a:gd name="T75" fmla="*/ 1962 h 912"/>
                <a:gd name="T76" fmla="*/ 607 w 269"/>
                <a:gd name="T77" fmla="*/ 1997 h 912"/>
                <a:gd name="T78" fmla="*/ 607 w 269"/>
                <a:gd name="T79" fmla="*/ 1997 h 912"/>
                <a:gd name="T80" fmla="*/ 631 w 269"/>
                <a:gd name="T81" fmla="*/ 2123 h 912"/>
                <a:gd name="T82" fmla="*/ 615 w 269"/>
                <a:gd name="T83" fmla="*/ 2186 h 912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69" h="912">
                  <a:moveTo>
                    <a:pt x="259" y="818"/>
                  </a:moveTo>
                  <a:cubicBezTo>
                    <a:pt x="259" y="817"/>
                    <a:pt x="257" y="804"/>
                    <a:pt x="257" y="804"/>
                  </a:cubicBezTo>
                  <a:cubicBezTo>
                    <a:pt x="254" y="791"/>
                    <a:pt x="250" y="772"/>
                    <a:pt x="242" y="689"/>
                  </a:cubicBezTo>
                  <a:cubicBezTo>
                    <a:pt x="235" y="610"/>
                    <a:pt x="210" y="563"/>
                    <a:pt x="196" y="536"/>
                  </a:cubicBezTo>
                  <a:cubicBezTo>
                    <a:pt x="190" y="525"/>
                    <a:pt x="187" y="511"/>
                    <a:pt x="187" y="511"/>
                  </a:cubicBezTo>
                  <a:cubicBezTo>
                    <a:pt x="187" y="511"/>
                    <a:pt x="183" y="474"/>
                    <a:pt x="170" y="289"/>
                  </a:cubicBezTo>
                  <a:cubicBezTo>
                    <a:pt x="163" y="185"/>
                    <a:pt x="124" y="109"/>
                    <a:pt x="86" y="67"/>
                  </a:cubicBezTo>
                  <a:cubicBezTo>
                    <a:pt x="54" y="30"/>
                    <a:pt x="34" y="14"/>
                    <a:pt x="5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1" y="41"/>
                    <a:pt x="147" y="129"/>
                    <a:pt x="158" y="290"/>
                  </a:cubicBezTo>
                  <a:cubicBezTo>
                    <a:pt x="171" y="476"/>
                    <a:pt x="175" y="512"/>
                    <a:pt x="175" y="513"/>
                  </a:cubicBezTo>
                  <a:cubicBezTo>
                    <a:pt x="175" y="513"/>
                    <a:pt x="177" y="540"/>
                    <a:pt x="177" y="551"/>
                  </a:cubicBezTo>
                  <a:cubicBezTo>
                    <a:pt x="176" y="566"/>
                    <a:pt x="175" y="584"/>
                    <a:pt x="175" y="604"/>
                  </a:cubicBezTo>
                  <a:cubicBezTo>
                    <a:pt x="175" y="631"/>
                    <a:pt x="177" y="661"/>
                    <a:pt x="182" y="690"/>
                  </a:cubicBezTo>
                  <a:cubicBezTo>
                    <a:pt x="189" y="723"/>
                    <a:pt x="195" y="745"/>
                    <a:pt x="200" y="763"/>
                  </a:cubicBezTo>
                  <a:cubicBezTo>
                    <a:pt x="206" y="782"/>
                    <a:pt x="209" y="795"/>
                    <a:pt x="209" y="811"/>
                  </a:cubicBezTo>
                  <a:cubicBezTo>
                    <a:pt x="209" y="812"/>
                    <a:pt x="209" y="813"/>
                    <a:pt x="209" y="814"/>
                  </a:cubicBezTo>
                  <a:cubicBezTo>
                    <a:pt x="209" y="814"/>
                    <a:pt x="207" y="832"/>
                    <a:pt x="207" y="832"/>
                  </a:cubicBezTo>
                  <a:cubicBezTo>
                    <a:pt x="206" y="841"/>
                    <a:pt x="205" y="851"/>
                    <a:pt x="205" y="860"/>
                  </a:cubicBezTo>
                  <a:cubicBezTo>
                    <a:pt x="205" y="881"/>
                    <a:pt x="211" y="901"/>
                    <a:pt x="236" y="908"/>
                  </a:cubicBezTo>
                  <a:cubicBezTo>
                    <a:pt x="249" y="912"/>
                    <a:pt x="256" y="907"/>
                    <a:pt x="260" y="903"/>
                  </a:cubicBezTo>
                  <a:cubicBezTo>
                    <a:pt x="266" y="897"/>
                    <a:pt x="269" y="885"/>
                    <a:pt x="269" y="872"/>
                  </a:cubicBezTo>
                  <a:cubicBezTo>
                    <a:pt x="269" y="852"/>
                    <a:pt x="263" y="829"/>
                    <a:pt x="259" y="818"/>
                  </a:cubicBezTo>
                  <a:close/>
                  <a:moveTo>
                    <a:pt x="254" y="898"/>
                  </a:moveTo>
                  <a:cubicBezTo>
                    <a:pt x="251" y="902"/>
                    <a:pt x="246" y="902"/>
                    <a:pt x="238" y="900"/>
                  </a:cubicBezTo>
                  <a:cubicBezTo>
                    <a:pt x="208" y="891"/>
                    <a:pt x="212" y="862"/>
                    <a:pt x="215" y="833"/>
                  </a:cubicBezTo>
                  <a:cubicBezTo>
                    <a:pt x="217" y="814"/>
                    <a:pt x="217" y="814"/>
                    <a:pt x="217" y="814"/>
                  </a:cubicBezTo>
                  <a:cubicBezTo>
                    <a:pt x="217" y="814"/>
                    <a:pt x="217" y="814"/>
                    <a:pt x="217" y="814"/>
                  </a:cubicBezTo>
                  <a:cubicBezTo>
                    <a:pt x="217" y="814"/>
                    <a:pt x="217" y="814"/>
                    <a:pt x="217" y="814"/>
                  </a:cubicBezTo>
                  <a:cubicBezTo>
                    <a:pt x="217" y="813"/>
                    <a:pt x="217" y="812"/>
                    <a:pt x="217" y="811"/>
                  </a:cubicBezTo>
                  <a:cubicBezTo>
                    <a:pt x="217" y="794"/>
                    <a:pt x="213" y="781"/>
                    <a:pt x="208" y="760"/>
                  </a:cubicBezTo>
                  <a:cubicBezTo>
                    <a:pt x="203" y="743"/>
                    <a:pt x="196" y="721"/>
                    <a:pt x="190" y="688"/>
                  </a:cubicBezTo>
                  <a:cubicBezTo>
                    <a:pt x="185" y="660"/>
                    <a:pt x="183" y="631"/>
                    <a:pt x="183" y="604"/>
                  </a:cubicBezTo>
                  <a:cubicBezTo>
                    <a:pt x="183" y="584"/>
                    <a:pt x="184" y="566"/>
                    <a:pt x="185" y="551"/>
                  </a:cubicBezTo>
                  <a:cubicBezTo>
                    <a:pt x="185" y="547"/>
                    <a:pt x="185" y="544"/>
                    <a:pt x="185" y="541"/>
                  </a:cubicBezTo>
                  <a:cubicBezTo>
                    <a:pt x="185" y="538"/>
                    <a:pt x="187" y="537"/>
                    <a:pt x="189" y="539"/>
                  </a:cubicBezTo>
                  <a:cubicBezTo>
                    <a:pt x="203" y="567"/>
                    <a:pt x="227" y="612"/>
                    <a:pt x="234" y="689"/>
                  </a:cubicBezTo>
                  <a:cubicBezTo>
                    <a:pt x="242" y="773"/>
                    <a:pt x="246" y="792"/>
                    <a:pt x="249" y="806"/>
                  </a:cubicBezTo>
                  <a:cubicBezTo>
                    <a:pt x="251" y="820"/>
                    <a:pt x="251" y="820"/>
                    <a:pt x="251" y="820"/>
                  </a:cubicBezTo>
                  <a:cubicBezTo>
                    <a:pt x="251" y="820"/>
                    <a:pt x="251" y="820"/>
                    <a:pt x="251" y="820"/>
                  </a:cubicBezTo>
                  <a:cubicBezTo>
                    <a:pt x="256" y="833"/>
                    <a:pt x="261" y="855"/>
                    <a:pt x="261" y="872"/>
                  </a:cubicBezTo>
                  <a:cubicBezTo>
                    <a:pt x="261" y="883"/>
                    <a:pt x="259" y="893"/>
                    <a:pt x="254" y="898"/>
                  </a:cubicBez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3" name="Freeform 468">
              <a:extLst>
                <a:ext uri="{FF2B5EF4-FFF2-40B4-BE49-F238E27FC236}">
                  <a16:creationId xmlns:a16="http://schemas.microsoft.com/office/drawing/2014/main" id="{DA680150-F0C1-8F22-8F1C-18C5C3D78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6" y="2176"/>
              <a:ext cx="62" cy="160"/>
            </a:xfrm>
            <a:custGeom>
              <a:avLst/>
              <a:gdLst>
                <a:gd name="T0" fmla="*/ 16 w 46"/>
                <a:gd name="T1" fmla="*/ 0 h 119"/>
                <a:gd name="T2" fmla="*/ 43 w 46"/>
                <a:gd name="T3" fmla="*/ 93 h 119"/>
                <a:gd name="T4" fmla="*/ 96 w 46"/>
                <a:gd name="T5" fmla="*/ 233 h 119"/>
                <a:gd name="T6" fmla="*/ 113 w 46"/>
                <a:gd name="T7" fmla="*/ 289 h 119"/>
                <a:gd name="T8" fmla="*/ 113 w 46"/>
                <a:gd name="T9" fmla="*/ 289 h 119"/>
                <a:gd name="T10" fmla="*/ 90 w 46"/>
                <a:gd name="T11" fmla="*/ 241 h 119"/>
                <a:gd name="T12" fmla="*/ 30 w 46"/>
                <a:gd name="T13" fmla="*/ 98 h 119"/>
                <a:gd name="T14" fmla="*/ 1 w 46"/>
                <a:gd name="T15" fmla="*/ 0 h 119"/>
                <a:gd name="T16" fmla="*/ 16 w 46"/>
                <a:gd name="T17" fmla="*/ 0 h 1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6" h="119">
                  <a:moveTo>
                    <a:pt x="7" y="0"/>
                  </a:moveTo>
                  <a:cubicBezTo>
                    <a:pt x="6" y="13"/>
                    <a:pt x="12" y="25"/>
                    <a:pt x="18" y="38"/>
                  </a:cubicBezTo>
                  <a:cubicBezTo>
                    <a:pt x="27" y="57"/>
                    <a:pt x="32" y="77"/>
                    <a:pt x="39" y="96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0" y="80"/>
                    <a:pt x="21" y="59"/>
                    <a:pt x="12" y="40"/>
                  </a:cubicBezTo>
                  <a:cubicBezTo>
                    <a:pt x="6" y="27"/>
                    <a:pt x="0" y="14"/>
                    <a:pt x="1" y="0"/>
                  </a:cubicBezTo>
                  <a:lnTo>
                    <a:pt x="7" y="0"/>
                  </a:ln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4" name="Freeform 469">
              <a:extLst>
                <a:ext uri="{FF2B5EF4-FFF2-40B4-BE49-F238E27FC236}">
                  <a16:creationId xmlns:a16="http://schemas.microsoft.com/office/drawing/2014/main" id="{A0D12C29-26CE-972C-4D3A-A6E4C6B7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9" y="1702"/>
              <a:ext cx="134" cy="564"/>
            </a:xfrm>
            <a:custGeom>
              <a:avLst/>
              <a:gdLst>
                <a:gd name="T0" fmla="*/ 1 w 100"/>
                <a:gd name="T1" fmla="*/ 397 h 419"/>
                <a:gd name="T2" fmla="*/ 7 w 100"/>
                <a:gd name="T3" fmla="*/ 339 h 419"/>
                <a:gd name="T4" fmla="*/ 12 w 100"/>
                <a:gd name="T5" fmla="*/ 256 h 419"/>
                <a:gd name="T6" fmla="*/ 16 w 100"/>
                <a:gd name="T7" fmla="*/ 203 h 419"/>
                <a:gd name="T8" fmla="*/ 34 w 100"/>
                <a:gd name="T9" fmla="*/ 0 h 419"/>
                <a:gd name="T10" fmla="*/ 56 w 100"/>
                <a:gd name="T11" fmla="*/ 22 h 419"/>
                <a:gd name="T12" fmla="*/ 31 w 100"/>
                <a:gd name="T13" fmla="*/ 203 h 419"/>
                <a:gd name="T14" fmla="*/ 27 w 100"/>
                <a:gd name="T15" fmla="*/ 258 h 419"/>
                <a:gd name="T16" fmla="*/ 21 w 100"/>
                <a:gd name="T17" fmla="*/ 339 h 419"/>
                <a:gd name="T18" fmla="*/ 16 w 100"/>
                <a:gd name="T19" fmla="*/ 397 h 419"/>
                <a:gd name="T20" fmla="*/ 20 w 100"/>
                <a:gd name="T21" fmla="*/ 459 h 419"/>
                <a:gd name="T22" fmla="*/ 101 w 100"/>
                <a:gd name="T23" fmla="*/ 598 h 419"/>
                <a:gd name="T24" fmla="*/ 122 w 100"/>
                <a:gd name="T25" fmla="*/ 629 h 419"/>
                <a:gd name="T26" fmla="*/ 137 w 100"/>
                <a:gd name="T27" fmla="*/ 649 h 419"/>
                <a:gd name="T28" fmla="*/ 157 w 100"/>
                <a:gd name="T29" fmla="*/ 677 h 419"/>
                <a:gd name="T30" fmla="*/ 210 w 100"/>
                <a:gd name="T31" fmla="*/ 774 h 419"/>
                <a:gd name="T32" fmla="*/ 239 w 100"/>
                <a:gd name="T33" fmla="*/ 938 h 419"/>
                <a:gd name="T34" fmla="*/ 239 w 100"/>
                <a:gd name="T35" fmla="*/ 980 h 419"/>
                <a:gd name="T36" fmla="*/ 236 w 100"/>
                <a:gd name="T37" fmla="*/ 1020 h 419"/>
                <a:gd name="T38" fmla="*/ 221 w 100"/>
                <a:gd name="T39" fmla="*/ 1022 h 419"/>
                <a:gd name="T40" fmla="*/ 225 w 100"/>
                <a:gd name="T41" fmla="*/ 979 h 419"/>
                <a:gd name="T42" fmla="*/ 225 w 100"/>
                <a:gd name="T43" fmla="*/ 938 h 419"/>
                <a:gd name="T44" fmla="*/ 197 w 100"/>
                <a:gd name="T45" fmla="*/ 777 h 419"/>
                <a:gd name="T46" fmla="*/ 158 w 100"/>
                <a:gd name="T47" fmla="*/ 707 h 419"/>
                <a:gd name="T48" fmla="*/ 158 w 100"/>
                <a:gd name="T49" fmla="*/ 711 h 419"/>
                <a:gd name="T50" fmla="*/ 163 w 100"/>
                <a:gd name="T51" fmla="*/ 766 h 419"/>
                <a:gd name="T52" fmla="*/ 149 w 100"/>
                <a:gd name="T53" fmla="*/ 770 h 419"/>
                <a:gd name="T54" fmla="*/ 143 w 100"/>
                <a:gd name="T55" fmla="*/ 711 h 419"/>
                <a:gd name="T56" fmla="*/ 142 w 100"/>
                <a:gd name="T57" fmla="*/ 682 h 419"/>
                <a:gd name="T58" fmla="*/ 126 w 100"/>
                <a:gd name="T59" fmla="*/ 658 h 419"/>
                <a:gd name="T60" fmla="*/ 111 w 100"/>
                <a:gd name="T61" fmla="*/ 635 h 419"/>
                <a:gd name="T62" fmla="*/ 90 w 100"/>
                <a:gd name="T63" fmla="*/ 607 h 419"/>
                <a:gd name="T64" fmla="*/ 46 w 100"/>
                <a:gd name="T65" fmla="*/ 548 h 419"/>
                <a:gd name="T66" fmla="*/ 38 w 100"/>
                <a:gd name="T67" fmla="*/ 549 h 419"/>
                <a:gd name="T68" fmla="*/ 48 w 100"/>
                <a:gd name="T69" fmla="*/ 629 h 419"/>
                <a:gd name="T70" fmla="*/ 78 w 100"/>
                <a:gd name="T71" fmla="*/ 826 h 419"/>
                <a:gd name="T72" fmla="*/ 90 w 100"/>
                <a:gd name="T73" fmla="*/ 859 h 419"/>
                <a:gd name="T74" fmla="*/ 106 w 100"/>
                <a:gd name="T75" fmla="*/ 896 h 419"/>
                <a:gd name="T76" fmla="*/ 91 w 100"/>
                <a:gd name="T77" fmla="*/ 902 h 419"/>
                <a:gd name="T78" fmla="*/ 78 w 100"/>
                <a:gd name="T79" fmla="*/ 864 h 419"/>
                <a:gd name="T80" fmla="*/ 63 w 100"/>
                <a:gd name="T81" fmla="*/ 832 h 419"/>
                <a:gd name="T82" fmla="*/ 34 w 100"/>
                <a:gd name="T83" fmla="*/ 629 h 419"/>
                <a:gd name="T84" fmla="*/ 20 w 100"/>
                <a:gd name="T85" fmla="*/ 528 h 419"/>
                <a:gd name="T86" fmla="*/ 5 w 100"/>
                <a:gd name="T87" fmla="*/ 464 h 419"/>
                <a:gd name="T88" fmla="*/ 1 w 100"/>
                <a:gd name="T89" fmla="*/ 397 h 419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100" h="419">
                  <a:moveTo>
                    <a:pt x="1" y="163"/>
                  </a:moveTo>
                  <a:cubicBezTo>
                    <a:pt x="3" y="139"/>
                    <a:pt x="3" y="139"/>
                    <a:pt x="3" y="139"/>
                  </a:cubicBezTo>
                  <a:cubicBezTo>
                    <a:pt x="3" y="126"/>
                    <a:pt x="4" y="114"/>
                    <a:pt x="5" y="105"/>
                  </a:cubicBezTo>
                  <a:cubicBezTo>
                    <a:pt x="6" y="102"/>
                    <a:pt x="6" y="94"/>
                    <a:pt x="7" y="83"/>
                  </a:cubicBezTo>
                  <a:cubicBezTo>
                    <a:pt x="11" y="44"/>
                    <a:pt x="13" y="9"/>
                    <a:pt x="14" y="0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19" y="14"/>
                    <a:pt x="15" y="61"/>
                    <a:pt x="13" y="83"/>
                  </a:cubicBezTo>
                  <a:cubicBezTo>
                    <a:pt x="12" y="95"/>
                    <a:pt x="12" y="103"/>
                    <a:pt x="11" y="106"/>
                  </a:cubicBezTo>
                  <a:cubicBezTo>
                    <a:pt x="10" y="114"/>
                    <a:pt x="9" y="127"/>
                    <a:pt x="9" y="139"/>
                  </a:cubicBezTo>
                  <a:cubicBezTo>
                    <a:pt x="7" y="163"/>
                    <a:pt x="7" y="163"/>
                    <a:pt x="7" y="163"/>
                  </a:cubicBezTo>
                  <a:cubicBezTo>
                    <a:pt x="6" y="172"/>
                    <a:pt x="7" y="180"/>
                    <a:pt x="8" y="188"/>
                  </a:cubicBezTo>
                  <a:cubicBezTo>
                    <a:pt x="13" y="206"/>
                    <a:pt x="29" y="228"/>
                    <a:pt x="42" y="245"/>
                  </a:cubicBezTo>
                  <a:cubicBezTo>
                    <a:pt x="51" y="258"/>
                    <a:pt x="51" y="258"/>
                    <a:pt x="51" y="258"/>
                  </a:cubicBezTo>
                  <a:cubicBezTo>
                    <a:pt x="57" y="266"/>
                    <a:pt x="57" y="266"/>
                    <a:pt x="57" y="266"/>
                  </a:cubicBezTo>
                  <a:cubicBezTo>
                    <a:pt x="59" y="270"/>
                    <a:pt x="65" y="277"/>
                    <a:pt x="65" y="278"/>
                  </a:cubicBezTo>
                  <a:cubicBezTo>
                    <a:pt x="73" y="290"/>
                    <a:pt x="81" y="303"/>
                    <a:pt x="87" y="317"/>
                  </a:cubicBezTo>
                  <a:cubicBezTo>
                    <a:pt x="96" y="339"/>
                    <a:pt x="98" y="362"/>
                    <a:pt x="99" y="385"/>
                  </a:cubicBezTo>
                  <a:cubicBezTo>
                    <a:pt x="100" y="389"/>
                    <a:pt x="99" y="396"/>
                    <a:pt x="99" y="402"/>
                  </a:cubicBezTo>
                  <a:cubicBezTo>
                    <a:pt x="98" y="408"/>
                    <a:pt x="98" y="414"/>
                    <a:pt x="98" y="418"/>
                  </a:cubicBezTo>
                  <a:cubicBezTo>
                    <a:pt x="92" y="419"/>
                    <a:pt x="92" y="419"/>
                    <a:pt x="92" y="419"/>
                  </a:cubicBezTo>
                  <a:cubicBezTo>
                    <a:pt x="92" y="415"/>
                    <a:pt x="92" y="408"/>
                    <a:pt x="93" y="401"/>
                  </a:cubicBezTo>
                  <a:cubicBezTo>
                    <a:pt x="93" y="395"/>
                    <a:pt x="94" y="389"/>
                    <a:pt x="93" y="385"/>
                  </a:cubicBezTo>
                  <a:cubicBezTo>
                    <a:pt x="92" y="363"/>
                    <a:pt x="90" y="340"/>
                    <a:pt x="82" y="319"/>
                  </a:cubicBezTo>
                  <a:cubicBezTo>
                    <a:pt x="77" y="309"/>
                    <a:pt x="72" y="299"/>
                    <a:pt x="66" y="290"/>
                  </a:cubicBezTo>
                  <a:cubicBezTo>
                    <a:pt x="66" y="291"/>
                    <a:pt x="66" y="291"/>
                    <a:pt x="66" y="291"/>
                  </a:cubicBezTo>
                  <a:cubicBezTo>
                    <a:pt x="66" y="298"/>
                    <a:pt x="65" y="305"/>
                    <a:pt x="68" y="314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59" y="305"/>
                    <a:pt x="60" y="297"/>
                    <a:pt x="60" y="291"/>
                  </a:cubicBezTo>
                  <a:cubicBezTo>
                    <a:pt x="60" y="287"/>
                    <a:pt x="60" y="283"/>
                    <a:pt x="59" y="280"/>
                  </a:cubicBezTo>
                  <a:cubicBezTo>
                    <a:pt x="57" y="277"/>
                    <a:pt x="54" y="273"/>
                    <a:pt x="52" y="270"/>
                  </a:cubicBezTo>
                  <a:cubicBezTo>
                    <a:pt x="46" y="261"/>
                    <a:pt x="46" y="261"/>
                    <a:pt x="46" y="261"/>
                  </a:cubicBezTo>
                  <a:cubicBezTo>
                    <a:pt x="37" y="249"/>
                    <a:pt x="37" y="249"/>
                    <a:pt x="37" y="249"/>
                  </a:cubicBezTo>
                  <a:cubicBezTo>
                    <a:pt x="32" y="241"/>
                    <a:pt x="25" y="233"/>
                    <a:pt x="19" y="224"/>
                  </a:cubicBezTo>
                  <a:cubicBezTo>
                    <a:pt x="17" y="221"/>
                    <a:pt x="15" y="221"/>
                    <a:pt x="16" y="225"/>
                  </a:cubicBezTo>
                  <a:cubicBezTo>
                    <a:pt x="18" y="236"/>
                    <a:pt x="20" y="247"/>
                    <a:pt x="20" y="258"/>
                  </a:cubicBezTo>
                  <a:cubicBezTo>
                    <a:pt x="20" y="286"/>
                    <a:pt x="22" y="310"/>
                    <a:pt x="32" y="339"/>
                  </a:cubicBezTo>
                  <a:cubicBezTo>
                    <a:pt x="37" y="352"/>
                    <a:pt x="37" y="352"/>
                    <a:pt x="37" y="352"/>
                  </a:cubicBezTo>
                  <a:cubicBezTo>
                    <a:pt x="44" y="368"/>
                    <a:pt x="44" y="368"/>
                    <a:pt x="44" y="368"/>
                  </a:cubicBezTo>
                  <a:cubicBezTo>
                    <a:pt x="38" y="370"/>
                    <a:pt x="38" y="370"/>
                    <a:pt x="38" y="370"/>
                  </a:cubicBezTo>
                  <a:cubicBezTo>
                    <a:pt x="32" y="354"/>
                    <a:pt x="32" y="354"/>
                    <a:pt x="32" y="354"/>
                  </a:cubicBezTo>
                  <a:cubicBezTo>
                    <a:pt x="26" y="341"/>
                    <a:pt x="26" y="341"/>
                    <a:pt x="26" y="341"/>
                  </a:cubicBezTo>
                  <a:cubicBezTo>
                    <a:pt x="16" y="311"/>
                    <a:pt x="14" y="286"/>
                    <a:pt x="14" y="258"/>
                  </a:cubicBezTo>
                  <a:cubicBezTo>
                    <a:pt x="14" y="244"/>
                    <a:pt x="11" y="230"/>
                    <a:pt x="8" y="216"/>
                  </a:cubicBezTo>
                  <a:cubicBezTo>
                    <a:pt x="6" y="207"/>
                    <a:pt x="4" y="198"/>
                    <a:pt x="2" y="190"/>
                  </a:cubicBezTo>
                  <a:cubicBezTo>
                    <a:pt x="1" y="182"/>
                    <a:pt x="0" y="170"/>
                    <a:pt x="1" y="163"/>
                  </a:cubicBez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5" name="Freeform 470">
              <a:extLst>
                <a:ext uri="{FF2B5EF4-FFF2-40B4-BE49-F238E27FC236}">
                  <a16:creationId xmlns:a16="http://schemas.microsoft.com/office/drawing/2014/main" id="{0F810D6F-44EE-F456-CA60-FEB4CFED3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0" y="2439"/>
              <a:ext cx="181" cy="188"/>
            </a:xfrm>
            <a:custGeom>
              <a:avLst/>
              <a:gdLst>
                <a:gd name="T0" fmla="*/ 43 w 134"/>
                <a:gd name="T1" fmla="*/ 149 h 140"/>
                <a:gd name="T2" fmla="*/ 42 w 134"/>
                <a:gd name="T3" fmla="*/ 141 h 140"/>
                <a:gd name="T4" fmla="*/ 0 w 134"/>
                <a:gd name="T5" fmla="*/ 75 h 140"/>
                <a:gd name="T6" fmla="*/ 9 w 134"/>
                <a:gd name="T7" fmla="*/ 73 h 140"/>
                <a:gd name="T8" fmla="*/ 72 w 134"/>
                <a:gd name="T9" fmla="*/ 148 h 140"/>
                <a:gd name="T10" fmla="*/ 134 w 134"/>
                <a:gd name="T11" fmla="*/ 141 h 140"/>
                <a:gd name="T12" fmla="*/ 161 w 134"/>
                <a:gd name="T13" fmla="*/ 86 h 140"/>
                <a:gd name="T14" fmla="*/ 153 w 134"/>
                <a:gd name="T15" fmla="*/ 73 h 140"/>
                <a:gd name="T16" fmla="*/ 100 w 134"/>
                <a:gd name="T17" fmla="*/ 7 h 140"/>
                <a:gd name="T18" fmla="*/ 104 w 134"/>
                <a:gd name="T19" fmla="*/ 0 h 140"/>
                <a:gd name="T20" fmla="*/ 111 w 134"/>
                <a:gd name="T21" fmla="*/ 7 h 140"/>
                <a:gd name="T22" fmla="*/ 111 w 134"/>
                <a:gd name="T23" fmla="*/ 7 h 140"/>
                <a:gd name="T24" fmla="*/ 224 w 134"/>
                <a:gd name="T25" fmla="*/ 126 h 140"/>
                <a:gd name="T26" fmla="*/ 297 w 134"/>
                <a:gd name="T27" fmla="*/ 246 h 140"/>
                <a:gd name="T28" fmla="*/ 316 w 134"/>
                <a:gd name="T29" fmla="*/ 295 h 140"/>
                <a:gd name="T30" fmla="*/ 330 w 134"/>
                <a:gd name="T31" fmla="*/ 338 h 140"/>
                <a:gd name="T32" fmla="*/ 330 w 134"/>
                <a:gd name="T33" fmla="*/ 338 h 140"/>
                <a:gd name="T34" fmla="*/ 308 w 134"/>
                <a:gd name="T35" fmla="*/ 301 h 140"/>
                <a:gd name="T36" fmla="*/ 288 w 134"/>
                <a:gd name="T37" fmla="*/ 247 h 140"/>
                <a:gd name="T38" fmla="*/ 219 w 134"/>
                <a:gd name="T39" fmla="*/ 133 h 140"/>
                <a:gd name="T40" fmla="*/ 176 w 134"/>
                <a:gd name="T41" fmla="*/ 94 h 140"/>
                <a:gd name="T42" fmla="*/ 167 w 134"/>
                <a:gd name="T43" fmla="*/ 98 h 140"/>
                <a:gd name="T44" fmla="*/ 139 w 134"/>
                <a:gd name="T45" fmla="*/ 148 h 140"/>
                <a:gd name="T46" fmla="*/ 120 w 134"/>
                <a:gd name="T47" fmla="*/ 157 h 140"/>
                <a:gd name="T48" fmla="*/ 119 w 134"/>
                <a:gd name="T49" fmla="*/ 164 h 140"/>
                <a:gd name="T50" fmla="*/ 119 w 134"/>
                <a:gd name="T51" fmla="*/ 263 h 140"/>
                <a:gd name="T52" fmla="*/ 108 w 134"/>
                <a:gd name="T53" fmla="*/ 263 h 140"/>
                <a:gd name="T54" fmla="*/ 108 w 134"/>
                <a:gd name="T55" fmla="*/ 164 h 140"/>
                <a:gd name="T56" fmla="*/ 104 w 134"/>
                <a:gd name="T57" fmla="*/ 162 h 140"/>
                <a:gd name="T58" fmla="*/ 85 w 134"/>
                <a:gd name="T59" fmla="*/ 161 h 140"/>
                <a:gd name="T60" fmla="*/ 82 w 134"/>
                <a:gd name="T61" fmla="*/ 168 h 140"/>
                <a:gd name="T62" fmla="*/ 78 w 134"/>
                <a:gd name="T63" fmla="*/ 196 h 140"/>
                <a:gd name="T64" fmla="*/ 77 w 134"/>
                <a:gd name="T65" fmla="*/ 216 h 140"/>
                <a:gd name="T66" fmla="*/ 74 w 134"/>
                <a:gd name="T67" fmla="*/ 226 h 140"/>
                <a:gd name="T68" fmla="*/ 74 w 134"/>
                <a:gd name="T69" fmla="*/ 259 h 140"/>
                <a:gd name="T70" fmla="*/ 63 w 134"/>
                <a:gd name="T71" fmla="*/ 252 h 140"/>
                <a:gd name="T72" fmla="*/ 63 w 134"/>
                <a:gd name="T73" fmla="*/ 226 h 140"/>
                <a:gd name="T74" fmla="*/ 66 w 134"/>
                <a:gd name="T75" fmla="*/ 212 h 140"/>
                <a:gd name="T76" fmla="*/ 69 w 134"/>
                <a:gd name="T77" fmla="*/ 193 h 140"/>
                <a:gd name="T78" fmla="*/ 72 w 134"/>
                <a:gd name="T79" fmla="*/ 162 h 140"/>
                <a:gd name="T80" fmla="*/ 69 w 134"/>
                <a:gd name="T81" fmla="*/ 157 h 140"/>
                <a:gd name="T82" fmla="*/ 62 w 134"/>
                <a:gd name="T83" fmla="*/ 153 h 140"/>
                <a:gd name="T84" fmla="*/ 55 w 134"/>
                <a:gd name="T85" fmla="*/ 154 h 140"/>
                <a:gd name="T86" fmla="*/ 47 w 134"/>
                <a:gd name="T87" fmla="*/ 193 h 140"/>
                <a:gd name="T88" fmla="*/ 35 w 134"/>
                <a:gd name="T89" fmla="*/ 247 h 140"/>
                <a:gd name="T90" fmla="*/ 26 w 134"/>
                <a:gd name="T91" fmla="*/ 242 h 140"/>
                <a:gd name="T92" fmla="*/ 36 w 134"/>
                <a:gd name="T93" fmla="*/ 193 h 140"/>
                <a:gd name="T94" fmla="*/ 43 w 134"/>
                <a:gd name="T95" fmla="*/ 149 h 14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34" h="140">
                  <a:moveTo>
                    <a:pt x="18" y="62"/>
                  </a:moveTo>
                  <a:cubicBezTo>
                    <a:pt x="18" y="61"/>
                    <a:pt x="17" y="58"/>
                    <a:pt x="17" y="58"/>
                  </a:cubicBezTo>
                  <a:cubicBezTo>
                    <a:pt x="9" y="51"/>
                    <a:pt x="2" y="40"/>
                    <a:pt x="0" y="31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7" y="41"/>
                    <a:pt x="17" y="57"/>
                    <a:pt x="29" y="61"/>
                  </a:cubicBezTo>
                  <a:cubicBezTo>
                    <a:pt x="38" y="64"/>
                    <a:pt x="47" y="63"/>
                    <a:pt x="54" y="58"/>
                  </a:cubicBezTo>
                  <a:cubicBezTo>
                    <a:pt x="61" y="53"/>
                    <a:pt x="65" y="45"/>
                    <a:pt x="65" y="36"/>
                  </a:cubicBezTo>
                  <a:cubicBezTo>
                    <a:pt x="65" y="35"/>
                    <a:pt x="63" y="31"/>
                    <a:pt x="62" y="30"/>
                  </a:cubicBezTo>
                  <a:cubicBezTo>
                    <a:pt x="51" y="19"/>
                    <a:pt x="41" y="7"/>
                    <a:pt x="41" y="3"/>
                  </a:cubicBezTo>
                  <a:cubicBezTo>
                    <a:pt x="41" y="1"/>
                    <a:pt x="42" y="1"/>
                    <a:pt x="42" y="0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8"/>
                    <a:pt x="84" y="47"/>
                    <a:pt x="91" y="52"/>
                  </a:cubicBezTo>
                  <a:cubicBezTo>
                    <a:pt x="109" y="64"/>
                    <a:pt x="117" y="84"/>
                    <a:pt x="121" y="101"/>
                  </a:cubicBezTo>
                  <a:cubicBezTo>
                    <a:pt x="123" y="108"/>
                    <a:pt x="125" y="115"/>
                    <a:pt x="128" y="122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2" y="116"/>
                    <a:pt x="119" y="109"/>
                    <a:pt x="117" y="102"/>
                  </a:cubicBezTo>
                  <a:cubicBezTo>
                    <a:pt x="113" y="85"/>
                    <a:pt x="106" y="66"/>
                    <a:pt x="89" y="55"/>
                  </a:cubicBezTo>
                  <a:cubicBezTo>
                    <a:pt x="87" y="54"/>
                    <a:pt x="79" y="47"/>
                    <a:pt x="71" y="39"/>
                  </a:cubicBezTo>
                  <a:cubicBezTo>
                    <a:pt x="70" y="38"/>
                    <a:pt x="69" y="39"/>
                    <a:pt x="68" y="40"/>
                  </a:cubicBezTo>
                  <a:cubicBezTo>
                    <a:pt x="67" y="49"/>
                    <a:pt x="63" y="56"/>
                    <a:pt x="56" y="61"/>
                  </a:cubicBezTo>
                  <a:cubicBezTo>
                    <a:pt x="54" y="63"/>
                    <a:pt x="52" y="64"/>
                    <a:pt x="49" y="65"/>
                  </a:cubicBezTo>
                  <a:cubicBezTo>
                    <a:pt x="49" y="65"/>
                    <a:pt x="48" y="67"/>
                    <a:pt x="48" y="68"/>
                  </a:cubicBezTo>
                  <a:cubicBezTo>
                    <a:pt x="50" y="83"/>
                    <a:pt x="49" y="103"/>
                    <a:pt x="48" y="109"/>
                  </a:cubicBezTo>
                  <a:cubicBezTo>
                    <a:pt x="44" y="109"/>
                    <a:pt x="44" y="109"/>
                    <a:pt x="44" y="109"/>
                  </a:cubicBezTo>
                  <a:cubicBezTo>
                    <a:pt x="45" y="103"/>
                    <a:pt x="46" y="83"/>
                    <a:pt x="44" y="68"/>
                  </a:cubicBezTo>
                  <a:cubicBezTo>
                    <a:pt x="44" y="68"/>
                    <a:pt x="42" y="67"/>
                    <a:pt x="42" y="67"/>
                  </a:cubicBezTo>
                  <a:cubicBezTo>
                    <a:pt x="40" y="67"/>
                    <a:pt x="37" y="67"/>
                    <a:pt x="35" y="66"/>
                  </a:cubicBezTo>
                  <a:cubicBezTo>
                    <a:pt x="35" y="66"/>
                    <a:pt x="33" y="68"/>
                    <a:pt x="33" y="69"/>
                  </a:cubicBezTo>
                  <a:cubicBezTo>
                    <a:pt x="32" y="73"/>
                    <a:pt x="32" y="77"/>
                    <a:pt x="32" y="81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30" y="97"/>
                    <a:pt x="29" y="104"/>
                    <a:pt x="30" y="107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5" y="101"/>
                    <a:pt x="26" y="97"/>
                    <a:pt x="26" y="93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28" y="76"/>
                    <a:pt x="28" y="72"/>
                    <a:pt x="29" y="67"/>
                  </a:cubicBezTo>
                  <a:cubicBezTo>
                    <a:pt x="29" y="66"/>
                    <a:pt x="28" y="65"/>
                    <a:pt x="28" y="65"/>
                  </a:cubicBezTo>
                  <a:cubicBezTo>
                    <a:pt x="27" y="64"/>
                    <a:pt x="26" y="64"/>
                    <a:pt x="25" y="63"/>
                  </a:cubicBezTo>
                  <a:cubicBezTo>
                    <a:pt x="24" y="63"/>
                    <a:pt x="22" y="64"/>
                    <a:pt x="22" y="64"/>
                  </a:cubicBezTo>
                  <a:cubicBezTo>
                    <a:pt x="21" y="70"/>
                    <a:pt x="20" y="75"/>
                    <a:pt x="19" y="80"/>
                  </a:cubicBezTo>
                  <a:cubicBezTo>
                    <a:pt x="18" y="88"/>
                    <a:pt x="17" y="95"/>
                    <a:pt x="14" y="102"/>
                  </a:cubicBezTo>
                  <a:cubicBezTo>
                    <a:pt x="10" y="100"/>
                    <a:pt x="10" y="100"/>
                    <a:pt x="10" y="100"/>
                  </a:cubicBezTo>
                  <a:cubicBezTo>
                    <a:pt x="13" y="94"/>
                    <a:pt x="14" y="87"/>
                    <a:pt x="15" y="80"/>
                  </a:cubicBezTo>
                  <a:cubicBezTo>
                    <a:pt x="16" y="75"/>
                    <a:pt x="17" y="68"/>
                    <a:pt x="18" y="62"/>
                  </a:cubicBez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6" name="Freeform 471">
              <a:extLst>
                <a:ext uri="{FF2B5EF4-FFF2-40B4-BE49-F238E27FC236}">
                  <a16:creationId xmlns:a16="http://schemas.microsoft.com/office/drawing/2014/main" id="{BCB3DA49-B433-B6C5-0A6F-7DEDA8E81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2492"/>
              <a:ext cx="176" cy="275"/>
            </a:xfrm>
            <a:custGeom>
              <a:avLst/>
              <a:gdLst>
                <a:gd name="T0" fmla="*/ 23 w 131"/>
                <a:gd name="T1" fmla="*/ 402 h 205"/>
                <a:gd name="T2" fmla="*/ 54 w 131"/>
                <a:gd name="T3" fmla="*/ 200 h 205"/>
                <a:gd name="T4" fmla="*/ 64 w 131"/>
                <a:gd name="T5" fmla="*/ 205 h 205"/>
                <a:gd name="T6" fmla="*/ 70 w 131"/>
                <a:gd name="T7" fmla="*/ 468 h 205"/>
                <a:gd name="T8" fmla="*/ 101 w 131"/>
                <a:gd name="T9" fmla="*/ 299 h 205"/>
                <a:gd name="T10" fmla="*/ 116 w 131"/>
                <a:gd name="T11" fmla="*/ 217 h 205"/>
                <a:gd name="T12" fmla="*/ 109 w 131"/>
                <a:gd name="T13" fmla="*/ 347 h 205"/>
                <a:gd name="T14" fmla="*/ 120 w 131"/>
                <a:gd name="T15" fmla="*/ 490 h 205"/>
                <a:gd name="T16" fmla="*/ 141 w 131"/>
                <a:gd name="T17" fmla="*/ 439 h 205"/>
                <a:gd name="T18" fmla="*/ 150 w 131"/>
                <a:gd name="T19" fmla="*/ 346 h 205"/>
                <a:gd name="T20" fmla="*/ 156 w 131"/>
                <a:gd name="T21" fmla="*/ 228 h 205"/>
                <a:gd name="T22" fmla="*/ 164 w 131"/>
                <a:gd name="T23" fmla="*/ 306 h 205"/>
                <a:gd name="T24" fmla="*/ 164 w 131"/>
                <a:gd name="T25" fmla="*/ 465 h 205"/>
                <a:gd name="T26" fmla="*/ 191 w 131"/>
                <a:gd name="T27" fmla="*/ 431 h 205"/>
                <a:gd name="T28" fmla="*/ 204 w 131"/>
                <a:gd name="T29" fmla="*/ 290 h 205"/>
                <a:gd name="T30" fmla="*/ 227 w 131"/>
                <a:gd name="T31" fmla="*/ 107 h 205"/>
                <a:gd name="T32" fmla="*/ 262 w 131"/>
                <a:gd name="T33" fmla="*/ 144 h 205"/>
                <a:gd name="T34" fmla="*/ 267 w 131"/>
                <a:gd name="T35" fmla="*/ 141 h 205"/>
                <a:gd name="T36" fmla="*/ 231 w 131"/>
                <a:gd name="T37" fmla="*/ 63 h 205"/>
                <a:gd name="T38" fmla="*/ 219 w 131"/>
                <a:gd name="T39" fmla="*/ 101 h 205"/>
                <a:gd name="T40" fmla="*/ 193 w 131"/>
                <a:gd name="T41" fmla="*/ 290 h 205"/>
                <a:gd name="T42" fmla="*/ 183 w 131"/>
                <a:gd name="T43" fmla="*/ 427 h 205"/>
                <a:gd name="T44" fmla="*/ 172 w 131"/>
                <a:gd name="T45" fmla="*/ 459 h 205"/>
                <a:gd name="T46" fmla="*/ 175 w 131"/>
                <a:gd name="T47" fmla="*/ 306 h 205"/>
                <a:gd name="T48" fmla="*/ 169 w 131"/>
                <a:gd name="T49" fmla="*/ 204 h 205"/>
                <a:gd name="T50" fmla="*/ 150 w 131"/>
                <a:gd name="T51" fmla="*/ 170 h 205"/>
                <a:gd name="T52" fmla="*/ 142 w 131"/>
                <a:gd name="T53" fmla="*/ 291 h 205"/>
                <a:gd name="T54" fmla="*/ 133 w 131"/>
                <a:gd name="T55" fmla="*/ 431 h 205"/>
                <a:gd name="T56" fmla="*/ 126 w 131"/>
                <a:gd name="T57" fmla="*/ 479 h 205"/>
                <a:gd name="T58" fmla="*/ 120 w 131"/>
                <a:gd name="T59" fmla="*/ 449 h 205"/>
                <a:gd name="T60" fmla="*/ 121 w 131"/>
                <a:gd name="T61" fmla="*/ 268 h 205"/>
                <a:gd name="T62" fmla="*/ 116 w 131"/>
                <a:gd name="T63" fmla="*/ 168 h 205"/>
                <a:gd name="T64" fmla="*/ 109 w 131"/>
                <a:gd name="T65" fmla="*/ 204 h 205"/>
                <a:gd name="T66" fmla="*/ 99 w 131"/>
                <a:gd name="T67" fmla="*/ 169 h 205"/>
                <a:gd name="T68" fmla="*/ 93 w 131"/>
                <a:gd name="T69" fmla="*/ 360 h 205"/>
                <a:gd name="T70" fmla="*/ 64 w 131"/>
                <a:gd name="T71" fmla="*/ 354 h 205"/>
                <a:gd name="T72" fmla="*/ 83 w 131"/>
                <a:gd name="T73" fmla="*/ 157 h 205"/>
                <a:gd name="T74" fmla="*/ 56 w 131"/>
                <a:gd name="T75" fmla="*/ 185 h 205"/>
                <a:gd name="T76" fmla="*/ 35 w 131"/>
                <a:gd name="T77" fmla="*/ 291 h 205"/>
                <a:gd name="T78" fmla="*/ 16 w 131"/>
                <a:gd name="T79" fmla="*/ 346 h 205"/>
                <a:gd name="T80" fmla="*/ 15 w 131"/>
                <a:gd name="T81" fmla="*/ 204 h 205"/>
                <a:gd name="T82" fmla="*/ 5 w 131"/>
                <a:gd name="T83" fmla="*/ 204 h 205"/>
                <a:gd name="T84" fmla="*/ 157 w 131"/>
                <a:gd name="T85" fmla="*/ 184 h 205"/>
                <a:gd name="T86" fmla="*/ 161 w 131"/>
                <a:gd name="T87" fmla="*/ 217 h 20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31" h="205">
                  <a:moveTo>
                    <a:pt x="2" y="140"/>
                  </a:moveTo>
                  <a:cubicBezTo>
                    <a:pt x="3" y="143"/>
                    <a:pt x="3" y="143"/>
                    <a:pt x="3" y="143"/>
                  </a:cubicBezTo>
                  <a:cubicBezTo>
                    <a:pt x="3" y="152"/>
                    <a:pt x="4" y="164"/>
                    <a:pt x="10" y="167"/>
                  </a:cubicBezTo>
                  <a:cubicBezTo>
                    <a:pt x="10" y="167"/>
                    <a:pt x="13" y="167"/>
                    <a:pt x="14" y="163"/>
                  </a:cubicBezTo>
                  <a:cubicBezTo>
                    <a:pt x="17" y="150"/>
                    <a:pt x="18" y="135"/>
                    <a:pt x="18" y="121"/>
                  </a:cubicBezTo>
                  <a:cubicBezTo>
                    <a:pt x="19" y="108"/>
                    <a:pt x="19" y="96"/>
                    <a:pt x="22" y="83"/>
                  </a:cubicBezTo>
                  <a:cubicBezTo>
                    <a:pt x="22" y="83"/>
                    <a:pt x="23" y="82"/>
                    <a:pt x="23" y="82"/>
                  </a:cubicBezTo>
                  <a:cubicBezTo>
                    <a:pt x="24" y="82"/>
                    <a:pt x="25" y="82"/>
                    <a:pt x="25" y="83"/>
                  </a:cubicBezTo>
                  <a:cubicBezTo>
                    <a:pt x="26" y="83"/>
                    <a:pt x="27" y="84"/>
                    <a:pt x="27" y="85"/>
                  </a:cubicBezTo>
                  <a:cubicBezTo>
                    <a:pt x="25" y="97"/>
                    <a:pt x="25" y="109"/>
                    <a:pt x="24" y="121"/>
                  </a:cubicBezTo>
                  <a:cubicBezTo>
                    <a:pt x="23" y="135"/>
                    <a:pt x="23" y="135"/>
                    <a:pt x="23" y="135"/>
                  </a:cubicBezTo>
                  <a:cubicBezTo>
                    <a:pt x="23" y="136"/>
                    <a:pt x="22" y="186"/>
                    <a:pt x="29" y="194"/>
                  </a:cubicBezTo>
                  <a:cubicBezTo>
                    <a:pt x="29" y="194"/>
                    <a:pt x="34" y="196"/>
                    <a:pt x="35" y="192"/>
                  </a:cubicBezTo>
                  <a:cubicBezTo>
                    <a:pt x="40" y="183"/>
                    <a:pt x="42" y="150"/>
                    <a:pt x="42" y="150"/>
                  </a:cubicBezTo>
                  <a:cubicBezTo>
                    <a:pt x="42" y="124"/>
                    <a:pt x="42" y="124"/>
                    <a:pt x="42" y="124"/>
                  </a:cubicBezTo>
                  <a:cubicBezTo>
                    <a:pt x="42" y="112"/>
                    <a:pt x="42" y="100"/>
                    <a:pt x="43" y="88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5" y="88"/>
                    <a:pt x="47" y="89"/>
                    <a:pt x="48" y="90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7" y="97"/>
                    <a:pt x="47" y="104"/>
                    <a:pt x="46" y="111"/>
                  </a:cubicBezTo>
                  <a:cubicBezTo>
                    <a:pt x="46" y="122"/>
                    <a:pt x="45" y="133"/>
                    <a:pt x="45" y="144"/>
                  </a:cubicBezTo>
                  <a:cubicBezTo>
                    <a:pt x="45" y="184"/>
                    <a:pt x="45" y="184"/>
                    <a:pt x="45" y="184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91"/>
                    <a:pt x="45" y="199"/>
                    <a:pt x="49" y="203"/>
                  </a:cubicBezTo>
                  <a:cubicBezTo>
                    <a:pt x="51" y="205"/>
                    <a:pt x="54" y="204"/>
                    <a:pt x="55" y="201"/>
                  </a:cubicBezTo>
                  <a:cubicBezTo>
                    <a:pt x="57" y="197"/>
                    <a:pt x="57" y="192"/>
                    <a:pt x="58" y="188"/>
                  </a:cubicBezTo>
                  <a:cubicBezTo>
                    <a:pt x="58" y="182"/>
                    <a:pt x="58" y="182"/>
                    <a:pt x="58" y="182"/>
                  </a:cubicBezTo>
                  <a:cubicBezTo>
                    <a:pt x="59" y="178"/>
                    <a:pt x="59" y="178"/>
                    <a:pt x="59" y="178"/>
                  </a:cubicBezTo>
                  <a:cubicBezTo>
                    <a:pt x="60" y="170"/>
                    <a:pt x="61" y="163"/>
                    <a:pt x="62" y="154"/>
                  </a:cubicBezTo>
                  <a:cubicBezTo>
                    <a:pt x="62" y="143"/>
                    <a:pt x="62" y="143"/>
                    <a:pt x="62" y="143"/>
                  </a:cubicBezTo>
                  <a:cubicBezTo>
                    <a:pt x="63" y="134"/>
                    <a:pt x="63" y="125"/>
                    <a:pt x="63" y="115"/>
                  </a:cubicBezTo>
                  <a:cubicBezTo>
                    <a:pt x="63" y="111"/>
                    <a:pt x="63" y="104"/>
                    <a:pt x="63" y="97"/>
                  </a:cubicBezTo>
                  <a:cubicBezTo>
                    <a:pt x="63" y="96"/>
                    <a:pt x="64" y="95"/>
                    <a:pt x="64" y="95"/>
                  </a:cubicBezTo>
                  <a:cubicBezTo>
                    <a:pt x="64" y="95"/>
                    <a:pt x="66" y="94"/>
                    <a:pt x="68" y="94"/>
                  </a:cubicBezTo>
                  <a:cubicBezTo>
                    <a:pt x="69" y="101"/>
                    <a:pt x="68" y="108"/>
                    <a:pt x="68" y="116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40"/>
                    <a:pt x="67" y="153"/>
                    <a:pt x="67" y="165"/>
                  </a:cubicBezTo>
                  <a:cubicBezTo>
                    <a:pt x="66" y="180"/>
                    <a:pt x="66" y="180"/>
                    <a:pt x="66" y="180"/>
                  </a:cubicBezTo>
                  <a:cubicBezTo>
                    <a:pt x="65" y="185"/>
                    <a:pt x="65" y="191"/>
                    <a:pt x="68" y="193"/>
                  </a:cubicBezTo>
                  <a:cubicBezTo>
                    <a:pt x="69" y="194"/>
                    <a:pt x="71" y="195"/>
                    <a:pt x="74" y="193"/>
                  </a:cubicBezTo>
                  <a:cubicBezTo>
                    <a:pt x="79" y="191"/>
                    <a:pt x="79" y="185"/>
                    <a:pt x="79" y="180"/>
                  </a:cubicBezTo>
                  <a:cubicBezTo>
                    <a:pt x="79" y="178"/>
                    <a:pt x="79" y="178"/>
                    <a:pt x="79" y="178"/>
                  </a:cubicBezTo>
                  <a:cubicBezTo>
                    <a:pt x="80" y="171"/>
                    <a:pt x="80" y="165"/>
                    <a:pt x="80" y="159"/>
                  </a:cubicBezTo>
                  <a:cubicBezTo>
                    <a:pt x="80" y="152"/>
                    <a:pt x="80" y="145"/>
                    <a:pt x="81" y="138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8" y="101"/>
                    <a:pt x="88" y="101"/>
                    <a:pt x="88" y="101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45"/>
                    <a:pt x="94" y="45"/>
                    <a:pt x="94" y="45"/>
                  </a:cubicBezTo>
                  <a:cubicBezTo>
                    <a:pt x="94" y="45"/>
                    <a:pt x="95" y="44"/>
                    <a:pt x="96" y="45"/>
                  </a:cubicBezTo>
                  <a:cubicBezTo>
                    <a:pt x="98" y="50"/>
                    <a:pt x="101" y="53"/>
                    <a:pt x="106" y="58"/>
                  </a:cubicBezTo>
                  <a:cubicBezTo>
                    <a:pt x="108" y="60"/>
                    <a:pt x="108" y="60"/>
                    <a:pt x="108" y="60"/>
                  </a:cubicBezTo>
                  <a:cubicBezTo>
                    <a:pt x="116" y="67"/>
                    <a:pt x="126" y="75"/>
                    <a:pt x="131" y="85"/>
                  </a:cubicBezTo>
                  <a:cubicBezTo>
                    <a:pt x="131" y="85"/>
                    <a:pt x="131" y="85"/>
                    <a:pt x="131" y="85"/>
                  </a:cubicBezTo>
                  <a:cubicBezTo>
                    <a:pt x="126" y="74"/>
                    <a:pt x="119" y="66"/>
                    <a:pt x="110" y="5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02" y="50"/>
                    <a:pt x="100" y="44"/>
                    <a:pt x="97" y="37"/>
                  </a:cubicBezTo>
                  <a:cubicBezTo>
                    <a:pt x="97" y="37"/>
                    <a:pt x="95" y="31"/>
                    <a:pt x="95" y="26"/>
                  </a:cubicBezTo>
                  <a:cubicBezTo>
                    <a:pt x="96" y="17"/>
                    <a:pt x="96" y="8"/>
                    <a:pt x="94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3" y="12"/>
                    <a:pt x="91" y="29"/>
                    <a:pt x="90" y="4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84" y="100"/>
                    <a:pt x="84" y="100"/>
                    <a:pt x="84" y="100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6" y="145"/>
                    <a:pt x="76" y="152"/>
                    <a:pt x="76" y="159"/>
                  </a:cubicBezTo>
                  <a:cubicBezTo>
                    <a:pt x="76" y="165"/>
                    <a:pt x="76" y="171"/>
                    <a:pt x="75" y="177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4"/>
                    <a:pt x="75" y="189"/>
                    <a:pt x="73" y="190"/>
                  </a:cubicBezTo>
                  <a:cubicBezTo>
                    <a:pt x="72" y="190"/>
                    <a:pt x="71" y="190"/>
                    <a:pt x="71" y="190"/>
                  </a:cubicBezTo>
                  <a:cubicBezTo>
                    <a:pt x="69" y="189"/>
                    <a:pt x="69" y="186"/>
                    <a:pt x="70" y="180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1" y="153"/>
                    <a:pt x="72" y="140"/>
                    <a:pt x="72" y="127"/>
                  </a:cubicBezTo>
                  <a:cubicBezTo>
                    <a:pt x="72" y="116"/>
                    <a:pt x="72" y="116"/>
                    <a:pt x="72" y="116"/>
                  </a:cubicBezTo>
                  <a:cubicBezTo>
                    <a:pt x="73" y="107"/>
                    <a:pt x="73" y="98"/>
                    <a:pt x="71" y="89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0" y="79"/>
                    <a:pt x="69" y="73"/>
                    <a:pt x="67" y="70"/>
                  </a:cubicBezTo>
                  <a:cubicBezTo>
                    <a:pt x="65" y="72"/>
                    <a:pt x="65" y="72"/>
                    <a:pt x="65" y="72"/>
                  </a:cubicBezTo>
                  <a:cubicBezTo>
                    <a:pt x="62" y="71"/>
                    <a:pt x="62" y="71"/>
                    <a:pt x="62" y="71"/>
                  </a:cubicBezTo>
                  <a:cubicBezTo>
                    <a:pt x="60" y="83"/>
                    <a:pt x="59" y="96"/>
                    <a:pt x="59" y="106"/>
                  </a:cubicBezTo>
                  <a:cubicBezTo>
                    <a:pt x="59" y="110"/>
                    <a:pt x="59" y="113"/>
                    <a:pt x="59" y="115"/>
                  </a:cubicBezTo>
                  <a:cubicBezTo>
                    <a:pt x="59" y="117"/>
                    <a:pt x="59" y="119"/>
                    <a:pt x="59" y="121"/>
                  </a:cubicBezTo>
                  <a:cubicBezTo>
                    <a:pt x="59" y="128"/>
                    <a:pt x="59" y="136"/>
                    <a:pt x="58" y="143"/>
                  </a:cubicBezTo>
                  <a:cubicBezTo>
                    <a:pt x="58" y="154"/>
                    <a:pt x="58" y="154"/>
                    <a:pt x="58" y="154"/>
                  </a:cubicBezTo>
                  <a:cubicBezTo>
                    <a:pt x="57" y="162"/>
                    <a:pt x="56" y="170"/>
                    <a:pt x="55" y="178"/>
                  </a:cubicBezTo>
                  <a:cubicBezTo>
                    <a:pt x="54" y="182"/>
                    <a:pt x="54" y="182"/>
                    <a:pt x="54" y="182"/>
                  </a:cubicBezTo>
                  <a:cubicBezTo>
                    <a:pt x="54" y="187"/>
                    <a:pt x="54" y="187"/>
                    <a:pt x="54" y="187"/>
                  </a:cubicBezTo>
                  <a:cubicBezTo>
                    <a:pt x="53" y="191"/>
                    <a:pt x="53" y="195"/>
                    <a:pt x="52" y="198"/>
                  </a:cubicBezTo>
                  <a:cubicBezTo>
                    <a:pt x="52" y="199"/>
                    <a:pt x="50" y="198"/>
                    <a:pt x="50" y="197"/>
                  </a:cubicBezTo>
                  <a:cubicBezTo>
                    <a:pt x="49" y="195"/>
                    <a:pt x="49" y="192"/>
                    <a:pt x="49" y="189"/>
                  </a:cubicBezTo>
                  <a:cubicBezTo>
                    <a:pt x="49" y="188"/>
                    <a:pt x="49" y="187"/>
                    <a:pt x="49" y="186"/>
                  </a:cubicBezTo>
                  <a:cubicBezTo>
                    <a:pt x="49" y="184"/>
                    <a:pt x="49" y="184"/>
                    <a:pt x="49" y="184"/>
                  </a:cubicBezTo>
                  <a:cubicBezTo>
                    <a:pt x="49" y="144"/>
                    <a:pt x="49" y="144"/>
                    <a:pt x="49" y="144"/>
                  </a:cubicBezTo>
                  <a:cubicBezTo>
                    <a:pt x="49" y="133"/>
                    <a:pt x="50" y="122"/>
                    <a:pt x="50" y="111"/>
                  </a:cubicBezTo>
                  <a:cubicBezTo>
                    <a:pt x="51" y="101"/>
                    <a:pt x="52" y="90"/>
                    <a:pt x="52" y="79"/>
                  </a:cubicBezTo>
                  <a:cubicBezTo>
                    <a:pt x="52" y="75"/>
                    <a:pt x="52" y="72"/>
                    <a:pt x="52" y="69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8" y="74"/>
                    <a:pt x="48" y="79"/>
                    <a:pt x="48" y="84"/>
                  </a:cubicBezTo>
                  <a:cubicBezTo>
                    <a:pt x="48" y="84"/>
                    <a:pt x="47" y="85"/>
                    <a:pt x="46" y="85"/>
                  </a:cubicBezTo>
                  <a:cubicBezTo>
                    <a:pt x="46" y="85"/>
                    <a:pt x="45" y="85"/>
                    <a:pt x="45" y="84"/>
                  </a:cubicBezTo>
                  <a:cubicBezTo>
                    <a:pt x="44" y="84"/>
                    <a:pt x="43" y="83"/>
                    <a:pt x="43" y="83"/>
                  </a:cubicBezTo>
                  <a:cubicBezTo>
                    <a:pt x="44" y="79"/>
                    <a:pt x="44" y="75"/>
                    <a:pt x="45" y="71"/>
                  </a:cubicBezTo>
                  <a:cubicBezTo>
                    <a:pt x="41" y="70"/>
                    <a:pt x="41" y="70"/>
                    <a:pt x="41" y="70"/>
                  </a:cubicBezTo>
                  <a:cubicBezTo>
                    <a:pt x="38" y="86"/>
                    <a:pt x="38" y="103"/>
                    <a:pt x="38" y="119"/>
                  </a:cubicBezTo>
                  <a:cubicBezTo>
                    <a:pt x="38" y="121"/>
                    <a:pt x="38" y="122"/>
                    <a:pt x="38" y="124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37" y="158"/>
                    <a:pt x="35" y="181"/>
                    <a:pt x="32" y="189"/>
                  </a:cubicBezTo>
                  <a:cubicBezTo>
                    <a:pt x="32" y="189"/>
                    <a:pt x="31" y="189"/>
                    <a:pt x="31" y="188"/>
                  </a:cubicBezTo>
                  <a:cubicBezTo>
                    <a:pt x="28" y="181"/>
                    <a:pt x="27" y="161"/>
                    <a:pt x="27" y="147"/>
                  </a:cubicBezTo>
                  <a:cubicBezTo>
                    <a:pt x="27" y="142"/>
                    <a:pt x="27" y="138"/>
                    <a:pt x="27" y="136"/>
                  </a:cubicBezTo>
                  <a:cubicBezTo>
                    <a:pt x="28" y="122"/>
                    <a:pt x="28" y="122"/>
                    <a:pt x="28" y="122"/>
                  </a:cubicBezTo>
                  <a:cubicBezTo>
                    <a:pt x="29" y="102"/>
                    <a:pt x="30" y="83"/>
                    <a:pt x="34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29" y="69"/>
                    <a:pt x="28" y="74"/>
                    <a:pt x="28" y="79"/>
                  </a:cubicBezTo>
                  <a:cubicBezTo>
                    <a:pt x="26" y="79"/>
                    <a:pt x="24" y="78"/>
                    <a:pt x="23" y="77"/>
                  </a:cubicBezTo>
                  <a:cubicBezTo>
                    <a:pt x="25" y="72"/>
                    <a:pt x="26" y="67"/>
                    <a:pt x="29" y="62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16" y="79"/>
                    <a:pt x="15" y="100"/>
                    <a:pt x="14" y="121"/>
                  </a:cubicBezTo>
                  <a:cubicBezTo>
                    <a:pt x="14" y="133"/>
                    <a:pt x="13" y="146"/>
                    <a:pt x="10" y="159"/>
                  </a:cubicBezTo>
                  <a:cubicBezTo>
                    <a:pt x="10" y="159"/>
                    <a:pt x="9" y="159"/>
                    <a:pt x="9" y="158"/>
                  </a:cubicBezTo>
                  <a:cubicBezTo>
                    <a:pt x="7" y="154"/>
                    <a:pt x="7" y="147"/>
                    <a:pt x="7" y="143"/>
                  </a:cubicBezTo>
                  <a:cubicBezTo>
                    <a:pt x="6" y="140"/>
                    <a:pt x="6" y="140"/>
                    <a:pt x="6" y="140"/>
                  </a:cubicBezTo>
                  <a:cubicBezTo>
                    <a:pt x="5" y="131"/>
                    <a:pt x="5" y="121"/>
                    <a:pt x="5" y="112"/>
                  </a:cubicBezTo>
                  <a:cubicBezTo>
                    <a:pt x="5" y="103"/>
                    <a:pt x="5" y="94"/>
                    <a:pt x="6" y="84"/>
                  </a:cubicBezTo>
                  <a:cubicBezTo>
                    <a:pt x="7" y="63"/>
                    <a:pt x="9" y="38"/>
                    <a:pt x="19" y="20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5" y="37"/>
                    <a:pt x="3" y="62"/>
                    <a:pt x="2" y="84"/>
                  </a:cubicBezTo>
                  <a:cubicBezTo>
                    <a:pt x="1" y="102"/>
                    <a:pt x="0" y="121"/>
                    <a:pt x="2" y="140"/>
                  </a:cubicBezTo>
                  <a:close/>
                  <a:moveTo>
                    <a:pt x="64" y="89"/>
                  </a:moveTo>
                  <a:cubicBezTo>
                    <a:pt x="64" y="85"/>
                    <a:pt x="65" y="80"/>
                    <a:pt x="65" y="76"/>
                  </a:cubicBezTo>
                  <a:cubicBezTo>
                    <a:pt x="66" y="79"/>
                    <a:pt x="66" y="81"/>
                    <a:pt x="66" y="84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88"/>
                    <a:pt x="66" y="90"/>
                    <a:pt x="66" y="90"/>
                  </a:cubicBezTo>
                  <a:cubicBezTo>
                    <a:pt x="66" y="90"/>
                    <a:pt x="65" y="90"/>
                    <a:pt x="65" y="90"/>
                  </a:cubicBezTo>
                  <a:cubicBezTo>
                    <a:pt x="64" y="90"/>
                    <a:pt x="64" y="89"/>
                    <a:pt x="64" y="89"/>
                  </a:cubicBez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7" name="Freeform 472">
              <a:extLst>
                <a:ext uri="{FF2B5EF4-FFF2-40B4-BE49-F238E27FC236}">
                  <a16:creationId xmlns:a16="http://schemas.microsoft.com/office/drawing/2014/main" id="{9CAB2875-EEBF-9F70-8F21-908779549A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0" y="3359"/>
              <a:ext cx="83" cy="729"/>
            </a:xfrm>
            <a:custGeom>
              <a:avLst/>
              <a:gdLst>
                <a:gd name="T0" fmla="*/ 0 w 62"/>
                <a:gd name="T1" fmla="*/ 1247 h 542"/>
                <a:gd name="T2" fmla="*/ 27 w 62"/>
                <a:gd name="T3" fmla="*/ 1084 h 542"/>
                <a:gd name="T4" fmla="*/ 48 w 62"/>
                <a:gd name="T5" fmla="*/ 881 h 542"/>
                <a:gd name="T6" fmla="*/ 107 w 62"/>
                <a:gd name="T7" fmla="*/ 577 h 542"/>
                <a:gd name="T8" fmla="*/ 112 w 62"/>
                <a:gd name="T9" fmla="*/ 472 h 542"/>
                <a:gd name="T10" fmla="*/ 118 w 62"/>
                <a:gd name="T11" fmla="*/ 418 h 542"/>
                <a:gd name="T12" fmla="*/ 107 w 62"/>
                <a:gd name="T13" fmla="*/ 319 h 542"/>
                <a:gd name="T14" fmla="*/ 99 w 62"/>
                <a:gd name="T15" fmla="*/ 227 h 542"/>
                <a:gd name="T16" fmla="*/ 86 w 62"/>
                <a:gd name="T17" fmla="*/ 121 h 542"/>
                <a:gd name="T18" fmla="*/ 72 w 62"/>
                <a:gd name="T19" fmla="*/ 5 h 542"/>
                <a:gd name="T20" fmla="*/ 100 w 62"/>
                <a:gd name="T21" fmla="*/ 0 h 542"/>
                <a:gd name="T22" fmla="*/ 106 w 62"/>
                <a:gd name="T23" fmla="*/ 117 h 542"/>
                <a:gd name="T24" fmla="*/ 118 w 62"/>
                <a:gd name="T25" fmla="*/ 227 h 542"/>
                <a:gd name="T26" fmla="*/ 127 w 62"/>
                <a:gd name="T27" fmla="*/ 316 h 542"/>
                <a:gd name="T28" fmla="*/ 137 w 62"/>
                <a:gd name="T29" fmla="*/ 418 h 542"/>
                <a:gd name="T30" fmla="*/ 133 w 62"/>
                <a:gd name="T31" fmla="*/ 473 h 542"/>
                <a:gd name="T32" fmla="*/ 127 w 62"/>
                <a:gd name="T33" fmla="*/ 573 h 542"/>
                <a:gd name="T34" fmla="*/ 64 w 62"/>
                <a:gd name="T35" fmla="*/ 888 h 542"/>
                <a:gd name="T36" fmla="*/ 44 w 62"/>
                <a:gd name="T37" fmla="*/ 1079 h 542"/>
                <a:gd name="T38" fmla="*/ 43 w 62"/>
                <a:gd name="T39" fmla="*/ 1190 h 542"/>
                <a:gd name="T40" fmla="*/ 43 w 62"/>
                <a:gd name="T41" fmla="*/ 1190 h 542"/>
                <a:gd name="T42" fmla="*/ 126 w 62"/>
                <a:gd name="T43" fmla="*/ 1289 h 542"/>
                <a:gd name="T44" fmla="*/ 149 w 62"/>
                <a:gd name="T45" fmla="*/ 1302 h 542"/>
                <a:gd name="T46" fmla="*/ 137 w 62"/>
                <a:gd name="T47" fmla="*/ 1319 h 542"/>
                <a:gd name="T48" fmla="*/ 112 w 62"/>
                <a:gd name="T49" fmla="*/ 1302 h 542"/>
                <a:gd name="T50" fmla="*/ 43 w 62"/>
                <a:gd name="T51" fmla="*/ 1241 h 542"/>
                <a:gd name="T52" fmla="*/ 27 w 62"/>
                <a:gd name="T53" fmla="*/ 1239 h 542"/>
                <a:gd name="T54" fmla="*/ 15 w 62"/>
                <a:gd name="T55" fmla="*/ 1258 h 542"/>
                <a:gd name="T56" fmla="*/ 0 w 62"/>
                <a:gd name="T57" fmla="*/ 1247 h 54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62" h="542">
                  <a:moveTo>
                    <a:pt x="0" y="512"/>
                  </a:moveTo>
                  <a:cubicBezTo>
                    <a:pt x="11" y="497"/>
                    <a:pt x="15" y="464"/>
                    <a:pt x="11" y="445"/>
                  </a:cubicBezTo>
                  <a:cubicBezTo>
                    <a:pt x="7" y="425"/>
                    <a:pt x="9" y="388"/>
                    <a:pt x="20" y="362"/>
                  </a:cubicBezTo>
                  <a:cubicBezTo>
                    <a:pt x="31" y="336"/>
                    <a:pt x="49" y="261"/>
                    <a:pt x="45" y="237"/>
                  </a:cubicBezTo>
                  <a:cubicBezTo>
                    <a:pt x="43" y="223"/>
                    <a:pt x="45" y="208"/>
                    <a:pt x="47" y="194"/>
                  </a:cubicBezTo>
                  <a:cubicBezTo>
                    <a:pt x="48" y="186"/>
                    <a:pt x="49" y="179"/>
                    <a:pt x="49" y="172"/>
                  </a:cubicBezTo>
                  <a:cubicBezTo>
                    <a:pt x="50" y="158"/>
                    <a:pt x="48" y="145"/>
                    <a:pt x="45" y="131"/>
                  </a:cubicBezTo>
                  <a:cubicBezTo>
                    <a:pt x="43" y="119"/>
                    <a:pt x="41" y="106"/>
                    <a:pt x="41" y="94"/>
                  </a:cubicBezTo>
                  <a:cubicBezTo>
                    <a:pt x="41" y="80"/>
                    <a:pt x="39" y="65"/>
                    <a:pt x="36" y="50"/>
                  </a:cubicBezTo>
                  <a:cubicBezTo>
                    <a:pt x="34" y="34"/>
                    <a:pt x="31" y="19"/>
                    <a:pt x="30" y="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7"/>
                    <a:pt x="41" y="33"/>
                    <a:pt x="44" y="48"/>
                  </a:cubicBezTo>
                  <a:cubicBezTo>
                    <a:pt x="47" y="64"/>
                    <a:pt x="49" y="80"/>
                    <a:pt x="49" y="94"/>
                  </a:cubicBezTo>
                  <a:cubicBezTo>
                    <a:pt x="49" y="106"/>
                    <a:pt x="51" y="118"/>
                    <a:pt x="53" y="130"/>
                  </a:cubicBezTo>
                  <a:cubicBezTo>
                    <a:pt x="55" y="143"/>
                    <a:pt x="58" y="158"/>
                    <a:pt x="57" y="172"/>
                  </a:cubicBezTo>
                  <a:cubicBezTo>
                    <a:pt x="57" y="180"/>
                    <a:pt x="56" y="187"/>
                    <a:pt x="55" y="195"/>
                  </a:cubicBezTo>
                  <a:cubicBezTo>
                    <a:pt x="53" y="208"/>
                    <a:pt x="51" y="223"/>
                    <a:pt x="53" y="236"/>
                  </a:cubicBezTo>
                  <a:cubicBezTo>
                    <a:pt x="58" y="263"/>
                    <a:pt x="38" y="340"/>
                    <a:pt x="27" y="365"/>
                  </a:cubicBezTo>
                  <a:cubicBezTo>
                    <a:pt x="17" y="390"/>
                    <a:pt x="16" y="425"/>
                    <a:pt x="19" y="443"/>
                  </a:cubicBezTo>
                  <a:cubicBezTo>
                    <a:pt x="22" y="456"/>
                    <a:pt x="21" y="473"/>
                    <a:pt x="18" y="489"/>
                  </a:cubicBezTo>
                  <a:cubicBezTo>
                    <a:pt x="18" y="489"/>
                    <a:pt x="18" y="489"/>
                    <a:pt x="18" y="489"/>
                  </a:cubicBezTo>
                  <a:cubicBezTo>
                    <a:pt x="20" y="508"/>
                    <a:pt x="37" y="519"/>
                    <a:pt x="52" y="529"/>
                  </a:cubicBezTo>
                  <a:cubicBezTo>
                    <a:pt x="62" y="535"/>
                    <a:pt x="62" y="535"/>
                    <a:pt x="62" y="535"/>
                  </a:cubicBezTo>
                  <a:cubicBezTo>
                    <a:pt x="57" y="542"/>
                    <a:pt x="57" y="542"/>
                    <a:pt x="57" y="542"/>
                  </a:cubicBezTo>
                  <a:cubicBezTo>
                    <a:pt x="47" y="535"/>
                    <a:pt x="47" y="535"/>
                    <a:pt x="47" y="535"/>
                  </a:cubicBezTo>
                  <a:cubicBezTo>
                    <a:pt x="37" y="529"/>
                    <a:pt x="25" y="521"/>
                    <a:pt x="18" y="510"/>
                  </a:cubicBezTo>
                  <a:cubicBezTo>
                    <a:pt x="16" y="508"/>
                    <a:pt x="12" y="507"/>
                    <a:pt x="11" y="509"/>
                  </a:cubicBezTo>
                  <a:cubicBezTo>
                    <a:pt x="10" y="512"/>
                    <a:pt x="8" y="515"/>
                    <a:pt x="6" y="517"/>
                  </a:cubicBezTo>
                  <a:lnTo>
                    <a:pt x="0" y="512"/>
                  </a:ln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8" name="Freeform 473">
              <a:extLst>
                <a:ext uri="{FF2B5EF4-FFF2-40B4-BE49-F238E27FC236}">
                  <a16:creationId xmlns:a16="http://schemas.microsoft.com/office/drawing/2014/main" id="{57E8AC0E-6917-7633-CBAC-C06AF8FB6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4" y="3172"/>
              <a:ext cx="202" cy="947"/>
            </a:xfrm>
            <a:custGeom>
              <a:avLst/>
              <a:gdLst>
                <a:gd name="T0" fmla="*/ 0 w 150"/>
                <a:gd name="T1" fmla="*/ 1375 h 704"/>
                <a:gd name="T2" fmla="*/ 1 w 150"/>
                <a:gd name="T3" fmla="*/ 1344 h 704"/>
                <a:gd name="T4" fmla="*/ 1 w 150"/>
                <a:gd name="T5" fmla="*/ 1310 h 704"/>
                <a:gd name="T6" fmla="*/ 16 w 150"/>
                <a:gd name="T7" fmla="*/ 1317 h 704"/>
                <a:gd name="T8" fmla="*/ 22 w 150"/>
                <a:gd name="T9" fmla="*/ 1361 h 704"/>
                <a:gd name="T10" fmla="*/ 35 w 150"/>
                <a:gd name="T11" fmla="*/ 1430 h 704"/>
                <a:gd name="T12" fmla="*/ 79 w 150"/>
                <a:gd name="T13" fmla="*/ 1616 h 704"/>
                <a:gd name="T14" fmla="*/ 252 w 150"/>
                <a:gd name="T15" fmla="*/ 1599 h 704"/>
                <a:gd name="T16" fmla="*/ 261 w 150"/>
                <a:gd name="T17" fmla="*/ 1585 h 704"/>
                <a:gd name="T18" fmla="*/ 220 w 150"/>
                <a:gd name="T19" fmla="*/ 1540 h 704"/>
                <a:gd name="T20" fmla="*/ 184 w 150"/>
                <a:gd name="T21" fmla="*/ 1511 h 704"/>
                <a:gd name="T22" fmla="*/ 147 w 150"/>
                <a:gd name="T23" fmla="*/ 1290 h 704"/>
                <a:gd name="T24" fmla="*/ 147 w 150"/>
                <a:gd name="T25" fmla="*/ 1289 h 704"/>
                <a:gd name="T26" fmla="*/ 148 w 150"/>
                <a:gd name="T27" fmla="*/ 1289 h 704"/>
                <a:gd name="T28" fmla="*/ 225 w 150"/>
                <a:gd name="T29" fmla="*/ 675 h 704"/>
                <a:gd name="T30" fmla="*/ 182 w 150"/>
                <a:gd name="T31" fmla="*/ 246 h 704"/>
                <a:gd name="T32" fmla="*/ 154 w 150"/>
                <a:gd name="T33" fmla="*/ 0 h 704"/>
                <a:gd name="T34" fmla="*/ 183 w 150"/>
                <a:gd name="T35" fmla="*/ 1 h 704"/>
                <a:gd name="T36" fmla="*/ 183 w 150"/>
                <a:gd name="T37" fmla="*/ 15 h 704"/>
                <a:gd name="T38" fmla="*/ 210 w 150"/>
                <a:gd name="T39" fmla="*/ 241 h 704"/>
                <a:gd name="T40" fmla="*/ 255 w 150"/>
                <a:gd name="T41" fmla="*/ 650 h 704"/>
                <a:gd name="T42" fmla="*/ 255 w 150"/>
                <a:gd name="T43" fmla="*/ 677 h 704"/>
                <a:gd name="T44" fmla="*/ 176 w 150"/>
                <a:gd name="T45" fmla="*/ 1295 h 704"/>
                <a:gd name="T46" fmla="*/ 174 w 150"/>
                <a:gd name="T47" fmla="*/ 1332 h 704"/>
                <a:gd name="T48" fmla="*/ 210 w 150"/>
                <a:gd name="T49" fmla="*/ 1494 h 704"/>
                <a:gd name="T50" fmla="*/ 237 w 150"/>
                <a:gd name="T51" fmla="*/ 1519 h 704"/>
                <a:gd name="T52" fmla="*/ 290 w 150"/>
                <a:gd name="T53" fmla="*/ 1579 h 704"/>
                <a:gd name="T54" fmla="*/ 298 w 150"/>
                <a:gd name="T55" fmla="*/ 1585 h 704"/>
                <a:gd name="T56" fmla="*/ 315 w 150"/>
                <a:gd name="T57" fmla="*/ 1594 h 704"/>
                <a:gd name="T58" fmla="*/ 331 w 150"/>
                <a:gd name="T59" fmla="*/ 1599 h 704"/>
                <a:gd name="T60" fmla="*/ 366 w 150"/>
                <a:gd name="T61" fmla="*/ 1629 h 704"/>
                <a:gd name="T62" fmla="*/ 326 w 150"/>
                <a:gd name="T63" fmla="*/ 1616 h 704"/>
                <a:gd name="T64" fmla="*/ 308 w 150"/>
                <a:gd name="T65" fmla="*/ 1609 h 704"/>
                <a:gd name="T66" fmla="*/ 287 w 150"/>
                <a:gd name="T67" fmla="*/ 1601 h 704"/>
                <a:gd name="T68" fmla="*/ 287 w 150"/>
                <a:gd name="T69" fmla="*/ 1601 h 704"/>
                <a:gd name="T70" fmla="*/ 281 w 150"/>
                <a:gd name="T71" fmla="*/ 1609 h 704"/>
                <a:gd name="T72" fmla="*/ 310 w 150"/>
                <a:gd name="T73" fmla="*/ 1630 h 704"/>
                <a:gd name="T74" fmla="*/ 345 w 150"/>
                <a:gd name="T75" fmla="*/ 1677 h 704"/>
                <a:gd name="T76" fmla="*/ 298 w 150"/>
                <a:gd name="T77" fmla="*/ 1642 h 704"/>
                <a:gd name="T78" fmla="*/ 268 w 150"/>
                <a:gd name="T79" fmla="*/ 1621 h 704"/>
                <a:gd name="T80" fmla="*/ 246 w 150"/>
                <a:gd name="T81" fmla="*/ 1636 h 704"/>
                <a:gd name="T82" fmla="*/ 287 w 150"/>
                <a:gd name="T83" fmla="*/ 1683 h 704"/>
                <a:gd name="T84" fmla="*/ 296 w 150"/>
                <a:gd name="T85" fmla="*/ 1714 h 704"/>
                <a:gd name="T86" fmla="*/ 271 w 150"/>
                <a:gd name="T87" fmla="*/ 1683 h 704"/>
                <a:gd name="T88" fmla="*/ 226 w 150"/>
                <a:gd name="T89" fmla="*/ 1645 h 704"/>
                <a:gd name="T90" fmla="*/ 205 w 150"/>
                <a:gd name="T91" fmla="*/ 1656 h 704"/>
                <a:gd name="T92" fmla="*/ 218 w 150"/>
                <a:gd name="T93" fmla="*/ 1712 h 704"/>
                <a:gd name="T94" fmla="*/ 184 w 150"/>
                <a:gd name="T95" fmla="*/ 1660 h 704"/>
                <a:gd name="T96" fmla="*/ 110 w 150"/>
                <a:gd name="T97" fmla="*/ 1665 h 704"/>
                <a:gd name="T98" fmla="*/ 112 w 150"/>
                <a:gd name="T99" fmla="*/ 1677 h 704"/>
                <a:gd name="T100" fmla="*/ 119 w 150"/>
                <a:gd name="T101" fmla="*/ 1714 h 704"/>
                <a:gd name="T102" fmla="*/ 98 w 150"/>
                <a:gd name="T103" fmla="*/ 1677 h 704"/>
                <a:gd name="T104" fmla="*/ 90 w 150"/>
                <a:gd name="T105" fmla="*/ 1657 h 704"/>
                <a:gd name="T106" fmla="*/ 58 w 150"/>
                <a:gd name="T107" fmla="*/ 1636 h 704"/>
                <a:gd name="T108" fmla="*/ 5 w 150"/>
                <a:gd name="T109" fmla="*/ 1426 h 704"/>
                <a:gd name="T110" fmla="*/ 0 w 150"/>
                <a:gd name="T111" fmla="*/ 1375 h 70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50" h="704">
                  <a:moveTo>
                    <a:pt x="0" y="565"/>
                  </a:moveTo>
                  <a:cubicBezTo>
                    <a:pt x="1" y="560"/>
                    <a:pt x="2" y="554"/>
                    <a:pt x="1" y="552"/>
                  </a:cubicBezTo>
                  <a:cubicBezTo>
                    <a:pt x="1" y="548"/>
                    <a:pt x="0" y="542"/>
                    <a:pt x="1" y="538"/>
                  </a:cubicBezTo>
                  <a:cubicBezTo>
                    <a:pt x="7" y="541"/>
                    <a:pt x="7" y="541"/>
                    <a:pt x="7" y="541"/>
                  </a:cubicBezTo>
                  <a:cubicBezTo>
                    <a:pt x="5" y="546"/>
                    <a:pt x="7" y="552"/>
                    <a:pt x="9" y="559"/>
                  </a:cubicBezTo>
                  <a:cubicBezTo>
                    <a:pt x="12" y="567"/>
                    <a:pt x="14" y="576"/>
                    <a:pt x="14" y="587"/>
                  </a:cubicBezTo>
                  <a:cubicBezTo>
                    <a:pt x="12" y="608"/>
                    <a:pt x="18" y="647"/>
                    <a:pt x="33" y="664"/>
                  </a:cubicBezTo>
                  <a:cubicBezTo>
                    <a:pt x="48" y="682"/>
                    <a:pt x="84" y="671"/>
                    <a:pt x="103" y="657"/>
                  </a:cubicBezTo>
                  <a:cubicBezTo>
                    <a:pt x="105" y="655"/>
                    <a:pt x="107" y="653"/>
                    <a:pt x="107" y="651"/>
                  </a:cubicBezTo>
                  <a:cubicBezTo>
                    <a:pt x="107" y="646"/>
                    <a:pt x="97" y="639"/>
                    <a:pt x="90" y="633"/>
                  </a:cubicBezTo>
                  <a:cubicBezTo>
                    <a:pt x="84" y="629"/>
                    <a:pt x="79" y="625"/>
                    <a:pt x="76" y="621"/>
                  </a:cubicBezTo>
                  <a:cubicBezTo>
                    <a:pt x="65" y="607"/>
                    <a:pt x="55" y="557"/>
                    <a:pt x="60" y="530"/>
                  </a:cubicBezTo>
                  <a:cubicBezTo>
                    <a:pt x="60" y="529"/>
                    <a:pt x="60" y="529"/>
                    <a:pt x="60" y="529"/>
                  </a:cubicBezTo>
                  <a:cubicBezTo>
                    <a:pt x="61" y="529"/>
                    <a:pt x="61" y="529"/>
                    <a:pt x="61" y="529"/>
                  </a:cubicBezTo>
                  <a:cubicBezTo>
                    <a:pt x="80" y="465"/>
                    <a:pt x="90" y="383"/>
                    <a:pt x="92" y="277"/>
                  </a:cubicBezTo>
                  <a:cubicBezTo>
                    <a:pt x="93" y="214"/>
                    <a:pt x="83" y="154"/>
                    <a:pt x="74" y="101"/>
                  </a:cubicBezTo>
                  <a:cubicBezTo>
                    <a:pt x="68" y="61"/>
                    <a:pt x="62" y="26"/>
                    <a:pt x="63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2"/>
                    <a:pt x="75" y="4"/>
                    <a:pt x="75" y="6"/>
                  </a:cubicBezTo>
                  <a:cubicBezTo>
                    <a:pt x="75" y="30"/>
                    <a:pt x="80" y="62"/>
                    <a:pt x="86" y="99"/>
                  </a:cubicBezTo>
                  <a:cubicBezTo>
                    <a:pt x="95" y="150"/>
                    <a:pt x="104" y="207"/>
                    <a:pt x="104" y="267"/>
                  </a:cubicBezTo>
                  <a:cubicBezTo>
                    <a:pt x="104" y="271"/>
                    <a:pt x="104" y="274"/>
                    <a:pt x="104" y="278"/>
                  </a:cubicBezTo>
                  <a:cubicBezTo>
                    <a:pt x="102" y="384"/>
                    <a:pt x="91" y="467"/>
                    <a:pt x="72" y="532"/>
                  </a:cubicBezTo>
                  <a:cubicBezTo>
                    <a:pt x="71" y="537"/>
                    <a:pt x="71" y="542"/>
                    <a:pt x="71" y="547"/>
                  </a:cubicBezTo>
                  <a:cubicBezTo>
                    <a:pt x="71" y="573"/>
                    <a:pt x="79" y="605"/>
                    <a:pt x="86" y="614"/>
                  </a:cubicBezTo>
                  <a:cubicBezTo>
                    <a:pt x="88" y="617"/>
                    <a:pt x="93" y="620"/>
                    <a:pt x="97" y="624"/>
                  </a:cubicBezTo>
                  <a:cubicBezTo>
                    <a:pt x="107" y="631"/>
                    <a:pt x="117" y="639"/>
                    <a:pt x="119" y="649"/>
                  </a:cubicBezTo>
                  <a:cubicBezTo>
                    <a:pt x="120" y="650"/>
                    <a:pt x="121" y="650"/>
                    <a:pt x="122" y="651"/>
                  </a:cubicBezTo>
                  <a:cubicBezTo>
                    <a:pt x="129" y="655"/>
                    <a:pt x="129" y="655"/>
                    <a:pt x="129" y="655"/>
                  </a:cubicBezTo>
                  <a:cubicBezTo>
                    <a:pt x="136" y="657"/>
                    <a:pt x="136" y="657"/>
                    <a:pt x="136" y="657"/>
                  </a:cubicBezTo>
                  <a:cubicBezTo>
                    <a:pt x="142" y="659"/>
                    <a:pt x="145" y="663"/>
                    <a:pt x="150" y="669"/>
                  </a:cubicBezTo>
                  <a:cubicBezTo>
                    <a:pt x="147" y="665"/>
                    <a:pt x="139" y="665"/>
                    <a:pt x="134" y="664"/>
                  </a:cubicBezTo>
                  <a:cubicBezTo>
                    <a:pt x="126" y="661"/>
                    <a:pt x="126" y="661"/>
                    <a:pt x="126" y="661"/>
                  </a:cubicBezTo>
                  <a:cubicBezTo>
                    <a:pt x="117" y="658"/>
                    <a:pt x="117" y="658"/>
                    <a:pt x="117" y="658"/>
                  </a:cubicBezTo>
                  <a:cubicBezTo>
                    <a:pt x="117" y="658"/>
                    <a:pt x="117" y="658"/>
                    <a:pt x="117" y="658"/>
                  </a:cubicBezTo>
                  <a:cubicBezTo>
                    <a:pt x="117" y="659"/>
                    <a:pt x="116" y="660"/>
                    <a:pt x="115" y="661"/>
                  </a:cubicBezTo>
                  <a:cubicBezTo>
                    <a:pt x="119" y="664"/>
                    <a:pt x="123" y="667"/>
                    <a:pt x="127" y="670"/>
                  </a:cubicBezTo>
                  <a:cubicBezTo>
                    <a:pt x="133" y="675"/>
                    <a:pt x="137" y="681"/>
                    <a:pt x="141" y="689"/>
                  </a:cubicBezTo>
                  <a:cubicBezTo>
                    <a:pt x="137" y="683"/>
                    <a:pt x="128" y="679"/>
                    <a:pt x="122" y="675"/>
                  </a:cubicBezTo>
                  <a:cubicBezTo>
                    <a:pt x="117" y="672"/>
                    <a:pt x="113" y="670"/>
                    <a:pt x="110" y="666"/>
                  </a:cubicBezTo>
                  <a:cubicBezTo>
                    <a:pt x="107" y="668"/>
                    <a:pt x="104" y="670"/>
                    <a:pt x="101" y="672"/>
                  </a:cubicBezTo>
                  <a:cubicBezTo>
                    <a:pt x="110" y="677"/>
                    <a:pt x="114" y="683"/>
                    <a:pt x="117" y="691"/>
                  </a:cubicBezTo>
                  <a:cubicBezTo>
                    <a:pt x="121" y="704"/>
                    <a:pt x="121" y="704"/>
                    <a:pt x="121" y="704"/>
                  </a:cubicBezTo>
                  <a:cubicBezTo>
                    <a:pt x="111" y="691"/>
                    <a:pt x="111" y="691"/>
                    <a:pt x="111" y="691"/>
                  </a:cubicBezTo>
                  <a:cubicBezTo>
                    <a:pt x="105" y="683"/>
                    <a:pt x="102" y="681"/>
                    <a:pt x="93" y="676"/>
                  </a:cubicBezTo>
                  <a:cubicBezTo>
                    <a:pt x="90" y="678"/>
                    <a:pt x="87" y="679"/>
                    <a:pt x="84" y="680"/>
                  </a:cubicBezTo>
                  <a:cubicBezTo>
                    <a:pt x="88" y="686"/>
                    <a:pt x="90" y="696"/>
                    <a:pt x="89" y="703"/>
                  </a:cubicBezTo>
                  <a:cubicBezTo>
                    <a:pt x="90" y="698"/>
                    <a:pt x="82" y="687"/>
                    <a:pt x="76" y="682"/>
                  </a:cubicBezTo>
                  <a:cubicBezTo>
                    <a:pt x="66" y="685"/>
                    <a:pt x="55" y="686"/>
                    <a:pt x="45" y="684"/>
                  </a:cubicBezTo>
                  <a:cubicBezTo>
                    <a:pt x="46" y="685"/>
                    <a:pt x="46" y="687"/>
                    <a:pt x="46" y="689"/>
                  </a:cubicBezTo>
                  <a:cubicBezTo>
                    <a:pt x="47" y="694"/>
                    <a:pt x="45" y="701"/>
                    <a:pt x="48" y="704"/>
                  </a:cubicBezTo>
                  <a:cubicBezTo>
                    <a:pt x="43" y="700"/>
                    <a:pt x="41" y="695"/>
                    <a:pt x="40" y="689"/>
                  </a:cubicBezTo>
                  <a:cubicBezTo>
                    <a:pt x="39" y="686"/>
                    <a:pt x="39" y="684"/>
                    <a:pt x="37" y="681"/>
                  </a:cubicBezTo>
                  <a:cubicBezTo>
                    <a:pt x="32" y="679"/>
                    <a:pt x="28" y="676"/>
                    <a:pt x="24" y="672"/>
                  </a:cubicBezTo>
                  <a:cubicBezTo>
                    <a:pt x="4" y="649"/>
                    <a:pt x="0" y="604"/>
                    <a:pt x="2" y="586"/>
                  </a:cubicBezTo>
                  <a:cubicBezTo>
                    <a:pt x="2" y="578"/>
                    <a:pt x="3" y="573"/>
                    <a:pt x="0" y="565"/>
                  </a:cubicBezTo>
                  <a:close/>
                </a:path>
              </a:pathLst>
            </a:custGeom>
            <a:noFill/>
            <a:ln w="793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09" name="Freeform 474">
              <a:extLst>
                <a:ext uri="{FF2B5EF4-FFF2-40B4-BE49-F238E27FC236}">
                  <a16:creationId xmlns:a16="http://schemas.microsoft.com/office/drawing/2014/main" id="{1931980D-B603-A4F4-EF34-59C36EC11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5" y="1255"/>
              <a:ext cx="49" cy="217"/>
            </a:xfrm>
            <a:custGeom>
              <a:avLst/>
              <a:gdLst>
                <a:gd name="T0" fmla="*/ 63 w 36"/>
                <a:gd name="T1" fmla="*/ 1 h 162"/>
                <a:gd name="T2" fmla="*/ 0 w 36"/>
                <a:gd name="T3" fmla="*/ 382 h 162"/>
                <a:gd name="T4" fmla="*/ 27 w 36"/>
                <a:gd name="T5" fmla="*/ 390 h 162"/>
                <a:gd name="T6" fmla="*/ 83 w 36"/>
                <a:gd name="T7" fmla="*/ 0 h 162"/>
                <a:gd name="T8" fmla="*/ 63 w 36"/>
                <a:gd name="T9" fmla="*/ 1 h 1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" h="162">
                  <a:moveTo>
                    <a:pt x="25" y="1"/>
                  </a:moveTo>
                  <a:cubicBezTo>
                    <a:pt x="28" y="37"/>
                    <a:pt x="14" y="105"/>
                    <a:pt x="0" y="159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26" y="107"/>
                    <a:pt x="36" y="37"/>
                    <a:pt x="33" y="0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0" name="Freeform 475">
              <a:extLst>
                <a:ext uri="{FF2B5EF4-FFF2-40B4-BE49-F238E27FC236}">
                  <a16:creationId xmlns:a16="http://schemas.microsoft.com/office/drawing/2014/main" id="{F318050E-09D5-E68A-C9AF-F03EB1BBA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0" y="1103"/>
              <a:ext cx="26" cy="258"/>
            </a:xfrm>
            <a:custGeom>
              <a:avLst/>
              <a:gdLst>
                <a:gd name="T0" fmla="*/ 19 w 19"/>
                <a:gd name="T1" fmla="*/ 51 h 192"/>
                <a:gd name="T2" fmla="*/ 5 w 19"/>
                <a:gd name="T3" fmla="*/ 98 h 192"/>
                <a:gd name="T4" fmla="*/ 15 w 19"/>
                <a:gd name="T5" fmla="*/ 231 h 192"/>
                <a:gd name="T6" fmla="*/ 21 w 19"/>
                <a:gd name="T7" fmla="*/ 262 h 192"/>
                <a:gd name="T8" fmla="*/ 14 w 19"/>
                <a:gd name="T9" fmla="*/ 383 h 192"/>
                <a:gd name="T10" fmla="*/ 10 w 19"/>
                <a:gd name="T11" fmla="*/ 398 h 192"/>
                <a:gd name="T12" fmla="*/ 10 w 19"/>
                <a:gd name="T13" fmla="*/ 466 h 192"/>
                <a:gd name="T14" fmla="*/ 26 w 19"/>
                <a:gd name="T15" fmla="*/ 457 h 192"/>
                <a:gd name="T16" fmla="*/ 30 w 19"/>
                <a:gd name="T17" fmla="*/ 400 h 192"/>
                <a:gd name="T18" fmla="*/ 34 w 19"/>
                <a:gd name="T19" fmla="*/ 388 h 192"/>
                <a:gd name="T20" fmla="*/ 41 w 19"/>
                <a:gd name="T21" fmla="*/ 261 h 192"/>
                <a:gd name="T22" fmla="*/ 34 w 19"/>
                <a:gd name="T23" fmla="*/ 227 h 192"/>
                <a:gd name="T24" fmla="*/ 21 w 19"/>
                <a:gd name="T25" fmla="*/ 99 h 192"/>
                <a:gd name="T26" fmla="*/ 29 w 19"/>
                <a:gd name="T27" fmla="*/ 56 h 192"/>
                <a:gd name="T28" fmla="*/ 40 w 19"/>
                <a:gd name="T29" fmla="*/ 0 h 192"/>
                <a:gd name="T30" fmla="*/ 29 w 19"/>
                <a:gd name="T31" fmla="*/ 0 h 192"/>
                <a:gd name="T32" fmla="*/ 19 w 19"/>
                <a:gd name="T33" fmla="*/ 51 h 19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9" h="192">
                  <a:moveTo>
                    <a:pt x="7" y="21"/>
                  </a:moveTo>
                  <a:cubicBezTo>
                    <a:pt x="5" y="26"/>
                    <a:pt x="3" y="32"/>
                    <a:pt x="2" y="40"/>
                  </a:cubicBezTo>
                  <a:cubicBezTo>
                    <a:pt x="0" y="57"/>
                    <a:pt x="2" y="77"/>
                    <a:pt x="6" y="95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25"/>
                    <a:pt x="8" y="141"/>
                    <a:pt x="5" y="158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2" y="176"/>
                    <a:pt x="0" y="187"/>
                    <a:pt x="4" y="192"/>
                  </a:cubicBezTo>
                  <a:cubicBezTo>
                    <a:pt x="10" y="188"/>
                    <a:pt x="10" y="188"/>
                    <a:pt x="10" y="188"/>
                  </a:cubicBezTo>
                  <a:cubicBezTo>
                    <a:pt x="8" y="185"/>
                    <a:pt x="11" y="172"/>
                    <a:pt x="12" y="165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6" y="142"/>
                    <a:pt x="19" y="125"/>
                    <a:pt x="16" y="107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0" y="76"/>
                    <a:pt x="6" y="56"/>
                    <a:pt x="8" y="41"/>
                  </a:cubicBezTo>
                  <a:cubicBezTo>
                    <a:pt x="9" y="33"/>
                    <a:pt x="10" y="28"/>
                    <a:pt x="11" y="23"/>
                  </a:cubicBezTo>
                  <a:cubicBezTo>
                    <a:pt x="13" y="16"/>
                    <a:pt x="15" y="10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8"/>
                    <a:pt x="8" y="14"/>
                    <a:pt x="7" y="21"/>
                  </a:cubicBez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1" name="Freeform 476">
              <a:extLst>
                <a:ext uri="{FF2B5EF4-FFF2-40B4-BE49-F238E27FC236}">
                  <a16:creationId xmlns:a16="http://schemas.microsoft.com/office/drawing/2014/main" id="{046BB3F4-AF37-9EDE-C6DC-1B177A565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7" y="932"/>
              <a:ext cx="167" cy="362"/>
            </a:xfrm>
            <a:custGeom>
              <a:avLst/>
              <a:gdLst>
                <a:gd name="T0" fmla="*/ 303 w 124"/>
                <a:gd name="T1" fmla="*/ 23 h 269"/>
                <a:gd name="T2" fmla="*/ 296 w 124"/>
                <a:gd name="T3" fmla="*/ 27 h 269"/>
                <a:gd name="T4" fmla="*/ 268 w 124"/>
                <a:gd name="T5" fmla="*/ 54 h 269"/>
                <a:gd name="T6" fmla="*/ 260 w 124"/>
                <a:gd name="T7" fmla="*/ 58 h 269"/>
                <a:gd name="T8" fmla="*/ 246 w 124"/>
                <a:gd name="T9" fmla="*/ 51 h 269"/>
                <a:gd name="T10" fmla="*/ 246 w 124"/>
                <a:gd name="T11" fmla="*/ 42 h 269"/>
                <a:gd name="T12" fmla="*/ 249 w 124"/>
                <a:gd name="T13" fmla="*/ 7 h 269"/>
                <a:gd name="T14" fmla="*/ 252 w 124"/>
                <a:gd name="T15" fmla="*/ 0 h 269"/>
                <a:gd name="T16" fmla="*/ 252 w 124"/>
                <a:gd name="T17" fmla="*/ 0 h 269"/>
                <a:gd name="T18" fmla="*/ 237 w 124"/>
                <a:gd name="T19" fmla="*/ 43 h 269"/>
                <a:gd name="T20" fmla="*/ 237 w 124"/>
                <a:gd name="T21" fmla="*/ 65 h 269"/>
                <a:gd name="T22" fmla="*/ 220 w 124"/>
                <a:gd name="T23" fmla="*/ 85 h 269"/>
                <a:gd name="T24" fmla="*/ 203 w 124"/>
                <a:gd name="T25" fmla="*/ 98 h 269"/>
                <a:gd name="T26" fmla="*/ 193 w 124"/>
                <a:gd name="T27" fmla="*/ 106 h 269"/>
                <a:gd name="T28" fmla="*/ 168 w 124"/>
                <a:gd name="T29" fmla="*/ 77 h 269"/>
                <a:gd name="T30" fmla="*/ 163 w 124"/>
                <a:gd name="T31" fmla="*/ 78 h 269"/>
                <a:gd name="T32" fmla="*/ 182 w 124"/>
                <a:gd name="T33" fmla="*/ 110 h 269"/>
                <a:gd name="T34" fmla="*/ 178 w 124"/>
                <a:gd name="T35" fmla="*/ 129 h 269"/>
                <a:gd name="T36" fmla="*/ 174 w 124"/>
                <a:gd name="T37" fmla="*/ 167 h 269"/>
                <a:gd name="T38" fmla="*/ 174 w 124"/>
                <a:gd name="T39" fmla="*/ 168 h 269"/>
                <a:gd name="T40" fmla="*/ 154 w 124"/>
                <a:gd name="T41" fmla="*/ 219 h 269"/>
                <a:gd name="T42" fmla="*/ 114 w 124"/>
                <a:gd name="T43" fmla="*/ 258 h 269"/>
                <a:gd name="T44" fmla="*/ 15 w 124"/>
                <a:gd name="T45" fmla="*/ 404 h 269"/>
                <a:gd name="T46" fmla="*/ 9 w 124"/>
                <a:gd name="T47" fmla="*/ 544 h 269"/>
                <a:gd name="T48" fmla="*/ 0 w 124"/>
                <a:gd name="T49" fmla="*/ 655 h 269"/>
                <a:gd name="T50" fmla="*/ 35 w 124"/>
                <a:gd name="T51" fmla="*/ 619 h 269"/>
                <a:gd name="T52" fmla="*/ 35 w 124"/>
                <a:gd name="T53" fmla="*/ 541 h 269"/>
                <a:gd name="T54" fmla="*/ 40 w 124"/>
                <a:gd name="T55" fmla="*/ 409 h 269"/>
                <a:gd name="T56" fmla="*/ 132 w 124"/>
                <a:gd name="T57" fmla="*/ 277 h 269"/>
                <a:gd name="T58" fmla="*/ 174 w 124"/>
                <a:gd name="T59" fmla="*/ 237 h 269"/>
                <a:gd name="T60" fmla="*/ 198 w 124"/>
                <a:gd name="T61" fmla="*/ 168 h 269"/>
                <a:gd name="T62" fmla="*/ 198 w 124"/>
                <a:gd name="T63" fmla="*/ 167 h 269"/>
                <a:gd name="T64" fmla="*/ 215 w 124"/>
                <a:gd name="T65" fmla="*/ 112 h 269"/>
                <a:gd name="T66" fmla="*/ 226 w 124"/>
                <a:gd name="T67" fmla="*/ 104 h 269"/>
                <a:gd name="T68" fmla="*/ 246 w 124"/>
                <a:gd name="T69" fmla="*/ 85 h 269"/>
                <a:gd name="T70" fmla="*/ 260 w 124"/>
                <a:gd name="T71" fmla="*/ 70 h 269"/>
                <a:gd name="T72" fmla="*/ 271 w 124"/>
                <a:gd name="T73" fmla="*/ 65 h 269"/>
                <a:gd name="T74" fmla="*/ 303 w 124"/>
                <a:gd name="T75" fmla="*/ 23 h 26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24" h="269">
                  <a:moveTo>
                    <a:pt x="124" y="10"/>
                  </a:moveTo>
                  <a:cubicBezTo>
                    <a:pt x="123" y="10"/>
                    <a:pt x="122" y="9"/>
                    <a:pt x="121" y="11"/>
                  </a:cubicBezTo>
                  <a:cubicBezTo>
                    <a:pt x="119" y="14"/>
                    <a:pt x="118" y="19"/>
                    <a:pt x="110" y="22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5" y="24"/>
                    <a:pt x="102" y="24"/>
                    <a:pt x="101" y="21"/>
                  </a:cubicBezTo>
                  <a:cubicBezTo>
                    <a:pt x="101" y="19"/>
                    <a:pt x="101" y="18"/>
                    <a:pt x="101" y="17"/>
                  </a:cubicBezTo>
                  <a:cubicBezTo>
                    <a:pt x="100" y="12"/>
                    <a:pt x="99" y="5"/>
                    <a:pt x="102" y="3"/>
                  </a:cubicBezTo>
                  <a:cubicBezTo>
                    <a:pt x="103" y="2"/>
                    <a:pt x="102" y="1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95" y="4"/>
                    <a:pt x="95" y="11"/>
                    <a:pt x="97" y="18"/>
                  </a:cubicBezTo>
                  <a:cubicBezTo>
                    <a:pt x="97" y="21"/>
                    <a:pt x="97" y="27"/>
                    <a:pt x="97" y="27"/>
                  </a:cubicBezTo>
                  <a:cubicBezTo>
                    <a:pt x="96" y="33"/>
                    <a:pt x="93" y="33"/>
                    <a:pt x="90" y="35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1"/>
                    <a:pt x="80" y="42"/>
                    <a:pt x="79" y="44"/>
                  </a:cubicBezTo>
                  <a:cubicBezTo>
                    <a:pt x="77" y="40"/>
                    <a:pt x="72" y="33"/>
                    <a:pt x="69" y="31"/>
                  </a:cubicBezTo>
                  <a:cubicBezTo>
                    <a:pt x="67" y="29"/>
                    <a:pt x="67" y="32"/>
                    <a:pt x="67" y="32"/>
                  </a:cubicBezTo>
                  <a:cubicBezTo>
                    <a:pt x="71" y="36"/>
                    <a:pt x="74" y="39"/>
                    <a:pt x="74" y="45"/>
                  </a:cubicBezTo>
                  <a:cubicBezTo>
                    <a:pt x="74" y="46"/>
                    <a:pt x="75" y="50"/>
                    <a:pt x="73" y="53"/>
                  </a:cubicBezTo>
                  <a:cubicBezTo>
                    <a:pt x="72" y="57"/>
                    <a:pt x="71" y="62"/>
                    <a:pt x="71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80"/>
                    <a:pt x="71" y="82"/>
                    <a:pt x="63" y="90"/>
                  </a:cubicBezTo>
                  <a:cubicBezTo>
                    <a:pt x="58" y="96"/>
                    <a:pt x="52" y="101"/>
                    <a:pt x="47" y="106"/>
                  </a:cubicBezTo>
                  <a:cubicBezTo>
                    <a:pt x="29" y="123"/>
                    <a:pt x="11" y="140"/>
                    <a:pt x="6" y="166"/>
                  </a:cubicBezTo>
                  <a:cubicBezTo>
                    <a:pt x="3" y="184"/>
                    <a:pt x="3" y="204"/>
                    <a:pt x="4" y="223"/>
                  </a:cubicBezTo>
                  <a:cubicBezTo>
                    <a:pt x="4" y="233"/>
                    <a:pt x="5" y="252"/>
                    <a:pt x="0" y="269"/>
                  </a:cubicBezTo>
                  <a:cubicBezTo>
                    <a:pt x="14" y="254"/>
                    <a:pt x="14" y="254"/>
                    <a:pt x="14" y="254"/>
                  </a:cubicBezTo>
                  <a:cubicBezTo>
                    <a:pt x="14" y="244"/>
                    <a:pt x="14" y="233"/>
                    <a:pt x="14" y="222"/>
                  </a:cubicBezTo>
                  <a:cubicBezTo>
                    <a:pt x="13" y="204"/>
                    <a:pt x="13" y="185"/>
                    <a:pt x="16" y="168"/>
                  </a:cubicBezTo>
                  <a:cubicBezTo>
                    <a:pt x="20" y="145"/>
                    <a:pt x="36" y="130"/>
                    <a:pt x="54" y="114"/>
                  </a:cubicBezTo>
                  <a:cubicBezTo>
                    <a:pt x="59" y="108"/>
                    <a:pt x="65" y="103"/>
                    <a:pt x="71" y="97"/>
                  </a:cubicBezTo>
                  <a:cubicBezTo>
                    <a:pt x="81" y="86"/>
                    <a:pt x="81" y="81"/>
                    <a:pt x="81" y="69"/>
                  </a:cubicBezTo>
                  <a:cubicBezTo>
                    <a:pt x="81" y="68"/>
                    <a:pt x="81" y="68"/>
                    <a:pt x="81" y="68"/>
                  </a:cubicBezTo>
                  <a:cubicBezTo>
                    <a:pt x="81" y="58"/>
                    <a:pt x="82" y="51"/>
                    <a:pt x="88" y="46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6" y="41"/>
                    <a:pt x="99" y="39"/>
                    <a:pt x="101" y="35"/>
                  </a:cubicBezTo>
                  <a:cubicBezTo>
                    <a:pt x="102" y="33"/>
                    <a:pt x="105" y="29"/>
                    <a:pt x="106" y="29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8" y="23"/>
                    <a:pt x="121" y="18"/>
                    <a:pt x="124" y="10"/>
                  </a:cubicBez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2" name="Freeform 477">
              <a:extLst>
                <a:ext uri="{FF2B5EF4-FFF2-40B4-BE49-F238E27FC236}">
                  <a16:creationId xmlns:a16="http://schemas.microsoft.com/office/drawing/2014/main" id="{9FE436DE-8F29-828C-963A-BC9C18B6F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3" y="850"/>
              <a:ext cx="314" cy="548"/>
            </a:xfrm>
            <a:custGeom>
              <a:avLst/>
              <a:gdLst>
                <a:gd name="T0" fmla="*/ 537 w 234"/>
                <a:gd name="T1" fmla="*/ 493 h 408"/>
                <a:gd name="T2" fmla="*/ 517 w 234"/>
                <a:gd name="T3" fmla="*/ 489 h 408"/>
                <a:gd name="T4" fmla="*/ 527 w 234"/>
                <a:gd name="T5" fmla="*/ 432 h 408"/>
                <a:gd name="T6" fmla="*/ 522 w 234"/>
                <a:gd name="T7" fmla="*/ 369 h 408"/>
                <a:gd name="T8" fmla="*/ 517 w 234"/>
                <a:gd name="T9" fmla="*/ 431 h 408"/>
                <a:gd name="T10" fmla="*/ 507 w 234"/>
                <a:gd name="T11" fmla="*/ 488 h 408"/>
                <a:gd name="T12" fmla="*/ 501 w 234"/>
                <a:gd name="T13" fmla="*/ 506 h 408"/>
                <a:gd name="T14" fmla="*/ 439 w 234"/>
                <a:gd name="T15" fmla="*/ 564 h 408"/>
                <a:gd name="T16" fmla="*/ 390 w 234"/>
                <a:gd name="T17" fmla="*/ 584 h 408"/>
                <a:gd name="T18" fmla="*/ 321 w 234"/>
                <a:gd name="T19" fmla="*/ 592 h 408"/>
                <a:gd name="T20" fmla="*/ 289 w 234"/>
                <a:gd name="T21" fmla="*/ 564 h 408"/>
                <a:gd name="T22" fmla="*/ 313 w 234"/>
                <a:gd name="T23" fmla="*/ 500 h 408"/>
                <a:gd name="T24" fmla="*/ 388 w 234"/>
                <a:gd name="T25" fmla="*/ 467 h 408"/>
                <a:gd name="T26" fmla="*/ 409 w 234"/>
                <a:gd name="T27" fmla="*/ 451 h 408"/>
                <a:gd name="T28" fmla="*/ 447 w 234"/>
                <a:gd name="T29" fmla="*/ 411 h 408"/>
                <a:gd name="T30" fmla="*/ 404 w 234"/>
                <a:gd name="T31" fmla="*/ 437 h 408"/>
                <a:gd name="T32" fmla="*/ 376 w 234"/>
                <a:gd name="T33" fmla="*/ 458 h 408"/>
                <a:gd name="T34" fmla="*/ 319 w 234"/>
                <a:gd name="T35" fmla="*/ 479 h 408"/>
                <a:gd name="T36" fmla="*/ 310 w 234"/>
                <a:gd name="T37" fmla="*/ 383 h 408"/>
                <a:gd name="T38" fmla="*/ 280 w 234"/>
                <a:gd name="T39" fmla="*/ 224 h 408"/>
                <a:gd name="T40" fmla="*/ 338 w 234"/>
                <a:gd name="T41" fmla="*/ 79 h 408"/>
                <a:gd name="T42" fmla="*/ 412 w 234"/>
                <a:gd name="T43" fmla="*/ 56 h 408"/>
                <a:gd name="T44" fmla="*/ 360 w 234"/>
                <a:gd name="T45" fmla="*/ 64 h 408"/>
                <a:gd name="T46" fmla="*/ 358 w 234"/>
                <a:gd name="T47" fmla="*/ 36 h 408"/>
                <a:gd name="T48" fmla="*/ 348 w 234"/>
                <a:gd name="T49" fmla="*/ 0 h 408"/>
                <a:gd name="T50" fmla="*/ 331 w 234"/>
                <a:gd name="T51" fmla="*/ 70 h 408"/>
                <a:gd name="T52" fmla="*/ 248 w 234"/>
                <a:gd name="T53" fmla="*/ 199 h 408"/>
                <a:gd name="T54" fmla="*/ 153 w 234"/>
                <a:gd name="T55" fmla="*/ 136 h 408"/>
                <a:gd name="T56" fmla="*/ 162 w 234"/>
                <a:gd name="T57" fmla="*/ 42 h 408"/>
                <a:gd name="T58" fmla="*/ 182 w 234"/>
                <a:gd name="T59" fmla="*/ 15 h 408"/>
                <a:gd name="T60" fmla="*/ 148 w 234"/>
                <a:gd name="T61" fmla="*/ 48 h 408"/>
                <a:gd name="T62" fmla="*/ 114 w 234"/>
                <a:gd name="T63" fmla="*/ 7 h 408"/>
                <a:gd name="T64" fmla="*/ 133 w 234"/>
                <a:gd name="T65" fmla="*/ 69 h 408"/>
                <a:gd name="T66" fmla="*/ 121 w 234"/>
                <a:gd name="T67" fmla="*/ 136 h 408"/>
                <a:gd name="T68" fmla="*/ 51 w 234"/>
                <a:gd name="T69" fmla="*/ 120 h 408"/>
                <a:gd name="T70" fmla="*/ 34 w 234"/>
                <a:gd name="T71" fmla="*/ 85 h 408"/>
                <a:gd name="T72" fmla="*/ 38 w 234"/>
                <a:gd name="T73" fmla="*/ 133 h 408"/>
                <a:gd name="T74" fmla="*/ 1 w 234"/>
                <a:gd name="T75" fmla="*/ 156 h 408"/>
                <a:gd name="T76" fmla="*/ 115 w 234"/>
                <a:gd name="T77" fmla="*/ 156 h 408"/>
                <a:gd name="T78" fmla="*/ 262 w 234"/>
                <a:gd name="T79" fmla="*/ 262 h 408"/>
                <a:gd name="T80" fmla="*/ 284 w 234"/>
                <a:gd name="T81" fmla="*/ 388 h 408"/>
                <a:gd name="T82" fmla="*/ 275 w 234"/>
                <a:gd name="T83" fmla="*/ 494 h 408"/>
                <a:gd name="T84" fmla="*/ 196 w 234"/>
                <a:gd name="T85" fmla="*/ 458 h 408"/>
                <a:gd name="T86" fmla="*/ 136 w 234"/>
                <a:gd name="T87" fmla="*/ 426 h 408"/>
                <a:gd name="T88" fmla="*/ 126 w 234"/>
                <a:gd name="T89" fmla="*/ 430 h 408"/>
                <a:gd name="T90" fmla="*/ 191 w 234"/>
                <a:gd name="T91" fmla="*/ 473 h 408"/>
                <a:gd name="T92" fmla="*/ 274 w 234"/>
                <a:gd name="T93" fmla="*/ 510 h 408"/>
                <a:gd name="T94" fmla="*/ 254 w 234"/>
                <a:gd name="T95" fmla="*/ 580 h 408"/>
                <a:gd name="T96" fmla="*/ 154 w 234"/>
                <a:gd name="T97" fmla="*/ 989 h 408"/>
                <a:gd name="T98" fmla="*/ 239 w 234"/>
                <a:gd name="T99" fmla="*/ 677 h 408"/>
                <a:gd name="T100" fmla="*/ 259 w 234"/>
                <a:gd name="T101" fmla="*/ 672 h 408"/>
                <a:gd name="T102" fmla="*/ 289 w 234"/>
                <a:gd name="T103" fmla="*/ 685 h 408"/>
                <a:gd name="T104" fmla="*/ 254 w 234"/>
                <a:gd name="T105" fmla="*/ 643 h 408"/>
                <a:gd name="T106" fmla="*/ 283 w 234"/>
                <a:gd name="T107" fmla="*/ 595 h 408"/>
                <a:gd name="T108" fmla="*/ 381 w 234"/>
                <a:gd name="T109" fmla="*/ 615 h 408"/>
                <a:gd name="T110" fmla="*/ 423 w 234"/>
                <a:gd name="T111" fmla="*/ 588 h 408"/>
                <a:gd name="T112" fmla="*/ 475 w 234"/>
                <a:gd name="T113" fmla="*/ 572 h 408"/>
                <a:gd name="T114" fmla="*/ 537 w 234"/>
                <a:gd name="T115" fmla="*/ 501 h 408"/>
                <a:gd name="T116" fmla="*/ 564 w 234"/>
                <a:gd name="T117" fmla="*/ 485 h 40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34" h="408">
                  <a:moveTo>
                    <a:pt x="233" y="200"/>
                  </a:moveTo>
                  <a:cubicBezTo>
                    <a:pt x="231" y="203"/>
                    <a:pt x="228" y="203"/>
                    <a:pt x="222" y="203"/>
                  </a:cubicBezTo>
                  <a:cubicBezTo>
                    <a:pt x="220" y="203"/>
                    <a:pt x="217" y="204"/>
                    <a:pt x="214" y="204"/>
                  </a:cubicBezTo>
                  <a:cubicBezTo>
                    <a:pt x="214" y="204"/>
                    <a:pt x="214" y="203"/>
                    <a:pt x="214" y="20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88"/>
                    <a:pt x="217" y="184"/>
                    <a:pt x="218" y="179"/>
                  </a:cubicBezTo>
                  <a:cubicBezTo>
                    <a:pt x="220" y="173"/>
                    <a:pt x="219" y="164"/>
                    <a:pt x="219" y="161"/>
                  </a:cubicBezTo>
                  <a:cubicBezTo>
                    <a:pt x="219" y="158"/>
                    <a:pt x="216" y="153"/>
                    <a:pt x="216" y="153"/>
                  </a:cubicBezTo>
                  <a:cubicBezTo>
                    <a:pt x="217" y="162"/>
                    <a:pt x="217" y="162"/>
                    <a:pt x="217" y="162"/>
                  </a:cubicBezTo>
                  <a:cubicBezTo>
                    <a:pt x="218" y="167"/>
                    <a:pt x="216" y="173"/>
                    <a:pt x="214" y="178"/>
                  </a:cubicBezTo>
                  <a:cubicBezTo>
                    <a:pt x="213" y="183"/>
                    <a:pt x="212" y="188"/>
                    <a:pt x="212" y="192"/>
                  </a:cubicBezTo>
                  <a:cubicBezTo>
                    <a:pt x="210" y="201"/>
                    <a:pt x="210" y="201"/>
                    <a:pt x="210" y="201"/>
                  </a:cubicBezTo>
                  <a:cubicBezTo>
                    <a:pt x="210" y="203"/>
                    <a:pt x="208" y="206"/>
                    <a:pt x="207" y="209"/>
                  </a:cubicBezTo>
                  <a:cubicBezTo>
                    <a:pt x="207" y="209"/>
                    <a:pt x="207" y="209"/>
                    <a:pt x="207" y="209"/>
                  </a:cubicBezTo>
                  <a:cubicBezTo>
                    <a:pt x="203" y="219"/>
                    <a:pt x="196" y="227"/>
                    <a:pt x="192" y="230"/>
                  </a:cubicBezTo>
                  <a:cubicBezTo>
                    <a:pt x="189" y="232"/>
                    <a:pt x="186" y="232"/>
                    <a:pt x="182" y="233"/>
                  </a:cubicBezTo>
                  <a:cubicBezTo>
                    <a:pt x="178" y="233"/>
                    <a:pt x="174" y="234"/>
                    <a:pt x="171" y="235"/>
                  </a:cubicBezTo>
                  <a:cubicBezTo>
                    <a:pt x="168" y="237"/>
                    <a:pt x="165" y="239"/>
                    <a:pt x="162" y="241"/>
                  </a:cubicBezTo>
                  <a:cubicBezTo>
                    <a:pt x="160" y="243"/>
                    <a:pt x="158" y="245"/>
                    <a:pt x="155" y="247"/>
                  </a:cubicBezTo>
                  <a:cubicBezTo>
                    <a:pt x="147" y="250"/>
                    <a:pt x="141" y="247"/>
                    <a:pt x="133" y="244"/>
                  </a:cubicBezTo>
                  <a:cubicBezTo>
                    <a:pt x="130" y="242"/>
                    <a:pt x="125" y="240"/>
                    <a:pt x="121" y="239"/>
                  </a:cubicBezTo>
                  <a:cubicBezTo>
                    <a:pt x="117" y="238"/>
                    <a:pt x="118" y="235"/>
                    <a:pt x="119" y="233"/>
                  </a:cubicBezTo>
                  <a:cubicBezTo>
                    <a:pt x="122" y="225"/>
                    <a:pt x="124" y="218"/>
                    <a:pt x="126" y="211"/>
                  </a:cubicBezTo>
                  <a:cubicBezTo>
                    <a:pt x="126" y="210"/>
                    <a:pt x="127" y="206"/>
                    <a:pt x="130" y="206"/>
                  </a:cubicBezTo>
                  <a:cubicBezTo>
                    <a:pt x="133" y="204"/>
                    <a:pt x="137" y="203"/>
                    <a:pt x="141" y="202"/>
                  </a:cubicBezTo>
                  <a:cubicBezTo>
                    <a:pt x="147" y="201"/>
                    <a:pt x="154" y="199"/>
                    <a:pt x="160" y="193"/>
                  </a:cubicBezTo>
                  <a:cubicBezTo>
                    <a:pt x="163" y="190"/>
                    <a:pt x="163" y="190"/>
                    <a:pt x="163" y="190"/>
                  </a:cubicBezTo>
                  <a:cubicBezTo>
                    <a:pt x="165" y="188"/>
                    <a:pt x="165" y="187"/>
                    <a:pt x="169" y="186"/>
                  </a:cubicBezTo>
                  <a:cubicBezTo>
                    <a:pt x="173" y="184"/>
                    <a:pt x="173" y="184"/>
                    <a:pt x="173" y="184"/>
                  </a:cubicBezTo>
                  <a:cubicBezTo>
                    <a:pt x="179" y="181"/>
                    <a:pt x="180" y="178"/>
                    <a:pt x="185" y="170"/>
                  </a:cubicBezTo>
                  <a:cubicBezTo>
                    <a:pt x="181" y="176"/>
                    <a:pt x="176" y="176"/>
                    <a:pt x="170" y="178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62" y="182"/>
                    <a:pt x="161" y="184"/>
                    <a:pt x="159" y="186"/>
                  </a:cubicBezTo>
                  <a:cubicBezTo>
                    <a:pt x="156" y="189"/>
                    <a:pt x="156" y="189"/>
                    <a:pt x="156" y="189"/>
                  </a:cubicBezTo>
                  <a:cubicBezTo>
                    <a:pt x="151" y="194"/>
                    <a:pt x="145" y="195"/>
                    <a:pt x="139" y="196"/>
                  </a:cubicBezTo>
                  <a:cubicBezTo>
                    <a:pt x="137" y="197"/>
                    <a:pt x="134" y="198"/>
                    <a:pt x="132" y="198"/>
                  </a:cubicBezTo>
                  <a:cubicBezTo>
                    <a:pt x="131" y="199"/>
                    <a:pt x="129" y="196"/>
                    <a:pt x="129" y="195"/>
                  </a:cubicBezTo>
                  <a:cubicBezTo>
                    <a:pt x="131" y="182"/>
                    <a:pt x="130" y="172"/>
                    <a:pt x="128" y="158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0" y="121"/>
                    <a:pt x="117" y="108"/>
                    <a:pt x="116" y="92"/>
                  </a:cubicBezTo>
                  <a:cubicBezTo>
                    <a:pt x="116" y="92"/>
                    <a:pt x="116" y="76"/>
                    <a:pt x="118" y="71"/>
                  </a:cubicBezTo>
                  <a:cubicBezTo>
                    <a:pt x="123" y="54"/>
                    <a:pt x="128" y="45"/>
                    <a:pt x="140" y="33"/>
                  </a:cubicBezTo>
                  <a:cubicBezTo>
                    <a:pt x="142" y="31"/>
                    <a:pt x="145" y="31"/>
                    <a:pt x="147" y="31"/>
                  </a:cubicBezTo>
                  <a:cubicBezTo>
                    <a:pt x="152" y="31"/>
                    <a:pt x="165" y="32"/>
                    <a:pt x="171" y="23"/>
                  </a:cubicBezTo>
                  <a:cubicBezTo>
                    <a:pt x="170" y="23"/>
                    <a:pt x="170" y="23"/>
                    <a:pt x="169" y="23"/>
                  </a:cubicBezTo>
                  <a:cubicBezTo>
                    <a:pt x="163" y="27"/>
                    <a:pt x="154" y="28"/>
                    <a:pt x="149" y="27"/>
                  </a:cubicBezTo>
                  <a:cubicBezTo>
                    <a:pt x="148" y="26"/>
                    <a:pt x="148" y="24"/>
                    <a:pt x="148" y="22"/>
                  </a:cubicBezTo>
                  <a:cubicBezTo>
                    <a:pt x="148" y="20"/>
                    <a:pt x="148" y="17"/>
                    <a:pt x="148" y="15"/>
                  </a:cubicBezTo>
                  <a:cubicBezTo>
                    <a:pt x="148" y="12"/>
                    <a:pt x="147" y="6"/>
                    <a:pt x="146" y="2"/>
                  </a:cubicBezTo>
                  <a:cubicBezTo>
                    <a:pt x="145" y="0"/>
                    <a:pt x="145" y="0"/>
                    <a:pt x="144" y="0"/>
                  </a:cubicBezTo>
                  <a:cubicBezTo>
                    <a:pt x="146" y="9"/>
                    <a:pt x="145" y="17"/>
                    <a:pt x="144" y="21"/>
                  </a:cubicBezTo>
                  <a:cubicBezTo>
                    <a:pt x="144" y="25"/>
                    <a:pt x="139" y="27"/>
                    <a:pt x="137" y="29"/>
                  </a:cubicBezTo>
                  <a:cubicBezTo>
                    <a:pt x="124" y="43"/>
                    <a:pt x="113" y="56"/>
                    <a:pt x="108" y="77"/>
                  </a:cubicBezTo>
                  <a:cubicBezTo>
                    <a:pt x="108" y="80"/>
                    <a:pt x="106" y="84"/>
                    <a:pt x="103" y="82"/>
                  </a:cubicBezTo>
                  <a:cubicBezTo>
                    <a:pt x="94" y="75"/>
                    <a:pt x="82" y="69"/>
                    <a:pt x="71" y="64"/>
                  </a:cubicBezTo>
                  <a:cubicBezTo>
                    <a:pt x="66" y="61"/>
                    <a:pt x="64" y="58"/>
                    <a:pt x="63" y="56"/>
                  </a:cubicBezTo>
                  <a:cubicBezTo>
                    <a:pt x="59" y="48"/>
                    <a:pt x="60" y="38"/>
                    <a:pt x="61" y="30"/>
                  </a:cubicBezTo>
                  <a:cubicBezTo>
                    <a:pt x="61" y="30"/>
                    <a:pt x="65" y="20"/>
                    <a:pt x="67" y="17"/>
                  </a:cubicBezTo>
                  <a:cubicBezTo>
                    <a:pt x="69" y="14"/>
                    <a:pt x="73" y="10"/>
                    <a:pt x="75" y="8"/>
                  </a:cubicBezTo>
                  <a:cubicBezTo>
                    <a:pt x="76" y="7"/>
                    <a:pt x="76" y="7"/>
                    <a:pt x="75" y="6"/>
                  </a:cubicBezTo>
                  <a:cubicBezTo>
                    <a:pt x="73" y="9"/>
                    <a:pt x="67" y="11"/>
                    <a:pt x="64" y="15"/>
                  </a:cubicBezTo>
                  <a:cubicBezTo>
                    <a:pt x="63" y="16"/>
                    <a:pt x="61" y="19"/>
                    <a:pt x="61" y="20"/>
                  </a:cubicBezTo>
                  <a:cubicBezTo>
                    <a:pt x="60" y="18"/>
                    <a:pt x="53" y="9"/>
                    <a:pt x="50" y="5"/>
                  </a:cubicBezTo>
                  <a:cubicBezTo>
                    <a:pt x="48" y="3"/>
                    <a:pt x="47" y="3"/>
                    <a:pt x="47" y="3"/>
                  </a:cubicBezTo>
                  <a:cubicBezTo>
                    <a:pt x="47" y="3"/>
                    <a:pt x="55" y="19"/>
                    <a:pt x="55" y="21"/>
                  </a:cubicBezTo>
                  <a:cubicBezTo>
                    <a:pt x="56" y="25"/>
                    <a:pt x="55" y="28"/>
                    <a:pt x="55" y="28"/>
                  </a:cubicBezTo>
                  <a:cubicBezTo>
                    <a:pt x="54" y="34"/>
                    <a:pt x="52" y="44"/>
                    <a:pt x="53" y="53"/>
                  </a:cubicBezTo>
                  <a:cubicBezTo>
                    <a:pt x="54" y="55"/>
                    <a:pt x="52" y="57"/>
                    <a:pt x="50" y="56"/>
                  </a:cubicBezTo>
                  <a:cubicBezTo>
                    <a:pt x="50" y="56"/>
                    <a:pt x="38" y="55"/>
                    <a:pt x="34" y="54"/>
                  </a:cubicBezTo>
                  <a:cubicBezTo>
                    <a:pt x="31" y="53"/>
                    <a:pt x="23" y="52"/>
                    <a:pt x="21" y="49"/>
                  </a:cubicBezTo>
                  <a:cubicBezTo>
                    <a:pt x="18" y="45"/>
                    <a:pt x="15" y="39"/>
                    <a:pt x="16" y="34"/>
                  </a:cubicBezTo>
                  <a:cubicBezTo>
                    <a:pt x="15" y="35"/>
                    <a:pt x="14" y="33"/>
                    <a:pt x="14" y="35"/>
                  </a:cubicBezTo>
                  <a:cubicBezTo>
                    <a:pt x="14" y="40"/>
                    <a:pt x="15" y="46"/>
                    <a:pt x="17" y="50"/>
                  </a:cubicBezTo>
                  <a:cubicBezTo>
                    <a:pt x="17" y="51"/>
                    <a:pt x="18" y="54"/>
                    <a:pt x="16" y="55"/>
                  </a:cubicBezTo>
                  <a:cubicBezTo>
                    <a:pt x="11" y="56"/>
                    <a:pt x="5" y="59"/>
                    <a:pt x="1" y="62"/>
                  </a:cubicBezTo>
                  <a:cubicBezTo>
                    <a:pt x="0" y="63"/>
                    <a:pt x="1" y="64"/>
                    <a:pt x="1" y="64"/>
                  </a:cubicBezTo>
                  <a:cubicBezTo>
                    <a:pt x="10" y="59"/>
                    <a:pt x="25" y="56"/>
                    <a:pt x="45" y="63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61" y="68"/>
                    <a:pt x="81" y="77"/>
                    <a:pt x="95" y="86"/>
                  </a:cubicBezTo>
                  <a:cubicBezTo>
                    <a:pt x="105" y="92"/>
                    <a:pt x="107" y="104"/>
                    <a:pt x="108" y="108"/>
                  </a:cubicBezTo>
                  <a:cubicBezTo>
                    <a:pt x="109" y="118"/>
                    <a:pt x="111" y="128"/>
                    <a:pt x="114" y="139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1" y="175"/>
                    <a:pt x="122" y="186"/>
                    <a:pt x="118" y="203"/>
                  </a:cubicBezTo>
                  <a:cubicBezTo>
                    <a:pt x="117" y="206"/>
                    <a:pt x="115" y="205"/>
                    <a:pt x="114" y="204"/>
                  </a:cubicBezTo>
                  <a:cubicBezTo>
                    <a:pt x="108" y="200"/>
                    <a:pt x="101" y="197"/>
                    <a:pt x="97" y="194"/>
                  </a:cubicBezTo>
                  <a:cubicBezTo>
                    <a:pt x="91" y="192"/>
                    <a:pt x="86" y="190"/>
                    <a:pt x="81" y="189"/>
                  </a:cubicBezTo>
                  <a:cubicBezTo>
                    <a:pt x="75" y="187"/>
                    <a:pt x="69" y="186"/>
                    <a:pt x="64" y="183"/>
                  </a:cubicBezTo>
                  <a:cubicBezTo>
                    <a:pt x="61" y="182"/>
                    <a:pt x="59" y="179"/>
                    <a:pt x="56" y="176"/>
                  </a:cubicBezTo>
                  <a:cubicBezTo>
                    <a:pt x="54" y="172"/>
                    <a:pt x="49" y="168"/>
                    <a:pt x="46" y="166"/>
                  </a:cubicBezTo>
                  <a:cubicBezTo>
                    <a:pt x="48" y="168"/>
                    <a:pt x="50" y="174"/>
                    <a:pt x="52" y="177"/>
                  </a:cubicBezTo>
                  <a:cubicBezTo>
                    <a:pt x="55" y="181"/>
                    <a:pt x="57" y="186"/>
                    <a:pt x="61" y="188"/>
                  </a:cubicBezTo>
                  <a:cubicBezTo>
                    <a:pt x="67" y="192"/>
                    <a:pt x="73" y="193"/>
                    <a:pt x="79" y="195"/>
                  </a:cubicBezTo>
                  <a:cubicBezTo>
                    <a:pt x="84" y="196"/>
                    <a:pt x="89" y="198"/>
                    <a:pt x="94" y="200"/>
                  </a:cubicBezTo>
                  <a:cubicBezTo>
                    <a:pt x="99" y="202"/>
                    <a:pt x="108" y="206"/>
                    <a:pt x="113" y="211"/>
                  </a:cubicBezTo>
                  <a:cubicBezTo>
                    <a:pt x="113" y="212"/>
                    <a:pt x="115" y="214"/>
                    <a:pt x="113" y="218"/>
                  </a:cubicBezTo>
                  <a:cubicBezTo>
                    <a:pt x="111" y="225"/>
                    <a:pt x="109" y="232"/>
                    <a:pt x="105" y="240"/>
                  </a:cubicBezTo>
                  <a:cubicBezTo>
                    <a:pt x="102" y="249"/>
                    <a:pt x="98" y="258"/>
                    <a:pt x="94" y="268"/>
                  </a:cubicBezTo>
                  <a:cubicBezTo>
                    <a:pt x="78" y="303"/>
                    <a:pt x="58" y="347"/>
                    <a:pt x="64" y="408"/>
                  </a:cubicBezTo>
                  <a:cubicBezTo>
                    <a:pt x="74" y="407"/>
                    <a:pt x="74" y="407"/>
                    <a:pt x="74" y="407"/>
                  </a:cubicBezTo>
                  <a:cubicBezTo>
                    <a:pt x="68" y="353"/>
                    <a:pt x="84" y="314"/>
                    <a:pt x="99" y="279"/>
                  </a:cubicBezTo>
                  <a:cubicBezTo>
                    <a:pt x="101" y="276"/>
                    <a:pt x="103" y="276"/>
                    <a:pt x="104" y="277"/>
                  </a:cubicBezTo>
                  <a:cubicBezTo>
                    <a:pt x="105" y="277"/>
                    <a:pt x="106" y="277"/>
                    <a:pt x="107" y="277"/>
                  </a:cubicBezTo>
                  <a:cubicBezTo>
                    <a:pt x="114" y="279"/>
                    <a:pt x="115" y="279"/>
                    <a:pt x="115" y="283"/>
                  </a:cubicBezTo>
                  <a:cubicBezTo>
                    <a:pt x="119" y="283"/>
                    <a:pt x="119" y="283"/>
                    <a:pt x="119" y="283"/>
                  </a:cubicBezTo>
                  <a:cubicBezTo>
                    <a:pt x="118" y="272"/>
                    <a:pt x="111" y="272"/>
                    <a:pt x="105" y="271"/>
                  </a:cubicBezTo>
                  <a:cubicBezTo>
                    <a:pt x="102" y="270"/>
                    <a:pt x="105" y="267"/>
                    <a:pt x="105" y="266"/>
                  </a:cubicBezTo>
                  <a:cubicBezTo>
                    <a:pt x="108" y="261"/>
                    <a:pt x="110" y="256"/>
                    <a:pt x="112" y="251"/>
                  </a:cubicBezTo>
                  <a:cubicBezTo>
                    <a:pt x="113" y="246"/>
                    <a:pt x="116" y="246"/>
                    <a:pt x="117" y="246"/>
                  </a:cubicBezTo>
                  <a:cubicBezTo>
                    <a:pt x="122" y="247"/>
                    <a:pt x="126" y="249"/>
                    <a:pt x="130" y="251"/>
                  </a:cubicBezTo>
                  <a:cubicBezTo>
                    <a:pt x="138" y="254"/>
                    <a:pt x="147" y="259"/>
                    <a:pt x="158" y="254"/>
                  </a:cubicBezTo>
                  <a:cubicBezTo>
                    <a:pt x="162" y="252"/>
                    <a:pt x="165" y="250"/>
                    <a:pt x="168" y="248"/>
                  </a:cubicBezTo>
                  <a:cubicBezTo>
                    <a:pt x="170" y="246"/>
                    <a:pt x="172" y="244"/>
                    <a:pt x="175" y="243"/>
                  </a:cubicBezTo>
                  <a:cubicBezTo>
                    <a:pt x="177" y="242"/>
                    <a:pt x="180" y="241"/>
                    <a:pt x="183" y="241"/>
                  </a:cubicBezTo>
                  <a:cubicBezTo>
                    <a:pt x="187" y="240"/>
                    <a:pt x="193" y="239"/>
                    <a:pt x="197" y="236"/>
                  </a:cubicBezTo>
                  <a:cubicBezTo>
                    <a:pt x="203" y="231"/>
                    <a:pt x="209" y="220"/>
                    <a:pt x="213" y="211"/>
                  </a:cubicBezTo>
                  <a:cubicBezTo>
                    <a:pt x="214" y="207"/>
                    <a:pt x="218" y="207"/>
                    <a:pt x="222" y="207"/>
                  </a:cubicBezTo>
                  <a:cubicBezTo>
                    <a:pt x="227" y="206"/>
                    <a:pt x="231" y="206"/>
                    <a:pt x="234" y="200"/>
                  </a:cubicBezTo>
                  <a:lnTo>
                    <a:pt x="233" y="200"/>
                  </a:ln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3" name="Freeform 478">
              <a:extLst>
                <a:ext uri="{FF2B5EF4-FFF2-40B4-BE49-F238E27FC236}">
                  <a16:creationId xmlns:a16="http://schemas.microsoft.com/office/drawing/2014/main" id="{08F1A8AE-3DA8-B08F-3D6E-4EF5A21F6A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74" y="1315"/>
              <a:ext cx="541" cy="1282"/>
            </a:xfrm>
            <a:custGeom>
              <a:avLst/>
              <a:gdLst>
                <a:gd name="T0" fmla="*/ 863 w 402"/>
                <a:gd name="T1" fmla="*/ 70 h 953"/>
                <a:gd name="T2" fmla="*/ 746 w 402"/>
                <a:gd name="T3" fmla="*/ 54 h 953"/>
                <a:gd name="T4" fmla="*/ 763 w 402"/>
                <a:gd name="T5" fmla="*/ 9 h 953"/>
                <a:gd name="T6" fmla="*/ 739 w 402"/>
                <a:gd name="T7" fmla="*/ 12 h 953"/>
                <a:gd name="T8" fmla="*/ 698 w 402"/>
                <a:gd name="T9" fmla="*/ 0 h 953"/>
                <a:gd name="T10" fmla="*/ 719 w 402"/>
                <a:gd name="T11" fmla="*/ 27 h 953"/>
                <a:gd name="T12" fmla="*/ 727 w 402"/>
                <a:gd name="T13" fmla="*/ 58 h 953"/>
                <a:gd name="T14" fmla="*/ 460 w 402"/>
                <a:gd name="T15" fmla="*/ 269 h 953"/>
                <a:gd name="T16" fmla="*/ 198 w 402"/>
                <a:gd name="T17" fmla="*/ 1345 h 953"/>
                <a:gd name="T18" fmla="*/ 63 w 402"/>
                <a:gd name="T19" fmla="*/ 1777 h 953"/>
                <a:gd name="T20" fmla="*/ 22 w 402"/>
                <a:gd name="T21" fmla="*/ 2092 h 953"/>
                <a:gd name="T22" fmla="*/ 20 w 402"/>
                <a:gd name="T23" fmla="*/ 2298 h 953"/>
                <a:gd name="T24" fmla="*/ 153 w 402"/>
                <a:gd name="T25" fmla="*/ 2193 h 953"/>
                <a:gd name="T26" fmla="*/ 143 w 402"/>
                <a:gd name="T27" fmla="*/ 2081 h 953"/>
                <a:gd name="T28" fmla="*/ 167 w 402"/>
                <a:gd name="T29" fmla="*/ 1959 h 953"/>
                <a:gd name="T30" fmla="*/ 226 w 402"/>
                <a:gd name="T31" fmla="*/ 1571 h 953"/>
                <a:gd name="T32" fmla="*/ 226 w 402"/>
                <a:gd name="T33" fmla="*/ 1348 h 953"/>
                <a:gd name="T34" fmla="*/ 766 w 402"/>
                <a:gd name="T35" fmla="*/ 87 h 953"/>
                <a:gd name="T36" fmla="*/ 813 w 402"/>
                <a:gd name="T37" fmla="*/ 94 h 953"/>
                <a:gd name="T38" fmla="*/ 782 w 402"/>
                <a:gd name="T39" fmla="*/ 231 h 953"/>
                <a:gd name="T40" fmla="*/ 777 w 402"/>
                <a:gd name="T41" fmla="*/ 281 h 953"/>
                <a:gd name="T42" fmla="*/ 721 w 402"/>
                <a:gd name="T43" fmla="*/ 346 h 953"/>
                <a:gd name="T44" fmla="*/ 775 w 402"/>
                <a:gd name="T45" fmla="*/ 303 h 953"/>
                <a:gd name="T46" fmla="*/ 777 w 402"/>
                <a:gd name="T47" fmla="*/ 336 h 953"/>
                <a:gd name="T48" fmla="*/ 763 w 402"/>
                <a:gd name="T49" fmla="*/ 394 h 953"/>
                <a:gd name="T50" fmla="*/ 754 w 402"/>
                <a:gd name="T51" fmla="*/ 449 h 953"/>
                <a:gd name="T52" fmla="*/ 748 w 402"/>
                <a:gd name="T53" fmla="*/ 502 h 953"/>
                <a:gd name="T54" fmla="*/ 763 w 402"/>
                <a:gd name="T55" fmla="*/ 465 h 953"/>
                <a:gd name="T56" fmla="*/ 774 w 402"/>
                <a:gd name="T57" fmla="*/ 492 h 953"/>
                <a:gd name="T58" fmla="*/ 774 w 402"/>
                <a:gd name="T59" fmla="*/ 492 h 953"/>
                <a:gd name="T60" fmla="*/ 777 w 402"/>
                <a:gd name="T61" fmla="*/ 386 h 953"/>
                <a:gd name="T62" fmla="*/ 798 w 402"/>
                <a:gd name="T63" fmla="*/ 292 h 953"/>
                <a:gd name="T64" fmla="*/ 813 w 402"/>
                <a:gd name="T65" fmla="*/ 190 h 953"/>
                <a:gd name="T66" fmla="*/ 848 w 402"/>
                <a:gd name="T67" fmla="*/ 94 h 953"/>
                <a:gd name="T68" fmla="*/ 951 w 402"/>
                <a:gd name="T69" fmla="*/ 344 h 953"/>
                <a:gd name="T70" fmla="*/ 973 w 402"/>
                <a:gd name="T71" fmla="*/ 277 h 953"/>
                <a:gd name="T72" fmla="*/ 148 w 402"/>
                <a:gd name="T73" fmla="*/ 1951 h 953"/>
                <a:gd name="T74" fmla="*/ 125 w 402"/>
                <a:gd name="T75" fmla="*/ 2081 h 953"/>
                <a:gd name="T76" fmla="*/ 125 w 402"/>
                <a:gd name="T77" fmla="*/ 2081 h 953"/>
                <a:gd name="T78" fmla="*/ 73 w 402"/>
                <a:gd name="T79" fmla="*/ 2291 h 953"/>
                <a:gd name="T80" fmla="*/ 20 w 402"/>
                <a:gd name="T81" fmla="*/ 2222 h 953"/>
                <a:gd name="T82" fmla="*/ 42 w 402"/>
                <a:gd name="T83" fmla="*/ 2096 h 953"/>
                <a:gd name="T84" fmla="*/ 83 w 402"/>
                <a:gd name="T85" fmla="*/ 1777 h 953"/>
                <a:gd name="T86" fmla="*/ 203 w 402"/>
                <a:gd name="T87" fmla="*/ 1417 h 953"/>
                <a:gd name="T88" fmla="*/ 206 w 402"/>
                <a:gd name="T89" fmla="*/ 1571 h 953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402" h="953">
                  <a:moveTo>
                    <a:pt x="399" y="114"/>
                  </a:moveTo>
                  <a:cubicBezTo>
                    <a:pt x="389" y="69"/>
                    <a:pt x="375" y="41"/>
                    <a:pt x="354" y="29"/>
                  </a:cubicBezTo>
                  <a:cubicBezTo>
                    <a:pt x="341" y="21"/>
                    <a:pt x="327" y="20"/>
                    <a:pt x="310" y="24"/>
                  </a:cubicBezTo>
                  <a:cubicBezTo>
                    <a:pt x="306" y="25"/>
                    <a:pt x="306" y="22"/>
                    <a:pt x="306" y="22"/>
                  </a:cubicBezTo>
                  <a:cubicBezTo>
                    <a:pt x="305" y="11"/>
                    <a:pt x="305" y="11"/>
                    <a:pt x="305" y="11"/>
                  </a:cubicBezTo>
                  <a:cubicBezTo>
                    <a:pt x="313" y="4"/>
                    <a:pt x="313" y="4"/>
                    <a:pt x="313" y="4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09" y="0"/>
                    <a:pt x="306" y="3"/>
                    <a:pt x="303" y="5"/>
                  </a:cubicBezTo>
                  <a:cubicBezTo>
                    <a:pt x="302" y="6"/>
                    <a:pt x="299" y="6"/>
                    <a:pt x="299" y="6"/>
                  </a:cubicBezTo>
                  <a:cubicBezTo>
                    <a:pt x="296" y="4"/>
                    <a:pt x="292" y="2"/>
                    <a:pt x="287" y="0"/>
                  </a:cubicBezTo>
                  <a:cubicBezTo>
                    <a:pt x="285" y="6"/>
                    <a:pt x="285" y="6"/>
                    <a:pt x="285" y="6"/>
                  </a:cubicBezTo>
                  <a:cubicBezTo>
                    <a:pt x="289" y="8"/>
                    <a:pt x="293" y="10"/>
                    <a:pt x="295" y="11"/>
                  </a:cubicBezTo>
                  <a:cubicBezTo>
                    <a:pt x="296" y="11"/>
                    <a:pt x="297" y="16"/>
                    <a:pt x="297" y="16"/>
                  </a:cubicBezTo>
                  <a:cubicBezTo>
                    <a:pt x="298" y="24"/>
                    <a:pt x="298" y="24"/>
                    <a:pt x="298" y="24"/>
                  </a:cubicBezTo>
                  <a:cubicBezTo>
                    <a:pt x="298" y="24"/>
                    <a:pt x="300" y="28"/>
                    <a:pt x="295" y="30"/>
                  </a:cubicBezTo>
                  <a:cubicBezTo>
                    <a:pt x="266" y="43"/>
                    <a:pt x="225" y="71"/>
                    <a:pt x="189" y="111"/>
                  </a:cubicBezTo>
                  <a:cubicBezTo>
                    <a:pt x="151" y="154"/>
                    <a:pt x="105" y="226"/>
                    <a:pt x="98" y="330"/>
                  </a:cubicBezTo>
                  <a:cubicBezTo>
                    <a:pt x="85" y="515"/>
                    <a:pt x="81" y="552"/>
                    <a:pt x="81" y="552"/>
                  </a:cubicBezTo>
                  <a:cubicBezTo>
                    <a:pt x="81" y="552"/>
                    <a:pt x="78" y="566"/>
                    <a:pt x="73" y="577"/>
                  </a:cubicBezTo>
                  <a:cubicBezTo>
                    <a:pt x="58" y="604"/>
                    <a:pt x="33" y="651"/>
                    <a:pt x="26" y="730"/>
                  </a:cubicBezTo>
                  <a:cubicBezTo>
                    <a:pt x="19" y="813"/>
                    <a:pt x="14" y="832"/>
                    <a:pt x="12" y="845"/>
                  </a:cubicBezTo>
                  <a:cubicBezTo>
                    <a:pt x="12" y="845"/>
                    <a:pt x="9" y="858"/>
                    <a:pt x="9" y="859"/>
                  </a:cubicBezTo>
                  <a:cubicBezTo>
                    <a:pt x="5" y="870"/>
                    <a:pt x="0" y="893"/>
                    <a:pt x="0" y="913"/>
                  </a:cubicBezTo>
                  <a:cubicBezTo>
                    <a:pt x="0" y="926"/>
                    <a:pt x="2" y="938"/>
                    <a:pt x="8" y="944"/>
                  </a:cubicBezTo>
                  <a:cubicBezTo>
                    <a:pt x="12" y="948"/>
                    <a:pt x="19" y="953"/>
                    <a:pt x="32" y="949"/>
                  </a:cubicBezTo>
                  <a:cubicBezTo>
                    <a:pt x="57" y="942"/>
                    <a:pt x="63" y="922"/>
                    <a:pt x="63" y="901"/>
                  </a:cubicBezTo>
                  <a:cubicBezTo>
                    <a:pt x="63" y="892"/>
                    <a:pt x="62" y="882"/>
                    <a:pt x="61" y="873"/>
                  </a:cubicBezTo>
                  <a:cubicBezTo>
                    <a:pt x="61" y="873"/>
                    <a:pt x="59" y="855"/>
                    <a:pt x="59" y="855"/>
                  </a:cubicBezTo>
                  <a:cubicBezTo>
                    <a:pt x="59" y="854"/>
                    <a:pt x="59" y="853"/>
                    <a:pt x="59" y="852"/>
                  </a:cubicBezTo>
                  <a:cubicBezTo>
                    <a:pt x="59" y="836"/>
                    <a:pt x="63" y="823"/>
                    <a:pt x="68" y="804"/>
                  </a:cubicBezTo>
                  <a:cubicBezTo>
                    <a:pt x="73" y="786"/>
                    <a:pt x="80" y="764"/>
                    <a:pt x="86" y="731"/>
                  </a:cubicBezTo>
                  <a:cubicBezTo>
                    <a:pt x="91" y="702"/>
                    <a:pt x="93" y="672"/>
                    <a:pt x="93" y="645"/>
                  </a:cubicBezTo>
                  <a:cubicBezTo>
                    <a:pt x="93" y="625"/>
                    <a:pt x="92" y="607"/>
                    <a:pt x="91" y="592"/>
                  </a:cubicBezTo>
                  <a:cubicBezTo>
                    <a:pt x="91" y="581"/>
                    <a:pt x="93" y="554"/>
                    <a:pt x="93" y="554"/>
                  </a:cubicBezTo>
                  <a:cubicBezTo>
                    <a:pt x="93" y="553"/>
                    <a:pt x="97" y="517"/>
                    <a:pt x="110" y="331"/>
                  </a:cubicBezTo>
                  <a:cubicBezTo>
                    <a:pt x="123" y="147"/>
                    <a:pt x="264" y="50"/>
                    <a:pt x="314" y="36"/>
                  </a:cubicBezTo>
                  <a:cubicBezTo>
                    <a:pt x="319" y="34"/>
                    <a:pt x="325" y="34"/>
                    <a:pt x="330" y="34"/>
                  </a:cubicBezTo>
                  <a:cubicBezTo>
                    <a:pt x="335" y="34"/>
                    <a:pt x="335" y="37"/>
                    <a:pt x="334" y="39"/>
                  </a:cubicBezTo>
                  <a:cubicBezTo>
                    <a:pt x="332" y="51"/>
                    <a:pt x="331" y="63"/>
                    <a:pt x="327" y="75"/>
                  </a:cubicBezTo>
                  <a:cubicBezTo>
                    <a:pt x="325" y="82"/>
                    <a:pt x="323" y="88"/>
                    <a:pt x="321" y="95"/>
                  </a:cubicBezTo>
                  <a:cubicBezTo>
                    <a:pt x="320" y="100"/>
                    <a:pt x="320" y="105"/>
                    <a:pt x="320" y="110"/>
                  </a:cubicBezTo>
                  <a:cubicBezTo>
                    <a:pt x="320" y="112"/>
                    <a:pt x="319" y="115"/>
                    <a:pt x="319" y="115"/>
                  </a:cubicBezTo>
                  <a:cubicBezTo>
                    <a:pt x="318" y="117"/>
                    <a:pt x="317" y="119"/>
                    <a:pt x="316" y="120"/>
                  </a:cubicBezTo>
                  <a:cubicBezTo>
                    <a:pt x="313" y="127"/>
                    <a:pt x="303" y="140"/>
                    <a:pt x="296" y="142"/>
                  </a:cubicBezTo>
                  <a:cubicBezTo>
                    <a:pt x="297" y="146"/>
                    <a:pt x="297" y="146"/>
                    <a:pt x="297" y="146"/>
                  </a:cubicBezTo>
                  <a:cubicBezTo>
                    <a:pt x="305" y="143"/>
                    <a:pt x="315" y="130"/>
                    <a:pt x="318" y="124"/>
                  </a:cubicBezTo>
                  <a:cubicBezTo>
                    <a:pt x="319" y="124"/>
                    <a:pt x="320" y="124"/>
                    <a:pt x="320" y="126"/>
                  </a:cubicBezTo>
                  <a:cubicBezTo>
                    <a:pt x="320" y="130"/>
                    <a:pt x="320" y="134"/>
                    <a:pt x="319" y="138"/>
                  </a:cubicBezTo>
                  <a:cubicBezTo>
                    <a:pt x="319" y="144"/>
                    <a:pt x="317" y="149"/>
                    <a:pt x="316" y="154"/>
                  </a:cubicBezTo>
                  <a:cubicBezTo>
                    <a:pt x="313" y="162"/>
                    <a:pt x="313" y="162"/>
                    <a:pt x="313" y="162"/>
                  </a:cubicBezTo>
                  <a:cubicBezTo>
                    <a:pt x="312" y="166"/>
                    <a:pt x="312" y="170"/>
                    <a:pt x="312" y="173"/>
                  </a:cubicBezTo>
                  <a:cubicBezTo>
                    <a:pt x="311" y="175"/>
                    <a:pt x="310" y="182"/>
                    <a:pt x="309" y="184"/>
                  </a:cubicBezTo>
                  <a:cubicBezTo>
                    <a:pt x="306" y="191"/>
                    <a:pt x="304" y="199"/>
                    <a:pt x="307" y="206"/>
                  </a:cubicBezTo>
                  <a:cubicBezTo>
                    <a:pt x="307" y="206"/>
                    <a:pt x="307" y="206"/>
                    <a:pt x="307" y="206"/>
                  </a:cubicBezTo>
                  <a:cubicBezTo>
                    <a:pt x="305" y="201"/>
                    <a:pt x="309" y="195"/>
                    <a:pt x="311" y="190"/>
                  </a:cubicBezTo>
                  <a:cubicBezTo>
                    <a:pt x="311" y="189"/>
                    <a:pt x="313" y="189"/>
                    <a:pt x="313" y="191"/>
                  </a:cubicBezTo>
                  <a:cubicBezTo>
                    <a:pt x="313" y="194"/>
                    <a:pt x="316" y="198"/>
                    <a:pt x="317" y="202"/>
                  </a:cubicBezTo>
                  <a:cubicBezTo>
                    <a:pt x="317" y="202"/>
                    <a:pt x="317" y="202"/>
                    <a:pt x="317" y="202"/>
                  </a:cubicBezTo>
                  <a:cubicBezTo>
                    <a:pt x="317" y="202"/>
                    <a:pt x="317" y="202"/>
                    <a:pt x="317" y="202"/>
                  </a:cubicBezTo>
                  <a:cubicBezTo>
                    <a:pt x="317" y="202"/>
                    <a:pt x="317" y="202"/>
                    <a:pt x="317" y="202"/>
                  </a:cubicBezTo>
                  <a:cubicBezTo>
                    <a:pt x="314" y="188"/>
                    <a:pt x="314" y="178"/>
                    <a:pt x="317" y="165"/>
                  </a:cubicBezTo>
                  <a:cubicBezTo>
                    <a:pt x="319" y="158"/>
                    <a:pt x="319" y="158"/>
                    <a:pt x="319" y="158"/>
                  </a:cubicBezTo>
                  <a:cubicBezTo>
                    <a:pt x="321" y="152"/>
                    <a:pt x="325" y="145"/>
                    <a:pt x="326" y="138"/>
                  </a:cubicBezTo>
                  <a:cubicBezTo>
                    <a:pt x="327" y="132"/>
                    <a:pt x="328" y="126"/>
                    <a:pt x="328" y="120"/>
                  </a:cubicBezTo>
                  <a:cubicBezTo>
                    <a:pt x="328" y="112"/>
                    <a:pt x="327" y="104"/>
                    <a:pt x="329" y="96"/>
                  </a:cubicBezTo>
                  <a:cubicBezTo>
                    <a:pt x="330" y="90"/>
                    <a:pt x="332" y="84"/>
                    <a:pt x="334" y="78"/>
                  </a:cubicBezTo>
                  <a:cubicBezTo>
                    <a:pt x="339" y="65"/>
                    <a:pt x="340" y="53"/>
                    <a:pt x="342" y="39"/>
                  </a:cubicBezTo>
                  <a:cubicBezTo>
                    <a:pt x="342" y="38"/>
                    <a:pt x="343" y="36"/>
                    <a:pt x="348" y="39"/>
                  </a:cubicBezTo>
                  <a:cubicBezTo>
                    <a:pt x="365" y="50"/>
                    <a:pt x="379" y="76"/>
                    <a:pt x="387" y="116"/>
                  </a:cubicBezTo>
                  <a:cubicBezTo>
                    <a:pt x="389" y="125"/>
                    <a:pt x="390" y="141"/>
                    <a:pt x="390" y="141"/>
                  </a:cubicBezTo>
                  <a:cubicBezTo>
                    <a:pt x="402" y="141"/>
                    <a:pt x="402" y="141"/>
                    <a:pt x="402" y="141"/>
                  </a:cubicBezTo>
                  <a:cubicBezTo>
                    <a:pt x="402" y="140"/>
                    <a:pt x="401" y="123"/>
                    <a:pt x="399" y="114"/>
                  </a:cubicBezTo>
                  <a:close/>
                  <a:moveTo>
                    <a:pt x="78" y="729"/>
                  </a:moveTo>
                  <a:cubicBezTo>
                    <a:pt x="72" y="762"/>
                    <a:pt x="66" y="784"/>
                    <a:pt x="61" y="801"/>
                  </a:cubicBezTo>
                  <a:cubicBezTo>
                    <a:pt x="55" y="822"/>
                    <a:pt x="51" y="835"/>
                    <a:pt x="51" y="852"/>
                  </a:cubicBezTo>
                  <a:cubicBezTo>
                    <a:pt x="51" y="853"/>
                    <a:pt x="51" y="854"/>
                    <a:pt x="51" y="855"/>
                  </a:cubicBezTo>
                  <a:cubicBezTo>
                    <a:pt x="51" y="855"/>
                    <a:pt x="51" y="855"/>
                    <a:pt x="51" y="855"/>
                  </a:cubicBezTo>
                  <a:cubicBezTo>
                    <a:pt x="51" y="855"/>
                    <a:pt x="51" y="855"/>
                    <a:pt x="51" y="855"/>
                  </a:cubicBezTo>
                  <a:cubicBezTo>
                    <a:pt x="53" y="874"/>
                    <a:pt x="53" y="874"/>
                    <a:pt x="53" y="874"/>
                  </a:cubicBezTo>
                  <a:cubicBezTo>
                    <a:pt x="57" y="903"/>
                    <a:pt x="60" y="932"/>
                    <a:pt x="30" y="941"/>
                  </a:cubicBezTo>
                  <a:cubicBezTo>
                    <a:pt x="23" y="943"/>
                    <a:pt x="17" y="943"/>
                    <a:pt x="14" y="939"/>
                  </a:cubicBezTo>
                  <a:cubicBezTo>
                    <a:pt x="9" y="934"/>
                    <a:pt x="8" y="924"/>
                    <a:pt x="8" y="913"/>
                  </a:cubicBezTo>
                  <a:cubicBezTo>
                    <a:pt x="8" y="896"/>
                    <a:pt x="12" y="874"/>
                    <a:pt x="17" y="861"/>
                  </a:cubicBezTo>
                  <a:cubicBezTo>
                    <a:pt x="17" y="861"/>
                    <a:pt x="17" y="861"/>
                    <a:pt x="17" y="861"/>
                  </a:cubicBezTo>
                  <a:cubicBezTo>
                    <a:pt x="20" y="847"/>
                    <a:pt x="20" y="847"/>
                    <a:pt x="20" y="847"/>
                  </a:cubicBezTo>
                  <a:cubicBezTo>
                    <a:pt x="22" y="833"/>
                    <a:pt x="27" y="814"/>
                    <a:pt x="34" y="730"/>
                  </a:cubicBezTo>
                  <a:cubicBezTo>
                    <a:pt x="41" y="653"/>
                    <a:pt x="65" y="608"/>
                    <a:pt x="80" y="580"/>
                  </a:cubicBezTo>
                  <a:cubicBezTo>
                    <a:pt x="81" y="578"/>
                    <a:pt x="83" y="579"/>
                    <a:pt x="83" y="582"/>
                  </a:cubicBezTo>
                  <a:cubicBezTo>
                    <a:pt x="83" y="585"/>
                    <a:pt x="83" y="588"/>
                    <a:pt x="83" y="592"/>
                  </a:cubicBezTo>
                  <a:cubicBezTo>
                    <a:pt x="84" y="607"/>
                    <a:pt x="85" y="625"/>
                    <a:pt x="85" y="645"/>
                  </a:cubicBezTo>
                  <a:cubicBezTo>
                    <a:pt x="85" y="672"/>
                    <a:pt x="83" y="701"/>
                    <a:pt x="78" y="729"/>
                  </a:cubicBez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4" name="Freeform 479">
              <a:extLst>
                <a:ext uri="{FF2B5EF4-FFF2-40B4-BE49-F238E27FC236}">
                  <a16:creationId xmlns:a16="http://schemas.microsoft.com/office/drawing/2014/main" id="{EFF8B2E6-0380-DCD0-CBC4-9D4493CA4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" y="2176"/>
              <a:ext cx="62" cy="160"/>
            </a:xfrm>
            <a:custGeom>
              <a:avLst/>
              <a:gdLst>
                <a:gd name="T0" fmla="*/ 96 w 46"/>
                <a:gd name="T1" fmla="*/ 0 h 119"/>
                <a:gd name="T2" fmla="*/ 69 w 46"/>
                <a:gd name="T3" fmla="*/ 93 h 119"/>
                <a:gd name="T4" fmla="*/ 16 w 46"/>
                <a:gd name="T5" fmla="*/ 233 h 119"/>
                <a:gd name="T6" fmla="*/ 0 w 46"/>
                <a:gd name="T7" fmla="*/ 289 h 119"/>
                <a:gd name="T8" fmla="*/ 0 w 46"/>
                <a:gd name="T9" fmla="*/ 289 h 119"/>
                <a:gd name="T10" fmla="*/ 22 w 46"/>
                <a:gd name="T11" fmla="*/ 241 h 119"/>
                <a:gd name="T12" fmla="*/ 84 w 46"/>
                <a:gd name="T13" fmla="*/ 98 h 119"/>
                <a:gd name="T14" fmla="*/ 111 w 46"/>
                <a:gd name="T15" fmla="*/ 0 h 119"/>
                <a:gd name="T16" fmla="*/ 96 w 46"/>
                <a:gd name="T17" fmla="*/ 0 h 1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6" h="119">
                  <a:moveTo>
                    <a:pt x="39" y="0"/>
                  </a:moveTo>
                  <a:cubicBezTo>
                    <a:pt x="40" y="13"/>
                    <a:pt x="34" y="25"/>
                    <a:pt x="28" y="38"/>
                  </a:cubicBezTo>
                  <a:cubicBezTo>
                    <a:pt x="19" y="57"/>
                    <a:pt x="14" y="77"/>
                    <a:pt x="7" y="96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16" y="80"/>
                    <a:pt x="25" y="59"/>
                    <a:pt x="34" y="40"/>
                  </a:cubicBezTo>
                  <a:cubicBezTo>
                    <a:pt x="40" y="27"/>
                    <a:pt x="46" y="14"/>
                    <a:pt x="45" y="0"/>
                  </a:cubicBezTo>
                  <a:lnTo>
                    <a:pt x="39" y="0"/>
                  </a:ln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5" name="Freeform 480">
              <a:extLst>
                <a:ext uri="{FF2B5EF4-FFF2-40B4-BE49-F238E27FC236}">
                  <a16:creationId xmlns:a16="http://schemas.microsoft.com/office/drawing/2014/main" id="{1ADFA906-D078-1311-94CE-51A6A78C8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3" y="1702"/>
              <a:ext cx="133" cy="564"/>
            </a:xfrm>
            <a:custGeom>
              <a:avLst/>
              <a:gdLst>
                <a:gd name="T0" fmla="*/ 238 w 99"/>
                <a:gd name="T1" fmla="*/ 397 h 419"/>
                <a:gd name="T2" fmla="*/ 235 w 99"/>
                <a:gd name="T3" fmla="*/ 339 h 419"/>
                <a:gd name="T4" fmla="*/ 227 w 99"/>
                <a:gd name="T5" fmla="*/ 256 h 419"/>
                <a:gd name="T6" fmla="*/ 224 w 99"/>
                <a:gd name="T7" fmla="*/ 203 h 419"/>
                <a:gd name="T8" fmla="*/ 206 w 99"/>
                <a:gd name="T9" fmla="*/ 0 h 419"/>
                <a:gd name="T10" fmla="*/ 185 w 99"/>
                <a:gd name="T11" fmla="*/ 22 h 419"/>
                <a:gd name="T12" fmla="*/ 210 w 99"/>
                <a:gd name="T13" fmla="*/ 203 h 419"/>
                <a:gd name="T14" fmla="*/ 214 w 99"/>
                <a:gd name="T15" fmla="*/ 258 h 419"/>
                <a:gd name="T16" fmla="*/ 220 w 99"/>
                <a:gd name="T17" fmla="*/ 339 h 419"/>
                <a:gd name="T18" fmla="*/ 224 w 99"/>
                <a:gd name="T19" fmla="*/ 397 h 419"/>
                <a:gd name="T20" fmla="*/ 220 w 99"/>
                <a:gd name="T21" fmla="*/ 459 h 419"/>
                <a:gd name="T22" fmla="*/ 138 w 99"/>
                <a:gd name="T23" fmla="*/ 598 h 419"/>
                <a:gd name="T24" fmla="*/ 116 w 99"/>
                <a:gd name="T25" fmla="*/ 629 h 419"/>
                <a:gd name="T26" fmla="*/ 101 w 99"/>
                <a:gd name="T27" fmla="*/ 649 h 419"/>
                <a:gd name="T28" fmla="*/ 83 w 99"/>
                <a:gd name="T29" fmla="*/ 677 h 419"/>
                <a:gd name="T30" fmla="*/ 28 w 99"/>
                <a:gd name="T31" fmla="*/ 774 h 419"/>
                <a:gd name="T32" fmla="*/ 0 w 99"/>
                <a:gd name="T33" fmla="*/ 938 h 419"/>
                <a:gd name="T34" fmla="*/ 1 w 99"/>
                <a:gd name="T35" fmla="*/ 980 h 419"/>
                <a:gd name="T36" fmla="*/ 1 w 99"/>
                <a:gd name="T37" fmla="*/ 1020 h 419"/>
                <a:gd name="T38" fmla="*/ 16 w 99"/>
                <a:gd name="T39" fmla="*/ 1022 h 419"/>
                <a:gd name="T40" fmla="*/ 16 w 99"/>
                <a:gd name="T41" fmla="*/ 979 h 419"/>
                <a:gd name="T42" fmla="*/ 15 w 99"/>
                <a:gd name="T43" fmla="*/ 938 h 419"/>
                <a:gd name="T44" fmla="*/ 43 w 99"/>
                <a:gd name="T45" fmla="*/ 777 h 419"/>
                <a:gd name="T46" fmla="*/ 79 w 99"/>
                <a:gd name="T47" fmla="*/ 707 h 419"/>
                <a:gd name="T48" fmla="*/ 79 w 99"/>
                <a:gd name="T49" fmla="*/ 711 h 419"/>
                <a:gd name="T50" fmla="*/ 75 w 99"/>
                <a:gd name="T51" fmla="*/ 766 h 419"/>
                <a:gd name="T52" fmla="*/ 90 w 99"/>
                <a:gd name="T53" fmla="*/ 770 h 419"/>
                <a:gd name="T54" fmla="*/ 94 w 99"/>
                <a:gd name="T55" fmla="*/ 711 h 419"/>
                <a:gd name="T56" fmla="*/ 98 w 99"/>
                <a:gd name="T57" fmla="*/ 682 h 419"/>
                <a:gd name="T58" fmla="*/ 114 w 99"/>
                <a:gd name="T59" fmla="*/ 658 h 419"/>
                <a:gd name="T60" fmla="*/ 128 w 99"/>
                <a:gd name="T61" fmla="*/ 635 h 419"/>
                <a:gd name="T62" fmla="*/ 150 w 99"/>
                <a:gd name="T63" fmla="*/ 607 h 419"/>
                <a:gd name="T64" fmla="*/ 193 w 99"/>
                <a:gd name="T65" fmla="*/ 548 h 419"/>
                <a:gd name="T66" fmla="*/ 202 w 99"/>
                <a:gd name="T67" fmla="*/ 549 h 419"/>
                <a:gd name="T68" fmla="*/ 191 w 99"/>
                <a:gd name="T69" fmla="*/ 629 h 419"/>
                <a:gd name="T70" fmla="*/ 163 w 99"/>
                <a:gd name="T71" fmla="*/ 826 h 419"/>
                <a:gd name="T72" fmla="*/ 150 w 99"/>
                <a:gd name="T73" fmla="*/ 859 h 419"/>
                <a:gd name="T74" fmla="*/ 133 w 99"/>
                <a:gd name="T75" fmla="*/ 896 h 419"/>
                <a:gd name="T76" fmla="*/ 148 w 99"/>
                <a:gd name="T77" fmla="*/ 902 h 419"/>
                <a:gd name="T78" fmla="*/ 163 w 99"/>
                <a:gd name="T79" fmla="*/ 864 h 419"/>
                <a:gd name="T80" fmla="*/ 177 w 99"/>
                <a:gd name="T81" fmla="*/ 832 h 419"/>
                <a:gd name="T82" fmla="*/ 206 w 99"/>
                <a:gd name="T83" fmla="*/ 629 h 419"/>
                <a:gd name="T84" fmla="*/ 224 w 99"/>
                <a:gd name="T85" fmla="*/ 528 h 419"/>
                <a:gd name="T86" fmla="*/ 235 w 99"/>
                <a:gd name="T87" fmla="*/ 464 h 419"/>
                <a:gd name="T88" fmla="*/ 238 w 99"/>
                <a:gd name="T89" fmla="*/ 397 h 419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99" h="419">
                  <a:moveTo>
                    <a:pt x="98" y="163"/>
                  </a:moveTo>
                  <a:cubicBezTo>
                    <a:pt x="97" y="139"/>
                    <a:pt x="97" y="139"/>
                    <a:pt x="97" y="139"/>
                  </a:cubicBezTo>
                  <a:cubicBezTo>
                    <a:pt x="96" y="126"/>
                    <a:pt x="95" y="114"/>
                    <a:pt x="94" y="105"/>
                  </a:cubicBezTo>
                  <a:cubicBezTo>
                    <a:pt x="94" y="102"/>
                    <a:pt x="93" y="94"/>
                    <a:pt x="92" y="83"/>
                  </a:cubicBezTo>
                  <a:cubicBezTo>
                    <a:pt x="89" y="44"/>
                    <a:pt x="86" y="9"/>
                    <a:pt x="85" y="0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80" y="14"/>
                    <a:pt x="84" y="61"/>
                    <a:pt x="86" y="83"/>
                  </a:cubicBezTo>
                  <a:cubicBezTo>
                    <a:pt x="87" y="95"/>
                    <a:pt x="88" y="103"/>
                    <a:pt x="88" y="106"/>
                  </a:cubicBezTo>
                  <a:cubicBezTo>
                    <a:pt x="89" y="114"/>
                    <a:pt x="90" y="127"/>
                    <a:pt x="91" y="139"/>
                  </a:cubicBezTo>
                  <a:cubicBezTo>
                    <a:pt x="92" y="163"/>
                    <a:pt x="92" y="163"/>
                    <a:pt x="92" y="163"/>
                  </a:cubicBezTo>
                  <a:cubicBezTo>
                    <a:pt x="93" y="172"/>
                    <a:pt x="92" y="180"/>
                    <a:pt x="91" y="188"/>
                  </a:cubicBezTo>
                  <a:cubicBezTo>
                    <a:pt x="86" y="206"/>
                    <a:pt x="70" y="228"/>
                    <a:pt x="57" y="245"/>
                  </a:cubicBezTo>
                  <a:cubicBezTo>
                    <a:pt x="48" y="258"/>
                    <a:pt x="48" y="258"/>
                    <a:pt x="48" y="258"/>
                  </a:cubicBezTo>
                  <a:cubicBezTo>
                    <a:pt x="42" y="266"/>
                    <a:pt x="42" y="266"/>
                    <a:pt x="42" y="266"/>
                  </a:cubicBezTo>
                  <a:cubicBezTo>
                    <a:pt x="40" y="270"/>
                    <a:pt x="35" y="277"/>
                    <a:pt x="34" y="278"/>
                  </a:cubicBezTo>
                  <a:cubicBezTo>
                    <a:pt x="26" y="290"/>
                    <a:pt x="18" y="303"/>
                    <a:pt x="12" y="317"/>
                  </a:cubicBezTo>
                  <a:cubicBezTo>
                    <a:pt x="3" y="339"/>
                    <a:pt x="1" y="362"/>
                    <a:pt x="0" y="385"/>
                  </a:cubicBezTo>
                  <a:cubicBezTo>
                    <a:pt x="0" y="389"/>
                    <a:pt x="0" y="396"/>
                    <a:pt x="1" y="402"/>
                  </a:cubicBezTo>
                  <a:cubicBezTo>
                    <a:pt x="1" y="408"/>
                    <a:pt x="2" y="414"/>
                    <a:pt x="1" y="418"/>
                  </a:cubicBezTo>
                  <a:cubicBezTo>
                    <a:pt x="7" y="419"/>
                    <a:pt x="7" y="419"/>
                    <a:pt x="7" y="419"/>
                  </a:cubicBezTo>
                  <a:cubicBezTo>
                    <a:pt x="8" y="415"/>
                    <a:pt x="7" y="408"/>
                    <a:pt x="7" y="401"/>
                  </a:cubicBezTo>
                  <a:cubicBezTo>
                    <a:pt x="6" y="395"/>
                    <a:pt x="6" y="389"/>
                    <a:pt x="6" y="385"/>
                  </a:cubicBezTo>
                  <a:cubicBezTo>
                    <a:pt x="7" y="363"/>
                    <a:pt x="9" y="340"/>
                    <a:pt x="18" y="319"/>
                  </a:cubicBezTo>
                  <a:cubicBezTo>
                    <a:pt x="22" y="309"/>
                    <a:pt x="27" y="299"/>
                    <a:pt x="33" y="290"/>
                  </a:cubicBezTo>
                  <a:cubicBezTo>
                    <a:pt x="33" y="291"/>
                    <a:pt x="33" y="291"/>
                    <a:pt x="33" y="291"/>
                  </a:cubicBezTo>
                  <a:cubicBezTo>
                    <a:pt x="34" y="298"/>
                    <a:pt x="34" y="305"/>
                    <a:pt x="31" y="314"/>
                  </a:cubicBezTo>
                  <a:cubicBezTo>
                    <a:pt x="37" y="316"/>
                    <a:pt x="37" y="316"/>
                    <a:pt x="37" y="316"/>
                  </a:cubicBezTo>
                  <a:cubicBezTo>
                    <a:pt x="40" y="305"/>
                    <a:pt x="40" y="297"/>
                    <a:pt x="39" y="291"/>
                  </a:cubicBezTo>
                  <a:cubicBezTo>
                    <a:pt x="39" y="287"/>
                    <a:pt x="39" y="283"/>
                    <a:pt x="40" y="280"/>
                  </a:cubicBezTo>
                  <a:cubicBezTo>
                    <a:pt x="42" y="277"/>
                    <a:pt x="45" y="273"/>
                    <a:pt x="47" y="270"/>
                  </a:cubicBezTo>
                  <a:cubicBezTo>
                    <a:pt x="53" y="261"/>
                    <a:pt x="53" y="261"/>
                    <a:pt x="53" y="261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68" y="241"/>
                    <a:pt x="74" y="233"/>
                    <a:pt x="80" y="224"/>
                  </a:cubicBezTo>
                  <a:cubicBezTo>
                    <a:pt x="82" y="221"/>
                    <a:pt x="84" y="221"/>
                    <a:pt x="83" y="225"/>
                  </a:cubicBezTo>
                  <a:cubicBezTo>
                    <a:pt x="81" y="236"/>
                    <a:pt x="79" y="247"/>
                    <a:pt x="79" y="258"/>
                  </a:cubicBezTo>
                  <a:cubicBezTo>
                    <a:pt x="79" y="286"/>
                    <a:pt x="77" y="310"/>
                    <a:pt x="67" y="339"/>
                  </a:cubicBezTo>
                  <a:cubicBezTo>
                    <a:pt x="62" y="352"/>
                    <a:pt x="62" y="352"/>
                    <a:pt x="62" y="352"/>
                  </a:cubicBezTo>
                  <a:cubicBezTo>
                    <a:pt x="55" y="368"/>
                    <a:pt x="55" y="368"/>
                    <a:pt x="55" y="368"/>
                  </a:cubicBezTo>
                  <a:cubicBezTo>
                    <a:pt x="61" y="370"/>
                    <a:pt x="61" y="370"/>
                    <a:pt x="61" y="370"/>
                  </a:cubicBezTo>
                  <a:cubicBezTo>
                    <a:pt x="67" y="354"/>
                    <a:pt x="67" y="354"/>
                    <a:pt x="67" y="354"/>
                  </a:cubicBezTo>
                  <a:cubicBezTo>
                    <a:pt x="73" y="341"/>
                    <a:pt x="73" y="341"/>
                    <a:pt x="73" y="341"/>
                  </a:cubicBezTo>
                  <a:cubicBezTo>
                    <a:pt x="83" y="311"/>
                    <a:pt x="85" y="286"/>
                    <a:pt x="85" y="258"/>
                  </a:cubicBezTo>
                  <a:cubicBezTo>
                    <a:pt x="85" y="244"/>
                    <a:pt x="88" y="230"/>
                    <a:pt x="92" y="216"/>
                  </a:cubicBezTo>
                  <a:cubicBezTo>
                    <a:pt x="94" y="207"/>
                    <a:pt x="96" y="198"/>
                    <a:pt x="97" y="190"/>
                  </a:cubicBezTo>
                  <a:cubicBezTo>
                    <a:pt x="99" y="182"/>
                    <a:pt x="99" y="170"/>
                    <a:pt x="98" y="163"/>
                  </a:cubicBez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6" name="Freeform 481">
              <a:extLst>
                <a:ext uri="{FF2B5EF4-FFF2-40B4-BE49-F238E27FC236}">
                  <a16:creationId xmlns:a16="http://schemas.microsoft.com/office/drawing/2014/main" id="{191945A9-9953-96FF-984A-0B4E08B289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6" y="2439"/>
              <a:ext cx="179" cy="188"/>
            </a:xfrm>
            <a:custGeom>
              <a:avLst/>
              <a:gdLst>
                <a:gd name="T0" fmla="*/ 281 w 133"/>
                <a:gd name="T1" fmla="*/ 149 h 140"/>
                <a:gd name="T2" fmla="*/ 284 w 133"/>
                <a:gd name="T3" fmla="*/ 141 h 140"/>
                <a:gd name="T4" fmla="*/ 324 w 133"/>
                <a:gd name="T5" fmla="*/ 75 h 140"/>
                <a:gd name="T6" fmla="*/ 315 w 133"/>
                <a:gd name="T7" fmla="*/ 73 h 140"/>
                <a:gd name="T8" fmla="*/ 253 w 133"/>
                <a:gd name="T9" fmla="*/ 148 h 140"/>
                <a:gd name="T10" fmla="*/ 192 w 133"/>
                <a:gd name="T11" fmla="*/ 141 h 140"/>
                <a:gd name="T12" fmla="*/ 167 w 133"/>
                <a:gd name="T13" fmla="*/ 86 h 140"/>
                <a:gd name="T14" fmla="*/ 174 w 133"/>
                <a:gd name="T15" fmla="*/ 73 h 140"/>
                <a:gd name="T16" fmla="*/ 225 w 133"/>
                <a:gd name="T17" fmla="*/ 7 h 140"/>
                <a:gd name="T18" fmla="*/ 221 w 133"/>
                <a:gd name="T19" fmla="*/ 0 h 140"/>
                <a:gd name="T20" fmla="*/ 214 w 133"/>
                <a:gd name="T21" fmla="*/ 7 h 140"/>
                <a:gd name="T22" fmla="*/ 214 w 133"/>
                <a:gd name="T23" fmla="*/ 7 h 140"/>
                <a:gd name="T24" fmla="*/ 104 w 133"/>
                <a:gd name="T25" fmla="*/ 126 h 140"/>
                <a:gd name="T26" fmla="*/ 30 w 133"/>
                <a:gd name="T27" fmla="*/ 246 h 140"/>
                <a:gd name="T28" fmla="*/ 12 w 133"/>
                <a:gd name="T29" fmla="*/ 295 h 140"/>
                <a:gd name="T30" fmla="*/ 0 w 133"/>
                <a:gd name="T31" fmla="*/ 338 h 140"/>
                <a:gd name="T32" fmla="*/ 0 w 133"/>
                <a:gd name="T33" fmla="*/ 338 h 140"/>
                <a:gd name="T34" fmla="*/ 20 w 133"/>
                <a:gd name="T35" fmla="*/ 301 h 140"/>
                <a:gd name="T36" fmla="*/ 40 w 133"/>
                <a:gd name="T37" fmla="*/ 247 h 140"/>
                <a:gd name="T38" fmla="*/ 106 w 133"/>
                <a:gd name="T39" fmla="*/ 133 h 140"/>
                <a:gd name="T40" fmla="*/ 153 w 133"/>
                <a:gd name="T41" fmla="*/ 94 h 140"/>
                <a:gd name="T42" fmla="*/ 157 w 133"/>
                <a:gd name="T43" fmla="*/ 98 h 140"/>
                <a:gd name="T44" fmla="*/ 188 w 133"/>
                <a:gd name="T45" fmla="*/ 148 h 140"/>
                <a:gd name="T46" fmla="*/ 205 w 133"/>
                <a:gd name="T47" fmla="*/ 157 h 140"/>
                <a:gd name="T48" fmla="*/ 206 w 133"/>
                <a:gd name="T49" fmla="*/ 164 h 140"/>
                <a:gd name="T50" fmla="*/ 206 w 133"/>
                <a:gd name="T51" fmla="*/ 263 h 140"/>
                <a:gd name="T52" fmla="*/ 218 w 133"/>
                <a:gd name="T53" fmla="*/ 263 h 140"/>
                <a:gd name="T54" fmla="*/ 218 w 133"/>
                <a:gd name="T55" fmla="*/ 164 h 140"/>
                <a:gd name="T56" fmla="*/ 221 w 133"/>
                <a:gd name="T57" fmla="*/ 162 h 140"/>
                <a:gd name="T58" fmla="*/ 240 w 133"/>
                <a:gd name="T59" fmla="*/ 161 h 140"/>
                <a:gd name="T60" fmla="*/ 245 w 133"/>
                <a:gd name="T61" fmla="*/ 168 h 140"/>
                <a:gd name="T62" fmla="*/ 248 w 133"/>
                <a:gd name="T63" fmla="*/ 196 h 140"/>
                <a:gd name="T64" fmla="*/ 248 w 133"/>
                <a:gd name="T65" fmla="*/ 216 h 140"/>
                <a:gd name="T66" fmla="*/ 252 w 133"/>
                <a:gd name="T67" fmla="*/ 226 h 140"/>
                <a:gd name="T68" fmla="*/ 252 w 133"/>
                <a:gd name="T69" fmla="*/ 259 h 140"/>
                <a:gd name="T70" fmla="*/ 262 w 133"/>
                <a:gd name="T71" fmla="*/ 252 h 140"/>
                <a:gd name="T72" fmla="*/ 261 w 133"/>
                <a:gd name="T73" fmla="*/ 226 h 140"/>
                <a:gd name="T74" fmla="*/ 258 w 133"/>
                <a:gd name="T75" fmla="*/ 212 h 140"/>
                <a:gd name="T76" fmla="*/ 258 w 133"/>
                <a:gd name="T77" fmla="*/ 193 h 140"/>
                <a:gd name="T78" fmla="*/ 253 w 133"/>
                <a:gd name="T79" fmla="*/ 162 h 140"/>
                <a:gd name="T80" fmla="*/ 258 w 133"/>
                <a:gd name="T81" fmla="*/ 157 h 140"/>
                <a:gd name="T82" fmla="*/ 266 w 133"/>
                <a:gd name="T83" fmla="*/ 153 h 140"/>
                <a:gd name="T84" fmla="*/ 271 w 133"/>
                <a:gd name="T85" fmla="*/ 154 h 140"/>
                <a:gd name="T86" fmla="*/ 277 w 133"/>
                <a:gd name="T87" fmla="*/ 193 h 140"/>
                <a:gd name="T88" fmla="*/ 289 w 133"/>
                <a:gd name="T89" fmla="*/ 247 h 140"/>
                <a:gd name="T90" fmla="*/ 300 w 133"/>
                <a:gd name="T91" fmla="*/ 242 h 140"/>
                <a:gd name="T92" fmla="*/ 288 w 133"/>
                <a:gd name="T93" fmla="*/ 193 h 140"/>
                <a:gd name="T94" fmla="*/ 281 w 133"/>
                <a:gd name="T95" fmla="*/ 149 h 14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33" h="140">
                  <a:moveTo>
                    <a:pt x="115" y="62"/>
                  </a:moveTo>
                  <a:cubicBezTo>
                    <a:pt x="115" y="61"/>
                    <a:pt x="116" y="58"/>
                    <a:pt x="117" y="58"/>
                  </a:cubicBezTo>
                  <a:cubicBezTo>
                    <a:pt x="125" y="51"/>
                    <a:pt x="131" y="40"/>
                    <a:pt x="133" y="31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7" y="41"/>
                    <a:pt x="116" y="57"/>
                    <a:pt x="104" y="61"/>
                  </a:cubicBezTo>
                  <a:cubicBezTo>
                    <a:pt x="95" y="64"/>
                    <a:pt x="86" y="63"/>
                    <a:pt x="79" y="58"/>
                  </a:cubicBezTo>
                  <a:cubicBezTo>
                    <a:pt x="73" y="53"/>
                    <a:pt x="69" y="45"/>
                    <a:pt x="68" y="36"/>
                  </a:cubicBezTo>
                  <a:cubicBezTo>
                    <a:pt x="68" y="35"/>
                    <a:pt x="70" y="31"/>
                    <a:pt x="71" y="30"/>
                  </a:cubicBezTo>
                  <a:cubicBezTo>
                    <a:pt x="82" y="19"/>
                    <a:pt x="92" y="7"/>
                    <a:pt x="92" y="3"/>
                  </a:cubicBezTo>
                  <a:cubicBezTo>
                    <a:pt x="92" y="1"/>
                    <a:pt x="91" y="1"/>
                    <a:pt x="91" y="0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8"/>
                    <a:pt x="49" y="47"/>
                    <a:pt x="42" y="52"/>
                  </a:cubicBezTo>
                  <a:cubicBezTo>
                    <a:pt x="24" y="64"/>
                    <a:pt x="17" y="84"/>
                    <a:pt x="12" y="101"/>
                  </a:cubicBezTo>
                  <a:cubicBezTo>
                    <a:pt x="10" y="108"/>
                    <a:pt x="8" y="115"/>
                    <a:pt x="5" y="122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11" y="116"/>
                    <a:pt x="14" y="109"/>
                    <a:pt x="16" y="102"/>
                  </a:cubicBezTo>
                  <a:cubicBezTo>
                    <a:pt x="21" y="85"/>
                    <a:pt x="28" y="66"/>
                    <a:pt x="44" y="55"/>
                  </a:cubicBezTo>
                  <a:cubicBezTo>
                    <a:pt x="46" y="54"/>
                    <a:pt x="54" y="47"/>
                    <a:pt x="63" y="39"/>
                  </a:cubicBezTo>
                  <a:cubicBezTo>
                    <a:pt x="63" y="38"/>
                    <a:pt x="65" y="39"/>
                    <a:pt x="65" y="40"/>
                  </a:cubicBezTo>
                  <a:cubicBezTo>
                    <a:pt x="66" y="49"/>
                    <a:pt x="70" y="56"/>
                    <a:pt x="77" y="61"/>
                  </a:cubicBezTo>
                  <a:cubicBezTo>
                    <a:pt x="79" y="63"/>
                    <a:pt x="81" y="64"/>
                    <a:pt x="84" y="65"/>
                  </a:cubicBezTo>
                  <a:cubicBezTo>
                    <a:pt x="84" y="65"/>
                    <a:pt x="85" y="67"/>
                    <a:pt x="85" y="68"/>
                  </a:cubicBezTo>
                  <a:cubicBezTo>
                    <a:pt x="83" y="83"/>
                    <a:pt x="85" y="103"/>
                    <a:pt x="85" y="109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89" y="103"/>
                    <a:pt x="87" y="83"/>
                    <a:pt x="89" y="68"/>
                  </a:cubicBezTo>
                  <a:cubicBezTo>
                    <a:pt x="89" y="68"/>
                    <a:pt x="91" y="67"/>
                    <a:pt x="91" y="67"/>
                  </a:cubicBezTo>
                  <a:cubicBezTo>
                    <a:pt x="94" y="67"/>
                    <a:pt x="96" y="67"/>
                    <a:pt x="98" y="66"/>
                  </a:cubicBezTo>
                  <a:cubicBezTo>
                    <a:pt x="99" y="66"/>
                    <a:pt x="100" y="68"/>
                    <a:pt x="100" y="69"/>
                  </a:cubicBezTo>
                  <a:cubicBezTo>
                    <a:pt x="101" y="73"/>
                    <a:pt x="101" y="77"/>
                    <a:pt x="102" y="81"/>
                  </a:cubicBezTo>
                  <a:cubicBezTo>
                    <a:pt x="102" y="89"/>
                    <a:pt x="102" y="89"/>
                    <a:pt x="102" y="89"/>
                  </a:cubicBezTo>
                  <a:cubicBezTo>
                    <a:pt x="103" y="93"/>
                    <a:pt x="103" y="93"/>
                    <a:pt x="103" y="93"/>
                  </a:cubicBezTo>
                  <a:cubicBezTo>
                    <a:pt x="104" y="97"/>
                    <a:pt x="104" y="104"/>
                    <a:pt x="103" y="107"/>
                  </a:cubicBezTo>
                  <a:cubicBezTo>
                    <a:pt x="108" y="104"/>
                    <a:pt x="108" y="104"/>
                    <a:pt x="108" y="104"/>
                  </a:cubicBezTo>
                  <a:cubicBezTo>
                    <a:pt x="108" y="101"/>
                    <a:pt x="108" y="97"/>
                    <a:pt x="107" y="93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0"/>
                    <a:pt x="106" y="80"/>
                    <a:pt x="106" y="80"/>
                  </a:cubicBezTo>
                  <a:cubicBezTo>
                    <a:pt x="105" y="76"/>
                    <a:pt x="105" y="72"/>
                    <a:pt x="104" y="67"/>
                  </a:cubicBezTo>
                  <a:cubicBezTo>
                    <a:pt x="104" y="66"/>
                    <a:pt x="105" y="65"/>
                    <a:pt x="106" y="65"/>
                  </a:cubicBezTo>
                  <a:cubicBezTo>
                    <a:pt x="107" y="64"/>
                    <a:pt x="108" y="64"/>
                    <a:pt x="109" y="63"/>
                  </a:cubicBezTo>
                  <a:cubicBezTo>
                    <a:pt x="109" y="63"/>
                    <a:pt x="111" y="64"/>
                    <a:pt x="111" y="64"/>
                  </a:cubicBezTo>
                  <a:cubicBezTo>
                    <a:pt x="113" y="70"/>
                    <a:pt x="113" y="75"/>
                    <a:pt x="114" y="80"/>
                  </a:cubicBezTo>
                  <a:cubicBezTo>
                    <a:pt x="115" y="88"/>
                    <a:pt x="116" y="95"/>
                    <a:pt x="119" y="102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0" y="94"/>
                    <a:pt x="119" y="87"/>
                    <a:pt x="118" y="80"/>
                  </a:cubicBezTo>
                  <a:cubicBezTo>
                    <a:pt x="117" y="75"/>
                    <a:pt x="116" y="68"/>
                    <a:pt x="115" y="62"/>
                  </a:cubicBez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7" name="Freeform 482">
              <a:extLst>
                <a:ext uri="{FF2B5EF4-FFF2-40B4-BE49-F238E27FC236}">
                  <a16:creationId xmlns:a16="http://schemas.microsoft.com/office/drawing/2014/main" id="{7E71D6C0-D782-1066-5C67-3B4B3F43CF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3" y="2492"/>
              <a:ext cx="176" cy="275"/>
            </a:xfrm>
            <a:custGeom>
              <a:avLst/>
              <a:gdLst>
                <a:gd name="T0" fmla="*/ 271 w 131"/>
                <a:gd name="T1" fmla="*/ 48 h 205"/>
                <a:gd name="T2" fmla="*/ 304 w 131"/>
                <a:gd name="T3" fmla="*/ 338 h 205"/>
                <a:gd name="T4" fmla="*/ 294 w 131"/>
                <a:gd name="T5" fmla="*/ 384 h 205"/>
                <a:gd name="T6" fmla="*/ 249 w 131"/>
                <a:gd name="T7" fmla="*/ 149 h 205"/>
                <a:gd name="T8" fmla="*/ 246 w 131"/>
                <a:gd name="T9" fmla="*/ 154 h 205"/>
                <a:gd name="T10" fmla="*/ 253 w 131"/>
                <a:gd name="T11" fmla="*/ 327 h 205"/>
                <a:gd name="T12" fmla="*/ 240 w 131"/>
                <a:gd name="T13" fmla="*/ 457 h 205"/>
                <a:gd name="T14" fmla="*/ 226 w 131"/>
                <a:gd name="T15" fmla="*/ 288 h 205"/>
                <a:gd name="T16" fmla="*/ 214 w 131"/>
                <a:gd name="T17" fmla="*/ 200 h 205"/>
                <a:gd name="T18" fmla="*/ 204 w 131"/>
                <a:gd name="T19" fmla="*/ 204 h 205"/>
                <a:gd name="T20" fmla="*/ 191 w 131"/>
                <a:gd name="T21" fmla="*/ 190 h 205"/>
                <a:gd name="T22" fmla="*/ 199 w 131"/>
                <a:gd name="T23" fmla="*/ 444 h 205"/>
                <a:gd name="T24" fmla="*/ 196 w 131"/>
                <a:gd name="T25" fmla="*/ 475 h 205"/>
                <a:gd name="T26" fmla="*/ 185 w 131"/>
                <a:gd name="T27" fmla="*/ 439 h 205"/>
                <a:gd name="T28" fmla="*/ 177 w 131"/>
                <a:gd name="T29" fmla="*/ 346 h 205"/>
                <a:gd name="T30" fmla="*/ 175 w 131"/>
                <a:gd name="T31" fmla="*/ 255 h 205"/>
                <a:gd name="T32" fmla="*/ 156 w 131"/>
                <a:gd name="T33" fmla="*/ 169 h 205"/>
                <a:gd name="T34" fmla="*/ 142 w 131"/>
                <a:gd name="T35" fmla="*/ 280 h 205"/>
                <a:gd name="T36" fmla="*/ 150 w 131"/>
                <a:gd name="T37" fmla="*/ 433 h 205"/>
                <a:gd name="T38" fmla="*/ 136 w 131"/>
                <a:gd name="T39" fmla="*/ 433 h 205"/>
                <a:gd name="T40" fmla="*/ 132 w 131"/>
                <a:gd name="T41" fmla="*/ 331 h 205"/>
                <a:gd name="T42" fmla="*/ 101 w 131"/>
                <a:gd name="T43" fmla="*/ 122 h 205"/>
                <a:gd name="T44" fmla="*/ 93 w 131"/>
                <a:gd name="T45" fmla="*/ 0 h 205"/>
                <a:gd name="T46" fmla="*/ 56 w 131"/>
                <a:gd name="T47" fmla="*/ 135 h 205"/>
                <a:gd name="T48" fmla="*/ 0 w 131"/>
                <a:gd name="T49" fmla="*/ 205 h 205"/>
                <a:gd name="T50" fmla="*/ 86 w 131"/>
                <a:gd name="T51" fmla="*/ 107 h 205"/>
                <a:gd name="T52" fmla="*/ 105 w 131"/>
                <a:gd name="T53" fmla="*/ 243 h 205"/>
                <a:gd name="T54" fmla="*/ 125 w 131"/>
                <a:gd name="T55" fmla="*/ 384 h 205"/>
                <a:gd name="T56" fmla="*/ 138 w 131"/>
                <a:gd name="T57" fmla="*/ 465 h 205"/>
                <a:gd name="T58" fmla="*/ 157 w 131"/>
                <a:gd name="T59" fmla="*/ 397 h 205"/>
                <a:gd name="T60" fmla="*/ 156 w 131"/>
                <a:gd name="T61" fmla="*/ 227 h 205"/>
                <a:gd name="T62" fmla="*/ 164 w 131"/>
                <a:gd name="T63" fmla="*/ 278 h 205"/>
                <a:gd name="T64" fmla="*/ 177 w 131"/>
                <a:gd name="T65" fmla="*/ 431 h 205"/>
                <a:gd name="T66" fmla="*/ 184 w 131"/>
                <a:gd name="T67" fmla="*/ 486 h 205"/>
                <a:gd name="T68" fmla="*/ 210 w 131"/>
                <a:gd name="T69" fmla="*/ 444 h 205"/>
                <a:gd name="T70" fmla="*/ 204 w 131"/>
                <a:gd name="T71" fmla="*/ 217 h 205"/>
                <a:gd name="T72" fmla="*/ 214 w 131"/>
                <a:gd name="T73" fmla="*/ 212 h 205"/>
                <a:gd name="T74" fmla="*/ 232 w 131"/>
                <a:gd name="T75" fmla="*/ 464 h 205"/>
                <a:gd name="T76" fmla="*/ 259 w 131"/>
                <a:gd name="T77" fmla="*/ 291 h 205"/>
                <a:gd name="T78" fmla="*/ 262 w 131"/>
                <a:gd name="T79" fmla="*/ 199 h 205"/>
                <a:gd name="T80" fmla="*/ 288 w 131"/>
                <a:gd name="T81" fmla="*/ 394 h 205"/>
                <a:gd name="T82" fmla="*/ 312 w 131"/>
                <a:gd name="T83" fmla="*/ 338 h 205"/>
                <a:gd name="T84" fmla="*/ 157 w 131"/>
                <a:gd name="T85" fmla="*/ 217 h 205"/>
                <a:gd name="T86" fmla="*/ 161 w 131"/>
                <a:gd name="T87" fmla="*/ 184 h 20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31" h="205">
                  <a:moveTo>
                    <a:pt x="130" y="84"/>
                  </a:moveTo>
                  <a:cubicBezTo>
                    <a:pt x="129" y="62"/>
                    <a:pt x="127" y="37"/>
                    <a:pt x="115" y="18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23" y="38"/>
                    <a:pt x="125" y="63"/>
                    <a:pt x="126" y="84"/>
                  </a:cubicBezTo>
                  <a:cubicBezTo>
                    <a:pt x="126" y="94"/>
                    <a:pt x="126" y="103"/>
                    <a:pt x="126" y="112"/>
                  </a:cubicBezTo>
                  <a:cubicBezTo>
                    <a:pt x="126" y="121"/>
                    <a:pt x="126" y="131"/>
                    <a:pt x="125" y="140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7"/>
                    <a:pt x="124" y="154"/>
                    <a:pt x="122" y="158"/>
                  </a:cubicBezTo>
                  <a:cubicBezTo>
                    <a:pt x="122" y="159"/>
                    <a:pt x="121" y="159"/>
                    <a:pt x="121" y="159"/>
                  </a:cubicBezTo>
                  <a:cubicBezTo>
                    <a:pt x="118" y="146"/>
                    <a:pt x="118" y="133"/>
                    <a:pt x="117" y="121"/>
                  </a:cubicBezTo>
                  <a:cubicBezTo>
                    <a:pt x="116" y="100"/>
                    <a:pt x="115" y="79"/>
                    <a:pt x="106" y="60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5" y="67"/>
                    <a:pt x="107" y="72"/>
                    <a:pt x="108" y="77"/>
                  </a:cubicBezTo>
                  <a:cubicBezTo>
                    <a:pt x="107" y="78"/>
                    <a:pt x="105" y="79"/>
                    <a:pt x="104" y="79"/>
                  </a:cubicBezTo>
                  <a:cubicBezTo>
                    <a:pt x="103" y="74"/>
                    <a:pt x="102" y="69"/>
                    <a:pt x="101" y="64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101" y="83"/>
                    <a:pt x="102" y="102"/>
                    <a:pt x="103" y="122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8"/>
                    <a:pt x="104" y="142"/>
                    <a:pt x="104" y="147"/>
                  </a:cubicBezTo>
                  <a:cubicBezTo>
                    <a:pt x="104" y="161"/>
                    <a:pt x="103" y="181"/>
                    <a:pt x="101" y="188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6" y="181"/>
                    <a:pt x="94" y="158"/>
                    <a:pt x="94" y="149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3" y="122"/>
                    <a:pt x="93" y="121"/>
                    <a:pt x="93" y="119"/>
                  </a:cubicBezTo>
                  <a:cubicBezTo>
                    <a:pt x="93" y="103"/>
                    <a:pt x="93" y="86"/>
                    <a:pt x="90" y="70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7" y="75"/>
                    <a:pt x="88" y="79"/>
                    <a:pt x="88" y="83"/>
                  </a:cubicBezTo>
                  <a:cubicBezTo>
                    <a:pt x="88" y="83"/>
                    <a:pt x="87" y="84"/>
                    <a:pt x="87" y="84"/>
                  </a:cubicBezTo>
                  <a:cubicBezTo>
                    <a:pt x="86" y="85"/>
                    <a:pt x="85" y="85"/>
                    <a:pt x="85" y="85"/>
                  </a:cubicBezTo>
                  <a:cubicBezTo>
                    <a:pt x="84" y="85"/>
                    <a:pt x="84" y="84"/>
                    <a:pt x="84" y="84"/>
                  </a:cubicBezTo>
                  <a:cubicBezTo>
                    <a:pt x="83" y="79"/>
                    <a:pt x="83" y="74"/>
                    <a:pt x="84" y="6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0" y="72"/>
                    <a:pt x="79" y="75"/>
                    <a:pt x="79" y="79"/>
                  </a:cubicBezTo>
                  <a:cubicBezTo>
                    <a:pt x="79" y="90"/>
                    <a:pt x="80" y="101"/>
                    <a:pt x="81" y="111"/>
                  </a:cubicBezTo>
                  <a:cubicBezTo>
                    <a:pt x="82" y="122"/>
                    <a:pt x="82" y="133"/>
                    <a:pt x="82" y="144"/>
                  </a:cubicBezTo>
                  <a:cubicBezTo>
                    <a:pt x="82" y="184"/>
                    <a:pt x="82" y="184"/>
                    <a:pt x="82" y="184"/>
                  </a:cubicBezTo>
                  <a:cubicBezTo>
                    <a:pt x="82" y="186"/>
                    <a:pt x="82" y="186"/>
                    <a:pt x="82" y="186"/>
                  </a:cubicBezTo>
                  <a:cubicBezTo>
                    <a:pt x="82" y="187"/>
                    <a:pt x="82" y="188"/>
                    <a:pt x="82" y="189"/>
                  </a:cubicBezTo>
                  <a:cubicBezTo>
                    <a:pt x="82" y="192"/>
                    <a:pt x="82" y="195"/>
                    <a:pt x="81" y="197"/>
                  </a:cubicBezTo>
                  <a:cubicBezTo>
                    <a:pt x="81" y="198"/>
                    <a:pt x="79" y="199"/>
                    <a:pt x="79" y="198"/>
                  </a:cubicBezTo>
                  <a:cubicBezTo>
                    <a:pt x="78" y="195"/>
                    <a:pt x="78" y="191"/>
                    <a:pt x="78" y="187"/>
                  </a:cubicBezTo>
                  <a:cubicBezTo>
                    <a:pt x="77" y="182"/>
                    <a:pt x="77" y="182"/>
                    <a:pt x="77" y="182"/>
                  </a:cubicBezTo>
                  <a:cubicBezTo>
                    <a:pt x="77" y="178"/>
                    <a:pt x="77" y="178"/>
                    <a:pt x="77" y="178"/>
                  </a:cubicBezTo>
                  <a:cubicBezTo>
                    <a:pt x="75" y="170"/>
                    <a:pt x="74" y="162"/>
                    <a:pt x="74" y="154"/>
                  </a:cubicBezTo>
                  <a:cubicBezTo>
                    <a:pt x="73" y="143"/>
                    <a:pt x="73" y="143"/>
                    <a:pt x="73" y="143"/>
                  </a:cubicBezTo>
                  <a:cubicBezTo>
                    <a:pt x="73" y="136"/>
                    <a:pt x="72" y="128"/>
                    <a:pt x="72" y="121"/>
                  </a:cubicBezTo>
                  <a:cubicBezTo>
                    <a:pt x="72" y="119"/>
                    <a:pt x="72" y="117"/>
                    <a:pt x="72" y="115"/>
                  </a:cubicBezTo>
                  <a:cubicBezTo>
                    <a:pt x="72" y="113"/>
                    <a:pt x="72" y="110"/>
                    <a:pt x="72" y="106"/>
                  </a:cubicBezTo>
                  <a:cubicBezTo>
                    <a:pt x="72" y="96"/>
                    <a:pt x="72" y="83"/>
                    <a:pt x="69" y="71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2" y="73"/>
                    <a:pt x="61" y="79"/>
                    <a:pt x="61" y="84"/>
                  </a:cubicBezTo>
                  <a:cubicBezTo>
                    <a:pt x="60" y="89"/>
                    <a:pt x="60" y="89"/>
                    <a:pt x="60" y="89"/>
                  </a:cubicBezTo>
                  <a:cubicBezTo>
                    <a:pt x="59" y="98"/>
                    <a:pt x="59" y="107"/>
                    <a:pt x="59" y="116"/>
                  </a:cubicBezTo>
                  <a:cubicBezTo>
                    <a:pt x="59" y="127"/>
                    <a:pt x="59" y="127"/>
                    <a:pt x="59" y="127"/>
                  </a:cubicBezTo>
                  <a:cubicBezTo>
                    <a:pt x="59" y="140"/>
                    <a:pt x="60" y="153"/>
                    <a:pt x="61" y="165"/>
                  </a:cubicBezTo>
                  <a:cubicBezTo>
                    <a:pt x="62" y="180"/>
                    <a:pt x="62" y="180"/>
                    <a:pt x="62" y="180"/>
                  </a:cubicBezTo>
                  <a:cubicBezTo>
                    <a:pt x="62" y="186"/>
                    <a:pt x="62" y="189"/>
                    <a:pt x="61" y="190"/>
                  </a:cubicBezTo>
                  <a:cubicBezTo>
                    <a:pt x="60" y="190"/>
                    <a:pt x="59" y="190"/>
                    <a:pt x="59" y="190"/>
                  </a:cubicBezTo>
                  <a:cubicBezTo>
                    <a:pt x="56" y="189"/>
                    <a:pt x="56" y="184"/>
                    <a:pt x="56" y="180"/>
                  </a:cubicBezTo>
                  <a:cubicBezTo>
                    <a:pt x="56" y="177"/>
                    <a:pt x="56" y="177"/>
                    <a:pt x="56" y="177"/>
                  </a:cubicBezTo>
                  <a:cubicBezTo>
                    <a:pt x="55" y="171"/>
                    <a:pt x="55" y="165"/>
                    <a:pt x="55" y="159"/>
                  </a:cubicBezTo>
                  <a:cubicBezTo>
                    <a:pt x="55" y="152"/>
                    <a:pt x="55" y="145"/>
                    <a:pt x="54" y="137"/>
                  </a:cubicBezTo>
                  <a:cubicBezTo>
                    <a:pt x="51" y="120"/>
                    <a:pt x="51" y="120"/>
                    <a:pt x="51" y="120"/>
                  </a:cubicBezTo>
                  <a:cubicBezTo>
                    <a:pt x="47" y="100"/>
                    <a:pt x="47" y="100"/>
                    <a:pt x="47" y="100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0" y="29"/>
                    <a:pt x="38" y="12"/>
                    <a:pt x="41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6" y="8"/>
                    <a:pt x="36" y="17"/>
                    <a:pt x="36" y="26"/>
                  </a:cubicBezTo>
                  <a:cubicBezTo>
                    <a:pt x="36" y="31"/>
                    <a:pt x="34" y="37"/>
                    <a:pt x="34" y="37"/>
                  </a:cubicBezTo>
                  <a:cubicBezTo>
                    <a:pt x="32" y="44"/>
                    <a:pt x="29" y="50"/>
                    <a:pt x="23" y="56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12" y="66"/>
                    <a:pt x="6" y="74"/>
                    <a:pt x="0" y="85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5" y="75"/>
                    <a:pt x="15" y="67"/>
                    <a:pt x="23" y="60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30" y="53"/>
                    <a:pt x="33" y="50"/>
                    <a:pt x="36" y="45"/>
                  </a:cubicBezTo>
                  <a:cubicBezTo>
                    <a:pt x="36" y="44"/>
                    <a:pt x="38" y="45"/>
                    <a:pt x="38" y="45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50" y="138"/>
                    <a:pt x="50" y="138"/>
                    <a:pt x="50" y="138"/>
                  </a:cubicBezTo>
                  <a:cubicBezTo>
                    <a:pt x="51" y="145"/>
                    <a:pt x="51" y="152"/>
                    <a:pt x="51" y="159"/>
                  </a:cubicBezTo>
                  <a:cubicBezTo>
                    <a:pt x="51" y="165"/>
                    <a:pt x="51" y="171"/>
                    <a:pt x="52" y="178"/>
                  </a:cubicBezTo>
                  <a:cubicBezTo>
                    <a:pt x="52" y="180"/>
                    <a:pt x="52" y="180"/>
                    <a:pt x="52" y="180"/>
                  </a:cubicBezTo>
                  <a:cubicBezTo>
                    <a:pt x="52" y="185"/>
                    <a:pt x="52" y="191"/>
                    <a:pt x="57" y="193"/>
                  </a:cubicBezTo>
                  <a:cubicBezTo>
                    <a:pt x="60" y="195"/>
                    <a:pt x="62" y="194"/>
                    <a:pt x="63" y="193"/>
                  </a:cubicBezTo>
                  <a:cubicBezTo>
                    <a:pt x="66" y="191"/>
                    <a:pt x="66" y="185"/>
                    <a:pt x="66" y="180"/>
                  </a:cubicBezTo>
                  <a:cubicBezTo>
                    <a:pt x="65" y="165"/>
                    <a:pt x="65" y="165"/>
                    <a:pt x="65" y="165"/>
                  </a:cubicBezTo>
                  <a:cubicBezTo>
                    <a:pt x="64" y="153"/>
                    <a:pt x="63" y="140"/>
                    <a:pt x="63" y="127"/>
                  </a:cubicBezTo>
                  <a:cubicBezTo>
                    <a:pt x="63" y="116"/>
                    <a:pt x="63" y="116"/>
                    <a:pt x="63" y="116"/>
                  </a:cubicBezTo>
                  <a:cubicBezTo>
                    <a:pt x="63" y="108"/>
                    <a:pt x="63" y="101"/>
                    <a:pt x="64" y="94"/>
                  </a:cubicBezTo>
                  <a:cubicBezTo>
                    <a:pt x="65" y="94"/>
                    <a:pt x="67" y="95"/>
                    <a:pt x="67" y="95"/>
                  </a:cubicBezTo>
                  <a:cubicBezTo>
                    <a:pt x="67" y="95"/>
                    <a:pt x="68" y="96"/>
                    <a:pt x="68" y="97"/>
                  </a:cubicBezTo>
                  <a:cubicBezTo>
                    <a:pt x="68" y="104"/>
                    <a:pt x="68" y="111"/>
                    <a:pt x="68" y="115"/>
                  </a:cubicBezTo>
                  <a:cubicBezTo>
                    <a:pt x="68" y="125"/>
                    <a:pt x="68" y="134"/>
                    <a:pt x="69" y="143"/>
                  </a:cubicBezTo>
                  <a:cubicBezTo>
                    <a:pt x="70" y="154"/>
                    <a:pt x="70" y="154"/>
                    <a:pt x="70" y="154"/>
                  </a:cubicBezTo>
                  <a:cubicBezTo>
                    <a:pt x="70" y="163"/>
                    <a:pt x="71" y="170"/>
                    <a:pt x="73" y="178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92"/>
                    <a:pt x="74" y="197"/>
                    <a:pt x="76" y="201"/>
                  </a:cubicBezTo>
                  <a:cubicBezTo>
                    <a:pt x="77" y="204"/>
                    <a:pt x="81" y="205"/>
                    <a:pt x="83" y="203"/>
                  </a:cubicBezTo>
                  <a:cubicBezTo>
                    <a:pt x="87" y="199"/>
                    <a:pt x="86" y="191"/>
                    <a:pt x="86" y="186"/>
                  </a:cubicBezTo>
                  <a:cubicBezTo>
                    <a:pt x="86" y="184"/>
                    <a:pt x="86" y="184"/>
                    <a:pt x="86" y="18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33"/>
                    <a:pt x="86" y="122"/>
                    <a:pt x="85" y="111"/>
                  </a:cubicBezTo>
                  <a:cubicBezTo>
                    <a:pt x="84" y="104"/>
                    <a:pt x="84" y="97"/>
                    <a:pt x="84" y="90"/>
                  </a:cubicBezTo>
                  <a:cubicBezTo>
                    <a:pt x="84" y="90"/>
                    <a:pt x="84" y="90"/>
                    <a:pt x="84" y="90"/>
                  </a:cubicBezTo>
                  <a:cubicBezTo>
                    <a:pt x="84" y="89"/>
                    <a:pt x="86" y="88"/>
                    <a:pt x="88" y="89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9" y="100"/>
                    <a:pt x="89" y="112"/>
                    <a:pt x="89" y="124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90" y="150"/>
                    <a:pt x="91" y="183"/>
                    <a:pt x="96" y="192"/>
                  </a:cubicBezTo>
                  <a:cubicBezTo>
                    <a:pt x="98" y="196"/>
                    <a:pt x="102" y="194"/>
                    <a:pt x="102" y="194"/>
                  </a:cubicBezTo>
                  <a:cubicBezTo>
                    <a:pt x="109" y="186"/>
                    <a:pt x="108" y="136"/>
                    <a:pt x="108" y="135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6" y="109"/>
                    <a:pt x="106" y="97"/>
                    <a:pt x="104" y="85"/>
                  </a:cubicBezTo>
                  <a:cubicBezTo>
                    <a:pt x="104" y="84"/>
                    <a:pt x="105" y="83"/>
                    <a:pt x="106" y="83"/>
                  </a:cubicBezTo>
                  <a:cubicBezTo>
                    <a:pt x="107" y="82"/>
                    <a:pt x="107" y="82"/>
                    <a:pt x="108" y="82"/>
                  </a:cubicBezTo>
                  <a:cubicBezTo>
                    <a:pt x="108" y="82"/>
                    <a:pt x="109" y="83"/>
                    <a:pt x="110" y="83"/>
                  </a:cubicBezTo>
                  <a:cubicBezTo>
                    <a:pt x="112" y="96"/>
                    <a:pt x="113" y="108"/>
                    <a:pt x="113" y="121"/>
                  </a:cubicBezTo>
                  <a:cubicBezTo>
                    <a:pt x="114" y="135"/>
                    <a:pt x="114" y="150"/>
                    <a:pt x="118" y="163"/>
                  </a:cubicBezTo>
                  <a:cubicBezTo>
                    <a:pt x="118" y="167"/>
                    <a:pt x="121" y="167"/>
                    <a:pt x="121" y="167"/>
                  </a:cubicBezTo>
                  <a:cubicBezTo>
                    <a:pt x="127" y="164"/>
                    <a:pt x="128" y="152"/>
                    <a:pt x="129" y="143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1" y="121"/>
                    <a:pt x="130" y="102"/>
                    <a:pt x="130" y="84"/>
                  </a:cubicBezTo>
                  <a:close/>
                  <a:moveTo>
                    <a:pt x="66" y="90"/>
                  </a:moveTo>
                  <a:cubicBezTo>
                    <a:pt x="66" y="90"/>
                    <a:pt x="66" y="90"/>
                    <a:pt x="65" y="90"/>
                  </a:cubicBezTo>
                  <a:cubicBezTo>
                    <a:pt x="65" y="90"/>
                    <a:pt x="64" y="88"/>
                    <a:pt x="64" y="88"/>
                  </a:cubicBezTo>
                  <a:cubicBezTo>
                    <a:pt x="65" y="84"/>
                    <a:pt x="65" y="84"/>
                    <a:pt x="65" y="84"/>
                  </a:cubicBezTo>
                  <a:cubicBezTo>
                    <a:pt x="65" y="81"/>
                    <a:pt x="65" y="79"/>
                    <a:pt x="66" y="76"/>
                  </a:cubicBezTo>
                  <a:cubicBezTo>
                    <a:pt x="67" y="80"/>
                    <a:pt x="67" y="85"/>
                    <a:pt x="68" y="89"/>
                  </a:cubicBezTo>
                  <a:cubicBezTo>
                    <a:pt x="68" y="89"/>
                    <a:pt x="67" y="90"/>
                    <a:pt x="66" y="90"/>
                  </a:cubicBez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8" name="Freeform 483">
              <a:extLst>
                <a:ext uri="{FF2B5EF4-FFF2-40B4-BE49-F238E27FC236}">
                  <a16:creationId xmlns:a16="http://schemas.microsoft.com/office/drawing/2014/main" id="{977A8B3E-38C4-E5B8-5086-9C4F6ADD0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3" y="3359"/>
              <a:ext cx="82" cy="729"/>
            </a:xfrm>
            <a:custGeom>
              <a:avLst/>
              <a:gdLst>
                <a:gd name="T0" fmla="*/ 148 w 61"/>
                <a:gd name="T1" fmla="*/ 1247 h 542"/>
                <a:gd name="T2" fmla="*/ 121 w 61"/>
                <a:gd name="T3" fmla="*/ 1084 h 542"/>
                <a:gd name="T4" fmla="*/ 101 w 61"/>
                <a:gd name="T5" fmla="*/ 881 h 542"/>
                <a:gd name="T6" fmla="*/ 40 w 61"/>
                <a:gd name="T7" fmla="*/ 577 h 542"/>
                <a:gd name="T8" fmla="*/ 35 w 61"/>
                <a:gd name="T9" fmla="*/ 472 h 542"/>
                <a:gd name="T10" fmla="*/ 30 w 61"/>
                <a:gd name="T11" fmla="*/ 418 h 542"/>
                <a:gd name="T12" fmla="*/ 40 w 61"/>
                <a:gd name="T13" fmla="*/ 319 h 542"/>
                <a:gd name="T14" fmla="*/ 48 w 61"/>
                <a:gd name="T15" fmla="*/ 227 h 542"/>
                <a:gd name="T16" fmla="*/ 62 w 61"/>
                <a:gd name="T17" fmla="*/ 121 h 542"/>
                <a:gd name="T18" fmla="*/ 75 w 61"/>
                <a:gd name="T19" fmla="*/ 5 h 542"/>
                <a:gd name="T20" fmla="*/ 47 w 61"/>
                <a:gd name="T21" fmla="*/ 0 h 542"/>
                <a:gd name="T22" fmla="*/ 42 w 61"/>
                <a:gd name="T23" fmla="*/ 117 h 542"/>
                <a:gd name="T24" fmla="*/ 30 w 61"/>
                <a:gd name="T25" fmla="*/ 227 h 542"/>
                <a:gd name="T26" fmla="*/ 20 w 61"/>
                <a:gd name="T27" fmla="*/ 316 h 542"/>
                <a:gd name="T28" fmla="*/ 9 w 61"/>
                <a:gd name="T29" fmla="*/ 418 h 542"/>
                <a:gd name="T30" fmla="*/ 15 w 61"/>
                <a:gd name="T31" fmla="*/ 473 h 542"/>
                <a:gd name="T32" fmla="*/ 20 w 61"/>
                <a:gd name="T33" fmla="*/ 573 h 542"/>
                <a:gd name="T34" fmla="*/ 83 w 61"/>
                <a:gd name="T35" fmla="*/ 888 h 542"/>
                <a:gd name="T36" fmla="*/ 101 w 61"/>
                <a:gd name="T37" fmla="*/ 1079 h 542"/>
                <a:gd name="T38" fmla="*/ 105 w 61"/>
                <a:gd name="T39" fmla="*/ 1190 h 542"/>
                <a:gd name="T40" fmla="*/ 105 w 61"/>
                <a:gd name="T41" fmla="*/ 1190 h 542"/>
                <a:gd name="T42" fmla="*/ 22 w 61"/>
                <a:gd name="T43" fmla="*/ 1289 h 542"/>
                <a:gd name="T44" fmla="*/ 0 w 61"/>
                <a:gd name="T45" fmla="*/ 1302 h 542"/>
                <a:gd name="T46" fmla="*/ 9 w 61"/>
                <a:gd name="T47" fmla="*/ 1319 h 542"/>
                <a:gd name="T48" fmla="*/ 35 w 61"/>
                <a:gd name="T49" fmla="*/ 1302 h 542"/>
                <a:gd name="T50" fmla="*/ 105 w 61"/>
                <a:gd name="T51" fmla="*/ 1241 h 542"/>
                <a:gd name="T52" fmla="*/ 121 w 61"/>
                <a:gd name="T53" fmla="*/ 1239 h 542"/>
                <a:gd name="T54" fmla="*/ 133 w 61"/>
                <a:gd name="T55" fmla="*/ 1258 h 542"/>
                <a:gd name="T56" fmla="*/ 148 w 61"/>
                <a:gd name="T57" fmla="*/ 1247 h 54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61" h="542">
                  <a:moveTo>
                    <a:pt x="61" y="512"/>
                  </a:moveTo>
                  <a:cubicBezTo>
                    <a:pt x="50" y="497"/>
                    <a:pt x="46" y="464"/>
                    <a:pt x="50" y="445"/>
                  </a:cubicBezTo>
                  <a:cubicBezTo>
                    <a:pt x="54" y="425"/>
                    <a:pt x="52" y="388"/>
                    <a:pt x="42" y="362"/>
                  </a:cubicBezTo>
                  <a:cubicBezTo>
                    <a:pt x="30" y="336"/>
                    <a:pt x="12" y="261"/>
                    <a:pt x="16" y="237"/>
                  </a:cubicBezTo>
                  <a:cubicBezTo>
                    <a:pt x="18" y="223"/>
                    <a:pt x="16" y="208"/>
                    <a:pt x="14" y="194"/>
                  </a:cubicBezTo>
                  <a:cubicBezTo>
                    <a:pt x="14" y="186"/>
                    <a:pt x="13" y="179"/>
                    <a:pt x="12" y="172"/>
                  </a:cubicBezTo>
                  <a:cubicBezTo>
                    <a:pt x="12" y="158"/>
                    <a:pt x="14" y="145"/>
                    <a:pt x="16" y="131"/>
                  </a:cubicBezTo>
                  <a:cubicBezTo>
                    <a:pt x="18" y="119"/>
                    <a:pt x="20" y="106"/>
                    <a:pt x="20" y="94"/>
                  </a:cubicBezTo>
                  <a:cubicBezTo>
                    <a:pt x="20" y="80"/>
                    <a:pt x="23" y="65"/>
                    <a:pt x="25" y="50"/>
                  </a:cubicBezTo>
                  <a:cubicBezTo>
                    <a:pt x="28" y="34"/>
                    <a:pt x="30" y="19"/>
                    <a:pt x="31" y="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17"/>
                    <a:pt x="20" y="33"/>
                    <a:pt x="17" y="48"/>
                  </a:cubicBezTo>
                  <a:cubicBezTo>
                    <a:pt x="15" y="64"/>
                    <a:pt x="12" y="80"/>
                    <a:pt x="12" y="94"/>
                  </a:cubicBezTo>
                  <a:cubicBezTo>
                    <a:pt x="12" y="106"/>
                    <a:pt x="10" y="118"/>
                    <a:pt x="8" y="130"/>
                  </a:cubicBezTo>
                  <a:cubicBezTo>
                    <a:pt x="6" y="143"/>
                    <a:pt x="4" y="158"/>
                    <a:pt x="4" y="172"/>
                  </a:cubicBezTo>
                  <a:cubicBezTo>
                    <a:pt x="5" y="180"/>
                    <a:pt x="6" y="187"/>
                    <a:pt x="6" y="195"/>
                  </a:cubicBezTo>
                  <a:cubicBezTo>
                    <a:pt x="8" y="208"/>
                    <a:pt x="10" y="223"/>
                    <a:pt x="8" y="236"/>
                  </a:cubicBezTo>
                  <a:cubicBezTo>
                    <a:pt x="3" y="263"/>
                    <a:pt x="23" y="340"/>
                    <a:pt x="34" y="365"/>
                  </a:cubicBezTo>
                  <a:cubicBezTo>
                    <a:pt x="44" y="390"/>
                    <a:pt x="46" y="425"/>
                    <a:pt x="42" y="443"/>
                  </a:cubicBezTo>
                  <a:cubicBezTo>
                    <a:pt x="40" y="456"/>
                    <a:pt x="40" y="473"/>
                    <a:pt x="43" y="489"/>
                  </a:cubicBezTo>
                  <a:cubicBezTo>
                    <a:pt x="43" y="489"/>
                    <a:pt x="43" y="489"/>
                    <a:pt x="43" y="489"/>
                  </a:cubicBezTo>
                  <a:cubicBezTo>
                    <a:pt x="42" y="508"/>
                    <a:pt x="25" y="519"/>
                    <a:pt x="9" y="529"/>
                  </a:cubicBezTo>
                  <a:cubicBezTo>
                    <a:pt x="0" y="535"/>
                    <a:pt x="0" y="535"/>
                    <a:pt x="0" y="535"/>
                  </a:cubicBezTo>
                  <a:cubicBezTo>
                    <a:pt x="4" y="542"/>
                    <a:pt x="4" y="542"/>
                    <a:pt x="4" y="542"/>
                  </a:cubicBezTo>
                  <a:cubicBezTo>
                    <a:pt x="14" y="535"/>
                    <a:pt x="14" y="535"/>
                    <a:pt x="14" y="535"/>
                  </a:cubicBezTo>
                  <a:cubicBezTo>
                    <a:pt x="24" y="529"/>
                    <a:pt x="36" y="521"/>
                    <a:pt x="43" y="510"/>
                  </a:cubicBezTo>
                  <a:cubicBezTo>
                    <a:pt x="45" y="508"/>
                    <a:pt x="49" y="507"/>
                    <a:pt x="50" y="509"/>
                  </a:cubicBezTo>
                  <a:cubicBezTo>
                    <a:pt x="52" y="512"/>
                    <a:pt x="53" y="515"/>
                    <a:pt x="55" y="517"/>
                  </a:cubicBezTo>
                  <a:lnTo>
                    <a:pt x="61" y="512"/>
                  </a:ln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19" name="Freeform 484">
              <a:extLst>
                <a:ext uri="{FF2B5EF4-FFF2-40B4-BE49-F238E27FC236}">
                  <a16:creationId xmlns:a16="http://schemas.microsoft.com/office/drawing/2014/main" id="{0F8B39B2-CA45-E275-A630-1D420D2ECE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99" y="1755"/>
              <a:ext cx="310" cy="2153"/>
            </a:xfrm>
            <a:custGeom>
              <a:avLst/>
              <a:gdLst>
                <a:gd name="T0" fmla="*/ 16 w 230"/>
                <a:gd name="T1" fmla="*/ 1494 h 1601"/>
                <a:gd name="T2" fmla="*/ 96 w 230"/>
                <a:gd name="T3" fmla="*/ 2517 h 1601"/>
                <a:gd name="T4" fmla="*/ 146 w 230"/>
                <a:gd name="T5" fmla="*/ 2922 h 1601"/>
                <a:gd name="T6" fmla="*/ 197 w 230"/>
                <a:gd name="T7" fmla="*/ 3561 h 1601"/>
                <a:gd name="T8" fmla="*/ 282 w 230"/>
                <a:gd name="T9" fmla="*/ 3893 h 1601"/>
                <a:gd name="T10" fmla="*/ 275 w 230"/>
                <a:gd name="T11" fmla="*/ 3823 h 1601"/>
                <a:gd name="T12" fmla="*/ 218 w 230"/>
                <a:gd name="T13" fmla="*/ 3572 h 1601"/>
                <a:gd name="T14" fmla="*/ 182 w 230"/>
                <a:gd name="T15" fmla="*/ 2921 h 1601"/>
                <a:gd name="T16" fmla="*/ 146 w 230"/>
                <a:gd name="T17" fmla="*/ 2512 h 1601"/>
                <a:gd name="T18" fmla="*/ 115 w 230"/>
                <a:gd name="T19" fmla="*/ 2277 h 1601"/>
                <a:gd name="T20" fmla="*/ 146 w 230"/>
                <a:gd name="T21" fmla="*/ 2312 h 1601"/>
                <a:gd name="T22" fmla="*/ 197 w 230"/>
                <a:gd name="T23" fmla="*/ 2427 h 1601"/>
                <a:gd name="T24" fmla="*/ 224 w 230"/>
                <a:gd name="T25" fmla="*/ 2548 h 1601"/>
                <a:gd name="T26" fmla="*/ 216 w 230"/>
                <a:gd name="T27" fmla="*/ 2403 h 1601"/>
                <a:gd name="T28" fmla="*/ 197 w 230"/>
                <a:gd name="T29" fmla="*/ 2207 h 1601"/>
                <a:gd name="T30" fmla="*/ 142 w 230"/>
                <a:gd name="T31" fmla="*/ 2040 h 1601"/>
                <a:gd name="T32" fmla="*/ 66 w 230"/>
                <a:gd name="T33" fmla="*/ 1495 h 1601"/>
                <a:gd name="T34" fmla="*/ 216 w 230"/>
                <a:gd name="T35" fmla="*/ 971 h 1601"/>
                <a:gd name="T36" fmla="*/ 261 w 230"/>
                <a:gd name="T37" fmla="*/ 967 h 1601"/>
                <a:gd name="T38" fmla="*/ 239 w 230"/>
                <a:gd name="T39" fmla="*/ 917 h 1601"/>
                <a:gd name="T40" fmla="*/ 396 w 230"/>
                <a:gd name="T41" fmla="*/ 734 h 1601"/>
                <a:gd name="T42" fmla="*/ 438 w 230"/>
                <a:gd name="T43" fmla="*/ 636 h 1601"/>
                <a:gd name="T44" fmla="*/ 438 w 230"/>
                <a:gd name="T45" fmla="*/ 494 h 1601"/>
                <a:gd name="T46" fmla="*/ 561 w 230"/>
                <a:gd name="T47" fmla="*/ 545 h 1601"/>
                <a:gd name="T48" fmla="*/ 549 w 230"/>
                <a:gd name="T49" fmla="*/ 507 h 1601"/>
                <a:gd name="T50" fmla="*/ 549 w 230"/>
                <a:gd name="T51" fmla="*/ 492 h 1601"/>
                <a:gd name="T52" fmla="*/ 549 w 230"/>
                <a:gd name="T53" fmla="*/ 473 h 1601"/>
                <a:gd name="T54" fmla="*/ 554 w 230"/>
                <a:gd name="T55" fmla="*/ 452 h 1601"/>
                <a:gd name="T56" fmla="*/ 495 w 230"/>
                <a:gd name="T57" fmla="*/ 445 h 1601"/>
                <a:gd name="T58" fmla="*/ 438 w 230"/>
                <a:gd name="T59" fmla="*/ 9 h 1601"/>
                <a:gd name="T60" fmla="*/ 365 w 230"/>
                <a:gd name="T61" fmla="*/ 452 h 1601"/>
                <a:gd name="T62" fmla="*/ 156 w 230"/>
                <a:gd name="T63" fmla="*/ 465 h 1601"/>
                <a:gd name="T64" fmla="*/ 104 w 230"/>
                <a:gd name="T65" fmla="*/ 465 h 1601"/>
                <a:gd name="T66" fmla="*/ 113 w 230"/>
                <a:gd name="T67" fmla="*/ 492 h 1601"/>
                <a:gd name="T68" fmla="*/ 132 w 230"/>
                <a:gd name="T69" fmla="*/ 503 h 1601"/>
                <a:gd name="T70" fmla="*/ 98 w 230"/>
                <a:gd name="T71" fmla="*/ 547 h 1601"/>
                <a:gd name="T72" fmla="*/ 216 w 230"/>
                <a:gd name="T73" fmla="*/ 507 h 1601"/>
                <a:gd name="T74" fmla="*/ 365 w 230"/>
                <a:gd name="T75" fmla="*/ 518 h 1601"/>
                <a:gd name="T76" fmla="*/ 344 w 230"/>
                <a:gd name="T77" fmla="*/ 697 h 1601"/>
                <a:gd name="T78" fmla="*/ 90 w 230"/>
                <a:gd name="T79" fmla="*/ 1107 h 1601"/>
                <a:gd name="T80" fmla="*/ 77 w 230"/>
                <a:gd name="T81" fmla="*/ 1953 h 1601"/>
                <a:gd name="T82" fmla="*/ 142 w 230"/>
                <a:gd name="T83" fmla="*/ 2099 h 1601"/>
                <a:gd name="T84" fmla="*/ 193 w 230"/>
                <a:gd name="T85" fmla="*/ 2375 h 1601"/>
                <a:gd name="T86" fmla="*/ 162 w 230"/>
                <a:gd name="T87" fmla="*/ 2298 h 1601"/>
                <a:gd name="T88" fmla="*/ 111 w 230"/>
                <a:gd name="T89" fmla="*/ 2243 h 1601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230" h="1601">
                  <a:moveTo>
                    <a:pt x="26" y="493"/>
                  </a:moveTo>
                  <a:cubicBezTo>
                    <a:pt x="17" y="527"/>
                    <a:pt x="10" y="567"/>
                    <a:pt x="7" y="614"/>
                  </a:cubicBezTo>
                  <a:cubicBezTo>
                    <a:pt x="0" y="741"/>
                    <a:pt x="15" y="855"/>
                    <a:pt x="28" y="946"/>
                  </a:cubicBezTo>
                  <a:cubicBezTo>
                    <a:pt x="33" y="980"/>
                    <a:pt x="37" y="1010"/>
                    <a:pt x="39" y="1035"/>
                  </a:cubicBezTo>
                  <a:cubicBezTo>
                    <a:pt x="43" y="1084"/>
                    <a:pt x="47" y="1109"/>
                    <a:pt x="51" y="1130"/>
                  </a:cubicBezTo>
                  <a:cubicBezTo>
                    <a:pt x="54" y="1149"/>
                    <a:pt x="57" y="1167"/>
                    <a:pt x="59" y="1202"/>
                  </a:cubicBezTo>
                  <a:cubicBezTo>
                    <a:pt x="66" y="1201"/>
                    <a:pt x="66" y="1201"/>
                    <a:pt x="66" y="1201"/>
                  </a:cubicBezTo>
                  <a:cubicBezTo>
                    <a:pt x="72" y="1274"/>
                    <a:pt x="77" y="1378"/>
                    <a:pt x="80" y="1464"/>
                  </a:cubicBezTo>
                  <a:cubicBezTo>
                    <a:pt x="82" y="1491"/>
                    <a:pt x="91" y="1520"/>
                    <a:pt x="100" y="1549"/>
                  </a:cubicBezTo>
                  <a:cubicBezTo>
                    <a:pt x="106" y="1568"/>
                    <a:pt x="112" y="1586"/>
                    <a:pt x="115" y="1601"/>
                  </a:cubicBezTo>
                  <a:cubicBezTo>
                    <a:pt x="121" y="1600"/>
                    <a:pt x="121" y="1600"/>
                    <a:pt x="121" y="1600"/>
                  </a:cubicBezTo>
                  <a:cubicBezTo>
                    <a:pt x="120" y="1590"/>
                    <a:pt x="116" y="1583"/>
                    <a:pt x="112" y="1572"/>
                  </a:cubicBezTo>
                  <a:cubicBezTo>
                    <a:pt x="111" y="1567"/>
                    <a:pt x="104" y="1535"/>
                    <a:pt x="103" y="1531"/>
                  </a:cubicBezTo>
                  <a:cubicBezTo>
                    <a:pt x="97" y="1509"/>
                    <a:pt x="90" y="1488"/>
                    <a:pt x="89" y="1469"/>
                  </a:cubicBezTo>
                  <a:cubicBezTo>
                    <a:pt x="86" y="1384"/>
                    <a:pt x="79" y="1274"/>
                    <a:pt x="73" y="1201"/>
                  </a:cubicBezTo>
                  <a:cubicBezTo>
                    <a:pt x="74" y="1201"/>
                    <a:pt x="74" y="1201"/>
                    <a:pt x="74" y="1201"/>
                  </a:cubicBezTo>
                  <a:cubicBezTo>
                    <a:pt x="71" y="1166"/>
                    <a:pt x="68" y="1147"/>
                    <a:pt x="65" y="1128"/>
                  </a:cubicBezTo>
                  <a:cubicBezTo>
                    <a:pt x="61" y="1106"/>
                    <a:pt x="63" y="1082"/>
                    <a:pt x="59" y="1033"/>
                  </a:cubicBezTo>
                  <a:cubicBezTo>
                    <a:pt x="57" y="1007"/>
                    <a:pt x="53" y="978"/>
                    <a:pt x="48" y="944"/>
                  </a:cubicBezTo>
                  <a:cubicBezTo>
                    <a:pt x="48" y="941"/>
                    <a:pt x="47" y="939"/>
                    <a:pt x="47" y="936"/>
                  </a:cubicBezTo>
                  <a:cubicBezTo>
                    <a:pt x="48" y="937"/>
                    <a:pt x="48" y="937"/>
                    <a:pt x="49" y="938"/>
                  </a:cubicBezTo>
                  <a:cubicBezTo>
                    <a:pt x="53" y="942"/>
                    <a:pt x="57" y="946"/>
                    <a:pt x="59" y="950"/>
                  </a:cubicBezTo>
                  <a:cubicBezTo>
                    <a:pt x="64" y="956"/>
                    <a:pt x="67" y="965"/>
                    <a:pt x="70" y="974"/>
                  </a:cubicBezTo>
                  <a:cubicBezTo>
                    <a:pt x="73" y="982"/>
                    <a:pt x="76" y="991"/>
                    <a:pt x="80" y="998"/>
                  </a:cubicBezTo>
                  <a:cubicBezTo>
                    <a:pt x="81" y="998"/>
                    <a:pt x="81" y="998"/>
                    <a:pt x="81" y="998"/>
                  </a:cubicBezTo>
                  <a:cubicBezTo>
                    <a:pt x="82" y="1015"/>
                    <a:pt x="84" y="1033"/>
                    <a:pt x="91" y="1048"/>
                  </a:cubicBezTo>
                  <a:cubicBezTo>
                    <a:pt x="98" y="1044"/>
                    <a:pt x="98" y="1044"/>
                    <a:pt x="98" y="1044"/>
                  </a:cubicBezTo>
                  <a:cubicBezTo>
                    <a:pt x="90" y="1028"/>
                    <a:pt x="89" y="1006"/>
                    <a:pt x="88" y="988"/>
                  </a:cubicBezTo>
                  <a:cubicBezTo>
                    <a:pt x="87" y="978"/>
                    <a:pt x="87" y="978"/>
                    <a:pt x="87" y="978"/>
                  </a:cubicBezTo>
                  <a:cubicBezTo>
                    <a:pt x="86" y="954"/>
                    <a:pt x="84" y="930"/>
                    <a:pt x="80" y="907"/>
                  </a:cubicBezTo>
                  <a:cubicBezTo>
                    <a:pt x="76" y="891"/>
                    <a:pt x="71" y="876"/>
                    <a:pt x="65" y="860"/>
                  </a:cubicBezTo>
                  <a:cubicBezTo>
                    <a:pt x="58" y="839"/>
                    <a:pt x="58" y="839"/>
                    <a:pt x="58" y="839"/>
                  </a:cubicBezTo>
                  <a:cubicBezTo>
                    <a:pt x="51" y="820"/>
                    <a:pt x="44" y="804"/>
                    <a:pt x="30" y="790"/>
                  </a:cubicBezTo>
                  <a:cubicBezTo>
                    <a:pt x="25" y="735"/>
                    <a:pt x="23" y="676"/>
                    <a:pt x="27" y="615"/>
                  </a:cubicBezTo>
                  <a:cubicBezTo>
                    <a:pt x="33" y="517"/>
                    <a:pt x="57" y="449"/>
                    <a:pt x="84" y="399"/>
                  </a:cubicBezTo>
                  <a:cubicBezTo>
                    <a:pt x="85" y="397"/>
                    <a:pt x="87" y="397"/>
                    <a:pt x="88" y="399"/>
                  </a:cubicBezTo>
                  <a:cubicBezTo>
                    <a:pt x="92" y="405"/>
                    <a:pt x="95" y="406"/>
                    <a:pt x="100" y="410"/>
                  </a:cubicBezTo>
                  <a:cubicBezTo>
                    <a:pt x="107" y="398"/>
                    <a:pt x="107" y="398"/>
                    <a:pt x="107" y="398"/>
                  </a:cubicBezTo>
                  <a:cubicBezTo>
                    <a:pt x="102" y="394"/>
                    <a:pt x="100" y="394"/>
                    <a:pt x="96" y="386"/>
                  </a:cubicBezTo>
                  <a:cubicBezTo>
                    <a:pt x="94" y="383"/>
                    <a:pt x="96" y="378"/>
                    <a:pt x="97" y="377"/>
                  </a:cubicBezTo>
                  <a:cubicBezTo>
                    <a:pt x="114" y="350"/>
                    <a:pt x="129" y="331"/>
                    <a:pt x="143" y="313"/>
                  </a:cubicBezTo>
                  <a:cubicBezTo>
                    <a:pt x="147" y="309"/>
                    <a:pt x="155" y="302"/>
                    <a:pt x="162" y="302"/>
                  </a:cubicBezTo>
                  <a:moveTo>
                    <a:pt x="193" y="300"/>
                  </a:moveTo>
                  <a:cubicBezTo>
                    <a:pt x="184" y="291"/>
                    <a:pt x="179" y="275"/>
                    <a:pt x="179" y="262"/>
                  </a:cubicBezTo>
                  <a:cubicBezTo>
                    <a:pt x="179" y="203"/>
                    <a:pt x="179" y="203"/>
                    <a:pt x="179" y="203"/>
                  </a:cubicBezTo>
                  <a:cubicBezTo>
                    <a:pt x="179" y="203"/>
                    <a:pt x="179" y="203"/>
                    <a:pt x="179" y="203"/>
                  </a:cubicBezTo>
                  <a:cubicBezTo>
                    <a:pt x="180" y="196"/>
                    <a:pt x="187" y="199"/>
                    <a:pt x="198" y="200"/>
                  </a:cubicBezTo>
                  <a:cubicBezTo>
                    <a:pt x="208" y="202"/>
                    <a:pt x="222" y="212"/>
                    <a:pt x="229" y="224"/>
                  </a:cubicBezTo>
                  <a:cubicBezTo>
                    <a:pt x="229" y="223"/>
                    <a:pt x="230" y="222"/>
                    <a:pt x="230" y="222"/>
                  </a:cubicBezTo>
                  <a:cubicBezTo>
                    <a:pt x="228" y="218"/>
                    <a:pt x="225" y="214"/>
                    <a:pt x="224" y="208"/>
                  </a:cubicBezTo>
                  <a:cubicBezTo>
                    <a:pt x="220" y="204"/>
                    <a:pt x="216" y="202"/>
                    <a:pt x="218" y="202"/>
                  </a:cubicBezTo>
                  <a:cubicBezTo>
                    <a:pt x="220" y="201"/>
                    <a:pt x="222" y="202"/>
                    <a:pt x="224" y="202"/>
                  </a:cubicBezTo>
                  <a:cubicBezTo>
                    <a:pt x="224" y="200"/>
                    <a:pt x="225" y="198"/>
                    <a:pt x="225" y="195"/>
                  </a:cubicBezTo>
                  <a:cubicBezTo>
                    <a:pt x="225" y="195"/>
                    <a:pt x="225" y="195"/>
                    <a:pt x="224" y="195"/>
                  </a:cubicBezTo>
                  <a:cubicBezTo>
                    <a:pt x="216" y="193"/>
                    <a:pt x="212" y="189"/>
                    <a:pt x="216" y="189"/>
                  </a:cubicBezTo>
                  <a:cubicBezTo>
                    <a:pt x="219" y="189"/>
                    <a:pt x="223" y="188"/>
                    <a:pt x="226" y="186"/>
                  </a:cubicBezTo>
                  <a:cubicBezTo>
                    <a:pt x="223" y="185"/>
                    <a:pt x="222" y="183"/>
                    <a:pt x="220" y="181"/>
                  </a:cubicBezTo>
                  <a:cubicBezTo>
                    <a:pt x="215" y="182"/>
                    <a:pt x="209" y="183"/>
                    <a:pt x="202" y="183"/>
                  </a:cubicBezTo>
                  <a:cubicBezTo>
                    <a:pt x="190" y="183"/>
                    <a:pt x="182" y="184"/>
                    <a:pt x="179" y="177"/>
                  </a:cubicBezTo>
                  <a:cubicBezTo>
                    <a:pt x="179" y="113"/>
                    <a:pt x="179" y="33"/>
                    <a:pt x="179" y="4"/>
                  </a:cubicBezTo>
                  <a:cubicBezTo>
                    <a:pt x="172" y="4"/>
                    <a:pt x="161" y="3"/>
                    <a:pt x="149" y="0"/>
                  </a:cubicBezTo>
                  <a:cubicBezTo>
                    <a:pt x="149" y="26"/>
                    <a:pt x="149" y="117"/>
                    <a:pt x="149" y="186"/>
                  </a:cubicBezTo>
                  <a:cubicBezTo>
                    <a:pt x="148" y="194"/>
                    <a:pt x="134" y="191"/>
                    <a:pt x="106" y="191"/>
                  </a:cubicBezTo>
                  <a:cubicBezTo>
                    <a:pt x="64" y="191"/>
                    <a:pt x="64" y="191"/>
                    <a:pt x="64" y="191"/>
                  </a:cubicBezTo>
                  <a:cubicBezTo>
                    <a:pt x="62" y="191"/>
                    <a:pt x="54" y="189"/>
                    <a:pt x="49" y="185"/>
                  </a:cubicBezTo>
                  <a:cubicBezTo>
                    <a:pt x="47" y="187"/>
                    <a:pt x="45" y="189"/>
                    <a:pt x="42" y="191"/>
                  </a:cubicBezTo>
                  <a:cubicBezTo>
                    <a:pt x="47" y="193"/>
                    <a:pt x="50" y="195"/>
                    <a:pt x="51" y="198"/>
                  </a:cubicBezTo>
                  <a:cubicBezTo>
                    <a:pt x="54" y="203"/>
                    <a:pt x="50" y="201"/>
                    <a:pt x="46" y="202"/>
                  </a:cubicBezTo>
                  <a:cubicBezTo>
                    <a:pt x="46" y="204"/>
                    <a:pt x="46" y="206"/>
                    <a:pt x="46" y="209"/>
                  </a:cubicBezTo>
                  <a:cubicBezTo>
                    <a:pt x="50" y="207"/>
                    <a:pt x="53" y="206"/>
                    <a:pt x="54" y="207"/>
                  </a:cubicBezTo>
                  <a:cubicBezTo>
                    <a:pt x="55" y="209"/>
                    <a:pt x="48" y="215"/>
                    <a:pt x="42" y="221"/>
                  </a:cubicBezTo>
                  <a:cubicBezTo>
                    <a:pt x="41" y="222"/>
                    <a:pt x="41" y="223"/>
                    <a:pt x="40" y="225"/>
                  </a:cubicBezTo>
                  <a:cubicBezTo>
                    <a:pt x="41" y="226"/>
                    <a:pt x="42" y="228"/>
                    <a:pt x="43" y="230"/>
                  </a:cubicBezTo>
                  <a:cubicBezTo>
                    <a:pt x="59" y="215"/>
                    <a:pt x="64" y="210"/>
                    <a:pt x="88" y="208"/>
                  </a:cubicBezTo>
                  <a:cubicBezTo>
                    <a:pt x="112" y="205"/>
                    <a:pt x="133" y="206"/>
                    <a:pt x="140" y="206"/>
                  </a:cubicBezTo>
                  <a:cubicBezTo>
                    <a:pt x="146" y="206"/>
                    <a:pt x="148" y="208"/>
                    <a:pt x="149" y="213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71"/>
                    <a:pt x="144" y="280"/>
                    <a:pt x="140" y="286"/>
                  </a:cubicBezTo>
                  <a:cubicBezTo>
                    <a:pt x="137" y="289"/>
                    <a:pt x="130" y="297"/>
                    <a:pt x="130" y="297"/>
                  </a:cubicBezTo>
                  <a:cubicBezTo>
                    <a:pt x="102" y="333"/>
                    <a:pt x="64" y="380"/>
                    <a:pt x="37" y="455"/>
                  </a:cubicBezTo>
                  <a:cubicBezTo>
                    <a:pt x="31" y="473"/>
                    <a:pt x="22" y="507"/>
                    <a:pt x="22" y="507"/>
                  </a:cubicBezTo>
                  <a:moveTo>
                    <a:pt x="31" y="803"/>
                  </a:moveTo>
                  <a:cubicBezTo>
                    <a:pt x="40" y="814"/>
                    <a:pt x="45" y="826"/>
                    <a:pt x="50" y="841"/>
                  </a:cubicBezTo>
                  <a:cubicBezTo>
                    <a:pt x="58" y="863"/>
                    <a:pt x="58" y="863"/>
                    <a:pt x="58" y="863"/>
                  </a:cubicBezTo>
                  <a:cubicBezTo>
                    <a:pt x="63" y="878"/>
                    <a:pt x="69" y="893"/>
                    <a:pt x="72" y="909"/>
                  </a:cubicBezTo>
                  <a:cubicBezTo>
                    <a:pt x="76" y="930"/>
                    <a:pt x="78" y="953"/>
                    <a:pt x="79" y="976"/>
                  </a:cubicBezTo>
                  <a:cubicBezTo>
                    <a:pt x="79" y="974"/>
                    <a:pt x="78" y="973"/>
                    <a:pt x="78" y="972"/>
                  </a:cubicBezTo>
                  <a:cubicBezTo>
                    <a:pt x="75" y="962"/>
                    <a:pt x="71" y="953"/>
                    <a:pt x="66" y="945"/>
                  </a:cubicBezTo>
                  <a:cubicBezTo>
                    <a:pt x="63" y="940"/>
                    <a:pt x="58" y="936"/>
                    <a:pt x="54" y="932"/>
                  </a:cubicBezTo>
                  <a:cubicBezTo>
                    <a:pt x="51" y="929"/>
                    <a:pt x="48" y="926"/>
                    <a:pt x="45" y="922"/>
                  </a:cubicBezTo>
                  <a:cubicBezTo>
                    <a:pt x="40" y="886"/>
                    <a:pt x="35" y="846"/>
                    <a:pt x="31" y="803"/>
                  </a:cubicBez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0" name="Freeform 485">
              <a:extLst>
                <a:ext uri="{FF2B5EF4-FFF2-40B4-BE49-F238E27FC236}">
                  <a16:creationId xmlns:a16="http://schemas.microsoft.com/office/drawing/2014/main" id="{DC506CDC-4ED6-AF5F-638D-5C52F4616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9" y="3172"/>
              <a:ext cx="202" cy="947"/>
            </a:xfrm>
            <a:custGeom>
              <a:avLst/>
              <a:gdLst>
                <a:gd name="T0" fmla="*/ 366 w 150"/>
                <a:gd name="T1" fmla="*/ 1375 h 704"/>
                <a:gd name="T2" fmla="*/ 365 w 150"/>
                <a:gd name="T3" fmla="*/ 1344 h 704"/>
                <a:gd name="T4" fmla="*/ 365 w 150"/>
                <a:gd name="T5" fmla="*/ 1310 h 704"/>
                <a:gd name="T6" fmla="*/ 351 w 150"/>
                <a:gd name="T7" fmla="*/ 1317 h 704"/>
                <a:gd name="T8" fmla="*/ 345 w 150"/>
                <a:gd name="T9" fmla="*/ 1361 h 704"/>
                <a:gd name="T10" fmla="*/ 334 w 150"/>
                <a:gd name="T11" fmla="*/ 1430 h 704"/>
                <a:gd name="T12" fmla="*/ 287 w 150"/>
                <a:gd name="T13" fmla="*/ 1616 h 704"/>
                <a:gd name="T14" fmla="*/ 119 w 150"/>
                <a:gd name="T15" fmla="*/ 1599 h 704"/>
                <a:gd name="T16" fmla="*/ 106 w 150"/>
                <a:gd name="T17" fmla="*/ 1585 h 704"/>
                <a:gd name="T18" fmla="*/ 147 w 150"/>
                <a:gd name="T19" fmla="*/ 1540 h 704"/>
                <a:gd name="T20" fmla="*/ 182 w 150"/>
                <a:gd name="T21" fmla="*/ 1511 h 704"/>
                <a:gd name="T22" fmla="*/ 220 w 150"/>
                <a:gd name="T23" fmla="*/ 1290 h 704"/>
                <a:gd name="T24" fmla="*/ 220 w 150"/>
                <a:gd name="T25" fmla="*/ 1289 h 704"/>
                <a:gd name="T26" fmla="*/ 220 w 150"/>
                <a:gd name="T27" fmla="*/ 1289 h 704"/>
                <a:gd name="T28" fmla="*/ 141 w 150"/>
                <a:gd name="T29" fmla="*/ 675 h 704"/>
                <a:gd name="T30" fmla="*/ 184 w 150"/>
                <a:gd name="T31" fmla="*/ 246 h 704"/>
                <a:gd name="T32" fmla="*/ 213 w 150"/>
                <a:gd name="T33" fmla="*/ 0 h 704"/>
                <a:gd name="T34" fmla="*/ 183 w 150"/>
                <a:gd name="T35" fmla="*/ 1 h 704"/>
                <a:gd name="T36" fmla="*/ 183 w 150"/>
                <a:gd name="T37" fmla="*/ 15 h 704"/>
                <a:gd name="T38" fmla="*/ 156 w 150"/>
                <a:gd name="T39" fmla="*/ 241 h 704"/>
                <a:gd name="T40" fmla="*/ 112 w 150"/>
                <a:gd name="T41" fmla="*/ 650 h 704"/>
                <a:gd name="T42" fmla="*/ 112 w 150"/>
                <a:gd name="T43" fmla="*/ 677 h 704"/>
                <a:gd name="T44" fmla="*/ 190 w 150"/>
                <a:gd name="T45" fmla="*/ 1295 h 704"/>
                <a:gd name="T46" fmla="*/ 193 w 150"/>
                <a:gd name="T47" fmla="*/ 1332 h 704"/>
                <a:gd name="T48" fmla="*/ 160 w 150"/>
                <a:gd name="T49" fmla="*/ 1494 h 704"/>
                <a:gd name="T50" fmla="*/ 129 w 150"/>
                <a:gd name="T51" fmla="*/ 1519 h 704"/>
                <a:gd name="T52" fmla="*/ 78 w 150"/>
                <a:gd name="T53" fmla="*/ 1579 h 704"/>
                <a:gd name="T54" fmla="*/ 71 w 150"/>
                <a:gd name="T55" fmla="*/ 1585 h 704"/>
                <a:gd name="T56" fmla="*/ 51 w 150"/>
                <a:gd name="T57" fmla="*/ 1594 h 704"/>
                <a:gd name="T58" fmla="*/ 35 w 150"/>
                <a:gd name="T59" fmla="*/ 1599 h 704"/>
                <a:gd name="T60" fmla="*/ 0 w 150"/>
                <a:gd name="T61" fmla="*/ 1629 h 704"/>
                <a:gd name="T62" fmla="*/ 40 w 150"/>
                <a:gd name="T63" fmla="*/ 1616 h 704"/>
                <a:gd name="T64" fmla="*/ 58 w 150"/>
                <a:gd name="T65" fmla="*/ 1609 h 704"/>
                <a:gd name="T66" fmla="*/ 79 w 150"/>
                <a:gd name="T67" fmla="*/ 1601 h 704"/>
                <a:gd name="T68" fmla="*/ 79 w 150"/>
                <a:gd name="T69" fmla="*/ 1601 h 704"/>
                <a:gd name="T70" fmla="*/ 85 w 150"/>
                <a:gd name="T71" fmla="*/ 1609 h 704"/>
                <a:gd name="T72" fmla="*/ 58 w 150"/>
                <a:gd name="T73" fmla="*/ 1630 h 704"/>
                <a:gd name="T74" fmla="*/ 22 w 150"/>
                <a:gd name="T75" fmla="*/ 1677 h 704"/>
                <a:gd name="T76" fmla="*/ 71 w 150"/>
                <a:gd name="T77" fmla="*/ 1642 h 704"/>
                <a:gd name="T78" fmla="*/ 98 w 150"/>
                <a:gd name="T79" fmla="*/ 1621 h 704"/>
                <a:gd name="T80" fmla="*/ 120 w 150"/>
                <a:gd name="T81" fmla="*/ 1636 h 704"/>
                <a:gd name="T82" fmla="*/ 79 w 150"/>
                <a:gd name="T83" fmla="*/ 1683 h 704"/>
                <a:gd name="T84" fmla="*/ 71 w 150"/>
                <a:gd name="T85" fmla="*/ 1714 h 704"/>
                <a:gd name="T86" fmla="*/ 96 w 150"/>
                <a:gd name="T87" fmla="*/ 1683 h 704"/>
                <a:gd name="T88" fmla="*/ 141 w 150"/>
                <a:gd name="T89" fmla="*/ 1645 h 704"/>
                <a:gd name="T90" fmla="*/ 162 w 150"/>
                <a:gd name="T91" fmla="*/ 1656 h 704"/>
                <a:gd name="T92" fmla="*/ 148 w 150"/>
                <a:gd name="T93" fmla="*/ 1712 h 704"/>
                <a:gd name="T94" fmla="*/ 182 w 150"/>
                <a:gd name="T95" fmla="*/ 1660 h 704"/>
                <a:gd name="T96" fmla="*/ 256 w 150"/>
                <a:gd name="T97" fmla="*/ 1665 h 704"/>
                <a:gd name="T98" fmla="*/ 255 w 150"/>
                <a:gd name="T99" fmla="*/ 1677 h 704"/>
                <a:gd name="T100" fmla="*/ 252 w 150"/>
                <a:gd name="T101" fmla="*/ 1714 h 704"/>
                <a:gd name="T102" fmla="*/ 268 w 150"/>
                <a:gd name="T103" fmla="*/ 1677 h 704"/>
                <a:gd name="T104" fmla="*/ 276 w 150"/>
                <a:gd name="T105" fmla="*/ 1657 h 704"/>
                <a:gd name="T106" fmla="*/ 308 w 150"/>
                <a:gd name="T107" fmla="*/ 1636 h 704"/>
                <a:gd name="T108" fmla="*/ 365 w 150"/>
                <a:gd name="T109" fmla="*/ 1426 h 704"/>
                <a:gd name="T110" fmla="*/ 366 w 150"/>
                <a:gd name="T111" fmla="*/ 1375 h 70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50" h="704">
                  <a:moveTo>
                    <a:pt x="150" y="565"/>
                  </a:moveTo>
                  <a:cubicBezTo>
                    <a:pt x="149" y="560"/>
                    <a:pt x="149" y="554"/>
                    <a:pt x="149" y="552"/>
                  </a:cubicBezTo>
                  <a:cubicBezTo>
                    <a:pt x="149" y="548"/>
                    <a:pt x="150" y="542"/>
                    <a:pt x="149" y="538"/>
                  </a:cubicBezTo>
                  <a:cubicBezTo>
                    <a:pt x="144" y="541"/>
                    <a:pt x="144" y="541"/>
                    <a:pt x="144" y="541"/>
                  </a:cubicBezTo>
                  <a:cubicBezTo>
                    <a:pt x="145" y="546"/>
                    <a:pt x="143" y="552"/>
                    <a:pt x="141" y="559"/>
                  </a:cubicBezTo>
                  <a:cubicBezTo>
                    <a:pt x="139" y="567"/>
                    <a:pt x="136" y="576"/>
                    <a:pt x="137" y="587"/>
                  </a:cubicBezTo>
                  <a:cubicBezTo>
                    <a:pt x="138" y="608"/>
                    <a:pt x="132" y="647"/>
                    <a:pt x="117" y="664"/>
                  </a:cubicBezTo>
                  <a:cubicBezTo>
                    <a:pt x="102" y="682"/>
                    <a:pt x="66" y="671"/>
                    <a:pt x="48" y="657"/>
                  </a:cubicBezTo>
                  <a:cubicBezTo>
                    <a:pt x="46" y="655"/>
                    <a:pt x="44" y="653"/>
                    <a:pt x="44" y="651"/>
                  </a:cubicBezTo>
                  <a:cubicBezTo>
                    <a:pt x="43" y="646"/>
                    <a:pt x="53" y="639"/>
                    <a:pt x="60" y="633"/>
                  </a:cubicBezTo>
                  <a:cubicBezTo>
                    <a:pt x="66" y="629"/>
                    <a:pt x="71" y="625"/>
                    <a:pt x="74" y="621"/>
                  </a:cubicBezTo>
                  <a:cubicBezTo>
                    <a:pt x="85" y="607"/>
                    <a:pt x="95" y="557"/>
                    <a:pt x="90" y="530"/>
                  </a:cubicBezTo>
                  <a:cubicBezTo>
                    <a:pt x="90" y="529"/>
                    <a:pt x="90" y="529"/>
                    <a:pt x="90" y="529"/>
                  </a:cubicBezTo>
                  <a:cubicBezTo>
                    <a:pt x="90" y="529"/>
                    <a:pt x="90" y="529"/>
                    <a:pt x="90" y="529"/>
                  </a:cubicBezTo>
                  <a:cubicBezTo>
                    <a:pt x="71" y="465"/>
                    <a:pt x="60" y="383"/>
                    <a:pt x="58" y="277"/>
                  </a:cubicBezTo>
                  <a:cubicBezTo>
                    <a:pt x="57" y="214"/>
                    <a:pt x="67" y="154"/>
                    <a:pt x="76" y="101"/>
                  </a:cubicBezTo>
                  <a:cubicBezTo>
                    <a:pt x="82" y="61"/>
                    <a:pt x="88" y="26"/>
                    <a:pt x="87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2"/>
                    <a:pt x="75" y="4"/>
                    <a:pt x="75" y="6"/>
                  </a:cubicBezTo>
                  <a:cubicBezTo>
                    <a:pt x="75" y="30"/>
                    <a:pt x="70" y="62"/>
                    <a:pt x="64" y="99"/>
                  </a:cubicBezTo>
                  <a:cubicBezTo>
                    <a:pt x="56" y="150"/>
                    <a:pt x="46" y="207"/>
                    <a:pt x="46" y="267"/>
                  </a:cubicBezTo>
                  <a:cubicBezTo>
                    <a:pt x="46" y="271"/>
                    <a:pt x="46" y="274"/>
                    <a:pt x="46" y="278"/>
                  </a:cubicBezTo>
                  <a:cubicBezTo>
                    <a:pt x="48" y="384"/>
                    <a:pt x="59" y="467"/>
                    <a:pt x="78" y="532"/>
                  </a:cubicBezTo>
                  <a:cubicBezTo>
                    <a:pt x="79" y="537"/>
                    <a:pt x="79" y="542"/>
                    <a:pt x="79" y="547"/>
                  </a:cubicBezTo>
                  <a:cubicBezTo>
                    <a:pt x="79" y="573"/>
                    <a:pt x="71" y="605"/>
                    <a:pt x="65" y="614"/>
                  </a:cubicBezTo>
                  <a:cubicBezTo>
                    <a:pt x="62" y="617"/>
                    <a:pt x="58" y="620"/>
                    <a:pt x="53" y="624"/>
                  </a:cubicBezTo>
                  <a:cubicBezTo>
                    <a:pt x="44" y="631"/>
                    <a:pt x="33" y="639"/>
                    <a:pt x="32" y="649"/>
                  </a:cubicBezTo>
                  <a:cubicBezTo>
                    <a:pt x="31" y="650"/>
                    <a:pt x="30" y="650"/>
                    <a:pt x="29" y="651"/>
                  </a:cubicBezTo>
                  <a:cubicBezTo>
                    <a:pt x="21" y="655"/>
                    <a:pt x="21" y="655"/>
                    <a:pt x="21" y="655"/>
                  </a:cubicBezTo>
                  <a:cubicBezTo>
                    <a:pt x="14" y="657"/>
                    <a:pt x="14" y="657"/>
                    <a:pt x="14" y="657"/>
                  </a:cubicBezTo>
                  <a:cubicBezTo>
                    <a:pt x="8" y="659"/>
                    <a:pt x="5" y="663"/>
                    <a:pt x="0" y="669"/>
                  </a:cubicBezTo>
                  <a:cubicBezTo>
                    <a:pt x="4" y="665"/>
                    <a:pt x="11" y="665"/>
                    <a:pt x="16" y="664"/>
                  </a:cubicBezTo>
                  <a:cubicBezTo>
                    <a:pt x="24" y="661"/>
                    <a:pt x="24" y="661"/>
                    <a:pt x="24" y="661"/>
                  </a:cubicBezTo>
                  <a:cubicBezTo>
                    <a:pt x="33" y="658"/>
                    <a:pt x="33" y="658"/>
                    <a:pt x="33" y="658"/>
                  </a:cubicBezTo>
                  <a:cubicBezTo>
                    <a:pt x="33" y="658"/>
                    <a:pt x="33" y="658"/>
                    <a:pt x="33" y="658"/>
                  </a:cubicBezTo>
                  <a:cubicBezTo>
                    <a:pt x="34" y="659"/>
                    <a:pt x="34" y="660"/>
                    <a:pt x="35" y="661"/>
                  </a:cubicBezTo>
                  <a:cubicBezTo>
                    <a:pt x="32" y="664"/>
                    <a:pt x="28" y="667"/>
                    <a:pt x="24" y="670"/>
                  </a:cubicBezTo>
                  <a:cubicBezTo>
                    <a:pt x="17" y="675"/>
                    <a:pt x="14" y="681"/>
                    <a:pt x="9" y="689"/>
                  </a:cubicBezTo>
                  <a:cubicBezTo>
                    <a:pt x="13" y="683"/>
                    <a:pt x="23" y="679"/>
                    <a:pt x="29" y="675"/>
                  </a:cubicBezTo>
                  <a:cubicBezTo>
                    <a:pt x="33" y="672"/>
                    <a:pt x="37" y="670"/>
                    <a:pt x="40" y="666"/>
                  </a:cubicBezTo>
                  <a:cubicBezTo>
                    <a:pt x="43" y="668"/>
                    <a:pt x="46" y="670"/>
                    <a:pt x="49" y="672"/>
                  </a:cubicBezTo>
                  <a:cubicBezTo>
                    <a:pt x="41" y="677"/>
                    <a:pt x="36" y="683"/>
                    <a:pt x="33" y="691"/>
                  </a:cubicBezTo>
                  <a:cubicBezTo>
                    <a:pt x="29" y="704"/>
                    <a:pt x="29" y="704"/>
                    <a:pt x="29" y="704"/>
                  </a:cubicBezTo>
                  <a:cubicBezTo>
                    <a:pt x="39" y="691"/>
                    <a:pt x="39" y="691"/>
                    <a:pt x="39" y="691"/>
                  </a:cubicBezTo>
                  <a:cubicBezTo>
                    <a:pt x="45" y="683"/>
                    <a:pt x="48" y="681"/>
                    <a:pt x="58" y="676"/>
                  </a:cubicBezTo>
                  <a:cubicBezTo>
                    <a:pt x="60" y="678"/>
                    <a:pt x="63" y="679"/>
                    <a:pt x="66" y="680"/>
                  </a:cubicBezTo>
                  <a:cubicBezTo>
                    <a:pt x="62" y="686"/>
                    <a:pt x="60" y="696"/>
                    <a:pt x="61" y="703"/>
                  </a:cubicBezTo>
                  <a:cubicBezTo>
                    <a:pt x="60" y="698"/>
                    <a:pt x="69" y="687"/>
                    <a:pt x="74" y="682"/>
                  </a:cubicBezTo>
                  <a:cubicBezTo>
                    <a:pt x="84" y="685"/>
                    <a:pt x="95" y="686"/>
                    <a:pt x="105" y="684"/>
                  </a:cubicBezTo>
                  <a:cubicBezTo>
                    <a:pt x="104" y="685"/>
                    <a:pt x="104" y="687"/>
                    <a:pt x="104" y="689"/>
                  </a:cubicBezTo>
                  <a:cubicBezTo>
                    <a:pt x="103" y="694"/>
                    <a:pt x="105" y="701"/>
                    <a:pt x="103" y="704"/>
                  </a:cubicBezTo>
                  <a:cubicBezTo>
                    <a:pt x="107" y="700"/>
                    <a:pt x="110" y="695"/>
                    <a:pt x="110" y="689"/>
                  </a:cubicBezTo>
                  <a:cubicBezTo>
                    <a:pt x="111" y="686"/>
                    <a:pt x="112" y="684"/>
                    <a:pt x="113" y="681"/>
                  </a:cubicBezTo>
                  <a:cubicBezTo>
                    <a:pt x="118" y="679"/>
                    <a:pt x="122" y="676"/>
                    <a:pt x="126" y="672"/>
                  </a:cubicBezTo>
                  <a:cubicBezTo>
                    <a:pt x="146" y="649"/>
                    <a:pt x="150" y="604"/>
                    <a:pt x="149" y="586"/>
                  </a:cubicBezTo>
                  <a:cubicBezTo>
                    <a:pt x="148" y="578"/>
                    <a:pt x="148" y="573"/>
                    <a:pt x="150" y="565"/>
                  </a:cubicBezTo>
                  <a:close/>
                </a:path>
              </a:pathLst>
            </a:custGeom>
            <a:noFill/>
            <a:ln w="7938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1" name="Freeform 486">
              <a:extLst>
                <a:ext uri="{FF2B5EF4-FFF2-40B4-BE49-F238E27FC236}">
                  <a16:creationId xmlns:a16="http://schemas.microsoft.com/office/drawing/2014/main" id="{23CF1750-5022-104F-287F-2F1C720337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99" y="1755"/>
              <a:ext cx="310" cy="2153"/>
            </a:xfrm>
            <a:custGeom>
              <a:avLst/>
              <a:gdLst>
                <a:gd name="T0" fmla="*/ 438 w 230"/>
                <a:gd name="T1" fmla="*/ 636 h 1601"/>
                <a:gd name="T2" fmla="*/ 438 w 230"/>
                <a:gd name="T3" fmla="*/ 494 h 1601"/>
                <a:gd name="T4" fmla="*/ 561 w 230"/>
                <a:gd name="T5" fmla="*/ 545 h 1601"/>
                <a:gd name="T6" fmla="*/ 549 w 230"/>
                <a:gd name="T7" fmla="*/ 507 h 1601"/>
                <a:gd name="T8" fmla="*/ 549 w 230"/>
                <a:gd name="T9" fmla="*/ 492 h 1601"/>
                <a:gd name="T10" fmla="*/ 549 w 230"/>
                <a:gd name="T11" fmla="*/ 473 h 1601"/>
                <a:gd name="T12" fmla="*/ 554 w 230"/>
                <a:gd name="T13" fmla="*/ 452 h 1601"/>
                <a:gd name="T14" fmla="*/ 495 w 230"/>
                <a:gd name="T15" fmla="*/ 445 h 1601"/>
                <a:gd name="T16" fmla="*/ 438 w 230"/>
                <a:gd name="T17" fmla="*/ 9 h 1601"/>
                <a:gd name="T18" fmla="*/ 365 w 230"/>
                <a:gd name="T19" fmla="*/ 452 h 1601"/>
                <a:gd name="T20" fmla="*/ 156 w 230"/>
                <a:gd name="T21" fmla="*/ 465 h 1601"/>
                <a:gd name="T22" fmla="*/ 104 w 230"/>
                <a:gd name="T23" fmla="*/ 465 h 1601"/>
                <a:gd name="T24" fmla="*/ 113 w 230"/>
                <a:gd name="T25" fmla="*/ 492 h 1601"/>
                <a:gd name="T26" fmla="*/ 132 w 230"/>
                <a:gd name="T27" fmla="*/ 503 h 1601"/>
                <a:gd name="T28" fmla="*/ 98 w 230"/>
                <a:gd name="T29" fmla="*/ 547 h 1601"/>
                <a:gd name="T30" fmla="*/ 216 w 230"/>
                <a:gd name="T31" fmla="*/ 507 h 1601"/>
                <a:gd name="T32" fmla="*/ 365 w 230"/>
                <a:gd name="T33" fmla="*/ 518 h 1601"/>
                <a:gd name="T34" fmla="*/ 344 w 230"/>
                <a:gd name="T35" fmla="*/ 697 h 1601"/>
                <a:gd name="T36" fmla="*/ 90 w 230"/>
                <a:gd name="T37" fmla="*/ 1107 h 1601"/>
                <a:gd name="T38" fmla="*/ 16 w 230"/>
                <a:gd name="T39" fmla="*/ 1494 h 1601"/>
                <a:gd name="T40" fmla="*/ 96 w 230"/>
                <a:gd name="T41" fmla="*/ 2517 h 1601"/>
                <a:gd name="T42" fmla="*/ 146 w 230"/>
                <a:gd name="T43" fmla="*/ 2922 h 1601"/>
                <a:gd name="T44" fmla="*/ 197 w 230"/>
                <a:gd name="T45" fmla="*/ 3561 h 1601"/>
                <a:gd name="T46" fmla="*/ 282 w 230"/>
                <a:gd name="T47" fmla="*/ 3893 h 1601"/>
                <a:gd name="T48" fmla="*/ 275 w 230"/>
                <a:gd name="T49" fmla="*/ 3823 h 1601"/>
                <a:gd name="T50" fmla="*/ 218 w 230"/>
                <a:gd name="T51" fmla="*/ 3572 h 1601"/>
                <a:gd name="T52" fmla="*/ 182 w 230"/>
                <a:gd name="T53" fmla="*/ 2921 h 1601"/>
                <a:gd name="T54" fmla="*/ 146 w 230"/>
                <a:gd name="T55" fmla="*/ 2512 h 1601"/>
                <a:gd name="T56" fmla="*/ 115 w 230"/>
                <a:gd name="T57" fmla="*/ 2277 h 1601"/>
                <a:gd name="T58" fmla="*/ 146 w 230"/>
                <a:gd name="T59" fmla="*/ 2312 h 1601"/>
                <a:gd name="T60" fmla="*/ 197 w 230"/>
                <a:gd name="T61" fmla="*/ 2427 h 1601"/>
                <a:gd name="T62" fmla="*/ 224 w 230"/>
                <a:gd name="T63" fmla="*/ 2548 h 1601"/>
                <a:gd name="T64" fmla="*/ 216 w 230"/>
                <a:gd name="T65" fmla="*/ 2403 h 1601"/>
                <a:gd name="T66" fmla="*/ 197 w 230"/>
                <a:gd name="T67" fmla="*/ 2207 h 1601"/>
                <a:gd name="T68" fmla="*/ 142 w 230"/>
                <a:gd name="T69" fmla="*/ 2040 h 1601"/>
                <a:gd name="T70" fmla="*/ 66 w 230"/>
                <a:gd name="T71" fmla="*/ 1495 h 1601"/>
                <a:gd name="T72" fmla="*/ 216 w 230"/>
                <a:gd name="T73" fmla="*/ 971 h 1601"/>
                <a:gd name="T74" fmla="*/ 261 w 230"/>
                <a:gd name="T75" fmla="*/ 967 h 1601"/>
                <a:gd name="T76" fmla="*/ 239 w 230"/>
                <a:gd name="T77" fmla="*/ 917 h 1601"/>
                <a:gd name="T78" fmla="*/ 396 w 230"/>
                <a:gd name="T79" fmla="*/ 734 h 1601"/>
                <a:gd name="T80" fmla="*/ 121 w 230"/>
                <a:gd name="T81" fmla="*/ 2045 h 1601"/>
                <a:gd name="T82" fmla="*/ 177 w 230"/>
                <a:gd name="T83" fmla="*/ 2209 h 1601"/>
                <a:gd name="T84" fmla="*/ 191 w 230"/>
                <a:gd name="T85" fmla="*/ 2364 h 1601"/>
                <a:gd name="T86" fmla="*/ 132 w 230"/>
                <a:gd name="T87" fmla="*/ 2266 h 1601"/>
                <a:gd name="T88" fmla="*/ 77 w 230"/>
                <a:gd name="T89" fmla="*/ 1953 h 1601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230" h="1601">
                  <a:moveTo>
                    <a:pt x="193" y="300"/>
                  </a:moveTo>
                  <a:cubicBezTo>
                    <a:pt x="184" y="291"/>
                    <a:pt x="179" y="275"/>
                    <a:pt x="179" y="262"/>
                  </a:cubicBezTo>
                  <a:cubicBezTo>
                    <a:pt x="179" y="203"/>
                    <a:pt x="179" y="203"/>
                    <a:pt x="179" y="203"/>
                  </a:cubicBezTo>
                  <a:cubicBezTo>
                    <a:pt x="179" y="203"/>
                    <a:pt x="179" y="203"/>
                    <a:pt x="179" y="203"/>
                  </a:cubicBezTo>
                  <a:cubicBezTo>
                    <a:pt x="180" y="196"/>
                    <a:pt x="187" y="199"/>
                    <a:pt x="198" y="200"/>
                  </a:cubicBezTo>
                  <a:cubicBezTo>
                    <a:pt x="208" y="202"/>
                    <a:pt x="222" y="212"/>
                    <a:pt x="229" y="224"/>
                  </a:cubicBezTo>
                  <a:cubicBezTo>
                    <a:pt x="229" y="223"/>
                    <a:pt x="230" y="222"/>
                    <a:pt x="230" y="222"/>
                  </a:cubicBezTo>
                  <a:cubicBezTo>
                    <a:pt x="228" y="218"/>
                    <a:pt x="225" y="214"/>
                    <a:pt x="224" y="208"/>
                  </a:cubicBezTo>
                  <a:cubicBezTo>
                    <a:pt x="220" y="204"/>
                    <a:pt x="216" y="202"/>
                    <a:pt x="218" y="202"/>
                  </a:cubicBezTo>
                  <a:cubicBezTo>
                    <a:pt x="220" y="201"/>
                    <a:pt x="222" y="202"/>
                    <a:pt x="224" y="202"/>
                  </a:cubicBezTo>
                  <a:cubicBezTo>
                    <a:pt x="224" y="200"/>
                    <a:pt x="225" y="198"/>
                    <a:pt x="225" y="195"/>
                  </a:cubicBezTo>
                  <a:cubicBezTo>
                    <a:pt x="225" y="195"/>
                    <a:pt x="225" y="195"/>
                    <a:pt x="224" y="195"/>
                  </a:cubicBezTo>
                  <a:cubicBezTo>
                    <a:pt x="216" y="193"/>
                    <a:pt x="212" y="189"/>
                    <a:pt x="216" y="189"/>
                  </a:cubicBezTo>
                  <a:cubicBezTo>
                    <a:pt x="219" y="189"/>
                    <a:pt x="223" y="188"/>
                    <a:pt x="226" y="186"/>
                  </a:cubicBezTo>
                  <a:cubicBezTo>
                    <a:pt x="223" y="185"/>
                    <a:pt x="222" y="183"/>
                    <a:pt x="220" y="181"/>
                  </a:cubicBezTo>
                  <a:cubicBezTo>
                    <a:pt x="215" y="182"/>
                    <a:pt x="209" y="183"/>
                    <a:pt x="202" y="183"/>
                  </a:cubicBezTo>
                  <a:cubicBezTo>
                    <a:pt x="190" y="183"/>
                    <a:pt x="182" y="184"/>
                    <a:pt x="179" y="177"/>
                  </a:cubicBezTo>
                  <a:cubicBezTo>
                    <a:pt x="179" y="113"/>
                    <a:pt x="179" y="33"/>
                    <a:pt x="179" y="4"/>
                  </a:cubicBezTo>
                  <a:cubicBezTo>
                    <a:pt x="172" y="4"/>
                    <a:pt x="161" y="3"/>
                    <a:pt x="149" y="0"/>
                  </a:cubicBezTo>
                  <a:cubicBezTo>
                    <a:pt x="149" y="26"/>
                    <a:pt x="149" y="117"/>
                    <a:pt x="149" y="186"/>
                  </a:cubicBezTo>
                  <a:cubicBezTo>
                    <a:pt x="148" y="194"/>
                    <a:pt x="134" y="191"/>
                    <a:pt x="106" y="191"/>
                  </a:cubicBezTo>
                  <a:cubicBezTo>
                    <a:pt x="64" y="191"/>
                    <a:pt x="64" y="191"/>
                    <a:pt x="64" y="191"/>
                  </a:cubicBezTo>
                  <a:cubicBezTo>
                    <a:pt x="62" y="191"/>
                    <a:pt x="54" y="189"/>
                    <a:pt x="49" y="185"/>
                  </a:cubicBezTo>
                  <a:cubicBezTo>
                    <a:pt x="47" y="187"/>
                    <a:pt x="45" y="189"/>
                    <a:pt x="42" y="191"/>
                  </a:cubicBezTo>
                  <a:cubicBezTo>
                    <a:pt x="47" y="193"/>
                    <a:pt x="50" y="195"/>
                    <a:pt x="51" y="198"/>
                  </a:cubicBezTo>
                  <a:cubicBezTo>
                    <a:pt x="54" y="203"/>
                    <a:pt x="50" y="201"/>
                    <a:pt x="46" y="202"/>
                  </a:cubicBezTo>
                  <a:cubicBezTo>
                    <a:pt x="46" y="204"/>
                    <a:pt x="46" y="206"/>
                    <a:pt x="46" y="209"/>
                  </a:cubicBezTo>
                  <a:cubicBezTo>
                    <a:pt x="50" y="207"/>
                    <a:pt x="53" y="206"/>
                    <a:pt x="54" y="207"/>
                  </a:cubicBezTo>
                  <a:cubicBezTo>
                    <a:pt x="55" y="209"/>
                    <a:pt x="48" y="215"/>
                    <a:pt x="42" y="221"/>
                  </a:cubicBezTo>
                  <a:cubicBezTo>
                    <a:pt x="41" y="222"/>
                    <a:pt x="41" y="223"/>
                    <a:pt x="40" y="225"/>
                  </a:cubicBezTo>
                  <a:cubicBezTo>
                    <a:pt x="41" y="226"/>
                    <a:pt x="42" y="228"/>
                    <a:pt x="43" y="230"/>
                  </a:cubicBezTo>
                  <a:cubicBezTo>
                    <a:pt x="59" y="215"/>
                    <a:pt x="64" y="210"/>
                    <a:pt x="88" y="208"/>
                  </a:cubicBezTo>
                  <a:cubicBezTo>
                    <a:pt x="112" y="205"/>
                    <a:pt x="133" y="206"/>
                    <a:pt x="140" y="206"/>
                  </a:cubicBezTo>
                  <a:cubicBezTo>
                    <a:pt x="146" y="206"/>
                    <a:pt x="148" y="208"/>
                    <a:pt x="149" y="213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71"/>
                    <a:pt x="144" y="280"/>
                    <a:pt x="140" y="286"/>
                  </a:cubicBezTo>
                  <a:cubicBezTo>
                    <a:pt x="137" y="289"/>
                    <a:pt x="130" y="297"/>
                    <a:pt x="130" y="297"/>
                  </a:cubicBezTo>
                  <a:cubicBezTo>
                    <a:pt x="102" y="333"/>
                    <a:pt x="64" y="380"/>
                    <a:pt x="37" y="455"/>
                  </a:cubicBezTo>
                  <a:cubicBezTo>
                    <a:pt x="37" y="455"/>
                    <a:pt x="28" y="483"/>
                    <a:pt x="27" y="489"/>
                  </a:cubicBezTo>
                  <a:cubicBezTo>
                    <a:pt x="17" y="525"/>
                    <a:pt x="10" y="566"/>
                    <a:pt x="7" y="614"/>
                  </a:cubicBezTo>
                  <a:cubicBezTo>
                    <a:pt x="0" y="741"/>
                    <a:pt x="15" y="855"/>
                    <a:pt x="28" y="946"/>
                  </a:cubicBezTo>
                  <a:cubicBezTo>
                    <a:pt x="33" y="980"/>
                    <a:pt x="37" y="1010"/>
                    <a:pt x="39" y="1035"/>
                  </a:cubicBezTo>
                  <a:cubicBezTo>
                    <a:pt x="43" y="1084"/>
                    <a:pt x="47" y="1109"/>
                    <a:pt x="51" y="1130"/>
                  </a:cubicBezTo>
                  <a:cubicBezTo>
                    <a:pt x="54" y="1149"/>
                    <a:pt x="57" y="1167"/>
                    <a:pt x="59" y="1202"/>
                  </a:cubicBezTo>
                  <a:cubicBezTo>
                    <a:pt x="66" y="1201"/>
                    <a:pt x="66" y="1201"/>
                    <a:pt x="66" y="1201"/>
                  </a:cubicBezTo>
                  <a:cubicBezTo>
                    <a:pt x="72" y="1274"/>
                    <a:pt x="77" y="1378"/>
                    <a:pt x="80" y="1464"/>
                  </a:cubicBezTo>
                  <a:cubicBezTo>
                    <a:pt x="82" y="1491"/>
                    <a:pt x="91" y="1520"/>
                    <a:pt x="100" y="1549"/>
                  </a:cubicBezTo>
                  <a:cubicBezTo>
                    <a:pt x="106" y="1568"/>
                    <a:pt x="112" y="1586"/>
                    <a:pt x="115" y="1601"/>
                  </a:cubicBezTo>
                  <a:cubicBezTo>
                    <a:pt x="121" y="1600"/>
                    <a:pt x="121" y="1600"/>
                    <a:pt x="121" y="1600"/>
                  </a:cubicBezTo>
                  <a:cubicBezTo>
                    <a:pt x="120" y="1590"/>
                    <a:pt x="116" y="1583"/>
                    <a:pt x="112" y="1572"/>
                  </a:cubicBezTo>
                  <a:cubicBezTo>
                    <a:pt x="111" y="1567"/>
                    <a:pt x="104" y="1535"/>
                    <a:pt x="103" y="1531"/>
                  </a:cubicBezTo>
                  <a:cubicBezTo>
                    <a:pt x="97" y="1509"/>
                    <a:pt x="90" y="1488"/>
                    <a:pt x="89" y="1469"/>
                  </a:cubicBezTo>
                  <a:cubicBezTo>
                    <a:pt x="86" y="1384"/>
                    <a:pt x="79" y="1274"/>
                    <a:pt x="73" y="1201"/>
                  </a:cubicBezTo>
                  <a:cubicBezTo>
                    <a:pt x="74" y="1201"/>
                    <a:pt x="74" y="1201"/>
                    <a:pt x="74" y="1201"/>
                  </a:cubicBezTo>
                  <a:cubicBezTo>
                    <a:pt x="71" y="1166"/>
                    <a:pt x="68" y="1147"/>
                    <a:pt x="65" y="1128"/>
                  </a:cubicBezTo>
                  <a:cubicBezTo>
                    <a:pt x="61" y="1106"/>
                    <a:pt x="63" y="1082"/>
                    <a:pt x="59" y="1033"/>
                  </a:cubicBezTo>
                  <a:cubicBezTo>
                    <a:pt x="57" y="1007"/>
                    <a:pt x="53" y="978"/>
                    <a:pt x="48" y="944"/>
                  </a:cubicBezTo>
                  <a:cubicBezTo>
                    <a:pt x="48" y="941"/>
                    <a:pt x="47" y="939"/>
                    <a:pt x="47" y="936"/>
                  </a:cubicBezTo>
                  <a:cubicBezTo>
                    <a:pt x="48" y="937"/>
                    <a:pt x="48" y="937"/>
                    <a:pt x="49" y="938"/>
                  </a:cubicBezTo>
                  <a:cubicBezTo>
                    <a:pt x="53" y="942"/>
                    <a:pt x="57" y="946"/>
                    <a:pt x="59" y="950"/>
                  </a:cubicBezTo>
                  <a:cubicBezTo>
                    <a:pt x="64" y="956"/>
                    <a:pt x="67" y="965"/>
                    <a:pt x="70" y="974"/>
                  </a:cubicBezTo>
                  <a:cubicBezTo>
                    <a:pt x="73" y="982"/>
                    <a:pt x="76" y="991"/>
                    <a:pt x="80" y="998"/>
                  </a:cubicBezTo>
                  <a:cubicBezTo>
                    <a:pt x="81" y="998"/>
                    <a:pt x="81" y="998"/>
                    <a:pt x="81" y="998"/>
                  </a:cubicBezTo>
                  <a:cubicBezTo>
                    <a:pt x="82" y="1015"/>
                    <a:pt x="84" y="1033"/>
                    <a:pt x="91" y="1048"/>
                  </a:cubicBezTo>
                  <a:cubicBezTo>
                    <a:pt x="98" y="1044"/>
                    <a:pt x="98" y="1044"/>
                    <a:pt x="98" y="1044"/>
                  </a:cubicBezTo>
                  <a:cubicBezTo>
                    <a:pt x="90" y="1028"/>
                    <a:pt x="89" y="1006"/>
                    <a:pt x="88" y="988"/>
                  </a:cubicBezTo>
                  <a:cubicBezTo>
                    <a:pt x="87" y="978"/>
                    <a:pt x="87" y="978"/>
                    <a:pt x="87" y="978"/>
                  </a:cubicBezTo>
                  <a:cubicBezTo>
                    <a:pt x="86" y="954"/>
                    <a:pt x="84" y="930"/>
                    <a:pt x="80" y="907"/>
                  </a:cubicBezTo>
                  <a:cubicBezTo>
                    <a:pt x="76" y="891"/>
                    <a:pt x="71" y="876"/>
                    <a:pt x="65" y="860"/>
                  </a:cubicBezTo>
                  <a:cubicBezTo>
                    <a:pt x="58" y="839"/>
                    <a:pt x="58" y="839"/>
                    <a:pt x="58" y="839"/>
                  </a:cubicBezTo>
                  <a:cubicBezTo>
                    <a:pt x="51" y="820"/>
                    <a:pt x="44" y="804"/>
                    <a:pt x="30" y="790"/>
                  </a:cubicBezTo>
                  <a:cubicBezTo>
                    <a:pt x="25" y="735"/>
                    <a:pt x="23" y="676"/>
                    <a:pt x="27" y="615"/>
                  </a:cubicBezTo>
                  <a:cubicBezTo>
                    <a:pt x="33" y="517"/>
                    <a:pt x="57" y="449"/>
                    <a:pt x="84" y="399"/>
                  </a:cubicBezTo>
                  <a:cubicBezTo>
                    <a:pt x="85" y="397"/>
                    <a:pt x="87" y="397"/>
                    <a:pt x="88" y="399"/>
                  </a:cubicBezTo>
                  <a:cubicBezTo>
                    <a:pt x="92" y="405"/>
                    <a:pt x="95" y="406"/>
                    <a:pt x="100" y="410"/>
                  </a:cubicBezTo>
                  <a:cubicBezTo>
                    <a:pt x="107" y="398"/>
                    <a:pt x="107" y="398"/>
                    <a:pt x="107" y="398"/>
                  </a:cubicBezTo>
                  <a:cubicBezTo>
                    <a:pt x="102" y="394"/>
                    <a:pt x="100" y="394"/>
                    <a:pt x="96" y="386"/>
                  </a:cubicBezTo>
                  <a:cubicBezTo>
                    <a:pt x="94" y="383"/>
                    <a:pt x="96" y="378"/>
                    <a:pt x="97" y="377"/>
                  </a:cubicBezTo>
                  <a:cubicBezTo>
                    <a:pt x="114" y="350"/>
                    <a:pt x="129" y="331"/>
                    <a:pt x="143" y="313"/>
                  </a:cubicBezTo>
                  <a:cubicBezTo>
                    <a:pt x="147" y="309"/>
                    <a:pt x="155" y="302"/>
                    <a:pt x="162" y="302"/>
                  </a:cubicBezTo>
                  <a:moveTo>
                    <a:pt x="31" y="803"/>
                  </a:moveTo>
                  <a:cubicBezTo>
                    <a:pt x="40" y="814"/>
                    <a:pt x="45" y="826"/>
                    <a:pt x="50" y="841"/>
                  </a:cubicBezTo>
                  <a:cubicBezTo>
                    <a:pt x="58" y="863"/>
                    <a:pt x="58" y="863"/>
                    <a:pt x="58" y="863"/>
                  </a:cubicBezTo>
                  <a:cubicBezTo>
                    <a:pt x="63" y="878"/>
                    <a:pt x="69" y="893"/>
                    <a:pt x="72" y="909"/>
                  </a:cubicBezTo>
                  <a:cubicBezTo>
                    <a:pt x="76" y="930"/>
                    <a:pt x="78" y="953"/>
                    <a:pt x="79" y="976"/>
                  </a:cubicBezTo>
                  <a:cubicBezTo>
                    <a:pt x="79" y="974"/>
                    <a:pt x="78" y="973"/>
                    <a:pt x="78" y="972"/>
                  </a:cubicBezTo>
                  <a:cubicBezTo>
                    <a:pt x="75" y="962"/>
                    <a:pt x="71" y="953"/>
                    <a:pt x="66" y="945"/>
                  </a:cubicBezTo>
                  <a:cubicBezTo>
                    <a:pt x="63" y="940"/>
                    <a:pt x="58" y="936"/>
                    <a:pt x="54" y="932"/>
                  </a:cubicBezTo>
                  <a:cubicBezTo>
                    <a:pt x="51" y="929"/>
                    <a:pt x="48" y="926"/>
                    <a:pt x="45" y="922"/>
                  </a:cubicBezTo>
                  <a:cubicBezTo>
                    <a:pt x="40" y="886"/>
                    <a:pt x="35" y="846"/>
                    <a:pt x="31" y="803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2" name="Freeform 487">
              <a:extLst>
                <a:ext uri="{FF2B5EF4-FFF2-40B4-BE49-F238E27FC236}">
                  <a16:creationId xmlns:a16="http://schemas.microsoft.com/office/drawing/2014/main" id="{0D76DD1C-FB89-349C-C9C9-EFD554E156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4" y="2443"/>
              <a:ext cx="129" cy="903"/>
            </a:xfrm>
            <a:custGeom>
              <a:avLst/>
              <a:gdLst>
                <a:gd name="T0" fmla="*/ 203 w 96"/>
                <a:gd name="T1" fmla="*/ 125 h 671"/>
                <a:gd name="T2" fmla="*/ 172 w 96"/>
                <a:gd name="T3" fmla="*/ 171 h 671"/>
                <a:gd name="T4" fmla="*/ 157 w 96"/>
                <a:gd name="T5" fmla="*/ 168 h 671"/>
                <a:gd name="T6" fmla="*/ 133 w 96"/>
                <a:gd name="T7" fmla="*/ 30 h 671"/>
                <a:gd name="T8" fmla="*/ 136 w 96"/>
                <a:gd name="T9" fmla="*/ 0 h 671"/>
                <a:gd name="T10" fmla="*/ 121 w 96"/>
                <a:gd name="T11" fmla="*/ 0 h 671"/>
                <a:gd name="T12" fmla="*/ 120 w 96"/>
                <a:gd name="T13" fmla="*/ 27 h 671"/>
                <a:gd name="T14" fmla="*/ 142 w 96"/>
                <a:gd name="T15" fmla="*/ 183 h 671"/>
                <a:gd name="T16" fmla="*/ 142 w 96"/>
                <a:gd name="T17" fmla="*/ 195 h 671"/>
                <a:gd name="T18" fmla="*/ 93 w 96"/>
                <a:gd name="T19" fmla="*/ 270 h 671"/>
                <a:gd name="T20" fmla="*/ 93 w 96"/>
                <a:gd name="T21" fmla="*/ 270 h 671"/>
                <a:gd name="T22" fmla="*/ 23 w 96"/>
                <a:gd name="T23" fmla="*/ 284 h 671"/>
                <a:gd name="T24" fmla="*/ 16 w 96"/>
                <a:gd name="T25" fmla="*/ 277 h 671"/>
                <a:gd name="T26" fmla="*/ 85 w 96"/>
                <a:gd name="T27" fmla="*/ 295 h 671"/>
                <a:gd name="T28" fmla="*/ 78 w 96"/>
                <a:gd name="T29" fmla="*/ 324 h 671"/>
                <a:gd name="T30" fmla="*/ 70 w 96"/>
                <a:gd name="T31" fmla="*/ 472 h 671"/>
                <a:gd name="T32" fmla="*/ 62 w 96"/>
                <a:gd name="T33" fmla="*/ 480 h 671"/>
                <a:gd name="T34" fmla="*/ 36 w 96"/>
                <a:gd name="T35" fmla="*/ 444 h 671"/>
                <a:gd name="T36" fmla="*/ 27 w 96"/>
                <a:gd name="T37" fmla="*/ 408 h 671"/>
                <a:gd name="T38" fmla="*/ 16 w 96"/>
                <a:gd name="T39" fmla="*/ 409 h 671"/>
                <a:gd name="T40" fmla="*/ 27 w 96"/>
                <a:gd name="T41" fmla="*/ 445 h 671"/>
                <a:gd name="T42" fmla="*/ 35 w 96"/>
                <a:gd name="T43" fmla="*/ 472 h 671"/>
                <a:gd name="T44" fmla="*/ 16 w 96"/>
                <a:gd name="T45" fmla="*/ 538 h 671"/>
                <a:gd name="T46" fmla="*/ 16 w 96"/>
                <a:gd name="T47" fmla="*/ 561 h 671"/>
                <a:gd name="T48" fmla="*/ 12 w 96"/>
                <a:gd name="T49" fmla="*/ 604 h 671"/>
                <a:gd name="T50" fmla="*/ 12 w 96"/>
                <a:gd name="T51" fmla="*/ 719 h 671"/>
                <a:gd name="T52" fmla="*/ 20 w 96"/>
                <a:gd name="T53" fmla="*/ 717 h 671"/>
                <a:gd name="T54" fmla="*/ 22 w 96"/>
                <a:gd name="T55" fmla="*/ 607 h 671"/>
                <a:gd name="T56" fmla="*/ 30 w 96"/>
                <a:gd name="T57" fmla="*/ 561 h 671"/>
                <a:gd name="T58" fmla="*/ 30 w 96"/>
                <a:gd name="T59" fmla="*/ 536 h 671"/>
                <a:gd name="T60" fmla="*/ 42 w 96"/>
                <a:gd name="T61" fmla="*/ 486 h 671"/>
                <a:gd name="T62" fmla="*/ 62 w 96"/>
                <a:gd name="T63" fmla="*/ 494 h 671"/>
                <a:gd name="T64" fmla="*/ 70 w 96"/>
                <a:gd name="T65" fmla="*/ 509 h 671"/>
                <a:gd name="T66" fmla="*/ 85 w 96"/>
                <a:gd name="T67" fmla="*/ 838 h 671"/>
                <a:gd name="T68" fmla="*/ 114 w 96"/>
                <a:gd name="T69" fmla="*/ 968 h 671"/>
                <a:gd name="T70" fmla="*/ 146 w 96"/>
                <a:gd name="T71" fmla="*/ 1101 h 671"/>
                <a:gd name="T72" fmla="*/ 156 w 96"/>
                <a:gd name="T73" fmla="*/ 1184 h 671"/>
                <a:gd name="T74" fmla="*/ 156 w 96"/>
                <a:gd name="T75" fmla="*/ 1292 h 671"/>
                <a:gd name="T76" fmla="*/ 153 w 96"/>
                <a:gd name="T77" fmla="*/ 1379 h 671"/>
                <a:gd name="T78" fmla="*/ 148 w 96"/>
                <a:gd name="T79" fmla="*/ 1440 h 671"/>
                <a:gd name="T80" fmla="*/ 172 w 96"/>
                <a:gd name="T81" fmla="*/ 1635 h 671"/>
                <a:gd name="T82" fmla="*/ 163 w 96"/>
                <a:gd name="T83" fmla="*/ 1444 h 671"/>
                <a:gd name="T84" fmla="*/ 163 w 96"/>
                <a:gd name="T85" fmla="*/ 1432 h 671"/>
                <a:gd name="T86" fmla="*/ 175 w 96"/>
                <a:gd name="T87" fmla="*/ 1447 h 671"/>
                <a:gd name="T88" fmla="*/ 183 w 96"/>
                <a:gd name="T89" fmla="*/ 1457 h 671"/>
                <a:gd name="T90" fmla="*/ 219 w 96"/>
                <a:gd name="T91" fmla="*/ 1507 h 671"/>
                <a:gd name="T92" fmla="*/ 231 w 96"/>
                <a:gd name="T93" fmla="*/ 1560 h 671"/>
                <a:gd name="T94" fmla="*/ 226 w 96"/>
                <a:gd name="T95" fmla="*/ 1503 h 671"/>
                <a:gd name="T96" fmla="*/ 195 w 96"/>
                <a:gd name="T97" fmla="*/ 1447 h 671"/>
                <a:gd name="T98" fmla="*/ 184 w 96"/>
                <a:gd name="T99" fmla="*/ 1439 h 671"/>
                <a:gd name="T100" fmla="*/ 168 w 96"/>
                <a:gd name="T101" fmla="*/ 1389 h 671"/>
                <a:gd name="T102" fmla="*/ 168 w 96"/>
                <a:gd name="T103" fmla="*/ 1382 h 671"/>
                <a:gd name="T104" fmla="*/ 175 w 96"/>
                <a:gd name="T105" fmla="*/ 1295 h 671"/>
                <a:gd name="T106" fmla="*/ 175 w 96"/>
                <a:gd name="T107" fmla="*/ 1179 h 671"/>
                <a:gd name="T108" fmla="*/ 164 w 96"/>
                <a:gd name="T109" fmla="*/ 1101 h 671"/>
                <a:gd name="T110" fmla="*/ 133 w 96"/>
                <a:gd name="T111" fmla="*/ 964 h 671"/>
                <a:gd name="T112" fmla="*/ 105 w 96"/>
                <a:gd name="T113" fmla="*/ 837 h 671"/>
                <a:gd name="T114" fmla="*/ 98 w 96"/>
                <a:gd name="T115" fmla="*/ 326 h 671"/>
                <a:gd name="T116" fmla="*/ 175 w 96"/>
                <a:gd name="T117" fmla="*/ 192 h 671"/>
                <a:gd name="T118" fmla="*/ 196 w 96"/>
                <a:gd name="T119" fmla="*/ 210 h 67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6" h="671">
                  <a:moveTo>
                    <a:pt x="83" y="51"/>
                  </a:moveTo>
                  <a:cubicBezTo>
                    <a:pt x="82" y="57"/>
                    <a:pt x="77" y="69"/>
                    <a:pt x="71" y="70"/>
                  </a:cubicBezTo>
                  <a:cubicBezTo>
                    <a:pt x="70" y="71"/>
                    <a:pt x="66" y="70"/>
                    <a:pt x="65" y="69"/>
                  </a:cubicBezTo>
                  <a:cubicBezTo>
                    <a:pt x="50" y="57"/>
                    <a:pt x="53" y="32"/>
                    <a:pt x="55" y="12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7" y="32"/>
                    <a:pt x="42" y="60"/>
                    <a:pt x="59" y="75"/>
                  </a:cubicBezTo>
                  <a:cubicBezTo>
                    <a:pt x="60" y="75"/>
                    <a:pt x="60" y="79"/>
                    <a:pt x="59" y="80"/>
                  </a:cubicBezTo>
                  <a:cubicBezTo>
                    <a:pt x="50" y="87"/>
                    <a:pt x="42" y="99"/>
                    <a:pt x="38" y="111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28" y="120"/>
                    <a:pt x="19" y="128"/>
                    <a:pt x="10" y="117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12" y="126"/>
                    <a:pt x="21" y="135"/>
                    <a:pt x="35" y="121"/>
                  </a:cubicBezTo>
                  <a:cubicBezTo>
                    <a:pt x="34" y="125"/>
                    <a:pt x="33" y="129"/>
                    <a:pt x="32" y="133"/>
                  </a:cubicBezTo>
                  <a:cubicBezTo>
                    <a:pt x="30" y="149"/>
                    <a:pt x="30" y="171"/>
                    <a:pt x="29" y="194"/>
                  </a:cubicBezTo>
                  <a:cubicBezTo>
                    <a:pt x="29" y="196"/>
                    <a:pt x="26" y="198"/>
                    <a:pt x="25" y="197"/>
                  </a:cubicBezTo>
                  <a:cubicBezTo>
                    <a:pt x="19" y="194"/>
                    <a:pt x="16" y="190"/>
                    <a:pt x="15" y="182"/>
                  </a:cubicBezTo>
                  <a:cubicBezTo>
                    <a:pt x="14" y="178"/>
                    <a:pt x="13" y="173"/>
                    <a:pt x="11" y="167"/>
                  </a:cubicBezTo>
                  <a:cubicBezTo>
                    <a:pt x="7" y="168"/>
                    <a:pt x="7" y="168"/>
                    <a:pt x="7" y="168"/>
                  </a:cubicBezTo>
                  <a:cubicBezTo>
                    <a:pt x="9" y="174"/>
                    <a:pt x="10" y="178"/>
                    <a:pt x="11" y="183"/>
                  </a:cubicBezTo>
                  <a:cubicBezTo>
                    <a:pt x="11" y="187"/>
                    <a:pt x="12" y="191"/>
                    <a:pt x="14" y="194"/>
                  </a:cubicBezTo>
                  <a:cubicBezTo>
                    <a:pt x="6" y="199"/>
                    <a:pt x="7" y="212"/>
                    <a:pt x="7" y="221"/>
                  </a:cubicBezTo>
                  <a:cubicBezTo>
                    <a:pt x="7" y="230"/>
                    <a:pt x="7" y="230"/>
                    <a:pt x="7" y="230"/>
                  </a:cubicBezTo>
                  <a:cubicBezTo>
                    <a:pt x="5" y="248"/>
                    <a:pt x="5" y="248"/>
                    <a:pt x="5" y="248"/>
                  </a:cubicBezTo>
                  <a:cubicBezTo>
                    <a:pt x="2" y="264"/>
                    <a:pt x="0" y="279"/>
                    <a:pt x="5" y="295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3" y="280"/>
                    <a:pt x="7" y="264"/>
                    <a:pt x="9" y="249"/>
                  </a:cubicBezTo>
                  <a:cubicBezTo>
                    <a:pt x="12" y="230"/>
                    <a:pt x="12" y="230"/>
                    <a:pt x="12" y="230"/>
                  </a:cubicBezTo>
                  <a:cubicBezTo>
                    <a:pt x="12" y="220"/>
                    <a:pt x="12" y="220"/>
                    <a:pt x="12" y="220"/>
                  </a:cubicBezTo>
                  <a:cubicBezTo>
                    <a:pt x="11" y="210"/>
                    <a:pt x="13" y="202"/>
                    <a:pt x="17" y="199"/>
                  </a:cubicBezTo>
                  <a:cubicBezTo>
                    <a:pt x="19" y="201"/>
                    <a:pt x="22" y="202"/>
                    <a:pt x="25" y="203"/>
                  </a:cubicBezTo>
                  <a:cubicBezTo>
                    <a:pt x="27" y="204"/>
                    <a:pt x="29" y="207"/>
                    <a:pt x="29" y="209"/>
                  </a:cubicBezTo>
                  <a:cubicBezTo>
                    <a:pt x="29" y="258"/>
                    <a:pt x="32" y="314"/>
                    <a:pt x="35" y="344"/>
                  </a:cubicBezTo>
                  <a:cubicBezTo>
                    <a:pt x="36" y="355"/>
                    <a:pt x="41" y="376"/>
                    <a:pt x="47" y="397"/>
                  </a:cubicBezTo>
                  <a:cubicBezTo>
                    <a:pt x="54" y="425"/>
                    <a:pt x="61" y="438"/>
                    <a:pt x="60" y="452"/>
                  </a:cubicBezTo>
                  <a:cubicBezTo>
                    <a:pt x="60" y="463"/>
                    <a:pt x="62" y="475"/>
                    <a:pt x="64" y="486"/>
                  </a:cubicBezTo>
                  <a:cubicBezTo>
                    <a:pt x="66" y="496"/>
                    <a:pt x="65" y="516"/>
                    <a:pt x="64" y="530"/>
                  </a:cubicBezTo>
                  <a:cubicBezTo>
                    <a:pt x="63" y="542"/>
                    <a:pt x="64" y="554"/>
                    <a:pt x="63" y="566"/>
                  </a:cubicBezTo>
                  <a:cubicBezTo>
                    <a:pt x="61" y="591"/>
                    <a:pt x="61" y="591"/>
                    <a:pt x="61" y="591"/>
                  </a:cubicBezTo>
                  <a:cubicBezTo>
                    <a:pt x="59" y="620"/>
                    <a:pt x="58" y="648"/>
                    <a:pt x="71" y="671"/>
                  </a:cubicBezTo>
                  <a:cubicBezTo>
                    <a:pt x="59" y="651"/>
                    <a:pt x="65" y="620"/>
                    <a:pt x="67" y="592"/>
                  </a:cubicBezTo>
                  <a:cubicBezTo>
                    <a:pt x="67" y="588"/>
                    <a:pt x="67" y="588"/>
                    <a:pt x="67" y="588"/>
                  </a:cubicBezTo>
                  <a:cubicBezTo>
                    <a:pt x="68" y="589"/>
                    <a:pt x="70" y="591"/>
                    <a:pt x="72" y="594"/>
                  </a:cubicBezTo>
                  <a:cubicBezTo>
                    <a:pt x="75" y="598"/>
                    <a:pt x="75" y="598"/>
                    <a:pt x="75" y="598"/>
                  </a:cubicBezTo>
                  <a:cubicBezTo>
                    <a:pt x="80" y="605"/>
                    <a:pt x="87" y="610"/>
                    <a:pt x="90" y="618"/>
                  </a:cubicBezTo>
                  <a:cubicBezTo>
                    <a:pt x="92" y="622"/>
                    <a:pt x="95" y="640"/>
                    <a:pt x="95" y="640"/>
                  </a:cubicBezTo>
                  <a:cubicBezTo>
                    <a:pt x="95" y="640"/>
                    <a:pt x="96" y="625"/>
                    <a:pt x="93" y="617"/>
                  </a:cubicBezTo>
                  <a:cubicBezTo>
                    <a:pt x="90" y="608"/>
                    <a:pt x="85" y="601"/>
                    <a:pt x="80" y="594"/>
                  </a:cubicBezTo>
                  <a:cubicBezTo>
                    <a:pt x="76" y="590"/>
                    <a:pt x="76" y="590"/>
                    <a:pt x="76" y="590"/>
                  </a:cubicBezTo>
                  <a:cubicBezTo>
                    <a:pt x="71" y="583"/>
                    <a:pt x="70" y="578"/>
                    <a:pt x="69" y="570"/>
                  </a:cubicBezTo>
                  <a:cubicBezTo>
                    <a:pt x="69" y="567"/>
                    <a:pt x="69" y="567"/>
                    <a:pt x="69" y="567"/>
                  </a:cubicBezTo>
                  <a:cubicBezTo>
                    <a:pt x="69" y="555"/>
                    <a:pt x="71" y="543"/>
                    <a:pt x="72" y="531"/>
                  </a:cubicBezTo>
                  <a:cubicBezTo>
                    <a:pt x="73" y="517"/>
                    <a:pt x="74" y="494"/>
                    <a:pt x="72" y="484"/>
                  </a:cubicBezTo>
                  <a:cubicBezTo>
                    <a:pt x="70" y="473"/>
                    <a:pt x="68" y="463"/>
                    <a:pt x="68" y="452"/>
                  </a:cubicBezTo>
                  <a:cubicBezTo>
                    <a:pt x="69" y="437"/>
                    <a:pt x="62" y="425"/>
                    <a:pt x="55" y="395"/>
                  </a:cubicBezTo>
                  <a:cubicBezTo>
                    <a:pt x="49" y="374"/>
                    <a:pt x="44" y="354"/>
                    <a:pt x="43" y="343"/>
                  </a:cubicBezTo>
                  <a:cubicBezTo>
                    <a:pt x="39" y="297"/>
                    <a:pt x="34" y="184"/>
                    <a:pt x="40" y="134"/>
                  </a:cubicBezTo>
                  <a:cubicBezTo>
                    <a:pt x="44" y="106"/>
                    <a:pt x="55" y="91"/>
                    <a:pt x="72" y="79"/>
                  </a:cubicBezTo>
                  <a:cubicBezTo>
                    <a:pt x="76" y="78"/>
                    <a:pt x="79" y="77"/>
                    <a:pt x="81" y="86"/>
                  </a:cubicBezTo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3" name="Freeform 488">
              <a:extLst>
                <a:ext uri="{FF2B5EF4-FFF2-40B4-BE49-F238E27FC236}">
                  <a16:creationId xmlns:a16="http://schemas.microsoft.com/office/drawing/2014/main" id="{9311191E-0535-9352-CE6A-53F4532287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5" y="1255"/>
              <a:ext cx="49" cy="217"/>
            </a:xfrm>
            <a:custGeom>
              <a:avLst/>
              <a:gdLst>
                <a:gd name="T0" fmla="*/ 63 w 36"/>
                <a:gd name="T1" fmla="*/ 1 h 162"/>
                <a:gd name="T2" fmla="*/ 0 w 36"/>
                <a:gd name="T3" fmla="*/ 382 h 162"/>
                <a:gd name="T4" fmla="*/ 27 w 36"/>
                <a:gd name="T5" fmla="*/ 390 h 162"/>
                <a:gd name="T6" fmla="*/ 83 w 36"/>
                <a:gd name="T7" fmla="*/ 0 h 162"/>
                <a:gd name="T8" fmla="*/ 63 w 36"/>
                <a:gd name="T9" fmla="*/ 1 h 1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" h="162">
                  <a:moveTo>
                    <a:pt x="25" y="1"/>
                  </a:moveTo>
                  <a:cubicBezTo>
                    <a:pt x="28" y="37"/>
                    <a:pt x="14" y="105"/>
                    <a:pt x="0" y="159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26" y="107"/>
                    <a:pt x="36" y="37"/>
                    <a:pt x="33" y="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4" name="Freeform 489">
              <a:extLst>
                <a:ext uri="{FF2B5EF4-FFF2-40B4-BE49-F238E27FC236}">
                  <a16:creationId xmlns:a16="http://schemas.microsoft.com/office/drawing/2014/main" id="{3E968FAA-F387-28F4-3C93-F708804FFD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0" y="1103"/>
              <a:ext cx="26" cy="258"/>
            </a:xfrm>
            <a:custGeom>
              <a:avLst/>
              <a:gdLst>
                <a:gd name="T0" fmla="*/ 19 w 19"/>
                <a:gd name="T1" fmla="*/ 51 h 192"/>
                <a:gd name="T2" fmla="*/ 5 w 19"/>
                <a:gd name="T3" fmla="*/ 98 h 192"/>
                <a:gd name="T4" fmla="*/ 15 w 19"/>
                <a:gd name="T5" fmla="*/ 231 h 192"/>
                <a:gd name="T6" fmla="*/ 21 w 19"/>
                <a:gd name="T7" fmla="*/ 262 h 192"/>
                <a:gd name="T8" fmla="*/ 14 w 19"/>
                <a:gd name="T9" fmla="*/ 383 h 192"/>
                <a:gd name="T10" fmla="*/ 10 w 19"/>
                <a:gd name="T11" fmla="*/ 398 h 192"/>
                <a:gd name="T12" fmla="*/ 10 w 19"/>
                <a:gd name="T13" fmla="*/ 466 h 192"/>
                <a:gd name="T14" fmla="*/ 26 w 19"/>
                <a:gd name="T15" fmla="*/ 457 h 192"/>
                <a:gd name="T16" fmla="*/ 30 w 19"/>
                <a:gd name="T17" fmla="*/ 400 h 192"/>
                <a:gd name="T18" fmla="*/ 34 w 19"/>
                <a:gd name="T19" fmla="*/ 388 h 192"/>
                <a:gd name="T20" fmla="*/ 41 w 19"/>
                <a:gd name="T21" fmla="*/ 261 h 192"/>
                <a:gd name="T22" fmla="*/ 34 w 19"/>
                <a:gd name="T23" fmla="*/ 227 h 192"/>
                <a:gd name="T24" fmla="*/ 21 w 19"/>
                <a:gd name="T25" fmla="*/ 99 h 192"/>
                <a:gd name="T26" fmla="*/ 29 w 19"/>
                <a:gd name="T27" fmla="*/ 56 h 192"/>
                <a:gd name="T28" fmla="*/ 40 w 19"/>
                <a:gd name="T29" fmla="*/ 0 h 192"/>
                <a:gd name="T30" fmla="*/ 29 w 19"/>
                <a:gd name="T31" fmla="*/ 0 h 192"/>
                <a:gd name="T32" fmla="*/ 19 w 19"/>
                <a:gd name="T33" fmla="*/ 51 h 19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9" h="192">
                  <a:moveTo>
                    <a:pt x="7" y="21"/>
                  </a:moveTo>
                  <a:cubicBezTo>
                    <a:pt x="5" y="26"/>
                    <a:pt x="3" y="32"/>
                    <a:pt x="2" y="40"/>
                  </a:cubicBezTo>
                  <a:cubicBezTo>
                    <a:pt x="0" y="57"/>
                    <a:pt x="2" y="77"/>
                    <a:pt x="6" y="95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25"/>
                    <a:pt x="8" y="141"/>
                    <a:pt x="5" y="158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2" y="176"/>
                    <a:pt x="0" y="187"/>
                    <a:pt x="4" y="192"/>
                  </a:cubicBezTo>
                  <a:cubicBezTo>
                    <a:pt x="10" y="188"/>
                    <a:pt x="10" y="188"/>
                    <a:pt x="10" y="188"/>
                  </a:cubicBezTo>
                  <a:cubicBezTo>
                    <a:pt x="8" y="185"/>
                    <a:pt x="11" y="172"/>
                    <a:pt x="12" y="165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6" y="142"/>
                    <a:pt x="19" y="125"/>
                    <a:pt x="16" y="107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0" y="76"/>
                    <a:pt x="6" y="56"/>
                    <a:pt x="8" y="41"/>
                  </a:cubicBezTo>
                  <a:cubicBezTo>
                    <a:pt x="9" y="33"/>
                    <a:pt x="10" y="28"/>
                    <a:pt x="11" y="23"/>
                  </a:cubicBezTo>
                  <a:cubicBezTo>
                    <a:pt x="13" y="16"/>
                    <a:pt x="15" y="10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8"/>
                    <a:pt x="8" y="14"/>
                    <a:pt x="7" y="21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5" name="Freeform 490">
              <a:extLst>
                <a:ext uri="{FF2B5EF4-FFF2-40B4-BE49-F238E27FC236}">
                  <a16:creationId xmlns:a16="http://schemas.microsoft.com/office/drawing/2014/main" id="{898CB5A8-0C06-B688-0DD1-6B02F69304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7" y="932"/>
              <a:ext cx="167" cy="362"/>
            </a:xfrm>
            <a:custGeom>
              <a:avLst/>
              <a:gdLst>
                <a:gd name="T0" fmla="*/ 303 w 124"/>
                <a:gd name="T1" fmla="*/ 23 h 269"/>
                <a:gd name="T2" fmla="*/ 296 w 124"/>
                <a:gd name="T3" fmla="*/ 27 h 269"/>
                <a:gd name="T4" fmla="*/ 268 w 124"/>
                <a:gd name="T5" fmla="*/ 54 h 269"/>
                <a:gd name="T6" fmla="*/ 260 w 124"/>
                <a:gd name="T7" fmla="*/ 58 h 269"/>
                <a:gd name="T8" fmla="*/ 246 w 124"/>
                <a:gd name="T9" fmla="*/ 51 h 269"/>
                <a:gd name="T10" fmla="*/ 246 w 124"/>
                <a:gd name="T11" fmla="*/ 42 h 269"/>
                <a:gd name="T12" fmla="*/ 249 w 124"/>
                <a:gd name="T13" fmla="*/ 7 h 269"/>
                <a:gd name="T14" fmla="*/ 252 w 124"/>
                <a:gd name="T15" fmla="*/ 0 h 269"/>
                <a:gd name="T16" fmla="*/ 252 w 124"/>
                <a:gd name="T17" fmla="*/ 0 h 269"/>
                <a:gd name="T18" fmla="*/ 237 w 124"/>
                <a:gd name="T19" fmla="*/ 43 h 269"/>
                <a:gd name="T20" fmla="*/ 237 w 124"/>
                <a:gd name="T21" fmla="*/ 65 h 269"/>
                <a:gd name="T22" fmla="*/ 220 w 124"/>
                <a:gd name="T23" fmla="*/ 85 h 269"/>
                <a:gd name="T24" fmla="*/ 203 w 124"/>
                <a:gd name="T25" fmla="*/ 98 h 269"/>
                <a:gd name="T26" fmla="*/ 193 w 124"/>
                <a:gd name="T27" fmla="*/ 106 h 269"/>
                <a:gd name="T28" fmla="*/ 168 w 124"/>
                <a:gd name="T29" fmla="*/ 77 h 269"/>
                <a:gd name="T30" fmla="*/ 163 w 124"/>
                <a:gd name="T31" fmla="*/ 78 h 269"/>
                <a:gd name="T32" fmla="*/ 182 w 124"/>
                <a:gd name="T33" fmla="*/ 110 h 269"/>
                <a:gd name="T34" fmla="*/ 178 w 124"/>
                <a:gd name="T35" fmla="*/ 129 h 269"/>
                <a:gd name="T36" fmla="*/ 174 w 124"/>
                <a:gd name="T37" fmla="*/ 167 h 269"/>
                <a:gd name="T38" fmla="*/ 174 w 124"/>
                <a:gd name="T39" fmla="*/ 168 h 269"/>
                <a:gd name="T40" fmla="*/ 154 w 124"/>
                <a:gd name="T41" fmla="*/ 219 h 269"/>
                <a:gd name="T42" fmla="*/ 114 w 124"/>
                <a:gd name="T43" fmla="*/ 258 h 269"/>
                <a:gd name="T44" fmla="*/ 15 w 124"/>
                <a:gd name="T45" fmla="*/ 404 h 269"/>
                <a:gd name="T46" fmla="*/ 9 w 124"/>
                <a:gd name="T47" fmla="*/ 544 h 269"/>
                <a:gd name="T48" fmla="*/ 0 w 124"/>
                <a:gd name="T49" fmla="*/ 655 h 269"/>
                <a:gd name="T50" fmla="*/ 35 w 124"/>
                <a:gd name="T51" fmla="*/ 619 h 269"/>
                <a:gd name="T52" fmla="*/ 35 w 124"/>
                <a:gd name="T53" fmla="*/ 541 h 269"/>
                <a:gd name="T54" fmla="*/ 40 w 124"/>
                <a:gd name="T55" fmla="*/ 409 h 269"/>
                <a:gd name="T56" fmla="*/ 132 w 124"/>
                <a:gd name="T57" fmla="*/ 277 h 269"/>
                <a:gd name="T58" fmla="*/ 174 w 124"/>
                <a:gd name="T59" fmla="*/ 237 h 269"/>
                <a:gd name="T60" fmla="*/ 198 w 124"/>
                <a:gd name="T61" fmla="*/ 168 h 269"/>
                <a:gd name="T62" fmla="*/ 198 w 124"/>
                <a:gd name="T63" fmla="*/ 167 h 269"/>
                <a:gd name="T64" fmla="*/ 215 w 124"/>
                <a:gd name="T65" fmla="*/ 112 h 269"/>
                <a:gd name="T66" fmla="*/ 226 w 124"/>
                <a:gd name="T67" fmla="*/ 104 h 269"/>
                <a:gd name="T68" fmla="*/ 246 w 124"/>
                <a:gd name="T69" fmla="*/ 85 h 269"/>
                <a:gd name="T70" fmla="*/ 260 w 124"/>
                <a:gd name="T71" fmla="*/ 70 h 269"/>
                <a:gd name="T72" fmla="*/ 271 w 124"/>
                <a:gd name="T73" fmla="*/ 65 h 269"/>
                <a:gd name="T74" fmla="*/ 303 w 124"/>
                <a:gd name="T75" fmla="*/ 23 h 26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24" h="269">
                  <a:moveTo>
                    <a:pt x="124" y="10"/>
                  </a:moveTo>
                  <a:cubicBezTo>
                    <a:pt x="123" y="10"/>
                    <a:pt x="122" y="9"/>
                    <a:pt x="121" y="11"/>
                  </a:cubicBezTo>
                  <a:cubicBezTo>
                    <a:pt x="119" y="14"/>
                    <a:pt x="118" y="19"/>
                    <a:pt x="110" y="22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5" y="24"/>
                    <a:pt x="102" y="24"/>
                    <a:pt x="101" y="21"/>
                  </a:cubicBezTo>
                  <a:cubicBezTo>
                    <a:pt x="101" y="19"/>
                    <a:pt x="101" y="18"/>
                    <a:pt x="101" y="17"/>
                  </a:cubicBezTo>
                  <a:cubicBezTo>
                    <a:pt x="100" y="12"/>
                    <a:pt x="99" y="5"/>
                    <a:pt x="102" y="3"/>
                  </a:cubicBezTo>
                  <a:cubicBezTo>
                    <a:pt x="103" y="2"/>
                    <a:pt x="102" y="1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95" y="4"/>
                    <a:pt x="95" y="11"/>
                    <a:pt x="97" y="18"/>
                  </a:cubicBezTo>
                  <a:cubicBezTo>
                    <a:pt x="97" y="21"/>
                    <a:pt x="97" y="27"/>
                    <a:pt x="97" y="27"/>
                  </a:cubicBezTo>
                  <a:cubicBezTo>
                    <a:pt x="96" y="33"/>
                    <a:pt x="93" y="33"/>
                    <a:pt x="90" y="35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1"/>
                    <a:pt x="80" y="42"/>
                    <a:pt x="79" y="44"/>
                  </a:cubicBezTo>
                  <a:cubicBezTo>
                    <a:pt x="77" y="40"/>
                    <a:pt x="72" y="33"/>
                    <a:pt x="69" y="31"/>
                  </a:cubicBezTo>
                  <a:cubicBezTo>
                    <a:pt x="67" y="29"/>
                    <a:pt x="67" y="32"/>
                    <a:pt x="67" y="32"/>
                  </a:cubicBezTo>
                  <a:cubicBezTo>
                    <a:pt x="71" y="36"/>
                    <a:pt x="74" y="39"/>
                    <a:pt x="74" y="45"/>
                  </a:cubicBezTo>
                  <a:cubicBezTo>
                    <a:pt x="74" y="46"/>
                    <a:pt x="75" y="50"/>
                    <a:pt x="73" y="53"/>
                  </a:cubicBezTo>
                  <a:cubicBezTo>
                    <a:pt x="72" y="57"/>
                    <a:pt x="71" y="62"/>
                    <a:pt x="71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80"/>
                    <a:pt x="71" y="82"/>
                    <a:pt x="63" y="90"/>
                  </a:cubicBezTo>
                  <a:cubicBezTo>
                    <a:pt x="58" y="96"/>
                    <a:pt x="52" y="101"/>
                    <a:pt x="47" y="106"/>
                  </a:cubicBezTo>
                  <a:cubicBezTo>
                    <a:pt x="29" y="123"/>
                    <a:pt x="11" y="140"/>
                    <a:pt x="6" y="166"/>
                  </a:cubicBezTo>
                  <a:cubicBezTo>
                    <a:pt x="3" y="184"/>
                    <a:pt x="3" y="204"/>
                    <a:pt x="4" y="223"/>
                  </a:cubicBezTo>
                  <a:cubicBezTo>
                    <a:pt x="4" y="233"/>
                    <a:pt x="5" y="252"/>
                    <a:pt x="0" y="269"/>
                  </a:cubicBezTo>
                  <a:cubicBezTo>
                    <a:pt x="14" y="254"/>
                    <a:pt x="14" y="254"/>
                    <a:pt x="14" y="254"/>
                  </a:cubicBezTo>
                  <a:cubicBezTo>
                    <a:pt x="14" y="244"/>
                    <a:pt x="14" y="233"/>
                    <a:pt x="14" y="222"/>
                  </a:cubicBezTo>
                  <a:cubicBezTo>
                    <a:pt x="13" y="204"/>
                    <a:pt x="13" y="185"/>
                    <a:pt x="16" y="168"/>
                  </a:cubicBezTo>
                  <a:cubicBezTo>
                    <a:pt x="20" y="145"/>
                    <a:pt x="36" y="130"/>
                    <a:pt x="54" y="114"/>
                  </a:cubicBezTo>
                  <a:cubicBezTo>
                    <a:pt x="59" y="108"/>
                    <a:pt x="65" y="103"/>
                    <a:pt x="71" y="97"/>
                  </a:cubicBezTo>
                  <a:cubicBezTo>
                    <a:pt x="81" y="86"/>
                    <a:pt x="81" y="81"/>
                    <a:pt x="81" y="69"/>
                  </a:cubicBezTo>
                  <a:cubicBezTo>
                    <a:pt x="81" y="68"/>
                    <a:pt x="81" y="68"/>
                    <a:pt x="81" y="68"/>
                  </a:cubicBezTo>
                  <a:cubicBezTo>
                    <a:pt x="81" y="58"/>
                    <a:pt x="82" y="51"/>
                    <a:pt x="88" y="46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6" y="41"/>
                    <a:pt x="99" y="39"/>
                    <a:pt x="101" y="35"/>
                  </a:cubicBezTo>
                  <a:cubicBezTo>
                    <a:pt x="102" y="33"/>
                    <a:pt x="105" y="29"/>
                    <a:pt x="106" y="29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8" y="23"/>
                    <a:pt x="121" y="18"/>
                    <a:pt x="124" y="10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6" name="Freeform 491">
              <a:extLst>
                <a:ext uri="{FF2B5EF4-FFF2-40B4-BE49-F238E27FC236}">
                  <a16:creationId xmlns:a16="http://schemas.microsoft.com/office/drawing/2014/main" id="{3903E072-3122-4A82-46DF-56503E9D5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3" y="850"/>
              <a:ext cx="314" cy="548"/>
            </a:xfrm>
            <a:custGeom>
              <a:avLst/>
              <a:gdLst>
                <a:gd name="T0" fmla="*/ 537 w 234"/>
                <a:gd name="T1" fmla="*/ 493 h 408"/>
                <a:gd name="T2" fmla="*/ 517 w 234"/>
                <a:gd name="T3" fmla="*/ 489 h 408"/>
                <a:gd name="T4" fmla="*/ 527 w 234"/>
                <a:gd name="T5" fmla="*/ 432 h 408"/>
                <a:gd name="T6" fmla="*/ 522 w 234"/>
                <a:gd name="T7" fmla="*/ 369 h 408"/>
                <a:gd name="T8" fmla="*/ 517 w 234"/>
                <a:gd name="T9" fmla="*/ 431 h 408"/>
                <a:gd name="T10" fmla="*/ 507 w 234"/>
                <a:gd name="T11" fmla="*/ 488 h 408"/>
                <a:gd name="T12" fmla="*/ 501 w 234"/>
                <a:gd name="T13" fmla="*/ 506 h 408"/>
                <a:gd name="T14" fmla="*/ 439 w 234"/>
                <a:gd name="T15" fmla="*/ 564 h 408"/>
                <a:gd name="T16" fmla="*/ 390 w 234"/>
                <a:gd name="T17" fmla="*/ 584 h 408"/>
                <a:gd name="T18" fmla="*/ 321 w 234"/>
                <a:gd name="T19" fmla="*/ 592 h 408"/>
                <a:gd name="T20" fmla="*/ 289 w 234"/>
                <a:gd name="T21" fmla="*/ 564 h 408"/>
                <a:gd name="T22" fmla="*/ 313 w 234"/>
                <a:gd name="T23" fmla="*/ 500 h 408"/>
                <a:gd name="T24" fmla="*/ 388 w 234"/>
                <a:gd name="T25" fmla="*/ 467 h 408"/>
                <a:gd name="T26" fmla="*/ 409 w 234"/>
                <a:gd name="T27" fmla="*/ 451 h 408"/>
                <a:gd name="T28" fmla="*/ 447 w 234"/>
                <a:gd name="T29" fmla="*/ 411 h 408"/>
                <a:gd name="T30" fmla="*/ 404 w 234"/>
                <a:gd name="T31" fmla="*/ 437 h 408"/>
                <a:gd name="T32" fmla="*/ 376 w 234"/>
                <a:gd name="T33" fmla="*/ 458 h 408"/>
                <a:gd name="T34" fmla="*/ 319 w 234"/>
                <a:gd name="T35" fmla="*/ 479 h 408"/>
                <a:gd name="T36" fmla="*/ 310 w 234"/>
                <a:gd name="T37" fmla="*/ 383 h 408"/>
                <a:gd name="T38" fmla="*/ 280 w 234"/>
                <a:gd name="T39" fmla="*/ 224 h 408"/>
                <a:gd name="T40" fmla="*/ 338 w 234"/>
                <a:gd name="T41" fmla="*/ 79 h 408"/>
                <a:gd name="T42" fmla="*/ 412 w 234"/>
                <a:gd name="T43" fmla="*/ 56 h 408"/>
                <a:gd name="T44" fmla="*/ 360 w 234"/>
                <a:gd name="T45" fmla="*/ 64 h 408"/>
                <a:gd name="T46" fmla="*/ 358 w 234"/>
                <a:gd name="T47" fmla="*/ 36 h 408"/>
                <a:gd name="T48" fmla="*/ 348 w 234"/>
                <a:gd name="T49" fmla="*/ 0 h 408"/>
                <a:gd name="T50" fmla="*/ 331 w 234"/>
                <a:gd name="T51" fmla="*/ 70 h 408"/>
                <a:gd name="T52" fmla="*/ 248 w 234"/>
                <a:gd name="T53" fmla="*/ 199 h 408"/>
                <a:gd name="T54" fmla="*/ 153 w 234"/>
                <a:gd name="T55" fmla="*/ 136 h 408"/>
                <a:gd name="T56" fmla="*/ 162 w 234"/>
                <a:gd name="T57" fmla="*/ 42 h 408"/>
                <a:gd name="T58" fmla="*/ 182 w 234"/>
                <a:gd name="T59" fmla="*/ 15 h 408"/>
                <a:gd name="T60" fmla="*/ 148 w 234"/>
                <a:gd name="T61" fmla="*/ 48 h 408"/>
                <a:gd name="T62" fmla="*/ 114 w 234"/>
                <a:gd name="T63" fmla="*/ 7 h 408"/>
                <a:gd name="T64" fmla="*/ 133 w 234"/>
                <a:gd name="T65" fmla="*/ 69 h 408"/>
                <a:gd name="T66" fmla="*/ 121 w 234"/>
                <a:gd name="T67" fmla="*/ 136 h 408"/>
                <a:gd name="T68" fmla="*/ 51 w 234"/>
                <a:gd name="T69" fmla="*/ 120 h 408"/>
                <a:gd name="T70" fmla="*/ 34 w 234"/>
                <a:gd name="T71" fmla="*/ 85 h 408"/>
                <a:gd name="T72" fmla="*/ 38 w 234"/>
                <a:gd name="T73" fmla="*/ 133 h 408"/>
                <a:gd name="T74" fmla="*/ 1 w 234"/>
                <a:gd name="T75" fmla="*/ 156 h 408"/>
                <a:gd name="T76" fmla="*/ 115 w 234"/>
                <a:gd name="T77" fmla="*/ 156 h 408"/>
                <a:gd name="T78" fmla="*/ 262 w 234"/>
                <a:gd name="T79" fmla="*/ 262 h 408"/>
                <a:gd name="T80" fmla="*/ 284 w 234"/>
                <a:gd name="T81" fmla="*/ 388 h 408"/>
                <a:gd name="T82" fmla="*/ 275 w 234"/>
                <a:gd name="T83" fmla="*/ 494 h 408"/>
                <a:gd name="T84" fmla="*/ 196 w 234"/>
                <a:gd name="T85" fmla="*/ 458 h 408"/>
                <a:gd name="T86" fmla="*/ 136 w 234"/>
                <a:gd name="T87" fmla="*/ 426 h 408"/>
                <a:gd name="T88" fmla="*/ 126 w 234"/>
                <a:gd name="T89" fmla="*/ 430 h 408"/>
                <a:gd name="T90" fmla="*/ 191 w 234"/>
                <a:gd name="T91" fmla="*/ 473 h 408"/>
                <a:gd name="T92" fmla="*/ 274 w 234"/>
                <a:gd name="T93" fmla="*/ 510 h 408"/>
                <a:gd name="T94" fmla="*/ 254 w 234"/>
                <a:gd name="T95" fmla="*/ 580 h 408"/>
                <a:gd name="T96" fmla="*/ 154 w 234"/>
                <a:gd name="T97" fmla="*/ 989 h 408"/>
                <a:gd name="T98" fmla="*/ 239 w 234"/>
                <a:gd name="T99" fmla="*/ 677 h 408"/>
                <a:gd name="T100" fmla="*/ 259 w 234"/>
                <a:gd name="T101" fmla="*/ 672 h 408"/>
                <a:gd name="T102" fmla="*/ 289 w 234"/>
                <a:gd name="T103" fmla="*/ 685 h 408"/>
                <a:gd name="T104" fmla="*/ 254 w 234"/>
                <a:gd name="T105" fmla="*/ 643 h 408"/>
                <a:gd name="T106" fmla="*/ 283 w 234"/>
                <a:gd name="T107" fmla="*/ 595 h 408"/>
                <a:gd name="T108" fmla="*/ 381 w 234"/>
                <a:gd name="T109" fmla="*/ 615 h 408"/>
                <a:gd name="T110" fmla="*/ 423 w 234"/>
                <a:gd name="T111" fmla="*/ 588 h 408"/>
                <a:gd name="T112" fmla="*/ 475 w 234"/>
                <a:gd name="T113" fmla="*/ 572 h 408"/>
                <a:gd name="T114" fmla="*/ 537 w 234"/>
                <a:gd name="T115" fmla="*/ 501 h 408"/>
                <a:gd name="T116" fmla="*/ 564 w 234"/>
                <a:gd name="T117" fmla="*/ 485 h 40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34" h="408">
                  <a:moveTo>
                    <a:pt x="233" y="200"/>
                  </a:moveTo>
                  <a:cubicBezTo>
                    <a:pt x="231" y="203"/>
                    <a:pt x="228" y="203"/>
                    <a:pt x="222" y="203"/>
                  </a:cubicBezTo>
                  <a:cubicBezTo>
                    <a:pt x="220" y="203"/>
                    <a:pt x="217" y="204"/>
                    <a:pt x="214" y="204"/>
                  </a:cubicBezTo>
                  <a:cubicBezTo>
                    <a:pt x="214" y="204"/>
                    <a:pt x="214" y="203"/>
                    <a:pt x="214" y="20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88"/>
                    <a:pt x="217" y="184"/>
                    <a:pt x="218" y="179"/>
                  </a:cubicBezTo>
                  <a:cubicBezTo>
                    <a:pt x="220" y="173"/>
                    <a:pt x="219" y="164"/>
                    <a:pt x="219" y="161"/>
                  </a:cubicBezTo>
                  <a:cubicBezTo>
                    <a:pt x="219" y="158"/>
                    <a:pt x="216" y="153"/>
                    <a:pt x="216" y="153"/>
                  </a:cubicBezTo>
                  <a:cubicBezTo>
                    <a:pt x="217" y="162"/>
                    <a:pt x="217" y="162"/>
                    <a:pt x="217" y="162"/>
                  </a:cubicBezTo>
                  <a:cubicBezTo>
                    <a:pt x="218" y="167"/>
                    <a:pt x="216" y="173"/>
                    <a:pt x="214" y="178"/>
                  </a:cubicBezTo>
                  <a:cubicBezTo>
                    <a:pt x="213" y="183"/>
                    <a:pt x="212" y="188"/>
                    <a:pt x="212" y="192"/>
                  </a:cubicBezTo>
                  <a:cubicBezTo>
                    <a:pt x="210" y="201"/>
                    <a:pt x="210" y="201"/>
                    <a:pt x="210" y="201"/>
                  </a:cubicBezTo>
                  <a:cubicBezTo>
                    <a:pt x="210" y="203"/>
                    <a:pt x="208" y="206"/>
                    <a:pt x="207" y="209"/>
                  </a:cubicBezTo>
                  <a:cubicBezTo>
                    <a:pt x="207" y="209"/>
                    <a:pt x="207" y="209"/>
                    <a:pt x="207" y="209"/>
                  </a:cubicBezTo>
                  <a:cubicBezTo>
                    <a:pt x="203" y="219"/>
                    <a:pt x="196" y="227"/>
                    <a:pt x="192" y="230"/>
                  </a:cubicBezTo>
                  <a:cubicBezTo>
                    <a:pt x="189" y="232"/>
                    <a:pt x="186" y="232"/>
                    <a:pt x="182" y="233"/>
                  </a:cubicBezTo>
                  <a:cubicBezTo>
                    <a:pt x="178" y="233"/>
                    <a:pt x="174" y="234"/>
                    <a:pt x="171" y="235"/>
                  </a:cubicBezTo>
                  <a:cubicBezTo>
                    <a:pt x="168" y="237"/>
                    <a:pt x="165" y="239"/>
                    <a:pt x="162" y="241"/>
                  </a:cubicBezTo>
                  <a:cubicBezTo>
                    <a:pt x="160" y="243"/>
                    <a:pt x="158" y="245"/>
                    <a:pt x="155" y="247"/>
                  </a:cubicBezTo>
                  <a:cubicBezTo>
                    <a:pt x="147" y="250"/>
                    <a:pt x="141" y="247"/>
                    <a:pt x="133" y="244"/>
                  </a:cubicBezTo>
                  <a:cubicBezTo>
                    <a:pt x="130" y="242"/>
                    <a:pt x="125" y="240"/>
                    <a:pt x="121" y="239"/>
                  </a:cubicBezTo>
                  <a:cubicBezTo>
                    <a:pt x="117" y="238"/>
                    <a:pt x="118" y="235"/>
                    <a:pt x="119" y="233"/>
                  </a:cubicBezTo>
                  <a:cubicBezTo>
                    <a:pt x="122" y="225"/>
                    <a:pt x="124" y="218"/>
                    <a:pt x="126" y="211"/>
                  </a:cubicBezTo>
                  <a:cubicBezTo>
                    <a:pt x="126" y="210"/>
                    <a:pt x="127" y="206"/>
                    <a:pt x="130" y="206"/>
                  </a:cubicBezTo>
                  <a:cubicBezTo>
                    <a:pt x="133" y="204"/>
                    <a:pt x="137" y="203"/>
                    <a:pt x="141" y="202"/>
                  </a:cubicBezTo>
                  <a:cubicBezTo>
                    <a:pt x="147" y="201"/>
                    <a:pt x="154" y="199"/>
                    <a:pt x="160" y="193"/>
                  </a:cubicBezTo>
                  <a:cubicBezTo>
                    <a:pt x="163" y="190"/>
                    <a:pt x="163" y="190"/>
                    <a:pt x="163" y="190"/>
                  </a:cubicBezTo>
                  <a:cubicBezTo>
                    <a:pt x="165" y="188"/>
                    <a:pt x="165" y="187"/>
                    <a:pt x="169" y="186"/>
                  </a:cubicBezTo>
                  <a:cubicBezTo>
                    <a:pt x="173" y="184"/>
                    <a:pt x="173" y="184"/>
                    <a:pt x="173" y="184"/>
                  </a:cubicBezTo>
                  <a:cubicBezTo>
                    <a:pt x="179" y="181"/>
                    <a:pt x="180" y="178"/>
                    <a:pt x="185" y="170"/>
                  </a:cubicBezTo>
                  <a:cubicBezTo>
                    <a:pt x="181" y="176"/>
                    <a:pt x="176" y="176"/>
                    <a:pt x="170" y="178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62" y="182"/>
                    <a:pt x="161" y="184"/>
                    <a:pt x="159" y="186"/>
                  </a:cubicBezTo>
                  <a:cubicBezTo>
                    <a:pt x="156" y="189"/>
                    <a:pt x="156" y="189"/>
                    <a:pt x="156" y="189"/>
                  </a:cubicBezTo>
                  <a:cubicBezTo>
                    <a:pt x="151" y="194"/>
                    <a:pt x="145" y="195"/>
                    <a:pt x="139" y="196"/>
                  </a:cubicBezTo>
                  <a:cubicBezTo>
                    <a:pt x="137" y="197"/>
                    <a:pt x="134" y="198"/>
                    <a:pt x="132" y="198"/>
                  </a:cubicBezTo>
                  <a:cubicBezTo>
                    <a:pt x="131" y="199"/>
                    <a:pt x="129" y="196"/>
                    <a:pt x="129" y="195"/>
                  </a:cubicBezTo>
                  <a:cubicBezTo>
                    <a:pt x="131" y="182"/>
                    <a:pt x="130" y="172"/>
                    <a:pt x="128" y="158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0" y="121"/>
                    <a:pt x="117" y="108"/>
                    <a:pt x="116" y="92"/>
                  </a:cubicBezTo>
                  <a:cubicBezTo>
                    <a:pt x="116" y="92"/>
                    <a:pt x="116" y="76"/>
                    <a:pt x="118" y="71"/>
                  </a:cubicBezTo>
                  <a:cubicBezTo>
                    <a:pt x="123" y="54"/>
                    <a:pt x="128" y="45"/>
                    <a:pt x="140" y="33"/>
                  </a:cubicBezTo>
                  <a:cubicBezTo>
                    <a:pt x="142" y="31"/>
                    <a:pt x="145" y="31"/>
                    <a:pt x="147" y="31"/>
                  </a:cubicBezTo>
                  <a:cubicBezTo>
                    <a:pt x="152" y="31"/>
                    <a:pt x="165" y="32"/>
                    <a:pt x="171" y="23"/>
                  </a:cubicBezTo>
                  <a:cubicBezTo>
                    <a:pt x="170" y="23"/>
                    <a:pt x="170" y="23"/>
                    <a:pt x="169" y="23"/>
                  </a:cubicBezTo>
                  <a:cubicBezTo>
                    <a:pt x="163" y="27"/>
                    <a:pt x="154" y="28"/>
                    <a:pt x="149" y="27"/>
                  </a:cubicBezTo>
                  <a:cubicBezTo>
                    <a:pt x="148" y="26"/>
                    <a:pt x="148" y="24"/>
                    <a:pt x="148" y="22"/>
                  </a:cubicBezTo>
                  <a:cubicBezTo>
                    <a:pt x="148" y="20"/>
                    <a:pt x="148" y="17"/>
                    <a:pt x="148" y="15"/>
                  </a:cubicBezTo>
                  <a:cubicBezTo>
                    <a:pt x="148" y="12"/>
                    <a:pt x="147" y="6"/>
                    <a:pt x="146" y="2"/>
                  </a:cubicBezTo>
                  <a:cubicBezTo>
                    <a:pt x="145" y="0"/>
                    <a:pt x="145" y="0"/>
                    <a:pt x="144" y="0"/>
                  </a:cubicBezTo>
                  <a:cubicBezTo>
                    <a:pt x="146" y="9"/>
                    <a:pt x="145" y="17"/>
                    <a:pt x="144" y="21"/>
                  </a:cubicBezTo>
                  <a:cubicBezTo>
                    <a:pt x="144" y="25"/>
                    <a:pt x="139" y="27"/>
                    <a:pt x="137" y="29"/>
                  </a:cubicBezTo>
                  <a:cubicBezTo>
                    <a:pt x="124" y="43"/>
                    <a:pt x="113" y="56"/>
                    <a:pt x="108" y="77"/>
                  </a:cubicBezTo>
                  <a:cubicBezTo>
                    <a:pt x="108" y="80"/>
                    <a:pt x="106" y="84"/>
                    <a:pt x="103" y="82"/>
                  </a:cubicBezTo>
                  <a:cubicBezTo>
                    <a:pt x="94" y="75"/>
                    <a:pt x="82" y="69"/>
                    <a:pt x="71" y="64"/>
                  </a:cubicBezTo>
                  <a:cubicBezTo>
                    <a:pt x="66" y="61"/>
                    <a:pt x="64" y="58"/>
                    <a:pt x="63" y="56"/>
                  </a:cubicBezTo>
                  <a:cubicBezTo>
                    <a:pt x="59" y="48"/>
                    <a:pt x="60" y="38"/>
                    <a:pt x="61" y="30"/>
                  </a:cubicBezTo>
                  <a:cubicBezTo>
                    <a:pt x="61" y="30"/>
                    <a:pt x="65" y="20"/>
                    <a:pt x="67" y="17"/>
                  </a:cubicBezTo>
                  <a:cubicBezTo>
                    <a:pt x="69" y="14"/>
                    <a:pt x="73" y="10"/>
                    <a:pt x="75" y="8"/>
                  </a:cubicBezTo>
                  <a:cubicBezTo>
                    <a:pt x="76" y="7"/>
                    <a:pt x="76" y="7"/>
                    <a:pt x="75" y="6"/>
                  </a:cubicBezTo>
                  <a:cubicBezTo>
                    <a:pt x="73" y="9"/>
                    <a:pt x="67" y="11"/>
                    <a:pt x="64" y="15"/>
                  </a:cubicBezTo>
                  <a:cubicBezTo>
                    <a:pt x="63" y="16"/>
                    <a:pt x="61" y="19"/>
                    <a:pt x="61" y="20"/>
                  </a:cubicBezTo>
                  <a:cubicBezTo>
                    <a:pt x="60" y="18"/>
                    <a:pt x="53" y="9"/>
                    <a:pt x="50" y="5"/>
                  </a:cubicBezTo>
                  <a:cubicBezTo>
                    <a:pt x="48" y="3"/>
                    <a:pt x="47" y="3"/>
                    <a:pt x="47" y="3"/>
                  </a:cubicBezTo>
                  <a:cubicBezTo>
                    <a:pt x="47" y="3"/>
                    <a:pt x="55" y="19"/>
                    <a:pt x="55" y="21"/>
                  </a:cubicBezTo>
                  <a:cubicBezTo>
                    <a:pt x="56" y="25"/>
                    <a:pt x="55" y="28"/>
                    <a:pt x="55" y="28"/>
                  </a:cubicBezTo>
                  <a:cubicBezTo>
                    <a:pt x="54" y="34"/>
                    <a:pt x="52" y="44"/>
                    <a:pt x="53" y="53"/>
                  </a:cubicBezTo>
                  <a:cubicBezTo>
                    <a:pt x="54" y="55"/>
                    <a:pt x="52" y="57"/>
                    <a:pt x="50" y="56"/>
                  </a:cubicBezTo>
                  <a:cubicBezTo>
                    <a:pt x="50" y="56"/>
                    <a:pt x="38" y="55"/>
                    <a:pt x="34" y="54"/>
                  </a:cubicBezTo>
                  <a:cubicBezTo>
                    <a:pt x="31" y="53"/>
                    <a:pt x="23" y="52"/>
                    <a:pt x="21" y="49"/>
                  </a:cubicBezTo>
                  <a:cubicBezTo>
                    <a:pt x="18" y="45"/>
                    <a:pt x="15" y="39"/>
                    <a:pt x="16" y="34"/>
                  </a:cubicBezTo>
                  <a:cubicBezTo>
                    <a:pt x="15" y="35"/>
                    <a:pt x="14" y="33"/>
                    <a:pt x="14" y="35"/>
                  </a:cubicBezTo>
                  <a:cubicBezTo>
                    <a:pt x="14" y="40"/>
                    <a:pt x="15" y="46"/>
                    <a:pt x="17" y="50"/>
                  </a:cubicBezTo>
                  <a:cubicBezTo>
                    <a:pt x="17" y="51"/>
                    <a:pt x="18" y="54"/>
                    <a:pt x="16" y="55"/>
                  </a:cubicBezTo>
                  <a:cubicBezTo>
                    <a:pt x="11" y="56"/>
                    <a:pt x="5" y="59"/>
                    <a:pt x="1" y="62"/>
                  </a:cubicBezTo>
                  <a:cubicBezTo>
                    <a:pt x="0" y="63"/>
                    <a:pt x="1" y="64"/>
                    <a:pt x="1" y="64"/>
                  </a:cubicBezTo>
                  <a:cubicBezTo>
                    <a:pt x="10" y="59"/>
                    <a:pt x="25" y="56"/>
                    <a:pt x="45" y="63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61" y="68"/>
                    <a:pt x="81" y="77"/>
                    <a:pt x="95" y="86"/>
                  </a:cubicBezTo>
                  <a:cubicBezTo>
                    <a:pt x="105" y="92"/>
                    <a:pt x="107" y="104"/>
                    <a:pt x="108" y="108"/>
                  </a:cubicBezTo>
                  <a:cubicBezTo>
                    <a:pt x="109" y="118"/>
                    <a:pt x="111" y="128"/>
                    <a:pt x="114" y="139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1" y="175"/>
                    <a:pt x="122" y="186"/>
                    <a:pt x="118" y="203"/>
                  </a:cubicBezTo>
                  <a:cubicBezTo>
                    <a:pt x="117" y="206"/>
                    <a:pt x="115" y="205"/>
                    <a:pt x="114" y="204"/>
                  </a:cubicBezTo>
                  <a:cubicBezTo>
                    <a:pt x="108" y="200"/>
                    <a:pt x="101" y="197"/>
                    <a:pt x="97" y="194"/>
                  </a:cubicBezTo>
                  <a:cubicBezTo>
                    <a:pt x="91" y="192"/>
                    <a:pt x="86" y="190"/>
                    <a:pt x="81" y="189"/>
                  </a:cubicBezTo>
                  <a:cubicBezTo>
                    <a:pt x="75" y="187"/>
                    <a:pt x="69" y="186"/>
                    <a:pt x="64" y="183"/>
                  </a:cubicBezTo>
                  <a:cubicBezTo>
                    <a:pt x="61" y="182"/>
                    <a:pt x="59" y="179"/>
                    <a:pt x="56" y="176"/>
                  </a:cubicBezTo>
                  <a:cubicBezTo>
                    <a:pt x="54" y="172"/>
                    <a:pt x="49" y="168"/>
                    <a:pt x="46" y="166"/>
                  </a:cubicBezTo>
                  <a:cubicBezTo>
                    <a:pt x="48" y="168"/>
                    <a:pt x="50" y="174"/>
                    <a:pt x="52" y="177"/>
                  </a:cubicBezTo>
                  <a:cubicBezTo>
                    <a:pt x="55" y="181"/>
                    <a:pt x="57" y="186"/>
                    <a:pt x="61" y="188"/>
                  </a:cubicBezTo>
                  <a:cubicBezTo>
                    <a:pt x="67" y="192"/>
                    <a:pt x="73" y="193"/>
                    <a:pt x="79" y="195"/>
                  </a:cubicBezTo>
                  <a:cubicBezTo>
                    <a:pt x="84" y="196"/>
                    <a:pt x="89" y="198"/>
                    <a:pt x="94" y="200"/>
                  </a:cubicBezTo>
                  <a:cubicBezTo>
                    <a:pt x="99" y="202"/>
                    <a:pt x="108" y="206"/>
                    <a:pt x="113" y="211"/>
                  </a:cubicBezTo>
                  <a:cubicBezTo>
                    <a:pt x="113" y="212"/>
                    <a:pt x="115" y="214"/>
                    <a:pt x="113" y="218"/>
                  </a:cubicBezTo>
                  <a:cubicBezTo>
                    <a:pt x="111" y="225"/>
                    <a:pt x="109" y="232"/>
                    <a:pt x="105" y="240"/>
                  </a:cubicBezTo>
                  <a:cubicBezTo>
                    <a:pt x="102" y="249"/>
                    <a:pt x="98" y="258"/>
                    <a:pt x="94" y="268"/>
                  </a:cubicBezTo>
                  <a:cubicBezTo>
                    <a:pt x="78" y="303"/>
                    <a:pt x="58" y="347"/>
                    <a:pt x="64" y="408"/>
                  </a:cubicBezTo>
                  <a:cubicBezTo>
                    <a:pt x="74" y="407"/>
                    <a:pt x="74" y="407"/>
                    <a:pt x="74" y="407"/>
                  </a:cubicBezTo>
                  <a:cubicBezTo>
                    <a:pt x="68" y="353"/>
                    <a:pt x="84" y="314"/>
                    <a:pt x="99" y="279"/>
                  </a:cubicBezTo>
                  <a:cubicBezTo>
                    <a:pt x="101" y="276"/>
                    <a:pt x="103" y="276"/>
                    <a:pt x="104" y="277"/>
                  </a:cubicBezTo>
                  <a:cubicBezTo>
                    <a:pt x="105" y="277"/>
                    <a:pt x="106" y="277"/>
                    <a:pt x="107" y="277"/>
                  </a:cubicBezTo>
                  <a:cubicBezTo>
                    <a:pt x="114" y="279"/>
                    <a:pt x="115" y="279"/>
                    <a:pt x="115" y="283"/>
                  </a:cubicBezTo>
                  <a:cubicBezTo>
                    <a:pt x="119" y="283"/>
                    <a:pt x="119" y="283"/>
                    <a:pt x="119" y="283"/>
                  </a:cubicBezTo>
                  <a:cubicBezTo>
                    <a:pt x="118" y="272"/>
                    <a:pt x="111" y="272"/>
                    <a:pt x="105" y="271"/>
                  </a:cubicBezTo>
                  <a:cubicBezTo>
                    <a:pt x="102" y="270"/>
                    <a:pt x="105" y="267"/>
                    <a:pt x="105" y="266"/>
                  </a:cubicBezTo>
                  <a:cubicBezTo>
                    <a:pt x="108" y="261"/>
                    <a:pt x="110" y="256"/>
                    <a:pt x="112" y="251"/>
                  </a:cubicBezTo>
                  <a:cubicBezTo>
                    <a:pt x="113" y="246"/>
                    <a:pt x="116" y="246"/>
                    <a:pt x="117" y="246"/>
                  </a:cubicBezTo>
                  <a:cubicBezTo>
                    <a:pt x="122" y="247"/>
                    <a:pt x="126" y="249"/>
                    <a:pt x="130" y="251"/>
                  </a:cubicBezTo>
                  <a:cubicBezTo>
                    <a:pt x="138" y="254"/>
                    <a:pt x="147" y="259"/>
                    <a:pt x="158" y="254"/>
                  </a:cubicBezTo>
                  <a:cubicBezTo>
                    <a:pt x="162" y="252"/>
                    <a:pt x="165" y="250"/>
                    <a:pt x="168" y="248"/>
                  </a:cubicBezTo>
                  <a:cubicBezTo>
                    <a:pt x="170" y="246"/>
                    <a:pt x="172" y="244"/>
                    <a:pt x="175" y="243"/>
                  </a:cubicBezTo>
                  <a:cubicBezTo>
                    <a:pt x="177" y="242"/>
                    <a:pt x="180" y="241"/>
                    <a:pt x="183" y="241"/>
                  </a:cubicBezTo>
                  <a:cubicBezTo>
                    <a:pt x="187" y="240"/>
                    <a:pt x="193" y="239"/>
                    <a:pt x="197" y="236"/>
                  </a:cubicBezTo>
                  <a:cubicBezTo>
                    <a:pt x="203" y="231"/>
                    <a:pt x="209" y="220"/>
                    <a:pt x="213" y="211"/>
                  </a:cubicBezTo>
                  <a:cubicBezTo>
                    <a:pt x="214" y="207"/>
                    <a:pt x="218" y="207"/>
                    <a:pt x="222" y="207"/>
                  </a:cubicBezTo>
                  <a:cubicBezTo>
                    <a:pt x="227" y="206"/>
                    <a:pt x="231" y="206"/>
                    <a:pt x="234" y="200"/>
                  </a:cubicBezTo>
                  <a:lnTo>
                    <a:pt x="233" y="200"/>
                  </a:ln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7" name="Freeform 492">
              <a:extLst>
                <a:ext uri="{FF2B5EF4-FFF2-40B4-BE49-F238E27FC236}">
                  <a16:creationId xmlns:a16="http://schemas.microsoft.com/office/drawing/2014/main" id="{B12DA106-4D0B-9AB8-3C30-97D5038835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" y="1326"/>
              <a:ext cx="169" cy="301"/>
            </a:xfrm>
            <a:custGeom>
              <a:avLst/>
              <a:gdLst>
                <a:gd name="T0" fmla="*/ 212 w 126"/>
                <a:gd name="T1" fmla="*/ 410 h 224"/>
                <a:gd name="T2" fmla="*/ 204 w 126"/>
                <a:gd name="T3" fmla="*/ 395 h 224"/>
                <a:gd name="T4" fmla="*/ 189 w 126"/>
                <a:gd name="T5" fmla="*/ 325 h 224"/>
                <a:gd name="T6" fmla="*/ 212 w 126"/>
                <a:gd name="T7" fmla="*/ 331 h 224"/>
                <a:gd name="T8" fmla="*/ 212 w 126"/>
                <a:gd name="T9" fmla="*/ 320 h 224"/>
                <a:gd name="T10" fmla="*/ 190 w 126"/>
                <a:gd name="T11" fmla="*/ 316 h 224"/>
                <a:gd name="T12" fmla="*/ 178 w 126"/>
                <a:gd name="T13" fmla="*/ 298 h 224"/>
                <a:gd name="T14" fmla="*/ 169 w 126"/>
                <a:gd name="T15" fmla="*/ 269 h 224"/>
                <a:gd name="T16" fmla="*/ 154 w 126"/>
                <a:gd name="T17" fmla="*/ 241 h 224"/>
                <a:gd name="T18" fmla="*/ 105 w 126"/>
                <a:gd name="T19" fmla="*/ 114 h 224"/>
                <a:gd name="T20" fmla="*/ 106 w 126"/>
                <a:gd name="T21" fmla="*/ 101 h 224"/>
                <a:gd name="T22" fmla="*/ 121 w 126"/>
                <a:gd name="T23" fmla="*/ 93 h 224"/>
                <a:gd name="T24" fmla="*/ 215 w 126"/>
                <a:gd name="T25" fmla="*/ 98 h 224"/>
                <a:gd name="T26" fmla="*/ 283 w 126"/>
                <a:gd name="T27" fmla="*/ 138 h 224"/>
                <a:gd name="T28" fmla="*/ 304 w 126"/>
                <a:gd name="T29" fmla="*/ 120 h 224"/>
                <a:gd name="T30" fmla="*/ 225 w 126"/>
                <a:gd name="T31" fmla="*/ 70 h 224"/>
                <a:gd name="T32" fmla="*/ 181 w 126"/>
                <a:gd name="T33" fmla="*/ 58 h 224"/>
                <a:gd name="T34" fmla="*/ 170 w 126"/>
                <a:gd name="T35" fmla="*/ 48 h 224"/>
                <a:gd name="T36" fmla="*/ 174 w 126"/>
                <a:gd name="T37" fmla="*/ 30 h 224"/>
                <a:gd name="T38" fmla="*/ 204 w 126"/>
                <a:gd name="T39" fmla="*/ 15 h 224"/>
                <a:gd name="T40" fmla="*/ 199 w 126"/>
                <a:gd name="T41" fmla="*/ 1 h 224"/>
                <a:gd name="T42" fmla="*/ 170 w 126"/>
                <a:gd name="T43" fmla="*/ 15 h 224"/>
                <a:gd name="T44" fmla="*/ 160 w 126"/>
                <a:gd name="T45" fmla="*/ 15 h 224"/>
                <a:gd name="T46" fmla="*/ 144 w 126"/>
                <a:gd name="T47" fmla="*/ 0 h 224"/>
                <a:gd name="T48" fmla="*/ 135 w 126"/>
                <a:gd name="T49" fmla="*/ 12 h 224"/>
                <a:gd name="T50" fmla="*/ 154 w 126"/>
                <a:gd name="T51" fmla="*/ 30 h 224"/>
                <a:gd name="T52" fmla="*/ 153 w 126"/>
                <a:gd name="T53" fmla="*/ 48 h 224"/>
                <a:gd name="T54" fmla="*/ 141 w 126"/>
                <a:gd name="T55" fmla="*/ 56 h 224"/>
                <a:gd name="T56" fmla="*/ 107 w 126"/>
                <a:gd name="T57" fmla="*/ 65 h 224"/>
                <a:gd name="T58" fmla="*/ 101 w 126"/>
                <a:gd name="T59" fmla="*/ 70 h 224"/>
                <a:gd name="T60" fmla="*/ 94 w 126"/>
                <a:gd name="T61" fmla="*/ 65 h 224"/>
                <a:gd name="T62" fmla="*/ 72 w 126"/>
                <a:gd name="T63" fmla="*/ 27 h 224"/>
                <a:gd name="T64" fmla="*/ 56 w 126"/>
                <a:gd name="T65" fmla="*/ 43 h 224"/>
                <a:gd name="T66" fmla="*/ 72 w 126"/>
                <a:gd name="T67" fmla="*/ 78 h 224"/>
                <a:gd name="T68" fmla="*/ 70 w 126"/>
                <a:gd name="T69" fmla="*/ 98 h 224"/>
                <a:gd name="T70" fmla="*/ 0 w 126"/>
                <a:gd name="T71" fmla="*/ 254 h 224"/>
                <a:gd name="T72" fmla="*/ 28 w 126"/>
                <a:gd name="T73" fmla="*/ 262 h 224"/>
                <a:gd name="T74" fmla="*/ 83 w 126"/>
                <a:gd name="T75" fmla="*/ 126 h 224"/>
                <a:gd name="T76" fmla="*/ 86 w 126"/>
                <a:gd name="T77" fmla="*/ 128 h 224"/>
                <a:gd name="T78" fmla="*/ 137 w 126"/>
                <a:gd name="T79" fmla="*/ 249 h 224"/>
                <a:gd name="T80" fmla="*/ 149 w 126"/>
                <a:gd name="T81" fmla="*/ 277 h 224"/>
                <a:gd name="T82" fmla="*/ 170 w 126"/>
                <a:gd name="T83" fmla="*/ 335 h 224"/>
                <a:gd name="T84" fmla="*/ 196 w 126"/>
                <a:gd name="T85" fmla="*/ 453 h 224"/>
                <a:gd name="T86" fmla="*/ 196 w 126"/>
                <a:gd name="T87" fmla="*/ 542 h 224"/>
                <a:gd name="T88" fmla="*/ 205 w 126"/>
                <a:gd name="T89" fmla="*/ 543 h 224"/>
                <a:gd name="T90" fmla="*/ 204 w 126"/>
                <a:gd name="T91" fmla="*/ 422 h 224"/>
                <a:gd name="T92" fmla="*/ 205 w 126"/>
                <a:gd name="T93" fmla="*/ 417 h 224"/>
                <a:gd name="T94" fmla="*/ 249 w 126"/>
                <a:gd name="T95" fmla="*/ 430 h 224"/>
                <a:gd name="T96" fmla="*/ 249 w 126"/>
                <a:gd name="T97" fmla="*/ 419 h 224"/>
                <a:gd name="T98" fmla="*/ 212 w 126"/>
                <a:gd name="T99" fmla="*/ 410 h 22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26" h="224">
                  <a:moveTo>
                    <a:pt x="88" y="169"/>
                  </a:moveTo>
                  <a:cubicBezTo>
                    <a:pt x="86" y="168"/>
                    <a:pt x="84" y="163"/>
                    <a:pt x="84" y="163"/>
                  </a:cubicBezTo>
                  <a:cubicBezTo>
                    <a:pt x="82" y="153"/>
                    <a:pt x="80" y="143"/>
                    <a:pt x="78" y="134"/>
                  </a:cubicBezTo>
                  <a:cubicBezTo>
                    <a:pt x="81" y="135"/>
                    <a:pt x="85" y="136"/>
                    <a:pt x="88" y="136"/>
                  </a:cubicBezTo>
                  <a:cubicBezTo>
                    <a:pt x="88" y="132"/>
                    <a:pt x="88" y="132"/>
                    <a:pt x="88" y="132"/>
                  </a:cubicBezTo>
                  <a:cubicBezTo>
                    <a:pt x="85" y="132"/>
                    <a:pt x="82" y="131"/>
                    <a:pt x="79" y="130"/>
                  </a:cubicBezTo>
                  <a:cubicBezTo>
                    <a:pt x="76" y="128"/>
                    <a:pt x="75" y="125"/>
                    <a:pt x="74" y="123"/>
                  </a:cubicBezTo>
                  <a:cubicBezTo>
                    <a:pt x="73" y="119"/>
                    <a:pt x="71" y="115"/>
                    <a:pt x="70" y="111"/>
                  </a:cubicBezTo>
                  <a:cubicBezTo>
                    <a:pt x="64" y="99"/>
                    <a:pt x="64" y="99"/>
                    <a:pt x="64" y="99"/>
                  </a:cubicBezTo>
                  <a:cubicBezTo>
                    <a:pt x="56" y="84"/>
                    <a:pt x="46" y="63"/>
                    <a:pt x="43" y="47"/>
                  </a:cubicBezTo>
                  <a:cubicBezTo>
                    <a:pt x="43" y="46"/>
                    <a:pt x="44" y="42"/>
                    <a:pt x="44" y="42"/>
                  </a:cubicBezTo>
                  <a:cubicBezTo>
                    <a:pt x="46" y="40"/>
                    <a:pt x="48" y="39"/>
                    <a:pt x="50" y="38"/>
                  </a:cubicBezTo>
                  <a:cubicBezTo>
                    <a:pt x="61" y="33"/>
                    <a:pt x="73" y="34"/>
                    <a:pt x="89" y="40"/>
                  </a:cubicBezTo>
                  <a:cubicBezTo>
                    <a:pt x="95" y="43"/>
                    <a:pt x="105" y="48"/>
                    <a:pt x="117" y="57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12" y="38"/>
                    <a:pt x="101" y="33"/>
                    <a:pt x="93" y="29"/>
                  </a:cubicBezTo>
                  <a:cubicBezTo>
                    <a:pt x="87" y="26"/>
                    <a:pt x="81" y="25"/>
                    <a:pt x="75" y="24"/>
                  </a:cubicBezTo>
                  <a:cubicBezTo>
                    <a:pt x="71" y="23"/>
                    <a:pt x="71" y="20"/>
                    <a:pt x="71" y="20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4" y="11"/>
                    <a:pt x="78" y="9"/>
                    <a:pt x="84" y="6"/>
                  </a:cubicBezTo>
                  <a:cubicBezTo>
                    <a:pt x="82" y="1"/>
                    <a:pt x="82" y="1"/>
                    <a:pt x="82" y="1"/>
                  </a:cubicBezTo>
                  <a:cubicBezTo>
                    <a:pt x="77" y="2"/>
                    <a:pt x="74" y="4"/>
                    <a:pt x="71" y="6"/>
                  </a:cubicBezTo>
                  <a:cubicBezTo>
                    <a:pt x="70" y="6"/>
                    <a:pt x="66" y="6"/>
                    <a:pt x="66" y="6"/>
                  </a:cubicBezTo>
                  <a:cubicBezTo>
                    <a:pt x="63" y="3"/>
                    <a:pt x="60" y="0"/>
                    <a:pt x="60" y="0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0"/>
                    <a:pt x="63" y="23"/>
                    <a:pt x="58" y="23"/>
                  </a:cubicBezTo>
                  <a:cubicBezTo>
                    <a:pt x="54" y="24"/>
                    <a:pt x="49" y="25"/>
                    <a:pt x="45" y="27"/>
                  </a:cubicBezTo>
                  <a:cubicBezTo>
                    <a:pt x="44" y="28"/>
                    <a:pt x="43" y="28"/>
                    <a:pt x="42" y="29"/>
                  </a:cubicBezTo>
                  <a:cubicBezTo>
                    <a:pt x="41" y="29"/>
                    <a:pt x="39" y="28"/>
                    <a:pt x="39" y="27"/>
                  </a:cubicBezTo>
                  <a:cubicBezTo>
                    <a:pt x="37" y="21"/>
                    <a:pt x="34" y="16"/>
                    <a:pt x="30" y="11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6" y="22"/>
                    <a:pt x="28" y="27"/>
                    <a:pt x="30" y="32"/>
                  </a:cubicBezTo>
                  <a:cubicBezTo>
                    <a:pt x="30" y="34"/>
                    <a:pt x="29" y="39"/>
                    <a:pt x="29" y="40"/>
                  </a:cubicBezTo>
                  <a:cubicBezTo>
                    <a:pt x="14" y="56"/>
                    <a:pt x="6" y="81"/>
                    <a:pt x="0" y="105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6" y="89"/>
                    <a:pt x="23" y="67"/>
                    <a:pt x="34" y="52"/>
                  </a:cubicBezTo>
                  <a:cubicBezTo>
                    <a:pt x="34" y="52"/>
                    <a:pt x="36" y="52"/>
                    <a:pt x="36" y="53"/>
                  </a:cubicBezTo>
                  <a:cubicBezTo>
                    <a:pt x="40" y="70"/>
                    <a:pt x="50" y="88"/>
                    <a:pt x="57" y="103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6" y="123"/>
                    <a:pt x="69" y="128"/>
                    <a:pt x="71" y="138"/>
                  </a:cubicBezTo>
                  <a:cubicBezTo>
                    <a:pt x="73" y="145"/>
                    <a:pt x="80" y="179"/>
                    <a:pt x="81" y="187"/>
                  </a:cubicBezTo>
                  <a:cubicBezTo>
                    <a:pt x="81" y="199"/>
                    <a:pt x="82" y="212"/>
                    <a:pt x="81" y="223"/>
                  </a:cubicBezTo>
                  <a:cubicBezTo>
                    <a:pt x="85" y="224"/>
                    <a:pt x="85" y="224"/>
                    <a:pt x="85" y="224"/>
                  </a:cubicBezTo>
                  <a:cubicBezTo>
                    <a:pt x="86" y="207"/>
                    <a:pt x="85" y="189"/>
                    <a:pt x="84" y="174"/>
                  </a:cubicBezTo>
                  <a:cubicBezTo>
                    <a:pt x="83" y="172"/>
                    <a:pt x="85" y="172"/>
                    <a:pt x="85" y="172"/>
                  </a:cubicBezTo>
                  <a:cubicBezTo>
                    <a:pt x="90" y="176"/>
                    <a:pt x="96" y="178"/>
                    <a:pt x="104" y="177"/>
                  </a:cubicBezTo>
                  <a:cubicBezTo>
                    <a:pt x="104" y="173"/>
                    <a:pt x="104" y="173"/>
                    <a:pt x="104" y="173"/>
                  </a:cubicBezTo>
                  <a:cubicBezTo>
                    <a:pt x="97" y="174"/>
                    <a:pt x="92" y="173"/>
                    <a:pt x="88" y="169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8" name="Freeform 493">
              <a:extLst>
                <a:ext uri="{FF2B5EF4-FFF2-40B4-BE49-F238E27FC236}">
                  <a16:creationId xmlns:a16="http://schemas.microsoft.com/office/drawing/2014/main" id="{B3B3C69F-61C4-897A-C235-6A998280C9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74" y="1315"/>
              <a:ext cx="541" cy="1282"/>
            </a:xfrm>
            <a:custGeom>
              <a:avLst/>
              <a:gdLst>
                <a:gd name="T0" fmla="*/ 863 w 402"/>
                <a:gd name="T1" fmla="*/ 70 h 953"/>
                <a:gd name="T2" fmla="*/ 746 w 402"/>
                <a:gd name="T3" fmla="*/ 54 h 953"/>
                <a:gd name="T4" fmla="*/ 763 w 402"/>
                <a:gd name="T5" fmla="*/ 9 h 953"/>
                <a:gd name="T6" fmla="*/ 739 w 402"/>
                <a:gd name="T7" fmla="*/ 12 h 953"/>
                <a:gd name="T8" fmla="*/ 698 w 402"/>
                <a:gd name="T9" fmla="*/ 0 h 953"/>
                <a:gd name="T10" fmla="*/ 719 w 402"/>
                <a:gd name="T11" fmla="*/ 27 h 953"/>
                <a:gd name="T12" fmla="*/ 727 w 402"/>
                <a:gd name="T13" fmla="*/ 58 h 953"/>
                <a:gd name="T14" fmla="*/ 460 w 402"/>
                <a:gd name="T15" fmla="*/ 269 h 953"/>
                <a:gd name="T16" fmla="*/ 198 w 402"/>
                <a:gd name="T17" fmla="*/ 1345 h 953"/>
                <a:gd name="T18" fmla="*/ 63 w 402"/>
                <a:gd name="T19" fmla="*/ 1777 h 953"/>
                <a:gd name="T20" fmla="*/ 22 w 402"/>
                <a:gd name="T21" fmla="*/ 2092 h 953"/>
                <a:gd name="T22" fmla="*/ 20 w 402"/>
                <a:gd name="T23" fmla="*/ 2298 h 953"/>
                <a:gd name="T24" fmla="*/ 153 w 402"/>
                <a:gd name="T25" fmla="*/ 2193 h 953"/>
                <a:gd name="T26" fmla="*/ 143 w 402"/>
                <a:gd name="T27" fmla="*/ 2081 h 953"/>
                <a:gd name="T28" fmla="*/ 167 w 402"/>
                <a:gd name="T29" fmla="*/ 1959 h 953"/>
                <a:gd name="T30" fmla="*/ 226 w 402"/>
                <a:gd name="T31" fmla="*/ 1571 h 953"/>
                <a:gd name="T32" fmla="*/ 226 w 402"/>
                <a:gd name="T33" fmla="*/ 1348 h 953"/>
                <a:gd name="T34" fmla="*/ 766 w 402"/>
                <a:gd name="T35" fmla="*/ 87 h 953"/>
                <a:gd name="T36" fmla="*/ 813 w 402"/>
                <a:gd name="T37" fmla="*/ 94 h 953"/>
                <a:gd name="T38" fmla="*/ 782 w 402"/>
                <a:gd name="T39" fmla="*/ 231 h 953"/>
                <a:gd name="T40" fmla="*/ 777 w 402"/>
                <a:gd name="T41" fmla="*/ 281 h 953"/>
                <a:gd name="T42" fmla="*/ 721 w 402"/>
                <a:gd name="T43" fmla="*/ 346 h 953"/>
                <a:gd name="T44" fmla="*/ 775 w 402"/>
                <a:gd name="T45" fmla="*/ 303 h 953"/>
                <a:gd name="T46" fmla="*/ 777 w 402"/>
                <a:gd name="T47" fmla="*/ 336 h 953"/>
                <a:gd name="T48" fmla="*/ 763 w 402"/>
                <a:gd name="T49" fmla="*/ 394 h 953"/>
                <a:gd name="T50" fmla="*/ 754 w 402"/>
                <a:gd name="T51" fmla="*/ 449 h 953"/>
                <a:gd name="T52" fmla="*/ 748 w 402"/>
                <a:gd name="T53" fmla="*/ 502 h 953"/>
                <a:gd name="T54" fmla="*/ 763 w 402"/>
                <a:gd name="T55" fmla="*/ 465 h 953"/>
                <a:gd name="T56" fmla="*/ 774 w 402"/>
                <a:gd name="T57" fmla="*/ 492 h 953"/>
                <a:gd name="T58" fmla="*/ 774 w 402"/>
                <a:gd name="T59" fmla="*/ 492 h 953"/>
                <a:gd name="T60" fmla="*/ 777 w 402"/>
                <a:gd name="T61" fmla="*/ 386 h 953"/>
                <a:gd name="T62" fmla="*/ 798 w 402"/>
                <a:gd name="T63" fmla="*/ 292 h 953"/>
                <a:gd name="T64" fmla="*/ 813 w 402"/>
                <a:gd name="T65" fmla="*/ 190 h 953"/>
                <a:gd name="T66" fmla="*/ 848 w 402"/>
                <a:gd name="T67" fmla="*/ 94 h 953"/>
                <a:gd name="T68" fmla="*/ 951 w 402"/>
                <a:gd name="T69" fmla="*/ 344 h 953"/>
                <a:gd name="T70" fmla="*/ 973 w 402"/>
                <a:gd name="T71" fmla="*/ 277 h 953"/>
                <a:gd name="T72" fmla="*/ 148 w 402"/>
                <a:gd name="T73" fmla="*/ 1951 h 953"/>
                <a:gd name="T74" fmla="*/ 125 w 402"/>
                <a:gd name="T75" fmla="*/ 2081 h 953"/>
                <a:gd name="T76" fmla="*/ 125 w 402"/>
                <a:gd name="T77" fmla="*/ 2081 h 953"/>
                <a:gd name="T78" fmla="*/ 73 w 402"/>
                <a:gd name="T79" fmla="*/ 2291 h 953"/>
                <a:gd name="T80" fmla="*/ 20 w 402"/>
                <a:gd name="T81" fmla="*/ 2222 h 953"/>
                <a:gd name="T82" fmla="*/ 42 w 402"/>
                <a:gd name="T83" fmla="*/ 2096 h 953"/>
                <a:gd name="T84" fmla="*/ 83 w 402"/>
                <a:gd name="T85" fmla="*/ 1777 h 953"/>
                <a:gd name="T86" fmla="*/ 203 w 402"/>
                <a:gd name="T87" fmla="*/ 1417 h 953"/>
                <a:gd name="T88" fmla="*/ 206 w 402"/>
                <a:gd name="T89" fmla="*/ 1571 h 953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402" h="953">
                  <a:moveTo>
                    <a:pt x="399" y="114"/>
                  </a:moveTo>
                  <a:cubicBezTo>
                    <a:pt x="389" y="69"/>
                    <a:pt x="375" y="41"/>
                    <a:pt x="354" y="29"/>
                  </a:cubicBezTo>
                  <a:cubicBezTo>
                    <a:pt x="341" y="21"/>
                    <a:pt x="327" y="20"/>
                    <a:pt x="310" y="24"/>
                  </a:cubicBezTo>
                  <a:cubicBezTo>
                    <a:pt x="306" y="25"/>
                    <a:pt x="306" y="22"/>
                    <a:pt x="306" y="22"/>
                  </a:cubicBezTo>
                  <a:cubicBezTo>
                    <a:pt x="305" y="11"/>
                    <a:pt x="305" y="11"/>
                    <a:pt x="305" y="11"/>
                  </a:cubicBezTo>
                  <a:cubicBezTo>
                    <a:pt x="313" y="4"/>
                    <a:pt x="313" y="4"/>
                    <a:pt x="313" y="4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09" y="0"/>
                    <a:pt x="306" y="3"/>
                    <a:pt x="303" y="5"/>
                  </a:cubicBezTo>
                  <a:cubicBezTo>
                    <a:pt x="302" y="6"/>
                    <a:pt x="299" y="6"/>
                    <a:pt x="299" y="6"/>
                  </a:cubicBezTo>
                  <a:cubicBezTo>
                    <a:pt x="296" y="4"/>
                    <a:pt x="292" y="2"/>
                    <a:pt x="287" y="0"/>
                  </a:cubicBezTo>
                  <a:cubicBezTo>
                    <a:pt x="285" y="6"/>
                    <a:pt x="285" y="6"/>
                    <a:pt x="285" y="6"/>
                  </a:cubicBezTo>
                  <a:cubicBezTo>
                    <a:pt x="289" y="8"/>
                    <a:pt x="293" y="10"/>
                    <a:pt x="295" y="11"/>
                  </a:cubicBezTo>
                  <a:cubicBezTo>
                    <a:pt x="296" y="11"/>
                    <a:pt x="297" y="16"/>
                    <a:pt x="297" y="16"/>
                  </a:cubicBezTo>
                  <a:cubicBezTo>
                    <a:pt x="298" y="24"/>
                    <a:pt x="298" y="24"/>
                    <a:pt x="298" y="24"/>
                  </a:cubicBezTo>
                  <a:cubicBezTo>
                    <a:pt x="298" y="24"/>
                    <a:pt x="300" y="28"/>
                    <a:pt x="295" y="30"/>
                  </a:cubicBezTo>
                  <a:cubicBezTo>
                    <a:pt x="266" y="43"/>
                    <a:pt x="225" y="71"/>
                    <a:pt x="189" y="111"/>
                  </a:cubicBezTo>
                  <a:cubicBezTo>
                    <a:pt x="151" y="154"/>
                    <a:pt x="105" y="226"/>
                    <a:pt x="98" y="330"/>
                  </a:cubicBezTo>
                  <a:cubicBezTo>
                    <a:pt x="85" y="515"/>
                    <a:pt x="81" y="552"/>
                    <a:pt x="81" y="552"/>
                  </a:cubicBezTo>
                  <a:cubicBezTo>
                    <a:pt x="81" y="552"/>
                    <a:pt x="78" y="566"/>
                    <a:pt x="73" y="577"/>
                  </a:cubicBezTo>
                  <a:cubicBezTo>
                    <a:pt x="58" y="604"/>
                    <a:pt x="33" y="651"/>
                    <a:pt x="26" y="730"/>
                  </a:cubicBezTo>
                  <a:cubicBezTo>
                    <a:pt x="19" y="813"/>
                    <a:pt x="14" y="832"/>
                    <a:pt x="12" y="845"/>
                  </a:cubicBezTo>
                  <a:cubicBezTo>
                    <a:pt x="12" y="845"/>
                    <a:pt x="9" y="858"/>
                    <a:pt x="9" y="859"/>
                  </a:cubicBezTo>
                  <a:cubicBezTo>
                    <a:pt x="5" y="870"/>
                    <a:pt x="0" y="893"/>
                    <a:pt x="0" y="913"/>
                  </a:cubicBezTo>
                  <a:cubicBezTo>
                    <a:pt x="0" y="926"/>
                    <a:pt x="2" y="938"/>
                    <a:pt x="8" y="944"/>
                  </a:cubicBezTo>
                  <a:cubicBezTo>
                    <a:pt x="12" y="948"/>
                    <a:pt x="19" y="953"/>
                    <a:pt x="32" y="949"/>
                  </a:cubicBezTo>
                  <a:cubicBezTo>
                    <a:pt x="57" y="942"/>
                    <a:pt x="63" y="922"/>
                    <a:pt x="63" y="901"/>
                  </a:cubicBezTo>
                  <a:cubicBezTo>
                    <a:pt x="63" y="892"/>
                    <a:pt x="62" y="882"/>
                    <a:pt x="61" y="873"/>
                  </a:cubicBezTo>
                  <a:cubicBezTo>
                    <a:pt x="61" y="873"/>
                    <a:pt x="59" y="855"/>
                    <a:pt x="59" y="855"/>
                  </a:cubicBezTo>
                  <a:cubicBezTo>
                    <a:pt x="59" y="854"/>
                    <a:pt x="59" y="853"/>
                    <a:pt x="59" y="852"/>
                  </a:cubicBezTo>
                  <a:cubicBezTo>
                    <a:pt x="59" y="836"/>
                    <a:pt x="63" y="823"/>
                    <a:pt x="68" y="804"/>
                  </a:cubicBezTo>
                  <a:cubicBezTo>
                    <a:pt x="73" y="786"/>
                    <a:pt x="80" y="764"/>
                    <a:pt x="86" y="731"/>
                  </a:cubicBezTo>
                  <a:cubicBezTo>
                    <a:pt x="91" y="702"/>
                    <a:pt x="93" y="672"/>
                    <a:pt x="93" y="645"/>
                  </a:cubicBezTo>
                  <a:cubicBezTo>
                    <a:pt x="93" y="625"/>
                    <a:pt x="92" y="607"/>
                    <a:pt x="91" y="592"/>
                  </a:cubicBezTo>
                  <a:cubicBezTo>
                    <a:pt x="91" y="581"/>
                    <a:pt x="93" y="554"/>
                    <a:pt x="93" y="554"/>
                  </a:cubicBezTo>
                  <a:cubicBezTo>
                    <a:pt x="93" y="553"/>
                    <a:pt x="97" y="517"/>
                    <a:pt x="110" y="331"/>
                  </a:cubicBezTo>
                  <a:cubicBezTo>
                    <a:pt x="123" y="147"/>
                    <a:pt x="264" y="50"/>
                    <a:pt x="314" y="36"/>
                  </a:cubicBezTo>
                  <a:cubicBezTo>
                    <a:pt x="319" y="34"/>
                    <a:pt x="325" y="34"/>
                    <a:pt x="330" y="34"/>
                  </a:cubicBezTo>
                  <a:cubicBezTo>
                    <a:pt x="335" y="34"/>
                    <a:pt x="335" y="37"/>
                    <a:pt x="334" y="39"/>
                  </a:cubicBezTo>
                  <a:cubicBezTo>
                    <a:pt x="332" y="51"/>
                    <a:pt x="331" y="63"/>
                    <a:pt x="327" y="75"/>
                  </a:cubicBezTo>
                  <a:cubicBezTo>
                    <a:pt x="325" y="82"/>
                    <a:pt x="323" y="88"/>
                    <a:pt x="321" y="95"/>
                  </a:cubicBezTo>
                  <a:cubicBezTo>
                    <a:pt x="320" y="100"/>
                    <a:pt x="320" y="105"/>
                    <a:pt x="320" y="110"/>
                  </a:cubicBezTo>
                  <a:cubicBezTo>
                    <a:pt x="320" y="112"/>
                    <a:pt x="319" y="115"/>
                    <a:pt x="319" y="115"/>
                  </a:cubicBezTo>
                  <a:cubicBezTo>
                    <a:pt x="318" y="117"/>
                    <a:pt x="317" y="119"/>
                    <a:pt x="316" y="120"/>
                  </a:cubicBezTo>
                  <a:cubicBezTo>
                    <a:pt x="313" y="127"/>
                    <a:pt x="303" y="140"/>
                    <a:pt x="296" y="142"/>
                  </a:cubicBezTo>
                  <a:cubicBezTo>
                    <a:pt x="297" y="146"/>
                    <a:pt x="297" y="146"/>
                    <a:pt x="297" y="146"/>
                  </a:cubicBezTo>
                  <a:cubicBezTo>
                    <a:pt x="305" y="143"/>
                    <a:pt x="315" y="130"/>
                    <a:pt x="318" y="124"/>
                  </a:cubicBezTo>
                  <a:cubicBezTo>
                    <a:pt x="319" y="124"/>
                    <a:pt x="320" y="124"/>
                    <a:pt x="320" y="126"/>
                  </a:cubicBezTo>
                  <a:cubicBezTo>
                    <a:pt x="320" y="130"/>
                    <a:pt x="320" y="134"/>
                    <a:pt x="319" y="138"/>
                  </a:cubicBezTo>
                  <a:cubicBezTo>
                    <a:pt x="319" y="144"/>
                    <a:pt x="317" y="149"/>
                    <a:pt x="316" y="154"/>
                  </a:cubicBezTo>
                  <a:cubicBezTo>
                    <a:pt x="313" y="162"/>
                    <a:pt x="313" y="162"/>
                    <a:pt x="313" y="162"/>
                  </a:cubicBezTo>
                  <a:cubicBezTo>
                    <a:pt x="312" y="166"/>
                    <a:pt x="312" y="170"/>
                    <a:pt x="312" y="173"/>
                  </a:cubicBezTo>
                  <a:cubicBezTo>
                    <a:pt x="311" y="175"/>
                    <a:pt x="310" y="182"/>
                    <a:pt x="309" y="184"/>
                  </a:cubicBezTo>
                  <a:cubicBezTo>
                    <a:pt x="306" y="191"/>
                    <a:pt x="304" y="199"/>
                    <a:pt x="307" y="206"/>
                  </a:cubicBezTo>
                  <a:cubicBezTo>
                    <a:pt x="307" y="206"/>
                    <a:pt x="307" y="206"/>
                    <a:pt x="307" y="206"/>
                  </a:cubicBezTo>
                  <a:cubicBezTo>
                    <a:pt x="305" y="201"/>
                    <a:pt x="309" y="195"/>
                    <a:pt x="311" y="190"/>
                  </a:cubicBezTo>
                  <a:cubicBezTo>
                    <a:pt x="311" y="189"/>
                    <a:pt x="313" y="189"/>
                    <a:pt x="313" y="191"/>
                  </a:cubicBezTo>
                  <a:cubicBezTo>
                    <a:pt x="313" y="194"/>
                    <a:pt x="316" y="198"/>
                    <a:pt x="317" y="202"/>
                  </a:cubicBezTo>
                  <a:cubicBezTo>
                    <a:pt x="317" y="202"/>
                    <a:pt x="317" y="202"/>
                    <a:pt x="317" y="202"/>
                  </a:cubicBezTo>
                  <a:cubicBezTo>
                    <a:pt x="317" y="202"/>
                    <a:pt x="317" y="202"/>
                    <a:pt x="317" y="202"/>
                  </a:cubicBezTo>
                  <a:cubicBezTo>
                    <a:pt x="317" y="202"/>
                    <a:pt x="317" y="202"/>
                    <a:pt x="317" y="202"/>
                  </a:cubicBezTo>
                  <a:cubicBezTo>
                    <a:pt x="314" y="188"/>
                    <a:pt x="314" y="178"/>
                    <a:pt x="317" y="165"/>
                  </a:cubicBezTo>
                  <a:cubicBezTo>
                    <a:pt x="319" y="158"/>
                    <a:pt x="319" y="158"/>
                    <a:pt x="319" y="158"/>
                  </a:cubicBezTo>
                  <a:cubicBezTo>
                    <a:pt x="321" y="152"/>
                    <a:pt x="325" y="145"/>
                    <a:pt x="326" y="138"/>
                  </a:cubicBezTo>
                  <a:cubicBezTo>
                    <a:pt x="327" y="132"/>
                    <a:pt x="328" y="126"/>
                    <a:pt x="328" y="120"/>
                  </a:cubicBezTo>
                  <a:cubicBezTo>
                    <a:pt x="328" y="112"/>
                    <a:pt x="327" y="104"/>
                    <a:pt x="329" y="96"/>
                  </a:cubicBezTo>
                  <a:cubicBezTo>
                    <a:pt x="330" y="90"/>
                    <a:pt x="332" y="84"/>
                    <a:pt x="334" y="78"/>
                  </a:cubicBezTo>
                  <a:cubicBezTo>
                    <a:pt x="339" y="65"/>
                    <a:pt x="340" y="53"/>
                    <a:pt x="342" y="39"/>
                  </a:cubicBezTo>
                  <a:cubicBezTo>
                    <a:pt x="342" y="38"/>
                    <a:pt x="343" y="36"/>
                    <a:pt x="348" y="39"/>
                  </a:cubicBezTo>
                  <a:cubicBezTo>
                    <a:pt x="365" y="50"/>
                    <a:pt x="379" y="76"/>
                    <a:pt x="387" y="116"/>
                  </a:cubicBezTo>
                  <a:cubicBezTo>
                    <a:pt x="389" y="125"/>
                    <a:pt x="390" y="141"/>
                    <a:pt x="390" y="141"/>
                  </a:cubicBezTo>
                  <a:cubicBezTo>
                    <a:pt x="402" y="141"/>
                    <a:pt x="402" y="141"/>
                    <a:pt x="402" y="141"/>
                  </a:cubicBezTo>
                  <a:cubicBezTo>
                    <a:pt x="402" y="140"/>
                    <a:pt x="401" y="123"/>
                    <a:pt x="399" y="114"/>
                  </a:cubicBezTo>
                  <a:close/>
                  <a:moveTo>
                    <a:pt x="78" y="729"/>
                  </a:moveTo>
                  <a:cubicBezTo>
                    <a:pt x="72" y="762"/>
                    <a:pt x="66" y="784"/>
                    <a:pt x="61" y="801"/>
                  </a:cubicBezTo>
                  <a:cubicBezTo>
                    <a:pt x="55" y="822"/>
                    <a:pt x="51" y="835"/>
                    <a:pt x="51" y="852"/>
                  </a:cubicBezTo>
                  <a:cubicBezTo>
                    <a:pt x="51" y="853"/>
                    <a:pt x="51" y="854"/>
                    <a:pt x="51" y="855"/>
                  </a:cubicBezTo>
                  <a:cubicBezTo>
                    <a:pt x="51" y="855"/>
                    <a:pt x="51" y="855"/>
                    <a:pt x="51" y="855"/>
                  </a:cubicBezTo>
                  <a:cubicBezTo>
                    <a:pt x="51" y="855"/>
                    <a:pt x="51" y="855"/>
                    <a:pt x="51" y="855"/>
                  </a:cubicBezTo>
                  <a:cubicBezTo>
                    <a:pt x="53" y="874"/>
                    <a:pt x="53" y="874"/>
                    <a:pt x="53" y="874"/>
                  </a:cubicBezTo>
                  <a:cubicBezTo>
                    <a:pt x="57" y="903"/>
                    <a:pt x="60" y="932"/>
                    <a:pt x="30" y="941"/>
                  </a:cubicBezTo>
                  <a:cubicBezTo>
                    <a:pt x="23" y="943"/>
                    <a:pt x="17" y="943"/>
                    <a:pt x="14" y="939"/>
                  </a:cubicBezTo>
                  <a:cubicBezTo>
                    <a:pt x="9" y="934"/>
                    <a:pt x="8" y="924"/>
                    <a:pt x="8" y="913"/>
                  </a:cubicBezTo>
                  <a:cubicBezTo>
                    <a:pt x="8" y="896"/>
                    <a:pt x="12" y="874"/>
                    <a:pt x="17" y="861"/>
                  </a:cubicBezTo>
                  <a:cubicBezTo>
                    <a:pt x="17" y="861"/>
                    <a:pt x="17" y="861"/>
                    <a:pt x="17" y="861"/>
                  </a:cubicBezTo>
                  <a:cubicBezTo>
                    <a:pt x="20" y="847"/>
                    <a:pt x="20" y="847"/>
                    <a:pt x="20" y="847"/>
                  </a:cubicBezTo>
                  <a:cubicBezTo>
                    <a:pt x="22" y="833"/>
                    <a:pt x="27" y="814"/>
                    <a:pt x="34" y="730"/>
                  </a:cubicBezTo>
                  <a:cubicBezTo>
                    <a:pt x="41" y="653"/>
                    <a:pt x="65" y="608"/>
                    <a:pt x="80" y="580"/>
                  </a:cubicBezTo>
                  <a:cubicBezTo>
                    <a:pt x="81" y="578"/>
                    <a:pt x="83" y="579"/>
                    <a:pt x="83" y="582"/>
                  </a:cubicBezTo>
                  <a:cubicBezTo>
                    <a:pt x="83" y="585"/>
                    <a:pt x="83" y="588"/>
                    <a:pt x="83" y="592"/>
                  </a:cubicBezTo>
                  <a:cubicBezTo>
                    <a:pt x="84" y="607"/>
                    <a:pt x="85" y="625"/>
                    <a:pt x="85" y="645"/>
                  </a:cubicBezTo>
                  <a:cubicBezTo>
                    <a:pt x="85" y="672"/>
                    <a:pt x="83" y="701"/>
                    <a:pt x="78" y="729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29" name="Freeform 494">
              <a:extLst>
                <a:ext uri="{FF2B5EF4-FFF2-40B4-BE49-F238E27FC236}">
                  <a16:creationId xmlns:a16="http://schemas.microsoft.com/office/drawing/2014/main" id="{045EC473-E196-8CF3-8331-E13024F56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" y="2176"/>
              <a:ext cx="62" cy="160"/>
            </a:xfrm>
            <a:custGeom>
              <a:avLst/>
              <a:gdLst>
                <a:gd name="T0" fmla="*/ 96 w 46"/>
                <a:gd name="T1" fmla="*/ 0 h 119"/>
                <a:gd name="T2" fmla="*/ 69 w 46"/>
                <a:gd name="T3" fmla="*/ 93 h 119"/>
                <a:gd name="T4" fmla="*/ 16 w 46"/>
                <a:gd name="T5" fmla="*/ 233 h 119"/>
                <a:gd name="T6" fmla="*/ 0 w 46"/>
                <a:gd name="T7" fmla="*/ 289 h 119"/>
                <a:gd name="T8" fmla="*/ 0 w 46"/>
                <a:gd name="T9" fmla="*/ 289 h 119"/>
                <a:gd name="T10" fmla="*/ 22 w 46"/>
                <a:gd name="T11" fmla="*/ 241 h 119"/>
                <a:gd name="T12" fmla="*/ 84 w 46"/>
                <a:gd name="T13" fmla="*/ 98 h 119"/>
                <a:gd name="T14" fmla="*/ 111 w 46"/>
                <a:gd name="T15" fmla="*/ 0 h 119"/>
                <a:gd name="T16" fmla="*/ 96 w 46"/>
                <a:gd name="T17" fmla="*/ 0 h 1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6" h="119">
                  <a:moveTo>
                    <a:pt x="39" y="0"/>
                  </a:moveTo>
                  <a:cubicBezTo>
                    <a:pt x="40" y="13"/>
                    <a:pt x="34" y="25"/>
                    <a:pt x="28" y="38"/>
                  </a:cubicBezTo>
                  <a:cubicBezTo>
                    <a:pt x="19" y="57"/>
                    <a:pt x="14" y="77"/>
                    <a:pt x="7" y="96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16" y="80"/>
                    <a:pt x="25" y="59"/>
                    <a:pt x="34" y="40"/>
                  </a:cubicBezTo>
                  <a:cubicBezTo>
                    <a:pt x="40" y="27"/>
                    <a:pt x="46" y="14"/>
                    <a:pt x="45" y="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30" name="Freeform 495">
              <a:extLst>
                <a:ext uri="{FF2B5EF4-FFF2-40B4-BE49-F238E27FC236}">
                  <a16:creationId xmlns:a16="http://schemas.microsoft.com/office/drawing/2014/main" id="{0478851D-F72D-B324-7DAB-BEFE21C83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3" y="1702"/>
              <a:ext cx="133" cy="564"/>
            </a:xfrm>
            <a:custGeom>
              <a:avLst/>
              <a:gdLst>
                <a:gd name="T0" fmla="*/ 238 w 99"/>
                <a:gd name="T1" fmla="*/ 397 h 419"/>
                <a:gd name="T2" fmla="*/ 235 w 99"/>
                <a:gd name="T3" fmla="*/ 339 h 419"/>
                <a:gd name="T4" fmla="*/ 227 w 99"/>
                <a:gd name="T5" fmla="*/ 256 h 419"/>
                <a:gd name="T6" fmla="*/ 224 w 99"/>
                <a:gd name="T7" fmla="*/ 203 h 419"/>
                <a:gd name="T8" fmla="*/ 206 w 99"/>
                <a:gd name="T9" fmla="*/ 0 h 419"/>
                <a:gd name="T10" fmla="*/ 185 w 99"/>
                <a:gd name="T11" fmla="*/ 22 h 419"/>
                <a:gd name="T12" fmla="*/ 210 w 99"/>
                <a:gd name="T13" fmla="*/ 203 h 419"/>
                <a:gd name="T14" fmla="*/ 214 w 99"/>
                <a:gd name="T15" fmla="*/ 258 h 419"/>
                <a:gd name="T16" fmla="*/ 220 w 99"/>
                <a:gd name="T17" fmla="*/ 339 h 419"/>
                <a:gd name="T18" fmla="*/ 224 w 99"/>
                <a:gd name="T19" fmla="*/ 397 h 419"/>
                <a:gd name="T20" fmla="*/ 220 w 99"/>
                <a:gd name="T21" fmla="*/ 459 h 419"/>
                <a:gd name="T22" fmla="*/ 138 w 99"/>
                <a:gd name="T23" fmla="*/ 598 h 419"/>
                <a:gd name="T24" fmla="*/ 116 w 99"/>
                <a:gd name="T25" fmla="*/ 629 h 419"/>
                <a:gd name="T26" fmla="*/ 101 w 99"/>
                <a:gd name="T27" fmla="*/ 649 h 419"/>
                <a:gd name="T28" fmla="*/ 83 w 99"/>
                <a:gd name="T29" fmla="*/ 677 h 419"/>
                <a:gd name="T30" fmla="*/ 28 w 99"/>
                <a:gd name="T31" fmla="*/ 774 h 419"/>
                <a:gd name="T32" fmla="*/ 0 w 99"/>
                <a:gd name="T33" fmla="*/ 938 h 419"/>
                <a:gd name="T34" fmla="*/ 1 w 99"/>
                <a:gd name="T35" fmla="*/ 980 h 419"/>
                <a:gd name="T36" fmla="*/ 1 w 99"/>
                <a:gd name="T37" fmla="*/ 1020 h 419"/>
                <a:gd name="T38" fmla="*/ 16 w 99"/>
                <a:gd name="T39" fmla="*/ 1022 h 419"/>
                <a:gd name="T40" fmla="*/ 16 w 99"/>
                <a:gd name="T41" fmla="*/ 979 h 419"/>
                <a:gd name="T42" fmla="*/ 15 w 99"/>
                <a:gd name="T43" fmla="*/ 938 h 419"/>
                <a:gd name="T44" fmla="*/ 43 w 99"/>
                <a:gd name="T45" fmla="*/ 777 h 419"/>
                <a:gd name="T46" fmla="*/ 79 w 99"/>
                <a:gd name="T47" fmla="*/ 707 h 419"/>
                <a:gd name="T48" fmla="*/ 79 w 99"/>
                <a:gd name="T49" fmla="*/ 711 h 419"/>
                <a:gd name="T50" fmla="*/ 75 w 99"/>
                <a:gd name="T51" fmla="*/ 766 h 419"/>
                <a:gd name="T52" fmla="*/ 90 w 99"/>
                <a:gd name="T53" fmla="*/ 770 h 419"/>
                <a:gd name="T54" fmla="*/ 94 w 99"/>
                <a:gd name="T55" fmla="*/ 711 h 419"/>
                <a:gd name="T56" fmla="*/ 98 w 99"/>
                <a:gd name="T57" fmla="*/ 682 h 419"/>
                <a:gd name="T58" fmla="*/ 114 w 99"/>
                <a:gd name="T59" fmla="*/ 658 h 419"/>
                <a:gd name="T60" fmla="*/ 128 w 99"/>
                <a:gd name="T61" fmla="*/ 635 h 419"/>
                <a:gd name="T62" fmla="*/ 150 w 99"/>
                <a:gd name="T63" fmla="*/ 607 h 419"/>
                <a:gd name="T64" fmla="*/ 193 w 99"/>
                <a:gd name="T65" fmla="*/ 548 h 419"/>
                <a:gd name="T66" fmla="*/ 202 w 99"/>
                <a:gd name="T67" fmla="*/ 549 h 419"/>
                <a:gd name="T68" fmla="*/ 191 w 99"/>
                <a:gd name="T69" fmla="*/ 629 h 419"/>
                <a:gd name="T70" fmla="*/ 163 w 99"/>
                <a:gd name="T71" fmla="*/ 826 h 419"/>
                <a:gd name="T72" fmla="*/ 150 w 99"/>
                <a:gd name="T73" fmla="*/ 859 h 419"/>
                <a:gd name="T74" fmla="*/ 133 w 99"/>
                <a:gd name="T75" fmla="*/ 896 h 419"/>
                <a:gd name="T76" fmla="*/ 148 w 99"/>
                <a:gd name="T77" fmla="*/ 902 h 419"/>
                <a:gd name="T78" fmla="*/ 163 w 99"/>
                <a:gd name="T79" fmla="*/ 864 h 419"/>
                <a:gd name="T80" fmla="*/ 177 w 99"/>
                <a:gd name="T81" fmla="*/ 832 h 419"/>
                <a:gd name="T82" fmla="*/ 206 w 99"/>
                <a:gd name="T83" fmla="*/ 629 h 419"/>
                <a:gd name="T84" fmla="*/ 224 w 99"/>
                <a:gd name="T85" fmla="*/ 528 h 419"/>
                <a:gd name="T86" fmla="*/ 235 w 99"/>
                <a:gd name="T87" fmla="*/ 464 h 419"/>
                <a:gd name="T88" fmla="*/ 238 w 99"/>
                <a:gd name="T89" fmla="*/ 397 h 419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99" h="419">
                  <a:moveTo>
                    <a:pt x="98" y="163"/>
                  </a:moveTo>
                  <a:cubicBezTo>
                    <a:pt x="97" y="139"/>
                    <a:pt x="97" y="139"/>
                    <a:pt x="97" y="139"/>
                  </a:cubicBezTo>
                  <a:cubicBezTo>
                    <a:pt x="96" y="126"/>
                    <a:pt x="95" y="114"/>
                    <a:pt x="94" y="105"/>
                  </a:cubicBezTo>
                  <a:cubicBezTo>
                    <a:pt x="94" y="102"/>
                    <a:pt x="93" y="94"/>
                    <a:pt x="92" y="83"/>
                  </a:cubicBezTo>
                  <a:cubicBezTo>
                    <a:pt x="89" y="44"/>
                    <a:pt x="86" y="9"/>
                    <a:pt x="85" y="0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80" y="14"/>
                    <a:pt x="84" y="61"/>
                    <a:pt x="86" y="83"/>
                  </a:cubicBezTo>
                  <a:cubicBezTo>
                    <a:pt x="87" y="95"/>
                    <a:pt x="88" y="103"/>
                    <a:pt x="88" y="106"/>
                  </a:cubicBezTo>
                  <a:cubicBezTo>
                    <a:pt x="89" y="114"/>
                    <a:pt x="90" y="127"/>
                    <a:pt x="91" y="139"/>
                  </a:cubicBezTo>
                  <a:cubicBezTo>
                    <a:pt x="92" y="163"/>
                    <a:pt x="92" y="163"/>
                    <a:pt x="92" y="163"/>
                  </a:cubicBezTo>
                  <a:cubicBezTo>
                    <a:pt x="93" y="172"/>
                    <a:pt x="92" y="180"/>
                    <a:pt x="91" y="188"/>
                  </a:cubicBezTo>
                  <a:cubicBezTo>
                    <a:pt x="86" y="206"/>
                    <a:pt x="70" y="228"/>
                    <a:pt x="57" y="245"/>
                  </a:cubicBezTo>
                  <a:cubicBezTo>
                    <a:pt x="48" y="258"/>
                    <a:pt x="48" y="258"/>
                    <a:pt x="48" y="258"/>
                  </a:cubicBezTo>
                  <a:cubicBezTo>
                    <a:pt x="42" y="266"/>
                    <a:pt x="42" y="266"/>
                    <a:pt x="42" y="266"/>
                  </a:cubicBezTo>
                  <a:cubicBezTo>
                    <a:pt x="40" y="270"/>
                    <a:pt x="35" y="277"/>
                    <a:pt x="34" y="278"/>
                  </a:cubicBezTo>
                  <a:cubicBezTo>
                    <a:pt x="26" y="290"/>
                    <a:pt x="18" y="303"/>
                    <a:pt x="12" y="317"/>
                  </a:cubicBezTo>
                  <a:cubicBezTo>
                    <a:pt x="3" y="339"/>
                    <a:pt x="1" y="362"/>
                    <a:pt x="0" y="385"/>
                  </a:cubicBezTo>
                  <a:cubicBezTo>
                    <a:pt x="0" y="389"/>
                    <a:pt x="0" y="396"/>
                    <a:pt x="1" y="402"/>
                  </a:cubicBezTo>
                  <a:cubicBezTo>
                    <a:pt x="1" y="408"/>
                    <a:pt x="2" y="414"/>
                    <a:pt x="1" y="418"/>
                  </a:cubicBezTo>
                  <a:cubicBezTo>
                    <a:pt x="7" y="419"/>
                    <a:pt x="7" y="419"/>
                    <a:pt x="7" y="419"/>
                  </a:cubicBezTo>
                  <a:cubicBezTo>
                    <a:pt x="8" y="415"/>
                    <a:pt x="7" y="408"/>
                    <a:pt x="7" y="401"/>
                  </a:cubicBezTo>
                  <a:cubicBezTo>
                    <a:pt x="6" y="395"/>
                    <a:pt x="6" y="389"/>
                    <a:pt x="6" y="385"/>
                  </a:cubicBezTo>
                  <a:cubicBezTo>
                    <a:pt x="7" y="363"/>
                    <a:pt x="9" y="340"/>
                    <a:pt x="18" y="319"/>
                  </a:cubicBezTo>
                  <a:cubicBezTo>
                    <a:pt x="22" y="309"/>
                    <a:pt x="27" y="299"/>
                    <a:pt x="33" y="290"/>
                  </a:cubicBezTo>
                  <a:cubicBezTo>
                    <a:pt x="33" y="291"/>
                    <a:pt x="33" y="291"/>
                    <a:pt x="33" y="291"/>
                  </a:cubicBezTo>
                  <a:cubicBezTo>
                    <a:pt x="34" y="298"/>
                    <a:pt x="34" y="305"/>
                    <a:pt x="31" y="314"/>
                  </a:cubicBezTo>
                  <a:cubicBezTo>
                    <a:pt x="37" y="316"/>
                    <a:pt x="37" y="316"/>
                    <a:pt x="37" y="316"/>
                  </a:cubicBezTo>
                  <a:cubicBezTo>
                    <a:pt x="40" y="305"/>
                    <a:pt x="40" y="297"/>
                    <a:pt x="39" y="291"/>
                  </a:cubicBezTo>
                  <a:cubicBezTo>
                    <a:pt x="39" y="287"/>
                    <a:pt x="39" y="283"/>
                    <a:pt x="40" y="280"/>
                  </a:cubicBezTo>
                  <a:cubicBezTo>
                    <a:pt x="42" y="277"/>
                    <a:pt x="45" y="273"/>
                    <a:pt x="47" y="270"/>
                  </a:cubicBezTo>
                  <a:cubicBezTo>
                    <a:pt x="53" y="261"/>
                    <a:pt x="53" y="261"/>
                    <a:pt x="53" y="261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68" y="241"/>
                    <a:pt x="74" y="233"/>
                    <a:pt x="80" y="224"/>
                  </a:cubicBezTo>
                  <a:cubicBezTo>
                    <a:pt x="82" y="221"/>
                    <a:pt x="84" y="221"/>
                    <a:pt x="83" y="225"/>
                  </a:cubicBezTo>
                  <a:cubicBezTo>
                    <a:pt x="81" y="236"/>
                    <a:pt x="79" y="247"/>
                    <a:pt x="79" y="258"/>
                  </a:cubicBezTo>
                  <a:cubicBezTo>
                    <a:pt x="79" y="286"/>
                    <a:pt x="77" y="310"/>
                    <a:pt x="67" y="339"/>
                  </a:cubicBezTo>
                  <a:cubicBezTo>
                    <a:pt x="62" y="352"/>
                    <a:pt x="62" y="352"/>
                    <a:pt x="62" y="352"/>
                  </a:cubicBezTo>
                  <a:cubicBezTo>
                    <a:pt x="55" y="368"/>
                    <a:pt x="55" y="368"/>
                    <a:pt x="55" y="368"/>
                  </a:cubicBezTo>
                  <a:cubicBezTo>
                    <a:pt x="61" y="370"/>
                    <a:pt x="61" y="370"/>
                    <a:pt x="61" y="370"/>
                  </a:cubicBezTo>
                  <a:cubicBezTo>
                    <a:pt x="67" y="354"/>
                    <a:pt x="67" y="354"/>
                    <a:pt x="67" y="354"/>
                  </a:cubicBezTo>
                  <a:cubicBezTo>
                    <a:pt x="73" y="341"/>
                    <a:pt x="73" y="341"/>
                    <a:pt x="73" y="341"/>
                  </a:cubicBezTo>
                  <a:cubicBezTo>
                    <a:pt x="83" y="311"/>
                    <a:pt x="85" y="286"/>
                    <a:pt x="85" y="258"/>
                  </a:cubicBezTo>
                  <a:cubicBezTo>
                    <a:pt x="85" y="244"/>
                    <a:pt x="88" y="230"/>
                    <a:pt x="92" y="216"/>
                  </a:cubicBezTo>
                  <a:cubicBezTo>
                    <a:pt x="94" y="207"/>
                    <a:pt x="96" y="198"/>
                    <a:pt x="97" y="190"/>
                  </a:cubicBezTo>
                  <a:cubicBezTo>
                    <a:pt x="99" y="182"/>
                    <a:pt x="99" y="170"/>
                    <a:pt x="98" y="163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31" name="Freeform 496">
              <a:extLst>
                <a:ext uri="{FF2B5EF4-FFF2-40B4-BE49-F238E27FC236}">
                  <a16:creationId xmlns:a16="http://schemas.microsoft.com/office/drawing/2014/main" id="{139C92F9-4894-21F3-2DC7-78C64E3D8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6" y="2439"/>
              <a:ext cx="179" cy="188"/>
            </a:xfrm>
            <a:custGeom>
              <a:avLst/>
              <a:gdLst>
                <a:gd name="T0" fmla="*/ 281 w 133"/>
                <a:gd name="T1" fmla="*/ 149 h 140"/>
                <a:gd name="T2" fmla="*/ 284 w 133"/>
                <a:gd name="T3" fmla="*/ 141 h 140"/>
                <a:gd name="T4" fmla="*/ 324 w 133"/>
                <a:gd name="T5" fmla="*/ 75 h 140"/>
                <a:gd name="T6" fmla="*/ 315 w 133"/>
                <a:gd name="T7" fmla="*/ 73 h 140"/>
                <a:gd name="T8" fmla="*/ 253 w 133"/>
                <a:gd name="T9" fmla="*/ 148 h 140"/>
                <a:gd name="T10" fmla="*/ 192 w 133"/>
                <a:gd name="T11" fmla="*/ 141 h 140"/>
                <a:gd name="T12" fmla="*/ 167 w 133"/>
                <a:gd name="T13" fmla="*/ 86 h 140"/>
                <a:gd name="T14" fmla="*/ 174 w 133"/>
                <a:gd name="T15" fmla="*/ 73 h 140"/>
                <a:gd name="T16" fmla="*/ 225 w 133"/>
                <a:gd name="T17" fmla="*/ 7 h 140"/>
                <a:gd name="T18" fmla="*/ 221 w 133"/>
                <a:gd name="T19" fmla="*/ 0 h 140"/>
                <a:gd name="T20" fmla="*/ 214 w 133"/>
                <a:gd name="T21" fmla="*/ 7 h 140"/>
                <a:gd name="T22" fmla="*/ 214 w 133"/>
                <a:gd name="T23" fmla="*/ 7 h 140"/>
                <a:gd name="T24" fmla="*/ 104 w 133"/>
                <a:gd name="T25" fmla="*/ 126 h 140"/>
                <a:gd name="T26" fmla="*/ 30 w 133"/>
                <a:gd name="T27" fmla="*/ 246 h 140"/>
                <a:gd name="T28" fmla="*/ 12 w 133"/>
                <a:gd name="T29" fmla="*/ 295 h 140"/>
                <a:gd name="T30" fmla="*/ 0 w 133"/>
                <a:gd name="T31" fmla="*/ 338 h 140"/>
                <a:gd name="T32" fmla="*/ 0 w 133"/>
                <a:gd name="T33" fmla="*/ 338 h 140"/>
                <a:gd name="T34" fmla="*/ 20 w 133"/>
                <a:gd name="T35" fmla="*/ 301 h 140"/>
                <a:gd name="T36" fmla="*/ 40 w 133"/>
                <a:gd name="T37" fmla="*/ 247 h 140"/>
                <a:gd name="T38" fmla="*/ 106 w 133"/>
                <a:gd name="T39" fmla="*/ 133 h 140"/>
                <a:gd name="T40" fmla="*/ 153 w 133"/>
                <a:gd name="T41" fmla="*/ 94 h 140"/>
                <a:gd name="T42" fmla="*/ 157 w 133"/>
                <a:gd name="T43" fmla="*/ 98 h 140"/>
                <a:gd name="T44" fmla="*/ 188 w 133"/>
                <a:gd name="T45" fmla="*/ 148 h 140"/>
                <a:gd name="T46" fmla="*/ 205 w 133"/>
                <a:gd name="T47" fmla="*/ 157 h 140"/>
                <a:gd name="T48" fmla="*/ 206 w 133"/>
                <a:gd name="T49" fmla="*/ 164 h 140"/>
                <a:gd name="T50" fmla="*/ 206 w 133"/>
                <a:gd name="T51" fmla="*/ 263 h 140"/>
                <a:gd name="T52" fmla="*/ 218 w 133"/>
                <a:gd name="T53" fmla="*/ 263 h 140"/>
                <a:gd name="T54" fmla="*/ 218 w 133"/>
                <a:gd name="T55" fmla="*/ 164 h 140"/>
                <a:gd name="T56" fmla="*/ 221 w 133"/>
                <a:gd name="T57" fmla="*/ 162 h 140"/>
                <a:gd name="T58" fmla="*/ 240 w 133"/>
                <a:gd name="T59" fmla="*/ 161 h 140"/>
                <a:gd name="T60" fmla="*/ 245 w 133"/>
                <a:gd name="T61" fmla="*/ 168 h 140"/>
                <a:gd name="T62" fmla="*/ 248 w 133"/>
                <a:gd name="T63" fmla="*/ 196 h 140"/>
                <a:gd name="T64" fmla="*/ 248 w 133"/>
                <a:gd name="T65" fmla="*/ 216 h 140"/>
                <a:gd name="T66" fmla="*/ 252 w 133"/>
                <a:gd name="T67" fmla="*/ 226 h 140"/>
                <a:gd name="T68" fmla="*/ 252 w 133"/>
                <a:gd name="T69" fmla="*/ 259 h 140"/>
                <a:gd name="T70" fmla="*/ 262 w 133"/>
                <a:gd name="T71" fmla="*/ 252 h 140"/>
                <a:gd name="T72" fmla="*/ 261 w 133"/>
                <a:gd name="T73" fmla="*/ 226 h 140"/>
                <a:gd name="T74" fmla="*/ 258 w 133"/>
                <a:gd name="T75" fmla="*/ 212 h 140"/>
                <a:gd name="T76" fmla="*/ 258 w 133"/>
                <a:gd name="T77" fmla="*/ 193 h 140"/>
                <a:gd name="T78" fmla="*/ 253 w 133"/>
                <a:gd name="T79" fmla="*/ 162 h 140"/>
                <a:gd name="T80" fmla="*/ 258 w 133"/>
                <a:gd name="T81" fmla="*/ 157 h 140"/>
                <a:gd name="T82" fmla="*/ 266 w 133"/>
                <a:gd name="T83" fmla="*/ 153 h 140"/>
                <a:gd name="T84" fmla="*/ 271 w 133"/>
                <a:gd name="T85" fmla="*/ 154 h 140"/>
                <a:gd name="T86" fmla="*/ 277 w 133"/>
                <a:gd name="T87" fmla="*/ 193 h 140"/>
                <a:gd name="T88" fmla="*/ 289 w 133"/>
                <a:gd name="T89" fmla="*/ 247 h 140"/>
                <a:gd name="T90" fmla="*/ 300 w 133"/>
                <a:gd name="T91" fmla="*/ 242 h 140"/>
                <a:gd name="T92" fmla="*/ 288 w 133"/>
                <a:gd name="T93" fmla="*/ 193 h 140"/>
                <a:gd name="T94" fmla="*/ 281 w 133"/>
                <a:gd name="T95" fmla="*/ 149 h 14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33" h="140">
                  <a:moveTo>
                    <a:pt x="115" y="62"/>
                  </a:moveTo>
                  <a:cubicBezTo>
                    <a:pt x="115" y="61"/>
                    <a:pt x="116" y="58"/>
                    <a:pt x="117" y="58"/>
                  </a:cubicBezTo>
                  <a:cubicBezTo>
                    <a:pt x="125" y="51"/>
                    <a:pt x="131" y="40"/>
                    <a:pt x="133" y="31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7" y="41"/>
                    <a:pt x="116" y="57"/>
                    <a:pt x="104" y="61"/>
                  </a:cubicBezTo>
                  <a:cubicBezTo>
                    <a:pt x="95" y="64"/>
                    <a:pt x="86" y="63"/>
                    <a:pt x="79" y="58"/>
                  </a:cubicBezTo>
                  <a:cubicBezTo>
                    <a:pt x="73" y="53"/>
                    <a:pt x="69" y="45"/>
                    <a:pt x="68" y="36"/>
                  </a:cubicBezTo>
                  <a:cubicBezTo>
                    <a:pt x="68" y="35"/>
                    <a:pt x="70" y="31"/>
                    <a:pt x="71" y="30"/>
                  </a:cubicBezTo>
                  <a:cubicBezTo>
                    <a:pt x="82" y="19"/>
                    <a:pt x="92" y="7"/>
                    <a:pt x="92" y="3"/>
                  </a:cubicBezTo>
                  <a:cubicBezTo>
                    <a:pt x="92" y="1"/>
                    <a:pt x="91" y="1"/>
                    <a:pt x="91" y="0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8"/>
                    <a:pt x="49" y="47"/>
                    <a:pt x="42" y="52"/>
                  </a:cubicBezTo>
                  <a:cubicBezTo>
                    <a:pt x="24" y="64"/>
                    <a:pt x="17" y="84"/>
                    <a:pt x="12" y="101"/>
                  </a:cubicBezTo>
                  <a:cubicBezTo>
                    <a:pt x="10" y="108"/>
                    <a:pt x="8" y="115"/>
                    <a:pt x="5" y="122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11" y="116"/>
                    <a:pt x="14" y="109"/>
                    <a:pt x="16" y="102"/>
                  </a:cubicBezTo>
                  <a:cubicBezTo>
                    <a:pt x="21" y="85"/>
                    <a:pt x="28" y="66"/>
                    <a:pt x="44" y="55"/>
                  </a:cubicBezTo>
                  <a:cubicBezTo>
                    <a:pt x="46" y="54"/>
                    <a:pt x="54" y="47"/>
                    <a:pt x="63" y="39"/>
                  </a:cubicBezTo>
                  <a:cubicBezTo>
                    <a:pt x="63" y="38"/>
                    <a:pt x="65" y="39"/>
                    <a:pt x="65" y="40"/>
                  </a:cubicBezTo>
                  <a:cubicBezTo>
                    <a:pt x="66" y="49"/>
                    <a:pt x="70" y="56"/>
                    <a:pt x="77" y="61"/>
                  </a:cubicBezTo>
                  <a:cubicBezTo>
                    <a:pt x="79" y="63"/>
                    <a:pt x="81" y="64"/>
                    <a:pt x="84" y="65"/>
                  </a:cubicBezTo>
                  <a:cubicBezTo>
                    <a:pt x="84" y="65"/>
                    <a:pt x="85" y="67"/>
                    <a:pt x="85" y="68"/>
                  </a:cubicBezTo>
                  <a:cubicBezTo>
                    <a:pt x="83" y="83"/>
                    <a:pt x="85" y="103"/>
                    <a:pt x="85" y="109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89" y="103"/>
                    <a:pt x="87" y="83"/>
                    <a:pt x="89" y="68"/>
                  </a:cubicBezTo>
                  <a:cubicBezTo>
                    <a:pt x="89" y="68"/>
                    <a:pt x="91" y="67"/>
                    <a:pt x="91" y="67"/>
                  </a:cubicBezTo>
                  <a:cubicBezTo>
                    <a:pt x="94" y="67"/>
                    <a:pt x="96" y="67"/>
                    <a:pt x="98" y="66"/>
                  </a:cubicBezTo>
                  <a:cubicBezTo>
                    <a:pt x="99" y="66"/>
                    <a:pt x="100" y="68"/>
                    <a:pt x="100" y="69"/>
                  </a:cubicBezTo>
                  <a:cubicBezTo>
                    <a:pt x="101" y="73"/>
                    <a:pt x="101" y="77"/>
                    <a:pt x="102" y="81"/>
                  </a:cubicBezTo>
                  <a:cubicBezTo>
                    <a:pt x="102" y="89"/>
                    <a:pt x="102" y="89"/>
                    <a:pt x="102" y="89"/>
                  </a:cubicBezTo>
                  <a:cubicBezTo>
                    <a:pt x="103" y="93"/>
                    <a:pt x="103" y="93"/>
                    <a:pt x="103" y="93"/>
                  </a:cubicBezTo>
                  <a:cubicBezTo>
                    <a:pt x="104" y="97"/>
                    <a:pt x="104" y="104"/>
                    <a:pt x="103" y="107"/>
                  </a:cubicBezTo>
                  <a:cubicBezTo>
                    <a:pt x="108" y="104"/>
                    <a:pt x="108" y="104"/>
                    <a:pt x="108" y="104"/>
                  </a:cubicBezTo>
                  <a:cubicBezTo>
                    <a:pt x="108" y="101"/>
                    <a:pt x="108" y="97"/>
                    <a:pt x="107" y="93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0"/>
                    <a:pt x="106" y="80"/>
                    <a:pt x="106" y="80"/>
                  </a:cubicBezTo>
                  <a:cubicBezTo>
                    <a:pt x="105" y="76"/>
                    <a:pt x="105" y="72"/>
                    <a:pt x="104" y="67"/>
                  </a:cubicBezTo>
                  <a:cubicBezTo>
                    <a:pt x="104" y="66"/>
                    <a:pt x="105" y="65"/>
                    <a:pt x="106" y="65"/>
                  </a:cubicBezTo>
                  <a:cubicBezTo>
                    <a:pt x="107" y="64"/>
                    <a:pt x="108" y="64"/>
                    <a:pt x="109" y="63"/>
                  </a:cubicBezTo>
                  <a:cubicBezTo>
                    <a:pt x="109" y="63"/>
                    <a:pt x="111" y="64"/>
                    <a:pt x="111" y="64"/>
                  </a:cubicBezTo>
                  <a:cubicBezTo>
                    <a:pt x="113" y="70"/>
                    <a:pt x="113" y="75"/>
                    <a:pt x="114" y="80"/>
                  </a:cubicBezTo>
                  <a:cubicBezTo>
                    <a:pt x="115" y="88"/>
                    <a:pt x="116" y="95"/>
                    <a:pt x="119" y="102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0" y="94"/>
                    <a:pt x="119" y="87"/>
                    <a:pt x="118" y="80"/>
                  </a:cubicBezTo>
                  <a:cubicBezTo>
                    <a:pt x="117" y="75"/>
                    <a:pt x="116" y="68"/>
                    <a:pt x="115" y="62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32" name="Freeform 497">
              <a:extLst>
                <a:ext uri="{FF2B5EF4-FFF2-40B4-BE49-F238E27FC236}">
                  <a16:creationId xmlns:a16="http://schemas.microsoft.com/office/drawing/2014/main" id="{7291C545-3294-A75E-B93E-C46361BBFC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3" y="2492"/>
              <a:ext cx="176" cy="275"/>
            </a:xfrm>
            <a:custGeom>
              <a:avLst/>
              <a:gdLst>
                <a:gd name="T0" fmla="*/ 271 w 131"/>
                <a:gd name="T1" fmla="*/ 48 h 205"/>
                <a:gd name="T2" fmla="*/ 304 w 131"/>
                <a:gd name="T3" fmla="*/ 338 h 205"/>
                <a:gd name="T4" fmla="*/ 294 w 131"/>
                <a:gd name="T5" fmla="*/ 384 h 205"/>
                <a:gd name="T6" fmla="*/ 249 w 131"/>
                <a:gd name="T7" fmla="*/ 149 h 205"/>
                <a:gd name="T8" fmla="*/ 246 w 131"/>
                <a:gd name="T9" fmla="*/ 154 h 205"/>
                <a:gd name="T10" fmla="*/ 253 w 131"/>
                <a:gd name="T11" fmla="*/ 327 h 205"/>
                <a:gd name="T12" fmla="*/ 240 w 131"/>
                <a:gd name="T13" fmla="*/ 457 h 205"/>
                <a:gd name="T14" fmla="*/ 226 w 131"/>
                <a:gd name="T15" fmla="*/ 288 h 205"/>
                <a:gd name="T16" fmla="*/ 214 w 131"/>
                <a:gd name="T17" fmla="*/ 200 h 205"/>
                <a:gd name="T18" fmla="*/ 204 w 131"/>
                <a:gd name="T19" fmla="*/ 204 h 205"/>
                <a:gd name="T20" fmla="*/ 191 w 131"/>
                <a:gd name="T21" fmla="*/ 190 h 205"/>
                <a:gd name="T22" fmla="*/ 199 w 131"/>
                <a:gd name="T23" fmla="*/ 444 h 205"/>
                <a:gd name="T24" fmla="*/ 196 w 131"/>
                <a:gd name="T25" fmla="*/ 475 h 205"/>
                <a:gd name="T26" fmla="*/ 185 w 131"/>
                <a:gd name="T27" fmla="*/ 439 h 205"/>
                <a:gd name="T28" fmla="*/ 177 w 131"/>
                <a:gd name="T29" fmla="*/ 346 h 205"/>
                <a:gd name="T30" fmla="*/ 175 w 131"/>
                <a:gd name="T31" fmla="*/ 255 h 205"/>
                <a:gd name="T32" fmla="*/ 156 w 131"/>
                <a:gd name="T33" fmla="*/ 169 h 205"/>
                <a:gd name="T34" fmla="*/ 142 w 131"/>
                <a:gd name="T35" fmla="*/ 280 h 205"/>
                <a:gd name="T36" fmla="*/ 150 w 131"/>
                <a:gd name="T37" fmla="*/ 433 h 205"/>
                <a:gd name="T38" fmla="*/ 136 w 131"/>
                <a:gd name="T39" fmla="*/ 433 h 205"/>
                <a:gd name="T40" fmla="*/ 132 w 131"/>
                <a:gd name="T41" fmla="*/ 331 h 205"/>
                <a:gd name="T42" fmla="*/ 101 w 131"/>
                <a:gd name="T43" fmla="*/ 122 h 205"/>
                <a:gd name="T44" fmla="*/ 93 w 131"/>
                <a:gd name="T45" fmla="*/ 0 h 205"/>
                <a:gd name="T46" fmla="*/ 56 w 131"/>
                <a:gd name="T47" fmla="*/ 135 h 205"/>
                <a:gd name="T48" fmla="*/ 0 w 131"/>
                <a:gd name="T49" fmla="*/ 205 h 205"/>
                <a:gd name="T50" fmla="*/ 86 w 131"/>
                <a:gd name="T51" fmla="*/ 107 h 205"/>
                <a:gd name="T52" fmla="*/ 105 w 131"/>
                <a:gd name="T53" fmla="*/ 243 h 205"/>
                <a:gd name="T54" fmla="*/ 125 w 131"/>
                <a:gd name="T55" fmla="*/ 384 h 205"/>
                <a:gd name="T56" fmla="*/ 138 w 131"/>
                <a:gd name="T57" fmla="*/ 465 h 205"/>
                <a:gd name="T58" fmla="*/ 157 w 131"/>
                <a:gd name="T59" fmla="*/ 397 h 205"/>
                <a:gd name="T60" fmla="*/ 156 w 131"/>
                <a:gd name="T61" fmla="*/ 227 h 205"/>
                <a:gd name="T62" fmla="*/ 164 w 131"/>
                <a:gd name="T63" fmla="*/ 278 h 205"/>
                <a:gd name="T64" fmla="*/ 177 w 131"/>
                <a:gd name="T65" fmla="*/ 431 h 205"/>
                <a:gd name="T66" fmla="*/ 184 w 131"/>
                <a:gd name="T67" fmla="*/ 486 h 205"/>
                <a:gd name="T68" fmla="*/ 210 w 131"/>
                <a:gd name="T69" fmla="*/ 444 h 205"/>
                <a:gd name="T70" fmla="*/ 204 w 131"/>
                <a:gd name="T71" fmla="*/ 217 h 205"/>
                <a:gd name="T72" fmla="*/ 214 w 131"/>
                <a:gd name="T73" fmla="*/ 212 h 205"/>
                <a:gd name="T74" fmla="*/ 232 w 131"/>
                <a:gd name="T75" fmla="*/ 464 h 205"/>
                <a:gd name="T76" fmla="*/ 259 w 131"/>
                <a:gd name="T77" fmla="*/ 291 h 205"/>
                <a:gd name="T78" fmla="*/ 262 w 131"/>
                <a:gd name="T79" fmla="*/ 199 h 205"/>
                <a:gd name="T80" fmla="*/ 288 w 131"/>
                <a:gd name="T81" fmla="*/ 394 h 205"/>
                <a:gd name="T82" fmla="*/ 312 w 131"/>
                <a:gd name="T83" fmla="*/ 338 h 205"/>
                <a:gd name="T84" fmla="*/ 157 w 131"/>
                <a:gd name="T85" fmla="*/ 217 h 205"/>
                <a:gd name="T86" fmla="*/ 161 w 131"/>
                <a:gd name="T87" fmla="*/ 184 h 20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31" h="205">
                  <a:moveTo>
                    <a:pt x="130" y="84"/>
                  </a:moveTo>
                  <a:cubicBezTo>
                    <a:pt x="129" y="62"/>
                    <a:pt x="127" y="37"/>
                    <a:pt x="115" y="18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23" y="38"/>
                    <a:pt x="125" y="63"/>
                    <a:pt x="126" y="84"/>
                  </a:cubicBezTo>
                  <a:cubicBezTo>
                    <a:pt x="126" y="94"/>
                    <a:pt x="126" y="103"/>
                    <a:pt x="126" y="112"/>
                  </a:cubicBezTo>
                  <a:cubicBezTo>
                    <a:pt x="126" y="121"/>
                    <a:pt x="126" y="131"/>
                    <a:pt x="125" y="140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7"/>
                    <a:pt x="124" y="154"/>
                    <a:pt x="122" y="158"/>
                  </a:cubicBezTo>
                  <a:cubicBezTo>
                    <a:pt x="122" y="159"/>
                    <a:pt x="121" y="159"/>
                    <a:pt x="121" y="159"/>
                  </a:cubicBezTo>
                  <a:cubicBezTo>
                    <a:pt x="118" y="146"/>
                    <a:pt x="118" y="133"/>
                    <a:pt x="117" y="121"/>
                  </a:cubicBezTo>
                  <a:cubicBezTo>
                    <a:pt x="116" y="100"/>
                    <a:pt x="115" y="79"/>
                    <a:pt x="106" y="60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5" y="67"/>
                    <a:pt x="107" y="72"/>
                    <a:pt x="108" y="77"/>
                  </a:cubicBezTo>
                  <a:cubicBezTo>
                    <a:pt x="107" y="78"/>
                    <a:pt x="105" y="79"/>
                    <a:pt x="104" y="79"/>
                  </a:cubicBezTo>
                  <a:cubicBezTo>
                    <a:pt x="103" y="74"/>
                    <a:pt x="102" y="69"/>
                    <a:pt x="101" y="64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101" y="83"/>
                    <a:pt x="102" y="102"/>
                    <a:pt x="103" y="122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8"/>
                    <a:pt x="104" y="142"/>
                    <a:pt x="104" y="147"/>
                  </a:cubicBezTo>
                  <a:cubicBezTo>
                    <a:pt x="104" y="161"/>
                    <a:pt x="103" y="181"/>
                    <a:pt x="101" y="188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6" y="181"/>
                    <a:pt x="94" y="158"/>
                    <a:pt x="94" y="149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3" y="122"/>
                    <a:pt x="93" y="121"/>
                    <a:pt x="93" y="119"/>
                  </a:cubicBezTo>
                  <a:cubicBezTo>
                    <a:pt x="93" y="103"/>
                    <a:pt x="93" y="86"/>
                    <a:pt x="90" y="70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7" y="75"/>
                    <a:pt x="88" y="79"/>
                    <a:pt x="88" y="83"/>
                  </a:cubicBezTo>
                  <a:cubicBezTo>
                    <a:pt x="88" y="83"/>
                    <a:pt x="87" y="84"/>
                    <a:pt x="87" y="84"/>
                  </a:cubicBezTo>
                  <a:cubicBezTo>
                    <a:pt x="86" y="85"/>
                    <a:pt x="85" y="85"/>
                    <a:pt x="85" y="85"/>
                  </a:cubicBezTo>
                  <a:cubicBezTo>
                    <a:pt x="84" y="85"/>
                    <a:pt x="84" y="84"/>
                    <a:pt x="84" y="84"/>
                  </a:cubicBezTo>
                  <a:cubicBezTo>
                    <a:pt x="83" y="79"/>
                    <a:pt x="83" y="74"/>
                    <a:pt x="84" y="6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80" y="72"/>
                    <a:pt x="79" y="75"/>
                    <a:pt x="79" y="79"/>
                  </a:cubicBezTo>
                  <a:cubicBezTo>
                    <a:pt x="79" y="90"/>
                    <a:pt x="80" y="101"/>
                    <a:pt x="81" y="111"/>
                  </a:cubicBezTo>
                  <a:cubicBezTo>
                    <a:pt x="82" y="122"/>
                    <a:pt x="82" y="133"/>
                    <a:pt x="82" y="144"/>
                  </a:cubicBezTo>
                  <a:cubicBezTo>
                    <a:pt x="82" y="184"/>
                    <a:pt x="82" y="184"/>
                    <a:pt x="82" y="184"/>
                  </a:cubicBezTo>
                  <a:cubicBezTo>
                    <a:pt x="82" y="186"/>
                    <a:pt x="82" y="186"/>
                    <a:pt x="82" y="186"/>
                  </a:cubicBezTo>
                  <a:cubicBezTo>
                    <a:pt x="82" y="187"/>
                    <a:pt x="82" y="188"/>
                    <a:pt x="82" y="189"/>
                  </a:cubicBezTo>
                  <a:cubicBezTo>
                    <a:pt x="82" y="192"/>
                    <a:pt x="82" y="195"/>
                    <a:pt x="81" y="197"/>
                  </a:cubicBezTo>
                  <a:cubicBezTo>
                    <a:pt x="81" y="198"/>
                    <a:pt x="79" y="199"/>
                    <a:pt x="79" y="198"/>
                  </a:cubicBezTo>
                  <a:cubicBezTo>
                    <a:pt x="78" y="195"/>
                    <a:pt x="78" y="191"/>
                    <a:pt x="78" y="187"/>
                  </a:cubicBezTo>
                  <a:cubicBezTo>
                    <a:pt x="77" y="182"/>
                    <a:pt x="77" y="182"/>
                    <a:pt x="77" y="182"/>
                  </a:cubicBezTo>
                  <a:cubicBezTo>
                    <a:pt x="77" y="178"/>
                    <a:pt x="77" y="178"/>
                    <a:pt x="77" y="178"/>
                  </a:cubicBezTo>
                  <a:cubicBezTo>
                    <a:pt x="75" y="170"/>
                    <a:pt x="74" y="162"/>
                    <a:pt x="74" y="154"/>
                  </a:cubicBezTo>
                  <a:cubicBezTo>
                    <a:pt x="73" y="143"/>
                    <a:pt x="73" y="143"/>
                    <a:pt x="73" y="143"/>
                  </a:cubicBezTo>
                  <a:cubicBezTo>
                    <a:pt x="73" y="136"/>
                    <a:pt x="72" y="128"/>
                    <a:pt x="72" y="121"/>
                  </a:cubicBezTo>
                  <a:cubicBezTo>
                    <a:pt x="72" y="119"/>
                    <a:pt x="72" y="117"/>
                    <a:pt x="72" y="115"/>
                  </a:cubicBezTo>
                  <a:cubicBezTo>
                    <a:pt x="72" y="113"/>
                    <a:pt x="72" y="110"/>
                    <a:pt x="72" y="106"/>
                  </a:cubicBezTo>
                  <a:cubicBezTo>
                    <a:pt x="72" y="96"/>
                    <a:pt x="72" y="83"/>
                    <a:pt x="69" y="71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2" y="73"/>
                    <a:pt x="61" y="79"/>
                    <a:pt x="61" y="84"/>
                  </a:cubicBezTo>
                  <a:cubicBezTo>
                    <a:pt x="60" y="89"/>
                    <a:pt x="60" y="89"/>
                    <a:pt x="60" y="89"/>
                  </a:cubicBezTo>
                  <a:cubicBezTo>
                    <a:pt x="59" y="98"/>
                    <a:pt x="59" y="107"/>
                    <a:pt x="59" y="116"/>
                  </a:cubicBezTo>
                  <a:cubicBezTo>
                    <a:pt x="59" y="127"/>
                    <a:pt x="59" y="127"/>
                    <a:pt x="59" y="127"/>
                  </a:cubicBezTo>
                  <a:cubicBezTo>
                    <a:pt x="59" y="140"/>
                    <a:pt x="60" y="153"/>
                    <a:pt x="61" y="165"/>
                  </a:cubicBezTo>
                  <a:cubicBezTo>
                    <a:pt x="62" y="180"/>
                    <a:pt x="62" y="180"/>
                    <a:pt x="62" y="180"/>
                  </a:cubicBezTo>
                  <a:cubicBezTo>
                    <a:pt x="62" y="186"/>
                    <a:pt x="62" y="189"/>
                    <a:pt x="61" y="190"/>
                  </a:cubicBezTo>
                  <a:cubicBezTo>
                    <a:pt x="60" y="190"/>
                    <a:pt x="59" y="190"/>
                    <a:pt x="59" y="190"/>
                  </a:cubicBezTo>
                  <a:cubicBezTo>
                    <a:pt x="56" y="189"/>
                    <a:pt x="56" y="184"/>
                    <a:pt x="56" y="180"/>
                  </a:cubicBezTo>
                  <a:cubicBezTo>
                    <a:pt x="56" y="177"/>
                    <a:pt x="56" y="177"/>
                    <a:pt x="56" y="177"/>
                  </a:cubicBezTo>
                  <a:cubicBezTo>
                    <a:pt x="55" y="171"/>
                    <a:pt x="55" y="165"/>
                    <a:pt x="55" y="159"/>
                  </a:cubicBezTo>
                  <a:cubicBezTo>
                    <a:pt x="55" y="152"/>
                    <a:pt x="55" y="145"/>
                    <a:pt x="54" y="137"/>
                  </a:cubicBezTo>
                  <a:cubicBezTo>
                    <a:pt x="51" y="120"/>
                    <a:pt x="51" y="120"/>
                    <a:pt x="51" y="120"/>
                  </a:cubicBezTo>
                  <a:cubicBezTo>
                    <a:pt x="47" y="100"/>
                    <a:pt x="47" y="100"/>
                    <a:pt x="47" y="100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0" y="29"/>
                    <a:pt x="38" y="12"/>
                    <a:pt x="41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6" y="8"/>
                    <a:pt x="36" y="17"/>
                    <a:pt x="36" y="26"/>
                  </a:cubicBezTo>
                  <a:cubicBezTo>
                    <a:pt x="36" y="31"/>
                    <a:pt x="34" y="37"/>
                    <a:pt x="34" y="37"/>
                  </a:cubicBezTo>
                  <a:cubicBezTo>
                    <a:pt x="32" y="44"/>
                    <a:pt x="29" y="50"/>
                    <a:pt x="23" y="56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12" y="66"/>
                    <a:pt x="6" y="74"/>
                    <a:pt x="0" y="85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5" y="75"/>
                    <a:pt x="15" y="67"/>
                    <a:pt x="23" y="60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30" y="53"/>
                    <a:pt x="33" y="50"/>
                    <a:pt x="36" y="45"/>
                  </a:cubicBezTo>
                  <a:cubicBezTo>
                    <a:pt x="36" y="44"/>
                    <a:pt x="38" y="45"/>
                    <a:pt x="38" y="45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50" y="138"/>
                    <a:pt x="50" y="138"/>
                    <a:pt x="50" y="138"/>
                  </a:cubicBezTo>
                  <a:cubicBezTo>
                    <a:pt x="51" y="145"/>
                    <a:pt x="51" y="152"/>
                    <a:pt x="51" y="159"/>
                  </a:cubicBezTo>
                  <a:cubicBezTo>
                    <a:pt x="51" y="165"/>
                    <a:pt x="51" y="171"/>
                    <a:pt x="52" y="178"/>
                  </a:cubicBezTo>
                  <a:cubicBezTo>
                    <a:pt x="52" y="180"/>
                    <a:pt x="52" y="180"/>
                    <a:pt x="52" y="180"/>
                  </a:cubicBezTo>
                  <a:cubicBezTo>
                    <a:pt x="52" y="185"/>
                    <a:pt x="52" y="191"/>
                    <a:pt x="57" y="193"/>
                  </a:cubicBezTo>
                  <a:cubicBezTo>
                    <a:pt x="60" y="195"/>
                    <a:pt x="62" y="194"/>
                    <a:pt x="63" y="193"/>
                  </a:cubicBezTo>
                  <a:cubicBezTo>
                    <a:pt x="66" y="191"/>
                    <a:pt x="66" y="185"/>
                    <a:pt x="66" y="180"/>
                  </a:cubicBezTo>
                  <a:cubicBezTo>
                    <a:pt x="65" y="165"/>
                    <a:pt x="65" y="165"/>
                    <a:pt x="65" y="165"/>
                  </a:cubicBezTo>
                  <a:cubicBezTo>
                    <a:pt x="64" y="153"/>
                    <a:pt x="63" y="140"/>
                    <a:pt x="63" y="127"/>
                  </a:cubicBezTo>
                  <a:cubicBezTo>
                    <a:pt x="63" y="116"/>
                    <a:pt x="63" y="116"/>
                    <a:pt x="63" y="116"/>
                  </a:cubicBezTo>
                  <a:cubicBezTo>
                    <a:pt x="63" y="108"/>
                    <a:pt x="63" y="101"/>
                    <a:pt x="64" y="94"/>
                  </a:cubicBezTo>
                  <a:cubicBezTo>
                    <a:pt x="65" y="94"/>
                    <a:pt x="67" y="95"/>
                    <a:pt x="67" y="95"/>
                  </a:cubicBezTo>
                  <a:cubicBezTo>
                    <a:pt x="67" y="95"/>
                    <a:pt x="68" y="96"/>
                    <a:pt x="68" y="97"/>
                  </a:cubicBezTo>
                  <a:cubicBezTo>
                    <a:pt x="68" y="104"/>
                    <a:pt x="68" y="111"/>
                    <a:pt x="68" y="115"/>
                  </a:cubicBezTo>
                  <a:cubicBezTo>
                    <a:pt x="68" y="125"/>
                    <a:pt x="68" y="134"/>
                    <a:pt x="69" y="143"/>
                  </a:cubicBezTo>
                  <a:cubicBezTo>
                    <a:pt x="70" y="154"/>
                    <a:pt x="70" y="154"/>
                    <a:pt x="70" y="154"/>
                  </a:cubicBezTo>
                  <a:cubicBezTo>
                    <a:pt x="70" y="163"/>
                    <a:pt x="71" y="170"/>
                    <a:pt x="73" y="178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92"/>
                    <a:pt x="74" y="197"/>
                    <a:pt x="76" y="201"/>
                  </a:cubicBezTo>
                  <a:cubicBezTo>
                    <a:pt x="77" y="204"/>
                    <a:pt x="81" y="205"/>
                    <a:pt x="83" y="203"/>
                  </a:cubicBezTo>
                  <a:cubicBezTo>
                    <a:pt x="87" y="199"/>
                    <a:pt x="86" y="191"/>
                    <a:pt x="86" y="186"/>
                  </a:cubicBezTo>
                  <a:cubicBezTo>
                    <a:pt x="86" y="184"/>
                    <a:pt x="86" y="184"/>
                    <a:pt x="86" y="18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33"/>
                    <a:pt x="86" y="122"/>
                    <a:pt x="85" y="111"/>
                  </a:cubicBezTo>
                  <a:cubicBezTo>
                    <a:pt x="84" y="104"/>
                    <a:pt x="84" y="97"/>
                    <a:pt x="84" y="90"/>
                  </a:cubicBezTo>
                  <a:cubicBezTo>
                    <a:pt x="84" y="90"/>
                    <a:pt x="84" y="90"/>
                    <a:pt x="84" y="90"/>
                  </a:cubicBezTo>
                  <a:cubicBezTo>
                    <a:pt x="84" y="89"/>
                    <a:pt x="86" y="88"/>
                    <a:pt x="88" y="89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9" y="100"/>
                    <a:pt x="89" y="112"/>
                    <a:pt x="89" y="124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90" y="150"/>
                    <a:pt x="91" y="183"/>
                    <a:pt x="96" y="192"/>
                  </a:cubicBezTo>
                  <a:cubicBezTo>
                    <a:pt x="98" y="196"/>
                    <a:pt x="102" y="194"/>
                    <a:pt x="102" y="194"/>
                  </a:cubicBezTo>
                  <a:cubicBezTo>
                    <a:pt x="109" y="186"/>
                    <a:pt x="108" y="136"/>
                    <a:pt x="108" y="135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6" y="109"/>
                    <a:pt x="106" y="97"/>
                    <a:pt x="104" y="85"/>
                  </a:cubicBezTo>
                  <a:cubicBezTo>
                    <a:pt x="104" y="84"/>
                    <a:pt x="105" y="83"/>
                    <a:pt x="106" y="83"/>
                  </a:cubicBezTo>
                  <a:cubicBezTo>
                    <a:pt x="107" y="82"/>
                    <a:pt x="107" y="82"/>
                    <a:pt x="108" y="82"/>
                  </a:cubicBezTo>
                  <a:cubicBezTo>
                    <a:pt x="108" y="82"/>
                    <a:pt x="109" y="83"/>
                    <a:pt x="110" y="83"/>
                  </a:cubicBezTo>
                  <a:cubicBezTo>
                    <a:pt x="112" y="96"/>
                    <a:pt x="113" y="108"/>
                    <a:pt x="113" y="121"/>
                  </a:cubicBezTo>
                  <a:cubicBezTo>
                    <a:pt x="114" y="135"/>
                    <a:pt x="114" y="150"/>
                    <a:pt x="118" y="163"/>
                  </a:cubicBezTo>
                  <a:cubicBezTo>
                    <a:pt x="118" y="167"/>
                    <a:pt x="121" y="167"/>
                    <a:pt x="121" y="167"/>
                  </a:cubicBezTo>
                  <a:cubicBezTo>
                    <a:pt x="127" y="164"/>
                    <a:pt x="128" y="152"/>
                    <a:pt x="129" y="143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1" y="121"/>
                    <a:pt x="130" y="102"/>
                    <a:pt x="130" y="84"/>
                  </a:cubicBezTo>
                  <a:close/>
                  <a:moveTo>
                    <a:pt x="66" y="90"/>
                  </a:moveTo>
                  <a:cubicBezTo>
                    <a:pt x="66" y="90"/>
                    <a:pt x="66" y="90"/>
                    <a:pt x="65" y="90"/>
                  </a:cubicBezTo>
                  <a:cubicBezTo>
                    <a:pt x="65" y="90"/>
                    <a:pt x="64" y="88"/>
                    <a:pt x="64" y="88"/>
                  </a:cubicBezTo>
                  <a:cubicBezTo>
                    <a:pt x="65" y="84"/>
                    <a:pt x="65" y="84"/>
                    <a:pt x="65" y="84"/>
                  </a:cubicBezTo>
                  <a:cubicBezTo>
                    <a:pt x="65" y="81"/>
                    <a:pt x="65" y="79"/>
                    <a:pt x="66" y="76"/>
                  </a:cubicBezTo>
                  <a:cubicBezTo>
                    <a:pt x="67" y="80"/>
                    <a:pt x="67" y="85"/>
                    <a:pt x="68" y="89"/>
                  </a:cubicBezTo>
                  <a:cubicBezTo>
                    <a:pt x="68" y="89"/>
                    <a:pt x="67" y="90"/>
                    <a:pt x="66" y="90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33" name="Freeform 498">
              <a:extLst>
                <a:ext uri="{FF2B5EF4-FFF2-40B4-BE49-F238E27FC236}">
                  <a16:creationId xmlns:a16="http://schemas.microsoft.com/office/drawing/2014/main" id="{9D003393-F643-B09F-DC10-8BF31263B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3" y="3359"/>
              <a:ext cx="82" cy="729"/>
            </a:xfrm>
            <a:custGeom>
              <a:avLst/>
              <a:gdLst>
                <a:gd name="T0" fmla="*/ 148 w 61"/>
                <a:gd name="T1" fmla="*/ 1247 h 542"/>
                <a:gd name="T2" fmla="*/ 121 w 61"/>
                <a:gd name="T3" fmla="*/ 1084 h 542"/>
                <a:gd name="T4" fmla="*/ 101 w 61"/>
                <a:gd name="T5" fmla="*/ 881 h 542"/>
                <a:gd name="T6" fmla="*/ 40 w 61"/>
                <a:gd name="T7" fmla="*/ 577 h 542"/>
                <a:gd name="T8" fmla="*/ 35 w 61"/>
                <a:gd name="T9" fmla="*/ 472 h 542"/>
                <a:gd name="T10" fmla="*/ 30 w 61"/>
                <a:gd name="T11" fmla="*/ 418 h 542"/>
                <a:gd name="T12" fmla="*/ 40 w 61"/>
                <a:gd name="T13" fmla="*/ 319 h 542"/>
                <a:gd name="T14" fmla="*/ 48 w 61"/>
                <a:gd name="T15" fmla="*/ 227 h 542"/>
                <a:gd name="T16" fmla="*/ 62 w 61"/>
                <a:gd name="T17" fmla="*/ 121 h 542"/>
                <a:gd name="T18" fmla="*/ 75 w 61"/>
                <a:gd name="T19" fmla="*/ 5 h 542"/>
                <a:gd name="T20" fmla="*/ 47 w 61"/>
                <a:gd name="T21" fmla="*/ 0 h 542"/>
                <a:gd name="T22" fmla="*/ 42 w 61"/>
                <a:gd name="T23" fmla="*/ 117 h 542"/>
                <a:gd name="T24" fmla="*/ 30 w 61"/>
                <a:gd name="T25" fmla="*/ 227 h 542"/>
                <a:gd name="T26" fmla="*/ 20 w 61"/>
                <a:gd name="T27" fmla="*/ 316 h 542"/>
                <a:gd name="T28" fmla="*/ 9 w 61"/>
                <a:gd name="T29" fmla="*/ 418 h 542"/>
                <a:gd name="T30" fmla="*/ 15 w 61"/>
                <a:gd name="T31" fmla="*/ 473 h 542"/>
                <a:gd name="T32" fmla="*/ 20 w 61"/>
                <a:gd name="T33" fmla="*/ 573 h 542"/>
                <a:gd name="T34" fmla="*/ 83 w 61"/>
                <a:gd name="T35" fmla="*/ 888 h 542"/>
                <a:gd name="T36" fmla="*/ 101 w 61"/>
                <a:gd name="T37" fmla="*/ 1079 h 542"/>
                <a:gd name="T38" fmla="*/ 105 w 61"/>
                <a:gd name="T39" fmla="*/ 1190 h 542"/>
                <a:gd name="T40" fmla="*/ 105 w 61"/>
                <a:gd name="T41" fmla="*/ 1190 h 542"/>
                <a:gd name="T42" fmla="*/ 22 w 61"/>
                <a:gd name="T43" fmla="*/ 1289 h 542"/>
                <a:gd name="T44" fmla="*/ 0 w 61"/>
                <a:gd name="T45" fmla="*/ 1302 h 542"/>
                <a:gd name="T46" fmla="*/ 9 w 61"/>
                <a:gd name="T47" fmla="*/ 1319 h 542"/>
                <a:gd name="T48" fmla="*/ 35 w 61"/>
                <a:gd name="T49" fmla="*/ 1302 h 542"/>
                <a:gd name="T50" fmla="*/ 105 w 61"/>
                <a:gd name="T51" fmla="*/ 1241 h 542"/>
                <a:gd name="T52" fmla="*/ 121 w 61"/>
                <a:gd name="T53" fmla="*/ 1239 h 542"/>
                <a:gd name="T54" fmla="*/ 133 w 61"/>
                <a:gd name="T55" fmla="*/ 1258 h 542"/>
                <a:gd name="T56" fmla="*/ 148 w 61"/>
                <a:gd name="T57" fmla="*/ 1247 h 54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61" h="542">
                  <a:moveTo>
                    <a:pt x="61" y="512"/>
                  </a:moveTo>
                  <a:cubicBezTo>
                    <a:pt x="50" y="497"/>
                    <a:pt x="46" y="464"/>
                    <a:pt x="50" y="445"/>
                  </a:cubicBezTo>
                  <a:cubicBezTo>
                    <a:pt x="54" y="425"/>
                    <a:pt x="52" y="388"/>
                    <a:pt x="42" y="362"/>
                  </a:cubicBezTo>
                  <a:cubicBezTo>
                    <a:pt x="30" y="336"/>
                    <a:pt x="12" y="261"/>
                    <a:pt x="16" y="237"/>
                  </a:cubicBezTo>
                  <a:cubicBezTo>
                    <a:pt x="18" y="223"/>
                    <a:pt x="16" y="208"/>
                    <a:pt x="14" y="194"/>
                  </a:cubicBezTo>
                  <a:cubicBezTo>
                    <a:pt x="14" y="186"/>
                    <a:pt x="13" y="179"/>
                    <a:pt x="12" y="172"/>
                  </a:cubicBezTo>
                  <a:cubicBezTo>
                    <a:pt x="12" y="158"/>
                    <a:pt x="14" y="145"/>
                    <a:pt x="16" y="131"/>
                  </a:cubicBezTo>
                  <a:cubicBezTo>
                    <a:pt x="18" y="119"/>
                    <a:pt x="20" y="106"/>
                    <a:pt x="20" y="94"/>
                  </a:cubicBezTo>
                  <a:cubicBezTo>
                    <a:pt x="20" y="80"/>
                    <a:pt x="23" y="65"/>
                    <a:pt x="25" y="50"/>
                  </a:cubicBezTo>
                  <a:cubicBezTo>
                    <a:pt x="28" y="34"/>
                    <a:pt x="30" y="19"/>
                    <a:pt x="31" y="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17"/>
                    <a:pt x="20" y="33"/>
                    <a:pt x="17" y="48"/>
                  </a:cubicBezTo>
                  <a:cubicBezTo>
                    <a:pt x="15" y="64"/>
                    <a:pt x="12" y="80"/>
                    <a:pt x="12" y="94"/>
                  </a:cubicBezTo>
                  <a:cubicBezTo>
                    <a:pt x="12" y="106"/>
                    <a:pt x="10" y="118"/>
                    <a:pt x="8" y="130"/>
                  </a:cubicBezTo>
                  <a:cubicBezTo>
                    <a:pt x="6" y="143"/>
                    <a:pt x="4" y="158"/>
                    <a:pt x="4" y="172"/>
                  </a:cubicBezTo>
                  <a:cubicBezTo>
                    <a:pt x="5" y="180"/>
                    <a:pt x="6" y="187"/>
                    <a:pt x="6" y="195"/>
                  </a:cubicBezTo>
                  <a:cubicBezTo>
                    <a:pt x="8" y="208"/>
                    <a:pt x="10" y="223"/>
                    <a:pt x="8" y="236"/>
                  </a:cubicBezTo>
                  <a:cubicBezTo>
                    <a:pt x="3" y="263"/>
                    <a:pt x="23" y="340"/>
                    <a:pt x="34" y="365"/>
                  </a:cubicBezTo>
                  <a:cubicBezTo>
                    <a:pt x="44" y="390"/>
                    <a:pt x="46" y="425"/>
                    <a:pt x="42" y="443"/>
                  </a:cubicBezTo>
                  <a:cubicBezTo>
                    <a:pt x="40" y="456"/>
                    <a:pt x="40" y="473"/>
                    <a:pt x="43" y="489"/>
                  </a:cubicBezTo>
                  <a:cubicBezTo>
                    <a:pt x="43" y="489"/>
                    <a:pt x="43" y="489"/>
                    <a:pt x="43" y="489"/>
                  </a:cubicBezTo>
                  <a:cubicBezTo>
                    <a:pt x="42" y="508"/>
                    <a:pt x="25" y="519"/>
                    <a:pt x="9" y="529"/>
                  </a:cubicBezTo>
                  <a:cubicBezTo>
                    <a:pt x="0" y="535"/>
                    <a:pt x="0" y="535"/>
                    <a:pt x="0" y="535"/>
                  </a:cubicBezTo>
                  <a:cubicBezTo>
                    <a:pt x="4" y="542"/>
                    <a:pt x="4" y="542"/>
                    <a:pt x="4" y="542"/>
                  </a:cubicBezTo>
                  <a:cubicBezTo>
                    <a:pt x="14" y="535"/>
                    <a:pt x="14" y="535"/>
                    <a:pt x="14" y="535"/>
                  </a:cubicBezTo>
                  <a:cubicBezTo>
                    <a:pt x="24" y="529"/>
                    <a:pt x="36" y="521"/>
                    <a:pt x="43" y="510"/>
                  </a:cubicBezTo>
                  <a:cubicBezTo>
                    <a:pt x="45" y="508"/>
                    <a:pt x="49" y="507"/>
                    <a:pt x="50" y="509"/>
                  </a:cubicBezTo>
                  <a:cubicBezTo>
                    <a:pt x="52" y="512"/>
                    <a:pt x="53" y="515"/>
                    <a:pt x="55" y="517"/>
                  </a:cubicBezTo>
                  <a:lnTo>
                    <a:pt x="61" y="512"/>
                  </a:ln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34" name="Freeform 499">
              <a:extLst>
                <a:ext uri="{FF2B5EF4-FFF2-40B4-BE49-F238E27FC236}">
                  <a16:creationId xmlns:a16="http://schemas.microsoft.com/office/drawing/2014/main" id="{E10A1864-E186-6B3F-6CD4-40785B01A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9" y="3172"/>
              <a:ext cx="202" cy="947"/>
            </a:xfrm>
            <a:custGeom>
              <a:avLst/>
              <a:gdLst>
                <a:gd name="T0" fmla="*/ 366 w 150"/>
                <a:gd name="T1" fmla="*/ 1375 h 704"/>
                <a:gd name="T2" fmla="*/ 365 w 150"/>
                <a:gd name="T3" fmla="*/ 1344 h 704"/>
                <a:gd name="T4" fmla="*/ 365 w 150"/>
                <a:gd name="T5" fmla="*/ 1310 h 704"/>
                <a:gd name="T6" fmla="*/ 351 w 150"/>
                <a:gd name="T7" fmla="*/ 1317 h 704"/>
                <a:gd name="T8" fmla="*/ 345 w 150"/>
                <a:gd name="T9" fmla="*/ 1361 h 704"/>
                <a:gd name="T10" fmla="*/ 334 w 150"/>
                <a:gd name="T11" fmla="*/ 1430 h 704"/>
                <a:gd name="T12" fmla="*/ 287 w 150"/>
                <a:gd name="T13" fmla="*/ 1616 h 704"/>
                <a:gd name="T14" fmla="*/ 119 w 150"/>
                <a:gd name="T15" fmla="*/ 1599 h 704"/>
                <a:gd name="T16" fmla="*/ 106 w 150"/>
                <a:gd name="T17" fmla="*/ 1585 h 704"/>
                <a:gd name="T18" fmla="*/ 147 w 150"/>
                <a:gd name="T19" fmla="*/ 1540 h 704"/>
                <a:gd name="T20" fmla="*/ 182 w 150"/>
                <a:gd name="T21" fmla="*/ 1511 h 704"/>
                <a:gd name="T22" fmla="*/ 220 w 150"/>
                <a:gd name="T23" fmla="*/ 1290 h 704"/>
                <a:gd name="T24" fmla="*/ 220 w 150"/>
                <a:gd name="T25" fmla="*/ 1289 h 704"/>
                <a:gd name="T26" fmla="*/ 220 w 150"/>
                <a:gd name="T27" fmla="*/ 1289 h 704"/>
                <a:gd name="T28" fmla="*/ 141 w 150"/>
                <a:gd name="T29" fmla="*/ 675 h 704"/>
                <a:gd name="T30" fmla="*/ 184 w 150"/>
                <a:gd name="T31" fmla="*/ 246 h 704"/>
                <a:gd name="T32" fmla="*/ 213 w 150"/>
                <a:gd name="T33" fmla="*/ 0 h 704"/>
                <a:gd name="T34" fmla="*/ 183 w 150"/>
                <a:gd name="T35" fmla="*/ 1 h 704"/>
                <a:gd name="T36" fmla="*/ 183 w 150"/>
                <a:gd name="T37" fmla="*/ 15 h 704"/>
                <a:gd name="T38" fmla="*/ 156 w 150"/>
                <a:gd name="T39" fmla="*/ 241 h 704"/>
                <a:gd name="T40" fmla="*/ 112 w 150"/>
                <a:gd name="T41" fmla="*/ 650 h 704"/>
                <a:gd name="T42" fmla="*/ 112 w 150"/>
                <a:gd name="T43" fmla="*/ 677 h 704"/>
                <a:gd name="T44" fmla="*/ 190 w 150"/>
                <a:gd name="T45" fmla="*/ 1295 h 704"/>
                <a:gd name="T46" fmla="*/ 193 w 150"/>
                <a:gd name="T47" fmla="*/ 1332 h 704"/>
                <a:gd name="T48" fmla="*/ 160 w 150"/>
                <a:gd name="T49" fmla="*/ 1494 h 704"/>
                <a:gd name="T50" fmla="*/ 129 w 150"/>
                <a:gd name="T51" fmla="*/ 1519 h 704"/>
                <a:gd name="T52" fmla="*/ 78 w 150"/>
                <a:gd name="T53" fmla="*/ 1579 h 704"/>
                <a:gd name="T54" fmla="*/ 71 w 150"/>
                <a:gd name="T55" fmla="*/ 1585 h 704"/>
                <a:gd name="T56" fmla="*/ 51 w 150"/>
                <a:gd name="T57" fmla="*/ 1594 h 704"/>
                <a:gd name="T58" fmla="*/ 35 w 150"/>
                <a:gd name="T59" fmla="*/ 1599 h 704"/>
                <a:gd name="T60" fmla="*/ 0 w 150"/>
                <a:gd name="T61" fmla="*/ 1629 h 704"/>
                <a:gd name="T62" fmla="*/ 40 w 150"/>
                <a:gd name="T63" fmla="*/ 1616 h 704"/>
                <a:gd name="T64" fmla="*/ 58 w 150"/>
                <a:gd name="T65" fmla="*/ 1609 h 704"/>
                <a:gd name="T66" fmla="*/ 79 w 150"/>
                <a:gd name="T67" fmla="*/ 1601 h 704"/>
                <a:gd name="T68" fmla="*/ 79 w 150"/>
                <a:gd name="T69" fmla="*/ 1601 h 704"/>
                <a:gd name="T70" fmla="*/ 85 w 150"/>
                <a:gd name="T71" fmla="*/ 1609 h 704"/>
                <a:gd name="T72" fmla="*/ 58 w 150"/>
                <a:gd name="T73" fmla="*/ 1630 h 704"/>
                <a:gd name="T74" fmla="*/ 22 w 150"/>
                <a:gd name="T75" fmla="*/ 1677 h 704"/>
                <a:gd name="T76" fmla="*/ 71 w 150"/>
                <a:gd name="T77" fmla="*/ 1642 h 704"/>
                <a:gd name="T78" fmla="*/ 98 w 150"/>
                <a:gd name="T79" fmla="*/ 1621 h 704"/>
                <a:gd name="T80" fmla="*/ 120 w 150"/>
                <a:gd name="T81" fmla="*/ 1636 h 704"/>
                <a:gd name="T82" fmla="*/ 79 w 150"/>
                <a:gd name="T83" fmla="*/ 1683 h 704"/>
                <a:gd name="T84" fmla="*/ 71 w 150"/>
                <a:gd name="T85" fmla="*/ 1714 h 704"/>
                <a:gd name="T86" fmla="*/ 96 w 150"/>
                <a:gd name="T87" fmla="*/ 1683 h 704"/>
                <a:gd name="T88" fmla="*/ 141 w 150"/>
                <a:gd name="T89" fmla="*/ 1645 h 704"/>
                <a:gd name="T90" fmla="*/ 162 w 150"/>
                <a:gd name="T91" fmla="*/ 1656 h 704"/>
                <a:gd name="T92" fmla="*/ 148 w 150"/>
                <a:gd name="T93" fmla="*/ 1712 h 704"/>
                <a:gd name="T94" fmla="*/ 182 w 150"/>
                <a:gd name="T95" fmla="*/ 1660 h 704"/>
                <a:gd name="T96" fmla="*/ 256 w 150"/>
                <a:gd name="T97" fmla="*/ 1665 h 704"/>
                <a:gd name="T98" fmla="*/ 255 w 150"/>
                <a:gd name="T99" fmla="*/ 1677 h 704"/>
                <a:gd name="T100" fmla="*/ 252 w 150"/>
                <a:gd name="T101" fmla="*/ 1714 h 704"/>
                <a:gd name="T102" fmla="*/ 268 w 150"/>
                <a:gd name="T103" fmla="*/ 1677 h 704"/>
                <a:gd name="T104" fmla="*/ 276 w 150"/>
                <a:gd name="T105" fmla="*/ 1657 h 704"/>
                <a:gd name="T106" fmla="*/ 308 w 150"/>
                <a:gd name="T107" fmla="*/ 1636 h 704"/>
                <a:gd name="T108" fmla="*/ 365 w 150"/>
                <a:gd name="T109" fmla="*/ 1426 h 704"/>
                <a:gd name="T110" fmla="*/ 366 w 150"/>
                <a:gd name="T111" fmla="*/ 1375 h 70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50" h="704">
                  <a:moveTo>
                    <a:pt x="150" y="565"/>
                  </a:moveTo>
                  <a:cubicBezTo>
                    <a:pt x="149" y="560"/>
                    <a:pt x="149" y="554"/>
                    <a:pt x="149" y="552"/>
                  </a:cubicBezTo>
                  <a:cubicBezTo>
                    <a:pt x="149" y="548"/>
                    <a:pt x="150" y="542"/>
                    <a:pt x="149" y="538"/>
                  </a:cubicBezTo>
                  <a:cubicBezTo>
                    <a:pt x="144" y="541"/>
                    <a:pt x="144" y="541"/>
                    <a:pt x="144" y="541"/>
                  </a:cubicBezTo>
                  <a:cubicBezTo>
                    <a:pt x="145" y="546"/>
                    <a:pt x="143" y="552"/>
                    <a:pt x="141" y="559"/>
                  </a:cubicBezTo>
                  <a:cubicBezTo>
                    <a:pt x="139" y="567"/>
                    <a:pt x="136" y="576"/>
                    <a:pt x="137" y="587"/>
                  </a:cubicBezTo>
                  <a:cubicBezTo>
                    <a:pt x="138" y="608"/>
                    <a:pt x="132" y="647"/>
                    <a:pt x="117" y="664"/>
                  </a:cubicBezTo>
                  <a:cubicBezTo>
                    <a:pt x="102" y="682"/>
                    <a:pt x="66" y="671"/>
                    <a:pt x="48" y="657"/>
                  </a:cubicBezTo>
                  <a:cubicBezTo>
                    <a:pt x="46" y="655"/>
                    <a:pt x="44" y="653"/>
                    <a:pt x="44" y="651"/>
                  </a:cubicBezTo>
                  <a:cubicBezTo>
                    <a:pt x="43" y="646"/>
                    <a:pt x="53" y="639"/>
                    <a:pt x="60" y="633"/>
                  </a:cubicBezTo>
                  <a:cubicBezTo>
                    <a:pt x="66" y="629"/>
                    <a:pt x="71" y="625"/>
                    <a:pt x="74" y="621"/>
                  </a:cubicBezTo>
                  <a:cubicBezTo>
                    <a:pt x="85" y="607"/>
                    <a:pt x="95" y="557"/>
                    <a:pt x="90" y="530"/>
                  </a:cubicBezTo>
                  <a:cubicBezTo>
                    <a:pt x="90" y="529"/>
                    <a:pt x="90" y="529"/>
                    <a:pt x="90" y="529"/>
                  </a:cubicBezTo>
                  <a:cubicBezTo>
                    <a:pt x="90" y="529"/>
                    <a:pt x="90" y="529"/>
                    <a:pt x="90" y="529"/>
                  </a:cubicBezTo>
                  <a:cubicBezTo>
                    <a:pt x="71" y="465"/>
                    <a:pt x="60" y="383"/>
                    <a:pt x="58" y="277"/>
                  </a:cubicBezTo>
                  <a:cubicBezTo>
                    <a:pt x="57" y="214"/>
                    <a:pt x="67" y="154"/>
                    <a:pt x="76" y="101"/>
                  </a:cubicBezTo>
                  <a:cubicBezTo>
                    <a:pt x="82" y="61"/>
                    <a:pt x="88" y="26"/>
                    <a:pt x="87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2"/>
                    <a:pt x="75" y="4"/>
                    <a:pt x="75" y="6"/>
                  </a:cubicBezTo>
                  <a:cubicBezTo>
                    <a:pt x="75" y="30"/>
                    <a:pt x="70" y="62"/>
                    <a:pt x="64" y="99"/>
                  </a:cubicBezTo>
                  <a:cubicBezTo>
                    <a:pt x="56" y="150"/>
                    <a:pt x="46" y="207"/>
                    <a:pt x="46" y="267"/>
                  </a:cubicBezTo>
                  <a:cubicBezTo>
                    <a:pt x="46" y="271"/>
                    <a:pt x="46" y="274"/>
                    <a:pt x="46" y="278"/>
                  </a:cubicBezTo>
                  <a:cubicBezTo>
                    <a:pt x="48" y="384"/>
                    <a:pt x="59" y="467"/>
                    <a:pt x="78" y="532"/>
                  </a:cubicBezTo>
                  <a:cubicBezTo>
                    <a:pt x="79" y="537"/>
                    <a:pt x="79" y="542"/>
                    <a:pt x="79" y="547"/>
                  </a:cubicBezTo>
                  <a:cubicBezTo>
                    <a:pt x="79" y="573"/>
                    <a:pt x="71" y="605"/>
                    <a:pt x="65" y="614"/>
                  </a:cubicBezTo>
                  <a:cubicBezTo>
                    <a:pt x="62" y="617"/>
                    <a:pt x="58" y="620"/>
                    <a:pt x="53" y="624"/>
                  </a:cubicBezTo>
                  <a:cubicBezTo>
                    <a:pt x="44" y="631"/>
                    <a:pt x="33" y="639"/>
                    <a:pt x="32" y="649"/>
                  </a:cubicBezTo>
                  <a:cubicBezTo>
                    <a:pt x="31" y="650"/>
                    <a:pt x="30" y="650"/>
                    <a:pt x="29" y="651"/>
                  </a:cubicBezTo>
                  <a:cubicBezTo>
                    <a:pt x="21" y="655"/>
                    <a:pt x="21" y="655"/>
                    <a:pt x="21" y="655"/>
                  </a:cubicBezTo>
                  <a:cubicBezTo>
                    <a:pt x="14" y="657"/>
                    <a:pt x="14" y="657"/>
                    <a:pt x="14" y="657"/>
                  </a:cubicBezTo>
                  <a:cubicBezTo>
                    <a:pt x="8" y="659"/>
                    <a:pt x="5" y="663"/>
                    <a:pt x="0" y="669"/>
                  </a:cubicBezTo>
                  <a:cubicBezTo>
                    <a:pt x="4" y="665"/>
                    <a:pt x="11" y="665"/>
                    <a:pt x="16" y="664"/>
                  </a:cubicBezTo>
                  <a:cubicBezTo>
                    <a:pt x="24" y="661"/>
                    <a:pt x="24" y="661"/>
                    <a:pt x="24" y="661"/>
                  </a:cubicBezTo>
                  <a:cubicBezTo>
                    <a:pt x="33" y="658"/>
                    <a:pt x="33" y="658"/>
                    <a:pt x="33" y="658"/>
                  </a:cubicBezTo>
                  <a:cubicBezTo>
                    <a:pt x="33" y="658"/>
                    <a:pt x="33" y="658"/>
                    <a:pt x="33" y="658"/>
                  </a:cubicBezTo>
                  <a:cubicBezTo>
                    <a:pt x="34" y="659"/>
                    <a:pt x="34" y="660"/>
                    <a:pt x="35" y="661"/>
                  </a:cubicBezTo>
                  <a:cubicBezTo>
                    <a:pt x="32" y="664"/>
                    <a:pt x="28" y="667"/>
                    <a:pt x="24" y="670"/>
                  </a:cubicBezTo>
                  <a:cubicBezTo>
                    <a:pt x="17" y="675"/>
                    <a:pt x="14" y="681"/>
                    <a:pt x="9" y="689"/>
                  </a:cubicBezTo>
                  <a:cubicBezTo>
                    <a:pt x="13" y="683"/>
                    <a:pt x="23" y="679"/>
                    <a:pt x="29" y="675"/>
                  </a:cubicBezTo>
                  <a:cubicBezTo>
                    <a:pt x="33" y="672"/>
                    <a:pt x="37" y="670"/>
                    <a:pt x="40" y="666"/>
                  </a:cubicBezTo>
                  <a:cubicBezTo>
                    <a:pt x="43" y="668"/>
                    <a:pt x="46" y="670"/>
                    <a:pt x="49" y="672"/>
                  </a:cubicBezTo>
                  <a:cubicBezTo>
                    <a:pt x="41" y="677"/>
                    <a:pt x="36" y="683"/>
                    <a:pt x="33" y="691"/>
                  </a:cubicBezTo>
                  <a:cubicBezTo>
                    <a:pt x="29" y="704"/>
                    <a:pt x="29" y="704"/>
                    <a:pt x="29" y="704"/>
                  </a:cubicBezTo>
                  <a:cubicBezTo>
                    <a:pt x="39" y="691"/>
                    <a:pt x="39" y="691"/>
                    <a:pt x="39" y="691"/>
                  </a:cubicBezTo>
                  <a:cubicBezTo>
                    <a:pt x="45" y="683"/>
                    <a:pt x="48" y="681"/>
                    <a:pt x="58" y="676"/>
                  </a:cubicBezTo>
                  <a:cubicBezTo>
                    <a:pt x="60" y="678"/>
                    <a:pt x="63" y="679"/>
                    <a:pt x="66" y="680"/>
                  </a:cubicBezTo>
                  <a:cubicBezTo>
                    <a:pt x="62" y="686"/>
                    <a:pt x="60" y="696"/>
                    <a:pt x="61" y="703"/>
                  </a:cubicBezTo>
                  <a:cubicBezTo>
                    <a:pt x="60" y="698"/>
                    <a:pt x="69" y="687"/>
                    <a:pt x="74" y="682"/>
                  </a:cubicBezTo>
                  <a:cubicBezTo>
                    <a:pt x="84" y="685"/>
                    <a:pt x="95" y="686"/>
                    <a:pt x="105" y="684"/>
                  </a:cubicBezTo>
                  <a:cubicBezTo>
                    <a:pt x="104" y="685"/>
                    <a:pt x="104" y="687"/>
                    <a:pt x="104" y="689"/>
                  </a:cubicBezTo>
                  <a:cubicBezTo>
                    <a:pt x="103" y="694"/>
                    <a:pt x="105" y="701"/>
                    <a:pt x="103" y="704"/>
                  </a:cubicBezTo>
                  <a:cubicBezTo>
                    <a:pt x="107" y="700"/>
                    <a:pt x="110" y="695"/>
                    <a:pt x="110" y="689"/>
                  </a:cubicBezTo>
                  <a:cubicBezTo>
                    <a:pt x="111" y="686"/>
                    <a:pt x="112" y="684"/>
                    <a:pt x="113" y="681"/>
                  </a:cubicBezTo>
                  <a:cubicBezTo>
                    <a:pt x="118" y="679"/>
                    <a:pt x="122" y="676"/>
                    <a:pt x="126" y="672"/>
                  </a:cubicBezTo>
                  <a:cubicBezTo>
                    <a:pt x="146" y="649"/>
                    <a:pt x="150" y="604"/>
                    <a:pt x="149" y="586"/>
                  </a:cubicBezTo>
                  <a:cubicBezTo>
                    <a:pt x="148" y="578"/>
                    <a:pt x="148" y="573"/>
                    <a:pt x="150" y="565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35" name="Oval 500">
              <a:extLst>
                <a:ext uri="{FF2B5EF4-FFF2-40B4-BE49-F238E27FC236}">
                  <a16:creationId xmlns:a16="http://schemas.microsoft.com/office/drawing/2014/main" id="{A53A87C7-77A5-352F-DAD7-B40269B45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2" y="2099"/>
              <a:ext cx="15" cy="12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36" name="Oval 501">
              <a:extLst>
                <a:ext uri="{FF2B5EF4-FFF2-40B4-BE49-F238E27FC236}">
                  <a16:creationId xmlns:a16="http://schemas.microsoft.com/office/drawing/2014/main" id="{E2DD6CAD-03FD-ECA9-8719-E93638A695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7" y="2103"/>
              <a:ext cx="4" cy="4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37" name="Freeform 502">
              <a:extLst>
                <a:ext uri="{FF2B5EF4-FFF2-40B4-BE49-F238E27FC236}">
                  <a16:creationId xmlns:a16="http://schemas.microsoft.com/office/drawing/2014/main" id="{C2BDAF46-72B6-59CF-1148-765CCEAB8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2" y="2072"/>
              <a:ext cx="15" cy="32"/>
            </a:xfrm>
            <a:custGeom>
              <a:avLst/>
              <a:gdLst>
                <a:gd name="T0" fmla="*/ 0 w 11"/>
                <a:gd name="T1" fmla="*/ 0 h 24"/>
                <a:gd name="T2" fmla="*/ 0 w 11"/>
                <a:gd name="T3" fmla="*/ 57 h 24"/>
                <a:gd name="T4" fmla="*/ 15 w 11"/>
                <a:gd name="T5" fmla="*/ 48 h 24"/>
                <a:gd name="T6" fmla="*/ 27 w 11"/>
                <a:gd name="T7" fmla="*/ 57 h 24"/>
                <a:gd name="T8" fmla="*/ 26 w 11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" h="24">
                  <a:moveTo>
                    <a:pt x="0" y="0"/>
                  </a:moveTo>
                  <a:cubicBezTo>
                    <a:pt x="0" y="0"/>
                    <a:pt x="0" y="16"/>
                    <a:pt x="0" y="24"/>
                  </a:cubicBezTo>
                  <a:cubicBezTo>
                    <a:pt x="0" y="22"/>
                    <a:pt x="3" y="20"/>
                    <a:pt x="6" y="20"/>
                  </a:cubicBezTo>
                  <a:cubicBezTo>
                    <a:pt x="9" y="20"/>
                    <a:pt x="11" y="22"/>
                    <a:pt x="11" y="24"/>
                  </a:cubicBezTo>
                  <a:cubicBezTo>
                    <a:pt x="10" y="20"/>
                    <a:pt x="10" y="6"/>
                    <a:pt x="10" y="0"/>
                  </a:cubicBezTo>
                </a:path>
              </a:pathLst>
            </a:custGeom>
            <a:solidFill>
              <a:srgbClr val="E2001A"/>
            </a:solidFill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nl-NL"/>
            </a:p>
          </p:txBody>
        </p:sp>
        <p:sp>
          <p:nvSpPr>
            <p:cNvPr id="238" name="Freeform 503">
              <a:extLst>
                <a:ext uri="{FF2B5EF4-FFF2-40B4-BE49-F238E27FC236}">
                  <a16:creationId xmlns:a16="http://schemas.microsoft.com/office/drawing/2014/main" id="{E29F9488-1E21-3954-5233-31484BB15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2" y="2072"/>
              <a:ext cx="15" cy="32"/>
            </a:xfrm>
            <a:custGeom>
              <a:avLst/>
              <a:gdLst>
                <a:gd name="T0" fmla="*/ 0 w 11"/>
                <a:gd name="T1" fmla="*/ 0 h 24"/>
                <a:gd name="T2" fmla="*/ 0 w 11"/>
                <a:gd name="T3" fmla="*/ 57 h 24"/>
                <a:gd name="T4" fmla="*/ 15 w 11"/>
                <a:gd name="T5" fmla="*/ 48 h 24"/>
                <a:gd name="T6" fmla="*/ 27 w 11"/>
                <a:gd name="T7" fmla="*/ 57 h 24"/>
                <a:gd name="T8" fmla="*/ 26 w 11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" h="24">
                  <a:moveTo>
                    <a:pt x="0" y="0"/>
                  </a:moveTo>
                  <a:cubicBezTo>
                    <a:pt x="0" y="0"/>
                    <a:pt x="0" y="16"/>
                    <a:pt x="0" y="24"/>
                  </a:cubicBezTo>
                  <a:cubicBezTo>
                    <a:pt x="0" y="22"/>
                    <a:pt x="3" y="20"/>
                    <a:pt x="6" y="20"/>
                  </a:cubicBezTo>
                  <a:cubicBezTo>
                    <a:pt x="9" y="20"/>
                    <a:pt x="11" y="22"/>
                    <a:pt x="11" y="24"/>
                  </a:cubicBezTo>
                  <a:cubicBezTo>
                    <a:pt x="10" y="20"/>
                    <a:pt x="10" y="6"/>
                    <a:pt x="10" y="0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39" name="Freeform 504">
              <a:extLst>
                <a:ext uri="{FF2B5EF4-FFF2-40B4-BE49-F238E27FC236}">
                  <a16:creationId xmlns:a16="http://schemas.microsoft.com/office/drawing/2014/main" id="{EABD64A1-C7A4-B005-FE47-0E07A0213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3" y="2088"/>
              <a:ext cx="13" cy="22"/>
            </a:xfrm>
            <a:custGeom>
              <a:avLst/>
              <a:gdLst>
                <a:gd name="T0" fmla="*/ 14 w 9"/>
                <a:gd name="T1" fmla="*/ 0 h 16"/>
                <a:gd name="T2" fmla="*/ 27 w 9"/>
                <a:gd name="T3" fmla="*/ 21 h 16"/>
                <a:gd name="T4" fmla="*/ 13 w 9"/>
                <a:gd name="T5" fmla="*/ 41 h 16"/>
                <a:gd name="T6" fmla="*/ 0 w 9"/>
                <a:gd name="T7" fmla="*/ 21 h 16"/>
                <a:gd name="T8" fmla="*/ 14 w 9"/>
                <a:gd name="T9" fmla="*/ 0 h 1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" h="16">
                  <a:moveTo>
                    <a:pt x="5" y="0"/>
                  </a:moveTo>
                  <a:cubicBezTo>
                    <a:pt x="7" y="1"/>
                    <a:pt x="9" y="4"/>
                    <a:pt x="9" y="8"/>
                  </a:cubicBezTo>
                  <a:cubicBezTo>
                    <a:pt x="9" y="13"/>
                    <a:pt x="7" y="16"/>
                    <a:pt x="4" y="16"/>
                  </a:cubicBezTo>
                  <a:cubicBezTo>
                    <a:pt x="2" y="16"/>
                    <a:pt x="0" y="12"/>
                    <a:pt x="0" y="8"/>
                  </a:cubicBezTo>
                  <a:cubicBezTo>
                    <a:pt x="0" y="4"/>
                    <a:pt x="2" y="0"/>
                    <a:pt x="5" y="0"/>
                  </a:cubicBezTo>
                  <a:close/>
                </a:path>
              </a:pathLst>
            </a:custGeom>
            <a:solidFill>
              <a:srgbClr val="F4A687"/>
            </a:solidFill>
            <a:ln w="47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nl-NL"/>
            </a:p>
          </p:txBody>
        </p:sp>
        <p:sp>
          <p:nvSpPr>
            <p:cNvPr id="240" name="Oval 505">
              <a:extLst>
                <a:ext uri="{FF2B5EF4-FFF2-40B4-BE49-F238E27FC236}">
                  <a16:creationId xmlns:a16="http://schemas.microsoft.com/office/drawing/2014/main" id="{F61156F6-8559-27FB-7FD1-49F339B886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7" y="2096"/>
              <a:ext cx="3" cy="6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41" name="Freeform 506">
              <a:extLst>
                <a:ext uri="{FF2B5EF4-FFF2-40B4-BE49-F238E27FC236}">
                  <a16:creationId xmlns:a16="http://schemas.microsoft.com/office/drawing/2014/main" id="{B5C9F867-D9B6-59F5-AC08-79DEE96A4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0" y="2045"/>
              <a:ext cx="34" cy="63"/>
            </a:xfrm>
            <a:custGeom>
              <a:avLst/>
              <a:gdLst>
                <a:gd name="T0" fmla="*/ 57 w 25"/>
                <a:gd name="T1" fmla="*/ 0 h 47"/>
                <a:gd name="T2" fmla="*/ 0 w 25"/>
                <a:gd name="T3" fmla="*/ 78 h 47"/>
                <a:gd name="T4" fmla="*/ 10 w 25"/>
                <a:gd name="T5" fmla="*/ 97 h 47"/>
                <a:gd name="T6" fmla="*/ 5 w 25"/>
                <a:gd name="T7" fmla="*/ 113 h 47"/>
                <a:gd name="T8" fmla="*/ 63 w 25"/>
                <a:gd name="T9" fmla="*/ 51 h 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" h="47">
                  <a:moveTo>
                    <a:pt x="23" y="0"/>
                  </a:moveTo>
                  <a:cubicBezTo>
                    <a:pt x="22" y="13"/>
                    <a:pt x="4" y="29"/>
                    <a:pt x="0" y="32"/>
                  </a:cubicBezTo>
                  <a:cubicBezTo>
                    <a:pt x="2" y="33"/>
                    <a:pt x="4" y="36"/>
                    <a:pt x="4" y="40"/>
                  </a:cubicBezTo>
                  <a:cubicBezTo>
                    <a:pt x="4" y="43"/>
                    <a:pt x="3" y="45"/>
                    <a:pt x="2" y="47"/>
                  </a:cubicBezTo>
                  <a:cubicBezTo>
                    <a:pt x="8" y="42"/>
                    <a:pt x="21" y="30"/>
                    <a:pt x="25" y="21"/>
                  </a:cubicBezTo>
                </a:path>
              </a:pathLst>
            </a:custGeom>
            <a:solidFill>
              <a:srgbClr val="E2001A"/>
            </a:solidFill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nl-NL"/>
            </a:p>
          </p:txBody>
        </p:sp>
        <p:sp>
          <p:nvSpPr>
            <p:cNvPr id="242" name="Freeform 507">
              <a:extLst>
                <a:ext uri="{FF2B5EF4-FFF2-40B4-BE49-F238E27FC236}">
                  <a16:creationId xmlns:a16="http://schemas.microsoft.com/office/drawing/2014/main" id="{600D3C3B-6490-9B7D-A6B3-BB4E3C79C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0" y="2045"/>
              <a:ext cx="34" cy="63"/>
            </a:xfrm>
            <a:custGeom>
              <a:avLst/>
              <a:gdLst>
                <a:gd name="T0" fmla="*/ 57 w 25"/>
                <a:gd name="T1" fmla="*/ 0 h 47"/>
                <a:gd name="T2" fmla="*/ 0 w 25"/>
                <a:gd name="T3" fmla="*/ 78 h 47"/>
                <a:gd name="T4" fmla="*/ 10 w 25"/>
                <a:gd name="T5" fmla="*/ 97 h 47"/>
                <a:gd name="T6" fmla="*/ 5 w 25"/>
                <a:gd name="T7" fmla="*/ 113 h 47"/>
                <a:gd name="T8" fmla="*/ 63 w 25"/>
                <a:gd name="T9" fmla="*/ 51 h 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" h="47">
                  <a:moveTo>
                    <a:pt x="23" y="0"/>
                  </a:moveTo>
                  <a:cubicBezTo>
                    <a:pt x="22" y="13"/>
                    <a:pt x="4" y="29"/>
                    <a:pt x="0" y="32"/>
                  </a:cubicBezTo>
                  <a:cubicBezTo>
                    <a:pt x="2" y="33"/>
                    <a:pt x="4" y="36"/>
                    <a:pt x="4" y="40"/>
                  </a:cubicBezTo>
                  <a:cubicBezTo>
                    <a:pt x="4" y="43"/>
                    <a:pt x="3" y="45"/>
                    <a:pt x="2" y="47"/>
                  </a:cubicBezTo>
                  <a:cubicBezTo>
                    <a:pt x="8" y="42"/>
                    <a:pt x="21" y="30"/>
                    <a:pt x="25" y="21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43" name="Oval 508">
              <a:extLst>
                <a:ext uri="{FF2B5EF4-FFF2-40B4-BE49-F238E27FC236}">
                  <a16:creationId xmlns:a16="http://schemas.microsoft.com/office/drawing/2014/main" id="{1CF60C46-A33F-63F4-2574-4716C50F1E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4" y="1940"/>
              <a:ext cx="14" cy="14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44" name="Oval 509">
              <a:extLst>
                <a:ext uri="{FF2B5EF4-FFF2-40B4-BE49-F238E27FC236}">
                  <a16:creationId xmlns:a16="http://schemas.microsoft.com/office/drawing/2014/main" id="{69F1EF3B-B970-CC25-70CC-14D1F1E04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0" y="1944"/>
              <a:ext cx="4" cy="4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45" name="Oval 510">
              <a:extLst>
                <a:ext uri="{FF2B5EF4-FFF2-40B4-BE49-F238E27FC236}">
                  <a16:creationId xmlns:a16="http://schemas.microsoft.com/office/drawing/2014/main" id="{01EB375D-5811-4256-6E47-D939278B0C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1" y="1922"/>
              <a:ext cx="13" cy="13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46" name="Oval 511">
              <a:extLst>
                <a:ext uri="{FF2B5EF4-FFF2-40B4-BE49-F238E27FC236}">
                  <a16:creationId xmlns:a16="http://schemas.microsoft.com/office/drawing/2014/main" id="{094F4988-2BA7-14BD-C4DD-233039B944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6" y="1927"/>
              <a:ext cx="3" cy="3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47" name="Freeform 512">
              <a:extLst>
                <a:ext uri="{FF2B5EF4-FFF2-40B4-BE49-F238E27FC236}">
                  <a16:creationId xmlns:a16="http://schemas.microsoft.com/office/drawing/2014/main" id="{2B0E652F-0CCF-6F7D-04CD-8DBB39855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9" y="1897"/>
              <a:ext cx="71" cy="57"/>
            </a:xfrm>
            <a:custGeom>
              <a:avLst/>
              <a:gdLst>
                <a:gd name="T0" fmla="*/ 33 w 53"/>
                <a:gd name="T1" fmla="*/ 19 h 42"/>
                <a:gd name="T2" fmla="*/ 0 w 53"/>
                <a:gd name="T3" fmla="*/ 71 h 42"/>
                <a:gd name="T4" fmla="*/ 1 w 53"/>
                <a:gd name="T5" fmla="*/ 71 h 42"/>
                <a:gd name="T6" fmla="*/ 15 w 53"/>
                <a:gd name="T7" fmla="*/ 83 h 42"/>
                <a:gd name="T8" fmla="*/ 7 w 53"/>
                <a:gd name="T9" fmla="*/ 96 h 42"/>
                <a:gd name="T10" fmla="*/ 7 w 53"/>
                <a:gd name="T11" fmla="*/ 96 h 42"/>
                <a:gd name="T12" fmla="*/ 52 w 53"/>
                <a:gd name="T13" fmla="*/ 61 h 42"/>
                <a:gd name="T14" fmla="*/ 111 w 53"/>
                <a:gd name="T15" fmla="*/ 105 h 42"/>
                <a:gd name="T16" fmla="*/ 99 w 53"/>
                <a:gd name="T17" fmla="*/ 92 h 42"/>
                <a:gd name="T18" fmla="*/ 111 w 53"/>
                <a:gd name="T19" fmla="*/ 79 h 42"/>
                <a:gd name="T20" fmla="*/ 115 w 53"/>
                <a:gd name="T21" fmla="*/ 79 h 42"/>
                <a:gd name="T22" fmla="*/ 115 w 53"/>
                <a:gd name="T23" fmla="*/ 79 h 42"/>
                <a:gd name="T24" fmla="*/ 84 w 53"/>
                <a:gd name="T25" fmla="*/ 61 h 42"/>
                <a:gd name="T26" fmla="*/ 127 w 53"/>
                <a:gd name="T27" fmla="*/ 68 h 42"/>
                <a:gd name="T28" fmla="*/ 127 w 53"/>
                <a:gd name="T29" fmla="*/ 68 h 42"/>
                <a:gd name="T30" fmla="*/ 122 w 53"/>
                <a:gd name="T31" fmla="*/ 71 h 42"/>
                <a:gd name="T32" fmla="*/ 111 w 53"/>
                <a:gd name="T33" fmla="*/ 57 h 42"/>
                <a:gd name="T34" fmla="*/ 121 w 53"/>
                <a:gd name="T35" fmla="*/ 45 h 42"/>
                <a:gd name="T36" fmla="*/ 79 w 53"/>
                <a:gd name="T37" fmla="*/ 35 h 42"/>
                <a:gd name="T38" fmla="*/ 64 w 53"/>
                <a:gd name="T39" fmla="*/ 0 h 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53" h="42">
                  <a:moveTo>
                    <a:pt x="14" y="7"/>
                  </a:moveTo>
                  <a:cubicBezTo>
                    <a:pt x="17" y="13"/>
                    <a:pt x="10" y="25"/>
                    <a:pt x="0" y="28"/>
                  </a:cubicBezTo>
                  <a:cubicBezTo>
                    <a:pt x="0" y="28"/>
                    <a:pt x="1" y="28"/>
                    <a:pt x="1" y="28"/>
                  </a:cubicBezTo>
                  <a:cubicBezTo>
                    <a:pt x="4" y="28"/>
                    <a:pt x="6" y="30"/>
                    <a:pt x="6" y="33"/>
                  </a:cubicBezTo>
                  <a:cubicBezTo>
                    <a:pt x="6" y="35"/>
                    <a:pt x="5" y="37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8"/>
                    <a:pt x="17" y="34"/>
                    <a:pt x="22" y="24"/>
                  </a:cubicBezTo>
                  <a:cubicBezTo>
                    <a:pt x="28" y="30"/>
                    <a:pt x="38" y="42"/>
                    <a:pt x="46" y="42"/>
                  </a:cubicBezTo>
                  <a:cubicBezTo>
                    <a:pt x="44" y="42"/>
                    <a:pt x="41" y="40"/>
                    <a:pt x="41" y="37"/>
                  </a:cubicBezTo>
                  <a:cubicBezTo>
                    <a:pt x="41" y="34"/>
                    <a:pt x="44" y="32"/>
                    <a:pt x="46" y="32"/>
                  </a:cubicBezTo>
                  <a:cubicBezTo>
                    <a:pt x="47" y="32"/>
                    <a:pt x="47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2" y="31"/>
                    <a:pt x="38" y="29"/>
                    <a:pt x="35" y="24"/>
                  </a:cubicBezTo>
                  <a:cubicBezTo>
                    <a:pt x="40" y="29"/>
                    <a:pt x="49" y="28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2" y="28"/>
                    <a:pt x="52" y="28"/>
                    <a:pt x="51" y="28"/>
                  </a:cubicBezTo>
                  <a:cubicBezTo>
                    <a:pt x="49" y="28"/>
                    <a:pt x="46" y="25"/>
                    <a:pt x="46" y="23"/>
                  </a:cubicBezTo>
                  <a:cubicBezTo>
                    <a:pt x="46" y="20"/>
                    <a:pt x="48" y="18"/>
                    <a:pt x="50" y="18"/>
                  </a:cubicBezTo>
                  <a:cubicBezTo>
                    <a:pt x="47" y="18"/>
                    <a:pt x="38" y="18"/>
                    <a:pt x="33" y="14"/>
                  </a:cubicBezTo>
                  <a:cubicBezTo>
                    <a:pt x="27" y="8"/>
                    <a:pt x="27" y="0"/>
                    <a:pt x="27" y="0"/>
                  </a:cubicBezTo>
                </a:path>
              </a:pathLst>
            </a:custGeom>
            <a:solidFill>
              <a:srgbClr val="E2001A"/>
            </a:solidFill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nl-NL"/>
            </a:p>
          </p:txBody>
        </p:sp>
        <p:sp>
          <p:nvSpPr>
            <p:cNvPr id="248" name="Freeform 513">
              <a:extLst>
                <a:ext uri="{FF2B5EF4-FFF2-40B4-BE49-F238E27FC236}">
                  <a16:creationId xmlns:a16="http://schemas.microsoft.com/office/drawing/2014/main" id="{9F899F9A-C675-9DFD-59DB-8EFFB2BA73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9" y="1897"/>
              <a:ext cx="71" cy="57"/>
            </a:xfrm>
            <a:custGeom>
              <a:avLst/>
              <a:gdLst>
                <a:gd name="T0" fmla="*/ 33 w 53"/>
                <a:gd name="T1" fmla="*/ 19 h 42"/>
                <a:gd name="T2" fmla="*/ 0 w 53"/>
                <a:gd name="T3" fmla="*/ 71 h 42"/>
                <a:gd name="T4" fmla="*/ 1 w 53"/>
                <a:gd name="T5" fmla="*/ 71 h 42"/>
                <a:gd name="T6" fmla="*/ 15 w 53"/>
                <a:gd name="T7" fmla="*/ 83 h 42"/>
                <a:gd name="T8" fmla="*/ 7 w 53"/>
                <a:gd name="T9" fmla="*/ 96 h 42"/>
                <a:gd name="T10" fmla="*/ 7 w 53"/>
                <a:gd name="T11" fmla="*/ 96 h 42"/>
                <a:gd name="T12" fmla="*/ 52 w 53"/>
                <a:gd name="T13" fmla="*/ 61 h 42"/>
                <a:gd name="T14" fmla="*/ 111 w 53"/>
                <a:gd name="T15" fmla="*/ 105 h 42"/>
                <a:gd name="T16" fmla="*/ 99 w 53"/>
                <a:gd name="T17" fmla="*/ 92 h 42"/>
                <a:gd name="T18" fmla="*/ 111 w 53"/>
                <a:gd name="T19" fmla="*/ 79 h 42"/>
                <a:gd name="T20" fmla="*/ 115 w 53"/>
                <a:gd name="T21" fmla="*/ 79 h 42"/>
                <a:gd name="T22" fmla="*/ 115 w 53"/>
                <a:gd name="T23" fmla="*/ 79 h 42"/>
                <a:gd name="T24" fmla="*/ 84 w 53"/>
                <a:gd name="T25" fmla="*/ 61 h 42"/>
                <a:gd name="T26" fmla="*/ 127 w 53"/>
                <a:gd name="T27" fmla="*/ 68 h 42"/>
                <a:gd name="T28" fmla="*/ 127 w 53"/>
                <a:gd name="T29" fmla="*/ 68 h 42"/>
                <a:gd name="T30" fmla="*/ 122 w 53"/>
                <a:gd name="T31" fmla="*/ 71 h 42"/>
                <a:gd name="T32" fmla="*/ 111 w 53"/>
                <a:gd name="T33" fmla="*/ 57 h 42"/>
                <a:gd name="T34" fmla="*/ 121 w 53"/>
                <a:gd name="T35" fmla="*/ 45 h 42"/>
                <a:gd name="T36" fmla="*/ 79 w 53"/>
                <a:gd name="T37" fmla="*/ 35 h 42"/>
                <a:gd name="T38" fmla="*/ 64 w 53"/>
                <a:gd name="T39" fmla="*/ 0 h 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53" h="42">
                  <a:moveTo>
                    <a:pt x="14" y="7"/>
                  </a:moveTo>
                  <a:cubicBezTo>
                    <a:pt x="17" y="13"/>
                    <a:pt x="10" y="25"/>
                    <a:pt x="0" y="28"/>
                  </a:cubicBezTo>
                  <a:cubicBezTo>
                    <a:pt x="0" y="28"/>
                    <a:pt x="1" y="28"/>
                    <a:pt x="1" y="28"/>
                  </a:cubicBezTo>
                  <a:cubicBezTo>
                    <a:pt x="4" y="28"/>
                    <a:pt x="6" y="30"/>
                    <a:pt x="6" y="33"/>
                  </a:cubicBezTo>
                  <a:cubicBezTo>
                    <a:pt x="6" y="35"/>
                    <a:pt x="5" y="37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8"/>
                    <a:pt x="17" y="34"/>
                    <a:pt x="22" y="24"/>
                  </a:cubicBezTo>
                  <a:cubicBezTo>
                    <a:pt x="28" y="30"/>
                    <a:pt x="38" y="42"/>
                    <a:pt x="46" y="42"/>
                  </a:cubicBezTo>
                  <a:cubicBezTo>
                    <a:pt x="44" y="42"/>
                    <a:pt x="41" y="40"/>
                    <a:pt x="41" y="37"/>
                  </a:cubicBezTo>
                  <a:cubicBezTo>
                    <a:pt x="41" y="34"/>
                    <a:pt x="44" y="32"/>
                    <a:pt x="46" y="32"/>
                  </a:cubicBezTo>
                  <a:cubicBezTo>
                    <a:pt x="47" y="32"/>
                    <a:pt x="47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2" y="31"/>
                    <a:pt x="38" y="29"/>
                    <a:pt x="35" y="24"/>
                  </a:cubicBezTo>
                  <a:cubicBezTo>
                    <a:pt x="40" y="29"/>
                    <a:pt x="49" y="28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2" y="28"/>
                    <a:pt x="52" y="28"/>
                    <a:pt x="51" y="28"/>
                  </a:cubicBezTo>
                  <a:cubicBezTo>
                    <a:pt x="49" y="28"/>
                    <a:pt x="46" y="25"/>
                    <a:pt x="46" y="23"/>
                  </a:cubicBezTo>
                  <a:cubicBezTo>
                    <a:pt x="46" y="20"/>
                    <a:pt x="48" y="18"/>
                    <a:pt x="50" y="18"/>
                  </a:cubicBezTo>
                  <a:cubicBezTo>
                    <a:pt x="47" y="18"/>
                    <a:pt x="38" y="18"/>
                    <a:pt x="33" y="14"/>
                  </a:cubicBezTo>
                  <a:cubicBezTo>
                    <a:pt x="27" y="8"/>
                    <a:pt x="27" y="0"/>
                    <a:pt x="27" y="0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49" name="Oval 514">
              <a:extLst>
                <a:ext uri="{FF2B5EF4-FFF2-40B4-BE49-F238E27FC236}">
                  <a16:creationId xmlns:a16="http://schemas.microsoft.com/office/drawing/2014/main" id="{FFDCA611-32E0-3EE0-47D6-31A0665A5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2" y="1971"/>
              <a:ext cx="15" cy="12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50" name="Oval 515">
              <a:extLst>
                <a:ext uri="{FF2B5EF4-FFF2-40B4-BE49-F238E27FC236}">
                  <a16:creationId xmlns:a16="http://schemas.microsoft.com/office/drawing/2014/main" id="{504C6F7A-5947-175B-598F-8F5540FA8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7" y="1975"/>
              <a:ext cx="4" cy="4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51" name="Freeform 516">
              <a:extLst>
                <a:ext uri="{FF2B5EF4-FFF2-40B4-BE49-F238E27FC236}">
                  <a16:creationId xmlns:a16="http://schemas.microsoft.com/office/drawing/2014/main" id="{78A49784-C028-D532-D808-3993A00A3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2" y="1943"/>
              <a:ext cx="15" cy="34"/>
            </a:xfrm>
            <a:custGeom>
              <a:avLst/>
              <a:gdLst>
                <a:gd name="T0" fmla="*/ 0 w 11"/>
                <a:gd name="T1" fmla="*/ 0 h 25"/>
                <a:gd name="T2" fmla="*/ 0 w 11"/>
                <a:gd name="T3" fmla="*/ 63 h 25"/>
                <a:gd name="T4" fmla="*/ 0 w 11"/>
                <a:gd name="T5" fmla="*/ 63 h 25"/>
                <a:gd name="T6" fmla="*/ 15 w 11"/>
                <a:gd name="T7" fmla="*/ 53 h 25"/>
                <a:gd name="T8" fmla="*/ 27 w 11"/>
                <a:gd name="T9" fmla="*/ 63 h 25"/>
                <a:gd name="T10" fmla="*/ 27 w 11"/>
                <a:gd name="T11" fmla="*/ 63 h 25"/>
                <a:gd name="T12" fmla="*/ 26 w 11"/>
                <a:gd name="T13" fmla="*/ 1 h 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1" h="25">
                  <a:moveTo>
                    <a:pt x="0" y="0"/>
                  </a:moveTo>
                  <a:cubicBezTo>
                    <a:pt x="0" y="0"/>
                    <a:pt x="0" y="16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" y="23"/>
                    <a:pt x="3" y="21"/>
                    <a:pt x="6" y="21"/>
                  </a:cubicBezTo>
                  <a:cubicBezTo>
                    <a:pt x="9" y="21"/>
                    <a:pt x="11" y="23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1"/>
                    <a:pt x="10" y="7"/>
                    <a:pt x="10" y="1"/>
                  </a:cubicBezTo>
                </a:path>
              </a:pathLst>
            </a:custGeom>
            <a:solidFill>
              <a:srgbClr val="E2001A"/>
            </a:solidFill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nl-NL"/>
            </a:p>
          </p:txBody>
        </p:sp>
        <p:sp>
          <p:nvSpPr>
            <p:cNvPr id="252" name="Freeform 517">
              <a:extLst>
                <a:ext uri="{FF2B5EF4-FFF2-40B4-BE49-F238E27FC236}">
                  <a16:creationId xmlns:a16="http://schemas.microsoft.com/office/drawing/2014/main" id="{31AF4BBA-B0D8-5C72-D43A-19D97C928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2" y="1943"/>
              <a:ext cx="15" cy="34"/>
            </a:xfrm>
            <a:custGeom>
              <a:avLst/>
              <a:gdLst>
                <a:gd name="T0" fmla="*/ 0 w 11"/>
                <a:gd name="T1" fmla="*/ 0 h 25"/>
                <a:gd name="T2" fmla="*/ 0 w 11"/>
                <a:gd name="T3" fmla="*/ 63 h 25"/>
                <a:gd name="T4" fmla="*/ 0 w 11"/>
                <a:gd name="T5" fmla="*/ 63 h 25"/>
                <a:gd name="T6" fmla="*/ 15 w 11"/>
                <a:gd name="T7" fmla="*/ 53 h 25"/>
                <a:gd name="T8" fmla="*/ 27 w 11"/>
                <a:gd name="T9" fmla="*/ 63 h 25"/>
                <a:gd name="T10" fmla="*/ 27 w 11"/>
                <a:gd name="T11" fmla="*/ 63 h 25"/>
                <a:gd name="T12" fmla="*/ 26 w 11"/>
                <a:gd name="T13" fmla="*/ 1 h 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1" h="25">
                  <a:moveTo>
                    <a:pt x="0" y="0"/>
                  </a:moveTo>
                  <a:cubicBezTo>
                    <a:pt x="0" y="0"/>
                    <a:pt x="0" y="16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" y="23"/>
                    <a:pt x="3" y="21"/>
                    <a:pt x="6" y="21"/>
                  </a:cubicBezTo>
                  <a:cubicBezTo>
                    <a:pt x="9" y="21"/>
                    <a:pt x="11" y="23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1"/>
                    <a:pt x="10" y="7"/>
                    <a:pt x="10" y="1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53" name="Freeform 518">
              <a:extLst>
                <a:ext uri="{FF2B5EF4-FFF2-40B4-BE49-F238E27FC236}">
                  <a16:creationId xmlns:a16="http://schemas.microsoft.com/office/drawing/2014/main" id="{7055A985-BF88-32CD-2EBA-CBB3A970C2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36" y="2067"/>
              <a:ext cx="30" cy="43"/>
            </a:xfrm>
            <a:custGeom>
              <a:avLst/>
              <a:gdLst>
                <a:gd name="T0" fmla="*/ 0 w 22"/>
                <a:gd name="T1" fmla="*/ 35 h 32"/>
                <a:gd name="T2" fmla="*/ 55 w 22"/>
                <a:gd name="T3" fmla="*/ 75 h 32"/>
                <a:gd name="T4" fmla="*/ 50 w 22"/>
                <a:gd name="T5" fmla="*/ 65 h 32"/>
                <a:gd name="T6" fmla="*/ 56 w 22"/>
                <a:gd name="T7" fmla="*/ 54 h 32"/>
                <a:gd name="T8" fmla="*/ 5 w 22"/>
                <a:gd name="T9" fmla="*/ 0 h 32"/>
                <a:gd name="T10" fmla="*/ 56 w 22"/>
                <a:gd name="T11" fmla="*/ 78 h 32"/>
                <a:gd name="T12" fmla="*/ 56 w 22"/>
                <a:gd name="T13" fmla="*/ 78 h 32"/>
                <a:gd name="T14" fmla="*/ 56 w 22"/>
                <a:gd name="T15" fmla="*/ 78 h 32"/>
                <a:gd name="T16" fmla="*/ 56 w 22"/>
                <a:gd name="T17" fmla="*/ 78 h 3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2" h="32">
                  <a:moveTo>
                    <a:pt x="0" y="14"/>
                  </a:moveTo>
                  <a:cubicBezTo>
                    <a:pt x="3" y="20"/>
                    <a:pt x="16" y="28"/>
                    <a:pt x="21" y="31"/>
                  </a:cubicBezTo>
                  <a:cubicBezTo>
                    <a:pt x="20" y="30"/>
                    <a:pt x="19" y="29"/>
                    <a:pt x="20" y="27"/>
                  </a:cubicBezTo>
                  <a:cubicBezTo>
                    <a:pt x="20" y="24"/>
                    <a:pt x="21" y="22"/>
                    <a:pt x="22" y="22"/>
                  </a:cubicBezTo>
                  <a:cubicBezTo>
                    <a:pt x="18" y="20"/>
                    <a:pt x="5" y="7"/>
                    <a:pt x="2" y="0"/>
                  </a:cubicBezTo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lose/>
                </a:path>
              </a:pathLst>
            </a:custGeom>
            <a:solidFill>
              <a:srgbClr val="E2001A"/>
            </a:solidFill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nl-NL"/>
            </a:p>
          </p:txBody>
        </p:sp>
        <p:sp>
          <p:nvSpPr>
            <p:cNvPr id="254" name="Freeform 519">
              <a:extLst>
                <a:ext uri="{FF2B5EF4-FFF2-40B4-BE49-F238E27FC236}">
                  <a16:creationId xmlns:a16="http://schemas.microsoft.com/office/drawing/2014/main" id="{4E89425B-E570-F218-A56B-0072E32A1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2" y="2096"/>
              <a:ext cx="8" cy="14"/>
            </a:xfrm>
            <a:custGeom>
              <a:avLst/>
              <a:gdLst>
                <a:gd name="T0" fmla="*/ 9 w 6"/>
                <a:gd name="T1" fmla="*/ 0 h 10"/>
                <a:gd name="T2" fmla="*/ 15 w 6"/>
                <a:gd name="T3" fmla="*/ 14 h 10"/>
                <a:gd name="T4" fmla="*/ 7 w 6"/>
                <a:gd name="T5" fmla="*/ 28 h 10"/>
                <a:gd name="T6" fmla="*/ 1 w 6"/>
                <a:gd name="T7" fmla="*/ 14 h 10"/>
                <a:gd name="T8" fmla="*/ 9 w 6"/>
                <a:gd name="T9" fmla="*/ 0 h 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" h="10">
                  <a:moveTo>
                    <a:pt x="4" y="0"/>
                  </a:moveTo>
                  <a:cubicBezTo>
                    <a:pt x="5" y="0"/>
                    <a:pt x="6" y="2"/>
                    <a:pt x="6" y="5"/>
                  </a:cubicBezTo>
                  <a:cubicBezTo>
                    <a:pt x="6" y="8"/>
                    <a:pt x="5" y="10"/>
                    <a:pt x="3" y="10"/>
                  </a:cubicBezTo>
                  <a:cubicBezTo>
                    <a:pt x="2" y="10"/>
                    <a:pt x="0" y="8"/>
                    <a:pt x="1" y="5"/>
                  </a:cubicBezTo>
                  <a:cubicBezTo>
                    <a:pt x="1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4A687"/>
            </a:solidFill>
            <a:ln w="47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nl-NL"/>
            </a:p>
          </p:txBody>
        </p:sp>
        <p:sp>
          <p:nvSpPr>
            <p:cNvPr id="255" name="Oval 520">
              <a:extLst>
                <a:ext uri="{FF2B5EF4-FFF2-40B4-BE49-F238E27FC236}">
                  <a16:creationId xmlns:a16="http://schemas.microsoft.com/office/drawing/2014/main" id="{BD4FACD1-6F5D-B0D1-86EB-4354DA320D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6" y="2102"/>
              <a:ext cx="1" cy="2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56" name="Oval 521">
              <a:extLst>
                <a:ext uri="{FF2B5EF4-FFF2-40B4-BE49-F238E27FC236}">
                  <a16:creationId xmlns:a16="http://schemas.microsoft.com/office/drawing/2014/main" id="{28F09140-2458-E5D6-4241-535D64796B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4" y="1935"/>
              <a:ext cx="13" cy="13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57" name="Oval 522">
              <a:extLst>
                <a:ext uri="{FF2B5EF4-FFF2-40B4-BE49-F238E27FC236}">
                  <a16:creationId xmlns:a16="http://schemas.microsoft.com/office/drawing/2014/main" id="{78B0EC3E-9987-AB54-DF33-0673C7542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" y="1940"/>
              <a:ext cx="4" cy="3"/>
            </a:xfrm>
            <a:prstGeom prst="ellipse">
              <a:avLst/>
            </a:prstGeom>
            <a:solidFill>
              <a:srgbClr val="F4A687"/>
            </a:solidFill>
            <a:ln w="476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nl-NL" altLang="nl-NL"/>
            </a:p>
          </p:txBody>
        </p:sp>
        <p:sp>
          <p:nvSpPr>
            <p:cNvPr id="258" name="Freeform 523">
              <a:extLst>
                <a:ext uri="{FF2B5EF4-FFF2-40B4-BE49-F238E27FC236}">
                  <a16:creationId xmlns:a16="http://schemas.microsoft.com/office/drawing/2014/main" id="{E572F8AA-6335-969B-260D-EDF331845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5" y="1460"/>
              <a:ext cx="116" cy="146"/>
            </a:xfrm>
            <a:custGeom>
              <a:avLst/>
              <a:gdLst>
                <a:gd name="T0" fmla="*/ 20 w 86"/>
                <a:gd name="T1" fmla="*/ 266 h 108"/>
                <a:gd name="T2" fmla="*/ 9 w 86"/>
                <a:gd name="T3" fmla="*/ 230 h 108"/>
                <a:gd name="T4" fmla="*/ 27 w 86"/>
                <a:gd name="T5" fmla="*/ 93 h 108"/>
                <a:gd name="T6" fmla="*/ 51 w 86"/>
                <a:gd name="T7" fmla="*/ 68 h 108"/>
                <a:gd name="T8" fmla="*/ 90 w 86"/>
                <a:gd name="T9" fmla="*/ 47 h 108"/>
                <a:gd name="T10" fmla="*/ 115 w 86"/>
                <a:gd name="T11" fmla="*/ 42 h 108"/>
                <a:gd name="T12" fmla="*/ 125 w 86"/>
                <a:gd name="T13" fmla="*/ 7 h 108"/>
                <a:gd name="T14" fmla="*/ 132 w 86"/>
                <a:gd name="T15" fmla="*/ 9 h 108"/>
                <a:gd name="T16" fmla="*/ 161 w 86"/>
                <a:gd name="T17" fmla="*/ 7 h 108"/>
                <a:gd name="T18" fmla="*/ 161 w 86"/>
                <a:gd name="T19" fmla="*/ 5 h 108"/>
                <a:gd name="T20" fmla="*/ 189 w 86"/>
                <a:gd name="T21" fmla="*/ 12 h 108"/>
                <a:gd name="T22" fmla="*/ 174 w 86"/>
                <a:gd name="T23" fmla="*/ 57 h 108"/>
                <a:gd name="T24" fmla="*/ 204 w 86"/>
                <a:gd name="T25" fmla="*/ 92 h 108"/>
                <a:gd name="T26" fmla="*/ 205 w 86"/>
                <a:gd name="T27" fmla="*/ 135 h 108"/>
                <a:gd name="T28" fmla="*/ 152 w 86"/>
                <a:gd name="T29" fmla="*/ 126 h 108"/>
                <a:gd name="T30" fmla="*/ 127 w 86"/>
                <a:gd name="T31" fmla="*/ 120 h 108"/>
                <a:gd name="T32" fmla="*/ 96 w 86"/>
                <a:gd name="T33" fmla="*/ 173 h 108"/>
                <a:gd name="T34" fmla="*/ 85 w 86"/>
                <a:gd name="T35" fmla="*/ 233 h 108"/>
                <a:gd name="T36" fmla="*/ 89 w 86"/>
                <a:gd name="T37" fmla="*/ 260 h 108"/>
                <a:gd name="T38" fmla="*/ 77 w 86"/>
                <a:gd name="T39" fmla="*/ 265 h 10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86" h="108">
                  <a:moveTo>
                    <a:pt x="8" y="108"/>
                  </a:moveTo>
                  <a:cubicBezTo>
                    <a:pt x="7" y="108"/>
                    <a:pt x="4" y="93"/>
                    <a:pt x="4" y="93"/>
                  </a:cubicBezTo>
                  <a:cubicBezTo>
                    <a:pt x="2" y="78"/>
                    <a:pt x="0" y="54"/>
                    <a:pt x="11" y="38"/>
                  </a:cubicBezTo>
                  <a:cubicBezTo>
                    <a:pt x="14" y="34"/>
                    <a:pt x="17" y="30"/>
                    <a:pt x="21" y="27"/>
                  </a:cubicBezTo>
                  <a:cubicBezTo>
                    <a:pt x="25" y="24"/>
                    <a:pt x="32" y="20"/>
                    <a:pt x="37" y="19"/>
                  </a:cubicBezTo>
                  <a:cubicBezTo>
                    <a:pt x="40" y="18"/>
                    <a:pt x="43" y="17"/>
                    <a:pt x="47" y="17"/>
                  </a:cubicBezTo>
                  <a:cubicBezTo>
                    <a:pt x="48" y="13"/>
                    <a:pt x="49" y="7"/>
                    <a:pt x="51" y="3"/>
                  </a:cubicBezTo>
                  <a:cubicBezTo>
                    <a:pt x="52" y="1"/>
                    <a:pt x="54" y="4"/>
                    <a:pt x="54" y="4"/>
                  </a:cubicBezTo>
                  <a:cubicBezTo>
                    <a:pt x="57" y="3"/>
                    <a:pt x="63" y="0"/>
                    <a:pt x="65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8" y="2"/>
                    <a:pt x="75" y="2"/>
                    <a:pt x="77" y="5"/>
                  </a:cubicBezTo>
                  <a:cubicBezTo>
                    <a:pt x="78" y="8"/>
                    <a:pt x="73" y="18"/>
                    <a:pt x="71" y="23"/>
                  </a:cubicBezTo>
                  <a:cubicBezTo>
                    <a:pt x="76" y="26"/>
                    <a:pt x="80" y="31"/>
                    <a:pt x="83" y="37"/>
                  </a:cubicBezTo>
                  <a:cubicBezTo>
                    <a:pt x="86" y="42"/>
                    <a:pt x="86" y="49"/>
                    <a:pt x="84" y="55"/>
                  </a:cubicBezTo>
                  <a:cubicBezTo>
                    <a:pt x="76" y="50"/>
                    <a:pt x="68" y="50"/>
                    <a:pt x="62" y="51"/>
                  </a:cubicBezTo>
                  <a:cubicBezTo>
                    <a:pt x="60" y="48"/>
                    <a:pt x="54" y="48"/>
                    <a:pt x="52" y="49"/>
                  </a:cubicBezTo>
                  <a:cubicBezTo>
                    <a:pt x="46" y="52"/>
                    <a:pt x="39" y="55"/>
                    <a:pt x="39" y="70"/>
                  </a:cubicBezTo>
                  <a:cubicBezTo>
                    <a:pt x="36" y="78"/>
                    <a:pt x="35" y="87"/>
                    <a:pt x="35" y="94"/>
                  </a:cubicBezTo>
                  <a:cubicBezTo>
                    <a:pt x="35" y="96"/>
                    <a:pt x="34" y="102"/>
                    <a:pt x="36" y="105"/>
                  </a:cubicBezTo>
                  <a:cubicBezTo>
                    <a:pt x="37" y="107"/>
                    <a:pt x="32" y="107"/>
                    <a:pt x="31" y="107"/>
                  </a:cubicBezTo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59" name="Freeform 524">
              <a:extLst>
                <a:ext uri="{FF2B5EF4-FFF2-40B4-BE49-F238E27FC236}">
                  <a16:creationId xmlns:a16="http://schemas.microsoft.com/office/drawing/2014/main" id="{50D4DABA-69D6-A1A2-5FA9-43EAF4621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" y="1479"/>
              <a:ext cx="70" cy="122"/>
            </a:xfrm>
            <a:custGeom>
              <a:avLst/>
              <a:gdLst>
                <a:gd name="T0" fmla="*/ 100 w 52"/>
                <a:gd name="T1" fmla="*/ 0 h 91"/>
                <a:gd name="T2" fmla="*/ 90 w 52"/>
                <a:gd name="T3" fmla="*/ 21 h 91"/>
                <a:gd name="T4" fmla="*/ 120 w 52"/>
                <a:gd name="T5" fmla="*/ 56 h 91"/>
                <a:gd name="T6" fmla="*/ 121 w 52"/>
                <a:gd name="T7" fmla="*/ 99 h 91"/>
                <a:gd name="T8" fmla="*/ 69 w 52"/>
                <a:gd name="T9" fmla="*/ 90 h 91"/>
                <a:gd name="T10" fmla="*/ 43 w 52"/>
                <a:gd name="T11" fmla="*/ 84 h 91"/>
                <a:gd name="T12" fmla="*/ 12 w 52"/>
                <a:gd name="T13" fmla="*/ 135 h 91"/>
                <a:gd name="T14" fmla="*/ 1 w 52"/>
                <a:gd name="T15" fmla="*/ 192 h 91"/>
                <a:gd name="T16" fmla="*/ 5 w 52"/>
                <a:gd name="T17" fmla="*/ 220 h 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" h="91">
                  <a:moveTo>
                    <a:pt x="41" y="0"/>
                  </a:moveTo>
                  <a:cubicBezTo>
                    <a:pt x="40" y="3"/>
                    <a:pt x="38" y="7"/>
                    <a:pt x="37" y="9"/>
                  </a:cubicBezTo>
                  <a:cubicBezTo>
                    <a:pt x="42" y="12"/>
                    <a:pt x="46" y="17"/>
                    <a:pt x="49" y="23"/>
                  </a:cubicBezTo>
                  <a:cubicBezTo>
                    <a:pt x="52" y="28"/>
                    <a:pt x="52" y="35"/>
                    <a:pt x="50" y="41"/>
                  </a:cubicBezTo>
                  <a:cubicBezTo>
                    <a:pt x="42" y="36"/>
                    <a:pt x="34" y="36"/>
                    <a:pt x="28" y="37"/>
                  </a:cubicBezTo>
                  <a:cubicBezTo>
                    <a:pt x="26" y="34"/>
                    <a:pt x="20" y="34"/>
                    <a:pt x="18" y="35"/>
                  </a:cubicBezTo>
                  <a:cubicBezTo>
                    <a:pt x="12" y="38"/>
                    <a:pt x="5" y="41"/>
                    <a:pt x="5" y="56"/>
                  </a:cubicBezTo>
                  <a:cubicBezTo>
                    <a:pt x="2" y="64"/>
                    <a:pt x="1" y="73"/>
                    <a:pt x="1" y="80"/>
                  </a:cubicBezTo>
                  <a:cubicBezTo>
                    <a:pt x="1" y="82"/>
                    <a:pt x="0" y="88"/>
                    <a:pt x="2" y="91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0" name="Freeform 525">
              <a:extLst>
                <a:ext uri="{FF2B5EF4-FFF2-40B4-BE49-F238E27FC236}">
                  <a16:creationId xmlns:a16="http://schemas.microsoft.com/office/drawing/2014/main" id="{428408C0-2EDD-6645-3751-369F3A0F2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5" y="1459"/>
              <a:ext cx="70" cy="126"/>
            </a:xfrm>
            <a:custGeom>
              <a:avLst/>
              <a:gdLst>
                <a:gd name="T0" fmla="*/ 9 w 52"/>
                <a:gd name="T1" fmla="*/ 227 h 94"/>
                <a:gd name="T2" fmla="*/ 27 w 52"/>
                <a:gd name="T3" fmla="*/ 94 h 94"/>
                <a:gd name="T4" fmla="*/ 51 w 52"/>
                <a:gd name="T5" fmla="*/ 68 h 94"/>
                <a:gd name="T6" fmla="*/ 90 w 52"/>
                <a:gd name="T7" fmla="*/ 48 h 94"/>
                <a:gd name="T8" fmla="*/ 114 w 52"/>
                <a:gd name="T9" fmla="*/ 43 h 94"/>
                <a:gd name="T10" fmla="*/ 121 w 52"/>
                <a:gd name="T11" fmla="*/ 15 h 94"/>
                <a:gd name="T12" fmla="*/ 127 w 52"/>
                <a:gd name="T13" fmla="*/ 0 h 9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2" h="94">
                  <a:moveTo>
                    <a:pt x="4" y="94"/>
                  </a:moveTo>
                  <a:cubicBezTo>
                    <a:pt x="2" y="79"/>
                    <a:pt x="0" y="55"/>
                    <a:pt x="11" y="39"/>
                  </a:cubicBezTo>
                  <a:cubicBezTo>
                    <a:pt x="14" y="35"/>
                    <a:pt x="17" y="31"/>
                    <a:pt x="21" y="28"/>
                  </a:cubicBezTo>
                  <a:cubicBezTo>
                    <a:pt x="25" y="25"/>
                    <a:pt x="32" y="21"/>
                    <a:pt x="37" y="20"/>
                  </a:cubicBezTo>
                  <a:cubicBezTo>
                    <a:pt x="40" y="19"/>
                    <a:pt x="43" y="18"/>
                    <a:pt x="47" y="18"/>
                  </a:cubicBezTo>
                  <a:cubicBezTo>
                    <a:pt x="47" y="15"/>
                    <a:pt x="49" y="10"/>
                    <a:pt x="50" y="6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1" name="Freeform 526">
              <a:extLst>
                <a:ext uri="{FF2B5EF4-FFF2-40B4-BE49-F238E27FC236}">
                  <a16:creationId xmlns:a16="http://schemas.microsoft.com/office/drawing/2014/main" id="{8D612291-3E10-27D0-DDB0-A7FC5755E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6" y="1436"/>
              <a:ext cx="15" cy="53"/>
            </a:xfrm>
            <a:custGeom>
              <a:avLst/>
              <a:gdLst>
                <a:gd name="T0" fmla="*/ 7 w 11"/>
                <a:gd name="T1" fmla="*/ 98 h 39"/>
                <a:gd name="T2" fmla="*/ 14 w 11"/>
                <a:gd name="T3" fmla="*/ 53 h 39"/>
                <a:gd name="T4" fmla="*/ 27 w 11"/>
                <a:gd name="T5" fmla="*/ 0 h 39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1" h="39">
                  <a:moveTo>
                    <a:pt x="3" y="39"/>
                  </a:moveTo>
                  <a:cubicBezTo>
                    <a:pt x="0" y="35"/>
                    <a:pt x="4" y="26"/>
                    <a:pt x="5" y="21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2" name="Freeform 527">
              <a:extLst>
                <a:ext uri="{FF2B5EF4-FFF2-40B4-BE49-F238E27FC236}">
                  <a16:creationId xmlns:a16="http://schemas.microsoft.com/office/drawing/2014/main" id="{F346A74F-C3E6-F3AD-4AAA-2CC3F40CE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" y="1576"/>
              <a:ext cx="92" cy="142"/>
            </a:xfrm>
            <a:custGeom>
              <a:avLst/>
              <a:gdLst>
                <a:gd name="T0" fmla="*/ 58 w 68"/>
                <a:gd name="T1" fmla="*/ 255 h 106"/>
                <a:gd name="T2" fmla="*/ 37 w 68"/>
                <a:gd name="T3" fmla="*/ 249 h 106"/>
                <a:gd name="T4" fmla="*/ 5 w 68"/>
                <a:gd name="T5" fmla="*/ 196 h 106"/>
                <a:gd name="T6" fmla="*/ 1 w 68"/>
                <a:gd name="T7" fmla="*/ 121 h 106"/>
                <a:gd name="T8" fmla="*/ 16 w 68"/>
                <a:gd name="T9" fmla="*/ 72 h 106"/>
                <a:gd name="T10" fmla="*/ 47 w 68"/>
                <a:gd name="T11" fmla="*/ 43 h 106"/>
                <a:gd name="T12" fmla="*/ 68 w 68"/>
                <a:gd name="T13" fmla="*/ 23 h 106"/>
                <a:gd name="T14" fmla="*/ 99 w 68"/>
                <a:gd name="T15" fmla="*/ 16 h 106"/>
                <a:gd name="T16" fmla="*/ 131 w 68"/>
                <a:gd name="T17" fmla="*/ 1 h 106"/>
                <a:gd name="T18" fmla="*/ 154 w 68"/>
                <a:gd name="T19" fmla="*/ 43 h 106"/>
                <a:gd name="T20" fmla="*/ 124 w 68"/>
                <a:gd name="T21" fmla="*/ 94 h 106"/>
                <a:gd name="T22" fmla="*/ 83 w 68"/>
                <a:gd name="T23" fmla="*/ 139 h 106"/>
                <a:gd name="T24" fmla="*/ 62 w 68"/>
                <a:gd name="T25" fmla="*/ 169 h 106"/>
                <a:gd name="T26" fmla="*/ 51 w 68"/>
                <a:gd name="T27" fmla="*/ 210 h 106"/>
                <a:gd name="T28" fmla="*/ 57 w 68"/>
                <a:gd name="T29" fmla="*/ 246 h 106"/>
                <a:gd name="T30" fmla="*/ 58 w 68"/>
                <a:gd name="T31" fmla="*/ 255 h 10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68" h="106">
                  <a:moveTo>
                    <a:pt x="24" y="106"/>
                  </a:moveTo>
                  <a:cubicBezTo>
                    <a:pt x="16" y="105"/>
                    <a:pt x="17" y="106"/>
                    <a:pt x="15" y="104"/>
                  </a:cubicBezTo>
                  <a:cubicBezTo>
                    <a:pt x="13" y="101"/>
                    <a:pt x="4" y="91"/>
                    <a:pt x="2" y="81"/>
                  </a:cubicBezTo>
                  <a:cubicBezTo>
                    <a:pt x="0" y="70"/>
                    <a:pt x="0" y="55"/>
                    <a:pt x="1" y="50"/>
                  </a:cubicBezTo>
                  <a:cubicBezTo>
                    <a:pt x="1" y="46"/>
                    <a:pt x="2" y="37"/>
                    <a:pt x="7" y="30"/>
                  </a:cubicBezTo>
                  <a:cubicBezTo>
                    <a:pt x="12" y="22"/>
                    <a:pt x="14" y="22"/>
                    <a:pt x="19" y="18"/>
                  </a:cubicBezTo>
                  <a:cubicBezTo>
                    <a:pt x="24" y="14"/>
                    <a:pt x="21" y="12"/>
                    <a:pt x="27" y="10"/>
                  </a:cubicBezTo>
                  <a:cubicBezTo>
                    <a:pt x="32" y="7"/>
                    <a:pt x="34" y="9"/>
                    <a:pt x="40" y="7"/>
                  </a:cubicBezTo>
                  <a:cubicBezTo>
                    <a:pt x="46" y="5"/>
                    <a:pt x="46" y="0"/>
                    <a:pt x="53" y="1"/>
                  </a:cubicBezTo>
                  <a:cubicBezTo>
                    <a:pt x="61" y="2"/>
                    <a:pt x="68" y="3"/>
                    <a:pt x="62" y="18"/>
                  </a:cubicBezTo>
                  <a:cubicBezTo>
                    <a:pt x="65" y="25"/>
                    <a:pt x="51" y="25"/>
                    <a:pt x="50" y="39"/>
                  </a:cubicBezTo>
                  <a:cubicBezTo>
                    <a:pt x="50" y="45"/>
                    <a:pt x="41" y="59"/>
                    <a:pt x="33" y="58"/>
                  </a:cubicBezTo>
                  <a:cubicBezTo>
                    <a:pt x="34" y="64"/>
                    <a:pt x="32" y="63"/>
                    <a:pt x="25" y="70"/>
                  </a:cubicBezTo>
                  <a:cubicBezTo>
                    <a:pt x="25" y="80"/>
                    <a:pt x="26" y="79"/>
                    <a:pt x="21" y="87"/>
                  </a:cubicBezTo>
                  <a:cubicBezTo>
                    <a:pt x="21" y="93"/>
                    <a:pt x="20" y="100"/>
                    <a:pt x="23" y="102"/>
                  </a:cubicBezTo>
                  <a:cubicBezTo>
                    <a:pt x="25" y="104"/>
                    <a:pt x="25" y="104"/>
                    <a:pt x="24" y="106"/>
                  </a:cubicBezTo>
                  <a:close/>
                </a:path>
              </a:pathLst>
            </a:custGeom>
            <a:solidFill>
              <a:srgbClr val="EFB8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3" name="Freeform 528">
              <a:extLst>
                <a:ext uri="{FF2B5EF4-FFF2-40B4-BE49-F238E27FC236}">
                  <a16:creationId xmlns:a16="http://schemas.microsoft.com/office/drawing/2014/main" id="{7BEA3411-E54C-5944-0423-218F31EDA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5" y="1589"/>
              <a:ext cx="52" cy="85"/>
            </a:xfrm>
            <a:custGeom>
              <a:avLst/>
              <a:gdLst>
                <a:gd name="T0" fmla="*/ 64 w 39"/>
                <a:gd name="T1" fmla="*/ 9 h 63"/>
                <a:gd name="T2" fmla="*/ 21 w 39"/>
                <a:gd name="T3" fmla="*/ 49 h 63"/>
                <a:gd name="T4" fmla="*/ 5 w 39"/>
                <a:gd name="T5" fmla="*/ 155 h 63"/>
                <a:gd name="T6" fmla="*/ 20 w 39"/>
                <a:gd name="T7" fmla="*/ 82 h 63"/>
                <a:gd name="T8" fmla="*/ 48 w 39"/>
                <a:gd name="T9" fmla="*/ 63 h 63"/>
                <a:gd name="T10" fmla="*/ 63 w 39"/>
                <a:gd name="T11" fmla="*/ 27 h 63"/>
                <a:gd name="T12" fmla="*/ 85 w 39"/>
                <a:gd name="T13" fmla="*/ 15 h 63"/>
                <a:gd name="T14" fmla="*/ 92 w 39"/>
                <a:gd name="T15" fmla="*/ 0 h 6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9" h="63">
                  <a:moveTo>
                    <a:pt x="27" y="4"/>
                  </a:moveTo>
                  <a:cubicBezTo>
                    <a:pt x="22" y="6"/>
                    <a:pt x="13" y="15"/>
                    <a:pt x="9" y="20"/>
                  </a:cubicBezTo>
                  <a:cubicBezTo>
                    <a:pt x="1" y="32"/>
                    <a:pt x="0" y="49"/>
                    <a:pt x="2" y="63"/>
                  </a:cubicBezTo>
                  <a:cubicBezTo>
                    <a:pt x="5" y="54"/>
                    <a:pt x="2" y="41"/>
                    <a:pt x="8" y="33"/>
                  </a:cubicBezTo>
                  <a:cubicBezTo>
                    <a:pt x="11" y="29"/>
                    <a:pt x="18" y="28"/>
                    <a:pt x="20" y="26"/>
                  </a:cubicBezTo>
                  <a:cubicBezTo>
                    <a:pt x="24" y="21"/>
                    <a:pt x="21" y="16"/>
                    <a:pt x="26" y="11"/>
                  </a:cubicBezTo>
                  <a:cubicBezTo>
                    <a:pt x="29" y="8"/>
                    <a:pt x="33" y="9"/>
                    <a:pt x="36" y="6"/>
                  </a:cubicBezTo>
                  <a:cubicBezTo>
                    <a:pt x="37" y="5"/>
                    <a:pt x="37" y="2"/>
                    <a:pt x="39" y="0"/>
                  </a:cubicBezTo>
                </a:path>
              </a:pathLst>
            </a:custGeom>
            <a:solidFill>
              <a:srgbClr val="F5D3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4" name="Freeform 529">
              <a:extLst>
                <a:ext uri="{FF2B5EF4-FFF2-40B4-BE49-F238E27FC236}">
                  <a16:creationId xmlns:a16="http://schemas.microsoft.com/office/drawing/2014/main" id="{C94AD0FA-10E6-72CE-DBFB-8AD87B7CC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" y="1576"/>
              <a:ext cx="92" cy="142"/>
            </a:xfrm>
            <a:custGeom>
              <a:avLst/>
              <a:gdLst>
                <a:gd name="T0" fmla="*/ 58 w 68"/>
                <a:gd name="T1" fmla="*/ 255 h 106"/>
                <a:gd name="T2" fmla="*/ 37 w 68"/>
                <a:gd name="T3" fmla="*/ 249 h 106"/>
                <a:gd name="T4" fmla="*/ 5 w 68"/>
                <a:gd name="T5" fmla="*/ 196 h 106"/>
                <a:gd name="T6" fmla="*/ 1 w 68"/>
                <a:gd name="T7" fmla="*/ 121 h 106"/>
                <a:gd name="T8" fmla="*/ 16 w 68"/>
                <a:gd name="T9" fmla="*/ 72 h 106"/>
                <a:gd name="T10" fmla="*/ 47 w 68"/>
                <a:gd name="T11" fmla="*/ 43 h 106"/>
                <a:gd name="T12" fmla="*/ 68 w 68"/>
                <a:gd name="T13" fmla="*/ 23 h 106"/>
                <a:gd name="T14" fmla="*/ 99 w 68"/>
                <a:gd name="T15" fmla="*/ 16 h 106"/>
                <a:gd name="T16" fmla="*/ 131 w 68"/>
                <a:gd name="T17" fmla="*/ 1 h 106"/>
                <a:gd name="T18" fmla="*/ 154 w 68"/>
                <a:gd name="T19" fmla="*/ 43 h 106"/>
                <a:gd name="T20" fmla="*/ 124 w 68"/>
                <a:gd name="T21" fmla="*/ 94 h 106"/>
                <a:gd name="T22" fmla="*/ 83 w 68"/>
                <a:gd name="T23" fmla="*/ 139 h 106"/>
                <a:gd name="T24" fmla="*/ 62 w 68"/>
                <a:gd name="T25" fmla="*/ 169 h 106"/>
                <a:gd name="T26" fmla="*/ 51 w 68"/>
                <a:gd name="T27" fmla="*/ 210 h 106"/>
                <a:gd name="T28" fmla="*/ 57 w 68"/>
                <a:gd name="T29" fmla="*/ 246 h 106"/>
                <a:gd name="T30" fmla="*/ 58 w 68"/>
                <a:gd name="T31" fmla="*/ 255 h 10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68" h="106">
                  <a:moveTo>
                    <a:pt x="24" y="106"/>
                  </a:moveTo>
                  <a:cubicBezTo>
                    <a:pt x="16" y="105"/>
                    <a:pt x="17" y="106"/>
                    <a:pt x="15" y="104"/>
                  </a:cubicBezTo>
                  <a:cubicBezTo>
                    <a:pt x="13" y="101"/>
                    <a:pt x="4" y="91"/>
                    <a:pt x="2" y="81"/>
                  </a:cubicBezTo>
                  <a:cubicBezTo>
                    <a:pt x="0" y="70"/>
                    <a:pt x="0" y="55"/>
                    <a:pt x="1" y="50"/>
                  </a:cubicBezTo>
                  <a:cubicBezTo>
                    <a:pt x="1" y="46"/>
                    <a:pt x="2" y="37"/>
                    <a:pt x="7" y="30"/>
                  </a:cubicBezTo>
                  <a:cubicBezTo>
                    <a:pt x="12" y="22"/>
                    <a:pt x="14" y="22"/>
                    <a:pt x="19" y="18"/>
                  </a:cubicBezTo>
                  <a:cubicBezTo>
                    <a:pt x="24" y="14"/>
                    <a:pt x="21" y="12"/>
                    <a:pt x="27" y="10"/>
                  </a:cubicBezTo>
                  <a:cubicBezTo>
                    <a:pt x="32" y="7"/>
                    <a:pt x="34" y="9"/>
                    <a:pt x="40" y="7"/>
                  </a:cubicBezTo>
                  <a:cubicBezTo>
                    <a:pt x="46" y="5"/>
                    <a:pt x="46" y="0"/>
                    <a:pt x="53" y="1"/>
                  </a:cubicBezTo>
                  <a:cubicBezTo>
                    <a:pt x="61" y="2"/>
                    <a:pt x="68" y="3"/>
                    <a:pt x="62" y="18"/>
                  </a:cubicBezTo>
                  <a:cubicBezTo>
                    <a:pt x="65" y="25"/>
                    <a:pt x="51" y="25"/>
                    <a:pt x="50" y="39"/>
                  </a:cubicBezTo>
                  <a:cubicBezTo>
                    <a:pt x="50" y="45"/>
                    <a:pt x="41" y="59"/>
                    <a:pt x="33" y="58"/>
                  </a:cubicBezTo>
                  <a:cubicBezTo>
                    <a:pt x="34" y="64"/>
                    <a:pt x="32" y="63"/>
                    <a:pt x="25" y="70"/>
                  </a:cubicBezTo>
                  <a:cubicBezTo>
                    <a:pt x="25" y="80"/>
                    <a:pt x="26" y="79"/>
                    <a:pt x="21" y="87"/>
                  </a:cubicBezTo>
                  <a:cubicBezTo>
                    <a:pt x="21" y="93"/>
                    <a:pt x="20" y="100"/>
                    <a:pt x="23" y="102"/>
                  </a:cubicBezTo>
                  <a:cubicBezTo>
                    <a:pt x="25" y="104"/>
                    <a:pt x="25" y="104"/>
                    <a:pt x="24" y="106"/>
                  </a:cubicBezTo>
                  <a:close/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5" name="Freeform 530">
              <a:extLst>
                <a:ext uri="{FF2B5EF4-FFF2-40B4-BE49-F238E27FC236}">
                  <a16:creationId xmlns:a16="http://schemas.microsoft.com/office/drawing/2014/main" id="{36CC4A33-F19D-C4A3-49F9-3CF2C0479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1" y="1070"/>
              <a:ext cx="2" cy="22"/>
            </a:xfrm>
            <a:custGeom>
              <a:avLst/>
              <a:gdLst>
                <a:gd name="T0" fmla="*/ 0 w 1"/>
                <a:gd name="T1" fmla="*/ 0 h 16"/>
                <a:gd name="T2" fmla="*/ 8 w 1"/>
                <a:gd name="T3" fmla="*/ 41 h 1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16">
                  <a:moveTo>
                    <a:pt x="0" y="0"/>
                  </a:moveTo>
                  <a:cubicBezTo>
                    <a:pt x="1" y="6"/>
                    <a:pt x="1" y="11"/>
                    <a:pt x="1" y="16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6" name="Freeform 531">
              <a:extLst>
                <a:ext uri="{FF2B5EF4-FFF2-40B4-BE49-F238E27FC236}">
                  <a16:creationId xmlns:a16="http://schemas.microsoft.com/office/drawing/2014/main" id="{31587F39-050B-A7AB-4C6E-56AE64419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5" y="1058"/>
              <a:ext cx="4" cy="22"/>
            </a:xfrm>
            <a:custGeom>
              <a:avLst/>
              <a:gdLst>
                <a:gd name="T0" fmla="*/ 7 w 3"/>
                <a:gd name="T1" fmla="*/ 41 h 16"/>
                <a:gd name="T2" fmla="*/ 0 w 3"/>
                <a:gd name="T3" fmla="*/ 0 h 1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" h="16">
                  <a:moveTo>
                    <a:pt x="3" y="16"/>
                  </a:moveTo>
                  <a:cubicBezTo>
                    <a:pt x="3" y="12"/>
                    <a:pt x="1" y="5"/>
                    <a:pt x="0" y="0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7" name="Freeform 532">
              <a:extLst>
                <a:ext uri="{FF2B5EF4-FFF2-40B4-BE49-F238E27FC236}">
                  <a16:creationId xmlns:a16="http://schemas.microsoft.com/office/drawing/2014/main" id="{F9002446-9273-F766-FFE2-50EDF5CCD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7" y="1115"/>
              <a:ext cx="19" cy="8"/>
            </a:xfrm>
            <a:custGeom>
              <a:avLst/>
              <a:gdLst>
                <a:gd name="T0" fmla="*/ 0 w 14"/>
                <a:gd name="T1" fmla="*/ 0 h 6"/>
                <a:gd name="T2" fmla="*/ 22 w 14"/>
                <a:gd name="T3" fmla="*/ 9 h 6"/>
                <a:gd name="T4" fmla="*/ 35 w 14"/>
                <a:gd name="T5" fmla="*/ 15 h 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4" h="6">
                  <a:moveTo>
                    <a:pt x="0" y="0"/>
                  </a:moveTo>
                  <a:cubicBezTo>
                    <a:pt x="3" y="1"/>
                    <a:pt x="6" y="2"/>
                    <a:pt x="9" y="4"/>
                  </a:cubicBezTo>
                  <a:cubicBezTo>
                    <a:pt x="10" y="4"/>
                    <a:pt x="12" y="5"/>
                    <a:pt x="14" y="6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8" name="Freeform 533">
              <a:extLst>
                <a:ext uri="{FF2B5EF4-FFF2-40B4-BE49-F238E27FC236}">
                  <a16:creationId xmlns:a16="http://schemas.microsoft.com/office/drawing/2014/main" id="{1BBF8599-0039-F46D-FC03-CBFEBF4378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5" y="1107"/>
              <a:ext cx="18" cy="8"/>
            </a:xfrm>
            <a:custGeom>
              <a:avLst/>
              <a:gdLst>
                <a:gd name="T0" fmla="*/ 35 w 13"/>
                <a:gd name="T1" fmla="*/ 15 h 6"/>
                <a:gd name="T2" fmla="*/ 19 w 13"/>
                <a:gd name="T3" fmla="*/ 7 h 6"/>
                <a:gd name="T4" fmla="*/ 0 w 13"/>
                <a:gd name="T5" fmla="*/ 0 h 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" h="6">
                  <a:moveTo>
                    <a:pt x="13" y="6"/>
                  </a:moveTo>
                  <a:cubicBezTo>
                    <a:pt x="11" y="5"/>
                    <a:pt x="8" y="4"/>
                    <a:pt x="7" y="3"/>
                  </a:cubicBezTo>
                  <a:cubicBezTo>
                    <a:pt x="4" y="2"/>
                    <a:pt x="2" y="1"/>
                    <a:pt x="0" y="0"/>
                  </a:cubicBezTo>
                </a:path>
              </a:pathLst>
            </a:custGeom>
            <a:noFill/>
            <a:ln w="4763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69" name="Line 534">
              <a:extLst>
                <a:ext uri="{FF2B5EF4-FFF2-40B4-BE49-F238E27FC236}">
                  <a16:creationId xmlns:a16="http://schemas.microsoft.com/office/drawing/2014/main" id="{B3F6136A-C77D-6D25-C75A-16B623257F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83" y="2008"/>
              <a:ext cx="23" cy="31"/>
            </a:xfrm>
            <a:prstGeom prst="line">
              <a:avLst/>
            </a:prstGeom>
            <a:noFill/>
            <a:ln w="4763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0" name="Freeform 535">
              <a:extLst>
                <a:ext uri="{FF2B5EF4-FFF2-40B4-BE49-F238E27FC236}">
                  <a16:creationId xmlns:a16="http://schemas.microsoft.com/office/drawing/2014/main" id="{251F5BC5-113C-0C8D-CE62-590376F7D0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0" y="2029"/>
              <a:ext cx="24" cy="34"/>
            </a:xfrm>
            <a:custGeom>
              <a:avLst/>
              <a:gdLst>
                <a:gd name="T0" fmla="*/ 43 w 18"/>
                <a:gd name="T1" fmla="*/ 0 h 25"/>
                <a:gd name="T2" fmla="*/ 0 w 18"/>
                <a:gd name="T3" fmla="*/ 63 h 2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8" h="25">
                  <a:moveTo>
                    <a:pt x="18" y="0"/>
                  </a:moveTo>
                  <a:cubicBezTo>
                    <a:pt x="16" y="2"/>
                    <a:pt x="2" y="21"/>
                    <a:pt x="0" y="25"/>
                  </a:cubicBezTo>
                </a:path>
              </a:pathLst>
            </a:custGeom>
            <a:noFill/>
            <a:ln w="4763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1" name="Freeform 536">
              <a:extLst>
                <a:ext uri="{FF2B5EF4-FFF2-40B4-BE49-F238E27FC236}">
                  <a16:creationId xmlns:a16="http://schemas.microsoft.com/office/drawing/2014/main" id="{8FE9F804-3FC8-D89F-A044-F3780EAF98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0" y="2158"/>
              <a:ext cx="1" cy="35"/>
            </a:xfrm>
            <a:custGeom>
              <a:avLst/>
              <a:gdLst>
                <a:gd name="T0" fmla="*/ 0 w 1"/>
                <a:gd name="T1" fmla="*/ 0 h 26"/>
                <a:gd name="T2" fmla="*/ 0 w 1"/>
                <a:gd name="T3" fmla="*/ 63 h 2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26">
                  <a:moveTo>
                    <a:pt x="0" y="0"/>
                  </a:moveTo>
                  <a:cubicBezTo>
                    <a:pt x="0" y="0"/>
                    <a:pt x="0" y="20"/>
                    <a:pt x="0" y="26"/>
                  </a:cubicBezTo>
                </a:path>
              </a:pathLst>
            </a:custGeom>
            <a:noFill/>
            <a:ln w="4763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2" name="Freeform 537">
              <a:extLst>
                <a:ext uri="{FF2B5EF4-FFF2-40B4-BE49-F238E27FC236}">
                  <a16:creationId xmlns:a16="http://schemas.microsoft.com/office/drawing/2014/main" id="{95AEE290-8D1D-9CE5-C054-5B469F72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5" y="2192"/>
              <a:ext cx="2" cy="37"/>
            </a:xfrm>
            <a:custGeom>
              <a:avLst/>
              <a:gdLst>
                <a:gd name="T0" fmla="*/ 8 w 1"/>
                <a:gd name="T1" fmla="*/ 0 h 28"/>
                <a:gd name="T2" fmla="*/ 0 w 1"/>
                <a:gd name="T3" fmla="*/ 65 h 28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28">
                  <a:moveTo>
                    <a:pt x="1" y="0"/>
                  </a:moveTo>
                  <a:cubicBezTo>
                    <a:pt x="1" y="5"/>
                    <a:pt x="0" y="23"/>
                    <a:pt x="0" y="28"/>
                  </a:cubicBezTo>
                </a:path>
              </a:pathLst>
            </a:custGeom>
            <a:noFill/>
            <a:ln w="4763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3" name="Freeform 538">
              <a:extLst>
                <a:ext uri="{FF2B5EF4-FFF2-40B4-BE49-F238E27FC236}">
                  <a16:creationId xmlns:a16="http://schemas.microsoft.com/office/drawing/2014/main" id="{1649E8F4-4517-7DD6-47D1-863628727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6" y="1476"/>
              <a:ext cx="21" cy="19"/>
            </a:xfrm>
            <a:custGeom>
              <a:avLst/>
              <a:gdLst>
                <a:gd name="T0" fmla="*/ 0 w 16"/>
                <a:gd name="T1" fmla="*/ 0 h 14"/>
                <a:gd name="T2" fmla="*/ 1 w 16"/>
                <a:gd name="T3" fmla="*/ 35 h 14"/>
                <a:gd name="T4" fmla="*/ 37 w 16"/>
                <a:gd name="T5" fmla="*/ 22 h 14"/>
                <a:gd name="T6" fmla="*/ 24 w 16"/>
                <a:gd name="T7" fmla="*/ 0 h 1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" h="14">
                  <a:moveTo>
                    <a:pt x="0" y="0"/>
                  </a:moveTo>
                  <a:cubicBezTo>
                    <a:pt x="1" y="3"/>
                    <a:pt x="1" y="11"/>
                    <a:pt x="1" y="14"/>
                  </a:cubicBezTo>
                  <a:cubicBezTo>
                    <a:pt x="6" y="13"/>
                    <a:pt x="11" y="10"/>
                    <a:pt x="16" y="9"/>
                  </a:cubicBezTo>
                  <a:cubicBezTo>
                    <a:pt x="14" y="10"/>
                    <a:pt x="12" y="1"/>
                    <a:pt x="11" y="0"/>
                  </a:cubicBezTo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4" name="Freeform 539">
              <a:extLst>
                <a:ext uri="{FF2B5EF4-FFF2-40B4-BE49-F238E27FC236}">
                  <a16:creationId xmlns:a16="http://schemas.microsoft.com/office/drawing/2014/main" id="{1BF461A7-E6EA-BE12-8058-A5370B506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4" y="1908"/>
              <a:ext cx="9" cy="4"/>
            </a:xfrm>
            <a:custGeom>
              <a:avLst/>
              <a:gdLst>
                <a:gd name="T0" fmla="*/ 0 w 7"/>
                <a:gd name="T1" fmla="*/ 7 h 3"/>
                <a:gd name="T2" fmla="*/ 15 w 7"/>
                <a:gd name="T3" fmla="*/ 0 h 3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7" h="3">
                  <a:moveTo>
                    <a:pt x="0" y="3"/>
                  </a:moveTo>
                  <a:cubicBezTo>
                    <a:pt x="2" y="3"/>
                    <a:pt x="5" y="1"/>
                    <a:pt x="7" y="0"/>
                  </a:cubicBezTo>
                </a:path>
              </a:pathLst>
            </a:custGeom>
            <a:noFill/>
            <a:ln w="4763" cap="rnd">
              <a:solidFill>
                <a:srgbClr val="E2001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5" name="Freeform 540">
              <a:extLst>
                <a:ext uri="{FF2B5EF4-FFF2-40B4-BE49-F238E27FC236}">
                  <a16:creationId xmlns:a16="http://schemas.microsoft.com/office/drawing/2014/main" id="{026DAAED-D4EC-D9C8-FDCF-93A04A325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3" y="1897"/>
              <a:ext cx="12" cy="8"/>
            </a:xfrm>
            <a:custGeom>
              <a:avLst/>
              <a:gdLst>
                <a:gd name="T0" fmla="*/ 0 w 9"/>
                <a:gd name="T1" fmla="*/ 5 h 6"/>
                <a:gd name="T2" fmla="*/ 16 w 9"/>
                <a:gd name="T3" fmla="*/ 1 h 6"/>
                <a:gd name="T4" fmla="*/ 1 w 9"/>
                <a:gd name="T5" fmla="*/ 15 h 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2" y="1"/>
                    <a:pt x="6" y="0"/>
                    <a:pt x="7" y="1"/>
                  </a:cubicBezTo>
                  <a:cubicBezTo>
                    <a:pt x="9" y="4"/>
                    <a:pt x="2" y="6"/>
                    <a:pt x="1" y="6"/>
                  </a:cubicBezTo>
                </a:path>
              </a:pathLst>
            </a:custGeom>
            <a:noFill/>
            <a:ln w="4763" cap="rnd">
              <a:solidFill>
                <a:srgbClr val="E2001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6" name="Freeform 541">
              <a:extLst>
                <a:ext uri="{FF2B5EF4-FFF2-40B4-BE49-F238E27FC236}">
                  <a16:creationId xmlns:a16="http://schemas.microsoft.com/office/drawing/2014/main" id="{65A97BD7-7161-CB12-AD98-20C9D241C1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6" y="1944"/>
              <a:ext cx="15" cy="14"/>
            </a:xfrm>
            <a:custGeom>
              <a:avLst/>
              <a:gdLst>
                <a:gd name="T0" fmla="*/ 15 w 11"/>
                <a:gd name="T1" fmla="*/ 0 h 10"/>
                <a:gd name="T2" fmla="*/ 1 w 11"/>
                <a:gd name="T3" fmla="*/ 8 h 10"/>
                <a:gd name="T4" fmla="*/ 10 w 11"/>
                <a:gd name="T5" fmla="*/ 11 h 10"/>
                <a:gd name="T6" fmla="*/ 0 w 11"/>
                <a:gd name="T7" fmla="*/ 28 h 1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1" h="10">
                  <a:moveTo>
                    <a:pt x="6" y="0"/>
                  </a:moveTo>
                  <a:cubicBezTo>
                    <a:pt x="5" y="0"/>
                    <a:pt x="1" y="1"/>
                    <a:pt x="1" y="3"/>
                  </a:cubicBezTo>
                  <a:cubicBezTo>
                    <a:pt x="1" y="5"/>
                    <a:pt x="3" y="4"/>
                    <a:pt x="4" y="4"/>
                  </a:cubicBezTo>
                  <a:cubicBezTo>
                    <a:pt x="11" y="7"/>
                    <a:pt x="4" y="9"/>
                    <a:pt x="0" y="10"/>
                  </a:cubicBezTo>
                </a:path>
              </a:pathLst>
            </a:custGeom>
            <a:noFill/>
            <a:ln w="4763" cap="rnd">
              <a:solidFill>
                <a:srgbClr val="E2001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7" name="Freeform 542">
              <a:extLst>
                <a:ext uri="{FF2B5EF4-FFF2-40B4-BE49-F238E27FC236}">
                  <a16:creationId xmlns:a16="http://schemas.microsoft.com/office/drawing/2014/main" id="{2F582D43-F708-B703-C60D-89820E5D8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6" y="2072"/>
              <a:ext cx="13" cy="10"/>
            </a:xfrm>
            <a:custGeom>
              <a:avLst/>
              <a:gdLst>
                <a:gd name="T0" fmla="*/ 20 w 9"/>
                <a:gd name="T1" fmla="*/ 0 h 7"/>
                <a:gd name="T2" fmla="*/ 27 w 9"/>
                <a:gd name="T3" fmla="*/ 14 h 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9" h="7">
                  <a:moveTo>
                    <a:pt x="7" y="0"/>
                  </a:moveTo>
                  <a:cubicBezTo>
                    <a:pt x="0" y="1"/>
                    <a:pt x="1" y="7"/>
                    <a:pt x="9" y="5"/>
                  </a:cubicBezTo>
                </a:path>
              </a:pathLst>
            </a:custGeom>
            <a:noFill/>
            <a:ln w="4763" cap="rnd">
              <a:solidFill>
                <a:srgbClr val="E2001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8" name="Freeform 543">
              <a:extLst>
                <a:ext uri="{FF2B5EF4-FFF2-40B4-BE49-F238E27FC236}">
                  <a16:creationId xmlns:a16="http://schemas.microsoft.com/office/drawing/2014/main" id="{B05E44A4-292D-7347-64F2-4627F379A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6" y="2119"/>
              <a:ext cx="125" cy="190"/>
            </a:xfrm>
            <a:custGeom>
              <a:avLst/>
              <a:gdLst>
                <a:gd name="T0" fmla="*/ 226 w 93"/>
                <a:gd name="T1" fmla="*/ 0 h 141"/>
                <a:gd name="T2" fmla="*/ 168 w 93"/>
                <a:gd name="T3" fmla="*/ 85 h 141"/>
                <a:gd name="T4" fmla="*/ 0 w 93"/>
                <a:gd name="T5" fmla="*/ 345 h 141"/>
                <a:gd name="T6" fmla="*/ 172 w 93"/>
                <a:gd name="T7" fmla="*/ 96 h 141"/>
                <a:gd name="T8" fmla="*/ 226 w 93"/>
                <a:gd name="T9" fmla="*/ 0 h 1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3" h="141">
                  <a:moveTo>
                    <a:pt x="93" y="0"/>
                  </a:moveTo>
                  <a:cubicBezTo>
                    <a:pt x="93" y="5"/>
                    <a:pt x="86" y="17"/>
                    <a:pt x="69" y="35"/>
                  </a:cubicBezTo>
                  <a:cubicBezTo>
                    <a:pt x="51" y="53"/>
                    <a:pt x="11" y="117"/>
                    <a:pt x="0" y="141"/>
                  </a:cubicBezTo>
                  <a:cubicBezTo>
                    <a:pt x="9" y="126"/>
                    <a:pt x="59" y="52"/>
                    <a:pt x="71" y="39"/>
                  </a:cubicBezTo>
                  <a:cubicBezTo>
                    <a:pt x="83" y="26"/>
                    <a:pt x="93" y="9"/>
                    <a:pt x="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79" name="Freeform 544">
              <a:extLst>
                <a:ext uri="{FF2B5EF4-FFF2-40B4-BE49-F238E27FC236}">
                  <a16:creationId xmlns:a16="http://schemas.microsoft.com/office/drawing/2014/main" id="{052DBCD8-A520-ADFD-C86D-6F16B03060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4" y="2611"/>
              <a:ext cx="8" cy="89"/>
            </a:xfrm>
            <a:custGeom>
              <a:avLst/>
              <a:gdLst>
                <a:gd name="T0" fmla="*/ 15 w 6"/>
                <a:gd name="T1" fmla="*/ 0 h 66"/>
                <a:gd name="T2" fmla="*/ 1 w 6"/>
                <a:gd name="T3" fmla="*/ 162 h 6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6" h="66">
                  <a:moveTo>
                    <a:pt x="6" y="0"/>
                  </a:moveTo>
                  <a:cubicBezTo>
                    <a:pt x="2" y="6"/>
                    <a:pt x="0" y="57"/>
                    <a:pt x="1" y="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0" name="Freeform 545">
              <a:extLst>
                <a:ext uri="{FF2B5EF4-FFF2-40B4-BE49-F238E27FC236}">
                  <a16:creationId xmlns:a16="http://schemas.microsoft.com/office/drawing/2014/main" id="{E240C152-1DE4-70AA-3AE1-52736B41B6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2" y="2443"/>
              <a:ext cx="129" cy="903"/>
            </a:xfrm>
            <a:custGeom>
              <a:avLst/>
              <a:gdLst>
                <a:gd name="T0" fmla="*/ 36 w 96"/>
                <a:gd name="T1" fmla="*/ 210 h 671"/>
                <a:gd name="T2" fmla="*/ 62 w 96"/>
                <a:gd name="T3" fmla="*/ 192 h 671"/>
                <a:gd name="T4" fmla="*/ 136 w 96"/>
                <a:gd name="T5" fmla="*/ 326 h 671"/>
                <a:gd name="T6" fmla="*/ 128 w 96"/>
                <a:gd name="T7" fmla="*/ 837 h 671"/>
                <a:gd name="T8" fmla="*/ 101 w 96"/>
                <a:gd name="T9" fmla="*/ 964 h 671"/>
                <a:gd name="T10" fmla="*/ 69 w 96"/>
                <a:gd name="T11" fmla="*/ 1101 h 671"/>
                <a:gd name="T12" fmla="*/ 58 w 96"/>
                <a:gd name="T13" fmla="*/ 1179 h 671"/>
                <a:gd name="T14" fmla="*/ 58 w 96"/>
                <a:gd name="T15" fmla="*/ 1295 h 671"/>
                <a:gd name="T16" fmla="*/ 65 w 96"/>
                <a:gd name="T17" fmla="*/ 1382 h 671"/>
                <a:gd name="T18" fmla="*/ 69 w 96"/>
                <a:gd name="T19" fmla="*/ 1389 h 671"/>
                <a:gd name="T20" fmla="*/ 48 w 96"/>
                <a:gd name="T21" fmla="*/ 1439 h 671"/>
                <a:gd name="T22" fmla="*/ 40 w 96"/>
                <a:gd name="T23" fmla="*/ 1447 h 671"/>
                <a:gd name="T24" fmla="*/ 7 w 96"/>
                <a:gd name="T25" fmla="*/ 1503 h 671"/>
                <a:gd name="T26" fmla="*/ 1 w 96"/>
                <a:gd name="T27" fmla="*/ 1560 h 671"/>
                <a:gd name="T28" fmla="*/ 15 w 96"/>
                <a:gd name="T29" fmla="*/ 1507 h 671"/>
                <a:gd name="T30" fmla="*/ 51 w 96"/>
                <a:gd name="T31" fmla="*/ 1457 h 671"/>
                <a:gd name="T32" fmla="*/ 62 w 96"/>
                <a:gd name="T33" fmla="*/ 1447 h 671"/>
                <a:gd name="T34" fmla="*/ 70 w 96"/>
                <a:gd name="T35" fmla="*/ 1432 h 671"/>
                <a:gd name="T36" fmla="*/ 70 w 96"/>
                <a:gd name="T37" fmla="*/ 1444 h 671"/>
                <a:gd name="T38" fmla="*/ 62 w 96"/>
                <a:gd name="T39" fmla="*/ 1635 h 671"/>
                <a:gd name="T40" fmla="*/ 85 w 96"/>
                <a:gd name="T41" fmla="*/ 1440 h 671"/>
                <a:gd name="T42" fmla="*/ 79 w 96"/>
                <a:gd name="T43" fmla="*/ 1379 h 671"/>
                <a:gd name="T44" fmla="*/ 78 w 96"/>
                <a:gd name="T45" fmla="*/ 1292 h 671"/>
                <a:gd name="T46" fmla="*/ 78 w 96"/>
                <a:gd name="T47" fmla="*/ 1184 h 671"/>
                <a:gd name="T48" fmla="*/ 87 w 96"/>
                <a:gd name="T49" fmla="*/ 1101 h 671"/>
                <a:gd name="T50" fmla="*/ 120 w 96"/>
                <a:gd name="T51" fmla="*/ 968 h 671"/>
                <a:gd name="T52" fmla="*/ 148 w 96"/>
                <a:gd name="T53" fmla="*/ 838 h 671"/>
                <a:gd name="T54" fmla="*/ 163 w 96"/>
                <a:gd name="T55" fmla="*/ 509 h 671"/>
                <a:gd name="T56" fmla="*/ 172 w 96"/>
                <a:gd name="T57" fmla="*/ 494 h 671"/>
                <a:gd name="T58" fmla="*/ 191 w 96"/>
                <a:gd name="T59" fmla="*/ 486 h 671"/>
                <a:gd name="T60" fmla="*/ 204 w 96"/>
                <a:gd name="T61" fmla="*/ 536 h 671"/>
                <a:gd name="T62" fmla="*/ 204 w 96"/>
                <a:gd name="T63" fmla="*/ 561 h 671"/>
                <a:gd name="T64" fmla="*/ 211 w 96"/>
                <a:gd name="T65" fmla="*/ 607 h 671"/>
                <a:gd name="T66" fmla="*/ 216 w 96"/>
                <a:gd name="T67" fmla="*/ 717 h 671"/>
                <a:gd name="T68" fmla="*/ 220 w 96"/>
                <a:gd name="T69" fmla="*/ 719 h 671"/>
                <a:gd name="T70" fmla="*/ 220 w 96"/>
                <a:gd name="T71" fmla="*/ 604 h 671"/>
                <a:gd name="T72" fmla="*/ 216 w 96"/>
                <a:gd name="T73" fmla="*/ 561 h 671"/>
                <a:gd name="T74" fmla="*/ 216 w 96"/>
                <a:gd name="T75" fmla="*/ 538 h 671"/>
                <a:gd name="T76" fmla="*/ 203 w 96"/>
                <a:gd name="T77" fmla="*/ 472 h 671"/>
                <a:gd name="T78" fmla="*/ 210 w 96"/>
                <a:gd name="T79" fmla="*/ 445 h 671"/>
                <a:gd name="T80" fmla="*/ 216 w 96"/>
                <a:gd name="T81" fmla="*/ 409 h 671"/>
                <a:gd name="T82" fmla="*/ 206 w 96"/>
                <a:gd name="T83" fmla="*/ 408 h 671"/>
                <a:gd name="T84" fmla="*/ 199 w 96"/>
                <a:gd name="T85" fmla="*/ 444 h 671"/>
                <a:gd name="T86" fmla="*/ 172 w 96"/>
                <a:gd name="T87" fmla="*/ 480 h 671"/>
                <a:gd name="T88" fmla="*/ 163 w 96"/>
                <a:gd name="T89" fmla="*/ 472 h 671"/>
                <a:gd name="T90" fmla="*/ 156 w 96"/>
                <a:gd name="T91" fmla="*/ 324 h 671"/>
                <a:gd name="T92" fmla="*/ 151 w 96"/>
                <a:gd name="T93" fmla="*/ 295 h 671"/>
                <a:gd name="T94" fmla="*/ 216 w 96"/>
                <a:gd name="T95" fmla="*/ 277 h 671"/>
                <a:gd name="T96" fmla="*/ 210 w 96"/>
                <a:gd name="T97" fmla="*/ 284 h 671"/>
                <a:gd name="T98" fmla="*/ 142 w 96"/>
                <a:gd name="T99" fmla="*/ 270 h 671"/>
                <a:gd name="T100" fmla="*/ 142 w 96"/>
                <a:gd name="T101" fmla="*/ 270 h 671"/>
                <a:gd name="T102" fmla="*/ 93 w 96"/>
                <a:gd name="T103" fmla="*/ 195 h 671"/>
                <a:gd name="T104" fmla="*/ 93 w 96"/>
                <a:gd name="T105" fmla="*/ 183 h 671"/>
                <a:gd name="T106" fmla="*/ 114 w 96"/>
                <a:gd name="T107" fmla="*/ 27 h 671"/>
                <a:gd name="T108" fmla="*/ 112 w 96"/>
                <a:gd name="T109" fmla="*/ 0 h 671"/>
                <a:gd name="T110" fmla="*/ 99 w 96"/>
                <a:gd name="T111" fmla="*/ 0 h 671"/>
                <a:gd name="T112" fmla="*/ 101 w 96"/>
                <a:gd name="T113" fmla="*/ 30 h 671"/>
                <a:gd name="T114" fmla="*/ 75 w 96"/>
                <a:gd name="T115" fmla="*/ 168 h 671"/>
                <a:gd name="T116" fmla="*/ 63 w 96"/>
                <a:gd name="T117" fmla="*/ 171 h 671"/>
                <a:gd name="T118" fmla="*/ 31 w 96"/>
                <a:gd name="T119" fmla="*/ 125 h 67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6" h="671">
                  <a:moveTo>
                    <a:pt x="15" y="86"/>
                  </a:moveTo>
                  <a:cubicBezTo>
                    <a:pt x="17" y="77"/>
                    <a:pt x="20" y="78"/>
                    <a:pt x="25" y="79"/>
                  </a:cubicBezTo>
                  <a:cubicBezTo>
                    <a:pt x="41" y="91"/>
                    <a:pt x="52" y="106"/>
                    <a:pt x="56" y="134"/>
                  </a:cubicBezTo>
                  <a:cubicBezTo>
                    <a:pt x="62" y="184"/>
                    <a:pt x="58" y="297"/>
                    <a:pt x="53" y="343"/>
                  </a:cubicBezTo>
                  <a:cubicBezTo>
                    <a:pt x="52" y="354"/>
                    <a:pt x="47" y="374"/>
                    <a:pt x="42" y="395"/>
                  </a:cubicBezTo>
                  <a:cubicBezTo>
                    <a:pt x="34" y="425"/>
                    <a:pt x="27" y="437"/>
                    <a:pt x="28" y="452"/>
                  </a:cubicBezTo>
                  <a:cubicBezTo>
                    <a:pt x="28" y="463"/>
                    <a:pt x="26" y="473"/>
                    <a:pt x="24" y="484"/>
                  </a:cubicBezTo>
                  <a:cubicBezTo>
                    <a:pt x="22" y="494"/>
                    <a:pt x="23" y="517"/>
                    <a:pt x="24" y="531"/>
                  </a:cubicBezTo>
                  <a:cubicBezTo>
                    <a:pt x="26" y="543"/>
                    <a:pt x="27" y="555"/>
                    <a:pt x="27" y="567"/>
                  </a:cubicBezTo>
                  <a:cubicBezTo>
                    <a:pt x="28" y="570"/>
                    <a:pt x="28" y="570"/>
                    <a:pt x="28" y="570"/>
                  </a:cubicBezTo>
                  <a:cubicBezTo>
                    <a:pt x="27" y="578"/>
                    <a:pt x="25" y="583"/>
                    <a:pt x="20" y="590"/>
                  </a:cubicBezTo>
                  <a:cubicBezTo>
                    <a:pt x="16" y="594"/>
                    <a:pt x="16" y="594"/>
                    <a:pt x="16" y="594"/>
                  </a:cubicBezTo>
                  <a:cubicBezTo>
                    <a:pt x="11" y="601"/>
                    <a:pt x="6" y="608"/>
                    <a:pt x="3" y="617"/>
                  </a:cubicBezTo>
                  <a:cubicBezTo>
                    <a:pt x="0" y="625"/>
                    <a:pt x="1" y="640"/>
                    <a:pt x="1" y="640"/>
                  </a:cubicBezTo>
                  <a:cubicBezTo>
                    <a:pt x="1" y="640"/>
                    <a:pt x="5" y="622"/>
                    <a:pt x="6" y="618"/>
                  </a:cubicBezTo>
                  <a:cubicBezTo>
                    <a:pt x="9" y="610"/>
                    <a:pt x="16" y="605"/>
                    <a:pt x="21" y="598"/>
                  </a:cubicBezTo>
                  <a:cubicBezTo>
                    <a:pt x="25" y="594"/>
                    <a:pt x="25" y="594"/>
                    <a:pt x="25" y="594"/>
                  </a:cubicBezTo>
                  <a:cubicBezTo>
                    <a:pt x="26" y="591"/>
                    <a:pt x="28" y="589"/>
                    <a:pt x="29" y="588"/>
                  </a:cubicBezTo>
                  <a:cubicBezTo>
                    <a:pt x="29" y="592"/>
                    <a:pt x="29" y="592"/>
                    <a:pt x="29" y="592"/>
                  </a:cubicBezTo>
                  <a:cubicBezTo>
                    <a:pt x="31" y="620"/>
                    <a:pt x="37" y="651"/>
                    <a:pt x="25" y="671"/>
                  </a:cubicBezTo>
                  <a:cubicBezTo>
                    <a:pt x="38" y="648"/>
                    <a:pt x="37" y="620"/>
                    <a:pt x="35" y="591"/>
                  </a:cubicBezTo>
                  <a:cubicBezTo>
                    <a:pt x="33" y="566"/>
                    <a:pt x="33" y="566"/>
                    <a:pt x="33" y="566"/>
                  </a:cubicBezTo>
                  <a:cubicBezTo>
                    <a:pt x="33" y="554"/>
                    <a:pt x="34" y="542"/>
                    <a:pt x="32" y="530"/>
                  </a:cubicBezTo>
                  <a:cubicBezTo>
                    <a:pt x="31" y="516"/>
                    <a:pt x="30" y="496"/>
                    <a:pt x="32" y="486"/>
                  </a:cubicBezTo>
                  <a:cubicBezTo>
                    <a:pt x="34" y="475"/>
                    <a:pt x="36" y="463"/>
                    <a:pt x="36" y="452"/>
                  </a:cubicBezTo>
                  <a:cubicBezTo>
                    <a:pt x="35" y="438"/>
                    <a:pt x="42" y="425"/>
                    <a:pt x="49" y="397"/>
                  </a:cubicBezTo>
                  <a:cubicBezTo>
                    <a:pt x="55" y="376"/>
                    <a:pt x="60" y="355"/>
                    <a:pt x="61" y="344"/>
                  </a:cubicBezTo>
                  <a:cubicBezTo>
                    <a:pt x="64" y="314"/>
                    <a:pt x="67" y="258"/>
                    <a:pt x="67" y="209"/>
                  </a:cubicBezTo>
                  <a:cubicBezTo>
                    <a:pt x="67" y="207"/>
                    <a:pt x="70" y="204"/>
                    <a:pt x="71" y="203"/>
                  </a:cubicBezTo>
                  <a:cubicBezTo>
                    <a:pt x="74" y="202"/>
                    <a:pt x="77" y="201"/>
                    <a:pt x="79" y="199"/>
                  </a:cubicBezTo>
                  <a:cubicBezTo>
                    <a:pt x="84" y="202"/>
                    <a:pt x="85" y="210"/>
                    <a:pt x="84" y="220"/>
                  </a:cubicBezTo>
                  <a:cubicBezTo>
                    <a:pt x="84" y="230"/>
                    <a:pt x="84" y="230"/>
                    <a:pt x="84" y="230"/>
                  </a:cubicBezTo>
                  <a:cubicBezTo>
                    <a:pt x="87" y="249"/>
                    <a:pt x="87" y="249"/>
                    <a:pt x="87" y="249"/>
                  </a:cubicBezTo>
                  <a:cubicBezTo>
                    <a:pt x="89" y="264"/>
                    <a:pt x="93" y="280"/>
                    <a:pt x="89" y="294"/>
                  </a:cubicBezTo>
                  <a:cubicBezTo>
                    <a:pt x="91" y="295"/>
                    <a:pt x="91" y="295"/>
                    <a:pt x="91" y="295"/>
                  </a:cubicBezTo>
                  <a:cubicBezTo>
                    <a:pt x="96" y="279"/>
                    <a:pt x="94" y="264"/>
                    <a:pt x="91" y="248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90" y="212"/>
                    <a:pt x="90" y="199"/>
                    <a:pt x="83" y="194"/>
                  </a:cubicBezTo>
                  <a:cubicBezTo>
                    <a:pt x="84" y="191"/>
                    <a:pt x="85" y="187"/>
                    <a:pt x="86" y="183"/>
                  </a:cubicBezTo>
                  <a:cubicBezTo>
                    <a:pt x="86" y="178"/>
                    <a:pt x="87" y="174"/>
                    <a:pt x="89" y="168"/>
                  </a:cubicBezTo>
                  <a:cubicBezTo>
                    <a:pt x="85" y="167"/>
                    <a:pt x="85" y="167"/>
                    <a:pt x="85" y="167"/>
                  </a:cubicBezTo>
                  <a:cubicBezTo>
                    <a:pt x="83" y="173"/>
                    <a:pt x="82" y="178"/>
                    <a:pt x="82" y="182"/>
                  </a:cubicBezTo>
                  <a:cubicBezTo>
                    <a:pt x="80" y="190"/>
                    <a:pt x="78" y="194"/>
                    <a:pt x="71" y="197"/>
                  </a:cubicBezTo>
                  <a:cubicBezTo>
                    <a:pt x="70" y="198"/>
                    <a:pt x="67" y="196"/>
                    <a:pt x="67" y="194"/>
                  </a:cubicBezTo>
                  <a:cubicBezTo>
                    <a:pt x="67" y="171"/>
                    <a:pt x="66" y="149"/>
                    <a:pt x="64" y="133"/>
                  </a:cubicBezTo>
                  <a:cubicBezTo>
                    <a:pt x="63" y="129"/>
                    <a:pt x="63" y="125"/>
                    <a:pt x="62" y="121"/>
                  </a:cubicBezTo>
                  <a:cubicBezTo>
                    <a:pt x="75" y="135"/>
                    <a:pt x="84" y="126"/>
                    <a:pt x="89" y="114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77" y="128"/>
                    <a:pt x="68" y="120"/>
                    <a:pt x="59" y="111"/>
                  </a:cubicBezTo>
                  <a:cubicBezTo>
                    <a:pt x="59" y="111"/>
                    <a:pt x="59" y="111"/>
                    <a:pt x="59" y="111"/>
                  </a:cubicBezTo>
                  <a:cubicBezTo>
                    <a:pt x="54" y="99"/>
                    <a:pt x="46" y="87"/>
                    <a:pt x="38" y="80"/>
                  </a:cubicBezTo>
                  <a:cubicBezTo>
                    <a:pt x="37" y="79"/>
                    <a:pt x="37" y="75"/>
                    <a:pt x="38" y="75"/>
                  </a:cubicBezTo>
                  <a:cubicBezTo>
                    <a:pt x="54" y="60"/>
                    <a:pt x="49" y="32"/>
                    <a:pt x="47" y="11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4" y="32"/>
                    <a:pt x="46" y="57"/>
                    <a:pt x="31" y="69"/>
                  </a:cubicBezTo>
                  <a:cubicBezTo>
                    <a:pt x="30" y="70"/>
                    <a:pt x="26" y="71"/>
                    <a:pt x="26" y="70"/>
                  </a:cubicBezTo>
                  <a:cubicBezTo>
                    <a:pt x="19" y="69"/>
                    <a:pt x="14" y="57"/>
                    <a:pt x="13" y="51"/>
                  </a:cubicBezTo>
                </a:path>
              </a:pathLst>
            </a:custGeom>
            <a:noFill/>
            <a:ln w="6350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1" name="Freeform 546">
              <a:extLst>
                <a:ext uri="{FF2B5EF4-FFF2-40B4-BE49-F238E27FC236}">
                  <a16:creationId xmlns:a16="http://schemas.microsoft.com/office/drawing/2014/main" id="{CEDAA6EC-4DA1-9AFB-3561-3874C71857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2" y="2443"/>
              <a:ext cx="129" cy="903"/>
            </a:xfrm>
            <a:custGeom>
              <a:avLst/>
              <a:gdLst>
                <a:gd name="T0" fmla="*/ 36 w 96"/>
                <a:gd name="T1" fmla="*/ 210 h 671"/>
                <a:gd name="T2" fmla="*/ 62 w 96"/>
                <a:gd name="T3" fmla="*/ 192 h 671"/>
                <a:gd name="T4" fmla="*/ 136 w 96"/>
                <a:gd name="T5" fmla="*/ 326 h 671"/>
                <a:gd name="T6" fmla="*/ 128 w 96"/>
                <a:gd name="T7" fmla="*/ 837 h 671"/>
                <a:gd name="T8" fmla="*/ 101 w 96"/>
                <a:gd name="T9" fmla="*/ 964 h 671"/>
                <a:gd name="T10" fmla="*/ 69 w 96"/>
                <a:gd name="T11" fmla="*/ 1101 h 671"/>
                <a:gd name="T12" fmla="*/ 58 w 96"/>
                <a:gd name="T13" fmla="*/ 1179 h 671"/>
                <a:gd name="T14" fmla="*/ 58 w 96"/>
                <a:gd name="T15" fmla="*/ 1295 h 671"/>
                <a:gd name="T16" fmla="*/ 65 w 96"/>
                <a:gd name="T17" fmla="*/ 1382 h 671"/>
                <a:gd name="T18" fmla="*/ 69 w 96"/>
                <a:gd name="T19" fmla="*/ 1389 h 671"/>
                <a:gd name="T20" fmla="*/ 48 w 96"/>
                <a:gd name="T21" fmla="*/ 1439 h 671"/>
                <a:gd name="T22" fmla="*/ 40 w 96"/>
                <a:gd name="T23" fmla="*/ 1447 h 671"/>
                <a:gd name="T24" fmla="*/ 7 w 96"/>
                <a:gd name="T25" fmla="*/ 1503 h 671"/>
                <a:gd name="T26" fmla="*/ 1 w 96"/>
                <a:gd name="T27" fmla="*/ 1560 h 671"/>
                <a:gd name="T28" fmla="*/ 15 w 96"/>
                <a:gd name="T29" fmla="*/ 1507 h 671"/>
                <a:gd name="T30" fmla="*/ 51 w 96"/>
                <a:gd name="T31" fmla="*/ 1457 h 671"/>
                <a:gd name="T32" fmla="*/ 62 w 96"/>
                <a:gd name="T33" fmla="*/ 1447 h 671"/>
                <a:gd name="T34" fmla="*/ 70 w 96"/>
                <a:gd name="T35" fmla="*/ 1432 h 671"/>
                <a:gd name="T36" fmla="*/ 70 w 96"/>
                <a:gd name="T37" fmla="*/ 1444 h 671"/>
                <a:gd name="T38" fmla="*/ 62 w 96"/>
                <a:gd name="T39" fmla="*/ 1635 h 671"/>
                <a:gd name="T40" fmla="*/ 85 w 96"/>
                <a:gd name="T41" fmla="*/ 1440 h 671"/>
                <a:gd name="T42" fmla="*/ 79 w 96"/>
                <a:gd name="T43" fmla="*/ 1379 h 671"/>
                <a:gd name="T44" fmla="*/ 78 w 96"/>
                <a:gd name="T45" fmla="*/ 1292 h 671"/>
                <a:gd name="T46" fmla="*/ 78 w 96"/>
                <a:gd name="T47" fmla="*/ 1184 h 671"/>
                <a:gd name="T48" fmla="*/ 87 w 96"/>
                <a:gd name="T49" fmla="*/ 1101 h 671"/>
                <a:gd name="T50" fmla="*/ 120 w 96"/>
                <a:gd name="T51" fmla="*/ 968 h 671"/>
                <a:gd name="T52" fmla="*/ 148 w 96"/>
                <a:gd name="T53" fmla="*/ 838 h 671"/>
                <a:gd name="T54" fmla="*/ 163 w 96"/>
                <a:gd name="T55" fmla="*/ 509 h 671"/>
                <a:gd name="T56" fmla="*/ 172 w 96"/>
                <a:gd name="T57" fmla="*/ 494 h 671"/>
                <a:gd name="T58" fmla="*/ 191 w 96"/>
                <a:gd name="T59" fmla="*/ 486 h 671"/>
                <a:gd name="T60" fmla="*/ 204 w 96"/>
                <a:gd name="T61" fmla="*/ 536 h 671"/>
                <a:gd name="T62" fmla="*/ 204 w 96"/>
                <a:gd name="T63" fmla="*/ 561 h 671"/>
                <a:gd name="T64" fmla="*/ 211 w 96"/>
                <a:gd name="T65" fmla="*/ 607 h 671"/>
                <a:gd name="T66" fmla="*/ 216 w 96"/>
                <a:gd name="T67" fmla="*/ 717 h 671"/>
                <a:gd name="T68" fmla="*/ 220 w 96"/>
                <a:gd name="T69" fmla="*/ 719 h 671"/>
                <a:gd name="T70" fmla="*/ 220 w 96"/>
                <a:gd name="T71" fmla="*/ 604 h 671"/>
                <a:gd name="T72" fmla="*/ 216 w 96"/>
                <a:gd name="T73" fmla="*/ 561 h 671"/>
                <a:gd name="T74" fmla="*/ 216 w 96"/>
                <a:gd name="T75" fmla="*/ 538 h 671"/>
                <a:gd name="T76" fmla="*/ 203 w 96"/>
                <a:gd name="T77" fmla="*/ 472 h 671"/>
                <a:gd name="T78" fmla="*/ 210 w 96"/>
                <a:gd name="T79" fmla="*/ 445 h 671"/>
                <a:gd name="T80" fmla="*/ 216 w 96"/>
                <a:gd name="T81" fmla="*/ 409 h 671"/>
                <a:gd name="T82" fmla="*/ 206 w 96"/>
                <a:gd name="T83" fmla="*/ 408 h 671"/>
                <a:gd name="T84" fmla="*/ 199 w 96"/>
                <a:gd name="T85" fmla="*/ 444 h 671"/>
                <a:gd name="T86" fmla="*/ 172 w 96"/>
                <a:gd name="T87" fmla="*/ 480 h 671"/>
                <a:gd name="T88" fmla="*/ 163 w 96"/>
                <a:gd name="T89" fmla="*/ 472 h 671"/>
                <a:gd name="T90" fmla="*/ 156 w 96"/>
                <a:gd name="T91" fmla="*/ 324 h 671"/>
                <a:gd name="T92" fmla="*/ 151 w 96"/>
                <a:gd name="T93" fmla="*/ 295 h 671"/>
                <a:gd name="T94" fmla="*/ 216 w 96"/>
                <a:gd name="T95" fmla="*/ 277 h 671"/>
                <a:gd name="T96" fmla="*/ 210 w 96"/>
                <a:gd name="T97" fmla="*/ 284 h 671"/>
                <a:gd name="T98" fmla="*/ 142 w 96"/>
                <a:gd name="T99" fmla="*/ 270 h 671"/>
                <a:gd name="T100" fmla="*/ 142 w 96"/>
                <a:gd name="T101" fmla="*/ 270 h 671"/>
                <a:gd name="T102" fmla="*/ 93 w 96"/>
                <a:gd name="T103" fmla="*/ 195 h 671"/>
                <a:gd name="T104" fmla="*/ 93 w 96"/>
                <a:gd name="T105" fmla="*/ 183 h 671"/>
                <a:gd name="T106" fmla="*/ 114 w 96"/>
                <a:gd name="T107" fmla="*/ 27 h 671"/>
                <a:gd name="T108" fmla="*/ 112 w 96"/>
                <a:gd name="T109" fmla="*/ 0 h 671"/>
                <a:gd name="T110" fmla="*/ 99 w 96"/>
                <a:gd name="T111" fmla="*/ 0 h 671"/>
                <a:gd name="T112" fmla="*/ 101 w 96"/>
                <a:gd name="T113" fmla="*/ 30 h 671"/>
                <a:gd name="T114" fmla="*/ 75 w 96"/>
                <a:gd name="T115" fmla="*/ 168 h 671"/>
                <a:gd name="T116" fmla="*/ 63 w 96"/>
                <a:gd name="T117" fmla="*/ 171 h 671"/>
                <a:gd name="T118" fmla="*/ 31 w 96"/>
                <a:gd name="T119" fmla="*/ 125 h 67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6" h="671">
                  <a:moveTo>
                    <a:pt x="15" y="86"/>
                  </a:moveTo>
                  <a:cubicBezTo>
                    <a:pt x="17" y="77"/>
                    <a:pt x="20" y="78"/>
                    <a:pt x="25" y="79"/>
                  </a:cubicBezTo>
                  <a:cubicBezTo>
                    <a:pt x="41" y="91"/>
                    <a:pt x="52" y="106"/>
                    <a:pt x="56" y="134"/>
                  </a:cubicBezTo>
                  <a:cubicBezTo>
                    <a:pt x="62" y="184"/>
                    <a:pt x="58" y="297"/>
                    <a:pt x="53" y="343"/>
                  </a:cubicBezTo>
                  <a:cubicBezTo>
                    <a:pt x="52" y="354"/>
                    <a:pt x="47" y="374"/>
                    <a:pt x="42" y="395"/>
                  </a:cubicBezTo>
                  <a:cubicBezTo>
                    <a:pt x="34" y="425"/>
                    <a:pt x="27" y="437"/>
                    <a:pt x="28" y="452"/>
                  </a:cubicBezTo>
                  <a:cubicBezTo>
                    <a:pt x="28" y="463"/>
                    <a:pt x="26" y="473"/>
                    <a:pt x="24" y="484"/>
                  </a:cubicBezTo>
                  <a:cubicBezTo>
                    <a:pt x="22" y="494"/>
                    <a:pt x="23" y="517"/>
                    <a:pt x="24" y="531"/>
                  </a:cubicBezTo>
                  <a:cubicBezTo>
                    <a:pt x="26" y="543"/>
                    <a:pt x="27" y="555"/>
                    <a:pt x="27" y="567"/>
                  </a:cubicBezTo>
                  <a:cubicBezTo>
                    <a:pt x="28" y="570"/>
                    <a:pt x="28" y="570"/>
                    <a:pt x="28" y="570"/>
                  </a:cubicBezTo>
                  <a:cubicBezTo>
                    <a:pt x="27" y="578"/>
                    <a:pt x="25" y="583"/>
                    <a:pt x="20" y="590"/>
                  </a:cubicBezTo>
                  <a:cubicBezTo>
                    <a:pt x="16" y="594"/>
                    <a:pt x="16" y="594"/>
                    <a:pt x="16" y="594"/>
                  </a:cubicBezTo>
                  <a:cubicBezTo>
                    <a:pt x="11" y="601"/>
                    <a:pt x="6" y="608"/>
                    <a:pt x="3" y="617"/>
                  </a:cubicBezTo>
                  <a:cubicBezTo>
                    <a:pt x="0" y="625"/>
                    <a:pt x="1" y="640"/>
                    <a:pt x="1" y="640"/>
                  </a:cubicBezTo>
                  <a:cubicBezTo>
                    <a:pt x="1" y="640"/>
                    <a:pt x="5" y="622"/>
                    <a:pt x="6" y="618"/>
                  </a:cubicBezTo>
                  <a:cubicBezTo>
                    <a:pt x="9" y="610"/>
                    <a:pt x="16" y="605"/>
                    <a:pt x="21" y="598"/>
                  </a:cubicBezTo>
                  <a:cubicBezTo>
                    <a:pt x="25" y="594"/>
                    <a:pt x="25" y="594"/>
                    <a:pt x="25" y="594"/>
                  </a:cubicBezTo>
                  <a:cubicBezTo>
                    <a:pt x="26" y="591"/>
                    <a:pt x="28" y="589"/>
                    <a:pt x="29" y="588"/>
                  </a:cubicBezTo>
                  <a:cubicBezTo>
                    <a:pt x="29" y="592"/>
                    <a:pt x="29" y="592"/>
                    <a:pt x="29" y="592"/>
                  </a:cubicBezTo>
                  <a:cubicBezTo>
                    <a:pt x="31" y="620"/>
                    <a:pt x="37" y="651"/>
                    <a:pt x="25" y="671"/>
                  </a:cubicBezTo>
                  <a:cubicBezTo>
                    <a:pt x="38" y="648"/>
                    <a:pt x="37" y="620"/>
                    <a:pt x="35" y="591"/>
                  </a:cubicBezTo>
                  <a:cubicBezTo>
                    <a:pt x="33" y="566"/>
                    <a:pt x="33" y="566"/>
                    <a:pt x="33" y="566"/>
                  </a:cubicBezTo>
                  <a:cubicBezTo>
                    <a:pt x="33" y="554"/>
                    <a:pt x="34" y="542"/>
                    <a:pt x="32" y="530"/>
                  </a:cubicBezTo>
                  <a:cubicBezTo>
                    <a:pt x="31" y="516"/>
                    <a:pt x="30" y="496"/>
                    <a:pt x="32" y="486"/>
                  </a:cubicBezTo>
                  <a:cubicBezTo>
                    <a:pt x="34" y="475"/>
                    <a:pt x="36" y="463"/>
                    <a:pt x="36" y="452"/>
                  </a:cubicBezTo>
                  <a:cubicBezTo>
                    <a:pt x="35" y="438"/>
                    <a:pt x="42" y="425"/>
                    <a:pt x="49" y="397"/>
                  </a:cubicBezTo>
                  <a:cubicBezTo>
                    <a:pt x="55" y="376"/>
                    <a:pt x="60" y="355"/>
                    <a:pt x="61" y="344"/>
                  </a:cubicBezTo>
                  <a:cubicBezTo>
                    <a:pt x="64" y="314"/>
                    <a:pt x="67" y="258"/>
                    <a:pt x="67" y="209"/>
                  </a:cubicBezTo>
                  <a:cubicBezTo>
                    <a:pt x="67" y="207"/>
                    <a:pt x="70" y="204"/>
                    <a:pt x="71" y="203"/>
                  </a:cubicBezTo>
                  <a:cubicBezTo>
                    <a:pt x="74" y="202"/>
                    <a:pt x="77" y="201"/>
                    <a:pt x="79" y="199"/>
                  </a:cubicBezTo>
                  <a:cubicBezTo>
                    <a:pt x="84" y="202"/>
                    <a:pt x="85" y="210"/>
                    <a:pt x="84" y="220"/>
                  </a:cubicBezTo>
                  <a:cubicBezTo>
                    <a:pt x="84" y="230"/>
                    <a:pt x="84" y="230"/>
                    <a:pt x="84" y="230"/>
                  </a:cubicBezTo>
                  <a:cubicBezTo>
                    <a:pt x="87" y="249"/>
                    <a:pt x="87" y="249"/>
                    <a:pt x="87" y="249"/>
                  </a:cubicBezTo>
                  <a:cubicBezTo>
                    <a:pt x="89" y="264"/>
                    <a:pt x="93" y="280"/>
                    <a:pt x="89" y="294"/>
                  </a:cubicBezTo>
                  <a:cubicBezTo>
                    <a:pt x="91" y="295"/>
                    <a:pt x="91" y="295"/>
                    <a:pt x="91" y="295"/>
                  </a:cubicBezTo>
                  <a:cubicBezTo>
                    <a:pt x="96" y="279"/>
                    <a:pt x="94" y="264"/>
                    <a:pt x="91" y="248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90" y="212"/>
                    <a:pt x="90" y="199"/>
                    <a:pt x="83" y="194"/>
                  </a:cubicBezTo>
                  <a:cubicBezTo>
                    <a:pt x="84" y="191"/>
                    <a:pt x="85" y="187"/>
                    <a:pt x="86" y="183"/>
                  </a:cubicBezTo>
                  <a:cubicBezTo>
                    <a:pt x="86" y="178"/>
                    <a:pt x="87" y="174"/>
                    <a:pt x="89" y="168"/>
                  </a:cubicBezTo>
                  <a:cubicBezTo>
                    <a:pt x="85" y="167"/>
                    <a:pt x="85" y="167"/>
                    <a:pt x="85" y="167"/>
                  </a:cubicBezTo>
                  <a:cubicBezTo>
                    <a:pt x="83" y="173"/>
                    <a:pt x="82" y="178"/>
                    <a:pt x="82" y="182"/>
                  </a:cubicBezTo>
                  <a:cubicBezTo>
                    <a:pt x="80" y="190"/>
                    <a:pt x="78" y="194"/>
                    <a:pt x="71" y="197"/>
                  </a:cubicBezTo>
                  <a:cubicBezTo>
                    <a:pt x="70" y="198"/>
                    <a:pt x="67" y="196"/>
                    <a:pt x="67" y="194"/>
                  </a:cubicBezTo>
                  <a:cubicBezTo>
                    <a:pt x="67" y="171"/>
                    <a:pt x="66" y="149"/>
                    <a:pt x="64" y="133"/>
                  </a:cubicBezTo>
                  <a:cubicBezTo>
                    <a:pt x="63" y="129"/>
                    <a:pt x="63" y="125"/>
                    <a:pt x="62" y="121"/>
                  </a:cubicBezTo>
                  <a:cubicBezTo>
                    <a:pt x="75" y="135"/>
                    <a:pt x="84" y="126"/>
                    <a:pt x="89" y="114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77" y="128"/>
                    <a:pt x="68" y="120"/>
                    <a:pt x="59" y="111"/>
                  </a:cubicBezTo>
                  <a:cubicBezTo>
                    <a:pt x="59" y="111"/>
                    <a:pt x="59" y="111"/>
                    <a:pt x="59" y="111"/>
                  </a:cubicBezTo>
                  <a:cubicBezTo>
                    <a:pt x="54" y="99"/>
                    <a:pt x="46" y="87"/>
                    <a:pt x="38" y="80"/>
                  </a:cubicBezTo>
                  <a:cubicBezTo>
                    <a:pt x="37" y="79"/>
                    <a:pt x="37" y="75"/>
                    <a:pt x="38" y="75"/>
                  </a:cubicBezTo>
                  <a:cubicBezTo>
                    <a:pt x="54" y="60"/>
                    <a:pt x="49" y="32"/>
                    <a:pt x="47" y="11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4" y="32"/>
                    <a:pt x="46" y="57"/>
                    <a:pt x="31" y="69"/>
                  </a:cubicBezTo>
                  <a:cubicBezTo>
                    <a:pt x="30" y="70"/>
                    <a:pt x="26" y="71"/>
                    <a:pt x="26" y="70"/>
                  </a:cubicBezTo>
                  <a:cubicBezTo>
                    <a:pt x="19" y="69"/>
                    <a:pt x="14" y="57"/>
                    <a:pt x="13" y="51"/>
                  </a:cubicBezTo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2" name="Freeform 547">
              <a:extLst>
                <a:ext uri="{FF2B5EF4-FFF2-40B4-BE49-F238E27FC236}">
                  <a16:creationId xmlns:a16="http://schemas.microsoft.com/office/drawing/2014/main" id="{955002FF-9C7E-D05C-ECA9-787405DF60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1" y="2613"/>
              <a:ext cx="7" cy="88"/>
            </a:xfrm>
            <a:custGeom>
              <a:avLst/>
              <a:gdLst>
                <a:gd name="T0" fmla="*/ 0 w 5"/>
                <a:gd name="T1" fmla="*/ 0 h 66"/>
                <a:gd name="T2" fmla="*/ 14 w 5"/>
                <a:gd name="T3" fmla="*/ 156 h 6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5" h="66">
                  <a:moveTo>
                    <a:pt x="0" y="0"/>
                  </a:moveTo>
                  <a:cubicBezTo>
                    <a:pt x="3" y="6"/>
                    <a:pt x="5" y="57"/>
                    <a:pt x="5" y="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3" name="Freeform 548">
              <a:extLst>
                <a:ext uri="{FF2B5EF4-FFF2-40B4-BE49-F238E27FC236}">
                  <a16:creationId xmlns:a16="http://schemas.microsoft.com/office/drawing/2014/main" id="{233892DB-DA07-6276-2046-2CFC147372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9" y="2599"/>
              <a:ext cx="17" cy="316"/>
            </a:xfrm>
            <a:custGeom>
              <a:avLst/>
              <a:gdLst>
                <a:gd name="T0" fmla="*/ 5 w 13"/>
                <a:gd name="T1" fmla="*/ 0 h 235"/>
                <a:gd name="T2" fmla="*/ 29 w 13"/>
                <a:gd name="T3" fmla="*/ 571 h 23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3" h="235">
                  <a:moveTo>
                    <a:pt x="2" y="0"/>
                  </a:moveTo>
                  <a:cubicBezTo>
                    <a:pt x="0" y="10"/>
                    <a:pt x="0" y="153"/>
                    <a:pt x="13" y="2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4" name="Freeform 549">
              <a:extLst>
                <a:ext uri="{FF2B5EF4-FFF2-40B4-BE49-F238E27FC236}">
                  <a16:creationId xmlns:a16="http://schemas.microsoft.com/office/drawing/2014/main" id="{E20FD361-8561-0825-B445-F525F0791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6" y="3557"/>
              <a:ext cx="22" cy="255"/>
            </a:xfrm>
            <a:custGeom>
              <a:avLst/>
              <a:gdLst>
                <a:gd name="T0" fmla="*/ 0 w 16"/>
                <a:gd name="T1" fmla="*/ 0 h 190"/>
                <a:gd name="T2" fmla="*/ 41 w 16"/>
                <a:gd name="T3" fmla="*/ 459 h 19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6" h="190">
                  <a:moveTo>
                    <a:pt x="0" y="0"/>
                  </a:moveTo>
                  <a:cubicBezTo>
                    <a:pt x="0" y="23"/>
                    <a:pt x="2" y="126"/>
                    <a:pt x="16" y="19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5" name="Freeform 550">
              <a:extLst>
                <a:ext uri="{FF2B5EF4-FFF2-40B4-BE49-F238E27FC236}">
                  <a16:creationId xmlns:a16="http://schemas.microsoft.com/office/drawing/2014/main" id="{62333DAD-9584-DDD5-6259-8FA5D7B9A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9" y="3441"/>
              <a:ext cx="13" cy="165"/>
            </a:xfrm>
            <a:custGeom>
              <a:avLst/>
              <a:gdLst>
                <a:gd name="T0" fmla="*/ 0 w 10"/>
                <a:gd name="T1" fmla="*/ 0 h 123"/>
                <a:gd name="T2" fmla="*/ 13 w 10"/>
                <a:gd name="T3" fmla="*/ 296 h 123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0" h="123">
                  <a:moveTo>
                    <a:pt x="0" y="0"/>
                  </a:moveTo>
                  <a:cubicBezTo>
                    <a:pt x="2" y="18"/>
                    <a:pt x="10" y="93"/>
                    <a:pt x="6" y="1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6" name="Freeform 551">
              <a:extLst>
                <a:ext uri="{FF2B5EF4-FFF2-40B4-BE49-F238E27FC236}">
                  <a16:creationId xmlns:a16="http://schemas.microsoft.com/office/drawing/2014/main" id="{0CB721CE-4CEE-D768-81FE-8515488A2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" y="3948"/>
              <a:ext cx="60" cy="93"/>
            </a:xfrm>
            <a:custGeom>
              <a:avLst/>
              <a:gdLst>
                <a:gd name="T0" fmla="*/ 0 w 45"/>
                <a:gd name="T1" fmla="*/ 168 h 69"/>
                <a:gd name="T2" fmla="*/ 52 w 45"/>
                <a:gd name="T3" fmla="*/ 119 h 69"/>
                <a:gd name="T4" fmla="*/ 107 w 45"/>
                <a:gd name="T5" fmla="*/ 0 h 69"/>
                <a:gd name="T6" fmla="*/ 65 w 45"/>
                <a:gd name="T7" fmla="*/ 120 h 69"/>
                <a:gd name="T8" fmla="*/ 0 w 45"/>
                <a:gd name="T9" fmla="*/ 168 h 6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5" h="69">
                  <a:moveTo>
                    <a:pt x="0" y="69"/>
                  </a:moveTo>
                  <a:cubicBezTo>
                    <a:pt x="2" y="60"/>
                    <a:pt x="11" y="54"/>
                    <a:pt x="22" y="48"/>
                  </a:cubicBezTo>
                  <a:cubicBezTo>
                    <a:pt x="34" y="42"/>
                    <a:pt x="41" y="25"/>
                    <a:pt x="45" y="0"/>
                  </a:cubicBezTo>
                  <a:cubicBezTo>
                    <a:pt x="45" y="18"/>
                    <a:pt x="37" y="44"/>
                    <a:pt x="28" y="49"/>
                  </a:cubicBezTo>
                  <a:cubicBezTo>
                    <a:pt x="18" y="54"/>
                    <a:pt x="4" y="61"/>
                    <a:pt x="0" y="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7" name="Freeform 552">
              <a:extLst>
                <a:ext uri="{FF2B5EF4-FFF2-40B4-BE49-F238E27FC236}">
                  <a16:creationId xmlns:a16="http://schemas.microsoft.com/office/drawing/2014/main" id="{EF0B1E3B-B977-EDF0-7BB3-D3C9A883C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1" y="1372"/>
              <a:ext cx="218" cy="270"/>
            </a:xfrm>
            <a:custGeom>
              <a:avLst/>
              <a:gdLst>
                <a:gd name="T0" fmla="*/ 156 w 162"/>
                <a:gd name="T1" fmla="*/ 216 h 201"/>
                <a:gd name="T2" fmla="*/ 394 w 162"/>
                <a:gd name="T3" fmla="*/ 0 h 201"/>
                <a:gd name="T4" fmla="*/ 0 w 162"/>
                <a:gd name="T5" fmla="*/ 488 h 201"/>
                <a:gd name="T6" fmla="*/ 156 w 162"/>
                <a:gd name="T7" fmla="*/ 216 h 20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2" h="201">
                  <a:moveTo>
                    <a:pt x="64" y="89"/>
                  </a:moveTo>
                  <a:cubicBezTo>
                    <a:pt x="91" y="53"/>
                    <a:pt x="124" y="23"/>
                    <a:pt x="162" y="0"/>
                  </a:cubicBezTo>
                  <a:cubicBezTo>
                    <a:pt x="146" y="6"/>
                    <a:pt x="31" y="80"/>
                    <a:pt x="0" y="201"/>
                  </a:cubicBezTo>
                  <a:cubicBezTo>
                    <a:pt x="6" y="186"/>
                    <a:pt x="30" y="135"/>
                    <a:pt x="64" y="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8" name="Freeform 553">
              <a:extLst>
                <a:ext uri="{FF2B5EF4-FFF2-40B4-BE49-F238E27FC236}">
                  <a16:creationId xmlns:a16="http://schemas.microsoft.com/office/drawing/2014/main" id="{80B6F93A-8CE2-A473-F0B4-8F28C492A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6" y="1497"/>
              <a:ext cx="39" cy="53"/>
            </a:xfrm>
            <a:custGeom>
              <a:avLst/>
              <a:gdLst>
                <a:gd name="T0" fmla="*/ 0 w 29"/>
                <a:gd name="T1" fmla="*/ 93 h 40"/>
                <a:gd name="T2" fmla="*/ 70 w 29"/>
                <a:gd name="T3" fmla="*/ 0 h 40"/>
                <a:gd name="T4" fmla="*/ 0 w 29"/>
                <a:gd name="T5" fmla="*/ 93 h 4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cubicBezTo>
                    <a:pt x="3" y="19"/>
                    <a:pt x="11" y="4"/>
                    <a:pt x="29" y="0"/>
                  </a:cubicBezTo>
                  <a:cubicBezTo>
                    <a:pt x="20" y="4"/>
                    <a:pt x="1" y="33"/>
                    <a:pt x="0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89" name="Freeform 554">
              <a:extLst>
                <a:ext uri="{FF2B5EF4-FFF2-40B4-BE49-F238E27FC236}">
                  <a16:creationId xmlns:a16="http://schemas.microsoft.com/office/drawing/2014/main" id="{B2E56304-F406-4419-1353-40840764A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0" y="1514"/>
              <a:ext cx="7" cy="69"/>
            </a:xfrm>
            <a:custGeom>
              <a:avLst/>
              <a:gdLst>
                <a:gd name="T0" fmla="*/ 0 w 5"/>
                <a:gd name="T1" fmla="*/ 0 h 51"/>
                <a:gd name="T2" fmla="*/ 6 w 5"/>
                <a:gd name="T3" fmla="*/ 126 h 5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5" h="51">
                  <a:moveTo>
                    <a:pt x="0" y="0"/>
                  </a:moveTo>
                  <a:cubicBezTo>
                    <a:pt x="5" y="10"/>
                    <a:pt x="5" y="44"/>
                    <a:pt x="2" y="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0" name="Freeform 555">
              <a:extLst>
                <a:ext uri="{FF2B5EF4-FFF2-40B4-BE49-F238E27FC236}">
                  <a16:creationId xmlns:a16="http://schemas.microsoft.com/office/drawing/2014/main" id="{F6345ED6-1BB7-474D-06E9-83B648F38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" y="986"/>
              <a:ext cx="21" cy="98"/>
            </a:xfrm>
            <a:custGeom>
              <a:avLst/>
              <a:gdLst>
                <a:gd name="T0" fmla="*/ 0 w 15"/>
                <a:gd name="T1" fmla="*/ 0 h 73"/>
                <a:gd name="T2" fmla="*/ 29 w 15"/>
                <a:gd name="T3" fmla="*/ 90 h 73"/>
                <a:gd name="T4" fmla="*/ 41 w 15"/>
                <a:gd name="T5" fmla="*/ 177 h 7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5" h="73">
                  <a:moveTo>
                    <a:pt x="0" y="0"/>
                  </a:moveTo>
                  <a:cubicBezTo>
                    <a:pt x="3" y="8"/>
                    <a:pt x="8" y="22"/>
                    <a:pt x="11" y="37"/>
                  </a:cubicBezTo>
                  <a:cubicBezTo>
                    <a:pt x="14" y="52"/>
                    <a:pt x="15" y="67"/>
                    <a:pt x="15" y="7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1" name="Freeform 556">
              <a:extLst>
                <a:ext uri="{FF2B5EF4-FFF2-40B4-BE49-F238E27FC236}">
                  <a16:creationId xmlns:a16="http://schemas.microsoft.com/office/drawing/2014/main" id="{329AD12E-F3D6-C863-CD2A-BB2F2391C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8" y="1175"/>
              <a:ext cx="14" cy="124"/>
            </a:xfrm>
            <a:custGeom>
              <a:avLst/>
              <a:gdLst>
                <a:gd name="T0" fmla="*/ 14 w 10"/>
                <a:gd name="T1" fmla="*/ 0 h 92"/>
                <a:gd name="T2" fmla="*/ 14 w 10"/>
                <a:gd name="T3" fmla="*/ 119 h 92"/>
                <a:gd name="T4" fmla="*/ 0 w 10"/>
                <a:gd name="T5" fmla="*/ 225 h 92"/>
                <a:gd name="T6" fmla="*/ 25 w 10"/>
                <a:gd name="T7" fmla="*/ 115 h 92"/>
                <a:gd name="T8" fmla="*/ 14 w 10"/>
                <a:gd name="T9" fmla="*/ 0 h 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" h="92">
                  <a:moveTo>
                    <a:pt x="5" y="0"/>
                  </a:moveTo>
                  <a:cubicBezTo>
                    <a:pt x="4" y="12"/>
                    <a:pt x="4" y="28"/>
                    <a:pt x="5" y="48"/>
                  </a:cubicBezTo>
                  <a:cubicBezTo>
                    <a:pt x="7" y="68"/>
                    <a:pt x="3" y="82"/>
                    <a:pt x="0" y="92"/>
                  </a:cubicBezTo>
                  <a:cubicBezTo>
                    <a:pt x="8" y="78"/>
                    <a:pt x="10" y="58"/>
                    <a:pt x="9" y="47"/>
                  </a:cubicBezTo>
                  <a:cubicBezTo>
                    <a:pt x="9" y="35"/>
                    <a:pt x="4" y="5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2" name="Freeform 557">
              <a:extLst>
                <a:ext uri="{FF2B5EF4-FFF2-40B4-BE49-F238E27FC236}">
                  <a16:creationId xmlns:a16="http://schemas.microsoft.com/office/drawing/2014/main" id="{61F4AF84-C781-8EEA-73F9-83488D831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8" y="1319"/>
              <a:ext cx="34" cy="151"/>
            </a:xfrm>
            <a:custGeom>
              <a:avLst/>
              <a:gdLst>
                <a:gd name="T0" fmla="*/ 0 w 25"/>
                <a:gd name="T1" fmla="*/ 275 h 112"/>
                <a:gd name="T2" fmla="*/ 61 w 25"/>
                <a:gd name="T3" fmla="*/ 0 h 112"/>
                <a:gd name="T4" fmla="*/ 0 w 25"/>
                <a:gd name="T5" fmla="*/ 275 h 11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5" h="112">
                  <a:moveTo>
                    <a:pt x="0" y="112"/>
                  </a:moveTo>
                  <a:cubicBezTo>
                    <a:pt x="11" y="92"/>
                    <a:pt x="25" y="17"/>
                    <a:pt x="24" y="0"/>
                  </a:cubicBezTo>
                  <a:cubicBezTo>
                    <a:pt x="22" y="13"/>
                    <a:pt x="6" y="99"/>
                    <a:pt x="0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3" name="Freeform 558">
              <a:extLst>
                <a:ext uri="{FF2B5EF4-FFF2-40B4-BE49-F238E27FC236}">
                  <a16:creationId xmlns:a16="http://schemas.microsoft.com/office/drawing/2014/main" id="{E540F87E-71BD-E334-1E88-2B3E6FA2D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4" y="2014"/>
              <a:ext cx="97" cy="7"/>
            </a:xfrm>
            <a:custGeom>
              <a:avLst/>
              <a:gdLst>
                <a:gd name="T0" fmla="*/ 0 w 72"/>
                <a:gd name="T1" fmla="*/ 0 h 5"/>
                <a:gd name="T2" fmla="*/ 85 w 72"/>
                <a:gd name="T3" fmla="*/ 14 h 5"/>
                <a:gd name="T4" fmla="*/ 176 w 72"/>
                <a:gd name="T5" fmla="*/ 6 h 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" h="5">
                  <a:moveTo>
                    <a:pt x="0" y="0"/>
                  </a:moveTo>
                  <a:cubicBezTo>
                    <a:pt x="5" y="3"/>
                    <a:pt x="19" y="5"/>
                    <a:pt x="35" y="5"/>
                  </a:cubicBezTo>
                  <a:cubicBezTo>
                    <a:pt x="49" y="5"/>
                    <a:pt x="65" y="5"/>
                    <a:pt x="7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4" name="Freeform 559">
              <a:extLst>
                <a:ext uri="{FF2B5EF4-FFF2-40B4-BE49-F238E27FC236}">
                  <a16:creationId xmlns:a16="http://schemas.microsoft.com/office/drawing/2014/main" id="{925BFFB2-CD44-EEEB-A92F-8378A51B18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12" y="2107"/>
              <a:ext cx="195" cy="1801"/>
            </a:xfrm>
            <a:custGeom>
              <a:avLst/>
              <a:gdLst>
                <a:gd name="T0" fmla="*/ 261 w 145"/>
                <a:gd name="T1" fmla="*/ 471 h 1339"/>
                <a:gd name="T2" fmla="*/ 87 w 145"/>
                <a:gd name="T3" fmla="*/ 90 h 1339"/>
                <a:gd name="T4" fmla="*/ 62 w 145"/>
                <a:gd name="T5" fmla="*/ 58 h 1339"/>
                <a:gd name="T6" fmla="*/ 36 w 145"/>
                <a:gd name="T7" fmla="*/ 0 h 1339"/>
                <a:gd name="T8" fmla="*/ 0 w 145"/>
                <a:gd name="T9" fmla="*/ 98 h 1339"/>
                <a:gd name="T10" fmla="*/ 51 w 145"/>
                <a:gd name="T11" fmla="*/ 125 h 1339"/>
                <a:gd name="T12" fmla="*/ 132 w 145"/>
                <a:gd name="T13" fmla="*/ 256 h 1339"/>
                <a:gd name="T14" fmla="*/ 126 w 145"/>
                <a:gd name="T15" fmla="*/ 299 h 1339"/>
                <a:gd name="T16" fmla="*/ 90 w 145"/>
                <a:gd name="T17" fmla="*/ 331 h 1339"/>
                <a:gd name="T18" fmla="*/ 106 w 145"/>
                <a:gd name="T19" fmla="*/ 360 h 1339"/>
                <a:gd name="T20" fmla="*/ 136 w 145"/>
                <a:gd name="T21" fmla="*/ 332 h 1339"/>
                <a:gd name="T22" fmla="*/ 147 w 145"/>
                <a:gd name="T23" fmla="*/ 332 h 1339"/>
                <a:gd name="T24" fmla="*/ 284 w 145"/>
                <a:gd name="T25" fmla="*/ 859 h 1339"/>
                <a:gd name="T26" fmla="*/ 277 w 145"/>
                <a:gd name="T27" fmla="*/ 1285 h 1339"/>
                <a:gd name="T28" fmla="*/ 211 w 145"/>
                <a:gd name="T29" fmla="*/ 1404 h 1339"/>
                <a:gd name="T30" fmla="*/ 192 w 145"/>
                <a:gd name="T31" fmla="*/ 1454 h 1339"/>
                <a:gd name="T32" fmla="*/ 157 w 145"/>
                <a:gd name="T33" fmla="*/ 1570 h 1339"/>
                <a:gd name="T34" fmla="*/ 140 w 145"/>
                <a:gd name="T35" fmla="*/ 1742 h 1339"/>
                <a:gd name="T36" fmla="*/ 136 w 145"/>
                <a:gd name="T37" fmla="*/ 1766 h 1339"/>
                <a:gd name="T38" fmla="*/ 112 w 145"/>
                <a:gd name="T39" fmla="*/ 1903 h 1339"/>
                <a:gd name="T40" fmla="*/ 132 w 145"/>
                <a:gd name="T41" fmla="*/ 1913 h 1339"/>
                <a:gd name="T42" fmla="*/ 156 w 145"/>
                <a:gd name="T43" fmla="*/ 1792 h 1339"/>
                <a:gd name="T44" fmla="*/ 156 w 145"/>
                <a:gd name="T45" fmla="*/ 1792 h 1339"/>
                <a:gd name="T46" fmla="*/ 180 w 145"/>
                <a:gd name="T47" fmla="*/ 1734 h 1339"/>
                <a:gd name="T48" fmla="*/ 206 w 145"/>
                <a:gd name="T49" fmla="*/ 1673 h 1339"/>
                <a:gd name="T50" fmla="*/ 231 w 145"/>
                <a:gd name="T51" fmla="*/ 1645 h 1339"/>
                <a:gd name="T52" fmla="*/ 235 w 145"/>
                <a:gd name="T53" fmla="*/ 1641 h 1339"/>
                <a:gd name="T54" fmla="*/ 233 w 145"/>
                <a:gd name="T55" fmla="*/ 1658 h 1339"/>
                <a:gd name="T56" fmla="*/ 206 w 145"/>
                <a:gd name="T57" fmla="*/ 1876 h 1339"/>
                <a:gd name="T58" fmla="*/ 188 w 145"/>
                <a:gd name="T59" fmla="*/ 2102 h 1339"/>
                <a:gd name="T60" fmla="*/ 164 w 145"/>
                <a:gd name="T61" fmla="*/ 2280 h 1339"/>
                <a:gd name="T62" fmla="*/ 164 w 145"/>
                <a:gd name="T63" fmla="*/ 2280 h 1339"/>
                <a:gd name="T64" fmla="*/ 136 w 145"/>
                <a:gd name="T65" fmla="*/ 2915 h 1339"/>
                <a:gd name="T66" fmla="*/ 101 w 145"/>
                <a:gd name="T67" fmla="*/ 3088 h 1339"/>
                <a:gd name="T68" fmla="*/ 78 w 145"/>
                <a:gd name="T69" fmla="*/ 3188 h 1339"/>
                <a:gd name="T70" fmla="*/ 58 w 145"/>
                <a:gd name="T71" fmla="*/ 3256 h 1339"/>
                <a:gd name="T72" fmla="*/ 70 w 145"/>
                <a:gd name="T73" fmla="*/ 3258 h 1339"/>
                <a:gd name="T74" fmla="*/ 106 w 145"/>
                <a:gd name="T75" fmla="*/ 3131 h 1339"/>
                <a:gd name="T76" fmla="*/ 156 w 145"/>
                <a:gd name="T77" fmla="*/ 2925 h 1339"/>
                <a:gd name="T78" fmla="*/ 192 w 145"/>
                <a:gd name="T79" fmla="*/ 2285 h 1339"/>
                <a:gd name="T80" fmla="*/ 206 w 145"/>
                <a:gd name="T81" fmla="*/ 2287 h 1339"/>
                <a:gd name="T82" fmla="*/ 227 w 145"/>
                <a:gd name="T83" fmla="*/ 2112 h 1339"/>
                <a:gd name="T84" fmla="*/ 256 w 145"/>
                <a:gd name="T85" fmla="*/ 1882 h 1339"/>
                <a:gd name="T86" fmla="*/ 282 w 145"/>
                <a:gd name="T87" fmla="*/ 1664 h 1339"/>
                <a:gd name="T88" fmla="*/ 332 w 145"/>
                <a:gd name="T89" fmla="*/ 855 h 1339"/>
                <a:gd name="T90" fmla="*/ 288 w 145"/>
                <a:gd name="T91" fmla="*/ 551 h 1339"/>
                <a:gd name="T92" fmla="*/ 242 w 145"/>
                <a:gd name="T93" fmla="*/ 1606 h 1339"/>
                <a:gd name="T94" fmla="*/ 221 w 145"/>
                <a:gd name="T95" fmla="*/ 1630 h 1339"/>
                <a:gd name="T96" fmla="*/ 192 w 145"/>
                <a:gd name="T97" fmla="*/ 1662 h 1339"/>
                <a:gd name="T98" fmla="*/ 163 w 145"/>
                <a:gd name="T99" fmla="*/ 1728 h 1339"/>
                <a:gd name="T100" fmla="*/ 161 w 145"/>
                <a:gd name="T101" fmla="*/ 1736 h 1339"/>
                <a:gd name="T102" fmla="*/ 178 w 145"/>
                <a:gd name="T103" fmla="*/ 1574 h 1339"/>
                <a:gd name="T104" fmla="*/ 214 w 145"/>
                <a:gd name="T105" fmla="*/ 1462 h 1339"/>
                <a:gd name="T106" fmla="*/ 231 w 145"/>
                <a:gd name="T107" fmla="*/ 1410 h 1339"/>
                <a:gd name="T108" fmla="*/ 277 w 145"/>
                <a:gd name="T109" fmla="*/ 1317 h 1339"/>
                <a:gd name="T110" fmla="*/ 242 w 145"/>
                <a:gd name="T111" fmla="*/ 1606 h 133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45" h="1339">
                  <a:moveTo>
                    <a:pt x="107" y="193"/>
                  </a:moveTo>
                  <a:cubicBezTo>
                    <a:pt x="81" y="118"/>
                    <a:pt x="66" y="71"/>
                    <a:pt x="36" y="37"/>
                  </a:cubicBezTo>
                  <a:cubicBezTo>
                    <a:pt x="36" y="37"/>
                    <a:pt x="27" y="27"/>
                    <a:pt x="25" y="24"/>
                  </a:cubicBezTo>
                  <a:cubicBezTo>
                    <a:pt x="20" y="18"/>
                    <a:pt x="15" y="9"/>
                    <a:pt x="15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7" y="40"/>
                    <a:pt x="16" y="45"/>
                    <a:pt x="21" y="51"/>
                  </a:cubicBezTo>
                  <a:cubicBezTo>
                    <a:pt x="36" y="69"/>
                    <a:pt x="42" y="74"/>
                    <a:pt x="54" y="105"/>
                  </a:cubicBezTo>
                  <a:cubicBezTo>
                    <a:pt x="57" y="114"/>
                    <a:pt x="54" y="119"/>
                    <a:pt x="52" y="123"/>
                  </a:cubicBezTo>
                  <a:cubicBezTo>
                    <a:pt x="48" y="131"/>
                    <a:pt x="42" y="132"/>
                    <a:pt x="37" y="136"/>
                  </a:cubicBezTo>
                  <a:cubicBezTo>
                    <a:pt x="44" y="148"/>
                    <a:pt x="44" y="148"/>
                    <a:pt x="44" y="148"/>
                  </a:cubicBezTo>
                  <a:cubicBezTo>
                    <a:pt x="49" y="144"/>
                    <a:pt x="52" y="143"/>
                    <a:pt x="56" y="137"/>
                  </a:cubicBezTo>
                  <a:cubicBezTo>
                    <a:pt x="57" y="135"/>
                    <a:pt x="59" y="135"/>
                    <a:pt x="60" y="137"/>
                  </a:cubicBezTo>
                  <a:cubicBezTo>
                    <a:pt x="88" y="187"/>
                    <a:pt x="111" y="255"/>
                    <a:pt x="117" y="353"/>
                  </a:cubicBezTo>
                  <a:cubicBezTo>
                    <a:pt x="121" y="414"/>
                    <a:pt x="119" y="473"/>
                    <a:pt x="114" y="528"/>
                  </a:cubicBezTo>
                  <a:cubicBezTo>
                    <a:pt x="100" y="542"/>
                    <a:pt x="93" y="558"/>
                    <a:pt x="87" y="577"/>
                  </a:cubicBezTo>
                  <a:cubicBezTo>
                    <a:pt x="79" y="598"/>
                    <a:pt x="79" y="598"/>
                    <a:pt x="79" y="598"/>
                  </a:cubicBezTo>
                  <a:cubicBezTo>
                    <a:pt x="74" y="614"/>
                    <a:pt x="68" y="629"/>
                    <a:pt x="65" y="645"/>
                  </a:cubicBezTo>
                  <a:cubicBezTo>
                    <a:pt x="60" y="668"/>
                    <a:pt x="58" y="692"/>
                    <a:pt x="57" y="716"/>
                  </a:cubicBezTo>
                  <a:cubicBezTo>
                    <a:pt x="56" y="726"/>
                    <a:pt x="56" y="726"/>
                    <a:pt x="56" y="726"/>
                  </a:cubicBezTo>
                  <a:cubicBezTo>
                    <a:pt x="55" y="744"/>
                    <a:pt x="54" y="766"/>
                    <a:pt x="46" y="782"/>
                  </a:cubicBezTo>
                  <a:cubicBezTo>
                    <a:pt x="54" y="786"/>
                    <a:pt x="54" y="786"/>
                    <a:pt x="54" y="786"/>
                  </a:cubicBezTo>
                  <a:cubicBezTo>
                    <a:pt x="60" y="771"/>
                    <a:pt x="62" y="753"/>
                    <a:pt x="64" y="736"/>
                  </a:cubicBezTo>
                  <a:cubicBezTo>
                    <a:pt x="64" y="736"/>
                    <a:pt x="64" y="736"/>
                    <a:pt x="64" y="736"/>
                  </a:cubicBezTo>
                  <a:cubicBezTo>
                    <a:pt x="68" y="729"/>
                    <a:pt x="71" y="720"/>
                    <a:pt x="74" y="712"/>
                  </a:cubicBezTo>
                  <a:cubicBezTo>
                    <a:pt x="77" y="703"/>
                    <a:pt x="80" y="694"/>
                    <a:pt x="85" y="688"/>
                  </a:cubicBezTo>
                  <a:cubicBezTo>
                    <a:pt x="88" y="684"/>
                    <a:pt x="91" y="680"/>
                    <a:pt x="95" y="676"/>
                  </a:cubicBezTo>
                  <a:cubicBezTo>
                    <a:pt x="96" y="675"/>
                    <a:pt x="97" y="675"/>
                    <a:pt x="97" y="674"/>
                  </a:cubicBezTo>
                  <a:cubicBezTo>
                    <a:pt x="97" y="677"/>
                    <a:pt x="97" y="679"/>
                    <a:pt x="96" y="682"/>
                  </a:cubicBezTo>
                  <a:cubicBezTo>
                    <a:pt x="92" y="716"/>
                    <a:pt x="88" y="745"/>
                    <a:pt x="85" y="771"/>
                  </a:cubicBezTo>
                  <a:cubicBezTo>
                    <a:pt x="81" y="820"/>
                    <a:pt x="81" y="842"/>
                    <a:pt x="77" y="864"/>
                  </a:cubicBezTo>
                  <a:cubicBezTo>
                    <a:pt x="74" y="883"/>
                    <a:pt x="71" y="902"/>
                    <a:pt x="68" y="937"/>
                  </a:cubicBezTo>
                  <a:cubicBezTo>
                    <a:pt x="68" y="937"/>
                    <a:pt x="68" y="937"/>
                    <a:pt x="68" y="937"/>
                  </a:cubicBezTo>
                  <a:cubicBezTo>
                    <a:pt x="62" y="1010"/>
                    <a:pt x="59" y="1113"/>
                    <a:pt x="56" y="1198"/>
                  </a:cubicBezTo>
                  <a:cubicBezTo>
                    <a:pt x="55" y="1217"/>
                    <a:pt x="48" y="1247"/>
                    <a:pt x="42" y="1269"/>
                  </a:cubicBezTo>
                  <a:cubicBezTo>
                    <a:pt x="41" y="1273"/>
                    <a:pt x="34" y="1305"/>
                    <a:pt x="32" y="1310"/>
                  </a:cubicBezTo>
                  <a:cubicBezTo>
                    <a:pt x="28" y="1321"/>
                    <a:pt x="24" y="1328"/>
                    <a:pt x="24" y="1338"/>
                  </a:cubicBezTo>
                  <a:cubicBezTo>
                    <a:pt x="29" y="1339"/>
                    <a:pt x="29" y="1339"/>
                    <a:pt x="29" y="1339"/>
                  </a:cubicBezTo>
                  <a:cubicBezTo>
                    <a:pt x="32" y="1324"/>
                    <a:pt x="38" y="1306"/>
                    <a:pt x="44" y="1287"/>
                  </a:cubicBezTo>
                  <a:cubicBezTo>
                    <a:pt x="53" y="1258"/>
                    <a:pt x="63" y="1229"/>
                    <a:pt x="64" y="1202"/>
                  </a:cubicBezTo>
                  <a:cubicBezTo>
                    <a:pt x="67" y="1116"/>
                    <a:pt x="73" y="1012"/>
                    <a:pt x="79" y="939"/>
                  </a:cubicBezTo>
                  <a:cubicBezTo>
                    <a:pt x="85" y="940"/>
                    <a:pt x="85" y="940"/>
                    <a:pt x="85" y="940"/>
                  </a:cubicBezTo>
                  <a:cubicBezTo>
                    <a:pt x="88" y="905"/>
                    <a:pt x="91" y="887"/>
                    <a:pt x="94" y="868"/>
                  </a:cubicBezTo>
                  <a:cubicBezTo>
                    <a:pt x="97" y="847"/>
                    <a:pt x="101" y="822"/>
                    <a:pt x="105" y="773"/>
                  </a:cubicBezTo>
                  <a:cubicBezTo>
                    <a:pt x="107" y="748"/>
                    <a:pt x="111" y="718"/>
                    <a:pt x="116" y="684"/>
                  </a:cubicBezTo>
                  <a:cubicBezTo>
                    <a:pt x="129" y="593"/>
                    <a:pt x="145" y="479"/>
                    <a:pt x="137" y="352"/>
                  </a:cubicBezTo>
                  <a:cubicBezTo>
                    <a:pt x="134" y="304"/>
                    <a:pt x="127" y="263"/>
                    <a:pt x="118" y="227"/>
                  </a:cubicBezTo>
                  <a:moveTo>
                    <a:pt x="100" y="660"/>
                  </a:moveTo>
                  <a:cubicBezTo>
                    <a:pt x="98" y="664"/>
                    <a:pt x="94" y="667"/>
                    <a:pt x="91" y="670"/>
                  </a:cubicBezTo>
                  <a:cubicBezTo>
                    <a:pt x="87" y="674"/>
                    <a:pt x="83" y="678"/>
                    <a:pt x="79" y="683"/>
                  </a:cubicBezTo>
                  <a:cubicBezTo>
                    <a:pt x="74" y="691"/>
                    <a:pt x="71" y="700"/>
                    <a:pt x="67" y="710"/>
                  </a:cubicBezTo>
                  <a:cubicBezTo>
                    <a:pt x="67" y="711"/>
                    <a:pt x="66" y="712"/>
                    <a:pt x="66" y="714"/>
                  </a:cubicBezTo>
                  <a:cubicBezTo>
                    <a:pt x="68" y="691"/>
                    <a:pt x="69" y="668"/>
                    <a:pt x="73" y="647"/>
                  </a:cubicBezTo>
                  <a:cubicBezTo>
                    <a:pt x="76" y="631"/>
                    <a:pt x="82" y="616"/>
                    <a:pt x="88" y="601"/>
                  </a:cubicBezTo>
                  <a:cubicBezTo>
                    <a:pt x="95" y="579"/>
                    <a:pt x="95" y="579"/>
                    <a:pt x="95" y="579"/>
                  </a:cubicBezTo>
                  <a:cubicBezTo>
                    <a:pt x="100" y="564"/>
                    <a:pt x="105" y="552"/>
                    <a:pt x="114" y="541"/>
                  </a:cubicBezTo>
                  <a:cubicBezTo>
                    <a:pt x="110" y="584"/>
                    <a:pt x="105" y="624"/>
                    <a:pt x="100" y="660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5" name="Freeform 560">
              <a:extLst>
                <a:ext uri="{FF2B5EF4-FFF2-40B4-BE49-F238E27FC236}">
                  <a16:creationId xmlns:a16="http://schemas.microsoft.com/office/drawing/2014/main" id="{6BBE629D-92D7-67C2-457E-E8F1B41797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1" y="1370"/>
              <a:ext cx="361" cy="1227"/>
            </a:xfrm>
            <a:custGeom>
              <a:avLst/>
              <a:gdLst>
                <a:gd name="T0" fmla="*/ 627 w 269"/>
                <a:gd name="T1" fmla="*/ 1993 h 912"/>
                <a:gd name="T2" fmla="*/ 621 w 269"/>
                <a:gd name="T3" fmla="*/ 1959 h 912"/>
                <a:gd name="T4" fmla="*/ 585 w 269"/>
                <a:gd name="T5" fmla="*/ 1678 h 912"/>
                <a:gd name="T6" fmla="*/ 474 w 269"/>
                <a:gd name="T7" fmla="*/ 1305 h 912"/>
                <a:gd name="T8" fmla="*/ 452 w 269"/>
                <a:gd name="T9" fmla="*/ 1243 h 912"/>
                <a:gd name="T10" fmla="*/ 411 w 269"/>
                <a:gd name="T11" fmla="*/ 704 h 912"/>
                <a:gd name="T12" fmla="*/ 207 w 269"/>
                <a:gd name="T13" fmla="*/ 163 h 912"/>
                <a:gd name="T14" fmla="*/ 12 w 269"/>
                <a:gd name="T15" fmla="*/ 0 h 912"/>
                <a:gd name="T16" fmla="*/ 0 w 269"/>
                <a:gd name="T17" fmla="*/ 27 h 912"/>
                <a:gd name="T18" fmla="*/ 382 w 269"/>
                <a:gd name="T19" fmla="*/ 706 h 912"/>
                <a:gd name="T20" fmla="*/ 423 w 269"/>
                <a:gd name="T21" fmla="*/ 1249 h 912"/>
                <a:gd name="T22" fmla="*/ 428 w 269"/>
                <a:gd name="T23" fmla="*/ 1341 h 912"/>
                <a:gd name="T24" fmla="*/ 423 w 269"/>
                <a:gd name="T25" fmla="*/ 1472 h 912"/>
                <a:gd name="T26" fmla="*/ 439 w 269"/>
                <a:gd name="T27" fmla="*/ 1680 h 912"/>
                <a:gd name="T28" fmla="*/ 483 w 269"/>
                <a:gd name="T29" fmla="*/ 1859 h 912"/>
                <a:gd name="T30" fmla="*/ 505 w 269"/>
                <a:gd name="T31" fmla="*/ 1975 h 912"/>
                <a:gd name="T32" fmla="*/ 505 w 269"/>
                <a:gd name="T33" fmla="*/ 1982 h 912"/>
                <a:gd name="T34" fmla="*/ 501 w 269"/>
                <a:gd name="T35" fmla="*/ 2025 h 912"/>
                <a:gd name="T36" fmla="*/ 495 w 269"/>
                <a:gd name="T37" fmla="*/ 2095 h 912"/>
                <a:gd name="T38" fmla="*/ 570 w 269"/>
                <a:gd name="T39" fmla="*/ 2212 h 912"/>
                <a:gd name="T40" fmla="*/ 628 w 269"/>
                <a:gd name="T41" fmla="*/ 2200 h 912"/>
                <a:gd name="T42" fmla="*/ 650 w 269"/>
                <a:gd name="T43" fmla="*/ 2123 h 912"/>
                <a:gd name="T44" fmla="*/ 627 w 269"/>
                <a:gd name="T45" fmla="*/ 1993 h 912"/>
                <a:gd name="T46" fmla="*/ 615 w 269"/>
                <a:gd name="T47" fmla="*/ 2186 h 912"/>
                <a:gd name="T48" fmla="*/ 574 w 269"/>
                <a:gd name="T49" fmla="*/ 2192 h 912"/>
                <a:gd name="T50" fmla="*/ 521 w 269"/>
                <a:gd name="T51" fmla="*/ 2029 h 912"/>
                <a:gd name="T52" fmla="*/ 525 w 269"/>
                <a:gd name="T53" fmla="*/ 1982 h 912"/>
                <a:gd name="T54" fmla="*/ 525 w 269"/>
                <a:gd name="T55" fmla="*/ 1982 h 912"/>
                <a:gd name="T56" fmla="*/ 525 w 269"/>
                <a:gd name="T57" fmla="*/ 1982 h 912"/>
                <a:gd name="T58" fmla="*/ 525 w 269"/>
                <a:gd name="T59" fmla="*/ 1975 h 912"/>
                <a:gd name="T60" fmla="*/ 502 w 269"/>
                <a:gd name="T61" fmla="*/ 1851 h 912"/>
                <a:gd name="T62" fmla="*/ 459 w 269"/>
                <a:gd name="T63" fmla="*/ 1676 h 912"/>
                <a:gd name="T64" fmla="*/ 443 w 269"/>
                <a:gd name="T65" fmla="*/ 1472 h 912"/>
                <a:gd name="T66" fmla="*/ 447 w 269"/>
                <a:gd name="T67" fmla="*/ 1341 h 912"/>
                <a:gd name="T68" fmla="*/ 447 w 269"/>
                <a:gd name="T69" fmla="*/ 1317 h 912"/>
                <a:gd name="T70" fmla="*/ 458 w 269"/>
                <a:gd name="T71" fmla="*/ 1312 h 912"/>
                <a:gd name="T72" fmla="*/ 565 w 269"/>
                <a:gd name="T73" fmla="*/ 1678 h 912"/>
                <a:gd name="T74" fmla="*/ 601 w 269"/>
                <a:gd name="T75" fmla="*/ 1962 h 912"/>
                <a:gd name="T76" fmla="*/ 607 w 269"/>
                <a:gd name="T77" fmla="*/ 1997 h 912"/>
                <a:gd name="T78" fmla="*/ 607 w 269"/>
                <a:gd name="T79" fmla="*/ 1997 h 912"/>
                <a:gd name="T80" fmla="*/ 631 w 269"/>
                <a:gd name="T81" fmla="*/ 2123 h 912"/>
                <a:gd name="T82" fmla="*/ 615 w 269"/>
                <a:gd name="T83" fmla="*/ 2186 h 912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69" h="912">
                  <a:moveTo>
                    <a:pt x="259" y="818"/>
                  </a:moveTo>
                  <a:cubicBezTo>
                    <a:pt x="259" y="817"/>
                    <a:pt x="257" y="804"/>
                    <a:pt x="257" y="804"/>
                  </a:cubicBezTo>
                  <a:cubicBezTo>
                    <a:pt x="254" y="791"/>
                    <a:pt x="250" y="772"/>
                    <a:pt x="242" y="689"/>
                  </a:cubicBezTo>
                  <a:cubicBezTo>
                    <a:pt x="235" y="610"/>
                    <a:pt x="210" y="563"/>
                    <a:pt x="196" y="536"/>
                  </a:cubicBezTo>
                  <a:cubicBezTo>
                    <a:pt x="190" y="525"/>
                    <a:pt x="187" y="511"/>
                    <a:pt x="187" y="511"/>
                  </a:cubicBezTo>
                  <a:cubicBezTo>
                    <a:pt x="187" y="511"/>
                    <a:pt x="183" y="474"/>
                    <a:pt x="170" y="289"/>
                  </a:cubicBezTo>
                  <a:cubicBezTo>
                    <a:pt x="163" y="185"/>
                    <a:pt x="124" y="109"/>
                    <a:pt x="86" y="67"/>
                  </a:cubicBezTo>
                  <a:cubicBezTo>
                    <a:pt x="54" y="30"/>
                    <a:pt x="34" y="14"/>
                    <a:pt x="5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1" y="41"/>
                    <a:pt x="147" y="129"/>
                    <a:pt x="158" y="290"/>
                  </a:cubicBezTo>
                  <a:cubicBezTo>
                    <a:pt x="171" y="476"/>
                    <a:pt x="175" y="512"/>
                    <a:pt x="175" y="513"/>
                  </a:cubicBezTo>
                  <a:cubicBezTo>
                    <a:pt x="175" y="513"/>
                    <a:pt x="177" y="540"/>
                    <a:pt x="177" y="551"/>
                  </a:cubicBezTo>
                  <a:cubicBezTo>
                    <a:pt x="176" y="566"/>
                    <a:pt x="175" y="584"/>
                    <a:pt x="175" y="604"/>
                  </a:cubicBezTo>
                  <a:cubicBezTo>
                    <a:pt x="175" y="631"/>
                    <a:pt x="177" y="661"/>
                    <a:pt x="182" y="690"/>
                  </a:cubicBezTo>
                  <a:cubicBezTo>
                    <a:pt x="189" y="723"/>
                    <a:pt x="195" y="745"/>
                    <a:pt x="200" y="763"/>
                  </a:cubicBezTo>
                  <a:cubicBezTo>
                    <a:pt x="206" y="782"/>
                    <a:pt x="209" y="795"/>
                    <a:pt x="209" y="811"/>
                  </a:cubicBezTo>
                  <a:cubicBezTo>
                    <a:pt x="209" y="812"/>
                    <a:pt x="209" y="813"/>
                    <a:pt x="209" y="814"/>
                  </a:cubicBezTo>
                  <a:cubicBezTo>
                    <a:pt x="209" y="814"/>
                    <a:pt x="207" y="832"/>
                    <a:pt x="207" y="832"/>
                  </a:cubicBezTo>
                  <a:cubicBezTo>
                    <a:pt x="206" y="841"/>
                    <a:pt x="205" y="851"/>
                    <a:pt x="205" y="860"/>
                  </a:cubicBezTo>
                  <a:cubicBezTo>
                    <a:pt x="205" y="881"/>
                    <a:pt x="211" y="901"/>
                    <a:pt x="236" y="908"/>
                  </a:cubicBezTo>
                  <a:cubicBezTo>
                    <a:pt x="249" y="912"/>
                    <a:pt x="256" y="907"/>
                    <a:pt x="260" y="903"/>
                  </a:cubicBezTo>
                  <a:cubicBezTo>
                    <a:pt x="266" y="897"/>
                    <a:pt x="269" y="885"/>
                    <a:pt x="269" y="872"/>
                  </a:cubicBezTo>
                  <a:cubicBezTo>
                    <a:pt x="269" y="852"/>
                    <a:pt x="263" y="829"/>
                    <a:pt x="259" y="818"/>
                  </a:cubicBezTo>
                  <a:close/>
                  <a:moveTo>
                    <a:pt x="254" y="898"/>
                  </a:moveTo>
                  <a:cubicBezTo>
                    <a:pt x="251" y="902"/>
                    <a:pt x="246" y="902"/>
                    <a:pt x="238" y="900"/>
                  </a:cubicBezTo>
                  <a:cubicBezTo>
                    <a:pt x="208" y="891"/>
                    <a:pt x="212" y="862"/>
                    <a:pt x="215" y="833"/>
                  </a:cubicBezTo>
                  <a:cubicBezTo>
                    <a:pt x="217" y="814"/>
                    <a:pt x="217" y="814"/>
                    <a:pt x="217" y="814"/>
                  </a:cubicBezTo>
                  <a:cubicBezTo>
                    <a:pt x="217" y="814"/>
                    <a:pt x="217" y="814"/>
                    <a:pt x="217" y="814"/>
                  </a:cubicBezTo>
                  <a:cubicBezTo>
                    <a:pt x="217" y="814"/>
                    <a:pt x="217" y="814"/>
                    <a:pt x="217" y="814"/>
                  </a:cubicBezTo>
                  <a:cubicBezTo>
                    <a:pt x="217" y="813"/>
                    <a:pt x="217" y="812"/>
                    <a:pt x="217" y="811"/>
                  </a:cubicBezTo>
                  <a:cubicBezTo>
                    <a:pt x="217" y="794"/>
                    <a:pt x="213" y="781"/>
                    <a:pt x="208" y="760"/>
                  </a:cubicBezTo>
                  <a:cubicBezTo>
                    <a:pt x="203" y="743"/>
                    <a:pt x="196" y="721"/>
                    <a:pt x="190" y="688"/>
                  </a:cubicBezTo>
                  <a:cubicBezTo>
                    <a:pt x="185" y="660"/>
                    <a:pt x="183" y="631"/>
                    <a:pt x="183" y="604"/>
                  </a:cubicBezTo>
                  <a:cubicBezTo>
                    <a:pt x="183" y="584"/>
                    <a:pt x="184" y="566"/>
                    <a:pt x="185" y="551"/>
                  </a:cubicBezTo>
                  <a:cubicBezTo>
                    <a:pt x="185" y="547"/>
                    <a:pt x="185" y="544"/>
                    <a:pt x="185" y="541"/>
                  </a:cubicBezTo>
                  <a:cubicBezTo>
                    <a:pt x="185" y="538"/>
                    <a:pt x="187" y="537"/>
                    <a:pt x="189" y="539"/>
                  </a:cubicBezTo>
                  <a:cubicBezTo>
                    <a:pt x="203" y="567"/>
                    <a:pt x="227" y="612"/>
                    <a:pt x="234" y="689"/>
                  </a:cubicBezTo>
                  <a:cubicBezTo>
                    <a:pt x="242" y="773"/>
                    <a:pt x="246" y="792"/>
                    <a:pt x="249" y="806"/>
                  </a:cubicBezTo>
                  <a:cubicBezTo>
                    <a:pt x="251" y="820"/>
                    <a:pt x="251" y="820"/>
                    <a:pt x="251" y="820"/>
                  </a:cubicBezTo>
                  <a:cubicBezTo>
                    <a:pt x="251" y="820"/>
                    <a:pt x="251" y="820"/>
                    <a:pt x="251" y="820"/>
                  </a:cubicBezTo>
                  <a:cubicBezTo>
                    <a:pt x="256" y="833"/>
                    <a:pt x="261" y="855"/>
                    <a:pt x="261" y="872"/>
                  </a:cubicBezTo>
                  <a:cubicBezTo>
                    <a:pt x="261" y="883"/>
                    <a:pt x="259" y="893"/>
                    <a:pt x="254" y="898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6" name="Freeform 561">
              <a:extLst>
                <a:ext uri="{FF2B5EF4-FFF2-40B4-BE49-F238E27FC236}">
                  <a16:creationId xmlns:a16="http://schemas.microsoft.com/office/drawing/2014/main" id="{8623E13A-557F-7C4A-7555-E87A926AC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6" y="2176"/>
              <a:ext cx="62" cy="160"/>
            </a:xfrm>
            <a:custGeom>
              <a:avLst/>
              <a:gdLst>
                <a:gd name="T0" fmla="*/ 16 w 46"/>
                <a:gd name="T1" fmla="*/ 0 h 119"/>
                <a:gd name="T2" fmla="*/ 43 w 46"/>
                <a:gd name="T3" fmla="*/ 93 h 119"/>
                <a:gd name="T4" fmla="*/ 96 w 46"/>
                <a:gd name="T5" fmla="*/ 233 h 119"/>
                <a:gd name="T6" fmla="*/ 113 w 46"/>
                <a:gd name="T7" fmla="*/ 289 h 119"/>
                <a:gd name="T8" fmla="*/ 113 w 46"/>
                <a:gd name="T9" fmla="*/ 289 h 119"/>
                <a:gd name="T10" fmla="*/ 90 w 46"/>
                <a:gd name="T11" fmla="*/ 241 h 119"/>
                <a:gd name="T12" fmla="*/ 30 w 46"/>
                <a:gd name="T13" fmla="*/ 98 h 119"/>
                <a:gd name="T14" fmla="*/ 1 w 46"/>
                <a:gd name="T15" fmla="*/ 0 h 119"/>
                <a:gd name="T16" fmla="*/ 16 w 46"/>
                <a:gd name="T17" fmla="*/ 0 h 1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6" h="119">
                  <a:moveTo>
                    <a:pt x="7" y="0"/>
                  </a:moveTo>
                  <a:cubicBezTo>
                    <a:pt x="6" y="13"/>
                    <a:pt x="12" y="25"/>
                    <a:pt x="18" y="38"/>
                  </a:cubicBezTo>
                  <a:cubicBezTo>
                    <a:pt x="27" y="57"/>
                    <a:pt x="32" y="77"/>
                    <a:pt x="39" y="96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0" y="80"/>
                    <a:pt x="21" y="59"/>
                    <a:pt x="12" y="40"/>
                  </a:cubicBezTo>
                  <a:cubicBezTo>
                    <a:pt x="6" y="27"/>
                    <a:pt x="0" y="14"/>
                    <a:pt x="1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7" name="Freeform 562">
              <a:extLst>
                <a:ext uri="{FF2B5EF4-FFF2-40B4-BE49-F238E27FC236}">
                  <a16:creationId xmlns:a16="http://schemas.microsoft.com/office/drawing/2014/main" id="{ADC7F261-9E36-93E5-FAA6-6D4717A01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9" y="1702"/>
              <a:ext cx="134" cy="564"/>
            </a:xfrm>
            <a:custGeom>
              <a:avLst/>
              <a:gdLst>
                <a:gd name="T0" fmla="*/ 1 w 100"/>
                <a:gd name="T1" fmla="*/ 397 h 419"/>
                <a:gd name="T2" fmla="*/ 7 w 100"/>
                <a:gd name="T3" fmla="*/ 339 h 419"/>
                <a:gd name="T4" fmla="*/ 12 w 100"/>
                <a:gd name="T5" fmla="*/ 256 h 419"/>
                <a:gd name="T6" fmla="*/ 16 w 100"/>
                <a:gd name="T7" fmla="*/ 203 h 419"/>
                <a:gd name="T8" fmla="*/ 34 w 100"/>
                <a:gd name="T9" fmla="*/ 0 h 419"/>
                <a:gd name="T10" fmla="*/ 56 w 100"/>
                <a:gd name="T11" fmla="*/ 22 h 419"/>
                <a:gd name="T12" fmla="*/ 31 w 100"/>
                <a:gd name="T13" fmla="*/ 203 h 419"/>
                <a:gd name="T14" fmla="*/ 27 w 100"/>
                <a:gd name="T15" fmla="*/ 258 h 419"/>
                <a:gd name="T16" fmla="*/ 21 w 100"/>
                <a:gd name="T17" fmla="*/ 339 h 419"/>
                <a:gd name="T18" fmla="*/ 16 w 100"/>
                <a:gd name="T19" fmla="*/ 397 h 419"/>
                <a:gd name="T20" fmla="*/ 20 w 100"/>
                <a:gd name="T21" fmla="*/ 459 h 419"/>
                <a:gd name="T22" fmla="*/ 101 w 100"/>
                <a:gd name="T23" fmla="*/ 598 h 419"/>
                <a:gd name="T24" fmla="*/ 122 w 100"/>
                <a:gd name="T25" fmla="*/ 629 h 419"/>
                <a:gd name="T26" fmla="*/ 137 w 100"/>
                <a:gd name="T27" fmla="*/ 649 h 419"/>
                <a:gd name="T28" fmla="*/ 157 w 100"/>
                <a:gd name="T29" fmla="*/ 677 h 419"/>
                <a:gd name="T30" fmla="*/ 210 w 100"/>
                <a:gd name="T31" fmla="*/ 774 h 419"/>
                <a:gd name="T32" fmla="*/ 239 w 100"/>
                <a:gd name="T33" fmla="*/ 938 h 419"/>
                <a:gd name="T34" fmla="*/ 239 w 100"/>
                <a:gd name="T35" fmla="*/ 980 h 419"/>
                <a:gd name="T36" fmla="*/ 236 w 100"/>
                <a:gd name="T37" fmla="*/ 1020 h 419"/>
                <a:gd name="T38" fmla="*/ 221 w 100"/>
                <a:gd name="T39" fmla="*/ 1022 h 419"/>
                <a:gd name="T40" fmla="*/ 225 w 100"/>
                <a:gd name="T41" fmla="*/ 979 h 419"/>
                <a:gd name="T42" fmla="*/ 225 w 100"/>
                <a:gd name="T43" fmla="*/ 938 h 419"/>
                <a:gd name="T44" fmla="*/ 197 w 100"/>
                <a:gd name="T45" fmla="*/ 777 h 419"/>
                <a:gd name="T46" fmla="*/ 158 w 100"/>
                <a:gd name="T47" fmla="*/ 707 h 419"/>
                <a:gd name="T48" fmla="*/ 158 w 100"/>
                <a:gd name="T49" fmla="*/ 711 h 419"/>
                <a:gd name="T50" fmla="*/ 163 w 100"/>
                <a:gd name="T51" fmla="*/ 766 h 419"/>
                <a:gd name="T52" fmla="*/ 149 w 100"/>
                <a:gd name="T53" fmla="*/ 770 h 419"/>
                <a:gd name="T54" fmla="*/ 143 w 100"/>
                <a:gd name="T55" fmla="*/ 711 h 419"/>
                <a:gd name="T56" fmla="*/ 142 w 100"/>
                <a:gd name="T57" fmla="*/ 682 h 419"/>
                <a:gd name="T58" fmla="*/ 126 w 100"/>
                <a:gd name="T59" fmla="*/ 658 h 419"/>
                <a:gd name="T60" fmla="*/ 111 w 100"/>
                <a:gd name="T61" fmla="*/ 635 h 419"/>
                <a:gd name="T62" fmla="*/ 90 w 100"/>
                <a:gd name="T63" fmla="*/ 607 h 419"/>
                <a:gd name="T64" fmla="*/ 46 w 100"/>
                <a:gd name="T65" fmla="*/ 548 h 419"/>
                <a:gd name="T66" fmla="*/ 38 w 100"/>
                <a:gd name="T67" fmla="*/ 549 h 419"/>
                <a:gd name="T68" fmla="*/ 48 w 100"/>
                <a:gd name="T69" fmla="*/ 629 h 419"/>
                <a:gd name="T70" fmla="*/ 78 w 100"/>
                <a:gd name="T71" fmla="*/ 826 h 419"/>
                <a:gd name="T72" fmla="*/ 90 w 100"/>
                <a:gd name="T73" fmla="*/ 859 h 419"/>
                <a:gd name="T74" fmla="*/ 106 w 100"/>
                <a:gd name="T75" fmla="*/ 896 h 419"/>
                <a:gd name="T76" fmla="*/ 91 w 100"/>
                <a:gd name="T77" fmla="*/ 902 h 419"/>
                <a:gd name="T78" fmla="*/ 78 w 100"/>
                <a:gd name="T79" fmla="*/ 864 h 419"/>
                <a:gd name="T80" fmla="*/ 63 w 100"/>
                <a:gd name="T81" fmla="*/ 832 h 419"/>
                <a:gd name="T82" fmla="*/ 34 w 100"/>
                <a:gd name="T83" fmla="*/ 629 h 419"/>
                <a:gd name="T84" fmla="*/ 20 w 100"/>
                <a:gd name="T85" fmla="*/ 528 h 419"/>
                <a:gd name="T86" fmla="*/ 5 w 100"/>
                <a:gd name="T87" fmla="*/ 464 h 419"/>
                <a:gd name="T88" fmla="*/ 1 w 100"/>
                <a:gd name="T89" fmla="*/ 397 h 419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100" h="419">
                  <a:moveTo>
                    <a:pt x="1" y="163"/>
                  </a:moveTo>
                  <a:cubicBezTo>
                    <a:pt x="3" y="139"/>
                    <a:pt x="3" y="139"/>
                    <a:pt x="3" y="139"/>
                  </a:cubicBezTo>
                  <a:cubicBezTo>
                    <a:pt x="3" y="126"/>
                    <a:pt x="4" y="114"/>
                    <a:pt x="5" y="105"/>
                  </a:cubicBezTo>
                  <a:cubicBezTo>
                    <a:pt x="6" y="102"/>
                    <a:pt x="6" y="94"/>
                    <a:pt x="7" y="83"/>
                  </a:cubicBezTo>
                  <a:cubicBezTo>
                    <a:pt x="11" y="44"/>
                    <a:pt x="13" y="9"/>
                    <a:pt x="14" y="0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19" y="14"/>
                    <a:pt x="15" y="61"/>
                    <a:pt x="13" y="83"/>
                  </a:cubicBezTo>
                  <a:cubicBezTo>
                    <a:pt x="12" y="95"/>
                    <a:pt x="12" y="103"/>
                    <a:pt x="11" y="106"/>
                  </a:cubicBezTo>
                  <a:cubicBezTo>
                    <a:pt x="10" y="114"/>
                    <a:pt x="9" y="127"/>
                    <a:pt x="9" y="139"/>
                  </a:cubicBezTo>
                  <a:cubicBezTo>
                    <a:pt x="7" y="163"/>
                    <a:pt x="7" y="163"/>
                    <a:pt x="7" y="163"/>
                  </a:cubicBezTo>
                  <a:cubicBezTo>
                    <a:pt x="6" y="172"/>
                    <a:pt x="7" y="180"/>
                    <a:pt x="8" y="188"/>
                  </a:cubicBezTo>
                  <a:cubicBezTo>
                    <a:pt x="13" y="206"/>
                    <a:pt x="29" y="228"/>
                    <a:pt x="42" y="245"/>
                  </a:cubicBezTo>
                  <a:cubicBezTo>
                    <a:pt x="51" y="258"/>
                    <a:pt x="51" y="258"/>
                    <a:pt x="51" y="258"/>
                  </a:cubicBezTo>
                  <a:cubicBezTo>
                    <a:pt x="57" y="266"/>
                    <a:pt x="57" y="266"/>
                    <a:pt x="57" y="266"/>
                  </a:cubicBezTo>
                  <a:cubicBezTo>
                    <a:pt x="59" y="270"/>
                    <a:pt x="65" y="277"/>
                    <a:pt x="65" y="278"/>
                  </a:cubicBezTo>
                  <a:cubicBezTo>
                    <a:pt x="73" y="290"/>
                    <a:pt x="81" y="303"/>
                    <a:pt x="87" y="317"/>
                  </a:cubicBezTo>
                  <a:cubicBezTo>
                    <a:pt x="96" y="339"/>
                    <a:pt x="98" y="362"/>
                    <a:pt x="99" y="385"/>
                  </a:cubicBezTo>
                  <a:cubicBezTo>
                    <a:pt x="100" y="389"/>
                    <a:pt x="99" y="396"/>
                    <a:pt x="99" y="402"/>
                  </a:cubicBezTo>
                  <a:cubicBezTo>
                    <a:pt x="98" y="408"/>
                    <a:pt x="98" y="414"/>
                    <a:pt x="98" y="418"/>
                  </a:cubicBezTo>
                  <a:cubicBezTo>
                    <a:pt x="92" y="419"/>
                    <a:pt x="92" y="419"/>
                    <a:pt x="92" y="419"/>
                  </a:cubicBezTo>
                  <a:cubicBezTo>
                    <a:pt x="92" y="415"/>
                    <a:pt x="92" y="408"/>
                    <a:pt x="93" y="401"/>
                  </a:cubicBezTo>
                  <a:cubicBezTo>
                    <a:pt x="93" y="395"/>
                    <a:pt x="94" y="389"/>
                    <a:pt x="93" y="385"/>
                  </a:cubicBezTo>
                  <a:cubicBezTo>
                    <a:pt x="92" y="363"/>
                    <a:pt x="90" y="340"/>
                    <a:pt x="82" y="319"/>
                  </a:cubicBezTo>
                  <a:cubicBezTo>
                    <a:pt x="77" y="309"/>
                    <a:pt x="72" y="299"/>
                    <a:pt x="66" y="290"/>
                  </a:cubicBezTo>
                  <a:cubicBezTo>
                    <a:pt x="66" y="291"/>
                    <a:pt x="66" y="291"/>
                    <a:pt x="66" y="291"/>
                  </a:cubicBezTo>
                  <a:cubicBezTo>
                    <a:pt x="66" y="298"/>
                    <a:pt x="65" y="305"/>
                    <a:pt x="68" y="314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59" y="305"/>
                    <a:pt x="60" y="297"/>
                    <a:pt x="60" y="291"/>
                  </a:cubicBezTo>
                  <a:cubicBezTo>
                    <a:pt x="60" y="287"/>
                    <a:pt x="60" y="283"/>
                    <a:pt x="59" y="280"/>
                  </a:cubicBezTo>
                  <a:cubicBezTo>
                    <a:pt x="57" y="277"/>
                    <a:pt x="54" y="273"/>
                    <a:pt x="52" y="270"/>
                  </a:cubicBezTo>
                  <a:cubicBezTo>
                    <a:pt x="46" y="261"/>
                    <a:pt x="46" y="261"/>
                    <a:pt x="46" y="261"/>
                  </a:cubicBezTo>
                  <a:cubicBezTo>
                    <a:pt x="37" y="249"/>
                    <a:pt x="37" y="249"/>
                    <a:pt x="37" y="249"/>
                  </a:cubicBezTo>
                  <a:cubicBezTo>
                    <a:pt x="32" y="241"/>
                    <a:pt x="25" y="233"/>
                    <a:pt x="19" y="224"/>
                  </a:cubicBezTo>
                  <a:cubicBezTo>
                    <a:pt x="17" y="221"/>
                    <a:pt x="15" y="221"/>
                    <a:pt x="16" y="225"/>
                  </a:cubicBezTo>
                  <a:cubicBezTo>
                    <a:pt x="18" y="236"/>
                    <a:pt x="20" y="247"/>
                    <a:pt x="20" y="258"/>
                  </a:cubicBezTo>
                  <a:cubicBezTo>
                    <a:pt x="20" y="286"/>
                    <a:pt x="22" y="310"/>
                    <a:pt x="32" y="339"/>
                  </a:cubicBezTo>
                  <a:cubicBezTo>
                    <a:pt x="37" y="352"/>
                    <a:pt x="37" y="352"/>
                    <a:pt x="37" y="352"/>
                  </a:cubicBezTo>
                  <a:cubicBezTo>
                    <a:pt x="44" y="368"/>
                    <a:pt x="44" y="368"/>
                    <a:pt x="44" y="368"/>
                  </a:cubicBezTo>
                  <a:cubicBezTo>
                    <a:pt x="38" y="370"/>
                    <a:pt x="38" y="370"/>
                    <a:pt x="38" y="370"/>
                  </a:cubicBezTo>
                  <a:cubicBezTo>
                    <a:pt x="32" y="354"/>
                    <a:pt x="32" y="354"/>
                    <a:pt x="32" y="354"/>
                  </a:cubicBezTo>
                  <a:cubicBezTo>
                    <a:pt x="26" y="341"/>
                    <a:pt x="26" y="341"/>
                    <a:pt x="26" y="341"/>
                  </a:cubicBezTo>
                  <a:cubicBezTo>
                    <a:pt x="16" y="311"/>
                    <a:pt x="14" y="286"/>
                    <a:pt x="14" y="258"/>
                  </a:cubicBezTo>
                  <a:cubicBezTo>
                    <a:pt x="14" y="244"/>
                    <a:pt x="11" y="230"/>
                    <a:pt x="8" y="216"/>
                  </a:cubicBezTo>
                  <a:cubicBezTo>
                    <a:pt x="6" y="207"/>
                    <a:pt x="4" y="198"/>
                    <a:pt x="2" y="190"/>
                  </a:cubicBezTo>
                  <a:cubicBezTo>
                    <a:pt x="1" y="182"/>
                    <a:pt x="0" y="170"/>
                    <a:pt x="1" y="163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8" name="Freeform 563">
              <a:extLst>
                <a:ext uri="{FF2B5EF4-FFF2-40B4-BE49-F238E27FC236}">
                  <a16:creationId xmlns:a16="http://schemas.microsoft.com/office/drawing/2014/main" id="{613C9AF7-2384-33E8-4B34-F48E6F8D6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0" y="2439"/>
              <a:ext cx="181" cy="188"/>
            </a:xfrm>
            <a:custGeom>
              <a:avLst/>
              <a:gdLst>
                <a:gd name="T0" fmla="*/ 43 w 134"/>
                <a:gd name="T1" fmla="*/ 149 h 140"/>
                <a:gd name="T2" fmla="*/ 42 w 134"/>
                <a:gd name="T3" fmla="*/ 141 h 140"/>
                <a:gd name="T4" fmla="*/ 0 w 134"/>
                <a:gd name="T5" fmla="*/ 75 h 140"/>
                <a:gd name="T6" fmla="*/ 9 w 134"/>
                <a:gd name="T7" fmla="*/ 73 h 140"/>
                <a:gd name="T8" fmla="*/ 72 w 134"/>
                <a:gd name="T9" fmla="*/ 148 h 140"/>
                <a:gd name="T10" fmla="*/ 134 w 134"/>
                <a:gd name="T11" fmla="*/ 141 h 140"/>
                <a:gd name="T12" fmla="*/ 161 w 134"/>
                <a:gd name="T13" fmla="*/ 86 h 140"/>
                <a:gd name="T14" fmla="*/ 153 w 134"/>
                <a:gd name="T15" fmla="*/ 73 h 140"/>
                <a:gd name="T16" fmla="*/ 100 w 134"/>
                <a:gd name="T17" fmla="*/ 7 h 140"/>
                <a:gd name="T18" fmla="*/ 104 w 134"/>
                <a:gd name="T19" fmla="*/ 0 h 140"/>
                <a:gd name="T20" fmla="*/ 111 w 134"/>
                <a:gd name="T21" fmla="*/ 7 h 140"/>
                <a:gd name="T22" fmla="*/ 111 w 134"/>
                <a:gd name="T23" fmla="*/ 7 h 140"/>
                <a:gd name="T24" fmla="*/ 224 w 134"/>
                <a:gd name="T25" fmla="*/ 126 h 140"/>
                <a:gd name="T26" fmla="*/ 297 w 134"/>
                <a:gd name="T27" fmla="*/ 246 h 140"/>
                <a:gd name="T28" fmla="*/ 316 w 134"/>
                <a:gd name="T29" fmla="*/ 295 h 140"/>
                <a:gd name="T30" fmla="*/ 330 w 134"/>
                <a:gd name="T31" fmla="*/ 338 h 140"/>
                <a:gd name="T32" fmla="*/ 330 w 134"/>
                <a:gd name="T33" fmla="*/ 338 h 140"/>
                <a:gd name="T34" fmla="*/ 308 w 134"/>
                <a:gd name="T35" fmla="*/ 301 h 140"/>
                <a:gd name="T36" fmla="*/ 288 w 134"/>
                <a:gd name="T37" fmla="*/ 247 h 140"/>
                <a:gd name="T38" fmla="*/ 219 w 134"/>
                <a:gd name="T39" fmla="*/ 133 h 140"/>
                <a:gd name="T40" fmla="*/ 176 w 134"/>
                <a:gd name="T41" fmla="*/ 94 h 140"/>
                <a:gd name="T42" fmla="*/ 167 w 134"/>
                <a:gd name="T43" fmla="*/ 98 h 140"/>
                <a:gd name="T44" fmla="*/ 139 w 134"/>
                <a:gd name="T45" fmla="*/ 148 h 140"/>
                <a:gd name="T46" fmla="*/ 120 w 134"/>
                <a:gd name="T47" fmla="*/ 157 h 140"/>
                <a:gd name="T48" fmla="*/ 119 w 134"/>
                <a:gd name="T49" fmla="*/ 164 h 140"/>
                <a:gd name="T50" fmla="*/ 119 w 134"/>
                <a:gd name="T51" fmla="*/ 263 h 140"/>
                <a:gd name="T52" fmla="*/ 108 w 134"/>
                <a:gd name="T53" fmla="*/ 263 h 140"/>
                <a:gd name="T54" fmla="*/ 108 w 134"/>
                <a:gd name="T55" fmla="*/ 164 h 140"/>
                <a:gd name="T56" fmla="*/ 104 w 134"/>
                <a:gd name="T57" fmla="*/ 162 h 140"/>
                <a:gd name="T58" fmla="*/ 85 w 134"/>
                <a:gd name="T59" fmla="*/ 161 h 140"/>
                <a:gd name="T60" fmla="*/ 82 w 134"/>
                <a:gd name="T61" fmla="*/ 168 h 140"/>
                <a:gd name="T62" fmla="*/ 78 w 134"/>
                <a:gd name="T63" fmla="*/ 196 h 140"/>
                <a:gd name="T64" fmla="*/ 77 w 134"/>
                <a:gd name="T65" fmla="*/ 216 h 140"/>
                <a:gd name="T66" fmla="*/ 74 w 134"/>
                <a:gd name="T67" fmla="*/ 226 h 140"/>
                <a:gd name="T68" fmla="*/ 74 w 134"/>
                <a:gd name="T69" fmla="*/ 259 h 140"/>
                <a:gd name="T70" fmla="*/ 63 w 134"/>
                <a:gd name="T71" fmla="*/ 252 h 140"/>
                <a:gd name="T72" fmla="*/ 63 w 134"/>
                <a:gd name="T73" fmla="*/ 226 h 140"/>
                <a:gd name="T74" fmla="*/ 66 w 134"/>
                <a:gd name="T75" fmla="*/ 212 h 140"/>
                <a:gd name="T76" fmla="*/ 69 w 134"/>
                <a:gd name="T77" fmla="*/ 193 h 140"/>
                <a:gd name="T78" fmla="*/ 72 w 134"/>
                <a:gd name="T79" fmla="*/ 162 h 140"/>
                <a:gd name="T80" fmla="*/ 69 w 134"/>
                <a:gd name="T81" fmla="*/ 157 h 140"/>
                <a:gd name="T82" fmla="*/ 62 w 134"/>
                <a:gd name="T83" fmla="*/ 153 h 140"/>
                <a:gd name="T84" fmla="*/ 55 w 134"/>
                <a:gd name="T85" fmla="*/ 154 h 140"/>
                <a:gd name="T86" fmla="*/ 47 w 134"/>
                <a:gd name="T87" fmla="*/ 193 h 140"/>
                <a:gd name="T88" fmla="*/ 35 w 134"/>
                <a:gd name="T89" fmla="*/ 247 h 140"/>
                <a:gd name="T90" fmla="*/ 26 w 134"/>
                <a:gd name="T91" fmla="*/ 242 h 140"/>
                <a:gd name="T92" fmla="*/ 36 w 134"/>
                <a:gd name="T93" fmla="*/ 193 h 140"/>
                <a:gd name="T94" fmla="*/ 43 w 134"/>
                <a:gd name="T95" fmla="*/ 149 h 14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34" h="140">
                  <a:moveTo>
                    <a:pt x="18" y="62"/>
                  </a:moveTo>
                  <a:cubicBezTo>
                    <a:pt x="18" y="61"/>
                    <a:pt x="17" y="58"/>
                    <a:pt x="17" y="58"/>
                  </a:cubicBezTo>
                  <a:cubicBezTo>
                    <a:pt x="9" y="51"/>
                    <a:pt x="2" y="40"/>
                    <a:pt x="0" y="31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7" y="41"/>
                    <a:pt x="17" y="57"/>
                    <a:pt x="29" y="61"/>
                  </a:cubicBezTo>
                  <a:cubicBezTo>
                    <a:pt x="38" y="64"/>
                    <a:pt x="47" y="63"/>
                    <a:pt x="54" y="58"/>
                  </a:cubicBezTo>
                  <a:cubicBezTo>
                    <a:pt x="61" y="53"/>
                    <a:pt x="65" y="45"/>
                    <a:pt x="65" y="36"/>
                  </a:cubicBezTo>
                  <a:cubicBezTo>
                    <a:pt x="65" y="35"/>
                    <a:pt x="63" y="31"/>
                    <a:pt x="62" y="30"/>
                  </a:cubicBezTo>
                  <a:cubicBezTo>
                    <a:pt x="51" y="19"/>
                    <a:pt x="41" y="7"/>
                    <a:pt x="41" y="3"/>
                  </a:cubicBezTo>
                  <a:cubicBezTo>
                    <a:pt x="41" y="1"/>
                    <a:pt x="42" y="1"/>
                    <a:pt x="42" y="0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8"/>
                    <a:pt x="84" y="47"/>
                    <a:pt x="91" y="52"/>
                  </a:cubicBezTo>
                  <a:cubicBezTo>
                    <a:pt x="109" y="64"/>
                    <a:pt x="117" y="84"/>
                    <a:pt x="121" y="101"/>
                  </a:cubicBezTo>
                  <a:cubicBezTo>
                    <a:pt x="123" y="108"/>
                    <a:pt x="125" y="115"/>
                    <a:pt x="128" y="122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2" y="116"/>
                    <a:pt x="119" y="109"/>
                    <a:pt x="117" y="102"/>
                  </a:cubicBezTo>
                  <a:cubicBezTo>
                    <a:pt x="113" y="85"/>
                    <a:pt x="106" y="66"/>
                    <a:pt x="89" y="55"/>
                  </a:cubicBezTo>
                  <a:cubicBezTo>
                    <a:pt x="87" y="54"/>
                    <a:pt x="79" y="47"/>
                    <a:pt x="71" y="39"/>
                  </a:cubicBezTo>
                  <a:cubicBezTo>
                    <a:pt x="70" y="38"/>
                    <a:pt x="69" y="39"/>
                    <a:pt x="68" y="40"/>
                  </a:cubicBezTo>
                  <a:cubicBezTo>
                    <a:pt x="67" y="49"/>
                    <a:pt x="63" y="56"/>
                    <a:pt x="56" y="61"/>
                  </a:cubicBezTo>
                  <a:cubicBezTo>
                    <a:pt x="54" y="63"/>
                    <a:pt x="52" y="64"/>
                    <a:pt x="49" y="65"/>
                  </a:cubicBezTo>
                  <a:cubicBezTo>
                    <a:pt x="49" y="65"/>
                    <a:pt x="48" y="67"/>
                    <a:pt x="48" y="68"/>
                  </a:cubicBezTo>
                  <a:cubicBezTo>
                    <a:pt x="50" y="83"/>
                    <a:pt x="49" y="103"/>
                    <a:pt x="48" y="109"/>
                  </a:cubicBezTo>
                  <a:cubicBezTo>
                    <a:pt x="44" y="109"/>
                    <a:pt x="44" y="109"/>
                    <a:pt x="44" y="109"/>
                  </a:cubicBezTo>
                  <a:cubicBezTo>
                    <a:pt x="45" y="103"/>
                    <a:pt x="46" y="83"/>
                    <a:pt x="44" y="68"/>
                  </a:cubicBezTo>
                  <a:cubicBezTo>
                    <a:pt x="44" y="68"/>
                    <a:pt x="42" y="67"/>
                    <a:pt x="42" y="67"/>
                  </a:cubicBezTo>
                  <a:cubicBezTo>
                    <a:pt x="40" y="67"/>
                    <a:pt x="37" y="67"/>
                    <a:pt x="35" y="66"/>
                  </a:cubicBezTo>
                  <a:cubicBezTo>
                    <a:pt x="35" y="66"/>
                    <a:pt x="33" y="68"/>
                    <a:pt x="33" y="69"/>
                  </a:cubicBezTo>
                  <a:cubicBezTo>
                    <a:pt x="32" y="73"/>
                    <a:pt x="32" y="77"/>
                    <a:pt x="32" y="81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30" y="97"/>
                    <a:pt x="29" y="104"/>
                    <a:pt x="30" y="107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5" y="101"/>
                    <a:pt x="26" y="97"/>
                    <a:pt x="26" y="93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28" y="76"/>
                    <a:pt x="28" y="72"/>
                    <a:pt x="29" y="67"/>
                  </a:cubicBezTo>
                  <a:cubicBezTo>
                    <a:pt x="29" y="66"/>
                    <a:pt x="28" y="65"/>
                    <a:pt x="28" y="65"/>
                  </a:cubicBezTo>
                  <a:cubicBezTo>
                    <a:pt x="27" y="64"/>
                    <a:pt x="26" y="64"/>
                    <a:pt x="25" y="63"/>
                  </a:cubicBezTo>
                  <a:cubicBezTo>
                    <a:pt x="24" y="63"/>
                    <a:pt x="22" y="64"/>
                    <a:pt x="22" y="64"/>
                  </a:cubicBezTo>
                  <a:cubicBezTo>
                    <a:pt x="21" y="70"/>
                    <a:pt x="20" y="75"/>
                    <a:pt x="19" y="80"/>
                  </a:cubicBezTo>
                  <a:cubicBezTo>
                    <a:pt x="18" y="88"/>
                    <a:pt x="17" y="95"/>
                    <a:pt x="14" y="102"/>
                  </a:cubicBezTo>
                  <a:cubicBezTo>
                    <a:pt x="10" y="100"/>
                    <a:pt x="10" y="100"/>
                    <a:pt x="10" y="100"/>
                  </a:cubicBezTo>
                  <a:cubicBezTo>
                    <a:pt x="13" y="94"/>
                    <a:pt x="14" y="87"/>
                    <a:pt x="15" y="80"/>
                  </a:cubicBezTo>
                  <a:cubicBezTo>
                    <a:pt x="16" y="75"/>
                    <a:pt x="17" y="68"/>
                    <a:pt x="18" y="62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299" name="Freeform 564">
              <a:extLst>
                <a:ext uri="{FF2B5EF4-FFF2-40B4-BE49-F238E27FC236}">
                  <a16:creationId xmlns:a16="http://schemas.microsoft.com/office/drawing/2014/main" id="{660889E3-C673-1F25-578D-A0EDD28CB9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2492"/>
              <a:ext cx="176" cy="275"/>
            </a:xfrm>
            <a:custGeom>
              <a:avLst/>
              <a:gdLst>
                <a:gd name="T0" fmla="*/ 23 w 131"/>
                <a:gd name="T1" fmla="*/ 402 h 205"/>
                <a:gd name="T2" fmla="*/ 54 w 131"/>
                <a:gd name="T3" fmla="*/ 200 h 205"/>
                <a:gd name="T4" fmla="*/ 64 w 131"/>
                <a:gd name="T5" fmla="*/ 205 h 205"/>
                <a:gd name="T6" fmla="*/ 70 w 131"/>
                <a:gd name="T7" fmla="*/ 468 h 205"/>
                <a:gd name="T8" fmla="*/ 101 w 131"/>
                <a:gd name="T9" fmla="*/ 299 h 205"/>
                <a:gd name="T10" fmla="*/ 116 w 131"/>
                <a:gd name="T11" fmla="*/ 217 h 205"/>
                <a:gd name="T12" fmla="*/ 109 w 131"/>
                <a:gd name="T13" fmla="*/ 347 h 205"/>
                <a:gd name="T14" fmla="*/ 120 w 131"/>
                <a:gd name="T15" fmla="*/ 490 h 205"/>
                <a:gd name="T16" fmla="*/ 141 w 131"/>
                <a:gd name="T17" fmla="*/ 439 h 205"/>
                <a:gd name="T18" fmla="*/ 150 w 131"/>
                <a:gd name="T19" fmla="*/ 346 h 205"/>
                <a:gd name="T20" fmla="*/ 156 w 131"/>
                <a:gd name="T21" fmla="*/ 228 h 205"/>
                <a:gd name="T22" fmla="*/ 164 w 131"/>
                <a:gd name="T23" fmla="*/ 306 h 205"/>
                <a:gd name="T24" fmla="*/ 164 w 131"/>
                <a:gd name="T25" fmla="*/ 465 h 205"/>
                <a:gd name="T26" fmla="*/ 191 w 131"/>
                <a:gd name="T27" fmla="*/ 431 h 205"/>
                <a:gd name="T28" fmla="*/ 204 w 131"/>
                <a:gd name="T29" fmla="*/ 290 h 205"/>
                <a:gd name="T30" fmla="*/ 227 w 131"/>
                <a:gd name="T31" fmla="*/ 107 h 205"/>
                <a:gd name="T32" fmla="*/ 262 w 131"/>
                <a:gd name="T33" fmla="*/ 144 h 205"/>
                <a:gd name="T34" fmla="*/ 267 w 131"/>
                <a:gd name="T35" fmla="*/ 141 h 205"/>
                <a:gd name="T36" fmla="*/ 231 w 131"/>
                <a:gd name="T37" fmla="*/ 63 h 205"/>
                <a:gd name="T38" fmla="*/ 219 w 131"/>
                <a:gd name="T39" fmla="*/ 101 h 205"/>
                <a:gd name="T40" fmla="*/ 193 w 131"/>
                <a:gd name="T41" fmla="*/ 290 h 205"/>
                <a:gd name="T42" fmla="*/ 183 w 131"/>
                <a:gd name="T43" fmla="*/ 427 h 205"/>
                <a:gd name="T44" fmla="*/ 172 w 131"/>
                <a:gd name="T45" fmla="*/ 459 h 205"/>
                <a:gd name="T46" fmla="*/ 175 w 131"/>
                <a:gd name="T47" fmla="*/ 306 h 205"/>
                <a:gd name="T48" fmla="*/ 169 w 131"/>
                <a:gd name="T49" fmla="*/ 204 h 205"/>
                <a:gd name="T50" fmla="*/ 150 w 131"/>
                <a:gd name="T51" fmla="*/ 170 h 205"/>
                <a:gd name="T52" fmla="*/ 142 w 131"/>
                <a:gd name="T53" fmla="*/ 291 h 205"/>
                <a:gd name="T54" fmla="*/ 133 w 131"/>
                <a:gd name="T55" fmla="*/ 431 h 205"/>
                <a:gd name="T56" fmla="*/ 126 w 131"/>
                <a:gd name="T57" fmla="*/ 479 h 205"/>
                <a:gd name="T58" fmla="*/ 120 w 131"/>
                <a:gd name="T59" fmla="*/ 449 h 205"/>
                <a:gd name="T60" fmla="*/ 121 w 131"/>
                <a:gd name="T61" fmla="*/ 268 h 205"/>
                <a:gd name="T62" fmla="*/ 116 w 131"/>
                <a:gd name="T63" fmla="*/ 168 h 205"/>
                <a:gd name="T64" fmla="*/ 109 w 131"/>
                <a:gd name="T65" fmla="*/ 204 h 205"/>
                <a:gd name="T66" fmla="*/ 99 w 131"/>
                <a:gd name="T67" fmla="*/ 169 h 205"/>
                <a:gd name="T68" fmla="*/ 93 w 131"/>
                <a:gd name="T69" fmla="*/ 360 h 205"/>
                <a:gd name="T70" fmla="*/ 64 w 131"/>
                <a:gd name="T71" fmla="*/ 354 h 205"/>
                <a:gd name="T72" fmla="*/ 83 w 131"/>
                <a:gd name="T73" fmla="*/ 157 h 205"/>
                <a:gd name="T74" fmla="*/ 56 w 131"/>
                <a:gd name="T75" fmla="*/ 185 h 205"/>
                <a:gd name="T76" fmla="*/ 35 w 131"/>
                <a:gd name="T77" fmla="*/ 291 h 205"/>
                <a:gd name="T78" fmla="*/ 16 w 131"/>
                <a:gd name="T79" fmla="*/ 346 h 205"/>
                <a:gd name="T80" fmla="*/ 15 w 131"/>
                <a:gd name="T81" fmla="*/ 204 h 205"/>
                <a:gd name="T82" fmla="*/ 5 w 131"/>
                <a:gd name="T83" fmla="*/ 204 h 205"/>
                <a:gd name="T84" fmla="*/ 157 w 131"/>
                <a:gd name="T85" fmla="*/ 184 h 205"/>
                <a:gd name="T86" fmla="*/ 161 w 131"/>
                <a:gd name="T87" fmla="*/ 217 h 20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31" h="205">
                  <a:moveTo>
                    <a:pt x="2" y="140"/>
                  </a:moveTo>
                  <a:cubicBezTo>
                    <a:pt x="3" y="143"/>
                    <a:pt x="3" y="143"/>
                    <a:pt x="3" y="143"/>
                  </a:cubicBezTo>
                  <a:cubicBezTo>
                    <a:pt x="3" y="152"/>
                    <a:pt x="4" y="164"/>
                    <a:pt x="10" y="167"/>
                  </a:cubicBezTo>
                  <a:cubicBezTo>
                    <a:pt x="10" y="167"/>
                    <a:pt x="13" y="167"/>
                    <a:pt x="14" y="163"/>
                  </a:cubicBezTo>
                  <a:cubicBezTo>
                    <a:pt x="17" y="150"/>
                    <a:pt x="18" y="135"/>
                    <a:pt x="18" y="121"/>
                  </a:cubicBezTo>
                  <a:cubicBezTo>
                    <a:pt x="19" y="108"/>
                    <a:pt x="19" y="96"/>
                    <a:pt x="22" y="83"/>
                  </a:cubicBezTo>
                  <a:cubicBezTo>
                    <a:pt x="22" y="83"/>
                    <a:pt x="23" y="82"/>
                    <a:pt x="23" y="82"/>
                  </a:cubicBezTo>
                  <a:cubicBezTo>
                    <a:pt x="24" y="82"/>
                    <a:pt x="25" y="82"/>
                    <a:pt x="25" y="83"/>
                  </a:cubicBezTo>
                  <a:cubicBezTo>
                    <a:pt x="26" y="83"/>
                    <a:pt x="27" y="84"/>
                    <a:pt x="27" y="85"/>
                  </a:cubicBezTo>
                  <a:cubicBezTo>
                    <a:pt x="25" y="97"/>
                    <a:pt x="25" y="109"/>
                    <a:pt x="24" y="121"/>
                  </a:cubicBezTo>
                  <a:cubicBezTo>
                    <a:pt x="23" y="135"/>
                    <a:pt x="23" y="135"/>
                    <a:pt x="23" y="135"/>
                  </a:cubicBezTo>
                  <a:cubicBezTo>
                    <a:pt x="23" y="136"/>
                    <a:pt x="22" y="186"/>
                    <a:pt x="29" y="194"/>
                  </a:cubicBezTo>
                  <a:cubicBezTo>
                    <a:pt x="29" y="194"/>
                    <a:pt x="34" y="196"/>
                    <a:pt x="35" y="192"/>
                  </a:cubicBezTo>
                  <a:cubicBezTo>
                    <a:pt x="40" y="183"/>
                    <a:pt x="42" y="150"/>
                    <a:pt x="42" y="150"/>
                  </a:cubicBezTo>
                  <a:cubicBezTo>
                    <a:pt x="42" y="124"/>
                    <a:pt x="42" y="124"/>
                    <a:pt x="42" y="124"/>
                  </a:cubicBezTo>
                  <a:cubicBezTo>
                    <a:pt x="42" y="112"/>
                    <a:pt x="42" y="100"/>
                    <a:pt x="43" y="88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5" y="88"/>
                    <a:pt x="47" y="89"/>
                    <a:pt x="48" y="90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7" y="97"/>
                    <a:pt x="47" y="104"/>
                    <a:pt x="46" y="111"/>
                  </a:cubicBezTo>
                  <a:cubicBezTo>
                    <a:pt x="46" y="122"/>
                    <a:pt x="45" y="133"/>
                    <a:pt x="45" y="144"/>
                  </a:cubicBezTo>
                  <a:cubicBezTo>
                    <a:pt x="45" y="184"/>
                    <a:pt x="45" y="184"/>
                    <a:pt x="45" y="184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91"/>
                    <a:pt x="45" y="199"/>
                    <a:pt x="49" y="203"/>
                  </a:cubicBezTo>
                  <a:cubicBezTo>
                    <a:pt x="51" y="205"/>
                    <a:pt x="54" y="204"/>
                    <a:pt x="55" y="201"/>
                  </a:cubicBezTo>
                  <a:cubicBezTo>
                    <a:pt x="57" y="197"/>
                    <a:pt x="57" y="192"/>
                    <a:pt x="58" y="188"/>
                  </a:cubicBezTo>
                  <a:cubicBezTo>
                    <a:pt x="58" y="182"/>
                    <a:pt x="58" y="182"/>
                    <a:pt x="58" y="182"/>
                  </a:cubicBezTo>
                  <a:cubicBezTo>
                    <a:pt x="59" y="178"/>
                    <a:pt x="59" y="178"/>
                    <a:pt x="59" y="178"/>
                  </a:cubicBezTo>
                  <a:cubicBezTo>
                    <a:pt x="60" y="170"/>
                    <a:pt x="61" y="163"/>
                    <a:pt x="62" y="154"/>
                  </a:cubicBezTo>
                  <a:cubicBezTo>
                    <a:pt x="62" y="143"/>
                    <a:pt x="62" y="143"/>
                    <a:pt x="62" y="143"/>
                  </a:cubicBezTo>
                  <a:cubicBezTo>
                    <a:pt x="63" y="134"/>
                    <a:pt x="63" y="125"/>
                    <a:pt x="63" y="115"/>
                  </a:cubicBezTo>
                  <a:cubicBezTo>
                    <a:pt x="63" y="111"/>
                    <a:pt x="63" y="104"/>
                    <a:pt x="63" y="97"/>
                  </a:cubicBezTo>
                  <a:cubicBezTo>
                    <a:pt x="63" y="96"/>
                    <a:pt x="64" y="95"/>
                    <a:pt x="64" y="95"/>
                  </a:cubicBezTo>
                  <a:cubicBezTo>
                    <a:pt x="64" y="95"/>
                    <a:pt x="66" y="94"/>
                    <a:pt x="68" y="94"/>
                  </a:cubicBezTo>
                  <a:cubicBezTo>
                    <a:pt x="69" y="101"/>
                    <a:pt x="68" y="108"/>
                    <a:pt x="68" y="116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40"/>
                    <a:pt x="67" y="153"/>
                    <a:pt x="67" y="165"/>
                  </a:cubicBezTo>
                  <a:cubicBezTo>
                    <a:pt x="66" y="180"/>
                    <a:pt x="66" y="180"/>
                    <a:pt x="66" y="180"/>
                  </a:cubicBezTo>
                  <a:cubicBezTo>
                    <a:pt x="65" y="185"/>
                    <a:pt x="65" y="191"/>
                    <a:pt x="68" y="193"/>
                  </a:cubicBezTo>
                  <a:cubicBezTo>
                    <a:pt x="69" y="194"/>
                    <a:pt x="71" y="195"/>
                    <a:pt x="74" y="193"/>
                  </a:cubicBezTo>
                  <a:cubicBezTo>
                    <a:pt x="79" y="191"/>
                    <a:pt x="79" y="185"/>
                    <a:pt x="79" y="180"/>
                  </a:cubicBezTo>
                  <a:cubicBezTo>
                    <a:pt x="79" y="178"/>
                    <a:pt x="79" y="178"/>
                    <a:pt x="79" y="178"/>
                  </a:cubicBezTo>
                  <a:cubicBezTo>
                    <a:pt x="80" y="171"/>
                    <a:pt x="80" y="165"/>
                    <a:pt x="80" y="159"/>
                  </a:cubicBezTo>
                  <a:cubicBezTo>
                    <a:pt x="80" y="152"/>
                    <a:pt x="80" y="145"/>
                    <a:pt x="81" y="138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8" y="101"/>
                    <a:pt x="88" y="101"/>
                    <a:pt x="88" y="101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45"/>
                    <a:pt x="94" y="45"/>
                    <a:pt x="94" y="45"/>
                  </a:cubicBezTo>
                  <a:cubicBezTo>
                    <a:pt x="94" y="45"/>
                    <a:pt x="95" y="44"/>
                    <a:pt x="96" y="45"/>
                  </a:cubicBezTo>
                  <a:cubicBezTo>
                    <a:pt x="98" y="50"/>
                    <a:pt x="101" y="53"/>
                    <a:pt x="106" y="58"/>
                  </a:cubicBezTo>
                  <a:cubicBezTo>
                    <a:pt x="108" y="60"/>
                    <a:pt x="108" y="60"/>
                    <a:pt x="108" y="60"/>
                  </a:cubicBezTo>
                  <a:cubicBezTo>
                    <a:pt x="116" y="67"/>
                    <a:pt x="126" y="75"/>
                    <a:pt x="131" y="85"/>
                  </a:cubicBezTo>
                  <a:cubicBezTo>
                    <a:pt x="131" y="85"/>
                    <a:pt x="131" y="85"/>
                    <a:pt x="131" y="85"/>
                  </a:cubicBezTo>
                  <a:cubicBezTo>
                    <a:pt x="126" y="74"/>
                    <a:pt x="119" y="66"/>
                    <a:pt x="110" y="5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02" y="50"/>
                    <a:pt x="100" y="44"/>
                    <a:pt x="97" y="37"/>
                  </a:cubicBezTo>
                  <a:cubicBezTo>
                    <a:pt x="97" y="37"/>
                    <a:pt x="95" y="31"/>
                    <a:pt x="95" y="26"/>
                  </a:cubicBezTo>
                  <a:cubicBezTo>
                    <a:pt x="96" y="17"/>
                    <a:pt x="96" y="8"/>
                    <a:pt x="94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3" y="12"/>
                    <a:pt x="91" y="29"/>
                    <a:pt x="90" y="4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84" y="100"/>
                    <a:pt x="84" y="100"/>
                    <a:pt x="84" y="100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6" y="145"/>
                    <a:pt x="76" y="152"/>
                    <a:pt x="76" y="159"/>
                  </a:cubicBezTo>
                  <a:cubicBezTo>
                    <a:pt x="76" y="165"/>
                    <a:pt x="76" y="171"/>
                    <a:pt x="75" y="177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4"/>
                    <a:pt x="75" y="189"/>
                    <a:pt x="73" y="190"/>
                  </a:cubicBezTo>
                  <a:cubicBezTo>
                    <a:pt x="72" y="190"/>
                    <a:pt x="71" y="190"/>
                    <a:pt x="71" y="190"/>
                  </a:cubicBezTo>
                  <a:cubicBezTo>
                    <a:pt x="69" y="189"/>
                    <a:pt x="69" y="186"/>
                    <a:pt x="70" y="180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1" y="153"/>
                    <a:pt x="72" y="140"/>
                    <a:pt x="72" y="127"/>
                  </a:cubicBezTo>
                  <a:cubicBezTo>
                    <a:pt x="72" y="116"/>
                    <a:pt x="72" y="116"/>
                    <a:pt x="72" y="116"/>
                  </a:cubicBezTo>
                  <a:cubicBezTo>
                    <a:pt x="73" y="107"/>
                    <a:pt x="73" y="98"/>
                    <a:pt x="71" y="89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0" y="79"/>
                    <a:pt x="69" y="73"/>
                    <a:pt x="67" y="70"/>
                  </a:cubicBezTo>
                  <a:cubicBezTo>
                    <a:pt x="65" y="72"/>
                    <a:pt x="65" y="72"/>
                    <a:pt x="65" y="72"/>
                  </a:cubicBezTo>
                  <a:cubicBezTo>
                    <a:pt x="62" y="71"/>
                    <a:pt x="62" y="71"/>
                    <a:pt x="62" y="71"/>
                  </a:cubicBezTo>
                  <a:cubicBezTo>
                    <a:pt x="60" y="83"/>
                    <a:pt x="59" y="96"/>
                    <a:pt x="59" y="106"/>
                  </a:cubicBezTo>
                  <a:cubicBezTo>
                    <a:pt x="59" y="110"/>
                    <a:pt x="59" y="113"/>
                    <a:pt x="59" y="115"/>
                  </a:cubicBezTo>
                  <a:cubicBezTo>
                    <a:pt x="59" y="117"/>
                    <a:pt x="59" y="119"/>
                    <a:pt x="59" y="121"/>
                  </a:cubicBezTo>
                  <a:cubicBezTo>
                    <a:pt x="59" y="128"/>
                    <a:pt x="59" y="136"/>
                    <a:pt x="58" y="143"/>
                  </a:cubicBezTo>
                  <a:cubicBezTo>
                    <a:pt x="58" y="154"/>
                    <a:pt x="58" y="154"/>
                    <a:pt x="58" y="154"/>
                  </a:cubicBezTo>
                  <a:cubicBezTo>
                    <a:pt x="57" y="162"/>
                    <a:pt x="56" y="170"/>
                    <a:pt x="55" y="178"/>
                  </a:cubicBezTo>
                  <a:cubicBezTo>
                    <a:pt x="54" y="182"/>
                    <a:pt x="54" y="182"/>
                    <a:pt x="54" y="182"/>
                  </a:cubicBezTo>
                  <a:cubicBezTo>
                    <a:pt x="54" y="187"/>
                    <a:pt x="54" y="187"/>
                    <a:pt x="54" y="187"/>
                  </a:cubicBezTo>
                  <a:cubicBezTo>
                    <a:pt x="53" y="191"/>
                    <a:pt x="53" y="195"/>
                    <a:pt x="52" y="198"/>
                  </a:cubicBezTo>
                  <a:cubicBezTo>
                    <a:pt x="52" y="199"/>
                    <a:pt x="50" y="198"/>
                    <a:pt x="50" y="197"/>
                  </a:cubicBezTo>
                  <a:cubicBezTo>
                    <a:pt x="49" y="195"/>
                    <a:pt x="49" y="192"/>
                    <a:pt x="49" y="189"/>
                  </a:cubicBezTo>
                  <a:cubicBezTo>
                    <a:pt x="49" y="188"/>
                    <a:pt x="49" y="187"/>
                    <a:pt x="49" y="186"/>
                  </a:cubicBezTo>
                  <a:cubicBezTo>
                    <a:pt x="49" y="184"/>
                    <a:pt x="49" y="184"/>
                    <a:pt x="49" y="184"/>
                  </a:cubicBezTo>
                  <a:cubicBezTo>
                    <a:pt x="49" y="144"/>
                    <a:pt x="49" y="144"/>
                    <a:pt x="49" y="144"/>
                  </a:cubicBezTo>
                  <a:cubicBezTo>
                    <a:pt x="49" y="133"/>
                    <a:pt x="50" y="122"/>
                    <a:pt x="50" y="111"/>
                  </a:cubicBezTo>
                  <a:cubicBezTo>
                    <a:pt x="51" y="101"/>
                    <a:pt x="52" y="90"/>
                    <a:pt x="52" y="79"/>
                  </a:cubicBezTo>
                  <a:cubicBezTo>
                    <a:pt x="52" y="75"/>
                    <a:pt x="52" y="72"/>
                    <a:pt x="52" y="69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8" y="74"/>
                    <a:pt x="48" y="79"/>
                    <a:pt x="48" y="84"/>
                  </a:cubicBezTo>
                  <a:cubicBezTo>
                    <a:pt x="48" y="84"/>
                    <a:pt x="47" y="85"/>
                    <a:pt x="46" y="85"/>
                  </a:cubicBezTo>
                  <a:cubicBezTo>
                    <a:pt x="46" y="85"/>
                    <a:pt x="45" y="85"/>
                    <a:pt x="45" y="84"/>
                  </a:cubicBezTo>
                  <a:cubicBezTo>
                    <a:pt x="44" y="84"/>
                    <a:pt x="43" y="83"/>
                    <a:pt x="43" y="83"/>
                  </a:cubicBezTo>
                  <a:cubicBezTo>
                    <a:pt x="44" y="79"/>
                    <a:pt x="44" y="75"/>
                    <a:pt x="45" y="71"/>
                  </a:cubicBezTo>
                  <a:cubicBezTo>
                    <a:pt x="41" y="70"/>
                    <a:pt x="41" y="70"/>
                    <a:pt x="41" y="70"/>
                  </a:cubicBezTo>
                  <a:cubicBezTo>
                    <a:pt x="38" y="86"/>
                    <a:pt x="38" y="103"/>
                    <a:pt x="38" y="119"/>
                  </a:cubicBezTo>
                  <a:cubicBezTo>
                    <a:pt x="38" y="121"/>
                    <a:pt x="38" y="122"/>
                    <a:pt x="38" y="124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37" y="158"/>
                    <a:pt x="35" y="181"/>
                    <a:pt x="32" y="189"/>
                  </a:cubicBezTo>
                  <a:cubicBezTo>
                    <a:pt x="32" y="189"/>
                    <a:pt x="31" y="189"/>
                    <a:pt x="31" y="188"/>
                  </a:cubicBezTo>
                  <a:cubicBezTo>
                    <a:pt x="28" y="181"/>
                    <a:pt x="27" y="161"/>
                    <a:pt x="27" y="147"/>
                  </a:cubicBezTo>
                  <a:cubicBezTo>
                    <a:pt x="27" y="142"/>
                    <a:pt x="27" y="138"/>
                    <a:pt x="27" y="136"/>
                  </a:cubicBezTo>
                  <a:cubicBezTo>
                    <a:pt x="28" y="122"/>
                    <a:pt x="28" y="122"/>
                    <a:pt x="28" y="122"/>
                  </a:cubicBezTo>
                  <a:cubicBezTo>
                    <a:pt x="29" y="102"/>
                    <a:pt x="30" y="83"/>
                    <a:pt x="34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29" y="69"/>
                    <a:pt x="28" y="74"/>
                    <a:pt x="28" y="79"/>
                  </a:cubicBezTo>
                  <a:cubicBezTo>
                    <a:pt x="26" y="79"/>
                    <a:pt x="24" y="78"/>
                    <a:pt x="23" y="77"/>
                  </a:cubicBezTo>
                  <a:cubicBezTo>
                    <a:pt x="25" y="72"/>
                    <a:pt x="26" y="67"/>
                    <a:pt x="29" y="62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16" y="79"/>
                    <a:pt x="15" y="100"/>
                    <a:pt x="14" y="121"/>
                  </a:cubicBezTo>
                  <a:cubicBezTo>
                    <a:pt x="14" y="133"/>
                    <a:pt x="13" y="146"/>
                    <a:pt x="10" y="159"/>
                  </a:cubicBezTo>
                  <a:cubicBezTo>
                    <a:pt x="10" y="159"/>
                    <a:pt x="9" y="159"/>
                    <a:pt x="9" y="158"/>
                  </a:cubicBezTo>
                  <a:cubicBezTo>
                    <a:pt x="7" y="154"/>
                    <a:pt x="7" y="147"/>
                    <a:pt x="7" y="143"/>
                  </a:cubicBezTo>
                  <a:cubicBezTo>
                    <a:pt x="6" y="140"/>
                    <a:pt x="6" y="140"/>
                    <a:pt x="6" y="140"/>
                  </a:cubicBezTo>
                  <a:cubicBezTo>
                    <a:pt x="5" y="131"/>
                    <a:pt x="5" y="121"/>
                    <a:pt x="5" y="112"/>
                  </a:cubicBezTo>
                  <a:cubicBezTo>
                    <a:pt x="5" y="103"/>
                    <a:pt x="5" y="94"/>
                    <a:pt x="6" y="84"/>
                  </a:cubicBezTo>
                  <a:cubicBezTo>
                    <a:pt x="7" y="63"/>
                    <a:pt x="9" y="38"/>
                    <a:pt x="19" y="20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5" y="37"/>
                    <a:pt x="3" y="62"/>
                    <a:pt x="2" y="84"/>
                  </a:cubicBezTo>
                  <a:cubicBezTo>
                    <a:pt x="1" y="102"/>
                    <a:pt x="0" y="121"/>
                    <a:pt x="2" y="140"/>
                  </a:cubicBezTo>
                  <a:close/>
                  <a:moveTo>
                    <a:pt x="64" y="89"/>
                  </a:moveTo>
                  <a:cubicBezTo>
                    <a:pt x="64" y="85"/>
                    <a:pt x="65" y="80"/>
                    <a:pt x="65" y="76"/>
                  </a:cubicBezTo>
                  <a:cubicBezTo>
                    <a:pt x="66" y="79"/>
                    <a:pt x="66" y="81"/>
                    <a:pt x="66" y="84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88"/>
                    <a:pt x="66" y="90"/>
                    <a:pt x="66" y="90"/>
                  </a:cubicBezTo>
                  <a:cubicBezTo>
                    <a:pt x="66" y="90"/>
                    <a:pt x="65" y="90"/>
                    <a:pt x="65" y="90"/>
                  </a:cubicBezTo>
                  <a:cubicBezTo>
                    <a:pt x="64" y="90"/>
                    <a:pt x="64" y="89"/>
                    <a:pt x="64" y="89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0" name="Freeform 565">
              <a:extLst>
                <a:ext uri="{FF2B5EF4-FFF2-40B4-BE49-F238E27FC236}">
                  <a16:creationId xmlns:a16="http://schemas.microsoft.com/office/drawing/2014/main" id="{884CF382-544A-B3A1-B52B-DF33BF4BC7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0" y="3359"/>
              <a:ext cx="83" cy="729"/>
            </a:xfrm>
            <a:custGeom>
              <a:avLst/>
              <a:gdLst>
                <a:gd name="T0" fmla="*/ 0 w 62"/>
                <a:gd name="T1" fmla="*/ 1247 h 542"/>
                <a:gd name="T2" fmla="*/ 27 w 62"/>
                <a:gd name="T3" fmla="*/ 1084 h 542"/>
                <a:gd name="T4" fmla="*/ 48 w 62"/>
                <a:gd name="T5" fmla="*/ 881 h 542"/>
                <a:gd name="T6" fmla="*/ 107 w 62"/>
                <a:gd name="T7" fmla="*/ 577 h 542"/>
                <a:gd name="T8" fmla="*/ 112 w 62"/>
                <a:gd name="T9" fmla="*/ 472 h 542"/>
                <a:gd name="T10" fmla="*/ 118 w 62"/>
                <a:gd name="T11" fmla="*/ 418 h 542"/>
                <a:gd name="T12" fmla="*/ 107 w 62"/>
                <a:gd name="T13" fmla="*/ 319 h 542"/>
                <a:gd name="T14" fmla="*/ 99 w 62"/>
                <a:gd name="T15" fmla="*/ 227 h 542"/>
                <a:gd name="T16" fmla="*/ 86 w 62"/>
                <a:gd name="T17" fmla="*/ 121 h 542"/>
                <a:gd name="T18" fmla="*/ 72 w 62"/>
                <a:gd name="T19" fmla="*/ 5 h 542"/>
                <a:gd name="T20" fmla="*/ 100 w 62"/>
                <a:gd name="T21" fmla="*/ 0 h 542"/>
                <a:gd name="T22" fmla="*/ 106 w 62"/>
                <a:gd name="T23" fmla="*/ 117 h 542"/>
                <a:gd name="T24" fmla="*/ 118 w 62"/>
                <a:gd name="T25" fmla="*/ 227 h 542"/>
                <a:gd name="T26" fmla="*/ 127 w 62"/>
                <a:gd name="T27" fmla="*/ 316 h 542"/>
                <a:gd name="T28" fmla="*/ 137 w 62"/>
                <a:gd name="T29" fmla="*/ 418 h 542"/>
                <a:gd name="T30" fmla="*/ 133 w 62"/>
                <a:gd name="T31" fmla="*/ 473 h 542"/>
                <a:gd name="T32" fmla="*/ 127 w 62"/>
                <a:gd name="T33" fmla="*/ 573 h 542"/>
                <a:gd name="T34" fmla="*/ 64 w 62"/>
                <a:gd name="T35" fmla="*/ 888 h 542"/>
                <a:gd name="T36" fmla="*/ 44 w 62"/>
                <a:gd name="T37" fmla="*/ 1079 h 542"/>
                <a:gd name="T38" fmla="*/ 43 w 62"/>
                <a:gd name="T39" fmla="*/ 1190 h 542"/>
                <a:gd name="T40" fmla="*/ 43 w 62"/>
                <a:gd name="T41" fmla="*/ 1190 h 542"/>
                <a:gd name="T42" fmla="*/ 126 w 62"/>
                <a:gd name="T43" fmla="*/ 1289 h 542"/>
                <a:gd name="T44" fmla="*/ 149 w 62"/>
                <a:gd name="T45" fmla="*/ 1302 h 542"/>
                <a:gd name="T46" fmla="*/ 137 w 62"/>
                <a:gd name="T47" fmla="*/ 1319 h 542"/>
                <a:gd name="T48" fmla="*/ 112 w 62"/>
                <a:gd name="T49" fmla="*/ 1302 h 542"/>
                <a:gd name="T50" fmla="*/ 43 w 62"/>
                <a:gd name="T51" fmla="*/ 1241 h 542"/>
                <a:gd name="T52" fmla="*/ 27 w 62"/>
                <a:gd name="T53" fmla="*/ 1239 h 542"/>
                <a:gd name="T54" fmla="*/ 15 w 62"/>
                <a:gd name="T55" fmla="*/ 1258 h 542"/>
                <a:gd name="T56" fmla="*/ 0 w 62"/>
                <a:gd name="T57" fmla="*/ 1247 h 54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62" h="542">
                  <a:moveTo>
                    <a:pt x="0" y="512"/>
                  </a:moveTo>
                  <a:cubicBezTo>
                    <a:pt x="11" y="497"/>
                    <a:pt x="15" y="464"/>
                    <a:pt x="11" y="445"/>
                  </a:cubicBezTo>
                  <a:cubicBezTo>
                    <a:pt x="7" y="425"/>
                    <a:pt x="9" y="388"/>
                    <a:pt x="20" y="362"/>
                  </a:cubicBezTo>
                  <a:cubicBezTo>
                    <a:pt x="31" y="336"/>
                    <a:pt x="49" y="261"/>
                    <a:pt x="45" y="237"/>
                  </a:cubicBezTo>
                  <a:cubicBezTo>
                    <a:pt x="43" y="223"/>
                    <a:pt x="45" y="208"/>
                    <a:pt x="47" y="194"/>
                  </a:cubicBezTo>
                  <a:cubicBezTo>
                    <a:pt x="48" y="186"/>
                    <a:pt x="49" y="179"/>
                    <a:pt x="49" y="172"/>
                  </a:cubicBezTo>
                  <a:cubicBezTo>
                    <a:pt x="50" y="158"/>
                    <a:pt x="48" y="145"/>
                    <a:pt x="45" y="131"/>
                  </a:cubicBezTo>
                  <a:cubicBezTo>
                    <a:pt x="43" y="119"/>
                    <a:pt x="41" y="106"/>
                    <a:pt x="41" y="94"/>
                  </a:cubicBezTo>
                  <a:cubicBezTo>
                    <a:pt x="41" y="80"/>
                    <a:pt x="39" y="65"/>
                    <a:pt x="36" y="50"/>
                  </a:cubicBezTo>
                  <a:cubicBezTo>
                    <a:pt x="34" y="34"/>
                    <a:pt x="31" y="19"/>
                    <a:pt x="30" y="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7"/>
                    <a:pt x="41" y="33"/>
                    <a:pt x="44" y="48"/>
                  </a:cubicBezTo>
                  <a:cubicBezTo>
                    <a:pt x="47" y="64"/>
                    <a:pt x="49" y="80"/>
                    <a:pt x="49" y="94"/>
                  </a:cubicBezTo>
                  <a:cubicBezTo>
                    <a:pt x="49" y="106"/>
                    <a:pt x="51" y="118"/>
                    <a:pt x="53" y="130"/>
                  </a:cubicBezTo>
                  <a:cubicBezTo>
                    <a:pt x="55" y="143"/>
                    <a:pt x="58" y="158"/>
                    <a:pt x="57" y="172"/>
                  </a:cubicBezTo>
                  <a:cubicBezTo>
                    <a:pt x="57" y="180"/>
                    <a:pt x="56" y="187"/>
                    <a:pt x="55" y="195"/>
                  </a:cubicBezTo>
                  <a:cubicBezTo>
                    <a:pt x="53" y="208"/>
                    <a:pt x="51" y="223"/>
                    <a:pt x="53" y="236"/>
                  </a:cubicBezTo>
                  <a:cubicBezTo>
                    <a:pt x="58" y="263"/>
                    <a:pt x="38" y="340"/>
                    <a:pt x="27" y="365"/>
                  </a:cubicBezTo>
                  <a:cubicBezTo>
                    <a:pt x="17" y="390"/>
                    <a:pt x="16" y="425"/>
                    <a:pt x="19" y="443"/>
                  </a:cubicBezTo>
                  <a:cubicBezTo>
                    <a:pt x="22" y="456"/>
                    <a:pt x="21" y="473"/>
                    <a:pt x="18" y="489"/>
                  </a:cubicBezTo>
                  <a:cubicBezTo>
                    <a:pt x="18" y="489"/>
                    <a:pt x="18" y="489"/>
                    <a:pt x="18" y="489"/>
                  </a:cubicBezTo>
                  <a:cubicBezTo>
                    <a:pt x="20" y="508"/>
                    <a:pt x="37" y="519"/>
                    <a:pt x="52" y="529"/>
                  </a:cubicBezTo>
                  <a:cubicBezTo>
                    <a:pt x="62" y="535"/>
                    <a:pt x="62" y="535"/>
                    <a:pt x="62" y="535"/>
                  </a:cubicBezTo>
                  <a:cubicBezTo>
                    <a:pt x="57" y="542"/>
                    <a:pt x="57" y="542"/>
                    <a:pt x="57" y="542"/>
                  </a:cubicBezTo>
                  <a:cubicBezTo>
                    <a:pt x="47" y="535"/>
                    <a:pt x="47" y="535"/>
                    <a:pt x="47" y="535"/>
                  </a:cubicBezTo>
                  <a:cubicBezTo>
                    <a:pt x="37" y="529"/>
                    <a:pt x="25" y="521"/>
                    <a:pt x="18" y="510"/>
                  </a:cubicBezTo>
                  <a:cubicBezTo>
                    <a:pt x="16" y="508"/>
                    <a:pt x="12" y="507"/>
                    <a:pt x="11" y="509"/>
                  </a:cubicBezTo>
                  <a:cubicBezTo>
                    <a:pt x="10" y="512"/>
                    <a:pt x="8" y="515"/>
                    <a:pt x="6" y="517"/>
                  </a:cubicBezTo>
                  <a:lnTo>
                    <a:pt x="0" y="512"/>
                  </a:ln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1" name="Freeform 566">
              <a:extLst>
                <a:ext uri="{FF2B5EF4-FFF2-40B4-BE49-F238E27FC236}">
                  <a16:creationId xmlns:a16="http://schemas.microsoft.com/office/drawing/2014/main" id="{414FC058-0EF1-7195-2C2F-E6BDC9E4E8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4" y="3172"/>
              <a:ext cx="202" cy="947"/>
            </a:xfrm>
            <a:custGeom>
              <a:avLst/>
              <a:gdLst>
                <a:gd name="T0" fmla="*/ 0 w 150"/>
                <a:gd name="T1" fmla="*/ 1375 h 704"/>
                <a:gd name="T2" fmla="*/ 1 w 150"/>
                <a:gd name="T3" fmla="*/ 1344 h 704"/>
                <a:gd name="T4" fmla="*/ 1 w 150"/>
                <a:gd name="T5" fmla="*/ 1310 h 704"/>
                <a:gd name="T6" fmla="*/ 16 w 150"/>
                <a:gd name="T7" fmla="*/ 1317 h 704"/>
                <a:gd name="T8" fmla="*/ 22 w 150"/>
                <a:gd name="T9" fmla="*/ 1361 h 704"/>
                <a:gd name="T10" fmla="*/ 35 w 150"/>
                <a:gd name="T11" fmla="*/ 1430 h 704"/>
                <a:gd name="T12" fmla="*/ 79 w 150"/>
                <a:gd name="T13" fmla="*/ 1616 h 704"/>
                <a:gd name="T14" fmla="*/ 252 w 150"/>
                <a:gd name="T15" fmla="*/ 1599 h 704"/>
                <a:gd name="T16" fmla="*/ 261 w 150"/>
                <a:gd name="T17" fmla="*/ 1585 h 704"/>
                <a:gd name="T18" fmla="*/ 220 w 150"/>
                <a:gd name="T19" fmla="*/ 1540 h 704"/>
                <a:gd name="T20" fmla="*/ 184 w 150"/>
                <a:gd name="T21" fmla="*/ 1511 h 704"/>
                <a:gd name="T22" fmla="*/ 147 w 150"/>
                <a:gd name="T23" fmla="*/ 1290 h 704"/>
                <a:gd name="T24" fmla="*/ 147 w 150"/>
                <a:gd name="T25" fmla="*/ 1289 h 704"/>
                <a:gd name="T26" fmla="*/ 148 w 150"/>
                <a:gd name="T27" fmla="*/ 1289 h 704"/>
                <a:gd name="T28" fmla="*/ 225 w 150"/>
                <a:gd name="T29" fmla="*/ 675 h 704"/>
                <a:gd name="T30" fmla="*/ 182 w 150"/>
                <a:gd name="T31" fmla="*/ 246 h 704"/>
                <a:gd name="T32" fmla="*/ 154 w 150"/>
                <a:gd name="T33" fmla="*/ 0 h 704"/>
                <a:gd name="T34" fmla="*/ 183 w 150"/>
                <a:gd name="T35" fmla="*/ 1 h 704"/>
                <a:gd name="T36" fmla="*/ 183 w 150"/>
                <a:gd name="T37" fmla="*/ 15 h 704"/>
                <a:gd name="T38" fmla="*/ 210 w 150"/>
                <a:gd name="T39" fmla="*/ 241 h 704"/>
                <a:gd name="T40" fmla="*/ 255 w 150"/>
                <a:gd name="T41" fmla="*/ 650 h 704"/>
                <a:gd name="T42" fmla="*/ 255 w 150"/>
                <a:gd name="T43" fmla="*/ 677 h 704"/>
                <a:gd name="T44" fmla="*/ 176 w 150"/>
                <a:gd name="T45" fmla="*/ 1295 h 704"/>
                <a:gd name="T46" fmla="*/ 174 w 150"/>
                <a:gd name="T47" fmla="*/ 1332 h 704"/>
                <a:gd name="T48" fmla="*/ 210 w 150"/>
                <a:gd name="T49" fmla="*/ 1494 h 704"/>
                <a:gd name="T50" fmla="*/ 237 w 150"/>
                <a:gd name="T51" fmla="*/ 1519 h 704"/>
                <a:gd name="T52" fmla="*/ 290 w 150"/>
                <a:gd name="T53" fmla="*/ 1579 h 704"/>
                <a:gd name="T54" fmla="*/ 298 w 150"/>
                <a:gd name="T55" fmla="*/ 1585 h 704"/>
                <a:gd name="T56" fmla="*/ 315 w 150"/>
                <a:gd name="T57" fmla="*/ 1594 h 704"/>
                <a:gd name="T58" fmla="*/ 331 w 150"/>
                <a:gd name="T59" fmla="*/ 1599 h 704"/>
                <a:gd name="T60" fmla="*/ 366 w 150"/>
                <a:gd name="T61" fmla="*/ 1629 h 704"/>
                <a:gd name="T62" fmla="*/ 326 w 150"/>
                <a:gd name="T63" fmla="*/ 1616 h 704"/>
                <a:gd name="T64" fmla="*/ 308 w 150"/>
                <a:gd name="T65" fmla="*/ 1609 h 704"/>
                <a:gd name="T66" fmla="*/ 287 w 150"/>
                <a:gd name="T67" fmla="*/ 1601 h 704"/>
                <a:gd name="T68" fmla="*/ 287 w 150"/>
                <a:gd name="T69" fmla="*/ 1601 h 704"/>
                <a:gd name="T70" fmla="*/ 281 w 150"/>
                <a:gd name="T71" fmla="*/ 1609 h 704"/>
                <a:gd name="T72" fmla="*/ 310 w 150"/>
                <a:gd name="T73" fmla="*/ 1630 h 704"/>
                <a:gd name="T74" fmla="*/ 345 w 150"/>
                <a:gd name="T75" fmla="*/ 1677 h 704"/>
                <a:gd name="T76" fmla="*/ 298 w 150"/>
                <a:gd name="T77" fmla="*/ 1642 h 704"/>
                <a:gd name="T78" fmla="*/ 268 w 150"/>
                <a:gd name="T79" fmla="*/ 1621 h 704"/>
                <a:gd name="T80" fmla="*/ 246 w 150"/>
                <a:gd name="T81" fmla="*/ 1636 h 704"/>
                <a:gd name="T82" fmla="*/ 287 w 150"/>
                <a:gd name="T83" fmla="*/ 1683 h 704"/>
                <a:gd name="T84" fmla="*/ 296 w 150"/>
                <a:gd name="T85" fmla="*/ 1714 h 704"/>
                <a:gd name="T86" fmla="*/ 271 w 150"/>
                <a:gd name="T87" fmla="*/ 1683 h 704"/>
                <a:gd name="T88" fmla="*/ 226 w 150"/>
                <a:gd name="T89" fmla="*/ 1645 h 704"/>
                <a:gd name="T90" fmla="*/ 205 w 150"/>
                <a:gd name="T91" fmla="*/ 1656 h 704"/>
                <a:gd name="T92" fmla="*/ 218 w 150"/>
                <a:gd name="T93" fmla="*/ 1712 h 704"/>
                <a:gd name="T94" fmla="*/ 184 w 150"/>
                <a:gd name="T95" fmla="*/ 1660 h 704"/>
                <a:gd name="T96" fmla="*/ 110 w 150"/>
                <a:gd name="T97" fmla="*/ 1665 h 704"/>
                <a:gd name="T98" fmla="*/ 112 w 150"/>
                <a:gd name="T99" fmla="*/ 1677 h 704"/>
                <a:gd name="T100" fmla="*/ 119 w 150"/>
                <a:gd name="T101" fmla="*/ 1714 h 704"/>
                <a:gd name="T102" fmla="*/ 98 w 150"/>
                <a:gd name="T103" fmla="*/ 1677 h 704"/>
                <a:gd name="T104" fmla="*/ 90 w 150"/>
                <a:gd name="T105" fmla="*/ 1657 h 704"/>
                <a:gd name="T106" fmla="*/ 58 w 150"/>
                <a:gd name="T107" fmla="*/ 1636 h 704"/>
                <a:gd name="T108" fmla="*/ 5 w 150"/>
                <a:gd name="T109" fmla="*/ 1426 h 704"/>
                <a:gd name="T110" fmla="*/ 0 w 150"/>
                <a:gd name="T111" fmla="*/ 1375 h 70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50" h="704">
                  <a:moveTo>
                    <a:pt x="0" y="565"/>
                  </a:moveTo>
                  <a:cubicBezTo>
                    <a:pt x="1" y="560"/>
                    <a:pt x="2" y="554"/>
                    <a:pt x="1" y="552"/>
                  </a:cubicBezTo>
                  <a:cubicBezTo>
                    <a:pt x="1" y="548"/>
                    <a:pt x="0" y="542"/>
                    <a:pt x="1" y="538"/>
                  </a:cubicBezTo>
                  <a:cubicBezTo>
                    <a:pt x="7" y="541"/>
                    <a:pt x="7" y="541"/>
                    <a:pt x="7" y="541"/>
                  </a:cubicBezTo>
                  <a:cubicBezTo>
                    <a:pt x="5" y="546"/>
                    <a:pt x="7" y="552"/>
                    <a:pt x="9" y="559"/>
                  </a:cubicBezTo>
                  <a:cubicBezTo>
                    <a:pt x="12" y="567"/>
                    <a:pt x="14" y="576"/>
                    <a:pt x="14" y="587"/>
                  </a:cubicBezTo>
                  <a:cubicBezTo>
                    <a:pt x="12" y="608"/>
                    <a:pt x="18" y="647"/>
                    <a:pt x="33" y="664"/>
                  </a:cubicBezTo>
                  <a:cubicBezTo>
                    <a:pt x="48" y="682"/>
                    <a:pt x="84" y="671"/>
                    <a:pt x="103" y="657"/>
                  </a:cubicBezTo>
                  <a:cubicBezTo>
                    <a:pt x="105" y="655"/>
                    <a:pt x="107" y="653"/>
                    <a:pt x="107" y="651"/>
                  </a:cubicBezTo>
                  <a:cubicBezTo>
                    <a:pt x="107" y="646"/>
                    <a:pt x="97" y="639"/>
                    <a:pt x="90" y="633"/>
                  </a:cubicBezTo>
                  <a:cubicBezTo>
                    <a:pt x="84" y="629"/>
                    <a:pt x="79" y="625"/>
                    <a:pt x="76" y="621"/>
                  </a:cubicBezTo>
                  <a:cubicBezTo>
                    <a:pt x="65" y="607"/>
                    <a:pt x="55" y="557"/>
                    <a:pt x="60" y="530"/>
                  </a:cubicBezTo>
                  <a:cubicBezTo>
                    <a:pt x="60" y="529"/>
                    <a:pt x="60" y="529"/>
                    <a:pt x="60" y="529"/>
                  </a:cubicBezTo>
                  <a:cubicBezTo>
                    <a:pt x="61" y="529"/>
                    <a:pt x="61" y="529"/>
                    <a:pt x="61" y="529"/>
                  </a:cubicBezTo>
                  <a:cubicBezTo>
                    <a:pt x="80" y="465"/>
                    <a:pt x="90" y="383"/>
                    <a:pt x="92" y="277"/>
                  </a:cubicBezTo>
                  <a:cubicBezTo>
                    <a:pt x="93" y="214"/>
                    <a:pt x="83" y="154"/>
                    <a:pt x="74" y="101"/>
                  </a:cubicBezTo>
                  <a:cubicBezTo>
                    <a:pt x="68" y="61"/>
                    <a:pt x="62" y="26"/>
                    <a:pt x="63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2"/>
                    <a:pt x="75" y="4"/>
                    <a:pt x="75" y="6"/>
                  </a:cubicBezTo>
                  <a:cubicBezTo>
                    <a:pt x="75" y="30"/>
                    <a:pt x="80" y="62"/>
                    <a:pt x="86" y="99"/>
                  </a:cubicBezTo>
                  <a:cubicBezTo>
                    <a:pt x="95" y="150"/>
                    <a:pt x="104" y="207"/>
                    <a:pt x="104" y="267"/>
                  </a:cubicBezTo>
                  <a:cubicBezTo>
                    <a:pt x="104" y="271"/>
                    <a:pt x="104" y="274"/>
                    <a:pt x="104" y="278"/>
                  </a:cubicBezTo>
                  <a:cubicBezTo>
                    <a:pt x="102" y="384"/>
                    <a:pt x="91" y="467"/>
                    <a:pt x="72" y="532"/>
                  </a:cubicBezTo>
                  <a:cubicBezTo>
                    <a:pt x="71" y="537"/>
                    <a:pt x="71" y="542"/>
                    <a:pt x="71" y="547"/>
                  </a:cubicBezTo>
                  <a:cubicBezTo>
                    <a:pt x="71" y="573"/>
                    <a:pt x="79" y="605"/>
                    <a:pt x="86" y="614"/>
                  </a:cubicBezTo>
                  <a:cubicBezTo>
                    <a:pt x="88" y="617"/>
                    <a:pt x="93" y="620"/>
                    <a:pt x="97" y="624"/>
                  </a:cubicBezTo>
                  <a:cubicBezTo>
                    <a:pt x="107" y="631"/>
                    <a:pt x="117" y="639"/>
                    <a:pt x="119" y="649"/>
                  </a:cubicBezTo>
                  <a:cubicBezTo>
                    <a:pt x="120" y="650"/>
                    <a:pt x="121" y="650"/>
                    <a:pt x="122" y="651"/>
                  </a:cubicBezTo>
                  <a:cubicBezTo>
                    <a:pt x="129" y="655"/>
                    <a:pt x="129" y="655"/>
                    <a:pt x="129" y="655"/>
                  </a:cubicBezTo>
                  <a:cubicBezTo>
                    <a:pt x="136" y="657"/>
                    <a:pt x="136" y="657"/>
                    <a:pt x="136" y="657"/>
                  </a:cubicBezTo>
                  <a:cubicBezTo>
                    <a:pt x="142" y="659"/>
                    <a:pt x="145" y="663"/>
                    <a:pt x="150" y="669"/>
                  </a:cubicBezTo>
                  <a:cubicBezTo>
                    <a:pt x="147" y="665"/>
                    <a:pt x="139" y="665"/>
                    <a:pt x="134" y="664"/>
                  </a:cubicBezTo>
                  <a:cubicBezTo>
                    <a:pt x="126" y="661"/>
                    <a:pt x="126" y="661"/>
                    <a:pt x="126" y="661"/>
                  </a:cubicBezTo>
                  <a:cubicBezTo>
                    <a:pt x="117" y="658"/>
                    <a:pt x="117" y="658"/>
                    <a:pt x="117" y="658"/>
                  </a:cubicBezTo>
                  <a:cubicBezTo>
                    <a:pt x="117" y="658"/>
                    <a:pt x="117" y="658"/>
                    <a:pt x="117" y="658"/>
                  </a:cubicBezTo>
                  <a:cubicBezTo>
                    <a:pt x="117" y="659"/>
                    <a:pt x="116" y="660"/>
                    <a:pt x="115" y="661"/>
                  </a:cubicBezTo>
                  <a:cubicBezTo>
                    <a:pt x="119" y="664"/>
                    <a:pt x="123" y="667"/>
                    <a:pt x="127" y="670"/>
                  </a:cubicBezTo>
                  <a:cubicBezTo>
                    <a:pt x="133" y="675"/>
                    <a:pt x="137" y="681"/>
                    <a:pt x="141" y="689"/>
                  </a:cubicBezTo>
                  <a:cubicBezTo>
                    <a:pt x="137" y="683"/>
                    <a:pt x="128" y="679"/>
                    <a:pt x="122" y="675"/>
                  </a:cubicBezTo>
                  <a:cubicBezTo>
                    <a:pt x="117" y="672"/>
                    <a:pt x="113" y="670"/>
                    <a:pt x="110" y="666"/>
                  </a:cubicBezTo>
                  <a:cubicBezTo>
                    <a:pt x="107" y="668"/>
                    <a:pt x="104" y="670"/>
                    <a:pt x="101" y="672"/>
                  </a:cubicBezTo>
                  <a:cubicBezTo>
                    <a:pt x="110" y="677"/>
                    <a:pt x="114" y="683"/>
                    <a:pt x="117" y="691"/>
                  </a:cubicBezTo>
                  <a:cubicBezTo>
                    <a:pt x="121" y="704"/>
                    <a:pt x="121" y="704"/>
                    <a:pt x="121" y="704"/>
                  </a:cubicBezTo>
                  <a:cubicBezTo>
                    <a:pt x="111" y="691"/>
                    <a:pt x="111" y="691"/>
                    <a:pt x="111" y="691"/>
                  </a:cubicBezTo>
                  <a:cubicBezTo>
                    <a:pt x="105" y="683"/>
                    <a:pt x="102" y="681"/>
                    <a:pt x="93" y="676"/>
                  </a:cubicBezTo>
                  <a:cubicBezTo>
                    <a:pt x="90" y="678"/>
                    <a:pt x="87" y="679"/>
                    <a:pt x="84" y="680"/>
                  </a:cubicBezTo>
                  <a:cubicBezTo>
                    <a:pt x="88" y="686"/>
                    <a:pt x="90" y="696"/>
                    <a:pt x="89" y="703"/>
                  </a:cubicBezTo>
                  <a:cubicBezTo>
                    <a:pt x="90" y="698"/>
                    <a:pt x="82" y="687"/>
                    <a:pt x="76" y="682"/>
                  </a:cubicBezTo>
                  <a:cubicBezTo>
                    <a:pt x="66" y="685"/>
                    <a:pt x="55" y="686"/>
                    <a:pt x="45" y="684"/>
                  </a:cubicBezTo>
                  <a:cubicBezTo>
                    <a:pt x="46" y="685"/>
                    <a:pt x="46" y="687"/>
                    <a:pt x="46" y="689"/>
                  </a:cubicBezTo>
                  <a:cubicBezTo>
                    <a:pt x="47" y="694"/>
                    <a:pt x="45" y="701"/>
                    <a:pt x="48" y="704"/>
                  </a:cubicBezTo>
                  <a:cubicBezTo>
                    <a:pt x="43" y="700"/>
                    <a:pt x="41" y="695"/>
                    <a:pt x="40" y="689"/>
                  </a:cubicBezTo>
                  <a:cubicBezTo>
                    <a:pt x="39" y="686"/>
                    <a:pt x="39" y="684"/>
                    <a:pt x="37" y="681"/>
                  </a:cubicBezTo>
                  <a:cubicBezTo>
                    <a:pt x="32" y="679"/>
                    <a:pt x="28" y="676"/>
                    <a:pt x="24" y="672"/>
                  </a:cubicBezTo>
                  <a:cubicBezTo>
                    <a:pt x="4" y="649"/>
                    <a:pt x="0" y="604"/>
                    <a:pt x="2" y="586"/>
                  </a:cubicBezTo>
                  <a:cubicBezTo>
                    <a:pt x="2" y="578"/>
                    <a:pt x="3" y="573"/>
                    <a:pt x="0" y="565"/>
                  </a:cubicBezTo>
                  <a:close/>
                </a:path>
              </a:pathLst>
            </a:custGeom>
            <a:solidFill>
              <a:srgbClr val="E20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2" name="Line 567">
              <a:extLst>
                <a:ext uri="{FF2B5EF4-FFF2-40B4-BE49-F238E27FC236}">
                  <a16:creationId xmlns:a16="http://schemas.microsoft.com/office/drawing/2014/main" id="{3CBCABB6-46F7-B755-CBC9-0FBB66CB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799" y="2008"/>
              <a:ext cx="23" cy="31"/>
            </a:xfrm>
            <a:prstGeom prst="line">
              <a:avLst/>
            </a:prstGeom>
            <a:noFill/>
            <a:ln w="4763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3" name="Freeform 568">
              <a:extLst>
                <a:ext uri="{FF2B5EF4-FFF2-40B4-BE49-F238E27FC236}">
                  <a16:creationId xmlns:a16="http://schemas.microsoft.com/office/drawing/2014/main" id="{6D04B3F4-938D-CC34-2C52-8FE8D0B09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1" y="2029"/>
              <a:ext cx="24" cy="34"/>
            </a:xfrm>
            <a:custGeom>
              <a:avLst/>
              <a:gdLst>
                <a:gd name="T0" fmla="*/ 0 w 18"/>
                <a:gd name="T1" fmla="*/ 0 h 25"/>
                <a:gd name="T2" fmla="*/ 43 w 18"/>
                <a:gd name="T3" fmla="*/ 63 h 2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8" h="25">
                  <a:moveTo>
                    <a:pt x="0" y="0"/>
                  </a:moveTo>
                  <a:cubicBezTo>
                    <a:pt x="2" y="2"/>
                    <a:pt x="16" y="21"/>
                    <a:pt x="18" y="25"/>
                  </a:cubicBezTo>
                </a:path>
              </a:pathLst>
            </a:custGeom>
            <a:noFill/>
            <a:ln w="4763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4" name="Freeform 569">
              <a:extLst>
                <a:ext uri="{FF2B5EF4-FFF2-40B4-BE49-F238E27FC236}">
                  <a16:creationId xmlns:a16="http://schemas.microsoft.com/office/drawing/2014/main" id="{A6B6CB27-4E4C-43E3-7F8F-4DAE04935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5" y="2158"/>
              <a:ext cx="1" cy="35"/>
            </a:xfrm>
            <a:custGeom>
              <a:avLst/>
              <a:gdLst>
                <a:gd name="T0" fmla="*/ 0 w 1"/>
                <a:gd name="T1" fmla="*/ 0 h 26"/>
                <a:gd name="T2" fmla="*/ 0 w 1"/>
                <a:gd name="T3" fmla="*/ 63 h 2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26">
                  <a:moveTo>
                    <a:pt x="0" y="0"/>
                  </a:moveTo>
                  <a:cubicBezTo>
                    <a:pt x="0" y="0"/>
                    <a:pt x="1" y="20"/>
                    <a:pt x="0" y="26"/>
                  </a:cubicBezTo>
                </a:path>
              </a:pathLst>
            </a:custGeom>
            <a:noFill/>
            <a:ln w="4763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5" name="Freeform 570">
              <a:extLst>
                <a:ext uri="{FF2B5EF4-FFF2-40B4-BE49-F238E27FC236}">
                  <a16:creationId xmlns:a16="http://schemas.microsoft.com/office/drawing/2014/main" id="{65972892-CA9F-9DEF-FF3A-43075FF60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" y="2192"/>
              <a:ext cx="1" cy="37"/>
            </a:xfrm>
            <a:custGeom>
              <a:avLst/>
              <a:gdLst>
                <a:gd name="T0" fmla="*/ 0 w 1"/>
                <a:gd name="T1" fmla="*/ 0 h 28"/>
                <a:gd name="T2" fmla="*/ 1 w 1"/>
                <a:gd name="T3" fmla="*/ 65 h 28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28">
                  <a:moveTo>
                    <a:pt x="0" y="0"/>
                  </a:moveTo>
                  <a:cubicBezTo>
                    <a:pt x="0" y="5"/>
                    <a:pt x="1" y="23"/>
                    <a:pt x="1" y="28"/>
                  </a:cubicBezTo>
                </a:path>
              </a:pathLst>
            </a:custGeom>
            <a:noFill/>
            <a:ln w="4763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6" name="Freeform 571">
              <a:extLst>
                <a:ext uri="{FF2B5EF4-FFF2-40B4-BE49-F238E27FC236}">
                  <a16:creationId xmlns:a16="http://schemas.microsoft.com/office/drawing/2014/main" id="{EABD3DD4-F886-C0C8-5930-E3359B9CD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4" y="2477"/>
              <a:ext cx="31" cy="320"/>
            </a:xfrm>
            <a:custGeom>
              <a:avLst/>
              <a:gdLst>
                <a:gd name="T0" fmla="*/ 20 w 23"/>
                <a:gd name="T1" fmla="*/ 578 h 238"/>
                <a:gd name="T2" fmla="*/ 0 w 23"/>
                <a:gd name="T3" fmla="*/ 0 h 238"/>
                <a:gd name="T4" fmla="*/ 20 w 23"/>
                <a:gd name="T5" fmla="*/ 578 h 238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3" h="238">
                  <a:moveTo>
                    <a:pt x="8" y="238"/>
                  </a:moveTo>
                  <a:cubicBezTo>
                    <a:pt x="23" y="132"/>
                    <a:pt x="11" y="23"/>
                    <a:pt x="0" y="0"/>
                  </a:cubicBezTo>
                  <a:cubicBezTo>
                    <a:pt x="6" y="49"/>
                    <a:pt x="18" y="154"/>
                    <a:pt x="8" y="2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7" name="Freeform 572">
              <a:extLst>
                <a:ext uri="{FF2B5EF4-FFF2-40B4-BE49-F238E27FC236}">
                  <a16:creationId xmlns:a16="http://schemas.microsoft.com/office/drawing/2014/main" id="{7322A999-A235-4973-2E0C-8E1DC422A9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3" y="3105"/>
              <a:ext cx="31" cy="315"/>
            </a:xfrm>
            <a:custGeom>
              <a:avLst/>
              <a:gdLst>
                <a:gd name="T0" fmla="*/ 57 w 23"/>
                <a:gd name="T1" fmla="*/ 0 h 234"/>
                <a:gd name="T2" fmla="*/ 35 w 23"/>
                <a:gd name="T3" fmla="*/ 252 h 234"/>
                <a:gd name="T4" fmla="*/ 1 w 23"/>
                <a:gd name="T5" fmla="*/ 571 h 234"/>
                <a:gd name="T6" fmla="*/ 49 w 23"/>
                <a:gd name="T7" fmla="*/ 246 h 234"/>
                <a:gd name="T8" fmla="*/ 57 w 23"/>
                <a:gd name="T9" fmla="*/ 0 h 23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234">
                  <a:moveTo>
                    <a:pt x="23" y="0"/>
                  </a:moveTo>
                  <a:cubicBezTo>
                    <a:pt x="21" y="27"/>
                    <a:pt x="15" y="80"/>
                    <a:pt x="14" y="103"/>
                  </a:cubicBezTo>
                  <a:cubicBezTo>
                    <a:pt x="12" y="127"/>
                    <a:pt x="0" y="186"/>
                    <a:pt x="1" y="234"/>
                  </a:cubicBezTo>
                  <a:cubicBezTo>
                    <a:pt x="2" y="219"/>
                    <a:pt x="19" y="127"/>
                    <a:pt x="20" y="101"/>
                  </a:cubicBezTo>
                  <a:cubicBezTo>
                    <a:pt x="22" y="76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8" name="Freeform 573">
              <a:extLst>
                <a:ext uri="{FF2B5EF4-FFF2-40B4-BE49-F238E27FC236}">
                  <a16:creationId xmlns:a16="http://schemas.microsoft.com/office/drawing/2014/main" id="{C8854AFA-A05E-629E-B1CA-A4D6A572B5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0" y="4050"/>
              <a:ext cx="35" cy="26"/>
            </a:xfrm>
            <a:custGeom>
              <a:avLst/>
              <a:gdLst>
                <a:gd name="T0" fmla="*/ 0 w 26"/>
                <a:gd name="T1" fmla="*/ 49 h 19"/>
                <a:gd name="T2" fmla="*/ 63 w 26"/>
                <a:gd name="T3" fmla="*/ 0 h 19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6" h="19">
                  <a:moveTo>
                    <a:pt x="0" y="19"/>
                  </a:moveTo>
                  <a:cubicBezTo>
                    <a:pt x="14" y="15"/>
                    <a:pt x="24" y="7"/>
                    <a:pt x="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09" name="Freeform 574">
              <a:extLst>
                <a:ext uri="{FF2B5EF4-FFF2-40B4-BE49-F238E27FC236}">
                  <a16:creationId xmlns:a16="http://schemas.microsoft.com/office/drawing/2014/main" id="{36B7F0C0-1F9F-65C1-AE06-776756FE93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9" y="3488"/>
              <a:ext cx="42" cy="324"/>
            </a:xfrm>
            <a:custGeom>
              <a:avLst/>
              <a:gdLst>
                <a:gd name="T0" fmla="*/ 42 w 31"/>
                <a:gd name="T1" fmla="*/ 0 h 241"/>
                <a:gd name="T2" fmla="*/ 0 w 31"/>
                <a:gd name="T3" fmla="*/ 586 h 241"/>
                <a:gd name="T4" fmla="*/ 42 w 31"/>
                <a:gd name="T5" fmla="*/ 0 h 24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31" h="241">
                  <a:moveTo>
                    <a:pt x="17" y="0"/>
                  </a:moveTo>
                  <a:cubicBezTo>
                    <a:pt x="23" y="35"/>
                    <a:pt x="12" y="170"/>
                    <a:pt x="0" y="241"/>
                  </a:cubicBezTo>
                  <a:cubicBezTo>
                    <a:pt x="13" y="211"/>
                    <a:pt x="31" y="53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10" name="Freeform 575">
              <a:extLst>
                <a:ext uri="{FF2B5EF4-FFF2-40B4-BE49-F238E27FC236}">
                  <a16:creationId xmlns:a16="http://schemas.microsoft.com/office/drawing/2014/main" id="{FC3F56E6-9702-89BB-0888-2907677BA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0" y="2168"/>
              <a:ext cx="46" cy="63"/>
            </a:xfrm>
            <a:custGeom>
              <a:avLst/>
              <a:gdLst>
                <a:gd name="T0" fmla="*/ 84 w 34"/>
                <a:gd name="T1" fmla="*/ 113 h 47"/>
                <a:gd name="T2" fmla="*/ 0 w 34"/>
                <a:gd name="T3" fmla="*/ 0 h 47"/>
                <a:gd name="T4" fmla="*/ 84 w 34"/>
                <a:gd name="T5" fmla="*/ 113 h 47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34" h="47">
                  <a:moveTo>
                    <a:pt x="34" y="47"/>
                  </a:moveTo>
                  <a:cubicBezTo>
                    <a:pt x="34" y="29"/>
                    <a:pt x="10" y="3"/>
                    <a:pt x="0" y="0"/>
                  </a:cubicBezTo>
                  <a:cubicBezTo>
                    <a:pt x="8" y="5"/>
                    <a:pt x="29" y="35"/>
                    <a:pt x="34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11" name="Freeform 576">
              <a:extLst>
                <a:ext uri="{FF2B5EF4-FFF2-40B4-BE49-F238E27FC236}">
                  <a16:creationId xmlns:a16="http://schemas.microsoft.com/office/drawing/2014/main" id="{C29A2B17-7374-6A04-7590-923262956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7" y="1912"/>
              <a:ext cx="15" cy="23"/>
            </a:xfrm>
            <a:custGeom>
              <a:avLst/>
              <a:gdLst>
                <a:gd name="T0" fmla="*/ 26 w 11"/>
                <a:gd name="T1" fmla="*/ 0 h 17"/>
                <a:gd name="T2" fmla="*/ 0 w 11"/>
                <a:gd name="T3" fmla="*/ 42 h 17"/>
                <a:gd name="T4" fmla="*/ 26 w 11"/>
                <a:gd name="T5" fmla="*/ 0 h 17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1" h="17">
                  <a:moveTo>
                    <a:pt x="10" y="0"/>
                  </a:moveTo>
                  <a:cubicBezTo>
                    <a:pt x="11" y="7"/>
                    <a:pt x="4" y="14"/>
                    <a:pt x="0" y="17"/>
                  </a:cubicBezTo>
                  <a:cubicBezTo>
                    <a:pt x="8" y="15"/>
                    <a:pt x="11" y="8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12" name="Freeform 577">
              <a:extLst>
                <a:ext uri="{FF2B5EF4-FFF2-40B4-BE49-F238E27FC236}">
                  <a16:creationId xmlns:a16="http://schemas.microsoft.com/office/drawing/2014/main" id="{F3EB06E1-D7C4-A184-F63C-8EA89B99C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057"/>
              <a:ext cx="20" cy="31"/>
            </a:xfrm>
            <a:custGeom>
              <a:avLst/>
              <a:gdLst>
                <a:gd name="T0" fmla="*/ 0 w 15"/>
                <a:gd name="T1" fmla="*/ 57 h 23"/>
                <a:gd name="T2" fmla="*/ 36 w 15"/>
                <a:gd name="T3" fmla="*/ 0 h 23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5" h="23">
                  <a:moveTo>
                    <a:pt x="0" y="23"/>
                  </a:moveTo>
                  <a:cubicBezTo>
                    <a:pt x="7" y="18"/>
                    <a:pt x="14" y="4"/>
                    <a:pt x="1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  <p:sp>
          <p:nvSpPr>
            <p:cNvPr id="313" name="Freeform 578">
              <a:extLst>
                <a:ext uri="{FF2B5EF4-FFF2-40B4-BE49-F238E27FC236}">
                  <a16:creationId xmlns:a16="http://schemas.microsoft.com/office/drawing/2014/main" id="{EE8019D0-28AB-D851-E77B-4C743C828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83" y="1384"/>
              <a:ext cx="156" cy="177"/>
            </a:xfrm>
            <a:custGeom>
              <a:avLst/>
              <a:gdLst>
                <a:gd name="T0" fmla="*/ 0 w 116"/>
                <a:gd name="T1" fmla="*/ 0 h 132"/>
                <a:gd name="T2" fmla="*/ 282 w 116"/>
                <a:gd name="T3" fmla="*/ 318 h 132"/>
                <a:gd name="T4" fmla="*/ 0 w 116"/>
                <a:gd name="T5" fmla="*/ 0 h 13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16" h="132">
                  <a:moveTo>
                    <a:pt x="0" y="0"/>
                  </a:moveTo>
                  <a:cubicBezTo>
                    <a:pt x="13" y="5"/>
                    <a:pt x="85" y="53"/>
                    <a:pt x="116" y="132"/>
                  </a:cubicBezTo>
                  <a:cubicBezTo>
                    <a:pt x="104" y="110"/>
                    <a:pt x="55" y="2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108623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1818DE-8EA6-FE34-EAE8-B64D6E82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058"/>
            <a:ext cx="10515600" cy="1325563"/>
          </a:xfrm>
          <a:noFill/>
        </p:spPr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Striking </a:t>
            </a:r>
            <a:r>
              <a:rPr lang="nl-NL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parallels</a:t>
            </a:r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009DA19-D8AB-7580-F44A-B5ABCC241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t="15802" b="8148"/>
          <a:stretch/>
        </p:blipFill>
        <p:spPr>
          <a:xfrm>
            <a:off x="6395582" y="1397135"/>
            <a:ext cx="4817756" cy="4995750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4C4A5974-007D-4B14-B8A0-0E78E9A91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785" b="95508" l="4102" r="94629">
                        <a14:foregroundMark x1="63086" y1="15039" x2="29980" y2="14453"/>
                        <a14:foregroundMark x1="29980" y1="14453" x2="18262" y2="23438"/>
                        <a14:foregroundMark x1="18262" y1="23438" x2="11719" y2="36035"/>
                        <a14:foregroundMark x1="11719" y1="36035" x2="12012" y2="66113"/>
                        <a14:foregroundMark x1="12012" y1="66113" x2="22656" y2="71387"/>
                        <a14:foregroundMark x1="22656" y1="71387" x2="34668" y2="71973"/>
                        <a14:foregroundMark x1="34668" y1="71973" x2="55176" y2="67676"/>
                        <a14:foregroundMark x1="55176" y1="67676" x2="62305" y2="73242"/>
                        <a14:foregroundMark x1="62305" y1="73242" x2="75488" y2="65039"/>
                        <a14:foregroundMark x1="75488" y1="65039" x2="80566" y2="55566"/>
                        <a14:foregroundMark x1="80566" y1="55566" x2="77148" y2="52344"/>
                        <a14:foregroundMark x1="47949" y1="32129" x2="38477" y2="27832"/>
                        <a14:foregroundMark x1="38477" y1="27832" x2="29590" y2="39551"/>
                        <a14:foregroundMark x1="29590" y1="39551" x2="27051" y2="50781"/>
                        <a14:foregroundMark x1="27051" y1="50781" x2="35156" y2="65625"/>
                        <a14:foregroundMark x1="35156" y1="65625" x2="55762" y2="70801"/>
                        <a14:foregroundMark x1="55762" y1="70801" x2="62109" y2="61035"/>
                        <a14:foregroundMark x1="62109" y1="61035" x2="39160" y2="34961"/>
                        <a14:foregroundMark x1="39160" y1="34961" x2="35840" y2="34668"/>
                        <a14:foregroundMark x1="14160" y1="31934" x2="17383" y2="18262"/>
                        <a14:foregroundMark x1="17383" y1="18262" x2="27148" y2="12891"/>
                        <a14:foregroundMark x1="27148" y1="12891" x2="54883" y2="9570"/>
                        <a14:foregroundMark x1="54883" y1="9570" x2="64844" y2="11426"/>
                        <a14:foregroundMark x1="64844" y1="11426" x2="74707" y2="9082"/>
                        <a14:foregroundMark x1="74707" y1="9082" x2="82617" y2="12793"/>
                        <a14:foregroundMark x1="82617" y1="12793" x2="86426" y2="23828"/>
                        <a14:foregroundMark x1="86426" y1="23828" x2="90625" y2="14746"/>
                        <a14:foregroundMark x1="90625" y1="14746" x2="85352" y2="7520"/>
                        <a14:foregroundMark x1="85352" y1="7520" x2="47852" y2="5273"/>
                        <a14:foregroundMark x1="47852" y1="5273" x2="4590" y2="7324"/>
                        <a14:foregroundMark x1="4590" y1="7324" x2="11328" y2="13086"/>
                        <a14:foregroundMark x1="11328" y1="13086" x2="6445" y2="22168"/>
                        <a14:foregroundMark x1="6445" y1="22168" x2="12988" y2="40918"/>
                        <a14:foregroundMark x1="12988" y1="40918" x2="10547" y2="81055"/>
                        <a14:foregroundMark x1="10547" y1="81055" x2="49707" y2="73926"/>
                        <a14:foregroundMark x1="49707" y1="73926" x2="59570" y2="75586"/>
                        <a14:foregroundMark x1="59570" y1="75586" x2="62598" y2="81934"/>
                        <a14:foregroundMark x1="30273" y1="74219" x2="33887" y2="84668"/>
                        <a14:foregroundMark x1="33887" y1="84668" x2="45605" y2="84668"/>
                        <a14:foregroundMark x1="45605" y1="84668" x2="55859" y2="81445"/>
                        <a14:foregroundMark x1="55859" y1="81445" x2="64941" y2="81641"/>
                        <a14:foregroundMark x1="64941" y1="81641" x2="74023" y2="84570"/>
                        <a14:foregroundMark x1="74023" y1="84570" x2="82422" y2="81250"/>
                        <a14:foregroundMark x1="82422" y1="81250" x2="85449" y2="70215"/>
                        <a14:foregroundMark x1="85449" y1="70215" x2="83691" y2="54492"/>
                        <a14:foregroundMark x1="67969" y1="6641" x2="59277" y2="4492"/>
                        <a14:foregroundMark x1="59277" y1="4492" x2="20508" y2="7910"/>
                        <a14:foregroundMark x1="20508" y1="7910" x2="12988" y2="11621"/>
                        <a14:foregroundMark x1="20898" y1="23730" x2="20898" y2="23730"/>
                        <a14:foregroundMark x1="20703" y1="23340" x2="27734" y2="36328"/>
                        <a14:foregroundMark x1="27734" y1="36328" x2="30176" y2="48145"/>
                        <a14:foregroundMark x1="30176" y1="48145" x2="39355" y2="63477"/>
                        <a14:foregroundMark x1="39355" y1="63477" x2="50195" y2="60547"/>
                        <a14:foregroundMark x1="50195" y1="60547" x2="42285" y2="54980"/>
                        <a14:foregroundMark x1="42285" y1="54980" x2="33789" y2="53125"/>
                        <a14:foregroundMark x1="54492" y1="46973" x2="48926" y2="58691"/>
                        <a14:foregroundMark x1="85938" y1="36035" x2="71777" y2="47363"/>
                        <a14:foregroundMark x1="71777" y1="47363" x2="71777" y2="47363"/>
                        <a14:foregroundMark x1="77148" y1="5078" x2="86914" y2="6055"/>
                        <a14:foregroundMark x1="86914" y1="6055" x2="92969" y2="13086"/>
                        <a14:foregroundMark x1="92969" y1="13086" x2="91211" y2="31445"/>
                        <a14:foregroundMark x1="91211" y1="31445" x2="91699" y2="50000"/>
                        <a14:foregroundMark x1="91699" y1="50000" x2="91016" y2="54102"/>
                        <a14:foregroundMark x1="90234" y1="35059" x2="90039" y2="81543"/>
                        <a14:foregroundMark x1="90039" y1="81543" x2="85254" y2="89160"/>
                        <a14:foregroundMark x1="85254" y1="89160" x2="76758" y2="93555"/>
                        <a14:foregroundMark x1="76758" y1="93555" x2="73047" y2="85352"/>
                        <a14:foregroundMark x1="73047" y1="85352" x2="73340" y2="81543"/>
                        <a14:foregroundMark x1="75000" y1="87500" x2="29785" y2="86426"/>
                        <a14:foregroundMark x1="29785" y1="86426" x2="21191" y2="91211"/>
                        <a14:foregroundMark x1="21191" y1="91211" x2="12305" y2="87695"/>
                        <a14:foregroundMark x1="12305" y1="87695" x2="7227" y2="80176"/>
                        <a14:foregroundMark x1="7227" y1="80176" x2="8594" y2="47559"/>
                        <a14:foregroundMark x1="8594" y1="47559" x2="10352" y2="42969"/>
                        <a14:foregroundMark x1="4199" y1="35449" x2="7031" y2="23535"/>
                        <a14:foregroundMark x1="7227" y1="79590" x2="7617" y2="89551"/>
                        <a14:foregroundMark x1="7617" y1="89551" x2="17090" y2="95313"/>
                        <a14:foregroundMark x1="17090" y1="95313" x2="26855" y2="95020"/>
                        <a14:foregroundMark x1="26855" y1="95020" x2="38281" y2="89258"/>
                        <a14:foregroundMark x1="38281" y1="89258" x2="43750" y2="82129"/>
                        <a14:foregroundMark x1="7031" y1="85352" x2="5371" y2="94043"/>
                        <a14:foregroundMark x1="5371" y1="94043" x2="14063" y2="95508"/>
                        <a14:foregroundMark x1="14063" y1="95508" x2="24902" y2="92090"/>
                        <a14:foregroundMark x1="24902" y1="92090" x2="24902" y2="92090"/>
                        <a14:foregroundMark x1="21484" y1="95703" x2="49609" y2="91504"/>
                        <a14:foregroundMark x1="49609" y1="91504" x2="56250" y2="92090"/>
                        <a14:foregroundMark x1="52539" y1="91699" x2="72266" y2="96973"/>
                        <a14:foregroundMark x1="72266" y1="96973" x2="92871" y2="94727"/>
                        <a14:foregroundMark x1="92871" y1="94727" x2="94629" y2="75488"/>
                        <a14:foregroundMark x1="94629" y1="75488" x2="89648" y2="47559"/>
                        <a14:foregroundMark x1="6445" y1="6738" x2="15137" y2="4590"/>
                        <a14:foregroundMark x1="15137" y1="4590" x2="24316" y2="5664"/>
                        <a14:foregroundMark x1="24316" y1="5664" x2="33105" y2="4785"/>
                        <a14:foregroundMark x1="33105" y1="4785" x2="34863" y2="59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7599" y="1335600"/>
            <a:ext cx="5118821" cy="511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16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5F5765-ED6E-76CB-3C1F-611D6011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Monitoring immune response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B45DE70-FA25-B3A4-D28C-E02219031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34530" cy="4351338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0" indent="0">
              <a:buNone/>
            </a:pP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feature:	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			</a:t>
            </a: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biomarker </a:t>
            </a:r>
            <a:r>
              <a:rPr lang="nl-NL" sz="20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requirements</a:t>
            </a: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:</a:t>
            </a:r>
          </a:p>
          <a:p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multi-compartmental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		&gt;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wide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field-of-view</a:t>
            </a:r>
          </a:p>
          <a:p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dynamic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				&gt;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non-invasive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serial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		</a:t>
            </a:r>
          </a:p>
          <a:p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multi-cellular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			&gt;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molecular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level,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spatial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information</a:t>
            </a:r>
          </a:p>
          <a:p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broad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range of magnitudes	&gt;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sensitive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quantifyable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	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B0BD6B65-8228-BDE6-CE58-A19C5D2E0EDB}"/>
              </a:ext>
            </a:extLst>
          </p:cNvPr>
          <p:cNvSpPr txBox="1"/>
          <p:nvPr/>
        </p:nvSpPr>
        <p:spPr>
          <a:xfrm>
            <a:off x="0" y="631190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Chavakis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 et al. 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Nat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Rev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Immunol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2023;Hiam-Galvez et al. 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Nat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Rev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Cancer 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2021;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Boussiotis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 et al. 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New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Engl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J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Med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2020; </a:t>
            </a:r>
            <a:r>
              <a:rPr lang="nl-NL" sz="14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Hotchkiss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 et al. 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New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Engl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J </a:t>
            </a:r>
            <a:r>
              <a:rPr lang="nl-NL" sz="14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Med</a:t>
            </a:r>
            <a:r>
              <a:rPr lang="nl-NL" sz="14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1400" dirty="0">
                <a:solidFill>
                  <a:schemeClr val="accent2"/>
                </a:solidFill>
                <a:latin typeface="Space Mono" panose="02000509040000020004" pitchFamily="49" charset="77"/>
              </a:rPr>
              <a:t>2014</a:t>
            </a:r>
          </a:p>
        </p:txBody>
      </p:sp>
    </p:spTree>
    <p:extLst>
      <p:ext uri="{BB962C8B-B14F-4D97-AF65-F5344CB8AC3E}">
        <p14:creationId xmlns:p14="http://schemas.microsoft.com/office/powerpoint/2010/main" val="302546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5F5765-ED6E-76CB-3C1F-611D6011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chemeClr val="accent2"/>
                </a:solidFill>
                <a:latin typeface="Space Mono" panose="02000509040000020004" pitchFamily="49" charset="77"/>
              </a:rPr>
              <a:t>Monitoring immune responses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B45DE70-FA25-B3A4-D28C-E02219031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34530" cy="4351338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endParaRPr lang="nl-NL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 marL="0" indent="0">
              <a:buNone/>
            </a:pP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biomarker </a:t>
            </a:r>
            <a:r>
              <a:rPr lang="nl-NL" sz="20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requirements</a:t>
            </a: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:		</a:t>
            </a:r>
            <a:r>
              <a:rPr lang="nl-NL" sz="20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example</a:t>
            </a: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0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technology</a:t>
            </a: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:</a:t>
            </a:r>
          </a:p>
          <a:p>
            <a:pPr>
              <a:buFont typeface="Wingdings" pitchFamily="2" charset="2"/>
              <a:buChar char="Ø"/>
            </a:pP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wide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field-of-view		imaging</a:t>
            </a:r>
          </a:p>
          <a:p>
            <a:pPr>
              <a:buFont typeface="Wingdings" pitchFamily="2" charset="2"/>
              <a:buChar char="Ø"/>
            </a:pP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non-invasive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serial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		imaging, FACS,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omics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		</a:t>
            </a:r>
          </a:p>
          <a:p>
            <a:pPr>
              <a:buFont typeface="Wingdings" pitchFamily="2" charset="2"/>
              <a:buChar char="Ø"/>
            </a:pP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molecular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				FACS,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omics</a:t>
            </a:r>
            <a:endParaRPr lang="nl-NL" sz="2000" dirty="0">
              <a:solidFill>
                <a:schemeClr val="accent2"/>
              </a:solidFill>
              <a:latin typeface="Space Mono" panose="02000509040000020004" pitchFamily="49" charset="77"/>
            </a:endParaRPr>
          </a:p>
          <a:p>
            <a:pPr>
              <a:buFont typeface="Wingdings" pitchFamily="2" charset="2"/>
              <a:buChar char="Ø"/>
            </a:pP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spatial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information		multiplex IHC</a:t>
            </a:r>
          </a:p>
          <a:p>
            <a:pPr>
              <a:buFont typeface="Wingdings" pitchFamily="2" charset="2"/>
              <a:buChar char="Ø"/>
            </a:pP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sensitive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, </a:t>
            </a: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quantitative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	FACS, IHC</a:t>
            </a:r>
          </a:p>
          <a:p>
            <a:pPr>
              <a:buFont typeface="Wingdings" pitchFamily="2" charset="2"/>
              <a:buChar char="Ø"/>
            </a:pPr>
            <a:r>
              <a:rPr lang="nl-NL" sz="2000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highly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 complex			</a:t>
            </a: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cross-</a:t>
            </a:r>
            <a:r>
              <a:rPr lang="nl-NL" sz="20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disciplinary</a:t>
            </a: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0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bright</a:t>
            </a: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 </a:t>
            </a:r>
            <a:r>
              <a:rPr lang="nl-NL" sz="20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minds</a:t>
            </a:r>
            <a:r>
              <a:rPr lang="nl-NL" sz="2000" i="1" dirty="0">
                <a:solidFill>
                  <a:schemeClr val="accent2"/>
                </a:solidFill>
                <a:latin typeface="Space Mono" panose="02000509040000020004" pitchFamily="49" charset="77"/>
              </a:rPr>
              <a:t>, like </a:t>
            </a:r>
            <a:r>
              <a:rPr lang="nl-NL" sz="2000" i="1" dirty="0" err="1">
                <a:solidFill>
                  <a:schemeClr val="accent2"/>
                </a:solidFill>
                <a:latin typeface="Space Mono" panose="02000509040000020004" pitchFamily="49" charset="77"/>
              </a:rPr>
              <a:t>you</a:t>
            </a:r>
            <a:r>
              <a:rPr lang="nl-NL" sz="2000" dirty="0">
                <a:solidFill>
                  <a:schemeClr val="accent2"/>
                </a:solidFill>
                <a:latin typeface="Space Mono" panose="02000509040000020004" pitchFamily="49" charset="77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20942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a">
  <a:themeElements>
    <a:clrScheme name="Office 2013 - 2022 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17338</TotalTime>
  <Words>1283</Words>
  <Application>Microsoft Macintosh PowerPoint</Application>
  <PresentationFormat>Breedbeeld</PresentationFormat>
  <Paragraphs>371</Paragraphs>
  <Slides>42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42</vt:i4>
      </vt:variant>
    </vt:vector>
  </HeadingPairs>
  <TitlesOfParts>
    <vt:vector size="49" baseType="lpstr">
      <vt:lpstr>Aptos</vt:lpstr>
      <vt:lpstr>Arial</vt:lpstr>
      <vt:lpstr>Calibri</vt:lpstr>
      <vt:lpstr>Calibri Light</vt:lpstr>
      <vt:lpstr>Space Mono</vt:lpstr>
      <vt:lpstr>Wingdings</vt:lpstr>
      <vt:lpstr>Office 2013 - 2022 Thema</vt:lpstr>
      <vt:lpstr>EMPOWER 2024 webinar</vt:lpstr>
      <vt:lpstr>What is an immune response?</vt:lpstr>
      <vt:lpstr>Facilitators of inter-organ communication</vt:lpstr>
      <vt:lpstr>Organization of the immune system</vt:lpstr>
      <vt:lpstr>Organization of the immune system</vt:lpstr>
      <vt:lpstr>Organization of the immune system</vt:lpstr>
      <vt:lpstr>Striking parallels </vt:lpstr>
      <vt:lpstr>Monitoring immune response</vt:lpstr>
      <vt:lpstr>Monitoring immune responses</vt:lpstr>
      <vt:lpstr>Flow cytometry</vt:lpstr>
      <vt:lpstr>PowerPoint-presentatie</vt:lpstr>
      <vt:lpstr>PowerPoint-presentatie</vt:lpstr>
      <vt:lpstr>Output parameters – 1 </vt:lpstr>
      <vt:lpstr>Output parameters – 2 </vt:lpstr>
      <vt:lpstr>Output format</vt:lpstr>
      <vt:lpstr>Data gating</vt:lpstr>
      <vt:lpstr>Data curation</vt:lpstr>
      <vt:lpstr>Machine learning for biomarker identification</vt:lpstr>
      <vt:lpstr>Machine learning for biomarker identification</vt:lpstr>
      <vt:lpstr>Data processing tool</vt:lpstr>
      <vt:lpstr>Learn more!</vt:lpstr>
      <vt:lpstr>Donan study panels</vt:lpstr>
      <vt:lpstr>Donan study example </vt:lpstr>
      <vt:lpstr>Donan study example</vt:lpstr>
      <vt:lpstr>Donan study example</vt:lpstr>
      <vt:lpstr>Multiplex  immune histochemistry</vt:lpstr>
      <vt:lpstr>Cellular interactions result in spatial patterns</vt:lpstr>
      <vt:lpstr>Multiplex ihc processing</vt:lpstr>
      <vt:lpstr>PowerPoint-presentatie</vt:lpstr>
      <vt:lpstr>Segmentation is a critical step</vt:lpstr>
      <vt:lpstr>Spatial analysis approaches</vt:lpstr>
      <vt:lpstr>Spatial analysis approaches</vt:lpstr>
      <vt:lpstr>Learn more!</vt:lpstr>
      <vt:lpstr>Donan study example</vt:lpstr>
      <vt:lpstr>Molecular imaging</vt:lpstr>
      <vt:lpstr>Omics</vt:lpstr>
      <vt:lpstr>complementary modalities</vt:lpstr>
      <vt:lpstr>Next big challenge…</vt:lpstr>
      <vt:lpstr>Quantitative modelling </vt:lpstr>
      <vt:lpstr>Quantitative systems pharmacology</vt:lpstr>
      <vt:lpstr>Learn more!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Aarntzen, EHJG (ngmb)</dc:creator>
  <cp:lastModifiedBy>Aarntzen, EHJG (ngmb)</cp:lastModifiedBy>
  <cp:revision>36</cp:revision>
  <dcterms:created xsi:type="dcterms:W3CDTF">2024-08-14T17:10:14Z</dcterms:created>
  <dcterms:modified xsi:type="dcterms:W3CDTF">2024-09-09T08:23:16Z</dcterms:modified>
</cp:coreProperties>
</file>

<file path=docProps/thumbnail.jpeg>
</file>